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notesSlides/notesSlide3.xml" ContentType="application/vnd.openxmlformats-officedocument.presentationml.notesSlide+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notesSlides/notesSlide4.xml" ContentType="application/vnd.openxmlformats-officedocument.presentationml.notesSlide+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notesSlides/notesSlide5.xml" ContentType="application/vnd.openxmlformats-officedocument.presentationml.notesSlide+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notesSlides/notesSlide6.xml" ContentType="application/vnd.openxmlformats-officedocument.presentationml.notesSlide+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notesSlides/notesSlide7.xml" ContentType="application/vnd.openxmlformats-officedocument.presentationml.notesSlide+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notesSlides/notesSlide8.xml" ContentType="application/vnd.openxmlformats-officedocument.presentationml.notesSlide+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notesSlides/notesSlide9.xml" ContentType="application/vnd.openxmlformats-officedocument.presentationml.notesSlide+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notesSlides/notesSlide10.xml" ContentType="application/vnd.openxmlformats-officedocument.presentationml.notesSlide+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notesSlides/notesSlide11.xml" ContentType="application/vnd.openxmlformats-officedocument.presentationml.notesSlide+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notesSlides/notesSlide12.xml" ContentType="application/vnd.openxmlformats-officedocument.presentationml.notesSlide+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notesSlides/notesSlide13.xml" ContentType="application/vnd.openxmlformats-officedocument.presentationml.notesSlide+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notesSlides/notesSlide14.xml" ContentType="application/vnd.openxmlformats-officedocument.presentationml.notesSlide+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notesSlides/notesSlide15.xml" ContentType="application/vnd.openxmlformats-officedocument.presentationml.notesSlide+xml"/>
  <Override PartName="/ppt/ink/ink1483.xml" ContentType="application/inkml+xml"/>
  <Override PartName="/ppt/ink/ink1484.xml" ContentType="application/inkml+xml"/>
  <Override PartName="/ppt/notesSlides/notesSlide16.xml" ContentType="application/vnd.openxmlformats-officedocument.presentationml.notesSlide+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notesSlides/notesSlide17.xml" ContentType="application/vnd.openxmlformats-officedocument.presentationml.notesSlide+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notesSlides/notesSlide18.xml" ContentType="application/vnd.openxmlformats-officedocument.presentationml.notesSlide+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notesSlides/notesSlide19.xml" ContentType="application/vnd.openxmlformats-officedocument.presentationml.notesSlide+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notesSlides/notesSlide20.xml" ContentType="application/vnd.openxmlformats-officedocument.presentationml.notesSlide+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notesSlides/notesSlide21.xml" ContentType="application/vnd.openxmlformats-officedocument.presentationml.notesSlide+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notesSlides/notesSlide22.xml" ContentType="application/vnd.openxmlformats-officedocument.presentationml.notesSlide+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notesSlides/notesSlide23.xml" ContentType="application/vnd.openxmlformats-officedocument.presentationml.notesSlide+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0.xml" ContentType="application/inkml+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0.xml" ContentType="application/inkml+xml"/>
  <Override PartName="/ppt/ink/ink3121.xml" ContentType="application/inkml+xml"/>
  <Override PartName="/ppt/notesSlides/notesSlide24.xml" ContentType="application/vnd.openxmlformats-officedocument.presentationml.notesSlide+xml"/>
  <Override PartName="/ppt/ink/ink3122.xml" ContentType="application/inkml+xml"/>
  <Override PartName="/ppt/ink/ink3123.xml" ContentType="application/inkml+xml"/>
  <Override PartName="/ppt/notesSlides/notesSlide25.xml" ContentType="application/vnd.openxmlformats-officedocument.presentationml.notesSlide+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ink/ink3148.xml" ContentType="application/inkml+xml"/>
  <Override PartName="/ppt/ink/ink3149.xml" ContentType="application/inkml+xml"/>
  <Override PartName="/ppt/ink/ink3150.xml" ContentType="application/inkml+xml"/>
  <Override PartName="/ppt/ink/ink3151.xml" ContentType="application/inkml+xml"/>
  <Override PartName="/ppt/ink/ink3152.xml" ContentType="application/inkml+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ink/ink3180.xml" ContentType="application/inkml+xml"/>
  <Override PartName="/ppt/ink/ink3181.xml" ContentType="application/inkml+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notesSlides/notesSlide26.xml" ContentType="application/vnd.openxmlformats-officedocument.presentationml.notesSlide+xml"/>
  <Override PartName="/ppt/ink/ink3195.xml" ContentType="application/inkml+xml"/>
  <Override PartName="/ppt/ink/ink3196.xml" ContentType="application/inkml+xml"/>
  <Override PartName="/ppt/ink/ink3197.xml" ContentType="application/inkml+xml"/>
  <Override PartName="/ppt/ink/ink3198.xml" ContentType="application/inkml+xml"/>
  <Override PartName="/ppt/ink/ink3199.xml" ContentType="application/inkml+xml"/>
  <Override PartName="/ppt/ink/ink3200.xml" ContentType="application/inkml+xml"/>
  <Override PartName="/ppt/ink/ink3201.xml" ContentType="application/inkml+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ink/ink3207.xml" ContentType="application/inkml+xml"/>
  <Override PartName="/ppt/ink/ink3208.xml" ContentType="application/inkml+xml"/>
  <Override PartName="/ppt/ink/ink3209.xml" ContentType="application/inkml+xml"/>
  <Override PartName="/ppt/ink/ink3210.xml" ContentType="application/inkml+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ink/ink3216.xml" ContentType="application/inkml+xml"/>
  <Override PartName="/ppt/ink/ink3217.xml" ContentType="application/inkml+xml"/>
  <Override PartName="/ppt/ink/ink3218.xml" ContentType="application/inkml+xml"/>
  <Override PartName="/ppt/ink/ink3219.xml" ContentType="application/inkml+xml"/>
  <Override PartName="/ppt/ink/ink3220.xml" ContentType="application/inkml+xml"/>
  <Override PartName="/ppt/ink/ink3221.xml" ContentType="application/inkml+xml"/>
  <Override PartName="/ppt/ink/ink3222.xml" ContentType="application/inkml+xml"/>
  <Override PartName="/ppt/ink/ink3223.xml" ContentType="application/inkml+xml"/>
  <Override PartName="/ppt/ink/ink3224.xml" ContentType="application/inkml+xml"/>
  <Override PartName="/ppt/ink/ink3225.xml" ContentType="application/inkml+xml"/>
  <Override PartName="/ppt/ink/ink3226.xml" ContentType="application/inkml+xml"/>
  <Override PartName="/ppt/ink/ink3227.xml" ContentType="application/inkml+xml"/>
  <Override PartName="/ppt/ink/ink3228.xml" ContentType="application/inkml+xml"/>
  <Override PartName="/ppt/ink/ink3229.xml" ContentType="application/inkml+xml"/>
  <Override PartName="/ppt/ink/ink3230.xml" ContentType="application/inkml+xml"/>
  <Override PartName="/ppt/ink/ink3231.xml" ContentType="application/inkml+xml"/>
  <Override PartName="/ppt/ink/ink3232.xml" ContentType="application/inkml+xml"/>
  <Override PartName="/ppt/ink/ink3233.xml" ContentType="application/inkml+xml"/>
  <Override PartName="/ppt/ink/ink3234.xml" ContentType="application/inkml+xml"/>
  <Override PartName="/ppt/ink/ink3235.xml" ContentType="application/inkml+xml"/>
  <Override PartName="/ppt/ink/ink3236.xml" ContentType="application/inkml+xml"/>
  <Override PartName="/ppt/ink/ink3237.xml" ContentType="application/inkml+xml"/>
  <Override PartName="/ppt/ink/ink3238.xml" ContentType="application/inkml+xml"/>
  <Override PartName="/ppt/ink/ink3239.xml" ContentType="application/inkml+xml"/>
  <Override PartName="/ppt/ink/ink3240.xml" ContentType="application/inkml+xml"/>
  <Override PartName="/ppt/ink/ink3241.xml" ContentType="application/inkml+xml"/>
  <Override PartName="/ppt/ink/ink3242.xml" ContentType="application/inkml+xml"/>
  <Override PartName="/ppt/ink/ink3243.xml" ContentType="application/inkml+xml"/>
  <Override PartName="/ppt/ink/ink3244.xml" ContentType="application/inkml+xml"/>
  <Override PartName="/ppt/ink/ink3245.xml" ContentType="application/inkml+xml"/>
  <Override PartName="/ppt/ink/ink3246.xml" ContentType="application/inkml+xml"/>
  <Override PartName="/ppt/ink/ink3247.xml" ContentType="application/inkml+xml"/>
  <Override PartName="/ppt/ink/ink3248.xml" ContentType="application/inkml+xml"/>
  <Override PartName="/ppt/ink/ink3249.xml" ContentType="application/inkml+xml"/>
  <Override PartName="/ppt/ink/ink3250.xml" ContentType="application/inkml+xml"/>
  <Override PartName="/ppt/ink/ink3251.xml" ContentType="application/inkml+xml"/>
  <Override PartName="/ppt/ink/ink3252.xml" ContentType="application/inkml+xml"/>
  <Override PartName="/ppt/ink/ink3253.xml" ContentType="application/inkml+xml"/>
  <Override PartName="/ppt/ink/ink3254.xml" ContentType="application/inkml+xml"/>
  <Override PartName="/ppt/ink/ink3255.xml" ContentType="application/inkml+xml"/>
  <Override PartName="/ppt/ink/ink3256.xml" ContentType="application/inkml+xml"/>
  <Override PartName="/ppt/ink/ink3257.xml" ContentType="application/inkml+xml"/>
  <Override PartName="/ppt/ink/ink3258.xml" ContentType="application/inkml+xml"/>
  <Override PartName="/ppt/ink/ink3259.xml" ContentType="application/inkml+xml"/>
  <Override PartName="/ppt/ink/ink3260.xml" ContentType="application/inkml+xml"/>
  <Override PartName="/ppt/ink/ink3261.xml" ContentType="application/inkml+xml"/>
  <Override PartName="/ppt/ink/ink3262.xml" ContentType="application/inkml+xml"/>
  <Override PartName="/ppt/ink/ink3263.xml" ContentType="application/inkml+xml"/>
  <Override PartName="/ppt/ink/ink3264.xml" ContentType="application/inkml+xml"/>
  <Override PartName="/ppt/ink/ink3265.xml" ContentType="application/inkml+xml"/>
  <Override PartName="/ppt/ink/ink3266.xml" ContentType="application/inkml+xml"/>
  <Override PartName="/ppt/ink/ink3267.xml" ContentType="application/inkml+xml"/>
  <Override PartName="/ppt/ink/ink3268.xml" ContentType="application/inkml+xml"/>
  <Override PartName="/ppt/ink/ink3269.xml" ContentType="application/inkml+xml"/>
  <Override PartName="/ppt/ink/ink3270.xml" ContentType="application/inkml+xml"/>
  <Override PartName="/ppt/ink/ink3271.xml" ContentType="application/inkml+xml"/>
  <Override PartName="/ppt/ink/ink3272.xml" ContentType="application/inkml+xml"/>
  <Override PartName="/ppt/ink/ink3273.xml" ContentType="application/inkml+xml"/>
  <Override PartName="/ppt/ink/ink3274.xml" ContentType="application/inkml+xml"/>
  <Override PartName="/ppt/ink/ink3275.xml" ContentType="application/inkml+xml"/>
  <Override PartName="/ppt/ink/ink3276.xml" ContentType="application/inkml+xml"/>
  <Override PartName="/ppt/ink/ink3277.xml" ContentType="application/inkml+xml"/>
  <Override PartName="/ppt/ink/ink3278.xml" ContentType="application/inkml+xml"/>
  <Override PartName="/ppt/ink/ink3279.xml" ContentType="application/inkml+xml"/>
  <Override PartName="/ppt/ink/ink3280.xml" ContentType="application/inkml+xml"/>
  <Override PartName="/ppt/ink/ink3281.xml" ContentType="application/inkml+xml"/>
  <Override PartName="/ppt/ink/ink3282.xml" ContentType="application/inkml+xml"/>
  <Override PartName="/ppt/ink/ink3283.xml" ContentType="application/inkml+xml"/>
  <Override PartName="/ppt/ink/ink3284.xml" ContentType="application/inkml+xml"/>
  <Override PartName="/ppt/ink/ink3285.xml" ContentType="application/inkml+xml"/>
  <Override PartName="/ppt/ink/ink3286.xml" ContentType="application/inkml+xml"/>
  <Override PartName="/ppt/ink/ink3287.xml" ContentType="application/inkml+xml"/>
  <Override PartName="/ppt/ink/ink3288.xml" ContentType="application/inkml+xml"/>
  <Override PartName="/ppt/ink/ink3289.xml" ContentType="application/inkml+xml"/>
  <Override PartName="/ppt/ink/ink3290.xml" ContentType="application/inkml+xml"/>
  <Override PartName="/ppt/ink/ink3291.xml" ContentType="application/inkml+xml"/>
  <Override PartName="/ppt/ink/ink3292.xml" ContentType="application/inkml+xml"/>
  <Override PartName="/ppt/ink/ink3293.xml" ContentType="application/inkml+xml"/>
  <Override PartName="/ppt/ink/ink3294.xml" ContentType="application/inkml+xml"/>
  <Override PartName="/ppt/ink/ink3295.xml" ContentType="application/inkml+xml"/>
  <Override PartName="/ppt/ink/ink3296.xml" ContentType="application/inkml+xml"/>
  <Override PartName="/ppt/ink/ink3297.xml" ContentType="application/inkml+xml"/>
  <Override PartName="/ppt/ink/ink3298.xml" ContentType="application/inkml+xml"/>
  <Override PartName="/ppt/ink/ink3299.xml" ContentType="application/inkml+xml"/>
  <Override PartName="/ppt/ink/ink3300.xml" ContentType="application/inkml+xml"/>
  <Override PartName="/ppt/ink/ink3301.xml" ContentType="application/inkml+xml"/>
  <Override PartName="/ppt/ink/ink3302.xml" ContentType="application/inkml+xml"/>
  <Override PartName="/ppt/ink/ink3303.xml" ContentType="application/inkml+xml"/>
  <Override PartName="/ppt/ink/ink3304.xml" ContentType="application/inkml+xml"/>
  <Override PartName="/ppt/ink/ink3305.xml" ContentType="application/inkml+xml"/>
  <Override PartName="/ppt/ink/ink3306.xml" ContentType="application/inkml+xml"/>
  <Override PartName="/ppt/ink/ink3307.xml" ContentType="application/inkml+xml"/>
  <Override PartName="/ppt/ink/ink3308.xml" ContentType="application/inkml+xml"/>
  <Override PartName="/ppt/ink/ink3309.xml" ContentType="application/inkml+xml"/>
  <Override PartName="/ppt/ink/ink3310.xml" ContentType="application/inkml+xml"/>
  <Override PartName="/ppt/ink/ink3311.xml" ContentType="application/inkml+xml"/>
  <Override PartName="/ppt/ink/ink3312.xml" ContentType="application/inkml+xml"/>
  <Override PartName="/ppt/ink/ink3313.xml" ContentType="application/inkml+xml"/>
  <Override PartName="/ppt/ink/ink3314.xml" ContentType="application/inkml+xml"/>
  <Override PartName="/ppt/ink/ink3315.xml" ContentType="application/inkml+xml"/>
  <Override PartName="/ppt/ink/ink3316.xml" ContentType="application/inkml+xml"/>
  <Override PartName="/ppt/ink/ink3317.xml" ContentType="application/inkml+xml"/>
  <Override PartName="/ppt/ink/ink3318.xml" ContentType="application/inkml+xml"/>
  <Override PartName="/ppt/ink/ink3319.xml" ContentType="application/inkml+xml"/>
  <Override PartName="/ppt/ink/ink3320.xml" ContentType="application/inkml+xml"/>
  <Override PartName="/ppt/ink/ink3321.xml" ContentType="application/inkml+xml"/>
  <Override PartName="/ppt/ink/ink3322.xml" ContentType="application/inkml+xml"/>
  <Override PartName="/ppt/ink/ink3323.xml" ContentType="application/inkml+xml"/>
  <Override PartName="/ppt/ink/ink3324.xml" ContentType="application/inkml+xml"/>
  <Override PartName="/ppt/ink/ink3325.xml" ContentType="application/inkml+xml"/>
  <Override PartName="/ppt/ink/ink3326.xml" ContentType="application/inkml+xml"/>
  <Override PartName="/ppt/ink/ink3327.xml" ContentType="application/inkml+xml"/>
  <Override PartName="/ppt/ink/ink3328.xml" ContentType="application/inkml+xml"/>
  <Override PartName="/ppt/ink/ink3329.xml" ContentType="application/inkml+xml"/>
  <Override PartName="/ppt/ink/ink3330.xml" ContentType="application/inkml+xml"/>
  <Override PartName="/ppt/ink/ink3331.xml" ContentType="application/inkml+xml"/>
  <Override PartName="/ppt/ink/ink3332.xml" ContentType="application/inkml+xml"/>
  <Override PartName="/ppt/ink/ink3333.xml" ContentType="application/inkml+xml"/>
  <Override PartName="/ppt/ink/ink3334.xml" ContentType="application/inkml+xml"/>
  <Override PartName="/ppt/ink/ink3335.xml" ContentType="application/inkml+xml"/>
  <Override PartName="/ppt/ink/ink3336.xml" ContentType="application/inkml+xml"/>
  <Override PartName="/ppt/ink/ink3337.xml" ContentType="application/inkml+xml"/>
  <Override PartName="/ppt/ink/ink3338.xml" ContentType="application/inkml+xml"/>
  <Override PartName="/ppt/ink/ink3339.xml" ContentType="application/inkml+xml"/>
  <Override PartName="/ppt/ink/ink3340.xml" ContentType="application/inkml+xml"/>
  <Override PartName="/ppt/ink/ink3341.xml" ContentType="application/inkml+xml"/>
  <Override PartName="/ppt/ink/ink3342.xml" ContentType="application/inkml+xml"/>
  <Override PartName="/ppt/ink/ink3343.xml" ContentType="application/inkml+xml"/>
  <Override PartName="/ppt/ink/ink3344.xml" ContentType="application/inkml+xml"/>
  <Override PartName="/ppt/ink/ink3345.xml" ContentType="application/inkml+xml"/>
  <Override PartName="/ppt/ink/ink3346.xml" ContentType="application/inkml+xml"/>
  <Override PartName="/ppt/ink/ink3347.xml" ContentType="application/inkml+xml"/>
  <Override PartName="/ppt/ink/ink3348.xml" ContentType="application/inkml+xml"/>
  <Override PartName="/ppt/ink/ink3349.xml" ContentType="application/inkml+xml"/>
  <Override PartName="/ppt/ink/ink3350.xml" ContentType="application/inkml+xml"/>
  <Override PartName="/ppt/ink/ink3351.xml" ContentType="application/inkml+xml"/>
  <Override PartName="/ppt/ink/ink3352.xml" ContentType="application/inkml+xml"/>
  <Override PartName="/ppt/ink/ink3353.xml" ContentType="application/inkml+xml"/>
  <Override PartName="/ppt/ink/ink3354.xml" ContentType="application/inkml+xml"/>
  <Override PartName="/ppt/ink/ink3355.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1372" r:id="rId2"/>
    <p:sldId id="424" r:id="rId3"/>
    <p:sldId id="425" r:id="rId4"/>
    <p:sldId id="426" r:id="rId5"/>
    <p:sldId id="427" r:id="rId6"/>
    <p:sldId id="384" r:id="rId7"/>
    <p:sldId id="387" r:id="rId8"/>
    <p:sldId id="974" r:id="rId9"/>
    <p:sldId id="390" r:id="rId10"/>
    <p:sldId id="391" r:id="rId11"/>
    <p:sldId id="392" r:id="rId12"/>
    <p:sldId id="393" r:id="rId13"/>
    <p:sldId id="394" r:id="rId14"/>
    <p:sldId id="395" r:id="rId15"/>
    <p:sldId id="830" r:id="rId16"/>
    <p:sldId id="975" r:id="rId17"/>
    <p:sldId id="833" r:id="rId18"/>
    <p:sldId id="453" r:id="rId19"/>
    <p:sldId id="1203" r:id="rId20"/>
    <p:sldId id="1204" r:id="rId21"/>
    <p:sldId id="1362" r:id="rId22"/>
    <p:sldId id="1206" r:id="rId23"/>
    <p:sldId id="1373" r:id="rId24"/>
    <p:sldId id="1207" r:id="rId25"/>
    <p:sldId id="1208" r:id="rId26"/>
    <p:sldId id="1364" r:id="rId27"/>
    <p:sldId id="1211" r:id="rId28"/>
    <p:sldId id="1212" r:id="rId29"/>
    <p:sldId id="1213" r:id="rId30"/>
    <p:sldId id="1214" r:id="rId31"/>
    <p:sldId id="1215" r:id="rId32"/>
    <p:sldId id="1361" r:id="rId33"/>
    <p:sldId id="1216" r:id="rId34"/>
    <p:sldId id="1255" r:id="rId35"/>
    <p:sldId id="1218" r:id="rId36"/>
    <p:sldId id="1219" r:id="rId37"/>
    <p:sldId id="1222" r:id="rId38"/>
    <p:sldId id="1223" r:id="rId39"/>
    <p:sldId id="1224" r:id="rId40"/>
    <p:sldId id="1225" r:id="rId41"/>
    <p:sldId id="1256" r:id="rId42"/>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8" autoAdjust="0"/>
    <p:restoredTop sz="94660"/>
  </p:normalViewPr>
  <p:slideViewPr>
    <p:cSldViewPr snapToGrid="0">
      <p:cViewPr varScale="1">
        <p:scale>
          <a:sx n="113" d="100"/>
          <a:sy n="113" d="100"/>
        </p:scale>
        <p:origin x="22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56.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2:51.387"/>
    </inkml:context>
    <inkml:brush xml:id="br0">
      <inkml:brushProperty name="width" value="0.025" units="cm"/>
      <inkml:brushProperty name="height" value="0.025" units="cm"/>
    </inkml:brush>
  </inkml:definitions>
  <inkml:trace contextRef="#ctx0" brushRef="#br0">709 0 7335,'-65'0'920,"-259"6"4989,241-1-1191,-154 31 1,267-32-2655,28-1-1267,923-16 858,367 13-1495,-344 74-176,-939-64 245,-36-5 207,53 2-1,-117-27 280,27 19-812,-14-4-1612,3-5-4022,11 0-2458</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13.786"/>
    </inkml:context>
    <inkml:brush xml:id="br0">
      <inkml:brushProperty name="width" value="0.025" units="cm"/>
      <inkml:brushProperty name="height" value="0.025" units="cm"/>
    </inkml:brush>
  </inkml:definitions>
  <inkml:trace contextRef="#ctx0" brushRef="#br0">1 21 18449,'79'-11'1776,"1"4"0,131 4 0,-206 4-1749,1 0-1,0-1 1,0 2-1,0-1 1,-1 1 0,1 0-1,-1 0 1,8 4-1,-11-5-17,-1 0 1,0-1-1,-1 1 0,1 0 0,0 0 0,0 0 0,0 0 0,0 0 0,-1 0 0,1 0 1,0 0-1,-1 0 0,1 0 0,-1 0 0,1 0 0,-1 0 0,1 0 0,-1 1 0,0-1 1,0 0-1,0 0 0,0 0 0,1 1 0,-2-1 0,1 0 0,0 0 0,0 1 0,0-1 0,0 0 1,-1 0-1,1 0 0,-1 0 0,1 1 0,-1-1 0,1 0 0,-1 0 0,0 0 0,1 0 1,-1 0-1,0 0 0,0 0 0,0-1 0,0 1 0,0 0 0,0 0 0,-2 1 0,-18 15 497,-1 0-1,0-1 0,-1-1 0,-1-2 0,-34 15 0,-13 9-2,40-20-256,14-9-135,1 0 1,0 2 0,1 0 0,0 1 0,0 0-1,-17 19 1,30-29-113,1 0-1,0 0 0,0 0 1,1 0-1,-1 0 1,0 1-1,0-1 1,0 0-1,1 0 1,-1 0-1,0 1 0,1-1 1,0 0-1,-1 1 1,1-1-1,0 1 1,-1-1-1,1 0 1,0 1-1,0-1 0,0 1 1,0-1-1,1 1 1,-1-1-1,0 0 1,1 3-1,0-3 2,1 1 1,-1 0-1,1-1 0,0 0 0,-1 1 1,1-1-1,0 0 0,0 0 0,0 0 1,0 0-1,-1 0 0,2 0 0,-1 0 1,0-1-1,3 2 0,14 1 11,0-1 1,0 0-1,22-1 1,-28-1-14,92-4-2035,-82 1-453,0-1 0,34-10 0,5-8-7083</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3:04.103"/>
    </inkml:context>
    <inkml:brush xml:id="br0">
      <inkml:brushProperty name="width" value="0.025" units="cm"/>
      <inkml:brushProperty name="height" value="0.025" units="cm"/>
    </inkml:brush>
  </inkml:definitions>
  <inkml:trace contextRef="#ctx0" brushRef="#br0">1 139 14862,'0'0'10986,"8"-2"-9395,4-3-1234,0-1-1,-1 1 1,1-2-1,19-14 1,-27 18-336,0 0 1,0 0 0,0 0-1,-1-1 1,1 1 0,-1-1-1,0 0 1,0 0 0,0 0-1,-1 0 1,1-1 0,-1 1-1,0-1 1,-1 1 0,1-1-1,-1 0 1,1 0 0,-1-7-1,-1 12-22,1-1-1,-1 1 1,-1 0-1,1-1 1,0 1-1,0 0 1,0-1-1,0 1 0,0 0 1,0 0-1,0-1 1,0 1-1,0 0 1,-1-1-1,1 1 1,0 0-1,0 0 1,0-1-1,-1 1 0,1 0 1,0 0-1,0-1 1,-1 1-1,1 0 1,0 0-1,0 0 1,-1 0-1,1 0 1,0-1-1,-1 1 0,1 0 1,0 0-1,0 0 1,-1 0-1,1 0 1,0 0-1,-1 0 1,0 0-1,-17 4-78,-14 14 28,26-10 147,-1-1 0,1 1 0,1 0 0,-1 0 0,1 0 0,1 1 0,0 0 0,0 0 0,0 0 0,1 0 0,1 0 0,-3 19 0,4-25-130,1 0 1,-1 0-1,1 0 0,0 0 1,0 0-1,1 1 0,-1-1 1,1 0-1,-1 0 0,1 0 0,0 0 1,0 0-1,0 0 0,1 0 1,-1-1-1,1 1 0,-1 0 1,1-1-1,0 1 0,0-1 1,0 1-1,0-1 0,1 0 1,-1 0-1,1 0 0,-1 0 1,1-1-1,0 1 0,-1-1 1,1 1-1,0-1 0,0 0 1,0 0-1,0 0 0,0-1 1,0 1-1,0-1 0,1 1 1,-1-1-1,0 0 0,0 0 1,4-1-1,-1 1-602,0 0-1,-1-1 1,1 1-1,-1-1 1,0 0 0,1-1-1,-1 1 1,0-1-1,10-5 1,18-15-6896</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0:25.745"/>
    </inkml:context>
    <inkml:brush xml:id="br0">
      <inkml:brushProperty name="width" value="0.025" units="cm"/>
      <inkml:brushProperty name="height" value="0.025" units="cm"/>
    </inkml:brush>
  </inkml:definitions>
  <inkml:trace contextRef="#ctx0" brushRef="#br0">188 1 5830,'0'0'12555,"-49"54"-10601,24-21 609,-2 4-1314,4 3-577,2 0-447,5-3-129,5-3-705,2-7-1184,6-6 63,0-8-801</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0:26.099"/>
    </inkml:context>
    <inkml:brush xml:id="br0">
      <inkml:brushProperty name="width" value="0.025" units="cm"/>
      <inkml:brushProperty name="height" value="0.025" units="cm"/>
    </inkml:brush>
  </inkml:definitions>
  <inkml:trace contextRef="#ctx0" brushRef="#br0">119 41 11691,'-9'1'5547,"4"0"-5266,0 0 0,-1 1 0,1-1 0,0 1 0,0 0 1,0 1-1,0-1 0,0 1 0,0 0 0,1 0 0,0 1 1,-1-1-1,1 1 0,0 0 0,1 0 0,-1 0 0,1 1 0,0-1 1,0 1-1,0-1 0,0 1 0,1 0 0,0 1 0,0-1 1,0 0-1,1 0 0,0 1 0,0-1 0,-1 9 0,2-12-271,1-1-1,-1 1 1,0 0-1,0 0 0,1-1 1,-1 1-1,1 0 1,0-1-1,-1 1 0,1 0 1,0-1-1,0 1 1,0-1-1,0 0 1,0 1-1,0-1 0,1 0 1,-1 1-1,0-1 1,1 0-1,-1 0 0,1 0 1,-1 0-1,1 0 1,-1-1-1,1 1 1,0 0-1,-1-1 0,1 1 1,0-1-1,-1 0 1,1 1-1,0-1 0,0 0 1,0 0-1,-1 0 1,1 0-1,0-1 1,0 1-1,1-1 0,5 1 16,0-1 1,1-1-1,-1 1 0,0-1 0,0-1 0,-1 1 0,14-8 1,-11 4-14,0 0 1,0-1 0,-1 0 0,0-1 0,-1 0 0,10-12 0,-15 17-6,-1 0-1,1 0 1,-1 0 0,0 0-1,0 0 1,0-1 0,0 1-1,-1-1 1,0 0 0,1 1-1,-1-1 1,-1 0 0,1 0 0,0 1-1,-1-1 1,0 0 0,0 0-1,0 0 1,0 0 0,-1 1-1,1-1 1,-1 0 0,-1-4-1,0 6-3,1 0 0,0 0 0,-1 1 0,0-1 0,1 0-1,-1 0 1,0 1 0,0-1 0,0 1 0,0 0 0,0-1-1,0 1 1,0 0 0,-1 0 0,1 0 0,0 1-1,-1-1 1,1 0 0,0 1 0,-1 0 0,1-1 0,-1 1-1,1 0 1,0 0 0,-1 1 0,-3 0 0,0-1-6,0 1 0,0 0 0,0 0 0,0 0 1,0 1-1,0 0 0,1 1 0,-1-1 0,-9 6 0,6 0 9,0 0-1,0 0 0,1 1 0,0 0 0,0 1 0,1 0 1,-12 21-1,15-23-494,1 0 1,0 0-1,0 0 1,0 0-1,-1 11 1,3-13-492,1-1 1,0 0-1,0 0 1,0 0 0,0 0-1,1 0 1,-1 1-1,1-1 1,3 7-1,10 11-10268</inkml:trace>
  <inkml:trace contextRef="#ctx0" brushRef="#br0" timeOffset="1">495 432 17713,'0'0'2114,"-3"10"475,0 0-1950,-1-1-99,1 0 0,0 0 1,0 0-1,1 0 0,1 1 1,0-1-1,0 0 0,0 1 0,1-1 1,2 13-1,-1-21-527,-1 0 0,1 0 1,0 0-1,0 0 0,-1 0 0,1-1 0,0 1 0,0 0 1,0-1-1,0 1 0,0-1 0,0 1 0,0-1 1,1 1-1,-1-1 0,0 0 0,0 0 0,0 1 0,0-1 1,0 0-1,0 0 0,1 0 0,-1 0 0,0 0 0,0 0 1,0-1-1,0 1 0,0 0 0,1-1 0,-1 1 0,2-1 1,34-17 669,-29 13-544,-1-2 0,0 1 0,-1-1 0,1 0 1,-1 0-1,-1-1 0,1 0 0,-1 0 0,-1 0 0,1 0 0,-1-1 0,-1 0 0,0 1 0,0-2 0,0 1 0,-2 0 1,1 0-1,0-19 0,-2 26-138,0 0 0,0 0-1,0 0 1,-1 0 0,1 0 0,-1 0 0,0 0 0,1 1 0,-1-1 0,0 0 0,0 0 0,0 1 0,0-1 0,0 0 0,0 1-1,-1-1 1,1 1 0,0 0 0,-1-1 0,0 1 0,1 0 0,-4-2 0,1 1-1,0 1 1,0-1-1,0 1 1,0 0-1,-1 0 1,1 1-1,0-1 1,0 1-1,-1 0 1,-5 0-1,2 1 0,-1 0-1,1 1 1,0-1-1,0 1 1,0 1-1,0 0 1,0 0-1,0 0 1,1 1-1,-13 8 1,15-7-553,0-1-1,1 1 1,0 0-1,0 0 1,-6 9 0,8-11-279,1 1 0,-1 0 0,1-1 1,-1 1-1,1 0 0,0 0 0,1 0 1,-1-1-1,0 9 0,1-4-11361</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3:29.462"/>
    </inkml:context>
    <inkml:brush xml:id="br0">
      <inkml:brushProperty name="width" value="0.025" units="cm"/>
      <inkml:brushProperty name="height" value="0.025" units="cm"/>
    </inkml:brush>
  </inkml:definitions>
  <inkml:trace contextRef="#ctx0" brushRef="#br0">21 75 6406,'-2'0'165,"1"-1"0,0 1 0,0-1 0,0 1 0,0-1 0,0 0 0,0 0-1,0 0 1,0 0 0,0 1 0,0-1 0,0 0 0,0 0 0,0-1 0,1 1 0,-1 0 0,0 0 0,1 0 0,-1 0-1,1-1 1,0 1 0,-1 0 0,1-2 0,0 2-115,1 0 0,-1 0 0,1 0 0,0 0 0,-1 0 0,1 1 0,0-1 0,0 0 0,0 0 0,0 1 0,-1-1 0,1 0 0,0 1 1,0-1-1,0 1 0,0-1 0,1 1 0,-1 0 0,0-1 0,2 1 0,12-4-56,1 1 1,28-1-1,-36 4 491,745-26 5520,3 44-5670,-157-3 9,1698 34 2820,-936-17-2954,636 34 994,-205-4-631,-13 40 2193,-1722-96-2780,-8-2-11,1 2 0,-1 2 0,-1 2 0,80 27 0,-125-35-146,1-1-1,-1 1 1,0 0-1,0-1 1,0 2 0,0-1-1,0 0 1,0 0 0,4 6-1,9 17-5513,-7-18-166,7-6-4457</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3:51.421"/>
    </inkml:context>
    <inkml:brush xml:id="br0">
      <inkml:brushProperty name="width" value="0.025" units="cm"/>
      <inkml:brushProperty name="height" value="0.025" units="cm"/>
    </inkml:brush>
  </inkml:definitions>
  <inkml:trace contextRef="#ctx0" brushRef="#br0">4674 214 13805,'-342'-78'3125,"-467"-34"-1862,-517 88-168,653 90-558,516-38 38,2 6 1,-188 66-1,270-73-475,0 2 0,2 4 1,2 2-1,1 4 0,2 3 0,-100 81 0,137-96-65,1 0-1,1 2 1,2 1-1,1 1 1,2 1-1,-26 48 1,34-52 15,2 1 0,1 0 0,1 0 0,1 1 0,2 1 0,1-1 0,1 1 0,-1 58 0,6-66-47,2 0 0,0 0-1,1 0 1,1-1-1,2 1 1,0-1 0,1 0-1,1-1 1,11 21-1,-4-15-6,1-1-1,0-1 0,2 0 0,1-2 0,1 0 0,27 24 0,1-7 5,2-2 1,1-3-1,2-1 1,1-3-1,2-2 1,67 24-1,19-1 46,2-7 0,2-6 1,277 37-1,460-23 105,-441-57 280,-1-19 0,475-87-1,-326-7-184,-18-54-65,-509 147-178,0-2-1,-2-3 1,-1-3-1,59-41 0,-96 56 1,-2 0-1,0-1 1,-1-1-1,-2-1 1,24-31-1,-32 36 0,0 0 1,-1-1-1,-1 0 0,0 0 0,-2-1 0,1 0 0,-2 0 0,0-1 0,2-19 0,-5 17 101,0-1 0,-1 0 0,-1 0-1,-2 1 1,0-1 0,0 1 0,-2-1 0,-1 1-1,0 0 1,-11-23 0,5 17 164,-2 0 1,-1 1 0,-1 1-1,-1 0 1,-1 2 0,-35-37-1,7 17 73,-1 2-1,-2 2 1,-2 3 0,-2 2-1,0 1 1,-78-32-1,5 13-173,-1 5 0,-3 6 0,-1 6 0,-191-26-1,-111 12-855,1 20-3778,291 20 1788,-32-3-4046</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23.121"/>
    </inkml:context>
    <inkml:brush xml:id="br0">
      <inkml:brushProperty name="width" value="0.025" units="cm"/>
      <inkml:brushProperty name="height" value="0.025" units="cm"/>
    </inkml:brush>
  </inkml:definitions>
  <inkml:trace contextRef="#ctx0" brushRef="#br0">0 7 96,'1'0'17,"-1"-1"-1,0 1 1,0 0 0,0-1-1,0 1 1,0 0-1,1-1 1,-1 1 0,0 0-1,0-1 1,1 1 0,-1 0-1,0 0 1,0 0 0,1-1-1,-1 1 1,0 0-1,1 0 1,-1 0 0,0-1-1,0 1 1,1 0 0,-1 0-1,1 0 1,-1 0-1,0 0 1,1 0 0,-1 0-1,0 0 1,1 0 0,-1 0-1,0 0 1,1 0-1,-1 0 1,0 0 0,1 0-1,-1 0 1,0 0 0,1 1-1,-1-1 1,0 0-1,1 0 1,-1 0 0,0 1-1,0-1 1,1 0 0,-1 0-1,0 0 1,0 1-1,1-1 1,-1 0 0,0 1-1,0-1 1,0 0 0,1 1-1,-1-1 1,0 0 0,0 1-1,0-1 1,0 1-1,2 3-581</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23.477"/>
    </inkml:context>
    <inkml:brush xml:id="br0">
      <inkml:brushProperty name="width" value="0.025" units="cm"/>
      <inkml:brushProperty name="height" value="0.025" units="cm"/>
    </inkml:brush>
  </inkml:definitions>
  <inkml:trace contextRef="#ctx0" brushRef="#br0">0 1 769</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24.025"/>
    </inkml:context>
    <inkml:brush xml:id="br0">
      <inkml:brushProperty name="width" value="0.025" units="cm"/>
      <inkml:brushProperty name="height" value="0.025" units="cm"/>
    </inkml:brush>
  </inkml:definitions>
  <inkml:trace contextRef="#ctx0" brushRef="#br0">0 1 769,'32'45'240,"-32"-43"-101,1 0 0,0 0 0,-1 0 0,1 0 0,-1 0-1,0 0 1,1 0 0,-1 0 0,0 0 0,0 1 0,-1-1 0,1 0 0,-1 4 0,-1 4-136,2-9 152,13 5-123,-19 55-1137,6-56 59</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27.434"/>
    </inkml:context>
    <inkml:brush xml:id="br0">
      <inkml:brushProperty name="width" value="0.025" units="cm"/>
      <inkml:brushProperty name="height" value="0.025" units="cm"/>
    </inkml:brush>
  </inkml:definitions>
  <inkml:trace contextRef="#ctx0" brushRef="#br0">13 0 1537,'-1'7'418,"0"-4"-383,1-1-1,-1 0 1,1 1-1,0-1 1,-1 1 0,1-1-1,0 0 1,1 1-1,-1-1 1,0 1 0,2 3-1,-1-6-21,0 1-1,-1 0 0,1-1 1,0 1-1,0 0 0,0 0 1,0 0-1,-1 0 0,1 0 1,0 0-1,-1 0 0,1 0 1,-1 0-1,1 0 0,-1 0 1,0 0-1,1 1 0,-1-1 1,0 0-1,0 0 0,0 0 1,0 0-1,0 1 0,0-1 1,0 0-1,0 0 0,0 0 1,-1 2-1,1-3 47,-16-12 709,15 12-736,0 1-26,1-1 0,-1 1-1,1-1 1,0 1 0,-1 0-1,1-1 1,-1 1 0,1-1-1,0 1 1,0 0 0,-1-1-1,1 1 1,0 0-1,0 0 1,0-1 0,0 1-1,-1 0 1,1-1 0,0 1-1,0 0 1,1 0 0,-1-1-1,0 1 1,0 0 0,0-1-1,0 1 1,1 0 0,-1-1-1,1 2 1,4 18-5,-3-15-2195,-2-4 630</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28.216"/>
    </inkml:context>
    <inkml:brush xml:id="br0">
      <inkml:brushProperty name="width" value="0.025" units="cm"/>
      <inkml:brushProperty name="height" value="0.025" units="cm"/>
    </inkml:brush>
  </inkml:definitions>
  <inkml:trace contextRef="#ctx0" brushRef="#br0">74 1 1153,'-3'0'696,"0"1"0,-1 0 0,1 0 0,0 0 0,0 0 0,-1 1 0,-4 3 0,0 11-673,1 1 0,0 0 0,2 0 0,0 1-1,1 0 1,-3 29 0,7-47-39,0 0 32,0 1-5,0 0 16,12 37-2061</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5:13.975"/>
    </inkml:context>
    <inkml:brush xml:id="br0">
      <inkml:brushProperty name="width" value="0.025" units="cm"/>
      <inkml:brushProperty name="height" value="0.025" units="cm"/>
    </inkml:brush>
  </inkml:definitions>
  <inkml:trace contextRef="#ctx0" brushRef="#br0">1319 200 9289,'-7'-9'256,"-3"-6"147,0 1 0,-1-1-1,-1 2 1,-1 0 0,0 0 0,0 2-1,-1-1 1,0 2 0,-1 0 0,-1 0 0,1 1-1,-2 1 1,1 1 0,-1 1 0,0 0 0,0 1-1,0 0 1,-1 2 0,-19-2 0,6 5-179,0 1 0,1 2 1,-1 1-1,0 1 0,1 2 0,0 1 1,1 1-1,0 2 0,0 1 1,1 1-1,1 1 0,0 2 0,-25 19 1,-2 4 114,1 3-1,3 2 1,2 2 0,2 3 0,-42 55 0,58-64-266,1 1 1,2 1 0,2 2 0,2 0 0,-31 87 0,45-104-63,1 0-1,1 0 1,2 1 0,1 0-1,1 0 1,1 0 0,2 1-1,1-1 1,1 0-1,1 0 1,13 51 0,-10-62-15,0 0 0,1-1 0,0 0-1,1 0 1,1-1 0,1 0 0,0 0 0,1-1 0,0 0 0,1-1 0,1-1 0,0 0 0,1-1 0,0 0 0,0-1 0,1 0-1,1-1 1,-1-1 0,24 8 0,-8-5 10,1-1 0,0-2 0,0-1 0,1-1 0,0-2 0,0-2 0,0-1 0,0-1 0,53-8 0,-19-4 211,-1-3-1,-1-3 1,-1-3-1,-1-3 1,-1-2-1,-1-3 1,-1-3-1,-2-2 0,-1-3 1,90-76-1,-119 87-13,0-1 0,-2-1 0,-1-1-1,-1-1 1,-1-1 0,-2-1 0,-1-1 0,16-39-1,-26 48-100,-1 0-1,-1 0 1,-1-1-1,-1 0 1,-1 0-1,-2 0 1,0-1-1,-2 1 1,0-1-1,-2 1 1,-1-1-1,-1 1 1,-7-28-1,4 34-86,0 0 1,-1 1-1,-1-1 0,-1 1 0,-1 1 1,0 0-1,-1 0 0,-1 1 0,0 1 1,-1 0-1,-1 1 0,0 0 0,-1 1 1,-1 0-1,0 2 0,0-1 0,-19-8 1,4 4-366,0 2 1,-2 1 0,1 1 0,-1 2 0,-1 1 0,1 1 0,-2 2 0,-66-2 0,10 7-2676,34 5-2005,5 3-6176</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3:05.092"/>
    </inkml:context>
    <inkml:brush xml:id="br0">
      <inkml:brushProperty name="width" value="0.025" units="cm"/>
      <inkml:brushProperty name="height" value="0.025" units="cm"/>
    </inkml:brush>
  </inkml:definitions>
  <inkml:trace contextRef="#ctx0" brushRef="#br0">1 1 13389,'0'0'9694,"2"10"-7948,2 17-955,-4-16-541,1 0-1,0 0 1,1-1 0,0 1-1,1 0 1,0-1-1,1 0 1,9 19-1,-12-28-232,1 1-1,-1-1 0,1 0 0,-1 1 1,1-1-1,0 0 0,0 0 0,0 0 1,0 0-1,0 0 0,0 0 0,0-1 1,0 1-1,0-1 0,0 1 0,0-1 1,0 0-1,4 0 0,42-7 255,-11 1-130,-43 30 2208,-3-10-2107,-1 1 0,-1-2-1,0 0 1,-1 0 0,-14 12 0,-22 24-3268,62-54-13469,7-8 3661</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12.475"/>
    </inkml:context>
    <inkml:brush xml:id="br0">
      <inkml:brushProperty name="width" value="0.025" units="cm"/>
      <inkml:brushProperty name="height" value="0.025" units="cm"/>
    </inkml:brush>
  </inkml:definitions>
  <inkml:trace contextRef="#ctx0" brushRef="#br0">76 1 19603,'0'0'3080,"-3"9"-1692,-16 45 1091,-19 91 1,32-112-2617,2 0 0,-1 45 0,5-78 74,0 0-1,0 0 1,0 1-1,0-1 1,0 0-1,0 0 1,0 0-1,0 0 1,0 1-1,0-1 1,0 0-1,0 0 1,0 0-1,0 1 1,1-1 0,-1 0-1,0 0 1,0 0-1,0 0 1,0 0-1,0 1 1,0-1-1,1 0 1,-1 0-1,0 0 1,0 0-1,0 0 1,0 0-1,1 0 1,-1 0-1,0 1 1,0-1-1,0 0 1,0 0 0,1 0-1,-1 0 1,0 0-1,0 0 1,0 0-1,1 0 1,-1 0-1,0 0 1,0 0-1,0 0 1,1 0-1,-1-1 1,0 1-1,0 0 1,0 0-1,0 0 1,1 0-1,-1 0 1,0 0 0,0 0-1,0 0 1,0-1-1,0 1 1,1 0-1,-1 0 1,0 0-1,11-11-2347,20-47-7332,-12 15 737</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12.833"/>
    </inkml:context>
    <inkml:brush xml:id="br0">
      <inkml:brushProperty name="width" value="0.025" units="cm"/>
      <inkml:brushProperty name="height" value="0.025" units="cm"/>
    </inkml:brush>
  </inkml:definitions>
  <inkml:trace contextRef="#ctx0" brushRef="#br0">113 1 15695,'0'0'5402,"-4"8"-2909,-9 17-1059,5-14-866,2 1 1,-1 0 0,2 0 0,-1 1 0,2-1 0,0 1 0,-4 20 0,9-32-566,-1 0 0,1 0 0,0 0 0,-1-1 0,1 1 0,0 0 0,0-1 0,0 1 0,0-1 0,-1 1 0,1-1 0,0 1 0,0-1 1,0 1-1,0-1 0,0 0 0,0 0 0,0 0 0,0 1 0,0-1 0,0 0 0,1 0 0,-1 0 0,0 0 0,0-1 0,0 1 0,0 0 0,1-1 0,35-3-43,-31 3-21,5-2-132,0 0-1,0 1 0,1 1 1,-1 0-1,1 1 0,14 1 1,-24-1 160,1 1 1,-1 0-1,1-1 1,-1 1-1,1 0 1,-1 0-1,0 1 1,1-1 0,-1 0-1,0 1 1,0 0-1,0-1 1,0 1-1,0 0 1,-1 0-1,1 0 1,0 0-1,-1 0 1,1 0-1,-1 1 1,0-1 0,0 0-1,0 1 1,0-1-1,0 1 1,-1-1-1,1 1 1,-1-1-1,1 1 1,-1-1-1,0 1 1,0 0-1,0 2 1,-1 3 110,0-1 0,0 0 0,0 0-1,-1 0 1,1 0 0,-2 0 0,1-1 0,-1 1 0,0-1-1,-1 1 1,1-1 0,-1 0 0,0 0 0,-1-1 0,1 1-1,-1-1 1,-8 7 0,1-1 340,-1-1-1,0 0 1,0-1-1,-1-1 1,0 0 0,-27 10-1,38-17-369,0 1 1,0-1-1,0 0 0,0-1 0,0 1 1,0 0-1,0-1 0,-1 0 1,1 0-1,0 0 0,0 0 0,0 0 1,-6-2-1,7 1-128,1 1 1,-1-1-1,0 0 0,1 0 0,-1 0 1,1 0-1,0 0 0,-1-1 1,1 1-1,0 0 0,0-1 1,0 1-1,-1 0 0,2-1 0,-1 1 1,0-1-1,0 0 0,0-1 1,-2-8-1059,1 0 1,0 0 0,1 1 0,0-1 0,1 0-1,1-16 1,0 0-2113,-1-26-4085</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13.173"/>
    </inkml:context>
    <inkml:brush xml:id="br0">
      <inkml:brushProperty name="width" value="0.025" units="cm"/>
      <inkml:brushProperty name="height" value="0.025" units="cm"/>
    </inkml:brush>
  </inkml:definitions>
  <inkml:trace contextRef="#ctx0" brushRef="#br0">0 17 11050,'0'0'8392,"50"-12"-5541,-28 9-1217,0 2-609,3 1-321,-2 0-576,2 0-256,-1 0-1473,0 0-1634,-4 0-2787</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13.502"/>
    </inkml:context>
    <inkml:brush xml:id="br0">
      <inkml:brushProperty name="width" value="0.025" units="cm"/>
      <inkml:brushProperty name="height" value="0.025" units="cm"/>
    </inkml:brush>
  </inkml:definitions>
  <inkml:trace contextRef="#ctx0" brushRef="#br0">227 1 7271,'0'0'13869,"-34"58"-11755,13-31-1121,1 5-513,-4 4 97,-2 2-193,-1 2-256,4-1 1,3-3 223,4-5-192,7-8-96,3-6-64,6-9-705,0-5-992,7-3-1634,4-11-1698,4-11-3587</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13.879"/>
    </inkml:context>
    <inkml:brush xml:id="br0">
      <inkml:brushProperty name="width" value="0.025" units="cm"/>
      <inkml:brushProperty name="height" value="0.025" units="cm"/>
    </inkml:brush>
  </inkml:definitions>
  <inkml:trace contextRef="#ctx0" brushRef="#br0">216 70 11243,'0'0'3320,"-12"-5"-384,-42-17-539,51 22-2222,-1-1 0,1 0-1,-1 1 1,1-1 0,-1 1 0,1 0 0,-1 0-1,1 1 1,-1-1 0,1 1 0,-1-1-1,1 1 1,0 0 0,-1 0 0,1 1-1,0-1 1,0 1 0,0 0 0,0-1-1,0 1 1,0 1 0,0-1 0,1 0 0,-1 1-1,1-1 1,0 1 0,-1 0 0,-1 3-1,-4 6 123,1 0 0,0 0 0,1 0 0,0 1-1,-4 15 1,7-20-136,0 1 0,1-1 0,0 1-1,1-1 1,0 1 0,0-1 0,1 1-1,0 12 1,1-19-144,0-1-1,0 1 1,-1-1-1,1 1 1,0-1 0,0 0-1,0 0 1,1 1-1,-1-1 1,0 0-1,0 0 1,1 0 0,-1 0-1,0 0 1,1-1-1,-1 1 1,1 0 0,-1-1-1,1 1 1,0-1-1,-1 1 1,1-1 0,-1 0-1,1 1 1,0-1-1,-1 0 1,1 0-1,0 0 1,-1-1 0,1 1-1,-1 0 1,4-1-1,4 0 32,1-1-1,-1 0 1,1 0-1,12-5 1,-6 0-35,-1-1 0,0 0 0,-1-1 0,0 0 0,0-1 0,23-24 0,-33 30-14,1 0 0,-1-1 0,0 1 0,0-1 0,0 0 0,-1 0 1,0-1-1,0 1 0,0-1 0,-1 1 0,0-1 0,0 0 0,0 0 0,-1 0 0,0 0 0,0 0 0,0 0 0,-1 0 0,0-1 0,0 1 0,0 0 0,-2-8 0,1 11-4,0 1-1,0-1 1,0 1-1,-1-1 1,1 1 0,-1 0-1,1 0 1,-1-1-1,0 1 1,0 0-1,0 0 1,0 1 0,0-1-1,0 0 1,0 1-1,-1-1 1,1 1-1,0 0 1,-1 0 0,1 0-1,-1 0 1,0 0-1,1 0 1,-1 1-1,0-1 1,1 1 0,-1 0-1,0 0 1,0 0-1,1 0 1,-1 0-1,-3 1 1,0 0-41,-1 0-1,0 0 1,0 1-1,1 0 1,-1 0-1,1 1 1,0-1-1,0 1 1,0 1-1,0-1 1,-9 9-1,4-2-125,1 1-1,0 0 1,1 1-1,0 0 1,1 0-1,-9 19 0,13-22-407,0 1 0,1-1 0,0 1 0,-3 13 0,5-17-486,1 0-1,-1 0 0,1 1 1,0-1-1,0 0 0,1 0 1,2 11-1,10 9-9284</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14.206"/>
    </inkml:context>
    <inkml:brush xml:id="br0">
      <inkml:brushProperty name="width" value="0.025" units="cm"/>
      <inkml:brushProperty name="height" value="0.025" units="cm"/>
    </inkml:brush>
  </inkml:definitions>
  <inkml:trace contextRef="#ctx0" brushRef="#br0">128 53 20884,'-10'2'1601,"-1"1"-956,0 0 0,0 0 0,1 1 0,-1 0 0,-14 8 0,23-10-579,-1-1 0,1 1 0,-1 0 0,1 0 0,-1 0 0,1 0 0,0 0 0,0 0 0,0 0 0,0 1 0,0-1 0,1 1 0,-1 0 0,1-1 0,-1 1 0,1 0 0,0 0 1,0 0-1,1 0 0,-1 0 0,0 0 0,1 0 0,0 0 0,0 0 0,0 0 0,0 0 0,0 0 0,0 0 0,2 5 0,-1-6-60,0 0 0,1-1 0,-1 1 0,0 0 0,1 0 0,-1-1 0,1 1 0,-1-1 0,1 1 0,0-1 0,0 0 0,0 0 0,0 0 0,0 0 0,0 0 0,0 0 0,0 0 0,0-1 0,0 1 0,0-1 0,0 1 0,1-1 0,-1 0 0,0 0 0,0 0 0,0 0 0,1 0 0,-1-1 0,0 1 0,3-1 0,4 0 34,-1-1 0,1 0 0,-1 0-1,1 0 1,-1-1 0,12-6 0,-12 4 80,0 0 0,0-1 0,0 0 0,-1-1 0,0 1 0,12-15 0,-17 18-14,0-1 1,0 1-1,0 0 0,0-1 0,0 1 0,0-1 0,-1 1 0,0-1 1,0 0-1,0 1 0,0-1 0,-1 0 0,1 0 0,-1 0 0,0 0 0,0 1 1,0-1-1,-1 0 0,0 0 0,0-4 0,0 6-102,-1-1 0,1 1 0,0 0 0,0 1 0,-1-1 0,1 0 0,-1 0 0,1 0 0,-1 1 0,0-1 0,0 1 0,0 0 0,0-1 0,0 1 0,0 0 0,0 0 0,0 0 0,0 0 0,-1 1 0,1-1 0,0 1 0,0-1-1,-1 1 1,1 0 0,0 0 0,-1 0 0,1 0 0,0 0 0,-1 0 0,1 1 0,-4 0 0,-1 0-249,0 1-1,0-1 1,0 1-1,0 1 1,0-1-1,1 1 1,0 0 0,-1 1-1,-6 5 1,-14 17-2972,11-7-2369,3 0-5353</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5:26.604"/>
    </inkml:context>
    <inkml:brush xml:id="br0">
      <inkml:brushProperty name="width" value="0.025" units="cm"/>
      <inkml:brushProperty name="height" value="0.025" units="cm"/>
    </inkml:brush>
  </inkml:definitions>
  <inkml:trace contextRef="#ctx0" brushRef="#br0">1 284 17136,'0'0'1388,"0"-12"534,0 6-1644,0 1-105,0 0 1,0 1-1,0-1 0,0 0 1,1 1-1,-1-1 0,1 1 1,1-1-1,-1 1 0,1-1 1,-1 1-1,1 0 0,0 0 1,1 0-1,-1 0 0,1 0 1,0 0-1,5-5 0,14-10 695,1 1 0,0 1-1,2 1 1,30-15 0,-30 18-595,1 1 1,0 2 0,1 0 0,1 2 0,-1 1 0,1 1-1,45-3 1,-70 8-239,1 1 0,-1 0 0,0 0 0,1 0 0,-1 0-1,1 1 1,-1-1 0,0 1 0,1 0 0,-1 0 0,0 0-1,0 0 1,0 1 0,0-1 0,0 1 0,0 0 0,0 0 0,3 2-1,-4-1 15,0 0 0,0 1-1,-1-1 1,1 0 0,-1 1-1,1-1 1,-1 1 0,0-1-1,-1 1 1,1-1 0,-1 1-1,1 0 1,-1-1 0,0 1-1,0 0 1,-1 4 0,-1 4-9,0 0 1,-1-1 0,0 0-1,0 0 1,-2 0 0,1 0-1,-1 0 1,-1-1 0,1 0 0,-14 17-1,-9 8 98,-47 45 1,58-63-132,-46 43-7,31-31 0,-48 57 0,78-84 0,0 1 0,0-1 0,1 1 0,-1-1 0,0 1 0,1 0 0,0-1 0,-1 1 0,1 0 0,0 0 0,0 0 0,1 0 0,-1 0 0,1 0 0,-1 0 0,1 0 0,0 0 0,0 0 0,1 5 0,0-5 0,0-1 0,1 0 0,-1 0 0,0 0 0,1 0 0,0 0 0,-1 0 0,1 0 0,0 0 0,0-1 0,0 1 0,0-1 0,0 1 0,0-1 0,0 0 0,1 0 0,-1 0 0,0 0 0,1 0 0,-1-1 0,1 1 0,-1-1 0,3 1 0,32 4-763,-1-2 0,53-1 0,-47-2-1762,72 8-1,-102-6 1972,0 0-1,-1 1 1,1 1 0,0-1 0,-1 2-1,0 0 1,0 0 0,0 1 0,-1 0 0,13 11-1,-1 5-10223</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5:26.977"/>
    </inkml:context>
    <inkml:brush xml:id="br0">
      <inkml:brushProperty name="width" value="0.025" units="cm"/>
      <inkml:brushProperty name="height" value="0.025" units="cm"/>
    </inkml:brush>
  </inkml:definitions>
  <inkml:trace contextRef="#ctx0" brushRef="#br0">0 52 18610,'0'0'10901,"9"2"-9743,-2-1-1141,0 0 0,0-1 0,1 1 0,-1-2 0,0 1 0,0-1 0,0 0 0,1-1 0,-1 0 0,12-5 0,-13 5-506,0-1 1,0 0-1,0 0 0,0-1 0,0 1 0,-1-1 1,0-1-1,7-6 0,-11 6 395,-9 7 608,-11 6 646,8 0-730,1-1 0,1 2 0,-1-1 0,1 1 0,1 1 0,-1 0 0,2 0 0,-1 0 0,2 1 0,-11 20 0,17-30-429,0-1-1,0 1 1,0-1 0,1 1-1,-1-1 1,0 1 0,0-1-1,0 1 1,0-1 0,1 1-1,-1-1 1,0 0-1,0 1 1,1-1 0,-1 1-1,0-1 1,1 0 0,-1 1-1,1-1 1,-1 0 0,0 0-1,1 1 1,-1-1 0,1 0-1,-1 0 1,1 1 0,-1-1-1,1 0 1,-1 0 0,0 0-1,1 0 1,-1 0 0,1 0-1,-1 0 1,1 0-1,-1 0 1,1 0 0,-1 0-1,1 0 1,-1 0 0,1 0-1,-1 0 1,1-1 0,-1 1-1,1 0 1,-1 0 0,1-1-1,0 1 1,28-11-1891,-4-11-6726,0-11-12140</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5:37.429"/>
    </inkml:context>
    <inkml:brush xml:id="br0">
      <inkml:brushProperty name="width" value="0.025" units="cm"/>
      <inkml:brushProperty name="height" value="0.025" units="cm"/>
    </inkml:brush>
  </inkml:definitions>
  <inkml:trace contextRef="#ctx0" brushRef="#br0">1 4733 9097,'-1'2'2056,"8"-3"-711,20-8-175,36-16-622,86-44 577,87-47-82,266-190 166,-149 87-716,2639-1423 1152,-2406 1347-1668,840-408 961,41 95 223,-315 158-1059,-1029 394-67,-27 14 222,137-82 1,-231 122-212,35-25 477,-35 27-473,-1-1 0,0 0 0,0 0 0,0 0 0,0 0 0,0 0 0,0-1 0,0 1 0,0 0 0,0 0 0,0-1 0,-1 1 0,1 0 0,0-1 0,-1 1 1,0-1-1,1 1 0,-1 0 0,0-1 0,1 1 0,-1-1 0,0 1 0,0-1 0,0-1 0,-1 2-36,0 0 0,0 0 1,0 1-1,0-1 0,0 0 0,0 1 1,0-1-1,0 1 0,0 0 0,-1-1 0,1 1 1,0 0-1,0 0 0,0-1 0,0 1 1,-1 0-1,1 0 0,0 0 0,0 0 0,-2 1 1,-26 1-88,29-1 77,-12 1-291,1 1 1,0 0 0,0 1 0,1 1 0,-18 8 0,-32 13-7436,35-21-3088</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5:46.296"/>
    </inkml:context>
    <inkml:brush xml:id="br0">
      <inkml:brushProperty name="width" value="0.025" units="cm"/>
      <inkml:brushProperty name="height" value="0.025" units="cm"/>
    </inkml:brush>
  </inkml:definitions>
  <inkml:trace contextRef="#ctx0" brushRef="#br0">10 52 9513,'0'0'4175,"-2"-9"-3807,-5-24 171,7 33-513,0-1-1,0 1 1,0 0-1,0-1 1,0 1-1,0-1 1,1 1-1,-1-1 1,0 1-1,0 0 1,1-1-1,-1 1 1,0-1-1,0 1 0,1 0 1,-1-1-1,0 1 1,1 0-1,-1 0 1,0-1-1,1 1 1,-1 0-1,1 0 1,-1-1-1,1 1 1,-1 0-1,0 0 1,1 0-1,-1 0 1,1 0-1,-1 0 1,1 0-1,-1 0 1,1 0-1,-1 0 1,1 0-1,-1 0 1,0 0-1,1 0 1,-1 0-1,1 0 1,-1 0-1,1 0 1,-1 1-1,0-1 1,1 0-1,0 1 1,22 7 934,181 127 2669,-58-33-3164,512 297-257,413 206 2194,-613-355-1990,1196 655 1249,-703-388-1566,-777-422-88,1082 600-19,-134-147 2043,-934-462-1014,-162-76-880,-17-7-97,0 1 1,-1-1 0,1 1-1,-1 1 1,0 0 0,10 8 0,-62-10-4664,-4-3-4608,20 0-970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3:05.736"/>
    </inkml:context>
    <inkml:brush xml:id="br0">
      <inkml:brushProperty name="width" value="0.025" units="cm"/>
      <inkml:brushProperty name="height" value="0.025" units="cm"/>
    </inkml:brush>
  </inkml:definitions>
  <inkml:trace contextRef="#ctx0" brushRef="#br0">78 296 17232,'0'0'9732,"-9"0"-8750,6 0-938,1 0-1,-1 0 1,0 0 0,0 0-1,1 0 1,-1 1-1,0-1 1,1 1-1,-1 0 1,1 0-1,-1 0 1,1 0-1,-1 0 1,1 1-1,0-1 1,0 1-1,-1-1 1,1 1-1,0 0 1,0 0 0,1 0-1,-1 0 1,0 0-1,1 0 1,-1 1-1,1-1 1,0 1-1,0-1 1,0 1-1,0-1 1,0 1-1,0-1 1,1 1-1,-1 0 1,1-1-1,0 1 1,0 0 0,0 3-1,-1-3-43,1-1 1,0 0-1,0 0 1,0 1-1,0-1 0,0 0 1,1 0-1,-1 0 1,1 1-1,-1-1 1,1 0-1,0 0 0,0 0 1,0 0-1,0 0 1,0 0-1,0 0 0,1 0 1,-1-1-1,3 4 1,-2-4-3,0 0 1,1 0-1,-1 0 1,0 0-1,0-1 1,0 1 0,1-1-1,-1 1 1,0-1-1,1 0 1,-1 0 0,0 0-1,1 0 1,-1 0-1,0 0 1,1-1-1,-1 1 1,0-1 0,1 1-1,3-3 1,1-1-183,0 0 1,0-1 0,0 0-1,-1-1 1,1 1-1,-1-1 1,-1 0 0,1-1-1,-1 1 1,0-1 0,6-11-1,33-63-67,-42 77 936,1 6-630,0-1-1,0 0 1,0 0 0,1 0 0,-1-1 0,0 1-1,0-1 1,1 0 0,-1 0 0,0 0 0,1 0-1,-1 0 1,0-1 0,0 0 0,1 0 0,-1 1 0,0-2-1,0 1 1,6-3 0,54-35 290,-45 26-306,-1-1-1,-1-1 1,0-1-1,13-16 1,-21 22-21,0 0 1,-1 0-1,-1-1 0,0 0 0,0 0 1,-1 0-1,0-1 0,4-18 1,-39 92-206,21-31 464,1 0 1,2 0 0,1 1-1,1 0 1,2 0-1,2 0 1,4 53 0,8-39-53,-12-44-208,1-1 0,-1 1 0,1 0 0,0 0 0,0 0 0,0-1 0,0 1 0,0 0 0,0-1 0,1 1 0,-1-1 0,0 0 0,1 1 0,-1-1 0,1 0 0,0 0 0,-1 0 0,1 0 0,0 0 0,3 1 0,-5-2-10,1 0 1,0-1-1,-1 1 1,1 0 0,0 0-1,-1-1 1,1 1 0,-1-1-1,1 1 1,0 0 0,-1-1-1,1 1 1,-1-1 0,1 1-1,-1-1 1,0 0 0,1 1-1,-1-1 1,1 1-1,-1-1 1,0 0 0,0 1-1,1-1 1,-1 0 0,0 1-1,0-1 1,0 0 0,0 0-1,0 1 1,0-1 0,0 0-1,0 1 1,0-1 0,0 0-1,0-1 1,-1-32 207,0 31-209,-1-11-213,0 1 1,-2 0-1,0 0 1,0 0-1,-1 1 0,-1-1 1,0 1-1,0 0 1,-12-15-1,7 12-97,0 1-1,-1 0 1,0 0 0,-1 2 0,0-1-1,-23-15 1,20 20 171,15 13-48,3-3 167,-1 0-1,1 0 0,0 0 0,0 0 0,-1-1 1,1 1-1,0-1 0,1 1 0,-1-1 0,0 0 1,4 2-1,9 2-501,0-1 0,0-1 0,23 3 0,47-2-6746,-40-4 776</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38.846"/>
    </inkml:context>
    <inkml:brush xml:id="br0">
      <inkml:brushProperty name="width" value="0.025" units="cm"/>
      <inkml:brushProperty name="height" value="0.025" units="cm"/>
    </inkml:brush>
  </inkml:definitions>
  <inkml:trace contextRef="#ctx0" brushRef="#br0">1378 267 5701,'-13'-4'1250,"-12"-3"-1082,0 1 0,0 1 0,-1 2 0,0 0 0,0 2 1,0 1-1,-38 4 0,18 4-11,1 2 0,0 2 1,1 2-1,0 2 0,-76 39 0,46-14-57,1 4 1,-86 69-1,108-73 200,2 2 1,2 3 0,1 1 0,-60 84 0,84-100-103,1 2 0,1 1 0,2 1 0,2 0 1,1 1-1,1 1 0,3 0 0,0 0 0,-4 40 1,10-35-178,2 0 1,1 0-1,3 0 1,1 0-1,2 0 1,2 0-1,2-1 1,1 1-1,21 52 0,-21-71 12,1 0 0,2-1 0,0 0 0,1-1 0,1-1 0,1 0 0,24 25-1,-24-31 49,0-1-1,0-1 0,1 0 1,0-1-1,1-1 0,1-1 1,-1 0-1,1-1 0,1-1 1,22 6-1,-4-5 145,0-2 0,0-1 0,1-3 0,-1 0 0,1-3 0,0-1 0,-1-1 0,0-3 0,61-16 0,-15-2 102,0-5 1,-2-3 0,81-45 0,-100 44-232,-2-2 0,-1-3 1,-1-3-1,-3-2 1,-2-3-1,-1-2 1,-3-2-1,-2-2 0,46-67 1,-62 75 172,-3-2 0,-1-1 0,-3-1 0,-2-1 1,-2-1-1,-2-1 0,-3-1 0,-1 0 0,-3-1 0,-2 0 0,-3 0 0,0-80 1,-7 107-199,0 0 0,-1 0 0,-2 0 0,-1 0 0,-1 1 0,-1-1 0,-1 1 0,-1 1 0,-1 0 1,-1 0-1,-2 1 0,0 0 0,-1 1 0,-1 1 0,-1 0 0,-1 2 0,-1-1 0,-1 2 0,0 0 0,-2 2 1,-35-24-1,25 23-131,-1 1 1,-1 1-1,-1 2 1,0 1 0,0 2-1,-1 2 1,0 0-1,-56-3 1,50 8-465,-1 3 1,1 1-1,-1 2 0,1 1 0,0 3 1,1 1-1,-44 15 0,-139 68-7450,213-86 7241,-79 33-8561</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36.311"/>
    </inkml:context>
    <inkml:brush xml:id="br0">
      <inkml:brushProperty name="width" value="0.025" units="cm"/>
      <inkml:brushProperty name="height" value="0.025" units="cm"/>
    </inkml:brush>
  </inkml:definitions>
  <inkml:trace contextRef="#ctx0" brushRef="#br0">75 87 8776,'3'-6'667,"-1"1"-1,1 0 0,1-1 0,-1 1 0,1 0 1,-1 0-1,1 1 0,1-1 0,5-4 0,-5 6-270,0-1 0,0 1 0,0 0 0,1 0-1,0 0 1,0 1 0,0-1 0,0 2 0,0-1 0,0 1-1,0 0 1,0 0 0,12 0 0,-17 1-363,-1 0 0,1 0 1,0 1-1,-1-1 0,1 0 0,0 0 1,-1 1-1,1-1 0,-1 0 0,1 1 1,0-1-1,-1 1 0,1-1 1,-1 1-1,1-1 0,-1 1 0,0-1 1,1 1-1,-1 0 0,0-1 0,1 1 1,-1-1-1,0 1 0,1 0 0,-1-1 1,0 1-1,0 0 0,0-1 1,0 1-1,0 0 0,0-1 0,0 1 1,0 0-1,0-1 0,0 1 0,0 0 1,0-1-1,0 1 0,-1 0 0,1-1 1,0 1-1,-1 0 0,1-1 0,0 1 1,-1 0-1,-16 35 1047,-3-14-614,-1 0-1,-1-2 0,-1 0 1,0-1-1,-51 29 0,72-47-450,1-1 0,0 1-1,0 0 1,0-1 0,0 1-1,0 0 1,0 0 0,0-1-1,0 1 1,0 0-1,1 0 1,-1 0 0,0 0-1,0 0 1,1 0 0,-1 1-1,1-1 1,-2 2 0,3-3-12,-1 1 1,0 0-1,0-1 0,0 1 1,1 0-1,-1-1 1,0 1-1,1-1 0,-1 1 1,0-1-1,1 1 1,-1 0-1,1-1 1,-1 0-1,1 1 0,-1-1 1,1 1-1,-1-1 1,1 0-1,0 1 1,-1-1-1,1 0 0,-1 1 1,2-1-1,55 12-29,-40-9 78,37 11-66,28 5-3968,-72-17 2486,1-1 1,-1 0 0,0-1 0,1 0 0,19-3 0,-6-6-2199,-3-7-1228</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36.639"/>
    </inkml:context>
    <inkml:brush xml:id="br0">
      <inkml:brushProperty name="width" value="0.025" units="cm"/>
      <inkml:brushProperty name="height" value="0.025" units="cm"/>
    </inkml:brush>
  </inkml:definitions>
  <inkml:trace contextRef="#ctx0" brushRef="#br0">97 71 5029,'0'0'2600,"0"-10"437,0-24-796,0 7 4252,-12 53-4577,11-22-1908,0-1-1,0 1 0,0 0 1,1-1-1,0 1 1,-1 0-1,1 0 0,0-1 1,1 1-1,-1 0 0,1 0 1,-1-1-1,3 5 1,-2-6-18,0 0 0,1-1 1,-1 1-1,1-1 0,-1 1 0,1-1 1,0 0-1,0 0 0,-1 1 1,1-1-1,0 0 0,0-1 1,0 1-1,0 0 0,0-1 1,0 1-1,0-1 0,1 1 1,-1-1-1,0 0 0,0 0 0,0 0 1,0 0-1,3-1 0,11 1-320,-6-1 198,-1 1 0,1 0 0,-1 0-1,0 1 1,11 2 0,-18-2 141,-1-1-1,0 0 1,0 1-1,1-1 1,-1 1-1,0-1 1,0 1-1,0 0 1,1-1 0,-1 1-1,0 0 1,0 0-1,0 0 1,-1 0-1,1 0 1,0 0-1,0 0 1,0 0-1,-1 0 1,1 0 0,0 0-1,-1 1 1,1-1-1,-1 0 1,0 0-1,1 1 1,-1-1-1,0 0 1,0 1-1,0-1 1,0 0 0,0 1-1,0-1 1,0 0-1,0 1 1,0-1-1,-1 0 1,1 1-1,0-1 1,-1 0-1,1 0 1,-1 0-1,-1 3 1,-1 2 204,-1 0-1,-1 0 1,1 0 0,-1 0 0,0 0-1,0-1 1,0 0 0,-1 0 0,0-1-1,0 1 1,-7 3 0,-74 40 1149,84-47-1321,-4 3 35,3-2-76,0 1 1,0-1 0,0 0-1,0 0 1,0-1 0,0 1-1,-1-1 1,1 0 0,0 0-1,-1 0 1,1-1 0,-1 0-1,-7 0 1,11-4-612,0 0-1,-1 0 1,2-1-1,-1 1 1,1 0 0,-1-1-1,1 1 1,0 0-1,1-1 1,-1 1-1,2-7 1,-2 8 15,8-36-5212</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37.012"/>
    </inkml:context>
    <inkml:brush xml:id="br0">
      <inkml:brushProperty name="width" value="0.025" units="cm"/>
      <inkml:brushProperty name="height" value="0.025" units="cm"/>
    </inkml:brush>
  </inkml:definitions>
  <inkml:trace contextRef="#ctx0" brushRef="#br0">0 0 10090,'0'0'9513,"62"40"-10026,-31-40-2722,0-1-3107</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37.356"/>
    </inkml:context>
    <inkml:brush xml:id="br0">
      <inkml:brushProperty name="width" value="0.025" units="cm"/>
      <inkml:brushProperty name="height" value="0.025" units="cm"/>
    </inkml:brush>
  </inkml:definitions>
  <inkml:trace contextRef="#ctx0" brushRef="#br0">227 1 6983,'0'0'12844,"-11"2"-12124,0 1-508,1 0 0,-1 2 0,1-1 0,0 1 0,1 1 0,-1-1 0,1 2 0,0-1-1,1 1 1,-1 1 0,1-1 0,-10 15 0,6-10 65,-35 47 429,44-54-698,0-1-1,0 1 1,0 0-1,1 0 1,0 0-1,0 0 1,0 0-1,1 1 1,0-1-1,0 1 1,-1 6-1,3-12-91,-1 1 0,1 0 0,0-1 0,-1 1-1,1 0 1,0-1 0,-1 1 0,1-1 0,0 1 0,0-1 0,-1 1 0,1-1-1,0 0 1,0 1 0,0-1 0,0 0 0,-1 0 0,1 1 0,0-1 0,0 0 0,0 0-1,0 0 1,0 0 0,0 0 0,0 0 0,-1-1 0,1 1 0,0 0 0,1-1-1,30-7-4048,-12-18-3666,-12 10 218</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37.713"/>
    </inkml:context>
    <inkml:brush xml:id="br0">
      <inkml:brushProperty name="width" value="0.025" units="cm"/>
      <inkml:brushProperty name="height" value="0.025" units="cm"/>
    </inkml:brush>
  </inkml:definitions>
  <inkml:trace contextRef="#ctx0" brushRef="#br0">254 13 11082,'0'0'4228,"-12"-2"-2514,1-1-1409,7 1-250,0 1 0,0 0 0,0 0 0,0 0 0,0 0 0,-1 1-1,1-1 1,0 1 0,-1 0 0,1 0 0,0 1 0,0-1 0,-1 1 0,1 0 0,0 0 0,-4 2 0,-6 4 183,1 1 0,-1 0 0,1 0 1,1 1-1,-13 13 0,18-16-126,0 0 0,1 0-1,0 1 1,1 0 0,-1 0-1,1 1 1,1-1 0,0 1 0,0 0-1,-4 12 1,7-19-111,1 0 0,0 0 0,-1 0 0,1 0 0,0 0 0,0 0 0,0 0 0,0 0 0,0 0 0,0 0 0,0 0 0,0 0 0,0 0 0,1 1 0,-1-1 0,0-1 0,1 1 1,-1 0-1,0 0 0,1 0 0,-1 0 0,1 0 0,0 0 0,-1 0 0,1 0 0,0-1 0,-1 1 0,1 0 0,0-1 0,0 1 0,1 0 0,1 1 10,0-1 0,1 0-1,-1 0 1,0 0 0,1-1 0,-1 1 0,1-1 0,-1 0-1,7 0 1,4-1 22,-1-1 0,1 0-1,-1-1 1,16-5-1,-15 3-43,0-2-1,0 1 1,0-2-1,13-8 1,-23 13 10,-1 0 0,1 1 0,-1-1 0,1 0 0,-1 0 1,0-1-1,0 1 0,-1-1 0,1 1 0,-1-1 0,1 0 0,-1 0 0,-1 0 0,1 0 0,0-1 0,-1 1 0,0 0 1,1-6-1,-2 9 5,0-1-1,-1 1 1,1 0 0,0 0 0,-1 0 0,1-1 0,-1 1-1,1 0 1,-1 0 0,0 0 0,0 0 0,1 0 0,-1 0-1,0 0 1,0 0 0,0 1 0,0-1 0,0 0 0,0 0 0,0 1-1,0-1 1,0 1 0,0-1 0,0 1 0,0-1 0,-1 1-1,1 0 1,0-1 0,0 1 0,-1 0 0,1 0 0,0 0-1,0 0 1,0 0 0,-1 0 0,1 0 0,0 0 0,-3 1 0,-3 0-1,0 0 1,0 0-1,1 0 1,-1 0-1,-13 6 1,13-3-3,0 0 0,0 0 1,1 1-1,-1 0 0,1 0 1,0 1-1,0 0 1,1 0-1,0 0 0,0 0 1,1 1-1,-1 0 1,-4 11-1,8-15-181,-1 0 0,1 1 0,0 0 0,0-1 0,0 1 0,1-1-1,-1 1 1,1 0 0,0-1 0,0 1 0,0 0 0,1 0 0,0 5 0,1-6-264,-1 0 0,0 0 1,1 0-1,-1 0 0,1 0 0,0-1 0,0 1 1,0 0-1,0-1 0,1 1 0,-1-1 0,1 0 1,-1 0-1,1 0 0,0 0 0,0-1 0,4 3 1,17 6-5328</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38.036"/>
    </inkml:context>
    <inkml:brush xml:id="br0">
      <inkml:brushProperty name="width" value="0.025" units="cm"/>
      <inkml:brushProperty name="height" value="0.025" units="cm"/>
    </inkml:brush>
  </inkml:definitions>
  <inkml:trace contextRef="#ctx0" brushRef="#br0">136 6 14125,'0'0'8980,"-7"-1"-8852,-2-1-311,0 1 0,-1 0 1,1 1-1,-1 0 1,-15 2-1,23-2 75,-1 0 0,1 0 1,-1 1-1,1-1 0,-1 1 0,1 0 0,-1 0 1,1 0-1,0 0 0,-1 0 0,1 0 0,0 1 1,0-1-1,0 1 0,0-1 0,0 1 1,0 0-1,0 0 0,1 0 0,-1 0 0,1 0 1,-1 0-1,1 0 0,0 1 0,0-1 0,0 0 1,0 1-1,0-1 0,0 5 0,0 3-5246</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39.600"/>
    </inkml:context>
    <inkml:brush xml:id="br0">
      <inkml:brushProperty name="width" value="0.025" units="cm"/>
      <inkml:brushProperty name="height" value="0.025" units="cm"/>
    </inkml:brush>
  </inkml:definitions>
  <inkml:trace contextRef="#ctx0" brushRef="#br0">1 424 12268,'0'0'2562,"64"23"-1409,3-23-288,30-8-96,26-14-257,21-7-63,19-3-1,12-5-256,2-1-224,-6-3 64,-17 0-96,-18 4-512,-25-2-129,-27-2-1057,-20 1-1441,-23-1-3651</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39.945"/>
    </inkml:context>
    <inkml:brush xml:id="br0">
      <inkml:brushProperty name="width" value="0.025" units="cm"/>
      <inkml:brushProperty name="height" value="0.025" units="cm"/>
    </inkml:brush>
  </inkml:definitions>
  <inkml:trace contextRef="#ctx0" brushRef="#br0">36 13 15695,'-8'0'1788,"-20"0"-557,41 0-437,70-1-112,62-5 366,114 1 222,-217 7-1146,0 1 1,0 2 0,0 3 0,42 12-1,-73-17-123,1 1 0,-1 1 0,-1 0 1,1 0-1,-1 1 0,1 0 0,-2 1 0,1 0 0,9 9 0,-15-13 2,-1 1-1,0 0 1,0 0 0,0 0-1,0 1 1,-1-1 0,1 1-1,-1-1 1,0 1 0,0 0-1,-1 0 1,0 0 0,1 0-1,-2 0 1,1 0 0,-1 0-1,1 0 1,-1 0 0,-1 0-1,1 0 1,-1 0 0,0 0-1,-2 8 1,-2 1 23,0-1 1,-1 0-1,0 0 1,-1-1-1,-1 0 0,0 0 1,-18 20-1,-79 70 331,89-87-284,-212 178 1778,-32 29-3670,241-205-3546</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41.016"/>
    </inkml:context>
    <inkml:brush xml:id="br0">
      <inkml:brushProperty name="width" value="0.025" units="cm"/>
      <inkml:brushProperty name="height" value="0.025" units="cm"/>
    </inkml:brush>
  </inkml:definitions>
  <inkml:trace contextRef="#ctx0" brushRef="#br0">260 63 16784,'-1'-9'3171,"0"7"-3056,2 0 31,-1 0 1,0 0-1,0 0 1,-1 0-1,1 0 1,0 0-1,-1 0 1,1 0-1,-1 0 1,1 0-1,-1 0 1,0 0-1,0 0 0,0 1 1,0-1-1,0 0 1,0 1-1,-1-1 1,1 1-1,-1-1 1,1 1-1,-1-1 1,1 1-1,-1 0 1,0 0-1,1 0 1,-1 0-1,0 0 1,0 0-1,0 1 1,0-1-1,0 1 1,0-1-1,0 1 1,0-1-1,0 1 1,0 0-1,0 0 1,0 0-1,0 0 1,-3 1-1,-3 2 27,1-1 0,-1 1 1,1 1-1,0-1 0,0 1 0,0 1 0,0-1 1,1 1-1,0 0 0,0 0 0,0 1 0,-5 6 0,-8 10 38,2 0-1,-16 26 1,32-46-202,-28 49 219,28-48-226,-1 0-1,1 1 1,0-1 0,0 0 0,0 1-1,0-1 1,1 1 0,-1-1 0,1 1-1,0-1 1,0 1 0,0-1 0,1 7-1,0-9-13,0 0 0,-1 0 0,1 0 0,0 0-1,-1 0 1,1-1 0,0 1 0,0 0 0,-1-1-1,1 1 1,0 0 0,0-1 0,0 1 0,0-1-1,0 1 1,0-1 0,0 1 0,0-1 0,0 0-1,0 0 1,1 0 0,-1 1 0,2-1-1,32 0-316,-24 0 220,90-7-757,-68 3 208,65 1-1,-97 3 658,1 0 0,0 0-1,-1 0 1,1 0 0,0 0 0,0 1 0,-1-1 0,1 0 0,0 1 0,-1-1 0,1 1 0,-1-1 0,1 1 0,-1 0 0,1 0 0,-1 0-1,1 0 1,-1 0 0,0 0 0,1 0 0,-1 0 0,0 1 0,0-1 0,0 0 0,0 1 0,0-1 0,0 1 0,0-1 0,-1 1 0,1-1-1,-1 1 1,1-1 0,-1 1 0,1 0 0,-1-1 0,0 1 0,0 0 0,0 0 0,0-1 0,0 1 0,0 0 0,0-1 0,0 1 0,-1 1-1,-1 4 192,0 0 1,0-1-1,-1 0 0,0 1 0,0-1 0,-1 0 0,1 0 0,-1-1 0,-9 10 0,-5 4 531,-1-1-1,-2 0 1,-32 21-1,43-33-593,0 0 0,0 0 0,-1-1-1,0 0 1,1-1 0,-2 0-1,1-1 1,0 0 0,-1-1-1,-15 2 1,26-4-178,0-1 0,-1 1 0,1 0 0,0 0 0,0 0 0,-1-1 0,1 1 0,0-1 0,0 1 0,0-1 0,-1 1 0,1-1 0,0 0 0,0 1 0,0-1 1,0 0-1,0 0 0,0 0 0,0 0 0,1 0 0,-1 0 0,0 0 0,0 0 0,1 0 0,-1 0 0,1 0 0,-1-1 0,1 1 0,-1 0 0,1 0 0,0 0 0,0-1 0,-1 1 0,1 0 0,0-1 0,0 1 0,0 0 0,0 0 0,1-1 0,-1 1 0,0 0 0,1-2 0,0-5-581,1 1-1,-1 0 1,1-1-1,1 1 1,-1 0-1,7-11 1,23-28-3922,8-1-2055</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3:06.078"/>
    </inkml:context>
    <inkml:brush xml:id="br0">
      <inkml:brushProperty name="width" value="0.025" units="cm"/>
      <inkml:brushProperty name="height" value="0.025" units="cm"/>
    </inkml:brush>
  </inkml:definitions>
  <inkml:trace contextRef="#ctx0" brushRef="#br0">276 1 17040,'0'0'4863,"5"9"-3341,18 42 403,-4-13-589,-3 0 0,17 57 0,-29-82-1156,-1 1 0,-1-1 1,0 0-1,-1 1 0,0-1 0,-1 0 0,-1 1 0,0-1 0,-1 1 0,0-1 0,-1 0 0,-5 14 0,-4 1-56,-1 0 1,-1-2-1,-1 1 0,-1-2 0,-21 24 0,1-5-1428,-73 68 0,49-62-4141,4-14-4693</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41.439"/>
    </inkml:context>
    <inkml:brush xml:id="br0">
      <inkml:brushProperty name="width" value="0.025" units="cm"/>
      <inkml:brushProperty name="height" value="0.025" units="cm"/>
    </inkml:brush>
  </inkml:definitions>
  <inkml:trace contextRef="#ctx0" brushRef="#br0">116 460 17873,'-9'8'2488,"-4"5"-1419,0 0 0,0 1 0,-17 26 0,25-32-713,0-1 1,1 1 0,0 1 0,0-1 0,1 1-1,0-1 1,1 1 0,0 0 0,0 0-1,1 0 1,-1 11 0,2-19-326,0 1 0,0 0 0,0-1 0,0 1-1,0 0 1,1 0 0,-1-1 0,0 1 0,1 0 0,0-1 0,-1 1 0,1-1 0,0 1-1,0-1 1,-1 1 0,1-1 0,1 1 0,-1-1 0,0 0 0,0 1 0,0-1-1,1 0 1,-1 0 0,3 1 0,-1 0-25,0-1 0,0 0 0,0-1-1,0 1 1,0-1 0,1 1 0,-1-1 0,0 0-1,0 0 1,0 0 0,1-1 0,4 0 0,3-2-20,0 0 0,-1 0 0,1-1 0,-1-1 0,1 1 0,-1-2 1,9-6-1,5-7 23,0 0 0,-1-2 1,-2-1-1,0 0 1,-1-2-1,-2 0 0,31-52 1,-38 55 33,-1 0 1,0-1 0,-2 0-1,0-1 1,-2 1 0,0-1-1,-2-1 1,0 1 0,-2-1-1,0-43 1,-3 58-21,0 0 0,-1 0 0,0 0 0,0 0 0,-1 1 0,0-1 0,0 1 0,-1 0 0,0 0 0,-8-13 0,10 19-20,0-1-1,0 0 1,-1 0-1,1 1 1,-1-1-1,1 1 1,-1 0-1,0 0 1,0 0-1,0 0 1,0 1-1,0-1 1,0 1-1,-1-1 1,1 1-1,0 0 1,-1 1-1,1-1 1,-1 0-1,1 1 1,-1 0-1,1 0 1,-1 0-1,1 0 1,-1 1-1,1-1 1,0 1-1,-1 0 1,1 0-1,-5 2 1,1 0 34,0 1 1,1 0-1,0 0 0,0 1 1,0 0-1,0 0 1,1 0-1,0 1 0,0 0 1,0 0-1,1 0 1,-4 7-1,-3 7 180,0 0 0,-13 38 0,20-49-119,1-1-1,1 1 1,0 0 0,0 0 0,0 0 0,1 0-1,1 19 1,0-26-98,0 1 0,1-1 0,-1 0 0,1 1 0,0-1 0,0 0-1,0 0 1,0 1 0,0-1 0,0 0 0,0 0 0,1 0 0,-1 0 0,1 0 0,-1-1 0,1 1 0,0 0 0,0-1 0,0 1-1,0-1 1,0 1 0,0-1 0,0 0 0,0 0 0,1 0 0,-1 0 0,0-1 0,1 1 0,-1-1 0,0 1 0,1-1 0,-1 0-1,5 0 1,13 0-229,-1-1 0,1 0 0,0-2 0,-1-1 0,37-11 0,-32 8-346,0 1-1,48-5 0,-70 11 599,0 0 1,0 0 0,1 0 0,-1 0-1,0 0 1,0 1 0,1-1-1,-1 1 1,0 0 0,0-1-1,0 1 1,0 0 0,0 0-1,0 0 1,0 0 0,0 1 0,0-1-1,0 1 1,-1-1 0,1 1-1,0-1 1,-1 1 0,0 0-1,1 0 1,-1 0 0,0 0-1,0 0 1,0 0 0,0 0 0,0 0-1,0 0 1,-1 0 0,1 1-1,0 2 1,0 9 329,1 0-1,-2 0 1,0 0 0,-2 23-1,0-16-163,-5 41 460,1-16-1410,5-15-3280</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42.376"/>
    </inkml:context>
    <inkml:brush xml:id="br0">
      <inkml:brushProperty name="width" value="0.025" units="cm"/>
      <inkml:brushProperty name="height" value="0.025" units="cm"/>
    </inkml:brush>
  </inkml:definitions>
  <inkml:trace contextRef="#ctx0" brushRef="#br0">147 282 17969,'0'0'2071,"0"-9"171,1 0-1906,-1 4 130,1 0 0,-1-1 0,-1 1 0,1 0 1,-1 0-1,1 0 0,-4-8 0,4 12-355,-1-1-1,0 1 0,0 0 0,0 0 0,0-1 1,0 1-1,0 0 0,0 0 0,0 0 0,0 0 1,-1 0-1,1 0 0,0 0 0,-1 1 0,1-1 1,0 0-1,-1 1 0,1-1 0,-1 1 0,1 0 1,-1-1-1,1 1 0,-1 0 0,1 0 0,-1 0 1,1 0-1,-1 0 0,0 0 0,1 0 1,-1 1-1,1-1 0,-1 1 0,1-1 0,-2 1 1,-2 1-58,0 0 0,0 1 1,1-1-1,0 1 1,-1 0-1,1 0 0,0 0 1,0 0-1,0 1 0,1-1 1,-1 1-1,1 0 1,0 0-1,0 1 0,0-1 1,1 1-1,0-1 1,0 1-1,0 0 0,-2 6 1,-1 3 30,1 1 1,1-1-1,0 1 1,1 0-1,-1 25 1,3-38-82,0 0 0,0 1 0,0-1 0,0 1 0,1-1 0,-1 0 0,1 0 0,-1 1 0,1-1 0,0 0 0,0 0 0,0 0 0,0 1 0,0-1 0,0-1 0,1 1 0,-1 0 0,1 0 1,-1 0-1,1-1 0,0 1 0,3 2 0,-2-3-2,-1 0-1,1 0 1,0 0 0,0 0 0,1-1 0,-1 1 0,0-1 0,0 1-1,0-1 1,0 0 0,0 0 0,1-1 0,-1 1 0,0-1 0,0 1-1,0-1 1,4-2 0,5-2 23,-1-1 0,0 0 1,0 0-1,-1-1 0,1-1 0,-2 0 0,1 0 0,-1-1 0,13-16 1,-3 2 6,-2 0 1,0-2 0,14-28 0,-26 44-19,-1 1 0,0-2 1,0 1-1,-1 0 0,0-1 1,-1 1-1,0-1 0,-1 0 1,1-16-1,-2 26-13,1-1 0,-1 0 0,0 1-1,0-1 1,0 1 0,0-1 0,0 1 0,0-1 0,0 1 0,0-1 0,0 1-1,0-1 1,0 0 0,0 1 0,0-1 0,0 1 0,0-1 0,0 1-1,-1-1 1,1 1 0,0-1 0,0 1 0,-1-1 0,1 1 0,0-1 0,-1 1-1,1-1 1,0 1 0,-1 0 0,1-1 0,-1 1 0,1 0 0,-1-1-1,1 1 1,-1 0 0,1 0 0,-1-1 0,1 1 0,-1 0 0,1 0 0,-1 0-1,1 0 1,-1 0 0,1-1 0,-1 1 0,0 0 0,1 0 0,-1 1-1,1-1 1,-1 0 0,1 0 0,-1 0 0,1 0 0,-1 0 0,1 0 0,-1 1-1,0-1 1,-1 2-12,-1-1 1,1 1-1,0-1 0,0 1 0,0 0 0,0 0 1,0 0-1,1 0 0,-1 0 0,1 0 0,-3 4 1,-4 15 17,2 1 1,0 0 0,1 0-1,1 0 1,1 0 0,1 1-1,2 36 1,-1-57 0,1 0 1,0 0 0,0-1-1,0 1 1,0 0-1,0 0 1,1 0-1,-1 0 1,0 0 0,1-1-1,-1 1 1,1 0-1,0 0 1,0-1-1,-1 1 1,1-1 0,0 1-1,0 0 1,1-1-1,-1 0 1,0 1-1,0-1 1,1 0 0,-1 1-1,1-1 1,-1 0-1,1 0 1,-1 0-1,1-1 1,0 1 0,-1 0-1,1 0 1,0-1-1,0 1 1,0-1-1,-1 0 1,1 1 0,0-1-1,0 0 1,0 0-1,0 0 1,0-1-1,-1 1 1,1 0 0,0-1-1,0 1 1,0-1-1,-1 1 1,1-1-1,0 0 1,-1 0 0,1 0-1,0 0 1,1-1-1,7-4-4,-1-1 0,1 0 0,-2 0 0,1 0 0,-1-1 0,0-1 1,0 0-1,-1 0 0,-1 0 0,11-18 0,-5 4-5,-1 0 0,0 0 1,12-46-1,-10-2 2,-13 64 0,-1 8 0,-6 39 0,1-4 0,1 0 0,1 52 0,4-87 0,-1 0 0,1 0 0,0 0 0,0 0 0,0 1 0,0-1 0,0 0 0,0 0 0,0 0 0,1 1 0,-1-1 0,0 0 0,0 0 0,1 0 0,-1 0 0,1 0 0,-1 0 0,1 0 0,0 0 0,-1 0 0,1 0 0,0 0 0,0 0 0,0 0 0,-1 0 0,1-1 0,0 1 0,0 0 0,0-1 0,0 1 0,0-1 0,0 1 0,1-1 0,-1 1 0,0-1 0,0 0 0,0 1 0,0-1 0,0 0 0,1 0 0,-1 0 0,0 0 0,0 0 0,0 0 0,1 0 0,-1-1 0,0 1 0,0 0 0,0 0 0,0-1 0,0 1 0,0-1 0,2-1 0,4-1 0,0-1 0,0 0 0,-1 0 0,1-1 0,-1 1 0,10-12 0,-1-1 0,0-1 0,-1 0 0,-1-1 0,-1-1 0,-1 0 0,-1 0 0,0-1 0,-2-1 0,0 0 0,7-35 0,-24 108 0,2-12 0,1 1 0,0 74 0,6-113-112,0 0-1,1 0 1,-1 0-1,1 1 1,-1-1 0,1 0-1,-1 0 1,1 0-1,0 0 1,-1 0-1,1-1 1,0 1 0,0 0-1,0 0 1,0 0-1,0-1 1,-1 1 0,1 0-1,1-1 1,-1 1-1,0-1 1,0 1 0,0-1-1,0 0 1,0 1-1,0-1 1,1 0 0,-1 0-1,0 0 1,0 0-1,0 0 1,0 0-1,1 0 1,1 0 0,2-1-1053,0 1 1,0-1-1,0 1 1,0-2-1,0 1 1,0 0 0,6-3-1,10-9-12394</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42.706"/>
    </inkml:context>
    <inkml:brush xml:id="br0">
      <inkml:brushProperty name="width" value="0.025" units="cm"/>
      <inkml:brushProperty name="height" value="0.025" units="cm"/>
    </inkml:brush>
  </inkml:definitions>
  <inkml:trace contextRef="#ctx0" brushRef="#br0">35 106 22037,'0'0'8290,"10"6"-7772,-3-2-486,-1-1-1,1 0 1,0 0-1,0 0 0,1-1 1,-1 0-1,11 1 1,-15-3-24,1 0 0,-1 0 0,0 0 1,0 0-1,1-1 0,-1 1 0,0-1 0,1 0 1,-1 0-1,0 0 0,0-1 0,0 1 0,0-1 1,0 0-1,-1 1 0,1-1 0,0 0 0,-1-1 1,1 1-1,-1 0 0,0-1 0,0 1 0,3-6 1,-2 5 6,-1-1 0,0 1 0,0-1 0,0 1 0,-1-1 0,1 0 0,-1 0 0,0 0 0,0 0 0,0 0 0,-1 0 0,1 0 0,-1 0 0,0 0 0,-1-7 1,0 9-5,1 1 0,-1-1 0,1 1 0,-1-1 0,0 1 0,0-1 0,0 1 0,0-1 0,0 1 0,0 0 0,0-1 0,0 1 1,-1 0-1,1 0 0,0 0 0,-1 0 0,1 0 0,-1 0 0,1 0 0,-1 1 0,0-1 0,1 0 0,-1 1 0,0 0 1,1-1-1,-1 1 0,0 0 0,1 0 0,-1 0 0,0 0 0,0 0 0,1 0 0,-1 0 0,0 0 0,1 1 0,-1-1 0,-3 2 1,-1 0 14,-1 1 0,1-1 1,0 1-1,0 1 0,0-1 1,0 1-1,0 0 0,1 0 1,0 1-1,0 0 1,0-1-1,0 2 0,1-1 1,0 0-1,-6 11 0,2-3 39,0 1 0,1 0 0,0 1 0,1-1 0,-7 28 0,12-36-60,-1 1 0,1-1 0,0 0 0,1 1 0,-1-1 0,1 0 0,1 1 0,-1-1 0,1 1 0,2 6 0,-2-11-16,0 1 1,0-1-1,0 0 1,1 1-1,-1-1 1,1 0-1,-1 0 1,1 0-1,0 0 0,0 0 1,0 0-1,0-1 1,0 1-1,0 0 1,1-1-1,-1 0 1,0 0-1,1 1 1,-1-1-1,1-1 1,-1 1-1,1 0 1,0-1-1,-1 1 1,6-1-1,3 2-1203,0-1 0,0-1 0,0 0 0,20-3 0,10-10-7391</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43.159"/>
    </inkml:context>
    <inkml:brush xml:id="br0">
      <inkml:brushProperty name="width" value="0.025" units="cm"/>
      <inkml:brushProperty name="height" value="0.025" units="cm"/>
    </inkml:brush>
  </inkml:definitions>
  <inkml:trace contextRef="#ctx0" brushRef="#br0">0 91 14926,'1'-11'3497,"0"-4"-3157,0-34 7338,1 45-3929,0 35-2459,-1 10-801,-1-17-517,0-1 0,2 0 0,1 0 0,0 0 0,12 36 0,-15-59-38,0 1 1,0-1 0,0 1-1,0-1 1,0 1 0,0-1-1,0 0 1,0 1-1,0-1 1,1 1 0,-1-1-1,0 1 1,0-1 0,0 1-1,1-1 1,-1 0 0,0 1-1,0-1 1,1 0-1,-1 1 1,0-1 0,1 0-1,-1 1 1,1-1 0,-1 0-1,0 0 1,1 1 0,-1-1-1,1 0 1,-1 0-1,0 0 1,1 1 0,-1-1-1,1 0 1,-1 0 0,1 0-1,-1 0 1,1 0 0,-1 0-1,1 0 1,-1 0-1,1 0 1,-1 0 0,1 0-1,-1-1 1,0 1 0,1 0-1,-1 0 1,1 0-1,-1-1 1,1 1 0,-1 0-1,0 0 1,1-1 0,-1 1-1,0 0 1,1-1 0,-1 1-1,0 0 1,1-1-1,-1 1 1,0-1 0,0 1-1,1 0 1,-1-1 0,0 1-1,0-1 1,0 1 0,0-1-1,13-33-3328,-9 13 478,-1-1 1,0-1 0,-3-41 0,0 36 178,0-41-4390</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43.520"/>
    </inkml:context>
    <inkml:brush xml:id="br0">
      <inkml:brushProperty name="width" value="0.025" units="cm"/>
      <inkml:brushProperty name="height" value="0.025" units="cm"/>
    </inkml:brush>
  </inkml:definitions>
  <inkml:trace contextRef="#ctx0" brushRef="#br0">47 86 4132,'0'0'6182,"-24"-72"-2050,13 59-993,4 13-769,2 7-1473,5 17-321,0 2-31,6 1-449,13-3-96,13 1-1089,2-7-1762,10-7-3299</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43.876"/>
    </inkml:context>
    <inkml:brush xml:id="br0">
      <inkml:brushProperty name="width" value="0.025" units="cm"/>
      <inkml:brushProperty name="height" value="0.025" units="cm"/>
    </inkml:brush>
  </inkml:definitions>
  <inkml:trace contextRef="#ctx0" brushRef="#br0">138 398 17745,'0'0'1553,"-11"7"823,2-1-1949,-1 0-1,2 0 1,-1 2 0,1-1 0,0 1-1,0 0 1,1 0 0,0 1 0,1 0-1,0 0 1,0 1 0,1 0 0,0 0-1,1 0 1,0 0 0,-3 16 0,4-15-150,1 0 0,0 0 0,0 1 0,2-1 0,0 17 0,0-26-267,0 0 1,0-1-1,0 1 0,0 0 0,1 0 0,-1-1 0,1 1 0,-1 0 0,1 0 0,0-1 1,0 1-1,0-1 0,0 1 0,0-1 0,0 1 0,0-1 0,0 1 0,0-1 0,1 0 1,-1 0-1,1 0 0,-1 0 0,1 0 0,-1 0 0,1 0 0,-1 0 0,1 0 0,0-1 1,0 1-1,-1-1 0,1 1 0,0-1 0,0 0 0,-1 0 0,1 0 0,0 0 0,0 0 1,0 0-1,-1 0 0,1 0 0,3-2 0,4 0 12,-1-1-1,0 0 1,0-1-1,0 0 1,0 0-1,-1 0 1,0-1 0,0 0-1,0-1 1,0 0-1,-1 0 1,0 0-1,9-12 1,5-8 32,-2 0 0,21-38 0,-26 38-90,-1 0-1,-1-1 1,-2 0-1,0-1 1,-2 0-1,-1 0 1,-1 0-1,-2-1 1,-1 1-1,-1-1 0,-1 0 1,-6-44-1,5 68-5,-1-1 1,1 1-1,-1-1 0,0 1 0,0-1 0,-1 1 0,0 0 0,0 0 0,0 0 0,0 0 1,-1 1-1,0-1 0,-6-5 0,8 8 28,0 1 0,0 0 1,0-1-1,0 1 0,0 0 0,0 0 1,-1 0-1,1 0 0,0 1 0,-1-1 1,1 1-1,0-1 0,-1 1 0,1 0 1,-1 0-1,1 0 0,0 0 0,-1 0 1,1 1-1,-1-1 0,1 1 0,0-1 1,-1 1-1,1 0 0,0 0 0,0 0 1,0 0-1,0 0 0,0 1 0,0-1 1,0 0-1,0 1 0,0 0 0,-2 3 1,-7 6 12,0 1-1,2 0 1,-1 1 0,2 0 0,-14 27 0,18-32 17,0 0-1,1 0 1,0 0 0,0 1 0,1-1-1,0 1 1,1 0 0,0-1-1,0 1 1,1 0 0,0-1-1,2 13 1,-1-18-21,0 0-1,0 0 1,1 0 0,0 0-1,-1 0 1,1 0 0,0 0-1,0-1 1,1 1 0,-1-1-1,1 1 1,-1-1 0,1 0-1,0 0 1,0 0 0,-1 0-1,6 1 1,63 27-391,-37-18 29,-14-3 257,1 1-1,-1 0 1,-1 2 0,23 16 0,-37-24-113,0 0 0,0 1 0,-1-1 0,1 1 0,-1 0 0,0 1 0,0-1 0,-1 0 0,1 1-1,-1 0 1,0 0 0,-1 0 0,0 0 0,0 0 0,0 1 0,0-1 0,-1 1 0,0 12 0,-1 1-3829,0-8-3667</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44.219"/>
    </inkml:context>
    <inkml:brush xml:id="br0">
      <inkml:brushProperty name="width" value="0.025" units="cm"/>
      <inkml:brushProperty name="height" value="0.025" units="cm"/>
    </inkml:brush>
  </inkml:definitions>
  <inkml:trace contextRef="#ctx0" brushRef="#br0">0 136 16207,'0'0'3945,"0"-8"-245,0-25-807,4 64 1101,9 28-3068,0-3-753,-13-55-174,1 6 55,0 1 0,1 0 0,1-1-1,-1 1 1,5 8 0,-6-15-41,-1 0 0,1 0-1,-1 0 1,1 0 0,0 0 0,0 0-1,-1 0 1,1 0 0,0 0 0,0 0 0,0 0-1,0-1 1,0 1 0,0 0 0,0-1-1,0 1 1,0-1 0,1 1 0,-1-1 0,0 0-1,0 1 1,0-1 0,0 0 0,1 0-1,-1 0 1,0 0 0,0 0 0,1 0 0,-1 0-1,0 0 1,0 0 0,0-1 0,1 1-1,-1 0 1,0-1 0,0 1 0,0-1 0,0 1-1,0-1 1,0 0 0,0 1 0,0-1-1,0 0 1,1-1 0,15-14-8,-1-2 0,0 1 0,-1-2 0,-1 0 0,-1 0 0,20-42 0,-9 19-8,-9 13 3,-10 20 0,-1 1 0,1-1 0,0 1 0,1 0 0,9-10 0,-15 18 0,0-1 0,0 1 0,0 0 0,0 0 0,0 0 0,1-1 0,-1 1 0,0 0 0,0 0 0,0 0 0,1 0 0,-1 0 0,0-1 0,0 1 0,1 0 0,-1 0 0,0 0 0,0 0 0,1 0 0,-1 0 0,0 0 0,0 0 0,1 0 0,-1 0 0,0 0 0,0 0 0,1 0 0,-1 0 0,0 0 0,0 0 0,1 0 0,-1 0 0,0 0 0,0 1 0,1-1 0,-1 0 0,0 0 0,0 0 0,0 0 0,1 0 0,-1 1 0,0-1 0,0 0 0,0 0 0,0 0 0,1 1 0,-1-1 0,0 0 0,0 0 0,0 1 0,0-1 0,0 0 0,0 0 0,0 1 0,0-1 0,0 0 0,0 0 0,1 1 0,-1-1 0,0 0 0,-1 0 0,1 1 0,0-1 0,0 0 0,0 1 0,1 22 0,-1-19 0,-2 27 0,-1-1 0,-8 35 0,5-35 0,2 0 0,-2 36 0,6-65-47,0 0-1,0 0 1,0 0 0,0 0-1,0-1 1,0 1 0,0 0-1,0 0 1,0 0 0,0 0-1,1 0 1,-1 0 0,0 0-1,1 0 1,-1 0 0,1-1-1,-1 1 1,1 0 0,-1 0-1,1 0 1,-1-1 0,1 1-1,0 0 1,-1-1 0,1 1-1,0-1 1,0 1 0,1 0-1,-1-1-165,1 1 0,0-1 0,-1 0 0,1-1 0,0 1-1,-1 0 1,1 0 0,-1-1 0,1 1 0,-1-1 0,1 1-1,-1-1 1,1 0 0,-1 0 0,2 0 0,5-5-1525,0 1-1,-1-1 1,0 0 0,13-14 0,7-18-7337</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44.577"/>
    </inkml:context>
    <inkml:brush xml:id="br0">
      <inkml:brushProperty name="width" value="0.025" units="cm"/>
      <inkml:brushProperty name="height" value="0.025" units="cm"/>
    </inkml:brush>
  </inkml:definitions>
  <inkml:trace contextRef="#ctx0" brushRef="#br0">128 0 13741,'0'0'4847,"-11"12"-2252,-7 9-1057,1 1 1,-25 43-1,36-55-1156,1 0-1,0 0 0,0 0 1,1 0-1,1 1 1,0-1-1,0 1 1,1 0-1,0 0 1,1 0-1,1 20 0,0-30-375,0 0 0,1 0-1,-1 0 1,1 0-1,-1 0 1,1 0 0,-1 0-1,1 0 1,0 0 0,-1 0-1,1 0 1,0 0-1,0 0 1,-1-1 0,1 1-1,0 0 1,0-1-1,0 1 1,0-1 0,0 1-1,0-1 1,0 1 0,1-1-1,-1 0 1,0 1-1,0-1 1,0 0 0,0 0-1,0 0 1,0 0-1,1 0 1,-1 0 0,0 0-1,0 0 1,0 0-1,0-1 1,1 1 0,4-1 10,-1 0 0,0 0 0,0-1 0,0 1 0,0-1 0,0 0 0,6-4 0,0-3-6,-1 0 0,0-1 0,0 0-1,-1-1 1,-1 0 0,0 0 0,0 0 0,-1-1 0,0-1-1,-1 1 1,-1-1 0,0 0 0,-1 0 0,0 0 0,-1-1-1,0 1 1,-1-1 0,0-25 0,-5 31-227,-5 17 83,-5 18 47,8-9-118,0 0 0,-3 28 0,7-40-265,0 0-1,0 0 1,1 0-1,0 0 0,1 0 1,-1 0-1,1 0 1,0 0-1,0-1 0,1 1 1,4 11-1,-5-16 88,0 1 0,0-1 0,0 0 0,1 1 0,-1-1-1,0 0 1,1 0 0,-1 0 0,0 0 0,1 0 0,-1 0 0,4 1 0,24 4-6669</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44.952"/>
    </inkml:context>
    <inkml:brush xml:id="br0">
      <inkml:brushProperty name="width" value="0.025" units="cm"/>
      <inkml:brushProperty name="height" value="0.025" units="cm"/>
    </inkml:brush>
  </inkml:definitions>
  <inkml:trace contextRef="#ctx0" brushRef="#br0">109 428 13869,'0'0'3497,"-8"3"-492,2-1-2675,0 1 0,0 0-1,0 1 1,0-1 0,1 1 0,-1 0-1,1 0 1,0 1 0,1 0-1,-1 0 1,1 0 0,0 0-1,0 0 1,0 1 0,1 0 0,0 0-1,0 0 1,1 0 0,-1 0-1,-1 13 1,2-16-187,1 1-1,0 0 1,0 0-1,0 1 1,1-1 0,-1 0-1,1 0 1,0 0-1,0 0 1,1 0-1,-1 0 1,1 0 0,2 7-1,-2-9-127,0-1 0,1 1-1,-1-1 1,0 1 0,1-1 0,0 0-1,-1 1 1,1-1 0,0 0 0,-1 0-1,1 0 1,0 0 0,0-1 0,0 1-1,0 0 1,0-1 0,0 0 0,0 1-1,0-1 1,0 0 0,0 0 0,0 0-1,0 0 1,0 0 0,0-1 0,0 1-1,0 0 1,4-2 0,3-1 8,0 1-1,1-2 1,-1 1 0,0-2 0,0 1-1,-1-1 1,0 0 0,1-1 0,-2 0 0,1 0-1,11-13 1,1-2 14,-1-1 0,28-42 0,-32 41-22,-2-1 0,-1 0 1,-1 0-1,-1-1 0,10-38 0,-16 45-7,0 0-1,-1 0 1,-1 0 0,-1 0 0,0 0-1,-1-1 1,-1 1 0,-7-34-1,8 48-8,-1 0 0,0 1-1,0-1 1,0 0-1,-1 1 1,1-1 0,-1 1-1,0 0 1,0 0 0,0 0-1,-1 0 1,1 0 0,0 0-1,-1 0 1,0 1-1,-6-5 1,7 5-4,-1 1 0,0 0-1,0 0 1,-1 0 0,1 0-1,0 1 1,0-1 0,0 1-1,0 0 1,-1 0 0,1 0-1,0 0 1,0 0 0,0 1-1,-7 1 1,0 2 3,0 0 1,0 0-1,0 1 0,1 0 0,0 1 0,0 0 0,0 1 1,1 0-1,0 0 0,-8 9 0,1 0 132,1 1 0,1 1 0,-17 30 0,26-41-109,0 0-1,1 0 0,0 1 1,0-1-1,1 1 0,0 0 1,0 0-1,1 0 1,0 0-1,0 0 0,1 0 1,1 15-1,0-20-32,0 0-1,0 1 1,1-1-1,-1 0 1,1 0 0,0 0-1,0 0 1,0-1 0,0 1-1,1 0 1,-1-1-1,1 1 1,-1-1 0,1 0-1,0 0 1,0 0-1,0 0 1,0-1 0,0 1-1,0-1 1,1 0 0,5 2-1,10 2-354,1 0 0,34 3 0,-39-6 55,5 1-116,0-1 46,-1 1-1,1 1 0,-1 0 0,35 14 0,-50-16 455,0 0 0,1 0-1,-1 0 1,-1 1-1,1 0 1,0 0-1,0 0 1,-1 0-1,0 0 1,0 1-1,0-1 1,0 1-1,0 0 1,-1 0-1,1 0 1,-1 0-1,0 0 1,-1 1-1,1-1 1,-1 0-1,0 1 1,0 0-1,0-1 1,0 1-1,-1-1 1,0 6-1,0 2 56,-1-1 0,0 0 0,0 0 0,-1 0 0,-5 15 0,5-19-964,-1-1 0,0 1 0,0-1 0,-1 0 0,-6 10 0,-3-2-6097</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45.606"/>
    </inkml:context>
    <inkml:brush xml:id="br0">
      <inkml:brushProperty name="width" value="0.025" units="cm"/>
      <inkml:brushProperty name="height" value="0.025" units="cm"/>
    </inkml:brush>
  </inkml:definitions>
  <inkml:trace contextRef="#ctx0" brushRef="#br0">1 2192 15118,'15'-5'7645,"287"-99"-3143,-74 22-4707,929-282-4683,9 29 4706,1177-284 6589,-2329 615-6361,447-115 673,1358-357 2886,-1742 455-3605,-3-1 0,127-19 0,-193 42 17,-9 2 7,-17 8-116,-32 11-1768,-5-6-5187,-6-6-7729</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3:08.071"/>
    </inkml:context>
    <inkml:brush xml:id="br0">
      <inkml:brushProperty name="width" value="0.025" units="cm"/>
      <inkml:brushProperty name="height" value="0.025" units="cm"/>
    </inkml:brush>
  </inkml:definitions>
  <inkml:trace contextRef="#ctx0" brushRef="#br0">0 1 13325,'0'0'10094,"4"13"-9202,0 10-674,-1-4-45,1 0 1,1-1 0,7 20 0,-11-36-162,0 0-1,0 0 1,0 0 0,0-1-1,1 1 1,-1 0 0,1-1 0,-1 1-1,1-1 1,-1 1 0,1-1-1,0 1 1,0-1 0,-1 0-1,1 0 1,0 0 0,0 0 0,0-1-1,4 2 1,-1-1 19,-1 0 0,1-1 0,0 0 0,0 0 0,0 0 0,0 0 0,-1-1 0,9-1 0,-1-2 9,1 0 0,-1 0 0,0-1 0,0-1 0,18-11 0,1-11-61,-27 23 28,1 1-1,0-1 1,0 1 0,0 0 0,1 0 0,5-3-1,-4 46 2044,-7-37-2006,1 1 0,0 0-1,0 0 1,0 0 0,0 0 0,0 0-1,0-1 1,1 1 0,-1-1 0,1 1-1,0-1 1,0 1 0,0-1-1,0 0 1,0 0 0,1 0 0,-1 0-1,0-1 1,1 1 0,-1 0 0,1-1-1,0 0 1,0 0 0,-1 1-1,1-2 1,0 1 0,0 0 0,0-1-1,0 1 1,0-1 0,0 0 0,0 0-1,0 0 1,0 0 0,0 0 0,0-1-1,5-1 1,8-1-40,0-2 0,1 1 1,-1-2-1,-1 0 0,20-11 0,-34 16-81,-1 0 0,1 1-1,0-1 1,0 0 0,0 1 0,0-1 0,0 1-1,0-1 1,0 1 0,0 0 0,0-1-1,0 1 1,0 0 0,0 0 0,0 0 0,0 0-1,0 0 1,0 0 0,0 0 0,0 0-1,1 0 1,-1 0 0,0 1 0,0-1-1,0 0 1,0 1 0,0-1 0,0 1 0,0-1-1,-1 1 1,1-1 0,0 1 0,0 0-1,0-1 1,0 1 0,-1 0 0,1 0-1,0-1 1,-1 1 0,1 0 0,-1 0 0,1 0-1,-1 0 1,1 0 0,-1 0 0,1 0-1,-1 1 1,11 15-3253,9-6-3288,-3-10-50</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29.786"/>
    </inkml:context>
    <inkml:brush xml:id="br0">
      <inkml:brushProperty name="width" value="0.025" units="cm"/>
      <inkml:brushProperty name="height" value="0.025" units="cm"/>
    </inkml:brush>
  </inkml:definitions>
  <inkml:trace contextRef="#ctx0" brushRef="#br0">0 151 12396,'9'-6'5450,"34"-31"-3559,42-32 75,-78 64-1872,1 0-1,-1 1 1,1 0-1,-1 0 0,1 1 1,0 0-1,0 0 1,1 1-1,-1 0 0,11-1 1,-17 3-94,-1 0 1,0 0-1,0 0 1,0 0 0,0 0-1,0 0 1,0 0-1,1 0 1,-1 1-1,0-1 1,0 0-1,0 0 1,0 1-1,0-1 1,0 1 0,0-1-1,0 1 1,0 0-1,0-1 1,0 1-1,-1 0 1,1 0-1,0-1 1,0 1-1,-1 0 1,1 0 0,0 0-1,-1 0 1,2 2-1,-2 0 13,1-1-1,-1 1 0,0 0 1,1 0-1,-1 0 0,-1 0 1,1 0-1,0 0 0,-1-1 1,1 1-1,-2 4 1,-2 5 130,-1 0 0,0 0 0,-1-1 0,-10 16 1,-3 0 710,-1-1 0,-26 25 0,84-48-614,-19-3-283,-6-1 28,0 1 0,0 0 0,-1 1 1,1 1-1,15 3 0,-26-4 14,0-1 0,1 1-1,-1 0 1,0 0 0,0 0 0,0 0 0,1 0 0,-1 1 0,0-1 0,-1 1-1,1-1 1,0 1 0,0 0 0,-1 0 0,1 0 0,-1 0 0,1 0 0,-1 0-1,0 0 1,0 0 0,0 0 0,0 0 0,0 1 0,-1-1 0,1 0 0,0 1-1,-1-1 1,0 1 0,0-1 0,0 1 0,0-1 0,0 0 0,-1 5-1,0-3 111,0 1 0,-1-1 0,0 1-1,0-1 1,0 0 0,-1 1-1,1-1 1,-1-1 0,0 1-1,0 0 1,0-1 0,0 1 0,-1-1-1,1 0 1,-1 0 0,-5 3-1,-69 39 2227,76-43-2284,-18 7 409,1 0 1,-36 9-1,47-15-369,0-1 0,0-1 0,-1 1 0,1-1 0,-1-1-1,1 0 1,-1 0 0,1-1 0,-14-2 0,21 3-103,1 0-1,0 0 1,-1 0 0,1 0-1,-1 0 1,1 0 0,0 0-1,-1 0 1,1 0 0,-1 0-1,1 0 1,0 0 0,-1-1-1,1 1 1,0 0-1,-1 0 1,1 0 0,0-1-1,-1 1 1,1 0 0,0 0-1,0-1 1,-1 1 0,1 0-1,0-1 1,0 1 0,0 0-1,-1-1 1,1 1 0,0 0-1,0-1 1,0 1 0,0-1-1,0 1 1,0 0 0,0-1-1,-1 1 1,1-1 0,0 1-1,0 0 1,1-1 0,-1 1-1,0 0 1,0-1-1,0 1 1,0-1 0,0 1-1,0 0 1,0-1 0,1 1-1,-1 0 1,0-1 0,0 1-1,0 0 1,1-1 0,-1 1-1,0 0 1,1 0 0,-1-1-1,0 1 1,1 0 0,-1 0-1,1-1 1,21-12-1611,56 3-4989,-21 4-1227,-20-1 200</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30.161"/>
    </inkml:context>
    <inkml:brush xml:id="br0">
      <inkml:brushProperty name="width" value="0.025" units="cm"/>
      <inkml:brushProperty name="height" value="0.025" units="cm"/>
    </inkml:brush>
  </inkml:definitions>
  <inkml:trace contextRef="#ctx0" brushRef="#br0">172 17 16784,'0'0'2418,"-12"-3"412,-38-11-738,47 14-2018,0 0 1,0 0-1,0 1 0,0-1 1,0 1-1,1-1 0,-1 1 1,0 0-1,0 0 0,0 1 1,1-1-1,-1 0 0,1 1 1,-1-1-1,1 1 0,-1 0 0,1 0 1,0 0-1,0 0 0,0 0 1,0 1-1,0-1 0,1 1 1,-3 2-1,-2 6 133,-1 1 0,2-1 0,-9 22-1,11-23-114,0-1-1,1 1 0,0-1 0,0 1 0,1 0 0,0 0 1,1-1-1,0 1 0,1 0 0,2 12 0,-3-18-75,1 0 0,0 0 0,1-1 0,-1 1-1,1 0 1,-1-1 0,1 1 0,0-1 0,1 0 0,-1 1 0,0-1-1,1 0 1,0 0 0,0-1 0,0 1 0,0-1 0,0 1 0,0-1-1,0 0 1,1 0 0,-1 0 0,1-1 0,0 1 0,-1-1 0,1 0-1,0 0 1,7 1 0,0-1 54,0 0 0,1-1 0,-1 0 0,0-1 0,0 0 0,0-1 0,0 0 0,0-1 1,0 0-1,-1 0 0,1-1 0,11-7 0,-17 9 11,0-1 0,-1 0-1,1 0 1,-1 0 0,0-1 0,0 1 0,0-1 0,0 0 0,-1 0 0,1 0 0,-1-1 0,0 1 0,-1-1 0,1 0-1,-1 0 1,0 0 0,0 0 0,0 0 0,-1 0 0,1 0 0,-1-1 0,-1 1 0,1 0 0,-1-1 0,0 1 0,0-1-1,-1-6 1,0 7-41,-1 0 0,0 0 0,1 0-1,-1 0 1,-1 0 0,1 1 0,-1-1-1,0 1 1,0 0 0,0-1 0,-1 1-1,1 1 1,-1-1 0,0 0 0,0 1-1,0 0 1,-1 0 0,1 0 0,-1 1-1,-5-3 1,0 0-220,0 1-1,-1 0 1,0 0-1,0 1 0,0 0 1,0 1-1,0 1 1,-15-1-1,25 2-45,0 0 0,0 0 0,0 0 0,0 0-1,1 0 1,-1 0 0,0 0 0,0 0 0,0 0-1,0 0 1,0 0 0,1 1 0,-1-1 0,0 0-1,0 1 1,1-1 0,-1 1 0,0-1 0,0 1 0,1-1-1,-1 1 1,1-1 0,-1 1 0,0 0 0,1-1-1,-1 2 1,-3 6-7077</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11.223"/>
    </inkml:context>
    <inkml:brush xml:id="br0">
      <inkml:brushProperty name="width" value="0.025" units="cm"/>
      <inkml:brushProperty name="height" value="0.025" units="cm"/>
    </inkml:brush>
  </inkml:definitions>
  <inkml:trace contextRef="#ctx0" brushRef="#br0">76 47 1537,'0'0'4122,"-9"-7"-2921,1 2-765,-2-2 425,0 0 0,0 1 1,-18-7-1,77 13 2873,-17-2-3443,3 5-183,1 2 0,47 12 0,13 2 27,563 26 404,-384-35-501,1948 5 1366,-672-16 96,-1053 3-1463,-493-3 6,26-1-99,-30 2 83,0 0 0,0 0-1,0 0 1,0-1 0,0 1 0,0 0 0,0-1-1,0 1 1,0-1 0,0 1 0,0-1 0,-1 1-1,1-1 1,0 0 0,0 1 0,0-1-1,-1 0 1,1 0 0,0 0 0,-1 1 0,1-1-1,-1 0 1,2-1 0,-3 1 13,1 0-1,0 0 1,0 0-1,0 0 1,0 1-1,-1-1 1,1 0-1,0 0 1,-1 0-1,1 1 1,-1-1-1,1 0 1,-1 1-1,1-1 1,-1 0-1,1 1 1,-1-1-1,1 1 1,-1-1-1,0 1 1,0-1-1,1 1 1,-1-1-1,0 1 1,0 0-1,1-1 1,-1 1-1,0 0 1,0 0-1,-1-1 1,-32-8 183,28 8-134,-53-8 134,-1 2-1,1 2 0,-1 4 0,-77 7 0,50 7-3436,66-11-1980</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12.141"/>
    </inkml:context>
    <inkml:brush xml:id="br0">
      <inkml:brushProperty name="width" value="0.025" units="cm"/>
      <inkml:brushProperty name="height" value="0.025" units="cm"/>
    </inkml:brush>
  </inkml:definitions>
  <inkml:trace contextRef="#ctx0" brushRef="#br0">0 15 7399,'0'0'5450,"11"-1"-5044,578-4 1638,-325 7-1723,984-8-174,690 3 1105,-1899 3-1203,-20-1-25,0 1-1,0 1 1,32 5 0,-51-6-24,0 0 0,0 0 0,0 0 0,0 0 0,0 0 1,0 0-1,-1 0 0,1 0 0,0 0 0,0 0 0,0 0 0,0 0 0,0 0 0,0 0 0,0 1 1,0-1-1,-1 0 0,1 0 0,0 0 0,0 0 0,0 0 0,0 0 0,0 0 0,0 0 1,0 0-1,0 0 0,0 0 0,0 0 0,0 0 0,0 1 0,-1-1 0,1 0 0,0 0 0,0 0 1,0 0-1,0 0 0,0 0 0,0 0 0,0 0 0,0 1 0,0-1 0,0 0 0,0 0 1,0 0-1,0 0 0,0 0 0,0 0 0,0 0 0,0 0 0,0 1 0,0-1 0,0 0 0,1 0 1,-1 0-1,0 0 0,0 0 0,0 0 0,0 0 0,0 0 0,0 0 0,0 0 0,0 1 1,-13 2 13,-440 26 174,359-27-184,-1191 3 231,611-24-147,-557 6 518,1184 14-575,10-1-34,0 2 0,0 1 0,1 1 0,-68 18 0,104-22-21,0 0-1,-1 0 1,1 0-1,0 0 0,-1 0 1,1 0-1,-1 0 1,1 0-1,0 1 0,-1-1 1,1 0-1,0 0 1,-1 0-1,1 0 0,0 0 1,-1 1-1,1-1 1,0 0-1,-1 0 0,1 1 1,0-1-1,0 0 1,-1 0-1,1 1 0,0-1 1,0 0-1,0 1 1,-1-1-1,1 0 0,0 1 1,0-1-1,0 0 1,0 1-1,0-1 0,0 0 1,0 1-1,0-1 1,0 1-1,0-1 0,15 7-590,30-1 52,888-5-2312,-835-3 2841,1145-17 1252,-1 45 292,-935-12-2156,-14-6-2611</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5:55.433"/>
    </inkml:context>
    <inkml:brush xml:id="br0">
      <inkml:brushProperty name="width" value="0.025" units="cm"/>
      <inkml:brushProperty name="height" value="0.025" units="cm"/>
    </inkml:brush>
  </inkml:definitions>
  <inkml:trace contextRef="#ctx0" brushRef="#br0">0 137 9737,'0'0'6988,"13"-10"-6705,7-6-215,1 2 0,0 0-1,1 2 1,1 0 0,0 1 0,0 2 0,1 0-1,0 1 1,46-7 0,-44 12-168,0 0 0,0 2 0,0 2 0,0 0 0,37 6 0,-30 0-1045,-1 2 1,1 0-1,52 25 1,-49-17 968,1-1 0,1-2-1,0-1 1,0-2 0,1-2 0,1-2 0,69 5 0,46-14 1053,78 4 894,-193 1-1407,-1 1 0,0 2 1,71 21-1,-7 12 715,115 62-1,12 6 310,-182-89-1320,0-1 0,1-3 0,52 8 0,9-10-25,1-5 0,0-5 0,111-12 0,118 1 73,-296 12 258,-1 2-1,0 2 1,0 2 0,0 1-1,-1 2 1,-1 3 0,0 0-1,-1 3 1,62 38 0,-90-49-213,238 124 2394,-217-117-2280,0-2 0,1-1 0,0-1 1,1-2-1,69 6 0,-37-12-107,0-2 0,131-20 1,17-25-4881,-145 24-909</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5:56.399"/>
    </inkml:context>
    <inkml:brush xml:id="br0">
      <inkml:brushProperty name="width" value="0.025" units="cm"/>
      <inkml:brushProperty name="height" value="0.025" units="cm"/>
    </inkml:brush>
  </inkml:definitions>
  <inkml:trace contextRef="#ctx0" brushRef="#br0">0 81 11147,'1'-10'6390,"1"-46"-2567,-2 42 2187,-1 86-5414,0-7-262,6 66-1,-3-114-290,0 0 0,1 0 0,1 0 0,1 0 0,0 0 0,1-1 0,1 0 0,16 27-1,-21-39-24,0-1 0,0 1-1,1-1 1,-1 0-1,1 0 1,0 0-1,0 0 1,0-1-1,1 1 1,-1-1-1,1 0 1,-1 0 0,1 0-1,0 0 1,-1-1-1,1 0 1,0 1-1,0-1 1,5 0-1,-3-1 36,0 0 0,0 0-1,0-1 1,0 0-1,-1 0 1,1 0 0,0-1-1,0 0 1,-1 0-1,1 0 1,8-6 0,8-6 94,-1-1 0,-1-1 1,-1-1-1,33-36 0,-27 24 66,-1-1 0,-2-1-1,-1-1 1,-1-1 0,26-60-1,-45 138-452,-2-7 313,-1-18-51,2 0 1,0 1 0,1-1-1,6 30 1,-6-46-18,0 0 0,0 0 0,0 0 0,1 0 0,-1 0 0,1-1 0,0 1 0,0-1 0,0 1 0,1-1 0,-1 1 0,1-1 0,0 0 0,0 0 0,0-1 0,0 1 0,0 0 0,1-1 0,-1 0 0,1 0 0,-1 0 0,1 0 0,0-1 0,0 1 0,0-1 0,0 0 0,7 1 0,-2-1 10,0-1 0,-1 1 0,1-2 0,0 1 0,-1-1 0,1-1 0,-1 1 0,1-1 0,-1-1 0,0 0 0,0 0 1,0 0-1,0-1 0,-1 0 0,1-1 0,-1 0 0,0 0 0,0 0 0,-1-1 0,0 0 0,0 0 0,0-1 0,7-10 0,-6 6 6,0 0-1,-1-1 0,0 0 1,0 0-1,-1-1 1,-1 1-1,0-1 0,-1 0 1,-1 0-1,0-1 0,0 1 1,-1 0-1,-1-1 1,-2-22-1,1 30-253,0 0 0,-1 1 0,1-1 0,-1 1 1,-1-1-1,1 1 0,-1 0 0,0 0 0,0 0 0,0 0 0,-5-5 0,7 9-17,-1-1 0,1 0 0,-1 1 0,0-1 0,1 1 0,-1 0 0,0-1 0,0 1 0,0 0 1,1 0-1,-1 0 0,-1 0 0,1 1 0,0-1 0,0 0 0,0 1 0,0-1 0,0 1 0,0 0 0,-1 0 0,1 0 0,0 0 0,0 0 0,0 1 0,-1-1 0,1 0 0,0 1 0,0 0 0,0-1 0,0 1 0,-3 2 0,-3 4-12722</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5:57.175"/>
    </inkml:context>
    <inkml:brush xml:id="br0">
      <inkml:brushProperty name="width" value="0.025" units="cm"/>
      <inkml:brushProperty name="height" value="0.025" units="cm"/>
    </inkml:brush>
  </inkml:definitions>
  <inkml:trace contextRef="#ctx0" brushRef="#br0">191 116 11851,'0'0'8830,"3"-11"-6807,10-34-293,-13 43-1612,1 0 0,-1 0 0,0 0 0,0 0 0,0 0 0,0 0 0,0 0 0,0 0 0,0 0 0,-1 0 0,1 0 0,-1 0 0,1 1 0,-1-1 0,0 0 0,0 0 0,0 0 1,0 1-1,0-1 0,0 0 0,0 1 0,-1-1 0,1 1 0,0-1 0,-1 1 0,0 0 0,1 0 0,-1-1 0,0 1 0,1 0 0,-1 0 0,0 1 0,0-1 0,0 0 0,0 1 0,0-1 0,0 1 0,0 0 0,0-1 0,0 1 0,-3 0 1,-1-1-52,0 1 0,0 0 0,0 0 0,-1 0 0,1 1 0,0-1 0,0 2 0,0-1 0,0 1 0,0-1 0,1 2 0,-7 2 0,6 0-27,0 0-1,-1 1 0,2 0 1,-1 0-1,1 1 1,0-1-1,0 1 0,1 0 1,-5 10-1,6-11-39,0-1 0,1 0 0,0 1 0,0-1 1,1 1-1,0-1 0,0 1 0,0 0 0,0 0 0,1 0 0,0-1 0,1 1 0,-1 0 0,2 7 0,-1-11 2,0-1-1,0 0 0,-1 0 0,1 0 1,0 1-1,0-1 0,0 0 0,1 0 1,-1 0-1,0-1 0,0 1 0,0 0 0,1 0 1,-1-1-1,0 1 0,1-1 0,-1 1 1,1-1-1,-1 1 0,0-1 0,1 0 1,-1 0-1,1 0 0,-1 0 0,1 0 1,-1 0-1,1 0 0,-1 0 0,1-1 1,-1 1-1,0 0 0,2-1 0,4-1 21,-1 1 0,0-1-1,0 0 1,0-1-1,0 1 1,7-5 0,12-12 56,-2-2 1,0 0 0,37-46-1,-60 68-84,0-1 0,0 1 0,0-1 0,0 1 0,0-1-1,0 1 1,0-1 0,0 1 0,0-1 0,0 1 0,0-1-1,1 1 1,-1-1 0,0 1 0,0-1 0,0 1 0,1-1-1,-1 0 1,0 1 0,1-1 0,-1 1 0,0-1 0,1 0-1,-1 1 1,0-1 0,1 0 0,-1 1 0,1-1 0,-1 0-1,1 0 1,-1 1 0,1-1 0,-1 0 0,1 0-1,-1 0 1,1 0 0,-1 0 0,1 0 0,-1 0 0,1 0-1,-1 0 1,1 0 0,-1 0 0,1 0 0,-1 0 0,1 0-1,-1 0 1,1 0 0,-1-1 0,1 1 0,-1 0 0,0 0-1,1 0 1,-1-1 0,1 1 0,-1 0 0,1-1 0,-1 1-1,0 0 1,1-1 0,-1 1 0,0-1 0,0 1-1,1-1 1,-1 1 0,0 0 0,0-1 0,1 0 0,1 58-261,-1-31 543,-1-23-250,0 1 0,0-1 0,1 0 0,-1 0 0,1 0 0,0 0 0,0 0 0,0 0 0,0 0 0,1-1 0,-1 1 0,1 0 0,0-1 0,0 1 0,0-1 0,0 1 0,0-1 0,0 0 0,1 0 0,-1 0 0,1 0 0,-1 0 0,1-1 0,4 3 0,-3-3 14,1 0 1,-1-1 0,1 1-1,-1-1 1,1 0-1,0 0 1,-1-1 0,1 1-1,-1-1 1,1 0-1,-1 0 1,0 0 0,1-1-1,-1 1 1,0-1-1,8-5 1,8-5 55,-1-1 0,29-25-1,-33 25-82,0 0 0,1 1 0,1 1 0,27-14 0,-43 25-11,-1-1-1,1 1 1,0-1-1,0 1 1,-1 0 0,1-1-1,0 1 1,0 0-1,0 0 1,0 0-1,-1 0 1,1-1-1,0 1 1,0 0-1,0 0 1,0 1-1,0-1 1,-1 0-1,1 0 1,0 0 0,0 1-1,0-1 1,0 0-1,-1 1 1,1-1-1,0 0 1,0 1-1,-1-1 1,1 1-1,0-1 1,-1 1-1,1 0 1,0 0-1,9 31 122,-11-30-118,1 0 0,0 0 1,1 0-1,-1 0 1,0 0-1,0 0 1,1 0-1,0 0 0,-1 0 1,1 0-1,0 0 1,0 0-1,0 0 0,0 0 1,0-1-1,0 1 1,0 0-1,1-1 0,-1 1 1,1-1-1,-1 1 1,1-1-1,0 0 0,-1 0 1,1 0-1,0 0 1,2 1-1,1-1-230,-1-1 0,1 0 0,0-1 1,-1 1-1,1-1 0,-1 0 0,1 0 0,-1 0 0,1 0 1,-1-1-1,7-3 0,49-32-5871,-8 5-31,-22 18-3936</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5:57.925"/>
    </inkml:context>
    <inkml:brush xml:id="br0">
      <inkml:brushProperty name="width" value="0.025" units="cm"/>
      <inkml:brushProperty name="height" value="0.025" units="cm"/>
    </inkml:brush>
  </inkml:definitions>
  <inkml:trace contextRef="#ctx0" brushRef="#br0">97 281 13773,'0'0'13506,"-10"1"-12278,6-1-1126,1 0 0,-1 0 0,1 1 0,-1-1-1,1 1 1,-1 0 0,1 0 0,-1 0 0,1 0 0,0 1 0,-1-1 0,1 1 0,0 0 0,0 0-1,0 0 1,0 0 0,1 1 0,-1-1 0,1 1 0,-1-1 0,1 1 0,0 0 0,0 0 0,0 0 0,0 0-1,1 1 1,-1-1 0,1 0 0,0 1 0,0-1 0,0 1 0,0-1 0,0 8 0,1-11-98,0 1 0,0 0 1,0-1-1,0 1 0,0-1 1,0 1-1,0 0 1,0-1-1,1 1 0,-1-1 1,0 1-1,0-1 0,1 1 1,-1 0-1,0-1 1,1 1-1,-1-1 0,0 0 1,1 1-1,-1-1 0,1 1 1,-1-1-1,1 1 1,-1-1-1,1 0 0,-1 1 1,1-1-1,-1 0 0,1 0 1,-1 1-1,1-1 1,0 0-1,-1 0 0,2 0 1,27-4 98,25-22 25,-35 12-131,-1 0 0,-1-2 0,-1 1 0,0-2 0,20-27 0,-28 32-35,1 0 0,-2 0-1,0-1 1,0 0 0,-1 0 0,-1-1-1,0 1 1,-1-1 0,4-24 0,-10 47-8,-1-1 1,0 1 0,0 0 0,-1-1 0,-5 9-1,-11 27 120,11-19 79,-11 53 0,18-71-133,1 0 1,0 0-1,1 0 0,-1 1 1,1-1-1,1 0 1,-1 0-1,1 1 1,1-1-1,-1 0 0,1 0 1,4 10-1,-4-14-54,-1 0-1,1-1 0,0 1 0,0-1 1,0 1-1,0-1 0,0 0 1,1 0-1,-1 0 0,1 0 1,-1 0-1,1 0 0,0-1 0,-1 1 1,1-1-1,0 0 0,0 0 1,0 0-1,0 0 0,0 0 1,0-1-1,0 1 0,1-1 0,-1 0 1,0 0-1,0 0 0,0 0 1,0-1-1,0 1 0,0-1 1,5-1-1,-2 0-67,0 0 0,0-1 1,0 1-1,-1-1 0,1-1 0,-1 1 0,1-1 1,-1 1-1,0-1 0,-1-1 0,1 1 0,-1-1 1,0 0-1,6-8 0,-3-4-492,0-1-1,8-30 1,-10 33 1144,-5 17-526,0-1 1,0 0-1,0 0 1,0 1-1,1-1 1,-1 0-1,0 0 0,1 0 1,-1 0-1,1 0 1,-1 0-1,1 1 1,0-1-1,-1 0 1,1 0-1,0-1 0,0 1 1,-1 0-1,1 0 1,0 0-1,0 0 1,0-1-1,0 1 1,0 0-1,2 0 0,0 0 50,1 1 0,0-1 0,0 0 0,-1-1 0,1 1 0,0-1 0,0 1 1,5-1-1,0-1 27,1 0 1,-1 0-1,0 0 1,0-1-1,0-1 1,12-4-1,-5-2 28,0 0 0,-1-1 0,0-1 0,0-1 0,-2 0 0,20-22 0,-24 24-60,0 0 0,-1 0 1,-1-1-1,0-1 1,0 1-1,-1-1 0,-1 0 1,0 0-1,6-24 1,-11 35-62,1-1-1,-1 0 1,1 1 0,-1-1 0,0 0 0,0 0 0,0 0 0,0 1 0,0-1 0,0 0-1,-1 0 1,1 0 0,-1 1 0,1-1 0,-1 0 0,0 1 0,1-1 0,-2-1-1,1 2 5,0 0-1,0 0 0,0 0 0,0 1 1,0-1-1,0 0 0,0 1 0,0-1 1,0 1-1,-1 0 0,1-1 0,0 1 0,0 0 1,0-1-1,-1 1 0,1 0 0,0 0 1,0 0-1,0 0 0,-2 1 0,-3 0 18,1 0-1,0 0 1,-1 1-1,1 0 1,0 0-1,0 0 1,0 1-1,0 0 1,0 0-1,-5 4 1,-4 5-29,1 1 0,-1 1 0,2 0 0,0 0 0,1 1 0,-17 31 0,23-37 0,0 1 0,1-1 0,0 1 0,0 0 0,1 0 0,1 1 0,0-1 0,0 1 0,1-1 0,0 1 0,1-1 0,0 1 0,3 16 0,-2-23 0,0-1 0,1 1 0,-1-1 0,1 1 0,0-1 0,0 1 0,0-1 0,1 0 0,-1 0 0,1 0 0,-1-1 0,1 1 0,0 0 0,0-1 0,0 0 0,1 0 0,-1 0 0,0 0 0,1 0 0,-1-1 0,1 1 0,0-1 0,-1 0 0,1 0 0,0-1 0,6 1 0,10 2 0,1-1 0,-1-2 0,32-2 0,-49 2 0,8 0-23,0-1-1,0-1 1,0 0 0,0 0-1,0-1 1,0-1 0,17-8-1,-27 12-230,0-1 0,0 1-1,0-1 1,0 0 0,-1 1 0,1-1-1,0 0 1,0 1 0,-1-1 0,1 0 0,0 0-1,-1 0 1,1 0 0,-1 0 0,1 0-1,-1 0 1,0 0 0,1 0 0,-1 0-1,0 0 1,0 0 0,1 0 0,-1-2-1,0-14-7517</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5:58.470"/>
    </inkml:context>
    <inkml:brush xml:id="br0">
      <inkml:brushProperty name="width" value="0.025" units="cm"/>
      <inkml:brushProperty name="height" value="0.025" units="cm"/>
    </inkml:brush>
  </inkml:definitions>
  <inkml:trace contextRef="#ctx0" brushRef="#br0">0 54 15855,'7'-26'2530,"-3"7"-63,1 11 415,0 8-1440,1 7-353,-4 23 352,0 15-160,0 13-160,-2 13-416,0 7-224,0 3-65,0 0 0,0-5-255,0-10-65,9-10-609,1-15-1729,4-14-3780,-2-20-6309</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5:59.433"/>
    </inkml:context>
    <inkml:brush xml:id="br0">
      <inkml:brushProperty name="width" value="0.025" units="cm"/>
      <inkml:brushProperty name="height" value="0.025" units="cm"/>
    </inkml:brush>
  </inkml:definitions>
  <inkml:trace contextRef="#ctx0" brushRef="#br0">2 164 12844,'0'0'12401,"-1"-9"-11461,1 6-857,0 1 1,0-1-1,0 0 1,0 1-1,0-1 1,0 0-1,1 1 1,-1-1-1,1 1 0,0-1 1,0 0-1,0 1 1,0 0-1,0-1 1,1 1-1,-1 0 1,1-1-1,-1 1 1,3-2-1,0 1 42,-1 1 0,1-1 0,0 1-1,0 0 1,1 0 0,-1 0 0,0 0 0,0 1-1,1-1 1,-1 1 0,1 1 0,0-1 0,6 0-1,-9 1-102,0-1 0,0 1 0,0 0 0,0-1 0,0 1-1,0 0 1,0 1 0,0-1 0,0 0 0,0 0 0,-1 1 0,1-1-1,0 1 1,0 0 0,0-1 0,0 1 0,-1 0 0,1 0 0,0 0-1,1 2 1,-2-1-19,1 1-1,-1 0 1,0 0-1,0 0 1,0 0-1,-1 0 1,1 0-1,-1 0 1,1 0-1,-1 0 1,0 1-1,-1 3 0,-1 31 278,-2 0-1,-10 47 0,-5 46-49,19-130-224,0 1-1,-1 0 1,1-1-1,0 1 0,0 0 1,0 0-1,0-1 1,1 1-1,-1 0 1,0-1-1,1 1 1,-1-1-1,1 1 1,0-1-1,-1 1 1,1-1-1,0 1 0,0-1 1,0 1-1,0-1 1,0 0-1,2 3 1,-1-4 13,0 1 0,0-1 1,0 1-1,0-1 0,1 0 1,-1 1-1,0-1 1,0 0-1,0-1 0,0 1 1,0 0-1,0 0 0,0-1 1,0 1-1,0-1 0,0 0 1,0 0-1,0 0 0,2-1 1,11-6 66,-1-1 1,-1 0 0,0 0 0,0-1-1,-1-1 1,0 0 0,-1-1-1,17-22 1,-8 6-15,-2 0 0,0-1 0,15-37-1,-29 56-78,5-11 76,-7 18-199,-3 11-234,-11 38 123,7-34 249,1 0 0,0 1 0,1-1 0,1 1-1,0 0 1,1-1 0,0 1 0,1 0-1,0 0 1,3 14 0,-3-26-4,1 1 1,-1-1-1,0 0 0,1 0 1,0 0-1,-1 0 0,1 0 1,0 1-1,-1-1 0,1 0 1,0 0-1,0-1 0,0 1 1,0 0-1,0 0 0,0 0 1,0-1-1,0 1 0,0 0 1,0-1-1,1 1 0,-1-1 1,0 1-1,2-1 0,0 1 12,0-1-1,0 0 1,1 0-1,-1 0 0,0 0 1,0-1-1,0 1 1,0-1-1,6-2 1,0 0 36,-1-1 0,1 0 1,0 0-1,-1-1 0,13-10 1,-11 7-52,0-1 0,-1 0 1,0 0-1,-1-1 1,0 0-1,0-1 1,-1 0-1,0 0 0,-1-1 1,-1 1-1,0-1 1,0 0-1,-1-1 1,3-17-1,-13 62-126,2 0 1,-2 45-1,6-76 126,0 1 1,0-1-1,0 0 0,1 1 0,-1-1 0,0 1 1,1-1-1,-1 0 0,0 1 0,1-1 0,0 0 0,-1 1 1,1-1-1,0 0 0,-1 0 0,1 0 0,0 1 1,0-1-1,0 0 0,0 0 0,0 0 0,0 0 0,1-1 1,-1 1-1,0 0 0,2 0 0,1 1 9,-1-1-1,1 0 1,0 0 0,0-1-1,0 1 1,0-1 0,0 0-1,0 0 1,6-1 0,9-2 23,-1 0 0,0-2 1,19-7-1,-6 1 5,-7 1-58,1 2-1,1 0 0,-1 2 1,1 0-1,47-3 0,-69 13 120,-6-7 16,-30-70-115,25 60 0,1 1 0,0-1 0,1-1 0,0 1 0,1-1 0,-4-21 0,8 33-36,0 0 1,0 1-1,0-1 0,0 1 1,0-1-1,0 0 0,1 1 1,-1-1-1,1 1 0,-1-1 1,1 1-1,0-1 0,0 1 0,-1-1 1,1 1-1,0 0 0,0-1 1,0 1-1,0 0 0,1 0 1,-1 0-1,0 0 0,0 0 1,1 0-1,-1 0 0,0 0 1,3 0-1,48-16-3348,-22 9-128,17-9-7139</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3:08.413"/>
    </inkml:context>
    <inkml:brush xml:id="br0">
      <inkml:brushProperty name="width" value="0.025" units="cm"/>
      <inkml:brushProperty name="height" value="0.025" units="cm"/>
    </inkml:brush>
  </inkml:definitions>
  <inkml:trace contextRef="#ctx0" brushRef="#br0">72 235 6086,'0'0'18172,"-10"4"-17105,8-3-1012,-38 18 838,39-18-848,0 0 0,-1 0 0,1 0 0,-1 0 0,1 0 0,0 1 0,0-1 0,0 1 0,0-1 0,0 0 0,0 1 0,0 0 0,0-1 0,0 1 0,1-1 0,-1 1 0,1 0 0,-1 0 0,1-1 0,0 1 0,0 0 0,0 0 0,0-1 0,0 1 0,0 0 0,0 0 0,0 0 0,1 1 0,0-2-38,-1 0 0,1-1 0,0 1-1,0 0 1,-1-1 0,1 1 0,0-1 0,0 1-1,0-1 1,0 1 0,-1-1 0,1 0 0,0 1 0,0-1-1,0 0 1,0 0 0,0 1 0,0-1 0,0 0-1,0 0 1,0 0 0,0 0 0,2-1 0,24-2 171,-17 0-178,-1-1 1,0 0-1,0 0 1,0-1-1,0 0 1,0 0-1,-1-1 1,0 0-1,0-1 1,11-12-1,3-5-366,-2 0-1,19-29 0,-28 38 370,-1-1 0,0 0 1,-1 0-1,-1-1 0,-1 0 0,8-26 0,-32 95 2288,13-41-2120,0 0-1,0 0 1,1 1-1,-2 19 1,4-26-100,1 1 0,-1-1 0,1 0 0,1 1 0,-1-1-1,1 0 1,0 0 0,0 0 0,1 1 0,-1-1 0,1 0 0,0-1 0,1 1 0,-1 0 0,6 7 0,-3-7-150,-1-1 1,1 1 0,0-2 0,0 1-1,0 0 1,1-1 0,-1 0 0,1 0-1,0 0 1,0-1 0,0 0 0,12 2-1,-8-1-874,0-1-1,0-1 1,0 0-1,0 0 1,0-1-1,0-1 1,12-1-1,23-11-10027</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5:59.855"/>
    </inkml:context>
    <inkml:brush xml:id="br0">
      <inkml:brushProperty name="width" value="0.025" units="cm"/>
      <inkml:brushProperty name="height" value="0.025" units="cm"/>
    </inkml:brush>
  </inkml:definitions>
  <inkml:trace contextRef="#ctx0" brushRef="#br0">45 0 18449,'0'0'9129,"-11"66"-8232,11-23-321,3 7-415,6-1-97,1 1-32,1-5-545,-5-3-640,-6-4-1185,0-3-449,-10-6-672,-18-7-705,-6-4-5701</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00.197"/>
    </inkml:context>
    <inkml:brush xml:id="br0">
      <inkml:brushProperty name="width" value="0.025" units="cm"/>
      <inkml:brushProperty name="height" value="0.025" units="cm"/>
    </inkml:brush>
  </inkml:definitions>
  <inkml:trace contextRef="#ctx0" brushRef="#br0">17 396 8232,'-4'-17'1411,"0"0"1,1 0 0,0 0-1,1-1 1,1 1-1,3-32 1,-1 40-1088,1 0 0,0 0 0,1 0-1,0 0 1,1 0 0,-1 0 0,2 1 0,-1 0 0,1-1 0,0 2 0,1-1-1,0 1 1,0 0 0,9-8 0,1 2-143,0 1 0,0 1 0,1 0 0,0 1 0,1 1 0,1 1 0,-1 0 0,1 1 0,0 2 0,1 0-1,-1 0 1,1 2 0,0 1 0,0 0 0,0 1 0,0 1 0,0 1 0,28 5 0,-41-4-184,1-1-1,-1 1 1,1 0-1,-1 1 1,0-1-1,0 2 1,0-1-1,0 1 1,-1 0-1,1 0 1,-1 1-1,0-1 1,0 1-1,-1 1 1,0-1-1,0 1 1,0 0-1,0 0 1,-1 1-1,0-1 1,0 1-1,-1 0 1,5 12-1,-5-6 229,0 1 0,0-1 0,-1 0 0,-1 1 0,0-1 0,-1 1 0,0-1 0,-1 1-1,-1-1 1,0 1 0,-1-1 0,-8 23 0,-2 0 278,-2 0-1,-1-1 1,-2-1-1,-1-1 1,-2 0-1,-34 40 1,53-69-503,-1-1 0,1 1 0,-1-1 0,0 0 0,0 0 0,0-1 0,0 1 0,-1 0 0,1-1 0,-1 0 0,1 0 0,-1 0 0,0 0 0,0-1 0,1 1 0,-1-1 0,-7 1 0,10-2-10,1 0-1,-1 0 1,0 0 0,1 0-1,-1 0 1,1-1 0,-1 1-1,1 0 1,-1 0 0,1-1-1,-1 1 1,1 0 0,-1-1-1,1 1 1,-1 0 0,1-1-1,0 1 1,-1-1-1,1 1 1,0-1 0,-1 1-1,1-1 1,0 1 0,0-1-1,-1 1 1,1-1 0,0 0-1,0 1 1,0-1 0,0 0-1,-2-27-848,13-28-1858,-1 36 647,1 0 1,1 1-1,0 0 1,2 1-1,24-26 1,4-4-4551</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00.522"/>
    </inkml:context>
    <inkml:brush xml:id="br0">
      <inkml:brushProperty name="width" value="0.025" units="cm"/>
      <inkml:brushProperty name="height" value="0.025" units="cm"/>
    </inkml:brush>
  </inkml:definitions>
  <inkml:trace contextRef="#ctx0" brushRef="#br0">13 0 16143,'0'0'10698,"5"50"-9000,-8-17-577,-3 4-320,0 2-449,3-4-224,3-5-128,0-6-128,9-7-737,4-11-480,4-6-1634,-1-2-1057,-4-20-4099</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00.866"/>
    </inkml:context>
    <inkml:brush xml:id="br0">
      <inkml:brushProperty name="width" value="0.025" units="cm"/>
      <inkml:brushProperty name="height" value="0.025" units="cm"/>
    </inkml:brush>
  </inkml:definitions>
  <inkml:trace contextRef="#ctx0" brushRef="#br0">1 88 18097,'0'0'4196,"1"9"-2787,0-4-1312,-1-3-52,0 0 0,0 0-1,0 0 1,1 0 0,-1 0 0,1 0-1,-1 0 1,1 0 0,0 0 0,-1 0-1,1 0 1,0-1 0,0 1 0,1 0 0,-1 0-1,0-1 1,0 1 0,1-1 0,-1 1-1,1-1 1,-1 0 0,1 0 0,0 1-1,0-1 1,-1 0 0,1 0 0,0-1 0,0 1-1,0 0 1,0-1 0,0 1 0,0-1-1,0 1 1,0-1 0,4 0 0,2-1 28,0 1 1,0-2-1,0 1 0,0-1 1,0 0-1,0-1 1,-1 0-1,1 0 0,-1 0 1,0-1-1,0 0 1,0-1-1,6-5 1,-8 7-42,0-1 0,-1 0 0,0 0 0,0-1 0,0 1 1,0-1-1,-1 0 0,0 0 0,0 0 0,0 0 0,0-1 0,-1 1 1,0-1-1,0 1 0,-1-1 0,1 0 0,-1 0 0,0-8 1,-1 14-34,0-1 0,0 1 0,0 0 1,-1 0-1,1-1 0,0 1 1,0 0-1,0 0 0,-1-1 1,1 1-1,0 0 0,0 0 1,0 0-1,-1-1 0,1 1 0,0 0 1,0 0-1,-1 0 0,1 0 1,0 0-1,-1 0 0,1 0 1,0 0-1,0-1 0,-1 1 1,1 0-1,0 0 0,-1 0 0,1 0 1,0 0-1,0 1 0,-1-1 1,1 0-1,0 0 0,-1 0 1,1 0-1,0 0 0,0 0 1,-1 0-1,1 0 0,0 1 0,0-1 1,-1 0-1,1 0 0,0 0 1,0 1-1,0-1 0,-1 0 1,1 0-1,0 1 0,0-1 1,0 0-1,-1 1 0,-14 11-36,8-2 190,0-1 0,1 1 0,0 1 0,1-1 0,0 1 0,1 0 0,0 0 0,0 0 0,1 1 0,1-1 0,0 1 0,0-1 0,1 1 0,1 23 0,0-34-138,1 0-1,-1 0 1,0 0-1,0 0 0,1 0 1,-1 0-1,0 0 0,1 0 1,-1 0-1,1 0 1,-1 0-1,1 0 0,0 0 1,-1-1-1,1 1 1,0 0-1,0 0 0,-1-1 1,1 1-1,0 0 1,0-1-1,0 1 0,0-1 1,0 1-1,0-1 0,2 1 1,0 0 4,0-1 0,0 0 0,0 0-1,1 0 1,-1 0 0,0 0 0,0 0 0,0-1 0,4-1 0,4-1 19,0-1 0,-1 0 1,1-1-1,11-7 0,41-35 85,-46 32-98,1 1 0,31-17 0,-48 30-9,0 0 1,0 0-1,0 1 1,0-1-1,0 1 1,1-1-1,-1 1 1,0-1 0,0 1-1,0 0 1,1-1-1,-1 1 1,0 0-1,1 0 1,-1 0-1,0 0 1,0 0-1,1 0 1,-1 0 0,0 1-1,1-1 1,-1 0-1,0 1 1,0-1-1,0 1 1,1-1-1,-1 1 1,0 0 0,0-1-1,1 2 1,1 1 103,-1 1 1,0 0-1,0-1 1,0 1-1,0 0 1,-1 0-1,3 7 1,12 28 493,-15-38-623,0 0 0,0 1 0,0-1 0,0 0-1,1 0 1,-1 1 0,0-1 0,1 0 0,-1 0 0,0-1-1,1 1 1,-1 0 0,1 0 0,-1-1 0,1 1-1,0-1 1,-1 1 0,1-1 0,0 0 0,-1 1 0,4-1-1,-2 0-282,0-1 0,0 1 1,-1-1-1,1 1 0,0-1 0,0 0 0,0 0 0,-1 0 0,1-1 0,0 1 0,-1-1 0,1 1 0,-1-1 0,0 0 0,1 0 0,-1 0 0,0 0 0,0 0 0,0 0 0,0-1 0,-1 1 0,1-1 1,-1 1-1,3-6 0,0-2-1546,-1 1 0,0-1 0,0 0 1,-1 1-1,0-1 0,0-13 0,0-21-5417</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01.193"/>
    </inkml:context>
    <inkml:brush xml:id="br0">
      <inkml:brushProperty name="width" value="0.025" units="cm"/>
      <inkml:brushProperty name="height" value="0.025" units="cm"/>
    </inkml:brush>
  </inkml:definitions>
  <inkml:trace contextRef="#ctx0" brushRef="#br0">0 4 13389,'0'0'12838,"10"-1"-13024,12-1-886,-1 2 0,1 1 1,-1 0-1,42 9 1,-8 2-5250,-6 2-4742,-49-14 11265,0 0 0,1 0 0,-1 0 0,0 0 1,0 1-1,1-1 0,-1 0 0,0 0 0,1 0 0,-1 0 0,0 1 0,0-1 0,0 0 0,1 0 1,-1 0-1,0 1 0,0-1 0,0 0 0,1 1 0,-1-1 0,0 0 0,0 0 0,0 1 0,0-1 0,0 0 1,0 1-1,0-1 0,0 0 0,0 0 0,1 1 0,-1-1 0,0 0 0,-1 1 0,1-1 0,0 0 1,0 1-1,0-1 0,0 0 0,0 1 0,0-1 0,0 0 0,0 0 0,0 1 0,-1-1 0,1 0 0,0 0 1,0 1-1,0-1 0,-1 0 0,1 0 0,0 1 0,0-1 0,-1 0 0,1 0 0,0 0 0,0 0 0,-1 1 1,1-1-1,0 0 0,-1 0 0,1 0 0,0 0 0,0 0 0,-1 0 0,-30 19 5768,12-7-4117,17-11-1871,1 0 1,0-1-1,0 1 1,0 1 0,0-1-1,0 0 1,0 0-1,0 0 1,0 1-1,0-1 1,0 0 0,1 1-1,-1-1 1,0 0-1,1 1 1,-1-1 0,1 1-1,0-1 1,0 1-1,-1-1 1,1 1-1,0-1 1,0 1 0,0-1-1,0 1 1,1 0-1,-1-1 1,0 1 0,1-1-1,-1 0 1,1 1-1,-1-1 1,1 1-1,0-1 1,0 0 0,-1 1-1,1-1 1,0 0-1,0 0 1,0 0 0,0 0-1,1 0 1,-1 0-1,0 0 1,0 0-1,1 0 1,-1 0 0,0-1-1,3 2 1,6 3-586,0 0 0,0-1-1,0 0 1,1-1 0,16 3 0,16 0-294,28 5-2969,-66-10 3684,0 0 0,0 0 0,0 1 0,0 0 0,0 0 1,-1 1-1,1-1 0,-1 1 0,1 0 0,4 4 0,-8-6 441,0 1 0,0-1 0,0 0 0,0 1 0,0-1 0,-1 1 0,1-1 0,0 1 0,-1-1 0,1 1 0,-1-1 0,0 1 0,1-1 0,-1 1 0,0 0 0,0-1 0,0 1 0,0 0-1,0-1 1,0 1 0,-1-1 0,1 1 0,0 0 0,-1-1 0,0 1 0,1-1 0,-1 1 0,0-1 0,1 0 0,-1 1 0,0-1 0,0 0 0,0 1 0,0-1 0,-2 1 0,-5 7 906,1-2-1,-2 1 1,-16 11 0,21-15-861,-19 12 1213,0 0 1,-34 16 0,46-27-1426,0 0 0,0-1 0,0 0 0,-1-1 0,1 0 0,-1-1 0,0 0 0,-13 0 0,24-2-249,0 0 1,0 0-1,0 0 0,0-1 1,1 1-1,-1 0 0,0-1 1,0 1-1,0-1 0,0 1 1,0-1-1,0 1 0,1-1 1,-1 0-1,0 1 0,0-1 1,1 0-1,-1 0 1,0 1-1,1-1 0,-1 0 1,1 0-1,-1 0 0,1 0 1,0 0-1,-1 0 0,1 0 1,0 0-1,0 0 0,0 0 1,-1 0-1,1 0 0,0 0 1,0 0-1,0 0 0,1 0 1,-1 0-1,0 0 0,0 0 1,0 0-1,1-1 0,14-47-11216,7 9-3345</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01.552"/>
    </inkml:context>
    <inkml:brush xml:id="br0">
      <inkml:brushProperty name="width" value="0.025" units="cm"/>
      <inkml:brushProperty name="height" value="0.025" units="cm"/>
    </inkml:brush>
  </inkml:definitions>
  <inkml:trace contextRef="#ctx0" brushRef="#br0">142 1 23895,'0'0'6427,"-8"7"-6123,5-4-230,-1 1-1,1-1 0,-1 1 1,1 0-1,0 0 0,1 0 1,-1 1-1,1-1 0,0 0 1,0 1-1,0-1 0,0 1 1,1 0-1,0 0 0,0 0 1,0 0-1,1-1 1,-1 1-1,1 0 0,0 0 1,1 0-1,1 8 0,7 22 20,1-1-1,2-1 1,1 0-1,28 48 1,14 37-1970,-45-95 1004,14 44-3009,-22-62 2961,-1 1 0,0-1 1,-1 1-1,0-1 0,1 1 0,-2 6 1,1-12 840,-1 1 0,1-1 0,-1 1 0,1-1 0,0 1 1,-1-1-1,1 1 0,-1-1 0,1 1 0,-1-1 0,0 0 1,1 1-1,-1-1 0,1 0 0,-1 1 0,0-1 1,1 0-1,-1 0 0,0 0 0,1 1 0,-1-1 0,0 0 1,1 0-1,-1 0 0,0 0 0,1 0 0,-1 0 0,0-1 1,1 1-1,-1 0 0,0 0 0,1 0 0,-1 0 0,1-1 1,-1 1-1,0 0 0,1-1 0,-1 1 0,1-1 0,-1 1 1,1 0-1,-1-2 0,-27-14 59,-22-25 4122,1-2 1,-55-63 0,102 104-3939,0 0 0,0 1 0,1-1 0,-1-1 1,1 1-1,0 0 0,-1 0 0,1 0 0,0-1 1,0 1-1,1-1 0,-1 1 0,0-1 0,1 1 0,-1-1 1,1 1-1,0-4 0,1 3-97,-1 2-1,1-1 1,-1 0 0,1 0 0,0 0 0,0 0-1,0 0 1,0 1 0,0-1 0,1 0-1,-1 1 1,0-1 0,1 1 0,-1-1-1,1 1 1,0 0 0,2-2 0,9-4-265,0 1 0,0 0 0,1 1 0,0 0 0,16-2-1,1-2-922,18-9-3047,-1-5-3406</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02.465"/>
    </inkml:context>
    <inkml:brush xml:id="br0">
      <inkml:brushProperty name="width" value="0.025" units="cm"/>
      <inkml:brushProperty name="height" value="0.025" units="cm"/>
    </inkml:brush>
  </inkml:definitions>
  <inkml:trace contextRef="#ctx0" brushRef="#br0">1 661 6566,'0'0'8109,"9"-1"-5071,-7 0-2968,3 1 436,0-1 1,0 0-1,1-1 0,-1 1 1,0-1-1,0 0 0,-1 0 1,1-1-1,0 0 0,-1 1 1,1-1-1,-1-1 0,6-5 1,8-13 466,-1-1 0,0 0 0,17-37 0,-11 12-589,-2-1 0,21-71 0,-32 85-164,7-53-1,-15 73-187,0 1 0,-2 0 0,1-1 0,-2 1 0,0 0-1,-5-23 1,6 36-46,0-1 1,-1 1-1,1-1 0,-1 1 0,1-1 0,-1 1 1,1-1-1,-1 1 0,0-1 0,0 1 0,0 0 1,0-1-1,0 1 0,0 0 0,0 0 0,0 0 0,0 0 1,-1 0-1,1 0 0,0 0 0,-1 0 0,1 0 1,0 1-1,-1-1 0,1 0 0,-1 1 0,1 0 1,-1-1-1,0 1 0,1 0 0,-1 0 0,1-1 0,-1 1 1,0 1-1,1-1 0,-1 0 0,1 0 0,-1 0 1,1 1-1,-1-1 0,0 1 0,1-1 0,0 1 1,-1 0-1,1 0 0,-1 0 0,1-1 0,0 1 0,0 0 1,-1 0-1,1 1 0,0-1 0,0 0 0,0 0 1,0 1-1,0-1 0,0 0 0,1 1 0,-1-1 1,0 1-1,1-1 0,-1 3 0,-6 15-23,0 0 1,2 0-1,0 0 0,1 1 1,-2 30-1,4 101 49,2-138-6,1 0 0,1 0 1,0 0-1,1 0 0,0 0 0,1 0 1,0-1-1,1 0 0,12 22 0,-15-31 3,0 1-1,0-1 0,1 0 1,-1 0-1,1 0 0,-1-1 1,1 1-1,0-1 0,0 1 1,0-1-1,1 0 0,-1 0 1,0 0-1,1 0 0,0-1 1,-1 0-1,1 1 0,0-1 1,-1-1-1,1 1 0,0 0 1,0-1-1,0 0 0,0 0 1,-1 0-1,1 0 0,0-1 1,0 1-1,0-1 0,-1 0 1,1 0-1,0-1 0,-1 1 1,1-1-1,-1 0 0,1 1 1,4-5-1,1 0 18,-1 0 1,0 0-1,0 0 0,-1-1 1,0-1-1,0 1 1,-1-1-1,1 0 0,-2 0 1,1-1-1,-1 0 0,6-14 1,-5 8 9,-1 0 0,0 0-1,-1-1 1,-1 1 0,-1-1 0,0 0 0,0-20 0,-5 21-63,-3 13-206,5 3 209,0 0 0,-1 0 0,1 0 0,0 0 0,1 0-1,-1 1 1,0-1 0,0 0 0,0 0 0,1 1 0,-1-1 0,1 0-1,-1 1 1,1-1 0,-1 3 0,-3 11 68,1 1 0,1 0 1,0 0-1,1 0 0,1 0 0,2 21 1,-2-35-34,1-1 0,-1 1 0,0-1 1,0 1-1,1-1 0,-1 1 1,1-1-1,-1 1 0,1-1 0,-1 0 1,1 1-1,0-1 0,0 0 0,0 0 1,0 1-1,0-1 0,0 0 1,0 0-1,0 0 0,0 0 0,0 0 1,1-1-1,-1 1 0,0 0 1,1 0-1,-1-1 0,1 1 0,-1-1 1,0 1-1,1-1 0,-1 0 1,1 0-1,-1 1 0,1-1 0,-1 0 1,1 0-1,-1-1 0,1 1 1,-1 0-1,1 0 0,-1-1 0,3 0 1,2-1 84,0 0 1,0 0 0,0-1 0,0 0-1,-1 0 1,1 0 0,-1-1 0,9-8 0,4-8 20,-1-1 0,-1-1 1,-1 0-1,-1-1 1,-1-1-1,-1 0 1,15-44-1,-27 68-119,0 0 1,0 0-1,0 0 0,0 0 0,0 0 0,0 0 1,0 0-1,0 0 0,0 0 0,0 0 1,0 1-1,0-1 0,0 0 0,0 0 1,0 0-1,0 0 0,0 0 0,0 0 1,0 0-1,0 0 0,0 0 0,0 0 1,1 0-1,-1 0 0,0 0 0,0 0 0,0 1 1,0-1-1,0 0 0,0 0 0,0 0 1,0 0-1,0 0 0,0 0 0,0 0 1,0 0-1,1 0 0,-1 0 0,0 0 1,0 0-1,0 0 0,0 0 0,0 0 1,0 0-1,0 0 0,0 0 0,0 0 0,0 0 1,1 0-1,-1 0 0,0 0 0,0-1 1,0 1-1,0 0 0,0 0 0,0 0 1,0 0-1,0 0 0,0 0 0,0 0 1,4 15-235,0 19-99,-4-33 336,1 29 23,1 1 0,1-1 0,2 0-1,1 0 1,13 37 0,-18-65-138,-1 0 0,1 0 0,0 0 0,0 0 0,0 0 0,0 0 0,0-1 0,0 1-1,0 0 1,0-1 0,1 1 0,-1 0 0,1-1 0,-1 0 0,1 1 0,0-1 0,-1 0 0,1 0 0,0 0 0,0 0-1,0 0 1,0 0 0,0-1 0,0 1 0,0-1 0,0 1 0,0-1 0,2 0 0,-2 0-381,0-1 1,0 0 0,0 0-1,0 0 1,0 0 0,0 0-1,-1 0 1,1-1 0,0 1-1,-1-1 1,1 1 0,-1-1-1,0 0 1,1 1 0,-1-1-1,0 0 1,0 0 0,0 0-1,0 0 1,0 0 0,-1 0-1,1 0 1,-1 0 0,1 0-1,-1 0 1,1-4-1,2-31-9274</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02.791"/>
    </inkml:context>
    <inkml:brush xml:id="br0">
      <inkml:brushProperty name="width" value="0.025" units="cm"/>
      <inkml:brushProperty name="height" value="0.025" units="cm"/>
    </inkml:brush>
  </inkml:definitions>
  <inkml:trace contextRef="#ctx0" brushRef="#br0">1 3 9833,'0'0'9417,"59"-3"-14670,-29 3 64</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03.163"/>
    </inkml:context>
    <inkml:brush xml:id="br0">
      <inkml:brushProperty name="width" value="0.025" units="cm"/>
      <inkml:brushProperty name="height" value="0.025" units="cm"/>
    </inkml:brush>
  </inkml:definitions>
  <inkml:trace contextRef="#ctx0" brushRef="#br0">20 0 12043,'0'0'5739,"-1"11"-3950,-7 35 1275,-2 63 0,10-107-3055,0-1 1,0 0-1,0 1 0,0-1 1,0 1-1,1-1 0,-1 0 1,1 1-1,-1-1 1,1 0-1,-1 1 0,1-1 1,0 0-1,0 0 0,0 0 1,-1 0-1,1 0 0,0 0 1,0 0-1,1 0 0,-1 0 1,2 1-1,1 0-27,-1 0-1,1-1 1,0 1-1,0-1 1,0 0-1,-1 0 1,1-1-1,6 1 1,8 0-606,0-2 1,33-4-1,-45 4 263,105-10-1705,-111 11 2097,1 0 1,-1 1-1,1-1 0,-1 0 1,1 0-1,-1 0 1,1 0-1,-1 0 1,1 0-1,-1 1 1,1-1-1,-1 0 1,0 0-1,1 1 1,-1-1-1,1 0 0,-1 1 1,0-1-1,1 0 1,-1 1-1,0-1 1,1 1-1,-1-1 1,0 0-1,0 1 1,1-1-1,-1 1 1,0-1-1,0 1 0,0-1 1,0 1-1,0-1 1,0 1-1,0-1 1,0 1-1,0-1 1,0 1-1,0-1 1,0 1-1,0-1 1,0 0-1,0 1 0,0-1 1,0 1-1,-1-1 1,1 1-1,0-1 1,0 1-1,-1-1 1,1 0-1,0 1 1,0-1-1,-1 1 1,-17 26 1808,-12 6-226,-2-1-1,-1-2 1,-61 44-1,93-73-1623,0 0 0,0-1-1,0 1 1,0 0 0,0 0 0,0-1-1,0 1 1,0-1 0,-1 1 0,1-1-1,0 1 1,0-1 0,0 0 0,-1 1-1,1-1 1,0 0 0,0 0 0,-1 0-1,1 0 1,0 0 0,0 0 0,-1 0-1,1-1 1,-2 1 0,3-1-77,-1 0 1,0-1 0,1 1-1,-1 0 1,1 0 0,-1 0-1,1 0 1,0-1 0,-1 1-1,1 0 1,0 0 0,0 0-1,0-1 1,0 1 0,0 0-1,0 0 1,0-1 0,1 1-1,0-2 1,3-16-1565,1 1 0,11-25 0,-11 30 505,36-123-9408,-23 53 2904</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03.507"/>
    </inkml:context>
    <inkml:brush xml:id="br0">
      <inkml:brushProperty name="width" value="0.025" units="cm"/>
      <inkml:brushProperty name="height" value="0.025" units="cm"/>
    </inkml:brush>
  </inkml:definitions>
  <inkml:trace contextRef="#ctx0" brushRef="#br0">1 1 13261,'0'0'9892,"1"15"-8606,3 33-393,-2-8-163,2-1-1,2 1 1,11 39 0,-14-70-689,-1 1 0,1-1 0,0-1 0,1 1 0,0 0 0,1-1 0,0 0 0,0 0 0,1 0 0,-1-1 0,2 0 0,-1 0 0,1 0 0,0-1 0,0 0 0,1 0 0,0-1 0,17 9 0,-21-12-87,1 0-1,0-1 1,1 1-1,-1-1 1,0 0-1,0 0 1,0-1-1,1 0 1,-1 0 0,0 0-1,1 0 1,-1-1-1,0 0 1,0 0-1,0 0 1,0-1-1,0 0 1,0 0-1,6-3 1,3-4-295,-1-1-1,0 0 1,0 0-1,19-23 1,-2 3 345,-29 29 32,-1 1 0,1 0 0,-1-1 0,1 1 0,-1 0 0,1 0 0,-1-1 0,1 1 0,-1 0 0,1 0 0,-1 0 0,1 0 0,0 0 0,-1 0 0,1-1 0,-1 1 0,1 1 0,-1-1 0,1 0 0,0 0-1,-1 0 1,1 0 0,-1 0 0,1 0 0,-1 1 0,1-1 0,-1 0 0,1 0 0,-1 1 0,1 0 0,20 15 452,8 6-249,-23-21-270,0 1-1,0-1 1,0 0 0,0 0 0,0-1-1,1 0 1,-1 0 0,0-1-1,0 1 1,0-1 0,1-1 0,-1 1-1,0-1 1,-1 0 0,12-6-1,0-1-536,-2-2 1,1 0-1,25-24 0,-27 23 303,0 0 1,0 0-1,1 2 1,19-11 0,-33 20 256,0 1 1,0-1 0,0 1 0,0 0-1,0-1 1,1 1 0,-1 0 0,0 0 0,0-1-1,0 1 1,0 0 0,1 0 0,-1 0 0,0 1-1,0-1 1,0 0 0,0 0 0,1 1 0,-1-1-1,0 0 1,0 1 0,0-1 0,0 1 0,0 0-1,0-1 1,0 1 0,0 0 0,0-1 0,0 1-1,-1 0 1,1 0 0,0 0 0,0 0 0,-1 0-1,1 0 1,0 0 0,-1 0 0,1 0 0,0 2-1,2 6 144,0 1-1,0-1 0,-1 1 0,2 10 1,-1-2 186,21 64 238,63 144 1,-60-145-454,-25-74 117,-1 0 0,0 0 0,0 0 1,0 0-1,-1 0 0,0 0 0,-1 0 0,1 0 0,-1 0 1,-3 8-1,4-14-158,-1 1 1,0 0-1,1 0 0,-1 0 1,0-1-1,0 1 1,-1-1-1,1 1 1,0 0-1,0-1 0,-1 0 1,1 1-1,-1-1 1,1 0-1,-1 0 0,0 0 1,1 0-1,-1 0 1,0 0-1,0 0 1,0-1-1,1 1 0,-1-1 1,0 1-1,0-1 1,0 0-1,0 0 1,0 1-1,0-1 0,0-1 1,0 1-1,0 0 1,0 0-1,-2-2 1,-2 1 90,1 0 1,0-1 0,0 0-1,0 0 1,0 0 0,1-1-1,-1 0 1,1 0 0,-1 0 0,1 0-1,-6-7 1,-2-4-232,1-1 0,1 0 1,0-1-1,2 0 0,-1-1 0,2 1 0,0-2 1,1 1-1,1-1 0,0 0 0,2 0 0,0 0 1,1 0-1,1-1 0,0 1 0,3-22 0,-1 33-348,0-1 0,1 1 0,0-1 0,0 1-1,0 0 1,1 0 0,7-13 0,-3 9-1370,1-1 1,1 1 0,13-14-1,15-10-5148</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3:09.179"/>
    </inkml:context>
    <inkml:brush xml:id="br0">
      <inkml:brushProperty name="width" value="0.025" units="cm"/>
      <inkml:brushProperty name="height" value="0.025" units="cm"/>
    </inkml:brush>
  </inkml:definitions>
  <inkml:trace contextRef="#ctx0" brushRef="#br0">58 0 14670,'0'0'10479,"-7"12"-8936,-30 60 226,35-67-1650,-1 1 0,1 1 0,1-1 0,-1 0-1,1 0 1,0 1 0,0-1 0,1 1 0,0-1-1,0 1 1,0-1 0,1 1 0,2 6-1,-3-12-107,1 1-1,0-1 1,1 0-1,-1 1 1,0-1-1,0 0 0,1 0 1,-1 0-1,0 0 1,1 0-1,-1 0 1,1 0-1,-1 0 0,1-1 1,0 1-1,-1-1 1,1 1-1,0-1 1,-1 1-1,1-1 0,0 0 1,0 0-1,-1 0 1,1 0-1,0 0 1,3-1-1,47-8 253,-27-2-515,-1-1 0,0-1 1,-1-1-1,0 0 0,25-24 0,-48 38 267,0 0 1,1-1-1,-1 1 0,0 0 0,0 0 0,1-1 0,-1 1 0,0 0 0,0-1 1,1 1-1,-1 0 0,0 0 0,1 0 0,-1-1 0,0 1 0,0 0 1,1 0-1,-1 0 0,1 0 0,-1 0 0,0 0 0,1 0 0,-1-1 0,0 1 1,1 0-1,-1 0 0,0 0 0,1 0 0,-1 1 0,1-1 0,-1 0 1,0 0-1,1 0 0,-1 0 0,0 0 0,1 0 0,-1 1 0,0-1 0,1 0 1,-1 0-1,0 0 0,0 1 0,1-1 0,2 19 640,-4-17-628,1-1 0,0 1 1,-1-1-1,1 0 0,0 1 0,0-1 1,0 0-1,0 1 0,0-1 0,1 1 1,-1-1-1,0 0 0,1 1 0,-1-1 1,1 0-1,-1 1 0,1-1 1,-1 0-1,1 0 0,0 0 0,0 1 1,0-1-1,-1 0 0,1 0 0,0 0 1,1 0-1,-1-1 0,0 1 0,0 0 1,0 0-1,0-1 0,1 1 0,1 0 1,8-2 18,1 0 0,-1-2-1,0 1 1,0-1 0,0-1 0,0 0 0,0-1 0,-1 0 0,0 0 0,0-1 0,17-13 0,-15 10-206,0 2 0,0-1 1,0 1-1,1 1 1,0 1-1,0 0 0,21-6 1,-33 11 166,0 0 0,0 0-1,0 0 1,0 0 0,0 0 0,0 0 0,0 0 0,0 0 0,0 1 0,0-1 0,0 0 0,0 1 0,0-1 0,0 0-1,0 1 1,0-1 0,0 1 0,0-1 0,-1 1 0,1 0 0,0-1 0,0 1 0,-1 0 0,1 0 0,0-1 0,-1 1 0,1 0-1,-1 0 1,1 0 0,-1 0 0,1 0 0,-1 0 0,0 0 0,1 0 0,-1 0 0,0 0 0,0 0 0,0 0 0,0 0-1,0 0 1,0 1 0,-3 55 1079,0-30-989,3-26-113,0 0-1,1-1 1,-1 1 0,0 0-1,1-1 1,-1 1 0,1 0-1,-1-1 1,1 1-1,-1-1 1,1 1 0,0-1-1,-1 1 1,1-1 0,0 1-1,-1-1 1,1 0 0,0 1-1,-1-1 1,1 0 0,0 1-1,0-1 1,-1 0-1,1 0 1,0 0 0,0 0-1,0 0 1,-1 0 0,1 0-1,0 0 1,0 0 0,0 0-1,-1 0 1,1-1-1,0 1 1,0 0 0,-1 0-1,1-1 1,0 0 0,35-11-3077,13-27-7413,-24 14 678</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03.865"/>
    </inkml:context>
    <inkml:brush xml:id="br0">
      <inkml:brushProperty name="width" value="0.025" units="cm"/>
      <inkml:brushProperty name="height" value="0.025" units="cm"/>
    </inkml:brush>
  </inkml:definitions>
  <inkml:trace contextRef="#ctx0" brushRef="#br0">192 1 20628,'0'0'7260,"-11"0"-4901,2 1-2210,0 0-1,0 0 0,0 1 0,1 1 0,-1-1 1,0 1-1,1 1 0,0-1 0,0 1 0,0 1 1,0 0-1,1 0 0,0 0 0,0 1 1,0 0-1,-7 9 0,-17 25-211,31-40 56,-1 1 1,1-1-1,-1 1 0,1 0 0,0-1 0,-1 1 0,1 0 0,-1-1 1,1 1-1,0 0 0,0-1 0,-1 1 0,1 0 0,0 0 0,0-1 1,0 1-1,0 0 0,0 0 0,0 0 0,0-1 0,0 1 0,0 0 1,0 0-1,1-1 0,-1 1 0,0 0 0,0-1 0,1 1 0,-1 0 0,0 0 1,1-1-1,-1 1 0,1-1 0,-1 1 0,1 0 0,-1-1 0,1 1 1,-1-1-1,1 1 0,0-1 0,-1 0 0,1 1 0,0-1 0,-1 1 1,1-1-1,0 0 0,-1 0 0,1 1 0,0-1 0,0 0 0,-1 0 1,1 0-1,0 0 0,0 0 0,0 0 0,0 0 0,34 0-2302,-1-1 0,54-9-1,-47 4-1072,47 0-1,-87 6 3404,0 0 0,0-1-1,0 1 1,0 0 0,1 0-1,-1 0 1,0 0 0,0 1-1,0-1 1,0 0-1,0 0 1,1 1 0,-1-1-1,0 1 1,0-1 0,0 1-1,0-1 1,0 1 0,0 0-1,0-1 1,-1 1 0,1 0-1,0 0 1,0 0 0,0 1-1,0-1 77,-1 0 0,0 0-1,0 1 1,0-1-1,0 0 1,0 1 0,-1-1-1,1 0 1,0 1 0,-1-1-1,1 0 1,0 0 0,-1 1-1,0-1 1,1 0-1,-1 0 1,0 0 0,0 1-1,-6 8 508,-1-1 0,0 0 0,-15 13 0,-78 60 53,84-71-1645,1-1 0,-26 12 1,3-8-7496</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04.645"/>
    </inkml:context>
    <inkml:brush xml:id="br0">
      <inkml:brushProperty name="width" value="0.025" units="cm"/>
      <inkml:brushProperty name="height" value="0.025" units="cm"/>
    </inkml:brush>
  </inkml:definitions>
  <inkml:trace contextRef="#ctx0" brushRef="#br0">117 267 18642,'0'0'3256,"-7"-11"-443,-22-34-437,30 47-2350,0-1 0,0 1 0,-1 0 0,1 0 0,0 0 0,-1 0 0,0 0 1,1 0-1,-1 0 0,0 0 0,0 0 0,0 0 0,0 1 0,0-1 0,-1 0 0,1 0 0,-1 0 0,1 0 0,-1-1 0,0 1 1,1 0-1,-1 0 0,0 0 0,0 0 0,-1-1 0,1 1 0,0 0 0,-1-1 0,1 1 0,0-1 0,-1 0 0,0 1 0,1-1 0,-1 0 1,0 0-1,0 0 0,1 0 0,-1 0 0,0-1 0,0 1 0,0 0 0,0-1 0,0 0 0,0 1 0,0-1 0,0 0 0,0 0 0,0 0 1,0 0-1,0 0 0,-1-1 0,1 1 0,0-1 0,1 1 0,-1-1 0,0 0 0,0 0 0,0 1 0,0-1 0,0-1 0,1 1 1,-1 0-1,0 0 0,1-1 0,-1 1 0,1-1 0,0 1 0,-2-3 0,4 5-44,0 0 0,1 0 0,0 1 1,-1-1-1,1 0 0,-1-1 0,1 1 0,0 0 0,0 0 1,0-1-1,-1 1 0,1-1 0,0 1 0,0-1 0,0 0 0,0 0 1,0 0-1,0 0 0,-1 0 0,1 0 0,0-1 0,0 1 0,0 0 1,0-1-1,0 0 0,-1 1 0,4-2 0,46-25-566,-46 23 423,0 1-1,0 0 1,0 0-1,1 0 1,0 1-1,6-3 1,-11 5 122,0 0-1,1-1 1,-1 1 0,0 0-1,1 0 1,-1 0 0,0 0 0,1 1-1,-1-1 1,0 0 0,0 0-1,1 1 1,-1-1 0,0 1 0,0-1-1,0 1 1,1-1 0,-1 1-1,0 0 1,0 0 0,0 0-1,0-1 1,0 1 0,0 0 0,-1 0-1,1 0 1,0 0 0,0 1-1,-1-1 1,1 0 0,0 0 0,-1 0-1,1 3 1,10 25 108,-1 1 0,-1 1 1,-2 0-1,7 57 0,-9-21 1925,-5 83 1,0-150-1988,-4 46 1852,4-44-1803,-1-1 0,1 1 0,0 0 0,-1 0 0,1 0 0,-1-1 0,0 1 0,1 0-1,-1-1 1,0 1 0,0 0 0,0-1 0,0 1 0,0-1 0,-1 0 0,1 1 0,0-1-1,-1 0 1,1 0 0,-1 1 0,-1 0 0,2-2-57,0-1-1,1 1 1,-1 0-1,0-1 1,1 1-1,-1 0 1,0-1-1,1 1 1,-1-1-1,1 1 1,-1-1-1,0 1 1,1-1-1,-1 1 1,1-1-1,0 1 1,-1-1-1,1 0 1,-1 1-1,1-1 1,0 0-1,0 1 1,-1-1-1,1 0 1,0 1-1,0-1 1,0 0-1,0 0 1,0-1-1,-6-28-200,5 27 150,-2-23-234,1 1 1,1-1-1,1 0 0,1 1 0,1-1 0,2 1 1,0-1-1,2 1 0,1 0 0,0 1 1,2 0-1,1 0 0,1 1 0,1 0 1,1 1-1,31-41 0,-6 16-243,25-32-598,-59 72 1119,1 0-1,-1 0 1,-1 0-1,1-1 1,-1 1 0,0-1-1,-1 0 1,0 0-1,1-11 1,-2 18 64,-1 0 1,0 0-1,0 1 1,0-1-1,0 0 1,0 0-1,0 0 1,0 0-1,0 0 1,0 1-1,-1-1 1,1 0-1,0 0 1,-1 0-1,1 1 1,0-1-1,-1 0 0,1 0 1,-1 1-1,1-1 1,-1 0-1,1 1 1,-1-1-1,1 1 1,-1-1-1,0 1 1,1-1-1,-1 1 1,0-1-1,0 1 1,1-1-1,-2 1 1,-1-1 38,0 1 1,1 0 0,-1 0 0,0 0-1,1 0 1,-1 0 0,0 0-1,1 1 1,-1 0 0,-4 1 0,-2 1 76,0 1 0,0 0 0,0 0 1,1 1-1,-11 7 0,6 0 44,1 0-1,0 1 0,0 0 1,1 1-1,-16 27 1,22-33-198,1 0 1,0 0 0,1 0-1,0 0 1,0 0 0,1 1-1,0-1 1,0 1-1,1-1 1,0 1 0,0 0-1,1 0 1,2 13 0,-2-19-82,1-1 1,0 1 0,1-1-1,-1 1 1,0-1 0,1 0-1,-1 0 1,1 0 0,-1 0-1,1 0 1,0 0 0,0 0 0,0 0-1,0-1 1,0 1 0,1-1-1,-1 1 1,0-1 0,1 0-1,-1 0 1,1 0 0,-1 0-1,1-1 1,-1 1 0,1-1-1,0 1 1,-1-1 0,1 0-1,0 0 1,-1 0 0,4-1-1,4 1-583,1-1 0,-1 0 0,0-1 0,0 0-1,0 0 1,-1-1 0,12-4 0,24-21-4506,0-9-2727</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04.991"/>
    </inkml:context>
    <inkml:brush xml:id="br0">
      <inkml:brushProperty name="width" value="0.025" units="cm"/>
      <inkml:brushProperty name="height" value="0.025" units="cm"/>
    </inkml:brush>
  </inkml:definitions>
  <inkml:trace contextRef="#ctx0" brushRef="#br0">124 1 15150,'-8'5'2862,"-5"2"-1925,1 2 0,0 0 0,0 0 0,-12 15-1,20-21-796,0 1-1,0 0 0,1 0 0,-1 1 1,1-1-1,0 1 0,1-1 0,-1 1 1,1 0-1,0 0 0,0 0 0,0 0 0,1 0 1,0 1-1,0-1 0,0 0 0,0 10 1,2-14-178,-1 0 0,1 0 0,-1-1 0,1 1 1,-1 0-1,1 0 0,0-1 0,-1 1 0,1-1 1,0 1-1,0 0 0,-1-1 0,1 1 1,0-1-1,0 0 0,0 1 0,0-1 0,0 0 1,-1 1-1,1-1 0,0 0 0,0 0 0,0 0 1,0 0-1,0 0 0,2 0 0,33 0-777,-25-1 537,67-1-1547,-41 0 120,0 1 0,49 6 0,-85-5 1797,-1 0 0,1 0 0,-1 1-1,1-1 1,0 0 0,-1 0 0,1 0 0,-1 0 0,1 1 0,-1-1 0,1 0 0,-1 0 0,1 1 0,-1-1 0,1 0 0,-1 1 0,1-1 0,-1 1 0,0-1 0,1 1 0,-1-1 0,0 1 0,1-1 0,-1 1 0,0-1 0,0 1 0,1-1 0,-1 1 0,0-1 0,0 1 0,0-1 0,0 1 0,0 0 0,0-1 0,0 1 0,0-1-1,0 1 1,0-1 0,0 1 0,0 0 0,0-1 0,0 1 0,0-1 0,-1 1 0,1-1 0,0 1 0,0-1 0,-1 1 0,1-1 0,0 1 0,-1 0 0,-21 25 4126,6-13-2993,0-1 0,-26 14 0,35-22-1204,-1 0 0,1-1 0,-1 0 0,0 0 0,0-1 1,0 0-1,0 0 0,-15 1 0,22-3-145,1 0-1,-1 0 0,0 0 1,1 0-1,-1 0 1,1 0-1,-1-1 1,0 1-1,1 0 1,-1 0-1,1 0 1,-1-1-1,1 1 0,-1 0 1,1-1-1,-1 1 1,1 0-1,0-1 1,-1 1-1,1-1 1,-1 1-1,1-1 1,0 1-1,-1-1 0,1 1 1,0-1-1,0 1 1,-1-1-1,1 1 1,0-1-1,0 1 1,0-1-1,0 0 1,0 1-1,-1-1 0,1 0 1,3-25-5790,-3 25 5599,9-30-7292</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05.363"/>
    </inkml:context>
    <inkml:brush xml:id="br0">
      <inkml:brushProperty name="width" value="0.025" units="cm"/>
      <inkml:brushProperty name="height" value="0.025" units="cm"/>
    </inkml:brush>
  </inkml:definitions>
  <inkml:trace contextRef="#ctx0" brushRef="#br0">133 98 4869,'0'0'25891,"-4"-9"-25550,2 5-330,0-2 22,-1 0 0,0-1 1,0 1-1,0 0 0,-9-10 0,10 14-32,1 0 1,-1 0-1,0 1 1,0-1-1,0 1 1,0-1-1,0 1 0,0 0 1,-1-1-1,1 1 1,0 1-1,0-1 1,-1 0-1,1 0 1,-1 1-1,1-1 0,-1 1 1,1 0-1,-1 0 1,1 0-1,-1 0 1,1 0-1,-1 1 1,-4 0-1,5 1-15,-1-1 1,1 0-1,0 1 1,-1-1-1,1 1 1,0 0-1,0 0 1,0 0-1,0 0 1,0 0-1,1 0 1,-1 0-1,1 1 1,-1-1-1,1 1 0,0-1 1,0 1-1,0-1 1,0 1-1,0 0 1,1-1-1,-1 1 1,1 0-1,-1 5 1,0 5-19,1-1 0,-1 1 1,2 0-1,1 13 1,-1-21 32,0 0 0,0 0 1,0 0-1,1-1 1,0 1-1,0 0 1,0-1-1,0 1 1,1-1-1,-1 0 1,1 0-1,0 0 1,0 0-1,1 0 1,-1-1-1,1 0 0,5 5 1,-3-5-106,0 1 0,1-1 0,-1 0 0,1-1 0,-1 1 0,1-1 0,0-1 0,-1 1 0,1-1 0,0 0 0,11-1 0,-8 0-91,-1 0-1,1-1 0,0 0 0,0-1 0,0 0 0,-1 0 1,1-1-1,-1-1 0,0 1 0,0-1 0,0-1 1,0 0-1,-1 0 0,0-1 0,0 0 0,0 0 1,11-13-1,-14 13-63,-1-1 1,0 0-1,0 0 1,0-1 0,-1 1-1,0-1 1,0 0-1,-1 0 1,2-12 0,1-43-5289,-5 24 834</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05.691"/>
    </inkml:context>
    <inkml:brush xml:id="br0">
      <inkml:brushProperty name="width" value="0.025" units="cm"/>
      <inkml:brushProperty name="height" value="0.025" units="cm"/>
    </inkml:brush>
  </inkml:definitions>
  <inkml:trace contextRef="#ctx0" brushRef="#br0">1 0 19538,'0'0'1784,"0"11"-535,-1 14-691,2-1 0,1 1 1,1-1-1,8 33 1,-7-44-268,8 31 947,20 47 1,-27-80-1130,0 0-1,0-1 1,1 0-1,0 0 1,1 0 0,0 0-1,0-1 1,1-1-1,16 15 1,-22-22-105,-1 1-1,0-1 1,1 0-1,-1 0 1,1 0 0,-1 0-1,1-1 1,-1 1-1,1 0 1,0-1 0,-1 1-1,1-1 1,0 1-1,0-1 1,-1 0 0,1 0-1,0 0 1,0 0-1,-1 0 1,1 0 0,0 0-1,0-1 1,-1 1-1,4-2 1,-3 1-59,0-1 1,1 0-1,-1 1 0,0-1 0,0 0 1,-1-1-1,1 1 0,0 0 1,-1 0-1,1-1 0,-1 1 0,0-1 1,0 1-1,1-3 0,3-11-478,-1 1 0,-1-1 1,0 0-1,1-18 0,-1 5-99,-1 0-1,-2 0 1,0-1 0,-2 1 0,-1 0-1,-14-57 1,6 65 797,5 30 953,3 40 631,4-29-1302,0 1 0,1 0-1,1 0 1,2-1-1,9 31 1,-10-40-542,0 0 0,1 0 1,0 0-1,1 0 0,0-1 1,0 0-1,1-1 0,1 1 0,0-2 1,0 1-1,11 8 0,7-2-4175,0-10-3594</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06.223"/>
    </inkml:context>
    <inkml:brush xml:id="br0">
      <inkml:brushProperty name="width" value="0.025" units="cm"/>
      <inkml:brushProperty name="height" value="0.025" units="cm"/>
    </inkml:brush>
  </inkml:definitions>
  <inkml:trace contextRef="#ctx0" brushRef="#br0">167 10 16464,'0'0'9320,"-11"-2"-8140,4 0-970,5 1-136,-1 0 0,0 0 0,0 0 0,0 1-1,0-1 1,0 1 0,0 0 0,0-1 0,0 1-1,0 1 1,0-1 0,0 0 0,0 1 0,0 0-1,0-1 1,0 1 0,1 0 0,-1 1 0,0-1-1,1 0 1,-1 1 0,0 0 0,1-1 0,-4 4-1,-2 3-46,1 1-1,0-1 0,0 1 1,1 1-1,0-1 0,1 1 1,0 0-1,0 0 0,1 1 1,1-1-1,0 1 0,0 0 1,1 0-1,-1 12 0,3-23-54,0 1-1,1 0 0,-1-1 1,0 1-1,1 0 0,-1-1 0,1 1 1,-1-1-1,0 1 0,1-1 1,0 1-1,-1-1 0,1 1 0,-1-1 1,1 0-1,0 1 0,-1-1 1,1 0-1,0 0 0,-1 1 0,1-1 1,0 0-1,-1 0 0,1 0 1,0 0-1,-1 0 0,1 0 0,0 0 1,0 0-1,-1 0 0,1 0 0,0 0 1,-1 0-1,1 0 0,0-1 1,-1 1-1,1 0 0,0 0 0,-1-1 1,2 0-1,32-11-550,-24 7 318,108-50-3166,-103 50 3080,1 0 1,-1 1 0,1 1-1,0 0 1,-1 1 0,20 0 0,-35 1 351,1 1 1,0 0 0,-1 0-1,1 0 1,0 0 0,-1 0-1,1 0 1,0 0 0,0 0 0,-1 1-1,1-1 1,0 0 0,-1 0-1,1 0 1,0 1 0,-1-1-1,1 0 1,-1 1 0,1-1-1,0 1 1,-1-1 0,1 0-1,-1 1 1,1-1 0,-1 1-1,0 0 1,1-1 0,-1 1-1,1-1 1,-1 1 0,0 0 0,1 0-1,-1 1 110,0 0 0,0-1 0,-1 1 0,1 0 0,0-1 0,-1 1 0,1 0 0,-1-1 0,1 1 0,-1-1 0,0 1 0,-2 2 0,-2 4 439,0-1 0,-1 1 0,0-2 0,-9 10 0,-75 52 2163,81-63-2698,0 1 0,0-2 0,0 1 0,-1-1 0,0 0 0,0-1 0,0 0 0,-18 3 0,28-6-101,-1 0-1,1 0 1,0 0 0,-1 0-1,1 0 1,0 0 0,-1 0-1,1 0 1,-1-1 0,1 1 0,0 0-1,-1 0 1,1 0 0,0 0-1,-1 0 1,1-1 0,0 1-1,0 0 1,-1 0 0,1-1-1,0 1 1,-1 0 0,1 0-1,0-1 1,0 1 0,0 0 0,-1-1-1,1 1 1,0 0 0,0-1-1,0 1 1,0 0 0,0-1-1,-1 1 1,1 0 0,0-1-1,0 1 1,0 0 0,0-1-1,0 1 1,0 0 0,0-1-1,0 1 1,0-1 0,1 1 0,-1 0-1,0-1 1,0 1 0,0 0-1,0-1 1,0 1 0,1 0-1,-1-1 1,0 1 0,0 0-1,1-1 1,11-20-3581,16-8-2091,9-3-2841</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06.596"/>
    </inkml:context>
    <inkml:brush xml:id="br0">
      <inkml:brushProperty name="width" value="0.025" units="cm"/>
      <inkml:brushProperty name="height" value="0.025" units="cm"/>
    </inkml:brush>
  </inkml:definitions>
  <inkml:trace contextRef="#ctx0" brushRef="#br0">130 365 12556,'0'0'9171,"-7"9"-7110,1-1-1736,0-2-85,0 0 0,1 1 0,0 0 1,1 0-1,-1 0 0,1 0 1,0 1-1,1 0 0,0 0 1,0 0-1,-2 14 0,22-23 22,-10-4-209,-1 1-1,1-1 1,-1 0 0,0-1 0,-1 1-1,1-1 1,-1 0 0,0 0 0,0-1-1,4-8 1,4-7 3,-1 0-1,9-25 1,-15 31 36,-1-1 0,-1 1 0,-1-1 1,0 0-1,-1 0 0,0 0 0,-2 0 0,-1-23 0,0 33-135,1 0-1,-1 1 1,0-1 0,0 0 0,-1 0 0,0 0-1,0 1 1,-1-1 0,1 1 0,-2 0-1,1 0 1,-1 0 0,1 0 0,-2 0 0,1 1-1,-1-1 1,1 1 0,-1 1 0,-1-1-1,1 1 1,-1 0 0,-10-7 0,13 10 17,1 0 1,0 1-1,0-1 1,-1 0 0,1 1-1,0-1 1,-1 1-1,1 0 1,0 0 0,-1 0-1,1 0 1,0 0-1,-1 0 1,1 1 0,0-1-1,-1 1 1,1 0-1,0 0 1,0-1-1,0 1 1,-5 3 0,3-1-8,0 1 1,0-1 0,1 1-1,-1 0 1,1 0-1,-1 0 1,1 1 0,0-1-1,-3 8 1,-1 5 136,0 0 0,1 0 0,1 1 0,-6 34 0,10-47-62,0 1 0,0-1 0,1 1 0,0-1 0,0 1 0,0 0 0,1-1 0,-1 1 0,2-1 0,-1 1 0,0-1 0,4 9 0,-2-11-75,-1 1 1,1-1 0,0 0-1,-1 0 1,1 0-1,1-1 1,-1 1 0,0-1-1,1 1 1,-1-1-1,1 0 1,-1 0-1,1-1 1,0 1 0,0-1-1,0 0 1,6 1-1,19 4-1219,0-2 0,0-2 0,46-1 0,-36-1-3688,43 6 0,-48-1-4152</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07.485"/>
    </inkml:context>
    <inkml:brush xml:id="br0">
      <inkml:brushProperty name="width" value="0.025" units="cm"/>
      <inkml:brushProperty name="height" value="0.025" units="cm"/>
    </inkml:brush>
  </inkml:definitions>
  <inkml:trace contextRef="#ctx0" brushRef="#br0">121 522 17008,'-9'-1'2733,"5"0"-2592,-1 0 336,-1 0 0,0 1 0,0-1 0,0 1 0,0 0 0,0 0 1,-7 2-1,10-1-343,0 0 1,1 0-1,-1 0 1,1 0 0,0 1-1,-1-1 1,1 1-1,0-1 1,0 1 0,0 0-1,0 0 1,0 0-1,0 0 1,0 0 0,1 1-1,-1-1 1,1 0-1,0 1 1,0-1 0,0 1-1,-2 3 1,2-1-31,-1 0 1,0 0 0,1 0-1,0 0 1,0 0-1,0 0 1,1 0 0,0 0-1,0 0 1,0 0-1,0 0 1,1 0 0,0 0-1,0 0 1,1 0-1,-1 0 1,4 7 0,-3-9-82,0 0 1,0-1-1,0 1 0,0-1 1,1 0-1,-1 1 1,1-1-1,0 0 1,-1-1-1,1 1 0,0 0 1,0-1-1,0 1 1,0-1-1,0 0 1,0 0-1,1-1 1,-1 1-1,0 0 0,0-1 1,1 0-1,-1 0 1,0 0-1,1 0 1,-1 0-1,0-1 0,0 0 1,4 0-1,3-2-2,0-1-1,-1 0 0,0 0 0,1-1 1,-2 0-1,1 0 0,0-1 0,-1 0 1,0-1-1,-1 1 0,1-2 0,-1 1 1,-1-1-1,1 0 0,5-10 0,-2 3-273,0-1 0,-2 0-1,0 0 1,0 0-1,-1-1 1,-2 0 0,8-33-1,-21 71-947,-1 3 1711,-13 47 0,22-67-391,-4 44 921,4-47-1034,0 0 0,0-1 1,1 1-1,-1 0 0,0 0 0,0 0 0,0 0 0,1-1 0,-1 1 0,1 0 0,-1 0 0,0 0 0,1-1 0,-1 1 0,1 0 0,-1-1 0,1 1 1,0-1-1,-1 1 0,1 0 0,0-1 0,-1 1 0,1-1 0,0 0 0,0 1 0,0-1 0,-1 0 0,1 1 0,0-1 0,0 0 0,0 0 0,0 1 0,-1-1 1,1 0-1,0 0 0,0 0 0,0 0 0,0 0 0,0-1 0,-1 1 0,1 0 0,0 0 0,0 0 0,0-1 0,-1 1 0,1-1 0,0 1 0,0 0 0,1-2 1,5-2 10,0 0-1,0 0 1,0-1 0,0 0 0,-1-1 0,0 0 0,0 0 0,7-9 0,40-59-970,-41 56 673,-1 0-1,0-1 1,-2 0 0,0-1 0,-1 1-1,-1-2 1,-1 1 0,-1-1-1,-1 0 1,0 0 0,0-23 0,-4 44 273,-1 0 1,1 1-1,0-1 0,0 0 1,0 0-1,-1 0 1,1 0-1,0 1 1,0-1-1,-1 0 1,1 0-1,0 0 0,0 0 1,-1 0-1,1 0 1,0 0-1,-1 0 1,1 1-1,0-1 1,0 0-1,-1 0 0,1 0 1,0 0-1,-1-1 1,1 1-1,0 0 1,0 0-1,-1 0 1,1 0-1,0 0 1,0 0-1,-1 0 0,1 0 1,0-1-1,0 1 1,-1 0-1,1 0 1,0 0-1,0 0 1,0-1-1,-1 1 0,1 0 1,0 0-1,0-1 1,0 1-1,0 0 1,-1 0-1,1-1 1,0 1-1,0 0 0,0 0 1,0-1-1,0 1 1,0 0-1,0-1 1,0 1-1,0 0 1,0 0-1,0-1 0,0 0 1,-15 23 326,3 8 101,1 1 1,2 0 0,1 0-1,1 1 1,2-1 0,1 1 0,1 1-1,3 33 1,0-62-411,0 1 1,0 0-1,1 0 1,0 0-1,0-1 0,0 1 1,1-1-1,0 1 0,0-1 1,0 1-1,0-1 0,1 0 1,-1 0-1,1 0 0,0 0 1,0 0-1,1-1 0,-1 0 1,1 1-1,4 2 0,-5-4-23,1 0 0,-1-1-1,0 1 1,1-1 0,-1 0-1,0 0 1,1-1 0,0 1-1,-1-1 1,1 1 0,-1-1-1,1 0 1,-1 0 0,1-1 0,0 1-1,-1-1 1,1 0 0,-1 0-1,1 0 1,-1 0 0,0 0-1,0-1 1,1 0 0,-1 1-1,0-1 1,0 0 0,4-5-1,5-3-66,-1-1 0,-1-1 1,0 0-1,-1 0 0,0-1 0,-1 0 0,0 0 0,-1-1 0,0 0 0,5-19 0,1-4 185,-3-1 0,11-71 1,-15 56 85,-2-60 0,-17 148 432,10-19-602,1-1-1,0 1 1,1 0-1,1 0 0,0-1 1,1 1-1,1 0 0,0-1 1,1 1-1,1-1 0,1 0 1,0 0-1,0 0 0,2-1 1,0 1-1,0-2 0,2 1 1,-1-1-1,2 0 1,0-1-1,0 0 0,20 17 1,-11-10-172,1-1 1,0-1-1,1-1 1,1-1-1,31 16 1,-30-25 155,-22-6-5,-1 0 0,0 0 0,0 0 0,1 0 0,-1 0 1,0 0-1,1 0 0,-1-1 0,0 1 0,0 0 0,1 0 1,-1 0-1,0 0 0,0 0 0,1-1 0,-1 1 0,0 0 1,0 0-1,0 0 0,1-1 0,-1 1 0,0 0 0,0 0 1,0-1-1,0 1 0,0 0 0,0-1 0,1 1 0,-1 0 1,0 0-1,0-1 0,0 1 0,0 0 0,0-1 0,0 1 1,0 0-1,0-1 0,-1-1-10,0 0-1,0 0 1,1 0 0,-1 0 0,-1 0 0,1 1-1,0-1 1,0 0 0,-1 0 0,1 1-1,-1-1 1,1 1 0,-1-1 0,0 1-1,0 0 1,-3-2 0,-57-31-20,-86-34 0,-46-24 2863,185 88-2596,1-1 1,1-1-1,-1 1 0,-13-13 1,20 17-225,0 0-1,0 0 1,0 0 0,0 0 0,1-1 0,-1 1-1,0 0 1,0 0 0,1 0 0,-1-1 0,1 1-1,-1 0 1,1-1 0,-1 1 0,1 0 0,0-1-1,0 1 1,-1-1 0,1 1 0,0 0 0,0-1-1,1 1 1,-1-1 0,0 1 0,0 0 0,1-1-1,-1 1 1,1 0 0,-1-1 0,1 1 0,-1 0-1,1 0 1,0-1 0,0 1 0,0 0 0,0 0-1,0 0 1,0 0 0,0 0 0,0 0 0,0 0-1,0 0 1,2 0 0,17-11-14,0 1 0,1 1 0,0 0 0,1 2 0,25-6 0,0-1 0,201-63-1637,40-14-4883,-129 33-4445</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15.258"/>
    </inkml:context>
    <inkml:brush xml:id="br0">
      <inkml:brushProperty name="width" value="0.025" units="cm"/>
      <inkml:brushProperty name="height" value="0.025" units="cm"/>
    </inkml:brush>
  </inkml:definitions>
  <inkml:trace contextRef="#ctx0" brushRef="#br0">143 0 17040,'0'0'5312,"4"14"-4132,5 24-681,-1 0 1,-2 1-1,-1 0 1,-3-1-1,-1 2 1,-1-1-1,-8 50 1,-61 284 660,55-309-1554,5-18-3501,-27 78 1,36-122 3549,-1 0 1,1-1-1,-1 1 0,0 0 1,0-1-1,1 1 1,-1-1-1,0 1 1,0-1-1,0 1 0,0-1 1,-1 0-1,1 1 1,0-1-1,-1 0 1,1 0-1,0 0 0,-1 0 1,1 0-1,-1 0 1,-1 0-1,-14 0-4475</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15.616"/>
    </inkml:context>
    <inkml:brush xml:id="br0">
      <inkml:brushProperty name="width" value="0.025" units="cm"/>
      <inkml:brushProperty name="height" value="0.025" units="cm"/>
    </inkml:brush>
  </inkml:definitions>
  <inkml:trace contextRef="#ctx0" brushRef="#br0">1 385 9737,'0'0'10084,"2"8"-9000,1 1-771,0 0 0,1-1-1,0 0 1,1 0 0,-1 0 0,2-1 0,-1 1-1,1-1 1,0 0 0,0-1 0,1 1-1,0-1 1,0-1 0,1 1 0,-1-1 0,1-1-1,14 7 1,-14-7-113,1 0 0,0 0 0,0-1 0,0 0-1,0 0 1,1-1 0,-1-1 0,1 1 0,-1-2 0,1 1 0,-1-1 0,1-1-1,-1 1 1,1-2 0,-1 1 0,1-1 0,-1-1 0,11-4 0,-1-4 35,-1 0 0,0-1 0,-1-1-1,0-1 1,-1 0 0,-1-1 0,22-27 0,2-9-235,41-69 0,-19 13-2264,-29 32-4894,-17 28-3364</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3:09.537"/>
    </inkml:context>
    <inkml:brush xml:id="br0">
      <inkml:brushProperty name="width" value="0.025" units="cm"/>
      <inkml:brushProperty name="height" value="0.025" units="cm"/>
    </inkml:brush>
  </inkml:definitions>
  <inkml:trace contextRef="#ctx0" brushRef="#br0">71 1 18033,'0'0'7944,"-8"0"-7966,3 1 27,1-1 0,-1 1 0,1 0-1,-1 1 1,1-1 0,-1 1 0,-5 2 0,9-3 10,-1 0 1,1 0 0,-1 0 0,1 0 0,0 0 0,0 0-1,-1 0 1,1 1 0,0-1 0,0 0 0,0 1-1,0-1 1,1 0 0,-1 1 0,0 0 0,1-1 0,-1 1-1,0-1 1,1 1 0,0 0 0,-1-1 0,1 1-1,0 0 1,0-1 0,0 1 0,0 0 0,0-1-1,1 1 1,-1 0 0,0-1 0,1 3 0,0-3-16,0 0 0,0 0 1,0-1-1,-1 1 0,1 0 0,0 0 1,0-1-1,0 1 0,0 0 1,0-1-1,1 1 0,-1-1 0,0 1 1,0-1-1,0 0 0,0 1 0,1-1 1,-1 0-1,0 0 0,2 0 1,33 2 14,-27-2-122,1 1-16,0 0-1,0 0 0,0 1 1,0 1-1,0-1 1,9 5-1,-17-6 156,-1 0 0,1 0 0,-1-1 0,1 1 0,-1 0 0,1 0 0,-1 1 0,0-1 1,1 0-1,-1 0 0,0 1 0,0-1 0,0 0 0,0 1 0,0-1 0,-1 1 0,2 2 0,-2-2 90,1 1-1,-1-1 1,0 0 0,-1 0-1,1 0 1,0 0 0,-1 0-1,1 0 1,-1 1 0,1-1-1,-1 0 1,0 0 0,0-1-1,0 1 1,0 0 0,0 0-1,0 0 1,-3 2 0,0 2-2,-1-1 1,0 1-1,0-1 1,-1 0-1,1 0 1,-1 0 0,0-1-1,0 0 1,-1 0-1,1-1 1,-1 1 0,0-2-1,0 1 1,0-1-1,0 0 1,-14 2 0,21-4-233,-1 0 1,1 0-1,-1 0 1,1 0-1,-1 0 1,1-1-1,-1 1 1,1 0-1,-1 0 1,1-1-1,0 1 1,-1 0-1,1 0 1,-1-1-1,1 1 1,0 0-1,-1-1 1,1 1-1,0-1 1,-1 1-1,1-1 1,0 1-1,0 0 1,-1-1-1,1 1 1,0-1-1,0 1 1,0-1-1,0 1 1,0-1-1,-1 1 1,1-1-1,0 1 1,0-1-1,0 1 1,0-1 0,1 0-1,-1 1 1,0-1-1,0 1 1,0-1-1,0 1 1,0 0-1,1-1 1,-1 1-1,0-1 1,0 1-1,1-1 1,-1 0-1,16-24-10227,2 11-3819</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16.303"/>
    </inkml:context>
    <inkml:brush xml:id="br0">
      <inkml:brushProperty name="width" value="0.025" units="cm"/>
      <inkml:brushProperty name="height" value="0.025" units="cm"/>
    </inkml:brush>
  </inkml:definitions>
  <inkml:trace contextRef="#ctx0" brushRef="#br0">303 57 16848,'0'0'2626,"-6"-10"-399,5 7-2129,-1 0 0,1 0 1,-1 1-1,0-1 1,0 0-1,0 1 1,0-1-1,0 1 0,-1-1 1,1 1-1,-1 0 1,0 0-1,0 0 1,1 0-1,-1 1 0,0-1 1,0 1-1,-1 0 1,1 0-1,0 0 0,0 0 1,0 0-1,-1 1 1,1 0-1,0-1 1,-1 1-1,1 0 0,-1 1 1,1-1-1,0 0 1,-7 3-1,-3 2-61,-1 1 0,1 0 0,0 1 0,0 1 1,1 0-1,0 1 0,0 0 0,1 1 0,0 0 0,1 0 0,0 1 0,0 1 0,2 0 0,-1 0 0,2 1 0,-1-1 0,-6 19 0,14-30-60,-1 0-1,1 0 0,0 0 0,-1-1 0,1 1 0,0 0 1,0 0-1,0 0 0,0 0 0,0 0 0,0 0 0,0 0 0,0-1 1,0 1-1,0 0 0,0 0 0,1 0 0,-1 0 0,0 0 1,1-1-1,-1 1 0,1 0 0,-1 0 0,1-1 0,-1 1 1,1 0-1,-1 0 0,2 0 0,0 0-55,0 0 0,-1 0 1,1-1-1,0 1 0,0 0 0,0-1 1,0 0-1,0 1 0,0-1 0,0 0 1,0 0-1,3 0 0,60-14-1223,-63 14 1309,16-6-193,-1 1 1,1 1-1,0 0 1,0 1-1,0 1 1,1 1-1,34 2 1,-52 0 173,0-1 1,0 1 0,0-1 0,0 1 0,0-1 0,0 1 0,0 0 0,0 0 0,0-1 0,0 1 0,-1 0 0,1 0 0,0 0-1,0 0 1,-1 0 0,1 0 0,-1 0 0,1 0 0,-1 0 0,1 0 0,-1 0 0,0 0 0,1 1 0,-1-1 0,0 0 0,0 0-1,0 0 1,0 0 0,0 1 0,0-1 0,0 0 0,0 0 0,-1 0 0,1 1 0,0-1 0,-1 0 0,0 2 0,0 3 172,-1 0 1,0-1-1,-1 1 1,1 0-1,-1-1 1,-4 7 0,-12 10 757,-2 0 1,0-1-1,-1-2 1,-1 0-1,-1-1 1,0-1-1,-49 24 1,72-41-919,-27 12 401,18-13-870,12-14-1256,47-59-5856,-12 21 1665</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16.659"/>
    </inkml:context>
    <inkml:brush xml:id="br0">
      <inkml:brushProperty name="width" value="0.025" units="cm"/>
      <inkml:brushProperty name="height" value="0.025" units="cm"/>
    </inkml:brush>
  </inkml:definitions>
  <inkml:trace contextRef="#ctx0" brushRef="#br0">58 1 20339,'0'0'1431,"-2"8"0,-7 36-467,2 0 1,2 1 0,2-1 0,3 58-1,1-83-969,1 1 0,1-1 0,1 0 0,0 0-1,1 0 1,2 0 0,-1-1 0,2 0 0,1 0 0,0-1-1,1 0 1,21 26 0,-31-43-55,0 0-1,0 0 1,0 0-1,0 1 1,0-1-1,0 0 1,0 0-1,0 0 1,0 0-1,0 1 1,1-1-1,-1 0 1,0 0-1,0 0 1,0 0-1,0 0 1,0 0-1,0 1 1,0-1-1,1 0 1,-1 0-1,0 0 1,0 0-1,0 0 1,0 0-1,0 0 1,1 0-1,-1 0 1,0 0 0,0 0-1,0 0 1,0 0-1,0 0 1,1 0-1,-1 0 1,0 0-1,0 0 1,0 0-1,0 0 1,1 0-1,-1 0 1,0 0-1,0 0 1,0 0-1,0 0 1,1 0-1,-1 0 1,0 0-1,0 0 1,0 0-1,0-1 1,0 1-1,0 0 1,1 0-1,-1 0 1,0-13-1120,-8-19 558,-1 13 593,-2 0 0,-1 2 0,-22-29 0,20 29 634,0-2-1,-20-37 1,33 55-646,1 0-1,0 1 1,0-1 0,0 0 0,-1 0-1,1 1 1,0-1 0,0 0 0,0 0-1,0 0 1,1 1 0,-1-1 0,0 0-1,0 0 1,0 1 0,1-1 0,-1 0-1,0 1 1,1-1 0,-1 0 0,0 1-1,1-1 1,-1 0 0,1 1 0,-1-1-1,1 1 1,-1-1 0,1 1 0,0-1-1,-1 1 1,1-1 0,-1 1 0,1 0-1,0-1 1,0 1 0,-1 0 0,1 0 0,0-1-1,-1 1 1,1 0 0,0 0 0,0 0-1,0 0 1,1 0 0,45-5-5120,-35 4 3353,25-2-3615</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17.662"/>
    </inkml:context>
    <inkml:brush xml:id="br0">
      <inkml:brushProperty name="width" value="0.025" units="cm"/>
      <inkml:brushProperty name="height" value="0.025" units="cm"/>
    </inkml:brush>
  </inkml:definitions>
  <inkml:trace contextRef="#ctx0" brushRef="#br0">126 84 12780,'0'0'6935,"-8"2"-5361,2-1-1407,0 1-1,0 0 0,0 0 0,0 0 1,0 1-1,1 0 0,-1 0 1,1 0-1,0 1 0,0 0 0,0 0 1,1 0-1,0 1 0,-1-1 0,1 1 1,1 0-1,-1 0 0,1 1 0,0-1 1,-4 9-1,5-10 17,0 2 0,0-1 0,0 0 1,1 0-1,-1 1 0,1-1 0,1 0 0,-1 1 1,1-1-1,0 11 0,0-15-158,0 0 0,1 0 0,-1 0 0,0 1 1,1-1-1,-1 0 0,1 0 0,-1 0 0,1 0 0,-1 0 0,1 0 0,0 0 0,-1 0 1,1 0-1,0 0 0,0-1 0,0 1 0,0 0 0,0 0 0,0-1 0,1 2 0,0-2-12,0 1-1,0-1 0,0 0 1,0 1-1,1-1 0,-1 0 1,0 0-1,0-1 1,0 1-1,0 0 0,0-1 1,1 1-1,-1-1 0,0 1 1,4-3-1,2-1 76,0-1 0,0 0 0,-1 0 0,1-1 0,-1 0 0,0 0 0,-1-1 0,0 0-1,0 0 1,10-15 0,-6 7 26,-1-1 0,-1 0 0,0 0 0,10-32 1,-14 34 141,-5 14-253,1 0 1,0 0 0,0 0 0,0 0-1,0 0 1,0 1 0,0-1-1,-1 0 1,1 0 0,0 0-1,0 0 1,0 0 0,0 0-1,0 0 1,-1 0 0,1 0 0,0 1-1,0-1 1,0 0 0,-1 0-1,1 0 1,0 0 0,0 0-1,0 0 1,0 0 0,-1 0 0,1 0-1,0 0 1,0-1 0,0 1-1,0 0 1,-1 0 0,1 0-1,0 0 1,0 0 0,0 0-1,0 0 1,-1 0 0,1 0 0,0 0-1,0-1 1,0 1 0,0 0-1,0 0 1,0 0 0,-1 0-1,1 0 1,0-1 0,0 1 0,0 0-1,0 0 1,-6 11-4,0 1-1,1 0 1,1 1-1,0-1 1,1 1-1,0 0 1,1 0 0,0 0-1,1 0 1,0 0-1,1 0 1,4 25 0,-4-36-18,1 0 0,0 0 1,0 0-1,0 0 1,0 0-1,0 0 0,0-1 1,0 1-1,1 0 0,-1-1 1,1 1-1,-1-1 1,1 1-1,-1-1 0,1 0 1,0 0-1,0 0 1,0 0-1,0 0 0,-1 0 1,1 0-1,0-1 1,1 1-1,-1 0 0,0-1 1,0 0-1,0 0 0,0 0 1,0 1-1,0-2 1,0 1-1,0 0 0,1 0 1,2-2-1,3 1-399,0-1-1,-1 0 1,1 0 0,0-1-1,-1 0 1,0 0-1,14-9 1,-10 4-699,-1 0 1,0-1 0,0-1-1,-1 1 1,0-2-1,0 1 1,13-24-1,-18 27 494,0 0-1,-1-1 1,0 0-1,0 0 1,-1 0-1,0 0 1,2-15 0,-4 18 705,0-1 0,0 0 0,0 1 0,-1-1 0,0 0 0,0 1 0,-2-8 0,2 12 52,1 0 1,-1 0 0,1 0-1,-1 0 1,1 0-1,-1 0 1,0 0 0,1 0-1,-1 0 1,0 0-1,0 1 1,0-1 0,0 0-1,0 1 1,1-1 0,-1 0-1,0 1 1,-1-1-1,1 1 1,0 0 0,0-1-1,0 1 1,0 0 0,0-1-1,0 1 1,0 0-1,0 0 1,-1 0 0,1 0-1,0 0 1,0 1 0,0-1-1,0 0 1,0 0-1,0 1 1,-1-1 0,1 0-1,0 1 1,-1 0-1,-3 1 134,1 0 0,0 0-1,0 1 1,0-1-1,0 1 1,0 0 0,0 0-1,-3 5 1,0-1 178,1 1 0,0-1 1,0 2-1,0-1 1,1 1-1,1-1 0,0 1 1,0 1-1,-5 15 0,9-24-442,1-1-1,-1 1 0,0-1 0,0 0 1,0 1-1,1-1 0,-1 1 1,0-1-1,0 0 0,1 1 0,-1-1 1,0 0-1,1 1 0,-1-1 1,0 0-1,1 0 0,-1 1 1,1-1-1,-1 0 0,0 0 0,1 0 1,-1 1-1,1-1 0,-1 0 1,1 0-1,-1 0 0,1 0 0,-1 0 1,0 0-1,1 0 0,-1 0 1,1 0-1,-1 0 0,1 0 0,-1 0 1,1-1-1,-1 1 0,0 0 1,1 0-1,-1 0 0,1-1 0,22-7 89,-5-4-562,-15 9 323,0 0 0,0 0 1,1 1-1,-1 0 0,1 0 0,-1 0 1,1 0-1,0 0 0,0 1 1,-1-1-1,1 1 0,0 0 0,7-1 1,-9 4 149,0-1 1,-1 1 0,1 0 0,-1-1 0,1 1 0,-1 0-1,0 0 1,0 0 0,1 0 0,-2 0 0,1 0-1,0 0 1,0 0 0,-1 0 0,1 1 0,-1-1 0,1 0-1,-1 4 1,2 1 106,14 55 1306,-1 1 0,-4 0 0,-3 1 0,2 92-1,-11-153-1324,1 1-1,-1-1 0,1 1 0,-1-1 1,0 0-1,0 1 0,-1-1 0,1 0 0,0 0 1,-1 0-1,0 0 0,0 0 0,0 0 1,0 0-1,-1-1 0,1 1 0,0-1 1,-1 0-1,0 1 0,-4 2 0,5-4-73,0 0-1,0-1 1,0 1 0,1 0-1,-1-1 1,0 1 0,0-1-1,0 1 1,0-1-1,0 0 1,0 0 0,0 0-1,0 0 1,0 0 0,0-1-1,0 1 1,0 0-1,0-1 1,0 0 0,0 1-1,0-1 1,1 0-1,-1 0 1,0 0 0,0 0-1,1 0 1,-1 0 0,1-1-1,-1 1 1,1 0-1,-1-1 1,1 0 0,0 1-1,0-1 1,0 1 0,-2-4-1,-4-10-157,-1 0 0,2-1 0,0 0 0,0 0 1,2-1-1,0 1 0,1-1 0,1 0 0,0 0 0,1 0 0,1 0 0,2-19 0,-1 20 11,1 1-1,0 0 1,1 0 0,1 0-1,0 1 1,1-1 0,1 1-1,0 0 1,1 0-1,0 1 1,1 0 0,1 0-1,16-19 1,-18 25 118,0 1 0,0 0 0,0 0 0,0 0 0,1 1 0,0 0 0,0 0 0,1 1 0,-1 1 0,1-1 0,0 1 0,0 0 0,0 1 0,17-2 0,-25 4 24,0 1 0,0-1 1,1 1-1,-1 0 1,0-1-1,0 1 1,0 0-1,0 0 1,1 0-1,-1 0 0,0 0 1,-1 0-1,1 0 1,0 0-1,0 0 1,0 0-1,-1 0 0,1 0 1,0 1-1,-1-1 1,1 0-1,-1 1 1,0-1-1,1 0 1,-1 1-1,0-1 0,0 0 1,0 1-1,0-1 1,0 0-1,0 2 1,0 58 1330,-1-45-657,1-15-673,0-1 1,0 1-1,0-1 1,0 1-1,-1-1 1,1 1-1,0-1 1,1 1-1,-1-1 1,0 1-1,0-1 1,0 1-1,0-1 1,0 1-1,0-1 1,1 1-1,-1-1 1,0 1-1,0-1 1,1 0-1,-1 1 1,0-1 0,1 1-1,-1-1 1,0 0-1,1 1 1,-1-1-1,0 0 1,1 1-1,-1-1 1,1 0-1,-1 0 1,1 1-1,-1-1 1,1 0-1,0 0 1,19-8 187,15-25-23,12-36-140,-38 54-44,1 1 1,0-1 0,17-17-1,-27 31 3,0 1 0,0 0 0,1 0 0,-1 0 0,0-1 0,0 1 1,1 0-1,-1 0 0,0 0 0,0 0 0,1 0 0,-1 0 0,0 0 0,1-1 0,-1 1 0,0 0 0,1 0 0,-1 0 0,0 0 0,1 0 0,-1 0 0,0 1 0,0-1 0,1 0 0,-1 0 1,0 0-1,1 0 0,-1 0 0,0 0 0,0 0 0,1 1 0,-1-1 0,0 0 0,0 0 0,1 0 0,-1 1 0,0-1 0,0 0 0,0 0 0,1 1 0,-1-1 0,0 0 0,0 0 0,0 1 1,0-1-1,0 0 0,1 0 0,-1 1 0,0-1 0,0 0 0,0 1 0,0-1 0,0 0 0,0 1 0,0-1 0,0 0 0,0 1 0,0-1 0,0 0 0,0 0 0,0 1 0,-1-1 0,1 0 1,0 1-1,0-1 0,0 32 109,0-26-59,-2 113 801,10-124-823,0-6-31,-3 3-164,-3 5-397,0 0 0,0 0 0,-1 0 0,1-1 0,-1 1 0,0 0 0,0-1 0,0 1 0,0-1 0,0-5 0,-1-1-7773</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18.896"/>
    </inkml:context>
    <inkml:brush xml:id="br0">
      <inkml:brushProperty name="width" value="0.025" units="cm"/>
      <inkml:brushProperty name="height" value="0.025" units="cm"/>
    </inkml:brush>
  </inkml:definitions>
  <inkml:trace contextRef="#ctx0" brushRef="#br0">0 485 5958,'1'-27'5750,"0"-12"-5312,1 0 1235,-1 13 9129,-1 29-8539,4 93 1613,-1-74-3756,0-1-1,1 1 1,1-1-1,15 38 1,-20-57-134,0-1 1,0 0-1,1 1 1,-1-1-1,1 0 1,-1 0-1,1 1 1,-1-1-1,1 0 1,0 0-1,0 0 1,-1 0-1,1 0 1,0 0-1,0 0 1,0 0-1,0 0 1,0-1-1,1 1 1,-1 0-1,0 0 1,0-1-1,0 1 1,1-1-1,-1 1 1,0-1-1,0 0 1,1 0-1,-1 1 1,0-1-1,1 0 1,-1 0-1,0 0 1,1 0-1,-1 0 1,0-1-1,1 1 1,-1 0-1,0-1 1,0 1 0,1 0-1,-1-1 1,0 0-1,0 1 1,0-1-1,1 0 1,0-1-1,3-2-315,0 0 0,-1-1 0,1 1 0,-1-1 0,-1 0 0,1 0 0,-1-1 0,5-8 0,-1-5-2048,-1 0-1,0 0 1,-2 0-1,3-20 1,5-24-7698,-12 63 10168,0 0 1,1 0-1,-1 0 1,0 0-1,0-1 0,0 1 1,0 0-1,1 0 1,-1 0-1,0 0 1,0 0-1,0 0 0,1 0 1,-1 0-1,0 0 1,0-1-1,0 1 1,1 0-1,-1 0 1,0 0-1,0 0 0,0 0 1,1 0-1,-1 0 1,0 0-1,0 0 1,1 1-1,-1-1 0,0 0 1,0 0-1,0 0 1,1 0-1,-1 0 1,0 0-1,0 0 1,0 0-1,0 1 0,1-1 1,-1 0-1,0 0 1,0 0-1,0 0 1,0 1-1,0-1 0,1 0 1,-1 0-1,0 0 1,0 0-1,0 1 1,0-1-1,0 0 1,0 1-1,16 17 2670,3 2-645,-18-19-1911,0 0 1,1 0-1,-1 0 0,0 0 0,1-1 0,-1 1 0,0 0 1,1-1-1,-1 1 0,1-1 0,-1 1 0,1-1 1,-1 0-1,1 1 0,-1-1 0,1 0 0,-1 0 1,1 0-1,0 0 0,-1-1 0,1 1 0,-1 0 1,1-1-1,-1 1 0,1-1 0,-1 1 0,0-1 1,1 0-1,-1 1 0,0-1 0,1 0 0,-1 0 1,2-2-1,-1 0 222,0 0-1,-1 0 1,1 0 0,-1 0-1,1-1 1,-1 1 0,0 0 0,0-1-1,-1 1 1,1-1 0,-1 1 0,1-1-1,-1-4 1,0 7-416,0 0 0,0 1-1,0-1 1,0 0 0,0 0-1,-1 0 1,1 1 0,0-1 0,0 0-1,0 0 1,-1 0 0,1 1-1,0-1 1,-1 0 0,1 1 0,-1-1-1,1 0 1,-1 1 0,1-1-1,-1 0 1,1 1 0,-1-1 0,0 1-1,1-1 1,-1 1 0,0-1-1,1 1 1,-1 0 0,0-1 0,0 1-1,1 0 1,-1 0 0,0-1-1,0 1 1,0 0 0,1 0 0,-1 0-1,0 0 1,0 0 0,0 0-1,0 0 1,1 0 0,-1 0 0,0 1-1,0-1 1,1 0 0,-1 0 0,0 1-1,0-1 1,1 1 0,-1-1-1,0 0 1,1 1 0,-2 0 0,-2 1-23,1 0 1,-1 0 0,0 0 0,1 0 0,-1 1 0,1-1 0,0 1 0,0 0 0,-4 4 0,4-2 4,1 0 1,-1 0-1,1 0 0,0 0 1,0 0-1,1 0 1,-1 0-1,1 0 1,0 1-1,1-1 0,-1 1 1,1-1-1,1 8 1,-1-12 2,1 0-1,-1 0 1,1 0 0,-1 0 0,1 0 0,0 0 0,-1-1 0,1 1 0,0 0-1,0 0 1,0 0 0,0-1 0,0 1 0,-1-1 0,1 1 0,0-1 0,0 1-1,1-1 1,-1 1 0,0-1 0,0 0 0,0 0 0,0 1 0,0-1 0,0 0-1,0 0 1,3 0 0,37-1 28,-33 0-19,62-11-436,-60 8-111,1 2-1,0-1 1,0 2 0,0-1 0,1 2-1,-1-1 1,22 3 0,-23 6-46,-4-4 1124,3-16 1,4-20-237,-1 0-1,-2 0 1,-1-1-1,-2 0 1,-1-1 0,-1 1-1,-2-1 1,-1 0-1,-6-63 1,4 90-321,0 3-5,0-1-1,0 0 1,-1 0-1,1 0 1,-1 0-1,0 0 1,0 1-1,-1-1 1,0 0-1,-2-5 1,-1 59-665,4-15 723,-2 9 95,2-1 1,7 56-1,-5-90-117,1-1-1,0 1 1,0-1 0,1 0-1,0 1 1,0-1-1,1-1 1,0 1 0,0-1-1,0 1 1,1-1 0,0 0-1,0-1 1,1 1 0,-1-1-1,1 0 1,0 0 0,1-1-1,-1 0 1,1 0-1,0 0 1,0-1 0,0 0-1,0-1 1,1 1 0,-1-1-1,1-1 1,-1 1 0,1-2-1,-1 1 1,1-1 0,8 0-1,-16 0-6,1 0-1,0-1 0,-1 1 1,1 0-1,0 0 0,-1-1 1,1 1-1,-1 0 0,1-1 1,-1 1-1,1-1 0,-1 1 1,1-1-1,-1 1 1,1-1-1,-1 1 0,1-1 1,-1 1-1,0-1 0,1 0 1,-1 1-1,0-1 0,0 0 1,1 1-1,-1-1 0,0 0 1,0 1-1,0-1 0,0 0 1,0 1-1,0-1 1,0 0-1,0 1 0,0-1 1,0 0-1,-1 1 0,1-1 1,0 0-1,0 1 0,0-1 1,-1 1-1,1-1 0,0 0 1,-1 1-1,1-1 0,-1 1 1,1-1-1,-1 0 0,-21-28 24,4 18-257,-1 0 1,0 2 0,-36-13 0,37 16 305,0-1 0,0-1-1,0-1 1,-23-16 0,41 25-42,-1 0 1,0 0-1,1-1 0,-1 1 1,1-1-1,-1 1 1,0 0-1,1-1 0,-1 1 1,1-1-1,-1 1 0,1-1 1,0 0-1,-1 1 0,1-1 1,-1 1-1,1-1 1,0 0-1,0 1 0,-1-1 1,1 0-1,0 1 0,0-1 1,0 0-1,0 1 0,0-1 1,0 0-1,0 0 1,0 1-1,0-1 0,0 0 1,0 1-1,0-1 0,0 0 1,0 1-1,1-1 0,-1 0 1,0 1-1,1-1 1,-1 0-1,0 1 0,1-1 1,-1 1-1,1-1 0,-1 1 1,1-1-1,-1 1 0,1-1 1,-1 1-1,1-1 1,0 1-1,-1 0 0,1-1 1,-1 1-1,1 0 0,0 0 1,-1-1-1,1 1 0,0 0 1,0 0-1,-1 0 1,2 0-1,56-15-267,-46 13 473,26-6-165,-17 4-1167,0 0 0,38-15-1,-48 12-1397,-11-1-2698,-8-4-3889</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19.240"/>
    </inkml:context>
    <inkml:brush xml:id="br0">
      <inkml:brushProperty name="width" value="0.025" units="cm"/>
      <inkml:brushProperty name="height" value="0.025" units="cm"/>
    </inkml:brush>
  </inkml:definitions>
  <inkml:trace contextRef="#ctx0" brushRef="#br0">1 32 21909,'0'0'7367,"63"-19"-10218,-30 7-3875</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21.560"/>
    </inkml:context>
    <inkml:brush xml:id="br0">
      <inkml:brushProperty name="width" value="0.025" units="cm"/>
      <inkml:brushProperty name="height" value="0.025" units="cm"/>
    </inkml:brush>
  </inkml:definitions>
  <inkml:trace contextRef="#ctx0" brushRef="#br0">36 31 17424,'-4'-15'4726,"-5"23"-2513,-6 27-1502,12-17-633,1 0 1,0-1-1,1 1 0,1 0 0,1 0 0,1 0 0,3 20 0,-4-37-72,-1 0-1,0 0 1,0 0 0,0 0-1,0 1 1,1-1 0,-1 0 0,1 0-1,-1 0 1,1 0 0,-1 0-1,1 0 1,0 0 0,-1 0-1,1 0 1,0 0 0,0 0 0,-1 0-1,1-1 1,0 1 0,0 0-1,0-1 1,0 1 0,0 0-1,0-1 1,0 1 0,1-1 0,-1 0-1,0 1 1,0-1 0,0 0-1,0 0 1,1 1 0,-1-1-1,0 0 1,0 0 0,0 0 0,0-1-1,1 1 1,-1 0 0,0 0-1,0-1 1,0 1 0,0 0-1,0-1 1,2 0 0,2-2 81,-1 0 1,0 0-1,0-1 1,0 1-1,0-1 1,-1 0-1,1 0 0,-1 0 1,3-6-1,5-10 156,-1 0-1,-1-1 1,-2 0-1,0-1 1,-1 1-1,6-43 1,-12 86-262,-1 0 35,1 0 1,1 0-1,1 0 1,1 0-1,0 0 1,10 29-1,-13-50-3,1 1-1,-1-1 1,0 0-1,1 0 1,0 0-1,-1 1 1,1-1 0,0 0-1,-1 0 1,1 0-1,0 0 1,0 0-1,0 0 1,0 0-1,0 0 1,0 0 0,0-1-1,0 1 1,0 0-1,0-1 1,1 1-1,-1 0 1,0-1 0,0 0-1,1 1 1,-1-1-1,0 0 1,2 1-1,0-2 47,-1 0-1,1 1 1,-1-1 0,0 0-1,0 0 1,1 0-1,-1-1 1,0 1 0,0-1-1,0 1 1,0-1-1,0 1 1,3-5-1,6-7 285,0-1 0,-1-1-1,9-17 1,-17 29-325,69-122 308,-71 125-332,1-1 1,-1 1-1,0-1 1,0 1-1,0-1 0,1 0 1,-1 1-1,0-1 1,0 1-1,1-1 1,-1 1-1,1 0 1,-1-1-1,0 1 0,1-1 1,-1 1-1,1 0 1,-1-1-1,1 1 1,-1 0-1,1-1 1,-1 1-1,1 0 0,-1 0 1,1 0-1,0-1 1,-1 1-1,1 0 1,-1 0-1,1 0 1,-1 0-1,1 0 0,0 0 1,-1 0-1,1 0 1,-1 0-1,1 1 1,0-1-1,-1 0 1,1 0-1,-1 0 0,1 1 1,-1-1-1,1 0 1,-1 1-1,1-1 1,-1 0-1,1 1 1,-1-1-1,0 0 0,1 1 1,-1-1-1,1 1 1,-1-1-1,0 1 1,1-1-1,-1 1 1,0-1-1,0 1 0,0-1 1,1 1-1,-1 0 1,0-1-1,0 1 1,0-1-1,0 1 1,0 0-1,0-1 0,0 2 1,8 52 57,-7-44-19,0-6-14,0 4-8,0 1 0,1-1 0,0 0 0,6 15 0,-8-22-4,1 0-1,-1 0 0,1 0 0,-1 0 0,1 0 0,-1 0 0,1 0 1,0-1-1,-1 1 0,1 0 0,0 0 0,0-1 0,0 1 1,-1 0-1,1-1 0,0 1 0,0-1 0,0 0 0,0 1 1,0-1-1,0 1 0,0-1 0,0 0 0,0 0 0,0 0 0,0 0 1,0 0-1,0 0 0,0 0 0,0 0 0,0 0 0,0 0 1,0 0-1,0-1 0,0 1 0,0 0 0,0-1 0,0 1 1,0-1-1,0 1 0,0-1 0,0 1 0,0-1 0,-1 0 0,1 1 1,0-1-1,-1 0 0,1 0 0,0 0 0,-1 1 0,2-3 1,7-7 83,0 0 0,-1-1 1,0-1-1,11-21 1,-11 19-87,0 0 1,1 1-1,13-15 0,-22 28-14,0-1 1,0 1-1,1-1 0,-1 1 0,1-1 0,-1 1 0,0-1 0,1 1 0,-1 0 0,1-1 0,-1 1 0,1 0 1,-1-1-1,1 1 0,-1 0 0,1 0 0,-1-1 0,1 1 0,-1 0 0,1 0 0,0 0 0,-1 0 0,1 0 1,-1 0-1,1 0 0,-1 0 0,1 0 0,0 0 0,-1 0 0,1 0 0,-1 0 0,1 1 0,-1-1 1,1 0-1,0 0 0,-1 1 0,1-1 0,-1 0 0,0 0 0,1 1 0,-1-1 0,1 1 0,-1-1 0,1 0 1,-1 1-1,0-1 0,1 1 0,-1-1 0,0 1 0,1-1 0,-1 1 0,0-1 0,0 1 0,0 0 0,0-1 1,1 1-1,-1-1 0,0 1 0,0-1 0,0 1 0,0 0 0,0-1 0,0 1 0,7 53-2784,-6-37-1331,2-9-338</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22.249"/>
    </inkml:context>
    <inkml:brush xml:id="br0">
      <inkml:brushProperty name="width" value="0.025" units="cm"/>
      <inkml:brushProperty name="height" value="0.025" units="cm"/>
    </inkml:brush>
  </inkml:definitions>
  <inkml:trace contextRef="#ctx0" brushRef="#br0">98 178 16528,'0'0'1799,"-10"12"288,1-2-1669,0-3 22,1 2-1,0-1 1,1 1-1,0 0 1,0 1-1,1 0 1,0 0-1,1 0 1,0 1-1,-4 13 1,9-24-435,0 1 0,-1-1-1,1 1 1,0-1 0,0 1 0,0-1 0,0 1 0,0-1 0,0 1-1,-1-1 1,1 1 0,0 0 0,1-1 0,-1 1 0,0-1-1,0 1 1,0-1 0,0 1 0,0-1 0,0 1 0,1-1-1,-1 1 1,0-1 0,1 1 0,-1-1 0,0 1 0,1-1-1,-1 1 1,0-1 0,1 1 0,-1-1 0,1 0 0,-1 1-1,0-1 1,1 0 0,-1 0 0,2 1 0,20-10 166,21-27 45,-38 30-192,2-1 3,-1-1 1,1 0-1,-2 0 0,1-1 1,-1 1-1,0-1 1,-1 0-1,0-1 0,0 1 1,-1-1-1,3-14 0,-20 230 113,14-178 221,1-1-1,2 1 0,1 0 0,1-1 0,13 39 0,-4-27-223,-4-14-82,-1 0-1,-2 1 0,0 0 1,-1 0-1,-2 1 1,2 38-1,-6-64-3,0 1 0,0 0-1,0 0 1,0 0 0,0 0-1,-1 0 1,1 0 0,-1 0-1,1-1 1,-1 1 0,1 0-1,-1 0 1,0-1 0,0 1-1,0 0 1,0-1 0,0 1-1,0-1 1,-1 1 0,1-1-1,0 0 1,-1 1 0,1-1-1,-1 0 1,0 0 0,1 0-1,-1 0 1,0 0 0,1-1-1,-1 1 1,0 0 0,0-1-1,-2 1 1,2-1 17,-1 0 0,0 0 0,1 0 1,-1-1-1,0 1 0,1-1 0,-1 1 0,1-1 0,-1 0 0,1 0 0,0 0 1,-1 0-1,1-1 0,0 1 0,-1-1 0,1 1 0,0-1 0,0 0 0,0 1 1,1-1-1,-1 0 0,0 0 0,-1-4 0,-5-7-100,2 0 0,-1 0 0,2-1 0,0 0 0,0 0 0,2 0 0,-1-1 0,2 1 0,0-1 0,1 0 0,0 0 0,1 1 0,1-1 0,3-21 0,-1 17-21,2 0 1,0-1-1,1 1 1,0 1-1,2 0 1,0 0 0,1 0-1,1 1 1,1 0-1,16-20 1,17-13-183,-15 18 138,-2-1-1,35-54 1,-56 78 164,-1-1 0,0 1-1,0-1 1,-1-1 0,-1 1 0,1-1 0,-1 1-1,-1-1 1,0 0 0,-1 0 0,0 0 0,-1 0-1,0 0 1,-2-18 0,2 28-63,0 0 1,-1 0-1,1 0 1,0 0-1,0 0 0,-1 0 1,1 0-1,0 1 0,-1-1 1,1 0-1,-1 0 1,1 0-1,-1 1 0,1-1 1,-1 0-1,0 0 0,1 1 1,-1-1-1,0 1 1,1-1-1,-1 1 0,0-1 1,0 1-1,0-1 0,1 1 1,-1-1-1,0 1 1,0 0-1,0 0 0,0-1 1,0 1-1,0 0 0,0 0 1,0 0-1,0 0 1,1 0-1,-1 0 0,0 0 1,0 1-1,0-1 0,0 0 1,0 0-1,0 1 1,-1 0-1,-2 0-14,1 1 1,-1 0-1,1 0 1,-1 0-1,1 0 1,0 1-1,0-1 1,0 1-1,-4 4 1,-4 9 32,1 0 0,0 1 1,1 0-1,0 1 1,2 0-1,0 0 0,1 1 1,1 0-1,1 0 1,0 0-1,1 0 0,1 28 1,1-45-25,1 0 1,0 0-1,0 0 0,0 0 1,0 0-1,1 1 1,-1-1-1,1-1 0,-1 1 1,1 0-1,0 0 0,-1 0 1,1 0-1,0 0 1,0 0-1,0-1 0,1 1 1,-1-1-1,0 1 0,0-1 1,1 1-1,-1-1 1,3 2-1,-1-2-28,-1 0 0,1 0 1,0 0-1,-1-1 0,1 1 0,0-1 0,0 0 0,-1 0 1,1 0-1,0 0 0,-1 0 0,1 0 0,0-1 1,0 1-1,2-2 0,47-21-2467,-12-6-3623,-4-10-5946</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23.559"/>
    </inkml:context>
    <inkml:brush xml:id="br0">
      <inkml:brushProperty name="width" value="0.025" units="cm"/>
      <inkml:brushProperty name="height" value="0.025" units="cm"/>
    </inkml:brush>
  </inkml:definitions>
  <inkml:trace contextRef="#ctx0" brushRef="#br0">45 34 17745,'-21'-29'3645,"20"29"-3592,1-1 0,0 1 0,-1 0-1,1-1 1,-1 1 0,1 0 0,0-1-1,-1 1 1,1 0 0,-1 0-1,1-1 1,-1 1 0,1 0 0,-1 0-1,1 0 1,-1 0 0,1 0 0,-1 0-1,0-1 1,1 1 0,-1 0 0,1 1-1,-1-1 1,1 0 0,-1 0 0,1 0-1,-1 0 1,1 0 0,-1 0-1,1 1 1,-1-1 0,1 0 0,-1 0-1,1 1 1,0-1 0,-1 0 0,1 1-1,-1-1 1,1 1 0,0-1 0,-1 0-1,1 1 1,0-1 0,-1 1-1,1-1 1,0 1 0,0-1 0,0 1-1,-1-1 1,1 1 0,0-1 0,0 1-1,0-1 1,0 1 0,0-1 0,0 1-1,0-1 1,0 1 0,0-1-1,0 1 1,0-1 0,0 1 0,0 0-1,1 0 1,-4 55 478,3 0 0,2-1 1,3 1-1,2-1 0,3 0 0,2 0 0,23 67 1,-32-117-498,16 43 188,-18-45-203,0-1 1,0 1-1,1-1 0,-1 0 1,1 0-1,-1 0 0,1 1 1,0-2-1,0 1 0,0 0 1,0 0-1,0-1 0,1 1 1,-1-1-1,3 2 0,-5-3-3,1 0-1,0 0 1,-1 0-1,1 0 1,-1 0-1,1-1 1,-1 1-1,1 0 1,-1 0-1,1 0 1,-1-1-1,1 1 0,-1 0 1,1-1-1,-1 1 1,1 0-1,-1-1 1,1 1-1,-1-1 1,0 1-1,1-1 1,-1 1-1,0-1 1,1 1-1,-1-1 1,0 1-1,0-1 1,0 1-1,1-1 0,-1 1 1,0-1-1,0 0 1,0 1-1,0-1 1,0 1-1,0-1 1,0 1-1,0-1 1,0 0-1,0 0 1,0-33 452,-1 26-316,0-8-31,-1 0 0,-1 1 0,-1-1 0,0 1 0,-1 0 0,0 0 0,-2 0 0,-8-16 0,-18-46-41,58 78-1084,-15-1 97,-1 1-1,0-1 0,1 0 0,-1-1 0,0 0 1,0-1-1,0 1 0,0-2 0,0 0 0,0 0 1,0 0-1,-1-1 0,0 0 0,0-1 0,0 0 0,0 0 1,-1 0-1,13-13 0,17-18-6523</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24.227"/>
    </inkml:context>
    <inkml:brush xml:id="br0">
      <inkml:brushProperty name="width" value="0.025" units="cm"/>
      <inkml:brushProperty name="height" value="0.025" units="cm"/>
    </inkml:brush>
  </inkml:definitions>
  <inkml:trace contextRef="#ctx0" brushRef="#br0">84 234 10762,'0'0'8248,"-8"4"-5867,4-2-2195,-1 0 0,1 0 0,0 0-1,0 1 1,1-1 0,-1 1 0,1 0 0,-1 1 0,1-1 0,0 0 0,0 1-1,0 0 1,1 0 0,-1-1 0,1 2 0,0-1 0,0 0 0,0 0-1,1 1 1,-1-1 0,0 7 0,-2 7 109,2 0 1,0 0-1,0 1 1,2-1-1,2 26 0,-2-43-284,0 0 0,0 0 0,0-1 0,0 1 0,0 0 0,0 0-1,0 0 1,0 0 0,0-1 0,0 1 0,0 0 0,1 0 0,-1 0 0,0-1-1,0 1 1,1 0 0,-1 0 0,1-1 0,-1 1 0,1 0 0,-1-1-1,1 1 1,-1 0 0,1-1 0,0 1 0,-1-1 0,1 1 0,0-1-1,-1 1 1,1-1 0,0 0 0,0 1 0,-1-1 0,1 0 0,0 1-1,0-1 1,0 0 0,-1 0 0,1 0 0,0 0 0,0 0 0,0 0-1,0 0 1,-1 0 0,1 0 0,0 0 0,0 0 0,0-1 0,-1 1 0,1 0-1,0-1 1,0 1 0,-1 0 0,1-1 0,0 1 0,0-1 0,-1 1-1,1-1 1,-1 1 0,1-1 0,0 0 0,-1 1 0,1-1 0,0-1-1,5-4 176,0 0-1,0-1 1,0 0-1,7-13 1,-1-4-409,-1 0 0,-2-1 0,0 0-1,7-40 1,-17 103-98,1 44 261,0-75 62,1 0 0,0 0 0,0 0 0,1 0 0,0 0 0,0-1 0,0 1 0,7 11 0,-9-17-10,1 0-1,-1 0 1,1 0 0,0 0-1,-1 0 1,1 0-1,0-1 1,0 1-1,-1 0 1,1 0 0,0 0-1,0-1 1,0 1-1,0-1 1,0 1-1,0-1 1,0 1 0,0-1-1,1 1 1,-1-1-1,0 0 1,0 0-1,0 1 1,0-1 0,0 0-1,1 0 1,0-1-1,1 1 9,-1-1 0,0 0 1,0 0-1,1 0 0,-1 0 0,0-1 0,0 1 0,0-1 0,0 1 0,0-1 1,-1 0-1,3-2 0,4-5 48,-1-1 0,0 0 0,-1 0 0,6-11 0,-1-5 115,-2 0 0,0 0 0,-1-1 0,-2 0 0,-1 0 0,-1 0 0,-1-1 0,-1 0 0,-2 0 0,-3-31 0,-3 25-95,6 32-73,-1 1-1,1-1 1,-1 1-1,1 0 1,-1 0-1,0-1 1,0 1-1,1 0 1,-1 0-1,0 0 1,0 0-1,0 0 0,0 0 1,0 0-1,0 0 1,0 0-1,-1 0 1,1 0-1,0 1 1,0-1-1,-3 0 1,3 1-6,0 0-1,0 0 1,0 1-1,1-1 1,-1 0-1,0 1 1,0-1 0,0 0-1,1 1 1,-1 0-1,0-1 1,0 1 0,1-1-1,-1 1 1,0 0-1,1-1 1,-1 1 0,1 0-1,-1 0 1,1-1-1,-1 1 1,1 0-1,0 0 1,-1 0 0,1 0-1,0-1 1,0 1-1,-1 1 1,-9 35-7,8-29 4,-9 31 210,2 0 0,2 1 0,-4 65 1,11-104-195,0-1 0,0 1 0,0-1 0,0 1 0,0-1 1,0 1-1,0-1 0,0 1 0,0-1 0,0 1 0,1-1 0,-1 1 1,0-1-1,0 1 0,1-1 0,-1 1 0,0-1 0,0 0 1,1 1-1,-1-1 0,1 0 0,-1 1 0,0-1 0,1 0 1,-1 1-1,1-1 0,-1 0 0,1 1 0,-1-1 0,1 0 0,-1 0 1,1 1-1,23-5 110,29-20 60,-41 18-180,-9 4-14,0 0-1,0 1 1,0-1 0,0 1 0,1 0 0,-1 0 0,0 0 0,1 0 0,-1 1-1,1-1 1,-1 1 0,1 0 0,-1 0 0,1 0 0,-1 1 0,1-1 0,-1 1-1,6 1 1,-6 0 0,0 1 0,-1-1 0,1 1 0,0-1 0,-1 1 0,0 0 0,0 0 0,0-1 0,0 2 0,0-1 0,0 0 0,-1 0 0,1 1 0,-1-1 0,0 1 0,0-1 0,0 5 0,15 36-142,-16-44 158,1 1 1,-1-1-1,0 1 1,0-1-1,0 0 1,1 1-1,-1-1 1,0 0-1,0 0 1,1 1-1,-1-1 1,0 0-1,1 0 1,-1 1-1,0-1 1,1 0-1,-1 0 1,1 0-1,-1 0 1,0 0-1,1 1 1,-1-1-1,0 0 1,1 0-1,-1 0 1,1 0-1,-1 0 1,0 0-1,1 0 1,-1 0-1,1 0 1,-1-1-1,1 1 1,1-1-14,-1 0 0,0-1 1,0 1-1,1-1 1,-1 1-1,0-1 1,0 1-1,0-1 1,-1 0-1,1 0 0,0 1 1,0-4-1,33-112-8132,-22 118 5183,-11-1 2593,0 1 1,1-1 0,-1 1-1,0-1 1,0 0 0,0 1-1,1-1 1,-1 0-1,0 0 1,0 0 0,1 0-1,-1 0 1,0 0 0,0 0-1,3-1 1,8-11-5872</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24.633"/>
    </inkml:context>
    <inkml:brush xml:id="br0">
      <inkml:brushProperty name="width" value="0.025" units="cm"/>
      <inkml:brushProperty name="height" value="0.025" units="cm"/>
    </inkml:brush>
  </inkml:definitions>
  <inkml:trace contextRef="#ctx0" brushRef="#br0">102 161 8456,'0'-11'3609,"1"-9"-2200,0 7-1021,0 0 0,0 0-1,-2 0 1,1-1 0,-2 1-1,0 0 1,-7-24 0,7 40-234,0 0 0,0 1 0,0 0 1,1-1-1,-1 1 0,1 0 0,0 0 0,-1 5 1,-8 31 988,3 1 1,-4 58 0,10-79-583,1 1 1,0-1-1,2 0 1,0 0-1,2 1 1,10 36-1,12-7-356,-26-48-195,1-1 0,0 1-1,0-1 1,0 1 0,1-1-1,-1 1 1,0-1 0,0 0-1,1 0 1,-1 0 0,1 1-1,-1-1 1,1-1-1,0 1 1,-1 0 0,1 0-1,0-1 1,-1 1 0,1-1-1,0 1 1,0-1 0,-1 0-1,1 1 1,0-1 0,0 0-1,0 0 1,2-1-1,-3 0 40,-1 0 0,1 0 0,0 0 0,0 0-1,-1 0 1,1 0 0,-1 0 0,1 0-1,-1 0 1,1 0 0,-1-1 0,0 1-1,1 0 1,-1 0 0,0 0 0,0-1 0,0 1-1,0 0 1,0 0 0,0-1 0,-1-1-1,-4-29 326,3 25-316,-1 1-1,0 0 1,-1 0-1,0 1 1,0-1-1,0 1 1,0-1-1,-1 1 1,-7-6-1,-54-38 78,43 32 73,22 17-174,1 0-1,-1 0 1,1-1-1,-1 1 0,1 0 1,0-1-1,-1 1 1,1 0-1,-1-1 0,1 1 1,0-1-1,-1 1 1,1-1-1,0 1 0,0-1 1,-1 1-1,1-1 1,0 1-1,0-1 0,0 1 1,-1-1-1,1 1 1,0-1-1,0 1 1,0-1-1,0 0 0,0 1 1,0-1-1,0 1 1,1-1-1,-1 0 0,15-14 250,33-5-439,-42 18 231,41-13-90,-31 10-2919,0 0-4746</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3:09.974"/>
    </inkml:context>
    <inkml:brush xml:id="br0">
      <inkml:brushProperty name="width" value="0.025" units="cm"/>
      <inkml:brushProperty name="height" value="0.025" units="cm"/>
    </inkml:brush>
  </inkml:definitions>
  <inkml:trace contextRef="#ctx0" brushRef="#br0">1 286 12716,'0'0'6913,"9"-8"-4121,-6 5-2591,37-37 2443,-38 38-2528,0 0 1,0-1 0,-1 1 0,1 0 0,-1-1-1,1 1 1,-1-1 0,0 1 0,0-1 0,0 1-1,0-1 1,-1 0 0,1 0 0,-1 1-1,1-1 1,-1 0 0,0 0 0,0 0 0,0 1-1,-1-1 1,1 0 0,-1-3 0,0 6-111,1-1 0,-1 1 0,1-1 0,-1 1 0,1 0 0,-1-1 0,1 1 0,-1-1 0,1 1 0,-1 0 0,1 0 0,-1-1 0,1 1 0,-1 0 0,0 0 0,1-1 0,-1 1 0,0 0 0,1 0 0,-1 0 0,0 0 0,1 0 0,-1 0 0,1 0 0,-1 0 0,0 0 0,1 1 0,-1-1 0,0 0 0,1 0 0,-1 0 0,1 1 0,-1-1 0,1 0 0,-2 1 0,2-1-13,0 0 1,-1 0 0,1 0 0,0 0-1,-1 0 1,1 0 0,0 1 0,-1-1-1,1 0 1,0 0 0,0 0 0,-1 0-1,1 0 1,0 0 0,-1 1 0,1-1-1,0 0 1,0 0 0,-1 0 0,1 1-1,0-1 1,0 0 0,0 0 0,-1 1-1,1-1 1,0 0 0,0 0 0,0 1-1,0-1 1,0 0 0,0 1 0,-1-1-1,1 0 1,0 1 0,0-1 0,0 0-1,0 1 1,0-1 0,0 0 0,0 0-1,0 1 1,0-1 0,1 0 0,-1 1-1,0-1 1,0 0 0,0 1 0,0-1-1,0 0 1,0 0 0,1 1 0,-1-1-1,0 0 1,0 0 0,0 1 0,1-1-1,-1 0 1,0 0 0,0 0 0,1 1-1,11 2-142,-1 0 0,1-1 0,0-1 0,0 0 0,19 0 0,33 3-318,129 48 3590,-192-55-2855,-1 0 0,0 0 1,0 0-1,0 0 0,0 0 0,0 0 1,-1 0-1,1 0 0,-1 0 0,0 0 1,-2-4-1,-3-15-272,1-1 1,1 1-1,1-1 1,0 0-1,2-34 1,1 57-8,1-1 1,-1 0 0,0 1 0,0-1-1,1 1 1,-1-1 0,0 1 0,1-1-1,-1 1 1,1-1 0,-1 1-1,0-1 1,1 1 0,-1 0 0,1-1-1,-1 1 1,1 0 0,-1-1 0,1 1-1,0 0 1,-1 0 0,1-1 0,-1 1-1,1 0 1,-1 0 0,1 0-1,0 0 1,-1 0 0,1 0 0,0 0-1,0 0 1,28 0-248,-20 0 87,37 1-686,69-3-2529,-40-10-2546,-25-4-1820</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25.756"/>
    </inkml:context>
    <inkml:brush xml:id="br0">
      <inkml:brushProperty name="width" value="0.025" units="cm"/>
      <inkml:brushProperty name="height" value="0.025" units="cm"/>
    </inkml:brush>
  </inkml:definitions>
  <inkml:trace contextRef="#ctx0" brushRef="#br0">20 332 9801,'0'-1'401,"-1"1"0,0 0 0,1 0 0,-1 0 0,0 0 0,0 0 0,1-1 0,-1 1 0,1 0 0,-1-1-1,0 1 1,1 0 0,-1-1 0,1 1 0,-1-1 0,1 1 0,-1-1 0,1 1 0,-1-1 0,1 1 0,-1-1 0,1 1 0,0-1-1,-1 0 1,1 0 0,-5-25 4414,9-25-1252,-1 41-3243,1 0-1,0 1 1,1-1-1,0 1 1,0 0-1,9-11 1,-11 15-226,0 1-1,1-1 1,0 1 0,0 0 0,0 0 0,0 0-1,0 1 1,1 0 0,-1 0 0,1 0 0,0 0-1,0 1 1,8-4 0,-12 6-94,0 0 0,0 0 0,1 1 0,-1-1 1,0 0-1,0 0 0,1 1 0,-1-1 0,0 0 0,0 1 0,0-1 0,0 1 0,0 0 0,1-1 0,-1 1 0,0 0 1,0 0-1,-1-1 0,1 1 0,0 0 0,0 0 0,0 0 0,0 0 0,-1 0 0,1 0 0,-1 0 0,1 1 0,0-1 1,-1 0-1,0 0 0,1 0 0,-1 1 0,0-1 0,0 1 0,8 49 117,-8-48-98,0-2-17,5 111 272,-5-99-246,-1 0 1,-1 1-1,1-1 1,-2 0-1,0 0 1,-6 16-1,3-65-28,3-5 0,-2 0 0,-3 1 0,0 0 0,-17-43 0,68 81 0,-34-3 0,0 1 0,0-1 0,-1-1 0,1 0 0,-1 0 0,0-1 0,-1 0 0,0 0 0,0 0 0,0-1 0,6-11 0,26-26 0,-38 56-2921,0 6-4600,-1-9 506</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26.112"/>
    </inkml:context>
    <inkml:brush xml:id="br0">
      <inkml:brushProperty name="width" value="0.025" units="cm"/>
      <inkml:brushProperty name="height" value="0.025" units="cm"/>
    </inkml:brush>
  </inkml:definitions>
  <inkml:trace contextRef="#ctx0" brushRef="#br0">0 100 21204,'0'0'7111,"91"-27"-6599,-35 10-288,4 1-191,4-4-2147,-9 1-5221</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26.642"/>
    </inkml:context>
    <inkml:brush xml:id="br0">
      <inkml:brushProperty name="width" value="0.025" units="cm"/>
      <inkml:brushProperty name="height" value="0.025" units="cm"/>
    </inkml:brush>
  </inkml:definitions>
  <inkml:trace contextRef="#ctx0" brushRef="#br0">218 28 15567,'0'0'9988,"-12"-6"-7794,5 2-1798,4 2-304,1 0 0,-1 0 1,1 1-1,-1-1 0,0 1 0,0-1 0,0 1 1,0 0-1,0 0 0,0 0 0,0 1 0,0-1 1,0 1-1,0-1 0,0 1 0,0 0 0,0 1 1,0-1-1,-1 0 0,1 1 0,0 0 0,0-1 1,0 1-1,-5 3 0,-3 4 20,1 0 0,0 1-1,0 1 1,1 0 0,0 0-1,-14 22 1,18-23-107,0-1-1,0 0 1,1 1 0,1 0-1,-1 0 1,1 0-1,1 0 1,-1 1 0,2-1-1,-2 15 1,4-23-16,-1 0-1,1 0 1,0 0-1,0 0 1,0-1-1,0 1 1,0 0 0,0 0-1,0-1 1,0 1-1,0 0 1,0-1-1,0 1 1,1-1 0,-1 1-1,0-1 1,0 0-1,0 1 1,1-1-1,-1 0 1,0 0 0,0 0-1,1 0 1,-1 0-1,0 0 1,1 0-1,-1-1 1,0 1 0,0 0-1,2-1 1,44-7-67,-33 5 54,1 1 1,0 0 0,0 0-1,0 2 1,-1 0 0,23 2-1,-34-1 20,0-1 1,-1 1-1,1 0 0,0-1 1,-1 1-1,1 0 0,-1 1 1,1-1-1,-1 0 0,0 1 1,1-1-1,-1 1 0,0 0 1,0 0-1,0-1 0,-1 1 1,4 4-1,-4-3 25,0 0 1,0 1-1,0-1 0,-1 0 1,1 0-1,-1 0 0,0 0 1,1 0-1,-2 1 0,1-1 1,0 0-1,-1 0 1,1 0-1,-1 0 0,0 0 1,0 0-1,0 0 0,0 0 1,-3 4-1,0 1 138,0-1 1,-1 1-1,0-1 1,0 0-1,-1 0 1,0 0-1,-11 8 0,13-11-147,0 0-1,0-1 1,-1 0-1,1 0 1,-1 0-1,0-1 1,0 1-1,0-1 1,0 0-1,0-1 1,0 1-1,-1-1 1,-8 1-1,13-2-123,0-1-1,-1 1 1,1-1-1,0 1 1,0-1 0,-1 1-1,1-1 1,0 1-1,0-1 1,0 0 0,0 0-1,0 0 1,0 0-1,0 1 1,0-1 0,0-1-1,0 1 1,0 0-1,1 0 1,-1 0 0,0 0-1,1 0 1,-1-1 0,1 1-1,0 0 1,-1-1-1,1 1 1,0 0 0,0-1-1,-1 1 1,1 0-1,0-1 1,1 1 0,-1-2-1,3-51-6838,10 12-523,10-2-3704</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27.391"/>
    </inkml:context>
    <inkml:brush xml:id="br0">
      <inkml:brushProperty name="width" value="0.025" units="cm"/>
      <inkml:brushProperty name="height" value="0.025" units="cm"/>
    </inkml:brush>
  </inkml:definitions>
  <inkml:trace contextRef="#ctx0" brushRef="#br0">15 340 16271,'0'0'11857,"9"3"-11601,28 7-37,-36-10-202,0 0 1,0-1-1,0 1 1,0 0-1,0-1 1,1 1-1,-1-1 0,-1 1 1,1-1-1,0 1 1,0-1-1,0 0 0,0 1 1,0-1-1,0 0 1,-1 0-1,1 0 0,0 0 1,-1 0-1,1 0 1,-1 0-1,1 0 1,-1 0-1,1 0 0,-1 0 1,0 0-1,1 0 1,-1 0-1,0 0 0,0 0 1,0 0-1,0-2 1,1 1 93,-1 0 0,0 0 0,1-1 0,-1 1 0,0 0 1,0 0-1,0-1 0,-1 1 0,1 0 0,-1 0 1,1 0-1,-1-1 0,0 1 0,-1-2 0,2 3-92,-1 0-1,0 0 1,0 0-1,0 1 1,0-1-1,0 0 1,0 1-1,0-1 1,0 1-1,0-1 1,-1 1-1,1-1 1,0 1-1,0 0 1,0 0-1,0-1 1,-1 1-1,1 0 1,0 0-1,0 0 1,0 0-1,-1 1 1,1-1-1,0 0 1,0 0-1,0 1 1,0-1-1,-1 1 1,1-1-1,0 1 1,0-1-1,0 1 1,0 0-1,0-1 1,0 1-1,0 0 1,1 0-1,-1 0 1,0 0-1,-1 1 1,-1 2-39,0 0 1,0 1-1,0-1 0,0 1 1,1-1-1,0 1 0,0 0 1,-2 5-1,1 4 8,1-1 0,0 0 0,0 1 0,2-1 0,-1 1 0,2 0 0,0-1 0,0 1 0,5 14 0,-6-24 9,1 0-1,0 0 0,0 0 1,1-1-1,-1 1 0,1 0 1,0-1-1,0 1 0,0-1 1,0 0-1,1 0 0,-1 0 1,1 0-1,0 0 1,0-1-1,0 1 0,0-1 1,0 1-1,1-1 0,-1 0 1,1-1-1,-1 1 0,1-1 1,0 1-1,-1-1 1,1 0-1,0 0 0,0-1 1,0 1-1,0-1 0,0 0 1,0 0-1,0 0 0,0 0 1,4-2-1,-1 0 16,1 0 0,-1 0 0,0-1 0,-1 0 0,1 0 0,-1-1 0,1 0 0,-1 0 0,0-1 0,0 1 0,-1-1 0,0 0 0,1-1 0,-2 1 0,1-1 0,-1 0 0,0-1 0,0 1 0,0-1 0,-1 1 0,4-11 0,0-1-3,-1-1 0,0 0 0,-1 0 0,-1 0-1,-1 0 1,1-40 0,-7 40-863,-4 30 202,-5 30 321,8-26 334,1 0-1,1-1 0,0 1 1,1 0-1,1 0 0,2 25 0,-2-39 8,1 0 0,-1 0 0,0 0 0,0-1 0,0 1 0,1 0 0,-1 0 0,0-1 0,1 1 0,-1 0 0,1 0 0,-1-1 0,1 1 0,-1 0 0,1-1 0,0 1 0,-1-1 0,1 1 0,-1-1 0,1 1 0,0-1 0,0 1 0,-1-1 0,1 0 0,0 0 0,0 1 0,0-1-1,-1 0 1,1 0 0,0 0 0,0 1 0,0-1 0,-1 0 0,1 0 0,0 0 0,0-1 0,0 1 0,0 0 0,-1 0 0,1 0 0,0-1 0,0 1 0,0 0 0,-1-1 0,1 1 0,0 0 0,-1-1 0,1 1 0,1-2 0,3-1 87,-1 0 0,1 0 1,-1-1-1,1 1 0,-1-1 1,4-5-1,12-17 50,-2-1-1,-1 0 1,-1-2 0,-1 0-1,-2 0 1,0-1-1,-2-1 1,-2 0 0,-1-1-1,-1 1 1,-2-1-1,2-37 1,-9 68-147,-3 9 0,-3 14 0,-1 12 0,2 0 0,1 0 0,2 0 0,1 1 0,2-1 0,2 1 0,4 34 0,-4-61 1,1 0 0,1-1 0,-1 1 0,1-1-1,1 0 1,-1 1 0,1-1 0,7 9 0,-9-13-3,1 0 0,-1 0 0,1 0 0,0-1 0,0 1 0,0-1 0,0 1 0,0-1 0,0 0 0,1 0 0,-1-1 0,1 1 0,-1-1 0,1 1 0,0-1 0,-1 0 0,1-1 0,0 1 0,5 0 0,-8-1-19,0 0-1,-1 0 1,1 0-1,0 0 1,0-1-1,-1 1 1,1 0 0,0 0-1,-1 0 1,1-1-1,0 1 1,0 0-1,-1-1 1,1 1 0,-1 0-1,1-1 1,0 1-1,-1-1 1,1 1 0,-1-1-1,1 1 1,-1-1-1,1 0 1,-1 1-1,1-1 1,-1 1 0,0-1-1,1 0 1,-1 1-1,0-1 1,0-1-1,-1-29-1367,-1 25 1026,0 0 0,-1 0 0,1-1-1,-1 1 1,0 1 0,-1-1 0,-5-8-1,-7 0-669,0 0 0,-1 1 0,-33-19 0,-22-7 1484,40 21 1170,31 18-1525,0 0 0,1 0 0,-1 0 0,0-1 1,1 1-1,-1 0 0,0-1 0,1 1 1,-1-1-1,1 1 0,-1-1 0,1 1 0,-1-1 1,1 1-1,-1-1 0,1 1 0,-1-1 0,1 1 1,0-1-1,-1 0 0,1 1 0,0-1 0,-1 0 1,1 1-1,0-1 0,0 0 0,0 0 0,0 0 1,15-11 699,37 0-1073,-48 11 411,35-5-559,12-2-2766,-19 0-3747,-19 2-1235</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27.735"/>
    </inkml:context>
    <inkml:brush xml:id="br0">
      <inkml:brushProperty name="width" value="0.025" units="cm"/>
      <inkml:brushProperty name="height" value="0.025" units="cm"/>
    </inkml:brush>
  </inkml:definitions>
  <inkml:trace contextRef="#ctx0" brushRef="#br0">1 0 19795,'0'0'5605</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28.424"/>
    </inkml:context>
    <inkml:brush xml:id="br0">
      <inkml:brushProperty name="width" value="0.025" units="cm"/>
      <inkml:brushProperty name="height" value="0.025" units="cm"/>
    </inkml:brush>
  </inkml:definitions>
  <inkml:trace contextRef="#ctx0" brushRef="#br0">97 301 18866,'0'0'5856,"-10"-2"-4996,7 1-823,0 0 0,0 1 0,0-1 1,0 1-1,0 0 0,-1-1 1,1 1-1,0 1 0,0-1 0,0 0 1,-4 2-1,4-1-20,1 1 0,0-1 1,0 1-1,0 0 0,0-1 0,0 1 0,0 0 0,0 0 1,1 1-1,-1-1 0,1 0 0,-1 0 0,1 1 1,0-1-1,0 1 0,0-1 0,0 1 0,-1 4 1,2-7-11,-13 56 82,13-54-91,0-1 0,-1 0 1,1 1-1,0-1 0,0 0 1,1 1-1,-1-1 0,0 0 1,0 1-1,1-1 0,-1 0 1,0 0-1,1 1 0,-1-1 1,1 0-1,1 2 0,-2-3 1,1 0 0,0 1 0,0-1 0,0 0 0,-1 0 0,1 1 0,0-1 0,0 0 0,0 0 0,0 0 0,0 0 0,-1 0 0,1 0 0,0 0 0,0 0 0,0 0 0,0-1-1,0 1 1,-1 0 0,1 0 0,0-1 0,0 1 0,0-1 0,-1 1 0,1-1 0,0 1 0,-1-1 0,2 0 0,7-6 39,-1 0 1,0 0-1,0 0 0,-1-1 1,0-1-1,0 1 1,6-12-1,39-70 66,-35 57 68,-1-1-1,-2-1 1,-1-1 0,-2 1 0,9-46-1,-43 247-99,21-137-50,1 0 0,1 0 0,7 51 0,-7-77-20,1 0 0,-1 1 0,1-1 0,0 0 0,0 0 0,0 1 0,0-1 0,0 0 0,1 0-1,-1 0 1,1 0 0,0-1 0,0 1 0,0 0 0,0-1 0,1 0 0,-1 1 0,1-1-1,-1 0 1,1 0 0,0 0 0,0 0 0,0-1 0,0 1 0,0-1 0,0 0 0,0 0 0,0 0-1,0 0 1,1-1 0,3 1 0,-1-1 16,0 0 0,0-1 0,0 0 1,0 0-1,0 0 0,0-1 0,0 0 0,0 0 0,-1-1 0,1 1 0,-1-1 0,0 0 0,0-1 1,0 1-1,0-1 0,5-5 0,1-2 11,-1-1 1,0 0-1,0 0 1,-2-1-1,11-18 1,-16 25-3,0 0 0,0 0 1,0-1-1,-1 0 1,0 1-1,0-1 0,-1 0 1,0 0-1,0 0 1,-1 0-1,0 0 1,0 0-1,-2-14 0,2 20-24,0 1 1,0-1-1,-1 0 0,1 0 0,0 1 0,0-1 0,-1 0 0,1 1 0,-1-1 0,1 0 1,0 1-1,-1-1 0,1 1 0,-1-1 0,0 1 0,1-1 0,-1 1 0,1-1 0,-1 1 0,0-1 1,1 1-1,-1 0 0,0-1 0,1 1 0,-1 0 0,0 0 0,0 0 0,1-1 0,-1 1 0,0 0 1,0 0-1,1 0 0,-1 0 0,0 0 0,0 0 0,1 1 0,-1-1 0,0 0 0,0 0 1,1 0-1,-1 1 0,0-1 0,1 0 0,-1 1 0,0-1 0,1 1 0,-1-1 0,0 0 0,1 1 1,-1 0-1,1-1 0,-1 1 0,0 0 0,-3 2-7,0 1 0,0 0 0,0-1 0,0 2-1,0-1 1,-3 6 0,0 2 26,0 1-1,1-1 0,1 1 1,0 1-1,0-1 0,2 1 1,-1 0-1,2 0 0,0 0 1,1 0-1,0 0 0,2 22 1,0-33-17,0 0-1,0-1 1,0 1 0,0-1 0,1 1-1,-1-1 1,1 0 0,-1 1 0,1-1-1,0 0 1,0 0 0,0 0 0,0 0-1,0-1 1,1 1 0,-1-1 0,0 1-1,1-1 1,-1 0 0,1 1 0,0-1 0,-1-1-1,1 1 1,0 0 0,-1-1 0,1 1-1,0-1 1,3 0 0,9 1 39,-1 0 0,1-1 1,28-4-1,-22 0-144,-1-1 0,1 0 1,-1-2-1,0-1 0,32-16 1,-51 23 135,0 1 1,0-1 0,0 0-1,-1 1 1,1-1 0,0 0-1,0 1 1,-1-1 0,1 0-1,0 0 1,-1 0 0,1 0-1,-1 0 1,1 0 0,-1 0-1,0 0 1,1 0 0,-1 0-1,0 0 1,0 0 0,0 0-1,1 0 1,-1 0 0,0 0-1,0 0 1,-1 0 0,1 0-1,0 0 1,0 0 0,0 0-1,-1 0 1,1 0 0,0 0-1,-1 0 1,1 0 0,-1 0-1,1 0 1,-1 0 0,0 0 0,-33-42 2104,21 28-2092,-5-8-4,10 15-44,1 0-1,0 0 1,1-1 0,0 0 0,1-1-1,-1 1 1,2-1 0,-1 0 0,2 0-1,-6-18 1,9 27-1,1 0 0,-1 1 0,0-1 0,0 0 0,0 1 0,1-1 0,-1 1-1,0-1 1,1 0 0,-1 1 0,0-1 0,1 1 0,-1-1 0,1 1 0,-1-1 0,1 1 0,-1-1 0,1 1 0,-1-1 0,1 1 0,-1 0 0,1-1-1,0 1 1,-1 0 0,1 0 0,0-1 0,-1 1 0,1 0 0,-1 0 0,2 0 0,26-3-463,-21 3 133,85-6-8068,-36-2-1147</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29.014"/>
    </inkml:context>
    <inkml:brush xml:id="br0">
      <inkml:brushProperty name="width" value="0.025" units="cm"/>
      <inkml:brushProperty name="height" value="0.025" units="cm"/>
    </inkml:brush>
  </inkml:definitions>
  <inkml:trace contextRef="#ctx0" brushRef="#br0">12 218 15855,'0'0'10276,"-3"-9"-9107,1 2-976,1 5-133,0-1-1,0 1 0,0-1 1,1 1-1,-1-1 0,1 1 1,-1-1-1,1 1 0,0-1 1,0 0-1,0 1 0,0-1 1,1 1-1,-1-1 0,1 1 1,-1-1-1,1 1 0,0-1 1,0 1-1,0-1 0,0 1 1,1 0-1,-1 0 0,3-3 1,120-124 847,-124 129-911,0-1 0,0 1 0,1-1 0,-1 1 0,0-1 0,0 1-1,1-1 1,-1 1 0,0-1 0,1 1 0,-1 0 0,0-1 0,1 1 0,-1 0-1,1-1 1,-1 1 0,1 0 0,-1 0 0,0-1 0,1 1 0,-1 0 0,1 0-1,-1 0 1,1 0 0,-1-1 0,1 1 0,0 0 0,-1 0 0,1 0 0,-1 0 0,1 0-1,-1 0 1,1 0 0,-1 1 0,1-1 0,-1 0 0,1 0 0,-1 0 0,1 0-1,-1 1 1,1-1 0,-1 0 0,0 1 0,1-1 0,-1 0 0,1 0 0,-1 1-1,0-1 1,1 1 0,-1-1 0,0 0 0,1 1 0,-1-1 0,0 1 0,0-1 0,1 1-1,-1-1 1,0 1 0,0-1 0,0 1 0,0 0 0,3 44-434,-3-25 496,40 239 51,-23-174 221,-4 1 0,2 108 1,-15-188-208,-1 1 0,1-1 1,-1 0-1,0 0 1,-1 0-1,0 0 0,0 0 1,0 0-1,0-1 1,-5 8-1,6-12-98,0 1 1,0-1-1,0 0 0,0 1 0,0-1 1,0 0-1,-1 0 0,1 0 0,0 1 1,-1-1-1,1-1 0,-1 1 0,1 0 1,-1 0-1,0 0 0,1-1 0,-1 1 1,0-1-1,1 0 0,-1 1 0,0-1 1,0 0-1,1 0 0,-1 0 1,0 0-1,0 0 0,1 0 0,-1-1 1,0 1-1,1-1 0,-1 1 0,0-1 1,1 1-1,-1-1 0,0 0 0,1 0 1,0 0-1,-1 0 0,1 0 0,-1 0 1,-1-2-1,-13-12-28,1 0 0,1-1 0,0-1 0,1 0 0,1-1 1,0 0-1,2-1 0,0 0 0,1-1 0,-11-36 0,18 52-115,1-1 0,0 1 0,0 0 0,1-1 0,-1 1 0,1 0 0,0-1 0,0 1 0,1-6 0,0 9-45,-1-1-1,1 0 1,0 1-1,0-1 0,0 1 1,0-1-1,0 1 1,0-1-1,0 1 1,0-1-1,0 1 0,1 0 1,-1 0-1,1 0 1,-1 0-1,1 0 1,-1 0-1,1 0 0,-1 0 1,1 1-1,0-1 1,-1 0-1,1 1 1,2-1-1,156-31-16380,-112 22 7063</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29.339"/>
    </inkml:context>
    <inkml:brush xml:id="br0">
      <inkml:brushProperty name="width" value="0.025" units="cm"/>
      <inkml:brushProperty name="height" value="0.025" units="cm"/>
    </inkml:brush>
  </inkml:definitions>
  <inkml:trace contextRef="#ctx0" brushRef="#br0">138 100 13677,'0'0'13314,"-9"-6"-12380,4 2-811,4 2-103,0 1 1,0-1-1,-1 1 0,1 0 0,0 0 0,-1-1 1,1 1-1,-1 0 0,1 0 0,-1 1 1,0-1-1,1 0 0,-1 0 0,0 1 0,0-1 1,0 1-1,1-1 0,-1 1 0,0 0 1,0 0-1,0 0 0,0 0 0,1 0 0,-1 0 1,0 1-1,0-1 0,0 1 0,1-1 1,-1 1-1,0-1 0,0 1 0,1 0 1,-1 0-1,0 0 0,1 0 0,-1 0 0,-1 2 1,-3 4 39,0 1 0,0 0 0,0 0 1,1 1-1,0-1 0,1 1 1,0 0-1,0 0 0,1 1 1,0-1-1,1 1 0,0 0 0,0 0 1,1-1-1,0 1 0,2 14 1,-1-22-56,0-1 0,0 1 0,0-1 0,0 1 1,1-1-1,-1 1 0,0-1 0,1 0 1,0 1-1,-1-1 0,1 0 0,0 1 0,-1-1 1,1 0-1,0 0 0,0 0 0,0 1 1,0-1-1,0 0 0,0 0 0,1-1 1,-1 1-1,0 0 0,0 0 0,1 0 0,-1-1 1,1 1-1,-1-1 0,0 1 0,1-1 1,-1 0-1,1 1 0,-1-1 0,1 0 0,-1 0 1,1 0-1,-1 0 0,1 0 0,-1-1 1,1 1-1,-1 0 0,0-1 0,1 1 0,1-1 1,3-1 86,1 0 1,0 0-1,-1-1 1,0 0-1,0 0 1,0 0-1,0-1 1,7-6-1,-1 0-58,-1-2-1,0 0 0,-1 0 1,0-1-1,-1 0 0,-1 0 1,0-1-1,-1-1 1,0 1-1,-1-1 0,-1 0 1,0 0-1,-1-1 0,-1 1 1,3-31-1,-22 92-2328,10-21 386,1 1 1,2 0-1,-1 30 1,4-52 1350,-1-3 328,1-1 0,0 1 0,0-1 0,0 1 0,0 0 0,0-1 0,0 1 0,0 0 0,0-1 0,0 1 0,0 0 0,0-1-1,0 1 1,0 0 0,1-1 0,-1 1 0,0-1 0,0 1 0,1 0 0,-1-1 0,0 1 0,1-1 0,-1 1 0,1-1 0,-1 1 0,1-1-1,-1 1 1,1-1 0,-1 0 0,1 1 0,-1-1 0,1 0 0,-1 1 0,1-1 0,0 0 0,0 1 0,14-1-6513</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29.727"/>
    </inkml:context>
    <inkml:brush xml:id="br0">
      <inkml:brushProperty name="width" value="0.025" units="cm"/>
      <inkml:brushProperty name="height" value="0.025" units="cm"/>
    </inkml:brush>
  </inkml:definitions>
  <inkml:trace contextRef="#ctx0" brushRef="#br0">69 0 12940,'0'0'6951,"-8"14"-6230,4-8-670,-2 5-18,-1-1 1,2 1-1,-1 0 1,2 1-1,-1-1 1,2 1-1,-1 0 0,0 12 1,-2 20 1613,0 79 0,6-122-1624,0 0 1,0 0-1,0 0 1,0 0-1,0 0 1,0 0-1,1 1 1,-1-1-1,0 0 1,1 0-1,-1 0 1,0 0-1,1 0 0,0 0 1,-1 0-1,1 0 1,-1-1-1,1 1 1,0 0-1,0 0 1,0 0-1,-1-1 1,1 1-1,0 0 1,0-1-1,2 2 1,-1-2 25,0 1 0,1-1 1,-1 0-1,0 1 0,1-1 0,-1 0 1,0-1-1,0 1 0,1 0 1,-1-1-1,0 1 0,3-2 0,7-2 182,-1-1 1,0 0-1,18-12 0,3-6-157,33-21-1324,-61 42 1138,0 0 1,-1 0-1,1 1 0,0-1 1,0 1-1,0 0 0,1 0 1,-1 0-1,0 0 1,0 1-1,0 0 0,1 0 1,-1 0-1,6 1 0,-9 0 135,0-1 0,0 1 0,0 0-1,0 0 1,0 0 0,-1 1 0,1-1-1,0 0 1,-1 0 0,1 0 0,0 0 0,-1 1-1,0-1 1,1 0 0,-1 1 0,0-1-1,1 0 1,-1 1 0,0-1 0,0 0-1,0 1 1,-1 1 0,1 41 1414,-1-33-825,1-10 275,-8-12 2739,-1-21-2915,7 21-185,-1 4-371,-5-20 101,-10-47 0,21 72-628,0 1 0,-1-1-1,1 1 1,0 0 0,0 0 0,0 0-1,0 0 1,0 0 0,0 1 0,0-1 0,0 1-1,6 0 1,1-2-1355,15-4-2453,3-4-1879</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30.926"/>
    </inkml:context>
    <inkml:brush xml:id="br0">
      <inkml:brushProperty name="width" value="0.025" units="cm"/>
      <inkml:brushProperty name="height" value="0.025" units="cm"/>
    </inkml:brush>
  </inkml:definitions>
  <inkml:trace contextRef="#ctx0" brushRef="#br0">82 19 13837,'0'-1'385,"-1"-1"0,0 1 0,0 0 0,0-1 0,1 1 0,-1 0 1,-1 0-1,1 0 0,0 0 0,0 0 0,0 0 0,0 0 0,-1 0 0,1 1 0,0-1 0,-3-1 0,3 3-238,1-1 0,-1 0-1,1 0 1,-1 1 0,1-1 0,-1 0-1,1 1 1,-1-1 0,1 0 0,-1 1-1,1-1 1,0 1 0,-1-1 0,1 0-1,0 1 1,-1-1 0,1 1 0,0-1-1,0 1 1,-1-1 0,1 1 0,0 0-1,0-1 1,0 1 0,0-1 0,0 1-1,-1-1 1,1 2 0,0 57 2504,0-53-2795,7 54 647,2-1 0,3 0 0,21 60 1,-14-53-382,-3-31-403,-12-30-611,-9-22-230,-8-8 959,0 1 0,-2 0 0,0 2 0,-1 0 1,-27-28-1,13 14 937,29 30 348,11 6-792,22 7-648,-18-4 438,7 0-793,0-1 0,1 0 0,-1-2-1,40-4 1,-47 2-1579,0-1 0,0 0-1,-1-1 1,25-11 0,-6-1-6642</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3:10.588"/>
    </inkml:context>
    <inkml:brush xml:id="br0">
      <inkml:brushProperty name="width" value="0.025" units="cm"/>
      <inkml:brushProperty name="height" value="0.025" units="cm"/>
    </inkml:brush>
  </inkml:definitions>
  <inkml:trace contextRef="#ctx0" brushRef="#br0">54 83 10858,'0'0'15898,"9"4"-15023,-3-1-813,0 0 0,-1-1 0,1 0-1,0-1 1,0 1 0,0-1-1,0 0 1,0-1 0,1 1 0,-1-1-1,0 0 1,0-1 0,0 1-1,0-1 1,0-1 0,0 1 0,0-1-1,0 0 1,0 0 0,-1-1-1,1 1 1,-1-1 0,1-1 0,6-4-1,-10 6-43,1 0 0,-1 0-1,0 0 1,0 0-1,0 0 1,0 0 0,0-1-1,0 1 1,-1-1 0,1 1-1,-1-1 1,1 1 0,-1-1-1,0 0 1,0 0 0,-1 0-1,1 0 1,0 1-1,-1-1 1,0 0 0,1 0-1,-2-4 1,1 6-21,-1 0 1,0 0-1,0 0 0,0 1 1,0-1-1,-1 0 0,1 1 1,0-1-1,0 1 0,0-1 1,0 1-1,0 0 0,-1-1 1,1 1-1,0 0 0,0 0 1,-1 0-1,1 0 0,0 0 1,0 0-1,-2 1 0,-29 3-77,21 0 114,-1 1 0,1 0-1,0 1 1,1 0 0,-1 0 0,1 1-1,1 1 1,-1 0 0,1 0 0,1 1-1,-1 0 1,1 0 0,1 1 0,0 0-1,0 0 1,1 1 0,1 0-1,-1 0 1,2 0 0,0 1 0,0-1-1,1 1 1,0 0 0,-1 13 0,4-22-22,0 0 1,0 0 0,0 0 0,1 0-1,-1 0 1,1 0 0,-1 0 0,1 0-1,0 0 1,0 0 0,1 0 0,-1-1-1,0 1 1,1 0 0,0-1 0,-1 1-1,1-1 1,0 1 0,0-1-1,1 0 1,-1 0 0,0 0 0,1 0-1,-1 0 1,1-1 0,0 1 0,-1-1-1,1 0 1,0 0 0,0 0 0,5 2-1,8 0 1,0 0-1,1-1 1,-1 0-1,29-2 1,-33 0 34,15-1-338,1 0 0,46-10 0,8-14-3277,-24-4-3190</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31.516"/>
    </inkml:context>
    <inkml:brush xml:id="br0">
      <inkml:brushProperty name="width" value="0.025" units="cm"/>
      <inkml:brushProperty name="height" value="0.025" units="cm"/>
    </inkml:brush>
  </inkml:definitions>
  <inkml:trace contextRef="#ctx0" brushRef="#br0">137 30 1153,'0'0'16421,"-11"4"-14029,4-2-2168,0 0 0,0 1 0,1 0 0,-1 1 1,1-1-1,0 1 0,-1 1 0,2-1 0,-1 1 1,1 0-1,-1 0 0,1 0 0,1 1 1,-1 0-1,1 0 0,0 0 0,0 1 0,1-1 1,0 1-1,-3 7 0,3-4 9,0-1-1,1 1 1,0 0-1,1-1 1,0 1-1,0 0 1,2 15-1,-1-24-208,0 1 0,0 0-1,1-1 1,-1 1 0,0 0-1,1-1 1,-1 1-1,1-1 1,0 1 0,0-1-1,-1 1 1,1-1 0,0 0-1,0 1 1,0-1-1,1 0 1,-1 0 0,0 0-1,0 0 1,2 2 0,0-3 1,-1 1 0,0-1 0,0 1-1,1-1 1,-1 0 0,0 0 0,1 0 0,-1 0 0,0-1 0,1 1 0,-1 0 0,0-1 0,0 0 0,0 0 0,1 1 0,-1-1 0,0 0 0,0-1 0,2-1 0,5-3 113,0 0 1,0-1-1,-1 0 1,0 0-1,0-1 0,-1 0 1,0-1-1,-1 0 1,0 0-1,0 0 0,5-12 1,-3 6-81,-2 0-1,0 0 1,0-1 0,-1 0 0,-1 0 0,3-28 0,-17 84-280,-7 61 1,16-87 228,2 32 139,-1-45-136,0 0 1,1 0-1,-1-1 0,0 1 1,1 0-1,-1 0 0,1 0 1,-1-1-1,1 1 1,-1 0-1,1-1 0,0 1 1,-1 0-1,1-1 0,0 1 1,-1-1-1,1 1 0,0-1 1,0 1-1,0-1 0,-1 0 1,1 1-1,0-1 0,0 0 1,0 1-1,0-1 1,0 0-1,0 0 0,0 0 1,-1 0-1,1 0 0,0 0 1,0 0-1,0 0 0,0-1 1,0 1-1,0 0 0,0 0 1,-1-1-1,1 1 0,0-1 1,0 1-1,1-1 0,3-2 57,1-1-1,0 0 0,-1 0 0,0 0 1,0 0-1,0-1 0,-1 0 0,1 0 1,-1 0-1,0 0 0,-1-1 0,1 1 1,3-9-1,3-6 9,-1-1 0,11-34 1,-11 12-17,-5 28-570,-4 47 124,-5 17 372,3-37 36,0 1 0,1-1 1,0 1-1,1 0 0,1-1 1,3 22-1,-4-33-4,1 0 1,-1 0 0,0 0-1,1 0 1,-1 0-1,1 0 1,-1 0-1,1-1 1,-1 1-1,1 0 1,0 0-1,-1-1 1,1 1-1,0 0 1,-1-1 0,1 1-1,0 0 1,0-1-1,0 1 1,0-1-1,0 0 1,0 1-1,-1-1 1,1 0-1,0 1 1,0-1-1,0 0 1,0 0 0,0 0-1,0 0 1,0 0-1,0 0 1,0 0-1,0 0 1,0 0-1,0-1 1,0 1-1,0 0 1,0-1 0,0 1-1,0-1 1,0 1-1,0-1 1,-1 1-1,1-1 1,0 1-1,0-1 1,0-1-1,5-1 173,-1-1 0,0 0 0,-1 0 0,1-1 0,-1 1 0,5-7 0,0-2-158,-2 1 0,1-2 0,-2 1 0,0-1 0,0 0 0,-1 0 0,-1 0 0,0-1 0,2-19 0,-10 146-2134,4-88 536,0-22 1344,0-1 0,-1 0 0,1 0 0,0 0 0,0 1-1,1-1 1,-1 0 0,0 0 0,0 0 0,0 1 0,1-1-1,-1 0 1,1 0 0,-1 0 0,1 0 0,-1 0 0,1 0-1,0 0 1,-1 0 0,1 0 0,0 0 0,0 0 0,0 0-1,0-1 1,0 1 0,0 0 0,0-1 0,0 1 0,0 0-1,0-1 1,0 1 0,0-1 0,0 0 0,0 1 0,0-1-1,1 0 1,-1 0 0,0 0 0,0 1 0,0-1-1,1-1 1,-1 1 0,2 0 0,1-1-722,1 0 1,0 0-1,-1-1 0,1 1 0,-1-1 1,1 0-1,-1-1 0,0 1 0,8-6 1,19-18-6942</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31.878"/>
    </inkml:context>
    <inkml:brush xml:id="br0">
      <inkml:brushProperty name="width" value="0.025" units="cm"/>
      <inkml:brushProperty name="height" value="0.025" units="cm"/>
    </inkml:brush>
  </inkml:definitions>
  <inkml:trace contextRef="#ctx0" brushRef="#br0">113 15 15695,'0'0'8477,"-9"-3"-7398,4 1-999,3 0-39,0 1 0,0 0 0,0 0 0,0 1-1,0-1 1,0 0 0,0 1 0,0-1 0,0 1 0,0-1 0,0 1 0,0 0 0,0 0 0,-1 0 0,1 0 0,0 0 0,0 1-1,0-1 1,0 1 0,0-1 0,0 1 0,0 0 0,0 0 0,0 0 0,0 0 0,0 0 0,1 0 0,-1 0 0,0 1 0,1-1-1,-1 1 1,1-1 0,-1 1 0,1-1 0,-3 5 0,-1 1 18,2-4-22,1 0 0,0-1 0,0 1 0,0 0 0,0 0 0,1 0 0,-1 0 0,1 0 0,0 0 0,0 0 0,0 1 0,0-1 0,0 0 0,0 6 0,5-7-65,-1-1 0,1 0 1,0 0-1,0 0 0,-1-1 0,1 1 0,0-1 1,0 0-1,5 0 0,0 0-41,3 1-408,0 1 0,-1 0 0,1 0 0,-1 2 0,1-1 0,-1 1 1,17 10-1,-25-13 477,-1 0 0,0 0-1,0 1 1,0-1 0,0 1 0,0-1 0,0 1 0,0 0 0,0 0 0,-1 0 0,1 0 0,-1 0 0,1 0 0,-1 0 0,0 1 0,0-1 0,0 0 0,0 1 0,0-1 0,-1 1 0,1-1 0,-1 1 0,1-1 0,-1 1 0,0-1 0,0 1 0,0-1 0,-1 1 0,1-1-1,0 1 1,-1-1 0,0 1 0,0-1 0,1 1 0,-1-1 0,-1 0 0,1 1 0,0-1 0,0 0 0,-1 0 0,0 0 0,-1 2 0,-2 2 313,1 0 0,-1-1-1,0 0 1,0 0 0,-1 0 0,1-1 0,-8 5-1,9-7-291,1 0 1,0 0-1,0-1 0,-1 1 0,1-1 0,-1 0 0,0 0 0,1 0 0,-1 0 0,0-1 0,1 1 1,-1-1-1,0 0 0,1 0 0,-7-2 0,8 2-230,1-1 1,0 1-1,0-1 1,0 1-1,0-1 0,0 0 1,0 1-1,0-1 1,1 0-1,-1 0 0,0 0 1,0 0-1,1 0 1,-1 0-1,0 0 0,1 0 1,-1 0-1,1 0 0,-1 0 1,1 0-1,0 0 1,-1 0-1,1 0 0,0-1 1,0 0-1,-3-17-5503</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32.254"/>
    </inkml:context>
    <inkml:brush xml:id="br0">
      <inkml:brushProperty name="width" value="0.025" units="cm"/>
      <inkml:brushProperty name="height" value="0.025" units="cm"/>
    </inkml:brush>
  </inkml:definitions>
  <inkml:trace contextRef="#ctx0" brushRef="#br0">96 121 14414,'0'0'11007,"9"-7"-9213,-1-2-1487,1 0 0,-1 0 0,11-17 0,-18 24-260,1-1 0,-1 1 1,0 0-1,0-1 0,0 1 0,0-1 0,0 1 0,0-1 0,-1 1 0,1-1 0,-1 1 0,0-6 0,0 7-24,0 0 0,-1 0 0,1-1-1,-1 1 1,1 0 0,-1 0 0,0 0 0,1 0 0,-1 0 0,0 0 0,0 0 0,0 0 0,0 0-1,0 0 1,0 0 0,0 1 0,0-1 0,0 0 0,0 1 0,0-1 0,-1 0 0,1 1-1,0 0 1,0-1 0,0 1 0,-1 0 0,1-1 0,-2 1 0,-2 0-41,1 0 1,-1-1 0,1 2-1,-1-1 1,1 0-1,0 1 1,-1 0 0,1 0-1,-1 0 1,1 1 0,0 0-1,0-1 1,0 1-1,0 1 1,0-1 0,0 1-1,1-1 1,-1 1-1,1 0 1,0 0 0,0 1-1,0-1 1,0 0 0,0 1-1,-2 5 1,1-3 5,1-1-1,-1 1 1,1 0 0,1 0 0,-1 0-1,1 0 1,0 0 0,1 0-1,-1 1 1,1-1 0,1 0 0,-1 1-1,1-1 1,0 1 0,0-1 0,1 1-1,2 8 1,-2-14 6,0 1 0,0-1 0,0 0 0,0 1 0,0-1 0,0 0 1,1 0-1,-1 0 0,0 0 0,1 0 0,-1 0 0,1 0 0,-1-1 0,1 1 0,0 0 0,-1-1 0,1 1 0,0-1 0,-1 0 0,1 1 0,0-1 0,-1 0 0,1 0 0,0 0 1,0-1-1,2 1 0,47-10-26,-35 1 14,0 0 1,-1-1-1,0-1 0,-1 0 0,0-1 1,-1-1-1,0 0 0,20-29 1,-17 24 149,-16 18-129,0-1-1,0 1 0,1 0 1,-1 0-1,0 0 1,0 0-1,0 0 0,0 0 1,0 0-1,0-1 1,1 1-1,-1 0 0,0 0 1,0 0-1,0 0 1,0 0-1,1 0 0,-1 0 1,0 0-1,0 0 0,0 0 1,0 0-1,1 0 1,-1 0-1,0 0 0,0 0 1,0 0-1,0 0 1,0 0-1,1 0 0,-1 0 1,0 0-1,0 0 1,0 1-1,0-1 0,0 0 1,1 0-1,-1 0 1,0 0-1,0 0 0,0 0 1,0 0-1,0 1 0,0-1 1,0 0-1,1 0 1,-1 0-1,0 0 0,0 0 1,0 1-1,0-1 1,0 0-1,0 0 0,0 0 1,0 0-1,0 1 1,0-1-1,0 0 0,0 0 1,0 0-1,0 0 0,0 1 1,3 21 148,-2 31 90,-1-47-213,0 4 60,0-6-7,0 0-1,0 1 1,0-1 0,0 1 0,1-1 0,0 0-1,1 5 1,-2-8-67,1 0-1,-1 0 0,1-1 1,0 1-1,-1 0 0,1-1 1,0 1-1,-1 0 0,1-1 1,0 1-1,0 0 0,-1-1 1,1 1-1,0-1 1,0 0-1,0 1 0,0-1 1,0 0-1,0 1 0,0-1 1,0 0-1,0 0 0,0 0 1,-1 0-1,1 0 0,0 0 1,0 0-1,0 0 0,0 0 1,0 0-1,0-1 1,0 1-1,0 0 0,0-1 1,0 1-1,0-1 0,-1 1 1,3-2-1,4-1-87,1-1 0,-1-1 0,0 1 0,0-1 0,0-1 0,9-9-1,21-24-3552,-5 6-3395,-10 13-99</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32.628"/>
    </inkml:context>
    <inkml:brush xml:id="br0">
      <inkml:brushProperty name="width" value="0.025" units="cm"/>
      <inkml:brushProperty name="height" value="0.025" units="cm"/>
    </inkml:brush>
  </inkml:definitions>
  <inkml:trace contextRef="#ctx0" brushRef="#br0">88 266 11018,'0'0'12401,"-9"5"-12080,-39 29 99,45-32-301,0 1-1,0 0 1,1 0-1,0 0 1,-1 0-1,1 0 0,0 1 1,1-1-1,-1 0 1,1 1-1,-1 0 1,1-1-1,0 1 1,0 0-1,1-1 1,-1 8-1,1-11-102,0 1 0,0-1 0,0 1 0,0-1 0,0 0 1,1 1-1,-1-1 0,0 0 0,0 0 0,0 1 0,1-1 0,-1 0 0,0 1 0,1-1 0,-1 0 0,0 0 0,1 0 0,-1 1 0,0-1 1,1 0-1,-1 0 0,0 0 0,1 0 0,-1 0 0,0 1 0,1-1 0,-1 0 0,1 0 0,-1 0 0,0 0 0,1 0 0,-1 0 1,0 0-1,1 0 0,-1-1 0,1 1 0,-1 0 0,0 0 0,1 0 0,-1 0 0,0 0 0,1-1 0,-1 1 0,0 0 0,1 0 0,-1-1 1,20-9 263,12-17-80,-1-1 0,-1-1 0,-2-2 0,-1-1 1,26-40-1,-51 70-161,42-65 1061,-41 62-1015,0-1 0,0 1 1,-1 0-1,0-1 0,0 1 0,0-1 1,-1 0-1,1 0 0,-1 0 0,-1 0 1,1-6-1,-15 23-165,4 3 152,0 1 0,2 0 0,0 0 0,0 1 0,1 0 0,1 1 0,1-1 0,0 1 0,2 0 1,-1 0-1,2 0 0,0 1 0,2 22 0,0-38-71,0 1-1,1 0 1,0 0 0,0 0 0,0-1 0,0 1 0,0-1-1,0 1 1,1-1 0,-1 1 0,1-1 0,0 1 0,0-1-1,0 0 1,0 0 0,0 0 0,0 0 0,0-1-1,1 1 1,4 2 0,24 8-1984,1-9-4497,-6-3-4661</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33.640"/>
    </inkml:context>
    <inkml:brush xml:id="br0">
      <inkml:brushProperty name="width" value="0.025" units="cm"/>
      <inkml:brushProperty name="height" value="0.025" units="cm"/>
    </inkml:brush>
  </inkml:definitions>
  <inkml:trace contextRef="#ctx0" brushRef="#br0">31 151 13741,'0'0'11296,"-5"8"-10970,1 2-260,0 1 1,0-1-1,0 1 0,2 0 1,-1 0-1,0 16 1,2-24-42,1 0 0,0 0 0,0 0 0,0 0 0,1 0 0,-1 0 0,1 0 0,-1 0 0,1 0 0,0 0 0,0 0 0,1-1 0,-1 1 0,2 3 0,-2-5 8,1 0 0,-1 1 0,1-1 0,0 0 0,-1 0 0,1 1 0,0-1 0,0-1 0,0 1 0,0 0 0,0 0 0,0-1 0,0 1 0,0-1 0,0 0 0,0 1 0,0-1 0,0 0 0,0 0 0,0 0 0,0-1 0,0 1 0,0 0 0,2-2 0,4 0 114,0-1-1,-1 0 1,0 0 0,1-1-1,-1 0 1,0 0-1,-1-1 1,1 1-1,-1-2 1,0 1 0,0-1-1,-1 0 1,6-7-1,2-3-23,-1 0-1,0-2 0,-1 1 1,8-20-1,-17 32-87,0 1 0,0-1 0,0 0 0,0 0 0,-1 1 0,0-1-1,0 0 1,0 0 0,0-1 0,-1 1 0,0 0 0,-1-10 0,0 15-46,1 0-1,0 0 1,-1 0 0,1 0 0,-1 0 0,1 0-1,0 0 1,-1 0 0,1 0 0,-1 0 0,1 1-1,0-1 1,-1 0 0,1 0 0,-1 0 0,1 0-1,0 1 1,-1-1 0,1 0 0,0 0-1,-1 1 1,1-1 0,0 0 0,0 1 0,-1-1-1,1 0 1,0 1 0,0-1 0,0 0 0,-1 1-1,1-1 1,0 1 0,0-1 0,0 0 0,0 1-1,0-1 1,0 1 0,0-1 0,0 0 0,0 1-1,-9 19-73,5-7 80,1 0-1,1 0 0,0 0 0,1 0 0,0 0 1,1 0-1,1 0 0,2 18 0,-2-28 18,0 1-1,-1-1 0,1 0 1,1 0-1,-1 0 0,0 0 1,1 0-1,0 0 1,-1 0-1,1-1 0,0 1 1,1 0-1,-1-1 0,0 0 1,6 4-1,-5-4 18,0-1 0,0 1 0,1-1 0,-1 0 0,1 0 0,-1 0 0,1-1 0,0 1 0,-1-1 0,1 0 0,-1 0 0,1 0 0,0-1 0,-1 1 0,1-1 0,-1 0 0,7-2 0,-3 0 61,0 0 0,-1 0 0,0-1-1,1 0 1,-2 0 0,1 0 0,0-1 0,-1 0 0,0 0 0,0 0 0,0-1 0,7-11 0,-1 0-43,0-1-1,-1 0 1,9-25 0,-15 32-50,-1-1 0,0 1 0,-1-1 0,2-15 0,-4 24-24,0 1-1,0-1 1,0 0-1,0 1 1,0-1 0,0 1-1,-1-1 1,0 1 0,1-1-1,-1 1 1,-2-5-1,2 6 7,0 1-1,1-1 0,-1 0 1,0 1-1,0-1 1,1 1-1,-1-1 0,0 0 1,0 1-1,0 0 0,0-1 1,0 1-1,0 0 0,0-1 1,0 1-1,0 0 0,0 0 1,0 0-1,0 0 0,0 0 1,0 0-1,0 0 0,1 0 1,-1 0-1,0 0 1,0 1-1,0-1 0,0 0 1,0 1-1,-2 0 0,-2 3 2,0-1 0,1 2-1,-1-1 1,1 0 0,0 1 0,0 0-1,1 0 1,-1 0 0,1 0-1,0 1 1,0-1 0,1 1 0,-3 8-1,-3 2 28,4-7 97,0-1 1,0 1 0,0 0 0,1 0 0,1 0-1,0 1 1,-2 17 0,4-26-99,1 0 0,-1-1-1,1 1 1,0 0 0,-1-1 0,1 1 0,0 0 0,0-1 0,-1 1 0,1-1 0,0 0-1,0 1 1,0-1 0,0 1 0,0-1 0,0 0 0,0 0 0,0 0 0,0 1 0,-1-1-1,1 0 1,0 0 0,0 0 0,0 0 0,0-1 0,0 1 0,0 0 0,0 0 0,0-1-1,0 1 1,0 0 0,1-2 0,35-8 147,24-28-243,-48 28-295,1 1 1,27-14-1,-40 23 373,1 0 0,-1 0 0,0 0 0,1 0 0,-1 0 0,0 0 0,1 0 0,-1 0-1,0 1 1,1-1 0,-1 0 0,0 1 0,1-1 0,-1 1 0,0 0 0,0-1 0,0 1 0,0 0 0,0 0 0,0 0 0,0 0 0,0 0 0,0 0 0,0 0 0,0 0 0,0 0 0,-1 0-1,1 0 1,0 0 0,-1 1 0,1-1 0,0 2 0,0-1 15,0 0-1,0 0 1,1 1-1,-1-1 0,1-1 1,0 1-1,0 0 1,-1 0-1,1-1 1,0 1-1,4 2 1,-1-3 6,0 1 1,1-1 0,-1 0 0,0-1-1,0 1 1,1-1 0,-1 0-1,0 0 1,1-1 0,-1 1 0,0-1-1,0-1 1,1 1 0,-1-1 0,0 0-1,-1 0 1,9-4 0,5-5-268,0-1 0,0-1 0,17-17-1,22-15-1088,-57 45 1296,0-1 1,1 1-1,-1 0 1,0-1-1,1 1 1,-1 0-1,0 0 0,1-1 1,-1 1-1,0 0 1,1 0-1,-1 0 1,0-1-1,1 1 1,-1 0-1,0 0 1,1 0-1,-1 0 0,1 0 1,-1 0-1,0 0 1,1 0-1,-1 0 1,1 0-1,-1 0 1,1 0-1,-1 0 0,0 0 1,1 0-1,-1 0 1,0 0-1,1 1 1,-1-1-1,1 0 1,-1 0-1,0 0 1,1 1-1,-1-1 0,0 0 1,0 0-1,1 1 1,-1-1-1,0 0 1,1 1-1,-1-1 1,0 1-1,2 25-554,0 3-1528,-2-29 1901,0 1 0,1 0-1,-1 0 1,0-1 0,0 1 0,0 0 0,1-1 0,-1 1 0,0 0 0,1-1-1,-1 1 1,1-1 0,-1 1 0,0 0 0,1-1 0,-1 1 0,1-1-1,0 1 1,-1-1 0,1 0 0,-1 1 0,1-1 0,0 0 0,-1 1 0,1-1-1,0 0 1,-1 1 0,2-1 0,15 0-4065,4-1-4586</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34.279"/>
    </inkml:context>
    <inkml:brush xml:id="br0">
      <inkml:brushProperty name="width" value="0.025" units="cm"/>
      <inkml:brushProperty name="height" value="0.025" units="cm"/>
    </inkml:brush>
  </inkml:definitions>
  <inkml:trace contextRef="#ctx0" brushRef="#br0">106 249 13485,'0'0'6481,"-9"4"-4474,1 0-1665,1 0 1,-1 1 0,1 0 0,0 0-1,0 1 1,-10 11 0,14-14-104,-1 1 1,1 1 0,0-1 0,0 0-1,0 1 1,0-1 0,1 1 0,0 0-1,0 0 1,0 0 0,1 0 0,0 0-1,0 0 1,-1 10 0,2-15-225,0 0 1,0 0-1,0 1 0,0-1 1,0 0-1,0 1 0,0-1 1,0 0-1,0 1 0,0-1 1,0 0-1,0 1 0,0-1 1,1 0-1,-1 0 0,0 1 1,0-1-1,0 0 1,0 0-1,1 1 0,-1-1 1,0 0-1,0 0 0,1 1 1,-1-1-1,0 0 0,0 0 1,1 0-1,-1 0 0,0 0 1,0 1-1,1-1 1,-1 0-1,0 0 0,1 0 1,-1 0-1,0 0 0,1 0 1,-1 0-1,17-5 356,14-15 181,2-11-338,-1-1 0,39-51 0,-57 63-206,0 1 0,-1-1 0,-2-1 1,0-1-1,-1 1 0,10-31 1,-16 24-45,-11 17-380,6 11 403,-1 0 0,0 1 0,0-1 0,1 1-1,-1 0 1,1 0 0,-1-1 0,1 1 0,-1 0 0,1 0 0,-1 1 0,1-1 0,0 0 0,-1 0 0,1 1-1,0-1 1,0 0 0,0 1 0,0-1 0,0 1 0,1-1 0,-2 3 0,-18 29 78,1 0-1,-19 49 1,33-70-57,1 0 1,0 1 0,0-1-1,2 1 1,-1-1-1,2 1 1,-1 0-1,2 0 1,0 0 0,3 25-1,-2-36-97,-1 1 0,1-1 0,1 1 0,-1-1 0,0 1 0,0-1 0,1 0 0,0 1 0,-1-1 0,1 0-1,0 0 1,0 0 0,0 0 0,0-1 0,0 1 0,1 0 0,-1-1 0,0 0 0,1 1 0,-1-1 0,1 0 0,0 0 0,-1-1 0,1 1 0,0 0 0,-1-1-1,1 0 1,0 1 0,4-1 0,-2 0-436,1 0 0,-1 0 0,1-1 0,-1 0 0,1 0 0,-1 0-1,0 0 1,1-1 0,-1 0 0,0 0 0,0 0 0,0-1 0,-1 0 0,6-3-1,-4 0-163,0 0 0,0 0-1,-1 0 1,1 0 0,3-8-1,14-37 862,-11-5 4412,-9-3 4518,-14 121-8504,11-62-597,0 0 0,0 0 1,0 0-1,0 1 1,0-1-1,0 0 1,0 0-1,0 0 1,0 0-1,0 1 1,0-1-1,0 0 0,0 0 1,0 0-1,0 0 1,0 1-1,0-1 1,0 0-1,0 0 1,0 0-1,0 0 1,0 0-1,1 1 0,-1-1 1,0 0-1,0 0 1,0 0-1,0 0 1,0 0-1,1 0 1,-1 0-1,0 0 1,0 1-1,0-1 0,0 0 1,1 0-1,-1 0 1,0 0-1,0 0 1,0 0-1,0 0 1,1 0-1,-1 0 1,0 0-1,0 0 0,0 0 1,1 0-1,10-6 155,7-12 94,-7-10 89,-11 28-297,0-1 0,0 1 0,0-1 0,0 1 0,0-1 0,0 1 1,0-1-1,0 1 0,0-1 0,0 1 0,-1-1 0,1 1 0,0-1 1,0 1-1,0 0 0,-1-1 0,1 1 0,0-1 0,-1 1 1,1-1-1,0 1 0,-1 0 0,1-1 0,-1 1 0,1 0 0,0 0 1,-1-1-1,0 1 0,-1 0-3,0 0 1,0 0-1,1 0 0,-1 0 1,0 1-1,0-1 0,1 1 1,-1-1-1,0 1 0,1 0 1,-1 0-1,1 0 0,-1 0 1,1 0-1,-1 0 0,1 0 1,-1 0-1,1 0 0,0 1 1,0-1-1,0 0 0,0 1 1,0-1-1,0 1 0,-1 1 0,-2 5-20,0 0-1,0 0 0,1 0 0,0 0 0,0 0 0,-2 16 0,4-23-16,1 1 0,-1 0 1,1 0-1,0 0 0,-1 0 0,1 0 0,0 0 0,0 0 0,0 1 0,0-1 0,1 0 0,-1 0 0,1 0 0,-1-1 0,1 1 1,-1 0-1,1 0 0,0 0 0,0 0 0,0 0 0,0-1 0,0 1 0,1 0 0,-1-1 0,0 1 0,1-1 0,-1 0 1,1 1-1,-1-1 0,1 0 0,0 0 0,0 0 0,2 1 0,8 0-442,1 0 0,-1-1 0,1 0 0,0-1 0,-1-1 0,1 0 0,0 0 0,-1-1 0,1-1 0,-1 0 0,18-8 0,26-13-6323</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14.342"/>
    </inkml:context>
    <inkml:brush xml:id="br0">
      <inkml:brushProperty name="width" value="0.025" units="cm"/>
      <inkml:brushProperty name="height" value="0.025" units="cm"/>
    </inkml:brush>
  </inkml:definitions>
  <inkml:trace contextRef="#ctx0" brushRef="#br0">32 234 16335,'-32'14'2718,"126"-9"-2536,124-8 0,-139 0-135,1077-45 66,-149 5 1071,1218-82 6142,-2200 123-7152,43-2-612,252-15 2680,-214 15-4936,0 3-4412,-117 1 838</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15.073"/>
    </inkml:context>
    <inkml:brush xml:id="br0">
      <inkml:brushProperty name="width" value="0.025" units="cm"/>
      <inkml:brushProperty name="height" value="0.025" units="cm"/>
    </inkml:brush>
  </inkml:definitions>
  <inkml:trace contextRef="#ctx0" brushRef="#br0">0 1144 20467,'0'0'3364,"8"-12"-2569,11-14-601,1 1 1,1 1-1,45-40 0,94-68 178,-136 113-347,201-154 104,325-278-242,-539 440 66,4-3-21,0 1 1,0-2 0,-2 0 0,0 0 0,-1-1 0,0-1 0,-1 0 0,13-30 0,-23 46 44,-1 0 0,1 0 0,-1-1-1,1 1 1,-1 0 0,1 0 0,-1-1 0,0 1-1,0 0 1,0-1 0,0 1 0,0 0 0,0-1-1,0 1 1,0 0 0,0-1 0,-1 1 0,1 0 0,0 0-1,-1-1 1,1 1 0,-2-2 0,1 2-36,0 0 0,0 1 1,-1-1-1,1 1 0,0-1 1,0 1-1,0-1 0,0 1 1,-1 0-1,1-1 1,0 1-1,0 0 0,-1 0 1,1 0-1,0 0 0,0 0 1,-1 0-1,1 0 0,-1 1 1,-8 1-406,0 1 0,1 0 0,-1 0 1,-14 9-1,-104 63-8414,55-26-309</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15.447"/>
    </inkml:context>
    <inkml:brush xml:id="br0">
      <inkml:brushProperty name="width" value="0.025" units="cm"/>
      <inkml:brushProperty name="height" value="0.025" units="cm"/>
    </inkml:brush>
  </inkml:definitions>
  <inkml:trace contextRef="#ctx0" brushRef="#br0">500 1 16848,'-11'7'1783,"-11"10"-987,1 1 1,1 1-1,0 1 1,-18 24-1,-19 31-41,-103 143 291,127-167-415,2 1 0,-34 76 1,61-120-509,1-1 1,0 1 0,0 0-1,1 0 1,0 0 0,0 0-1,1 0 1,0 1 0,0-1-1,1 0 1,1 13 0,0-19-110,0 0 1,0 0-1,0 0 1,0-1-1,0 1 1,1 0-1,-1-1 1,1 1 0,-1 0-1,1-1 1,0 0-1,-1 1 1,1-1-1,0 0 1,0 0-1,0 0 1,0 0-1,0 0 1,0 0 0,0-1-1,0 1 1,0-1-1,0 1 1,0-1-1,1 0 1,-1 0-1,0 0 1,0 0-1,0 0 1,3-1 0,10 0 37,0-1 1,-1 0 0,17-5 0,29-13 96,-1-2 1,103-56-1,-25 11-101,111-36-895,-129 54-3949,-14 4-4674</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15.930"/>
    </inkml:context>
    <inkml:brush xml:id="br0">
      <inkml:brushProperty name="width" value="0.025" units="cm"/>
      <inkml:brushProperty name="height" value="0.025" units="cm"/>
    </inkml:brush>
  </inkml:definitions>
  <inkml:trace contextRef="#ctx0" brushRef="#br0">0 225 19314,'0'0'2814,"16"-13"-1400,138-106 1908,-134 105-3065,1 1 0,0 1 0,1 1-1,0 1 1,1 1 0,46-13 0,-68 22-260,0-1 0,0 1 0,0 0-1,1-1 1,-1 1 0,0 0 0,0 0 0,0 0 0,1 0 0,-1 0 0,0 0 0,0 1 0,0-1 0,0 0 0,0 1 0,1-1 0,-1 0-1,0 1 1,0 0 0,0-1 0,0 1 0,0-1 0,0 1 0,0 0 0,-1 0 0,1 0 0,2 1 0,-3 0-1,1 0 1,-1 0 0,1 0-1,-1 0 1,0 0-1,0 0 1,0 0 0,0 1-1,0-1 1,0 0 0,0 0-1,-1 0 1,1 0-1,-2 3 1,-2 7 33,-1 1 0,-1-1 1,-14 22-1,-109 143 485,-30 49 1473,155-221-1912,1 1-1,0 0 0,0 0 1,1 0-1,-1 0 0,1 0 1,1 0-1,-2 8 0,3-13-75,0-1-1,0 1 0,0-1 0,0 0 0,0 1 0,0-1 1,0 1-1,0-1 0,0 0 0,0 1 0,0-1 0,0 1 1,1-1-1,-1 1 0,0-1 0,0 0 0,0 1 0,1-1 1,-1 0-1,0 1 0,0-1 0,1 0 0,-1 1 0,0-1 1,1 0-1,-1 0 0,0 1 0,1-1 0,-1 0 0,0 0 1,1 0-1,-1 1 0,1-1 0,-1 0 0,1 0 0,-1 0 1,0 0-1,1 0 0,-1 0 0,1 0 0,-1 0 0,1 0 1,20-4-77,1-4-2,-2-2 0,1 0 0,-1-1 0,34-25 0,-15 10-390,78-52-2674,-3-2-4194,-46 30-126</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14.191"/>
    </inkml:context>
    <inkml:brush xml:id="br0">
      <inkml:brushProperty name="width" value="0.025" units="cm"/>
      <inkml:brushProperty name="height" value="0.025" units="cm"/>
    </inkml:brush>
  </inkml:definitions>
  <inkml:trace contextRef="#ctx0" brushRef="#br0">532 47 12492,'-43'-2'541,"-1"1"1,1 2 0,-58 9-1,87-8-357,0 2 0,0-1 0,1 2 1,-1 0-1,1 1 0,0 0 0,0 1 0,1 0 0,0 1 0,1 0 0,-1 1 0,1 0 0,1 1 0,-11 12 0,9-5-84,0 0-1,1 0 1,1 1 0,0 0-1,1 1 1,1 0-1,1 1 1,1-1 0,1 1-1,0 0 1,2 1-1,0-1 1,1 1 0,2-1-1,0 1 1,5 38-1,-3-45-36,1 0-1,0 0 0,1 0 1,1 0-1,0-1 0,1 0 1,1 0-1,0-1 0,0 1 1,18 20-1,-17-24 88,1 0 0,0-1 0,0 0 0,1-1 0,0 0 0,0-1 0,1 0 0,0 0 0,0-1 0,0-1 0,0 0 0,1 0 0,0-1 0,14 2 0,3-2 334,-1-1 0,0-1 0,1-2 0,-1-1 0,1-1 0,-1-1 0,0-2 0,0-1 0,-1 0 0,0-3 0,32-14 0,-17 3-238,-2-1-1,0-2 1,-1-1-1,-1-2 1,-2-2-1,38-39 1,-56 50-201,-1 0 1,-1-2 0,-1 0 0,-1-1-1,0 0 1,-2-1 0,0 0-1,12-36 1,-21 49-34,-1-1-1,1 0 1,-2 1-1,1-1 1,-1 0-1,-1 0 1,0 0-1,0 0 0,-1 1 1,-3-16-1,2 17-10,-1 1 0,1 0 0,-2 0-1,1 0 1,-1 0 0,0 0 0,0 1-1,-1 0 1,1 0 0,-2 0 0,1 0-1,0 1 1,-1 0 0,0 0 0,-7-4-1,-3-1-112,-1 1 0,0 1 0,0 0 0,-1 1-1,0 1 1,0 1 0,0 0 0,0 2-1,-35-3 1,-13 3-2721,-94 9 1,124-4 891,-13-1-3440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3:11.591"/>
    </inkml:context>
    <inkml:brush xml:id="br0">
      <inkml:brushProperty name="width" value="0.025" units="cm"/>
      <inkml:brushProperty name="height" value="0.025" units="cm"/>
    </inkml:brush>
  </inkml:definitions>
  <inkml:trace contextRef="#ctx0" brushRef="#br0">76 1 17649,'-2'0'1889,"-10"0"97,6 19-672,0 11-289,1 9 640,-1 6-352,5 1-640,-1 2-321,2-6-127,0-5-97,0-2-96,0-7 32,0-1-256,0-2-1058,0-5-1088,-7 1-1698,-5-8-1889,-5-6-2948</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16.379"/>
    </inkml:context>
    <inkml:brush xml:id="br0">
      <inkml:brushProperty name="width" value="0.025" units="cm"/>
      <inkml:brushProperty name="height" value="0.025" units="cm"/>
    </inkml:brush>
  </inkml:definitions>
  <inkml:trace contextRef="#ctx0" brushRef="#br0">136 193 19891,'0'0'2952,"-9"-1"-710,6 0-2117,0 0 0,0 1-1,0 0 1,1 0 0,-1 0 0,0 0-1,0 0 1,0 0 0,0 1 0,0 0-1,0-1 1,0 1 0,0 0 0,1 0-1,-1 1 1,0-1 0,-3 3 0,2 0 14,-1 0 1,1 0-1,0 0 1,0 1-1,0 0 1,0 0-1,1 0 1,0 0-1,-4 9 1,3-7-106,1 1 1,0 0-1,0 0 0,0 0 1,1 0-1,0 1 0,0 9 1,2-16-44,0 0 1,-1 0 0,2 1 0,-1-1 0,0 0 0,0 0 0,1 0 0,-1 0 0,1 0 0,-1 0 0,1 0 0,0 0-1,0 0 1,0-1 0,0 1 0,0 0 0,0 0 0,1-1 0,-1 1 0,0-1 0,1 1 0,0-1 0,-1 0 0,1 1 0,0-1-1,-1 0 1,1 0 0,0 0 0,0 0 0,0-1 0,0 1 0,0 0 0,2 0 0,14 1-194,0 1 0,1-2 0,34-2-1,-41 0 167,1 0 0,-1 1 0,0 0 0,0 1-1,1 0 1,-1 1 0,0 0 0,0 1 0,0 0 0,22 11-1,-32-13 36,0 0 0,0 0 0,0 0-1,0 1 1,0-1 0,-1 1 0,1-1-1,0 1 1,-1 0 0,1 0-1,-1-1 1,1 1 0,-1 0 0,0 0-1,0 0 1,0 1 0,0-1 0,0 0-1,-1 0 1,1 1 0,-1-1 0,1 4-1,-1-2 29,-1 1 0,1-1 0,-1 0 0,0 0 0,0 0 0,-1 0-1,1 0 1,-1 0 0,0 0 0,0 0 0,-4 5 0,-6 7 117,-1-1 0,-1 0 0,0-1 1,-18 14-1,19-16-235,-1 0 1,0-2 0,0 1 0,-1-2-1,0 0 1,-1-1 0,0 0 0,-1-1-1,1-1 1,-20 4 0,34-10-100,0 0-1,0 0 1,0 0 0,1 0 0,-1 0 0,0-1 0,0 1-1,0-1 1,1 1 0,-1-1 0,0 0 0,0 0 0,1 0-1,-1 0 1,1 0 0,-1 0 0,1 0 0,-1 0 0,1 0-1,0-1 1,-1 1 0,1-1 0,0 1 0,0-1 0,0 1 0,0-1-1,0 0 1,0 0 0,1 1 0,-1-1 0,1 0 0,-1 0-1,1 0 1,0 1 0,-1-4 0,-1-11-1288,0 0 0,1 1 0,2-23 0,-1 20 409,7-146-5137,7 54 4936,6 20 3118,9 4 3481,-26 79-4674,0 0 0,0 0 0,0 1 0,1-1-1,0 1 1,0 0 0,1 0 0,-1 1 0,1-1-1,0 1 1,1 0 0,-1 0 0,12-7-1,-10 9-514,-1 0 0,0 1 0,0 0-1,1 0 1,-1 0 0,1 1 0,0 0 0,0 0-1,11 0 1,64 1-1398,1 0-5871,-35 0 56</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16.722"/>
    </inkml:context>
    <inkml:brush xml:id="br0">
      <inkml:brushProperty name="width" value="0.025" units="cm"/>
      <inkml:brushProperty name="height" value="0.025" units="cm"/>
    </inkml:brush>
  </inkml:definitions>
  <inkml:trace contextRef="#ctx0" brushRef="#br0">152 0 19442,'0'0'6919,"-12"56"-4709,-10-8-1057,-8 12-320,2 6-289,2-4-447,6-3-33,10-9-257,7-14-992,3-9-1601,3-18-738,9-9 385,-1-9-640,-3-24-3428</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17.080"/>
    </inkml:context>
    <inkml:brush xml:id="br0">
      <inkml:brushProperty name="width" value="0.025" units="cm"/>
      <inkml:brushProperty name="height" value="0.025" units="cm"/>
    </inkml:brush>
  </inkml:definitions>
  <inkml:trace contextRef="#ctx0" brushRef="#br0">233 0 16111,'-16'4'2440,"-3"2"-1401,0 0 0,0 1 0,0 1 0,-32 18 0,45-22-812,-1 0 0,1 0 0,0 1 1,0 0-1,1 0 0,-1 1 1,1-1-1,0 1 0,1 0 0,-1 1 1,1-1-1,0 1 0,1-1 1,0 1-1,0 0 0,0 1 0,1-1 1,-3 14-1,5-18-208,-1 1-1,1 0 1,0-1 0,0 1-1,0-1 1,0 1 0,1 0 0,0-1-1,0 1 1,-1-1 0,2 1-1,-1-1 1,0 0 0,1 1 0,0-1-1,-1 0 1,1 0 0,1 0-1,3 4 1,-2-4-13,0 1-1,0-1 0,1 0 0,-1-1 1,1 1-1,0-1 0,-1 0 1,1 0-1,0 0 0,1-1 1,-1 1-1,6-1 0,4 1 10,0-1-1,0-1 0,1 0 0,-1-1 0,0-1 1,0 0-1,0-1 0,24-9 0,-20 5 29,0-1 1,0-1-1,-1-1 0,30-21 1,-43 28-33,0 0 1,-1-1 0,1 0 0,-1 0-1,0 0 1,0 0 0,-1-1 0,1 1-1,-1-1 1,0 0 0,-1 0 0,1 0-1,-1 0 1,0-1 0,0 1 0,0-1-1,-1 1 1,0-1 0,0 0 0,0 0-1,-1-9 1,0 12-7,-1 0-1,0 0 1,0 0-1,0 0 1,-1 0-1,1 1 0,-1-1 1,1 0-1,-1 1 1,0-1-1,0 1 1,0 0-1,0-1 1,-1 1-1,1 0 1,0 0-1,-1 1 1,1-1-1,-1 0 0,0 1 1,0 0-1,0-1 1,0 1-1,1 0 1,-1 1-1,0-1 1,-1 0-1,-2 1 1,-7-2 10,0 0-1,0 1 1,1 1 0,-1 0 0,-21 3 0,25-1-190,-1 1 1,1 0-1,0 0 0,0 1 0,0 0 1,1 1-1,-1 0 0,1 0 0,0 1 1,1 0-1,-1 0 0,1 1 0,1 0 1,-1 0-1,-9 14 0,12-15-23,0-1-1,0 1 1,0 0-1,1 0 1,0 1-1,0-1 1,1 1-1,0 0 1,0-1-1,0 1 1,1 0-1,0 0 1,1 0-1,-1 0 1,1 0-1,0 0 1,1 0-1,0 0 0,0 0 1,1 0-1,-1-1 1,6 12-1,-4-12-618,1-1 0,0 0 0,0 0 0,1 0 0,-1-1-1,1 0 1,0 0 0,0 0 0,1 0 0,-1-1-1,1 1 1,6 2 0,36 13-9374</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17.423"/>
    </inkml:context>
    <inkml:brush xml:id="br0">
      <inkml:brushProperty name="width" value="0.025" units="cm"/>
      <inkml:brushProperty name="height" value="0.025" units="cm"/>
    </inkml:brush>
  </inkml:definitions>
  <inkml:trace contextRef="#ctx0" brushRef="#br0">98 72 19667,'0'0'7436,"-5"9"-6198,-1-2-968,4-5-204,0 0 1,0 1-1,0-1 0,0 1 1,1 0-1,-1-1 1,1 1-1,0 0 0,-1 0 1,1 0-1,0 0 0,1 0 1,-1 0-1,0 5 1,1-7-64,1 0 1,-1 0-1,0-1 0,1 1 1,-1 0-1,0-1 1,1 1-1,-1 0 0,1-1 1,0 1-1,-1 0 1,1-1-1,-1 1 0,1-1 1,0 1-1,-1-1 1,1 0-1,0 1 0,0-1 1,-1 0-1,1 1 1,0-1-1,0 0 1,-1 0-1,1 0 0,0 0 1,0 0-1,0 1 1,-1-1-1,1-1 0,0 1 1,0 0-1,0 0 1,-1 0-1,1 0 0,0-1 1,0 1-1,-1 0 1,1 0-1,0-1 0,0 1 1,0-2-1,3 1 31,0 0 0,0 0-1,0-1 1,0 0 0,0 0 0,-1 0-1,7-4 1,-8 3 22,1 1-1,-1-1 1,0 0-1,0 0 1,0 1-1,0-1 1,0-1-1,-1 1 1,1 0-1,-1 0 1,0-1 0,0 1-1,0 0 1,0-1-1,0 1 1,-1-1-1,0 1 1,0-1-1,0 1 1,0-1-1,0 0 1,-1 1-1,1-1 1,-1 1 0,-1-4-1,0 4-7,0 0 0,0 1 1,0-1-1,0 1 0,0-1 0,-1 1 0,1 0 0,-1 0 0,1 0 1,-1 0-1,0 0 0,0 1 0,0-1 0,1 1 0,-2 0 0,1 0 1,0 0-1,0 0 0,0 0 0,0 1 0,-1 0 0,1-1 0,0 1 1,0 0-1,-1 0 0,-5 2 0,6-2-104,0 1 0,0-1-1,-1 1 1,1 0 0,1 0 0,-1 0 0,0 0 0,0 0-1,0 1 1,0-1 0,1 1 0,-1 0 0,1 0-1,-1 0 1,1 0 0,0 0 0,0 0 0,0 1 0,0-1-1,-2 5 1,1-2-319,1 1 0,-1-1 0,2 0 0,-1 1 0,0-1-1,1 1 1,0 0 0,1-1 0,-1 1 0,1 8 0,1 3-7163</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18.017"/>
    </inkml:context>
    <inkml:brush xml:id="br0">
      <inkml:brushProperty name="width" value="0.025" units="cm"/>
      <inkml:brushProperty name="height" value="0.025" units="cm"/>
    </inkml:brush>
  </inkml:definitions>
  <inkml:trace contextRef="#ctx0" brushRef="#br0">177 408 7751,'-15'-45'-169,"-46"-129"1869,40 121 2086,-33-60-1,36 91-1083,18 22-2644,-1 0 0,1 0 0,0 0 0,-1 0 0,1 0 0,0 0 0,-1 0-1,1 1 1,0-1 0,-1 0 0,1 0 0,0 0 0,0 1 0,-1-1 0,1 0 0,0 0-1,0 1 1,-1-1 0,1 0 0,0 1 0,0-1 0,0 0 0,0 1 0,-1-1 0,1 0 0,0 1-1,0-1 1,0 0 0,0 1 0,0-1 0,0 0 0,0 1 0,0-1 0,0 0 0,0 1-1,0-1 1,0 1 0,4 55 993,9 8-62,2-1-1,4 0 1,44 101 0,-57-149-843,1-1 0,1 0 0,1-1 0,0 0-1,0 0 1,18 17 0,-25-27-136,0-1 1,0 0-1,0 0 1,0 0-1,1 0 0,-1 0 1,1 0-1,-1-1 1,1 1-1,0-1 0,0 0 1,0 0-1,0 0 0,0 0 1,0 0-1,0 0 1,0-1-1,0 0 0,0 1 1,0-1-1,0-1 1,0 1-1,0 0 0,0-1 1,0 1-1,0-1 1,0 0-1,0 0 0,0 0 1,0 0-1,-1-1 1,1 1-1,0-1 0,-1 1 1,1-1-1,-1 0 0,1 0 1,-1 0-1,0-1 1,2-2-1,7-10 365,-2 0-1,0-1 1,0 0 0,-2 0-1,0-1 1,0 0 0,-2 0-1,0 0 1,-1-1 0,2-23-1,-6 53-384,0 3 22,1 0 1,0 1 0,1-1-1,1 0 1,0 0 0,1 0-1,7 18 1,-10-32-13,-1 0 0,1 1 0,-1-1 0,1 0 0,0 0 0,0 0 0,0 0 0,0 1 0,-1-1 0,1 0-1,1 0 1,-1-1 0,0 1 0,0 0 0,0 0 0,0 0 0,1-1 0,-1 1 0,0-1 0,1 1 0,-1-1 0,0 1 0,1-1 0,-1 0 0,0 0 0,1 0 0,-1 0 0,2 0 0,0 0 8,0-1 0,0-1 0,0 1-1,-1 0 1,1-1 0,-1 1 0,1-1 0,-1 0 0,1 0 0,-1 0 0,0 0 0,3-3 0,6-9 48,-1 1 0,0-2 0,10-20 0,16-50-30,-26 59-28,22-42-1,-32 68 3,0 0 0,0-1 0,0 1 0,0 0 0,0 0 0,0-1 0,0 1 0,0 0 0,1 0 0,-1 0 0,0-1 0,0 1 0,0 0 0,0 0 0,1 0 0,-1-1 0,0 1 0,0 0 0,0 0 0,1 0 0,-1 0 0,0 0 0,0-1 0,1 1 0,-1 0 0,0 0 0,0 0 0,1 0 0,-1 0 0,0 0 0,0 0 0,1 0 0,-1 0 0,0 0 0,0 0 0,1 0 0,-1 0 0,0 0 0,0 0 0,1 0 0,-1 0 0,0 1 0,0-1 0,1 0 0,-1 0 0,0 0 0,1 0 0,7 17 0,4 29 0,-11-41 0,5 30 0,-5-25 0,1 0 0,-1 0 0,2 1 0,0-2 0,4 11 0,-7-19-57,0 0 1,0-1-1,1 1 0,-1 0 1,0-1-1,1 1 0,-1 0 1,1-1-1,-1 1 0,1-1 1,-1 1-1,1 0 0,-1-1 1,1 1-1,0-1 0,-1 0 1,1 1-1,-1-1 0,1 1 1,0-1-1,0 0 0,-1 0 1,1 1-1,0-1 0,0 0 1,-1 0-1,1 0 0,0 0 1,0 0-1,-1 0 0,1 0 1,0 0-1,0 0 0,-1 0 1,1 0-1,0-1 0,0 1 1,-1 0-1,1 0 0,0-1 1,-1 1-1,1 0 0,0-1 1,-1 1-1,1-1 0,-1 1 1,1-1-1,-1 1 0,1-1 1,-1 0-1,2 0 0,22-34-6509,-9 4-1762</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18.769"/>
    </inkml:context>
    <inkml:brush xml:id="br0">
      <inkml:brushProperty name="width" value="0.025" units="cm"/>
      <inkml:brushProperty name="height" value="0.025" units="cm"/>
    </inkml:brush>
  </inkml:definitions>
  <inkml:trace contextRef="#ctx0" brushRef="#br0">113 248 6054,'0'0'3795,"-9"-3"-1003,-28-9-416,36 12-2206,-1 0 1,1 0-1,0-1 0,-1 1 1,1 0-1,0 0 1,-1 0-1,1 0 1,0 1-1,0-1 0,-1 0 1,1 0-1,0 1 1,0-1-1,-1 1 0,1-1 1,0 1-1,0-1 1,0 1-1,0 0 0,0 0 1,0 0-1,0-1 1,0 1-1,0 0 0,0 0 1,0 0-1,1 0 1,-1 0-1,0 1 0,1-1 1,-2 2-1,-11 41 1642,11-34-1410,-4 25 494,1 1 1,2-1 0,2 49 0,1-80-867,0 0 0,0-1 0,1 1 0,-1 0-1,1-1 1,0 1 0,0 0 0,0-1 0,0 0 0,1 1 0,-1-1 0,1 0-1,2 4 1,-3-6-16,0 0-1,0 0 0,1 0 1,-1 0-1,0 0 0,0-1 1,1 1-1,-1 0 1,1-1-1,-1 1 0,1-1 1,-1 1-1,1-1 0,-1 0 1,1 0-1,-1 1 1,1-1-1,-1 0 0,1 0 1,-1-1-1,1 1 0,0 0 1,-1 0-1,1-1 0,-1 1 1,0-1-1,1 1 1,-1-1-1,1 0 0,-1 0 1,0 1-1,1-1 0,-1 0 1,1-2-1,9-4 194,-2-2 0,1 1 0,-1-1-1,-1-1 1,0 1 0,0-1 0,-1-1-1,8-13 1,45-95 537,-47 88-637,-1-1 0,-1 0 0,-2 0-1,-1-1 1,-2 0 0,-1 0 0,0-53-1,-8 65-37,-5 26-238,-5 32-88,3 33 335,3 1 0,4 100 1,3-164-59,0-1 1,1 1 0,0 0-1,0-1 1,0 1 0,1-1-1,0 0 1,0 1 0,1-1-1,0 0 1,0 0 0,4 6-1,-5-10-14,0 0 0,0-1 0,0 1 0,0 0 0,0-1 0,0 1 0,1-1 0,-1 1 0,0-1 0,1 0 0,0 0-1,-1 0 1,1-1 0,-1 1 0,1-1 0,0 1 0,-1-1 0,1 0 0,0 0 0,0 0 0,-1 0 0,1-1 0,0 1 0,-1-1 0,1 1 0,0-1-1,-1 0 1,1 0 0,-1 0 0,1 0 0,-1-1 0,4-2 0,5-3 59,0 0 0,-1-2 0,1 1 0,-1-1 0,-1-1-1,0 1 1,0-2 0,-1 1 0,-1-1 0,9-15 0,-3 3-9,-1 0 0,-1-1-1,-1 0 1,8-34 0,-11 9-76,-10 41-167,-6 29-65,1 13 331,0-1 0,3 1 1,1 0-1,1 0 0,2 36 0,1-68-70,0 0 0,0 0 0,0 0-1,1 0 1,-1 1 0,0-1 0,1 0 0,-1 0 0,1 0 0,0 0-1,0 0 1,0 0 0,0 0 0,0-1 0,0 1 0,0 0 0,1 0-1,-1-1 1,0 1 0,1-1 0,2 3 0,-2-4 5,-1 1 0,1-1 1,0 1-1,0-1 0,-1 0 0,1 1 1,0-1-1,0 0 0,0 0 1,0 0-1,-1 0 0,1-1 0,0 1 1,0 0-1,0-1 0,-1 0 0,1 1 1,0-1-1,0 0 0,-1 0 1,1 0-1,-1 0 0,1 0 0,-1 0 1,3-2-1,5-6-6,0 1 0,-1-2 0,0 1 0,0-1 0,-1 0 0,-1 0 0,1-1 0,-2 0 0,6-14 0,35-110-24,-43 123 16,3-14 0,-3 10 0,-1 34 0,-5 38-197,1-37-330,1 0 0,1-1 1,1 1-1,0 0 0,5 19 0,4-23-5793,6-13-4181</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19.361"/>
    </inkml:context>
    <inkml:brush xml:id="br0">
      <inkml:brushProperty name="width" value="0.025" units="cm"/>
      <inkml:brushProperty name="height" value="0.025" units="cm"/>
    </inkml:brush>
  </inkml:definitions>
  <inkml:trace contextRef="#ctx0" brushRef="#br0">140 1 16816,'0'0'9385,"-9"1"-8515,4-1-785,0 1-1,0 0 1,1 0 0,-1 0-1,0 0 1,0 1 0,1 0-1,-1 0 1,1 0 0,-1 1 0,1-1-1,0 1 1,0 0 0,0 0-1,0 0 1,1 1 0,-1 0-1,1-1 1,0 1 0,0 0-1,-4 9 1,2-6-85,0 1 0,1-1 0,0 2 0,1-1 0,0 0 0,0 1 0,1-1 0,0 1 0,0-1 0,1 1 0,0 0 0,1 15 0,0-23-38,1 0 0,0 0-1,0 0 1,0 0 0,-1 0 0,1 0-1,0 0 1,0 0 0,0-1 0,1 1-1,-1 0 1,0-1 0,0 1 0,0-1 0,1 1-1,-1-1 1,0 1 0,0-1 0,1 0-1,-1 0 1,0 1 0,1-1 0,-1 0-1,0 0 1,0 0 0,1-1 0,-1 1-1,2-1 1,40-5-412,-5-8 259,-34 11 176,1 0-1,0 1 0,0 0 0,0 0 1,0 0-1,1 1 0,-1 0 0,0 0 1,1 0-1,-1 0 0,0 1 0,1 0 1,-1 0-1,6 1 0,-10 0 21,0 0 1,0-1-1,0 1 0,-1 0 1,1 0-1,0 0 0,-1 0 1,1 0-1,-1 0 0,1 0 1,-1 0-1,1 0 0,-1 0 1,0 0-1,1 0 0,-1 0 1,0 1-1,0-1 0,0 0 1,0 0-1,0 0 0,0 0 0,-1 2 1,-2 28 784,-3-14-429,-1-1 1,-1 1-1,0-2 0,-1 1 0,0-1 0,-1 0 0,-1-1 0,-1 0 0,0-1 0,-15 13 0,26-25-377,1-1 0,0 1 0,0-1 0,-1 1 0,1-1 0,0 0 0,0 1 0,-1-1 0,1 1 0,0-1 0,-1 0 0,1 1 0,-1-1 0,1 0 0,0 0 0,-1 1 0,1-1 0,-1 0 0,1 0 0,-1 0 0,1 1 0,-1-1 0,1 0 0,-1 0 0,1 0 0,-1 0 0,1 0 0,-1 0 0,1 0 0,0 0 0,-1 0 0,1 0 0,-1 0 0,1-1 0,-1 1 0,1 0 0,-1 0 0,1 0 0,-1-1 0,1 1 0,-1 0 0,1 0 0,0-1 0,-1 1 0,1 0 0,0-1 0,-1 1 0,1 0 0,0-1 0,-1 1 0,1-1 0,0 1 0,0-1 0,-1 1 0,1 0 0,0-1 0,0 1 0,0-1 0,0 1 1,0-1-1,0 0-1,0-37-2686,1 30 2031,2-24-3668,14-55 0,1 14-2151</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20.110"/>
    </inkml:context>
    <inkml:brush xml:id="br0">
      <inkml:brushProperty name="width" value="0.025" units="cm"/>
      <inkml:brushProperty name="height" value="0.025" units="cm"/>
    </inkml:brush>
  </inkml:definitions>
  <inkml:trace contextRef="#ctx0" brushRef="#br0">0 0 15407,'0'0'8034,"2"8"-6635,3 29-266,-2-1 1,-1 0-1,-5 55 1,1-57-1028,1 0-1,2 0 1,1 0-1,1 0 1,10 42-1,-12-74-98,-1 0 0,0 0-1,1-1 1,-1 1 0,1 0 0,0 0-1,-1-1 1,1 1 0,0 0 0,0-1 0,0 1-1,0-1 1,0 1 0,0-1 0,1 0-1,-1 1 1,0-1 0,1 0 0,-1 0 0,1 0-1,-1 0 1,1 0 0,0 0 0,2 1-1,-1-3 6,-1 1 0,0 0 0,0 0 0,1-1 0,-1 1 0,0-1 0,0 0 0,0 0 0,0 0 0,0 0 0,0 0-1,0 0 1,0 0 0,0-1 0,-1 1 0,4-4 0,8-8 52,-1-1 1,-1-1-1,16-25 0,-26 38-63,8-13 14,-7 10-13,0 1 1,1 0-1,-1 0 1,1 0-1,0 1 1,0-1-1,0 1 1,5-5-1,-8 8-5,1 0 0,-1 0 0,0 0 0,0 0 0,1 0 0,-1 0 0,0-1 0,1 1 0,-1 0 0,0 0 0,0 0 0,1 1 0,-1-1 0,0 0-1,1 0 1,-1 0 0,0 0 0,0 0 0,1 0 0,-1 0 0,0 0 0,0 0 0,1 1 0,-1-1 0,0 0 0,0 0 0,0 0 0,1 1 0,-1-1 0,0 0 0,0 0-1,0 0 1,0 1 0,1-1 0,-1 0 0,0 0 0,0 1 0,0-1 0,0 0 0,0 0 0,0 1 0,0-1 0,0 0 0,0 1 0,0-1 0,0 0 0,0 0 0,0 1-1,0 0 1,2 17-37,-2-16 36,0 36 19,-1-27-4,1-1 0,0 0 0,1 0-1,0 0 1,4 18 0,-5-28-10,0 0 0,0 1-1,0-1 1,0 0 0,0 1 0,0-1 0,0 0-1,0 0 1,1 1 0,-1-1 0,0 0 0,0 0-1,0 1 1,0-1 0,1 0 0,-1 0 0,0 1-1,0-1 1,0 0 0,1 0 0,-1 0 0,0 0-1,0 1 1,1-1 0,-1 0 0,0 0 0,0 0-1,1 0 1,-1 0 0,0 0 0,1 0 0,-1 0 0,0 0-1,0 0 1,1 0 0,-1 0 0,0 0 0,1 0-1,-1 0 1,1 0 0,10-11 90,4-18 217,-5-2-11,-2-1 0,-1-1 0,2-37 0,-7 60-428,-2 17 133,0-1 0,1 0-1,-1 0 1,1 0 0,1 0-1,-1 0 1,1 0 0,3 7-1,-4-12 2,0 1 0,0-1-1,-1 0 1,1 1 0,0-1-1,0 0 1,0 0 0,0 0 0,1 0-1,-1 0 1,0 0 0,0 0-1,1 0 1,-1 0 0,0-1-1,1 1 1,-1 0 0,1-1 0,-1 1-1,0-1 1,1 0 0,0 1-1,-1-1 1,1 0 0,-1 0-1,1 0 1,-1 0 0,1 0-1,-1 0 1,1-1 0,-1 1 0,1 0-1,-1-1 1,1 1 0,-1-1-1,1 1 1,-1-1 0,0 0-1,3-2 1,3-1 44,-1 0 0,0-1 0,0 0 0,0 0 0,0-1 0,-1 0 0,0 0 0,0 0 0,4-7 0,36-68 78,-24 41-138,-23 74-489,1-28 492,-4 20 1,1-1 0,0 42 0,4-66 11,0 0 1,0 0-1,0 1 0,0-1 1,0 0-1,0 0 1,1 0-1,-1 0 0,0 0 1,1 0-1,-1 0 1,1 1-1,-1-1 0,1 0 1,-1 0-1,1-1 1,0 1-1,-1 0 0,1 0 1,0 0-1,0 0 0,0-1 1,0 1-1,0 0 1,0-1-1,0 1 0,0 0 1,0-1-1,0 0 1,0 1-1,0-1 0,0 0 1,0 1-1,0-1 1,0 0-1,1 0 0,-1 0 1,0 0-1,0 0 1,0 0-1,0 0 0,0 0 1,1-1-1,-1 1 1,0 0-1,0-1 0,0 1 1,0 0-1,0-1 1,0 0-1,1 0 0,6-2 62,-1 0 0,1-1 0,-1 0-1,0-1 1,13-10 0,-2-1-59,0-1 1,-2-1-1,0-1 0,-1 0 1,0-1-1,-2 0 0,0-1 1,11-28-1,-59 118-5,30-55 0,0 1 0,1-1 0,1 1 0,0 0 0,-1 21 0,4-36-1,0 1 0,0-1 0,1 1 0,-1-1 0,0 1 0,0-1 0,0 1 0,0-1 0,1 1 0,-1-1 0,0 1 0,1-1 0,-1 1 0,0-1 0,1 1 0,-1-1 0,0 1 0,1-1 0,-1 0 0,1 1 0,-1-1 0,1 0 0,-1 0 0,1 1 0,-1-1 0,1 0 0,-1 0 0,1 0 0,-1 1 0,1-1 0,-1 0 0,1 0 0,-1 0 0,1 0 0,0 0 0,-1 0 0,1 0 0,-1 0 0,1 0 0,-1 0 0,1-1 0,-1 1 1,1 0-1,-1 0 0,1 0 0,-1-1 0,1 1 0,-1 0 0,1-1 0,27-14-521,4-18-2781,-8-5-3996,-11 8-746</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20.454"/>
    </inkml:context>
    <inkml:brush xml:id="br0">
      <inkml:brushProperty name="width" value="0.025" units="cm"/>
      <inkml:brushProperty name="height" value="0.025" units="cm"/>
    </inkml:brush>
  </inkml:definitions>
  <inkml:trace contextRef="#ctx0" brushRef="#br0">0 0 19667,'0'0'5092</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20.809"/>
    </inkml:context>
    <inkml:brush xml:id="br0">
      <inkml:brushProperty name="width" value="0.025" units="cm"/>
      <inkml:brushProperty name="height" value="0.025" units="cm"/>
    </inkml:brush>
  </inkml:definitions>
  <inkml:trace contextRef="#ctx0" brushRef="#br0">93 102 17200,'1'-10'2344,"1"1"-1634,0 1 330,0 0 0,-1 0 1,0 0-1,-1 0 0,1-1 1,-2 1-1,0-11 0,0 19-990,1-1 0,0 1 0,0 0 0,-1-1 0,1 1 0,0-1 0,-1 1 0,1 0 0,0-1 0,-1 1-1,1 0 1,-1-1 0,1 1 0,-1 0 0,1 0 0,0-1 0,-1 1 0,1 0 0,-1 0 0,1 0 0,-1 0 0,1 0-1,-1-1 1,1 1 0,-1 0 0,1 0 0,-1 0 0,1 0 0,-1 1 0,1-1 0,-1 0 0,1 0 0,-1 0 0,1 0-1,-1 0 1,1 1 0,-1-1 0,1 0 0,-1 0 0,1 1 0,-1 0 0,-18 12 293,12-5-350,0 1 1,1-1-1,0 2 0,0-1 1,1 1-1,1 0 0,-1 0 1,2 0-1,-1 0 0,1 1 1,1-1-1,0 1 0,0 0 1,1 0-1,1 20 0,1-28-26,-1-1-1,1 0 1,-1 0-1,1 0 0,0 0 1,0 0-1,0 0 1,0 0-1,0 0 1,0-1-1,1 1 0,-1 0 1,1-1-1,-1 1 1,1-1-1,-1 1 1,1-1-1,0 0 0,0 1 1,0-1-1,0 0 1,0 0-1,0-1 1,0 1-1,0 0 0,0-1 1,0 1-1,0-1 1,0 1-1,0-1 1,4 0-1,10 1-134,1 0-1,-1-1 1,19-3 0,-22 2 132,21-4-90,-27 3 115,0 1-1,0 0 1,0 0-1,1 0 1,-1 1 0,0 0-1,0 1 1,0-1-1,10 3 1,-16-2 23,0 0 1,0 0-1,0 0 1,0 0-1,0 1 1,0-1-1,0 0 1,0 0-1,-1 1 0,1-1 1,0 0-1,-1 1 1,1-1-1,-1 1 1,1-1-1,-1 1 0,0-1 1,0 0-1,1 1 1,-1 0-1,0-1 1,0 1-1,-1-1 1,1 1-1,0-1 0,-1 3 1,-11 40 900,6-33-847,0 0 1,-1-1-1,0 0 0,-1 0 1,0 0-1,0-1 0,-1 0 0,0-1 1,-1 0-1,0 0 0,-19 10 1,29-18-129,-1 0 0,1-1 0,0 1 0,-1 0 1,1-1-1,-1 1 0,1 0 0,0-1 0,-1 1 1,1 0-1,0-1 0,0 1 0,-1-1 1,1 1-1,0-1 0,0 1 0,0-1 0,0 1 1,-1-1-1,1 1 0,0-1 0,0 1 0,0-1 1,0 1-1,0-1 0,0 1 0,0-1 0,0 1 1,1-1-1,-1 1 0,0-1 0,0 1 0,0 0 1,0-1-1,1 1 0,-1-1 0,0 1 1,0-1-1,1 0 0,8-21-2253,0-1 0,2 1 0,0 1 0,25-34 0,-3 3-3716,5-12-3220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3:11.932"/>
    </inkml:context>
    <inkml:brush xml:id="br0">
      <inkml:brushProperty name="width" value="0.025" units="cm"/>
      <inkml:brushProperty name="height" value="0.025" units="cm"/>
    </inkml:brush>
  </inkml:definitions>
  <inkml:trace contextRef="#ctx0" brushRef="#br0">2 220 12812,'0'-14'2082,"-1"7"-1868,1 0-1,0 0 1,1 0-1,-1 0 1,1 0-1,1 0 1,-1 0-1,1 0 1,1 0-1,-1 0 1,1 1 0,0-1-1,1 1 1,-1 0-1,1 0 1,1 0-1,-1 1 1,7-7-1,3 2-35,-1 1 1,2 1-1,-1 0 0,1 1 0,1 1 0,-1 0 0,1 1 1,0 1-1,0 0 0,0 1 0,1 1 0,-1 0 0,1 1 1,-1 1-1,34 4 0,-47-4-119,0 1 0,0-1 0,0 0 0,0 1 1,0 0-1,-1 0 0,1-1 0,0 2 0,0-1 0,-1 0 0,1 1 0,-1-1 1,1 1-1,-1-1 0,1 1 0,-1 0 0,0 0 0,0 0 0,0 1 0,0-1 0,0 0 1,-1 1-1,1-1 0,-1 1 0,1 0 0,-1-1 0,0 1 0,0 0 0,0 0 1,-1 0-1,1 0 0,-1 0 0,1 0 0,-1-1 0,0 1 0,0 4 0,-1 2 186,0-1 0,-1 0 0,0 1 0,0-1-1,-1 0 1,0 0 0,0 0 0,-1 0-1,0-1 1,0 0 0,-9 12 0,-50 49 1067,57-62-1238,0-1 0,-1 0 0,1 0-1,-1-1 1,0 1 0,-1-2 0,1 1-1,-1-1 1,-8 3 0,27-18-10377,14-7 4270,3 1-2156</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21.180"/>
    </inkml:context>
    <inkml:brush xml:id="br0">
      <inkml:brushProperty name="width" value="0.025" units="cm"/>
      <inkml:brushProperty name="height" value="0.025" units="cm"/>
    </inkml:brush>
  </inkml:definitions>
  <inkml:trace contextRef="#ctx0" brushRef="#br0">12 86 11979,'0'0'4559,"0"8"-1633,1 29 96,-7 50 1,0 40 1011,5-126-4015,1 1 0,0-1 0,0 0 0,0 0 0,0 0 0,0 0 0,0 0 0,1 1 0,-1-1 0,0 0 0,0 0 0,1 0 0,-1 0 0,1 0 0,-1 0 0,1 0 0,0 0 0,-1 0 0,1 0 0,0 0 0,-1 0 0,1 0 0,0 0 0,0-1 0,0 1 0,0 0 0,1 0 0,0-1-3,0 0 1,-1 0-1,1 0 1,0 0 0,-1 0-1,1 0 1,0-1-1,-1 1 1,1-1-1,0 1 1,-1-1 0,1 0-1,-1 0 1,1 1-1,-1-1 1,2-2-1,6-3 171,-1-1-1,0 0 1,0 0-1,12-17 0,0-6 52,-2-1 1,28-66-1,-10 16-131,-31 101-303,-4 17 339,-1 118 119,0-154-262,0 1 0,0-1 0,0 0 1,0 1-1,0-1 0,0 0 1,0 0-1,0 1 0,1-1 0,-1 0 1,0 1-1,1-1 0,-1 0 1,1 0-1,0 0 0,-1 0 0,1 0 1,0 0-1,0 0 0,1 2 1,-1-3-1,0 0 1,0 0 0,-1 0 0,1 0-1,0 0 1,0 0 0,0 0 0,-1 0-1,1 0 1,0 0 0,0-1 0,0 1-1,-1 0 1,1-1 0,0 1 0,0 0-1,-1-1 1,1 1 0,0-1 0,-1 1-1,1-1 1,-1 1 0,2-2 0,3-4 11,0 0 0,0 0 0,0 0 0,0-1 0,4-9 0,-3 4-383,44-102 1257,-33 54-3632,-13 2-6837,-7 42 1762</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21.509"/>
    </inkml:context>
    <inkml:brush xml:id="br0">
      <inkml:brushProperty name="width" value="0.025" units="cm"/>
      <inkml:brushProperty name="height" value="0.025" units="cm"/>
    </inkml:brush>
  </inkml:definitions>
  <inkml:trace contextRef="#ctx0" brushRef="#br0">0 0 17104,'0'0'6150,"54"1"-6534,-30 10-1634,0-2-1217,1 0-3267</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21.866"/>
    </inkml:context>
    <inkml:brush xml:id="br0">
      <inkml:brushProperty name="width" value="0.025" units="cm"/>
      <inkml:brushProperty name="height" value="0.025" units="cm"/>
    </inkml:brush>
  </inkml:definitions>
  <inkml:trace contextRef="#ctx0" brushRef="#br0">191 343 10794,'0'0'12049,"-11"-8"-9978,-38-23-827,47 30-1208,0 1 0,1-1 1,-1 0-1,0 1 0,0 0 0,0-1 0,0 1 0,1 0 1,-1 0-1,0 0 0,0 0 0,0 0 0,0 0 1,0 1-1,1-1 0,-1 0 0,0 1 0,0 0 0,1-1 1,-1 1-1,0 0 0,1 0 0,-1 0 0,1 0 0,-1 0 1,-2 3-1,-1 1 70,0 1 0,0-1 0,1 1 0,-7 13 0,7-13 26,-3 5 45,1 1 0,0 0 0,1 0 1,0 0-1,1 0 0,0 1 0,1 0 0,1 0 0,0 0 0,0 25 0,2-36-163,-1 0-1,2-1 0,-1 1 0,0-1 0,0 1 0,0-1 1,1 1-1,-1 0 0,1-1 0,-1 1 0,1-1 0,0 0 0,-1 1 1,1-1-1,0 1 0,0-1 0,0 0 0,0 0 0,0 0 1,0 1-1,1-1 0,-1 0 0,0 0 0,2 0 0,0 0 12,-1 0 1,1 0-1,0 0 0,-1-1 0,1 0 0,0 1 0,-1-1 0,1 0 0,0 0 0,0-1 0,-1 1 1,1 0-1,2-2 0,5 0 113,0-2 1,-1 1-1,1-1 1,-1 0-1,0-1 1,15-11-1,0-4-52,-1-2 0,-1-1-1,-1-1 1,-1-1 0,-1 0 0,-1-2-1,-2 0 1,-1-1 0,0 0 0,-3-1-1,0-1 1,-2 0 0,-1 0 0,-1-1-1,5-44 1,-13 73-86,1 0 0,-1 0 0,0 0 0,0 0 0,0 0 0,0 0 0,0 0 0,0 0 0,0 0 0,0 0 0,-1 0 0,1 0 0,-1 1 0,0-1 0,0 0 0,1 0 0,-1 0 0,0 0 0,0 1 0,-1-1 0,-1-2 0,2 3 0,1 1 0,-1 0 0,0 0 0,1 0 0,-1 0 0,0 0 0,1 0 0,-1 0 0,0 0 0,1 0 0,-1 0 0,1 0 0,-1 0 0,0 0 0,1 0 0,-1 1 0,1-1 0,-1 0 0,0 0 0,1 1 0,-1-1 0,1 0 0,-2 2 0,-17 21 0,4 4-10,2 0 1,0 1-1,2 1 0,1 0 0,1 1 1,1 0-1,2 0 0,1 0 1,2 1-1,0 42 0,3-69-148,0 0 1,0 0-1,1-1 0,-1 1 0,1 0 1,0 0-1,0 0 0,0-1 0,1 1 0,-1-1 1,1 1-1,0-1 0,0 0 0,0 1 1,1-1-1,-1 0 0,1 0 0,0-1 0,4 5 1,-2-4-588,-1-1 1,1 0-1,-1 0 1,1 0-1,0-1 1,0 1-1,0-1 1,-1 0-1,1-1 1,0 1-1,0-1 1,1 0-1,-1 0 1,8-2-1,35-7-12147</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22.365"/>
    </inkml:context>
    <inkml:brush xml:id="br0">
      <inkml:brushProperty name="width" value="0.025" units="cm"/>
      <inkml:brushProperty name="height" value="0.025" units="cm"/>
    </inkml:brush>
  </inkml:definitions>
  <inkml:trace contextRef="#ctx0" brushRef="#br0">15 200 15182,'0'0'12401,"-3"13"-11594,0-2-718,0 0 0,1 0 1,1 1-1,-1-1 1,2 0-1,0 1 0,0-1 1,1 1-1,0-1 1,1 0-1,6 20 1,-8-30-86,1 0 1,-1 0 0,1 0 0,-1-1 0,1 1-1,-1 0 1,1 0 0,-1 0 0,1 0 0,0 0 0,-1-1-1,1 1 1,0 0 0,0 0 0,0-1 0,0 1-1,0-1 1,0 1 0,0-1 0,0 1 0,0-1-1,0 0 1,0 1 0,0-1 0,0 0 0,2 1 0,-1-2 25,0 1 1,0-1 0,0 1 0,0-1 0,0 0 0,0 0 0,0 0 0,0 0 0,0 0 0,-1 0 0,1-1 0,2-1 0,6-7 233,-1 1 0,-1-1 1,10-15-1,-17 23-225,109-188 712,-87 148-691,-7 19-74,-15 23 11,-1 0 0,0 0 0,0 0 0,1 0-1,-1 0 1,0 0 0,1 0 0,-1 0 0,0 0-1,0 0 1,1 0 0,-1 0 0,0 0-1,0 0 1,1 0 0,-1 0 0,0 1 0,0-1-1,1 0 1,-1 0 0,0 0 0,0 0 0,1 1-1,-1-1 1,0 0 0,0 0 0,0 0-1,1 1 1,-1-1 0,0 0 0,0 0 0,0 1-1,0-1 1,0 0 0,0 0 0,0 1 0,1-1-1,-1 0 1,0 0 0,0 1 0,0-1 0,0 0-1,0 1 1,2 49-181,-2-39 246,-4 149 103,4-159-165,0 1 1,0-1-1,0 0 0,0 0 1,0 1-1,0-1 1,0 0-1,0 0 0,0 1 1,1-1-1,-1 0 0,0 0 1,1 0-1,-1 1 0,1-1 1,-1 0-1,1 0 0,0 0 1,-1 0-1,1 0 0,0 0 1,0 0-1,2 1 0,-2-2 11,0 0 0,0 0 0,0 1 0,0-2-1,1 1 1,-1 0 0,0 0 0,0 0-1,0 0 1,0-1 0,1 1 0,-1-1-1,0 1 1,0-1 0,0 1 0,0-1 0,0 1-1,0-1 1,1-1 0,7-5 107,-1-1 1,0 0 0,0 0-1,6-10 1,32-55 16,-35 54-130,0 0 0,2 0 0,0 1 0,24-24 0,-37 41-5,0 1 0,1-1 0,-1 1 0,1-1 0,-1 1 0,0 0 0,1-1 0,-1 1 0,1-1 0,-1 1 0,1 0 0,-1 0 0,1-1 0,-1 1 0,1 0 0,0 0 0,-1 0 0,1-1 0,-1 1 0,1 0 0,-1 0 0,1 0 0,0 0 0,-1 0 0,1 0 0,-1 0 0,1 0 0,0 0 0,-1 1 0,1-1 0,-1 0 0,1 0 0,-1 0 0,2 1 0,6 23 0,-7 49 0,-2-55 0,1-8 0,-1-2 0,1 1 0,0-1 0,1 1 0,2 12 0,-3-20 0,0-1 0,0 1 0,0 0 0,0 0 0,1 0 0,-1 0 0,0 0 0,1 0 0,-1-1 0,1 1 0,-1 0 0,1 0 0,-1-1 0,1 1 0,0 0 0,-1 0 0,1-1 0,0 1 0,-1-1 0,1 1 0,0-1 0,0 1 0,-1-1 0,1 1 0,0-1 0,0 0 0,0 0 0,0 1 0,0-1 0,0 0 0,0 0 0,-1 0 0,1 0 0,0 0 0,0 0 0,0 0 0,0 0 0,0 0 0,0 0 0,0-1 0,0 1 0,0 0 0,-1-1 0,1 1 0,0 0 0,0-1 0,0 1 0,-1-1 0,1 1 0,0-1 0,0-1 0,11-7 0,0-1 0,-2-1 0,1 0 0,-1 0 0,-1-1 0,15-23 0,7-9 0,-12 19 0,-13 15 0,0 1 0,1 0 0,0 0 0,1 1 0,0-1 0,0 2 0,0-1 0,1 1 0,12-7 0,-21 14 0,1 0 0,-1 0 0,1 0 0,-1 0 0,1 0 0,-1-1 0,1 1 0,-1 0 0,1 0 0,-1 0 0,1 0 0,-1 0 0,1 1 0,-1-1 0,1 0 0,-1 0 0,1 0 0,-1 0 0,1 0 0,-1 1 0,1-1 0,-1 0 0,0 1 0,1-1 0,-1 0 0,1 0 0,-1 1 0,0-1 0,1 1 0,-1-1 0,0 0 0,1 1 0,-1-1 0,0 1 0,0-1 0,0 1 0,1-1 0,-1 1 0,0-1 0,0 1 0,0-1 0,0 1 0,0-1 0,0 2 0,2 27 0,-2-23 0,-7 111-3120,2-67-84,4-40 1394,0-13-60,1-28-7088</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22.692"/>
    </inkml:context>
    <inkml:brush xml:id="br0">
      <inkml:brushProperty name="width" value="0.025" units="cm"/>
      <inkml:brushProperty name="height" value="0.025" units="cm"/>
    </inkml:brush>
  </inkml:definitions>
  <inkml:trace contextRef="#ctx0" brushRef="#br0">50 0 22806,'0'0'2498,"-50"17"-16239</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23.333"/>
    </inkml:context>
    <inkml:brush xml:id="br0">
      <inkml:brushProperty name="width" value="0.025" units="cm"/>
      <inkml:brushProperty name="height" value="0.025" units="cm"/>
    </inkml:brush>
  </inkml:definitions>
  <inkml:trace contextRef="#ctx0" brushRef="#br0">1 1 16912,'0'0'4511,"0"12"-3166,0 5-1110,2 1 0,0-1 0,1 0 0,1 0 0,1 0 0,0-1-1,1 0 1,0 0 0,11 19 0,-16-34-227,4 9 54,0-1-1,1 1 1,0-1-1,1-1 0,7 9 1,-12-15-32,-1 0 0,1-1 0,0 1 0,0-1 0,0 1 0,-1-1 1,1 0-1,0 0 0,0 0 0,1 0 0,-1 0 0,0-1 0,0 1 0,0-1 0,1 1 0,-1-1 1,0 0-1,0 1 0,1-1 0,-1-1 0,0 1 0,1 0 0,-1 0 0,0-1 0,0 1 0,0-1 1,1 0-1,-1 0 0,0 0 0,0 0 0,3-2 0,1-2 81,0 0 0,-1 0 0,1 0 0,-1-1 0,0 0-1,-1 0 1,1 0 0,-1-1 0,-1 1 0,5-11 0,29-78 291,-29 71-390,-7 21-15,11-28 80,-5 22-111,-2 17-151,5 84 501,-9-69-231,1 1 0,1-1 1,7 26-1,-9-48-54,-1 0-1,0-1 1,0 1-1,0 0 1,0 0 0,1 0-1,-1-1 1,0 1-1,1 0 1,-1-1-1,1 1 1,-1 0 0,1-1-1,-1 1 1,1 0-1,-1-1 1,1 1-1,0-1 1,-1 1 0,1-1-1,1 1 1,10-8 411,4-27-35,11-55 145,9-25-453,-35 113-105,-1 0 1,0 0 0,1-1-1,-1 1 1,1 0-1,-1 0 1,1 0-1,-1 0 1,1 0 0,0 0-1,-1 0 1,1 0-1,0 0 1,0 0-1,0 1 1,0-1 0,-1 0-1,1 0 1,0 1-1,1-1 1,-1 1-1,1-1 1,-1 1 0,0 0-1,0 0 1,0 1-1,-1-1 1,1 1 0,0-1-1,0 1 1,0-1 0,-1 1-1,1-1 1,0 1-1,-1 0 1,1-1 0,0 1-1,-1 0 1,1 0-1,-1-1 1,1 1 0,-1 0-1,1 0 1,-1 1 0,20 61-139,-18-55 141,2 7-276,8 30-719,-11-43 721,-1 0 1,1-1 0,0 1-1,-1 0 1,1 0-1,0-1 1,0 1 0,0-1-1,1 1 1,-1-1-1,0 1 1,0-1 0,1 0-1,-1 1 1,1-1-1,-1 0 1,1 0 0,3 1-1,-4-2 52,0 0 0,0 0 0,0 0-1,0-1 1,0 1 0,0-1 0,0 1 0,0 0 0,-1-1-1,1 0 1,0 1 0,0-1 0,0 1 0,0-1-1,-1 0 1,1 0 0,0 1 0,-1-1 0,1 0-1,-1 0 1,1 0 0,-1 0 0,1 0 0,-1 0 0,1 0-1,-1 0 1,0 0 0,0 0 0,1 0 0,-1 0-1,0 0 1,0-1 0,2-3-1040,11-37-5312</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23.959"/>
    </inkml:context>
    <inkml:brush xml:id="br0">
      <inkml:brushProperty name="width" value="0.025" units="cm"/>
      <inkml:brushProperty name="height" value="0.025" units="cm"/>
    </inkml:brush>
  </inkml:definitions>
  <inkml:trace contextRef="#ctx0" brushRef="#br0">44 118 5189,'-5'-28'3368,"5"20"-2398,-1-1 0,-1 1 0,0 0 0,0 0 0,0 0 0,-1 0 0,0 0 0,-1 0 0,-4-7 0,8 15-920,0 0-1,0 0 0,0 0 0,0 0 0,-1-1 1,1 1-1,0 0 0,0 0 0,0 0 1,0 0-1,0 0 0,0 0 0,0 0 0,-1 0 1,1 0-1,0 0 0,0 0 0,0 0 1,0-1-1,0 1 0,0 0 0,-1 0 0,1 0 1,0 0-1,0 0 0,0 0 0,0 0 1,0 0-1,-1 0 0,1 0 0,0 1 1,0-1-1,0 0 0,0 0 0,0 0 0,0 0 1,-1 0-1,1 0 0,0 0 0,0 0 1,0 0-1,0 0 0,0 0 0,0 0 0,0 1 1,0-1-1,-1 0 0,1 0 0,0 0 1,0 0-1,0 0 0,0 0 0,0 1 1,0-1-1,0 0 0,0 0 0,0 0 0,-3 15 949,1 14-473,2 26-24,2-1 0,2 1 0,3-1 0,3-1 0,1 1 1,3-2-1,22 54 0,-35-102-510,1-1-53,-1 1-1,0 0 1,1-1 0,0 1-1,0-1 1,0 0 0,0 1 0,0-1-1,1 0 1,-1 0 0,1-1 0,0 1-1,6 4 1,-9-7 32,1 0-1,-1 0 0,1 0 1,-1 0-1,0 0 1,1 0-1,-1 0 1,1 0-1,-1-1 1,1 1-1,-1 0 1,1 0-1,-1 0 1,0-1-1,1 1 1,-1 0-1,1 0 1,-1-1-1,0 1 1,1 0-1,-1-1 1,0 1-1,1 0 1,-1-1-1,0 1 1,0 0-1,1-1 1,-1 1-1,0-1 1,0 1-1,0-1 1,0 1-1,0-1 0,1 1 1,-1 0-1,0-1 1,0 1-1,0-1 1,0 1-1,0-2 1,2-23-601,-2 22 549,1-171-1349,-1 174 1441,0-1 0,0 1 0,0-1 0,1 1 0,-1-1-1,0 1 1,1-1 0,-1 1 0,0 0 0,1-1 0,-1 1 0,0 0 0,1-1 0,-1 1 0,1 0 0,-1-1 0,1 1 0,-1 0 0,1 0 0,-1-1 0,1 1 0,-1 0 0,1 0-1,-1 0 1,1 0 0,-1 0 0,1 0 0,-1 0 0,1 0 0,0 0 0,-1 0 0,1 0 0,-1 0 0,1 0 0,-1 0 0,1 1 0,-1-1 0,1 0 0,-1 0 0,1 0-1,-1 1 1,0-1 0,1 0 0,-1 1 0,1 0 0,33 15 703,-27-13-581,-3-1-77,0 0-1,0-1 0,0 1 0,0-1 1,1 0-1,-1-1 0,0 1 0,1-1 1,-1 0-1,1 0 0,-1 0 0,6-1 1,-8 0 1,-1 1 0,0-1 0,1 1 0,-1-1 0,0 1 0,0-1 0,0 0 0,1 0 0,-1 0 0,0 0 0,0 0 0,0 0 0,0 0 0,-1 0 0,1 0 0,0 0 0,0 0 0,-1 0 0,1-1 0,0 1 0,-1 0 0,1-1 1,-1 1-1,0 0 0,1-1 0,-1 1 0,0-1 0,0 1 0,0 0 0,0-1 0,0 1 0,0-1 0,-1 1 0,1 0 0,0-1 0,-1 1 0,1 0 0,-1-1 0,1 1 0,-1 0 0,-1-2 0,2 2-24,-1-1-1,1 1 1,-1 0-1,0 0 0,0-1 1,1 1-1,-1 0 1,0 0-1,0 0 1,0 0-1,0 0 0,-1 0 1,1 0-1,0 1 1,0-1-1,-1 0 1,1 1-1,0-1 0,0 1 1,-1-1-1,1 1 1,-1-1-1,1 1 1,0 0-1,-1 0 0,1 0 1,-1 0-1,1 0 1,-1 0-1,1 0 1,0 0-1,-1 1 0,1-1 1,-2 1-1,0 0-37,1-1 0,-1 1 1,1 0-1,0 0 0,0 0 0,-1 0 0,1 0 0,0 0 0,0 1 0,0-1 1,0 1-1,1 0 0,-1-1 0,0 1 0,1 0 0,-1 0 0,1 0 0,-1 0 0,0 3 1,0-1-5,1-1 0,0 1 1,0 0-1,0 0 1,0 0-1,1 0 1,0-1-1,-1 1 0,2 0 1,-1 0-1,0 0 1,1 0-1,-1 0 0,1 0 1,0-1-1,3 7 1,-2-7-12,0 0 1,0-1-1,0 1 1,0-1 0,1 1-1,-1-1 1,1 0-1,-1 0 1,1 0 0,0 0-1,0 0 1,0 0-1,0-1 1,0 0 0,5 2-1,11 1-79,0 0 1,1-2-1,-1 0 0,1-1 1,27-3-1,-16 2 61,-28 0 87,1 0 1,-1 0-1,0-1 0,0 1 1,0-1-1,0 1 0,0-1 1,0 0-1,0 0 0,0 0 0,-1-1 1,1 1-1,0-1 0,-1 0 1,1 1-1,-1-1 0,1 0 0,-1 0 1,4-4-1,-4 2 129,1-1 0,-1 1 0,0 0 0,0-1 0,0 1 1,0-1-1,-1 0 0,0 1 0,0-1 0,0 0 0,0-7 0,-1 0 104,0 0 0,0 1 0,-2 0 0,1-1 0,-1 1 0,-1 0 0,0-1 0,-1 2 0,0-1 0,-6-11 0,-22-18-281,-1-4 0,57 41-2648,-18 3 1756,14 0-2828,-7 0-2072</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24.333"/>
    </inkml:context>
    <inkml:brush xml:id="br0">
      <inkml:brushProperty name="width" value="0.025" units="cm"/>
      <inkml:brushProperty name="height" value="0.025" units="cm"/>
    </inkml:brush>
  </inkml:definitions>
  <inkml:trace contextRef="#ctx0" brushRef="#br0">0 54 19731,'0'0'2018,"85"-30"-1890,-25 18-801,-1 4-1217,1 4-1825,0 4-5286</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24.674"/>
    </inkml:context>
    <inkml:brush xml:id="br0">
      <inkml:brushProperty name="width" value="0.025" units="cm"/>
      <inkml:brushProperty name="height" value="0.025" units="cm"/>
    </inkml:brush>
  </inkml:definitions>
  <inkml:trace contextRef="#ctx0" brushRef="#br0">23 14 21620,'-3'9'395,"-2"4"-132,2-1 0,0 1 0,0-1 0,1 1 0,0 0-1,1 19 1,1-27-219,0 1 0,0-1 1,1 0-1,0 1 0,0-1 0,0 0 0,0 1 0,1-1 0,0 0 0,0 0 0,0 0 0,1-1 0,0 1 0,0-1 0,0 1 0,0-1 0,1 0 1,0 0-1,-1 0 0,9 5 0,-11-8-28,1 0 0,-1 0 0,1 0 0,0 0 0,0 0 0,-1-1 1,1 1-1,0-1 0,0 1 0,0-1 0,0 0 0,0 0 0,-1 0 0,1 0 1,0 0-1,0 0 0,0 0 0,0 0 0,0-1 0,0 1 0,-1-1 0,1 0 1,0 1-1,0-1 0,-1 0 0,1 0 0,0 0 0,-1 0 0,1 0 0,-1 0 1,1-1-1,-1 1 0,0-1 0,0 1 0,1-1 0,-1 1 0,0-1 0,0 1 0,-1-1 1,1 0-1,1-2 0,4-9 370,0 0 0,-1 0 1,-1-1-1,4-16 0,-7 28-320,22-123 2027,-23 125-2092,0 0-1,0 0 1,0-1 0,0 1 0,0 0-1,0 0 1,0 0 0,0 0 0,0 0-1,0 0 1,0-1 0,0 1 0,0 0-1,0 0 1,0 0 0,0 0 0,0 0-1,0-1 1,0 1 0,0 0 0,0 0-1,0 0 1,0 0 0,0 0 0,0 0-1,0-1 1,0 1 0,0 0 0,0 0-1,0 0 1,0 0 0,1 0 0,-1 0-1,0 0 1,0 0 0,0 0 0,0-1-1,0 1 1,0 0 0,0 0 0,1 0-1,-1 0 1,0 0 0,0 0 0,0 0-1,0 0 1,0 0 0,0 0 0,1 0-1,-1 0 1,0 0 0,0 0-1,0 0 1,0 0 0,0 0 0,0 0-1,1 0 1,-1 0 0,0 0 0,0 0-1,0 0 1,0 1 0,0-1 0,0 0-1,0 0 1,1 0 0,4 13 9,3 19 186,-4 0-6,-1-11-135,0 0 0,1 0 0,1-1 0,14 40 0,-19-59-68,1 0 1,-1 0-1,0 0 1,1 0-1,-1 0 1,1 0-1,-1 0 1,1 0-1,-1-1 0,1 1 1,-1 0-1,1 0 1,0 0-1,0-1 1,-1 1-1,1 0 1,0-1-1,0 1 1,0-1-1,0 1 1,0-1-1,0 1 1,0-1-1,0 0 1,0 0-1,0 1 1,0-1-1,0 0 1,0 0-1,0 0 1,0 0-1,0 0 1,0 0-1,0 0 1,0 0-1,0 0 1,0-1-1,0 1 0,0 0 1,0-1-1,0 1 1,0-1-1,-1 1 1,1-1-1,0 1 1,0-1-1,0 0 1,0 1-1,-1-1 1,1 0-1,0 0 1,-1 1-1,1-2 1,6-6-548,-1 1 1,0-2-1,-1 1 1,6-11 0,-11 18 450,43-92-9912,-24 39 2740</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25.282"/>
    </inkml:context>
    <inkml:brush xml:id="br0">
      <inkml:brushProperty name="width" value="0.025" units="cm"/>
      <inkml:brushProperty name="height" value="0.025" units="cm"/>
    </inkml:brush>
  </inkml:definitions>
  <inkml:trace contextRef="#ctx0" brushRef="#br0">62 445 16912,'-6'12'1767,"3"-6"-1526,-6 13 819,0 1 0,2 0 0,0 0 0,1 1 0,1-1 0,-4 32 0,9-52-1058,0 1 0,0-1 1,0 0-1,0 0 1,0 1-1,0-1 1,0 0-1,0 1 0,0-1 1,0 0-1,0 1 1,0-1-1,0 0 0,0 0 1,0 1-1,0-1 1,0 0-1,1 0 1,-1 1-1,0-1 0,0 0 1,0 0-1,0 1 1,1-1-1,-1 0 1,0 0-1,0 1 0,0-1 1,1 0-1,-1 0 1,0 0-1,0 0 0,1 1 1,-1-1-1,0 0 1,0 0-1,1 0 1,-1 0-1,0 0 0,1 0 1,-1 0-1,13-7 29,11-19 146,-12 2-335,0-1 0,-1-1 1,-2 1-1,-1-2 0,-1 1 0,5-35 0,-13 101 60,1 51 280,1-85-142,-1-1 0,1 1 0,0 0 0,1-1 0,0 1 0,0-1 0,0 1 0,0-1 0,1 0 0,-1 0 0,2 0-1,4 7 1,-7-10-31,0-1 0,1 0-1,-1 0 1,0 0 0,1 0-1,-1 1 1,0-2 0,1 1-1,-1 0 1,1 0 0,0 0-1,-1-1 1,1 1 0,0-1-1,-1 1 1,1-1 0,0 0-1,-1 0 1,1 1 0,0-1-1,0-1 1,2 1 0,-1-1 37,0 0 1,0 0 0,0 0-1,-1-1 1,1 1-1,0-1 1,-1 1 0,1-1-1,-1 0 1,1 0 0,2-4-1,4-4 225,0-1 0,-1 0 0,-1-1 0,10-18 0,0-7-114,-2-1 0,-1-1 0,-2 0 0,-2-1 0,-1 0 0,-2-1 0,-2 0 0,-2 0 0,-3-68 0,-6 71-151,-1 21-96,7 16 84,-1 1-1,1 0 1,0 0 0,0-1 0,-1 1 0,1 0-1,0 0 1,0 0 0,-1-1 0,1 1 0,0 0-1,-1 0 1,1 0 0,0 0 0,-1 0-1,1-1 1,0 1 0,-1 0 0,1 0 0,0 0-1,-1 0 1,1 0 0,0 0 0,-1 0-1,1 0 1,0 0 0,-1 0 0,1 1 0,0-1-1,-1 0 1,1 0 0,0 0 0,-1 0-1,1 0 1,0 1 0,-1-1 0,1 0 0,-2 2-5,0 0 0,1 0 1,-1 0-1,1 1 1,-1-1-1,1 0 1,0 0-1,0 1 0,0-1 1,0 1-1,0-1 1,1 1-1,-2 4 1,-3 42 204,3-33-176,-5 44 144,2 0 1,3 0 0,7 83 0,-5-139-158,1 0 0,1 0 0,-1-1 0,0 1 0,1 0 0,0 0 0,-1-1 0,2 1 0,-1-1 0,0 0 0,4 4 0,-6-6-2,1 0 0,0 0 0,0 0-1,0-1 1,0 1 0,0 0 0,0-1 0,0 1 0,0 0-1,0-1 1,0 1 0,0-1 0,0 0 0,1 1-1,-1-1 1,0 0 0,0 0 0,0 0 0,0 1 0,1-1-1,-1 0 1,0-1 0,0 1 0,0 0 0,1 0-1,-1 0 1,0-1 0,0 1 0,0-1 0,0 1 0,0-1-1,0 1 1,0-1 0,0 0 0,0 1 0,0-1-1,0 0 1,0 0 0,0 0 0,0 1 0,-1-1 0,2-2-1,4-5 33,-1-1-1,1 1 1,-1-2 0,-1 1-1,0 0 1,0-1-1,-1 0 1,0 0-1,-1 0 1,2-14-1,1-18 16,-1-46-1,-4 87-47,1-47 51,-1 41-66,-1 30 32,1-18 1,0 8 8,0 0 0,1 0 0,1 0-1,-1 0 1,5 14 0,-5-25-26,-1 0 0,1 0-1,0 0 1,0 0 0,0 0 0,0 0 0,0 0 0,0-1-1,0 1 1,0 0 0,1 0 0,-1-1 0,1 1-1,-1-1 1,1 0 0,0 1 0,-1-1 0,1 0-1,0 0 1,0 0 0,0 0 0,0 0 0,0-1-1,0 1 1,0 0 0,0-1 0,0 0 0,0 1-1,0-1 1,0 0 0,0 0 0,1 0 0,-1 0 0,0-1-1,0 1 1,0-1 0,0 1 0,0-1 0,0 1-1,4-3 1,0 0 15,0-1 0,0 0 0,0 0 0,0 0 0,-1 0 0,0-1 0,0 0 0,0 0 0,0-1-1,-1 1 1,7-11 0,-1-1-6,0-1-1,15-35 1,-12 4-100,-11 41-40,-7 31-27,-2 16 208,1 1 0,-1 74-1,7-112-81,0-1 0,0 1 0,0 0 0,0-1 0,0 1 0,0 0 0,1-1 1,-1 1-1,0-1 0,1 1 0,-1 0 0,1-1 0,0 1 0,0-1 0,1 3 0,-1-4-97,-1 0-1,1 1 1,-1-1 0,1 0-1,-1 0 1,1 1 0,-1-1 0,1 0-1,-1 0 1,1 0 0,-1 0-1,1 0 1,0 0 0,-1 0 0,1 0-1,-1 0 1,1 0 0,0 0-1,-1 0 1,1 0 0,-1-1 0,1 1-1,-1 0 1,1 0 0,-1 0-1,1-1 1,-1 1 0,1-1 0,3-2-997,-1 0 0,1 0 0,-1 0 0,0 0 0,0 0 0,-1-1 1,1 0-1,-1 1 0,1-1 0,1-5 0,12-31-11869</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3:12.305"/>
    </inkml:context>
    <inkml:brush xml:id="br0">
      <inkml:brushProperty name="width" value="0.025" units="cm"/>
      <inkml:brushProperty name="height" value="0.025" units="cm"/>
    </inkml:brush>
  </inkml:definitions>
  <inkml:trace contextRef="#ctx0" brushRef="#br0">27 0 14350,'0'0'2514,"1"9"641,-1 27-554,-2-1 0,-1 0 0,-12 56 0,12-78-2510,1 0 0,0 0 0,1 1-1,1 23 1,0-36-87,1-1-1,-1 0 1,0 1-1,0-1 1,0 1 0,0-1-1,0 0 1,1 1-1,-1-1 1,0 0-1,0 1 1,0-1 0,1 0-1,-1 1 1,0-1-1,1 0 1,-1 0-1,0 1 1,1-1-1,-1 0 1,0 0 0,1 0-1,-1 0 1,0 1-1,1-1 1,-1 0-1,0 0 1,1 0 0,-1 0-1,1 0 1,-1 0-1,0 0 1,1 0-1,-1 0 1,1 0 0,-1 0-1,0 0 1,1 0-1,-1 0 1,1 0-1,-1-1 1,0 1-1,1 0 1,-1 0 0,1-1-1,16-10 170,-14 5-196,-1-1 1,1 1 0,-1-1 0,0 0 0,0 0 0,-1 0 0,0 0 0,0 0 0,-1 0 0,0 0 0,-1-9 0,0 0 12,0 0 0,-2 0 0,-7-28 0,0 23-9,8 18-114,11 8-29,-9-4 156,8 2-323,-1 1 0,1-1 0,0-1 0,0 1 0,0-1 0,0-1 0,0 1 1,1-1-1,13-1 0,41-4-6333,-36-5 85</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25.638"/>
    </inkml:context>
    <inkml:brush xml:id="br0">
      <inkml:brushProperty name="width" value="0.025" units="cm"/>
      <inkml:brushProperty name="height" value="0.025" units="cm"/>
    </inkml:brush>
  </inkml:definitions>
  <inkml:trace contextRef="#ctx0" brushRef="#br0">23 0 6534,'0'0'13101,"-22"56"-12877,26-32-160,14-3-288,2 0-545,9-7-1249,-7-2-1153,2-5-1249,-2-4-2307</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25.968"/>
    </inkml:context>
    <inkml:brush xml:id="br0">
      <inkml:brushProperty name="width" value="0.025" units="cm"/>
      <inkml:brushProperty name="height" value="0.025" units="cm"/>
    </inkml:brush>
  </inkml:definitions>
  <inkml:trace contextRef="#ctx0" brushRef="#br0">1 69 8648,'0'0'9481,"1"9"-7543,6 82 2797,-7-90-4698,0-1 0,0 1 0,0 0 1,0 0-1,0-1 0,0 1 0,0 0 0,1-1 0,-1 1 0,0 0 0,0-1 1,1 1-1,-1 0 0,0-1 0,1 1 0,-1-1 0,1 1 0,-1 0 0,1-1 0,-1 1 1,1-1-1,-1 0 0,1 1 0,-1-1 0,1 1 0,0-1 0,-1 0 0,1 1 0,0-1 1,-1 0-1,1 0 0,1 1 0,22-11 319,17-28-218,-6-5-155,-28 32-284,0 1 1,1 0-1,1 0 1,0 1-1,0 0 0,1 0 1,0 1-1,15-9 1,-25 16 275,1 1 1,-1 0 0,1-1 0,-1 1 0,1 0 0,-1 0 0,1 0 0,-1 0-1,1-1 1,-1 1 0,1 0 0,-1 0 0,1 0 0,-1 0 0,1 0 0,0 0 0,-1 0-1,1 1 1,-1-1 0,1 0 0,-1 0 0,1 0 0,-1 0 0,1 1 0,-1-1-1,1 0 1,-1 1 0,1-1 0,-1 0 0,1 1 0,-1-1 0,0 0 0,1 1-1,-1-1 1,0 1 0,1-1 0,-1 1 0,0-1 0,0 1 0,1-1 0,-1 1 0,0-1-1,0 1 1,0-1 0,0 1 0,1-1 0,-1 1 0,0 1 0,0 33 892,-1-24-549,-4 42 721,3-43-934,1 1 0,0-1 0,0 1 0,1-1 0,0 1 1,3 17-1,-2-28-109,-1 1 1,0-1-1,0 0 1,1 1-1,-1-1 1,0 0-1,1 1 1,-1-1-1,0 0 1,1 1-1,-1-1 1,0 0-1,1 0 1,-1 0-1,0 1 1,1-1-1,-1 0 1,1 0-1,-1 0 1,1 0-1,-1 0 1,0 0 0,1 0-1,-1 1 1,1-1-1,-1-1 1,1 1-1,-1 0 1,1 0-1,-1 0 1,0 0-1,1 0 1,-1 0-1,1 0 1,-1-1-1,0 1 1,1 0-1,-1 0 1,1 0-1,-1-1 1,0 1-1,1 0 1,-1-1-1,1 0 1,16-12-351,31-53-3981,-6-6-4293,-17 27-715</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26.483"/>
    </inkml:context>
    <inkml:brush xml:id="br0">
      <inkml:brushProperty name="width" value="0.025" units="cm"/>
      <inkml:brushProperty name="height" value="0.025" units="cm"/>
    </inkml:brush>
  </inkml:definitions>
  <inkml:trace contextRef="#ctx0" brushRef="#br0">56 446 12684,'0'0'4271,"-4"9"-1378,-7 9-1616,5-10-960,1 0 1,0 0 0,0 1 0,1-1 0,1 1 0,-1 0 0,1 0 0,-3 14-1,8-23-340,-1 0 0,0 0 0,0 0-1,0-1 1,1 1 0,-1 0 0,0 0-1,0-1 1,0 1 0,0-1 0,0 1 0,0-1-1,0 1 1,0-1 0,0 0 0,1 0-1,8-12 70,0 0 0,-1 0 0,-1-1 0,10-22 0,-11 20-178,2 0-1,0 1 1,11-15 0,-16 33 909,-4 12-270,-4 17 494,-4 5 398,2-13-719,0 1 0,2 0 0,1 1 0,0 36 0,3-61-672,0 0 0,0 0 0,0 0 0,0 0 0,0 0 0,0 0 0,0 1 0,0-1 0,0 0 0,0 0 0,1 0 0,-1 0 0,0 0 0,1 0 0,-1 0 0,1 0 0,-1 0 0,1 0 0,0 0 0,-1 0 0,1 0-1,0-1 1,0 1 0,0 0 0,-1 0 0,1-1 0,0 1 0,0 0 0,0-1 0,0 1 0,0-1 0,0 1 0,0-1 0,0 0 0,0 1 0,0-1 0,1 0 0,-1 0 0,0 0 0,0 0 0,0 0 0,0 0 0,0 0 0,0 0-1,1 0 1,-1 0 0,0-1 0,0 1 0,0 0 0,0-1 0,0 1 0,0-1 0,0 1 0,0-1 0,0 0 0,1 0 0,6-4 26,-1 0 0,0 0-1,0 0 1,0-1 0,12-13 0,1-7 1,0-1 0,-2 0 0,-1-2 0,-1 0 0,-1-1 1,-2-1-1,12-41 0,-12 28-49,-3 0 1,-2 0-1,-1-1 1,0-82 0,-6 123 8,-1 1 1,-1-1-1,1 0 1,0 0 0,-1 1-1,0-1 1,0 0 0,-2-6-1,2 9 6,1 1 0,0 0 0,0-1 0,0 1 0,-1 0 0,1 0 0,0-1 0,0 1 0,-1 0 0,1 0 0,0-1-1,-1 1 1,1 0 0,0 0 0,-1 0 0,1 0 0,0-1 0,-1 1 0,1 0 0,0 0 0,-1 0 0,1 0 0,0 0 0,-1 0-1,1 0 1,-1 0 0,1 0 0,0 0 0,-1 0 0,1 0 0,-1 1 0,-16 14 46,1 7 6,1 1 0,2 0 0,0 0 0,1 2-1,1-1 1,2 1 0,0 1 0,2 0 0,1 0 0,-4 38 0,9-61-57,1 0 0,0 0 1,0 0-1,0 0 0,0 1 1,0-1-1,1 0 1,0 0-1,-1 0 0,1 0 1,0 0-1,0-1 0,1 1 1,-1 0-1,1 0 0,-1-1 1,1 1-1,0-1 0,0 1 1,0-1-1,4 4 0,-2-4-14,-1 0 0,1 0 1,0-1-1,0 1 0,0-1 0,0 0 0,0 0 0,0 0 0,0-1 0,0 1 1,0-1-1,1 0 0,-1 0 0,5-1 0,6-1-10,-1-1 1,1-1-1,-1 0 0,0-1 1,0 0-1,-1-1 0,0 0 1,15-10-1,-18 9 34,0-1-1,0 0 1,-1-1-1,0 0 1,0 0 0,-1-1-1,9-15 1,-13 19 12,0-1 1,0 1-1,-1-1 1,0 0-1,-1 0 1,0 0 0,0 0-1,0 0 1,-1 0-1,0-1 1,0 1-1,-1 0 1,0-14-1,-1 21-11,1-1 0,0 1 0,0 0 0,0-1 0,-1 1 0,1-1 0,0 1 0,0 0 0,-1-1 0,1 1 0,0 0 0,-1-1 1,1 1-1,0 0 0,-1-1 0,1 1 0,-1 0 0,1 0 0,0 0 0,-1-1 0,1 1 0,-1 0 0,1 0 0,-1 0 0,1 0 0,-1 0 0,1 0 0,-1 0 0,1 0 0,-1 0 0,1 0 0,0 0 0,-1 0 0,1 0 0,-1 0 0,1 0 0,-1 0 0,1 1 0,-1-1 0,1 0 0,0 0 0,-1 1 0,1-1 0,-1 0 0,1 0 0,0 1 0,-1-1 0,1 0 0,0 1 0,0-1 0,-1 1 0,1-1 0,-21 18 11,11-7 44,1 0 0,1 0 0,0 1 0,0 0 0,1 1 0,1 0 0,0 0 0,1 0 0,0 0 0,1 1 0,1 0 0,-3 15 0,6-27-62,0-1 0,0 0 0,0 1 0,0-1 0,0 0 0,0 1 0,0-1 0,0 1 0,0-1 0,1 0 0,-1 1 0,1-1 0,-1 0 0,1 1 0,-1-1 0,1 0 0,0 0 0,-1 0 0,1 0 0,0 1 0,0-1 0,0 0 0,0 0 0,0-1 0,0 1 0,0 0 0,0 0 0,1 0 0,-1-1 0,0 1 0,0-1 0,1 1 0,-1-1 0,0 1 0,1-1 0,-1 0 0,0 1 0,1-1 0,-1 0 0,1 0 0,-1 0 0,0 0 0,1 0 0,-1-1 0,3 1 0,3-2 0,0 1 0,0-1 0,0 0 0,-1 0 0,1-1 0,0 0 0,10-6 0,4-6-128,37-35-1,-44 36 59,1 0 0,1 1-1,1 1 1,20-12-1,-37 24 75,1-1 0,0 1-1,-1-1 1,1 1-1,0-1 1,0 1 0,-1 0-1,1-1 1,0 1-1,0 0 1,0 0 0,-1 0-1,1-1 1,0 1-1,0 0 1,0 0 0,0 0-1,-1 0 1,1 1 0,0-1-1,0 0 1,0 0-1,0 0 1,-1 1 0,1-1-1,0 0 1,0 1-1,0 0 1,8 20 221,-9-20-217,0 1 1,0-1 0,0 1-1,0-1 1,1 1 0,-1-1 0,0 0-1,1 1 1,-1-1 0,1 0 0,0 1-1,-1-1 1,1 0 0,0 0 0,0 0-1,0 1 1,0-1 0,0 0-1,0 0 1,0 0 0,0 0 0,0-1-1,0 1 1,0 0 0,1 0 0,-1-1-1,0 1 1,1-1 0,-1 1 0,1-1-1,0 1 1,2-1-254,0-1 0,0 1 0,-1-1 0,1 0 0,0 0 0,-1 0 0,1 0 0,-1-1 0,1 1 0,-1-1 0,0 0 0,0 0 0,0 0 0,0-1 0,0 1 0,0-1 0,-1 1 0,3-4 0,13-13-6631</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27.023"/>
    </inkml:context>
    <inkml:brush xml:id="br0">
      <inkml:brushProperty name="width" value="0.025" units="cm"/>
      <inkml:brushProperty name="height" value="0.025" units="cm"/>
    </inkml:brush>
  </inkml:definitions>
  <inkml:trace contextRef="#ctx0" brushRef="#br0">0 181 12364,'4'5'8488,"11"38"-6150,6 65 771,-15-64-2447,3-1-1,2 0 0,18 48 1,-28-88-589,0 1 0,1-1 0,0 0 0,-1 0 0,1 0 0,0 0 0,1 0 1,-1-1-1,0 1 0,1-1 0,-1 1 0,1-1 0,0 0 0,0 0 0,0 0 0,4 2 0,-5-4-18,0 1 0,1-1 0,-1 0 0,1 1 0,-1-1 0,1 0 0,-1 0 0,0 0 0,1-1 0,-1 1 0,1-1 0,-1 1-1,0-1 1,1 0 0,-1 0 0,0 0 0,0 0 0,0 0 0,1 0 0,-1-1 0,0 1 0,-1-1 0,1 1 0,3-4 0,7-9 53,1 0 0,-2-1 1,0-1-1,-1 0 1,0 0-1,-2-1 1,11-28-1,1-9 62,15-67-1,-24 75-169,-2 0 0,-3-1 0,2-71 0,-10 117-22,-3 7-92,-3 9-679,-22 74-6651,11-28-3038,10-24-2597</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28.204"/>
    </inkml:context>
    <inkml:brush xml:id="br0">
      <inkml:brushProperty name="width" value="0.025" units="cm"/>
      <inkml:brushProperty name="height" value="0.025" units="cm"/>
    </inkml:brush>
  </inkml:definitions>
  <inkml:trace contextRef="#ctx0" brushRef="#br0">130 774 15663,'0'0'4981,"5"-9"-892,0 1-3531,-2 0-1,1 0 1,-1-1 0,0 0 0,-1 1 0,0-1 0,0 0 0,0-13 0,-2 20-536,1-1 0,-1 0 0,0 1 1,0-1-1,-1 1 0,1-1 0,0 0 0,-1 1 1,0-1-1,1 1 0,-1-1 0,0 1 1,0 0-1,-1-1 0,1 1 0,0 0 1,-1 0-1,0 0 0,1 0 0,-1 0 1,0 0-1,0 0 0,0 1 0,0-1 1,0 1-1,0-1 0,0 1 0,-1 0 1,1 0-1,-1 0 0,1 0 0,0 0 1,-1 0-1,0 1 0,1-1 0,-1 1 0,1 0 1,-6 0-1,4 0-39,-1 0 0,1 1 0,0 0 0,0 0 0,-1 0-1,1 0 1,0 1 0,0-1 0,0 1 0,0 0 0,0 1 0,1-1 0,-1 0 0,1 1 0,-1 0 0,1 0 0,0 0-1,0 0 1,0 1 0,1-1 0,-1 1 0,1-1 0,0 1 0,0 0 0,0 0 0,0 0 0,1 0 0,0 0 0,0 0-1,0 1 1,0-1 0,0 0 0,1 1 0,0 5 0,0-9-7,0 0 0,0 0 0,0 0 0,0 0-1,1 0 1,-1 0 0,0 0 0,0 0 0,1 0 0,-1 0 0,1 0 0,-1 0 0,1 0-1,-1-1 1,1 1 0,0 0 0,-1 0 0,1 0 0,0-1 0,0 1 0,0 0 0,-1-1-1,1 1 1,0-1 0,0 1 0,0-1 0,2 1 0,1 1-76,0-1-1,0-1 1,0 1 0,0-1-1,0 1 1,1-1-1,6-1 1,1 0-220,0-1-1,1 0 1,-1-1-1,17-7 1,-11 2 240,0 0 0,0-1 0,0-2 0,-1 1-1,-1-2 1,0 0 0,-1-1 0,0-1 0,24-29 0,-45 30 4671,-23-26-3290,3 3-605,26 36-727,0-1 0,0 1 1,0 0-1,-1-1 0,1 1 1,0 0-1,0-1 0,0 1 0,0 0 1,0-1-1,0 1 0,0 0 1,0-1-1,0 1 0,0-1 1,0 1-1,0 0 0,0-1 1,0 1-1,0 0 0,0-1 1,0 1-1,0 0 0,0-1 0,0 1 1,1 0-1,-1-1 0,0 1 1,0 0-1,0-1 0,1 1 1,-1 0-1,0 0 0,0-1 1,1 1-1,-1 0 0,0 0 1,1-1-1,-1 1 0,1 0 1,22-6-1409,43 6-2213,-47 0 1662,18-2-585,-29 0 432,1 1 0,-1-1 0,0 0 0,14-7 0,-19 8 1559,1-1 0,-1 0 0,0 0 0,0 0 0,0 0-1,0-1 1,0 1 0,0-1 0,0 0 0,-1 0 0,4-5 0,-4 5 985,-1 0 0,1 0 0,-1 0 0,0 0 1,0 0-1,-1 0 0,1 0 0,-1-1 0,1-4 1,-1 6 192,0 0 1,0-1 0,0 1-1,0 0 1,0 0 0,0 0-1,-1 0 1,1 0 0,-1 0-1,0 0 1,0 0-1,1 0 1,-3-3 0,3 4-415,-1 1 1,1-1 0,-1 1-1,1-1 1,-1 1 0,0 0 0,1-1-1,-1 1 1,1 0 0,-1-1-1,0 1 1,1 0 0,-1 0-1,0-1 1,1 1 0,-1 0-1,0 0 1,1 0 0,-1 0-1,0 0 1,1 0 0,-1 0-1,0 0 1,0 0 0,1 0-1,-2 1 1,0 0-57,-1 0-1,1 0 1,0 1-1,0-1 1,0 1-1,0 0 0,0-1 1,0 1-1,0 0 1,1 0-1,-1 0 1,1 0-1,-1 1 1,1-1-1,0 0 1,0 1-1,0-1 1,0 1-1,0-1 0,0 4 1,-1 3-64,1-1 0,0 1 0,0 0 0,1 0 0,0 0 0,0 0 0,1 0 0,1-1 0,-1 1 0,1 0 0,1-1 0,0 1 0,5 10 0,4 5-3,2 0-1,1-1 0,17 21 1,-20-30-160,0 2 0,-1-1 0,-1 2 0,0-1 0,-1 1 0,-1 1 0,-1-1 0,7 25 0,-13-32 97,1 1 1,-2-1-1,0 0 1,0 0-1,0 1 1,-2-1 0,1 0-1,-6 19 1,6-26 108,0 0 1,1-1 0,-1 1 0,0 0-1,-1-1 1,1 1 0,0-1 0,-1 1 0,1-1-1,-1 0 1,0 0 0,0 1 0,0-1-1,0 0 1,0-1 0,0 1 0,-1 0-1,1-1 1,0 1 0,-1-1 0,0 0 0,1 0-1,-1 0 1,0 0 0,1 0 0,-1 0-1,0-1 1,0 1 0,0-1 0,1 0-1,-1 0 1,0 0 0,0 0 0,0-1-1,0 1 1,-4-2 0,5 1-37,-1 0 0,0-1 0,0 1 0,1-1 0,-1 0 0,1 0 0,-1 0 0,1 0 0,0 0 0,0 0 0,0-1 0,0 1 0,0-1 0,1 1 0,-1-1 0,1 0 0,-1 1 0,1-1 0,0 0 0,0 0 0,0 0 0,0-6 0,-2-8-220,0 0 1,0-31 0,3 45 146,1-39-69,1-1-1,2 1 1,2 0-1,20-72 1,68-160 466,-67 201-250,-4 15-104,-13 36-173,-1 0 0,-1-1 0,9-48 0,-17 71 131,0 0 0,0 0 1,0 0-1,1 0 0,-1 0 0,0 0 1,0 0-1,0 0 0,0-1 0,0 1 1,0 0-1,0 0 0,0 0 0,0 0 0,0 0 1,0 0-1,0 0 0,0-1 0,0 1 1,0 0-1,0 0 0,0 0 0,0 0 0,0 0 1,0 0-1,0 0 0,0-1 0,0 1 1,0 0-1,0 0 0,-1 0 0,1 0 0,0 0 1,0 0-1,0 0 0,0 0 0,0 0 1,0-1-1,0 1 0,0 0 0,0 0 1,0 0-1,-1 0 0,1 0 0,0 0 0,0 0 1,0 0-1,0 0 0,0 0 0,0 0 1,0 0-1,-1 0 0,1 0 0,0 0 0,0 0 1,0 0-1,0 0 0,0 0 0,0 0 1,0 0-1,-1 0 0,1 0 0,0 0 1,0 0-1,-8 7-155,-3 7 237,0 1-1,2 0 1,-1 1-1,2 0 0,0 0 1,-11 33-1,10-20 364,2 0 1,0 0-1,-3 45 0,8-66-348,2 1 1,0 0 0,0 0 0,0 0 0,1 0-1,0 0 1,1 0 0,0 0 0,6 14-1,-7-20-85,1 0 0,-1-1 0,1 1 0,0-1 0,0 1 0,1-1 0,-1 0 0,0 0 0,1 0 0,-1 0 0,1 0-1,0-1 1,0 1 0,-1-1 0,1 1 0,0-1 0,0 0 0,0 0 0,1-1 0,-1 1 0,0-1 0,0 1 0,0-1 0,0 0 0,0 0-1,1 0 1,-1-1 0,0 1 0,0-1 0,5-1 0,-2 0 9,0 0 0,1 0 0,-1-1 0,0 0-1,-1 0 1,1 0 0,0-1 0,-1 0 0,0 0 0,0-1 0,0 1-1,0-1 1,-1 0 0,0 0 0,4-6 0,5-8 7,-2 0 1,0 0-1,10-26 0,-13 27 7,-1-1-1,0-1 0,-2 0 1,0 1-1,1-24 0,-26 86-269,15-26 396,1 1-1,1 0 1,1 0 0,0 0 0,1 23-1,1-40-154,0 0 0,1 1-1,-1-1 1,0 0 0,0 0 0,0 1-1,1-1 1,-1 0 0,1 0-1,-1 0 1,1 0 0,-1 1 0,1-1-1,0 0 1,0 0 0,-1 0-1,1 0 1,0-1 0,0 1-1,0 0 1,0 0 0,0 0 0,0-1-1,0 1 1,0 0 0,0-1-1,1 1 1,-1-1 0,0 0 0,0 1-1,0-1 1,1 0 0,-1 0-1,0 1 1,0-1 0,1 0 0,-1 0-1,0 0 1,0-1 0,1 1-1,-1 0 1,0 0 0,0-1 0,0 1-1,1-1 1,1 0 0,3-1-2,1-1 0,-1 1 0,0-1 0,0-1 1,0 1-1,0-1 0,8-7 0,3-5 1,-1-2 0,-1 0 0,21-31 0,-30 40 0,-1 0 0,0 0 0,0-1 0,0 1 0,-2-1 0,1 0 0,-1 0 0,0-1 0,-1 1 0,1-14 0,-30 80-299,18-33 342,2 1-1,0 0 1,2 0 0,1 0 0,0 0-1,1 29 1,3-51-108,0-1 0,0 0 0,0 0 0,0 0 0,0 0-1,0 1 1,0-1 0,0 0 0,1 0 0,-1 0 0,0 0 0,1 0 0,-1 0 0,1 0 0,-1 0-1,1 0 1,0 0 0,-1 0 0,1 0 0,0 0 0,0 0 0,0 0 0,-1-1 0,1 1 0,0 0 0,0-1-1,0 1 1,0 0 0,0-1 0,0 1 0,1-1 0,-1 0 0,0 1 0,0-1 0,0 0 0,0 0-1,0 0 1,1 0 0,0 0 0,1 0-256,-1 0 0,1-1-1,0 1 1,-1-1 0,1 0-1,-1 1 1,1-1 0,-1 0-1,0-1 1,1 1 0,-1 0-1,0-1 1,0 1 0,0-1-1,0 0 1,3-3 0,14-26-7356,-4-8-4959</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28.562"/>
    </inkml:context>
    <inkml:brush xml:id="br0">
      <inkml:brushProperty name="width" value="0.025" units="cm"/>
      <inkml:brushProperty name="height" value="0.025" units="cm"/>
    </inkml:brush>
  </inkml:definitions>
  <inkml:trace contextRef="#ctx0" brushRef="#br0">30 31 16688,'-17'-19'3171,"8"9"-385,5 9-255,4 8-2659,7 8-769,10 6-1602,1-1-2561,6 2-4389</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28.892"/>
    </inkml:context>
    <inkml:brush xml:id="br0">
      <inkml:brushProperty name="width" value="0.025" units="cm"/>
      <inkml:brushProperty name="height" value="0.025" units="cm"/>
    </inkml:brush>
  </inkml:definitions>
  <inkml:trace contextRef="#ctx0" brushRef="#br0">37 347 17617,'0'0'4025,"-4"11"-1666,0-2-1862,-1 2 388,0 0-1,1 0 1,0 0 0,1 0-1,0 1 1,-1 14-1,4-25-859,0 0-1,0 0 1,0-1-1,0 1 1,0 0-1,0 0 1,0-1-1,0 1 1,0 0-1,0 0 1,1-1-1,-1 1 1,0 0-1,1-1 0,-1 1 1,0 0-1,1-1 1,-1 1-1,1 0 1,-1-1-1,1 1 1,-1-1-1,1 1 1,-1-1-1,1 1 1,0-1-1,-1 0 1,1 1-1,0-1 1,-1 1-1,1-1 1,1 0-1,1 1-3,-1-1 0,1 0 1,0 0-1,-1 0 0,1 0 0,0-1 1,0 1-1,-1-1 0,6-1 0,1-2-18,0 1-1,0-2 0,0 1 0,14-10 0,-7 0-63,-1 0 0,0-1 1,-1-1-1,0 0 0,-1-1 1,-1 0-1,-1-1 0,-1 0 0,0-1 1,-1 0-1,-1 0 0,-1-1 1,-1 0-1,0-1 0,-2 1 1,0-1-1,-1 0 0,-1-41 1,-2 59 72,0 1 0,0-1 1,0 0-1,0 0 1,-1 1-1,1-1 0,-1 0 1,0 1-1,0-1 1,0 1-1,0-1 1,0 1-1,0 0 0,-1-1 1,1 1-1,-1 0 1,0 0-1,0 0 0,-2-2 1,2 2-12,0 1 0,0 0 0,0 0 0,-1 1 0,1-1 0,0 0 0,-1 1 0,1-1 0,0 1 0,-1 0 0,1 0 0,-1 0 0,1 0 0,0 0 0,-1 0 1,1 1-1,0-1 0,-1 1 0,1 0 0,0-1 0,-1 1 0,-3 3 0,-11 6 66,1 1 0,0 1 1,1 1-1,0 0 0,1 1 0,0 1 1,1 0-1,1 1 0,-14 23 0,24-37-48,1 0-1,0 0 1,0 0-1,0 0 1,0 0-1,0 0 0,0 1 1,0-1-1,1 0 1,-1 0-1,1 1 0,0-1 1,-1 0-1,1 0 1,0 1-1,1 1 0,-1-2-14,1-1-1,-1 0 0,1 0 0,-1 0 1,1 0-1,0 1 0,0-1 0,-1 0 1,1 0-1,0 0 0,0-1 0,0 1 1,0 0-1,0 0 0,0 0 0,0-1 0,1 1 1,-1-1-1,0 1 0,2 0 0,7 1-76,1 0-1,-1 0 1,1-1-1,-1 0 0,18-2 1,-13 1-96,36-2-524,-27 1 524,-1 0 1,0 1-1,0 1 0,0 2 0,24 5 1,-42-7 200,0 0 0,-1 1-1,1 0 1,0 0 0,-1 0 0,1 0 0,-1 1 0,0 0 0,1 0 0,-1 0 0,-1 0 0,1 1 0,0-1 0,-1 1 0,0 0 0,0 0-1,0 0 1,0 1 0,-1-1 0,0 1 0,0-1 0,0 1 0,0 0 0,-1 0 0,1 0 0,-1 0 0,-1 0 0,1 7 0,2 49 184,-2-36-4693</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30.393"/>
    </inkml:context>
    <inkml:brush xml:id="br0">
      <inkml:brushProperty name="width" value="0.025" units="cm"/>
      <inkml:brushProperty name="height" value="0.025" units="cm"/>
    </inkml:brush>
  </inkml:definitions>
  <inkml:trace contextRef="#ctx0" brushRef="#br0">194 23 15150,'0'-1'227,"0"0"-1,-1 0 0,1 0 0,0 0 1,-1 0-1,1 0 0,0 0 0,-1 0 1,1 0-1,-1 0 0,1 0 0,-1 0 0,0 0 1,1 1-1,-1-1 0,0 0 0,0 0 1,0 1-1,1-1 0,-1 0 0,0 1 1,0-1-1,0 1 0,0-1 0,0 1 1,0-1-1,0 1 0,0 0 0,0-1 1,-1 1-1,1 0 0,0 0 0,0 0 1,0 0-1,0 0 0,0 0 0,0 0 1,0 1-1,0-1 0,-2 1 0,-2-1-19,0 1-1,1 0 0,-1 0 0,1 1 1,0-1-1,-1 1 0,1 0 1,0 0-1,-5 3 0,-2 6-118,0 0 0,1 0 0,0 1 0,1 0 0,1 0 1,0 1-1,0 0 0,1 1 0,1-1 0,0 2 0,1-1 0,1 0 0,-4 19 0,8-32-86,0 0 0,1-1 0,-1 1 1,0 0-1,0 0 0,0 0 0,1 0 0,-1-1 0,0 1 0,1 0 0,-1-1 0,1 1 0,-1 0 0,1 0 1,-1-1-1,1 1 0,-1-1 0,1 1 0,0-1 0,-1 1 0,1-1 0,0 1 0,0-1 0,-1 1 0,1-1 1,0 0-1,0 1 0,-1-1 0,1 0 0,0 0 0,0 0 0,0 0 0,0 0 0,-1 1 0,1-1 0,0-1 0,0 1 1,0 0-1,0 0 0,-1 0 0,2-1 0,46-6-19,-38 5 53,15-2-26,0 1 0,-1 1 1,39 1-1,-56 1-15,-1 1-1,0-1 1,0 1 0,0 0 0,0 0-1,0 1 1,0 0 0,-1 0 0,1 0-1,0 1 1,-1 0 0,0 0 0,1 0-1,-1 1 1,-1 0 0,1 0 0,0 0-1,-1 0 1,7 10 0,-9-12 44,-1 1 0,1 0-1,-1 0 1,1 0 0,-1 0 0,0 0 0,0 0 0,0 0 0,-1 0-1,1 1 1,-1-1 0,0 0 0,0 0 0,0 1 0,0-1 0,-1 0-1,1 0 1,-1 0 0,-1 5 0,0-3 117,-1 0 1,1 0-1,-1 0 0,0-1 1,0 1-1,-1-1 1,1 0-1,-1 0 0,0 0 1,-8 5-1,0 0 157,-1-1 0,0-1 0,0 0 0,0-1 1,-1 0-1,0-1 0,-24 6 0,32-10-328,-1 0 1,1 0-1,-1 0 1,0 0-1,1-1 1,-1 0-1,0-1 0,1 0 1,-1 0-1,1 0 1,-12-4-1,15 3-31,0 0 0,0 1-1,0-1 1,0-1 0,0 1-1,1 0 1,-1-1 0,1 1-1,0-1 1,0 0 0,0 1-1,0-1 1,0 0 0,1 0-1,-1-1 1,1 1 0,0 0-1,0 0 1,0-1 0,0 1-1,0-1 1,1 1 0,-1-7-1,1 3-695,0 0-1,0 0 0,0 0 1,0 0-1,1 0 0,0 0 1,1 1-1,0-1 0,0 0 1,0 1-1,1-1 0,0 1 1,0 0-1,0 0 1,1 0-1,8-10 0,23-19-6549</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31.452"/>
    </inkml:context>
    <inkml:brush xml:id="br0">
      <inkml:brushProperty name="width" value="0.025" units="cm"/>
      <inkml:brushProperty name="height" value="0.025" units="cm"/>
    </inkml:brush>
  </inkml:definitions>
  <inkml:trace contextRef="#ctx0" brushRef="#br0">8 445 14478,'0'0'14493,"8"2"-14380,-7-1-106,1 0 0,0 0 1,0 0-1,-1 0 0,1-1 1,0 1-1,0-1 0,0 0 1,0 1-1,0-1 0,0 0 1,0 0-1,0 0 0,0 0 1,0 0-1,0-1 0,0 1 1,0-1-1,0 1 0,-1-1 1,1 0-1,0 1 0,0-1 1,-1 0-1,1 0 0,0-1 1,-1 1-1,1 0 0,-1 0 1,1-1-1,-1 1 0,0-1 1,1 1-1,-1-1 0,0 1 1,0-1-1,0 0 0,0 0 1,0-3-1,3-2 3,-3 5 16,0 0-1,-1-1 1,1 1 0,0 0-1,1 0 1,-1 0 0,0 0-1,0 1 1,1-1 0,-1 0-1,1 0 1,0 1 0,0-1-1,-1 1 1,1 0 0,0-1-1,0 1 1,0 0 0,3-1-1,-4 2-26,-1 1 0,1 0 0,0-1 0,-1 1-1,1-1 1,-1 1 0,1 0 0,-1 0 0,1-1 0,-1 1-1,0 0 1,1 0 0,-1-1 0,0 1 0,1 0 0,-1 0 0,0 0-1,0 0 1,0-1 0,0 1 0,0 0 0,0 0 0,0 0-1,0 1 1,0 30 182,0-25-103,-2-8-22,0 0-1,0-1 1,1 1 0,-1 0 0,0-1 0,0 1 0,1-1-1,-1 1 1,1-1 0,-3-4 0,3 4-57,-1 0 0,1 0 0,0 0 0,0 0 0,0 0 0,0-1 0,1 1 0,-1 0 0,0-1 0,1 1 0,0 0 1,-1-1-1,1 1 0,0-1 0,1-3 0,-1-5 85,-3 7-72,0 0 1,0 1-1,0-1 0,0 1 1,-1 0-1,1 0 0,-1 0 0,0 0 1,0 1-1,0-1 0,-7-2 1,7 3 5,3 1-18,-1 0-1,1 0 1,-1 1 0,0-1 0,1 0 0,-1 1 0,0-1 0,1 1 0,-1-1 0,0 1 0,0 0 0,1 0 0,-4 0-1,5 0 2,-1 0 0,0 0 0,1 0 0,-1 1 0,0-1 0,1 0 0,-1 1 0,0-1 0,1 1 0,-1-1-1,1 0 1,-1 1 0,1-1 0,-1 1 0,1 0 0,-1-1 0,1 1 0,0-1 0,-1 1 0,1 0 0,0-1-1,-1 2 1,0 4 10,0 0-1,0 0 0,0 0 1,1 0-1,0 0 0,1 8 0,0 5 16,-1-7-20,1-1 0,0 1 0,1 0-1,1-1 1,0 0 0,6 19 0,-8-28-10,0 0 0,0 1 1,0-1-1,0 0 0,0 1 0,0-1 1,0 0-1,1 0 0,-1 0 0,1 0 1,-1 0-1,1 0 0,0-1 0,0 1 1,0 0-1,0-1 0,0 0 0,0 1 1,0-1-1,1 0 0,-1 0 1,0 0-1,1 0 0,-1-1 0,1 1 1,-1-1-1,0 1 0,1-1 0,-1 0 1,1 0-1,-1 0 0,1 0 0,-1 0 1,1-1-1,-1 1 0,1-1 0,2-1 1,0-1 8,0 0 0,0 0 0,0 0 1,0-1-1,-1 0 0,0 0 0,0 0 1,0 0-1,0-1 0,4-6 0,31-53 51,-36 59-57,10-21 18,-1 0 0,-1-1 0,-1 0 0,-2-1 0,-1 0 0,0 0 0,-3 0 0,0-1 0,-2 0 0,-1-41 0,-1 66-21,0 0 0,-1 1 0,1-1 0,-1 1 1,0-1-1,0 1 0,0-1 0,-1 1 0,1-1 0,-1 1 1,0 0-1,0 0 0,0 0 0,0 0 0,0 0 1,-1 0-1,1 1 0,-1-1 0,1 1 0,-5-3 1,5 4 0,0 0 0,0 1 0,1-1 0,-1 0 0,0 1 0,0-1 0,0 1 0,0 0 0,0 0 0,0 0 0,0 0 0,0 0 0,0 0 0,0 0 0,0 0 0,0 1 0,0-1 0,0 1 0,0 0 1,0-1-1,0 1 0,0 0 0,1 0 0,-1 0 0,0 1 0,1-1 0,-1 0 0,1 0 0,-1 1 0,1-1 0,0 1 0,-1 0 0,1-1 0,0 1 0,0 0 0,0-1 0,-1 4 0,-3 6 8,1 0 0,-1 0-1,2 1 1,-1-1 0,2 1-1,0 0 1,0 0-1,0 18 1,2-9 79,0 1 1,1 0-1,8 39 0,-8-56-84,0 0 0,1-1 0,0 1 0,0-1 0,0 1 0,0-1 0,1 0 0,-1 0 0,1 0 0,0 0-1,0 0 1,1-1 0,-1 0 0,1 1 0,0-1 0,0 0 0,0-1 0,0 1 0,0-1 0,7 3 0,-8-4 0,0 0 0,0 0 0,0 0 1,1-1-1,-1 1 0,0-1 0,1 0 0,-1 0 1,0 0-1,0 0 0,1-1 0,-1 1 1,0-1-1,0 0 0,0 0 0,1 0 1,-1 0-1,0 0 0,0-1 0,-1 0 0,1 1 1,0-1-1,-1 0 0,1 0 0,-1-1 1,1 1-1,-1 0 0,0-1 0,0 0 1,2-2-1,6-14 50,-9 15-47,0 1-1,1-1 0,-1 1 1,1-1-1,0 1 0,0-1 0,1 1 1,-1 0-1,1 0 0,-1 0 0,1 1 1,4-4-1,-5 7-17,1 1-1,-1-1 1,0 1 0,1-1 0,-1 1 0,0 0-1,0 0 1,0 0 0,0 0 0,-1 1 0,1-1-1,-1 0 1,1 1 0,-1-1 0,0 1 0,2 4-1,6 8 29,-4-8-15,0-1 1,0 1-1,1-1 0,-1 0 0,2 0 0,-1-1 1,1 0-1,11 7 0,-16-11 28,0 0-1,0 0 1,0-1 0,0 1 0,0 0 0,0-1-1,0 0 1,0 1 0,0-1 0,0 0 0,0 0-1,0 0 1,0-1 0,0 1 0,0 0 0,0-1-1,0 1 1,0-1 0,0 0 0,0 0-1,-1 1 1,1-1 0,0 0 0,0-1 0,-1 1-1,1 0 1,-1 0 0,1-1 0,-1 1 0,1-1-1,-1 1 1,0-1 0,0 0 0,0 1 0,0-1-1,0 0 1,0 0 0,0 0 0,-1 0-1,2-2 1,0-2-5,1 0 0,-1 0-1,0-1 1,-1 1 0,1-1-1,-1 1 1,0-1 0,-1 1-1,0-1 1,0 0 0,0 1 0,-1-1-1,0 1 1,0-1 0,-3-6-1,3 9-17,0 1-1,-1 0 1,1-1 0,-1 1-1,0 0 1,0 0-1,0 0 1,-1 0-1,1 0 1,-1 1 0,1-1-1,-1 1 1,0-1-1,0 1 1,0 0-1,0 0 1,-1 1 0,1-1-1,0 1 1,-1-1-1,1 1 1,-1 0 0,1 0-1,-1 1 1,0-1-1,1 1 1,-1 0-1,-4 0 1,39-21-3,16-1-1918,37-19-7588,-48 19-883</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32.072"/>
    </inkml:context>
    <inkml:brush xml:id="br0">
      <inkml:brushProperty name="width" value="0.025" units="cm"/>
      <inkml:brushProperty name="height" value="0.025" units="cm"/>
    </inkml:brush>
  </inkml:definitions>
  <inkml:trace contextRef="#ctx0" brushRef="#br0">10 51 15727,'-7'-37'2574,"4"23"187,4 22 2778,68 291-1551,-66-287-3856,1 1 0,0-1-1,1-1 1,9 19 0,-13-28-117,0 0 0,0 0 1,0 0-1,1-1 0,-1 1 0,0 0 1,1-1-1,-1 1 0,1-1 0,-1 1 0,1-1 1,0 0-1,0 0 0,-1 0 0,1 0 1,0 0-1,0 0 0,0 0 0,0-1 1,0 1-1,0-1 0,0 1 0,0-1 0,1 0 1,-1 0-1,0 0 0,0 0 0,0 0 1,0 0-1,0-1 0,0 1 0,0-1 1,0 1-1,0-1 0,0 0 0,4-2 0,1-2 33,1 0-1,-1-1 0,0 0 0,-1 0 0,1-1 1,-1 0-1,-1 0 0,1-1 0,-1 1 1,5-12-1,40-87 385,-47 98-428,3-10-4,-5 13 0,0 1 0,1 0 0,-1 0 0,1 0 0,0 0 0,0 0 0,0 0 0,0 0 0,1 1 0,4-7 0,-6 10 0,0 1 0,-1-1 0,1 0 0,-1 0 0,1 0 0,-1 1 0,1-1 0,-1 0 0,1 1 0,-1-1 0,1 0 0,-1 1 0,1-1 0,-1 0 0,0 1 0,1-1 0,-1 1 0,0-1 0,1 1 0,-1-1 0,0 1 0,1-1 0,-1 1 0,0 0 0,0-1 0,0 1 0,0-1 0,0 1 0,1-1 0,-1 1 0,0 0 0,0 0 0,6 28 0,-5-25 0,5 30 0,-4-17 0,1 0 0,1-1 0,0 1 0,2-1 0,0 0 0,11 22 0,-17-36-117,1-1 1,0 0-1,-1 0 1,1 0-1,0 0 0,0 1 1,-1-1-1,1 0 1,0-1-1,0 1 0,0 0 1,1 0-1,-1 0 1,0 0-1,0-1 0,0 1 1,0-1-1,1 1 1,-1-1-1,0 1 0,1-1 1,-1 0-1,0 1 1,1-1-1,-1 0 0,0 0 1,1 0-1,-1 0 1,0 0-1,1-1 0,-1 1 1,0 0-1,1 0 1,-1-1-1,0 1 0,0-1 1,1 1-1,-1-1 1,0 0-1,0 0 0,0 1 1,0-1-1,0 0 1,0 0-1,0 0 0,0 0 1,0 0-1,0 0 1,0 0-1,-1 0 1,2-2-1,5-7-1840,0 0-1,0-1 1,-1 0 0,5-13-1,6-18-6759</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3:12.880"/>
    </inkml:context>
    <inkml:brush xml:id="br0">
      <inkml:brushProperty name="width" value="0.025" units="cm"/>
      <inkml:brushProperty name="height" value="0.025" units="cm"/>
    </inkml:brush>
  </inkml:definitions>
  <inkml:trace contextRef="#ctx0" brushRef="#br0">101 88 13965,'0'0'8915,"-9"6"-8653,2-1-155,1-1-1,-1 1 1,1 1 0,0-1 0,0 1 0,1 0-1,-1 1 1,1-1 0,1 1 0,-1 0-1,1 0 1,1 0 0,-1 1 0,1-1-1,0 1 1,1 0 0,-2 10 0,3-16-22,0 5 229,-1 0 0,1-1 0,1 1 0,-1 0 0,1 9 0,0-15-284,0 0 0,1 0-1,-1 0 1,0 1-1,0-1 1,1 0 0,-1 0-1,1 0 1,-1 0 0,1-1-1,-1 1 1,1 0-1,-1 0 1,1 0 0,0 0-1,0 0 1,-1-1 0,1 1-1,0 0 1,0-1-1,0 1 1,0-1 0,0 1-1,0-1 1,0 1 0,0-1-1,0 1 1,0-1-1,0 0 1,0 0 0,0 0-1,0 1 1,0-1-1,0 0 1,0 0 0,0-1-1,0 1 1,1 0 0,-1 0-1,0 0 1,1-1-1,6-1 40,-1-1-1,0 0 0,1 0 0,-1 0 1,0-1-1,-1 0 0,1-1 0,-1 1 1,0-1-1,0-1 0,9-8 0,1-4-29,-1 0-1,22-33 1,-30 40-8,0-1 0,0 0 0,-1 0-1,-1 0 1,0-1 0,0 0 0,-2 0 0,1 0 0,2-25 0,-6 37-21,-1 1 0,1 0 0,0 0-1,0 0 1,0 0 0,0 0 0,0-1-1,0 1 1,-1 0 0,1 0 0,0 0 0,0 0-1,0 0 1,0 0 0,0-1 0,-1 1-1,1 0 1,0 0 0,0 0 0,0 0-1,-1 0 1,1 0 0,0 0 0,0 0 0,0 0-1,0 0 1,-1 0 0,1 0 0,0 0-1,0 0 1,0 0 0,-1 0 0,1 0-1,0 0 1,0 0 0,0 0 0,0 1 0,-1-1-1,1 0 1,0 0 0,0 0 0,0 0-1,0 0 1,-1 0 0,1 1 0,0-1 0,0 0-1,0 0 1,0 0 0,0 0 0,0 0-1,0 1 1,0-1 0,-1 0 0,1 0-1,0 0 1,0 1 0,0-1 0,-6 11-16,0 0 0,1 0 1,0 0-1,0 1 0,1 0 0,1 0 1,0 0-1,1 0 0,0 0 1,1 0-1,0 1 0,1-1 0,1 14 1,-1-24-53,0-1 0,0 1 1,1-1-1,-1 0 1,0 1-1,0-1 0,1 0 1,-1 1-1,1-1 0,0 0 1,-1 1-1,1-1 0,0 0 1,-1 0-1,1 0 1,0 0-1,0 0 0,0 0 1,0 0-1,0 0 0,0 0 1,0 0-1,1 0 0,-1-1 1,0 1-1,0-1 1,1 1-1,-1 0 0,0-1 1,1 0-1,-1 1 0,0-1 1,1 0-1,-1 0 0,1 0 1,-1 0-1,0 0 1,1 0-1,-1 0 0,2-1 1,2 1-340,-1-1 0,0 0 0,0 0 0,1-1 0,-1 1 0,0-1 0,0 0 0,0 0 0,-1 0 0,1-1 0,6-4 0,0-3-1389,-1-1 0,-1 0-1,1 0 1,8-17 0,8-20-2917</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32.447"/>
    </inkml:context>
    <inkml:brush xml:id="br0">
      <inkml:brushProperty name="width" value="0.025" units="cm"/>
      <inkml:brushProperty name="height" value="0.025" units="cm"/>
    </inkml:brush>
  </inkml:definitions>
  <inkml:trace contextRef="#ctx0" brushRef="#br0">64 18 8040,'-4'10'8755,"-8"23"-6661,0 0 0,3 1 1,0 0-1,3 0 1,-5 56-1,11-89-2079,0-1 0,0 1 0,0 0 0,-1-1 0,1 1 0,0-1 0,0 1 0,0 0 0,1-1 0,-1 1 0,0-1 0,0 1 0,0-1 0,0 1-1,0-1 1,1 1 0,-1-1 0,0 1 0,1-1 0,-1 1 0,0-1 0,1 1 0,-1-1 0,0 1 0,1-1 0,-1 0 0,1 1 0,-1-1 0,1 1 0,-1-1 0,1 0 0,-1 0 0,1 1 0,-1-1 0,1 0 0,0 0 0,22-9 661,16-29 443,-32 27-1056,-1-1 0,0 1 0,-1-1 0,0 0 0,-1-1 0,-1 1 0,0-1 0,0 1 0,-1-1 0,-1 0 0,0 0 0,-1 0 0,-1 0 0,-2-17 0,3 27-93,-1 0-1,0 1 1,1-1 0,-1 0 0,-1 1-1,1-1 1,0 1 0,0 0 0,-1-1-1,0 1 1,1 0 0,-1 0 0,0 0-1,0 0 1,0 0 0,0 1 0,0-1-1,-1 0 1,1 1 0,0 0 0,-1-1-1,1 1 1,-1 0 0,1 0 0,-1 1-1,0-1 1,1 0 0,-1 1 0,0 0-1,0 0 1,1-1 0,-1 2 0,0-1-1,0 0 1,-3 1 0,4 0-92,1 0 1,0-1 0,0 1-1,0 0 1,-1 0-1,1 0 1,0 0 0,0 0-1,0 0 1,1 1-1,-1-1 1,0 0-1,0 0 1,1 1 0,-1-1-1,0 0 1,1 1-1,0-1 1,-1 1 0,1-1-1,0 0 1,-1 1-1,1-1 1,0 1-1,0-1 1,0 1 0,0-1-1,1 1 1,-1-1-1,0 0 1,1 1 0,0 2-1,0-1-210,0 1 0,0-1 0,0 0 0,1 0 1,-1 0-1,1 0 0,-1 0 0,1 0 0,0-1 0,0 1 0,1 0 0,-1-1 0,4 3 0,1-1-794,0-1 0,1 0 0,0-1 0,0 0 1,0 0-1,0-1 0,0 0 0,0 0 0,0-1 0,14-1 0,-18 1 363,39 0-7143</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32.803"/>
    </inkml:context>
    <inkml:brush xml:id="br0">
      <inkml:brushProperty name="width" value="0.025" units="cm"/>
      <inkml:brushProperty name="height" value="0.025" units="cm"/>
    </inkml:brush>
  </inkml:definitions>
  <inkml:trace contextRef="#ctx0" brushRef="#br0">126 403 5926,'2'-9'5135,"0"4"-4941,0 0 815,0-1 0,-1 0 0,0 0 0,0 0 0,0 0 0,0-8 0,-1 13-793,0 0 1,0 0 0,0 0-1,-1 0 1,1 0-1,0 0 1,0 0-1,-1 1 1,1-1 0,-1 0-1,1 0 1,0 0-1,-1 0 1,0 0-1,1 1 1,-1-1 0,0 0-1,1 0 1,-1 1-1,-1-2 1,0 2-40,1-1-1,-1 1 1,0-1 0,1 1-1,-1 0 1,0-1 0,0 1-1,1 0 1,-1 0 0,0 0 0,0 1-1,1-1 1,-1 0 0,0 1-1,1-1 1,-4 2 0,0 0 28,0 0 0,0 1 0,1 0 0,-1 0 0,1 1 0,-1-1 0,1 1 0,0 0 0,0 0 0,1 0 0,-1 1 0,1-1 0,0 1-1,0 0 1,0 0 0,1 0 0,-3 8 0,0 0 96,0 1 0,1-1-1,1 1 1,0 0-1,-1 27 1,3-39-290,1 0 0,0 0 1,0 0-1,-1 0 0,2 0 0,-1 0 0,0 0 1,0-1-1,1 1 0,-1 0 0,1 0 0,-1 0 1,1 0-1,0 0 0,0-1 0,0 1 0,0 0 1,0-1-1,0 1 0,0-1 0,0 1 0,1-1 1,-1 1-1,1-1 0,-1 0 0,1 0 0,-1 0 1,1 0-1,0 0 0,0 0 0,-1 0 0,1 0 1,0-1-1,0 1 0,0-1 0,0 1 0,0-1 1,0 0-1,0 0 0,0 0 0,-1 0 0,1 0 1,0 0-1,0 0 0,0-1 0,0 1 0,0-1 1,0 1-1,0-1 0,2-1 0,5-3 26,0 1 0,-1-2-1,0 1 1,0-1 0,0 0-1,-1 0 1,0-1 0,0 0 0,-1-1-1,0 1 1,8-14 0,2-5 93,-1 0 1,18-43 0,-23 44-131,-2 0 0,0-1 0,-2-1 0,-1 1 0,0-1 0,-3 0 0,0 0 0,-3-38 0,1 62 0,0-1 0,0 1 0,-1 0 0,0 0 0,1 0 0,-1-1 0,0 1 0,-1 0 0,1 0 0,-1 0 0,1 1 0,-1-1 0,0 0 0,0 1 0,0-1 0,0 1 0,0-1 0,-1 1 0,1 0 0,-1 0 0,1 0 0,-1 0 0,0 1 0,0-1 0,0 1 0,0-1 0,-3 0 0,2 1 0,0 1 0,0-1 0,0 1 0,0 0 0,0 0 0,0 0 0,1 0 0,-1 1 0,0-1 0,0 1 0,0 0 0,1 1 0,-1-1 0,0 0 0,1 1 0,-1 0 0,1 0 0,0 0 0,-1 0 0,1 1 0,0-1 0,-3 5 0,-3 2 0,0 2 0,1-1 0,1 1 0,-12 21 0,16-26 0,0 0 0,0 0 0,1 1 0,0-1 0,0 1 0,0-1 0,1 1 0,0 0 0,0 0 0,1-1 0,0 8 0,1-12 0,-1-1 0,1 0 0,0 0 0,-1 1 0,1-1 0,0 0 0,0 0 0,0 0 0,0 0 0,0 0 0,0 0 0,0 0 0,0 0 0,0 0 0,1-1 0,-1 1 0,0 0 0,0-1 0,1 1 0,-1-1 0,0 1 0,1-1 0,-1 0 0,1 0 0,-1 1 0,0-1 0,1 0 0,1-1 0,53 2 0,-39-2 0,25 0 0,-20 0 0,-1 1 0,1 0 0,-1 2 0,40 8 0,-55-9 0,0 1 0,0 1 0,-1-1 0,1 1 0,-1 0 0,1 0 0,-1 0 0,0 1 0,0 0 0,-1 0 0,1 0 0,-1 0 0,0 1 0,0 0 0,0 0 0,-1 0 0,1 0 0,-1 1 0,-1-1 0,1 1 0,2 9 0,0 1-139,-5-12-123,1 0 0,0-1 0,0 1 0,0 0 0,1 0 1,-1 0-1,1-1 0,0 1 0,0-1 0,0 1 0,0-1 0,0 0 0,1 0 1,0 0-1,-1 0 0,6 4 0,2-6-6037</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9:13.674"/>
    </inkml:context>
    <inkml:brush xml:id="br0">
      <inkml:brushProperty name="width" value="0.025" units="cm"/>
      <inkml:brushProperty name="height" value="0.025" units="cm"/>
    </inkml:brush>
  </inkml:definitions>
  <inkml:trace contextRef="#ctx0" brushRef="#br0">1 2051 9897,'0'0'3118,"16"-10"-3187,556-304 2902,-305 172-2047,1196-603 1929,61 139-1202,-1393 564-1504,461-138 41,-546 170-2216,-31 8-28,-29 7-285,-10-2-3462</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6:41.214"/>
    </inkml:context>
    <inkml:brush xml:id="br0">
      <inkml:brushProperty name="width" value="0.025" units="cm"/>
      <inkml:brushProperty name="height" value="0.025" units="cm"/>
    </inkml:brush>
  </inkml:definitions>
  <inkml:trace contextRef="#ctx0" brushRef="#br0">0 3916 4292,'0'0'737,"4"-9"-406,2-6-128,1 0-1,1 1 1,0 0 0,1 1 0,0 0 0,1 0 0,1 1 0,0 0-1,0 1 1,16-11 0,71-45 503,210-105-1,-180 106-632,387-208 63,927-510-170,1380-782 2858,-1369 850-438,-1426 706-2513,35-17-454,-59 25 359,1 0 0,-1 0 0,0 0-1,0 0 1,-1 0 0,1-1 0,0 1-1,-1-1 1,0 0 0,1 1 0,-1-1-1,0 0 1,0 0 0,2-6 0,-1-19-3173</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6:42.103"/>
    </inkml:context>
    <inkml:brush xml:id="br0">
      <inkml:brushProperty name="width" value="0.025" units="cm"/>
      <inkml:brushProperty name="height" value="0.025" units="cm"/>
    </inkml:brush>
  </inkml:definitions>
  <inkml:trace contextRef="#ctx0" brushRef="#br0">1 0 11371,'0'0'203,"11"5"-257,348 189-165,-90-45 321,105 37 14,441 252 905,-696-362-656,717 413 1101,-194-214-1294,14-30-91,-113-44 29,135 63 4,411 155 7,-414-210 200,10-40 637,-380-97-593,168 62 450,-339-87-355,184 94 0,-287-125-405,258 120 315,-250-122-345,0-1-1,1-2 0,0-2 1,1-1-1,69 4 0,-98-11-315,1-1 1,-1 1-1,1-2 0,-1 0 0,1 0 1,-1-1-1,0-1 0,0 0 0,0-1 1,0 0-1,0-1 0,-1 0 0,0-1 1,16-10-1,-11 2-1942,-2 0-1,25-29 1,-39 42 2222</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6:43.072"/>
    </inkml:context>
    <inkml:brush xml:id="br0">
      <inkml:brushProperty name="width" value="0.025" units="cm"/>
      <inkml:brushProperty name="height" value="0.025" units="cm"/>
    </inkml:brush>
  </inkml:definitions>
  <inkml:trace contextRef="#ctx0" brushRef="#br0">620 1898 11339,'-511'149'816,"413"-128"-276,97-21-540,1 0 0,0 0 0,-1 0 0,1 0 1,-1 1-1,1-1 0,-1 0 0,1 0 0,-1 0 0,1 1 1,0-1-1,-1 0 0,1 0 0,-1 1 0,1-1 0,0 0 0,-1 1 1,1-1-1,0 1 0,0-1 0,-1 0 0,1 1 0,0-1 1,0 1-1,0-1 0,-1 1 0,1-1 0,0 1 0,0-1 1,0 0-1,0 1 0,0-1 0,0 1 0,0-1 0,0 1 1,0-1-1,0 1 0,0-1 0,0 1 0,0-1 0,1 1 1,-1-1-1,0 1 0,0-1 0,0 0 0,1 1 0,-1-1 1,0 1-1,1-1 0,-1 0 0,0 1 0,1-1 0,-1 0 1,1 1-1,22 16-137,-6-10 115,0-1 0,0-1 0,0 0 0,1-2 0,-1 0 0,1-1 0,0 0 0,-1-2 1,1 0-1,24-3 0,5-4 6,0-1 0,77-25 0,441-181 241,-194 67-156,34 9 205,7 18 0,669-105 0,-588 150-107,753-127 29,-413 41-1,598-109 139,-1391 263-318,699-136 463,-528 92 359,295-113 1,-452 144-529,-2-2-1,0-3 1,-2-2 0,62-42-1,-112 68-329,0 1-1,1-1 0,-1 1 0,1-1 0,-1 1 0,1-1 1,-1 1-1,1 0 0,-1-1 0,1 1 0,-1 0 1,1 0-1,-1-1 0,1 1 0,0 0 0,-1 0 1,1 0-1,-1 0 0,1 0 0,0 0 0,-1 0 0,1 0 1,-1 0-1,1 0 0,0 0 0,-1 0 0,1 0 1,-1 0-1,1 1 0,0-1 0,-1 0 0,1 0 1,-1 1-1,1-1 0,-1 0 0,1 1 0,-1-1 0,1 1 1,-1-1-1,1 0 0,-1 1 0,0-1 0,1 1 1,-1-1-1,1 2 0,6 25-5427,-7-25 4796</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0:18.110"/>
    </inkml:context>
    <inkml:brush xml:id="br0">
      <inkml:brushProperty name="width" value="0.025" units="cm"/>
      <inkml:brushProperty name="height" value="0.025" units="cm"/>
    </inkml:brush>
  </inkml:definitions>
  <inkml:trace contextRef="#ctx0" brushRef="#br0">3542 291 9993,'-1069'-254'4570,"966"237"-4538,-1 5 0,-1 5 0,-127 6-1,151 7 251,0 3 0,1 4 0,0 4 1,-131 44-1,70-7 224,2 6 1,-182 108 0,220-106-252,3 5 0,4 3 0,-140 135 1,204-175-97,2 1 1,1 1-1,1 1 1,2 2-1,2 0 1,1 2-1,-27 64 1,39-76-91,1 0 0,1 0 0,1 1 0,1 0 0,2 0 0,1 0 0,0 0 0,2 1 0,1-1 0,1 0 0,2 0 0,0 0 0,11 35 0,0-20-55,1 0 1,2-2-1,2 0 0,1-1 1,2-1-1,45 55 1,-16-31 4,3-3 1,106 89 0,-88-91-20,3-4-1,1-4 1,3-2 0,1-4 0,2-4 0,144 45-1,-74-40 262,1-6-1,315 33 0,-319-59-75,1-7-1,0-6 1,0-6 0,-1-8-1,-1-5 1,181-52-1,-134 17 71,262-113-1,-358 124-223,-3-4-1,-2-4 1,-2-4 0,114-93-1,-163 112-14,-1-1 0,-1-3 1,-3-1-1,66-94 0,-86 108-18,-2 0-1,-2-1 1,0-1 0,-2 0 0,-2-1 0,0 0-1,-3-1 1,0 0 0,5-66 0,-12 61 59,-2-1-1,-1 1 1,-3 0-1,0 0 1,-3 1 0,-1 0-1,-2 0 1,-1 1 0,-2 0-1,-1 1 1,-2 1-1,-2 0 1,0 2 0,-3 0-1,0 1 1,-45-47 0,26 37 56,-2 1 1,-2 3 0,-1 1 0,-1 3 0,-2 1 0,-1 3 0,-2 2 0,0 2 0,-2 2-1,-77-21 1,45 23-355,0 4 0,-2 3 0,1 5 0,-122 1 0,56 13-3633,-254 41 1,175-5-3969</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0:35.170"/>
    </inkml:context>
    <inkml:brush xml:id="br0">
      <inkml:brushProperty name="width" value="0.025" units="cm"/>
      <inkml:brushProperty name="height" value="0.025" units="cm"/>
    </inkml:brush>
  </inkml:definitions>
  <inkml:trace contextRef="#ctx0" brushRef="#br0">2881 306 9769,'-60'-37'1236,"-2"3"1,-2 2-1,-126-43 0,92 46-430,-1 4 1,-113-13-1,-32 15-137,-348 10 0,494 16-619,0 3 0,1 5 0,-167 41 1,210-37-23,1 2 0,1 2 0,0 3 0,2 1 0,0 3 0,2 3 0,1 1 0,-44 38 1,72-51-15,0 1 0,2 1 0,0 1 0,1 0 1,1 1-1,1 1 0,1 0 0,1 1 0,0 0 1,2 1-1,1 0 0,-9 41 0,13-44 5,1 0 0,1 0 0,2 0-1,0 1 1,1-1 0,0 0 0,2 1 0,1-1 0,1 0-1,0-1 1,2 1 0,0-1 0,1 0 0,1 0 0,18 31-1,-12-32-14,0 0-1,0-2 1,2 0-1,0 0 1,1-1-1,1-2 1,0 1-1,1-2 1,0-1-1,1 0 1,1-1-1,-1-1 1,2-1-1,44 12 1,-2-5 49,1-3 1,1-3 0,132 4-1,5-14 212,340-44 0,193-92-37,-189-22-114,-436 116 40,-2-6 1,181-107-1,-287 153-158,20-12 219,-1 0-1,0-2 1,-1-1 0,25-25 0,-42 37-104,0 0-1,0 0 1,0-1-1,0 1 1,-1-1-1,0 0 1,0 0 0,-1 0-1,0 0 1,2-8-1,-3 9-28,-1 1-1,1 0 1,-1-1-1,0 1 1,-1 0-1,1-1 1,-1 1-1,0 0 1,0 0-1,0 0 0,0-1 1,-1 1-1,0 0 1,0 1-1,0-1 1,0 0-1,-4-4 1,-3-3-11,-1 0 0,-1 0 0,0 1 0,-1 1 0,1 0 0,-2 0 0,1 1 0,-1 1-1,-19-9 1,-20-5 15,-64-19 0,12 12-66,-1 5 0,-2 4 0,-128-6 1,-329 11-21,513 14 15,-551 28-418,205 19-3449,248-28 323,15-5-2129</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0:46.899"/>
    </inkml:context>
    <inkml:brush xml:id="br0">
      <inkml:brushProperty name="width" value="0.025" units="cm"/>
      <inkml:brushProperty name="height" value="0.025" units="cm"/>
    </inkml:brush>
  </inkml:definitions>
  <inkml:trace contextRef="#ctx0" brushRef="#br0">264 1 13805,'0'0'9171,"-6"14"-8535,-32 74-19,-162 432 3517,195-508-4049,1 1 1,1 0-1,1 0 0,-1 0 1,2 0-1,0 1 1,0-1-1,3 24 1,-1-35-85,0 0 1,0 0-1,1 0 1,-1 0 0,0 0-1,1 0 1,-1 0 0,1 0-1,-1 0 1,1-1-1,0 1 1,0-1 0,0 1-1,0-1 1,0 0-1,0 0 1,0 0 0,0 0-1,0 0 1,0 0 0,1-1-1,-1 1 1,0-1-1,1 1 1,-1-1 0,0 0-1,1 0 1,2 0 0,6 0-12,0 0 0,-1-1 1,1 0-1,0-1 0,10-3 1,4-3-464,-1-2-1,-1-1 1,0 0-1,0-2 1,-1 0 0,23-19-1,116-105-10161,-123 101 4720</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0:47.243"/>
    </inkml:context>
    <inkml:brush xml:id="br0">
      <inkml:brushProperty name="width" value="0.025" units="cm"/>
      <inkml:brushProperty name="height" value="0.025" units="cm"/>
    </inkml:brush>
  </inkml:definitions>
  <inkml:trace contextRef="#ctx0" brushRef="#br0">226 10 8200,'0'0'8280,"-12"-2"-5387,2 0-2201,6 0-468,0 1 1,-1 0 0,1 0-1,0 1 1,-1-1 0,1 1-1,-1 0 1,1 0 0,-1 1 0,1-1-1,-1 1 1,1 0 0,0 0-1,0 0 1,-8 4 0,2 2 28,0 0-1,1 1 1,0 0 0,0 0 0,1 1 0,0 0 0,0 0 0,1 1 0,1 0-1,-1 0 1,2 1 0,-1 0 0,2 0 0,-1 0 0,1 0 0,1 1 0,0 0-1,-2 22 1,5-33-252,0 0 0,0 0-1,0 0 1,0-1 0,0 1-1,0 0 1,0 0 0,0-1 0,0 1-1,1 0 1,-1 0 0,0-1-1,0 1 1,1 0 0,-1-1-1,0 1 1,1 0 0,-1-1 0,1 1-1,-1-1 1,1 1 0,-1 0-1,1-1 1,0 1 0,-1-1-1,1 0 1,0 1 0,-1-1 0,1 1-1,0-1 1,-1 0 0,2 1-1,1-1 13,-1 0 0,0 0 0,1 0 0,-1 0 0,1-1-1,-1 1 1,1 0 0,-1-1 0,0 0 0,4-1 0,3-2 53,1 0 1,-2-1-1,1 0 0,10-9 1,5-6 93,35-40-1,-53 54-136,0-1 0,0 0 0,-1-1 0,0 1 0,-1-1 0,0 0-1,0 0 1,0-1 0,-1 1 0,3-15 0,-9 15-8,-6 15-25,-8 15-16,8-7 106,0 2 0,1-1 0,0 1 0,2 0 0,0 1 0,1-1 0,0 1 0,-1 20 0,5-37-81,1 0 0,0 0-1,0 0 1,0 0 0,0 0 0,0 0-1,0 0 1,0 0 0,0 0 0,1-1-1,-1 1 1,0 0 0,0 0 0,1 0-1,-1 0 1,1 0 0,-1 0 0,1-1-1,-1 1 1,1 0 0,-1 0 0,1-1-1,-1 1 1,1 0 0,0-1 0,0 1-1,-1-1 1,1 1 0,0-1-1,1 1 1,0 0-3,1-1 1,-1 0-1,0 1 0,1-1 0,-1-1 0,0 1 1,0 0-1,1 0 0,-1-1 0,0 1 1,0-1-1,3-1 0,7-3-233,-1 0 0,0-1 0,18-11 1,-13 5-1027,0-1 1,-1-1 0,0 0-1,16-21 1,-25 27-97,0 1 0,-1-1 1,0 0-1,-1-1 0,0 1 0,6-18 1,-6 5-4071</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3:14.037"/>
    </inkml:context>
    <inkml:brush xml:id="br0">
      <inkml:brushProperty name="width" value="0.025" units="cm"/>
      <inkml:brushProperty name="height" value="0.025" units="cm"/>
    </inkml:brush>
  </inkml:definitions>
  <inkml:trace contextRef="#ctx0" brushRef="#br0">113 0 13677,'0'0'6299,"-9"15"-5210,-5 12-467,2 0 0,0 1 0,2 1 0,1 0 0,-5 30 0,4 5 1527,-3 76 0,13-110-1889,0-1 1,2 1-1,1-1 0,13 56 1,-3-47-187,-13-37-57,1 0 1,-1 0 0,0 1-1,1-1 1,-1 0 0,1 0-1,-1 0 1,1 0 0,-1 0 0,1 0-1,0 0 1,0 0 0,-1 0-1,1 0 1,0 0 0,0 0-1,0-1 1,0 1 0,0 0-1,0 0 1,0-1 0,0 1 0,1-1-1,-1 1 1,2-1 0,-2-2 71,0-1-1,-1 1 1,1-1 0,0 0 0,-1 1 0,0-1 0,1 0 0,-1 1 0,0-1 0,-1 0 0,0-4 0,1 2-14,-1-16-198,0 0 0,-2 1 0,-1-1 0,-6-21 1,-30-78-4044,34 103 3271,3 10 698,7 9 207,0 0 1,1 0 0,-1-1-1,1 1 1,-1-1 0,1 0 0,0 0-1,0-1 1,-1 1 0,1-1-1,8-1 1,1 1 49,0-1 1,-1-1-1,1 0 0,0-1 1,-1-1-1,0 0 0,18-8 1,-23 9-22,1-1 0,-1-1 1,-1 1-1,1-1 0,-1-1 0,1 1 0,-2-1 1,1-1-1,-1 1 0,0-1 0,0 0 1,6-11-1,-11 18-23,0-1 0,0 0-1,-1 0 1,1 0 0,-1 0 0,1 0 0,-1 0-1,0 0 1,1 0 0,-1 0 0,0 0 0,1-1 0,-1 1-1,0 0 1,0 0 0,0 0 0,0 0 0,0 0 0,-1-2-1,1 2 7,-1 1-1,1-1 0,-1 1 0,1 0 0,-1 0 1,1-1-1,-1 1 0,1 0 0,-1 0 0,0 0 1,1-1-1,-1 1 0,1 0 0,-1 0 0,1 0 0,-1 0 1,0 0-1,1 0 0,-1 0 0,1 0 0,-1 0 1,0 1-1,1-1 0,-1 0 0,0 1 0,-3 0 63,-1 1 0,1-1 0,0 1 0,0 0 0,0 1 0,0-1 0,1 1 0,-6 4 0,2 1 5,1 0 0,-1 0 0,2 1 0,-1-1 0,1 1 0,1 1 0,0-1 0,0 1-1,1-1 1,0 1 0,0 0 0,1 0 0,1 0 0,-1 17 0,2-26-78,0 0-1,0 1 0,0-1 0,0 1 1,0-1-1,0 1 0,1-1 1,-1 0-1,0 1 0,1-1 1,0 0-1,-1 0 0,1 1 0,0-1 1,-1 0-1,1 0 0,0 0 1,0 0-1,0 0 0,0 0 0,0 0 1,0 0-1,0 0 0,0 0 1,1 0-1,-1-1 0,0 1 0,2 0 1,1 0 10,1 0-1,-1 0 1,0 0 0,1-1 0,-1 0 0,0 0 0,1 0-1,-1 0 1,7-2 0,5-2-11,1 0-1,-1-1 0,30-14 1,21-21-412,-48 27 501,0 1-1,32-14 0,-49 42 1289,-3-10-1207,0-16 89,-6-108-2052,44 116 742,-17 1 1044,0 0 0,0-1 0,-1-1 0,1-1-1,26-9 1,-38 10 2,0 1 0,0-1 0,-1-1 0,0 1 0,1-1 0,-2-1 0,1 1 0,0-1 0,-1-1 0,0 1 0,0-1 0,0 0 0,-1 0 0,0 0 0,8-14 0,-12 19 1,0 0 1,-1-1 0,1 1-1,-1 0 1,1 0 0,-1-1-1,1 1 1,-1 0 0,0-1-1,1 1 1,-1-1 0,0 1 0,0 0-1,0-1 1,0 1 0,0 0-1,-1-2 1,1 2-8,-1 1 0,1 0 0,0-1 0,-1 1 0,1 0 0,-1-1 0,1 1 0,-1 0 0,1 0 0,0-1 0,-1 1 0,1 0 0,-1 0 1,1 0-1,-1 0 0,1-1 0,-1 1 0,0 0 0,1 0 0,-1 0 0,1 0 0,-1 0 0,1 1 0,-1-1 0,1 0 0,-1 0 0,1 0 0,-2 1 0,-1 0-17,-1 0-1,0 1 1,0 0 0,0 0-1,1 0 1,-1 0 0,1 1-1,0-1 1,-6 7 0,3-2 81,1 0 1,-1 1-1,1 0 0,1 0 1,-1 0-1,1 1 0,1 0 1,0-1-1,0 1 0,1 0 1,0 0-1,0 1 0,1-1 1,0 16-1,1-23-52,0-1-1,1 1 1,-1-1 0,1 1-1,-1-1 1,1 1 0,-1-1-1,1 1 1,0-1-1,0 0 1,0 0 0,0 1-1,0-1 1,0 0 0,0 0-1,0 0 1,0 0 0,0 0-1,1 0 1,-1 0 0,0 0-1,1-1 1,-1 1-1,1 0 1,-1-1 0,1 1-1,-1-1 1,1 0 0,-1 1-1,1-1 1,-1 0 0,1 0-1,0 0 1,-1 0 0,1 0-1,-1-1 1,3 1-1,4-1 11,0 0 0,0 0 0,0-1 0,0 0-1,0 0 1,8-4 0,6-5-452,0-2 0,-1 0 0,30-26-1,20-13-390,-75 91 1965,-8-4-675,8-28-333,1 0 0,0 1 0,1-1 0,0 1 0,0 0 0,0-1 0,1 1 0,1 0 1,-1 0-1,2 10 0,-1-17-131,1 0 1,-1 0 0,1 0-1,0 0 1,-1 0-1,1-1 1,0 1 0,0 0-1,0-1 1,0 1 0,0-1-1,0 1 1,0-1-1,0 1 1,0-1 0,0 1-1,0-1 1,0 0-1,0 0 1,0 1 0,0-1-1,0 0 1,0 0 0,0 0-1,0 0 1,0 0-1,0-1 1,0 1 0,1 0-1,-1 0 1,0-1 0,0 1-1,0-1 1,0 1-1,1-1 1,39-17 58,-7-5-1104,-1-3-1,-1 0 1,32-36-1,10-8-1459,-73 69 2561,0 0 0,0 0 0,0 0 0,0 0 0,0 0 0,0 0 0,0 0 0,0 0 1,0 1-1,1-1 0,-1 1 0,0-1 0,1 1 0,-1-1 0,0 1 0,1-1 0,-1 1 0,0 0 0,3 0 1,-4 0 5,1 1 1,-1-1 0,1 1 0,-1 0-1,1-1 1,-1 1 0,0 0 0,1-1-1,-1 1 1,0 0 0,1-1 0,-1 1-1,0 0 1,0-1 0,0 1 0,0 0-1,0 0 1,1-1 0,-1 1 0,-1 0-1,1 0 1,0-1 0,0 1 0,0 1-1,-15 58 1967,13-56-2089,-2 11 247,0-1-1,1 1 1,0-1 0,1 1-1,1 0 1,0 20-1,6-21-2425,4-12-2427,2-2-4883</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0:47.570"/>
    </inkml:context>
    <inkml:brush xml:id="br0">
      <inkml:brushProperty name="width" value="0.025" units="cm"/>
      <inkml:brushProperty name="height" value="0.025" units="cm"/>
    </inkml:brush>
  </inkml:definitions>
  <inkml:trace contextRef="#ctx0" brushRef="#br0">1 0 5061,'0'0'993</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0:48.039"/>
    </inkml:context>
    <inkml:brush xml:id="br0">
      <inkml:brushProperty name="width" value="0.025" units="cm"/>
      <inkml:brushProperty name="height" value="0.025" units="cm"/>
    </inkml:brush>
  </inkml:definitions>
  <inkml:trace contextRef="#ctx0" brushRef="#br0">118 173 6438,'0'0'15572,"-2"3"-14947,-2 7-310,0 0 1,0 1 0,1-1 0,1 1-1,-1 0 1,2 0 0,-1 12 0,-1 86 1979,3-89-2087,8 124 451,-3-101-166,-2 1 0,-3-1 0,-6 70 0,-11-46 636,16-64-1071,-1 0-1,1 1 1,0-1-1,-1 0 0,0 0 1,1 0-1,-1 0 0,0 0 1,-1-1-1,1 1 1,0 0-1,-1-1 0,1 0 1,-1 0-1,0 0 1,0 0-1,-4 2 0,6-3-51,0-1-1,0 0 0,0 0 0,0 0 0,0 0 1,-1 0-1,1 0 0,0 0 0,0 0 0,0 0 1,0 0-1,0-1 0,0 1 0,0 0 0,0-1 1,0 1-1,0-1 0,0 1 0,0-1 0,0 1 1,0-1-1,1 0 0,-1 1 0,0-1 0,0 0 1,0 0-1,1 0 0,-1 0 0,1 0 0,-1 0 1,1 1-1,-1-1 0,1 0 0,-1 0 0,1-1 1,0 1-1,-1 0 0,1-1 0,-8-44 102,8 29-144,0 1 0,1 0-1,0-1 1,1 1 0,1 0 0,1 0-1,0 0 1,2 1 0,-1-1 0,2 1-1,0 0 1,15-23 0,9-6-269,2 0 0,59-58 1,-59 67 166,-1 0 1,-1-2 0,39-65 0,-66 95 185,-1 0-1,1 0 1,-2-1-1,1 1 1,-1-1-1,0 0 0,-1 0 1,2-12-1,-3 18-10,0 1-1,0-1 0,0 0 0,-1 1 0,1-1 0,0 0 0,-1 1 0,1-1 0,-1 1 0,1-1 1,-1 1-1,0-1 0,0 1 0,0-1 0,0 1 0,0-1 0,0 1 0,-2-2 0,1 2-7,1 0 0,-1 0 0,0 0 0,-1 0 0,1 1 1,0-1-1,0 1 0,0-1 0,0 1 0,0 0 0,-1 0 0,1 0 0,0 0 0,0 0 0,0 0 0,0 1 0,-1-1 0,-1 1 0,-4 2-13,1 0 0,1 0 1,-1 0-1,0 1 0,1 0 1,0 0-1,0 0 0,0 1 1,0 0-1,1 0 0,-1 1 0,1-1 1,1 1-1,-8 12 0,5-8-18,1 0 0,1 1 0,-1-1 0,2 1 0,0 0 1,0 0-1,1 1 0,-4 22 0,7-32-1,0 1 0,0 0 0,0 0 0,0 0 1,0-1-1,1 1 0,-1 0 0,1 0 0,0 0 1,0-1-1,0 1 0,0-1 0,0 1 1,0-1-1,1 1 0,0-1 0,-1 1 0,1-1 1,0 0-1,0 0 0,0 0 0,0 0 0,0-1 1,0 1-1,1 0 0,-1-1 0,1 1 1,-1-1-1,1 0 0,-1 0 0,1 0 0,0 0 1,0-1-1,-1 1 0,5 0 0,11 1-4,-1 0 0,1-2 0,-1 0 0,28-3-1,-37 2 5,29-5 8,0-1-1,0-2 1,-1-1-1,0-3 1,47-22-1,-82 35-1,0 0 0,-1 0 0,1 0 0,0 0 0,0 0 0,-1-1 0,1 1 0,0 0-1,-1 0 1,1-1 0,0 1 0,0-1 0,-1 1 0,1 0 0,-1-1 0,1 1 0,0-1-1,-1 0 1,1 1 0,-1-1 0,1 1 0,-1-1 0,0 0 0,1 1 0,-1-1 0,0 0 0,1 0-1,-1 1 1,0-1 0,0 0 0,0 0 0,1 1 0,-1-1 0,0 0 0,0 0 0,0 1-1,0-1 1,0 0 0,-1 0 0,1 0 0,0 1 0,0-1 0,0 0 0,-1 0 0,1 1 0,0-1-1,-1 0 1,1 1 0,-1-2 0,-39-27 148,13 10-101,18 11-49,1 0 0,-1-1 0,2 0 0,-1-1 0,2 0 0,-1 0 0,1 0 0,1-1 0,-1 1 0,2-1 0,0-1 0,0 1 0,1-1 0,-3-18 0,6 29-10,1-1 0,-1 0 0,0 1 0,0-1 0,1 1 0,-1-1 0,1 0 0,0 1 0,-1-1 0,1 1 0,0 0 0,0-1 0,0 1 0,0 0 0,0-1 0,0 1 0,0 0 0,0 0 0,1 0 0,-1 0 0,0 0 0,1 0 0,-1 0 0,1 0 0,-1 1 0,1-1 0,-1 0 0,1 1 0,-1 0 0,1-1 0,0 1 0,-1 0 0,1 0 0,0-1 0,2 2 0,10-2-360,-1 1 0,1 0 1,16 3-1,-26-3 191,22 4-3443,-1 2 0,32 10 0,-39-10-16,16 4-9340</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0:48.787"/>
    </inkml:context>
    <inkml:brush xml:id="br0">
      <inkml:brushProperty name="width" value="0.025" units="cm"/>
      <inkml:brushProperty name="height" value="0.025" units="cm"/>
    </inkml:brush>
  </inkml:definitions>
  <inkml:trace contextRef="#ctx0" brushRef="#br0">5 218 10794,'0'0'3774,"-2"10"-923,2-7-2662,-1 0 1,0 0-1,1-1 0,-1 1 0,1 0 0,0 0 1,0 0-1,0 0 0,1 0 0,-1 0 0,0 0 1,1-1-1,0 1 0,0 0 0,1 3 0,1-3-51,-1-1-1,0 0 0,0 0 0,1 0 0,-1 0 0,1 0 1,0-1-1,0 1 0,-1-1 0,1 0 0,0 0 1,0 0-1,0 0 0,0 0 0,1-1 0,-1 1 0,0-1 1,0 0-1,5 0 0,38 2 1079,1-3 1,-1-1-1,86-16 1,138-47 109,-92 19-1203,275-43-461,-319 71-641,196-2 1,-337 21 1292,1 0 1,-1 1-1,1 0 1,0 0-1,0 0 1,0 1 0,-7 3-1,-13 6-44,-77 22-114,-2-5-1,-2-4 0,-117 11 0,-328 0 297,523-35-449,-41 0 49,0 3 1,-110 21 0,283-34-459,321-76-203,523-82-1852,-860 161 1265,-87 6 1196,0 0 0,0 0 0,0 0 0,0 0 0,0 0 0,0 1 0,0-1-1,-1 0 1,1 0 0,0 0 0,0 0 0,0 0 0,0 0 0,0 0-1,0 0 1,0 0 0,0 0 0,0 1 0,0-1 0,0 0 0,0 0 0,0 0-1,0 0 1,0 0 0,0 0 0,0 0 0,0 0 0,0 0 0,1 0 0,-1 1-1,0-1 1,0 0 0,0 0 0,0 0 0,0 0 0,0 0 0,0 0-1,0 0 1,0 0 0,0 0 0,0 0 0,0 0 0,0 0 0,0 0 0,1 0-1,-1 0 1,0 0 0,0 1 0,0-1 0,0 0 0,0 0 0,0 0 0,0 0-1,0 0 1,0 0 0,1 0 0,-1 0 0,0 0 0,0 0 0,0 0-1,0-1 1,0 1 0,0 0 0,0 0 0,0 0 0,0 0 0,-10 8 175,-19 6 374,-625 217 4688,346-154-5029,258-69-198,-1-1-1,0-4 1,0-1-1,-60-6 1,95 3-118,0-2 0,0 0 1,-18-6-1,29 8 24,1-1-1,0 1 1,0-1 0,0 0 0,0 0 0,0 0-1,1 0 1,-1-1 0,1 0 0,-1 0-1,1 0 1,0 0 0,0 0 0,0 0-1,1-1 1,-3-4 0,4 7-140,0-1-1,1 1 1,0 0-1,-1-1 1,1 1-1,0-1 1,0 1 0,0-1-1,0 1 1,0-1-1,0 1 1,0-1 0,1 1-1,-1-1 1,0 1-1,1 0 1,-1-1 0,1 1-1,0-1 1,-1 1-1,1 0 1,0 0 0,0-1-1,0 1 1,0 0-1,0 0 1,0 0-1,2-1 1,37-25-8207,-38 25 7702,44-20-12297</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0:55.497"/>
    </inkml:context>
    <inkml:brush xml:id="br0">
      <inkml:brushProperty name="width" value="0.025" units="cm"/>
      <inkml:brushProperty name="height" value="0.025" units="cm"/>
    </inkml:brush>
  </inkml:definitions>
  <inkml:trace contextRef="#ctx0" brushRef="#br0">102 63 13261,'1'-9'3080,"1"-7"-3030,0-21 10651,-2 37-10556,-6 25 751,-19 95-560,-45 273 812,68-380-1135,1-8-43,0 0-1,0 0 1,0 1 0,1-1 0,0 0 0,0 1 0,0-1 0,1 0 0,2 9 0,-3-14-62,0 0 0,0 1-1,1-1 1,-1 0 0,0 0 0,0 0-1,1 1 1,-1-1 0,0 0 0,0 0-1,1 0 1,-1 0 0,0 0-1,1 1 1,-1-1 0,0 0 0,1 0-1,-1 0 1,0 0 0,1 0 0,-1 0-1,0 0 1,1 0 0,-1 0 0,0 0-1,1 0 1,-1-1 0,0 1 0,1 0-1,-1 0 1,0 0 0,0 0 0,1 0-1,-1-1 1,0 1 0,0 0 0,1 0-1,-1 0 1,0-1 0,0 1 0,1 0-1,-1 0 1,0-1 0,0 1 0,0 0-1,0-1 1,1 1 0,-1 0-1,0 0 1,0-1 0,0 1 0,0 0-1,0-1 1,0 1 0,0 0 0,0-1-1,8-19-4540,-4-10-2761</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0:55.839"/>
    </inkml:context>
    <inkml:brush xml:id="br0">
      <inkml:brushProperty name="width" value="0.025" units="cm"/>
      <inkml:brushProperty name="height" value="0.025" units="cm"/>
    </inkml:brush>
  </inkml:definitions>
  <inkml:trace contextRef="#ctx0" brushRef="#br0">1 59 14638,'0'0'11595,"54"-4"-10026,-4-6-287,6-4-386,2 2-511,-5 2-289,-6 2 0,-9 7-96,-13 1-769,-7 6-928,-12 12-1506,-6 4-1602,0 3-2722</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0:56.276"/>
    </inkml:context>
    <inkml:brush xml:id="br0">
      <inkml:brushProperty name="width" value="0.025" units="cm"/>
      <inkml:brushProperty name="height" value="0.025" units="cm"/>
    </inkml:brush>
  </inkml:definitions>
  <inkml:trace contextRef="#ctx0" brushRef="#br0">102 132 19442,'-8'2'3209,"-47"17"2257,180-60-1748,-57 20-2786,-5-1-932,-23 7 0,-1 2 0,2 1 0,0 3 0,51-6 0,-91 15 0,-1 0 0,0-1 0,0 1 0,0 0 0,1 0 0,-1 0 0,0 0 0,0 0 0,0 0 0,1 0 0,-1 0 0,0 0 0,0 0 0,0 0 0,1 0 0,-1 0 0,0 0 0,0 0 0,0 0 0,1 0 0,-1 0 0,0 0 0,0 0 0,0 0 0,1 0 0,-1 1 0,0-1 0,0 0 0,0 0 0,0 0 0,1 0 0,-1 0 0,0 1 0,0-1 0,0 0 0,0 0 0,0 0 0,1 0 0,-1 1 0,0-1 0,0 0 0,0 0 0,0 0 0,0 1 0,0-1 0,0 0 0,0 0 0,0 0 0,0 1 0,0-1 0,0 0 0,0 0 0,0 0 0,0 1 0,-11 12 0,-23 13 0,-26 16 0,-1-3 0,-2-3 0,-2-3 0,-111 41 0,164-70 0,0-1 0,0 0 0,-1-1 0,-21 1 0,31-6 0,10-3 0,51-32 0,2 4 0,1 1 0,75-26 0,-75 32 0,168-60 0,-446 174 0,150-56 0,-1-3 0,-108 29 0,156-56 0,22-9 0,29-15 0,109-51-4625,-97 52 1557,30-15-6119</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0:56.832"/>
    </inkml:context>
    <inkml:brush xml:id="br0">
      <inkml:brushProperty name="width" value="0.025" units="cm"/>
      <inkml:brushProperty name="height" value="0.025" units="cm"/>
    </inkml:brush>
  </inkml:definitions>
  <inkml:trace contextRef="#ctx0" brushRef="#br0">765 98 11179,'-1'-10'2413,"1"7"-2210,-1-1 1,1 0 0,-1 1 0,0-1 0,0 1-1,0-1 1,-1 1 0,1-1 0,-1 1 0,0 0-1,0-1 1,0 1 0,0 0 0,0 1 0,-1-1 0,0 0-1,1 1 1,-1-1 0,0 1 0,0 0 0,0 0-1,0 0 1,-1 0 0,1 0 0,-1 1 0,1 0-1,-6-2 1,-1 0 20,0 1-1,0 0 0,0 1 1,-1 0-1,1 0 0,0 1 1,-1 1-1,1-1 1,0 2-1,0-1 0,-1 2 1,-10 3-1,6 0-104,0 0 0,0 1 1,1 1-1,0 0 0,1 1 0,-1 1 1,-12 11-1,-5 10-47,1 2 0,1 0 0,2 2 0,-41 70 0,28-36-93,4 1 0,3 1 0,-46 144 0,64-161-211,3 1 0,1 0-1,3 1 1,3 0 0,2 0 0,5 71 0,-1-109 23,2 0-1,0 0 0,1-1 1,0 0-1,1 0 1,1 0-1,1 0 0,1-1 1,17 29-1,-18-35 160,0-1-1,1 0 1,1 0-1,-1-1 1,1 1-1,0-2 1,1 0-1,0 0 1,0 0-1,1-1 1,-1-1-1,1 0 1,0 0-1,1-1 1,17 4-1,-5-4 246,1-1-1,0-2 1,0 0-1,-1-1 1,1-2-1,0 0 0,-1-2 1,1-1-1,-1 0 1,0-2-1,-1-1 1,0-1-1,0 0 1,28-18-1,3-5 556,-1-2 0,-2-2 1,-1-3-1,67-67 0,-70 58-105,-2-2 0,-2-1 0,-3-3 0,35-61-1,-53 78-425,-3 0-1,-1-1 0,-2-1 0,-1-1 0,-3 0 1,-1-1-1,9-65 0,-18 88-197,0 1 0,-2-1 0,0 0 0,-1 0 0,-1 1-1,-1-1 1,0 1 0,-1-1 0,-1 1 0,-1 0 0,0 1 0,-1-1 0,-1 2 0,-1-1 0,0 1 0,-1 0 0,0 0 0,-1 2 0,-1-1-1,0 1 1,-1 1 0,0 0 0,-1 1 0,-21-13 0,10 9-25,0 1 0,-1 2-1,-1 1 1,0 0 0,0 2 0,-1 2-1,0 0 1,0 2 0,0 1 0,-1 1-1,0 1 1,-33 3 0,39 0-197,-1 1 1,1 2 0,-1 0-1,1 1 1,0 2-1,1 0 1,0 1 0,0 2-1,0 0 1,2 1-1,-1 1 1,1 1 0,1 1-1,0 0 1,-18 20-1,28-25-682,1 0 0,0 1-1,-11 18 1,3 13-4723,13-12-2423</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1:13.063"/>
    </inkml:context>
    <inkml:brush xml:id="br0">
      <inkml:brushProperty name="width" value="0.025" units="cm"/>
      <inkml:brushProperty name="height" value="0.025" units="cm"/>
    </inkml:brush>
  </inkml:definitions>
  <inkml:trace contextRef="#ctx0" brushRef="#br0">9599 444 11755,'-177'-74'1568,"-2"6"0,-302-70-1,154 78-2087,-546-29-1,-338 74-2159,-1174 163 5915,2003-99-2067,-564 147-1,748-139-1080,3 9 0,2 8 1,4 8-1,-275 165 0,298-141-97,-296 251 0,368-270-24,3 3-1,4 5 1,4 3-1,-73 115 1,118-153-49,3 1 0,3 1 0,2 2 0,3 1-1,3 2 1,-17 77 0,30-91 51,2 1 0,3 0 0,1 0 0,4 0 0,1 1 0,3-1 0,3 0 0,17 80 0,3-43 26,3 0 1,4-2-1,4-2 0,74 126 1,237 304-10,-224-358 24,277 271 0,-283-324-7,3-5 0,6-5 1,138 78-1,-53-57 148,6-10 1,436 149-1,492 68 160,-879-255-287,110 32-18,608 147 106,-727-197-17,485 34 1,-567-78-124,1-8 0,0-8 0,-1-7 0,210-47 1,-231 25-36,-1-7 0,-2-7 0,-3-7 0,278-152 1,-330 153 270,-3-5 0,-3-3 1,-3-5-1,-3-3 0,-3-4 1,-4-3-1,127-172 1,-121 123-106,-5-3 0,-6-3 1,-6-4-1,89-271 1,-101 220-77,-8-1 1,-8-2 0,17-270 0,-44 261 4,-9-1 0,-45-389 0,21 459-23,-6 2 1,-5 1-1,-6 1 1,-6 2-1,-85-173 1,95 234 33,-3 2-1,-3 2 1,-3 2 0,-2 1 0,-3 3-1,-2 1 1,-3 3 0,-2 3 0,-2 1-1,-87-55 1,52 49-274,-2 4 0,-2 5 0,-174-59-1,-331-51-4603,108 61-3845</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1:24.839"/>
    </inkml:context>
    <inkml:brush xml:id="br0">
      <inkml:brushProperty name="width" value="0.025" units="cm"/>
      <inkml:brushProperty name="height" value="0.025" units="cm"/>
    </inkml:brush>
  </inkml:definitions>
  <inkml:trace contextRef="#ctx0" brushRef="#br0">356 139 11371,'0'0'4436,"14"-7"-3598,2 1-556,0-1 0,0 2 1,1 0-1,0 1 0,0 1 0,19-2 0,760-3 1067,-369 11-1246,-418-3-99,1 1 3,1-1-1,-1-1 1,1 0-1,-1 0 1,17-5-1,-26 6-5,-1 0 1,0 0-1,0 0 0,1 0 0,-1 0 1,0 0-1,0 0 0,1 0 1,-1 0-1,0 0 0,0 0 1,1 0-1,-1 0 0,0 0 0,0 0 1,0 0-1,1-1 0,-1 1 1,0 0-1,0 0 0,1 0 0,-1 0 1,0 0-1,0-1 0,0 1 1,0 0-1,1 0 0,-1 0 1,0-1-1,0 1 0,0 0 0,0 0 1,0 0-1,0-1 0,0 1 1,0 0-1,1 0 0,-1-1 0,0 1 1,0 0-1,0 0 0,0-1 1,0 1-1,0 0 0,0 0 1,0 0-1,-1-1 0,1 1 0,0 0 1,0 0-1,0-1 0,0 1 1,-17-6 40,-27 0 34,-461 12 1178,-1 36-378,53-4 154,444-38-1037,-13 2 167,53-3 18,360-26-14,-66 4-157,-145 15 11,457-46 76,-599 45-105,-38 9 12,-1 0 0,1 0 0,0 0-1,0 0 1,0 0 0,0 0 0,-1 0 0,1-1-1,0 1 1,0 0 0,0 0 0,0 0-1,0 0 1,0-1 0,0 1 0,-1 0-1,1 0 1,0 0 0,0 0 0,0-1 0,0 1-1,0 0 1,0 0 0,0 0 0,0-1-1,0 1 1,0 0 0,0 0 0,0 0-1,0 0 1,0-1 0,0 1 0,0 0-1,0 0 1,0 0 0,1-1 0,-1 1 0,0 0-1,0 0 1,0 0 0,0 0 0,0-1-1,0 1 1,0 0 0,1 0 0,-1 0-1,0 0 1,0 0 0,0 0 0,0 0-1,1-1 1,-1 1 0,0 0 0,0 0 0,0 0-1,0 0 1,1 0 0,-1 0 0,0 0-1,0 0 1,-22-5 86,-130-8 280,-208 10 0,184 5 84,-860 32 252,934-29-1016,99-5-48,-15 1 169,62-18-11352</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1:25.990"/>
    </inkml:context>
    <inkml:brush xml:id="br0">
      <inkml:brushProperty name="width" value="0.025" units="cm"/>
      <inkml:brushProperty name="height" value="0.025" units="cm"/>
    </inkml:brush>
  </inkml:definitions>
  <inkml:trace contextRef="#ctx0" brushRef="#br0">865 86 10250,'-158'-29'2007,"0"6"0,-1 7 0,-211 7 1,351 11-1674,49 1-193,1332 11 489,-1483-28-342,-746 7 1938,545 24-1649,296-12-524,33-2-73,43 2-61,77 2 99,1072 39-4617,-1139-48 4354,-59 2 241,0 0 1,0 0 0,0 0 0,0 0-1,0 0 1,1-1 0,-1 1 0,0 0-1,0-1 1,0 1 0,0-1 0,0 1 0,0-1-1,0 0 1,0 1 0,0-1 0,0 0-1,0-1 1,-1 2 7,0-1-1,0 0 1,0 1 0,0-1-1,0 0 1,0 1 0,0-1-1,-1 1 1,1-1 0,0 0-1,0 1 1,-1-1-1,1 1 1,0-1 0,-1 0-1,1 1 1,-1-1 0,1 1-1,-1 0 1,1-1 0,-1 1-1,1-1 1,-1 1 0,1 0-1,-1-1 1,1 1 0,-1 0-1,0-1 1,1 1-1,-1 0 1,0 0 0,0 0-1,-19-8 91,0 2-1,-1 1 1,0 0-1,0 2 1,-24-2-1,27 3-34,-277-22 1545,-439 19 0,595 16-1495,50-3-5183</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3:14.689"/>
    </inkml:context>
    <inkml:brush xml:id="br0">
      <inkml:brushProperty name="width" value="0.025" units="cm"/>
      <inkml:brushProperty name="height" value="0.025" units="cm"/>
    </inkml:brush>
  </inkml:definitions>
  <inkml:trace contextRef="#ctx0" brushRef="#br0">137 8 17585,'6'-2'6281,"24"-4"-2654,-30 6-3595,1 1 1,0-1-1,-1 0 1,1 0-1,-1 1 0,1-1 1,-1 0-1,1 1 1,-1-1-1,1 0 1,-1 1-1,0-1 1,1 1-1,-1-1 1,1 1-1,-1-1 0,0 1 1,0-1-1,1 1 1,-1-1-1,0 1 1,0 0-1,0-1 1,1 1-1,-1-1 1,0 1-1,0-1 0,0 1 1,0 0-1,0-1 1,0 1-1,0-1 1,-1 2-1,-1 24-46,-5-7 134,0 0 1,-1-1 0,0 0 0,-2 0-1,0 0 1,-24 29 0,-14 26 128,39-58-178,3-6 7,1 1 1,-1 0-1,2 0 0,-1 0 1,1 1-1,-4 20 0,8-31-71,0 1 0,0 0 0,0-1 0,-1 1 0,2 0 0,-1 0 0,0-1 0,0 1 0,0 0 0,0 0 0,0-1 0,1 1 0,-1 0-1,0-1 1,0 1 0,1 0 0,-1-1 0,1 1 0,-1 0 0,1-1 0,-1 1 0,1-1 0,-1 1 0,1-1 0,-1 1 0,1-1 0,1 1 0,24 5 126,30-14 89,-10-6-52,0-3 0,-2-1 1,49-28-1,40-16-4801,-132 62 3735,2-2 430,-20 1-22921</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1:52.478"/>
    </inkml:context>
    <inkml:brush xml:id="br0">
      <inkml:brushProperty name="width" value="0.025" units="cm"/>
      <inkml:brushProperty name="height" value="0.025" units="cm"/>
    </inkml:brush>
  </inkml:definitions>
  <inkml:trace contextRef="#ctx0" brushRef="#br0">70 82 8104,'1'-10'6160,"-1"-10"-4519,1-7-220,3 2 3914,-22 154-4583,5 0 0,5 151-1,7-176-603,-14 493-189,-5 451-4936,20-1027 4446,1 35-1960,3-20-2778,-3-28 368</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1:52.819"/>
    </inkml:context>
    <inkml:brush xml:id="br0">
      <inkml:brushProperty name="width" value="0.025" units="cm"/>
      <inkml:brushProperty name="height" value="0.025" units="cm"/>
    </inkml:brush>
  </inkml:definitions>
  <inkml:trace contextRef="#ctx0" brushRef="#br0">23 25 16624,'-3'16'550,"-6"55"425,2 1 0,4 0 1,6 84-1,39 231-269,-41-384-748,1 13 322,1-1 1,0 1-1,12 29 0,-14-42-177,0 0 1,1 0-1,-1-1 1,1 1-1,0-1 1,0 1 0,-1-1-1,2 1 1,-1-1-1,0 0 1,0 0-1,4 2 1,-4-3-49,0 0 0,-1-1-1,1 1 1,0-1 0,-1 0 0,1 1 0,0-1 0,0 0 0,0 0 0,-1 0-1,1 0 1,0 0 0,0 0 0,-1-1 0,1 1 0,0-1 0,0 1 0,-1-1-1,1 1 1,0-1 0,-1 0 0,1 0 0,1-1 0,3-3 112,0 1-1,0-2 1,0 1 0,0-1 0,-1 1-1,0-2 1,0 1 0,-1 0 0,5-9 0,33-72 989,-29 57-809,65-156 1259,27-59-487,-83 201-1222,2 2-1,1 0 1,41-50-1,-57 81-1015,1 0 0,0 0-1,1 1 1,1 1 0,15-12 0,0 4-6131</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1:55.339"/>
    </inkml:context>
    <inkml:brush xml:id="br0">
      <inkml:brushProperty name="width" value="0.025" units="cm"/>
      <inkml:brushProperty name="height" value="0.025" units="cm"/>
    </inkml:brush>
  </inkml:definitions>
  <inkml:trace contextRef="#ctx0" brushRef="#br0">35 319 8776,'-2'-1'153,"0"0"-1,1 1 0,-1-1 1,0 0-1,1 0 0,-1 0 1,0 0-1,1 0 0,0-1 1,-1 1-1,1 0 0,0-1 1,-1 1-1,1-1 0,0 1 1,0-1-1,0 1 0,0-1 1,1 0-1,-2-2 0,0-2 117,1 1-1,0 0 1,0-1-1,1 1 0,-1-1 1,1 1-1,1-8 1,1-1 103,0 1 0,1-1 1,0 1-1,1-1 0,6-14 1,1 3 1370,2 0 0,0 0 0,25-33 0,-38 57-1646,1 1 0,-1-1 0,0 1 0,0-1 0,0 1 0,1 0 0,-1-1 0,0 1 0,0-1 0,1 1 1,-1 0-1,0-1 0,1 1 0,-1-1 0,0 1 0,1 0 0,-1 0 0,1-1 0,-1 1 0,0 0 0,1 0 0,-1-1 0,1 1 0,-1 0 1,1 0-1,-1 0 0,1 0 0,-1 0 0,1 0 0,-1-1 0,1 1 0,-1 0 0,1 1 0,-1-1 0,1 0 0,-1 0 0,1 0 1,-1 0-1,1 0 0,-1 0 0,0 1 0,1-1 0,4 25 1146,-11 40-548,-7-1-287,-23 65 0,21-82-393,2 1 0,2 0 0,-6 59 0,17-106-18,0 0 0,-1-1 1,1 1-1,0 0 0,0-1 1,0 1-1,0-1 0,0 1 1,0 0-1,0-1 0,0 1 1,0 0-1,0-1 0,0 1 1,0 0-1,1-1 0,-1 1 1,0 0-1,0-1 0,1 1 1,-1-1-1,0 1 0,1-1 1,-1 1-1,0-1 0,1 1 0,-1-1 1,1 1-1,-1-1 0,1 1 1,-1-1-1,1 0 0,0 1 1,-1-1-1,1 0 0,-1 1 1,2-1-1,0 0 9,0-1 0,0 1-1,0-1 1,-1 1 0,1-1 0,0 0 0,0 0-1,0 0 1,0 0 0,-1 0 0,1 0-1,1-2 1,46-43 362,-19 8-117,-1-1-1,-2-1 0,30-59 1,47-141-553,-108 251-6127,-5 8 296,-5 4-3727</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1:55.698"/>
    </inkml:context>
    <inkml:brush xml:id="br0">
      <inkml:brushProperty name="width" value="0.025" units="cm"/>
      <inkml:brushProperty name="height" value="0.025" units="cm"/>
    </inkml:brush>
  </inkml:definitions>
  <inkml:trace contextRef="#ctx0" brushRef="#br0">0 0 16496,'0'0'5701,"0"54"-3779,0-30-353,3-2-480,17-1-896,8-11-418,9-6-2177,3-4-2627,1-10-2626</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1:56.182"/>
    </inkml:context>
    <inkml:brush xml:id="br0">
      <inkml:brushProperty name="width" value="0.025" units="cm"/>
      <inkml:brushProperty name="height" value="0.025" units="cm"/>
    </inkml:brush>
  </inkml:definitions>
  <inkml:trace contextRef="#ctx0" brushRef="#br0">178 1 17264,'0'0'1997,"-8"-1"202,1 2-1992,1 0 1,-1 0-1,1 1 0,-1-1 0,1 1 0,0 1 0,0-1 0,0 1 0,0 0 1,0 1-1,1-1 0,-1 1 0,1 0 0,0 1 0,0-1 0,0 1 0,1 0 1,0 0-1,-7 10 0,5-8-196,0 0-1,1 1 1,-1 0 0,1 0-1,1 1 1,0-1 0,0 1-1,0 0 1,-2 14 0,5-23-12,1 1 0,0-1 1,0 0-1,0 1 0,0-1 0,0 0 1,0 1-1,0-1 0,0 0 1,1 1-1,-1-1 0,0 0 1,0 1-1,0-1 0,0 0 0,0 1 1,0-1-1,1 0 0,-1 1 1,0-1-1,0 0 0,1 0 1,-1 1-1,0-1 0,0 0 0,1 0 1,-1 1-1,0-1 0,1 0 1,-1 0-1,0 0 0,1 0 1,-1 1-1,0-1 0,1 0 0,-1 0 1,0 0-1,1 0 0,-1 0 1,1 0-1,21-4 0,19-15 20,102-94-532,-143 112 533,1 1 0,-1 0 0,0-1 0,1 1 0,-1 0 0,0 0 0,1-1 0,-1 1 0,1 0 0,-1 0 0,0-1 0,1 1 0,-1 0 0,1 0 0,-1 0 0,1 0 0,-1 0 0,1 0 0,-1 0 0,1 0 0,-1 0 0,1 0 0,-1 0 0,1 0 0,-1 0 0,1 0-1,-1 0 1,0 0 0,1 1 0,-1-1 0,1 0 0,-1 0 0,1 1 0,6 17 825,-8 37 454,1-40-1239,0-14-57,0-1-1,0 1 1,0-1 0,0 1-1,0-1 1,0 1 0,0-1-1,0 1 1,0-1-1,1 1 1,-1-1 0,0 1-1,0-1 1,1 1-1,-1-1 1,0 0 0,0 1-1,1-1 1,-1 0-1,1 1 1,-1-1 0,0 0-1,1 1 1,-1-1-1,1 0 1,-1 0 0,0 1-1,1-1 1,-1 0 0,1 0-1,-1 0 1,1 0-1,-1 0 1,2 1 0,22-4 206,22-15 51,-23 4-226,-18 10-115,-1 0 1,2 1 0,-1 0 0,0 0 0,1 0-1,-1 0 1,1 1 0,0 0 0,-1 0 0,1 1-1,0 0 1,0 0 0,9-1 0,-14 5 102,0-1 0,-1 0 0,1 1 0,0-1 0,-1 0 0,1 1 0,-1-1 0,0 1 0,0-1 0,0 1 0,0-1 0,0 1 0,-2 3 0,2-4 65,-14 62 772,14-63-873,0-1-1,1 0 0,-1 1 1,1-1-1,-1 0 1,1 1-1,-1-1 0,1 0 1,-1 0-1,1 1 0,-1-1 1,1 0-1,-1 0 1,1 0-1,0 0 0,-1 0 1,1 0-1,-1 0 0,1 0 1,-1 0-1,1 0 1,-1 0-1,1 0 0,0 0 1,-1 0-1,1 0 0,-1 0 1,1-1-1,-1 1 1,1 0-1,-1-1 0,1 1 1,-1 0-1,1-1 1,-1 1-1,0 0 0,1-1 1,-1 1-1,1-1 0,21-13-40,11-17-1296,21-17-3544,-50 46 3776,0-1 1,0 1-1,0-1 0,1 1 0,-1 0 0,9-2 0,-12 5 1114,0-1 0,-1 1 0,1-1-1,0 1 1,0 0 0,-1-1-1,1 1 1,-1 0 0,1-1 0,0 1-1,-1 0 1,1 0 0,-1 0 0,0 0-1,1-1 1,-1 1 0,0 0 0,1 0-1,-1 0 1,0 0 0,0 0 0,0 0-1,0 0 1,0 0 0,0 0-1,0 0 1,0 0 0,0-1 0,-1 1-1,1 0 1,-1 2 0,-2 34 3141,3-36-3110,-1-1-1,1 1 0,0-1 1,0 1-1,0-1 0,0 1 0,0-1 1,0 1-1,0-1 0,0 1 0,0-1 1,0 1-1,0-1 0,0 1 0,0-1 1,0 1-1,1-1 0,-1 1 0,0-1 1,0 0-1,1 1 0,-1-1 1,0 1-1,0-1 0,1 1 0,-1-1 1,1 0-1,-1 1 0,0-1 0,1 0 1,-1 0-1,1 1 0,-1-1 0,1 1 1,21-5 777,22-19-52,-43 22-755,17-11 171,37-22-564,-52 32 485,0 0 0,1 0 0,0 1 0,0-1 0,-1 1 0,1 0-1,0 0 1,0 0 0,0 1 0,0-1 0,0 1 0,4 0 0,-7 1 351,0 1 0,-1-1 1,1 1-1,-1-1 0,1 1 1,-1-1-1,1 1 1,-1-1-1,0 1 0,0-1 1,0 1-1,0 0 0,0-1 1,0 1-1,0-1 1,-1 4-1,1-3-230,-1 1 0,1-1 0,0 1 0,0-1 0,0 1 0,1-1 1,-1 1-1,1-1 0,-1 0 0,2 5 0,1-6-160,0 1-1,0-1 1,0 0 0,0-1 0,0 1 0,0-1-1,1 1 1,-1-1 0,0 0 0,0 0-1,0 0 1,0 0 0,0-1 0,0 1 0,0-1-1,0 0 1,0 0 0,4-2 0,21-2-7478</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1:57.488"/>
    </inkml:context>
    <inkml:brush xml:id="br0">
      <inkml:brushProperty name="width" value="0.025" units="cm"/>
      <inkml:brushProperty name="height" value="0.025" units="cm"/>
    </inkml:brush>
  </inkml:definitions>
  <inkml:trace contextRef="#ctx0" brushRef="#br0">83 9 19058,'7'-9'4066,"-2"11"-1458,-4 24-446,-10 39-818,-25 45-53,22-75-1023,1 1 1,1 0-1,3 0 0,-5 44 0,12-79-273,0 0 0,0 1 0,0-1 0,0 0-1,0 1 1,0-1 0,0 0 0,0 0 0,1 1 0,-1-1 0,0 0 0,1 0-1,-1 1 1,1-1 0,-1 0 0,1 0 0,0 0 0,-1 0 0,1 0 0,0 0-1,0 0 1,0 0 0,0 0 0,0 0 0,0-1 0,0 1 0,0 0-1,0-1 1,2 2 0,0-1-31,1-1 1,-1 1-1,0-1 0,1 0 0,-1 0 0,0 0 1,1 0-1,-1 0 0,0-1 0,1 0 0,3-1 1,8-2-529,-1-1 1,0-1-1,-1-1 1,17-9 0,-11 3-2031,0-1 1,-1 0 0,17-20 0,0-6-5382</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1:57.845"/>
    </inkml:context>
    <inkml:brush xml:id="br0">
      <inkml:brushProperty name="width" value="0.025" units="cm"/>
      <inkml:brushProperty name="height" value="0.025" units="cm"/>
    </inkml:brush>
  </inkml:definitions>
  <inkml:trace contextRef="#ctx0" brushRef="#br0">133 0 6374,'0'0'9951,"-12"12"-5686,8-8-4053,-62 72 3626,59-67-3294,1-1 1,0 2-1,0-1 0,1 0 0,1 1 0,-1 0 0,2 0 0,-5 19 0,7-29-536,1 1-1,0-1 0,0 1 1,0-1-1,0 1 1,0-1-1,0 1 0,0-1 1,0 0-1,0 1 1,0-1-1,0 1 0,0-1 1,1 1-1,-1-1 0,0 0 1,0 1-1,0-1 1,1 1-1,-1-1 0,0 0 1,0 1-1,1-1 1,-1 0-1,0 1 0,1-1 1,-1 0-1,0 0 0,1 1 1,-1-1-1,0 0 1,1 0-1,-1 1 0,1-1 1,0 0-1,20-2 135,19-15 54,-26 8-132,0-1 1,-1 0-1,-1-1 1,1-1-1,-2 0 1,0 0 0,0-1-1,-1-1 1,12-21-1,-28 47 347,-20 41-109,25-50-305,-1 0 1,1 0 0,0 0-1,0 1 1,1-1 0,-1 1 0,0-1-1,1 0 1,0 1 0,0-1 0,0 1-1,0-1 1,1 1 0,0 3-1,0-6-18,0-1-1,-1 1 0,1 0 0,0-1 0,0 1 0,0-1 0,-1 1 0,1-1 0,0 1 0,0-1 0,0 0 0,0 1 0,0-1 0,0 0 0,0 0 0,0 1 0,0-1 0,0 0 0,0 0 1,0 0-1,0 0 0,0-1 0,0 1 0,1 0 0,27-7-753,-21 3 2,0-1 0,0 0 0,-1 0 0,1 0 0,-1-1 0,0 0 0,6-7 0,-2 1-2383,0 0 0,-2-1 0,12-18 0,-8 8-2604</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1:58.361"/>
    </inkml:context>
    <inkml:brush xml:id="br0">
      <inkml:brushProperty name="width" value="0.025" units="cm"/>
      <inkml:brushProperty name="height" value="0.025" units="cm"/>
    </inkml:brush>
  </inkml:definitions>
  <inkml:trace contextRef="#ctx0" brushRef="#br0">140 0 8360,'0'0'4660,"-6"10"-715,-10 14-2018,1 0 0,2 1 0,-17 41 0,27-59-1754,0 1-1,1 0 0,0 0 0,0 1 1,0-1-1,1 0 0,1 1 0,-1-1 1,1 0-1,1 1 0,-1-1 1,2 1-1,-1-1 0,1 0 0,0 0 1,1 0-1,0 0 0,3 7 0,1-2-493,-1 0-1,0 0 0,-1 0 0,0 1 0,5 28 0,-9-38 324,-1 1-1,0-1 1,1 1 0,-1 0 0,-1-1 0,1 1 0,-1-1-1,0 1 1,0-1 0,-2 6 0,2-8 37,0 1 0,0-1 0,-1 0 0,1 0 0,-1 0-1,1 0 1,-1-1 0,0 1 0,1 0 0,-1-1 0,0 1 0,0-1 0,0 0 0,0 1 0,-1-1 0,1 0-1,0 0 1,0-1 0,-1 1 0,-3 1 0,5-2 17,-1 0-1,1 1 0,0-1 1,-1 0-1,1 0 1,-1 0-1,1 0 1,-1 0-1,1 0 1,-1-1-1,1 1 1,0 0-1,-1-1 1,1 1-1,-1-1 1,1 1-1,0-1 0,-1 0 1,1 0-1,0 1 1,0-1-1,0 0 1,0 0-1,0 0 1,-2-2-1,1 0-17,0-1 0,0 1 0,0-1 0,0 0 0,1 0 0,0 0 0,-1 1 1,1-1-1,0-6 0,-1-6-171,1-1 0,0 1 1,3-27-1,-1 34 51,1 1 1,0-1-1,0 1 1,0 0-1,1 0 1,1 0-1,-1 0 1,1 0-1,0 1 1,1-1-1,0 1 1,0 0-1,1 1 1,6-7-1,9-6 46,1 1 0,47-30 0,18-15 112,-85 62-21,-1 0 0,1 0-1,-1 0 1,0 0 0,1 0-1,-1 0 1,0-1 0,0 1-1,0 0 1,0-1 0,0 1-1,0 0 1,0-1 0,-1 1-1,1-1 1,-1 1 0,1-1-1,-1 0 1,1 1-1,-1-1 1,0 0 0,1 1-1,-1-1 1,0 0 0,0 1-1,-1-3 1,0 3 44,0-1 1,0 1-1,-1 0 1,1 0-1,-1 0 1,1 0-1,-1 0 1,1 0-1,-1 0 1,0 0-1,1 0 1,-1 1-1,0-1 1,0 1-1,1-1 1,-1 1-1,0 0 1,0-1-1,0 1 1,0 0-1,1 0 1,-4 1-1,-1-1 10,0 0 1,0 1-1,0 0 1,1 0-1,-1 0 0,0 1 1,1 0-1,-10 4 0,12-5-106,1 0 0,0 1 0,0-1 0,0 1-1,0-1 1,0 1 0,0 0 0,0-1 0,1 1-1,-1 0 1,1 0 0,-1 0 0,1 1 0,0-1-1,0 0 1,0 0 0,0 1 0,0-1 0,0 1-1,0-1 1,1 1 0,0-1 0,-1 3 0,1-4-12,1 0 0,-1 0 0,0 0 0,0 0 1,1 0-1,-1 0 0,1 0 0,-1 0 0,1 0 0,-1 0 1,1-1-1,0 1 0,-1 0 0,1 0 0,0-1 0,-1 1 1,1 0-1,0-1 0,0 1 0,0-1 0,0 1 0,0-1 1,0 1-1,0-1 0,0 0 0,0 1 0,0-1 1,0 0-1,0 0 0,1 0 0,38 5-200,-32-4 163,61 1-254,-46-3 55,0 1 1,-1 2 0,1 0-1,0 2 1,21 6-1,-30-5 2259,-27-21-670,6 8-1355,0-1 1,1 0-1,1 0 0,-1 0 1,2-1-1,-1 0 0,1 0 1,1 0-1,0 0 0,-3-14 1,41 22-7251,-12 2-474,8 1-4986</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1:59.173"/>
    </inkml:context>
    <inkml:brush xml:id="br0">
      <inkml:brushProperty name="width" value="0.025" units="cm"/>
      <inkml:brushProperty name="height" value="0.025" units="cm"/>
    </inkml:brush>
  </inkml:definitions>
  <inkml:trace contextRef="#ctx0" brushRef="#br0">2 5 15695,'0'0'9892,"0"12"-7997,-1-2-1542,0 17 985,6 56-1,-5-77-1268,0-1 0,1 1 0,0 0 0,0-1 0,1 1 0,0-1 0,0 1 0,0-1 0,0 0 0,1 0 0,0 0 0,0 0 1,0 0-1,1-1 0,-1 1 0,1-1 0,8 7 0,-9-10-61,-1 1 0,1-1 0,-1 0 0,1 1 0,-1-1 0,1-1 0,0 1 0,0 0 0,-1-1 0,1 1 0,0-1 0,0 0 0,0 0 0,0 0 0,-1 0 0,1 0 0,0-1 0,0 1 0,0-1 0,-1 0 0,4-1 0,-2 0 19,0-1 0,0 0-1,0 1 1,-1-1 0,0-1-1,1 1 1,-1 0 0,0-1-1,0 1 1,-1-1 0,1 0-1,1-4 1,2-5 34,0 0 1,-1 0-1,-1 0 0,0 0 1,-1-1-1,0 0 1,1-20-1,-7-8-61,-5 25 0,7 17 0,1 0 0,-1 0 0,1 0 0,-1 0 0,0 0 0,1 0 0,-1 0 0,1 0 0,-1 0 0,1 0 0,-1 0 0,0 0 0,1 0 0,-1 0 0,1 1 0,-1-1 0,1 0 0,-1 0 0,1 1 0,-1-1 0,1 0 0,-1 1 0,1-1 0,-1 0 0,1 1 0,-1-1 0,1 1 0,0-1 0,-1 1 0,1-1 0,-1 1 0,-2 5 0,0 0 0,0 0 0,0 0 0,0 0 0,1 0 0,0 1 0,1-1 0,-1 1 0,1-1 0,1 1 0,-1-1 0,1 1 0,1 11 0,-1-17 0,1 1 0,0-1 0,-1 0 0,1 1 0,0-1 0,0 0 0,0 0 0,0 0 0,0 1 0,0-1 0,0 0 0,0 0 0,0 0 0,0-1 0,1 1 0,-1 0 0,0 0 0,1-1 0,-1 1 0,0-1 0,1 1 0,-1-1 0,1 1 0,-1-1 0,1 0 0,-1 0 0,1 0 0,-1 0 0,1 0 0,-1 0 0,1 0 0,-1 0 0,1-1 0,1 0 0,3 1 0,0-1 0,0 0 0,0 0 0,-1-1 0,1 0 0,-1 0 0,11-5 0,-12 5-13,0-1 0,0 1 1,0-1-1,0 0 0,-1-1 0,1 1 0,-1 0 1,0-1-1,0 0 0,0 0 0,0 0 0,-1 0 0,0 0 1,3-7-1,-5 10-190,-8 9-406,3-2 599,1-1-1,1 1 0,-1 0 1,1 1-1,0-1 0,0 1 1,1-1-1,0 1 0,0 0 1,1 0-1,0-1 0,0 1 1,0 0-1,1 0 0,0 0 1,2 10-1,-2-15 0,1 0 1,0-1-1,-1 1 0,1 0 1,0-1-1,0 1 0,0-1 1,1 0-1,-1 1 1,0-1-1,0 0 0,1 0 1,-1 0-1,1 0 0,-1 0 1,1 0-1,-1 0 0,1 0 1,-1-1-1,1 1 1,0 0-1,0-1 0,-1 0 1,1 1-1,0-1 0,3 0 1,56 2-997,-45-3 427,-11 1 655,0 0 0,-1 0 0,1-1 0,0 0 0,0 0 0,-1 0 0,1-1 0,0 1 0,-1-1 0,1 0 0,-1-1 0,0 1 0,0-1 0,0 0-1,0 0 1,0 0 0,3-4 0,-6 5-26,1 0 0,-1 0 0,1 0 0,-1 0 0,0 0-1,0-1 1,0 1 0,-1 0 0,1-1 0,0 1 0,-1 0 0,1-1-1,-1 1 1,0-1 0,0 1 0,0-1 0,0 1 0,0-1-1,-1 1 1,1-1 0,-1 1 0,0 0 0,1-1 0,-1 1 0,0 0-1,0-1 1,-1 1 0,1 0 0,0 0 0,-1 0 0,1 0-1,-1 0 1,0 0 0,-3-2 0,-25-21-49,25 22 0,0 0 0,0-1 0,1 0 0,-1 0 0,1 0 0,0 0 0,0 0 0,0-1 0,1 0 0,-5-7 0,9 11-9,-1 1 0,0-1 0,0 1-1,1-1 1,-1 1 0,0-1 0,1 1 0,-1-1 0,0 1 0,1-1-1,-1 1 1,1 0 0,-1-1 0,1 1 0,-1 0 0,1-1 0,-1 1 0,1 0-1,-1-1 1,1 1 0,-1 0 0,1 0 0,-1 0 0,1 0 0,0 0-1,-1 0 1,1-1 0,-1 1 0,1 0 0,0 1 0,27-5-1298,-23 4 553,52-7-9912,-23 0 934</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1:59.691"/>
    </inkml:context>
    <inkml:brush xml:id="br0">
      <inkml:brushProperty name="width" value="0.025" units="cm"/>
      <inkml:brushProperty name="height" value="0.025" units="cm"/>
    </inkml:brush>
  </inkml:definitions>
  <inkml:trace contextRef="#ctx0" brushRef="#br0">3 19 19506,'-3'4'3043,"3"0"-512,6-3-129,16-1-1057,8 0-256,10 0-288,1 0-513,3-5-192,0 0-1153,-11-2-2818,-12 2-3460,-9 0-10730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3:15.048"/>
    </inkml:context>
    <inkml:brush xml:id="br0">
      <inkml:brushProperty name="width" value="0.025" units="cm"/>
      <inkml:brushProperty name="height" value="0.025" units="cm"/>
    </inkml:brush>
  </inkml:definitions>
  <inkml:trace contextRef="#ctx0" brushRef="#br0">1 101 6150,'0'0'16784,"51"-46"-15215,-15 38-896,6 0-545,1 1-128,-1-2-2274,-2-2-2435,-7 0-5668</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00.344"/>
    </inkml:context>
    <inkml:brush xml:id="br0">
      <inkml:brushProperty name="width" value="0.025" units="cm"/>
      <inkml:brushProperty name="height" value="0.025" units="cm"/>
    </inkml:brush>
  </inkml:definitions>
  <inkml:trace contextRef="#ctx0" brushRef="#br0">237 24 18610,'0'0'3320,"-9"-4"-731,0 0-2234,0 1 0,0 0 0,-1 0 0,1 1 0,-1 0 0,0 1 0,1 0 0,-1 1 0,0 0 0,-18 2 0,23-1-309,0 0 0,0 1 0,0-1 0,0 1 0,0 0 0,0 0 0,1 0 0,-1 1 0,1 0 0,-1 0 0,1 0 0,0 0 0,0 1 1,1-1-1,-1 1 0,1 0 0,-1 0 0,1 1 0,1-1 0,-1 0 0,0 1 0,1 0 0,0 0 0,-2 5 0,3-6-42,0 0-1,0 0 1,0 0 0,0 0 0,0 0 0,1 0 0,0 0 0,0 1 0,0-1 0,0 0 0,1 0 0,-1 0-1,3 7 1,-3-10-1,1 0 0,0 0 0,-1 0-1,1 0 1,0 0 0,-1 0 0,1 0-1,0 0 1,0-1 0,0 1 0,0 0-1,0 0 1,0-1 0,0 1 0,0 0-1,0-1 1,0 1 0,0-1 0,2 1-1,0-1 19,0 1 1,-1-1-1,1 0 0,0 0 0,0 0 0,0-1 0,0 1 0,-1-1 0,1 1 0,0-1 1,3-1-1,2-2 12,-1 1 0,0-1 0,0 0-1,-1 0 1,1-1 0,-1 0 0,0 0 0,9-11 0,42-55 262,-41 49-267,-16 22-29,1 0 1,-1-1-1,0 1 1,0 0-1,0 0 1,0-1-1,0 1 1,0 0-1,0 0 1,1 0-1,-1-1 1,0 1-1,0 0 1,0 0-1,1 0 1,-1-1-1,0 1 1,0 0-1,0 0 1,1 0-1,-1 0 1,0 0-1,0 0 1,1 0-1,-1-1 1,0 1-1,0 0 0,1 0 1,-1 0-1,0 0 1,0 0-1,1 0 1,-1 0-1,0 0 1,0 0-1,1 0 1,-1 1-1,0-1 1,0 0-1,1 0 1,-1 0-1,0 0 1,0 0-1,1 0 1,3 16-47,-3 33 21,-2-38 79,1-4 23,0-1 0,0 1 0,1 0 0,0-1 0,0 1 0,1-1 1,0 1-1,0-1 0,0 0 0,1 0 0,5 10 0,-7-14-42,1 0 0,0-1 1,0 1-1,0 0 0,0-1 0,0 1 0,0-1 1,0 0-1,0 1 0,1-1 0,-1 0 1,1 0-1,-1-1 0,0 1 0,1 0 1,0-1-1,-1 0 0,1 1 0,-1-1 1,1 0-1,-1 0 0,1-1 0,-1 1 0,1 0 1,0-1-1,-1 0 0,0 1 0,1-1 1,-1 0-1,1 0 0,-1 0 0,0-1 1,3-1-1,8-5-103,0 0-1,0-2 1,-1 1 0,0-1-1,0-1 1,-1 0 0,12-16-1,16-16-6123,-22 33-3005,-11 9 2418</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01.015"/>
    </inkml:context>
    <inkml:brush xml:id="br0">
      <inkml:brushProperty name="width" value="0.025" units="cm"/>
      <inkml:brushProperty name="height" value="0.025" units="cm"/>
    </inkml:brush>
  </inkml:definitions>
  <inkml:trace contextRef="#ctx0" brushRef="#br0">81 147 13645,'0'0'2893,"-9"9"38,-35 45-78,40-49-2480,1 1 0,-1 0 0,1-1 0,1 1 0,-1 0 0,1 0 0,0 1 0,1-1 0,-1 0 0,1 1 1,0 7-1,1-14-348,0 1 1,0 0-1,1-1 1,-1 1-1,0-1 1,0 1-1,0 0 1,1-1-1,-1 1 1,0-1-1,1 1 1,-1-1-1,0 1 1,1-1-1,-1 1 0,1-1 1,-1 1-1,1-1 1,-1 0-1,1 1 1,-1-1-1,1 0 1,-1 1-1,1-1 1,-1 0-1,1 0 1,0 0-1,-1 1 1,1-1-1,-1 0 1,1 0-1,0 0 1,-1 0-1,1 0 1,0 0-1,-1 0 1,1 0-1,-1 0 1,1 0-1,0-1 1,-1 1-1,1 0 1,-1 0-1,1-1 1,0 1-1,-1 0 1,1-1-1,-1 1 1,1 0-1,0-1 1,30-17 505,-13 1-398,-2-1 0,0 0 0,0-1 0,-2-1 0,-1 0 0,0-1 0,-2 0 0,0-1 0,-1 0 0,-1-1 0,8-37 0,-19 72-149,-7 27-142,2 1 1,2 0-1,0 46 1,5-84 166,0 0 0,0 0 0,0 0 0,0 0 0,1 0 0,-1 0 0,1-1 0,-1 1 0,1 0 0,0 0 0,-1 0 0,1 0 0,0-1 0,0 1 0,1 0 0,-1-1 0,0 1 0,0-1 0,1 0 0,-1 1 0,1-1 0,-1 0 0,4 2 0,-2-2 5,0 0-1,1 0 1,-1 0 0,0 0 0,1-1 0,-1 0-1,0 1 1,1-1 0,-1-1 0,1 1 0,-1 0-1,6-2 1,3-1-165,0-1 0,0 0 0,0-1 0,-1-1 0,0 1 0,16-12 0,4-8-1210,20-13-2120,-50 37 3475,-1 1-1,1 0 1,-1 0 0,1 0 0,-1 0-1,1 0 1,-1 0 0,1 0-1,-1 0 1,1 0 0,0 0-1,-1 0 1,1 0 0,-1 0-1,1 1 1,-1-1 0,1 0-1,-1 0 1,1 1 0,-1-1-1,1 0 1,-1 1 0,0-1-1,1 0 1,-1 1 0,1-1 0,-1 1-1,0-1 1,1 0 0,-1 1-1,0-1 1,0 1 0,1-1-1,-1 1 1,0-1 0,0 1-1,0-1 1,0 1 0,1 0-1,-1-1 1,0 1 0,0-1-1,0 1 1,0-1 0,0 1-1,0-1 1,-1 1 0,1 0 0,0 40 608,0-32-553,-1 26 335,0-20-8,1 0-1,1 0 1,0 0-1,4 23 1,-4-33-368,1 0 0,0-1 0,0 1 0,0 0 0,0-1 0,1 0 0,-1 1 0,1-1 1,1 0-1,-1 0 0,0-1 0,1 1 0,0-1 0,-1 1 0,2-1 0,-1 0 0,7 3 0,19 10-1373,-16-9 618,0 0 1,0 1-1,-1 1 1,0 0-1,13 12 1,-22-17 800,-1-1 1,0 1 0,-1-1 0,1 1 0,-1 0 0,1 0 0,-1 0 0,-1 0 0,1 0 0,0 0 0,-1 1 0,0-1 0,0 1 0,0-1 0,-1 1 0,1-1 0,-1 1 0,0-1 0,0 1 0,-1-1 0,1 1 0,-3 7 0,2-8 156,-1 0 1,1-1-1,-1 1 1,1 0-1,-1-1 1,0 0-1,-1 1 1,1-1-1,0 0 0,-1 0 1,0 0-1,1-1 1,-1 1-1,-1-1 1,1 1-1,0-1 0,0 0 1,-1 0-1,1 0 1,-1-1-1,0 1 1,1-1-1,-1 0 0,0 0 1,-8 1-1,8-2 8,-1 1-1,1-1 1,-1 0-1,1 0 1,-1 0-1,1-1 1,-1 1-1,1-1 0,-1 0 1,1-1-1,0 1 1,-1-1-1,1 0 1,0 0-1,0 0 1,0 0-1,0-1 1,1 0-1,-1 1 1,1-1-1,0-1 1,-5-3-1,3-2-218,-1 1 0,1-1 0,0 0 0,1 0 0,0 0 0,0-1 0,1 1 0,0-1 0,1 0 0,0 0 0,0 0 0,1 0 0,1 0 0,-1 0 0,2 0 0,-1 0 0,2-1 0,-1 1 0,1 1 0,1-1 0,0 0 0,0 0 0,1 1 0,0 0 0,0 0 0,1 0 0,1 0 0,-1 1 0,1 0 0,1 0 0,-1 0 0,2 1 0,-1 0 0,1 0 0,12-8 0,5 1-1198,0 1 1,34-12-1,8-4-4161,-23 6-5388</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02.236"/>
    </inkml:context>
    <inkml:brush xml:id="br0">
      <inkml:brushProperty name="width" value="0.025" units="cm"/>
      <inkml:brushProperty name="height" value="0.025" units="cm"/>
    </inkml:brush>
  </inkml:definitions>
  <inkml:trace contextRef="#ctx0" brushRef="#br0">318 10 18449,'0'0'1885,"-13"-2"501,-7-1-1414,-1 0 0,1 2-1,-27 0 1,36 2-791,0 0 1,0 1-1,0 0 1,1 0-1,-1 1 1,1 0-1,0 1 1,0 0-1,-14 9 1,16-8-137,1 0 1,0 0-1,1 1 1,0 0 0,0 0-1,0 1 1,-6 9-1,9-12-23,1-1 0,0 0 0,0 1 0,0 0 0,1-1-1,-1 1 1,1 0 0,0 0 0,0 0 0,0 0 0,1 0 0,-1 0-1,1 0 1,0 0 0,0 0 0,0 0 0,2 8 0,-1-10-29,1 1 0,-1-1 0,1 0 0,0 0 0,-1 1 0,1-1 0,0 0 0,0-1 0,0 1 1,1 0-1,-1-1 0,0 1 0,1-1 0,-1 1 0,1-1 0,-1 0 0,1 0 0,0-1 0,-1 1 1,1 0-1,0-1 0,-1 1 0,1-1 0,3 0 0,76 0-1315,-72 0 964,12-2-1107,0-1 0,0-1 1,-1 0-1,22-9 0,20-9-5245</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02.579"/>
    </inkml:context>
    <inkml:brush xml:id="br0">
      <inkml:brushProperty name="width" value="0.025" units="cm"/>
      <inkml:brushProperty name="height" value="0.025" units="cm"/>
    </inkml:brush>
  </inkml:definitions>
  <inkml:trace contextRef="#ctx0" brushRef="#br0">133 0 19282,'-9'3'2547,"0"0"-1939,0 1 0,0 1 0,0-1 0,1 1 1,0 1-1,0-1 0,-11 11 0,15-12-426,0 0 0,0 0 0,0 0 0,1 0 0,0 1 0,0 0 0,0-1 0,0 1 0,1 0 0,0 1 0,0-1 0,0 0 0,1 0 0,-1 1 0,1-1 0,0 11 0,1-15-178,0 0-1,0 0 1,0 0-1,0 0 1,0 0-1,0 0 1,1 0-1,-1 0 1,0 0-1,1 0 1,-1 0-1,1 0 1,-1 0-1,1 0 1,-1 0-1,1-1 1,-1 1-1,1 0 1,0 0-1,0-1 1,-1 1-1,1 0 1,0-1-1,0 1 1,0-1-1,0 1 1,1 0-1,1 0 10,0-1 0,0 1 0,0 0-1,0-1 1,0 0 0,0 0 0,0 0-1,0 0 1,5-1 0,1-1 27,1 0 1,-1 0 0,0-1 0,0 0-1,12-7 1,-9 4 65,-1-1-1,0 0 1,0 0-1,-1-2 1,0 1 0,0-1-1,-1-1 1,0 1 0,-1-1-1,0-1 1,-1 0-1,0 0 1,9-20 0,-16 30 246,-2 4-176,-4 5-156,1 0 0,0 1 0,1 0 0,-1 0 0,2 0 0,-1 0 0,1 0 0,1 1 0,0 0 0,0-1 0,1 1 0,0 0 0,1 0 0,0 0 0,1 10 0,0-18-132,0 0 0,0 0 0,0 0-1,0 0 1,0-1 0,0 1 0,0 0-1,1-1 1,-1 1 0,1-1 0,-1 0-1,1 1 1,-1-1 0,1 0 0,0 0-1,0 0 1,0 0 0,-1 0 0,1 0-1,0-1 1,0 1 0,0-1 0,0 1-1,0-1 1,0 0 0,4 0 0,1 1-1045,0-1 0,0 0 1,-1-1-1,1 0 1,0 0-1,0 0 0,8-4 1,30-17-15078</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03.941"/>
    </inkml:context>
    <inkml:brush xml:id="br0">
      <inkml:brushProperty name="width" value="0.025" units="cm"/>
      <inkml:brushProperty name="height" value="0.025" units="cm"/>
    </inkml:brush>
  </inkml:definitions>
  <inkml:trace contextRef="#ctx0" brushRef="#br0">21 160 4292,'-1'-1'527,"-1"0"0,1 1 0,0-1 0,-1 0 0,1 0 0,0 0-1,0 0 1,0 0 0,0-1 0,0 1 0,0 0 0,0 0 0,0-1 0,0 1 0,0-1 0,1 1 0,-1 0 0,1-1 0,-1 1-1,1-1 1,0 0 0,-1 1 0,1-1 0,0 1 0,0-4 0,1 2-157,0 0 1,0 0-1,0 0 0,0 0 1,1 0-1,-1 0 0,1 0 1,0 0-1,0 1 1,0-1-1,4-4 0,4-2-26,-1 1-1,2-1 1,-1 2 0,1 0-1,14-8 1,-15 10-176,1 1 1,-1 0-1,1 0 0,0 1 1,1 0-1,-1 1 0,0 0 1,1 1-1,-1 0 0,1 1 1,0 0-1,11 2 1,-21-1-171,0-1 1,0 0-1,0 1 1,0-1 0,0 1-1,0 0 1,0-1-1,0 1 1,0 0-1,0 0 1,0 1 0,0-1-1,-1 0 1,1 0-1,-1 1 1,1-1 0,-1 1-1,1 0 1,-1-1-1,0 1 1,1 0-1,0 3 1,-1-1 2,0-1 0,0 1 0,-1-1 0,1 1 0,-1-1 0,0 1 0,0-1 0,0 1 0,-1-1 0,1 1 0,-1-1 0,-2 7 0,-1 1 25,0 0 0,-1-1 0,0 1-1,-1-1 1,0 0 0,0-1 0,-12 14-1,-2-5 420,0-1-1,0-1 0,-31 18 0,-9 6 1100,60-39-1536,-1-1 0,1 0 0,-1 0 0,1 1 0,-1-1 0,1 0 0,-1 1 0,1-1 0,-1 1 0,1-1 0,-1 0 0,1 1 0,0-1 0,-1 1 0,1-1 0,0 1 0,-1-1 0,1 1 0,0 0 0,0-1 0,0 1 0,-1-1 0,1 1 0,0-1 0,0 1 0,0 0 0,0-1 0,0 2 0,16 4 29,41-5-459,-43-1 143,15-1-2321,49-7 1,-7-8-6024,-9-2-4723</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04.270"/>
    </inkml:context>
    <inkml:brush xml:id="br0">
      <inkml:brushProperty name="width" value="0.025" units="cm"/>
      <inkml:brushProperty name="height" value="0.025" units="cm"/>
    </inkml:brush>
  </inkml:definitions>
  <inkml:trace contextRef="#ctx0" brushRef="#br0">204 1 18706,'0'0'8712,"-72"57"-7495,47-25-480,-1 2-417,2 0-256,3 0 0,1-2-608,9-8-962,6-3-896,5-7-833,9-12-6342,7-13-1570</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04.610"/>
    </inkml:context>
    <inkml:brush xml:id="br0">
      <inkml:brushProperty name="width" value="0.025" units="cm"/>
      <inkml:brushProperty name="height" value="0.025" units="cm"/>
    </inkml:brush>
  </inkml:definitions>
  <inkml:trace contextRef="#ctx0" brushRef="#br0">213 21 12620,'-12'0'3886,"-3"-2"-3245,-7 1 1223,-1 0 0,-39 3 0,56-1-1508,0 0 0,1 0 0,-1 1 0,0-1 0,0 1 0,1 1 0,-6 2 0,9-4-277,0 0 0,0 1 0,0-1 1,1 0-1,-1 1 0,0 0 0,1-1 1,-1 1-1,1 0 0,0 0 0,-1 0 1,1 0-1,0 0 0,0 0 0,0 0 1,1 0-1,-1 0 0,-1 4 0,2-4-62,0-1 1,0 1-1,0 0 0,0 0 0,0-1 0,0 1 0,1 0 0,-1 0 0,1-1 0,-1 1 1,1 0-1,-1-1 0,1 1 0,0-1 0,0 1 0,0-1 0,0 1 0,0-1 1,0 0-1,0 1 0,0-1 0,1 0 0,-1 0 0,0 0 0,1 0 0,-1 0 0,1 0 1,-1 0-1,1 0 0,-1-1 0,1 1 0,0-1 0,-1 1 0,1-1 0,2 1 0,8 1 42,-1 0 0,1-1-1,23 0 1,-30-1-34,13 0 21,-1-1 0,1-1 0,-1 0 0,18-5-1,-27 5-13,-1-1-1,1 1 0,-1-1 0,0-1 0,0 1 0,0-1 0,0-1 1,0 1-1,-1-1 0,0 0 0,7-7 0,-12 11 15,0 0-1,0 0 1,1 0-1,-1-1 1,0 1-1,0 0 1,0-1-1,0 1 1,-1 0-1,1-1 1,0 1 0,-1-1-1,1 1 1,-1-1-1,1 0 1,-1 1-1,1-1 1,-1 1-1,0-1 1,0 0-1,0 1 1,0-1 0,0 1-1,-1-4 1,0 3-21,0 1 0,0 0 0,-1-1-1,1 1 1,0 0 0,-1 0 0,1 0 0,-1 0 0,1 0 0,-1 0 0,1 0 0,-1 0 0,0 1 0,1-1 0,-1 1 0,0-1 0,0 1 0,-2-1 0,-4 0-21,1 0 0,-1 1 0,1 0 1,-1 0-1,0 0 0,1 1 0,-1 0 0,1 1 1,-13 3-1,13-1-76,1 0-1,-1 1 1,1 0 0,0 0-1,0 0 1,1 1 0,0 0-1,0 0 1,0 0 0,1 0-1,-1 1 1,2 0 0,-1 0 0,-4 12-1,6-14-367,0 1-1,1 0 0,0 0 0,-1 0 1,2 0-1,-1 0 0,1 0 1,1 11-1,-1-14-232,1 1-1,0 0 1,0 0 0,0-1-1,0 1 1,1-1 0,-1 1 0,1-1-1,0 0 1,0 1 0,0-1-1,0 0 1,1 0 0,4 4 0,23 15-10111</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04.967"/>
    </inkml:context>
    <inkml:brush xml:id="br0">
      <inkml:brushProperty name="width" value="0.025" units="cm"/>
      <inkml:brushProperty name="height" value="0.025" units="cm"/>
    </inkml:brush>
  </inkml:definitions>
  <inkml:trace contextRef="#ctx0" brushRef="#br0">92 78 21685,'-8'4'2327,"-1"-1"-1532,2-1-179,0 0 0,0 0 0,1 1 0,0 0 0,-1 0-1,1 1 1,0 0 0,1 0 0,-1 0 0,-5 6 0,32-12-387,-11-3-175,-1 0 0,1-1-1,-1 0 1,0 0-1,11-11 1,-16 14-29,0 0 0,-1-1-1,1 1 1,-1-1 0,0 1 0,0-1 0,0 0 0,-1 0-1,1-1 1,-1 1 0,0 0 0,0-1 0,-1 1 0,3-9-1,-4 12-23,0 1-1,0 0 0,0-1 1,0 1-1,0-1 0,0 1 1,0-1-1,-1 1 0,1-1 1,0 1-1,0-1 0,0 1 1,0 0-1,-1-1 0,1 1 1,0-1-1,-1 1 0,1 0 1,0-1-1,0 1 0,-1 0 1,1-1-1,-1 1 0,1 0 1,0 0-1,-1-1 0,1 1 0,-1 0 1,1 0-1,0 0 0,-1-1 1,1 1-1,-2 0 0,-19 3-472,-16 16-2729,25-3-1032,4-3-2376</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05.572"/>
    </inkml:context>
    <inkml:brush xml:id="br0">
      <inkml:brushProperty name="width" value="0.025" units="cm"/>
      <inkml:brushProperty name="height" value="0.025" units="cm"/>
    </inkml:brush>
  </inkml:definitions>
  <inkml:trace contextRef="#ctx0" brushRef="#br0">178 149 18706,'0'0'4740,"-12"1"-2412,5-1-2175,0 1 0,0 0 0,1 0 0,-1 0 0,0 1 0,0 0 1,1 1-1,-1-1 0,1 1 0,-1 1 0,1-1 0,0 1 0,1 0 0,-1 0 0,1 1 1,0 0-1,0 0 0,0 0 0,0 0 0,1 1 0,-5 8 0,5-8-132,0 1-1,0-1 0,1 0 1,0 1-1,1 0 1,-1 0-1,1-1 0,0 2 1,1-1-1,-1 13 0,2-19-20,0 0-1,0 0 0,0-1 1,0 1-1,0 0 0,0 0 0,0 0 1,0-1-1,1 1 0,-1 0 1,0 0-1,1 0 0,-1-1 0,1 1 1,-1 0-1,1-1 0,-1 1 1,1 0-1,-1-1 0,1 1 0,-1-1 1,1 1-1,0-1 0,0 1 1,-1-1-1,1 1 0,0-1 0,1 1 1,28 0 56,-20-3-17,0-1-1,0 0 1,0 0 0,12-6 0,2-5 18,-1-1 0,0-1 0,-1 0 0,0-2 0,-2-1 0,0 0 1,-1-1-1,-1-1 0,-1-1 0,-1-1 0,0 0 0,20-44 0,-27 43 265,-15 32-239,-19 40-2,13-22-42,1-1 1,1 2-1,1-1 0,2 1 1,0 1-1,2-1 0,-2 36 1,7-61-35,0 0 0,0 0 0,0 0 0,0 0 0,0 0-1,1 0 1,-1 0 0,1 0 0,-1 0 0,1 0 0,0-1 0,0 1 0,-1 0 0,2 0 0,-1-1 0,0 1 0,0-1 0,0 1 0,1-1 0,-1 1 0,1-1 0,2 3 0,-1-3 11,1 1 0,-1-1 1,0 0-1,0 0 1,1-1-1,-1 1 1,1 0-1,-1-1 0,1 0 1,-1 0-1,0 0 1,6-1-1,1 0 21,0-1-1,0-1 1,0 0 0,-1 0-1,1-1 1,-1 0-1,1 0 1,11-9-1,-14 8-31,-1 0 1,0 0-1,0 0 0,0-1 0,-1 0 0,1 0 0,-2-1 0,1 1 0,-1-1 0,0 0 0,0 0 0,-1-1 0,0 1 0,0-1 0,0 1 1,-1-1-1,-1 0 0,1 0 0,-1-12 0,0 20-10,-1-1 0,0 0 0,0 0 0,0 0 0,0 1 0,0-1 0,0 0 0,0 0 0,0 0 0,0 1 0,-1-1 0,1 0 0,0 0 0,0 1 0,-1-1 0,1 0 0,0 0 1,-1 1-1,1-1 0,-1 0 0,1 1 0,-1-1 0,1 1 0,-1-1 0,0 0 0,1 1 0,-1-1 0,0 1 0,0-1 0,-1 1-8,1 0 0,-1 0 0,1 0-1,-1 0 1,1 1 0,0-1 0,-1 0 0,1 1 0,0-1-1,-1 1 1,1-1 0,0 1 0,-1 0 0,1 0 0,-1 0 0,-4 4-21,0 0 1,0 0-1,0 0 0,1 1 1,-7 8-1,8-7 32,-1 1-1,1 0 0,0 1 0,0-1 1,1 1-1,0 0 0,-2 17 0,4-23 4,1-1 0,-1 1-1,1-1 1,0 1 0,0-1-1,0 0 1,1 1 0,-1-1-1,1 1 1,-1-1-1,1 0 1,0 1 0,0-1-1,0 0 1,0 1 0,0-1-1,0 0 1,0 0 0,1 0-1,-1 0 1,1-1 0,0 1-1,-1 0 1,1 0-1,0-1 1,0 1 0,0-1-1,0 0 1,0 0 0,1 0-1,-1 0 1,0 0 0,5 1-1,7 2-56,1-1 0,0-1 0,-1-1-1,1 0 1,0-1 0,0 0 0,0-1-1,0-1 1,0 0 0,-1-1 0,1-1 0,-1 0-1,0-1 1,23-11 0,-35 15 78,0 0 0,0 0 0,0-1 0,0 1 0,0-1 0,0 0 0,0 1-1,0-1 1,-1 0 0,1 0 0,-1 0 0,0 0 0,1 0 0,-1 0 0,0 0 0,0-1 0,0 1 0,0 0 0,-1-1 0,1 1 0,-1-1 0,1 1 0,-1 0 0,0-1 0,0 1 0,0-1 0,0 1 0,-1-1 0,1 1 0,0-1-1,-1 1 1,0 0 0,0-1 0,0 1 0,0 0 0,0 0 0,-1-3 0,-7-8 226,0 1-1,0-1 0,-1 2 1,-23-22-1,4 4-44,29 29-226,-1-1 0,1 1 0,0 0 0,0-1 1,-1 1-1,1 0 0,0-1 0,-1 1 0,1-1 0,0 1 0,0 0 0,0-1 0,0 1 0,-1-1 1,1 1-1,0-1 0,0 1 0,0-1 0,0 1 0,0-1 0,0 1 0,0 0 0,0-1 0,0 1 1,0-1-1,0 1 0,1-1 0,-1 1 0,0-1 0,0 1 0,0 0 0,0-1 0,1 1 0,-1-1 1,0 1-1,1 0 0,-1-1 0,0 1 0,0 0 0,1-1 0,-1 1 0,1 0 0,-1 0 0,0-1 1,1 1-1,-1 0 0,1 0 0,-1 0 0,0-1 0,1 1 0,-1 0 0,1 0 0,-1 0 0,1 0 1,-1 0-1,1 0 0,-1 0 0,1 0 0,-1 0 0,0 0 0,1 0 0,-1 0 0,1 0 0,0 1 1,46-1-3888,-30 1 1615,23-1-5611</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06.392"/>
    </inkml:context>
    <inkml:brush xml:id="br0">
      <inkml:brushProperty name="width" value="0.025" units="cm"/>
      <inkml:brushProperty name="height" value="0.025" units="cm"/>
    </inkml:brush>
  </inkml:definitions>
  <inkml:trace contextRef="#ctx0" brushRef="#br0">204 67 20948,'0'0'1964,"-12"-5"145,8 4-1934,-4-3 415,0 1-1,-1 0 0,1 0 0,-1 1 0,-14-3 0,20 5-504,-1 0-1,1 0 0,-1 0 1,1 1-1,-1-1 1,1 1-1,-1-1 1,1 1-1,0 0 1,-1 1-1,1-1 0,0 1 1,0-1-1,0 1 1,0 0-1,0 0 1,0 0-1,1 0 1,-1 1-1,0-1 0,-2 4 1,-1 3-39,-1 0 1,1 0-1,1 1 0,-1 0 1,-4 13-1,8-18-50,0 0 0,1 0 0,-1 0 1,1 0-1,0 0 0,1 0 0,-1 0 0,1 0 0,0 0 1,0 1-1,1-1 0,-1 0 0,3 8 0,-2-12 6,0 1-1,0-1 0,0 0 1,1 0-1,-1 0 1,0 0-1,1 0 0,-1 0 1,0 0-1,1 0 1,-1 0-1,1-1 0,0 1 1,-1 0-1,1-1 1,-1 1-1,1-1 0,0 0 1,-1 0-1,1 0 1,0 0-1,-1 0 0,1 0 1,0 0-1,0 0 1,-1-1-1,1 1 0,1-1 1,49-14 117,-38 6-89,0 0 0,0 0 0,23-22 0,-2 2-486,-34 31 323,-1 0 1,1 0-1,-1 0 1,1 0-1,-1 0 1,0 0-1,0 1 0,0-1 1,0 0-1,0 0 1,0 3-1,-52 274-259,35-193 400,15-68 259,-2 0 0,0-1 0,-1 0-1,-1 0 1,0 0 0,-18 31 0,24-47-242,0 0-1,-1 0 1,1 0-1,0-1 0,-1 1 1,1 0-1,-1 0 1,1 0-1,-1-1 1,1 1-1,-1 0 1,0-1-1,1 1 1,-1-1-1,0 1 0,0-1 1,1 1-1,-1-1 1,0 1-1,0-1 1,0 0-1,0 1 1,0-1-1,1 0 1,-1 0-1,0 1 0,0-1 1,0 0-1,0 0 1,0 0-1,0 0 1,-1-1-1,1 0-9,0 0 0,-1-1 0,1 1 0,0-1-1,0 1 1,0-1 0,0 1 0,1-1 0,-1 0 0,0 0-1,1 1 1,-1-1 0,1 0 0,-1-2 0,-5-69-352,6 73 333,1-12-78,-1 0-1,2 0 1,0 1 0,0-1-1,1 1 1,1 0 0,0-1-1,0 2 1,1-1 0,0 0-1,1 1 1,0 0 0,1 0-1,0 1 1,1 0 0,0 0-1,11-10 1,17-11 192,0 2-1,2 1 1,47-25-1,-12 7-58,-61 37-33,12-8 21,45-36 1,-64 48-19,0-1 1,-1 1 0,0-1-1,0 1 1,0-1 0,0 0-1,-1-1 1,0 1 0,0 0-1,0-1 1,0 0-1,-1 0 1,0 0 0,-1 0-1,2-10 1,-2 15-8,-1-1 0,0 1 0,-1 0 0,1-1 0,0 1 0,0-1 0,-1 1 0,1 0 0,0-1 0,-1 1 0,0 0 0,1 0 0,-1-1 0,0 1 0,1 0 0,-1 0 0,0 0 0,0 0 0,0 0 0,0 0 0,0 0 0,0 0 0,0 0 0,-1 1 0,1-1 0,-1-1 0,-3 1 13,1-1-1,0 1 1,-1 0-1,1 0 1,-1 0-1,1 0 1,-1 1 0,-6 0-1,-1 0 3,-1 1 0,1 1 0,-1 0-1,1 0 1,-19 7 0,16-2-4,2 0-1,-1 1 1,1 0-1,0 1 1,0 0 0,1 1-1,-15 15 1,20-17-23,1-1-1,-1 1 1,1 0 0,0 1-1,1-1 1,0 1 0,1 0-1,0 1 1,0-1 0,1 1 0,0-1-1,-2 15 1,4-22-97,1 1 1,0-1-1,1 0 1,-1 0-1,0 0 1,1 1-1,-1-1 0,1 0 1,-1 0-1,1 0 1,0 0-1,0 0 1,0 0-1,0 0 0,1 0 1,-1 0-1,0-1 1,1 1-1,-1-1 1,1 1-1,-1-1 0,1 1 1,0-1-1,0 0 1,0 1-1,0-1 1,0 0-1,0-1 0,0 1 1,0 0-1,0 0 1,0-1-1,0 0 0,0 1 1,1-1-1,3 0 1,6 2-1400,1-2 1,-1 1-1,1-1 1,-1-1 0,18-3-1,18-11-6033</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3:15.394"/>
    </inkml:context>
    <inkml:brush xml:id="br0">
      <inkml:brushProperty name="width" value="0.025" units="cm"/>
      <inkml:brushProperty name="height" value="0.025" units="cm"/>
    </inkml:brush>
  </inkml:definitions>
  <inkml:trace contextRef="#ctx0" brushRef="#br0">1 117 6758,'0'0'17948,"10"-1"-17441,0-1-467,-1-1 0,1 1 0,-1-1 0,0-1 0,0 0 0,12-7 0,-18 9-35,0 1 1,-1-1-1,1 0 0,0 0 0,0 0 1,-1 0-1,0-1 0,1 1 0,-1-1 1,0 1-1,0-1 0,0 0 0,0 0 1,-1 0-1,1 0 0,-1 0 0,0 0 1,0 0-1,0 0 0,0 0 0,0-1 1,-1 1-1,1 0 0,-1-1 0,0 1 1,-1-6-1,1 8-4,0 1 0,0 0 0,0-1 0,0 1 0,0 0 0,0-1 0,0 1 0,0 0 1,-1-1-1,1 1 0,0 0 0,0 0 0,0-1 0,-1 1 0,1 0 0,0-1 0,0 1 0,-1 0 0,1 0 0,0 0 0,0-1 0,-1 1 0,1 0 1,0 0-1,-1 0 0,1 0 0,0-1 0,-1 1 0,1 0 0,0 0 0,-1 0 0,1 0 0,0 0 0,-1 0 0,1 0 0,0 0 0,-1 0 0,-16 7-5,-9 16 192,21-14-52,0-1 1,1 1-1,0 0 0,0 0 1,1 1-1,-4 16 0,7-24-117,-1 0 0,0 0-1,1 1 1,-1-1 0,1 0-1,0 0 1,0 0-1,0 1 1,0-1 0,0 0-1,0 0 1,0 0 0,1 0-1,-1 1 1,1-1 0,0 0-1,-1 0 1,1 0 0,0 0-1,0 0 1,0 0 0,1-1-1,-1 1 1,0 0-1,1 0 1,-1-1 0,1 1-1,0-1 1,-1 1 0,1-1-1,0 0 1,0 0 0,0 0-1,3 2 1,7-1-19,-1-1 0,1 0 0,-1-1 0,1 0 1,-1 0-1,1-2 0,-1 1 0,0-1 0,1-1 0,-1 0 0,0-1 0,0 0 0,-1 0 0,14-8 1,16-11-835,-1-1 0,40-33 1,-78 57 828,10-10-292,10-7 1500,-16 18-259,-8 11-50,-4 3-435,4-9-284,0 1 0,0 0 0,1 0 0,-1 0 0,1 0 0,1 1 0,0-1 0,-1 12 0,2-18-153,1 0-1,0 1 0,-1-1 1,1 0-1,0 0 1,0 0-1,0 0 1,0 0-1,0 0 1,0 0-1,0 0 1,0 0-1,0 0 0,0 0 1,0-1-1,1 1 1,-1 0-1,0-1 1,1 1-1,-1-1 1,0 0-1,1 1 0,-1-1 1,0 0-1,1 0 1,-1 0-1,1 0 1,-1 0-1,0 0 1,1 0-1,1-1 1,50-3 188,-30-3-483,-1-1 0,0 0 1,0-2-1,38-23 0,24-11-1016,-83 43 1282,0 0 0,0 1 0,1-1 1,-1 0-1,0 1 0,0-1 0,1 1 1,-1-1-1,0 1 0,1 0 0,-1-1 0,0 1 1,1 0-1,-1 0 0,0 0 0,1 0 0,-1 0 1,0 1-1,1-1 0,-1 0 0,0 1 1,1-1-1,-1 0 0,0 1 0,1 0 0,1 0 1,-2 1 15,-1 0 1,1-1-1,0 1 1,-1-1 0,1 1-1,-1 0 1,0-1 0,0 1-1,1 0 1,-1 0-1,0-1 1,0 1 0,-1 0-1,1 0 1,0-1-1,0 1 1,-2 2 0,-2 11-385,-1 0-1,-1 0 1,-9 17 0,0-5-3196,-1-7-2803</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06.749"/>
    </inkml:context>
    <inkml:brush xml:id="br0">
      <inkml:brushProperty name="width" value="0.025" units="cm"/>
      <inkml:brushProperty name="height" value="0.025" units="cm"/>
    </inkml:brush>
  </inkml:definitions>
  <inkml:trace contextRef="#ctx0" brushRef="#br0">175 1 17008,'-9'4'1949,"-2"1"-1281,0 1 0,1 0 0,0 1 1,0 0-1,-12 11 0,18-14-565,0-1 1,1 1-1,-1 0 0,1 1 0,-1-1 1,1 1-1,1-1 0,-1 1 1,1 0-1,-1 0 0,2 0 1,-1 0-1,0 1 0,1-1 0,0 0 1,-1 9-1,3-12-113,-1-1 0,0 0 0,1 0 0,-1 0 1,1 0-1,-1 1 0,1-1 0,0 0 0,-1 0 0,1 0 0,0 0 0,0-1 0,-1 1 1,1 0-1,0 0 0,0 0 0,0-1 0,0 1 0,0 0 0,0-1 0,0 1 0,1-1 0,-1 1 1,0-1-1,0 0 0,2 1 0,40 7-171,-32-6 74,9 1-653,0 1 0,0 1 0,0 0 1,0 2-1,20 9 0,-39-16 778,0 1 1,0-1-1,-1 1 1,1-1-1,0 0 1,0 1 0,0 0-1,0-1 1,-1 1-1,1-1 1,0 1-1,-1 0 1,1 0-1,0-1 1,-1 1-1,1 0 1,-1 0-1,1 0 1,-1-1-1,0 1 1,1 0-1,-1 0 1,0 0-1,1 0 1,-1 0-1,0 0 1,0 1-1,-1-1 138,1 1-1,-1-1 0,1 0 0,-1 1 1,0-1-1,0 0 0,0 0 0,0 0 1,0 0-1,0 0 0,0 0 0,0 0 1,0 0-1,0 0 0,-3 1 0,-51 21 3890,38-18-3591,0 0 1,-1-1 0,0-1 0,1-1 0,-1 0 0,0-1 0,0-1 0,-23-3 0,40 3-552,-1 0 1,1 0-1,0 0 0,0 0 1,0-1-1,0 1 0,0 0 0,0-1 1,0 1-1,-1 0 0,1-1 1,0 0-1,0 1 0,0-1 0,1 1 1,-1-1-1,0 0 0,0 0 0,0 0 1,0 1-1,1-1 0,-1 0 1,0 0-1,1 0 0,-1 0 0,1 0 1,-1 0-1,1 0 0,-1 0 1,1 0-1,0-1 0,0 1 0,-1 0 1,1 0-1,0 0 0,0 0 1,0 0-1,0-1 0,0 1 0,1 0 1,-1 0-1,0 0 0,0 0 1,1 0-1,-1 0 0,1 0 0,-1 0 1,2-2-1,0-1-572,0 0-1,1 0 1,0 0 0,0 0-1,0 1 1,0-1-1,1 1 1,-1 0 0,1 0-1,6-4 1,30-13-5753,4-2-2760</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07.608"/>
    </inkml:context>
    <inkml:brush xml:id="br0">
      <inkml:brushProperty name="width" value="0.025" units="cm"/>
      <inkml:brushProperty name="height" value="0.025" units="cm"/>
    </inkml:brush>
  </inkml:definitions>
  <inkml:trace contextRef="#ctx0" brushRef="#br0">205 206 18706,'0'0'2466,"-12"3"470,0 0-2641,-1 1 0,1 1 0,0 0 0,0 0-1,1 1 1,-1 1 0,1 0 0,1 1 0,-1 0 0,1 0-1,1 1 1,-9 10 0,14-15-228,0 0 0,0 1 0,1-1 1,0 1-1,0-1 0,0 1 0,0 0 0,1 0 0,0 0 0,0 1 0,0-1 0,0 0 1,0 11-1,2-15-62,0-1 1,0 1 0,0 0-1,0-1 1,0 1-1,0 0 1,0-1 0,1 1-1,-1 0 1,0-1 0,0 1-1,1 0 1,-1-1-1,0 1 1,1-1 0,-1 1-1,1 0 1,-1-1 0,1 1-1,-1-1 1,1 0 0,-1 1-1,1-1 1,0 1-1,-1-1 1,1 0 0,-1 1-1,2-1 1,27 4 134,30-12 69,-41 2-251,0 0 0,0-2-1,-1 0 1,0-1 0,22-15-1,76-65-750,-72 55 991,-55 63 656,-5-3-465,10-17-251,1 1-1,-1-1 0,2 1 1,-1 1-1,1-1 1,-6 21-1,11-30-121,0-1 1,0 1-1,0-1 1,0 1-1,1-1 0,-1 1 1,0-1-1,0 0 1,0 1-1,0-1 0,1 1 1,-1-1-1,0 1 1,1-1-1,-1 0 0,0 1 1,0-1-1,1 1 1,-1-1-1,1 0 0,-1 0 1,0 1-1,1-1 1,-1 0-1,1 0 0,-1 1 1,1-1-1,-1 0 1,1 0-1,-1 0 0,1 0 1,-1 0-1,0 0 1,1 0-1,-1 1 0,1-2 1,-1 1-1,1 0 1,-1 0-1,1 0 0,-1 0 1,1 0-1,-1 0 1,1 0-1,-1-1 0,1 1 1,-1 0-1,1 0 1,-1-1-1,1 1 0,28-11 157,-8-3-458,0-1 0,22-19 0,25-19-1300,-68 53 1581,0 0 0,0 0 0,0 0-1,0 0 1,0 0 0,0-1 0,0 1-1,0 0 1,1 0 0,-1 0-1,0 0 1,0 0 0,0 0 0,0 0-1,0 0 1,0 0 0,0 0 0,1 0-1,-1 0 1,0 0 0,0 0 0,0 0-1,0 0 1,0 0 0,1 0-1,-1 0 1,0 0 0,0 0 0,0 0-1,0 0 1,0 0 0,0 0 0,1 0-1,-1 0 1,0 0 0,0 0 0,0 0-1,0 0 1,0 1 0,0-1 0,0 0-1,0 0 1,1 0 0,-1 0-1,0 0 1,0 0 0,0 0 0,0 1-1,0-1 1,0 0 0,0 0 0,0 0-1,0 0 1,0 0 0,0 0 0,0 1-1,0-1 1,0 0 0,0 0-1,0 0 1,0 0 0,0 0 0,0 0-1,0 1 1,0-1 0,-3 16 40,-10 16 188,9-24-153,0-1 1,0 1-1,1 0 1,0 0-1,0 0 0,1 1 1,-2 10-1,4-18-57,0-1 0,0 0-1,0 1 1,0-1 0,0 0 0,0 1-1,1-1 1,-1 0 0,0 1 0,0-1-1,0 0 1,1 1 0,-1-1 0,0 0-1,1 0 1,-1 1 0,0-1 0,0 0-1,1 0 1,-1 0 0,0 1 0,1-1-1,-1 0 1,1 0 0,-1 0 0,0 0-1,1 0 1,-1 0 0,0 0 0,1 0-1,-1 0 1,1 0 0,-1 0-1,0 0 1,1 0 0,-1 0 0,0 0-1,1 0 1,17-3 235,5-8-445,1-1-1,-2-1 1,0-1-1,33-27 1,16-10-2196,-32 30 228,-39 21 2148,0 0 0,1 0 0,-1-1 0,0 1 1,0 0-1,0 0 0,0 0 0,1 0 0,-1 0 0,0 0 0,0 0 0,0 0 0,1 0 0,-1 0 0,0 0 0,0 0 0,0 0 0,1 0 0,-1 0 0,0 0 0,0 0 0,0 0 0,1 0 0,-1 0 0,0 0 0,0 1 0,0-1 0,1 0 0,-1 0 1,0 0-1,0 0 0,0 0 0,0 0 0,0 1 0,1-1 0,-1 0 0,0 0 0,0 0 0,0 0 0,0 1 0,0-1 0,0 0 0,0 0 0,0 0 0,0 1 0,1-1 0,-1 0 0,-10 22 394,-5 2 464,9-16-544,1 0-1,-1 0 1,2 1 0,-1-1 0,1 1 0,1 0 0,-5 15 0,8-23-280,0-1 1,0 1-1,0 0 1,0-1-1,0 1 1,0 0-1,0-1 1,0 1-1,0 0 1,0-1-1,0 1 1,0 0-1,0-1 1,0 1-1,0 0 1,1-1-1,-1 1 1,0-1-1,1 1 1,-1-1-1,0 1 1,1 0-1,-1-1 1,1 1 0,-1-1-1,0 1 1,1-1-1,-1 0 1,1 1-1,0-1 1,-1 0-1,1 1 1,-1-1-1,1 0 1,0 1-1,29-4 211,-19 0-209,-1-1 1,0 0-1,17-10 1,-1-5-356,-1-1 1,0-1 0,-2 0-1,-1-2 1,0-1-1,-2-1 1,-1-1 0,-1 0-1,-1-1 1,24-53 0,-39 66 493,-12 21 473,-14 20 365,5 0-490,0 0 1,2 2-1,-22 49 1,34-66-437,1 0 0,0 0 1,0 0-1,1 0 0,1 1 1,0-1-1,1 1 1,0 0-1,1-1 0,0 1 1,1 0-1,4 21 0,-4-30-220,1 0-1,-1 0 0,1-1 0,-1 1 0,1 0 0,1-1 1,-1 1-1,0-1 0,1 0 0,-1 0 0,1 0 0,0 0 1,0-1-1,4 3 0,-8-11-4781,-12-24 2799,-56-52 2803,4 6 4653,63 73-5026,0 1 0,0-1-1,0 0 1,0 1-1,1-1 1,-1 0 0,1 0-1,-1 0 1,0-4 0,2 6-251,0 0 0,0 0 1,0 1-1,1-1 0,-1 0 1,0 0-1,1 1 0,-1-1 1,0 0-1,1 0 0,-1 1 1,1-1-1,-1 0 0,1 1 0,-1-1 1,1 1-1,-1-1 0,1 1 1,0-1-1,-1 1 0,1-1 1,0 1-1,-1 0 0,1-1 1,0 1-1,-1 0 0,1-1 1,0 1-1,0 0 0,0 0 1,-1 0-1,1 0 0,0 0 1,0 0-1,0 0 0,-1 0 1,1 0-1,0 0 0,0 0 1,1 1-1,67-1-885,-22 0-1883,-1-1-3441,5-5-5529</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08.828"/>
    </inkml:context>
    <inkml:brush xml:id="br0">
      <inkml:brushProperty name="width" value="0.025" units="cm"/>
      <inkml:brushProperty name="height" value="0.025" units="cm"/>
    </inkml:brush>
  </inkml:definitions>
  <inkml:trace contextRef="#ctx0" brushRef="#br0">85 30 12748,'1'-1'454,"0"-1"0,0 1 1,-1-1-1,1 0 0,0 1 0,-1-1 0,0 0 0,1 0 1,-1 1-1,0-1 0,0 0 0,0 0 0,0 1 0,0-1 1,-1-3-1,0 6-199,0-1 1,0 0 0,1 0 0,-1 0-1,0 1 1,0-1 0,0 0-1,1 1 1,-1-1 0,0 1 0,0-1-1,1 1 1,-1-1 0,0 1-1,1-1 1,-1 1 0,1 0 0,-1-1-1,0 1 1,0 1 0,-39 53 3112,35-46-3235,0 0-1,1 0 1,0 1 0,1-1 0,0 1 0,0 0 0,1 0 0,0 0 0,1 1 0,0 10 0,0-20-120,1 1 0,1-1-1,-1 0 1,0 0-1,0 0 1,0 0 0,0 0-1,1 0 1,-1 1 0,1-1-1,-1 0 1,1 0 0,-1 0-1,1 0 1,-1 0-1,1-1 1,0 1 0,0 0-1,-1 0 1,1 0 0,0-1-1,0 1 1,0 0-1,0-1 1,2 2 0,0-1 7,-1 0 0,1 0 0,0-1 0,0 1 0,0-1 0,0 1 0,0-1 0,0 0 0,6-1 0,-1 0 9,0 0 0,0-1 1,-1 0-1,1 0 0,-1-1 1,1 0-1,8-5 1,-4 0 11,-1-1 0,0 0 0,-1 0 0,1-1 1,16-22-1,-23 26-10,1 0 0,-1-1 0,0 1 0,-1-1 0,0 0 0,0-1 0,0 1 1,-1 0-1,0-1 0,0 1 0,-1-1 0,1-11 0,-16 28-277,0 11 246,1 1-1,1 0 0,1 1 1,1 0-1,1 1 0,1 0 1,-8 38-1,15-59 34,1 0 0,-1 0 0,1 0 0,-1 0 0,1 0-1,0 0 1,0 0 0,0 1 0,0-1 0,0 0 0,0 0 0,1 0 0,-1 0 0,1 0-1,-1 0 1,1 0 0,0 0 0,0 0 0,0 0 0,0-1 0,1 3 0,0-3-6,0 0-1,-1-1 1,1 1 0,0 0 0,0-1-1,0 0 1,0 1 0,0-1 0,0 0 0,0 0-1,-1 0 1,1 0 0,0 0 0,0-1 0,0 1-1,0-1 1,0 1 0,0-1 0,-1 1 0,1-1-1,0 0 1,0 0 0,2-2 0,6-2-26,-1-1 0,0-1 0,0 1 0,-1-1 0,0-1 0,0 1 0,-1-2 0,1 1 0,-2-1 0,1 0 0,-2 0 0,1 0 1,-1-1-1,0 0 0,-1 0 0,0 0 0,-1-1 0,0 0 0,2-17 0,-5 28-1,0 0 0,0 0 0,-1-1 0,1 1 0,0 0 0,0 0 0,0 0 0,-1 0 0,1 0 0,0 0 0,0 0 0,-1-1 0,1 1 0,0 0 0,0 0 0,0 0 0,-1 0 0,1 0 0,0 0 0,0 0 0,-1 0 0,1 0 0,0 0 0,0 1 0,-1-1 0,1 0 0,0 0 0,0 0 0,-1 0 0,1 0 0,0 0 0,0 0 0,0 1 0,-1-1 0,1 0 0,0 0 0,0 0 0,0 0 0,0 1 0,-1-1 0,1 0 0,0 0 0,0 0 0,0 1 0,0-1 0,0 0 0,0 0 0,0 1 0,0-1 0,0 0 0,-1 0 0,1 1 0,-11 11 0,-14 38 0,24-48 0,0 1 0,0 0 0,0 0 0,0 0 0,0 0 0,1 0 0,-1 0 0,1 0 0,0 0 0,0 0 0,0 0 0,0 0 0,0 0 0,1 0 0,-1 0 0,2 3 0,-1-5 0,0 0 0,0 0 0,0 0 0,0 0 0,1 0 0,-1-1 0,0 1 0,1 0 0,-1-1 0,0 1 0,1-1 0,-1 0 0,0 1 0,1-1 0,-1 0 0,1 0 0,-1 0 0,1 0 0,-1 0 0,0 0 0,1 0 0,-1 0 0,1-1 0,-1 1 0,0 0 0,3-2 0,36-14 0,-32 11 0,1-2 0,-1 1 0,0-1 0,0 0 0,9-12 0,-14 15 0,0 0 0,0 0 0,-1 0 0,1-1 0,-1 1 0,0-1 0,0 1 0,0-1 0,-1 0 0,0 0 0,0 1 0,0-1 0,0-7 0,-1 12 0,0-1 0,-1 1 0,1 0 0,0-1 0,-1 1 0,1 0 0,0 0 0,-1 0 0,1-1 0,0 1 0,-1 0 0,1 0 0,-1 0 0,1 0 0,0-1 0,-1 1 0,1 0 0,-1 0 0,1 0 0,-1 0 0,1 0 0,0 0 0,-1 0 0,1 0 0,-1 0 0,1 1 0,0-1 0,-1 0 0,1 0 0,-1 0 0,1 0 0,0 1 0,-1-1 0,1 0 0,0 0 0,-1 1 0,1-1 0,0 0 0,-1 0 0,1 1 0,0-1 0,-1 0 0,1 1 0,0-1 0,0 1 0,-1-1 0,-17 15 0,-8 21 0,25-34 0,0 0 0,0 0 0,0 1 0,0-1 0,0 0 0,0 0 0,1 1 0,-1-1 0,1 0 0,-1 1 0,1-1 0,0 0 0,0 1 0,0-1 0,0 1 0,1 3 0,1-5 0,-1-1 0,1 1 0,-1 0 0,1 0 0,-1-1 0,1 1 0,0-1 0,-1 1 0,1-1 0,0 0 0,-1 1 0,1-1 0,0 0 0,-1 0 0,1 0 0,0-1 0,2 1 0,32-5 0,-12-2-268,-19 6 174,-1-1 0,1 1 0,0-1 0,0 1 0,0 1 0,0-1 0,5 1 0,-9 2 77,0 1 1,0-1-1,-1 1 0,1-1 0,0 1 0,-1 0 0,0-1 0,0 1 0,0 0 1,0-1-1,0 1 0,-1 3 0,1-3 28,-15 112 854,15-115-862,0 1 0,0-1 0,0 1 0,0-1 0,0 1 0,0-1 0,0 1 0,0-1 0,0 1 0,0-1 0,0 0 0,0 1-1,0-1 1,1 1 0,-1-1 0,0 1 0,0-1 0,1 0 0,-1 1 0,0-1 0,0 0 0,1 1 0,-1-1 0,0 0 0,1 1 0,-1-1 0,1 0 0,-1 1 0,0-1 0,1 0 0,-1 0 0,1 0 0,-1 0 0,1 1 0,-1-1 0,1 0 0,-1 0 0,0 0-1,1 0 1,-1 0 0,1 0 0,-1 0 0,1 0 0,-1 0 0,1 0 0,-1 0 0,1-1 0,-1 1 0,0 0 0,1 0 0,-1 0 0,1 0 0,-1-1 0,1 1 0,-1 0 0,0-1 0,1 1 0,-1 0 0,0 0 0,1-1 0,-1 1 0,0-1 0,1 0 0,24-22 170,-19 13-519,0 0 0,-1-1 0,0 0-1,0 0 1,-2 0 0,1-1 0,-1 1 0,-1-1 0,2-16-1,4-21-1140,7 17-3744,10 8-4480,-6 10 1383</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09.170"/>
    </inkml:context>
    <inkml:brush xml:id="br0">
      <inkml:brushProperty name="width" value="0.025" units="cm"/>
      <inkml:brushProperty name="height" value="0.025" units="cm"/>
    </inkml:brush>
  </inkml:definitions>
  <inkml:trace contextRef="#ctx0" brushRef="#br0">236 0 14638,'0'0'8557,"-7"8"-7302,-4 8-854,0 1 1,1-1 0,1 1-1,1 1 1,0 0-1,1 0 1,1 0-1,-6 35 1,4-6-116,2 1 1,1 76-1,5-124-386,0 1 0,1-1-1,-1 0 1,0 1 0,0-1 0,0 1-1,0-1 1,0 0 0,0 1-1,0-1 1,0 1 0,0-1-1,0 0 1,0 1 0,0-1 0,0 1-1,-1-1 1,1 0 0,0 1-1,0-1 1,0 0 0,-1 1-1,1-1 1,0 0 0,0 1 0,-1-1-1,1 0 1,0 1 0,0-1-1,-1 0 1,1 0 0,0 1-1,-1-1 1,-10-10-1878,-14-37 568,18 33 1140,-15-21 246,-20-36 1324,39 65-903,1 1 0,-1-1 0,1 0 0,1 0 0,-1 0 0,1 0 0,0-1 0,0 1 0,1 0 0,-1-7 0,2 11-280,0 1 0,-1-1 0,1 1 0,0-1 0,0 1 0,0-1 0,0 1 0,0 0 0,0-1 0,0 1-1,0 0 1,1 0 0,-1 0 0,0 0 0,1 0 0,-1 0 0,1 0 0,-1 1 0,1-1 0,-1 0 0,1 1 0,0-1 0,-1 1 0,1 0 0,0-1 0,-1 1 0,4 0 0,53-3 745,-51 3-808,-2 0-408,44 2 1001,-26 5-2433,-10 6-4521</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09.510"/>
    </inkml:context>
    <inkml:brush xml:id="br0">
      <inkml:brushProperty name="width" value="0.025" units="cm"/>
      <inkml:brushProperty name="height" value="0.025" units="cm"/>
    </inkml:brush>
  </inkml:definitions>
  <inkml:trace contextRef="#ctx0" brushRef="#br0">1 1 17713,'0'0'2658,"54"18"-928,-16-9-1089,4 5-609,-1 0-1602,-2 3-3138,-3-3-7720</inkml:trace>
  <inkml:trace contextRef="#ctx0" brushRef="#br0" timeOffset="1">486 231 20435,'0'0'8168,"69"0"-8136,-48-2-1153,-6-4-4164</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10.159"/>
    </inkml:context>
    <inkml:brush xml:id="br0">
      <inkml:brushProperty name="width" value="0.025" units="cm"/>
      <inkml:brushProperty name="height" value="0.025" units="cm"/>
    </inkml:brush>
  </inkml:definitions>
  <inkml:trace contextRef="#ctx0" brushRef="#br0">147 3 16400,'0'0'14472,"-10"-1"-14397,1 0-60,0 1 1,0 0-1,0 0 0,0 1 1,0 1-1,-16 3 1,22-4-73,0 0-1,0 0 1,0-1 0,0 2-1,1-1 1,-1 0 0,0 0-1,1 1 1,-1 0 0,1-1 0,-1 1-1,1 0 1,0 0 0,0 0-1,0 1 1,0-1 0,0 0-1,0 1 1,1-1 0,-1 1 0,1 0-1,-1-1 1,1 1 0,0 0-1,0 0 1,1 0 0,-1 0-1,0 5 1,1-7-45,1 0 0,-1 1 1,1-1-1,-1 0 0,1 0 0,-1 1 0,1-1 0,0 0 0,0 0 1,-1 0-1,1 0 0,0 0 0,0 0 0,0 0 0,0 0 1,1 0-1,-1 0 0,0-1 0,0 1 0,0 0 0,1-1 0,-1 1 1,0-1-1,0 1 0,1-1 0,-1 0 0,3 1 0,45 7-1707,-39-7 1399,28 2-256,-21-2 347,-1 0-1,1 1 0,-1 1 0,0 0 0,0 2 0,0-1 0,25 13 0,-39-17 369,-1 1 0,1 0 0,-1-1 0,0 1 0,1 0 0,-1 0 0,0 0 0,0 0 0,0 0 0,0 0 0,1 1 1,-2-1-1,1 0 0,0 0 0,0 1 0,0-1 0,0 0 0,-1 1 0,1-1 0,-1 1 0,1-1 0,-1 1 0,1 2 0,-2-2 98,1-1 0,-1 1 0,1 0 1,-1-1-1,0 1 0,0-1 0,0 1 0,1-1 1,-1 1-1,-1-1 0,1 1 0,0-1 0,0 0 1,0 0-1,-1 1 0,1-1 0,-2 1 1,-8 5 740,0-1 1,-1 0-1,0-1 1,-13 5-1,25-10-888,-15 6 333,-1-1-1,-1 0 1,1-2-1,-1 0 1,1 0-1,-21-1 1,36-1-363,0-1 1,0 0-1,0 0 0,1 0 1,-1 0-1,0 0 0,0 0 1,0 0-1,0 0 1,0 0-1,0-1 0,0 1 1,0 0-1,1 0 0,-1-1 1,0 1-1,0-1 0,0 1 1,0 0-1,1-1 0,-1 0 1,0 1-1,1-1 0,-1 1 1,0-1-1,1 0 1,-1 0-1,1 1 0,-1-1 1,1 0-1,-1 0 0,1 0 1,0 1-1,-1-1 0,1 0 1,0 0-1,0 0 0,-1 0 1,1 0-1,0 0 1,0 0-1,0 1 0,0-1 1,0 0-1,0 0 0,1 0 1,-1 0-1,0 0 0,1-1 1,0-1-303,0 0-1,0 0 1,1 0 0,-1 0 0,1 1 0,0-1 0,0 1-1,0-1 1,0 1 0,0 0 0,0 0 0,1 0 0,-1 0-1,4-2 1,5-2-1490,1 1-1,0 1 1,0 0-1,15-3 1,16 1-4366</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10.562"/>
    </inkml:context>
    <inkml:brush xml:id="br0">
      <inkml:brushProperty name="width" value="0.025" units="cm"/>
      <inkml:brushProperty name="height" value="0.025" units="cm"/>
    </inkml:brush>
  </inkml:definitions>
  <inkml:trace contextRef="#ctx0" brushRef="#br0">46 473 9513,'0'0'7591,"-4"9"-4447,-5 11-2065,3-9-329,1 0 1,0 1-1,1-1 1,0 1-1,1 0 0,-3 13 1,7-25-742,-1 1 1,1-1-1,-1 0 0,1 1 1,-1-1-1,0 0 1,1 1-1,-1-1 0,1 0 1,-1 0-1,1 1 0,-1-1 1,1 0-1,0 0 1,-1 0-1,1 0 0,-1 0 1,1 0-1,-1 0 1,1 0-1,-1 0 0,1 0 1,0 0-1,-1 0 1,1 0-1,-1 0 0,1-1 1,-1 1-1,1 0 0,-1 0 1,1-1-1,-1 1 1,1 0-1,0-1 0,21-9 229,-3-5-162,0 0 0,-1-1 0,-1 0 0,0-2 0,-1 0 0,-1-1 0,-1 0 0,13-24 0,-13 18-39,-1 0 0,-1-1 1,-1-1-1,-1 0 0,-2 0 0,8-42 1,-13 51 120,-1-1-1,-1 1 1,-1 0 0,-4-36 0,4 51-137,-1 0 1,1 0-1,-1 0 0,0 0 0,0 0 0,0 0 0,0 0 1,-1 0-1,1 0 0,-1 1 0,0-1 0,0 0 0,0 1 1,0 0-1,-4-4 0,4 5-9,-1 0 1,1 0-1,0 0 0,-1 0 1,1 1-1,0-1 1,-1 1-1,1 0 0,-1 0 1,1 0-1,-1 0 0,1 0 1,-1 0-1,1 1 1,-1-1-1,1 1 0,0-1 1,-1 1-1,1 0 0,0 0 1,-1 0-1,1 1 1,-3 1-1,-4 3-6,1 0 0,0 0 0,0 1 0,0 0 0,1 1 0,0 0 0,1 0 0,-9 13 0,-42 76 74,53-89-59,-37 80 612,38-80-570,0 0 0,1 0-1,0-1 1,0 1-1,1 1 1,0-1 0,1 0-1,0 0 1,1 15 0,0-22-65,0 1 1,-1 0-1,1 0 1,0-1 0,0 1-1,0-1 1,0 1-1,0-1 1,1 1 0,-1-1-1,0 0 1,1 0 0,-1 1-1,1-1 1,-1 0-1,1 0 1,0 0 0,-1-1-1,1 1 1,0 0-1,-1-1 1,1 1 0,0-1-1,0 1 1,0-1-1,0 0 1,3 0 0,61 0-384,-49-1 109,169-16-7155,-184 16 7322,0 1 0,0 0 0,0 0 0,0 0 0,-1 0 0,1 1 0,0-1 0,0 0 0,0 1 0,0-1 0,-1 1 0,1-1 0,0 1 0,0 0-1,-1 0 1,1 0 0,0 0 0,-1 0 0,1 0 0,-1 1 0,0-1 0,1 0 0,-1 1 0,0-1 0,0 1 0,0-1 0,0 1 0,0 0 0,0-1 0,0 1 0,-1 0 0,1 0 0,0-1-1,-1 4 1,1 4-144,-1 0 0,0 1 0,-1-1-1,0 0 1,0 0 0,-3 10-1,-3 24-6487,7-36 1461</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11.705"/>
    </inkml:context>
    <inkml:brush xml:id="br0">
      <inkml:brushProperty name="width" value="0.025" units="cm"/>
      <inkml:brushProperty name="height" value="0.025" units="cm"/>
    </inkml:brush>
  </inkml:definitions>
  <inkml:trace contextRef="#ctx0" brushRef="#br0">118 311 11403,'0'0'11424,"-11"3"-8808,3 0-2293,0-1-1,0 1 1,1 0 0,0 1 0,0 0 0,0 0 0,-11 9 0,14-11-250,1 1 1,0 0-1,0 0 1,1 0-1,-1 1 1,1-1-1,-1 0 1,1 1-1,0 0 1,1-1-1,-1 1 1,0 0-1,1 0 1,0 0-1,0 0 1,0 0-1,1 0 1,-1 1-1,1-1 1,0 6-1,1-9-68,-1 0 1,1 0-1,-1-1 0,1 1 0,0 0 0,-1 0 0,1 0 1,0-1-1,0 1 0,-1 0 0,1-1 0,0 1 0,0 0 1,0-1-1,0 0 0,0 1 0,0-1 0,0 1 0,0-1 1,0 0-1,0 0 0,0 1 0,0-1 0,0 0 0,0 0 1,0 0-1,0 0 0,0 0 0,0-1 0,0 1 0,0 0 1,1-1-1,39-7 155,-32 3-274,0 0-1,-1 0 0,1-1 1,-1 0-1,0 0 1,0-1-1,8-10 0,-11 13 41,-1-1 0,-1 1-1,1-1 1,-1 0-1,1 0 1,-1-1-1,-1 1 1,1 0-1,-1-1 1,0 0-1,0 1 1,-1-1 0,2-12-1,-3 23 57,-1 0-1,-1 0 1,1-1 0,-1 1-1,0 0 1,-4 8-1,-3 6 234,6-13-78,1 1 0,0 0 1,0 1-1,1-1 0,-1 0 1,2 0-1,-1 1 0,1-1 1,0 1-1,2 9 0,-2-16-127,1 0-1,-1-1 1,1 1 0,-1 0-1,1 0 1,0-1-1,-1 1 1,1-1 0,0 1-1,0 0 1,0-1-1,-1 1 1,1-1 0,0 0-1,0 1 1,0-1-1,0 0 1,0 1 0,0-1-1,0 0 1,0 0-1,0 0 1,0 0 0,0 0-1,-1 0 1,1 0-1,0 0 1,0 0-1,0-1 1,0 1 0,0 0-1,0-1 1,0 1-1,0 0 1,0-1 0,-1 1-1,1-1 1,0 1-1,1-2 1,33-20 177,-15 1-203,-1 0 0,-1-2 0,-1 0 0,-1-1 0,-2-1 0,0 0 0,-1-1 0,-2-1 0,16-53 0,-42 119-387,-34 65-1,7-20 731,28-55-54,1 0 0,2 1 0,1 1 0,1 0 1,-10 62-1,19-90-281,-1 0 1,1-1 0,0 1-1,0 0 1,1-1 0,-1 1-1,0 0 1,1-1-1,0 1 1,-1-1 0,1 1-1,0-1 1,0 1 0,1-1-1,-1 1 1,0-1-1,1 0 1,2 3 0,-2-3 0,0-1 1,-1 0 0,1 0-1,0-1 1,0 1 0,0 0-1,0 0 1,0-1 0,0 0 0,0 1-1,0-1 1,0 0 0,0 0-1,0 0 1,0 0 0,0 0-1,0 0 1,0 0 0,0-1-1,0 1 1,0-1 0,0 0-1,0 0 1,-1 1 0,3-3-1,5-1-7,0-2 0,-1 1 0,0-1 0,0-1 0,0 1 0,-1-1-1,0-1 1,0 1 0,9-15 0,4-9-65,23-42 1,-2-19 278,-3 0 0,-4-3 0,21-98 0,-89 252-200,4-9 43,4-1 250,3 1 0,-20 58 0,37-89-305,0 0 0,2 0 0,0 1 0,1 0 0,1-1-1,1 1 1,0 0 0,2 0 0,4 28 0,-5-48 7,0 1 0,0 0 0,0 0 0,0 0 0,0 0 0,0-1 0,0 1 0,1 0 0,-1 0 0,0-1 0,1 1 1,-1 0-1,0 0 0,1-1 0,-1 1 0,1 0 0,-1-1 0,1 1 0,0 0 0,-1-1 0,1 1 0,-1-1 0,1 1 0,0-1 0,0 0 0,-1 1 0,1-1 0,0 1 0,0-1 0,-1 0 0,1 0 0,1 1 0,-1-2 13,0 1-1,0-1 1,0 1-1,0-1 0,0 1 1,0-1-1,0 1 1,0-1-1,0 0 0,0 0 1,-1 1-1,1-1 1,0 0-1,-1 0 0,1 0 1,0 0-1,-1 0 1,1 0-1,-1 0 0,0 0 1,1 0-1,-1 0 1,0 0-1,1-1 0,5-30-103,0 1 0,1-58-1,3-22-41,-9 109 124,-1 1 0,1 0-1,0-1 1,-1 1-1,1-1 1,0 1 0,0 0-1,0 0 1,0-1 0,0 1-1,0 0 1,0 0 0,0 0-1,1 0 1,-1 0-1,0 0 1,1 1 0,-1-1-1,0 0 1,1 1 0,-1-1-1,1 1 1,-1-1-1,1 1 1,-1 0 0,1-1-1,2 1 1,59-1-123,-14 0 169,-41-1-12,0 0-1,0-1 1,-1-1-1,1 1 1,-1-1-1,0 0 1,0-1-1,0 0 1,-1 0-1,1 0 1,-1-1-1,-1 0 1,1 0-1,-1-1 1,0 1-1,0-1 1,-1 0-1,0 0 1,0-1-1,-1 1 1,0-1-1,0 0 1,-1 0-1,0 0 1,2-12-1,-4 20-20,0-1-1,0 1 1,0-1 0,0 1-1,-1 0 1,1-1-1,0 1 1,0 0 0,0-1-1,0 1 1,0 0-1,-1-1 1,1 1-1,0 0 1,0-1 0,-1 1-1,1 0 1,0 0-1,-1-1 1,1 1-1,0 0 1,0 0 0,-1-1-1,1 1 1,0 0-1,-1 0 1,1 0 0,-1 0-1,1 0 1,0 0-1,-1-1 1,1 1-1,0 0 1,-1 0 0,1 0-1,-1 0 1,1 0-1,0 1 1,-1-1-1,1 0 1,-1 0 0,1 0-1,0 0 1,-1 0-1,1 0 1,0 1 0,-1-1-1,1 0 1,-1 1-1,-19 10-108,5 6 164,1 0 0,1 1 1,1 0-1,0 1 0,1 0 0,2 1 1,0 0-1,1 0 0,0 1 1,2 0-1,-6 39 0,11-55-34,0 0-1,0 0 0,1 0 1,0 0-1,0 0 1,0 0-1,1 0 1,-1 0-1,1 0 1,0 0-1,1 0 1,1 5-1,-1-8-12,-1 0 1,1-1-1,-1 1 0,1-1 1,0 1-1,0-1 0,0 0 0,-1 1 1,1-1-1,0 0 0,0 0 1,1 0-1,-1-1 0,0 1 0,0 0 1,0-1-1,1 0 0,-1 1 1,0-1-1,0 0 0,1 0 1,-1 0-1,0 0 0,0-1 0,0 1 1,1-1-1,-1 1 0,4-2 1,2-1 4,1 0 0,-1-1 0,1 0 0,-1 0 0,-1-1 0,1 1 0,0-2 1,-1 1-1,0-1 0,-1 0 0,1-1 0,8-10 0,0-2-54,-1 0 0,-1-1 0,17-34 0,-66 124 70,28-54-9,1 0 1,0 0-1,2 1 0,0 0 1,-3 17-1,8-33-23,-1 0 0,1-1-1,0 1 1,0 0 0,0-1 0,0 1 0,0 0-1,0 0 1,0-1 0,0 1 0,0 0 0,0-1-1,0 1 1,1 0 0,-1 0 0,0-1 0,0 1-1,1 0 1,-1-1 0,0 1 0,1-1-1,-1 1 1,1 0 0,-1-1 0,1 1 0,-1-1-1,1 1 1,-1-1 0,1 0 0,-1 1 0,1-1-1,0 1 1,-1-1 0,1 0 0,0 1 0,-1-1-1,1 0 1,0 0 0,-1 0 0,1 0 0,0 0-1,0 1 1,-1-1 0,1 0 0,0-1 0,0 1-1,-1 0 1,1 0 0,0 0 0,-1 0 0,1 0-1,1-1 1,1 0-150,1-1 1,-1 1-1,1-1 0,-1 1 0,0-1 0,0 0 1,0 0-1,6-5 0,-4 0-1490,1 0 0,-1 0-1,0 0 1,0-1 0,-1 0 0,0 0 0,0 0-1,-1-1 1,5-15 0,3-23-7981</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12.060"/>
    </inkml:context>
    <inkml:brush xml:id="br0">
      <inkml:brushProperty name="width" value="0.025" units="cm"/>
      <inkml:brushProperty name="height" value="0.025" units="cm"/>
    </inkml:brush>
  </inkml:definitions>
  <inkml:trace contextRef="#ctx0" brushRef="#br0">18 10 16592,'-8'-9'3907,"1"8"-255,4 1-2115,3 1-1184,0 14-289,0 1-385,9 3-2017,3-1-2723,2 2-4836</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12.827"/>
    </inkml:context>
    <inkml:brush xml:id="br0">
      <inkml:brushProperty name="width" value="0.025" units="cm"/>
      <inkml:brushProperty name="height" value="0.025" units="cm"/>
    </inkml:brush>
  </inkml:definitions>
  <inkml:trace contextRef="#ctx0" brushRef="#br0">96 327 18866,'0'0'2509,"-10"10"480,4-4-2597,-8 6 845,1 1 1,-16 22-1,27-33-1087,-1 1-1,1 0 0,0 0 0,0 0 1,0 0-1,1 0 0,-1 0 1,1 0-1,0 1 0,-1-1 1,1 0-1,1 1 0,-1-1 0,1 1 1,-1 0-1,1-1 0,0 1 1,0-1-1,0 1 0,1-1 1,-1 1-1,2 3 0,-1-5-154,1-1 1,-1 1-1,1-1 0,0 0 0,-1 0 1,1 1-1,0-1 0,0 0 0,0 0 0,0-1 1,0 1-1,0 0 0,0-1 0,0 1 1,0-1-1,0 1 0,0-1 0,0 0 0,0 0 1,0 0-1,1 0 0,3-1 0,1 0-41,1 0-1,-1 0 0,0 0 1,1-1-1,9-4 0,-5-1 50,-2 0 0,1 0 0,-1-1 0,0 0 0,0-1 0,-1 0 0,0-1 0,-1 0 0,0 0-1,0-1 1,-1 0 0,-1 0 0,10-24 0,-3 6 219,-2-1 1,-1 0 0,-2-1-1,8-50 1,-15 69-203,1-1 1,-1 0 0,-1 0 0,0 0-1,-4-25 1,3 37-23,1-1 0,0 0 1,-1 1-1,1-1 0,-1 1 0,0-1 0,1 1 1,-1-1-1,0 1 0,0 0 0,0-1 0,0 1 1,0 0-1,0 0 0,0-1 0,-1 1 0,1 0 1,0 0-1,-1 1 0,1-1 0,-3-1 0,1 1-6,0 1 0,0 0 0,0 0-1,1 1 1,-1-1 0,0 0-1,0 1 1,1 0 0,-1 0 0,0-1-1,1 2 1,-1-1 0,1 0 0,-1 0-1,1 1 1,0-1 0,-5 5 0,-8 6 18,0 0 1,0 1 0,1 1 0,-19 25 0,26-31-1,1 0 0,1 0 0,-1 1 1,2 0-1,-1 0 0,1 1 0,0-1 0,1 1 0,0-1 0,-2 19 0,5-26-92,0 0 0,0 0 0,0 0 0,0 0 0,1 0-1,-1 0 1,1 0 0,-1 0 0,1 0 0,0 0 0,0 0 0,0 0 0,0 0 0,0 0 0,0-1-1,1 1 1,-1 0 0,0-1 0,1 1 0,0-1 0,-1 0 0,1 1 0,0-1 0,-1 0 0,1 0-1,4 2 1,5 1-945,1 1 0,0-1 0,20 3 0,1 1-666,-25-5 1294,-1-1 0,0 1 0,0 1 0,0-1 0,0 1-1,0 0 1,-1 1 0,12 10 0,-15-12 497,0 1-1,0-1 0,0 1 0,-1 0 1,1 0-1,-1 0 0,0 0 1,0 1-1,-1-1 0,0 0 0,1 1 1,-1-1-1,-1 1 0,1 0 0,-1-1 1,1 7-1,-1 44 426,16-62-6315,12-32-1929,-13 9 6434,-5 8 5307,1 2 5986,-7 19-5653,22-9-1665,-25 10-2695,-1 0 0,0 0 1,1-1-1,-1 1 1,1 0-1,-1 0 0,0 0 1,1-1-1,-1 1 1,0 0-1,1 0 0,-1-1 1,0 1-1,1 0 0,-1-1 1,0 1-1,0-1 1,1 1-1,-1 0 0,0-1 1,0 1-1,0 0 1,0-1-1,1 1 0,-1-1 1,0 1-1,0-1 0,0 1 1,0-1-1,0 1 1,0 0-1,0-1 0,0 1 1,0-1-1,0 1 0,-1-1 1,1 1-1,0 0 1,0-1-1,0 1 0,0-1 1,-1 1-1,1 0 1,0-1-1,0 1 0,-1 0 1,1-1-1,0 1 0,-1 0 1,1-1-1,0 1 1,-1 0-1,1 0 0,0-1 1,-1 1-1,1 0 1,-1 0-1,0-1 35,0 0 0,0 0 0,0 0 0,0 1-1,0-1 1,0 0 0,0 1 0,0-1 0,-1 1 0,1-1 0,0 1 0,0 0 0,-1-1-1,1 1 1,0 0 0,0 0 0,-1 0 0,1 0 0,0 0 0,0 0 0,-1 0 0,1 1 0,0-1-1,0 0 1,-1 1 0,1-1 0,0 1 0,0-1 0,0 1 0,0-1 0,0 1 0,0 0-1,0 0 1,0-1 0,0 1 0,0 0 0,0 0 0,0 0 0,0 0 0,1 0 0,-1 0-1,0 0 1,1 1 0,-1-1 0,1 0 0,-1 0 0,1 0 0,0 1 0,0-1 0,-1 0 0,1 3-1,-1-2 26,1 1 0,-1 0 0,1 0 0,-1 0 0,1 0 0,0-1 0,0 1 1,1 0-1,-1 0 0,0 0 0,1 0 0,0-1 0,0 1 0,0 0 0,0-1 0,0 1 0,0 0 0,1-1 0,-1 0 0,1 1 0,-1-1 0,1 0 0,4 4 0,-1-3-31,-1-1 0,1 0 0,0 0 1,0 0-1,0-1 0,0 0 0,0 0 1,0 0-1,0 0 0,1-1 0,-1 0 1,0 0-1,0 0 0,0-1 1,0 1-1,1-1 0,-1-1 0,0 1 1,0-1-1,-1 0 0,8-3 0,-5 1 4,0 1 0,1-2 0,-1 1 0,-1-1 0,1 0 0,-1 0 0,0-1 0,0 0 0,0 0 0,-1-1 0,0 1 0,7-14 0,-10 18-26,-1 0 0,0 0 0,0 0 0,0 0 0,0 0 0,-1-1 0,1 1 0,0 0 0,-1 0 0,0-1 0,1 1 0,-1-1 0,0 1 0,0 0 0,-1-1 0,1 1 0,0 0 0,-1-3 0,0 4 0,0-1 0,0 1 0,0 0 0,1 0 0,-1 0 0,0 0 0,0 0 0,0 0 0,-1 0 0,1 1 0,0-1 0,0 0 0,0 1 0,-1-1 0,1 1 0,0-1 0,0 1 0,-1-1 0,1 1 0,-1 0 0,1 0 0,-2-1 0,-3 1 0,1 0 0,0 1 0,0-1 0,-1 1 0,1 0 0,0 1 0,0-1 0,0 1 0,0 0 0,1 0 0,-1 0 0,0 1 0,1 0 0,0-1 0,-5 5 0,-5 7 0,0 0 0,-18 24 0,28-33 0,0 1 0,1-1 0,0 1 0,0-1 0,0 1 0,0 0 0,1 0 0,0 1 0,0-1 0,1 0 0,-2 11 0,4-15-9,-1-1-1,1 0 1,0 1-1,0-1 1,0 0-1,0 1 1,0-1 0,0 0-1,0 0 1,0 0-1,0 0 1,1 0-1,-1 0 1,0 0 0,1 0-1,-1 0 1,1-1-1,-1 1 1,1-1-1,-1 1 1,1-1 0,-1 1-1,1-1 1,-1 0-1,1 0 1,0 0-1,-1 0 1,1 0 0,-1 0-1,3-1 1,54-1-900,-9-15-1046,-43 14 2044,1 1 0,-1-1 0,0 1 0,1 0-1,-1 0 1,1 1 0,8-1 0,5 37 1972,-17-33-2046,1 0 0,-1-1 0,0 1 0,1-1 0,-1 0-1,1 1 1,-1-2 0,1 1 0,0 0 0,0-1 0,6 1 0,48-3 26,-33 0-176,-13 2-608,15-1 762,-18 5-3736,-5 5-5423,-4-3-1579</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3:30.834"/>
    </inkml:context>
    <inkml:brush xml:id="br0">
      <inkml:brushProperty name="width" value="0.025" units="cm"/>
      <inkml:brushProperty name="height" value="0.025" units="cm"/>
    </inkml:brush>
  </inkml:definitions>
  <inkml:trace contextRef="#ctx0" brushRef="#br0">58 126 4965,'3'-8'8296,"5"-14"-5751,-4 8-1120,0 1-1,1 0 1,1 0 0,0 1-1,12-18 1,-15 63 635,-8 10-1866,-1 0-1,-3 0 0,-1 0 0,-20 52 0,1-2-144,4-2-674,64-209-5409,6-20 224,-26 44 6780,-23 138 3173,6 31-2063,-1-68-1981,0-1 0,0 0 0,0 0 0,0 0 0,1 0 0,0 0 0,0 0 0,1 0 0,0-1 0,0 1 0,0-1 0,1 0 0,-1 1 0,1-2 0,0 1 0,9 7 0,-9-9-9,0-1 1,0 0-1,0 0 1,1-1 0,-1 1-1,0-1 1,1 0-1,-1 0 1,1 0-1,0-1 1,-1 0-1,1 0 1,-1 0-1,1 0 1,0-1-1,-1 1 1,1-1-1,-1 0 1,0-1-1,1 1 1,-1-1-1,0 0 1,0 0-1,0 0 1,0 0 0,0-1-1,6-5 1,5-4-12,0 0 0,-1-2 1,-1 1-1,0-2 0,13-19 1,-17 23-20,-2-1 0,1 1 0,-1-1 0,-1-1 0,0 1 0,-1-1 0,0 0 0,-1-1 0,-1 1 0,0-1 0,2-25 0,-5 39-50,0 1-1,0-1 0,0 0 0,0 0 1,0 0-1,-1 0 0,1 0 0,0 1 1,0-1-1,0 0 0,0 0 0,0 0 1,0 0-1,-1 0 0,1 0 0,0 0 1,0 0-1,0 0 0,0 0 0,-1 1 1,1-1-1,0 0 0,0 0 0,0 0 1,0 0-1,-1 0 0,1 0 0,0 0 0,0 0 1,0 0-1,0 0 0,-1-1 0,1 1 1,0 0-1,0 0 0,0 0 0,0 0 1,-1 0-1,1 0 0,0 0 0,0 0 1,0 0-1,0 0 0,0-1 0,0 1 1,-1 0-1,1 0 0,0 0 0,0 0 1,0 0-1,0-1 0,0 1 0,0 0 1,0 0-1,-8 15-160,6-8 42,0 0-1,1 0 1,0-1-1,1 1 1,0 0 0,0 0-1,0 0 1,2 9-1,-2-14-207,1 0 0,-1 0 0,1 1 0,0-1 0,0 0-1,0 0 1,0 0 0,0 0 0,0 0 0,0 0 0,1 0-1,-1 0 1,1 0 0,-1-1 0,1 1 0,0-1 0,-1 1-1,1-1 1,0 0 0,0 1 0,0-1 0,0 0 0,1 0-1,-1 0 1,0-1 0,0 1 0,3 0 0,17 0-5668</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13.323"/>
    </inkml:context>
    <inkml:brush xml:id="br0">
      <inkml:brushProperty name="width" value="0.025" units="cm"/>
      <inkml:brushProperty name="height" value="0.025" units="cm"/>
    </inkml:brush>
  </inkml:definitions>
  <inkml:trace contextRef="#ctx0" brushRef="#br0">63 57 17521,'7'-12'1096,"10"-16"2097,-4 12 1753,-12 32-1855,-5 14-2435,-1 0 0,-2 0 0,-19 52-1,-3 11-529,27-87-118,-5 20 19,0 0 0,2 0 1,1 0-1,1 0 0,1 46 0,2-70-26,1 0 0,-1 0 0,0 0 0,1 0 0,-1 0 0,1 1 0,0-1 0,0-1 0,0 1 0,0 0 0,0 0 0,0 0 0,0 0 0,1-1 0,-1 1 0,1 0 0,-1-1 0,1 1 0,0-1 0,-1 0 0,3 2 0,0-2 1,0 1 0,0-1 0,0 1 0,0-1 0,0 0 0,0-1 0,0 1 0,0-1 0,0 0 0,7 0 0,1-1-33,0-1-1,0 0 1,0-1-1,0 0 1,-1-1-1,20-9 1,-14 4-1153,-1-1 1,23-16-1,-8-5-3859,-11-4-3750,-14 11 1404</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13.730"/>
    </inkml:context>
    <inkml:brush xml:id="br0">
      <inkml:brushProperty name="width" value="0.025" units="cm"/>
      <inkml:brushProperty name="height" value="0.025" units="cm"/>
    </inkml:brush>
  </inkml:definitions>
  <inkml:trace contextRef="#ctx0" brushRef="#br0">57 42 11851,'0'0'18295,"0"7"-17505,2 15-164,2-14-225,2-19 45,-5 10-452,-1 0-1,1 0 0,-1 0 0,1 0 0,-1 0 0,0 0 0,1 0 1,-1-1-1,0 1 0,0 0 0,1 0 0,-1 0 0,0-1 1,0 1-1,-1 0 0,1 0 0,0 0 0,0 0 0,-1-1 1,1 1-1,0 0 0,-1 0 0,1 0 0,-1 0 0,1 0 1,-1 0-1,0 0 0,0 0 0,1 0 0,-1 0 0,0 0 1,0 0-1,0 1 0,0-1 0,0 0 0,0 1 0,0-1 1,0 0-1,0 1 0,0-1 0,0 1 0,-2-1 0,1 1-30,0 0-1,0 1 1,1-1-1,-1 0 1,0 1-1,0-1 1,0 1-1,1 0 0,-1 0 1,0-1-1,1 1 1,-1 0-1,1 0 1,-1 0-1,1 1 1,-1-1-1,1 0 1,0 1-1,0-1 0,0 0 1,-1 1-1,1 0 1,1-1-1,-1 1 1,0 0-1,0-1 1,-1 4-1,0 2 24,0 1-1,0-1 0,0 0 1,1 0-1,0 1 1,0-1-1,1 1 1,0-1-1,1 1 0,-1-1 1,4 12-1,-3-16 16,0 0 0,0 0 0,0 0 0,1 0 1,-1 0-1,1 0 0,0 0 0,0-1 0,0 1 0,0-1 0,1 1 0,-1-1 0,1 0 0,-1 0 0,1 0 0,0 0 0,0-1 0,0 1 0,0-1 0,0 1 0,0-1 0,0 0 1,0 0-1,0 0 0,1-1 0,-1 1 0,0-1 0,4 0 0,2 0 21,1-1-1,-1 1 1,0-2-1,1 0 1,-1 0 0,0 0-1,0-1 1,0 0-1,-1-1 1,1 0 0,-1-1-1,0 1 1,0-2-1,0 1 1,-1-1 0,8-8-1,-8 8-14,0 0 0,-1-1-1,0 0 1,0-1 0,0 1-1,-1-1 1,0 0-1,-1 0 1,0-1 0,0 1-1,-1-1 1,0 0 0,-1 0-1,1 0 1,-2 0 0,2-13-1,-11 26-475,-1 10 523,0 1 0,1 1 1,0-1-1,2 1 0,0 0 1,1 1-1,0 0 0,1 0 1,1 0-1,-2 34 0,5-51-80,0 1 0,0-1 0,0 1 0,0-1 0,0 1 0,0-1 0,0 1 0,0 0 0,0-1 0,0 1 0,1-1 0,-1 1 0,0-1 0,0 1 0,0-1 0,1 1 0,-1-1 0,0 1 0,0-1 0,1 0 0,-1 1 0,0-1 0,1 1 0,-1-1 0,1 0 0,-1 1 0,0-1 0,1 0 0,-1 1 0,1-1 0,0 1 0,17-7-1879,15-22-3872,-15 0-176,-1-4-1435</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14.057"/>
    </inkml:context>
    <inkml:brush xml:id="br0">
      <inkml:brushProperty name="width" value="0.025" units="cm"/>
      <inkml:brushProperty name="height" value="0.025" units="cm"/>
    </inkml:brush>
  </inkml:definitions>
  <inkml:trace contextRef="#ctx0" brushRef="#br0">0 0 12011,'0'0'9033,"8"68"-9706,12-51-1601,4-3-2210,-1-2-3428</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14.429"/>
    </inkml:context>
    <inkml:brush xml:id="br0">
      <inkml:brushProperty name="width" value="0.025" units="cm"/>
      <inkml:brushProperty name="height" value="0.025" units="cm"/>
    </inkml:brush>
  </inkml:definitions>
  <inkml:trace contextRef="#ctx0" brushRef="#br0">101 0 15727,'0'0'1932,"-10"6"150,1-1-1570,1 0 0,-1 1 1,1 0-1,1 1 0,-1 0 0,-8 10 0,13-14-384,1 0 1,-1 0-1,1 0 1,0 0-1,0 0 0,0 1 1,1-1-1,-1 1 1,1-1-1,-1 1 1,1-1-1,1 1 1,-1 0-1,0 0 1,1-1-1,0 1 0,0 0 1,0 0-1,0 0 1,0-1-1,1 1 1,0 0-1,0 0 1,2 5-1,-1-7-170,0 1 1,0 0-1,0-1 1,0 0-1,0 0 0,1 1 1,-1-1-1,1 0 1,-1-1-1,1 1 0,0-1 1,0 1-1,0-1 1,0 0-1,0 0 0,0 0 1,0 0-1,4 0 1,65 8-4004,-56-8 2474,-11 0 1126,0-1 1,0 1-1,0 0 0,0 0 0,0 0 1,0 1-1,0 0 0,0 0 1,-1 0-1,1 0 0,-1 1 0,1 0 1,6 5-1,-10-7 506,0 1 0,1 0 0,-1-1-1,0 1 1,0 0 0,0 0 0,0-1 0,0 1 0,0 0 0,-1 0 0,1 0 0,-1 0 0,1 0-1,-1 4 1,0-3 382,0 1-1,0-1 0,-1 0 0,1 1 1,-1-1-1,0 0 0,0 0 1,0 1-1,-1-1 0,1 0 0,-4 4 1,-2 4 682,-1 0 0,0-1 0,-1 0 0,-10 10 0,15-16-689,-1 1 0,0-1 1,0 0-1,-1 0 1,1-1-1,-1 0 1,0 0-1,0 0 1,0 0-1,-8 1 1,14-4-440,-1 0 1,1 0 0,-1 0-1,1 0 1,-1 0 0,1 0-1,-1 0 1,1 0 0,0 0-1,-1 0 1,1-1 0,-1 1 0,1 0-1,0 0 1,-1 0 0,1-1-1,-1 1 1,1 0 0,0 0-1,-1-1 1,1 1 0,0 0-1,0-1 1,-1 1 0,1-1-1,0 1 1,0 0 0,-1-1 0,1 1-1,0-1 1,0 1 0,0 0-1,0-1 1,0 1 0,0-1-1,0 1 1,-1-1 0,1 0-1,0-21-1097,0 15 630,2-23-2706,1 0-1,2 0 1,9-36-1,-1 12-2273,2-26-3075</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14.760"/>
    </inkml:context>
    <inkml:brush xml:id="br0">
      <inkml:brushProperty name="width" value="0.025" units="cm"/>
      <inkml:brushProperty name="height" value="0.025" units="cm"/>
    </inkml:brush>
  </inkml:definitions>
  <inkml:trace contextRef="#ctx0" brushRef="#br0">61 0 15791,'0'0'9422,"-1"15"-8114,-2 25-628,-3-1 0,-11 44-1,5-31 298,-8 79 0,19-116-903,0-1 0,1 0 0,1 1 0,0-1 0,1 0 0,0 0 0,8 24 0,-8-33-129,0 0 0,1-1 0,-1 0 0,1 0 0,0 1 0,0-2 0,0 1 0,1 0 0,-1-1 0,1 1 0,0-1 0,0 0 0,0 0 0,0-1 0,1 1 0,-1-1 0,1 0 0,-1 0 0,1 0 0,0-1 0,0 1 0,0-1 0,-1-1 0,1 1 0,9 0 0,-3-2-133,0 1 1,0-1-1,0-1 1,0 0-1,0-1 0,-1 0 1,1 0-1,-1-1 0,0 0 1,0-1-1,0 0 1,-1-1-1,10-7 0,-9 6 198,-1 0 0,1-1 0,-1 0 0,-1-1-1,0 0 1,0 0 0,0 0 0,-1-1 0,-1 0-1,0-1 1,8-18 0,-26 37 888,-6 16-424,14-18-386,0 1 1,1 0-1,0 1 1,0-1-1,1 0 1,0 1-1,1 0 1,-1-1-1,1 1 1,1 0-1,-1 0 1,1-1-1,2 11 1,-1-16-84,-1-1 0,1 1 1,0-1-1,0 1 1,1-1-1,-1 1 0,0-1 1,0 0-1,1 0 1,-1 1-1,1-1 0,-1 0 1,1 0-1,-1-1 1,1 1-1,0 0 0,-1 0 1,1-1-1,0 1 1,-1-1-1,1 1 0,0-1 1,0 0-1,0 0 1,0 0-1,2 0 0,49-3-284,-40-1-162,-1-1-1,-1 0 1,1 0 0,-1-1-1,0 0 1,17-13 0,-14 9-917,0 1-1,25-11 1,-38 21 1339,0 0-1,-1 1 1,1-1 0,0 1 0,-1-1-1,0 1 1,1-1 0,-1 1-1,0 0 1,0-1 0,0 1 0,0-1-1,0 1 1,0 0 0,0-1-1,-1 1 1,0 2 0,-24 98 2639,14-64-1737,2 0 0,-4 39 0,12-65-576,-2 10 158,1 0 0,1 0 0,1 1 0,6 41 0,-6-62-449,1 0-1,-1 0 1,1-1 0,-1 1 0,1 0-1,0-1 1,-1 1 0,1-1 0,0 1-1,0-1 1,0 1 0,0-1 0,1 0 0,-1 1-1,0-1 1,0 0 0,1 0 0,-1 0-1,1 0 1,-1 0 0,2 1 0,-1-42 2194,-2 2-2205,-1 10 67,1 1 1,1-1-1,9-47 1,-8 67-141,0 0 0,0 1 1,1-1-1,0 1 0,1 0 1,-1-1-1,1 2 0,1-1 1,-1 0-1,1 1 0,0 0 0,1 0 1,-1 0-1,1 1 0,0 0 1,1 0-1,11-7 0,-1 3-1463,11-7-6531,-10 5-4595</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15.587"/>
    </inkml:context>
    <inkml:brush xml:id="br0">
      <inkml:brushProperty name="width" value="0.025" units="cm"/>
      <inkml:brushProperty name="height" value="0.025" units="cm"/>
    </inkml:brush>
  </inkml:definitions>
  <inkml:trace contextRef="#ctx0" brushRef="#br0">211 84 13581,'0'0'7981,"-11"-6"-5819,3 1-1928,0 0-1,0 1 1,-1 0 0,0 1 0,-11-4 0,16 6-169,1 1 0,-1-1 0,0 1 0,1-1 0,-1 1 0,0 0 1,1 1-1,-1-1 0,0 1 0,1-1 0,-1 1 0,1 0 0,-1 0 0,1 1 1,0-1-1,-1 1 0,1 0 0,0 0 0,0 0 0,-6 5 0,3-1-14,0 0-1,0 1 1,0 0-1,1 0 1,0 1-1,-6 13 1,8-16-17,1-1 1,1 0 0,-1 1 0,1-1 0,0 1-1,0-1 1,0 1 0,0-1 0,1 1 0,0 0 0,0-1-1,0 1 1,0 0 0,2 7 0,0-11-17,-1 1 1,0-1-1,0 1 1,0-1-1,1 1 1,-1-1-1,1 0 1,-1 0-1,1 0 1,-1 0-1,1 0 1,0 0-1,-1 0 1,1 0-1,0-1 1,0 1-1,0 0 1,-1-1-1,1 0 1,0 0-1,0 1 1,0-1-1,0 0 1,0 0-1,0-1 1,0 1-1,0 0 1,3-2-1,4 1 92,0 0-1,0-1 1,-1-1-1,17-6 1,-10 1-29,0-1 0,-1 0 0,0-1 0,-1-1 0,0 0 0,13-15 1,-18 18-19,-1 0 0,0-1 1,-1 0-1,0 0 1,0 0-1,-1 0 0,0-1 1,0 0-1,-1 0 0,4-18 1,-8 28-69,0 0 1,0 0-1,0 0 1,0 0-1,0-1 0,1 1 1,-1 0-1,0 0 1,0 0-1,0 0 1,0-1-1,0 1 0,0 0 1,0 0-1,0 0 1,0-1-1,0 1 1,0 0-1,0 0 0,0 0 1,0-1-1,0 1 1,0 0-1,0 0 1,0 0-1,-1 0 1,1-1-1,0 1 0,0 0 1,0 0-1,0 0 1,0 0-1,0-1 1,0 1-1,-1 0 0,1 0 1,0 0-1,0 0 1,0 0-1,0 0 1,-1 0-1,1-1 0,0 1 1,0 0-1,0 0 1,0 0-1,-1 0 1,1 0-1,0 0 0,0 0 1,-1 0-1,-11 8-245,-10 15 28,11-3 225,0 0 0,2 0 0,-10 30 0,15-40 80,2-1 0,-1 1-1,1-1 1,1 1 0,0 0 0,0 0 0,1 0 0,0 0 0,1 0-1,2 11 1,-3-19-63,1 0 0,0-1 0,0 1 0,0-1 0,0 1 0,0-1 0,0 1 0,0-1 0,0 0 0,0 0 0,1 1 0,-1-1 0,0 0 0,1 0 0,-1 0 0,1-1 0,-1 1 0,1 0 0,0 0 0,-1-1 0,1 1 0,0-1 0,-1 1 0,1-1 0,0 0 0,0 0 0,-1 0 0,1 0 0,0 0 0,0 0 0,-1 0 0,1-1 0,3 0 0,3 0 77,-1-1 1,1 0-1,-1 0 0,0-1 1,0 0-1,12-6 1,-2-3 0,0 0 1,-1 0-1,0-2 1,-1 0-1,19-24 1,-27 30-104,-1 1 0,0-2 0,0 1 0,-1-1 0,0 0 1,-1 0-1,0 0 0,-1 0 0,1-1 0,-2 0 0,1 1 0,-2-1 1,2-12-1,-3 21-7,0 1 0,1-1 0,-1 1 1,0-1-1,0 1 0,0-1 0,0 1 0,0-1 0,0 1 1,0-1-1,0 1 0,0-1 0,0 1 0,0-1 1,-1 1-1,1-1 0,0 1 0,0-1 0,0 1 1,-1-1-1,1 1 0,0 0 0,0-1 0,-1 1 0,1-1 1,0 1-1,-1 0 0,1-1 0,-1 1 0,1 0 1,0-1-1,-1 1 0,1 0 0,-1 0 0,1-1 1,-1 1-1,1 0 0,-1 0 0,1 0 0,-1 0 0,1-1 1,-1 1-1,1 0 0,-1 0 0,1 0 0,-1 0 1,1 0-1,-1 0 0,1 1 0,-1-1 0,1 0 1,-1 0-1,1 0 0,-1 0 0,1 1 0,-1-1 0,1 0 1,-1 1-1,-24 21-241,18-9 373,1 0 1,0 0 0,0 0 0,2 1 0,0 0 0,0 0-1,1 0 1,1 0 0,1 1 0,-1 25 0,2-38-111,0 0 0,0-1 1,0 1-1,0 0 0,0 0 1,0-1-1,1 1 0,-1 0 0,1-1 1,-1 1-1,1 0 0,-1-1 1,1 1-1,0-1 0,0 1 0,0-1 1,0 1-1,0-1 0,0 1 1,0-1-1,0 0 0,1 0 0,2 2 1,-2-2 0,0 0 0,0-1 0,1 1 0,-1-1 1,1 1-1,-1-1 0,0 0 0,1 0 0,-1 0 0,1 0 1,-1 0-1,0-1 0,1 1 0,-1-1 0,3 0 1,5-3 8,0 0 1,0 0 0,-1-1 0,0 0-1,0-1 1,15-12 0,-10 6-21,-1-1 0,-1-1 0,17-23 0,-25 31 0,0 0 0,0-1 0,0 1 0,-1-1 0,0 0 0,0 0 0,-1 0 0,0-1 0,0 1 0,0 0 0,0-11 0,-2 18 0,0 0 0,0 0 0,0 0 0,0-1 0,0 1 0,0 0 0,0 0 0,0 0 0,0-1 0,0 1 0,0 0 0,0 0 0,0-1 0,0 1 0,0 0 0,0 0 0,0 0 0,0-1 0,0 1 0,0 0 0,0 0 0,0 0 0,-1 0 0,1-1 0,0 1 0,0 0 0,0 0 0,0 0 0,0 0 0,0-1 0,-1 1 0,1 0 0,0 0 0,0 0 0,0 0 0,-1 0 0,1 0 0,0 0 0,0-1 0,0 1 0,-1 0 0,1 0 0,0 0 0,0 0 0,0 0 0,-1 0 0,1 0 0,0 0 0,0 0 0,-12 9 0,-6 16 0,11-10-118,1 1 0,0 0 0,1 0 0,1 0 0,0 1 0,1 0 0,1 0 0,0 17 0,2-32-79,0-1 1,0 0 0,0 1 0,0-1 0,0 0 0,1 1-1,-1-1 1,0 0 0,1 0 0,-1 1 0,1-1-1,-1 0 1,1 0 0,-1 1 0,1-1 0,0 0-1,0 0 1,0 0 0,-1 0 0,1 0 0,0 0-1,0-1 1,1 1 0,-1 0 0,0 0 0,0-1-1,2 2 1,-1-2-469,1 1 0,-1 0-1,1-1 1,0 0-1,-1 1 1,1-1 0,0 0-1,0-1 1,-1 1 0,1 0-1,0-1 1,-1 0-1,5-1 1,20-13-7839</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15.962"/>
    </inkml:context>
    <inkml:brush xml:id="br0">
      <inkml:brushProperty name="width" value="0.025" units="cm"/>
      <inkml:brushProperty name="height" value="0.025" units="cm"/>
    </inkml:brush>
  </inkml:definitions>
  <inkml:trace contextRef="#ctx0" brushRef="#br0">159 10 7976,'0'0'15769,"-11"-3"-13703,10 3-2040,-2-1 106,-1 0 0,1 0 0,-1 0 0,0 0 0,1 0 0,-1 1 0,0 0 0,0 0 0,0 0 0,1 0 0,-1 0 0,0 1 0,1 0 1,-1 0-1,0 0 0,1 0 0,-1 0 0,1 1 0,-1-1 0,1 1 0,0 0 0,0 0 0,0 0 0,0 1 0,-4 3 0,2-1-73,1-2-63,0 1 0,0-1 0,1 1 0,-1 0 0,1-1 0,0 2 0,0-1-1,0 0 1,1 1 0,-1-1 0,1 1 0,0 0 0,1-1 0,-1 1 0,1 0 0,-1 6 0,2-10-108,1 0 0,0-1 0,0 1 1,-1 0-1,1 0 0,0 0 0,0-1 0,0 1 1,0 0-1,0-1 0,0 1 0,0-1 0,0 1 1,0-1-1,0 1 0,0-1 0,0 0 0,0 0 1,0 1-1,2-1 0,33 6-1171,-22-4 568,7 2-872,0 0 1,0 2-1,30 13 0,-46-16 1449,0-1 0,1 1 0,-2 0 0,1 1 0,0-1 0,-1 1 0,1 0 1,3 5-1,-6-6 424,0-1 1,0 0 0,-1 1-1,0-1 1,1 1 0,-1 0-1,0-1 1,0 1-1,-1 0 1,1 0 0,0 0-1,-1-1 1,0 1 0,0 0-1,0 0 1,0 0 0,0 4-1,-2-3 70,0 0-1,0 0 0,0 0 0,0 0 0,0-1 1,-1 1-1,0-1 0,1 1 0,-1-1 1,-1 0-1,1 0 0,0 0 0,-1-1 0,1 1 1,-1-1-1,0 0 0,0 0 0,0 0 1,0-1-1,-5 2 0,3 0-280,0-1 0,-1 0 0,1 0 0,-1 0 0,1-1 0,-1 0 0,0 0 0,1-1 0,-1 0 0,0 0 0,0 0 0,-11-3 0,17 2-263,0 0 1,-1 0-1,1 0 1,0 0-1,0 0 1,-1 0-1,1 0 1,0 0-1,0 0 1,0-1-1,0 1 1,0 0-1,1-1 0,-1 1 1,0-1-1,1 1 1,-1-1-1,1 1 1,-1-1-1,1 1 1,0-1-1,0-2 1,-1 0-766,1 0 0,0 0 1,0 0-1,0 0 1,0 0-1,1 0 0,-1 0 1,3-4-1,11-17-6510</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16.410"/>
    </inkml:context>
    <inkml:brush xml:id="br0">
      <inkml:brushProperty name="width" value="0.025" units="cm"/>
      <inkml:brushProperty name="height" value="0.025" units="cm"/>
    </inkml:brush>
  </inkml:definitions>
  <inkml:trace contextRef="#ctx0" brushRef="#br0">56 0 16400,'0'0'4809,"-5"10"-2593,-3 4-1564,1 0-1,0 1 1,2 0 0,-1 0 0,2 0-1,0 1 1,1 0 0,0-1 0,1 1 0,1 24-1,1-40-639,0 1 0,0 0 0,1 0 0,-1 0 0,0 0 0,1 0 0,-1-1 0,1 1 0,-1 0 0,0 0 0,1-1 0,0 1 0,-1 0 0,1-1 0,-1 1 0,1 0 0,0-1 0,-1 1 0,1-1 0,0 1 0,0-1 0,0 1 0,-1-1 0,1 0 0,0 1 0,0-1 0,0 0 0,0 0 0,0 0 0,-1 0 0,1 1 0,0-1 0,0 0 0,0 0 0,0-1 0,0 1 0,0 0 0,0 0 0,-1 0 0,3-1 0,1 0 22,1 0-1,0 0 1,0-1-1,-1 0 0,1 0 1,7-4-1,7-8-159,0-2 0,-1 0 0,-1-1 0,21-25 0,-3 3-386,-35 39 496,0-1 1,0 1-1,0 0 1,0 0 0,0-1-1,0 1 1,0 0-1,0 0 1,1-1-1,-1 1 1,0 0-1,0 0 1,0-1-1,1 1 1,-1 0-1,0 0 1,0 0-1,1-1 1,-1 1-1,0 0 1,0 0-1,1 0 1,-1 0-1,0 0 1,0 0 0,1-1-1,-1 1 1,0 0-1,1 0 1,-1 0-1,0 0 1,1 0-1,-1 0 1,0 0-1,0 0 1,1 0-1,-1 1 1,0-1-1,1 0 1,-1 0-1,0 0 1,0 0-1,1 0 1,-1 0-1,0 0 1,0 1 0,1-1-1,-1 0 1,0 0-1,0 0 1,1 1-1,-1-1 1,0 0-1,0 0 1,0 1-1,2 24-66,-11 33 438,7-48-371,-5 27 690,7-36-663,0-1 1,0 1-1,0 0 0,0-1 0,0 1 0,1-1 0,-1 1 0,0-1 1,0 1-1,0-1 0,1 1 0,-1-1 0,0 1 0,1-1 0,-1 1 1,0-1-1,1 1 0,-1-1 0,0 1 0,1-1 0,-1 0 0,1 1 1,-1-1-1,1 0 0,-1 0 0,1 1 0,-1-1 0,1 0 0,-1 0 1,1 1-1,0-1 0,-1 0 0,1 0 0,-1 0 0,1 0 0,-1 0 1,1 0-1,0 0 0,-1 0 0,1 0 0,-1 0 0,1-1 0,-1 1 1,1 0-1,-1 0 0,1 0 0,-1-1 0,1 1 0,-1 0 0,1-1 1,-1 1-1,1 0 0,-1-1 0,1 1 0,0-1 0,10-6-102,-1 1-1,1-2 0,-1 0 0,-1 0 0,14-14 1,-15 13-552,1 0 1,0 1 0,1 0-1,0 0 1,0 1 0,16-8-1,-26 15 638,1 0-1,-1 0 0,0 0 1,1 0-1,-1 0 0,0-1 1,1 1-1,-1 0 1,1 0-1,-1 0 0,0 0 1,1 0-1,-1 0 0,0 0 1,1 0-1,-1 0 1,0 0-1,1 1 0,-1-1 1,0 0-1,1 0 0,-1 0 1,0 0-1,1 0 1,-1 1-1,0-1 0,1 0 1,-1 0-1,0 1 0,1-1 1,-1 0-1,0 0 1,0 1-1,0-1 0,1 0 1,-1 1-1,0-1 0,0 1 1,4 20 690,-9 33 1499,3-43-1689,2-9-428,0 0-1,-1-1 1,1 1-1,0 0 1,0-1-1,0 1 1,0 0-1,0-1 1,0 1-1,1 0 1,-1-1-1,0 1 1,1-1-1,-1 1 1,1-1-1,0 1 1,0-1-1,-1 1 1,1-1 0,0 1-1,0-1 1,2 2-1,-1-2-68,0 0 1,0-1-1,0 0 0,0 1 0,0-1 0,0 0 1,0 0-1,0 0 0,0 0 0,0-1 1,0 1-1,0-1 0,0 1 0,0-1 1,0 1-1,0-1 0,0 0 0,0 0 0,2-1 1,12-7-1185,-1 0 0,27-20 1,4-8-7218,-30 23 2357,-6 5-3687</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17.068"/>
    </inkml:context>
    <inkml:brush xml:id="br0">
      <inkml:brushProperty name="width" value="0.025" units="cm"/>
      <inkml:brushProperty name="height" value="0.025" units="cm"/>
    </inkml:brush>
  </inkml:definitions>
  <inkml:trace contextRef="#ctx0" brushRef="#br0">120 24 7111,'0'0'5199,"-8"5"-1942,1-1-2838,1 0 1,0 1 0,0-1 0,0 1-1,0 1 1,1-1 0,0 1-1,0 0 1,1 0 0,-1 0-1,1 1 1,1 0 0,-1 0 0,1 0-1,1 0 1,-1 0 0,1 0-1,0 1 1,1-1 0,-2 12-1,3-19-423,0 0 0,0 1 0,0-1 0,0 1 0,1-1 0,-1 0 0,0 1 0,0-1 0,0 0 0,0 1 0,0-1 0,0 1 0,1-1 0,-1 0 0,0 1 0,0-1 0,1 0 0,-1 0 0,0 1 0,0-1 0,1 0 0,-1 1 0,0-1 0,1 0 0,-1 0 0,0 0 0,1 1 0,-1-1 0,0 0 0,1 0 0,-1 0 0,1 0 0,-1 0 0,1 0 0,18-2-1223,18-14-2018,22-16-4300,-17 10 1018,-15 7 5652,-27 15 1132,0 0 0,0 0 0,1-1 1,-1 1-1,0 0 0,1 0 1,-1 0-1,0 0 0,0 0 1,1 0-1,-1-1 0,0 1 0,0 0 1,0 0-1,1 0 0,-1-1 1,0 1-1,0 0 0,0 0 1,0-1-1,1 1 0,-1 0 0,0 0 1,0-1-1,0 1 0,0 0 1,0 0-1,0-1 0,0 1 1,0 0-1,0-1 0,0 1 0,0 0 1,0 0-1,0-1 0,0 1 1,0 0-1,0-1 0,0 1 1,0 0-1,0 0 0,0-1 0,-1 1 1,-13-8 3929,-24 1-2024,37 6-1513,-24-3 850,17 2-1027,0 0 0,0 0 0,0 1 0,0 0 0,0 1 0,0 0 0,0 0 0,-1 1 0,-11 2 0,15 2-404,0 1 1,0 0-1,1 0 0,0 0 1,0 0-1,1 0 1,-1 1-1,2 0 0,-5 11 1,6-16-73,1-1 0,-1 1 0,0-1 0,0 1 0,1 0-1,-1-1 1,1 1 0,0 0 0,-1 0 0,1-1 0,0 1 0,0 0 0,0 0 0,0-1 0,0 1 0,0 0 0,1 0 0,-1-1 0,1 1 0,-1 0 0,1-1 0,0 1 0,-1 0 0,1-1 0,0 1-1,0-1 1,0 1 0,0-1 0,0 0 0,1 1 0,-1-1 0,0 0 0,1 0 0,-1 0 0,1 0 0,-1 0 0,1 0 0,-1 0 0,1-1 0,-1 1 0,1 0 0,0-1 0,0 1 0,-1-1-1,1 0 1,0 0 0,0 1 0,-1-1 0,5-1 0,2 2-263,1-2 0,0 1 0,0-1 0,-1 0 0,1-1 0,0 0 0,-1 0 0,0-1 0,10-4-1,-6 0-71,-1 0 0,1 0-1,-2-2 1,1 1-1,-1-1 1,9-11-1,-13 15 515,-1-1 0,-1 0 0,1 0 1,-1-1-1,0 1 0,0-1 0,-1 0 0,0 0 0,0 0 0,-1 0 0,0 0 0,2-9 0,-4 16-137,0 0-1,0-1 1,0 1 0,0 0-1,0-1 1,1 1-1,-1 0 1,0-1-1,0 1 1,0 0-1,0-1 1,0 1-1,0-1 1,0 1-1,0 0 1,0-1 0,0 1-1,0 0 1,-1-1-1,1 1 1,0 0-1,0-1 1,0 1-1,0 0 1,0-1-1,-1 1 1,1 0-1,0 0 1,0-1 0,-1 1-1,1 0 1,0 0-1,0-1 1,-1 1-1,1 0 1,0 0-1,-1 0 1,1-1-1,0 1 1,-1 0-1,1 0 1,0 0 0,-1 0-1,1 0 1,0 0-1,-1 0 1,1 0-1,0 0 1,-1 0-1,1 0 1,0 0-1,-1 0 1,1 0 0,0 0-1,-1 0 1,1 0-1,0 0 1,-1 0-1,1 1 1,0-1-1,-1 0 1,1 0-1,0 0 1,-1 1-1,1-1 1,0 0 0,-1 1-1,-19 17 171,13-7-148,1 0 0,0 0 0,0 1 0,1 0 0,1 0 0,0 0 0,0 1 0,1-1 0,1 1 0,0 0 0,1 0 0,0 0 0,2 13 0,-1-25-121,0 0 0,0 0 0,0 0-1,0 0 1,0 1 0,1-1 0,-1 0 0,0 0 0,1 0 0,-1 0 0,1 0 0,-1 0 0,1-1-1,0 1 1,-1 0 0,1 0 0,0 0 0,-1 0 0,1-1 0,0 1 0,0 0 0,0-1 0,0 1-1,0-1 1,0 1 0,1 0 0,0 0-203,1-1 0,0 1 0,-1-1 0,1 0-1,0 0 1,0 0 0,-1 0 0,1 0 0,0 0 0,3-1 0,2-1-887,0 0 0,0-1 0,-1 0 0,1 0 0,-1-1 0,11-6 0,16-17-5128</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17.504"/>
    </inkml:context>
    <inkml:brush xml:id="br0">
      <inkml:brushProperty name="width" value="0.025" units="cm"/>
      <inkml:brushProperty name="height" value="0.025" units="cm"/>
    </inkml:brush>
  </inkml:definitions>
  <inkml:trace contextRef="#ctx0" brushRef="#br0">139 137 11499,'0'0'5354,"-10"8"-2925,-7 5-1126,2 0 0,0 2 0,-18 21 0,28-30-854,0 1-1,0 0 1,0 0 0,1 0 0,0 1-1,0-1 1,1 1 0,0 0-1,0 0 1,1 0 0,0 0 0,-2 17-1,4-24-444,0 0 0,0 0 0,1 0 0,-1 0 0,0 1 0,0-1-1,1 0 1,-1 0 0,0 0 0,1 0 0,-1-1 0,1 1 0,-1 0-1,1 0 1,0 0 0,-1 0 0,1 0 0,0-1 0,0 1 0,-1 0-1,1-1 1,0 1 0,0 0 0,0-1 0,1 1 0,33 5-433,-26-6 210,0-1 1,0 0-1,0 0 1,0-1 0,-1 0-1,10-4 1,-5-1 78,-1 0 0,0-1 0,0 0 0,-1-1 0,0 0 0,0-1 1,-1 0-1,-1 0 0,0-1 0,0-1 0,9-15 0,-12 17 374,1-1-1,-2 1 1,0-1-1,0-1 1,-1 1-1,0-1 1,-1 1-1,0-1 1,-1 0-1,0 0 1,-1 0-1,-1 0 1,-1-20-1,1 29-204,0 2 0,-1-1 0,1 0-1,-1 0 1,1 0 0,-1 0-1,0 0 1,0 0 0,0 0 0,0 1-1,0-1 1,0 0 0,0 1 0,-1-1-1,1 1 1,0-1 0,-1 1-1,0 0 1,1 0 0,-1-1 0,-2 0-1,0 1-11,1 0 0,0 0 0,-1 0 0,1 0 0,-1 1 0,1-1-1,-1 1 1,1 0 0,-1 0 0,1 0 0,-6 2 0,0 0-22,-1 0 0,1 1 0,0 0 0,0 0 0,1 1 0,-1 0 0,1 1 0,-11 7 1,11-7 61,1 1 1,0 0-1,1 0 1,-1 0 0,1 1-1,0 0 1,1 0 0,0 1-1,0-1 1,0 1 0,1 0-1,0 0 1,1 1 0,-3 8-1,6-15-61,0-1 1,0 1-1,0-1 0,0 0 0,0 1 0,0-1 0,1 1 1,-1-1-1,1 0 0,-1 1 0,1-1 0,-1 0 0,1 1 0,0-1 1,-1 0-1,1 0 0,0 0 0,0 0 0,0 1 0,0-1 1,0 0-1,0-1 0,0 1 0,0 0 0,0 0 0,1 0 0,-1-1 1,0 1-1,1-1 0,-1 1 0,0-1 0,1 1 0,-1-1 0,1 0 1,-1 1-1,0-1 0,3 0 0,9 1-409,0 0-1,0 0 1,17-2-1,-13 0-674,47-3-4837,4 0 244,-24 8 5025,-42-3 777,0-1 1,0 1-1,0 0 1,0 0-1,0 0 1,0 0-1,0 1 1,0-1-1,0 0 0,0 1 1,-1-1-1,1 1 1,0 0-1,-1 0 1,0-1-1,1 1 1,-1 0-1,0 0 0,0 0 1,0 1-1,0-1 1,0 0-1,-1 0 1,1 0-1,-1 1 1,1-1-1,-1 0 0,0 0 1,0 1-1,0-1 1,0 0-1,0 1 1,-1-1-1,0 4 1,-1 11 318,-1 0 1,-1 0-1,-8 23 1,9-32-817,-3 8 129,-1 1-934,5-6-2665</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3:31.194"/>
    </inkml:context>
    <inkml:brush xml:id="br0">
      <inkml:brushProperty name="width" value="0.025" units="cm"/>
      <inkml:brushProperty name="height" value="0.025" units="cm"/>
    </inkml:brush>
  </inkml:definitions>
  <inkml:trace contextRef="#ctx0" brushRef="#br0">56 52 9353,'0'0'14552,"-8"3"-14306,7-2-242,-31 15-3,30-15-3,1 0-1,0 0 1,0-1-1,0 1 1,1 0-1,-1 0 1,0 0-1,0 0 1,0 0-1,1 0 1,-1 0-1,0 0 1,1 0-1,-1 1 0,1-1 1,0 0-1,-1 0 1,1 0-1,0 1 1,0-1-1,0 0 1,-1 1-1,1-1 1,0 0-1,1 0 1,-1 1-1,0-1 1,0 0-1,1 0 1,-1 0-1,0 1 1,1-1-1,0 2 1,0-2 0,1 0-1,-1 0 1,1 0 0,-1 0 0,1 0-1,-1 0 1,1 0 0,0-1 0,-1 1 0,1-1-1,0 1 1,-1-1 0,1 1 0,0-1-1,0 0 1,0 0 0,-1 0 0,1 0 0,0 0-1,0 0 1,0-1 0,-1 1 0,4-1 0,41-13 274,-34 7-232,1-1 0,-1 0 0,12-12 0,-20 17-30,0 0-1,0-1 1,-1 0-1,1 0 0,-1 0 1,0 0-1,0-1 1,0 1-1,-1-1 0,1 1 1,-1-1-1,1-5 1,-6 6 365,-6 10-202,-8 11-86,10-7-68,1 0 0,0 0 0,0 1 0,-3 11 0,7-18-30,1 0 0,-1 0-1,1 0 1,0 0 0,0 0-1,1 0 1,-1 1 0,1-1-1,0 0 1,0 1-1,0-1 1,1 0 0,-1 1-1,2 4 1,-1-8-151,1 0 0,-1 1 0,0-1 0,0 0 0,1 1 0,-1-1 0,0 0 0,1 0 0,-1 0 0,1 0 0,0-1 0,-1 1 0,1 0 0,0 0 0,-1-1 0,1 0 0,0 1 0,0-1 0,0 0 0,-1 0 0,1 1 0,0-2 0,0 1 0,0 0 0,-1 0 0,3-1 0,2 1-876,1-1 1,-1 0-1,0-1 0,1 0 1,-1 0-1,9-4 0,19-17-7556</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17.969"/>
    </inkml:context>
    <inkml:brush xml:id="br0">
      <inkml:brushProperty name="width" value="0.025" units="cm"/>
      <inkml:brushProperty name="height" value="0.025" units="cm"/>
    </inkml:brush>
  </inkml:definitions>
  <inkml:trace contextRef="#ctx0" brushRef="#br0">3 36 25304,'0'0'2045,"1"11"-460,3 35-170,-3-43-1364,0-1 0,-1 0 0,1 0 0,0 0 0,1 1 0,-1-1 0,0 0 0,1 0 0,-1-1 1,1 1-1,-1 0 0,1 0 0,0-1 0,0 1 0,0-1 0,0 1 0,0-1 0,0 0 0,0 0 0,0 0 1,1 0-1,-1 0 0,0-1 0,1 1 0,-1-1 0,0 1 0,4-1 0,0 1-51,0-1-1,1 1 0,-1-1 1,0-1-1,0 1 1,0-1-1,0 0 1,11-4-1,-13 3-48,0-1 0,0 1 0,-1-1 0,1 0 0,-1 0-1,1 0 1,-1 0 0,0 0 0,0-1 0,-1 1 0,1-1 0,-1 0 0,1 0 0,-1 0 0,-1 0 0,1 0-1,2-9 1,-3 11 38,-1 0-1,1 0 0,-1 1 0,0-1 0,0 0 0,1 0 1,-1 0-1,0 0 0,0 0 0,-1 0 0,1 0 0,0 1 1,-1-1-1,1 0 0,-1 0 0,0 0 0,1 0 1,-1 1-1,0-1 0,0 0 0,0 1 0,0-1 0,0 1 1,-1-1-1,1 1 0,0 0 0,-1-1 0,1 1 0,-1 0 1,1 0-1,-1 0 0,0 0 0,1 0 0,-1 1 1,0-1-1,0 0 0,1 1 0,-1-1 0,0 1 0,0 0 1,0-1-1,0 1 0,-3 0 0,-1 0 66,0 1 1,0-1-1,1 1 0,-1 0 1,0 0-1,1 1 1,-1 0-1,0 0 0,1 0 1,0 1-1,0-1 0,-1 1 1,2 1-1,-1-1 0,0 1 1,1-1-1,-1 1 0,1 1 1,0-1-1,1 1 1,-1-1-1,1 1 0,0 0 1,0 0-1,0 0 0,1 1 1,-1-1-1,2 1 0,-1-1 1,0 1-1,1 0 0,-1 8 1,2-12-43,1 0 0,-1-1 0,1 1 0,-1-1 0,1 1 1,0 0-1,0-1 0,-1 1 0,1-1 0,0 0 0,0 1 0,0-1 1,1 0-1,-1 0 0,0 1 0,0-1 0,1 0 0,-1 0 0,0 0 1,1-1-1,-1 1 0,1 0 0,-1 0 0,1-1 0,0 1 0,-1-1 0,1 1 1,0-1-1,-1 0 0,1 0 0,0 0 0,-1 0 0,1 0 0,3 0 1,5 0-117,0 0 1,1-1 0,-1 0 0,17-4 0,-10 0-403,0-2 0,-1 0 0,0-1 0,30-19 0,32-16 191,-77 43 346,-1-1 1,1 1-1,0 0 0,-1 0 1,1-1-1,-1 1 1,1 0-1,-1 0 1,1 0-1,0 0 1,-1 0-1,1-1 1,0 1-1,-1 0 1,1 1-1,-1-1 0,1 0 1,0 0-1,-1 0 1,1 0-1,-1 0 1,1 1-1,0-1 1,-1 0-1,1 0 1,-1 1-1,1-1 0,-1 0 1,1 1-1,0 0 1,2 20 724,-16 39 93,9-44-760,2-9 1,1 1 1,0 0-1,0-1 1,1 1-1,0 0 1,1 0-1,1 11 1,-2-18-180,1 0 0,-1 1 0,0-1 0,1 0 0,-1 0 0,1 1 0,0-1 0,-1 0 1,1 0-1,0 0 0,0 0 0,0 0 0,0 0 0,-1 0 0,2 0 0,-1 0 0,0 0 0,0 0 0,2 0 0,-1 0-319,0-1-1,0 0 0,0 1 0,0-1 0,0 0 0,0 0 1,0 0-1,0-1 0,0 1 0,0 0 0,0-1 0,0 0 1,0 1-1,-1-1 0,1 0 0,0 0 0,3-2 1,8-7-6709</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18.390"/>
    </inkml:context>
    <inkml:brush xml:id="br0">
      <inkml:brushProperty name="width" value="0.025" units="cm"/>
      <inkml:brushProperty name="height" value="0.025" units="cm"/>
    </inkml:brush>
  </inkml:definitions>
  <inkml:trace contextRef="#ctx0" brushRef="#br0">0 237 19603,'0'0'4671,"14"3"-2979,19 2-913,1-1-1,-1-2 1,64-4 0,118-19 56,-176 16-717,839-79 105,-585 65-3435,0 2-3414,-237 15 5597,235-19-554,-148-3 5494,-100 14 562,51-20 0,-93 30-4884,28-13 2350,-24 11-5732</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04.779"/>
    </inkml:context>
    <inkml:brush xml:id="br0">
      <inkml:brushProperty name="width" value="0.025" units="cm"/>
      <inkml:brushProperty name="height" value="0.025" units="cm"/>
    </inkml:brush>
  </inkml:definitions>
  <inkml:trace contextRef="#ctx0" brushRef="#br0">0 93 5061,'0'0'3555,"9"-4"-1804,14-3-1578,0 0 1,1 2-1,-1 0 1,1 1-1,0 2 0,41 0 1,161 18 1501,-141-8-1206,58 0-227,173-12-1,142-35 1043,181-6-766,680 85-640,-907-19 100,822 59 809,-155-7-144,1049 35 249,49-69-23,-673-26-3,1071-26-1037,-608-11 2366,-1927 24-2196,43 7-1974,-77-7-2237</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24.275"/>
    </inkml:context>
    <inkml:brush xml:id="br0">
      <inkml:brushProperty name="width" value="0.025" units="cm"/>
      <inkml:brushProperty name="height" value="0.025" units="cm"/>
    </inkml:brush>
  </inkml:definitions>
  <inkml:trace contextRef="#ctx0" brushRef="#br0">120 1 18898,'0'0'5685,"-1"8"-5445,-2 4-261,1-4 53,1 0 0,-1 1-1,1 0 1,1 16-1,0-23-66,0-1 0,0 1 0,0 0 0,0 0 0,1-1 0,-1 1 1,1 0-1,-1-1 0,1 1 0,0 0 0,0-1 0,0 1 0,0-1 0,0 1 0,0-1 0,0 0 0,0 1 0,0-1 0,1 0 0,-1 0 0,0 0 0,1 0 0,-1 0 0,1 0 0,-1 0 0,1 0 0,0-1 0,-1 1 0,1-1 0,0 1 0,3 0 0,43 3-264,-37-4 331,1 0 0,-1 1 1,1 1-1,-1 0 0,19 6 0,-26-6 6,-1-1 0,0 1-1,0 0 1,0-1-1,-1 2 1,1-1-1,0 0 1,-1 0-1,1 1 1,-1-1-1,0 1 1,0 0 0,0 0-1,0 0 1,0 0-1,-1 0 1,1 0-1,-1 0 1,0 0-1,0 1 1,0-1 0,0 0-1,0 7 1,0 1 193,-1 0 1,1 1-1,-2-1 0,0 0 1,0 0-1,-1 0 1,0 0-1,-1 0 1,0 0-1,-1-1 0,0 0 1,-1 1-1,0-1 1,-1-1-1,0 1 1,-8 10-1,8-13-167,1-1 0,-1 1 0,-1-1 0,1-1 0,-1 1 0,0-1 0,0 0 1,0 0-1,-1-1 0,1 0 0,-1-1 0,0 0 0,-1 0 0,1 0 0,0-1 0,-1 0 0,1-1 0,-1 0 0,1 0 0,-1-1 0,-13-1 0,17 0-512,1 0 0,0-1 0,0 1 0,-1-1-1,1 0 1,0 0 0,0-1 0,1 1 0,-1-1-1,0 1 1,1-1 0,0-1 0,-1 1 0,1 0-1,0-1 1,1 1 0,-1-1 0,1 0 0,0 0-1,0 0 1,0 0 0,0 0 0,-1-7 0,-14-39-7629</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24.635"/>
    </inkml:context>
    <inkml:brush xml:id="br0">
      <inkml:brushProperty name="width" value="0.025" units="cm"/>
      <inkml:brushProperty name="height" value="0.025" units="cm"/>
    </inkml:brush>
  </inkml:definitions>
  <inkml:trace contextRef="#ctx0" brushRef="#br0">0 24 10826,'0'0'13069,"63"-21"-11340,-34 19-416,7 2-896,5 0-289,5 0-224,3 0-1922,2 0-2146,-2 0-2851</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25.009"/>
    </inkml:context>
    <inkml:brush xml:id="br0">
      <inkml:brushProperty name="width" value="0.025" units="cm"/>
      <inkml:brushProperty name="height" value="0.025" units="cm"/>
    </inkml:brush>
  </inkml:definitions>
  <inkml:trace contextRef="#ctx0" brushRef="#br0">181 23 10922,'0'0'5536,"-9"0"-3059,4 0-2353,0 0-1,0 0 0,0 1 0,0 0 1,0 0-1,1 0 0,-1 0 1,0 1-1,0 0 0,1 0 0,-1 0 1,1 1-1,0-1 0,-1 1 1,1 0-1,0 1 0,1-1 0,-1 1 1,1-1-1,-6 8 0,-1 3-66,1 1-1,1 0 0,0 0 0,1 1 0,0 0 0,-5 21 1,9-26-61,0 0 0,1 0 0,0 0 1,1 1-1,0-1 0,1 1 1,0-1-1,1 1 0,0-1 0,4 16 1,-4-24 8,-1 0 1,2 0 0,-1 0 0,0-1-1,1 1 1,-1 0 0,1-1 0,0 1-1,-1-1 1,1 0 0,0 0 0,1 1-1,-1-1 1,0-1 0,1 1-1,-1 0 1,1 0 0,-1-1 0,5 2-1,-2-1 74,1 0-1,0-1 1,-1 0 0,1 0-1,0-1 1,0 1-1,0-1 1,-1 0-1,11-2 1,-3 0 81,0-1 0,0 0 1,0-1-1,0 0 1,-1-1-1,0-1 0,0 0 1,14-9-1,-16 8 116,-1 0 0,1-1-1,-2 0 1,1 0 0,-1-1-1,0 0 1,-1 0-1,0-1 1,0 0 0,-1 0-1,0 0 1,-1-1 0,0 0-1,-1 0 1,0-1 0,-1 1-1,0-1 1,-1 0 0,0 1-1,-1-1 1,0-21 0,-2 30-263,1 0 1,-1 0-1,0 0 1,0 1-1,0-1 1,-1 0-1,1 1 1,-1-1-1,1 1 1,-1-1-1,0 1 1,0 0-1,0 0 1,0-1 0,0 1-1,0 1 1,-1-1-1,1 0 1,-1 1-1,1-1 1,-1 1-1,0 0 1,0 0-1,1 0 1,-1 0-1,0 0 1,0 0-1,0 1 1,0 0-1,0-1 1,0 1-1,-4 1 1,-4-2-79,-1 2 0,1-1 0,-1 2-1,1-1 1,0 1 0,-1 1 0,-13 5 0,-39 22-1000,60-28 708,0 1 0,-1-1 0,1 1 0,0 0 0,1 0 0,-1 0 0,0 1 0,1-1 0,0 1 0,0 0 0,-5 8 0,8-11 210,-1-1 1,1 1-1,0-1 1,0 1-1,0-1 1,-1 1-1,1-1 1,0 1-1,0-1 1,0 1-1,0-1 1,0 1-1,0-1 1,0 1-1,0 0 1,0-1-1,0 1 1,0-1-1,1 1 1,-1-1-1,0 1 1,0-1-1,0 1 1,1-1-1,-1 1 1,0-1-1,1 1 1,-1-1-1,0 1 1,1-1-1,-1 0 1,1 1-1,-1-1 1,0 0-1,1 1 1,-1-1-1,1 0 1,-1 1-1,1-1 1,-1 0-1,1 0 1,-1 0-1,2 1 1,26 1-5902,-25-2 5244,37 0-7460</inkml:trace>
  <inkml:trace contextRef="#ctx0" brushRef="#br0" timeOffset="1">807 0 17296,'0'0'1634,"-16"54"576,-1-14 513,-1 2-1090,-3 6-384,1 1-512,-1-2-449,2-4-192,4-5-96,3-9 32,3-9-256,6-9-1762,0-11-993,3-20-7911</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25.338"/>
    </inkml:context>
    <inkml:brush xml:id="br0">
      <inkml:brushProperty name="width" value="0.025" units="cm"/>
      <inkml:brushProperty name="height" value="0.025" units="cm"/>
    </inkml:brush>
  </inkml:definitions>
  <inkml:trace contextRef="#ctx0" brushRef="#br0">181 73 13357,'0'0'4377,"-11"-5"-3021,9 4-1344,-9-5 320,0 1 1,0 0-1,0 1 0,-21-5 0,30 8-293,-1 1 1,1-1-1,0 1 0,0-1 1,-1 1-1,1 0 0,-1 0 1,1 0-1,0 1 0,0-1 1,-1 0-1,1 1 0,0-1 1,-1 1-1,1 0 0,0 0 1,0 0-1,0 0 0,0 0 1,0 0-1,0 1 0,0-1 1,0 1-1,1-1 0,-1 1 1,0 0-1,1-1 0,-1 1 1,1 0-1,0 0 0,0 0 1,0 0-1,0 1 0,0-1 1,0 0-1,0 3 0,0-3-14,0 1-1,0 0 0,0 0 1,0 0-1,1 1 0,0-1 0,-1 0 1,1 0-1,0 0 0,1 0 1,-1 0-1,0 0 0,1 0 1,0 0-1,0 0 0,0 0 1,0 0-1,0 0 0,0 0 0,1 0 1,0-1-1,-1 1 0,1-1 1,0 1-1,4 4 0,-1-5 0,-1 1 0,0-1 0,1 0-1,-1 0 1,1-1 0,-1 1 0,1-1-1,0 0 1,0 0 0,0 0 0,0-1-1,-1 0 1,1 0 0,0 0 0,0 0-1,7-2 1,-8 1 100,0-1 1,0 1-1,0-1 0,0 0 0,0 0 1,0 0-1,-1 0 0,1 0 1,-1-1-1,1 0 0,-1 0 1,0 0-1,0 0 0,0 0 0,-1-1 1,1 1-1,-1-1 0,1 0 1,-1 0-1,-1 0 0,1 0 1,0 0-1,1-7 0,-2 8-76,0 0 0,-1 0-1,1 1 1,0-1 0,-1 0 0,0 0 0,0 0-1,0 0 1,0 0 0,0 0 0,-1 0-1,1 0 1,-1 0 0,1 0 0,-1 1 0,0-1-1,-1 0 1,1 0 0,0 1 0,-1-1-1,1 1 1,-1-1 0,0 1 0,0 0 0,0 0-1,0-1 1,0 1 0,0 1 0,-1-1-1,1 0 1,-1 1 0,1-1 0,-1 1 0,1 0-1,-4-2 1,1 2-73,1-1 0,-1 1 0,0 0 0,1 0 0,-1 1 0,0-1 0,0 1 0,1 0 0,-1 0 0,0 1 0,0-1 0,1 1 0,-1 0 0,0 0 0,1 1 0,-1 0 0,1-1 0,-1 1 0,1 1 0,0-1 0,0 1 0,0-1 0,0 1 0,1 0 0,-1 1 0,1-1 0,-4 5 0,3-2-128,0-1-1,0 2 0,1-1 1,0 0-1,0 1 0,1-1 1,0 1-1,0 0 0,0-1 1,1 1-1,0 0 0,0 0 1,1 0-1,-1 1 0,2-1 1,-1 0-1,1 0 0,2 8 1,-1-9-452,0-1 0,0 0 0,0 0 0,1 0 0,-1 0 0,1 0 0,1-1 0,-1 0 0,1 1 0,-1-1 0,5 4-1,20 15-6926</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25.701"/>
    </inkml:context>
    <inkml:brush xml:id="br0">
      <inkml:brushProperty name="width" value="0.025" units="cm"/>
      <inkml:brushProperty name="height" value="0.025" units="cm"/>
    </inkml:brush>
  </inkml:definitions>
  <inkml:trace contextRef="#ctx0" brushRef="#br0">131 0 14734,'-7'9'2717,"-11"11"-1219,2 0 0,1 2 0,-16 26 0,24-35-1004,1-1 1,0 1-1,1 1 1,1-1-1,0 1 1,0 0-1,1-1 1,-1 24-1,4-34-453,-1 0 0,1 0-1,1 0 1,-1 0 0,0 0 0,1 0-1,-1 0 1,1 0 0,0 0 0,0 0 0,0 0-1,0 0 1,1-1 0,-1 1 0,1 0-1,0-1 1,-1 1 0,1-1 0,1 0-1,-1 1 1,4 3 0,-1-4 46,0 1 0,-1-1-1,1 0 1,0 0 0,0-1 0,0 1 0,0-1 0,0 0 0,0-1-1,1 1 1,-1-1 0,6 0 0,4-1 133,0 0-1,0-2 1,1 1 0,-1-2 0,-1 0 0,1-1-1,-1 0 1,17-9 0,-17 5-112,0 1 1,0-2 0,0 0-1,21-21 1,-31 26-90,0 1 0,0-1 1,0 1-1,-1-1 0,0 0 0,0-1 1,0 1-1,0-1 0,-1 1 0,0-1 1,0 0-1,0 1 0,-1-1 0,0 0 1,0 0-1,0-10 0,-2 13-22,1 1 1,0-1-1,-1 1 0,1-1 1,-1 1-1,0 0 0,0-1 1,0 1-1,0 0 0,0 0 1,0-1-1,-1 1 0,1 0 1,-1 0-1,1 0 0,-1 0 1,0 1-1,0-1 0,1 0 1,-4-1-1,-1 0-17,1 0 1,0 1-1,-1-1 1,1 1-1,-1 1 1,0-1-1,0 1 0,-9-1 1,3 0-76,-1 2 0,0 0 0,0 0-1,1 1 1,-1 1 0,1 0 0,-24 7 0,30-6-224,-1 0-1,1 0 1,-1 1-1,1-1 1,0 1 0,1 1-1,-10 7 1,1 6-3674,5 2-4502</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8:00.093"/>
    </inkml:context>
    <inkml:brush xml:id="br0">
      <inkml:brushProperty name="width" value="0.025" units="cm"/>
      <inkml:brushProperty name="height" value="0.025" units="cm"/>
    </inkml:brush>
  </inkml:definitions>
  <inkml:trace contextRef="#ctx0" brushRef="#br0">42 1 17200,'0'0'5216,"0"12"-3940,-5 290 3394,-15 144-4306,27-495-563,3 1 0,2 0 0,2 0 0,32-72 1,-30 80 55,0-5 156,2 2 0,2 0 1,38-62-1,-57 104-15,0-1 0,0 1 0,1-1 1,-1 1-1,0-1 0,0 1 0,1-1 0,-1 1 0,1 0 0,-1 0 0,1 0 0,0 0 0,1-1 1,-2 2-4,-1 0 1,0 0-1,1 0 1,-1 0-1,1 0 1,-1 0-1,0 0 1,1 0-1,-1 0 1,0 0-1,1 0 1,-1 1-1,0-1 1,1 0-1,-1 0 1,0 0 0,1 1-1,-1-1 1,0 0-1,1 0 1,-1 1-1,0-1 1,0 0-1,1 0 1,-1 1-1,0-1 1,0 0-1,1 1 1,-1-1-1,0 0 1,0 1 0,0-1-1,0 1 1,0-1-1,0 0 1,0 1-1,1 2 7,-1 0-1,0 0 0,0 0 0,0 0 1,0 0-1,0 1 0,-1-1 1,1 0-1,-1-1 0,0 1 1,0 0-1,0 0 0,0 0 1,-1 0-1,-1 2 0,-14 16 29,0-1 0,-2 0-1,0-1 1,-1-1 0,-1-1-1,0-1 1,-1-1 0,-35 18-1,27-23-181,29-10 60,1 0-1,0 0 1,-1 0 0,1 0 0,-1 0 0,1 0 0,-1 0 0,1-1 0,-1 1 0,1 0 0,0 0 0,-1 0-1,1 0 1,-1-1 0,1 1 0,0 0 0,-1 0 0,1-1 0,0 1 0,-1 0 0,1-1 0,0 1 0,-1 0-1,1-1 1,0 1 0,0-1 0,-1 1 0,1 0 0,0-1 0,0 1 0,0-1 0,-1 0 0,2-2-384,-1 0 0,1 0 0,-1-1 0,1 1 0,0 0 0,0 0 0,0 0 1,1 0-1,-1 0 0,1 0 0,-1 1 0,1-1 0,0 0 0,2-2 0,26-32-6362</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8:00.893"/>
    </inkml:context>
    <inkml:brush xml:id="br0">
      <inkml:brushProperty name="width" value="0.025" units="cm"/>
      <inkml:brushProperty name="height" value="0.025" units="cm"/>
    </inkml:brush>
  </inkml:definitions>
  <inkml:trace contextRef="#ctx0" brushRef="#br0">116 1 12684,'0'0'9187,"-6"7"-7051,-8 13-1750,1 0 1,1 0-1,1 1 0,0 1 1,2 0-1,1 0 1,0 1-1,2 0 0,0 0 1,2 0-1,1 1 1,-1 27-1,4-51-376,0 0 1,0 1-1,0-1 0,0 1 0,0-1 1,0 0-1,0 1 0,0-1 0,0 0 0,0 1 1,0-1-1,0 1 0,0-1 0,0 0 1,0 1-1,1-1 0,-1 0 0,0 1 1,0-1-1,0 0 0,1 1 0,-1-1 1,0 0-1,0 0 0,1 1 0,-1-1 1,0 0-1,1 0 0,-1 0 0,0 1 0,0-1 1,1 0-1,-1 0 0,1 0 0,-1 0 1,1 1-1,14-7 497,11-18 11,-16 11-520,-1-1 0,0 0-1,0-1 1,-2 0 0,0 0 0,0 0 0,-2-1-1,0 0 1,0-1 0,-2 1 0,3-29-1,-18 117-397,12-72 396,0 1-1,0-1 1,0 0-1,0 1 1,0-1 0,0 0-1,0 1 1,0-1-1,0 1 1,0-1 0,0 0-1,0 1 1,1-1-1,-1 0 1,0 1-1,0-1 1,0 0 0,1 0-1,-1 1 1,0-1-1,0 0 1,1 0 0,-1 1-1,0-1 1,0 0-1,1 0 1,-1 1 0,0-1-1,1 0 1,-1 0-1,0 0 1,1 0 0,-1 0-1,0 0 1,1 0-1,-1 1 1,17-5-82,14-16 148,-24 11-51,1-1 0,-1 0-1,-1 0 1,0-1 0,0 0-1,-1 0 1,0 0 0,4-17-1,-21 118-1131,10-83 1127,-4 14 222,2 0 0,0 0 0,-1 31 0,5-51-206,0 0-1,0-1 1,0 1-1,0 0 1,0 0-1,0 0 1,0 0-1,0-1 1,0 1-1,1 0 1,-1 0-1,0-1 1,1 1-1,-1 0 0,0 0 1,1-1-1,-1 1 1,1 0-1,-1-1 1,1 1-1,-1-1 1,1 1-1,0-1 1,-1 1-1,1-1 1,0 1-1,-1-1 1,1 1-1,0-1 0,0 1 1,2-1 3,-1 0 0,0 1-1,0-1 1,0 0 0,1-1 0,-1 1-1,0 0 1,0-1 0,0 1 0,1-1-1,1 0 1,51-27 219,16-29-567,-53 41 41,1 0 0,28-17 0,-56 66 47,4-22 278,0 1 1,1 0-1,0 0 1,1 1-1,0-1 1,-1 19-1,4-30-13,1 0 0,-1 0 0,1-1 0,-1 1-1,1-1 1,0 1 0,-1 0 0,1-1 0,0 1-1,-1-1 1,1 1 0,0-1 0,-1 0 0,1 1 0,0-1-1,0 0 1,0 0 0,-1 1 0,1-1 0,0 0 0,0 0-1,0 0 1,0 0 0,0 0 0,-1 0 0,1 0-1,0 0 1,0 0 0,0-1 0,0 1 0,-1 0 0,1 0-1,0-1 1,0 1 0,1-1 0,32-10 252,-17 3-269,1 0-48,0-1 0,0 0-1,23-17 1,-40 23 43,1 0 0,0 1 0,0-1-1,-1 0 1,0 1 0,1-1 0,-1 0 0,0 0 0,0 0 0,-1 0 0,1 0-1,-1-1 1,1 1 0,-1 0 0,0 0 0,0 0 0,-1 0 0,0-4 0,1 0 10,-1 0 1,0 1 0,0-1-1,-1 1 1,0-1 0,0 1-1,-5-10 1,4 13-423,0-1 1,0 1-1,0 0 1,-1 0-1,1 0 1,-1 1-1,0-1 1,1 1-1,-1 0 1,0 0-1,0 0 1,-1 0-1,1 1 1,0-1-1,-1 1 1,-4 0-1,-13-5-7267</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15.127"/>
    </inkml:context>
    <inkml:brush xml:id="br0">
      <inkml:brushProperty name="width" value="0.025" units="cm"/>
      <inkml:brushProperty name="height" value="0.025" units="cm"/>
    </inkml:brush>
  </inkml:definitions>
  <inkml:trace contextRef="#ctx0" brushRef="#br0">0 58 15759,'0'0'1980,"12"-8"-613,-2 2-1063,0 0 0,1 0-1,0 1 1,-1 0 0,1 1 0,1 0 0,-1 1 0,0 0-1,1 1 1,15-1 0,-13 2 145,-1 0-221,0 0-1,0 2 0,1-1 0,18 5 0,-30-5-215,0 0 1,0 0 0,0 1-1,0 0 1,0-1 0,0 1-1,-1 0 1,1 0 0,0 0-1,0 0 1,-1 0 0,1 0-1,-1 0 1,1 0 0,-1 1-1,0-1 1,1 1 0,-1-1-1,0 1 1,0-1 0,0 1-1,0 0 1,0 0 0,0-1-1,-1 1 1,1 0 0,0 0-1,-1 0 1,0 0 0,1 0-1,-1 0 1,0 0 0,0 0-1,0 0 1,0-1 0,0 1-1,-1 3 1,-1-1 103,1-1 1,0 1 0,-1-1-1,1 1 1,-1-1 0,0 0-1,0 0 1,0 0 0,-1 0-1,1 0 1,-1-1-1,1 1 1,-1-1 0,0 1-1,0-1 1,0 0 0,-7 3-1,6-3 36,0 1 0,0-1 0,1 1-1,-1 0 1,1 0 0,-1 0 0,1 0-1,0 1 1,0-1 0,-2 5 0,35-5-88,27-5-112,-26 1-32,0 1 0,33 4 0,-63-4 82,0 0 1,0 0 0,0 0-1,0 0 1,1 0-1,-1 0 1,0 0 0,0 0-1,0 1 1,0-1 0,0 0-1,0 1 1,0-1 0,0 1-1,0 0 1,0-1 0,0 1-1,0 0 1,0-1 0,0 1-1,0 0 1,0 0 0,-1 0-1,1 0 1,1 1 0,-3 0 5,1-1 1,0 0 0,-1 0 0,1 0 0,-1 0-1,1 1 1,-1-1 0,0 0 0,0 0 0,1 0-1,-1 0 1,0 0 0,0-1 0,0 1 0,0 0-1,0 0 1,0-1 0,-2 2 0,-58 30 379,49-27-358,-49 22 246,-2-2-1,0-3 1,-98 21-1,211-83-13274,-10 8 4094</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3:31.614"/>
    </inkml:context>
    <inkml:brush xml:id="br0">
      <inkml:brushProperty name="width" value="0.025" units="cm"/>
      <inkml:brushProperty name="height" value="0.025" units="cm"/>
    </inkml:brush>
  </inkml:definitions>
  <inkml:trace contextRef="#ctx0" brushRef="#br0">103 222 14926,'0'0'2557,"-11"8"-1142,8-5-1401,-10 6 543,1 2-1,1-1 1,-13 15 0,21-22-367,0 1 0,1-1 1,-1 0-1,1 1 1,-1 0-1,1-1 0,1 1 1,-1 0-1,0 0 0,1 0 1,0 1-1,0-1 1,0 0-1,0 0 0,1 0 1,0 1-1,0-1 1,0 0-1,1 7 0,0-9-183,-1-1-1,1 0 1,0 0-1,-1 0 0,1 0 1,0 0-1,0 0 1,0-1-1,0 1 1,0 0-1,0 0 1,0-1-1,0 1 0,0 0 1,1-1-1,-1 1 1,0-1-1,0 0 1,0 1-1,1-1 0,-1 0 1,0 0-1,0 1 1,1-1-1,-1 0 1,2-1-1,36-2 71,-27 0-99,1-1 0,-1 0 0,-1-1 0,1 0 0,-1-1 0,0-1 0,0 0 0,0 0 0,-1-1 0,13-12 0,-2 0-471,-1-1 0,-1-1-1,25-37 1,-35 45 363,-1-1-1,0 0 1,9-22 0,-15 31 129,0 0 1,0 0-1,-1 0 1,1 0-1,-1 0 0,-1 0 1,1 0-1,-1 0 1,0 0-1,0 0 0,-1 0 1,-2-12-1,2 17 35,1 0 0,-1 0-1,0 0 1,0 0-1,1 0 1,-1 0 0,0 0-1,0 0 1,0 1 0,0-1-1,0 0 1,0 0 0,0 1-1,0-1 1,0 1-1,0-1 1,0 1 0,0-1-1,-1 1 1,1 0 0,0-1-1,0 1 1,-1 0 0,1 0-1,0 0 1,0 0-1,-1 0 1,1 0 0,0 0-1,0 1 1,0-1 0,-1 0-1,-1 1 1,-1 0 42,0 1 1,0-1-1,0 0 0,0 1 1,0 0-1,0 0 1,0 0-1,-5 5 0,1 0 35,1 1-1,0-1 0,0 1 0,0 1 0,1-1 1,0 1-1,1 0 0,0 0 0,1 1 1,0-1-1,0 1 0,1 0 0,0 0 0,1 0 1,0 1-1,-1 19 0,3-29-110,0 1-1,1-1 1,-1 0-1,1 0 1,0 1-1,-1-1 1,1 0-1,0 0 1,0 0-1,-1 0 1,1 0-1,0 0 1,0 0-1,0 0 1,0 0-1,0 0 1,1-1 0,-1 1-1,0 0 1,0-1-1,0 1 1,1-1-1,-1 1 1,0-1-1,1 0 1,-1 1-1,0-1 1,1 0-1,-1 0 1,0 0-1,3 0 1,55 0-748,-40-1-32,10-1-465,-20 1 951,0 1 1,0-1 0,0 1-1,0 1 1,10 1 0,-18-1 289,1-1 0,0 1 0,-1-1 0,1 1 0,0 0 0,-1 0 0,1-1 0,-1 1 0,1 0 0,-1 0 0,1 0 0,-1 1 0,0-1 0,0 0 0,0 1 0,1-1 0,-1 0 0,0 1 0,-1-1 1,1 1-1,0-1 0,0 1 0,-1 0 0,1-1 0,-1 1 0,1 0 0,-1 0 0,0-1 0,0 1 0,1 3 0,-2 6 290,0-1 1,-1 1-1,0-1 0,0 1 0,-1-1 1,0 0-1,-1 0 0,-1 0 0,-4 9 1,3-8-212,1 0 0,0 0 1,1 1-1,1-1 0,0 1 1,-3 17-1,6-29-124,0 1 1,0-1-1,0 0 1,-1 0-1,1 0 1,0 0-1,0 1 0,0-1 1,0 0-1,0 0 1,0 1-1,0-1 1,0 0-1,0 0 1,0 0-1,0 1 0,0-1 1,0 0-1,0 0 1,0 1-1,0-1 1,0 0-1,0 0 0,0 0 1,0 1-1,0-1 1,0 0-1,0 0 1,0 0-1,0 1 1,0-1-1,1 0 0,-1 0 1,0 0-1,0 1 1,0-1-1,0 0 1,0 0-1,1 0 1,-1 0-1,0 0 0,0 0 1,0 1-1,1-1 1,-1 0-1,0 0 1,0 0-1,0 0 1,1 0-1,-1 0 0,0 0 1,0 0-1,1 0 1,-1 0-1,0 0 1,0 0-1,0 0 1,1 0-1,-1 0 0,0 0 1,0 0-1,1 0 1,-1 0-1,0 0 1,0-1-1,0 1 1,1 0-1,-1 0 0,13-14-5312,4-15-4462</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8:01.219"/>
    </inkml:context>
    <inkml:brush xml:id="br0">
      <inkml:brushProperty name="width" value="0.025" units="cm"/>
      <inkml:brushProperty name="height" value="0.025" units="cm"/>
    </inkml:brush>
  </inkml:definitions>
  <inkml:trace contextRef="#ctx0" brushRef="#br0">0 0 21588,'0'0'5670,"55"2"-8201,-27 15-672,-3 2-1793,-4 3-5510</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8:01.858"/>
    </inkml:context>
    <inkml:brush xml:id="br0">
      <inkml:brushProperty name="width" value="0.025" units="cm"/>
      <inkml:brushProperty name="height" value="0.025" units="cm"/>
    </inkml:brush>
  </inkml:definitions>
  <inkml:trace contextRef="#ctx0" brushRef="#br0">220 274 18097,'-11'2'2936,"-8"2"-1723,-1 1 0,1 0 0,0 1 0,-24 12 0,37-15-1069,0 0 1,1 0-1,-1 0 0,1 1 1,0-1-1,0 1 1,0 1-1,0-1 0,1 1 1,-1-1-1,1 1 1,1 0-1,-1 1 0,1-1 1,0 1-1,0 0 1,0-1-1,1 1 0,-3 11 1,4-16-142,1 0 1,0 1 0,-1-1-1,1 0 1,0 0 0,0 0-1,0 1 1,0-1-1,0 0 1,0 0 0,1 0-1,-1 1 1,0-1 0,0 0-1,1 0 1,-1 0-1,1 0 1,-1 0 0,1 0-1,-1 1 1,1-1 0,0-1-1,0 1 1,-1 0 0,1 0-1,0 0 1,0 0-1,0 0 1,0-1 0,1 2-1,1-1 2,0-1 0,0 1 0,0 0-1,0-1 1,-1 0 0,1 0 0,0 0-1,0 0 1,0 0 0,0 0 0,0-1-1,3 0 1,5-2 27,0 0 1,0-1-1,0 0 0,-1 0 1,17-11-1,-13 4-54,1-1-1,-2 0 1,0-1 0,0-1-1,10-16 1,-17 23-36,0-1 0,-1 1-1,-1-1 1,1-1 0,-1 1 0,-1-1-1,1 1 1,-2-1 0,1 0 0,-1 0-1,2-18 1,-4 26-337,-15 42-261,14-37 653,0 0 0,0 0 0,0 0 0,0 0 0,1 0 0,-1 1 0,1-1 0,0 0 0,1 0 0,-1 0 0,2 7 0,-1-10 12,-1 0 0,0 0 0,1 0 0,-1-1 0,1 1 0,-1 0 0,1-1-1,-1 1 1,1 0 0,-1-1 0,1 1 0,-1-1 0,1 1 0,0-1 0,0 1-1,-1-1 1,1 1 0,0-1 0,0 0 0,-1 1 0,1-1 0,0 0 0,1 0-1,0 0 23,1 0 1,-1 0-1,0 0 0,0-1 0,1 1 0,-1-1 0,0 1 0,0-1 0,1 0 0,-1 0 0,0 0 0,3-2 0,10-7 111,0-1 0,-1 0 0,0-1-1,0 0 1,-1-1 0,12-17-1,-4 3-90,-1-1-1,22-41 0,-38 62-47,0 0-1,-1 0 1,0 0 0,0 0-1,0 0 1,-1-1 0,0 0-1,-1 1 1,1-9 0,-6 13-521,-4 10 340,-8 13 94,2 7 131,2-1-1,0 1 1,2 1-1,0 0 0,2 1 1,2 0-1,0 0 1,2 0-1,-1 53 1,5-79-34,0 1 1,0 0 0,1 0 0,-1-1 0,1 1 0,-1 0 0,1 0-1,0-1 1,1 1 0,-1-1 0,1 1 0,-1-1 0,1 0 0,0 0-1,0 1 1,0-1 0,1-1 0,-1 1 0,1 0 0,5 4 0,-5-5 16,1 0 0,0-1 0,0 1 1,-1-1-1,1 0 0,0 0 1,0 0-1,0 0 0,0-1 1,0 0-1,0 1 0,0-1 0,0-1 1,0 1-1,0-1 0,0 1 1,0-1-1,0 0 0,6-3 0,-1-1-10,0 1-1,0-2 1,0 1-1,-1-1 1,0-1-1,0 1 0,-1-1 1,1-1-1,-2 1 1,1-1-1,-1 0 1,0-1-1,-1 0 1,0 0-1,0 0 0,-1 0 1,0-1-1,-1 1 1,0-1-1,0 0 1,-1 0-1,0 0 0,-1 0 1,0-16-1,-1 25-24,0 0-1,0 0 0,0 0 1,-1 0-1,1 0 0,0 0 1,0 0-1,-1 0 0,1 0 0,0 0 1,-1 0-1,0 0 0,1 0 1,-1 0-1,1 0 0,-1 0 1,0 0-1,1 1 0,-1-1 1,0 0-1,0 0 0,0 1 1,0-1-1,0 1 0,0-1 1,0 1-1,0-1 0,0 1 1,0 0-1,0-1 0,0 1 1,0 0-1,0 0 0,0 0 0,0-1 1,0 1-1,0 0 0,0 1 1,0-1-1,0 0 0,0 0 1,0 0-1,-2 1 0,0 0-5,0 0-1,0 0 1,0 1-1,0-1 1,0 0-1,0 1 1,0 0-1,1 0 1,-1 0-1,1 0 1,-1 0-1,1 0 1,-3 4-1,2-1 5,0 1 1,0 0-1,0 0 0,0-1 1,1 2-1,0-1 0,0 0 0,1 0 1,0 1-1,-1 10 0,2-15-6,0 0-1,0 0 0,0 0 1,1 0-1,-1 0 1,0 0-1,1 0 1,-1 0-1,1-1 0,0 1 1,0 0-1,-1 0 1,1 0-1,1-1 0,-1 1 1,0 0-1,0-1 1,0 1-1,1-1 1,-1 0-1,1 1 0,-1-1 1,1 0-1,0 0 1,-1 0-1,1 0 0,0 0 1,0 0-1,0-1 1,0 1-1,-1 0 1,1-1-1,0 0 0,0 1 1,0-1-1,3 0 1,3 0-179,0 0 0,0-1 0,0 0 0,0-1 0,0 1 0,-1-1 0,1-1 0,0 0 0,-1 0 1,0 0-1,0-1 0,12-8 0,-14 10 254,-1-1-1,-1 0 1,1 0 0,0 0 0,-1-1 0,1 1 0,-1-1-1,0 0 1,0 0 0,-1 0 0,1 0 0,-1 0-1,0-1 1,0 1 0,0-1 0,-1 1 0,1-1 0,-1 0-1,0 0 1,-1 1 0,1-1 0,-1-6 0,0 9-7,-1 0 0,0-1 1,0 1-1,0 0 0,0 0 0,0 0 1,0 0-1,0 0 0,-1 0 1,1 0-1,-1 1 0,1-1 0,-1 0 1,0 1-1,0-1 0,-2-1 1,2 2 56,1 0 0,-1 0 1,1 0-1,-1 0 0,1-1 1,0 1-1,-1-1 1,1 1-1,0-1 0,0 1 1,0-1-1,0 0 0,0 1 1,0-1-1,1 0 0,-1 0 1,0 0-1,1-2 1,1 3-86,1 0 0,0-1 0,0 1 1,0 0-1,0 0 0,0 0 1,0 0-1,0 1 0,0-1 0,1 1 1,-1-1-1,0 1 0,0 0 0,0-1 1,1 1-1,1 1 0,-2-2-26,25-1-110,-1 1-1335,0-2-1,0-1 0,46-13 0,-18-4-7401</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8:02.404"/>
    </inkml:context>
    <inkml:brush xml:id="br0">
      <inkml:brushProperty name="width" value="0.025" units="cm"/>
      <inkml:brushProperty name="height" value="0.025" units="cm"/>
    </inkml:brush>
  </inkml:definitions>
  <inkml:trace contextRef="#ctx0" brushRef="#br0">1 9 7303,'2'-8'12240,"2"8"-6963,3 18-2914,-2 39-1323,-2 0 0,-7 97 0,0-23-984,4-129-56,-1 0-1,1 0 0,0 0 0,1 0 0,-1 0 0,0 0 0,0 0 0,1-1 1,-1 1-1,1 0 0,0 0 0,0 0 0,-1-1 0,1 1 0,2 2 0,-2-3 6,-1-1-1,1 1 0,0-1 1,-1 0-1,1 1 0,0-1 1,0 0-1,-1 0 0,1 1 1,0-1-1,0 0 0,0 0 0,-1 0 1,1 0-1,0 0 0,0 0 1,-1 0-1,1 0 0,0 0 1,0 0-1,0-1 0,-1 1 1,1 0-1,0 0 0,1-1 0,4-3 85,0 0-1,0 0 0,0-1 0,0 0 0,-1 0 1,8-8-1,31-41 153,-2-2 1,47-83-1,-38 56-298,-42 71 85,-4 6-2135,-1 0-3928</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8:02.734"/>
    </inkml:context>
    <inkml:brush xml:id="br0">
      <inkml:brushProperty name="width" value="0.025" units="cm"/>
      <inkml:brushProperty name="height" value="0.025" units="cm"/>
    </inkml:brush>
  </inkml:definitions>
  <inkml:trace contextRef="#ctx0" brushRef="#br0">0 0 17104,'0'0'7976,"57"49"-5862,-21-43-1153,4 2-769,0-4-160,-2 0-737,3-1-1377,-7-3-1377,-7 0-513,-3 0-2210</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8:03.066"/>
    </inkml:context>
    <inkml:brush xml:id="br0">
      <inkml:brushProperty name="width" value="0.025" units="cm"/>
      <inkml:brushProperty name="height" value="0.025" units="cm"/>
    </inkml:brush>
  </inkml:definitions>
  <inkml:trace contextRef="#ctx0" brushRef="#br0">126 4 14670,'0'0'4073,"-11"-1"-571,-39-2-1132,47 3-2259,0 1 0,1 0 0,-1-1 0,0 1 0,1 0 0,-1 0 0,1 0 0,-1 1 0,1-1 1,-1 0-1,1 1 0,0 0 0,0-1 0,0 1 0,0 0 0,0 0 0,0 0 0,0 1 0,1-1 0,-1 0 0,1 1 0,-1-1 0,-1 6 0,1-4-45,0 1 0,1 0 1,-1 0-1,1 0 0,0 0 0,1 0 0,-1 0 1,1 0-1,0 0 0,0 0 0,1 5 1,0-8-55,-1-1 1,1 0-1,0 1 1,0-1-1,0 0 1,0 0-1,0 0 1,0 0-1,0 0 1,0 0 0,0 0-1,0 0 1,1-1-1,-1 1 1,0 0-1,1-1 1,-1 1-1,0-1 1,1 1-1,-1-1 1,1 0 0,-1 1-1,1-1 1,-1 0-1,1 0 1,-1 0-1,3 0 1,44-5 207,-33 0-171,0-1 1,-1-1-1,1 0 1,13-10-1,-18 11-194,0 0 0,0 0-1,1 1 1,0 0-1,-1 1 1,2 0 0,-1 0-1,0 2 1,20-4-1,-31 6 135,1 0-1,0 1 1,-1-1-1,1 0 1,-1 0-1,1 0 0,0 0 1,-1 1-1,1-1 1,0 0-1,-1 0 1,1 1-1,-1-1 1,1 0-1,-1 1 0,1-1 1,-1 1-1,1-1 1,-1 1-1,1-1 1,-1 1-1,0-1 1,1 1-1,-1-1 1,0 1-1,1 0 0,-1-1 1,0 1-1,0 0 1,5 26-164,-6-25 120,1 0 0,0 0 1,0 0-1,0-1 0,0 1 0,0 0 1,0 0-1,0 0 0,1 0 0,-1 0 1,1 0-1,-1-1 0,1 1 1,0 0-1,0 0 0,0-1 0,0 1 1,0 0-1,0-1 0,0 1 0,0-1 1,1 0-1,-1 1 0,0-1 1,1 0-1,0 0 0,-1 0 0,4 2 1,0-3-373,0-1 1,1 1 0,-1-1-1,0 1 1,0-2-1,1 1 1,-1-1 0,0 1-1,0-1 1,0-1 0,-1 1-1,1-1 1,-1 0 0,1 0-1,-1 0 1,0 0-1,0-1 1,0 0 0,4-5-1,0 2-911,20-18-4326</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8:03.425"/>
    </inkml:context>
    <inkml:brush xml:id="br0">
      <inkml:brushProperty name="width" value="0.025" units="cm"/>
      <inkml:brushProperty name="height" value="0.025" units="cm"/>
    </inkml:brush>
  </inkml:definitions>
  <inkml:trace contextRef="#ctx0" brushRef="#br0">161 1 15086,'-9'2'2403,"-9"4"-1169,0 0 0,-32 17 0,46-22-1065,0 1 0,0 0 1,0 0-1,0 1 0,0-1 0,1 1 0,-1 0 0,1 0 1,-1 0-1,1 0 0,0 1 0,1-1 0,-1 1 0,0-1 0,1 1 1,0 0-1,0 0 0,0 1 0,0-1 0,-1 8 0,3-11-169,1 0 0,-1 0 0,1-1 0,-1 1 0,1 0 0,-1-1-1,1 1 1,-1 0 0,1-1 0,0 1 0,-1-1 0,1 1 0,0-1 0,0 0-1,-1 1 1,1-1 0,0 0 0,0 1 0,0-1 0,-1 0 0,1 0-1,0 0 1,0 0 0,0 0 0,0 0 0,0 0 0,1 0 0,33 1-206,-28-2 68,42-1-1117,-34 1 891,1 0 0,-1 0 1,0 2-1,1 0 1,-1 0-1,21 6 0,-35-6 491,1-1 0,-1 1-1,0 0 1,1 0-1,-1-1 1,0 1 0,1 0-1,-1 0 1,0 0-1,0 1 1,0-1 0,0 0-1,0 0 1,0 1-1,0-1 1,0 0 0,-1 1-1,1-1 1,-1 1-1,1-1 1,-1 1-1,1-1 1,-1 1 0,0 0-1,1-1 1,-1 1-1,0-1 1,0 1 0,0 0-1,-1-1 1,1 1-1,0-1 1,-1 1 0,1-1-1,0 1 1,-1-1-1,-1 3 1,0 2 401,-1 0 1,1 0-1,-1-1 1,-1 1-1,1-1 1,-1 0-1,0 0 0,-5 5 1,-52 41 1361,55-47-1984,0 0 0,0-1 0,0 0 0,0 0 0,0 0 0,0-1 0,-1 0 0,1 0 0,-11 1 0,16-3-172,0 0 0,1-1 0,-1 1 0,1 0 0,-1-1 0,0 1-1,1-1 1,-1 1 0,1 0 0,-1-1 0,1 1 0,-1-1 0,1 0 0,0 1 0,-1-1 0,1 1 0,-1-1-1,1 1 1,0-1 0,0 0 0,-1 1 0,1-1 0,0 0 0,0 1 0,0-1 0,0 0 0,0 1 0,0-1 0,0 0-1,0 0 1,0 1 0,0-1 0,0 0 0,0 1 0,1-1 0,-1 0 0,0 1 0,0-1 0,1 1 0,-1-1-1,0 0 1,1 1 0,-1-1 0,1 0 0,12-22-7469</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8:03.768"/>
    </inkml:context>
    <inkml:brush xml:id="br0">
      <inkml:brushProperty name="width" value="0.025" units="cm"/>
      <inkml:brushProperty name="height" value="0.025" units="cm"/>
    </inkml:brush>
  </inkml:definitions>
  <inkml:trace contextRef="#ctx0" brushRef="#br0">115 0 16912,'0'0'6849,"-10"12"-5066,-8 8-840,0 2-1,-17 28 1,31-43-758,0-1 1,0 1-1,0-1 0,1 1 0,0 0 1,0 0-1,1 1 0,0-1 0,1 0 1,-1 1-1,1-1 0,1 1 1,-1 0-1,1-1 0,2 14 0,-1-19-184,0-1 0,-1 0 0,1 1-1,0-1 1,0 0 0,0 0 0,0 0 0,0 0-1,1 0 1,-1 0 0,0 0 0,0 0-1,1 0 1,-1-1 0,0 1 0,1 0 0,-1-1-1,1 1 1,-1-1 0,1 0 0,-1 1-1,1-1 1,-1 0 0,1 0 0,-1 0 0,1 0-1,-1 0 1,1 0 0,1-1 0,3 0-27,1 1 1,-1-1 0,0-1 0,0 1-1,12-5 1,-2-5-102,0 0 0,0 0 0,-2-1 0,1-1-1,-2-1 1,0 0 0,0-1 0,-2 0 0,1-1 0,10-20 0,-31 90 420,8-52-281,-3 8 80,1 1 0,1-1-1,-1 0 1,2 1 0,-1-1 0,1 1 0,1 0-1,1 14 1,0-23-79,0-1-1,-1 0 0,1 0 1,0 0-1,0 0 0,0 0 1,1 0-1,-1 0 1,0 0-1,0 0 0,0 0 1,1-1-1,-1 1 0,0 0 1,1-1-1,-1 1 1,1-1-1,-1 1 0,0-1 1,1 0-1,-1 0 0,1 0 1,-1 0-1,1 0 0,-1 0 1,1 0-1,-1 0 1,1 0-1,-1-1 0,1 1 1,1-1-1,49-14 228,48-38-217,-82 41-177,1 1 1,0 1-1,1 0 0,0 2 0,0 0 1,1 1-1,26-5 0,-47 13 160,1-1-1,-1 0 1,1 0 0,-1 1-1,1-1 1,-1 0-1,0 0 1,1 1 0,-1-1-1,1 1 1,-1-1 0,0 0-1,1 1 1,-1-1 0,0 1-1,1-1 1,-1 1-1,0-1 1,0 1 0,1-1-1,-1 1 1,0-1 0,0 1-1,0-1 1,0 1 0,0-1-1,0 1 1,0 0-1,0-1 1,0 1 0,0-1-1,0 1 1,0-1 0,0 1-1,0 0 1,-3 22 464,-13 27 280,12-42-632,1 0 1,1 1-1,-1-1 0,1 0 1,0 1-1,1 0 1,-1 10-1,2-19-117,0 1 0,1-1 0,-1 1 0,0-1-1,0 1 1,0-1 0,0 1 0,0-1 0,1 0 0,-1 1-1,0-1 1,0 1 0,1-1 0,-1 0 0,0 1 0,1-1-1,-1 0 1,0 1 0,1-1 0,-1 0 0,1 1 0,-1-1 0,0 0-1,1 0 1,-1 1 0,1-1 0,-1 0 0,1 0 0,-1 0-1,1 0 1,0 0 0,22-1 6,22-13-14,63-41-920,-75 36 382,0 1 0,1 2 0,60-19 0,-93 35 589,0 0 0,0-1 0,0 1-1,1 0 1,-1 0 0,0-1 0,0 1 0,0 0 0,1 0-1,-1 1 1,0-1 0,0 0 0,1 0 0,-1 0 0,2 2-1,-2-2-4,-1 0-1,1 1 0,-1-1 0,0 1 0,1-1 1,-1 1-1,0-1 0,1 1 0,-1-1 1,0 1-1,1-1 0,-1 1 0,0-1 0,0 1 1,0 0-1,0-1 0,0 1 0,1-1 0,-1 1 1,0 0-1,0-1 0,0 1 0,-1 0 0,-15 47 684,3-9-3921</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40.155"/>
    </inkml:context>
    <inkml:brush xml:id="br0">
      <inkml:brushProperty name="width" value="0.025" units="cm"/>
      <inkml:brushProperty name="height" value="0.025" units="cm"/>
    </inkml:brush>
  </inkml:definitions>
  <inkml:trace contextRef="#ctx0" brushRef="#br0">17 83 15503,'0'0'2610,"10"-9"-378,-4 4-1990,0-2 243,1 0-1,0 1 1,1 0 0,-1 0 0,1 1 0,0 0 0,0 0 0,1 1 0,0 0 0,0 0 0,-1 1-1,2 1 1,9-3 0,-18 5-472,0 0 0,0 0 0,-1 0 0,1 0 0,0 1 0,0-1 0,0 0 0,0 0-1,-1 1 1,1-1 0,0 1 0,0-1 0,0 0 0,-1 1 0,1-1 0,0 1 0,-1 0 0,1-1 0,0 1 0,-1 0-1,1-1 1,-1 1 0,1 0 0,-1-1 0,0 1 0,1 0 0,-1 0 0,0 0 0,1-1 0,-1 1 0,0 0-1,0 0 1,0 0 0,0 0 0,1 0 0,-1 0 0,0-1 0,-1 1 0,1 0 0,0 0 0,0 0 0,0 0 0,0 0-1,-1 0 1,-14 42 298,0-17 85,-2-1 1,-28 33-1,24-33 371,-33 54-1,53-78-735,0 1-1,0-1 0,0 1 0,0-1 0,1 1 0,-1 0 1,1-1-1,-1 1 0,1 0 0,0 0 0,-1-1 1,1 1-1,0 0 0,0 0 0,0-1 0,0 1 1,1 2-1,-1-3-17,1 0 1,0 0 0,-1 0-1,1 0 1,0 0-1,-1 0 1,1-1 0,0 1-1,0 0 1,0 0-1,-1-1 1,1 1 0,0-1-1,0 1 1,0-1-1,0 1 1,0-1 0,0 1-1,1-1 1,0 0-1,8 2-9,0-1 0,0-1 0,0 0 0,0 0 0,10-3 0,-1 2-93,85-7-4159,-36 0-5790,-38 4-1055</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40.608"/>
    </inkml:context>
    <inkml:brush xml:id="br0">
      <inkml:brushProperty name="width" value="0.025" units="cm"/>
      <inkml:brushProperty name="height" value="0.025" units="cm"/>
    </inkml:brush>
  </inkml:definitions>
  <inkml:trace contextRef="#ctx0" brushRef="#br0">4 18 20115,'0'0'2504,"10"-3"192,3 0-1985,-1-1 0,1 2 1,0 0-1,22-1 1,-32 3-634,0 0 1,-1 0-1,1 0 1,0 1-1,0-1 1,0 1-1,-1 0 1,1 0-1,0 0 1,-1 0-1,1 0 0,-1 0 1,1 1-1,2 1 1,-4-1-66,0 0 1,0-1 0,0 1-1,0 0 1,0-1-1,0 1 1,0 0 0,0 0-1,-1 0 1,1 0 0,-1 0-1,1-1 1,-1 1-1,0 0 1,0 0 0,0 0-1,0 0 1,0 0-1,0 0 1,-1 0 0,1 0-1,0 0 1,-2 3-1,1-2 50,0 1 0,-1-1 0,1 0 1,-1 0-1,1 0 0,-1 0 0,0 0 0,0 0 0,0 0 0,-1-1 0,1 1 0,-1-1 0,-5 4 0,-45 25 1117,16-12-851,80-21-329,-32 0-5,2 0-34,0 0 1,1 1 0,-1 0-1,20 2 1,-31-1 32,0 0 0,1 1 1,-1-1-1,0 0 0,1 1 1,-1 0-1,0 0 0,1-1 1,-1 1-1,0 0 0,0 1 1,0-1-1,0 0 0,0 1 1,0-1-1,-1 1 0,1 0 1,0-1-1,-1 1 0,1 0 0,-1 0 1,0 0-1,1 0 0,-1 0 1,0 0-1,0 0 0,0 1 1,-1-1-1,1 0 0,-1 1 1,1 3-1,0 2 19,0 0-1,-1 0 1,0 0 0,-1 0-1,1 1 1,-2-1 0,1 0-1,-1 0 1,0-1 0,-1 1-1,0 0 1,0-1 0,-6 10-1,6-13-2,0 0-1,0 1 0,0-2 0,-1 1 0,0 0 0,0-1 1,0 1-1,0-1 0,0 0 0,-1-1 0,1 1 0,-1-1 1,0 0-1,0 0 0,0 0 0,0-1 0,0 0 0,0 0 1,0 0-1,0 0 0,-10-1 0,-78-13-2924,115 18-2199,4-3-2552</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41.631"/>
    </inkml:context>
    <inkml:brush xml:id="br0">
      <inkml:brushProperty name="width" value="0.025" units="cm"/>
      <inkml:brushProperty name="height" value="0.025" units="cm"/>
    </inkml:brush>
  </inkml:definitions>
  <inkml:trace contextRef="#ctx0" brushRef="#br0">220 1 18257,'0'0'12044,"-56"61"-11436,33-27-448,-1 5-96,1-2 1,-2-3-65,3-2 32,3-7-32,5-3 0,5-4-705,4-9-1281,5-5-2242,0-12-10058</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3:32.160"/>
    </inkml:context>
    <inkml:brush xml:id="br0">
      <inkml:brushProperty name="width" value="0.025" units="cm"/>
      <inkml:brushProperty name="height" value="0.025" units="cm"/>
    </inkml:brush>
  </inkml:definitions>
  <inkml:trace contextRef="#ctx0" brushRef="#br0">94 0 16848,'-4'10'982,"-12"33"715,1 1 0,2 0-1,-13 91 1,16-48 344,0 113 0,10-200-2019,0 1 0,0-1 0,0 0 0,0 1 0,0-1-1,0 1 1,0-1 0,0 1 0,1-1 0,-1 0 0,0 1 0,0-1 0,0 1 0,0-1-1,1 0 1,-1 1 0,0-1 0,0 0 0,1 1 0,-1-1 0,0 0 0,1 1-1,-1-1 1,0 0 0,1 0 0,-1 0 0,0 1 0,1-1 0,-1 0 0,1 0 0,-1 0-1,0 0 1,1 1 0,-1-1 0,1 0 0,-1 0 0,1 0 0,-1 0 0,0 0-1,1 0 1,-1 0 0,1 0 0,-1 0 0,1-1 0,-1 1 0,0 0 0,1 0 0,-1 0-1,1 0 1,-1-1 0,0 1 0,1 0 0,-1 0 0,0-1 0,1 1 0,-1 0-1,0 0 1,1-1 0,-1 0 0,24-17 560,95-121-432,-10 11-2841,-106 129 2536,-4 9 109,-5 9 76,-3-1 43,3-7 48,1-1-1,0 1 0,0 0 1,1 0-1,1 0 0,0 1 1,-3 22-1,6-33-112,0-1 0,1 0 0,-1 1 0,0-1 0,1 0 0,-1 0 0,0 0 0,1 1 0,-1-1 0,0 0 0,1 0 0,-1 0 1,0 0-1,1 0 0,-1 0 0,1 0 0,-1 1 0,0-1 0,1 0 0,-1 0 0,1-1 0,-1 1 0,0 0 0,1 0 0,-1 0 0,1 0 0,-1 0 0,0 0 0,1 0 0,-1-1 0,0 1 0,1 0 0,-1 0 0,0-1 0,1 1 0,-1 0 0,16-8 117,-9 1-117,1 0 0,-2 0 0,1-1 1,-1 0-1,0 0 0,0 0 0,-1-1 1,0 0-1,-1 0 0,0 0 0,3-13 1,-2 4-40,0 0 0,-2-1 0,0 0 1,-2 0-1,0-19 0,0 38 40,-1 0 0,0-1 0,0 1 0,0 0 0,0-1 0,0 1 0,0 0 0,1-1 0,-1 1 0,0 0 0,0-1 0,0 1 0,0 0 0,0 0 0,0-1-1,0 1 1,-1 0 0,1-1 0,0 1 0,0 0 0,0-1 0,0 1 0,0 0 0,0-1 0,-1 1 0,1 0 0,0 0 0,0-1 0,0 1 0,-1 0 0,1 0 0,0 0 0,0-1-1,-1 1 1,1 0 0,0 0 0,0 0 0,-1-1 0,1 1 0,0 0 0,-1 0 0,1 0 0,0 0 0,-1 0 0,1 0 0,0 0 0,0 0 0,-1 0 0,1 0 0,-1 0 0,0 0 0,1 1 1,-1 0 0,1-1 0,-1 1 0,0-1-1,1 1 1,-1 0 0,1-1 0,0 1 0,-1 0-1,1 0 1,0-1 0,-1 1 0,1 0 0,0 0-1,0-1 1,0 1 0,-1 0 0,1 0 0,0 1-1,0 0-9,0 0 0,0 0-1,0 0 1,0 0 0,1 0-1,-1 0 1,0 0 0,1 0-1,-1-1 1,1 1 0,0 0-1,0 0 1,0 0 0,0-1-1,0 1 1,0 0 0,0-1-1,0 1 1,0-1 0,1 0 0,1 2-1,0-1-127,1 0 0,-1-1 0,1 1 0,-1-1 0,1 0 0,0 0 0,0-1 1,0 1-1,-1-1 0,6 1 0,-8-1 110,50 1-4133,1-8-3339,-16-7-673</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42.006"/>
    </inkml:context>
    <inkml:brush xml:id="br0">
      <inkml:brushProperty name="width" value="0.025" units="cm"/>
      <inkml:brushProperty name="height" value="0.025" units="cm"/>
    </inkml:brush>
  </inkml:definitions>
  <inkml:trace contextRef="#ctx0" brushRef="#br0">127 137 15439,'0'0'2797,"-9"-9"-1286,-28-26-369,36 34-1016,-1 0 0,1-1-1,0 1 1,0 0 0,-1 0 0,1 1-1,0-1 1,-1 0 0,1 0 0,-1 1-1,1-1 1,-1 1 0,1-1 0,-1 1-1,0-1 1,1 1 0,-3 0 0,3 0-97,0 1 0,1-1 1,-1 0-1,0 1 1,1-1-1,-1 0 0,0 1 1,1-1-1,-1 1 0,0-1 1,1 1-1,-1 0 0,1-1 1,-1 1-1,1 0 0,-1-1 1,1 1-1,-1 0 0,1-1 1,0 1-1,0 0 0,-1 0 1,1 1-1,-2 5-51,1 0 1,0 1-1,1-1 0,0 1 0,1 8 1,-1-9 221,0-5-111,0 0 1,0 1-1,0-1 1,0 0-1,0 0 1,1 0 0,-1 0-1,1 0 1,0 0-1,-1 0 1,1 0-1,0 0 1,0 0-1,0 0 1,0 0 0,3 2-1,-3-3 15,0 0-1,1-1 1,-1 1 0,0 0-1,1-1 1,-1 0 0,0 1 0,1-1-1,-1 0 1,1 1 0,-1-1-1,1 0 1,-1 0 0,0 0-1,1 0 1,-1-1 0,1 1-1,-1 0 1,0-1 0,1 1-1,-1-1 1,0 1 0,1-1-1,-1 1 1,0-1 0,0 0-1,2-1 1,3-2 21,0-1 0,0 0 0,0-1-1,-1 1 1,0-1 0,0 0 0,0 0 0,-1 0-1,0-1 1,6-13 0,-7 14-77,0 0 1,0 0-1,-1 0 0,0-1 1,0 1-1,-1 0 1,0-1-1,0 0 0,0 1 1,-1-1-1,0 1 0,0-1 1,-2-7-1,2 13-36,0 0-1,-1 0 1,1 0 0,-1 0 0,0 0-1,1 0 1,-1 0 0,0 1-1,1-1 1,-1 0 0,0 0 0,0 1-1,0-1 1,0 0 0,0 1-1,0-1 1,0 1 0,0 0-1,0-1 1,0 1 0,0-1 0,0 1-1,0 0 1,0 0 0,0 0-1,0 0 1,0 0 0,0 0-1,0 0 1,0 0 0,0 0 0,0 0-1,0 1 1,-1-1 0,1 0-1,0 1 1,0-1 0,-1 2-1,-3-1-8,0 1-1,0 0 1,1 1-1,-1-1 0,1 1 1,0 0-1,-5 4 0,0 3-116,0 0-1,1 0 1,0 1-1,0 0 1,2 0-1,-1 1 1,1 0-1,1 0 1,0 0-1,1 1 1,0 0-1,1-1 1,0 1-1,1 1 1,1-1 0,0 0-1,1 23 1,1-33-230,-1 0 0,1 0 0,0 0 0,0 0 0,1 0 0,-1 0 0,1 0 0,-1 0 0,1 0 0,0-1 0,0 1 0,0-1 0,0 1 0,0-1 0,6 4 0,27 10-7429,-1-11-3155</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42.337"/>
    </inkml:context>
    <inkml:brush xml:id="br0">
      <inkml:brushProperty name="width" value="0.025" units="cm"/>
      <inkml:brushProperty name="height" value="0.025" units="cm"/>
    </inkml:brush>
  </inkml:definitions>
  <inkml:trace contextRef="#ctx0" brushRef="#br0">12 1 12908,'0'0'5846,"0"9"-3828,0 2-1526,-1 2-59,2 0 0,-1 0 0,1 0-1,1 0 1,4 13 0,-6-23-252,1 0 1,0-1 0,0 1-1,0 0 1,0-1-1,1 1 1,-1-1-1,1 1 1,-1-1-1,1 0 1,0 0 0,0 1-1,0-1 1,0 0-1,0-1 1,0 1-1,1 0 1,-1-1-1,1 1 1,-1-1 0,1 0-1,-1 0 1,1 0-1,0 0 1,0 0-1,-1 0 1,1-1-1,0 0 1,0 1 0,0-1-1,5 0 1,-6-1-117,1 0 0,-1 0 1,0 0-1,1 0 0,-1-1 0,0 1 1,0 0-1,0-1 0,0 0 0,0 1 1,0-1-1,0 0 0,0 0 0,-1 0 1,1 0-1,-1 0 0,0-1 0,1 1 1,-1 0-1,0-1 0,0 1 0,-1 0 1,1-1-1,0 1 0,-1-1 0,1 0 1,-1 1-1,0-5 0,1 3-7,-1 1-1,1-1 0,-1 1 0,0-1 1,0 0-1,0 1 0,-1-1 1,1 1-1,-1-1 0,0 0 1,0 1-1,0-1 0,0 1 1,0 0-1,-1 0 0,0-1 1,1 1-1,-1 0 0,-1 0 1,-2-3-1,3 4-307,-1 1 0,0 0 0,0-1 1,0 1-1,0 0 0,0 0 0,0 1 0,0-1 0,0 1 0,0-1 0,0 1 1,0 0-1,0 0 0,0 0 0,0 1 0,-1-1 0,1 1 0,0-1 0,0 1 1,0 0-1,1 1 0,-1-1 0,0 0 0,0 1 0,0-1 0,1 1 0,-1 0 1,1 0-1,0 0 0,-4 4 0,-16 17-6225</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42.740"/>
    </inkml:context>
    <inkml:brush xml:id="br0">
      <inkml:brushProperty name="width" value="0.025" units="cm"/>
      <inkml:brushProperty name="height" value="0.025" units="cm"/>
    </inkml:brush>
  </inkml:definitions>
  <inkml:trace contextRef="#ctx0" brushRef="#br0">61 114 13004,'0'0'2963,"6"-11"139,-1 3-2667,27-44 3229,-29 48-3186,0 0 0,0 0 1,1 1-1,-1-1 0,1 1 1,0-1-1,0 1 0,0 0 0,0 1 1,1-1-1,7-3 0,-12 6-460,0 1 0,0-1 0,1 0 0,-1 0-1,0 0 1,0 0 0,0 0 0,1 0-1,-1 0 1,0 1 0,0-1 0,0 0 0,0 0-1,1 0 1,-1 0 0,0 1 0,0-1 0,0 0-1,0 0 1,0 0 0,0 1 0,0-1 0,0 0-1,1 0 1,-1 0 0,0 1 0,0-1 0,0 0-1,0 0 1,0 1 0,0-1 0,0 0 0,0 0-1,0 0 1,0 1 0,-1-1 0,1 0 0,0 0-1,0 1 1,0-1 0,0 0 0,0 0-1,0 0 1,0 1 0,0-1 0,-1 0 0,1 0-1,0 0 1,0 0 0,0 1 0,0-1 0,-1 0-1,1 0 1,-10 20 105,0 0-1,-2-1 1,0 0-1,-1-1 1,-16 17-1,-33 49-3,61-83-114,0-1-1,1 1 1,-1 0 0,0 0-1,0 0 1,1 0-1,-1 0 1,1 0-1,-1 0 1,1 0-1,-1 0 1,1 0-1,0 0 1,-1 0-1,1 0 1,0 0-1,0 0 1,0 0 0,0 0-1,0 0 1,0 1-1,0-1 1,0 0-1,0 0 1,1 0-1,-1 0 1,0 0-1,1 0 1,-1 0-1,1 0 1,-1 0-1,1 0 1,-1 0-1,1 0 1,0 0 0,-1 0-1,1-1 1,0 1-1,0 0 1,0 0-1,-1-1 1,1 1-1,0 0 1,0-1-1,0 1 1,0-1-1,0 0 1,0 1-1,1-1 1,0 1-1,8 1 1,0-1-1,0 0 0,0 0 1,18-1-1,-10 0-16,18 1-288,62 0-2928,-35-8-3830,-24-3-1147</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43.069"/>
    </inkml:context>
    <inkml:brush xml:id="br0">
      <inkml:brushProperty name="width" value="0.025" units="cm"/>
      <inkml:brushProperty name="height" value="0.025" units="cm"/>
    </inkml:brush>
  </inkml:definitions>
  <inkml:trace contextRef="#ctx0" brushRef="#br0">0 9 18449,'0'0'2061,"10"-2"587,-8 1-2546,6-1 415,0 1 0,0 0 0,0 0 0,0 0-1,0 1 1,12 2 0,-17-2-435,0 1 1,-1 0-1,1-1 0,0 1 0,-1 1 1,1-1-1,-1 0 0,1 1 1,-1-1-1,0 1 0,1 0 0,-1-1 1,0 1-1,0 0 0,0 0 1,0 1-1,-1-1 0,1 0 0,-1 1 1,1-1-1,-1 1 0,0-1 0,0 1 1,0 0-1,0-1 0,0 4 1,1 3 22,0-1 0,-1 0 0,0 1 0,0 0 0,-1-1 0,0 1 0,-1-1 0,1 1 0,-2-1 0,1 1 0,-4 8 0,-3 4 283,-1 0 0,-20 35-1,2-4 195,27-52-593,-1 1 0,1-1-1,-1 1 1,1-1 0,0 1-1,-1 0 1,1-1 0,0 1 0,0 0-1,-1-1 1,1 1 0,0-1 0,0 1-1,0 0 1,0-1 0,0 1-1,0 0 1,0 0 0,0-1 0,0 1-1,0 0 1,0-1 0,0 1 0,0-1-1,1 1 1,-1 0 0,0-1 0,1 1-1,-1 0 1,0-1 0,1 1-1,-1-1 1,0 1 0,1-1 0,-1 1-1,1-1 1,-1 1 0,2 0 0,1-1-107,-1 1 0,1 0-1,-1-1 1,1 0 0,0 0 0,-1 0 0,1 0 0,0 0 0,-1 0 0,5-1 0,64-21-4235,-28 2-270,1-2-1970</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43.398"/>
    </inkml:context>
    <inkml:brush xml:id="br0">
      <inkml:brushProperty name="width" value="0.025" units="cm"/>
      <inkml:brushProperty name="height" value="0.025" units="cm"/>
    </inkml:brush>
  </inkml:definitions>
  <inkml:trace contextRef="#ctx0" brushRef="#br0">134 1 18289,'0'0'7976,"-6"52"-6759,-6-19-640,-3 3-321,-3 4-160,-2-4-64,4-3 224,1-6-64,2-6-128,3-9-544,7-10-1346,0-2-1505,1-17-2018,2-10-7175</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43.754"/>
    </inkml:context>
    <inkml:brush xml:id="br0">
      <inkml:brushProperty name="width" value="0.025" units="cm"/>
      <inkml:brushProperty name="height" value="0.025" units="cm"/>
    </inkml:brush>
  </inkml:definitions>
  <inkml:trace contextRef="#ctx0" brushRef="#br0">194 91 7303,'0'0'10255,"-13"-2"-6395,2-1-2959,-5 0-220,1 0 0,-1 0-1,0 2 1,0 0 0,-17 2 0,31-1-688,0 1-1,1 0 1,-1-1 0,0 1 0,1 0 0,-1 0 0,1 0 0,0 0 0,-1 1 0,1-1 0,0 0 0,-1 1-1,1-1 1,0 0 0,0 1 0,0 0 0,0-1 0,1 1 0,-1-1 0,0 1 0,1 0 0,-1 0 0,1-1-1,-1 1 1,1 0 0,0 0 0,0 0 0,0-1 0,0 1 0,0 0 0,0 0 0,0 0 0,1-1 0,0 3-1,-1 0-7,1 0-1,-1 0 1,1 0-1,0 0 1,0 0 0,0-1-1,1 1 1,-1 0-1,1-1 1,0 1-1,0-1 1,0 1-1,1-1 1,4 6-1,-4-7 91,1 0 1,-1 0-1,1 0 0,-1-1 0,1 1 0,0-1 0,-1 0 1,1 0-1,0 0 0,0-1 0,0 1 0,0-1 0,0 0 1,0 0-1,-1 0 0,1-1 0,0 1 0,0-1 0,0 0 1,0 0-1,-1 0 0,1-1 0,0 1 0,-1-1 0,0 0 1,1 0-1,-1 0 0,0 0 0,0-1 0,0 1 0,0-1 1,4-5-1,-2 2 45,1 0 1,-1 0-1,0-1 0,-1 0 1,0 0-1,0 0 1,0-1-1,-1 1 0,0-1 1,-1 0-1,1 0 1,-2 0-1,1 0 0,0-12 1,-2 18-115,0 0 0,0-1 1,-1 1-1,1 0 0,-1 0 0,1 0 1,-1 0-1,0 0 0,0 0 0,0 0 1,0 0-1,0 0 0,0 0 1,0 1-1,-1-1 0,1 0 0,-1 1 1,1-1-1,-1 1 0,0 0 0,0-1 1,1 1-1,-1 0 0,0 0 0,0 0 1,0 0-1,0 1 0,0-1 0,0 0 1,0 1-1,-1-1 0,1 1 0,0 0 1,-4 0-1,1-1-14,-1 1-1,1 0 1,-1 1-1,1-1 1,-1 1 0,1 0-1,0 0 1,-1 1-1,1-1 1,0 1 0,0 0-1,0 1 1,-7 3-1,3 2-33,0 0-1,0 1 1,1 0-1,0 0 1,0 1-1,1 0 1,-10 18-1,13-22-132,1 1 0,0-1 0,1 0 0,-1 1 0,1 0 1,0-1-1,1 1 0,0 0 0,0 0 0,0 0 0,1 0 0,0 0 0,0 0 0,1 0 0,1 8 0,0-12-236,-1 1 0,1-1-1,-1 0 1,1 0-1,1 0 1,-1 1 0,0-2-1,1 1 1,-1 0-1,1 0 1,0-1 0,0 0-1,0 1 1,0-1 0,5 2-1,25 12-5572</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44.098"/>
    </inkml:context>
    <inkml:brush xml:id="br0">
      <inkml:brushProperty name="width" value="0.025" units="cm"/>
      <inkml:brushProperty name="height" value="0.025" units="cm"/>
    </inkml:brush>
  </inkml:definitions>
  <inkml:trace contextRef="#ctx0" brushRef="#br0">111 0 20371,'0'0'2942,"-11"11"-204,-1 1-2173,0 1-1,1-1 0,1 2 0,-13 18 1,19-24-377,-1 0 1,1 1-1,1-1 0,0 1 1,0 0-1,0-1 0,1 1 1,0 0-1,1 1 1,0-1-1,1 16 0,0-23-180,0 0-1,0-1 1,0 1 0,1 0-1,-1-1 1,0 1-1,1 0 1,0-1-1,-1 1 1,1 0-1,0-1 1,0 1-1,0-1 1,0 1-1,0-1 1,0 0-1,0 1 1,0-1-1,0 0 1,1 0-1,-1 0 1,0 0-1,1 0 1,1 1 0,1-1 34,-1 0 0,0 0 0,1 0 0,-1-1 0,1 1 0,-1-1 0,1 0 0,-1 0 0,1 0 0,-1-1 1,6 0-1,0-1 60,0-1 0,1 0 0,-2 0 0,1 0 0,0-1 0,-1-1 0,0 0 1,11-7-1,-12 6-99,-1-1 0,0 1 1,0-1-1,0 0 0,-1 0 1,0-1-1,4-9 0,-7 13-3,0-1 0,0 1-1,-1 0 1,0 0 0,1-1-1,-2 1 1,1-1 0,0 1 0,-1-1-1,0 1 1,0-1 0,0 1-1,-1 0 1,1-1 0,-1 1-1,-2-6 1,2 8-152,0 1-1,0-1 1,0 0 0,0 0-1,0 1 1,0-1-1,-1 1 1,1-1 0,-1 1-1,1 0 1,-1 0 0,0-1-1,1 1 1,-1 0-1,0 0 1,0 1 0,0-1-1,0 0 1,0 1-1,0-1 1,1 1 0,-5-1-1,-44 0-7852,21 5-2490</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51.279"/>
    </inkml:context>
    <inkml:brush xml:id="br0">
      <inkml:brushProperty name="width" value="0.025" units="cm"/>
      <inkml:brushProperty name="height" value="0.025" units="cm"/>
    </inkml:brush>
  </inkml:definitions>
  <inkml:trace contextRef="#ctx0" brushRef="#br0">19 0 6534,'0'0'16976,"14"74"-14702,-17-25-992,-1 6-738,-2 3-352,2 0-160,3-5-64,-1-10-480,2-9-513,0-9 128,0-9-160,0-12-1313,-12-4-6310</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51.637"/>
    </inkml:context>
    <inkml:brush xml:id="br0">
      <inkml:brushProperty name="width" value="0.025" units="cm"/>
      <inkml:brushProperty name="height" value="0.025" units="cm"/>
    </inkml:brush>
  </inkml:definitions>
  <inkml:trace contextRef="#ctx0" brushRef="#br0">1 367 16143,'0'0'5926,"56"2"-4709,-7-2 288,11-7 1,6-6-577,2 0-641,-2 0-224,-11 3-1345,-11 2-1826,-12 0-1025,-20 1-256,-12-4-1762</inkml:trace>
  <inkml:trace contextRef="#ctx0" brushRef="#br0" timeOffset="1">37 0 19923,'0'0'5990,"64"0"-5862,-17 0-32,6 0-128,3 2-2210,-2 0-2115,-8-1-3522</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51.965"/>
    </inkml:context>
    <inkml:brush xml:id="br0">
      <inkml:brushProperty name="width" value="0.025" units="cm"/>
      <inkml:brushProperty name="height" value="0.025" units="cm"/>
    </inkml:brush>
  </inkml:definitions>
  <inkml:trace contextRef="#ctx0" brushRef="#br0">29 1 17296,'-4'10'2376,"3"-7"-2233,-4 11 1046,0 0 0,1 1 0,-4 23-1,7-34-969,1-1 0,0 1-1,0 0 1,0-1 0,0 1-1,1-1 1,-1 1 0,1 0-1,0-1 1,2 5 0,-3-7-191,1 1 1,0-1-1,0 0 1,0 1 0,0-1-1,0 0 1,0 0-1,0 0 1,0 0 0,1 0-1,-1 0 1,0 0-1,1 0 1,-1 0-1,0-1 1,1 1 0,-1 0-1,1-1 1,-1 1-1,1-1 1,0 0-1,-1 0 1,1 1 0,1-1-1,3 0-41,-1 0 0,0-1 0,0 1 0,0-1 0,0 0 0,0 0 0,0-1 0,0 1 0,0-1-1,-1 0 1,1 0 0,-1-1 0,1 0 0,-1 1 0,0-1 0,0-1 0,4-3 0,5-6-344,-1-1 1,0 0-1,13-23 0,-4 6-79,-20 89 1659,-6-20-917,3-24-373,0-1-1,1 1 1,0 0-1,1 0 1,0 0 0,4 20-1,-3-34-35,-1 1-1,0 0 1,0 0-1,1-1 1,-1 1-1,0 0 1,1-1-1,-1 1 1,0 0-1,1-1 0,-1 1 1,1-1-1,0 1 1,-1-1-1,1 1 1,-1-1-1,1 1 1,0-1-1,-1 1 1,1-1-1,0 0 1,-1 1-1,1-1 1,0 0-1,0 0 1,-1 0-1,1 0 1,0 1-1,0-1 1,-1 0-1,1 0 1,0 0-1,0 0 1,-1-1-1,1 1 0,0 0 1,0 0-1,-1 0 1,1-1-1,1 1 1,0-1-465,0 0 1,1 0-1,-1 0 0,0-1 1,0 1-1,0 0 1,0-1-1,0 1 0,0-1 1,0 0-1,2-3 0,11-20-5864</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3:32.833"/>
    </inkml:context>
    <inkml:brush xml:id="br0">
      <inkml:brushProperty name="width" value="0.025" units="cm"/>
      <inkml:brushProperty name="height" value="0.025" units="cm"/>
    </inkml:brush>
  </inkml:definitions>
  <inkml:trace contextRef="#ctx0" brushRef="#br0">111 74 6790,'0'0'8964,"-9"3"-5462,0 2-2827,-1 0 0,1 0 0,1 1 0,-1 0 0,-8 8 0,13-11-435,1 1 1,0-1-1,-1 0 1,1 1 0,1-1-1,-1 1 1,0 0 0,1 0-1,0 0 1,0 0 0,0 1-1,1-1 1,-1 1 0,1-1-1,0 1 1,-1 7 0,2-12-239,0 1 1,0-1-1,1 1 0,-1-1 1,0 1-1,0-1 1,0 1-1,0-1 1,1 1-1,-1-1 1,0 0-1,0 1 1,1-1-1,-1 1 1,0-1-1,1 0 1,-1 1-1,0-1 1,1 0-1,-1 1 0,0-1 1,1 0-1,-1 1 1,1-1-1,-1 0 1,1 0-1,-1 0 1,1 0-1,-1 1 1,1-1-1,-1 0 1,1 0-1,24-1 12,24-13-585,-33 7-103,-1 0 0,1-2-1,-2 0 1,1 0-1,-1-2 1,-1 0 0,0 0-1,-1-1 1,0-1-1,0 0 1,11-18-1,-18 18 1188,-11 15 1293,-15 18 103,14-12-1714,1 1-1,1 0 0,0 0 0,0 1 0,1-1 0,0 1 0,0 0 0,1 0 1,1 1-1,0-1 0,0 0 0,1 1 0,0-1 0,1 1 0,0-1 0,1 1 1,0-1-1,0 1 0,1-1 0,1 1 0,5 13 0,-2-9-11,0-1 0,-1 1 0,-1 1 0,0-1 0,-1 1 0,-1 0 0,0-1 0,-1 1 0,-1 0 0,0 0 1,-1 0-1,-1 0 0,0-1 0,-1 1 0,-1-1 0,-1 1 0,0-1 0,-1 0 0,0-1 0,-9 15 0,10-20-26,2-3-60,0 0 1,-1 0-1,1 0 1,-1-1-1,0 1 1,0-1 0,-1 0-1,0 0 1,0-1-1,0 1 1,0-1 0,-7 4-1,12-8-94,-1 0 0,1 0-1,-1 0 1,1 0 0,0 0 0,-1 0 0,1 0-1,-1 0 1,1 0 0,-1 0 0,1 0-1,0 0 1,-1 0 0,1 0 0,-1 0-1,1-1 1,0 1 0,-1 0 0,1 0-1,0 0 1,-1-1 0,1 1 0,0 0 0,-1-1-1,1 1 1,0 0 0,-1-1 0,1 1-1,0 0 1,0-1 0,0 1 0,-1 0-1,1-1 1,0 1 0,0-1 0,0 1-1,0 0 1,0-1 0,0 1 0,0-1 0,0 1-1,0-1 1,0 1 0,-1-25 44,1 19-45,1-18-239,0 1 1,2-1-1,1 1 0,1 0 0,1 0 1,1 1-1,0-1 0,2 2 0,1-1 1,0 1-1,2 1 0,18-26 0,-1 9-251,1 1-1,2 2 0,1 1 0,2 1 0,47-33 0,-68 55 628,42-33 342,-53 40-442,0 1 0,-1 0-1,1-1 1,-1 0-1,0 1 1,0-1 0,0 0-1,0 0 1,0 0 0,0 0-1,-1-1 1,0 1 0,1 0-1,-1-1 1,0-3-1,-1 6-4,0 1 0,-1-1-1,1 0 1,-1 1-1,1-1 1,-1 1 0,1-1-1,-1 1 1,0 0-1,1-1 1,-1 1 0,1 0-1,-1-1 1,0 1-1,1 0 1,-1 0 0,0-1-1,1 1 1,-1 0-1,0 0 1,0 0 0,1 0-1,-1 0 1,0 0-1,1 0 1,-1 0-1,0 0 1,0 0 0,1 1-1,-1-1 1,0 0-1,1 0 1,-1 1 0,0-1-1,1 0 1,-2 1-1,-27 11 257,23-9-193,0 1 0,1 1 0,-1-1 0,1 1 0,0 0 0,1 0 0,-1 0 0,1 1 0,0 0 0,0 0 0,1 0 0,0 0 0,0 0 0,0 1 0,1-1 0,0 1 0,0 0 0,0 0 0,1-1 0,0 1 0,1 0 0,0 12 0,0-17-78,1 0 0,0 0 1,0 1-1,0-1 0,1 0 0,-1 0 0,0-1 0,1 1 1,0 0-1,-1 0 0,1-1 0,0 1 0,0-1 1,0 1-1,0-1 0,0 0 0,0 0 0,0 0 0,0 0 1,0 0-1,0 0 0,1-1 0,-1 1 0,0-1 1,1 1-1,-1-1 0,3 0 0,13 2 130,-1-1-1,28-2 0,-31 1-121,-1 0-618,-1-1 0,1 0 1,-1-1-1,0 0 0,0-1 0,1 0 1,-2-1-1,20-8 0,-3-7-7096</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52.420"/>
    </inkml:context>
    <inkml:brush xml:id="br0">
      <inkml:brushProperty name="width" value="0.025" units="cm"/>
      <inkml:brushProperty name="height" value="0.025" units="cm"/>
    </inkml:brush>
  </inkml:definitions>
  <inkml:trace contextRef="#ctx0" brushRef="#br0">26 94 17392,'-4'9'2963,"3"-5"-2615,-3 6 514,0 0 0,1 0 0,0 0 0,1 1 0,-2 13 0,4-22-817,0 0 1,0 0-1,0 0 1,0 0-1,0 0 1,0 0-1,0 0 0,1 0 1,-1 0-1,1 0 1,0 0-1,-1 0 1,1 0-1,0 0 1,0-1-1,0 1 1,0 0-1,1-1 0,-1 1 1,0 0-1,1-1 1,-1 0-1,1 1 1,-1-1-1,1 0 1,0 0-1,-1 0 1,1 0-1,0 0 0,0 0 1,0 0-1,0-1 1,0 1-1,0-1 1,0 1-1,0-1 1,0 0-1,3 0 0,0 1 16,-1-1-1,0 0 0,0 0 1,0 0-1,0 0 0,0-1 1,0 0-1,0 1 0,0-1 0,-1-1 1,1 1-1,0-1 0,0 1 1,-1-1-1,1 0 0,-1-1 1,7-4-1,-6 2 85,-1 1 1,1-1-1,-1 0 0,0 0 1,0-1-1,0 1 0,-1-1 1,1 1-1,-2-1 0,1 0 1,1-10-1,0 5 3,-2 0 0,1-1 0,-1-18 0,-1 29-146,0-1 0,1 1-1,-1 0 1,0-1 0,0 1 0,0 0 0,0-1-1,-1 1 1,1 0 0,0-1 0,0 1 0,-1 0-1,1-1 1,-1 1 0,1 0 0,-1 0-1,0 0 1,1-1 0,-1 1 0,0 0 0,0 0-1,0 0 1,0 0 0,0 0 0,0 1 0,0-1-1,0 0 1,0 0 0,0 1 0,-1-1-1,1 0 1,0 1 0,0-1 0,-1 1 0,1 0-1,0-1 1,-1 1 0,1 0 0,0 0 0,-1 0-1,-1 0 1,2 0-5,0 1 0,0-1 0,1 0 0,-1 1 1,0 0-1,0-1 0,1 1 0,-1-1 0,0 1 0,1 0 0,-1-1 0,0 1 0,1 0 0,-1 0 0,1 0 0,-1-1 0,1 1 1,0 0-1,-1 0 0,1 0 0,0 0 0,0 0 0,-1 0 0,1 0 0,0-1 0,0 1 0,0 0 0,0 0 0,0 0 0,0 0 0,1 2 1,-1-1-5,0 0 1,0 1 0,1-1-1,-1 0 1,1 1-1,0-1 1,-1 0 0,1 0-1,0 0 1,0 1 0,0-1-1,2 2 1,2 0-9,0-1 1,0 0-1,0 0 1,1 0-1,-1 0 1,1-1-1,-1 0 1,1 0-1,0 0 1,0-1-1,0 0 1,0 0-1,-1-1 1,1 1-1,1-1 1,-1-1-1,9-1 1,-3 1-9,-1-1 1,0 0-1,0-1 0,0 0 1,0-1-1,0 0 1,-1 0-1,14-9 1,-19 10 25,0 0 0,0 0 0,-1-1 0,1 1 0,-1-1 0,0 0 0,0 0 0,0 0 0,-1-1 0,1 0 0,-1 1 0,0-1 0,0 0 0,-1 0 0,4-11 0,-6 15-5,0 1 1,0 0-1,1-1 1,-1 1 0,0 0-1,0-1 1,-1 1 0,1 0-1,0-1 1,0 1-1,0 0 1,0-1 0,0 1-1,0 0 1,0-1 0,0 1-1,-1 0 1,1 0 0,0-1-1,0 1 1,0 0-1,-1 0 1,1-1 0,0 1-1,0 0 1,-1 0 0,1-1-1,0 1 1,0 0-1,-1 0 1,1 0 0,0 0-1,-1 0 1,1-1 0,0 1-1,-1 0 1,1 0-1,-1 0 1,-18 3-54,-17 12 83,27-8 13,0 1 0,0 0-1,0 0 1,1 1-1,0 0 1,1 0-1,0 1 1,0 0-1,1 0 1,0 0-1,1 1 1,0 0-1,1 0 1,0 0-1,1 1 1,-2 13-1,5-24-99,0 0 1,0 1-1,0-1 0,0 0 1,0 1-1,1-1 0,-1 1 1,1-1-1,-1 0 0,1 0 1,-1 1-1,1-1 0,-1 0 1,1 0-1,0 0 0,0 1 0,0-1 1,0 0-1,0 0 0,0 0 1,0-1-1,0 1 0,0 0 1,0 0-1,0 0 0,1-1 1,-1 1-1,0-1 0,0 1 1,1-1-1,-1 1 0,0-1 0,1 0 1,-1 0-1,1 0 0,-1 0 1,0 0-1,1 0 0,-1 0 1,0 0-1,3-1 0,2 1-703,0-1 0,1 0-1,-1 0 1,0 0-1,0-1 1,0 0 0,0 0-1,7-5 1,19-17-5505,-3-6-4111</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52.762"/>
    </inkml:context>
    <inkml:brush xml:id="br0">
      <inkml:brushProperty name="width" value="0.025" units="cm"/>
      <inkml:brushProperty name="height" value="0.025" units="cm"/>
    </inkml:brush>
  </inkml:definitions>
  <inkml:trace contextRef="#ctx0" brushRef="#br0">111 0 6694,'0'0'15343,"-10"3"-12695,2-1-2378,1 1 1,0-1-1,0 1 1,1 1-1,-1 0 1,1 0-1,-11 8 1,14-9-184,0-1 0,0 2 0,0-1 0,0 0 0,1 0 0,-1 1 0,1 0 0,0-1 0,0 1 0,0 0 0,1 0 0,-1 0 0,1 0 0,0 0 0,0 0 0,0 1 0,1-1 0,-1 5 0,2-8-127,-1 0 1,0 0-1,1 0 1,-1 0-1,1 0 1,-1-1-1,1 1 1,-1 0 0,1 0-1,-1-1 1,1 1-1,0 0 1,0-1-1,-1 1 1,1-1-1,0 1 1,0-1-1,0 1 1,-1-1 0,1 0-1,0 1 1,0-1-1,0 0 1,0 0-1,0 0 1,0 1-1,0-1 1,0 0-1,0 0 1,1-1-1,39 2-1059,-31-2 694,2 1-40,5 0-150,0 0 1,0 1-1,0 1 0,24 5 1,-39-7 671,0 1-1,1-1 1,-1 1 0,0-1 0,1 1-1,-1 0 1,0 0 0,0 0 0,0 1 0,0-1-1,0 0 1,0 1 0,0-1 0,0 1-1,0-1 1,-1 1 0,1 0 0,-1 0-1,1 0 1,-1 0 0,0 0 0,0 0 0,0 0-1,0 1 1,0-1 0,0 0 0,-1 0-1,1 1 1,-1-1 0,1 1 0,-1-1 0,0 0-1,0 1 1,0-1 0,0 1 0,-1-1-1,1 0 1,0 1 0,-2 3 0,-2 2 201,1-1 1,-1 0 0,0 0-1,-1-1 1,0 1 0,0-1-1,0 0 1,-1 0-1,0 0 1,-7 4 0,-2 3-126,0-2 0,-1 0 1,-19 10-1,34-21-227,0 1 0,0 0 0,0 0 0,0-1 0,0 1 0,0-1 0,0 1-1,0-1 1,-1 1 0,1-1 0,0 0 0,0 1 0,0-1 0,-1 0 0,1 0 0,0 0 0,0 0 0,0 0 0,-1 0 0,1 0 0,0-1 0,0 1 0,0 0 0,-3-2 0,3 0-414,0 0 0,0 0 1,1 0-1,-1 0 0,0 0 1,1 0-1,-1 0 0,1-1 1,0 1-1,0 0 0,0 0 1,0 0-1,0-1 1,1-1-1,1-37-7183</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53.183"/>
    </inkml:context>
    <inkml:brush xml:id="br0">
      <inkml:brushProperty name="width" value="0.025" units="cm"/>
      <inkml:brushProperty name="height" value="0.025" units="cm"/>
    </inkml:brush>
  </inkml:definitions>
  <inkml:trace contextRef="#ctx0" brushRef="#br0">81 1 21941,'-2'11'2018,"-25"84"1628,14-53-2931,2 1 0,1 0 1,-5 60-1,14-84-699,0 1-68,0 0 1,4 37-1,-3-56 21,1 0 0,-1 0 0,0 1-1,0-1 1,0 0 0,1 0-1,-1 1 1,1-1 0,-1 0 0,1 0-1,-1 0 1,1 0 0,0 0 0,0 0-1,-1 0 1,1 0 0,0 0 0,1 1-1,-1-2 12,0 0 0,-1 0-1,1 1 1,0-1 0,-1 0-1,1 0 1,0 0 0,-1 0-1,1 0 1,0 0 0,-1 0-1,1 0 1,0-1-1,-1 1 1,1 0 0,0 0-1,-1-1 1,1 1 0,0 0-1,-1-1 1,1 1 0,-1 0-1,2-1 1,1-2-79,0 0-1,-1 1 1,1-1-1,0 0 1,-1-1-1,1 1 1,-1 0 0,0-1-1,2-4 1,3-11-486,0-1 0,0 1 0,-2-2 0,-1 1 0,0 0 0,0-37 0,-8 99 1797,2-34-964,1 0 0,0 0 1,0-1-1,1 1 1,0 0-1,2 14 1,-1-20-218,-1 0 1,1 0 0,0-1 0,0 1-1,0 0 1,0 0 0,0-1 0,0 1-1,1-1 1,-1 1 0,1-1 0,-1 1-1,1-1 1,-1 0 0,1 0 0,-1 0-1,1 0 1,0 0 0,0 0 0,0 0-1,0 0 1,-1-1 0,1 1 0,0-1-1,0 1 1,0-1 0,0 0 0,0 0-1,0 0 1,0 0 0,4-1 0,0 1-1,0-1 0,0-1 0,0 1 0,0-1 0,0 0 0,0 0 0,0-1 0,0 0 0,-1 0 0,1 0 0,-1 0 0,0-1 0,0 0 0,7-7 1,9-11-316,33-41 0,-35 39-618,-27 35 851,1 1 1,1 0-1,0 0 0,0 1 0,2 0 1,-1 0-1,2 0 0,-1 0 1,-1 25-1,5-37 28,-1 0 0,1 0 0,0-1 0,0 1 0,0 0 1,0 0-1,0 0 0,0 0 0,0-1 0,0 1 0,1 0 0,-1 0 0,0 0 0,0-1 1,1 1-1,-1 0 0,1-1 0,-1 1 0,0 0 0,1 0 0,-1-1 0,1 1 0,0-1 1,-1 1-1,1 0 0,-1-1 0,1 1 0,0-1 0,0 1 0,1-1-97,-1 0 0,1 0 0,-1 0-1,1 0 1,-1 0 0,0 0 0,1-1-1,-1 1 1,1 0 0,-1-1 0,0 0 0,1 1-1,-1-1 1,3-1 0,3-3-702,1 0 1,-1-1-1,0 0 0,8-8 1,43-65-6819,-29 31 2569</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53.622"/>
    </inkml:context>
    <inkml:brush xml:id="br0">
      <inkml:brushProperty name="width" value="0.025" units="cm"/>
      <inkml:brushProperty name="height" value="0.025" units="cm"/>
    </inkml:brush>
  </inkml:definitions>
  <inkml:trace contextRef="#ctx0" brushRef="#br0">78 124 6342,'5'-20'546,"8"-39"2487,-9 19 1956,-7 35-1447,-4 13-2269,-6 16-88,-2 14-396,1 1-1,2 0 0,2 0 0,1 1 0,3 1 0,1-1 0,0 60 0,10-79-737,-5-21-44,0 0-1,1 1 0,-1-1 1,0 0-1,1 0 0,-1 0 1,0 0-1,1 1 0,-1-1 1,0 0-1,1 0 0,-1 0 1,1 0-1,-1 0 0,0 0 1,1 0-1,-1 0 1,0 0-1,1 0 0,-1 0 1,1 0-1,-1 0 0,0 0 1,1-1-1,-1 1 0,0 0 1,1 0-1,-1 0 0,1-1 1,1-1-5,1 1 0,-1-1 0,0 0 0,0 0 0,0 0 0,-1-1 0,1 1 1,0 0-1,-1-1 0,0 1 0,2-4 0,5-19-1027,-2 0 1,-1 0-1,4-42 0,-8 57 3015,-2 18-1715,0-1-1,1 1 0,-1 0 1,1-1-1,1 1 1,-1 0-1,3 7 0,-2-13-250,-1 0 0,1 0 1,0 0-1,0 0 0,0 0 0,1 0 0,-1-1 0,0 1 0,1 0 0,-1-1 0,1 1 0,-1-1 0,1 0 0,0 1 1,-1-1-1,1 0 0,0 0 0,0 0 0,0 0 0,0 0 0,0-1 0,0 1 0,0-1 0,0 1 0,0-1 0,0 0 0,0 1 1,0-1-1,1 0 0,2-1 0,2 0-29,-1 0-1,1 0 1,0-1 0,-1 0 0,1 0-1,-1 0 1,0-1 0,0 0 0,0 0 0,0-1-1,0 1 1,-1-1 0,1-1 0,-1 1-1,0-1 1,0 0 0,5-8 0,-2 5-163,-1 0 1,1 1-1,1 0 0,-1 0 1,16-8-1,-23 16 159,-1 0 0,1 0 0,-1 0 0,1 1 0,-1-1 0,0 0 0,1 0 0,-1 0 0,0 1 0,0-1 0,0 0 0,0 0 0,0 0 0,0 1 0,0-1 0,-1 0 0,1 0 0,-1 2 0,-24 61 1666,20-53-1451,0 1 1,0-1 0,1 1-1,1 0 1,-1 0 0,2 0-1,-2 20 1,4-32-249,0 0 0,0 0 0,1 0 0,-1 1 0,0-1 0,0 0 0,0 0 0,1 0 0,-1 1 0,0-1 0,0 0 0,1 0-1,-1 0 1,0 0 0,0 0 0,1 0 0,-1 0 0,0 1 0,1-1 0,-1 0 0,0 0 0,0 0 0,1 0 0,-1 0 0,0 0 0,0 0 0,1 0 0,-1-1 0,0 1 0,1 0 0,-1 0 0,0 0 0,0 0 0,1 0 0,-1 0-1,0 0 1,0-1 0,1 1 0,-1 0 0,0 0 0,0 0 0,0-1 0,1 1 0,-1 0 0,0 0 0,0 0 0,0-1 0,0 1 0,0 0 0,1 0 0,-1-1 0,13-12-2747,1-11-3164,1-8-3095</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53.950"/>
    </inkml:context>
    <inkml:brush xml:id="br0">
      <inkml:brushProperty name="width" value="0.025" units="cm"/>
      <inkml:brushProperty name="height" value="0.025" units="cm"/>
    </inkml:brush>
  </inkml:definitions>
  <inkml:trace contextRef="#ctx0" brushRef="#br0">14 0 19699,'0'0'5541,"-14"68"-5509,24-44-865,6-2-1665,2 0-2467,1-6-5317</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54.324"/>
    </inkml:context>
    <inkml:brush xml:id="br0">
      <inkml:brushProperty name="width" value="0.025" units="cm"/>
      <inkml:brushProperty name="height" value="0.025" units="cm"/>
    </inkml:brush>
  </inkml:definitions>
  <inkml:trace contextRef="#ctx0" brushRef="#br0">47 1 13933,'0'0'6150,"-5"9"-4559,2-5-1468,-24 39 1459,25-41-1318,1 1-1,-1-1 0,1 1 1,0 0-1,0-1 0,0 1 1,0 0-1,1 0 0,-1 0 1,1 0-1,0 0 0,-1 0 0,1 0 1,1 0-1,-1 0 0,1 3 1,2-5-280,0 0 1,-1 0 0,1 0 0,0-1-1,0 1 1,0-1 0,0 0 0,1 1-1,-1-1 1,0-1 0,0 1 0,0 0-1,4-2 1,6-1-995,1-1 0,0-1 0,18-8 0,-25 9 708,1 0 1,0 0-1,0 1 1,0 0-1,1 1 1,-1 0-1,1 0 1,-1 1 0,1 0-1,0 0 1,-1 1-1,18 2 1,-25-1 393,0-1 1,1 1-1,-1 0 1,0-1-1,1 1 1,-1 0-1,0 0 1,0 0-1,0 0 1,0 1-1,0-1 1,0 0-1,0 0 1,0 0 0,-1 1-1,1-1 1,0 0-1,-1 1 1,1-1-1,-1 1 1,0-1-1,1 1 1,-1-1-1,0 1 1,0-1-1,0 1 1,0-1-1,0 1 1,0-1-1,0 1 1,0-1 0,-2 3-1,2-2 50,0 1 1,0-1-1,0 0 0,0 1 0,0-1 0,1 0 1,-1 1-1,0-1 0,1 0 0,0 0 1,1 3-1,-2-4-113,1-1 1,0 1-1,1 0 1,-1 0-1,0-1 1,0 1-1,0 0 1,0-1 0,0 1-1,1-1 1,-1 0-1,0 1 1,1-1-1,-1 0 1,0 0-1,0 0 1,1 0-1,-1 0 1,0 0-1,1 0 1,-1 0-1,0-1 1,0 1-1,1 0 1,-1-1-1,2 0 1,7-2 42,-1-1 0,0 0-1,0-1 1,0 0 0,0 0 0,-1-1 0,14-12-1,-12 10-469,1 0-1,-1 1 1,23-12-1,-33 19 395,1 0 0,-1 0 0,0 0 0,0-1-1,0 1 1,0 0 0,0 0 0,0 0 0,1 0 0,-1 0-1,0 0 1,0 0 0,0 0 0,0 0 0,1 0 0,-1 0-1,0 0 1,0 0 0,0 0 0,0 0 0,0 0 0,1 0-1,-1 0 1,0 0 0,0 0 0,0 0 0,0 0 0,0 0-1,1 0 1,-1 1 0,0-1 0,0 0 0,0 0 0,0 0-1,0 0 1,0 0 0,0 0 0,0 0 0,1 0 0,-1 1-1,0-1 1,0 0 0,0 0 0,0 0 0,0 0 0,0 0-1,0 1 1,0-1 0,0 0 0,0 0 0,0 0 0,0 1-1,-2 12 493,-10 15 796,11-27-1239,-2 5 333,0 0-1,1 0 1,-1 0-1,1 1 0,1-1 1,-1 0-1,0 13 1,2-18-332,0 1-1,0-1 1,0 1 0,1-1 0,-1 1 0,1-1 0,-1 1 0,1-1-1,-1 1 1,1-1 0,0 0 0,0 1 0,-1-1 0,1 0 0,0 0-1,0 1 1,0-1 0,1 0 0,-1 0 0,0 0 0,0 0 0,0-1-1,1 1 1,-1 0 0,1 0 0,-1-1 0,0 1 0,1-1 0,-1 1-1,1-1 1,-1 0 0,1 1 0,-1-1 0,1 0 0,0 0 0,-1 0-1,3-1 1,14 1-86,0-2 0,1 0 0,-1-1 1,0-1-1,0-1 0,-1 0 0,1-1 0,21-12 0,62-18-855,-91 33 903,1 1 0,-1 0 0,1 1 0,0 0 0,0 1 0,0 0 0,18 2 0,-27-1 50,0 0 0,0 0 1,0 0-1,0 0 0,-1 0 1,1 1-1,0-1 0,0 1 1,-1-1-1,1 1 0,-1-1 1,1 1-1,-1 0 0,0 0 1,0 0-1,0 0 0,0 0 1,0 0-1,0 0 0,0 2 1,1-1 21,-1 0 1,0 0 0,1 0-1,0 0 1,-1 0 0,1 0 0,0-1-1,0 1 1,1-1 0,-1 0 0,1 1-1,2 1 1,-1-3-70,-1 1-1,1 0 1,0-1-1,0 0 1,0 0 0,0-1-1,0 1 1,0-1-1,0 1 1,1-1 0,4-1-1,17-7-3019,-25 7 2278,1 0 0,-1 0 0,1 0 0,-1 0 0,0-1 0,1 1 0,-1 0 0,0 0 0,0-1 0,0 1 0,0-1 0,1-2 0,4-14-15247</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55.593"/>
    </inkml:context>
    <inkml:brush xml:id="br0">
      <inkml:brushProperty name="width" value="0.025" units="cm"/>
      <inkml:brushProperty name="height" value="0.025" units="cm"/>
    </inkml:brush>
  </inkml:definitions>
  <inkml:trace contextRef="#ctx0" brushRef="#br0">231 8 6854,'0'0'11435,"-7"-1"-10292,2 0-1052,0-1 212,0 1-1,0 0 0,0 0 0,0 1 1,0-1-1,-1 1 0,1 0 0,0 1 0,0-1 1,0 1-1,0 0 0,0 0 0,0 1 1,0-1-1,-7 5 0,-3 4-252,1 1 1,0 0-1,1 1 0,-13 15 0,21-22-41,0 1-1,0 1 1,0-1-1,1 1 0,0 0 1,0 0-1,0 0 1,1 0-1,0 1 1,1-1-1,-3 14 0,5-20-43,0 1-1,0-1 0,1 0 0,-1 1 1,0-1-1,1 1 0,-1-1 0,1 0 1,-1 1-1,1-1 0,0 0 0,0 0 0,-1 0 1,1 1-1,0-1 0,0 0 0,0 0 1,0 0-1,0 0 0,0-1 0,1 1 1,-1 0-1,0 0 0,0-1 0,1 1 1,-1 0-1,0-1 0,1 1 0,-1-1 1,0 0-1,1 0 0,-1 1 0,2-1 0,59 5-1029,-46-5 1024,-12 1 62,14-1-175,1 2 1,-1 0-1,31 8 0,-46-9 233,-1-1 0,1 1-1,0 0 1,-1 0-1,1 0 1,-1 0-1,1 0 1,-1 0-1,1 1 1,-1-1-1,0 1 1,0-1-1,0 1 1,0 0 0,0 0-1,0 0 1,0 0-1,-1 0 1,1 1-1,-1-1 1,1 1-1,-1-1 1,0 1-1,0-1 1,0 1-1,0-1 1,0 1 0,-1 0-1,1-1 1,-1 1-1,0 0 1,0 0-1,0 5 1,-2-5 128,1 1 1,-1 0-1,0-1 1,0 1 0,0-1-1,0 0 1,-1 1-1,1-1 1,-1 0-1,0 0 1,0-1-1,0 1 1,0-1-1,-1 1 1,1-1-1,-1 0 1,1 0 0,-1-1-1,0 1 1,1-1-1,-1 1 1,-6 0-1,-5 2 107,-1 0 0,-1-1-1,1 0 1,-19 0 0,28-3-372,0 0 0,0 0 0,0-1 1,0 0-1,0 0 0,0 0 0,-11-4 0,17 4-27,0 1 0,1 0 0,-1-1 0,0 1 0,0-1 0,1 1-1,-1-1 1,0 1 0,1-1 0,-1 0 0,0 1 0,1-1-1,-1 0 1,1 1 0,-1-1 0,1 0 0,-1 0 0,1 0 0,0 1-1,-1-1 1,1 0 0,0 0 0,0 0 0,0 0 0,-1-1 0,2 0-154,-1-1 1,1 1 0,0 0-1,0 0 1,0-1 0,0 1-1,0 0 1,0 0 0,1 0-1,-1 0 1,1 0 0,-1 0-1,1 1 1,2-3 0,64-57-8960,-25 21 1174</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55.934"/>
    </inkml:context>
    <inkml:brush xml:id="br0">
      <inkml:brushProperty name="width" value="0.025" units="cm"/>
      <inkml:brushProperty name="height" value="0.025" units="cm"/>
    </inkml:brush>
  </inkml:definitions>
  <inkml:trace contextRef="#ctx0" brushRef="#br0">156 1 18289,'0'0'6107,"-9"5"-4115,4-1-1878,-1 1 0,0-1 1,1 1-1,0 1 0,0-1 1,0 1-1,1-1 0,0 1 1,0 1-1,0-1 1,1 0-1,0 1 0,0 0 1,1 0-1,0-1 0,0 1 1,0 1-1,0 7 0,-5 21 61,2-1-1,1 2 0,2-1 1,3 41-1,1-53-226,1 0 0,0 0-1,2-1 1,1 1 0,1-1 0,1 0-1,12 26 1,-34-83-7620,-2-9 5564,-17-42 2124,18 54 287,9 20 541,0-1 1,1 0 0,0 0-1,1 0 1,-4-15 0,9 27-802,-1 0 1,0-1-1,0 1 1,0 0-1,0-1 1,0 1-1,0 0 0,0-1 1,0 1-1,0-1 1,1 1-1,-1 0 1,0 0-1,0-1 1,0 1-1,1 0 1,-1-1-1,0 1 1,0 0-1,1 0 1,-1-1-1,0 1 1,1 0-1,-1 0 1,0 0-1,1-1 1,-1 1-1,0 0 1,1 0-1,-1 0 1,0 0-1,1 0 1,-1 0-1,1 0 1,0 0-1,22-1 132,22 9-1478,30 10-5535,-38-10 309</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56.293"/>
    </inkml:context>
    <inkml:brush xml:id="br0">
      <inkml:brushProperty name="width" value="0.025" units="cm"/>
      <inkml:brushProperty name="height" value="0.025" units="cm"/>
    </inkml:brush>
  </inkml:definitions>
  <inkml:trace contextRef="#ctx0" brushRef="#br0">129 1 11371,'0'0'8824,"-11"3"-5738,4 0-2888,0-1 1,1 1 0,-1 0 0,1 1 0,0-1-1,0 1 1,0 0 0,0 1 0,1-1 0,0 1-1,0 0 1,0 1 0,0-1 0,1 1 0,0 0-1,0 0 1,1 0 0,-1 1 0,2-1 0,-4 11-1,4-12-142,0 0 0,1 0 0,0 0 0,0 0 0,0 0 0,1 1 0,-1-1 0,1 0 0,1 1 0,0 6 0,0-10-53,-1-1-1,1 1 1,0 0 0,0-1 0,0 1 0,0 0-1,0-1 1,1 1 0,-1-1 0,0 0 0,1 1-1,-1-1 1,1 0 0,-1 0 0,1 0 0,-1 0-1,1 0 1,0 0 0,0 0 0,-1-1-1,1 1 1,0-1 0,0 1 0,0-1 0,0 0-1,0 1 1,0-1 0,0 0 0,3-1 0,3 1 9,0-1 0,-1 0 0,1 0 0,0-1 1,-1 0-1,1 0 0,-1-1 0,0 0 1,1 0-1,-1-1 0,-1 0 0,1 0 0,-1-1 1,1 1-1,7-9 0,-7 6 4,0 0 0,0-1 1,-1 1-1,0-1 0,0 0 0,-1-1 0,0 0 1,-1 1-1,1-1 0,-2-1 0,6-17 0,-9 25-16,-16 39-304,-1 20-1267,16-52 1085,0-1 1,0 1-1,0-1 0,1 1 1,0-1-1,0 1 0,0 0 1,0-1-1,1 1 0,1 6 1,-1-10 320,-1-1 0,0 1 0,1-1 0,-1 1 0,1-1 0,-1 1 0,1-1 0,-1 0 1,0 1-1,1-1 0,-1 1 0,1-1 0,0 0 0,-1 0 0,1 1 0,-1-1 0,1 0 0,-1 0 0,1 0 0,0 0 0,-1 0 0,1 0 1,-1 0-1,1 0 0,0 0 0,-1 0 0,1 0 0,-1 0 0,1 0 0,0 0 0,-1 0 0,1-1 0,-1 1 0,2 0 0,18-11-3559,3-9-1091</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57.070"/>
    </inkml:context>
    <inkml:brush xml:id="br0">
      <inkml:brushProperty name="width" value="0.025" units="cm"/>
      <inkml:brushProperty name="height" value="0.025" units="cm"/>
    </inkml:brush>
  </inkml:definitions>
  <inkml:trace contextRef="#ctx0" brushRef="#br0">121 345 12268,'0'0'2594,"-6"11"-117,-14 20-1454,5-8 78,0 0 0,2 1 0,0 0 0,2 1 0,-16 50 0,27-74-1093,0-1 0,0 0 0,0 1 0,0-1 0,0 0 0,0 1 0,0-1 0,-1 0 0,1 1 0,0-1 0,0 1 0,0-1 0,1 0 0,-1 1 0,0-1 0,0 1 0,0-1 0,0 0 0,0 1 0,0-1 0,0 0 0,1 1 0,-1-1 0,0 0 0,0 1 0,0-1 0,1 0 0,-1 1 0,0-1 0,1 0 0,-1 0 0,0 1 0,1-1 0,-1 0 0,0 0 0,1 0 0,0 1 0,16-6 86,16-19 52,-20 12-360,-1 0 0,0-1 0,-1-1 0,0 0 1,-1 0-1,0-1 0,-1 0 0,-1-1 0,-1 0 0,0 0 0,-1-1 0,-1 1 0,6-34 0,-10 50 244,-1-1-1,0 1 0,0 0 1,0 0-1,0 0 0,1-1 1,-1 1-1,0 0 0,0 0 1,0-1-1,0 1 0,0 0 1,0 0-1,0-1 0,0 1 1,0 0-1,0 0 0,0-1 1,0 1-1,0 0 0,0 0 1,0-1-1,0 1 0,0 0 1,0 0-1,0-1 0,0 1 1,0 0-1,0 0 0,0-1 1,0 1-1,-1 0 0,1 0 1,0-1-1,0 1 0,0 0 1,-1 0-1,1 0 0,0 0 1,0-1-1,0 1 0,-1 0 1,1 0-1,0 0 0,0 0 1,-1 0-1,1 0 0,0-1 1,0 1-1,-1 0 0,1 0 1,0 0-1,-1 0 0,-11 15 666,-9 28-246,17-32-397,0-1 0,1 1 0,1 0-1,0 0 1,0 0 0,1 1 0,1-1-1,0 0 1,2 19 0,-2-29-62,1 0 1,0 1-1,-1-1 0,1 0 1,0 0-1,-1 1 0,1-1 1,0 0-1,0 0 0,0 0 0,0 0 1,0 0-1,0 0 0,1 0 1,-1-1-1,0 1 0,0 0 1,1-1-1,-1 1 0,0 0 1,1-1-1,-1 0 0,0 1 0,1-1 1,-1 0-1,1 0 0,-1 0 1,1 0-1,-1 0 0,1 0 1,-1 0-1,0 0 0,1 0 1,-1-1-1,3 0 0,2 0-64,0-1 0,0 1 1,-1-1-1,1 0 0,0-1 0,-1 0 0,7-3 0,8-10-346,-1-1-1,-1 0 0,0-1 1,-1-1-1,-1-1 0,-1 0 1,23-41-1,-19 25 330,-1 0-1,-2-1 1,-1-1 0,10-46-1,-23 76 144,0 2-6,0 1 0,0-1 0,-1 0 1,0 0-1,0 0 0,0 0 1,-1 0-1,0 0 0,0 0 0,-2-9 1,-5 19 1020,-4 14-776,0 0-1,1 0 0,1 1 0,-11 34 1,-17 86 425,30-108-462,2 0 0,1 0 0,2 0 0,2 56 0,0-85-241,0-1-1,-1 1 1,2-1-1,-1 0 0,0 1 1,0-1-1,0 1 1,1-1-1,-1 0 0,0 1 1,1-1-1,0 0 1,-1 1-1,1-1 0,0 0 1,-1 0-1,1 1 0,0-1 1,0 0-1,0 0 1,0 0-1,0 0 0,0 0 1,1-1-1,-1 1 1,0 0-1,0 0 0,0-1 1,3 2-1,-3-3 3,0 1 0,0-1 0,1 1-1,-1-1 1,0 1 0,0-1 0,0 0-1,0 1 1,0-1 0,0 0 0,0 0 0,0 0-1,-1 0 1,1 0 0,0 0 0,0 0-1,-1 0 1,1 0 0,0 0 0,-1 0 0,0 0-1,1-1 1,-1 1 0,1 0 0,-1 0-1,0 0 1,0-1 0,0 1 0,0 0-1,0 0 1,0-1 0,0-1 0,0-92-327,0 87 222,-1 1 0,0 0 0,0 0 0,-1-1 0,0 1 0,0 0 0,-1 0 0,1 1-1,-1-1 1,-7-11 0,12 24 866,-1-4-769,0 0 0,0 0 0,0 0 0,0 0 0,1 0 0,-1 0 0,1 0 0,-1 0 0,1 0 0,-1-1 0,3 3 0,2-1 6,0 0 0,-1-1 1,1 1-1,0-1 0,0 0 0,1-1 1,-1 1-1,0-1 0,1 0 1,-1-1-1,0 0 0,1 0 0,-1 0 1,0 0-1,1-1 0,-1 0 1,0-1-1,0 0 0,1 0 0,-1 0 1,-1 0-1,12-7 0,0-1 220,0 0-1,-1-1 1,-1 0-1,0-1 0,-1-1 1,18-20-1,-24 25-121,0-1 0,-1 0 1,0 0-1,0 0 0,-1-1 0,-1 1 0,0-2 0,0 1 0,-1 0 0,0-1 0,0 0 0,-2 0 1,1 0-1,-1 0 0,0-15 0,-2 25-112,0 0 0,0 1 1,0-1-1,0 0 0,0 1 0,0-1 0,-1 1 1,1-1-1,0 0 0,0 1 0,-1-1 0,1 1 1,0-1-1,-1 1 0,1-1 0,0 1 0,-1-1 1,1 1-1,-1 0 0,1-1 0,-1 1 0,1-1 1,-1 1-1,1 0 0,-1 0 0,0-1 0,1 1 1,-1 0-1,1 0 0,-1 0 0,0-1 0,1 1 1,-1 0-1,1 0 0,-1 0 0,0 0 0,1 0 1,-1 0-1,0 0 0,1 1 0,-1-1 1,1 0-1,-1 0 0,0 0 0,0 1 0,-30 15-165,15-1 187,1 1 0,0 1 0,1 0 0,1 1 0,1 1 0,0 0 0,1 0 0,1 1 0,1 0 0,1 1 0,1 0 1,1 1-1,1-1 0,0 1 0,2 0 0,-1 28 0,4-47-32,0 0 0,0 0 0,1 0 0,-1 0 0,1 0 0,-1 0 1,1 0-1,0-1 0,0 1 0,1 0 0,-1-1 0,0 1 0,1 0 0,0-1 1,-1 0-1,1 1 0,0-1 0,0 0 0,1 0 0,-1 0 0,0 0 0,1-1 1,-1 1-1,1 0 0,-1-1 0,1 0 0,0 0 0,-1 1 0,1-2 0,0 1 1,0 0-1,0-1 0,0 1 0,0-1 0,3 0 0,2 1-488,-1-1 0,1 0 0,0 0 0,0-1-1,12-3 1,-13 3-939,1-1-1,-1-1 1,0 0 0,1 0-1,6-4 1,23-17-12826</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3:33.536"/>
    </inkml:context>
    <inkml:brush xml:id="br0">
      <inkml:brushProperty name="width" value="0.025" units="cm"/>
      <inkml:brushProperty name="height" value="0.025" units="cm"/>
    </inkml:brush>
  </inkml:definitions>
  <inkml:trace contextRef="#ctx0" brushRef="#br0">60 41 8456,'-24'8'10496,"5"12"-6397,17-16-3691,0 0 0,0 0 0,0 0 0,0 0 1,1 0-1,-1 0 0,1 0 0,0 0 0,0 1 1,0 6-1,2-10-387,-1-1 1,1 0 0,-1 1-1,0-1 1,1 1-1,-1-1 1,1 0 0,-1 1-1,1-1 1,0 0-1,-1 0 1,1 1 0,-1-1-1,1 0 1,-1 0 0,1 0-1,0 0 1,-1 0-1,1 0 1,-1 0 0,1 0-1,-1 0 1,1 0-1,0 0 1,-1 0 0,1 0-1,-1-1 1,1 1 0,-1 0-1,1 0 1,0 0-1,-1-1 1,1 1 0,-1 0-1,1-1 1,0 0 0,23-10 112,-17 5-111,0 0-1,0 0 1,0-1-1,-1 0 1,0 0-1,0 0 1,-1-1 0,0 0-1,0 0 1,-1 0-1,0 0 1,4-13 0,-10 17 175,-7 12-87,-9 13 87,13-9-35,-1 1 0,2 0 0,0-1 0,0 1 0,1 1 0,0-1 1,2 0-1,-2 22 0,3-31-246,0 0 1,1 0 0,-1 0-1,1 0 1,-1 0-1,1 0 1,0 0-1,1 0 1,-1 0 0,1 0-1,0-1 1,0 1-1,0-1 1,3 5 0,-3-7-235,0 1 0,0 0 1,1-1-1,-1 1 0,0-1 1,1 1-1,-1-1 1,1 0-1,0 0 0,-1 0 1,1-1-1,0 1 1,-1-1-1,1 1 0,0-1 1,0 0-1,0 0 0,-1 0 1,1-1-1,0 1 1,0-1-1,-1 1 0,4-2 1,27-10-12657</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57.400"/>
    </inkml:context>
    <inkml:brush xml:id="br0">
      <inkml:brushProperty name="width" value="0.025" units="cm"/>
      <inkml:brushProperty name="height" value="0.025" units="cm"/>
    </inkml:brush>
  </inkml:definitions>
  <inkml:trace contextRef="#ctx0" brushRef="#br0">1 8 17264,'0'0'14766,"57"-8"-37667</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57.772"/>
    </inkml:context>
    <inkml:brush xml:id="br0">
      <inkml:brushProperty name="width" value="0.025" units="cm"/>
      <inkml:brushProperty name="height" value="0.025" units="cm"/>
    </inkml:brush>
  </inkml:definitions>
  <inkml:trace contextRef="#ctx0" brushRef="#br0">45 60 11339,'0'0'10666,"-1"10"-8888,-15 90 1414,-10 80-1879,25-127-790,1-52-499,0-1 0,0 1 0,0-1 0,0 1 0,1-1 0,-1 1 0,0-1 0,0 1 0,1-1 0,-1 1 0,0-1 0,1 0-1,-1 1 1,0-1 0,1 0 0,-1 1 0,1-1 0,-1 0 0,1 1 0,-1-1 0,0 0 0,1 0 0,-1 1 0,1-1 0,-1 0 0,1 0 0,-1 0 0,1 0 0,-1 0-1,1 0 1,0 0 0,-1 0 0,1 0 0,-1 0 0,1 0 0,-1 0 0,1 0 0,-1 0 0,1 0 0,-1-1 0,1 1 0,-1 0 0,1 0 0,-1-1 0,0 1 0,1 0-1,-1-1 1,1 1 0,-1 0 0,1-1 0,26-16 859,40-43-172,81-92 0,-63 61-639,0 6-2250,-82 81-2141,-9 7-1195,-16 12-6684</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58.132"/>
    </inkml:context>
    <inkml:brush xml:id="br0">
      <inkml:brushProperty name="width" value="0.025" units="cm"/>
      <inkml:brushProperty name="height" value="0.025" units="cm"/>
    </inkml:brush>
  </inkml:definitions>
  <inkml:trace contextRef="#ctx0" brushRef="#br0">0 0 19763,'0'0'6182,"66"23"-2947,-27-22-2242,4 1-833,0-1-96,-2 2-833,-4-3-2210,-8 0-2626,-11 0-3332</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58.490"/>
    </inkml:context>
    <inkml:brush xml:id="br0">
      <inkml:brushProperty name="width" value="0.025" units="cm"/>
      <inkml:brushProperty name="height" value="0.025" units="cm"/>
    </inkml:brush>
  </inkml:definitions>
  <inkml:trace contextRef="#ctx0" brushRef="#br0">116 0 17745,'-9'4'2423,"-2"1"-1678,1 0 0,0 1-1,1 0 1,-1 0 0,-11 11 0,18-15-606,0 1 0,1-1 0,-1 1 1,0 0-1,1 0 0,0-1 0,-1 2 1,1-1-1,0 0 0,1 0 0,-1 1 1,1-1-1,-1 1 0,1-1 0,0 1 1,0-1-1,0 1 0,1 0 0,0 0 1,-1-1-1,1 1 0,0 0 0,2 7 0,-2-10-120,1 0 0,0-1 0,-1 1 0,1 0 0,0 0 0,0 0 0,-1-1-1,1 1 1,0 0 0,0-1 0,0 1 0,0-1 0,0 1 0,0-1 0,0 1 0,0-1-1,0 0 1,0 1 0,0-1 0,0 0 0,0 0 0,0 0 0,0 0 0,0 0-1,1 0 1,0 0 0,31-5 288,-16-1-160,-1 0 0,0-2 0,0 0 0,-1 0 0,23-18 0,-26 17-192,0 0 1,0 1-1,1 1 0,0 0 1,0 1-1,1 0 1,0 1-1,28-7 1,-41 12 31,-1 0 0,1 0 0,0 0 0,-1 0 1,1 0-1,0 0 0,-1 0 0,1 0 0,-1 1 1,1-1-1,0 0 0,-1 0 0,1 0 0,-1 1 1,1-1-1,-1 0 0,1 1 0,-1-1 0,1 1 1,-1-1-1,1 0 0,-1 1 0,0-1 0,1 1 1,-1-1-1,1 1 0,-1-1 0,0 1 0,0-1 1,1 2-1,2 24 1,-12 26 538,6-43-398,0 3-24,0-1 1,0 1-1,-1 23 0,6-35-48,-1-1 0,1 1 0,-1 0 0,1 0 0,-1-1 0,0 1 0,1 0 0,-1-1 0,1 1 0,-1-1 0,0 0 0,1 0 0,-1 1 0,0-1 0,0 0 0,0 0 1,2-2-1,23-21 50,44-34 144,-64 54-533,-1 0 0,1 1-1,0 0 1,0 0 0,0 0-1,1 1 1,-1 0 0,0 0-1,1 1 1,13-2 0,-20 3 191,1 0-1,0 0 1,0 0 0,0 0 0,0 0 0,0 0 0,0 0 0,0 0 0,-1 1 0,1-1-1,0 0 1,0 1 0,0-1 0,0 1 0,-1-1 0,1 1 0,0-1 0,0 1-1,-1-1 1,1 1 0,-1 0 0,1-1 0,0 1 0,-1 0 0,1 0 0,-1-1 0,1 1-1,-1 0 1,1 2 0,3 31-2254,1 3-888,-5-35 3008,1-1 0,-1 0 0,1 0 0,-1 0 0,1 1 0,0-1 0,-1 0 0,1 0 0,0 0 0,0 0 0,-1 0 0,1 0 0,0-1 0,0 1 0,0 0 0,0 0 0,1 0 0,-1-1 0,0 1 0,0-1 0,0 1 0,0-1 0,3 1 0,-1 0-191,-1-1 0,1 0 0,0 0 0,0 0 0,0 0-1,-1-1 1,1 1 0,0-1 0,0 1 0,-1-1 0,1 0 0,0 0 0,-1 0 0,1 0 0,-1-1 0,1 1-1,-1-1 1,0 1 0,0-1 0,1 0 0,-1 0 0,2-3 0,19-20-2487</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58.832"/>
    </inkml:context>
    <inkml:brush xml:id="br0">
      <inkml:brushProperty name="width" value="0.025" units="cm"/>
      <inkml:brushProperty name="height" value="0.025" units="cm"/>
    </inkml:brush>
  </inkml:definitions>
  <inkml:trace contextRef="#ctx0" brushRef="#br0">155 0 7399,'0'0'13709,"-11"4"-12577,2-1-993,0 1 0,1 0 1,-1 0-1,1 1 1,-15 10-1,19-12-93,1 0 0,0 0 1,0 0-1,0 0 0,0 0 0,0 1 0,1-1 0,-1 1 1,1 0-1,0-1 0,0 1 0,0 0 0,1 0 0,0 1 1,-1-1-1,1 0 0,1 0 0,-2 9 0,3-12-48,-1 0 0,1 0 0,-1 0-1,1 0 1,-1 1 0,1-1 0,0 0-1,0 0 1,-1 0 0,1 0 0,0-1 0,0 1-1,0 0 1,0 0 0,0 0 0,0-1-1,0 1 1,0 0 0,0-1 0,1 1 0,-1-1-1,2 1 1,34 11-415,-30-10 213,129 34-2017,-135-36 2345,0 0 0,0 1 0,-1-1 1,1 0-1,0 0 0,0 0 0,-1 1 0,1-1 0,0 1 0,-1-1 1,1 0-1,0 1 0,-1-1 0,1 1 0,-1-1 0,1 1 1,-1-1-1,1 1 0,-1 0 0,1-1 0,-1 1 0,0 0 0,1-1 1,-1 1-1,0 0 0,1-1 0,-1 1 0,0 0 0,0 1 1,0-1 60,-1 1 0,1-1 1,-1 1-1,0-1 0,1 0 1,-1 0-1,0 1 0,0-1 1,0 0-1,0 0 0,0 0 1,0 0-1,0 0 0,-2 1 1,-53 30 2438,49-29-2582,-29 16 474,18-9-407,0 0 0,0-2 0,-1 0 0,0-1 0,-22 5-1,40-12-165,1 0-1,0 0 0,0 0 0,0 0 1,0 0-1,-1 0 0,1 0 0,0 0 1,0 0-1,0 0 0,-1 0 0,1 0 1,0 0-1,0 0 0,0 0 0,0 0 1,-1 0-1,1 0 0,0 0 0,0 0 1,0 0-1,-1 0 0,1 0 0,0 0 1,0 0-1,0 0 0,0 0 0,0 0 1,-1-1-1,1 1 0,0 0 0,0 0 1,0 0-1,0 0 0,0 0 0,0-1 1,-1 1-1,1 0 0,0 0 0,0 0 1,0 0-1,0-1 0,0 1 0,0 0 1,0 0-1,0 0 0,0 0 0,0-1 1,0 1-1,0 0 0,0 0 0,0 0 1,0-1-1,8-13-2483,14-12-2482,9-4-2466</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59.235"/>
    </inkml:context>
    <inkml:brush xml:id="br0">
      <inkml:brushProperty name="width" value="0.025" units="cm"/>
      <inkml:brushProperty name="height" value="0.025" units="cm"/>
    </inkml:brush>
  </inkml:definitions>
  <inkml:trace contextRef="#ctx0" brushRef="#br0">99 0 21204,'0'0'2232,"-11"13"164,5-8-2087,-7 9 525,1-1 0,-21 30 0,31-40-694,-1 1 1,0 1 0,1-1-1,0 0 1,0 1 0,0-1-1,0 1 1,1-1 0,0 1-1,0 0 1,0 0-1,0-1 1,1 1 0,0 0-1,0 0 1,0 0 0,1 0-1,1 9 1,-1-13-139,1 1-1,-1 0 1,0-1 0,0 0 0,1 1 0,-1-1-1,1 0 1,-1 0 0,1 0 0,0 0-1,-1 0 1,1 0 0,0 0 0,0 0 0,0-1-1,-1 1 1,1-1 0,0 1 0,0-1-1,0 0 1,0 0 0,0 0 0,0 0 0,4 0-1,2-1-47,0 1 0,0-1 0,0 0-1,14-5 1,-2-2-263,-1-2 0,0 0 0,0-1-1,29-23 1,-35 23 227,1 1 0,1 0 0,0 1 0,0 1 0,1 0 0,0 1-1,0 0 1,19-3 0,-34 9 99,0 1-1,0-1 0,1 1 0,-1 0 1,0 0-1,1 0 0,-1 0 1,0 0-1,0 0 0,1 0 0,-1 0 1,0 0-1,1 1 0,-1-1 0,0 1 1,0-1-1,0 1 0,1-1 1,-1 1-1,0-1 0,0 1 0,0 0 1,0 0-1,0 0 0,1 1 1,-1 0 16,0-1 0,0 1 1,-1 0-1,1 1 1,0-1-1,-1 0 1,0 0-1,1 0 1,-1 0-1,0 0 1,0 0-1,0 1 1,0-1-1,-1 2 0,-3 14 163,0 0-1,-1-1 0,-9 21 0,4-13-128,9-21-27,0-1 0,1 0 0,-1 0 1,0 0-1,1 0 0,0 1 0,0-1 1,0 7-1,0-10-22,0 1 1,1 0-1,-1-1 1,0 1-1,0 0 0,1-1 1,-1 1-1,0 0 1,1-1-1,-1 1 0,0-1 1,1 1-1,-1-1 1,1 1-1,-1-1 1,1 1-1,-1-1 0,1 1 1,0-1-1,-1 1 1,1-1-1,-1 0 0,1 0 1,0 1-1,-1-1 1,2 0-1,2 0 23,0 0 0,0 0 0,0-1 0,0 0 0,0 0 0,0 0 1,0 0-1,0-1 0,-1 1 0,1-1 0,0 0 0,6-5 0,35-22-4,57-32-514,-91 55 430,0 1-1,0 1 0,0 0 0,1 0 0,0 1 0,-1 1 1,19-2-1,-28 3 44,-1 1 1,0 0-1,0 0 0,1 0 1,-1 0-1,0 0 0,0 1 1,1-1-1,-1 0 1,0 0-1,0 1 0,0-1 1,1 1-1,-1-1 0,0 1 1,0 0-1,0-1 1,0 1-1,0 0 0,0 0 1,0-1-1,0 1 0,-1 0 1,1 0-1,1 2 1,5 28 60,-1 2 81,-5-32-131,-1 0-1,1 0 1,0 0-1,0 0 1,0 0-1,0 0 0,0 0 1,0 0-1,0 0 1,0 0-1,0 0 1,0-1-1,1 1 1,-1 0-1,0-1 1,0 1-1,1-1 0,-1 0 1,0 1-1,1-1 1,-1 0-1,0 0 1,3 0-1,11 0-10,0-1-1,0-1 1,0-1-1,0 0 1,-1-1-1,1-1 1,-1 0 0,19-9-1,19-7-852,-32 15 459,77-24-1144,-87 28 1414,-1 0 0,0 1 0,1 0 0,-1 1 1,1-1-1,0 2 0,-1 0 0,13 2 0,-21-3 140,0 1-1,1-1 0,-2 1 1,1 0-1,0-1 0,0 1 1,0 0-1,0 0 0,0 0 1,0-1-1,-1 1 0,1 0 1,0 0-1,-1 0 0,1 0 0,-1 0 1,1 0-1,-1 0 0,1 1 1,-1-1-1,0 0 0,0 0 1,0 0-1,1 0 0,-1 2 1,0 35-1571,-1-28-2243</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8:07.991"/>
    </inkml:context>
    <inkml:brush xml:id="br0">
      <inkml:brushProperty name="width" value="0.025" units="cm"/>
      <inkml:brushProperty name="height" value="0.025" units="cm"/>
    </inkml:brush>
  </inkml:definitions>
  <inkml:trace contextRef="#ctx0" brushRef="#br0">0 176 11435,'68'-20'1,"1"2"0,1 4 0,0 3 0,81-3 0,-49 12 572,0 5 0,128 19 0,-61-3-370,223-5-1,170-36 651,-136 3 2373,-139 12-2322,823-30-425,901-32-580,-537 86 236,-1367-14-137,2371 0 2,-460-6 37,188 28-10,-2163-25-26,1681 28 468,-1501-16-430,421 11-1509,-618-25-2267,-19-10-3000</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8:09.287"/>
    </inkml:context>
    <inkml:brush xml:id="br0">
      <inkml:brushProperty name="width" value="0.025" units="cm"/>
      <inkml:brushProperty name="height" value="0.025" units="cm"/>
    </inkml:brush>
  </inkml:definitions>
  <inkml:trace contextRef="#ctx0" brushRef="#br0">1 139 11211,'9'-7'348,"1"1"0,0 0 1,0 1-1,0 0 1,1 1-1,-1 0 0,1 0 1,0 1-1,0 1 1,0 0-1,1 0 0,13 0 1,18 2-494,82 9 0,-103-7 326,496 16-1375,2-43 970,-28 1 2064,1019 17-670,-856 10-1129,2781-25 87,-2082 24-96,19 0 1,-572-24-56,154 0 1396,1783 71-636,-2019 8-732,-420-30-5,124-12 122,-241-19-2817,-152 2-3519</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8:35.184"/>
    </inkml:context>
    <inkml:brush xml:id="br0">
      <inkml:brushProperty name="width" value="0.025" units="cm"/>
      <inkml:brushProperty name="height" value="0.025" units="cm"/>
    </inkml:brush>
  </inkml:definitions>
  <inkml:trace contextRef="#ctx0" brushRef="#br0">5027 416 8360,'0'0'1372,"-6"-10"-481,0-2-827,-1-1 0,-1 1-1,0 0 1,0 1-1,-1 0 1,-1 0-1,0 1 1,0 0 0,-1 1-1,-20-14 1,10 14 349,-1 0 0,-1 2 1,1 0-1,-1 1 1,-41-4-1,-124 0 329,131 9-783,-723-45 687,-834-104 956,1435 136-1331,-201 12 0,264 9 230,0 6 0,-205 48-1,196-24-448,2 5-1,1 5 0,3 6 0,-210 127 1,315-171-58,1 0 1,0 0 0,1 1-1,-1 1 1,2 0-1,0 1 1,0 0 0,1 0-1,-15 25 1,21-29 11,0 1 0,1-1 0,0 1 0,0 0 0,0 0 0,1 0-1,1 0 1,0 1 0,0-1 0,0 0 0,1 1 0,1-1 0,0 0 0,0 1 0,1-1 0,0 0 0,0 0-1,5 10 1,0-3 3,0 0 0,2-1-1,0 0 1,0 0 0,2-1-1,0-1 1,0 1-1,1-2 1,1 0 0,24 19-1,-5-8 10,1-2 0,0-1-1,65 28 1,-6-13-3,1-4 0,187 37 1,203-1 34,824 25 13,4-82-35,-905-19-50,403-60 1,-476 6 97,-283 49 95,0-2-1,-1-1 1,-1-3-1,65-38 1,-100 51-76,-1-1 0,0-1 1,-1 0-1,0 0 0,0-1 0,-1-1 1,0 1-1,-1-2 0,-1 1 0,15-25 1,-20 30-81,-1-1 1,1 1-1,-1-1 1,0 1-1,0-1 1,-1 0-1,0 0 1,0 0 0,-1 1-1,0-1 1,0 0-1,-1 0 1,1 0-1,-1 0 1,-1 0-1,1 1 1,-1-1 0,-1 1-1,1-1 1,-1 1-1,0 0 1,0 0-1,-1 0 1,0 0-1,-6-7 1,-4-3-19,-2 0-1,1 1 1,-2 1 0,0 1 0,0 0-1,-1 1 1,-1 0 0,-22-8 0,-22-8-55,-87-26 1,-5 9-747,-228-35 1,-174 7-4027,464 62 3505,-296-33-6293</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0:35.751"/>
    </inkml:context>
    <inkml:brush xml:id="br0">
      <inkml:brushProperty name="width" value="0.025" units="cm"/>
      <inkml:brushProperty name="height" value="0.025" units="cm"/>
    </inkml:brush>
  </inkml:definitions>
  <inkml:trace contextRef="#ctx0" brushRef="#br0">0 137 4228,'0'0'3086,"9"-9"-1805,31-31-273,-2 3 4369,-15 65-3146,-17-24-2139,-1 0 0,1 0 0,0-1 0,1 0 1,-1 0-1,0-1 0,1 0 0,0 0 0,-1 0 0,1-1 0,0 0 1,7 1-1,16-1 235,45-3 1,-37 0-158,415-10 70,-383 12-225,276-13 72,52-4-41,-57 6 31,51-31 19,-325 35-103,0 2 0,0 4 1,96 10-1,-67-7 180,-58-2-282,-38 0 109,0 0 0,0 0 0,-1 0 0,1 0 0,0 0 0,0 0-1,-1 0 1,1 0 0,0 0 0,0 1 0,0-1 0,-1 0 0,1 0 0,0 0 0,0 0 0,0 1 0,0-1 0,0 0-1,-1 0 1,1 0 0,0 1 0,0-1 0,0 0 0,0 0 0,0 1 0,0-1 0,0 0 0,0 0 0,0 0 0,0 1-1,0-1 1,0 0 0,0 0 0,0 1 0,0-1 0,0 0 0,0 0 0,0 1 0,0-1 0,0 0 0,0 0-1,0 1 1,0-1 0,0 0 0,1 0 0,-1 0 0,0 1 0,0-1 0,0 0 0,0 0 0,1 0 0,-1 0 0,0 1-1,0-1 1,0 0 0,1 0 0,-1 0 0,0 0 0,0 0 0,0 0 0,1 1 0,-196 4 79,-88 7-366,-324 20 363,91-9 66,420-16-144,-545 64 672,582-59-637,14-2 93,1-3 0,-77 5 0,120-12-119,1 0 0,0 0 0,-1-1-1,1 1 1,0 0 0,-1 0 0,1 0 0,-1 0 0,1 0 0,0-1 0,-1 1 0,1 0 0,0 0 0,0 0 0,-1-1 0,1 1-1,0 0 1,-1-1 0,1 1 0,0 0 0,0-1 0,0 1 0,-1 0 0,1-1 0,0 1 0,0 0 0,0-1 0,0 1 0,0 0 0,0-1-1,-1 1 1,1-1 0,0 1 0,0 0 0,0-1 0,0 1 0,0-1 0,1 1 0,-1 0 0,0-1 0,0 1 0,0 0 0,0-1-1,0 1 1,0-1 0,1 1 0,-1 0 0,0-1 0,0 1 0,1 0 0,-1 0 0,0-1 0,0 1 0,1 0 0,-1 0 0,0-1-1,1 1 1,-1 0 0,0 0 0,1 0 0,-1-1 0,0 1 0,1 0 0,16-5-7,0 1 1,1 0-1,-1 1 0,1 1 1,-1 1-1,21 1 1,12-2 1,418-32-174,219-15-142,-512 43 341,-1 6 0,1 9-1,175 31 1,-190-16 25,2-8-1,220-5 1,-369-11-52,3 0 8,0 0 0,1-1 0,-1-1 0,0-1 0,30-8 0,-44 6 712,-11 1-393,-14-2-164,22 5-145,-79-14 192,-157-11 0,-86 19 233,260 7-425,-97-1-256,-391 7-3173,404 2 1173,-253 49 0,361-50-2684</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0:35.643"/>
    </inkml:context>
    <inkml:brush xml:id="br0">
      <inkml:brushProperty name="width" value="0.025" units="cm"/>
      <inkml:brushProperty name="height" value="0.025" units="cm"/>
    </inkml:brush>
  </inkml:definitions>
  <inkml:trace contextRef="#ctx0" brushRef="#br0">0 175 17232,'0'0'102,"16"-9"21,-15 9-128,194-99 726,-166 86-441,0 2 0,1 0 0,0 2 0,0 2 0,51-7 0,-77 13-214,-1 1-1,1 0 1,0 0-1,-1 0 1,1 0-1,-1 0 0,1 1 1,-1 0-1,1 0 1,-1 0-1,1 0 1,-1 0-1,0 1 0,1-1 1,-1 1-1,4 3 1,-4-2 38,0 0 0,-1 1 1,0-1-1,1 1 0,-1 0 1,0-1-1,-1 1 0,1 0 1,-1 0-1,0 0 1,0 0-1,0 1 0,0 5 1,0-3 77,1 0 1,-1 0 0,1 0 0,0 0 0,1 0-1,-1-1 1,1 1 0,5 6 0,-6-9-78,1-1-1,0 0 1,0-1 0,0 1 0,0 0 0,0-1 0,0 0-1,1 1 1,-1-1 0,1-1 0,0 1 0,-1 0-1,1-1 1,0 0 0,0 0 0,5 1 0,16 1 338,1 0 1,-1-1-1,1-2 1,-1-1-1,1-1 1,-1-1 0,48-11-1,-27 1-313,0-2 0,-1-2 0,55-29 0,-88 38 232</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44.567"/>
    </inkml:context>
    <inkml:brush xml:id="br0">
      <inkml:brushProperty name="width" value="0.025" units="cm"/>
      <inkml:brushProperty name="height" value="0.025" units="cm"/>
    </inkml:brush>
  </inkml:definitions>
  <inkml:trace contextRef="#ctx0" brushRef="#br0">137 0 17104,'0'0'12359,"-5"9"-12087,-1-3-231,4-3-33,0-1 1,0 0-1,0 1 1,0-1-1,1 1 1,-1 0-1,1-1 0,-1 1 1,1 0-1,0 0 1,0 0-1,0 0 1,1 0-1,-1 0 1,0 3-1,2-5-6,-1 0-1,0 0 1,0 0-1,1 0 1,-1 0 0,1 0-1,-1-1 1,1 1-1,-1 0 1,1 0 0,-1 0-1,1-1 1,0 1-1,-1 0 1,1-1 0,0 1-1,0-1 1,0 1 0,-1-1-1,1 1 1,0-1-1,0 1 1,0-1 0,0 0-1,0 0 1,0 1-1,0-1 1,0 0 0,1 0-1,39 4 29,-24-3-7,-10-1-35,-1 1 0,1 1 1,0-1-1,-1 1 0,1 0 0,-1 0 0,0 1 0,0 0 0,0 0 0,0 1 0,0-1 0,-1 1 0,1 0 0,8 10 0,-11-10 3,0 0-1,0 1 1,-1-1 0,1 1 0,-1 0-1,0-1 1,-1 1 0,1 0 0,-1 0-1,0 1 1,0-1 0,-1 0 0,1 0-1,-1 0 1,0 1 0,-1-1 0,1 0-1,-1 0 1,0 0 0,-2 7 0,0-3 56,-1 1-1,0-1 1,-1 0 0,0 0 0,0 0 0,0-1 0,-1 0 0,-1 0 0,1 0-1,-1-1 1,-1 0 0,-15 11 0,14-11-39,-1 0-1,0 0 1,0-1 0,-1-1-1,0 0 1,0 0 0,0-1 0,-1 0-1,1-1 1,-20 3 0,28-6-196,0 0 0,1 0 1,-1 0-1,0 0 0,1-1 1,-1 1-1,0-1 0,1 1 1,-1-1-1,1 0 0,-6-2 1,6 1-400,-1 0 1,1 0-1,-1-1 1,1 1-1,-1 0 0,1-1 1,0 1-1,0-1 1,1 0-1,-1 0 1,0 0-1,1 0 0,0 0 1,-2-5-1,-7-33-7837</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44.924"/>
    </inkml:context>
    <inkml:brush xml:id="br0">
      <inkml:brushProperty name="width" value="0.025" units="cm"/>
      <inkml:brushProperty name="height" value="0.025" units="cm"/>
    </inkml:brush>
  </inkml:definitions>
  <inkml:trace contextRef="#ctx0" brushRef="#br0">1 26 8520,'0'0'18962,"67"-26"-17521,-46 26-544,4 1-609,2 9-288,7 0-1633,-4 2-2691,-2-3-2627</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45.268"/>
    </inkml:context>
    <inkml:brush xml:id="br0">
      <inkml:brushProperty name="width" value="0.025" units="cm"/>
      <inkml:brushProperty name="height" value="0.025" units="cm"/>
    </inkml:brush>
  </inkml:definitions>
  <inkml:trace contextRef="#ctx0" brushRef="#br0">172 0 22485,'0'0'2371,"-46"56"-257,20-20-1186,3 9-832,1 3-63,3 0-33,3-5-225,6-6-992,2-7 32,6-10 352,2-9-640,0-24-12044</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45.628"/>
    </inkml:context>
    <inkml:brush xml:id="br0">
      <inkml:brushProperty name="width" value="0.025" units="cm"/>
      <inkml:brushProperty name="height" value="0.025" units="cm"/>
    </inkml:brush>
  </inkml:definitions>
  <inkml:trace contextRef="#ctx0" brushRef="#br0">141 52 17424,'0'0'3337,"-8"-3"53,5 2-3212,-2-1 246,-1 0 0,1 0 0,-1 1 1,0 0-1,1 0 0,-10 0 1,13 1-381,-1 0 0,0 1 1,1-1-1,-1 1 1,1-1-1,-1 1 0,1 0 1,-1 0-1,1 1 1,-1-1-1,1 0 0,0 1 1,0-1-1,0 1 1,0 0-1,0 0 0,0 0 1,0 0-1,-2 4 1,0 0-28,0 0 1,0 0-1,0 0 0,1 1 1,1 0-1,-1 0 1,1 0-1,0 0 1,0 0-1,1 0 0,0 0 1,0 0-1,1 0 1,0 11-1,1-16-12,0 0 0,1 0 0,-1 0 0,0 0 0,1 0-1,-1-1 1,1 1 0,-1 0 0,1-1 0,0 1 0,0-1 0,0 0 0,0 1-1,0-1 1,0 0 0,0 0 0,0 0 0,0-1 0,1 1 0,-1 0 0,0-1-1,1 0 1,-1 1 0,0-1 0,0 0 0,1 0 0,-1 0 0,3-1 0,8 1 5,0 0 0,0-1 0,22-5 0,-24 3-12,0-1-1,-1-1 1,1 0 0,-1 0 0,0-1 0,-1 0-1,1 0 1,15-16 0,-21 20 20,-1-1 0,1 0 0,-1-1 0,0 1-1,0-1 1,0 1 0,-1-1 0,1 0 0,-1 0 0,0 0 0,0 0 0,0 0-1,-1-1 1,1 1 0,-1-1 0,0 1 0,-1-1 0,1 1 0,-1-1 0,1 1-1,-1-1 1,-1 1 0,1-1 0,-2-8 0,0 11 30,1 0 0,0 0-1,-1 0 1,0 0 0,1 0 0,-1 0 0,0 1 0,0-1-1,0 1 1,0-1 0,0 1 0,0 0 0,0 0 0,0 0-1,-1 0 1,1 0 0,0 0 0,-1 1 0,1-1 0,-1 1-1,1-1 1,-1 1 0,1 0 0,-4 0 0,-2 0-17,-1 0 0,1 1 1,-1-1-1,1 2 0,0-1 0,-11 4 0,10-1-37,0 0-1,1 0 0,-1 1 0,1 0 0,0 1 0,0 0 1,1 0-1,0 0 0,0 1 0,-11 14 0,14-16-104,0 1-1,0-1 0,0 1 0,1 0 0,0 0 1,0 1-1,1-1 0,-1 1 0,1-1 1,1 1-1,-1 0 0,1 0 0,1 0 1,-1-1-1,1 1 0,0 8 0,2-11-319,-1 1-1,1-1 1,0 0 0,0 0-1,0 0 1,0 0-1,1 0 1,-1-1-1,1 1 1,0-1-1,0 1 1,1-1 0,-1 0-1,0 0 1,1-1-1,0 1 1,0-1-1,0 0 1,0 1 0,0-2-1,7 3 1,32 14-5890</inkml:trace>
  <inkml:trace contextRef="#ctx0" brushRef="#br0" timeOffset="1">456 436 18514,'0'0'11541,"-6"11"-10799,2-4-664,-1 0 0,2 1 0,-1-1 0,1 1 0,0 0 0,1 0 0,-3 14 0,5-20-69,0 1 0,0-1 0,0 0 0,0 0 0,0 1 0,0-1 0,0 0 0,1 0 0,0 1 0,-1-1 0,1 0 0,0 0 0,0 0-1,0 0 1,0 0 0,0 0 0,0 0 0,1 0 0,-1 0 0,1-1 0,-1 1 0,1-1 0,0 1 0,0-1 0,-1 1 0,1-1 0,0 0 0,0 0 0,0 0 0,0 0 0,1 0 0,-1 0 0,0-1 0,0 1 0,0-1 0,1 0 0,-1 1 0,0-1-1,5 0 1,-2 0 17,0 0-1,0 0 0,1 0 1,-1 0-1,0-1 0,0 0 1,1 0-1,-1 0 0,0-1 1,0 0-1,0 0 0,-1 0 1,1 0-1,0-1 0,-1 0 1,1 0-1,-1 0 0,0 0 1,0-1-1,0 0 0,-1 1 1,1-1-1,-1-1 0,0 1 0,0 0 1,-1-1-1,1 0 0,-1 1 1,0-1-1,0 0 0,0 0 1,-1 0-1,0-1 0,0 1 1,0 0-1,-1 0 0,1-1 1,-2-5-1,2 8-83,-1 0 0,0 0 0,0 0 0,0 0 0,0 0 0,0 0 0,-1 0-1,1 0 1,-1 0 0,0 0 0,0 0 0,0 0 0,0 0 0,0 1 0,-1-1 0,0 0 0,1 1 0,-1-1 0,0 1 0,0 0 0,0 0-1,0-1 1,-1 1 0,1 1 0,0-1 0,-1 0 0,0 1 0,1-1 0,-1 1 0,0 0 0,0-1 0,1 1 0,-1 1 0,0-1 0,0 0 0,0 1-1,0 0 1,0-1 0,0 1 0,0 0 0,0 1 0,0-1 0,0 0 0,0 1 0,0 0 0,0 0 0,0 0 0,-4 1 0,-13 10-5612,1 2-3207</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46.092"/>
    </inkml:context>
    <inkml:brush xml:id="br0">
      <inkml:brushProperty name="width" value="0.025" units="cm"/>
      <inkml:brushProperty name="height" value="0.025" units="cm"/>
    </inkml:brush>
  </inkml:definitions>
  <inkml:trace contextRef="#ctx0" brushRef="#br0">156 34 15951,'11'-6'1730,"37"-16"683,-47 22-2295,0-1 0,0 1 1,0-1-1,-1 0 1,1 1-1,0 0 0,1-1 1,-1 1-1,0 0 1,0-1-1,0 1 0,0 0 1,0 0-1,0 0 1,0 0-1,0 0 0,0 0 1,0 0-1,0 0 1,1 1-1,-1-1 0,0 0 1,0 1-1,0-1 1,0 1-1,0-1 0,0 1 1,0-1-1,-1 1 1,1-1-1,0 1 1,0 0-1,0 0 0,-1 0 1,1-1-1,0 1 1,-1 0-1,1 0 0,0 0 1,-1 0-1,1 0 1,-1 0-1,0 0 0,1 0 1,-1 0-1,0 0 1,0 0-1,0 0 0,1 0 1,-1 1-1,0-1 1,0 0-1,-1 0 0,1 0 1,0 2-1,-1 7 255,-1 0-1,0-1 1,0 1-1,-5 13 1,-18 35-167,-2 0 0,-3-2 0,-47 66 0,16-25-192,41-63-880,31-51-2750,18-29 235,10-16-1402,6-11-1874</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46.420"/>
    </inkml:context>
    <inkml:brush xml:id="br0">
      <inkml:brushProperty name="width" value="0.025" units="cm"/>
      <inkml:brushProperty name="height" value="0.025" units="cm"/>
    </inkml:brush>
  </inkml:definitions>
  <inkml:trace contextRef="#ctx0" brushRef="#br0">113 0 11179,'0'0'5733,"-15"71"-4324,-6-23-416,1 8-160,-2 3-96,3-4 320,7-2-160,9-7-353,3-6-384,0-8-256,4-6-1569,4-7-674,-5-6-768,-3-4-2562</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46.764"/>
    </inkml:context>
    <inkml:brush xml:id="br0">
      <inkml:brushProperty name="width" value="0.025" units="cm"/>
      <inkml:brushProperty name="height" value="0.025" units="cm"/>
    </inkml:brush>
  </inkml:definitions>
  <inkml:trace contextRef="#ctx0" brushRef="#br0">1 99 13389,'0'0'8685,"9"4"-8487,5 1-177,1 0 0,1-1-1,-1 0 1,1-1 0,-1-1 0,1-1 0,26 0 0,-37-1-30,0 0 0,0 0 1,-1-1-1,1 0 0,0 0 0,0 0 1,-1 0-1,1-1 0,-1 0 1,1 0-1,-1 0 0,0 0 0,0-1 1,0 0-1,0 1 0,0-2 0,0 1 1,-1 0-1,1-1 0,-1 1 1,0-1-1,0 0 0,-1 0 0,1 0 1,-1-1-1,0 1 0,0 0 1,0-1-1,-1 0 0,1 1 0,0-7 1,-3-6 804,-8 16 149,7 2-889,0 0 0,0 1 1,0 0-1,0-1 0,0 1 0,1 0 0,-1 0 1,1 0-1,-1 0 0,-1 3 0,-1 1-3,1 1 0,-1-1 0,2 1 0,-1 0 0,1 0 0,0 0 0,0 0 0,1 0 0,0 1 0,0-1 1,1 0-1,0 0 0,0 1 0,2 11 0,-1-17-15,0-1 1,0 0 0,0 0-1,0 0 1,0 0 0,0 0-1,0 0 1,0 0 0,1 0 0,-1 0-1,0-1 1,1 1 0,-1 0-1,0-1 1,1 1 0,-1-1-1,1 0 1,-1 1 0,1-1 0,-1 0-1,1 0 1,-1 0 0,1 0-1,-1 0 1,0 0 0,1 0-1,1-1 1,3 0 150,-1 0 0,0 0 1,0 0-1,0-1 0,0 0 0,8-4 0,4-4-164,-1-2 0,-1 0 1,0 0-1,0-2 0,-2 0 0,0 0 0,0-1 0,-1-1 0,11-20 0,-40 76-1498,-22 77-1,30-71 86,9-22-703,0-24 1915,0 1 1,0-1-1,1 1 0,-1-1 1,0 1-1,0-1 0,0 1 1,1-1-1,-1 0 0,0 1 0,0-1 1,1 1-1,-1-1 0,0 0 1,1 1-1,-1-1 0,0 1 1,1-1-1,-1 0 0,1 0 0,-1 1 1,0-1-1,1 0 0,-1 0 1,1 0-1,-1 1 0,1-1 1,-1 0-1,1 0 0,0 0 1,18-1-4683</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47.167"/>
    </inkml:context>
    <inkml:brush xml:id="br0">
      <inkml:brushProperty name="width" value="0.025" units="cm"/>
      <inkml:brushProperty name="height" value="0.025" units="cm"/>
    </inkml:brush>
  </inkml:definitions>
  <inkml:trace contextRef="#ctx0" brushRef="#br0">108 272 12844,'-7'13'3977,"-12"30"-2580,2 1-1,2 0 0,2 1 0,2 1 1,-8 62-1,15-64-1404,2 0-1,2-1 1,7 67-1,-11-180-513,4-1 0,2 0 0,4 0 0,24-117 0,26 2-592,-49 165 1374,2 1 1,0 0-1,2 0 1,0 1 0,1 0-1,23-27 1,-33 44-230,1-1 1,-1 0 0,1 0 0,0 1-1,0 0 1,0-1 0,0 1-1,0 0 1,0 0 0,1 1 0,-1-1-1,1 1 1,-1 0 0,1 0 0,0 0-1,-1 0 1,1 0 0,7 1-1,-9 0-16,1 1 0,-1 0-1,0 0 1,1 0-1,-1 0 1,0 0-1,0 0 1,0 1-1,0-1 1,0 1 0,0-1-1,0 1 1,0 0-1,-1-1 1,1 1-1,-1 0 1,1 0-1,-1 1 1,0-1 0,1 0-1,-1 0 1,0 1-1,-1-1 1,1 0-1,0 1 1,-1-1 0,1 1-1,-1 2 1,2 9 271,0 0 0,-1 1 1,-1-1-1,-1 0 1,0 0-1,0 1 0,-1-1 1,-1 0-1,-1-1 1,0 1-1,-1 0 1,0-1-1,-1 0 0,0 0 1,-1-1-1,0 0 1,-1 0-1,-1 0 0,-16 17 1,29-33-667,-1 1 0,1 0 1,0 1-1,1-1 0,-1 1 0,0 0 1,1 0-1,-1 0 0,1 0 0,-1 1 1,1 0-1,0 0 0,0 0 0,0 0 1,0 1-1,7 0 0,-9 0 352,0 0 1,-1 1-1,1-1 0,-1 1 0,1 0 0,-1-1 1,1 1-1,-1 0 0,0 0 0,0 1 0,1-1 1,-1 0-1,0 1 0,0-1 0,0 1 0,0 0 0,0 0 1,-1 0-1,1-1 0,0 2 0,-1-1 0,0 0 1,1 0-1,-1 0 0,0 1 0,0-1 0,0 1 1,0-1-1,-1 0 0,1 1 0,-1 0 0,0-1 1,1 1-1,-1-1 0,0 1 0,-1 2 0,1 2 440,-1 0-1,0 0 1,-1 0-1,0 0 0,0 0 1,0 0-1,-1-1 1,0 0-1,0 1 0,-1-1 1,1 0-1,-1 0 1,-1-1-1,1 1 0,-8 6 1,6-6-192,1-1 0,-1 0 1,0-1-1,0 1 0,-1-1 1,1 0-1,-1-1 0,0 1 0,0-1 1,0-1-1,0 1 0,0-1 0,-1-1 1,-10 2-1,17-3-359,-1 1 0,1-1 1,0 0-1,-1 0 0,1 0 0,0 0 0,-1 0 1,1-1-1,0 1 0,-1 0 0,1-1 0,0 1 1,0 0-1,-1-1 0,1 0 0,0 1 0,0-1 1,0 0-1,0 1 0,0-1 0,0 0 0,0 0 1,0 0-1,0 0 0,0 0 0,0 0 0,1 0 1,-2-2-1,-7-23-6668</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47.944"/>
    </inkml:context>
    <inkml:brush xml:id="br0">
      <inkml:brushProperty name="width" value="0.025" units="cm"/>
      <inkml:brushProperty name="height" value="0.025" units="cm"/>
    </inkml:brush>
  </inkml:definitions>
  <inkml:trace contextRef="#ctx0" brushRef="#br0">1 121 12556,'0'0'17104,"11"3"-16736,-7-3-339,0 1-1,1 0 1,-1-1 0,0 1-1,0-1 1,1 0-1,-1-1 1,0 1-1,0-1 1,1 0-1,3-1 1,-5 1-18,-1-1 1,0 1 0,1-1 0,-1 0 0,0 1-1,0-1 1,0 0 0,0 0 0,0 0-1,-1-1 1,1 1 0,-1 0 0,1-1-1,-1 1 1,0-1 0,0 1 0,0-1-1,0 0 1,0 1 0,-1-1 0,1 0-1,-1 1 1,1-6 0,-1 3 7,0 1 0,0-1-1,0 1 1,0-1 0,0 1 0,-1-1-1,0 1 1,-2-6 0,3 9-35,0 0 1,-1 0 0,1 0-1,-1 0 1,1 0 0,-1 0 0,1 0-1,-1 1 1,0-1 0,1 0-1,-1 0 1,0 1 0,0-1-1,1 0 1,-1 1 0,0-1-1,0 0 1,0 1 0,0 0-1,0-1 1,0 1 0,0-1-1,0 1 1,0 0 0,0 0-1,0 0 1,0-1 0,0 1-1,0 0 1,0 0 0,0 1-1,0-1 1,0 0 0,0 0-1,0 0 1,0 1 0,0-1-1,0 0 1,0 1 0,0-1-1,-2 2 1,1 0-88,-1-1 1,1 1-1,0 1 1,-1-1-1,1 0 0,0 0 1,0 1-1,1-1 1,-1 1-1,1 0 1,-1-1-1,1 1 0,0 0 1,0 0-1,0 0 1,0 0-1,0 0 1,0 4-1,-6 60-786,7-64 871,-1 8-33,1 1 1,0 0 0,1-1-1,0 0 1,1 1-1,3 14 1,-3-23 42,-1 0 1,0 1 0,1-1-1,-1 0 1,1 0 0,0 0-1,0 0 1,0-1-1,1 1 1,-1 0 0,1-1-1,-1 0 1,1 0 0,0 0-1,0 0 1,0 0 0,0 0-1,0 0 1,0-1 0,0 0-1,1 0 1,-1 0-1,0 0 1,1 0 0,3 0-1,2-1 57,-1 1 0,1-2-1,-1 1 1,1-1 0,-1 0-1,0-1 1,1 0 0,-1 0-1,0-1 1,0 0 0,-1-1-1,1 1 1,-1-1 0,1-1-1,-1 0 1,9-7 0,-5 3 98,-1 0 1,-1 0-1,1-1 1,-2 0-1,1 0 1,-1-1-1,10-18 1,-31 54-145,4-8 7,0 1 0,2-1 0,0 1 0,-9 37 0,16-55 0,0 1 0,0-1 1,0 1-1,-1 0 0,1-1 1,0 1-1,0 0 0,0-1 0,0 1 1,0-1-1,0 1 0,0 0 0,0-1 1,1 1-1,-1-1 0,0 1 0,0 0 1,0-1-1,1 1 0,-1-1 0,0 1 1,0-1-1,1 1 0,-1-1 0,1 1 1,-1-1-1,0 1 0,1-1 0,-1 1 1,1-1-1,-1 0 0,1 1 1,-1-1-1,1 0 0,0 1 0,-1-1 1,1 0-1,-1 0 0,1 0 0,-1 0 1,1 1-1,0-1 0,-1 0 0,1 0 1,0 0-1,-1 0 0,1 0 0,-1 0 1,1 0-1,0-1 0,-1 1 0,1 0 1,-1 0-1,1 0 0,0-1 0,-1 1 1,1 0-1,-1-1 0,1 1 1,-1 0-1,1-1 0,37-21 667,50-44 50,60-42-546,-143 104-191,0 1 1,0 1 0,0-1-1,0 1 1,0 0 0,1 0-1,10-2 1,-16 4 3,1 0 1,0 0-1,-1 1 1,1-1-1,0 0 1,-1 1-1,1-1 1,-1 1-1,1-1 0,-1 1 1,1-1-1,-1 1 1,1-1-1,-1 1 1,1-1-1,-1 1 1,0 0-1,1-1 1,-1 1-1,0-1 0,0 1 1,1 0-1,-1-1 1,0 1-1,0 0 1,0 0-1,0-1 1,0 1-1,0 0 1,0-1-1,0 1 0,0 0 1,0-1-1,0 1 1,-1 0-1,1-1 1,0 1-1,-1 0 1,-4 32 98,-11 13 134,12-37-610,0 1 0,0-1-1,2 1 1,-1 0 0,1 0 0,-1 14 0</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48.582"/>
    </inkml:context>
    <inkml:brush xml:id="br0">
      <inkml:brushProperty name="width" value="0.025" units="cm"/>
      <inkml:brushProperty name="height" value="0.025" units="cm"/>
    </inkml:brush>
  </inkml:definitions>
  <inkml:trace contextRef="#ctx0" brushRef="#br0">126 0 13325,'0'0'9198,"-1"13"-7196,-2 22-927,-3 0 0,-1 0 0,-15 46 0,11-45-968,2 0 1,1 1-1,2 0 0,-1 39 0,6-75-128,1 0 0,0 0-1,0-1 1,0 1 0,0 0-1,0 0 1,0 0 0,0 0-1,0 0 1,0 0 0,1 0 0,-1 0-1,0 0 1,1-1 0,-1 1-1,0 0 1,1 0 0,-1 0 0,1 0-1,-1-1 1,1 1 0,0 0-1,-1-1 1,1 1 0,0 0 0,-1-1-1,1 1 1,0-1 0,0 1-1,-1-1 1,3 1 0,-1-1-2,0 0 0,0 0 1,0 0-1,0-1 0,0 1 1,0 0-1,1-1 0,-1 0 0,0 0 1,-1 1-1,1-1 0,0 0 1,2-2-1,8-5-144,-1 0 1,0 0-1,12-14 1,-13 12-70,53-61-1381,-73 110 1270,-1-17 698,0-1-1,-2 0 1,-18 24-1,24-36-196,0 0 0,-1-1 0,1 0 0,-2-1 0,1 0 0,-1 0 0,0-1 0,0 0 0,-16 8 0,23-13-149,0 0 0,1-1 1,-1 1-1,0-1 0,0 1 1,1-1-1,-1 1 0,0-1 1,0 0-1,0 0 0,1 0 1,-1 0-1,0 0 0,0 0 1,0-1-1,-3 0 0,4 1-81,1-1 0,-1 0 0,0 1 0,0-1-1,1 1 1,-1-1 0,0 0 0,1 0 0,-1 1-1,1-1 1,-1 0 0,1 0 0,-1 0 0,1 0 0,0 1-1,-1-1 1,1 0 0,0 0 0,0 0 0,0 0 0,0 0-1,0 0 1,0-1 0,0-2-345,0-1 0,1 1 0,0 0 0,0 0-1,0 0 1,0 0 0,1-1 0,-1 2 0,1-1 0,0 0 0,0 0 0,5-5-1,4-4-2328,0 2-1,1-1 1,25-16-1,9-3-5358</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0:35.989"/>
    </inkml:context>
    <inkml:brush xml:id="br0">
      <inkml:brushProperty name="width" value="0.025" units="cm"/>
      <inkml:brushProperty name="height" value="0.025" units="cm"/>
    </inkml:brush>
  </inkml:definitions>
  <inkml:trace contextRef="#ctx0" brushRef="#br0">0 0 20115,'0'0'673,"11"2"-321,25 4 276,0-2 0,1-2 1,37-2-1,-34-1-402,0 2 0,0 1 0,44 9 0,-81-10-222,0-1 1,0 1-1,0 0 0,0 0 1,0 0-1,0 0 1,0 0-1,-1 0 1,1 1-1,0 0 1,-1-1-1,1 1 1,-1 0-1,1 0 1,-1 1-1,0-1 1,0 0-1,0 1 1,2 2-1,-3-2 29,0 0 1,-1-1-1,1 1 0,-1 0 0,1 0 0,-1-1 1,0 1-1,0 0 0,0 0 0,-1-1 1,1 1-1,-1 0 0,1 0 0,-1-1 0,0 1 1,0-1-1,-2 4 0,-4 8 319,-2 0-1,0 0 1,-1-1 0,0-1-1,-20 20 1,-73 62 1708,67-64-1654,2 1 0,1 2-1,-29 37 1,41-35-973,12-12-2576,8-10-3653</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48.918"/>
    </inkml:context>
    <inkml:brush xml:id="br0">
      <inkml:brushProperty name="width" value="0.025" units="cm"/>
      <inkml:brushProperty name="height" value="0.025" units="cm"/>
    </inkml:brush>
  </inkml:definitions>
  <inkml:trace contextRef="#ctx0" brushRef="#br0">110 32 15086,'0'0'6652,"-9"6"-4218,-26 17-1131,35-22-1252,0-1 0,-1 0 0,1 1 0,-1-1 0,1 0 0,0 0 0,-1 1 0,1-1-1,-1 0 1,1 0 0,-1 0 0,1 1 0,-1-1 0,1 0 0,-1 0 0,1 0 0,-1 0 0,1 0 0,-1 0 0,1 0 0,-1 0 0,1 0 0,-1 0 0,1 0 0,-1-1 0,1 1 0,-1 0 0,1 0 0,0 0 0,-1-1 0,1 1 0,-1 0 0,1-1 0,0 1 0,-1 0 0,1-1 0,-1 1 0,1 0 0,0-1 0,0 1-1,-1 0 1,1-1 0,-1 0 0,-4-27 124,5 26-169,0 0 0,0 1 0,0-1 0,0 0 0,0 0 0,0 0 1,-1 1-1,1-1 0,-1 0 0,0 1 0,1-1 0,-1 0 1,0 1-1,-1-3 0,1 4-12,1-1 0,-1 1 0,1 0 1,-1 0-1,1 0 0,-1-1 0,1 1 0,-1 0 0,1 0 1,-1 0-1,1 0 0,-1 0 0,1 0 0,-1 0 1,1 0-1,-1 0 0,1 0 0,-1 1 0,1-1 1,-1 0-1,1 0 0,-1 0 0,1 0 0,0 1 0,-1-1 1,1 0-1,-1 1 0,1-1 0,0 0 0,-1 1 1,1-1-1,0 0 0,-1 1 0,-9 21-110,4 27-145,6-47 238,-1 7-48,0 1 1,1 0-1,0 0 1,1 0-1,0 0 1,4 16-1,-4-23 59,-1-1 0,1 0 0,1 0 0,-1 0 0,0 0 0,0 0-1,1 0 1,-1-1 0,1 1 0,-1 0 0,1-1 0,0 1 0,0-1-1,0 1 1,0-1 0,0 0 0,0 0 0,0 0 0,0 0 0,0 0 0,1-1-1,-1 1 1,0 0 0,0-1 0,1 0 0,-1 0 0,0 1 0,1-1-1,-1-1 1,0 1 0,1 0 0,-1 0 0,0-1 0,3 0 0,2-1 29,-1-1 1,1 0 0,-1 1-1,0-2 1,0 1 0,0-1-1,0 0 1,0 0 0,-1-1-1,0 1 1,0-1 0,0 0-1,-1-1 1,1 1 0,5-11-1,-5 8-53,1 0 1,-1-1-1,-1 0 0,0 0 0,0 0 0,-1 0 0,0-1 0,0 1 0,-1-1 0,1-15 1,-3 25-20,0 0 1,0 1 0,0-1 0,0 0 0,0 0 0,0 0 0,0 0 0,0 1 0,0-1-1,0 0 1,0 0 0,0 0 0,0 0 0,-1 0 0,1 1 0,0-1 0,0 0-1,0 0 1,0 0 0,0 0 0,0 0 0,-1 0 0,1 0 0,0 0 0,0 1 0,0-1-1,0 0 1,0 0 0,-1 0 0,1 0 0,0 0 0,0 0 0,0 0 0,0 0-1,-1 0 1,1 0 0,0 0 0,0 0 0,0 0 0,0 0 0,-1 0 0,1 0-1,0 0 1,0 0 0,0 0 0,0-1 0,-1 1 0,1 0 0,0 0 0,0 0 0,0 0-1,0 0 1,0 0 0,0 0 0,-1 0 0,1-1 0,0 1 0,0 0 0,0 0-1,0 0 1,0 0 0,0 0 0,0-1 0,0 1 0,0 0 0,0 0 0,0 0-1,-10 12-1603,4 2-8,0-1-1,1 1 0,0 0 1,-3 22-1,2-9-4355</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49.340"/>
    </inkml:context>
    <inkml:brush xml:id="br0">
      <inkml:brushProperty name="width" value="0.025" units="cm"/>
      <inkml:brushProperty name="height" value="0.025" units="cm"/>
    </inkml:brush>
  </inkml:definitions>
  <inkml:trace contextRef="#ctx0" brushRef="#br0">111 1 16047,'0'0'2659,"-7"10"-1784,-8 15-641,1 0-1,1 1 0,2 0 1,0 1-1,2 0 1,1 1-1,1 0 1,1 0-1,2 1 1,-1 29-1,5-56-233,-1 0 0,1 0-1,0-1 1,1 1 0,-1 0 0,0 0-1,0-1 1,1 1 0,-1 0 0,1-1 0,0 1-1,-1 0 1,1-1 0,0 1 0,0-1 0,0 1-1,0-1 1,0 0 0,0 1 0,0-1-1,3 2 1,-2-2 7,0 0 0,0-1 0,0 1 0,0 0 0,0-1 0,0 0 0,1 1 0,-1-1 0,0 0 0,0 0 0,0-1 0,0 1 0,1 0 0,-1-1 0,0 1 0,0-1 0,0 1 0,2-2 0,12-5 127,-2 0 0,1-1-1,21-15 1,-27 16-216,1 1-1,-1-1 0,1 2 1,0-1-1,1 1 0,-1 1 1,1 0-1,0 1 1,0 0-1,16-2 0,-26 4 93,-1 1-1,1 0 1,0 0-1,0 1 1,-1-1-1,1 0 0,0 0 1,-1 0-1,1 0 1,0 1-1,0-1 0,-1 0 1,1 1-1,0-1 1,-1 0-1,1 1 1,0-1-1,-1 1 0,1-1 1,-1 1-1,1-1 1,-1 1-1,1 0 1,-1-1-1,0 1 0,1-1 1,-1 1-1,1 0 1,-1-1-1,0 1 0,1 1 1,-1 32 1321,-20 30 1264,-32 29-769,61-150 347,-6 50-2158,-1-1-1,1 1 1,1 0 0,-1 0-1,1 1 1,0-1 0,1 1 0,-1-1-1,1 2 1,1-1 0,-1 0 0,1 1-1,7-5 1,-5 5-769,1 0 0,-1 1 0,1 0 0,0 0 0,0 1 0,12-3 0,-18 5-133,7-1-1696</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49.670"/>
    </inkml:context>
    <inkml:brush xml:id="br0">
      <inkml:brushProperty name="width" value="0.025" units="cm"/>
      <inkml:brushProperty name="height" value="0.025" units="cm"/>
    </inkml:brush>
  </inkml:definitions>
  <inkml:trace contextRef="#ctx0" brushRef="#br0">1 19 10410,'0'0'10346,"62"-18"-10250,-15 18-96,8 0-737,3 0-2018,-3 3-4323</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50.183"/>
    </inkml:context>
    <inkml:brush xml:id="br0">
      <inkml:brushProperty name="width" value="0.025" units="cm"/>
      <inkml:brushProperty name="height" value="0.025" units="cm"/>
    </inkml:brush>
  </inkml:definitions>
  <inkml:trace contextRef="#ctx0" brushRef="#br0">58 28 18738,'0'0'6603,"-3"9"-6544,-2 9-81,0-7 317,-8-36 1354,13 23-1628,0 1 0,-1-1 0,1 1 0,0-1 1,-1 1-1,1-1 0,-1 1 0,0 0 0,0-1 0,1 1 1,-1 0-1,0 0 0,0-1 0,0 1 0,0 0 0,0 0 0,-1 0 1,1 0-1,0 0 0,-2-1 0,2 3-65,0 0-1,0 0 1,1-1 0,-1 1-1,0 0 1,1 0-1,-1 0 1,0 0 0,1 0-1,-1 0 1,1 0 0,0 0-1,-1 0 1,1 0-1,0 0 1,-1 0 0,1 0-1,0 0 1,0 0 0,0 2-1,-4 71-556,4-72 599,0 1 1,1-1-1,-1 1 1,0-1-1,1 1 1,0-1-1,-1 0 1,1 1-1,0-1 1,0 0-1,0 0 1,1 1-1,-1-1 1,0 0-1,1 0 1,0 0-1,-1-1 1,1 1-1,0 0 1,0-1-1,0 1 1,0-1-1,0 1 1,0-1-1,0 0 1,1 0-1,-1 0 1,0 0-1,1 0 1,-1-1-1,0 1 1,1-1-1,-1 0 1,1 1-1,-1-1 1,1 0-1,-1 0 1,4-1-1,1 0 8,0 1 0,0-1 0,0-1-1,-1 1 1,1-1 0,0 0-1,-1-1 1,0 0 0,1 0-1,-1 0 1,0 0 0,0-1-1,5-5 1,-5 4-95,-1-1 1,0 0-1,1 0 0,-2-1 0,1 1 1,-1-1-1,7-14 0,-9 16-372,0-1-1,-1 1 1,1-1 0,-1 0-1,-1 0 1,2-11-1,-2 17 361,0-1-1,0 0 0,-1 1 1,1-1-1,0 1 0,0-1 0,0 1 1,0-1-1,0 1 0,-1-1 0,1 0 1,0 1-1,0-1 0,-1 1 1,1 0-1,0-1 0,-1 1 0,1-1 1,0 1-1,-1-1 0,1 1 0,-1 0 1,1-1-1,-1 1 0,1 0 0,-1 0 1,1-1-1,-1 1 0,1 0 1,-1 0-1,1 0 0,-1-1 0,1 1 1,-1 0-1,0 0 0,1 0 0,-1 0 1,1 0-1,-1 0 0,1 0 1,-1 0-1,0 1 0,1-1 0,-1 0 1,1 0-1,-1 0 0,1 1 0,-1-1 1,1 0-1,-1 0 0,1 1 1,-1-1-1,1 0 0,0 1 0,-1-1 1,0 1-1,-2 1-17,1-1 0,-1 1 0,0 0 1,1 0-1,-1 0 0,1 0 0,0 0 0,0 1 1,0-1-1,-2 3 0,3-3 58,0 0-1,0 0 1,0 0 0,0 0-1,0 1 1,0-1 0,1 0-1,-1 0 1,1 0 0,0 1-1,0-1 1,0 0 0,0 0 0,0 1-1,0-1 1,1 3 0,-1-4-57,1-1 0,-1 1 1,1 0-1,0 0 0,-1-1 1,1 1-1,0 0 0,-1-1 1,1 1-1,0-1 1,0 1-1,0-1 0,0 1 1,-1-1-1,1 0 0,0 1 1,0-1-1,0 0 0,0 0 1,0 0-1,0 0 1,0 0-1,0 0 0,0 0 1,1 0-1,9-1-571,0-1 0,-1-1 0,1 0 1,19-8-1,-19 7 1668,-10 3-970,0 1 1,0-1 0,1 0-1,-1 1 1,0-1 0,1 0-1,-1 1 1,0 0 0,1-1-1,-1 1 1,1 0 0,-1 0-1,0 0 1,1 0 0,-1 0-1,1 0 1,-1 0 0,1 0-1,-1 1 1,0-1 0,1 1-1,-1-1 1,0 1 0,1-1-1,-1 1 1,0 0 0,0-1-1,1 1 1,-1 0 0,0 0-1,0 0 1,0 0 0,0 0-1,0 0 1,0 0 0,1 2-1,-1 3 369,1 0 0,-1 0 0,0 0 0,0 0-1,-1 0 1,0 0 0,0 8 0,-1-1 534,-1 34 2136,-3 0 0,-12 55-1,-4 26 2047,21-123-5019,-1 7 27,0-1-1,-1 0 0,0 0 0,-1 0 0,-6 17 1,8-26-101,0 0 0,0 0 0,0 0 1,0 0-1,-1 0 0,1-1 1,-1 1-1,1 0 0,-1-1 0,0 1 1,0-1-1,1 1 0,-1-1 1,0 0-1,0 0 0,0 0 1,-1 0-1,1 0 0,0 0 0,0-1 1,0 1-1,-1-1 0,1 1 1,0-1-1,0 0 0,-1 0 0,1 0 1,0 0-1,-1-1 0,1 1 1,0 0-1,0-1 0,-4-1 0,2 1 3,0-1 0,0 0 0,0 0 0,0-1 0,1 1 0,-1-1 0,1 0-1,0 0 1,-1 0 0,1 0 0,1 0 0,-1-1 0,0 1 0,1-1 0,0 0-1,-1 0 1,2 0 0,-1 0 0,0 0 0,-1-7 0,0 0-3,0 0 0,1 1 0,0-1 0,1 0 1,0 0-1,1 0 0,0-14 0,2 18-2,-1 1 0,1-1 0,0 0 0,1 1-1,-1 0 1,1 0 0,0 0 0,1 0 0,-1 0 0,1 0 0,1 1 0,-1 0-1,1 0 1,0 0 0,0 0 0,7-4 0,12-8-1104,0 1 1,42-20-1,-27 15-3068,12-8-6381</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8:44.270"/>
    </inkml:context>
    <inkml:brush xml:id="br0">
      <inkml:brushProperty name="width" value="0.025" units="cm"/>
      <inkml:brushProperty name="height" value="0.025" units="cm"/>
    </inkml:brush>
  </inkml:definitions>
  <inkml:trace contextRef="#ctx0" brushRef="#br0">87 0 18674,'0'0'1313,"-23"76"-1185,10-26 449,0 4-225,-1-1-192,3-2-64,4-6 0,4-5-64,1-4-160,2-8-641,0-8-704,0-10-2018</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8:44.598"/>
    </inkml:context>
    <inkml:brush xml:id="br0">
      <inkml:brushProperty name="width" value="0.025" units="cm"/>
      <inkml:brushProperty name="height" value="0.025" units="cm"/>
    </inkml:brush>
  </inkml:definitions>
  <inkml:trace contextRef="#ctx0" brushRef="#br0">1 11 15631,'0'0'3427,"83"-11"-2370,-33 11 96,13 0-704,5 1-353,4 2-96,-3-2-609,-7-1 129,-14 0 31,-10 1-288,-15 3-95,-14 0-834,-9 3-1441,-18-1-1121</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8:44.970"/>
    </inkml:context>
    <inkml:brush xml:id="br0">
      <inkml:brushProperty name="width" value="0.025" units="cm"/>
      <inkml:brushProperty name="height" value="0.025" units="cm"/>
    </inkml:brush>
  </inkml:definitions>
  <inkml:trace contextRef="#ctx0" brushRef="#br0">72 7 10730,'0'0'9577,"59"41"-7303,-2-41-736,9-9-866,7-1-479,-2-3-97,-10 4-705,-11 4-1377,-17 4-800,-19 1-770</inkml:trace>
  <inkml:trace contextRef="#ctx0" brushRef="#br0" timeOffset="1">1 341 12172,'0'0'7719,"79"31"-5349,-17-36-544,12-13-865,5-4-705,6-1-192,-7 0-480,-7-1-1762,-11 0-1826,-11 1-1345,-10-5-2755</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8:45.299"/>
    </inkml:context>
    <inkml:brush xml:id="br0">
      <inkml:brushProperty name="width" value="0.025" units="cm"/>
      <inkml:brushProperty name="height" value="0.025" units="cm"/>
    </inkml:brush>
  </inkml:definitions>
  <inkml:trace contextRef="#ctx0" brushRef="#br0">407 1 10954,'0'0'8873,"-56"66"-6887,17-21-321,-11 10-544,-4 6-608,-5 2-257,7-4-128,11-9-96,9-9 32,13-12-64,14-10-448,5-13-962,14-6-1504,1-6-610,-2-19-3618</inkml:trace>
  <inkml:trace contextRef="#ctx0" brushRef="#br0" timeOffset="1">104 190 15631,'0'0'8520,"51"60"-8264,-23-41-160,8-1-32,6-8-128,9-2-897,7-6-1185,4-2-1057,-1 0 0,-3 0 801,-5-1-7495</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8:45.630"/>
    </inkml:context>
    <inkml:brush xml:id="br0">
      <inkml:brushProperty name="width" value="0.025" units="cm"/>
      <inkml:brushProperty name="height" value="0.025" units="cm"/>
    </inkml:brush>
  </inkml:definitions>
  <inkml:trace contextRef="#ctx0" brushRef="#br0">0 1 7559,'0'0'17136,"64"12"-15406,-22-6-865,5 2-673,4-2-192,-3-3-1858,-5-3-1985,-7-3-4645</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8:45.987"/>
    </inkml:context>
    <inkml:brush xml:id="br0">
      <inkml:brushProperty name="width" value="0.025" units="cm"/>
      <inkml:brushProperty name="height" value="0.025" units="cm"/>
    </inkml:brush>
  </inkml:definitions>
  <inkml:trace contextRef="#ctx0" brushRef="#br0">127 1 16848,'0'0'5872,"-1"10"-5274,-5 23-301,-1 1 1,-2-1-1,-2 0 1,-15 36-1,12-37-303,2 0 0,1 2 0,1-1 0,-9 70 0,18-88-316,1 1 0,1-1 0,0 0-1,4 16 1,9 29-4309,-13-58 4291,1 30-7886,-6-21 2647</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0:25.485"/>
    </inkml:context>
    <inkml:brush xml:id="br0">
      <inkml:brushProperty name="width" value="0.025" units="cm"/>
      <inkml:brushProperty name="height" value="0.025" units="cm"/>
    </inkml:brush>
  </inkml:definitions>
  <inkml:trace contextRef="#ctx0" brushRef="#br0">90 10 2114,'0'0'320,"-90"-10"1</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8:46.330"/>
    </inkml:context>
    <inkml:brush xml:id="br0">
      <inkml:brushProperty name="width" value="0.025" units="cm"/>
      <inkml:brushProperty name="height" value="0.025" units="cm"/>
    </inkml:brush>
  </inkml:definitions>
  <inkml:trace contextRef="#ctx0" brushRef="#br0">110 554 10890,'0'0'2435,"-70"-21"191,45 12-608,13-4-673,10 2 65,2-2-193,20 0-737,16-1-224,13 0-95,13-1-65,7-1-64,5 2 0,-1 0 0,-12 1-1506,-11 0-415,-15-1-65,-18-4-705,-17-6-2434</inkml:trace>
  <inkml:trace contextRef="#ctx0" brushRef="#br0" timeOffset="1">54 59 13965,'0'0'4805,"81"0"-3332,-20-5 321,13-1-577,8-2-929,5 0-416,-4 0-2947,-15-2-2690,-11-4-3364</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8:46.705"/>
    </inkml:context>
    <inkml:brush xml:id="br0">
      <inkml:brushProperty name="width" value="0.025" units="cm"/>
      <inkml:brushProperty name="height" value="0.025" units="cm"/>
    </inkml:brush>
  </inkml:definitions>
  <inkml:trace contextRef="#ctx0" brushRef="#br0">85 0 14478,'-9'12'2098,"1"-1"-1758,-35 51 2513,39-56-2537,1 0-1,0 0 0,0 1 1,0-1-1,1 1 0,0 0 1,1-1-1,-1 1 0,1 0 1,0 9-1,1-15-301,0 0 1,1 1-1,-1-1 0,0 0 0,0 0 1,1 0-1,-1 0 0,1 0 0,-1 1 1,1-1-1,-1 0 0,1 0 0,0 0 1,0 0-1,-1-1 0,1 1 0,0 0 1,0 0-1,0 0 0,0-1 1,0 1-1,0 0 0,1 0 0,34 8 112,43-13 22,-76 4-129,23-6-252,0 0 0,0-1 1,0-2-1,-1-1 0,-1-1 0,1-1 0,26-18 0,27-12-39,-95 69 3459,4-11-2316,4-7-379,0 1-1,1 0 1,1 1 0,0 0 0,0 0 0,-8 18-1,15-29-482,0 0 0,0 1 0,0-1 0,0 1 0,-1-1 0,1 1 0,0-1 0,0 1 0,0-1 0,0 1 0,0-1 0,0 1 0,0-1 0,0 0 0,0 1 0,0-1 0,0 1-1,1-1 1,-1 1 0,0-1 0,0 1 0,0-1 0,1 1 0,-1-1 0,0 0 0,0 1 0,1-1 0,-1 0 0,0 1 0,1-1 0,-1 0 0,0 1 0,1-1 0,-1 0 0,1 1 0,-1-1 0,0 0-1,1 0 1,-1 0 0,1 1 0,-1-1 0,1 0 0,-1 0 0,2 0 0,24-1 74,-21 0-40,22-3 64,-1-1 1,0-2 0,45-17-1,77-42-706,-110 48-1,33-19-726,25-10-204,-91 49 2041,-8 7-53,-8 9 415,-8 6 324,13-17-851,-1 1 0,1 0 0,1 1 1,-1-1-1,1 1 0,1 0 0,-6 14 0,10-22-329,0 0-1,0-1 0,0 1 1,0 0-1,0 0 1,0 0-1,0-1 1,0 1-1,0 0 0,1 0 1,-1 0-1,0-1 1,0 1-1,1 0 0,-1 0 1,1-1-1,-1 1 1,0 0-1,1-1 0,-1 1 1,1 0-1,0-1 1,-1 1-1,1-1 1,-1 1-1,1-1 0,0 1 1,-1-1-1,1 0 1,0 1-1,0-1 0,-1 0 1,1 1-1,0-1 1,0 0-1,-1 0 0,1 0 1,0 0-1,0 0 1,0 0-1,1 0 0,43 1 13,-30-2 49,73-3-1557,-30-7-4409,-21-5-3732</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1:20.938"/>
    </inkml:context>
    <inkml:brush xml:id="br0">
      <inkml:brushProperty name="width" value="0.025" units="cm"/>
      <inkml:brushProperty name="height" value="0.025" units="cm"/>
    </inkml:brush>
  </inkml:definitions>
  <inkml:trace contextRef="#ctx0" brushRef="#br0">126 101 1409,'0'0'4848,"-9"-2"-4053,-31-10 548,-12-5 3321,36 12-2151,15 5-2471,1 0 0,-1 1 0,1-1 0,-1 0 0,1 1 0,-1-1 0,1 0 0,-1 1-1,1-1 1,-1 1 0,1-1 0,0 1 0,-1-1 0,1 1 0,0 0 0,-1-1 0,1 1 0,0-1 0,0 1 0,0-1 0,-1 1 0,1 0 0,0-1-1,0 1 1,0 0 0,0-1 0,0 1 0,0-1 0,0 1 0,0 0 0,1 0 0,-1 0 4,-1 0 1,1 1 0,0-1-1,0 0 1,0 0-1,1 1 1,-1-1-1,0 0 1,0 0-1,1 0 1,-1 1-1,0-1 1,1 0-1,0 0 1,-1 0 0,1 0-1,-1 0 1,2 2-1,10 0 32,-1 0-1,0 0 1,1-1-1,0-1 1,-1 0 0,1 0-1,0-1 1,-1-1-1,13-1 1,15 0 43,33-1-13,97-18 0,37-2 60,204 27 503,-237 2-585,212-19 1,-299 4-94,34-6-99,1 5-1,191 10 1,-98 35-956,-144-20 219,123 9-1,46-35 1110,-216 9-68,-5 0-289,-34 2 231,-35-3-18,-14-14 287,-2 3 0,0 2 0,-113-4 1,-207 19-189,-161 38-151,-158 2 282,307-57-296,3 1 277,373 13-360,20 0-136,5 0-39,38 1-73,1074 14-857,1-69-1249,-1036 50 2378,-13 1 224,117-19-1,-172 16 1273,-23 1-618,-26 0-467,-400 0-568,-515 60 0,792-43-2766,16-9-3213</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1:22.519"/>
    </inkml:context>
    <inkml:brush xml:id="br0">
      <inkml:brushProperty name="width" value="0.025" units="cm"/>
      <inkml:brushProperty name="height" value="0.025" units="cm"/>
    </inkml:brush>
  </inkml:definitions>
  <inkml:trace contextRef="#ctx0" brushRef="#br0">12 0 18225,'0'0'481,"-10"82"-321,9-19 160,1 15 161,3 8-289,14 4 32,7-2-96,6-9-128,4-17-1121,-1-14-2018,-2-17-2947</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1:23.269"/>
    </inkml:context>
    <inkml:brush xml:id="br0">
      <inkml:brushProperty name="width" value="0.025" units="cm"/>
      <inkml:brushProperty name="height" value="0.025" units="cm"/>
    </inkml:brush>
  </inkml:definitions>
  <inkml:trace contextRef="#ctx0" brushRef="#br0">22 1 13293,'0'0'6149,"-9"75"-5636,3 8 320,2 27 448,1 19-256,3 10-160,0 2-481,15-8-288,6-15-160,5-24-1986,0-27-1633,-1-27-4709</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1:29.527"/>
    </inkml:context>
    <inkml:brush xml:id="br0">
      <inkml:brushProperty name="width" value="0.025" units="cm"/>
      <inkml:brushProperty name="height" value="0.025" units="cm"/>
    </inkml:brush>
  </inkml:definitions>
  <inkml:trace contextRef="#ctx0" brushRef="#br0">567 1 17392,'-33'107'863,"5"1"0,5 1 0,4 1-1,-6 175 1,23 4-820,2-67 301,-30 232 0,-85 156-59,2-14 920,73-321-848,-24 187 807,64-462-1190,0 0-1,0 0 1,0 1 0,0-1-1,0 0 1,0 0-1,1 0 1,-1 0 0,0 0-1,0 0 1,0 0 0,0 1-1,0-1 1,0 0-1,0 0 1,0 0 0,0 0-1,0 0 1,0 1 0,0-1-1,0 0 1,0 0-1,0 0 1,0 0 0,0 0-1,0 0 1,0 1 0,0-1-1,0 0 1,0 0-1,0 0 1,0 0 0,-1 0-1,1 0 1,0 1 0,0-1-1,0 0 1,0 0-1,0 0 1,0 0 0,0 0-1,0 0 1,0 0 0,-1 0-1,1 0 1,0 1-1,0-1 1,0 0 0,0 0-1,0 0 1,0 0 0,-1 0-1,1 0 1,0 0-1,0 0 1,0 0 0,0 0-1,0 0 1,-1 0 0,1 0-1,0 0 1,0 0-1,0 0 1,0 0 0,0 0-1,-1-1 1,1 1 0,-6-14-1443,-7-35-762,10 39 1676,-18-72-3406,-7-25-1933</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1:29.951"/>
    </inkml:context>
    <inkml:brush xml:id="br0">
      <inkml:brushProperty name="width" value="0.025" units="cm"/>
      <inkml:brushProperty name="height" value="0.025" units="cm"/>
    </inkml:brush>
  </inkml:definitions>
  <inkml:trace contextRef="#ctx0" brushRef="#br0">1 514 9961,'0'0'11088,"0"-8"-10372,0 3-650,0 1 1,1 0-1,-1 0 0,1 0 1,0 0-1,1 0 1,-1 0-1,1 0 1,-1 0-1,1 0 1,0 0-1,3-3 1,4-5 126,1 1 1,0 0 0,11-10-1,123-105 645,-58 51-598,106-116 1,-191 191-220,-1 0-1,0 0 1,0 0 0,0-1-1,0 1 1,0 0-1,0 0 1,0 0 0,0 0-1,1 0 1,-1-1 0,0 1-1,0 0 1,0 0-1,0 0 1,0 0 0,1 0-1,-1 0 1,0 0 0,0 0-1,0 0 1,1-1-1,-1 1 1,0 0 0,0 0-1,0 0 1,1 0-1,-1 0 1,0 0 0,0 0-1,0 0 1,0 0 0,1 0-1,-1 1 1,0-1-1,0 0 1,0 0 0,1 0-1,-1 0 1,0 0 0,0 0-1,0 0 1,0 0-1,1 0 1,-1 1 0,0-1-1,0 0 1,0 0 0,0 0-1,0 0 1,0 0-1,0 1 1,1-1 0,-1 0-1,0 0 1,0 0 0,0 1-1,0-1 1,0 0-1,0 0 1,0 0 0,0 0-1,0 1 1,0-1 0,0 0-1,0 0 1,0 1-1,1 26 415,-6 37-266,5-63-136,-7 65 356,3 0 0,7 112 0,1-143-686,1 0 0,14 48 0,-11-59-743,0 0 1,2-1-1,1 0 1,14 24-1,11 5-4816</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1:30.604"/>
    </inkml:context>
    <inkml:brush xml:id="br0">
      <inkml:brushProperty name="width" value="0.025" units="cm"/>
      <inkml:brushProperty name="height" value="0.025" units="cm"/>
    </inkml:brush>
  </inkml:definitions>
  <inkml:trace contextRef="#ctx0" brushRef="#br0">2 0 15278,'0'0'4677,"3"70"-3556,-3-30 128,0 10-640,0 4-225,0-3-256,-2-5-96,-1-6-64,3-10-320,0-16 256,0-13-1121,3-28-4805,-3-9-801</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1:30.932"/>
    </inkml:context>
    <inkml:brush xml:id="br0">
      <inkml:brushProperty name="width" value="0.025" units="cm"/>
      <inkml:brushProperty name="height" value="0.025" units="cm"/>
    </inkml:brush>
  </inkml:definitions>
  <inkml:trace contextRef="#ctx0" brushRef="#br0">1 28 13613,'0'0'9385,"56"-27"-7816,-23 33 193,4 5-609,4-1-673,-1-3-319,3-1-97,-6-4 0,-2-2-256,-6 0-449,-9 0-1089,-6 0-832,-14 3-1218,-4 3-3170</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1:31.338"/>
    </inkml:context>
    <inkml:brush xml:id="br0">
      <inkml:brushProperty name="width" value="0.025" units="cm"/>
      <inkml:brushProperty name="height" value="0.025" units="cm"/>
    </inkml:brush>
  </inkml:definitions>
  <inkml:trace contextRef="#ctx0" brushRef="#br0">0 75 15407,'0'0'9673,"77"10"-7399,-24-30-673,8-2-960,-1 2-513,-5 5-160,-9 7-961,-16 8-769,-15 1-800,-15 21-385,-15 5-1697,-19 4-7976</inkml:trace>
  <inkml:trace contextRef="#ctx0" brushRef="#br0" timeOffset="1">12 412 16848,'0'0'7079,"75"-8"-4933,-21-20-257,7-1-928,4-1-704,-4 4-353,-2 7-1762,-10 1-1313,-9 3-1410,-9-1-2689</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0:26.323"/>
    </inkml:context>
    <inkml:brush xml:id="br0">
      <inkml:brushProperty name="width" value="0.025" units="cm"/>
      <inkml:brushProperty name="height" value="0.025" units="cm"/>
    </inkml:brush>
  </inkml:definitions>
  <inkml:trace contextRef="#ctx0" brushRef="#br0">288 170 6983,'0'0'-48,"-11"-3"48,-67-10 537,-66 4 7584,137 8-7607,-24 3 1100,31-2-1597,-1 0 0,0 0-1,0 1 1,0-1 0,1 0 0,-1 0-1,0 1 1,0-1 0,1 0 0,-1 1-1,0-1 1,1 1 0,-1-1 0,0 1-1,1-1 1,-1 1 0,1 0 0,-1-1-1,1 1 1,-1-1 0,1 1 0,0 0-1,-1 0 1,1-1 0,0 1 0,-1 0 0,1 0-1,0-1 1,0 1 0,0 0 0,-1 1-1,2-1-2,-1 0 1,1 0-1,-1-1 0,1 1 0,0 0 0,-1-1 1,1 1-1,0 0 0,-1-1 0,1 1 0,0-1 0,0 1 1,0-1-1,0 1 0,-1-1 0,1 0 0,0 1 0,0-1 1,0 0-1,0 0 0,0 0 0,0 0 0,0 0 1,2 0-1,32 3 735,-29-3-502,675 3 3691,-490-6-3664,676-22 947,-4-56-269,-799 71-960,129-18-108,262-6-1,-435 39-7,-20-4 113,-1 0 0,1-1 0,-1 1-1,1 0 1,-1-1 0,0 1 0,1-1-1,-1 1 1,0-1 0,1 0 0,-1 1-1,0-1 1,0 1 0,1-1 0,-1 0-1,0 0 1,0 0 0,0 1 0,1-1-1,-1 0 1,0 0 0,0 0 0,0 0-1,0 0 1,0-1 0,-83 9-688,-148-6 0,112-4 495,-912 31 162,783-11 56,-858 40 46,1038-56-328,54-1 41,46 0 34,892 0-185,1651-8-926,-2506 7 1224,-16 1-115,0-3-1,92-13 0,-141 14 257,-1 1 0,0-1 0,1 1-1,-1-1 1,0 0 0,0 0 0,1 0 0,-1 0 0,0-1 0,0 1-1,0 0 1,-1-1 0,1 0 0,0 1 0,0-1 0,-1 0 0,2-2 0,-2 4-1,-1-1 0,0 1 0,0-1 0,0 0 0,0 1 1,1-1-1,-1 1 0,0-1 0,0 1 0,0-1 0,0 0 1,0 1-1,0-1 0,0 1 0,-1-1 0,1 0 0,0 1 1,0-1-1,0 1 0,0-1 0,-1 1 0,1-1 1,0 1-1,-1-2 0,-22-10 671,-17 5-589,0 1-1,0 2 1,-1 1-1,-60 5 1,21 0-1,-763 7 379,-2 45-1232,339 5-3965,251-32-501</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1:31.682"/>
    </inkml:context>
    <inkml:brush xml:id="br0">
      <inkml:brushProperty name="width" value="0.025" units="cm"/>
      <inkml:brushProperty name="height" value="0.025" units="cm"/>
    </inkml:brush>
  </inkml:definitions>
  <inkml:trace contextRef="#ctx0" brushRef="#br0">196 63 10826,'0'0'1602,"10"-9"250,2-4-1308,-8 9-366,0-1 0,0 1 0,1-1 0,0 1 0,0 1 0,0-1 0,0 1 0,10-6 0,-15 10-116,-1-1 0,1 0 0,0 1 0,0-1 0,0 0 0,-1 1 0,1-1 0,0 1 0,0-1-1,0 0 1,0 1 0,0-1 0,-1 1 0,1-1 0,0 0 0,0 1 0,0-1 0,0 1 0,0-1 0,0 0 0,0 1-1,1-1 1,-1 1 0,0-1 0,0 0 0,0 1 0,0-1 0,0 1 0,1-1 0,-1 0 0,0 1 0,0-1 0,1 0 0,-1 1-1,0-1 1,0 0 0,1 0 0,-1 1 0,0-1 0,1 0 0,-1 0 0,1 1 0,-1-1 0,0 0 0,1 0 0,-1 0 0,0 0-1,1 0 1,-1 0 0,1 1 0,-1-1 0,0 0 0,1 0 0,-1 0 0,1 0 0,-1-1 0,1 1 0,-1 0 0,0 0 0,1 0-1,-1 0 1,1 0 0,-1 0 0,0-1 0,1 1 0,-1 0 0,0 0 0,1-1 0,-15 34 1959,-69 108 4107,-57 65-3864,131-196-3532,8-10 1093,1 0 0,0 0 0,-1 0 0,1 0 0,0 0-1,0 0 1,-1 0 0,1 0 0,0 0 0,-1 0 0,1 0 0,0 0 0,0 0 0,-1-1 0,1 1 0,0 0 0,-1 0-1,1 0 1,0-1 0,0 1 0,0 0 0,-1 0 0,1 0 0,0-1 0,0 1 0,0 0 0,0-1 0,-1 1 0,1 0 0,0 0-1,0-1 1,0 1 0,0 0 0,0-1 0,0 1 0,0 0 0,0 0 0,0-1 0,0 1 0,0 0 0,0-1 0,-4-18-6301</inkml:trace>
  <inkml:trace contextRef="#ctx0" brushRef="#br0" timeOffset="1">1 88 14061,'0'0'6406,"80"36"-3299,-39-20-801,6 0-416,1 3-833,1 2-800,2 1-225,-5 3-1762,-2 0-4260,-6-1-4644</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1:32.073"/>
    </inkml:context>
    <inkml:brush xml:id="br0">
      <inkml:brushProperty name="width" value="0.025" units="cm"/>
      <inkml:brushProperty name="height" value="0.025" units="cm"/>
    </inkml:brush>
  </inkml:definitions>
  <inkml:trace contextRef="#ctx0" brushRef="#br0">0 123 15855,'0'0'5675,"11"-10"-3326,0-1-1928,0 0 0,2 0 0,-1 1 0,1 1 0,1 0 0,-1 1 1,1 1-1,21-9 0,-20 11-320,1 1 0,-1 0 0,1 1 0,0 1 1,0 0-1,0 1 0,17 1 0,-28 1-106,0-1 1,-1 1-1,1-1 0,0 2 1,0-1-1,-1 0 0,1 1 1,-1 0-1,1 0 0,-1 0 1,0 0-1,0 1 0,0 0 1,0 0-1,0 0 0,0 0 1,-1 1-1,0-1 0,0 1 1,0 0-1,0 0 0,0 0 1,-1 0-1,1 0 1,-1 1-1,2 7 0,3 16 31,-6-23 36,0 1-1,0-1 1,0 0 0,1 0-1,0 0 1,0 0-1,6 9 1,-7-13-35,0 0 1,0 0-1,0 0 0,0 0 0,1 0 1,-1-1-1,0 1 0,1 0 0,-1-1 1,0 1-1,1-1 0,-1 0 0,1 1 1,-1-1-1,1 0 0,-1 0 0,1 0 1,-1 0-1,1 0 0,-1 0 0,0-1 1,1 1-1,-1 0 0,1-1 0,-1 1 1,1-1-1,-1 1 0,0-1 0,0 0 1,1 0-1,-1 1 0,0-1 0,0 0 1,0 0-1,1-1 0,58-42 209,-32 16-2362,-12 0-5241,-15 20 993</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1:32.415"/>
    </inkml:context>
    <inkml:brush xml:id="br0">
      <inkml:brushProperty name="width" value="0.025" units="cm"/>
      <inkml:brushProperty name="height" value="0.025" units="cm"/>
    </inkml:brush>
  </inkml:definitions>
  <inkml:trace contextRef="#ctx0" brushRef="#br0">1 153 13997,'0'0'8083,"3"-10"-7213,1-1-732,0 1 0,1 0 0,1 0 0,0 0 0,0 1 0,1 0 0,12-13 0,-16 17-75,1 1 1,0 0-1,0 0 1,1 0 0,-1 0-1,1 1 1,0 0-1,0 0 1,0 0-1,0 0 1,1 1 0,-1 0-1,0 0 1,1 1-1,0-1 1,-1 1 0,1 0-1,0 1 1,6-1-1,-10 2-20,-1 0-1,1-1 1,0 1-1,-1 0 1,1 0 0,-1 0-1,1 0 1,-1 1-1,1-1 1,-1 0-1,0 1 1,0-1-1,1 1 1,-1-1-1,0 1 1,0-1 0,-1 1-1,1 0 1,0-1-1,0 1 1,-1 0-1,1 0 1,-1 0-1,1 3 1,7 55 1372,-7-46-1022,1 9 119,-1-10-241,0 0 0,1-1 0,0 1 1,1-1-1,4 13 0,-6-22-232,1-1 0,-1 1-1,0 0 1,1-1 0,-1 1 0,1-1 0,0 0-1,0 0 1,0 0 0,0 1 0,0-2-1,0 1 1,0 0 0,1 0 0,-1-1-1,1 1 1,-1-1 0,1 0 0,0 0 0,0 0-1,-1 0 1,1 0 0,0-1 0,0 1-1,0-1 1,0 0 0,4 0 0,1-1-2,0 0 0,0 0 0,-1-1 0,1 0 0,0 0 1,-1-1-1,1 0 0,-1-1 0,0 1 0,0-1 0,0-1 1,-1 1-1,1-1 0,8-9 0,-9 8-724,0-1 0,0 1 0,0-1 0,-1 0 0,0 0-1,-1 0 1,0-1 0,4-9 0,0-12-6210</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1:32.788"/>
    </inkml:context>
    <inkml:brush xml:id="br0">
      <inkml:brushProperty name="width" value="0.025" units="cm"/>
      <inkml:brushProperty name="height" value="0.025" units="cm"/>
    </inkml:brush>
  </inkml:definitions>
  <inkml:trace contextRef="#ctx0" brushRef="#br0">6 0 14414,'0'0'9128,"37"55"-7206,-33-11-545,-4 9-512,0 8-448,-1 2-289,-7-1-64,-2-3-32,4-7-32,4-9-577,2-7-1056,0-11-65,-3-7-1281,-4-7-2466,-3-2-6630</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1:33.147"/>
    </inkml:context>
    <inkml:brush xml:id="br0">
      <inkml:brushProperty name="width" value="0.025" units="cm"/>
      <inkml:brushProperty name="height" value="0.025" units="cm"/>
    </inkml:brush>
  </inkml:definitions>
  <inkml:trace contextRef="#ctx0" brushRef="#br0">0 180 7431,'0'0'15246,"68"-62"-13228,-21 41-672,13 2-97,1 2-769,3 3-416,-6 1-32,-5 7-64,-10-1-897,-12 5-768,-12 0-385,-8-3 160,-11 0-1185,-5-1-3011</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1:33.524"/>
    </inkml:context>
    <inkml:brush xml:id="br0">
      <inkml:brushProperty name="width" value="0.025" units="cm"/>
      <inkml:brushProperty name="height" value="0.025" units="cm"/>
    </inkml:brush>
  </inkml:definitions>
  <inkml:trace contextRef="#ctx0" brushRef="#br0">0 1 17104,'0'0'10026,"60"34"-8553,-3-26-672,11-5-353,7-3-320,2 0-32,-5 0-416,-7-9-1826,-12-1-2050,-14-2-1665,-12-2-7272</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1:33.870"/>
    </inkml:context>
    <inkml:brush xml:id="br0">
      <inkml:brushProperty name="width" value="0.025" units="cm"/>
      <inkml:brushProperty name="height" value="0.025" units="cm"/>
    </inkml:brush>
  </inkml:definitions>
  <inkml:trace contextRef="#ctx0" brushRef="#br0">2 0 11979,'0'0'11622,"2"12"-9476,-3 64 410,-1-49-1698,1 0 0,5 42 0,-4-68-856,0 1 1,1-1-1,-1 0 0,1 1 1,-1-1-1,1 0 0,0 0 0,-1 1 1,1-1-1,0 0 0,0 0 0,0 0 1,0 0-1,0 0 0,0 0 0,0 0 1,0-1-1,0 1 0,1 0 0,-1-1 1,0 1-1,0 0 0,1-1 0,-1 0 1,0 1-1,1-1 0,-1 0 0,1 0 1,-1 1-1,0-1 0,1 0 0,-1 0 1,0-1-1,1 1 0,2-1 0,2 1 11,0-2 0,0 1 0,0-1 0,0 0-1,0 0 1,11-6 0,4-5-526,-1-2 0,-1 0 1,26-26-1,22-18 162,-67 59 376,0 0 0,0 0 0,0 0 0,0 0 0,1-1 0,-1 1 0,0 0 0,0 0 0,0 0 0,0 0 0,0 0 0,0 0 0,1 0 0,-1 0 0,0 0 0,0 0 0,0 0 0,0 0 0,0 0 0,1 0 0,-1 0 0,0 0 0,0 0 0,0 0 0,0 0 0,0 0 0,1 0 0,-1 0 0,0 0 0,0 0 0,0 0 0,0 0 0,0 0 0,0 1 0,1-1 0,-1 0 0,0 0 0,0 0 0,0 0 0,0 0 0,0 0 0,0 0 0,0 1 0,0-1 1,0 0-1,1 0 0,-1 0 0,0 0 0,0 0 0,0 0 0,0 1 0,0-1 0,0 0 0,0 0 0,0 0 0,0 0 0,0 1 0,0 15 764,-6 16 451,4-28-1192,1 0 0,-1 0 1,1 1-1,0-1 0,1 0 0,-1 1 0,1-1 0,-1 1 0,1-1 0,1 7 0,0-11-44,-1 1 0,0 0 0,0 0 0,1 0 0,-1-1 0,1 1 1,-1 0-1,1 0 0,-1-1 0,1 1 0,-1 0 0,1-1 0,0 1 0,-1-1 0,1 1 0,0-1 0,0 1 1,-1-1-1,1 1 0,0-1 0,1 1 0,0-1-2,1 1 0,-1-1 0,1 0 0,-1 0 0,1 0 0,0 0 0,-1 0 0,1 0 0,-1-1 0,4 0 0,6-3-97,0 0 0,-1-1 0,0 0-1,16-10 1,-21 10 25,1 1 0,0-1 0,0 2 0,1-1-1,-1 1 1,1 0 0,0 0 0,0 1 0,-1 0 0,2 1-1,-1 0 1,15 0 0,-22 1 63,0 0 1,0 1-1,0-1 0,-1 1 1,1 0-1,0-1 0,0 1 1,-1 0-1,1-1 0,0 1 1,-1 0-1,1 0 0,-1 0 1,1 0-1,-1-1 0,1 1 1,-1 0-1,0 0 0,1 0 1,-1 0-1,0 0 0,0 0 0,0 0 1,0 0-1,0 0 0,0 2 1,0 34 34,0-26 33,-1 4-477,2 35 1388,6-27-2747,6-9-3930,-5-12-4630</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5:47.245"/>
    </inkml:context>
    <inkml:brush xml:id="br0">
      <inkml:brushProperty name="width" value="0.025" units="cm"/>
      <inkml:brushProperty name="height" value="0.025" units="cm"/>
    </inkml:brush>
  </inkml:definitions>
  <inkml:trace contextRef="#ctx0" brushRef="#br0">108 9 16367,'0'0'2307,"-72"40"-161,48-33-385,13 0-223,10-2 127,1-3 257,18-2-1185,16 0-513,12 0 160,15 0-159,10-7-129,12 0-32,-1 0-416,3 0-1570,-5 1-769,-10-3-640,-15-1-1313,-14-7-2435</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5:47.623"/>
    </inkml:context>
    <inkml:brush xml:id="br0">
      <inkml:brushProperty name="width" value="0.025" units="cm"/>
      <inkml:brushProperty name="height" value="0.025" units="cm"/>
    </inkml:brush>
  </inkml:definitions>
  <inkml:trace contextRef="#ctx0" brushRef="#br0">1 57 18321,'0'0'2242,"12"-8"-1601,-7 5-582,4-3 106,0 1 1,1-1-1,-1 2 1,1-1-1,0 1 1,0 1-1,1 0 1,-1 0-1,16-1 1,-4 2 185,-1 1 0,1 1 1,0 1-1,-1 1 1,42 10-1,-56-11-338,-1 1 1,0 0-1,0 1 0,0-1 1,0 1-1,0 0 1,0 1-1,-1-1 0,1 1 1,-1 0-1,0 1 0,-1-1 1,1 1-1,-1 0 0,0 0 1,0 0-1,0 1 0,-1 0 1,1-1-1,-2 1 1,1 0-1,0 0 0,2 13 1,-3-7 115,-1 1 0,0-1 0,-1 1 0,0-1 0,-1 1 0,0-1 1,-1 1-1,0-1 0,-1 0 0,-1 0 0,0 0 0,0 0 0,-1-1 1,-1 0-1,-7 12 0,-14 18 308,-1-1 1,-52 55-1,39-46-377,15-16-210,-23 25-533,12-29-5675,25-26-3961</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5:48.312"/>
    </inkml:context>
    <inkml:brush xml:id="br0">
      <inkml:brushProperty name="width" value="0.025" units="cm"/>
      <inkml:brushProperty name="height" value="0.025" units="cm"/>
    </inkml:brush>
  </inkml:definitions>
  <inkml:trace contextRef="#ctx0" brushRef="#br0">1 1 18514,'0'0'4809,"0"14"-3698,1 22-597,0 29-370,2 0 0,4 0 0,2-1-1,22 81 1,-28-136-519,8 31-1577,-13-18-5143,-5-16 683</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0:36.740"/>
    </inkml:context>
    <inkml:brush xml:id="br0">
      <inkml:brushProperty name="width" value="0.025" units="cm"/>
      <inkml:brushProperty name="height" value="0.025" units="cm"/>
    </inkml:brush>
  </inkml:definitions>
  <inkml:trace contextRef="#ctx0" brushRef="#br0">50 0 19603,'0'0'3106,"4"14"-2342,4 25 51,-1 1 1,-3 0-1,0 79 0,-17 138 68,12-247-901,0 10 30,-26 259 105,27-279-188,0 1 1,0-1 0,1 0 0,-1 1-1,0-1 1,0 1 0,0-1 0,0 1-1,0-1 1,0 1 0,0-1 0,-1 1-1,1-1 1,0 1 0,0-1 0,0 1-1,0-1 1,0 0 0,-1 1 0,1-1-1,0 1 1,0-1 0,-1 0 0,1 1-1,0-1 1,-1 0 0,1 1 0,0-1-1,-1 0 1,1 1 0,-1-1 0,1 0 0,-1 0-1,1 1 1,0-1 0,-1 0 0,1 0-1,-1 0 1,0 0 0,-11-17-4584,-2-12-2670</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5:48.671"/>
    </inkml:context>
    <inkml:brush xml:id="br0">
      <inkml:brushProperty name="width" value="0.025" units="cm"/>
      <inkml:brushProperty name="height" value="0.025" units="cm"/>
    </inkml:brush>
  </inkml:definitions>
  <inkml:trace contextRef="#ctx0" brushRef="#br0">43 299 16335,'0'0'1938,"-8"-2"64,-24-6-53,32 8-1915,0 0 1,0 0 0,-1 0 0,1 0-1,0 0 1,0 0 0,0-1 0,0 1-1,0 0 1,0 0 0,0 0 0,0 0-1,0 0 1,0 0 0,-1 0 0,1 0-1,0 0 1,0 0 0,0 0 0,0 0-1,0 0 1,0 0 0,0-1 0,0 1-1,0 0 1,0 0 0,0 0 0,0 0-1,0 0 1,0 0 0,0 0 0,0 0-1,0 0 1,0-1 0,0 1 0,0 0-1,0 0 1,0 0 0,0 0 0,0 0-1,0 0 1,0 0 0,0 0 0,0-1-1,0 1 1,0 0 0,0 0 0,0 0-1,0 0 1,0 0 0,0 0 0,0 0-1,0 0 1,0 0 0,0 0 0,1 0-1,-1-1 1,0 1 0,0 0 0,0 0-1,0 0 1,0 0 0,0 0 0,0 0 0,0 0-1,12-6 788,14-4-136,118-24 562,-55 15-1707,-1-3 0,151-62 1,-232 80 56,1 1 0,-1-2 0,1 1 0,-1-1 0,7-7 0,2-12-3123,-16 23 3103,0-1 0,0 1 0,1-1 0,-1 1 0,0-1 0,0 1 0,-1-1 0,1 1 0,0-1 0,0 1 0,-1-1 0,1 1 0,-1-1 0,1 1 0,-1 0 0,0-1 0,-1-1 0,-22-20-11237</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5:49"/>
    </inkml:context>
    <inkml:brush xml:id="br0">
      <inkml:brushProperty name="width" value="0.025" units="cm"/>
      <inkml:brushProperty name="height" value="0.025" units="cm"/>
    </inkml:brush>
  </inkml:definitions>
  <inkml:trace contextRef="#ctx0" brushRef="#br0">0 10 17905,'0'0'4740,"79"0"-2529,-18 4 159,12-4-1153,7 0-897,4 0-192,-6 0-96,-7 0-1025,-14-1-2850,-16-11-3973</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5:49.513"/>
    </inkml:context>
    <inkml:brush xml:id="br0">
      <inkml:brushProperty name="width" value="0.025" units="cm"/>
      <inkml:brushProperty name="height" value="0.025" units="cm"/>
    </inkml:brush>
  </inkml:definitions>
  <inkml:trace contextRef="#ctx0" brushRef="#br0">1 0 14990,'0'0'11819,"1"10"-10826,5 134 1265,-6-142-2233,0-1 0,0 1 0,0 0 0,1-1 0,-1 1 0,1 0 0,-1-1 0,1 1 0,0 0 0,-1-1-1,1 1 1,0-1 0,0 1 0,0-1 0,0 0 0,0 1 0,1-1 0,-1 0 0,0 0 0,1 0-1,-1 0 1,0 0 0,1 0 0,-1 0 0,1 0 0,2 0 0,0 0 16,-1-1 0,1 0 0,0 0 0,-1 0-1,1 0 1,0 0 0,0-1 0,-1 0 0,1 0 0,-1 0 0,7-3 0,9-4 49,0-2 1,-1 0-1,22-18 1,-38 27-95,24-18 29,-18 11-14,1 1 0,0 1 0,0 0 0,0 0-1,1 1 1,20-8 0,-29 13-9,0 0 0,0 0-1,-1 1 1,1-1 0,0 0-1,0 1 1,0-1 0,-1 1-1,1-1 1,0 1 0,-1-1-1,1 1 1,0-1 0,-1 1-1,1 0 1,-1-1 0,1 1-1,-1 0 1,1 0 0,-1-1-1,1 1 1,-1 0 0,0 0-1,0 0 1,1 0 0,-1-1-1,0 1 1,0 0 0,0 0-1,0 0 1,0 0 0,0 0-1,0-1 1,0 1-1,0 0 1,-1 1 0,1 47 713,0-38-499,-1-6-206,1 0-1,0-1 1,0 1-1,1 0 1,-1-1-1,1 1 0,0-1 1,0 1-1,1-1 1,-1 1-1,4 5 1,-4-9-11,1 1 0,0 0 0,0-1 0,0 0 0,0 1 0,1-1 0,-1 0 0,0 0 0,0 0 0,1 0 0,-1-1 0,1 1 0,-1-1 0,1 1 0,-1-1 0,1 0 0,-1 0 0,0 0 0,1 0 0,-1 0 0,1-1 0,4-1 0,2 0-3,0 0 1,-1-1-1,1 0 1,-1-1-1,1 0 1,-1 0-1,0-1 1,-1 0-1,1 0 1,12-12-1,-13 10-4,1 1-1,0 0 0,1 0 0,-1 1 1,1 0-1,0 0 0,1 1 0,10-4 1,-19 9 8,0-1 0,-1 1 1,1-1-1,-1 0 1,1 1-1,0-1 1,-1 1-1,1-1 1,-1 1-1,1 0 0,-1-1 1,0 1-1,1-1 1,-1 1-1,0 0 1,1-1-1,-1 1 1,0 0-1,1-1 0,-1 1 1,0 0-1,0 0 1,0-1-1,0 1 1,0 0-1,0 0 1,0-1-1,0 1 0,0 0 1,-1 1-1,2 35 86,-1-26-68,0-10-40,0 0 0,0 0 0,1 0 0,-1 0 0,0 0 0,1 0 0,-1 0 0,0 0-1,1 0 1,0 0 0,-1 0 0,1 0 0,-1 0 0,1-1 0,0 1 0,0 0 0,0 0 0,-1-1 0,1 1 0,0 0 0,0-1 0,0 1 0,0-1 0,0 0 0,0 1-1,0-1 1,0 0 0,0 1 0,0-1 0,0 0 0,0 0 0,0 0 0,0 0 0,0 0 0,2 0 0,0 0-296,1 0 1,-1-1-1,1 1 1,-1-1-1,1 0 1,-1 0-1,0 0 1,0 0-1,1 0 1,3-3-1,19-18-6606</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5:50.441"/>
    </inkml:context>
    <inkml:brush xml:id="br0">
      <inkml:brushProperty name="width" value="0.025" units="cm"/>
      <inkml:brushProperty name="height" value="0.025" units="cm"/>
    </inkml:brush>
  </inkml:definitions>
  <inkml:trace contextRef="#ctx0" brushRef="#br0">28 60 10602,'0'0'4345,"0"-9"-2001,0 3-3011,-1-28 6000,1 27-2273,1 23-1844,2 120 777,-5-1 0,-27 181 0,32-355-1700,-3-64 1,-2 58-617,8-77 0,-4 101 255,2 0-1,0 1 0,2 0 1,0-1-1,1 2 1,1-1-1,18-30 1,-21 42 52,0 0 0,1 1 0,0-1 0,0 2 1,0-1-1,1 1 0,0 0 0,0 0 0,1 0 0,0 1 1,0 1-1,0-1 0,0 1 0,1 1 0,0-1 1,-1 2-1,1-1 0,0 1 0,17-2 0,-17 3-22,0 0 0,0 1 0,1 0 0,-1 1 0,0-1 0,0 2 0,0-1 0,0 2 0,11 3 0,-17-5 31,0 0-1,0 1 0,-1 0 0,1 0 0,-1 0 0,1 0 0,-1 0 0,0 0 0,1 0 0,-1 1 1,0-1-1,-1 1 0,1 0 0,0-1 0,-1 1 0,0 0 0,1 0 0,-1 0 0,0 0 1,-1 0-1,1 0 0,0 0 0,-1 0 0,0 1 0,1-1 0,-2 0 0,1 0 0,0 0 0,0 0 1,-2 4-1,0 1 111,0 1 1,-1-1-1,-1 0 0,1-1 1,-1 1-1,0-1 1,-1 1-1,0-1 1,0-1-1,0 1 1,-1-1-1,0 0 1,0 0-1,-1 0 0,1-1 1,-1 0-1,-1-1 1,1 1-1,-9 3 1,11-5-101,-1-1 1,0 0 0,0 0 0,0 0 0,0-1-1,0 1 1,0-1 0,0-1 0,0 1 0,0-1-1,0 0 1,-7-1 0,9 0-54,0 0 0,0 0 0,1-1-1,-1 1 1,0-1 0,1 0 0,-1 0 0,1 0 0,-1 0 0,1 0 0,0-1-1,0 0 1,0 1 0,0-1 0,0 0 0,1-1 0,0 1 0,-1 0 0,-2-6-1,4 6-302,0 1 0,-1-1-1,1 1 1,0-1-1,0 0 1,0 1 0,1-1-1,-1 0 1,1 0-1,-1 1 1,1-1 0,0 0-1,0 0 1,1-4-1,0 5-214,0 0-1,0 0 1,0-1 0,0 1-1,0 0 1,1 0-1,-1 1 1,1-1-1,-1 0 1,1 0 0,0 1-1,0-1 1,-1 1-1,1-1 1,0 1-1,1 0 1,-1 0 0,0 0-1,0 0 1,0 0-1,1 0 1,-1 1-1,0-1 1,5 0 0,24-4-7280</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5:51.573"/>
    </inkml:context>
    <inkml:brush xml:id="br0">
      <inkml:brushProperty name="width" value="0.025" units="cm"/>
      <inkml:brushProperty name="height" value="0.025" units="cm"/>
    </inkml:brush>
  </inkml:definitions>
  <inkml:trace contextRef="#ctx0" brushRef="#br0">123 334 17296,'0'0'11772,"0"-8"-11260,0 5-516,1 2 41,-1-1-1,0 1 1,0-1-1,0 1 1,0-1-1,0 1 1,0-1-1,0 1 1,0-1-1,-1 1 1,1-1-1,0 1 1,-1 0-1,1-1 1,-1 1-1,-1-3 1,0 4 34,0-1-1,0 0 1,0 1 0,0-1 0,-1 1 0,1 0-1,0-1 1,0 1 0,0 0 0,-1 0 0,1 1-1,0-1 1,0 0 0,0 1 0,0-1 0,-3 2-1,-66 3 781,63-5-799,12-1-84,0 0 1,0-1-1,0 1 1,1-1 0,-1 1-1,-1-1 1,6-4 0,8-3-140,6 0-147,-15 4 42,1 1 0,-1 1 0,1 0 0,0 0 0,0 1 1,0 0-1,14-1 0,-23 5 338,-2 0 0,1 0 0,0 0 0,0 0 0,-1 0 0,1 0 1,0-1-1,-1 1 0,0 0 0,-3 2 0,-7 6 258,1 1-1,1 1 1,-11 13-1,17-20-250,1-1 0,0 1 0,0 0-1,0 0 1,0 0 0,1 1 0,0-1-1,0 0 1,1 1 0,-1 0 0,0 9-1,3-15-60,0 1-1,0 0 1,0-1-1,1 1 1,-1-1-1,0 1 0,0-1 1,0 0-1,1 0 1,-1 1-1,0-1 1,1 0-1,-1 0 0,0 0 1,0 0-1,1 0 1,-1-1-1,0 1 1,0 0-1,1-1 0,-1 1 1,1-1-1,88-35-89,-76 28-3,1 1 0,0 1-1,0 0 1,0 1 0,1 1 0,0 0 0,0 1 0,19-1-1,-34 4 101,-1 0-1,1 0 0,-1 0 1,1 0-1,-1 0 1,1 0-1,-1 0 0,1 0 1,-1 1-1,1-1 0,-1 0 1,1 0-1,-1 0 0,1 1 1,-1-1-1,1 0 0,-1 1 1,0-1-1,1 0 1,-1 1-1,1-1 0,-1 1 1,0-1-1,1 0 0,-1 1 1,0-1-1,0 1 0,1-1 1,-1 1-1,0-1 0,0 1 1,0-1-1,0 1 0,0-1 1,0 1-1,1-1 1,-1 1-1,0-1 0,0 1 1,-1 0-1,1-1 0,0 1 1,0-1-1,0 1 0,0-1 1,0 1-1,-1-1 0,1 1 1,0-1-1,0 1 1,-1 0-1,1 3 373,13-15-218,74-64-723,16-17-904,-90 79 1303,-1-1 0,-1 0 0,0-1 0,-1-1 0,14-26 1,-9 0-89,-15 38 110,-9 26 151,2 0 169,1 1 0,0 0 1,2 0-1,0 0 0,1 35 0,2-50-159,1-1 0,0 1 0,0-1 0,1 1-1,0-1 1,1 0 0,-1 1 0,1-1 0,1 0-1,-1 0 1,1 0 0,1 0 0,-1-1 0,1 1-1,0-1 1,1 0 0,-1 0 0,1 0-1,0-1 1,1 0 0,6 6 0,-12-11-19,1 0 0,-1 1 1,0-1-1,1 0 0,-1 1 0,1-1 1,-1 0-1,1 0 0,-1 1 0,1-1 1,-1 0-1,1 0 0,-1 0 0,0 0 0,1 0 1,-1 0-1,1 0 0,-1 0 0,1 0 1,0 0-1,-1 0 0,1 0 0,-1 0 1,0 0-1,1 0 0,-1 0 0,1 0 1,-1-1-1,1 1 0,-1 0 0,1 0 1,0-1-1,2-16 152,-11-23-29,6 34-134,-1 0 0,0 0 0,-1 1 0,1-1-1,-1 1 1,0 0 0,-1-1 0,1 2 0,-1-1 0,0 0 0,0 1 0,-6-4 0,10 8 1,1 0 1,0 0-1,0 0 1,0 1-1,0-1 1,-1 0-1,1 0 0,0 0 1,0 0-1,0 0 1,0 1-1,0-1 1,0 0-1,-1 0 0,1 0 1,0 0-1,0 1 1,0-1-1,0 0 0,0 0 1,0 0-1,0 0 1,0 1-1,0-1 1,0 0-1,0 0 0,0 0 1,0 1-1,0-1 1,0 0-1,0 0 0,0 0 1,0 1-1,0-1 1,0 0-1,0 0 1,0 0-1,0 0 0,1 1 1,-1-1-1,0 0 1,0 0-1,0 0 0,0 0 1,0 0-1,0 1 1,1-1-1,-1 0 1,0 0-1,0 0 0,0 0 1,0 0-1,1 0 1,-1 0-1,4 4 7,0-1 0,0 0 0,1-1 0,-1 1 0,1-1 0,0 1 0,0-2 0,0 1 0,-1 0 0,2-1 0,9 1 0,62 5 29,-74-7-35,46 1-5,61-5 0,-96 2-8,0 1 1,0-2 0,-1 0-1,1-1 1,-1 0 0,0-1-1,0 0 1,0-1 0,16-11-1,-27 16 18,-1 1-1,0-1 0,0 0 0,0 1 0,1-1 1,-1 0-1,0 0 0,0 0 0,0 0 1,0 0-1,0 0 0,-1 0 0,1-1 0,0 1 1,0 0-1,-1 0 0,1-1 0,-1 1 0,1 0 1,-1-1-1,1-1 0,-2 3 14,1-1 0,-1 0 0,1 0-1,-1 1 1,1-1 0,-1 0 0,0 1 0,1-1-1,-1 0 1,0 1 0,1-1 0,-1 1 0,0-1-1,0 1 1,0-1 0,1 1 0,-1 0 0,0-1-1,0 1 1,0 0 0,0 0 0,-2 0 0,-8-2 114,0 1 0,0 0 0,-18 1 0,19 1-129,0 1 0,0 0 0,1 0 0,-1 1-1,1 0 1,-1 0 0,1 1 0,-11 7 0,17-10-3,-1 1 0,1 0 0,0 1-1,-1-1 1,1 1 0,0-1 0,1 1 0,-1 0-1,0 0 1,1 0 0,0 0 0,-1 0-1,1 1 1,0-1 0,1 1 0,-1-1 0,1 1-1,-1 0 1,1 0 0,0 0 0,1-1-1,-1 1 1,1 5 0,0-7-75,0 1 1,1-1-1,0 1 0,0-1 0,0 1 1,0-1-1,0 0 0,0 0 0,0 1 1,1-1-1,-1 0 0,1 0 0,0 0 1,0 0-1,-1-1 0,1 1 0,0 0 1,1-1-1,-1 0 0,0 1 1,0-1-1,0 0 0,1 0 0,-1 0 1,1 0-1,4 1 0,6 1-1286,0 0 0,1-1-1,24 2 1,24-3-7223</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5:52.219"/>
    </inkml:context>
    <inkml:brush xml:id="br0">
      <inkml:brushProperty name="width" value="0.025" units="cm"/>
      <inkml:brushProperty name="height" value="0.025" units="cm"/>
    </inkml:brush>
  </inkml:definitions>
  <inkml:trace contextRef="#ctx0" brushRef="#br0">198 11 15887,'0'0'208,"0"-1"1,-1 1-1,1 0 1,0 0-1,0 0 1,0 0-1,-1 0 0,1 0 1,0 0-1,0-1 1,0 1-1,0 0 1,-1 0-1,1 0 0,0 0 1,0-1-1,0 1 1,0 0-1,0 0 1,0 0-1,0-1 0,0 1 1,-1 0-1,1 0 1,0 0-1,0-1 0,0 1 1,0 0-1,0 0 1,0-1-1,0 1 1,0 0-1,0 0 0,0 0 1,1-1-1,-1 1 1,0 0-1,0 0 1,0 0-1,0-1 0,0 1 1,0 0-1,0 0 1,0 0-1,1-1 1,-1 1-1,0 0 0,0 0 1,0 0-1,0 0 1,1 0-1,-1 0 0,0-1 1,0 1-1,-22 0 2593,6 5-2717,1 0-1,-1 1 1,2 1-1,-1 1 1,1 0-1,0 0 1,0 2-1,1 0 0,1 0 1,-16 17-1,28-27-85,0 0-1,-1 0 1,1 1-1,0-1 0,0 0 1,-1 0-1,1 1 1,0-1-1,0 0 0,0 1 1,-1-1-1,1 0 1,0 0-1,0 1 0,0-1 1,0 0-1,0 1 1,0-1-1,0 0 0,-1 1 1,1-1-1,0 0 1,0 1-1,0-1 0,1 1 1,-1-1-1,0 0 1,0 1-1,0-1 0,0 0 1,0 1-1,0-1 1,0 0-1,1 0 0,-1 1 1,0-1-1,0 0 1,0 1-1,1-1 0,-1 0 1,18 5-251,30-7-286,-44 2 498,70-9-559,68-2-359,-141 10 956,1 1 1,0 0-1,-1 0 0,1 0 0,0 0 0,0 0 1,-1 1-1,1-1 0,0 1 0,-1-1 1,1 1-1,0-1 0,-1 1 0,1 0 1,-1 0-1,1 0 0,-1 0 0,0 0 1,1 0-1,1 2 0,-2-2 50,-1 1 0,1-1 0,-1 0 0,1 1 0,-1-1 0,0 1 0,0-1 0,0 0-1,1 1 1,-1-1 0,-1 1 0,1-1 0,0 1 0,0-1 0,0 0 0,-1 1 0,1-1 0,-1 1 0,0 0 0,-3 7 259,0-2 1,0 1 0,-1-1-1,0 1 1,-1-1-1,-9 9 1,2-2-161,-1 0 0,-1 0 0,-1-2 0,0 0 1,0-1-1,-1 0 0,-33 14 0,50-25-170,0 0 0,0-1 0,-1 1 0,1 0 1,0-1-1,0 1 0,0 0 0,0-1 0,-1 1 0,1 0 0,0-1 0,0 1 1,0 0-1,0-1 0,0 1 0,0-1 0,0 1 0,0 0 0,0-1 0,0 1 0,0 0 1,0-1-1,0 1 0,0 0 0,0-1 0,1 1 0,-1-1 0,0 1 0,0 0 1,0-1-1,0 1 0,1 0 0,-1 0 0,0-1 0,0 1 0,1 0 0,-1-1 0,9-11-1645,1 0-1,0 1 0,0 0 0,13-10 0,3-3-3022,14-15-4869</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5:52.577"/>
    </inkml:context>
    <inkml:brush xml:id="br0">
      <inkml:brushProperty name="width" value="0.025" units="cm"/>
      <inkml:brushProperty name="height" value="0.025" units="cm"/>
    </inkml:brush>
  </inkml:definitions>
  <inkml:trace contextRef="#ctx0" brushRef="#br0">8 23 18802,'0'0'3251,"-2"11"0,-3 59 1730,5-69-4934,1 0 0,-1 0 0,1 0 0,0 0 0,-1 0 0,1 0 0,0 0 0,-1-1 0,1 1 0,0 0 0,0 0 0,0 0 0,0-1 0,0 1 0,0 0 0,0-1 0,0 1 0,0-1 1,0 1-1,0-1 0,0 0 0,0 0 0,0 1 0,1-1 0,-1 0 0,0 0 0,0 0 0,0 0 0,0 0 0,1 0 0,-1 0 0,0-1 0,0 1 0,0 0 0,2-1 0,48-9 742,-18-2-1054,46-25 0,-57 26 75,1 0 0,0 1 1,1 1-1,40-9 0,-63 18 200,0-1 1,0 1-1,0 0 0,0 0 0,1 1 0,-1-1 1,0 0-1,0 0 0,0 0 0,0 1 0,0-1 1,0 1-1,0-1 0,0 1 0,0-1 0,0 1 1,0-1-1,0 1 0,0 0 0,0 0 0,0-1 0,-1 1 1,1 0-1,0 0 0,0 0 0,-1 0 0,1 0 1,-1 0-1,1 0 0,-1 0 0,1 0 0,-1 0 1,0 0-1,1 0 0,-1 0 0,0 1 0,0-1 1,0 0-1,0 0 0,0 0 0,0 0 0,0 0 0,-1 2 1,-7 69 823,3-42-638,5-29-196,0 0 1,0 0-1,0 0 1,1 0-1,-1 0 0,0 0 1,1 0-1,-1 0 0,1 0 1,-1 0-1,1 0 1,-1 0-1,1-1 0,0 1 1,-1 0-1,1 0 1,0-1-1,0 1 0,0 0 1,0-1-1,-1 1 0,1-1 1,0 1-1,0-1 1,0 1-1,0-1 0,0 0 1,0 1-1,0-1 0,0 0 1,0 0-1,0 0 1,0 0-1,0 0 0,0 0 1,1 0-1,-1 0 1,0 0-1,0-1 0,0 1 1,1-1-1,49-10-80,-36 5-751,1-1 0,-1 0 0,27-17 0,8-18-6906,-26 11 669</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5:52.921"/>
    </inkml:context>
    <inkml:brush xml:id="br0">
      <inkml:brushProperty name="width" value="0.025" units="cm"/>
      <inkml:brushProperty name="height" value="0.025" units="cm"/>
    </inkml:brush>
  </inkml:definitions>
  <inkml:trace contextRef="#ctx0" brushRef="#br0">1 1 19571,'0'0'11851,"59"9"-21236,-29-16-12268</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5:54.156"/>
    </inkml:context>
    <inkml:brush xml:id="br0">
      <inkml:brushProperty name="width" value="0.025" units="cm"/>
      <inkml:brushProperty name="height" value="0.025" units="cm"/>
    </inkml:brush>
  </inkml:definitions>
  <inkml:trace contextRef="#ctx0" brushRef="#br0">146 151 12460,'0'0'264,"0"-1"-1,1 0 1,-1 1 0,0-1 0,0 0-1,0 1 1,0-1 0,0 1-1,0-1 1,0 0 0,0 1 0,0-1-1,0 0 1,0 1 0,0-1 0,-1 0-1,1 1 1,0-1 0,0 0 0,-1 1-1,1-1 1,0 1 0,-1-1 0,1 1-1,-1-1 1,1 1 0,-1-1 0,1 1-1,-1-1 1,0 0 0,-17 10 2085,-19 33-2112,27-29-103,0 1 0,1 1 0,0 0 0,1 0 0,1 0 0,0 1 0,1 0 0,1 1-1,1-1 1,-5 29 0,9-44-126,0 0 0,0 0 0,0 0 0,-1 0 0,1 1-1,0-1 1,0 0 0,1 0 0,-1 0 0,0 0 0,0 1 0,1-1-1,-1 0 1,0 0 0,1 0 0,-1 0 0,1 0 0,0 0-1,-1 0 1,1 0 0,0 0 0,-1 0 0,1 0 0,0 0 0,0-1-1,0 1 1,0 0 0,0-1 0,0 1 0,0 0 0,1 0-1,1-1 12,0 0 0,0 0 0,0 0 0,0 0 0,-1 0 0,1 0 0,0-1 0,0 1 0,0-1 0,0 0 0,-1 0 0,5-2 0,8-4 61,1-2 0,-1 0-1,17-13 1,-3-1-240,-1-2 0,0 0 1,46-59-1,-63 71 362,-1-2 1,0 1 0,-1-1 0,-1-1-1,0 0 1,-1 0 0,-1 0 0,-1-1-1,0 0 1,4-29 0,-23 56 1868,3 8-1905,1 0 0,1 1 0,0-1 0,1 2 0,1-1 0,1 1 0,1 0 0,1 1 0,0-1 0,0 32 0,3-49-178,1 1 1,0 0-1,0-1 0,0 1 1,1-1-1,-1 1 0,1-1 1,0 1-1,0-1 0,0 1 1,0-1-1,1 0 0,-1 1 1,1-1-1,0 0 0,0 0 1,0 0-1,0-1 0,0 1 1,1 0-1,5 4 0,-3-4-302,1-1 0,-1 1 0,1-1 0,0 0 0,0 0 0,0-1 0,0 0-1,0 0 1,0 0 0,0-1 0,0 1 0,8-2 0,43-6-5991,4-18-5017</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5:54.752"/>
    </inkml:context>
    <inkml:brush xml:id="br0">
      <inkml:brushProperty name="width" value="0.025" units="cm"/>
      <inkml:brushProperty name="height" value="0.025" units="cm"/>
    </inkml:brush>
  </inkml:definitions>
  <inkml:trace contextRef="#ctx0" brushRef="#br0">1 37 11563,'0'0'14755,"3"9"-13724,0 6-756,-2-8-75,1 0 1,0 0 0,0 0 0,1 0 0,5 10 0,-7-15-165,0-1 0,0 1 0,1 0-1,-1-1 1,0 1 0,1 0 0,0-1 0,-1 0 0,1 1 0,0-1-1,-1 0 1,1 0 0,0 0 0,0 0 0,0 0 0,0-1 0,0 1 0,0 0-1,0-1 1,1 0 0,-1 1 0,0-1 0,0 0 0,0 0 0,4-1-1,9-3 71,-1 0-1,1-1 0,-1-1 0,0 0 0,0-1 0,-1 0 0,0-1 0,17-14 1,26-14-70,-49 31-40,0 1 0,1 0 1,-1 1-1,1 0 0,0 0 0,0 0 1,0 1-1,1 1 0,14-2 0,-22 3 0,0 0-1,0 1 1,1 0-1,-1-1 1,0 1-1,0 0 1,0-1-1,0 1 0,0 0 1,0 0-1,0 0 1,0 0-1,0 0 1,-1 0-1,1 0 1,0 0-1,-1 0 0,1 1 1,0-1-1,-1 0 1,0 0-1,1 1 1,-1-1-1,0 0 1,1 0-1,-1 1 0,0-1 1,0 0-1,0 1 1,-1 2-1,1 54 445,-1-43-199,1-11-203,0-1 0,0 0 0,0 1 0,1-1 0,-1 0 0,1 1 0,0-1 0,-1 0 0,1 0 0,1 0 0,-1 0 0,0 0 0,1 0 0,0 0 0,3 5 0,-3-7-20,0 0-1,0 0 1,0 0-1,0 0 0,0 0 1,0 0-1,0 0 1,0-1-1,0 1 1,0-1-1,0 1 1,1-1-1,-1 0 0,0 0 1,0 0-1,1 0 1,-1-1-1,0 1 1,0 0-1,0-1 1,0 0-1,0 1 1,0-1-1,0 0 0,4-2 1,7-4-78,-1 0 0,1 0-1,-1-1 1,-1-1 0,16-13 0,-20 15-1063,0 0 0,-1-1-1,1 1 1,-2-1 0,7-10 0,-7 5-4424,-5 3-2711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0:37.082"/>
    </inkml:context>
    <inkml:brush xml:id="br0">
      <inkml:brushProperty name="width" value="0.025" units="cm"/>
      <inkml:brushProperty name="height" value="0.025" units="cm"/>
    </inkml:brush>
  </inkml:definitions>
  <inkml:trace contextRef="#ctx0" brushRef="#br0">0 150 18481,'0'-9'1842,"0"4"-1631,0 0-1,1-1 0,-1 1 1,1 1-1,0-1 0,0 0 1,1 0-1,-1 0 0,1 0 1,0 1-1,0-1 0,1 1 1,0 0-1,-1-1 0,1 1 1,1 0-1,-1 1 0,0-1 1,1 1-1,0-1 0,0 1 1,0 0-1,0 0 0,9-3 1,1 0-9,0 0 1,0 2-1,1 0 1,0 0 0,-1 2-1,30-2 1,-2 2 30,50 7 0,-76-4-168,0 2 0,-1 0 0,0 0 0,1 2 0,-1 0 0,-1 1 0,25 12 0,-35-16-51,0 1 0,-1-1 0,1 1 0,-1 0 0,1 0 0,-1 0 0,0 0 1,0 1-1,0-1 0,-1 1 0,1 0 0,-1 0 0,3 6 0,-4-6 2,0-1 0,-1 0 0,1 1 0,-1-1 0,0 1 0,0-1 0,0 1 0,-1-1 0,1 1-1,-1-1 1,1 0 0,-1 1 0,0-1 0,-1 0 0,1 1 0,0-1 0,-1 0 0,0 0 0,0 0 0,-2 2 0,-9 12 166,-1-1-1,0 0 1,-2-2 0,1 0 0,-2 0 0,0-1 0,-22 12 0,-133 65 397,154-81-679,13-6-90,0 0-1,0 0 0,0-1 1,0 1-1,0-1 1,0 0-1,-1-1 1,1 0-1,-1 1 0,1-2 1,-10 1-1,16-8-4394,14-18-3364</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5:55.141"/>
    </inkml:context>
    <inkml:brush xml:id="br0">
      <inkml:brushProperty name="width" value="0.025" units="cm"/>
      <inkml:brushProperty name="height" value="0.025" units="cm"/>
    </inkml:brush>
  </inkml:definitions>
  <inkml:trace contextRef="#ctx0" brushRef="#br0">1 44 11883,'0'0'15599,"76"-44"-16368,-37 44-2210,7 0-2786,-1 0-7079</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5:55.578"/>
    </inkml:context>
    <inkml:brush xml:id="br0">
      <inkml:brushProperty name="width" value="0.025" units="cm"/>
      <inkml:brushProperty name="height" value="0.025" units="cm"/>
    </inkml:brush>
  </inkml:definitions>
  <inkml:trace contextRef="#ctx0" brushRef="#br0">21 251 18834,'0'0'10068,"-5"3"-9785,4-2-268,0-1 0,0 1 0,0 0 0,0-1 0,0 1 0,0 0 0,0 0 0,0 0-1,0 0 1,1 0 0,-1 0 0,0 0 0,1 0 0,-1 0 0,1 0 0,-1 0 0,1 1 0,0-1 0,-1 0 0,1 0 0,0 0 0,0 1 0,0-1 0,0 0 0,0 0 0,0 3-1,1-2-3,0 0-1,0-1 0,0 1 0,0-1 0,1 1 0,-1 0 0,0-1 0,1 0 0,-1 1 0,1-1 0,0 0 0,-1 0 0,1 0 0,0 0 0,0 0 0,0 0 0,-1-1 0,1 1 0,0 0 0,0-1 0,3 1 1,6 1-3,-1-1 1,1 0 0,-1-1 0,1 0 0,0 0-1,-1-1 1,1-1 0,-1 1 0,1-2 0,-1 1 0,0-2-1,0 1 1,0-1 0,0-1 0,-1 0 0,0 0 0,0-1-1,0 0 1,0-1 0,8-8 0,-2 1-35,0 0 0,-1-1 0,-1 0 0,-1-2 0,0 1 0,-1-1 0,0-1 0,-2 0 0,13-32 0,-20 44 80,0 0 0,-1-1 1,1 1-1,-1-1 0,0-9 0,-1 15-32,-1 1 0,1 0 0,-1 0-1,0-1 1,1 1 0,-1 0-1,1 0 1,-1 0 0,0 0-1,1 0 1,-1 0 0,0 0 0,1 0-1,-1 0 1,0 0 0,1 0-1,-1 0 1,0 0 0,1 1-1,-1-1 1,1 0 0,-1 0 0,0 1-1,1-1 1,-1 0 0,1 1-1,-1-1 1,1 1 0,-1-1-1,0 1 1,-11 12 142,0 1-1,1 0 1,0 0 0,2 1 0,-1 1-1,2 0 1,0 0 0,-10 31-1,14-37-118,1 1 0,0-1-1,0 1 1,2-1-1,-1 1 1,1 0-1,1 15 1,0-23-38,0 0 0,0 0 0,1 1 0,0-1 0,-1 0 0,1 0 0,0 0 0,1 0 0,-1 0 0,0 0 0,1-1 0,0 1 0,0 0 0,0-1 0,0 1 0,0-1 1,0 1-1,0-1 0,1 0 0,-1 0 0,1 0 0,0-1 0,-1 1 0,1-1 0,0 1 0,0-1 0,0 0 0,4 1 0,1 0-18,0 0 0,1-1 0,-1 1 0,0-2 0,0 0 0,1 0 0,-1 0 0,0-1 0,1 0 0,-1 0 0,0-1 0,0 0 0,0-1 0,0 0 0,-1 0 0,1-1 0,-1 0 0,13-8-1,-10 4-4,-1 0-1,1 0 0,-1-1 0,-1-1 1,0 1-1,0-2 0,-1 1 0,0-1 0,-1 0 1,0 0-1,8-21 0,-9 11 86,-14 34 71,-15 31 62,23-41-202,-1 1 0,1-1 0,0 1 0,0-1 0,0 1 0,0 0 0,1-1 0,-1 1 0,1 0 0,0 0 0,0-1 0,1 1 0,-1 0 0,1 0 0,-1-1 0,3 8 0,-1-9 0,0 0 0,0 0 0,0 0 0,0 0 0,0 0 0,0-1 0,0 1 0,0 0 0,1-1 0,-1 0 0,1 0 0,-1 0 0,1 0 0,-1 0 0,1 0 0,0 0 0,-1-1 0,1 0 0,0 1 0,0-1 0,-1 0 0,1 0 0,3-1 0,6 1-35,0-1 1,0-1-1,0 0 1,-1 0-1,1-1 0,-1-1 1,1 0-1,-1 0 1,-1-1-1,1-1 1,19-12-1,-22 12 12,-1 0 1,1 0 0,-1-1-1,0 0 1,-1 0-1,0 0 1,0-1-1,0 0 1,-1 0 0,0-1-1,-1 0 1,0 1-1,0-1 1,-1-1-1,3-9 1,-6 19 25,0-1 0,0 1 0,0 0 1,1 0-1,-1 0 0,0-1 0,0 1 0,0 0 1,0 0-1,0 0 0,0-1 0,0 1 0,0 0 0,0 0 1,0-1-1,0 1 0,0 0 0,0 0 0,0 0 0,0-1 1,0 1-1,0 0 0,0 0 0,0-1 0,0 1 1,0 0-1,0 0 0,0 0 0,0-1 0,-1 1 0,1 0 1,0 0-1,0 0 0,0-1 0,0 1 0,0 0 0,-1 0 1,1 0-1,0 0 0,0 0 0,0-1 0,-1 1 1,1 0-1,0 0 0,0 0 0,0 0 0,-1 0 0,-11 8 260,-11 17 96,12-9-359,1 0 0,-15 33 0,22-42 0,1 0 0,0 0 0,0 0 0,0 0 0,1 0 0,0 0 0,0 0 0,1 1 0,0-1 0,2 14 0,-2-18-85,2 0-1,-1 0 1,0-1 0,0 1 0,1 0-1,-1-1 1,1 1 0,0-1-1,0 0 1,0 1 0,0-1 0,0 0-1,1 0 1,-1 0 0,1-1 0,-1 1-1,1 0 1,-1-1 0,1 0-1,0 0 1,0 1 0,0-2 0,0 1-1,0 0 1,0-1 0,0 1-1,0-1 1,0 0 0,3 0 0,-2 0-171,0 1 0,0-1 1,1 0-1,-1-1 0,0 1 1,0-1-1,0 0 0,0 0 1,0 0-1,0 0 0,0-1 1,0 0-1,-1 0 0,1 0 1,-1 0-1,1 0 0,-1-1 1,0 1-1,0-1 0,6-6 1,2-21-6541,-6-7-2568</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5:56.346"/>
    </inkml:context>
    <inkml:brush xml:id="br0">
      <inkml:brushProperty name="width" value="0.025" units="cm"/>
      <inkml:brushProperty name="height" value="0.025" units="cm"/>
    </inkml:brush>
  </inkml:definitions>
  <inkml:trace contextRef="#ctx0" brushRef="#br0">1 1 17232,'0'0'10640,"14"5"-11703,45 15-1271,-22-8-4149,56 10 1,-35-15 13599,-63-2-3348,-9 3-1694,-7 2-256,1 1 0,-20 15 1,35-23-1762,1 0 0,0 0 0,0 0 0,1 0 0,-1 1 0,1-1 0,-1 1 0,1 0 0,0 0 0,1 0 0,-1 1 0,1-1 0,-1 1 0,2-1 0,-1 1 0,-2 6 0,4-10-93,0 0 0,0 0 0,0 0 0,1 0 0,-1 1 0,0-1 1,0 0-1,0 0 0,1 0 0,-1 0 0,1 0 0,-1 0 0,1 0 1,-1 0-1,1 0 0,-1-1 0,1 1 0,0 0 0,0 0 0,-1 0 1,1-1-1,0 1 0,2 1 0,30 10-897,44-7-1647,-69-5 1973,29 0-1096,-17-1 1092,1 1 1,0 1-1,-1 1 0,1 1 0,20 5 1,-40-8 749,0 0-1,0 1 1,0-1 0,0 0-1,0 1 1,0-1 0,0 0 0,0 1-1,0-1 1,0 1 0,0 0-1,0-1 1,0 1 0,0 0-1,0-1 1,-1 1 0,1 0 0,0 0-1,-1 0 1,1 0 0,0 0-1,-1 0 1,1 0 0,-1 0 0,1 0-1,-1 2 1,0-2 46,0 1 0,-1-1 0,1 1 0,-1-1 0,1 0 0,-1 1 1,0-1-1,1 0 0,-1 1 0,0-1 0,0 0 0,0 0 0,0 1 0,0-1 0,0 0 0,-2 1 0,-6 5 513,0-1 1,-1 1-1,-19 8 0,-73 21 162,94-33-3185,66-19 1223,-9 3 243,1-2 0,-2-2 0,48-24 1,-90 37 1094,1-1 1,-1 1 0,0-1-1,-1 0 1,1 0-1,-1-1 1,8-10 0,-12 15-150,0 0 0,0 0 0,-1 0 0,1 0 0,0 0 0,-1 0 0,1 0 0,0 0 0,-1 0 0,0 0 0,1 0 0,-1 0 1,0-1-1,1 1 0,-1 0 0,0 0 0,0 0 0,0-1 0,0 1 0,0 0 0,0 0 0,0-1 0,-1 1 0,1 0 0,0 0 1,-1 0-1,1 0 0,-1-1 0,1 1 0,-1 0 0,1 0 0,-1 0 0,0 0 0,0 0 0,1 0 0,-1 0 0,0 1 0,0-1 1,0 0-1,0 0 0,0 1 0,0-1 0,0 0 0,0 1 0,0-1 0,-1 1 0,1 0 0,0-1 0,0 1 0,0 0 0,0 0 1,-1-1-1,1 1 0,0 0 0,-2 0 0,-8-1 6,1 0 1,0 0 0,0 1-1,-1 0 1,1 1-1,0 0 1,-12 3-1,19-3-102,0-1-1,0 1 1,0 0-1,0 0 1,0 0-1,0 0 1,0 0-1,0 1 1,0-1-1,1 1 1,-1 0-1,0 0 1,1 0-1,0 0 0,-1 0 1,1 0-1,0 1 1,0-1-1,0 1 1,1 0-1,-1-1 1,1 1-1,-1 0 1,1 0-1,0 0 1,0 0-1,-1 4 1,3-5-23,-1-1 0,0 0 0,0 1 0,1-1 0,-1 1 1,1-1-1,0 0 0,-1 1 0,1-1 0,0 0 0,0 0 1,-1 1-1,1-1 0,0 0 0,0 0 0,0 0 0,1 0 0,-1 0 1,0 0-1,0 0 0,0-1 0,1 1 0,-1 0 0,0-1 1,1 1-1,-1-1 0,1 1 0,-1-1 0,1 0 0,1 1 0,53 7-1052,-50-7 929,54 4-1705,93-5 0,-126-2 2451,0-1 0,0-1-1,30-10 1,-55 14-497,0 0 0,1-1 0,-1 1 0,0-1-1,0 1 1,0-1 0,0 0 0,0 0 0,0 0 0,0 0 0,-1 0 0,1-1 0,0 1-1,0-1 1,-1 1 0,1-1 0,-1 1 0,0-1 0,1 0 0,-1 0 0,0 1 0,0-1 0,0 0-1,0 0 1,0 0 0,-1 0 0,1 0 0,0-4 0,-1 1 39,-1 1-1,0 0 1,0-1-1,-1 1 1,1 0 0,-1 0-1,0 0 1,0 0 0,0 1-1,0-1 1,-1 0 0,0 1-1,-3-5 1,-9-8-134,11 12 0,0 0 0,-1 0 0,1-1 0,1 1 0,-1-1 0,1 0 0,0 0 0,0-1 0,0 1 0,1-1 0,-1 1 0,-1-8 0,5 12 0,0 0 0,0 0 0,0 1 0,1-1 0,-1 1 0,0-1 0,0 1 0,0-1 0,0 1 0,1 0 0,-1 0 0,0 0 0,0 0 0,1-1 0,-1 1 0,0 1 0,0-1 0,1 0 0,1 1 0,2-1 0,130 9-3712,-87-3 751,44 1-5100</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5:56.863"/>
    </inkml:context>
    <inkml:brush xml:id="br0">
      <inkml:brushProperty name="width" value="0.025" units="cm"/>
      <inkml:brushProperty name="height" value="0.025" units="cm"/>
    </inkml:brush>
  </inkml:definitions>
  <inkml:trace contextRef="#ctx0" brushRef="#br0">1 202 15567,'2'-12'592,"-1"5"-330,0 0 0,1 0 0,0 0 0,0 1-1,0-1 1,1 1 0,0 0 0,1 0 0,-1 0 0,1 0-1,0 0 1,0 1 0,1 0 0,0 0 0,0 0-1,0 0 1,0 1 0,1 0 0,0 0 0,0 0 0,11-4-1,10-4 321,2 1 0,-1 1 0,1 2 0,1 1 0,-1 1 0,1 2 0,0 1-1,1 1 1,-1 1 0,38 5 0,-63-3-575,0-1-1,0 1 1,0 0-1,0 1 1,0-1-1,-1 1 1,1 0 0,0 0-1,-1 0 1,0 1-1,1-1 1,-1 1-1,0 0 1,6 6-1,-8-6 26,0 0-1,0 0 0,0-1 0,-1 1 1,1 0-1,-1 1 0,1-1 0,-1 0 1,0 0-1,0 0 0,-1 1 0,1-1 0,-1 0 1,1 1-1,-1-1 0,0 1 0,-1-1 1,1 0-1,0 1 0,-1-1 0,0 0 1,-2 6-1,-2 5 195,-1-1 0,0 0 0,-1 0 1,0-1-1,-17 21 0,-55 58 770,55-65-669,-15 15 2,24-27-240,0 0 0,2 2-1,-1-1 1,2 2 0,0 0-1,-10 20 1,21-36-89,1 1 0,-1-1 0,0 0 0,1 0 0,0 1 0,-1-1 0,1 0 0,0 1 0,-1-1 0,1 0 0,0 1 0,0-1 0,0 0 0,0 1 0,1-1 0,-1 0 0,0 1 0,0-1 0,1 0 0,-1 1 0,1-1 0,-1 0 0,1 0 0,0 0 0,-1 1 0,1-1 0,0 0 0,0 0 0,0 0 0,0 0 0,0 0 0,0 0 0,0-1 0,0 1 0,0 0 0,0 0 0,0-1 0,1 1 0,-1-1 0,0 1 0,0-1 0,1 1 0,-1-1 0,0 0 0,1 0 0,2 1 0,9 0 0,0 0 0,0 0 0,1-1 0,12-2 0,-8 1 0,17-1-121,1-2-1,-1-1 1,-1-2 0,1-1 0,-1-2-1,41-17 1,-42 6-1969,-30 9-1552,-19-1-1997,-17 4-2865</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5:57.197"/>
    </inkml:context>
    <inkml:brush xml:id="br0">
      <inkml:brushProperty name="width" value="0.025" units="cm"/>
      <inkml:brushProperty name="height" value="0.025" units="cm"/>
    </inkml:brush>
  </inkml:definitions>
  <inkml:trace contextRef="#ctx0" brushRef="#br0">0 109 15278,'0'0'6919,"56"-30"-5830,-5 16-32,14-1-352,7 1-545,3 1-160,-2 6-897,-9-1-3619,-8 1-4229</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5:57.790"/>
    </inkml:context>
    <inkml:brush xml:id="br0">
      <inkml:brushProperty name="width" value="0.025" units="cm"/>
      <inkml:brushProperty name="height" value="0.025" units="cm"/>
    </inkml:brush>
  </inkml:definitions>
  <inkml:trace contextRef="#ctx0" brushRef="#br0">45 442 17104,'0'0'5808,"-8"6"-3752,-26 21-743,32-22-300,10-5-693,13-5-148,-5-3-255,-1-1 0,0 0 0,-1-1 0,23-21 0,-30 26-6,-1-1 0,0 0 0,-1-1 0,1 1 0,-1-1 0,-1 0-1,1 0 1,-1-1 0,0 1 0,-1-1 0,5-15 0,-9 4 175,-10 19-65,9 1 10,-1 1 0,1-1 0,-1 1 0,1 0 0,0 0 0,0 0 0,0 0 0,0 1 0,-3 3 0,2 0 118,0 0 0,0 1 1,0-1-1,1 1 0,0-1 1,0 1-1,1 0 0,0 0 1,0 0-1,0 0 0,1 0 0,1 8 1,-1-12-112,0 0 0,1 0 0,-1 0 0,1 0 0,0-1 0,0 1 1,0 0-1,0 0 0,0-1 0,0 1 0,1-1 0,0 1 0,-1-1 0,1 0 0,0 1 0,0-1 0,0 0 1,0 0-1,1 0 0,-1-1 0,0 1 0,1-1 0,0 1 0,-1-1 0,1 0 0,0 0 0,-1 0 1,1 0-1,0 0 0,0-1 0,3 1 0,7 0-52,0-1-1,1-1 1,-1 0 0,0-1-1,0 0 1,0-1 0,0-1-1,-1 0 1,0-1 0,1 0 0,-1 0-1,-1-2 1,1 1 0,-1-1-1,0-1 1,-1 0 0,0-1-1,0 0 1,-1 0 0,0-1-1,-1 0 1,0-1 0,0 0 0,8-16-1,-12 3-697,-4 24 673,-1-1 0,1 1 0,0-1 0,0 1 0,0 0 0,-1-1 0,1 1 0,0 0 0,0-1 0,-1 1 0,1 0 0,0-1 0,-1 1 0,1 0 0,0-1 0,-1 1 0,1 0 0,-1 0 0,1-1 0,0 1 0,-1 0 0,1 0 1,-1 0-1,1 0 0,-1 0 0,1 0 0,0 0 0,-1 0 0,0 0 0,-1 0 20,-1 0 0,1 1 0,0 0 0,0-1 0,0 1 0,-1 0 0,1 0 0,0 0 0,0 0 0,0 1 0,0-1 0,1 0 0,-1 1 0,0 0 0,1-1 0,-3 3 0,-2 4 201,1 0 0,0 1 0,0-1 1,0 1-1,1 0 0,1 0 0,-1 1 1,2-1-1,-3 12 0,4-18-148,0-1 0,1 1 0,-1-1 0,1 1-1,0-1 1,0 1 0,0 0 0,0-1 0,0 1 0,0-1 0,1 1 0,-1 0 0,1-1-1,0 1 1,0-1 0,0 0 0,0 1 0,0-1 0,0 0 0,1 1 0,-1-1 0,1 0 0,-1 0-1,1 0 1,0-1 0,0 1 0,0 0 0,0 0 0,0-1 0,0 0 0,0 1 0,1-1-1,-1 0 1,0 0 0,1 0 0,-1 0 0,1-1 0,4 2 0,1-1 8,1-1 1,-1 0 0,0 0-1,0 0 1,1-1-1,-1 0 1,0-1 0,0 0-1,0 0 1,0-1-1,8-3 1,-3-1-26,1 0 1,-1-1-1,-1-1 1,1 0-1,16-16 0,-5 1-64,-2 0 0,-1-2-1,-1-1 1,31-53 0,-36 53-135,17-43 0,-28 60 5,-1 0-1,0 1 1,-1-1 0,0 0 0,0 0-1,-1-1 1,0 1 0,-2-13 0,2 23 171,-1-1 0,0 0 0,0 1 0,0-1 0,0 1 0,0-1 1,0 1-1,0-1 0,0 0 0,-1 1 0,1-1 0,0 1 0,0-1 0,0 1 1,-1-1-1,1 1 0,0-1 0,0 1 0,-1-1 0,1 1 0,0-1 0,-1 1 1,1-1-1,-1 1 0,1 0 0,-1-1 0,1 1 0,-1 0 0,1-1 0,-1 1 0,1 0 1,-1 0-1,1-1 0,-1 1 0,1 0 0,-1 0 0,1 0 0,-1 0 0,0 0 1,1 0-1,-1 0 0,1 0 0,-1 0 0,1 0 0,-1 0 0,0 0 0,1 0 1,-1 0-1,1 1 0,-1-1 0,1 0 0,-1 0 0,1 1 0,-1-1 0,1 0 1,-1 1-1,0 0 0,-25 23 373,16-7-266,1 1-1,0 0 0,2 0 0,0 1 0,1 0 0,0 0 1,2 1-1,0-1 0,1 1 0,0 31 0,3-34-67,0-1 0,1 1-1,0 0 1,1-1 0,1 1-1,1-1 1,0 0-1,2 0 1,-1-1 0,2 1-1,0-1 1,1-1 0,10 16-1,10 0-342,-27-29 242,0 0 0,0 0 0,0 0 1,0 0-1,0 0 0,0 0 0,0 0 1,0 0-1,0-1 0,0 1 0,1 0 0,-1-1 1,0 1-1,0-1 0,1 0 0,-1 1 0,0-1 1,1 0-1,-1 0 0,0 1 0,1-1 0,-1 0 1,0 0-1,1-1 0,-1 1 0,2 0 0,-2-1-1,-1 0 0,1 0 0,-1 0 0,1-1 0,-1 1 0,0 0 0,0 0 0,1 0 0,-1 0 0,0 0-1,0 0 1,0 0 0,0 0 0,0 0 0,-1-1 0,1 1 0,0 0 0,0 0 0,-1 0 0,1 0-1,0 0 1,-1 0 0,-1-2 0,-12-23-1048,-2 5 374,0 2 1,-1 0-1,0 1 1,-2 1-1,-22-17 1,-109-67 2783,121 82-225,32 16 2767,14 1-3529,19 1-910,49 2 282,88-2-558,-143-1-1878,50-10 0,-49 1-2079,-18-3-2173</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5:58.136"/>
    </inkml:context>
    <inkml:brush xml:id="br0">
      <inkml:brushProperty name="width" value="0.025" units="cm"/>
      <inkml:brushProperty name="height" value="0.025" units="cm"/>
    </inkml:brush>
  </inkml:definitions>
  <inkml:trace contextRef="#ctx0" brushRef="#br0">0 15 21012,'0'0'128,"59"-14"160,-17 14-672,9 0-2531,3 0-5285</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00.421"/>
    </inkml:context>
    <inkml:brush xml:id="br0">
      <inkml:brushProperty name="width" value="0.025" units="cm"/>
      <inkml:brushProperty name="height" value="0.025" units="cm"/>
    </inkml:brush>
  </inkml:definitions>
  <inkml:trace contextRef="#ctx0" brushRef="#br0">196 414 16624,'0'-5'312,"-1"1"0,1 0 0,-1-1 1,0 1-1,-1 0 0,1 0 0,-1-1 0,0 1 1,0 1-1,0-1 0,0 0 0,-1 0 1,1 1-1,-1-1 0,0 1 0,0 0 0,-1 0 1,1 0-1,-7-4 0,7 5-243,0 1 1,1 0-1,-1 0 0,0 0 0,0 0 1,0 1-1,0-1 0,0 1 1,0 0-1,0 0 0,0 0 0,0 0 1,0 0-1,0 1 0,0-1 0,0 1 1,0 0-1,0 0 0,1 0 1,-1 0-1,0 0 0,0 1 0,1-1 1,-1 1-1,1 0 0,-1-1 0,1 1 1,0 0-1,-4 5 0,-2 2-48,1-1 1,0 2-1,0-1 0,-9 19 0,13-24 31,1 1-1,0 0 0,0 1 0,0-1 0,1 0 1,-1 0-1,1 1 0,1-1 0,-1 1 1,1-1-1,0 11 0,1-15-38,-1 0 1,0 0-1,1 0 1,0-1-1,-1 1 1,1 0-1,-1-1 1,1 1-1,0 0 1,-1-1-1,1 1 0,0-1 1,0 1-1,0-1 1,-1 1-1,1-1 1,0 0-1,0 1 1,0-1-1,0 0 1,0 0-1,0 0 1,0 0-1,0 1 0,-1-1 1,1 0-1,0-1 1,0 1-1,0 0 1,0 0-1,0 0 1,0 0-1,1-1 1,33-9 414,-18 2-330,-1 0-1,-1-1 0,1-1 1,-2-1-1,1 0 1,18-20-1,-2-1-99,42-53 0,-26 17 83,-44 62 83,1-1 0,-1 1-1,0-1 1,0 0-1,0 0 1,-1 0-1,-1 0 1,3-12 0,-4 19-150,0 0 0,0 0 0,0-1 0,0 1 0,0 0 0,0 0 0,0 0 0,0 0 0,0-1 0,0 1 0,0 0 0,0 0 0,0 0 0,0 0 0,0 0 0,0-1 0,0 1 0,0 0 0,0 0 0,-1 0 0,1 0 0,0 0 0,0-1 0,0 1-1,0 0 1,0 0 0,0 0 0,0 0 0,-1 0 0,1 0 0,0 0 0,0-1 0,0 1 0,0 0 0,0 0 0,-1 0 0,1 0 0,0 0 0,0 0 0,0 0 0,0 0 0,-1 0 0,1 0 0,0 0 0,0 0 0,0 0 0,0 0 0,-1 0 0,1 0 0,0 0 0,-12 7 216,-7 10-52,10-5-72,1 1 0,0 0 0,1 0 0,1 1 0,0 0 0,1 0 0,0 0 0,1 1 0,1 0 0,0-1 0,1 1 0,0 0 0,2 24 0,0-35-94,0-1 0,0 1 0,1 0 0,-1-1 0,1 1 0,0-1 1,0 1-1,0-1 0,1 0 0,-1 1 0,1-1 0,0 0 0,0 0 0,0 0 1,0 0-1,0 0 0,1-1 0,-1 1 0,1-1 0,0 1 0,0-1 0,0 0 1,0 0-1,0 0 0,0-1 0,0 1 0,1-1 0,-1 0 0,1 0 0,-1 0 1,1 0-1,5 0 0,-2 0 9,-1 0 0,1-1 1,0 0-1,0-1 1,0 0-1,0 0 0,0 0 1,-1-1-1,1 0 0,0 0 1,-1 0-1,0-1 1,1 0-1,-1-1 0,0 1 1,8-7-1,-8 5-31,0 0 0,-1 0 0,1-1 0,-1 0 1,0 0-1,-1 0 0,0 0 0,0 0 0,0-1 0,0 0 0,-1 0 0,0 0 0,-1 0 0,0-1 0,0 1 0,0 0 1,-1-1-1,0 0 0,-1 1 0,1-10 0,-2 16 5,1 1 0,0 0 0,0-1 0,0 1 0,-1 0 0,1-1 0,0 1 0,0-1-1,-1 1 1,1 0 0,0-1 0,-1 1 0,1 0 0,0 0 0,-1-1 0,1 1 0,0 0 0,-1 0 0,1 0 0,-1-1 0,1 1 0,0 0 0,-1 0 0,1 0 0,-1 0 0,1 0 0,-1 0 0,1 0 0,-1 0 0,1 0 0,0 0-1,-1 0 1,1 0 0,-1 0 0,1 0 0,-1 0 0,1 0 0,0 1 0,-1-1 0,1 0 0,-1 0 0,1 0 0,-1 1 0,-18 11-104,11-4 105,1 0 1,0 1 0,1 0-1,-1 0 1,-7 17-1,12-21 43,-1 0 0,1-1 0,0 1-1,1 0 1,-1 0 0,1 0 0,0 0-1,0 0 1,1 0 0,-1 0-1,1 0 1,0 0 0,1 0 0,1 10-1,-1-14-31,-1 0 0,1 1-1,0-1 1,1 0-1,-1 0 1,0 0 0,0-1-1,0 1 1,1 0-1,-1 0 1,0 0 0,1-1-1,-1 1 1,0-1-1,1 1 1,-1-1 0,1 0-1,-1 1 1,1-1-1,-1 0 1,1 0 0,-1 0-1,1 0 1,-1 0-1,1-1 1,1 1 0,40-10 145,-34 6-185,-1-1-1,0-1 1,0 1-1,0-1 0,-1 0 1,0-1-1,0 0 1,-1 0-1,1-1 0,-2 1 1,1-1-1,-1-1 1,0 1-1,-1-1 0,0 1 1,6-19-1,-39 82 61,27-47 50,0 0 0,0 0 0,1 0 1,0 1-1,1 9 0,0-16-67,0-1 1,0 1-1,0 0 1,0-1-1,0 1 0,1 0 1,-1-1-1,0 1 1,1 0-1,0-1 0,-1 1 1,1-1-1,0 1 1,0-1-1,0 1 0,0-1 1,0 0-1,0 1 0,0-1 1,0 0-1,0 0 1,1 0-1,-1 0 0,0 0 1,1 0-1,-1 0 1,1 0-1,-1-1 0,1 1 1,0-1-1,-1 1 1,3 0-1,3-1-10,0 1 0,0-1 0,0 0 0,-1-1 0,1 0 0,0 0 0,0 0 0,0-1 0,-1 0 0,1 0 0,-1-1 0,1 0 0,-1 0 0,0 0 0,0-1 0,7-5 0,-6 3 0,0 0 0,0-1 0,-1 0 0,0 0 0,0 0 0,0 0 0,-1-1 0,-1 0 0,1 0 0,-1-1 0,6-15 0,-10 20-26,-2 6-43,-6 13-140,-7 24-96,14-36 301,0 0 0,1-1 0,-1 1 0,1 0 0,0-1 0,0 1 0,0 0 0,0-1 0,0 1 0,1 0 0,-1-1 0,1 1 0,0 0 0,-1-1 0,1 1 0,0-1 0,1 1 0,-1-1 0,0 0 0,1 1 0,-1-1 0,1 0 0,0 0 0,0 0 0,3 2 0,-3-2-2,1-1 0,0-1 0,-1 1 0,1 0 0,0-1 0,0 1 0,0-1 0,0 0 0,0 0-1,-1 0 1,1 0 0,0 0 0,0-1 0,0 1 0,0-1 0,-1 0 0,1 0 0,0 0 0,0 0 0,-1 0 0,1-1-1,-1 1 1,0-1 0,5-3 0,7-6-45,-1-1 1,1 0-1,-2-1 0,0 0 1,0-1-1,-2 0 0,0-1 0,0 0 1,-1-1-1,11-27 0,-6 9-48,-2-2 1,-1 1-1,-2-1 0,5-39 1,-11 42-84,-4 22 196,-6 20 191,-8 29-67,3 1 0,1 0 1,1 1-1,3 0 0,1 0 0,2 1 0,2 0 1,5 76-1,5-82 19,-4-38 112,-5-19-87,-1 10-178,-1 0 0,0 0 1,-1 1-1,0-1 0,-1 1 0,0 0 0,-9-14 0,-18-41-10,32 66 6,0-1 0,0 1 0,-1-1 0,1 0 0,0 1 0,0-1 0,0 0 0,0 1 0,0-1 0,0 0 0,0 1 0,0-1 0,0 0 0,1 1 0,-1-1 0,0 0 0,0 1 0,1-1 0,-1 0 0,0 1 0,1-1 0,-1 1 0,0-1 0,1 1 0,-1-1 0,1 1 0,-1-1 0,1 1 0,-1-1 0,1 1 0,-1 0 0,1-1 0,-1 1 0,1 0 0,0-1 0,-1 1 0,1 0 0,0 0 0,-1 0 0,1 0 0,-1-1 0,1 1 0,0 0 0,0 0 0,0 0 0,43 0 0,-29 1 0,41 0 0,-12 0 0,0-1 0,69-10 0,-102 8 0,0 0 0,-1 0 0,1-1 0,0-1 0,-1 0 0,0 0 0,0-1 0,0 0 0,-1-1 0,0 0 0,0 0 0,0-1 0,0 0 0,-1-1 0,10-12 0,-15 16 0,0 0 0,-1 1 0,1-1 0,-1 0 0,0 0 0,0-1 0,-1 1 0,1 0 0,-1-1 0,0 1 0,0 0 0,0-1 0,-1 0 0,0 1 0,1-1 0,-2 1 0,1-1 0,0 1 0,-2-6 0,1 8 0,0-1 0,-1 1 0,1 0 0,0-1 0,-1 1 0,1 0 0,-1 0 0,0 0 0,0 0 0,0 0 0,0 1 0,0-1 0,0 0 0,0 1 0,0 0 0,-1-1 0,1 1 0,-1 0 0,1 0 0,-1 1 0,1-1 0,-1 0 0,1 1 0,-1 0 0,1-1 0,-1 1 0,0 0 0,1 0 0,-1 0 0,0 1 0,1-1 0,-1 1 0,-2 0 0,-4 2 0,1-1 0,0 1 0,0 0 0,0 1 0,1 0 0,-1 0 0,1 1 0,0 0 0,0 0 0,1 1 0,-1 0 0,1 0 0,1 0 0,-1 1 0,-6 10 0,3-5 0,1 0 0,1 1 0,0 0 0,1 1 0,0-1 0,1 1 0,0 1 0,-2 16 0,5-23 0,1-1 0,0 0 0,1 1 0,0-1 0,0 0 0,1 1 0,-1-1 0,2 0 0,-1 1 0,1-1 0,3 7 0,-4-10 0,1-1 0,0 0 0,0 0 0,1 0 0,-1 0 0,0 0 0,1 0 0,0 0 0,0-1 0,0 0 0,0 1 0,0-1 0,0 0 0,1-1 0,-1 1 0,0-1 0,1 1 0,0-1 0,-1 0 0,1 0 0,0 0 0,-1-1 0,6 1 0,4-1 0,0 0 0,0 0 0,0-1 0,0-1 0,0 0 0,-1-1 0,1 0 0,-1-1 0,1-1 0,-1 1 0,-1-2 0,19-11 0,-21 12 0,0-1 0,0 0 0,0-1 0,-1 0 0,0 0 0,-1-1 0,1 0 0,-2-1 0,1 1 0,-1-1 0,0 0 0,-1-1 0,0 0 0,-1 1 0,6-19 0,-10 28 0,0 1 0,0-1 0,-1 0 0,1 0 0,0 0 0,0 0 0,0 1 0,0-1 0,-1 0 0,1 0 0,0 0 0,0 0 0,0 0 0,-1 0 0,1 0 0,0 0 0,0 0 0,-1 1 0,1-1 0,0 0 0,0 0 0,0 0 0,-1 0 0,1 0 0,0-1 0,0 1 0,-1 0 0,1 0 0,0 0 0,0 0 0,0 0 0,-1 0 0,1 0 0,0 0 0,0 0 0,0 0 0,-1-1 0,1 1 0,0 0 0,0 0 0,0 0 0,0 0 0,-1-1 0,1 1 0,0 0 0,0 0 0,0 0 0,0-1 0,0 1 0,0 0 0,0 0 0,0-1 0,0 1 0,0 0 0,-1 0 0,1 0 0,0-1 0,0 1 0,0 0 0,1 0 0,-1-1 0,0 1 0,0 0 0,0 0 0,0 0 0,0-1 0,0 1 0,-16 11 0,10-4 0,0 0 0,0 0 0,1 1 0,-1 0 0,2 0 0,-1 0 0,1 0 0,0 1 0,1 0 0,0 0 0,0 0 0,1 0 0,1 0 0,-1 0 0,1 1 0,1-1 0,0 0 0,1 16 0,0-23-70,0 1 1,1-1-1,-1 1 0,0-1 0,1 0 1,0 0-1,-1 0 0,1 0 0,0 0 1,0 0-1,0 0 0,0 0 0,1-1 1,-1 1-1,0-1 0,1 0 0,-1 0 1,1 1-1,-1-2 0,1 1 0,0 0 1,-1 0-1,1-1 0,0 0 0,-1 1 1,1-1-1,0 0 0,0 0 0,-1-1 1,6 0-1,-2 1-243,0-1 0,-1 1 0,1-1 1,0-1-1,-1 1 0,1-1 0,-1 0 0,0 0 0,1-1 1,-1 1-1,0-1 0,0 0 0,-1-1 0,6-3 1,10-23-5966,-2-7-3075</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00.764"/>
    </inkml:context>
    <inkml:brush xml:id="br0">
      <inkml:brushProperty name="width" value="0.025" units="cm"/>
      <inkml:brushProperty name="height" value="0.025" units="cm"/>
    </inkml:brush>
  </inkml:definitions>
  <inkml:trace contextRef="#ctx0" brushRef="#br0">56 9 19731,'-18'-6'3363,"1"4"64,4 2-512,7 0-1346,5 0-704,1 8-833,7 1-288,14 1-1314,4-2-2081,1-1-3011,5-3-7368</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01.123"/>
    </inkml:context>
    <inkml:brush xml:id="br0">
      <inkml:brushProperty name="width" value="0.025" units="cm"/>
      <inkml:brushProperty name="height" value="0.025" units="cm"/>
    </inkml:brush>
  </inkml:definitions>
  <inkml:trace contextRef="#ctx0" brushRef="#br0">128 307 17040,'0'0'2557,"-12"9"-219,5-4-2176,-9 7 1019,0 0 1,-21 22-1,33-30-1011,1 0 0,-1 0 0,1 0 0,0 1 0,0-1-1,0 1 1,0 0 0,1 0 0,0 0 0,0 0-1,0 0 1,1 0 0,0 0 0,0 1 0,0-1 0,0 7-1,1-10-165,1 0-1,-1-1 1,1 1-1,0 0 1,0 0-1,-1-1 1,1 1 0,0 0-1,1-1 1,-1 1-1,0-1 1,0 0-1,1 1 1,-1-1-1,0 0 1,1 0-1,-1 0 1,1 0-1,0 0 1,-1 0-1,1 0 1,0 0-1,0-1 1,-1 1-1,1-1 1,0 1 0,0-1-1,0 0 1,0 0-1,0 0 1,2 0-1,10 1 48,-1-1-1,1 0 1,15-3-1,-13 0-107,-1-1-1,0 0 0,0-1 1,-1 0-1,1-1 0,-1-1 1,0-1-1,-1 0 0,0 0 1,0-1-1,0-1 0,-2 0 1,1-1-1,-1 0 1,18-25-1,-19 23 96,0-1 0,-1-1 0,0 0 0,-1 0 0,-1 0 0,-1-1 0,0 0 0,-1-1 0,0 1 0,-2-1 0,0 0 0,0 0 0,-2 0 0,-1-24 0,0 37-2,0 0 1,0 0-1,-1 0 0,1 0 0,-1 0 1,0 1-1,0-1 0,-1 0 0,1 0 1,-1 1-1,0-1 0,0 1 1,0 0-1,0-1 0,-1 1 0,1 0 1,-1 0-1,0 1 0,0-1 0,0 0 1,0 1-1,0 0 0,0 0 1,-1 0-1,1 0 0,-1 0 0,0 1 1,1-1-1,-1 1 0,0 0 0,0 0 1,0 1-1,0-1 0,0 1 1,0 0-1,0 0 0,-6 1 0,-1 0-6,-1 0-1,1 1 0,-1 1 0,1 0 1,0 0-1,0 1 0,0 0 1,1 1-1,-1 1 0,1-1 0,-17 14 1,20-12 29,-1 0 0,1 0 1,0 1-1,1 0 1,-9 14-1,14-21-68,-1 1-1,1-1 1,0 1 0,0 0-1,0-1 1,0 1 0,1 0-1,-1 0 1,0 0 0,1-1-1,0 1 1,-1 0 0,1 0-1,0 0 1,0 0 0,0 0-1,0 0 1,0 0 0,0 0-1,0-1 1,1 1-1,-1 0 1,1 0 0,0 0-1,-1 0 1,1-1 0,0 1-1,0 0 1,0-1 0,0 1-1,0-1 1,0 1 0,1-1-1,-1 1 1,0-1 0,4 2-1,11 5-345,0-1 0,0-1 0,1-1 0,-1-1 0,1 0-1,1-1 1,19 1 0,43 10-1480,-65-11 1759,0 1-1,0 1 1,0 0 0,0 1-1,-1 1 1,22 14 0,-31-18 250,0 1 0,-1 0 1,1 0-1,-1 1 1,0-1-1,0 1 0,-1 0 1,0-1-1,1 2 1,-2-1-1,1 0 0,-1 1 1,1-1-1,-1 1 1,-1 0-1,1-1 0,-1 1 1,0 0-1,-1 0 1,1 8-1,-1 2 242,-1 1 0,0-1 0,-1 0 0,-5 21 0,-12 11-1828,16-43 279,0 0 1,0-1-1,0 1 1,-1-1-1,0 0 0,-6 7 1,-6-1-16960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15.456"/>
    </inkml:context>
    <inkml:brush xml:id="br0">
      <inkml:brushProperty name="width" value="0.025" units="cm"/>
      <inkml:brushProperty name="height" value="0.025" units="cm"/>
    </inkml:brush>
  </inkml:definitions>
  <inkml:trace contextRef="#ctx0" brushRef="#br0">545 12 18353,'-33'-5'704,"0"1"0,-1 2 0,1 1 0,-1 2 0,1 1 0,-48 9 0,67-8-598,0 1 0,1 0 0,-1 1 0,1 0 0,0 1-1,0 1 1,1 0 0,0 1 0,0 0 0,1 1 0,0 0-1,0 1 1,1 0 0,0 1 0,1 0 0,0 0 0,-11 20 0,14-19-96,0 1 0,0-1 1,1 1-1,0 1 1,1-1-1,1 1 1,0 0-1,1 0 1,1-1-1,0 2 1,0-1-1,2 0 1,2 16-1,-2-19-4,1-1-1,1 1 1,0-1-1,0 0 1,1 0-1,0 0 1,1 0-1,0-1 1,1 0-1,0 0 1,0 0-1,1-1 1,0 0-1,0 0 1,1-1-1,0 0 1,15 11-1,-7-9 6,0-1 1,0 0-1,1-1 0,-1-1 1,1-1-1,1 0 0,31 4 1,0-4 81,77-1 1,-102-5 161,0 0 1,0-2 0,0-1-1,0-1 1,-1 0 0,0-2 0,0-1-1,-1-1 1,0-1 0,0 0-1,-1-2 1,32-23 0,-41 25-144,0 0 0,0 0-1,-1-2 1,-1 1 0,0-1 0,0-1 0,-1 0 0,-1 0 0,0 0 0,-1-1 0,0-1 0,-2 1 0,1-1 0,-2 0 0,0 0 0,0 0 0,-2-1 0,0 1-1,0-1 1,-2-20 0,0 29-112,-1 1-1,1-1 0,-1 0 0,0 0 0,-1 1 0,0-1 0,0 0 1,0 1-1,-1 0 0,0 0 0,0 0 0,-1 0 0,1 0 0,-1 0 1,-1 1-1,1 0 0,-6-5 0,3 4-62,0 1 0,0 0 0,-1 1 0,0 0 0,1 0 0,-1 1 0,-1 0 0,1 0 0,0 1 0,-1 0 0,1 0 0,-1 1 0,-11 0 1,5 1-248,1 0 1,-1 1-1,0 1 1,1 1-1,-1 0 1,1 0-1,0 1 1,0 1 0,0 1-1,-23 12 1,7 1-1387,0 0 1,1 2-1,-36 33 1,-8 16-5923</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0:38.045"/>
    </inkml:context>
    <inkml:brush xml:id="br0">
      <inkml:brushProperty name="width" value="0.025" units="cm"/>
      <inkml:brushProperty name="height" value="0.025" units="cm"/>
    </inkml:brush>
  </inkml:definitions>
  <inkml:trace contextRef="#ctx0" brushRef="#br0">46 49 16752,'0'0'6529,"1"10"-4954,0 15-865,-1 0 1,-1 1 0,-2-1 0,0 0 0,-2 0-1,-7 25 1,-11 71-359,29-164 1398,14-163-1242,-20 182-614,1 40-221,4 31 162,-4-41 167,1-1-1,0 1 1,0-1-1,0 1 1,1-1-1,-1 0 1,1 0-1,0 0 1,1-1-1,-1 1 1,1-1-1,0 0 0,0 0 1,0 0-1,1 0 1,-1-1-1,1 0 1,0 0-1,10 5 1,-8-6 9,-1 0 1,1 0 0,0-1 0,0 0 0,0 0-1,0 0 1,0-1 0,0 0 0,0-1 0,0 1-1,0-2 1,-1 1 0,1-1 0,0 1-1,0-2 1,9-4 0,-3 1 17,0-1-1,0 0 1,0-1-1,-1 0 1,-1-1 0,1-1-1,-1 0 1,12-15-1,-17 19-14,-1-1 0,0-1 0,0 1 0,0-1-1,-1 0 1,0 0 0,-1 0 0,0 0 0,0-1-1,-1 1 1,0-1 0,0 0 0,-1 1 0,0-19-1,-1 26-15,0 0-1,0 0 0,0 0 0,0 0 0,0-1 0,0 1 0,0 0 0,-1 0 1,1 0-1,0 0 0,-1 0 0,1 0 0,-1 0 0,1 0 0,-1 0 1,0 0-1,1 0 0,-1 0 0,0 0 0,0 0 0,1 0 0,-1 1 0,0-1 1,0 0-1,0 1 0,0-1 0,0 1 0,0-1 0,0 1 0,0-1 0,0 1 1,0 0-1,0-1 0,-1 1 0,1 0 0,-2 0 0,1 0-16,-1 0 0,0 0 1,0 1-1,1 0 0,-1-1 0,0 1 0,1 0 0,-1 0 0,1 0 0,-1 1 0,1-1 0,0 1 1,-1-1-1,-3 4 0,-5 7 2,-1 0 1,2 1-1,-1 1 1,2-1-1,-14 26 1,19-31 14,0 1 1,0-1-1,0 1 1,1 0-1,1 0 1,0 0-1,0 0 1,0 1-1,1-1 0,1 0 1,0 17-1,0-25 4,1 0-1,-1 1 0,1-1 1,-1 0-1,1 0 0,-1 1 1,1-1-1,0 0 0,-1 0 1,1 0-1,0 0 0,0 0 1,0 0-1,0 0 1,0 0-1,0 0 0,0 0 1,0-1-1,0 1 0,0 0 1,1-1-1,0 2 0,39 5 72,-26-8-35,0 0 0,0-1 1,21-5-1,-16 1-14,0 0 0,-1-2 1,1-1-1,-2 0 0,1-1 1,24-19-1,-32 21-37,1-1 1,-1 0-1,-1-1 1,0 0-1,0-1 1,-1 0-1,0 0 0,-1-1 1,-1 0-1,10-19 1,-14 16-43,-11 16-94,-14 21-101,10-4 239,1 0 1,1 1-1,-9 21 0,16-32 47,0 0 0,1-1 0,-1 2 0,2-1 0,-1 0 0,1 0 0,0 0-1,1 1 1,0-1 0,1 16 0,0-22-25,0 1-1,1-1 1,-1 1 0,0-1-1,1 1 1,-1-1 0,1 0-1,0 0 1,0 0-1,0 0 1,0 0 0,0 0-1,0 0 1,0-1 0,1 1-1,-1-1 1,1 0 0,-1 1-1,1-1 1,-1 0-1,1-1 1,0 1 0,-1 0-1,1-1 1,0 1 0,0-1-1,-1 0 1,1 0 0,4-1-1,4 2 23,0-2 0,0 0 0,-1 0 0,1-1 0,0 0 0,14-6 0,-18 6-323,0-1 0,-1 0 0,1 0 0,-1-1 0,0 0 1,0 0-1,0 0 0,0-1 0,-1 0 0,0 0 0,0 0 0,9-12 0,-12 13-34,-1 1 1,1-1-1,0 0 0,-1 0 1,0 0-1,0 0 0,0 0 0,0 0 1,-1-1-1,1 1 0,-1 0 0,0 0 1,-1 0-1,1-1 0,-1 1 1,0 0-1,1 0 0,-2 0 0,1 0 1,0 0-1,-1 0 0,0 1 1,0-1-1,-3-4 0,-16-26-10139</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01.853"/>
    </inkml:context>
    <inkml:brush xml:id="br0">
      <inkml:brushProperty name="width" value="0.025" units="cm"/>
      <inkml:brushProperty name="height" value="0.025" units="cm"/>
    </inkml:brush>
  </inkml:definitions>
  <inkml:trace contextRef="#ctx0" brushRef="#br0">236 9 8552,'0'0'14115,"-8"-3"-11814,3 2-2172,-1-1 1,1 1 0,-1 0 0,1 1 0,-1-1-1,1 1 1,-1 0 0,1 0 0,-1 1 0,1 0-1,-1 0 1,1 0 0,0 0 0,-1 1 0,1 0 0,0 0-1,0 1 1,-8 4 0,11-6-120,-69 46 238,67-44-255,1 0 1,-1 0 0,0 1 0,1-1 0,0 1 0,0 0 0,0 0 0,0 0 0,1 0 0,-1 0 0,1 1-1,0-1 1,0 1 0,1 0 0,-2 5 0,3-9-41,0 1 0,0-1 0,1 0-1,-1 1 1,0-1 0,1 0 0,-1 1 0,0-1 0,1 0 0,0 1-1,-1-1 1,1 0 0,0 0 0,0 0 0,0 1 0,-1-1-1,1 0 1,0 0 0,0 0 0,1-1 0,-1 1 0,0 0-1,0 0 1,0-1 0,1 1 0,-1 0 0,0-1 0,0 1 0,1-1-1,-1 0 1,1 1 0,-1-1 0,0 0 0,2 0 0,59 5-849,-48-5 677,43 1-455,-21-1 258,0 1 0,46 8 0,-80-9 436,-1 0 1,1 0-1,0 1 1,-1-1-1,1 0 1,-1 1-1,1-1 1,0 1-1,-1-1 1,1 1-1,-1 0 1,0 0-1,1 0 1,-1 0-1,0 0 1,1 0-1,-1 0 1,0 0-1,0 0 1,0 1-1,2 1 1,-3-2 75,0 0 0,-1 0 1,1 1-1,0-1 0,0 0 1,0 0-1,-1 0 0,1 0 1,-1 0-1,1 0 0,-1 0 0,1 0 1,-1 0-1,1 0 0,-1 0 1,0 0-1,0 0 0,0 0 1,1 0-1,-1-1 0,0 1 0,-1 0 1,-9 8 782,-1-2 0,1 0 0,-20 9 0,12-7-440,0 0 0,-1-2 0,0 0 0,0-1 0,-1-1 0,1-1 0,-41 2 1,59-6-436,0 0 1,0 0 0,0 0 0,0 0-1,0 0 1,0 0 0,0-1 0,0 1 0,0-1-1,0 0 1,1 1 0,-1-1 0,0 0-1,0 0 1,1 0 0,-1 0 0,-2-2 0,3 2-126,1 0 1,-1 0 0,1-1 0,-1 1 0,1 0 0,-1 0-1,1 0 1,-1 0 0,1 0 0,0-1 0,0 1 0,-1 0-1,1 0 1,0-1 0,0 1 0,0 0 0,1 0-1,-1-1 1,0 1 0,1-2 0,0-1-420,1 1 1,-1-1-1,1 0 0,0 1 1,0-1-1,1 1 0,-1 0 1,1 0-1,-1 0 1,1 0-1,0 0 0,0 1 1,0-1-1,0 1 0,7-4 1,33-11-4922,8 2-1511</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02.352"/>
    </inkml:context>
    <inkml:brush xml:id="br0">
      <inkml:brushProperty name="width" value="0.025" units="cm"/>
      <inkml:brushProperty name="height" value="0.025" units="cm"/>
    </inkml:brush>
  </inkml:definitions>
  <inkml:trace contextRef="#ctx0" brushRef="#br0">150 304 14221,'0'0'3972,"-10"0"-1457,2 0-2100,-1 1-1,0-1 1,0 2 0,1-1 0,-1 1 0,1 0 0,-15 7 0,19-8-314,1 1 0,-1 0 1,1 0-1,0 0 0,0 1 0,-1-1 1,1 1-1,1 0 0,-1 0 0,0 0 1,1 0-1,0 0 0,-1 0 0,1 1 1,0-1-1,1 1 0,-1 0 0,1-1 1,0 1-1,-1 0 0,2 0 0,-2 6 1,2-8-61,-1 0 1,1 0-1,0 0 1,0 0-1,0 0 1,0 0-1,0 0 1,1 0-1,-1 0 1,0 0-1,1-1 1,0 1-1,-1 0 1,1 0-1,0 0 0,0-1 1,0 1-1,0 0 1,0-1-1,1 1 1,-1-1-1,0 1 1,1-1-1,-1 0 1,1 1-1,-1-1 1,1 0-1,0 0 1,-1 0-1,1 0 1,0-1-1,0 1 1,0 0-1,-1-1 1,1 1-1,0-1 1,0 0-1,0 1 1,0-1-1,0 0 1,3-1-1,4 1-4,0 0 1,0-1-1,-1 0 0,1-1 0,0 0 0,-1 0 0,0-1 0,12-5 0,-5 1-55,-1-1-1,0-1 1,0 0 0,-1-1-1,0-1 1,0 0 0,-2-1-1,1 0 1,-1 0 0,-1-1-1,0-1 1,-1 0-1,-1 0 1,0-1 0,-1 0-1,0 0 1,-1 0 0,-1-1-1,0 0 1,-2 0 0,0-1-1,0 1 1,-1-1-1,-2-27 1,0 40 34,0 1 1,0-1-1,-1 1 0,0-1 1,1 1-1,-1 0 1,-1-1-1,1 1 0,0 0 1,-1 0-1,0 0 0,0 0 1,0 0-1,0 0 0,0 0 1,0 0-1,-1 1 0,1-1 1,-1 1-1,-3-2 0,4 3 6,0 0-1,-1 0 1,1 0-1,0 0 1,-1 1-1,1-1 1,-1 1-1,1 0 1,-1-1-1,1 1 1,-1 0-1,1 1 1,-1-1-1,1 0 1,-1 1-1,1-1 0,-1 1 1,1 0-1,0 0 1,-1 0-1,1 0 1,0 0-1,0 0 1,0 1-1,0-1 1,0 1-1,0 0 1,0-1-1,-2 4 1,-6 6 94,0 0 1,0 1 0,1 0-1,1 0 1,0 1 0,1 0 0,0 0-1,1 1 1,1 0 0,0 0-1,0 1 1,2-1 0,-4 25-1,7-37-109,0 0 0,0 0 1,1 0-1,-1 0 0,0 0 0,1 0 0,-1 0 0,1 0 0,0 0 0,0 0 0,0 0 0,0 0 0,0 0 0,0-1 1,0 1-1,0 0 0,1-1 0,-1 1 0,1-1 0,-1 1 0,1-1 0,0 0 0,-1 0 0,1 1 0,0-1 0,0 0 1,0-1-1,0 1 0,0 0 0,0-1 0,0 1 0,0-1 0,0 1 0,2-1 0,11 2-26,0-1-1,-1 0 0,30-4 0,-25 2-111,8-1-1049,48-12 1,-50 8 191,0 2 0,35-3 0,-58 7 1083,-1 1-1,1-1 1,-1 0-1,0 0 1,1 1-1,-1-1 0,1 1 1,-1-1-1,1 1 1,-1 0-1,0-1 1,0 1-1,1 0 1,-1 0-1,0 0 1,0 0-1,0 0 1,0 0-1,0 0 0,0 1 1,0-1-1,0 0 1,-1 0-1,1 1 1,0-1-1,-1 0 1,1 1-1,-1-1 1,1 1-1,-1-1 0,0 1 1,0-1-1,1 2 1,0 11 390,1 0 0,-2 0 0,-1 15-1,3 23-227,-2-50-316,1-1 0,-1 1-1,1-1 1,0 0 0,-1 1 0,1-1-1,0 1 1,0-1 0,0 0 0,0 0 0,0 1-1,0-1 1,0 0 0,1 0 0,-1 0-1,0 0 1,0 0 0,1-1 0,-1 1-1,1 0 1,-1-1 0,1 1 0,-1 0-1,1-1 1,-1 0 0,1 1 0,-1-1 0,1 0-1,0 0 1,-1 0 0,1 0 0,-1 0-1,1 0 1,-1-1 0,1 1 0,0 0-1,-1-1 1,3 0 0,2-1-751,0 0-1,-1 0 1,1-1-1,-1 0 1,1 0 0,-1 0-1,0-1 1,8-6-1,10-15-4143,-3-3-1564</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02.682"/>
    </inkml:context>
    <inkml:brush xml:id="br0">
      <inkml:brushProperty name="width" value="0.025" units="cm"/>
      <inkml:brushProperty name="height" value="0.025" units="cm"/>
    </inkml:brush>
  </inkml:definitions>
  <inkml:trace contextRef="#ctx0" brushRef="#br0">5 0 14862,'0'0'7335,"0"9"-4922,-5 111 4324,5-118-6716,0-1 0,0 0-1,1 1 1,-1-1 0,0 0 0,0 0-1,1 1 1,-1-1 0,1 0 0,-1 0 0,1 0-1,-1 0 1,1 1 0,0-1 0,0 0 0,-1 0-1,1 0 1,0 0 0,0-1 0,0 1-1,0 0 1,0 0 0,0 0 0,0-1 0,1 1-1,0 0 1,1 0 1,1 0 0,-1-1-1,0 1 1,1-1 0,-1 1 0,0-1-1,1 0 1,-1-1 0,7 0 0,1-1-147,0-1 1,0 0-1,0-1 1,0 0-1,11-7 1,44-36-2234,6-4 237,-72 51 2179,1 1 1,-1-1-1,0 0 0,1 0 0,-1 1 0,0-1 1,1 0-1,-1 0 0,0 1 0,1-1 0,-1 0 1,0 1-1,0-1 0,1 0 0,-1 1 0,0-1 1,0 1-1,0-1 0,0 0 0,0 1 1,1-1-1,-1 1 0,0-1 0,0 1 0,0-1 1,0 0-1,0 1 0,0-1 0,0 1 0,0-1 1,-1 1-1,1-1 0,0 0 0,0 1 1,0-1-1,0 1 0,-1 0 0,-2 21 682,0-9-494,0 0-1,1 1 1,0-1 0,1 0-1,1 1 1,1 13-1,-1-26-321,0 0 1,0 0-1,0-1 0,1 1 0,-1 0 0,1 0 1,-1-1-1,0 1 0,1 0 0,-1-1 0,1 1 0,-1 0 1,1-1-1,0 1 0,-1-1 0,1 1 0,0-1 1,-1 1-1,1-1 0,0 1 0,0-1 0,-1 0 0,1 1 1,0-1-1,0 0 0,0 0 0,-1 0 0,1 1 1,0-1-1,1 0 0,1 0-726,-1 0 1,0 0 0,0-1-1,0 1 1,0 0-1,0-1 1,0 1-1,0-1 1,0 0-1,0 1 1,0-1-1,2-2 1,16-15-15631</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03.885"/>
    </inkml:context>
    <inkml:brush xml:id="br0">
      <inkml:brushProperty name="width" value="0.025" units="cm"/>
      <inkml:brushProperty name="height" value="0.025" units="cm"/>
    </inkml:brush>
  </inkml:definitions>
  <inkml:trace contextRef="#ctx0" brushRef="#br0">0 303 15663,'0'0'3160,"10"0"-523,7 1-1416,7 0 139,0 0-1,41-5 1,-61 4-1282,1-1 0,0 0 0,0 1 0,0-2 0,-1 1 0,1 0 1,-1-1-1,1 0 0,-1 0 0,1 0 0,-1-1 0,0 1 0,0-1 0,0 0 0,-1 0 1,1-1-1,-1 1 0,1-1 0,-1 0 0,5-8 0,-7 11-65,0 0 0,0-1-1,-1 1 1,1-1 0,0 1-1,-1-1 1,1 1 0,-1-1-1,0 0 1,1 1 0,-1-1-1,0 0 1,0 1 0,0-1-1,0 1 1,0-1 0,-1 0-1,1 1 1,0-1 0,-1 0 0,1 1-1,-1-1 1,0 1 0,1-1-1,-1 1 1,0 0 0,0-1-1,0 1 1,0 0 0,0-1-1,0 1 1,0 0 0,-1 0-1,1 0 1,0 0 0,0 0-1,-1 0 1,1 0 0,-1 1 0,1-1-1,-1 0 1,1 1 0,-1-1-1,0 1 1,1 0 0,-3-1-1,-1 0-55,0 1 0,0-1-1,0 1 1,-1 0 0,1 0-1,0 1 1,0-1 0,0 1-1,0 0 1,-1 1 0,1-1-1,1 1 1,-9 4 0,4 0 69,1 1 0,-1 1 0,1 0 0,1 0 0,0 0 1,0 1-1,0 0 0,1 0 0,1 1 0,-1 0 1,2 0-1,-1 0 0,1 0 0,1 1 0,0-1 0,0 1 1,1 0-1,1 0 0,0 0 0,0 12 0,1-20-11,0-1-1,1 0 1,-1 0 0,1 0-1,-1 0 1,1 0-1,-1 0 1,1 0-1,0 0 1,0 0-1,0 0 1,0 0 0,1 0-1,-1-1 1,0 1-1,1 0 1,-1-1-1,1 1 1,0-1-1,3 3 1,-1-2 1,0-1-1,-1 1 0,2-1 1,-1 1-1,0-1 1,0 0-1,0-1 1,1 1-1,-1-1 1,5 0-1,4 0 17,-1-1 0,1-1 0,0 0 0,-1 0 0,0-2 0,18-6 0,-2-2-58,-1-3-1,0 0 1,-1-1 0,0-2 0,-2-1 0,0 0-1,27-30 1,-37 35-17,-1 0-1,-1-1 1,0-1 0,-1 0-1,-1-1 1,0 0-1,-1 0 1,-1-1-1,-1 0 1,-1 0 0,0-1-1,5-30 1,-13 24-56,2 25 90,0-1-1,-1 1 1,1 0 0,0-1-1,0 1 1,-1 0-1,1-1 1,0 1-1,0 0 1,-1-1-1,1 1 1,0 0-1,-1 0 1,1 0 0,0-1-1,-1 1 1,1 0-1,-1 0 1,1 0-1,0 0 1,-1 0-1,1-1 1,0 1-1,-1 0 1,1 0-1,-1 0 1,1 0 0,0 0-1,-1 0 1,1 0-1,-1 1 1,-2 0-23,0 0 0,1 1 0,-1-1 0,1 1 0,-1 0 0,1 0 0,0 0 0,0 0 0,0 0 0,0 0 0,0 1 0,-3 4 0,-11 18 220,1 1 0,1 0 1,-18 47-1,26-55-22,0 0 0,2-1 0,0 2 0,0-1 0,2 0 1,1 1-1,0 22 0,1-39-158,0 0 1,0 1-1,1-1 0,-1 0 1,1 0-1,-1 0 1,1 1-1,-1-1 0,1 0 1,0 0-1,0 0 1,0 0-1,1 0 0,-1 0 1,0 0-1,1-1 1,-1 1-1,1 0 0,-1-1 1,1 1-1,0-1 1,0 0-1,3 3 0,-1-3 8,1 1 0,-1-1 1,0 0-1,1 0 0,-1-1 0,0 1 0,1-1 0,-1 0 0,1 0 0,-1-1 0,8-1 0,2-1 4,0-1 0,1 0 0,-1-1 0,-1-1 0,1 0 0,18-12 0,-13 4-160,0 0-1,-2-1 1,0-1 0,0-1 0,-2-1 0,0 0 0,-1-1 0,-1 0-1,-1-1 1,-1 0 0,0-1 0,-2 0 0,0-1 0,-1 0 0,5-26 0,-13 47 136,0 1 0,1-1 0,-1 0 0,0 1 0,0-1 0,0 0 0,0 1 0,0-1 1,1 0-1,-1 1 0,0-1 0,-1 0 0,1 0 0,0 1 0,0-1 0,0 0 0,0 1 1,0-1-1,-1 0 0,1 1 0,0-1 0,-1 0 0,1 1 0,0-1 0,-1 1 0,0-2 1,0 2-5,0 0 1,0 0 0,0 1-1,0-1 1,0 0 0,1 1-1,-1-1 1,0 1 0,0-1 0,0 0-1,0 1 1,1 0 0,-1-1-1,0 1 1,1 0 0,-1-1 0,0 1-1,1 0 1,-2 1 0,-12 18 70,1 1 1,1 0-1,1 1 1,1 1-1,1-1 0,1 1 1,1 1-1,-7 39 1,13-56-21,0 0 0,0 0 0,0 0 0,1 0 0,0 0 0,0 0 0,1 0 0,0 0 0,2 7 0,-2-11-36,0-1-1,1 0 1,-1 0 0,0 0 0,1 0-1,-1 0 1,1 0 0,0 0 0,0 0-1,0-1 1,0 1 0,0-1 0,0 1-1,0-1 1,0 0 0,1 0 0,-1 0 0,0 0-1,1 0 1,-1 0 0,1-1 0,-1 1-1,1-1 1,-1 0 0,1 0 0,-1 0-1,5 0 1,2-1-108,1 1-1,0-2 0,0 1 1,-1-1-1,1-1 1,-1 0-1,0 0 0,0-1 1,0 0-1,0 0 1,12-9-1,-15 10 65,0-1-1,-1-1 1,1 1 0,-1-1 0,0 0-1,0 0 1,0-1 0,-1 1 0,1-1-1,-2 0 1,1 0 0,-1-1 0,1 1-1,-2-1 1,1 1 0,2-10 0,-5 15 72,0 1 0,0-1 1,0 1-1,1-1 0,-1 1 0,0-1 1,0 0-1,0 1 0,0-1 1,0 1-1,0-1 0,0 1 0,0-1 1,0 1-1,-1-1 0,1 1 1,0-1-1,0 1 0,0-1 1,-1 1-1,1-1 0,0 1 0,0-1 1,-1 1-1,1-1 0,0 1 1,-1 0-1,1-1 0,-1 1 0,1-1 1,0 1-1,-1 0 0,1-1 1,-1 1-1,0 0 0,-21 4 449,-19 21-140,33-17-225,1 0 0,0 1 0,0 0 0,-6 11 1,11-16-76,0 0 0,1-1 0,-1 1 1,1 0-1,-1 0 0,1 0 0,0 0 1,1 0-1,-1 0 0,1 1 0,0-1 1,0 0-1,0 0 0,2 7 1,-2-9-46,1 0 1,0-1 0,0 1-1,0-1 1,0 1 0,1-1-1,-1 0 1,0 1 0,1-1 0,-1 0-1,1 0 1,-1 0 0,1 0-1,-1 0 1,1 0 0,0-1-1,-1 1 1,1 0 0,0-1 0,0 1-1,-1-1 1,1 0 0,0 0-1,3 1 1,55 1-347,-46-2 168,92-2-1881,33 0 1,-49 11 3594,-74-5-481,-18-2 641,0-3-1533,0 1 0,0-1 0,0 1 0,0-1 0,0 1 1,0-1-1,0 0 0,0 0 0,1 0 0,-1 0 0,0 0 0,1-1 0,-3-1 0,-7-9-289,1 0 1,1 0-1,-1-2 1,-6-13-1,13 23 61,1-1 0,-1 1-1,1-1 1,0 0-1,0 1 1,1-1-1,-1 0 1,1 0 0,0 0-1,1-1 1,-1 1-1,1 0 1,0 0 0,0 0-1,1 0 1,1-6-1,-2 10-53,1 0-1,0 0 1,0 0-1,0 0 0,-1 0 1,1 0-1,0 1 1,0-1-1,1 0 0,-1 1 1,0-1-1,0 1 1,0-1-1,0 1 1,0-1-1,1 1 0,-1 0 1,0-1-1,0 1 1,3 0-1,30-2-2090,-25 2 1221,34-1-4338,3 1-3662</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04.642"/>
    </inkml:context>
    <inkml:brush xml:id="br0">
      <inkml:brushProperty name="width" value="0.025" units="cm"/>
      <inkml:brushProperty name="height" value="0.025" units="cm"/>
    </inkml:brush>
  </inkml:definitions>
  <inkml:trace contextRef="#ctx0" brushRef="#br0">126 91 16432,'-8'-3'1062,"1"1"1,0 0-1,-1 0 1,0 1-1,1 0 1,-1 0 0,-10 1-1,16 0-945,0 0 1,0 0-1,-1 0 1,1 0-1,0 0 0,0 1 1,-1-1-1,1 1 1,0-1-1,0 1 0,0 0 1,0 0-1,0 0 0,0 0 1,0 0-1,0 0 1,0 1-1,1-1 0,-1 1 1,0-1-1,1 1 0,-1 0 1,1-1-1,0 1 1,-1 0-1,1 0 0,0 0 1,-1 3-1,5-3-165,-1-2 0,1 1 0,0 0 0,0 0 0,-1-1 0,1 0 0,0 1 0,0-1 0,0 0 0,0-1 0,0 1 0,4-1 0,31-6-1753,-26 4 1200,0 1 0,0 0 0,0 1 0,20 1-1,-28 0 588,0 1-1,-1-1 0,1 1 0,0 0 0,0 1 1,0-1-1,-1 1 0,1 0 0,0-1 0,-1 1 1,0 1-1,1-1 0,-1 1 0,0-1 0,0 1 1,0 0-1,-1 0 0,4 4 0,1 4 350,-1 1-1,0-1 1,-1 2 0,0-1-1,-1 0 1,0 1 0,-1 0 0,0 0-1,-1 0 1,1 24 0,-2-19 111,-1 0 0,-1 0 0,0 0 0,-2 0 0,0 0 0,-1 0 0,-7 22 0,5-28-112,1 0 0,-1-1 0,-1 0 0,-14 20 1,19-28-285,0 0 1,0-1 0,-1 1 0,1-1 0,0 1 0,-1-1 0,0 0 0,1 0 0,-1 0 0,0 0 0,0 0 0,0-1 0,0 0 0,0 1 0,0-1-1,-1 0 1,1 0 0,0-1 0,-1 1 0,1-1 0,0 0 0,-1 1 0,-4-2 0,6 0-72,1 1 0,-1-1 0,0 0 0,1-1-1,-1 1 1,1 0 0,-1 0 0,1-1 0,0 1 0,-1 0 0,1-1 0,0 1 0,0-1 0,0 0 0,0 1-1,0-1 1,1 0 0,-1 0 0,0 1 0,1-1 0,-1 0 0,1 0 0,0 0 0,0 0 0,-1-2-1,0-55-1171,1 51 944,1-4-112,0-1 0,1 1 1,1 0-1,-1 0 0,2 0 1,0 0-1,0 1 0,1-1 1,0 1-1,1 1 0,12-17 1,5-3 232,1 2 1,41-38-1,-36 39 355,-2-1 0,27-36-1,-52 61-171,0 0 0,0 0 1,0 0-1,0 0 0,-1 0 0,1-1 0,-1 1 0,0 0 0,1-1 0,-2 1 0,1-1 0,0 0 1,-1-4-1,0 7-38,0 0 1,0 0 0,0 0 0,0 0-1,-1 0 1,1 1 0,0-1-1,-1 0 1,1 0 0,-1 1 0,1-1-1,-1 0 1,1 0 0,-1 1-1,0-1 1,1 1 0,-1-1 0,0 0-1,1 1 1,-1-1 0,-1 0-1,0 1 13,0-1-1,0 0 1,-1 0-1,1 1 0,-1 0 1,1-1-1,0 1 0,-1 0 1,1 0-1,-5 1 0,1 0-6,1 0 0,0 0-1,-1 1 1,1 0-1,0 0 1,0 0 0,0 1-1,1 0 1,-1 0-1,1 0 1,-1 0-1,1 1 1,0-1 0,0 1-1,0 0 1,1 0-1,0 1 1,-4 5 0,2-2-6,1-1 0,0 1 0,0 0 1,0 0-1,1 0 0,1 0 1,0 1-1,0-1 0,0 1 0,0 16 1,2-23-55,0 0 1,1 0 0,-1 0 0,1 0-1,-1 0 1,1 0 0,0 0 0,0 0-1,0 0 1,0 0 0,0 0 0,0-1-1,1 1 1,-1 0 0,1-1 0,-1 1-1,1-1 1,-1 1 0,1-1 0,0 0-1,0 0 1,0 0 0,-1 0 0,1 0-1,0 0 1,0 0 0,0-1 0,1 1-1,-1-1 1,0 0 0,0 1 0,0-1-1,0 0 1,3 0 0,6 1-1137,0-1 0,0 0 0,0-1 0,-1 0 0,19-5 0,19-11-6429</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04.990"/>
    </inkml:context>
    <inkml:brush xml:id="br0">
      <inkml:brushProperty name="width" value="0.025" units="cm"/>
      <inkml:brushProperty name="height" value="0.025" units="cm"/>
    </inkml:brush>
  </inkml:definitions>
  <inkml:trace contextRef="#ctx0" brushRef="#br0">145 1 13837,'-10'6'4853,"7"-5"-4651,-17 12 1565,-36 28 0,51-37-1469,0 0 0,1 0 1,-1 0-1,1 0 0,0 1 1,0 0-1,1 0 0,0 0 1,0 0-1,0 0 0,0 1 1,1-1-1,0 1 0,0 0 1,-1 7-1,3-13-301,0 1 0,0 0 0,0 0 0,0 0 0,0-1 0,1 1 0,-1 0-1,0 0 1,0-1 0,1 1 0,-1 0 0,1-1 0,-1 1 0,1 0 0,-1-1 0,1 1 0,-1 0 0,1-1 0,-1 1-1,1-1 1,0 1 0,-1-1 0,1 0 0,0 1 0,-1-1 0,1 1 0,0-1 0,0 0 0,-1 0 0,1 0 0,0 1 0,0-1-1,0 0 1,0 0 0,35 1-765,-27-1 470,104-4-4374,-20-1 2039,-32 6 5154,-60-1-2404,-1 0-1,1 0 1,-1 0-1,0 1 0,1-1 1,-1 0-1,0 0 0,1 0 1,-1 1-1,0-1 1,1 0-1,-1 0 0,0 1 1,1-1-1,-1 0 1,0 0-1,0 1 0,0-1 1,1 0-1,-1 1 0,0-1 1,0 1-1,0-1 1,0 0-1,1 1 0,-1-1 1,0 0-1,0 1 0,0-1 1,0 1-1,0-1 1,0 0-1,0 1 0,0-1 1,0 1-1,0-1 0,-1 0 1,1 1-1,0-1 1,0 1-1,0-1 0,0 0 1,0 1-1,-1-1 0,1 0 1,0 1-1,0-1 1,-1 0-1,1 1 0,-13 18 1806,-3-6-1106,-1-2-1,-34 20 1,43-26-884,-1-1-1,0 0 1,0-1-1,0 0 1,0-1-1,0 1 1,-1-2 0,-13 2-1,23-3-88,-1-1 0,1 1 0,-1 0 0,0 0 0,1-1 0,-1 1 1,1 0-1,-1-1 0,0 1 0,1 0 0,-1-1 0,1 1 0,0-1 0,-1 1 0,1-1 0,-1 1 0,1-1 0,0 1 0,-1-1 0,1 0 0,0 1 0,0-1 0,-1 1 0,1-1 1,0 0-1,0 1 0,0-1 0,0 0 0,0 1 0,0-1 0,0 0 0,0 1 0,0-1 0,0 0 0,0 0 0,5-29-5921,9-6-2373</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05.583"/>
    </inkml:context>
    <inkml:brush xml:id="br0">
      <inkml:brushProperty name="width" value="0.025" units="cm"/>
      <inkml:brushProperty name="height" value="0.025" units="cm"/>
    </inkml:brush>
  </inkml:definitions>
  <inkml:trace contextRef="#ctx0" brushRef="#br0">46 0 12748,'0'0'9401,"-2"10"-7634,-11 40-556,2 1-1,3 1 1,2 0 0,1 99 0,5-149-1191,0 0 0,0 1 1,0-1-1,0 0 0,1 1 1,-1-1-1,1 0 0,0 0 1,-1 0-1,1 1 1,0-1-1,1 0 0,-1 0 1,0 0-1,0 0 0,1-1 1,-1 1-1,1 0 0,0 0 1,-1-1-1,1 1 0,0-1 1,0 0-1,0 0 0,0 1 1,0-1-1,0 0 0,0-1 1,4 2-1,-3-2-36,0 0 0,-1 0 1,1 0-1,0 0 0,0-1 0,0 1 0,0-1 0,0 0 0,-1 0 0,1 0 1,0 0-1,-1 0 0,1-1 0,-1 1 0,1-1 0,-1 0 0,0 1 0,0-1 1,0 0-1,0 0 0,0-1 0,0 1 0,2-4 0,5-10-42,-1-1 0,-1 0 0,0-1 0,-2 0 0,0 0 0,4-26 1,-10 50 78,0 1 1,1-1 0,0 0 0,0 0 0,0 0 0,1 0 0,-1 0 0,2 0 0,-1 0 0,3 8-1,-2-11-12,0-1 0,0 1 0,0 0 0,0-1-1,1 1 1,-1-1 0,1 1 0,-1-1-1,1 0 1,0 0 0,0 0 0,0-1 0,0 1-1,0-1 1,1 0 0,-1 1 0,0-2-1,0 1 1,8 1 0,-2 0-16,1-1-1,-1 0 1,1 0 0,-1-1-1,1-1 1,-1 1 0,1-1-1,-1-1 1,1 0-1,-1 0 1,17-7 0,-21 7-8,-1 0 1,1-1 0,-1 1-1,1-1 1,-1 0-1,0 0 1,0-1 0,-1 1-1,1-1 1,-1 0-1,0 1 1,1-2-1,-2 1 1,1 0 0,0 0-1,-1-1 1,0 0-1,0 1 1,0-1 0,-1 0-1,0 0 1,0 0-1,0 0 1,0-5-1,-1 10 13,1-1 0,-1 1 0,0 0 0,0-1 0,0 1 0,0-1 0,0 1 0,0 0 0,0-1 0,0 1 0,0 0 0,0-1 0,0 1 0,0 0-1,0-1 1,0 1 0,0-1 0,0 1 0,0 0 0,0-1 0,0 1 0,-1 0 0,1-1 0,0 1 0,0 0 0,0 0 0,-1-1 0,1 1 0,0 0-1,0-1 1,-1 1 0,1 0 0,0 0 0,-1 0 0,1-1 0,0 1 0,0 0 0,-1 0 0,1 0 0,-1 0 0,1 0 0,0 0 0,-1-1-1,-16 12 31,-12 23 281,24-26-195,1 0 0,1 1 0,-1-1 0,2 1-1,-1 0 1,1 0 0,0-1 0,0 17 0,1-22-91,1-1 0,0 0-1,0 1 1,1-1 0,-1 0 0,0 1-1,1-1 1,-1 0 0,1 1 0,0-1-1,0 0 1,0 0 0,0 0 0,0 0-1,0 0 1,1 0 0,-1 0 0,1 0-1,-1 0 1,1-1 0,0 1 0,-1-1-1,1 1 1,0-1 0,0 0 0,0 1-1,0-1 1,0 0 0,0 0 0,1-1 0,-1 1-1,0 0 1,0-1 0,1 1 0,-1-1-1,0 0 1,4 0 0,2 0-65,0 0 0,0-1 0,1 0 0,-1 0 0,0-1 0,0 0 0,0-1 0,-1 1 0,1-2 0,-1 1 0,1-1 0,-1 0 0,0 0 0,0-1 0,-1 0 0,0 0 0,0-1 0,0 0 0,10-12 0,-9 9-89,0-1-1,-1 1 1,0-1-1,0 0 1,-1 0 0,-1-1-1,0 0 1,0 0-1,-1 0 1,0 0-1,-1 0 1,0 0-1,0-20 1,-2 30 138,0 1-1,0-1 1,0 1 0,0-1-1,0 0 1,0 1 0,0-1 0,0 1-1,0-1 1,0 1 0,0-1-1,0 1 1,0-1 0,-1 1-1,1-1 1,0 1 0,0-1 0,0 1-1,-1-1 1,1 1 0,0 0-1,-1-1 1,1 1 0,0-1-1,-1 1 1,1 0 0,-1-1-1,1 1 1,0 0 0,-1-1 0,1 1-1,-1 0 1,1 0 0,-1 0-1,1-1 1,-1 1 0,1 0-1,-1 0 1,1 0 0,-1 0 0,1 0-1,-1 0 1,1 0 0,-1 0-1,1 0 1,-1 0 0,0 0-1,1 0 1,-1 0 0,1 1 0,-1-1-1,1 0 1,0 0 0,-1 1-1,1-1 1,-1 0 0,1 0-1,-1 1 1,1-1 0,0 0-1,-1 1 1,1-1 0,0 1 0,-1-1-1,1 1 1,-27 28 571,23-19-504,-1 0 1,1 0 0,0 0 0,1 1-1,1-1 1,-1 1 0,2-1 0,-1 1-1,1 0 1,1 0 0,0 0-1,1 0 1,2 14 0,-2-23-215,0 1 0,1-1 0,-1 0-1,1 0 1,-1 0 0,1 0 0,0 0 0,-1-1 0,1 1 0,0 0-1,0-1 1,0 1 0,1-1 0,-1 0 0,0 0 0,0 0 0,1 0 0,-1 0-1,1 0 1,-1-1 0,4 1 0,-5 0-283,1-1 0,0 0 1,-1 0-1,1 0 0,0 0 0,-1 0 0,1 0 0,0-1 1,0 1-1,-1 0 0,1-1 0,-1 0 0,1 1 0,-1-1 1,1 0-1,-1 0 0,1 1 0,-1-1 0,1 0 1,-1-1-1,2 0 0,9-17-6912</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05.915"/>
    </inkml:context>
    <inkml:brush xml:id="br0">
      <inkml:brushProperty name="width" value="0.025" units="cm"/>
      <inkml:brushProperty name="height" value="0.025" units="cm"/>
    </inkml:brush>
  </inkml:definitions>
  <inkml:trace contextRef="#ctx0" brushRef="#br0">0 1 13164,'0'0'11275,"8"48"-11275,13-24-1794,7-6-2626,4 0-4420</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06.351"/>
    </inkml:context>
    <inkml:brush xml:id="br0">
      <inkml:brushProperty name="width" value="0.025" units="cm"/>
      <inkml:brushProperty name="height" value="0.025" units="cm"/>
    </inkml:brush>
  </inkml:definitions>
  <inkml:trace contextRef="#ctx0" brushRef="#br0">125 0 18385,'0'0'3348,"-8"11"-1645,2-2-1218,0 0 1,0 0 0,1 1 0,-8 19 0,12-24-418,-1-1 1,1 1-1,0 0 1,0 0-1,1 0 1,0 0-1,-1-1 1,2 1-1,-1 0 1,0 0-1,1 0 1,0 0-1,0-1 1,1 1-1,-1 0 1,1-1-1,2 5 1,43 65-1450,-33-55 959,-2 1 1,19 37-1,-28-50 664,0 1 0,-1 0 1,1 0-1,-2 1 0,1-1 1,-1 0-1,0 1 0,-1-1 0,0 0 1,0 1-1,-3 12 0,2-15-27,-1 0 0,0-1 0,-1 1 0,1-1 0,-1 1-1,0-1 1,-1 0 0,1 0 0,-1 0 0,0-1 0,0 1 0,0-1-1,-1 0 1,1 0 0,-10 5 0,7-4-98,-1 0 0,0-1 0,1 0 0,-1 0 0,-1-1 0,1 0 0,0-1 0,-1 0 0,0 0 0,-9 0 0,17-1-120,-1-1 0,1 0 0,-1-1 0,1 1 1,0 0-1,-1 0 0,1-1 0,-1 1 0,1 0 1,0-1-1,-1 1 0,1-1 0,0 0 0,0 0 0,0 1 1,-1-1-1,1 0 0,0 0 0,0 0 0,0 0 1,0 0-1,-1-2 0,0 0-78,1 0 0,-1 0 0,1-1 1,0 1-1,0 0 0,0-1 0,0 1 0,0-1 0,0-3 0,1-6-484,0-1 0,0 1 0,1 0-1,3-14 1,0 12-185,0 1-1,0-1 1,1 1-1,1 0 1,1 0-1,14-23 1,62-74-960,-59 82 3140,-1-1-1,28-49 1,-42 55 1057,-9 24-2444,0 0 0,-1 0-1,1 0 1,0 0-1,0 0 1,-1-1-1,1 1 1,0 0-1,0 0 1,-1 0 0,1 0-1,0 0 1,0 0-1,-1 0 1,1 0-1,0 0 1,-1 0 0,1 0-1,0 0 1,0 0-1,-1 0 1,1 0-1,0 0 1,0 1 0,-1-1-1,1 0 1,0 0-1,0 0 1,0 0-1,-1 0 1,1 0-1,0 1 1,0-1 0,0 0-1,-1 0 1,1 0-1,0 1 1,0-1-1,0 0 1,0 0 0,-1 1-1,-31 36 802,25-25-638,1 1-1,1-1 1,-9 27 0,13-33-129,-1 1 0,1-1 0,0 0 0,0 1 0,1-1 0,0 1 1,0-1-1,0 0 0,1 1 0,2 11 0,-1-16-67,-1 0 1,1 0-1,0 0 1,0 0-1,-1 0 0,1 0 1,1 0-1,-1 0 0,0-1 1,0 1-1,0-1 0,1 0 1,-1 0-1,1 0 0,-1 0 1,1 0-1,-1 0 1,1-1-1,0 1 0,-1-1 1,1 0-1,0 1 0,-1-1 1,1-1-1,0 1 0,-1 0 1,4-1-1,7 0-135,-1-1 0,1 0-1,-1-1 1,18-6 0,0-4-947,47-28 0,-49 24 785,51-21 1,-78 38 307,0-1 0,0 1 0,-1-1 0,1 1 0,0 0 0,0-1 0,0 1 0,-1 0 0,1 0 0,0-1 0,0 1 0,0 0 0,0 0 0,0 0 0,0 0 0,-1 0 0,1 0 0,0 1 0,0-1 0,0 0 0,0 0 0,-1 1 0,1-1 0,0 0 0,0 1 0,0-1 0,-1 1 0,2 0 0,2 21 1155,-4-20-1127,0 0 1,0-1-1,0 1 1,0 0-1,0 0 1,0-1-1,0 1 1,0 0 0,1-1-1,-1 1 1,1 0-1,-1-1 1,1 1-1,-1 0 1,1-1-1,0 1 1,0-1-1,0 0 1,0 1-1,0-1 1,0 0-1,1 1 1,-1-1-1,0 0 1,0 0-1,1 0 1,-1 0-1,1 0 1,-1 0-1,4 1 1,7 0-374,-1-1-1,1 0 1,0 0 0,0-1-1,0-1 1,0 0 0,0-1 0,0 0-1,-1 0 1,1-1 0,21-10-1,-18 4-4415,-9-1-3028</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07.165"/>
    </inkml:context>
    <inkml:brush xml:id="br0">
      <inkml:brushProperty name="width" value="0.025" units="cm"/>
      <inkml:brushProperty name="height" value="0.025" units="cm"/>
    </inkml:brush>
  </inkml:definitions>
  <inkml:trace contextRef="#ctx0" brushRef="#br0">120 409 12364,'0'0'5829,"0"-8"-2172,1 5-3251,-1 0 0,0-1 0,0 1 0,-1 0 0,1 0 0,-1-1 0,1 1 0,-1 0 0,0 0 0,-2-4 0,2 6-301,0 0 0,0-1 0,0 1 0,0 0 0,0 0 1,0 0-1,0 1 0,0-1 0,-1 0 0,1 0 0,0 1 0,0-1 0,-1 0 0,1 1 1,-1 0-1,1-1 0,-1 1 0,1 0 0,0-1 0,-1 1 0,1 0 0,-1 0 0,1 0 1,-1 1-1,1-1 0,-1 0 0,1 0 0,-1 1 0,1-1 0,0 1 0,-1-1 0,1 1 1,-2 1-1,-1 0-88,-1 1 1,1 0 0,0 0 0,0 0 0,0 0 0,0 1-1,0-1 1,1 1 0,0 0 0,0 0 0,0 1 0,0-1-1,-2 6 1,3-6-13,0-1 0,0 0 1,0 1-1,1-1 0,0 1 0,0 0 0,0-1 0,0 1 0,0 0 0,1 0 1,-1-1-1,1 1 0,0 0 0,0 0 0,1 0 0,-1 0 0,1-1 0,1 7 1,0-9-7,-1 0 0,0 0 0,0 0 1,1 0-1,-1 0 0,1 0 1,-1 0-1,1 0 0,-1 0 0,1-1 1,-1 1-1,1-1 0,0 1 0,-1-1 1,1 0-1,0 0 0,-1 1 0,1-1 1,0 0-1,-1 0 0,3-1 1,38-5-113,-19-3-226,-1 0 0,0-2 0,-1-1 0,0 0 0,-1-2-1,-1 0 1,0-1 0,-1-1 0,0-1 0,-2-1-1,0 0 1,20-30 0,-25 25 364,-8 15 79,-9 16 290,-1 2-108,1-1 0,1 1 0,0 1 0,0-1 0,1 1 0,0 0 0,1 0 1,0 0-1,1 0 0,0 0 0,0 20 0,2-30-247,0 1 1,0-1-1,1 1 0,-1-1 1,1 1-1,-1-1 1,1 1-1,-1-1 1,1 0-1,0 1 1,0-1-1,-1 0 0,1 0 1,0 1-1,0-1 1,0 0-1,1 0 1,-1 0-1,0 0 0,0 0 1,1 0-1,1 0 1,0 1 1,1-1 1,-1 0-1,1 0 1,-1 0-1,1-1 1,-1 1-1,1-1 1,0 0 0,4 0-1,3-1 26,-1 0 0,1-1 0,-1-1 0,1 1 0,17-8 0,-9 0-71,-1-1 0,0 0 0,0-1-1,-1-1 1,0-1 0,-2 0 0,1-1 0,-2-1 0,18-24-1,-21 26-41,-1-1-1,0-1 0,-2 1 0,1-2 0,-2 1 1,0-1-1,-1 0 0,-1 0 0,-1-1 0,0 1 1,1-25-1,-4 41 25,-1-1 0,0 1 1,0-1-1,0 1 0,0-1 0,0 1 0,0 0 1,0-1-1,0 1 0,0-1 0,-1 1 1,1 0-1,-1-1 0,1 1 0,-1 0 1,1-1-1,-1 1 0,0 0 0,0 0 1,1 0-1,-1-1 0,0 1 0,0 0 1,0 0-1,0 0 0,-1 1 0,1-1 1,0 0-1,0 0 0,0 0 0,-1 1 1,1-1-1,0 1 0,-1-1 0,-2 0 1,1 1 5,1 1 0,-1-1 0,0 0 0,0 1 1,0 0-1,0-1 0,0 1 0,0 0 0,1 1 1,-1-1-1,1 0 0,-1 1 0,1-1 0,-1 1 1,1 0-1,0 0 0,-4 3 0,-6 9 109,0 1 1,1 0-1,0 1 0,1 0 1,1 1-1,1 0 0,-11 29 1,11-20 236,0 0 0,1 1 0,2 0 0,-4 45 0,9-68-311,-1 0-1,1 0 1,0 0-1,0 0 1,0 0-1,1-1 1,-1 1-1,1 0 1,0 0 0,0 0-1,0-1 1,1 1-1,-1-1 1,1 1-1,0-1 1,0 1-1,0-1 1,0 0-1,1 0 1,2 3 0,0-3-30,0 0 0,1 0 1,-1-1-1,0 0 0,1 0 1,-1 0-1,1-1 0,-1 1 1,1-1-1,0-1 0,0 1 1,10-1-1,49-4-2595,-25-11-2726,-15-3-1533</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0:38.403"/>
    </inkml:context>
    <inkml:brush xml:id="br0">
      <inkml:brushProperty name="width" value="0.025" units="cm"/>
      <inkml:brushProperty name="height" value="0.025" units="cm"/>
    </inkml:brush>
  </inkml:definitions>
  <inkml:trace contextRef="#ctx0" brushRef="#br0">1 1 15791,'0'0'14285,"85"26"-20114,-46-15 384,4 1-3139</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07.542"/>
    </inkml:context>
    <inkml:brush xml:id="br0">
      <inkml:brushProperty name="width" value="0.025" units="cm"/>
      <inkml:brushProperty name="height" value="0.025" units="cm"/>
    </inkml:brush>
  </inkml:definitions>
  <inkml:trace contextRef="#ctx0" brushRef="#br0">162 13 20083,'0'0'1532,"-10"-2"582,9 2-2100,-3-2 150,-1 0 0,1 0 0,-1 1 1,0 0-1,0 0 0,1 1 0,-1-1 0,0 1 1,0 0-1,0 0 0,0 0 0,0 1 0,0 0 1,1 0-1,-1 0 0,0 0 0,1 1 0,-1 0 0,1 0 1,-1 0-1,1 1 0,0-1 0,0 1 0,0 0 1,0 0-1,-3 4 0,4-4-147,1 0 0,-1 0 0,1 0 0,0 0 0,0 1 0,0-1 0,1 0 0,-1 1 0,1 0 0,0-1 0,0 1 0,0 0 0,1-1 0,-1 1 0,1 6 0,0-8-30,0 0 0,0 0 1,1 0-1,0-1 1,-1 1-1,1 0 0,0 0 1,0-1-1,-1 1 1,1 0-1,1-1 0,-1 1 1,0-1-1,0 1 1,1-1-1,-1 0 0,0 0 1,1 1-1,-1-1 1,1 0-1,0 0 0,-1 0 1,1-1-1,0 1 1,0 0-1,-1-1 0,1 1 1,0-1-1,0 1 1,0-1-1,0 0 0,2 0 1,42 3-2685,69-3 0,6-1-1118,-119 1 3902,-1 0 0,0 0 0,0 0 0,1 0 0,-1 1 0,0-1 0,0 0 0,0 0 0,1 1 0,-1-1 0,0 1 0,0-1 0,0 1 0,0-1 0,0 1 0,0 0 0,0-1 0,0 1 0,0 0 0,2 2 0,-3-2 116,0 0 0,1-1 1,-1 1-1,0 0 0,0 0 0,0 0 0,0 0 1,0 0-1,0 0 0,0 0 0,0 0 1,0 0-1,-1 0 0,1 0 0,0 0 0,-1-1 1,1 1-1,0 0 0,-1 0 0,0 1 1,-3 3 485,1 0 1,-1-1-1,0 1 1,0-1-1,0 0 1,0 0 0,-7 4-1,-8 5-462,-1-1 0,0-1 1,-1 0-1,0-2 0,-1-1 0,1 0 0,-2-1 1,-30 4-1,29-12-2749,13-12-4859,8-11-9045</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08.414"/>
    </inkml:context>
    <inkml:brush xml:id="br0">
      <inkml:brushProperty name="width" value="0.025" units="cm"/>
      <inkml:brushProperty name="height" value="0.025" units="cm"/>
    </inkml:brush>
  </inkml:definitions>
  <inkml:trace contextRef="#ctx0" brushRef="#br0">150 213 17200,'0'0'4549,"-10"-8"-1133,-35-24-1131,42 31-2228,1 0 0,-1 0 0,1 0-1,-1 0 1,1 0 0,-1 0 0,0 1 0,1 0 0,-1-1 0,0 1-1,0 0 1,1 0 0,-1 0 0,0 1 0,0-1 0,1 1 0,-1-1 0,0 1-1,1 0 1,-1 0 0,1 0 0,-1 0 0,1 1 0,0-1 0,-1 1-1,1-1 1,0 1 0,0 0 0,0 0 0,0 0 0,0 0 0,1 0 0,-1 0-1,0 1 1,1-1 0,0 0 0,0 1 0,0-1 0,0 1 0,0 0-1,0-1 1,0 1 0,1 0 0,-1-1 0,1 6 0,0-7-62,0 0 0,1 0 0,-1 1 1,0-1-1,1 0 0,-1 0 0,1 0 0,-1 0 1,1 0-1,-1 0 0,1 0 0,0 0 0,-1 0 0,1 0 1,0-1-1,0 1 0,0 0 0,0 0 0,0-1 1,0 1-1,0-1 0,0 1 0,0-1 0,0 1 1,0-1-1,0 1 0,0-1 0,0 0 0,1 0 1,-1 1-1,1-1 0,46 2-101,-39-2 78,4-1-143,-1-1 0,0 0 0,1-1 0,-1 0 1,0-1-1,0 0 0,-1-1 0,1 0 1,-1-1-1,0 0 0,0-1 0,-1 0 1,10-9-1,-11 8 148,1 0 1,-1-1-1,0 0 1,-1 0-1,0-1 0,-1 0 1,0 0-1,-1 0 1,1-1-1,-2 0 1,0-1-1,0 1 1,3-17-1,-7 27 100,-1 0-1,1 0 1,-1 0 0,0 0-1,0 0 1,0 0 0,0 0 0,1 0-1,-1 0 1,-1 0 0,1-1-1,0 1 1,0 0 0,0 0-1,0 0 1,-1 0 0,1 0 0,-1 0-1,1 0 1,-1 0 0,1 0-1,-1 1 1,0-2 0,0 1-42,0 1 0,0 0 0,1 0 0,-1 0 0,0-1 0,0 1 0,0 0 0,0 0 0,0 0 0,0 0 0,0 1 0,1-1 1,-1 0-1,0 0 0,0 0 0,0 1 0,0-1 0,1 0 0,-1 1 0,-1 0 0,-4 2 29,1 1-1,0-1 1,1 1-1,-1 0 0,1 0 1,-8 9-1,6-4 46,-1 1-1,1 1 0,1-1 0,0 1 0,1 0 0,0 0 0,0 1 0,1-1 0,1 1 0,0 0 1,0 0-1,1-1 0,1 1 0,0 0 0,2 13 0,-1-22-93,0 0 0,0 0 0,0 0 1,1 0-1,-1 0 0,1 0 0,0 0 0,0 0 0,0-1 0,0 1 0,0-1 0,1 1 1,-1-1-1,1 0 0,-1 0 0,1 0 0,0 0 0,0-1 0,0 1 0,0-1 1,0 1-1,0-1 0,0 0 0,1-1 0,-1 1 0,0 0 0,0-1 0,1 0 0,-1 1 1,0-1-1,7-1 0,-1 0-16,0 1-1,0-1 1,0-1 0,0 0 0,-1 0 0,1 0 0,-1-1 0,1-1-1,-1 1 1,0-1 0,7-6 0,-6 5-20,-2-2 1,1 1-1,-1-1 1,0 0-1,-1 0 1,1-1-1,-1 0 1,-1 0-1,0 0 1,0-1-1,0 0 1,6-18-1,-12 27 19,1 0-1,0 0 1,0 0 0,0 1-1,-1-1 1,1 0 0,0 0-1,0 0 1,0 0 0,-1 0-1,1 0 1,0 1 0,0-1-1,-1 0 1,1 0 0,0 0-1,-1 0 1,1 0 0,0 0-1,0 0 1,-1 0 0,1 0 0,0 0-1,0 0 1,-1-1 0,1 1-1,0 0 1,0 0 0,-1 0-1,1 0 1,0 0 0,0 0-1,0 0 1,-1-1 0,1 1-1,0 0 1,0 0 0,0 0-1,-1-1 1,1 1 0,0 0-1,0 0 1,0 0 0,0-1-1,0 1 1,0 0 0,-1 0-1,1-1 1,0 1 0,0 0-1,0 0 1,0-1 0,0 1-1,0 0 1,0 0 0,0-1-1,0 1 1,0 0 0,0-1 0,0 1-1,0 0 1,0 0 0,1-1-1,-5 5 18,0 1 5,1-1 0,0 1 1,0 0-1,0 0 1,1 0-1,0 0 0,-1 0 1,2 0-1,-1 1 1,1-1-1,0 1 0,-1 6 1,1-10-9,1 1 1,-1 0-1,1-1 1,0 1-1,0-1 1,0 1-1,0 0 1,0-1-1,1 1 1,-1-1-1,1 1 1,0 0-1,0-1 1,0 1-1,0-1 1,0 0-1,0 1 0,1-1 1,-1 0-1,1 0 1,-1 0-1,1 0 1,0 0-1,0 0 1,0 0-1,0-1 1,0 1-1,0-1 1,0 1-1,4 0 1,3 1-11,1-1 1,0 0 0,0-1-1,0 0 1,0 0 0,0-1-1,0-1 1,0 1 0,0-2-1,-1 1 1,1-1 0,0-1-1,11-4 1,-9 2-76,-1 1 0,0-2 1,-1 1-1,1-2 0,-1 1 0,0-1 1,-1-1-1,1 0 0,-2 0 0,14-15 0,-20 20 77,-1 1-1,1 0 0,0-1 0,0 1 0,-1-1 0,0 1 0,1-1 0,-1 0 0,0 0 0,0 0 1,-1 1-1,1-1 0,-1 0 0,1 0 0,-1 0 0,0 0 0,0-5 0,-1 6-2,0 0 0,1 1 0,-1-1 0,0 1 0,0-1 0,0 1 0,0 0 0,-1-1 0,1 1 0,0 0 0,0 0 0,-1 0 0,1 0 0,-1 0 0,1 0 0,-1 0 0,1 0 0,-1 1 0,0-1 0,1 0 0,-1 1 0,0 0 0,1-1 0,-1 1 0,0 0 0,0 0 0,1 0 0,-1 0 0,-3 0 0,-1 1-7,0 0 1,-1 0-1,1 1 0,0-1 1,0 1-1,0 1 0,0-1 1,0 1-1,1 0 1,-1 0-1,1 1 0,0-1 1,-1 1-1,2 1 0,-1-1 1,-6 8-1,9-10 24,-1 1-1,1 0 0,-1 0 1,1 0-1,0 0 0,0 0 1,0 1-1,1-1 1,-1 0-1,1 1 0,0-1 1,0 1-1,0 0 0,0-1 1,1 1-1,0 0 1,-1-1-1,1 1 0,0 0 1,1-1-1,-1 1 0,1 0 1,0 0-1,-1-1 1,2 1-1,-1-1 0,0 1 1,1-1-1,-1 0 1,4 4-1,-1-3-19,0 1 0,0-2-1,1 1 1,0 0 0,0-1 0,0 0 0,0 0-1,0-1 1,1 1 0,-1-1 0,1 0 0,-1 0-1,1-1 1,0 0 0,10 1 0,2 0-858,0-1 0,0 0 0,35-5 0,-47 3-143,0 0 1,0 0 0,0-1-1,0 0 1,0 0 0,-1 0 0,1-1-1,-1 0 1,0 0 0,1 0 0,8-8-1,14-20-10837</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08.773"/>
    </inkml:context>
    <inkml:brush xml:id="br0">
      <inkml:brushProperty name="width" value="0.025" units="cm"/>
      <inkml:brushProperty name="height" value="0.025" units="cm"/>
    </inkml:brush>
  </inkml:definitions>
  <inkml:trace contextRef="#ctx0" brushRef="#br0">53 17 19058,'0'0'3876,"-52"-17"-2115,51 21-1633,1 8-320,0-1-2979,16-3-8648</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09.102"/>
    </inkml:context>
    <inkml:brush xml:id="br0">
      <inkml:brushProperty name="width" value="0.025" units="cm"/>
      <inkml:brushProperty name="height" value="0.025" units="cm"/>
    </inkml:brush>
  </inkml:definitions>
  <inkml:trace contextRef="#ctx0" brushRef="#br0">114 31 18546,'0'0'8199,"-8"73"-5828,-5-28-802,1 5-608,1 0-352,0-3-289,7-4-224,4-4-192,0-10-1314,0-7-1568,1-10-1475</inkml:trace>
  <inkml:trace contextRef="#ctx0" brushRef="#br0" timeOffset="1">1 27 10666,'0'0'8008,"48"-23"-6855,-14 20 1089,8 3-897,9 0-512,6 0-289,0 7-415,0 2-65,-6 0-353,-10-3-1889,-13-2-1729,-15-3-4101</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09.448"/>
    </inkml:context>
    <inkml:brush xml:id="br0">
      <inkml:brushProperty name="width" value="0.025" units="cm"/>
      <inkml:brushProperty name="height" value="0.025" units="cm"/>
    </inkml:brush>
  </inkml:definitions>
  <inkml:trace contextRef="#ctx0" brushRef="#br0">25 9 17521,'0'0'7783,"-25"50"-6310,49-50-127,11 0-450,14 0-479,12-11-257,5-1-160,-3-1-1569,-8-1-2724,-13 5-4002</inkml:trace>
  <inkml:trace contextRef="#ctx0" brushRef="#br0" timeOffset="1">62 251 11691,'0'0'12908,"-51"42"-9096,77-42-3172,11-8-319,16-11-225,10-4-320,9-4-2531,0 3-1025,-3-2-448,-6 2-3939</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09.810"/>
    </inkml:context>
    <inkml:brush xml:id="br0">
      <inkml:brushProperty name="width" value="0.025" units="cm"/>
      <inkml:brushProperty name="height" value="0.025" units="cm"/>
    </inkml:brush>
  </inkml:definitions>
  <inkml:trace contextRef="#ctx0" brushRef="#br0">349 16 20628,'0'0'2562,"-54"48"-608,16-15-641,-5 3-384,-1 2-353,0-1 417,5-5-288,6-8-641,9-4-192,7-10-993,8-8-1538,6-2-1825,3-14-3780</inkml:trace>
  <inkml:trace contextRef="#ctx0" brushRef="#br0" timeOffset="1">121 1 5765,'0'0'17041,"51"28"-14735,-26-9-929,5 1-352,3 3-416,5-2-513,0-1-737,-1-2-2242,-4-8-1921,-5-6-2467</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10.155"/>
    </inkml:context>
    <inkml:brush xml:id="br0">
      <inkml:brushProperty name="width" value="0.025" units="cm"/>
      <inkml:brushProperty name="height" value="0.025" units="cm"/>
    </inkml:brush>
  </inkml:definitions>
  <inkml:trace contextRef="#ctx0" brushRef="#br0">72 53 19026,'-6'13'1650,"-8"19"-1056,2 1 0,2 0 1,1 1-1,-6 41 1,12-53-500,1 0 1,1 0 0,1 1-1,1-1 1,1 0 0,1 0-1,1 0 1,9 30 0,-2-27-138,-8-45 331,-2-3-115,3-40-301,2 1 0,4 0 0,1 0 0,41-117 0,-51 176 140,0-1 0,1 1 0,-1 0 0,1-1 0,0 1 0,0 0 0,1 0 0,-1 0 0,0 1 0,1-1 0,0 0 0,0 1 0,-1 0 0,1-1 0,1 1 0,-1 0 0,0 1 0,0-1 0,5-1 0,-5 2 2,1 1 0,-1 0 1,0-1-1,1 1 0,-1 0 0,0 1 0,0-1 0,1 1 0,-1-1 0,0 1 0,0 0 0,0 0 1,0 0-1,0 1 0,0-1 0,0 1 0,0 0 0,0 0 0,-1 0 0,1 0 0,4 4 1,-3-2 95,0 0 0,0 0 1,0 1-1,-1-1 1,1 1-1,-1 0 0,0 0 1,-1 0-1,1 1 0,-1-1 1,0 1-1,0-1 1,-1 1-1,2 10 0,-2-12-14,-1 0-1,-1 0 0,1-1 1,0 1-1,-1 0 0,0 0 1,0-1-1,0 1 0,0-1 1,-1 1-1,1-1 0,-1 1 1,0-1-1,0 0 0,0 0 0,0 0 1,-1 0-1,1 0 0,-1 0 1,0-1-1,1 1 0,-1-1 1,-6 4-1,-3 1-6,-1 0 0,0-1-1,0-1 1,0 0 0,-1 0 0,0-1-1,1-1 1,-2 0 0,1-1 0,-20 0 0,16-6-3907,8-13-3967</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11.417"/>
    </inkml:context>
    <inkml:brush xml:id="br0">
      <inkml:brushProperty name="width" value="0.025" units="cm"/>
      <inkml:brushProperty name="height" value="0.025" units="cm"/>
    </inkml:brush>
  </inkml:definitions>
  <inkml:trace contextRef="#ctx0" brushRef="#br0">170 309 13485,'0'0'13832,"-9"-8"-12423,3 3-1170,5 3-196,-1 0 0,0 0 0,1 1 0,-1-1 0,0 0 0,0 1 0,0-1 0,0 1 1,0 0-1,0-1 0,-1 1 0,1 0 0,0 1 0,-1-1 0,1 0 0,0 1 0,-1-1 1,1 1-1,-1-1 0,1 1 0,-1 0 0,1 0 0,-1 1 0,1-1 0,-1 0 1,1 1-1,0-1 0,-1 1 0,-1 1 0,-7 5 65,2 0 1,-1 0-1,-15 16 1,22-19-101,0-1 0,0 0 0,0 1 0,1 0-1,-1-1 1,1 1 0,0 0 0,0 1 0,0-1 0,1 0 0,-1 0 0,1 1 0,-1 5-1,2-10-12,0 1 0,0-1-1,0 1 1,0-1-1,0 1 1,1-1 0,-1 0-1,0 1 1,0-1-1,0 1 1,0-1 0,1 0-1,-1 1 1,0-1-1,0 0 1,1 1 0,-1-1-1,0 0 1,1 1-1,-1-1 1,0 0-1,1 0 1,-1 1 0,1-1-1,-1 0 1,0 0-1,1 0 1,-1 0 0,1 1-1,-1-1 1,1 0-1,0 0 1,22 0-250,22-9-433,1-10-321,-33 12 796,0 2 0,0-1 1,0 2-1,1 0 0,0 0 0,0 2 0,19-3 1,-33 5 216,1 0 0,-1 0 0,1 0 0,0 0 1,-1 0-1,1 1 0,-1-1 0,1 0 0,-1 0 1,1 0-1,-1 0 0,1 0 0,-1 1 0,0-1 1,1 0-1,-1 1 0,1-1 0,-1 0 0,1 1 1,-1-1-1,0 0 0,1 1 0,-1-1 0,0 0 1,1 1-1,-1-1 0,0 1 0,0-1 0,1 1 1,-1-1-1,0 1 0,0-1 0,0 1 0,0 0 1,-3 23 400,-19 19 724,10-31 619,16-25-1345,16-25-568,-8 20-724,-1-1 0,-1 0 0,0-1 1,-1 0-1,9-35 0,9 66 2597,-19-10-1682,0 0 0,1-1 0,-1 0-1,1-1 1,-1 0 0,0 0 0,0-1 0,0 0-1,0 0 1,0-1 0,0 0 0,0-1 0,-1 1 0,0-1-1,1-1 1,-2 0 0,1 0 0,9-9 0,-6 6 57,0-1 0,-1-1 0,-1 0 1,1 0-1,-2 0 0,1-1 0,-2-1 1,1 1-1,-1-1 0,-1 0 0,5-15 1,-7 0 302,-3 26-379,0 1 1,0 0-1,0 0 1,-1 0-1,1-1 1,0 1-1,0 0 1,0 0-1,0 0 1,0 0-1,-1 0 1,1-1-1,0 1 1,0 0-1,0 0 1,-1 0-1,1 0 1,0 0-1,0 0 1,0 0-1,-1 0 0,1 0 1,0 0-1,0 0 1,0 0-1,-1 0 1,1 0-1,0 0 1,0 0-1,0 0 1,-1 0-1,1 0 1,0 0-1,0 0 1,0 0-1,-1 0 1,1 0-1,0 0 1,0 0-1,0 1 1,0-1-1,-1 0 1,1 0-1,0 0 1,0 0-1,0 0 1,0 1-1,0-1 1,-1 0-1,1 0 1,0 1-1,-3 2 30,-1 1 1,1 1-1,0-1 0,0 0 0,0 1 0,1-1 0,-3 8 1,-5 19 105,1 1 1,2 1-1,1-1 1,2 1-1,1 0 1,2 0-1,1 0 1,5 41 0,-3-60-121,0 0 1,1 0 0,9 25 0,-11-36-17,0 1-1,0-1 0,0 0 0,1 0 1,-1 0-1,1 0 0,0-1 1,0 1-1,0 0 0,0-1 0,0 1 1,0-1-1,1 0 0,-1 0 1,1 0-1,0 0 0,0 0 0,0 0 1,-1-1-1,2 1 0,-1-1 0,3 1 1,-5-2-6,0 0 1,0 0 0,0 0-1,0 0 1,0 0 0,0-1-1,0 1 1,0 0 0,-1 0-1,1-1 1,0 1 0,0-1-1,0 1 1,0-1 0,-1 1-1,1-1 1,0 1 0,-1-1-1,1 1 1,0-1 0,-1 0-1,1 0 1,-1 1 0,1-1-1,-1 0 1,1 0 0,-1 0-1,1 1 1,-1-1 0,0 0-1,0 0 1,1 0 0,-1 0-1,0 0 1,0 0 0,0-1-1,1-41-106,-1 36 90,-2-7-2,0 0 1,0 1-1,-2-1 0,0 1 0,0-1 0,-1 1 1,-1 0-1,0 1 0,-8-13 0,4 8-75,-1 1-1,-1 1 0,0 0 0,-1 1 1,0 0-1,-17-13 0,44 35 253,0 0 0,1-1 0,-1-1-1,2 0 1,-1-1 0,0-1-1,1 0 1,27 2 0,3 0-292,0-2-1,59-4 1,-100 0 136,1-1 0,0 1 0,-1-1 0,1-1 0,-1 1 0,1-1-1,-1 0 1,0 0 0,0-1 0,0 0 0,0 0 0,0 0 0,8-7 0,-11 8 0,0 0 0,0 0 1,0 0-1,0-1 0,-1 1 1,1-1-1,-1 1 0,1-1 1,-1 0-1,0 1 1,0-1-1,0 0 0,0 0 1,-1 0-1,1 0 0,-1 0 1,0 0-1,0 0 0,0 0 1,0 0-1,0 0 0,0 0 1,-1 0-1,0 0 0,1 1 1,-1-1-1,-3-5 0,4 6-7,0 1 0,-1-1-1,1 1 1,-1-1 0,0 1-1,1-1 1,-1 1 0,0-1-1,0 1 1,0 0 0,0-1-1,0 1 1,0 0 0,0 0-1,-1 0 1,1 0 0,0 0-1,-1 0 1,1 0 0,0 0-1,-1 0 1,1 1 0,-1-1-1,1 1 1,-1-1 0,0 1-1,1-1 1,-1 1 0,0 0-1,1 0 1,-1 0 0,1 0-1,-1 0 1,0 0 0,1 0-1,-1 1 1,0-1 0,1 1-1,-1-1 1,1 1 0,-1-1-1,1 1 1,-1 0 0,1 0-1,0 0 1,-1 0 0,1 0-1,0 0 1,-2 2-1,-5 4 13,0 1-1,0 0 0,1 0 0,1 1 1,-11 17-1,9-12 73,1 0 0,0 0 0,1 1 0,1 0-1,-7 30 1,11-41-96,0 1 0,0 0 0,1-1 0,-1 1 0,1 0-1,0 0 1,1-1 0,-1 1 0,1 0 0,0-1 0,0 1 0,1 0-1,-1-1 1,1 1 0,0-1 0,0 0 0,0 0 0,1 0 0,-1 0-1,1 0 1,0 0 0,0-1 0,1 1 0,3 2 0,0-1-298,0 0 1,1-1-1,0 0 0,-1 0 1,2-1-1,-1 0 1,17 4-1,33 0-4340,-6-7-1982</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12.439"/>
    </inkml:context>
    <inkml:brush xml:id="br0">
      <inkml:brushProperty name="width" value="0.025" units="cm"/>
      <inkml:brushProperty name="height" value="0.025" units="cm"/>
    </inkml:brush>
  </inkml:definitions>
  <inkml:trace contextRef="#ctx0" brushRef="#br0">1 765 17745,'0'0'5488,"15"-4"-4068,1 0-1263,-1-2 1,0 1 0,-1-2 0,0 0 0,0-1-1,0 0 1,-1-1 0,16-14 0,37-36-96,-3-3 1,68-86 0,-103 111 137,-1-1 1,-1-1-1,-3-1 0,-1-1 1,-2-1-1,15-46 1,-32 81-69,-1 0 0,1 0 0,-2-1 1,1 1-1,-1-1 0,0 1 0,-1-1 1,0-14-1,0 21-114,0 1 0,-1-1 0,1 1 0,0-1 0,0 1 0,0 0 0,-1-1 0,1 1 0,0 0 0,0-1 0,-1 1 0,1 0 0,0-1 0,-1 1 0,1 0 0,-1-1 0,1 1 0,0 0 0,-1 0 0,1 0 0,-1-1 0,1 1 0,0 0 0,-1 0 0,1 0 0,-1 0 0,1 0 0,-1 0 0,1 0 0,-1 0 0,1 0 0,-1 0 0,1 0 0,0 0 0,-1 0 0,1 0 0,-1 0 0,1 1 0,-1-1 0,1 0 0,0 0 0,-1 1 0,-16 9 286,8-1-243,1 0 0,0 1 0,1 0 0,0 0-1,1 1 1,0 0 0,1 0 0,-5 14 0,-29 100 331,25-65-94,2 1 0,3 1 0,3 0 0,3 0 0,6 100 0,-2-160-387,-1 1 0,0-1-1,1 0 1,-1 0 0,1 0-1,0 0 1,0 0 0,0 1 0,0-1-1,0-1 1,0 1 0,0 0-1,1 0 1,-1 0 0,1-1-1,-1 1 1,3 2 0,15 0-4381,-18-5 3866,1 1 1,-1-1-1,1 1 1,-1-1 0,1 0-1,-1 1 1,0-1-1,1 0 1,-1 0-1,0 0 1,0 0-1,0 0 1,2-2-1,14-22-9779</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12.910"/>
    </inkml:context>
    <inkml:brush xml:id="br0">
      <inkml:brushProperty name="width" value="0.025" units="cm"/>
      <inkml:brushProperty name="height" value="0.025" units="cm"/>
    </inkml:brush>
  </inkml:definitions>
  <inkml:trace contextRef="#ctx0" brushRef="#br0">72 59 15535,'0'0'2258,"-7"10"-171,4-7-1962,-8 12 1209,1 0-1,-14 25 1,22-35-1108,-1 0 0,1 1 1,0 0-1,0-1 0,0 1 0,1 0 0,0 0 0,0-1 1,1 1-1,-1 0 0,1 0 0,0 0 0,3 12 0,-2-16-222,0 0-1,0 1 0,0-1 0,0 0 0,1 0 0,-1 0 0,1 0 0,-1-1 1,1 1-1,0 0 0,0-1 0,-1 1 0,1-1 0,1 1 0,-1-1 1,0 0-1,0 0 0,0 0 0,1 0 0,-1 0 0,0-1 0,1 1 1,-1-1-1,0 1 0,1-1 0,-1 0 0,1 0 0,-1 0 0,1 0 0,-1-1 1,1 1-1,1-1 0,4 0 19,1 0-1,-1-1 1,-1 0 0,1 0-1,0-1 1,0 0 0,-1 0 0,11-7-1,22-26-176,-34 29 86,1 0 1,0 1 0,0 0-1,0 0 1,16-9-1,-22 15 74,-1 0 0,1 0 0,0 0-1,-1 0 1,1 0 0,0 0 0,-1 0-1,1 0 1,0 0 0,0 0 0,-1 0-1,1 1 1,0-1 0,-1 0 0,1 0-1,-1 1 1,1-1 0,0 0 0,-1 1-1,1-1 1,-1 1 0,1-1-1,-1 1 1,1-1 0,-1 1 0,1-1-1,-1 1 1,1 0 0,-1-1 0,0 1-1,0-1 1,1 1 0,-1 0 0,0-1-1,0 1 1,1 0 0,-1-1 0,0 1-1,0 0 1,0 0 0,0-1 0,0 2-1,6 43 560,-4-27-296,-2-14-171,1 0 0,0 0 0,0 0 0,1 0 0,-1 0 0,1 0 0,0 0 0,0 0-1,0-1 1,1 1 0,-1-1 0,1 1 0,0-1 0,-1 0 0,2 0 0,-1 0 0,0-1 0,5 4 0,-5-5-50,-1 0 1,1 0-1,0-1 1,0 1-1,0-1 1,0 1-1,0-1 1,-1 0-1,1 0 0,0 0 1,0 0-1,0-1 1,0 1-1,0-1 1,0 0-1,-1 0 1,1 0-1,0 0 1,-1 0-1,1-1 1,0 1-1,-1-1 1,0 1-1,1-1 1,-1 0-1,0 0 1,3-4-1,2 0-18,1-2 1,-2 1-1,1-1 1,-1 0-1,0-1 0,-1 1 1,0-1-1,0 0 0,-1 0 1,0-1-1,0 1 0,-1-1 1,-1 0-1,0 0 1,0 0-1,-1 0 0,0 0 1,0 0-1,-1-1 0,-1 1 1,0 0-1,0 0 0,-1 0 1,0 0-1,-1 0 1,0 0-1,-8-17 0,11 27-38,0-1-1,0 0 1,0 1-1,1-1 0,-1 1 1,0-1-1,1 1 1,-1-1-1,0 1 1,1-1-1,-1 1 1,1 0-1,-1-1 1,1 1-1,-1-1 0,1 1 1,-1 0-1,1-1 1,-1 1-1,1 0 1,-1 0-1,1 0 1,-1-1-1,1 1 1,0 0-1,-1 0 0,1 0 1,-1 0-1,1 0 1,0 0-1,-1 0 1,1 0-1,-1 0 1,1 0-1,0 0 1,-1 1-1,1-1 0,37 0-44,-29 0-4,38 0-672,14 1-2808,-21-2-5935,-33 0-173</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0:38.746"/>
    </inkml:context>
    <inkml:brush xml:id="br0">
      <inkml:brushProperty name="width" value="0.025" units="cm"/>
      <inkml:brushProperty name="height" value="0.025" units="cm"/>
    </inkml:brush>
  </inkml:definitions>
  <inkml:trace contextRef="#ctx0" brushRef="#br0">162 32 18353,'0'0'2563,"-13"8"-268,1-2-2005,-10 6 988,-38 28 1,56-37-1161,0 0 1,0 0 0,0 1-1,0-1 1,0 1-1,1 0 1,-1 0 0,1 0-1,0 1 1,0-1 0,1 1-1,-1 0 1,1-1 0,0 1-1,1 0 1,-3 10 0,4-14-145,0 1 1,1-1 0,-1 0 0,0 0-1,1 0 1,-1 0 0,1 0 0,-1 0-1,1 0 1,-1 0 0,1 0 0,0 0-1,0 0 1,-1 0 0,1 0-1,0 0 1,0-1 0,0 1 0,0 0-1,0-1 1,0 1 0,0 0 0,0-1-1,0 1 1,0-1 0,1 0 0,-1 1-1,0-1 1,0 0 0,0 0 0,2 0-1,46 4-1182,-39-3 924,49 0-1427,-10-1 645,0 3 0,0 1 1,77 18-1,-124-22 1162,0 0 0,0 1 0,1-1 0,-1 1 0,0 0 0,0-1 0,0 1 0,0 0 0,0 1 0,0-1 0,0 0-1,0 0 1,-1 1 0,1-1 0,0 1 0,-1 0 0,3 2 0,-4-3 27,0 0-1,0 0 0,0 0 1,0 0-1,0 0 0,0 0 1,0 0-1,-1 0 0,1 0 1,0-1-1,-1 1 1,1 0-1,0 0 0,-1 0 1,1 0-1,-1 0 0,1-1 1,-1 1-1,0 0 0,1 0 1,-1-1-1,0 1 1,1 0-1,-1-1 0,0 1 1,-1 0-1,-10 6 657,1 0 0,-1-1 0,0-1 0,-14 5 0,-4 2-294,-1-2 0,0-2 0,0 0-1,-1-2 1,-40 2 0,72-7-574,-1-1-1,1 0 1,-1 0-1,1 0 1,-1 0-1,0 1 1,1-1-1,-1 0 1,0 0 0,1 0-1,-1 0 1,1 0-1,-1 0 1,0 0-1,1 0 1,-1-1-1,1 1 1,-1 0-1,0 0 1,1 0-1,-1-1 1,1 1-1,-1 0 1,1-1-1,-1 1 1,1 0-1,-1-1 1,1 1 0,-1-1-1,1 1 1,0-1-1,-1 1 1,1-1-1,0 1 1,-1-1-1,1 1 1,0-1-1,0 1 1,-1-1-1,1 0 1,0 1-1,0-1 1,0 1-1,0-1 1,0 0-1,0 1 1,0-1 0,0 1-1,0-1 1,0 0-1,0 1 1,0-1-1,1 0 1,19-28-6915,7 5-753</inkml:trace>
  <inkml:trace contextRef="#ctx0" brushRef="#br0" timeOffset="1">1075 0 20884,'0'0'7495,"-70"44"-6566,32-13 416,-7 9-576,3 1-481,6 0-224,8-3-64,10-4 0,5-7-416,5-4-289,5-8-640,0-10-1538,-3-5-1922,-5 0-1024,-4-20-6951</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13.238"/>
    </inkml:context>
    <inkml:brush xml:id="br0">
      <inkml:brushProperty name="width" value="0.025" units="cm"/>
      <inkml:brushProperty name="height" value="0.025" units="cm"/>
    </inkml:brush>
  </inkml:definitions>
  <inkml:trace contextRef="#ctx0" brushRef="#br0">0 30 17521,'0'0'4356,"97"-27"-2851,-27 27-992,12 0-481,5 0-3524,3-3-4579</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14.143"/>
    </inkml:context>
    <inkml:brush xml:id="br0">
      <inkml:brushProperty name="width" value="0.025" units="cm"/>
      <inkml:brushProperty name="height" value="0.025" units="cm"/>
    </inkml:brush>
  </inkml:definitions>
  <inkml:trace contextRef="#ctx0" brushRef="#br0">127 243 8552,'0'0'7581,"-9"-2"-4635,-29-6-463,36 8-2365,0 0 0,0 0 0,0 0 0,-1 0 0,1 1 0,0-1 0,0 1 0,0-1 0,0 1 0,0 0 0,0-1 1,0 1-1,0 0 0,0 0 0,0 1 0,0-1 0,1 0 0,-1 1 0,0-1 0,1 1 0,-1-1 0,1 1 0,0 0 0,0-1 0,-1 1 0,0 4 0,-3 3-58,0 0 0,1 1 0,-5 18-1,9-27-42,-1 3 40,0 0 1,0 0-1,0 0 1,0 0-1,0 0 1,1 0-1,0 0 1,0 0-1,0 1 1,0-1-1,1 0 1,2 7-1,-3-10-35,1 0-1,-1 0 1,1 0-1,-1 0 1,1 0-1,0-1 0,-1 1 1,1 0-1,0 0 1,0-1-1,0 1 1,-1 0-1,1-1 1,0 1-1,0-1 1,0 1-1,0-1 1,0 0-1,0 1 1,2-1-1,0 1-1,0-1 0,0 0-1,1 0 1,-1-1 0,0 1-1,0-1 1,0 1 0,0-1-1,0 0 1,3-1 0,6-4-14,0 0 1,0-1-1,0 0 1,-1 0-1,0-2 1,-1 1-1,0-1 1,9-11-1,5-7-393,38-54 0,-50 65 422,-1 0 0,-1-1-1,0 0 1,-1 0 0,-1-1 0,-1 0-1,-1-1 1,0 0 0,3-20-1,-11 33 1176,-5 12-754,-6 13-136,2 7-197,1 1 0,1 0 0,1 0-1,2 0 1,1 1 0,1 0 0,1 0-1,2 47 1,1-71-112,0 0 1,1-1-1,-1 1 0,1 0 0,0-1 0,0 1 0,1-1 0,-1 1 1,1-1-1,-1 1 0,1-1 0,0 0 0,0 0 0,1 0 0,-1 0 0,1 0 1,-1 0-1,1-1 0,5 4 0,-6-4-113,0-1-1,0 0 1,1 0 0,-1 0-1,0 0 1,0-1 0,1 1-1,-1-1 1,0 1 0,1-1-1,-1 0 1,0 0 0,5 0-1,-4 0-270,0-1-1,0 0 1,-1 0 0,1 0-1,0 0 1,0 0-1,0-1 1,-1 1 0,1-1-1,-1 1 1,1-1-1,3-4 1,18-23-6813,-2-8-4894</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14.659"/>
    </inkml:context>
    <inkml:brush xml:id="br0">
      <inkml:brushProperty name="width" value="0.025" units="cm"/>
      <inkml:brushProperty name="height" value="0.025" units="cm"/>
    </inkml:brush>
  </inkml:definitions>
  <inkml:trace contextRef="#ctx0" brushRef="#br0">38 41 16496,'-6'10'1841,"4"-5"-1930,-4 6 1037,1 1 0,0 0 1,-6 21-1,10-30-668,0 0 0,1 0 0,-1 0 0,1 0 0,0 0 0,0-1 0,0 1 0,1 0 0,-1 0-1,2 5 1,-2-6-175,1-1 1,0 0-1,0 1 0,-1-1 0,1 0 0,0 0 0,0 0 0,0 0 0,0 0 0,0 0 0,0 0 0,0 0 0,0 0 0,1-1 0,-1 1 1,0 0-1,0-1 0,1 1 0,-1-1 0,1 1 0,-1-1 0,0 0 0,3 1 0,7 0-47,1-1 1,-1 0-1,0-1 0,1 0 1,-1-1-1,0 0 0,0-1 1,0 0-1,0-1 0,-1 0 0,1 0 1,-1-1-1,0-1 0,-1 1 1,1-2-1,-1 1 0,0-1 0,-1-1 1,0 0-1,0 0 0,0 0 1,-1-1-1,0 0 0,7-14 1,-13 21-79,0 0 0,0 0 0,-1 0 0,1 1 0,0-1 0,-1 0 0,0 0 0,1 0 0,-1 0 1,0 0-1,0 0 0,0 0 0,0 0 0,0 0 0,-1 0 0,0-2 0,1 3 0,-1 0-1,1 0 1,-1 0 0,0 0-1,1 0 1,-1 0-1,0 1 1,0-1-1,0 0 1,1 1 0,-1-1-1,0 0 1,0 1-1,0-1 1,0 1-1,0-1 1,0 1 0,0 0-1,0-1 1,0 1-1,-2 0 1,-1-1-20,0 1 1,0 0-1,0 1 0,0-1 1,0 1-1,1-1 0,-1 1 1,0 1-1,0-1 0,1 0 1,-1 1-1,0 0 0,1-1 1,-7 6-1,0 2 80,0 1 0,1 0 0,0 1-1,0 0 1,1 0 0,1 0 0,0 1 0,0 1 0,2-1 0,-1 1 0,1 0-1,1 0 1,0 1 0,1-1 0,1 1 0,-2 26 0,4-38-17,0-1 0,0 1 0,0-1 0,1 1 0,-1 0 0,0-1 0,1 1 0,-1-1 1,1 1-1,-1-1 0,1 1 0,0-1 0,0 1 0,-1-1 0,1 0 0,0 0 0,0 1 0,1-1 0,-1 0 0,0 0 0,0 0 1,3 2-1,-1-2 0,0 1 0,1-1 0,-1 0 0,1 0 1,-1 0-1,1 0 0,-1 0 0,1-1 0,6 1 1,3-2-4,-1 0 1,1 0-1,-1-1 1,0-1-1,15-5 1,2-3-670,-1-2-1,-1-1 1,34-24 0,40-20-139,-101 58 839,1-1-1,0 1 1,0 0-1,0-1 1,0 1-1,0 0 1,-1 0-1,1-1 1,0 1-1,0 0 0,0 0 1,0 0-1,0 0 1,0 0-1,0 0 1,0 1-1,-1-1 1,1 0-1,0 0 1,0 1-1,0-1 0,0 0 1,0 1-1,-1-1 1,1 1-1,0-1 1,0 1-1,-1-1 1,1 1-1,0-1 0,-1 1 1,1 0-1,0-1 1,-1 1-1,1 0 1,-1 0-1,0 0 1,1-1-1,-1 1 1,1 0-1,-1 0 0,0 0 1,0 0-1,0 0 1,1 0-1,-1-1 1,0 1-1,0 0 1,0 0-1,-1 2 1,0 63 1779,0-45-1493,0-4-120,2 25 602,0-40-800,-1-1 0,1 0-1,-1 0 1,1 1 0,-1-1-1,1 0 1,0 0 0,0 0-1,-1 0 1,1 0 0,0 0-1,0 0 1,0 0 0,0 0-1,0 0 1,1 0 0,-1-1-1,0 1 1,0 0 0,0-1-1,1 1 1,-1-1-1,0 1 1,1-1 0,-1 0-1,0 1 1,3-1 0,8 0 2,-1 1 1,0-2-1,1 0 0,-1 0 1,0-1-1,0 0 1,0-1-1,0 0 0,0-1 1,-1 0-1,16-9 1,11-8-908,59-46 1,-39 26-665,-57 41 1539,0-1 0,0 1 0,0 0 1,0 0-1,0 0 0,1 0 0,-1-1 1,0 1-1,0 0 0,0 0 0,0 0 1,0 0-1,1 0 0,-1 0 0,0-1 1,0 1-1,0 0 0,0 0 0,1 0 1,-1 0-1,0 0 0,0 0 0,0 0 1,0 0-1,1 0 0,-1 0 0,0 0 1,0 0-1,0 0 0,1 0 0,-1 0 1,0 0-1,0 0 0,0 0 0,0 0 1,1 0-1,-1 0 0,0 0 0,0 1 1,0-1-1,0 0 0,1 0 0,-1 0 1,0 0-1,0 0 0,0 0 0,0 1 1,0-1-1,1 0 0,-1 0 0,0 0 1,0 0-1,0 1 0,-3 13-699,-11 18-3076,2-16-2172</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15.375"/>
    </inkml:context>
    <inkml:brush xml:id="br0">
      <inkml:brushProperty name="width" value="0.025" units="cm"/>
      <inkml:brushProperty name="height" value="0.025" units="cm"/>
    </inkml:brush>
  </inkml:definitions>
  <inkml:trace contextRef="#ctx0" brushRef="#br0">81 100 5029,'0'0'16549,"-9"-6"-16304,-29-14 236,37 19-430,0 1-1,0 0 1,0-1 0,0 1 0,0 0 0,-1 0-1,1 0 1,0-1 0,0 1 0,0 0 0,0 0 0,0 1-1,0-1 1,0 0 0,0 0 0,0 1 0,0-1-1,0 0 1,0 1 0,0-1 0,0 1 0,0-1 0,0 1-1,0-1 1,0 1 0,0 0 0,1 0 0,-1-1-1,0 1 1,1 0 0,-1 0 0,0 0 0,0 1 0,1-2-66,0 1 0,0-1 0,0 0 0,-1 0 0,1 1 1,0-1-1,0 0 0,0 0 0,0 1 0,0-1 0,0 0 1,0 0-1,0 1 0,0-1 0,0 0 0,0 0 1,0 1-1,0-1 0,0 0 0,0 0 0,1 1 0,-1-1 1,0 0-1,0 0 0,0 1 0,0-1 0,0 0 0,1 0 1,-1 0-1,0 1 0,0-1 0,0 0 0,1 0 1,-1 0-1,0 0 0,0 1 0,0-1 0,1 0 0,20-6-2149,-14 1 956,0-1-1,0 0 0,-1-1 1,0 1-1,11-15 0,-5 6-1575,5-7-1390</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15.701"/>
    </inkml:context>
    <inkml:brush xml:id="br0">
      <inkml:brushProperty name="width" value="0.025" units="cm"/>
      <inkml:brushProperty name="height" value="0.025" units="cm"/>
    </inkml:brush>
  </inkml:definitions>
  <inkml:trace contextRef="#ctx0" brushRef="#br0">288 75 12172,'0'0'5135,"7"-10"-3347,-1-2-1165,-5 8-372,1 0 0,0 0 0,1 0 0,-1 0 0,1 0 1,0 0-1,-1 0 0,2 1 0,-1 0 0,6-5 0,-9 7-148,0 1 1,1 0-1,-1-1 0,0 1 1,1-1-1,-1 1 0,1-1 1,-1 1-1,0 0 0,1-1 1,-1 1-1,1 0 0,-1 0 1,1-1-1,-1 1 0,1 0 1,-1 0-1,1 0 0,-1-1 1,1 1-1,-1 0 0,1 0 1,0 0-1,-1 0 0,1 0 1,-1 0-1,1 0 0,-1 0 1,1 1-1,-1-1 0,1 0 1,-1 0-1,2 1 0,-3 18 1324,-19 29-265,-221 275 1249,167-230-1731,58-68-1000,31-33-1533,34-33-1772,-17 8-1550,30-40-1,-11 8-4518</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16.596"/>
    </inkml:context>
    <inkml:brush xml:id="br0">
      <inkml:brushProperty name="width" value="0.025" units="cm"/>
      <inkml:brushProperty name="height" value="0.025" units="cm"/>
    </inkml:brush>
  </inkml:definitions>
  <inkml:trace contextRef="#ctx0" brushRef="#br0">193 38 15983,'0'0'6038,"-9"12"-4175,-14 20-862,3 0 1,0 2-1,2 0 1,-22 61-1,28-58-440,-8 45 0,17-68-507,1 0 0,1 1 0,0-1 0,1 0 0,0 1 0,4 22 0,-3-35-46,0 1 0,0 0 0,1-1 0,-1 1 0,1-1 0,0 1 0,-1-1 0,1 0 0,0 0-1,0 0 1,3 3 0,13 4-1354,-17-9 1111,0 0 1,-1 0-1,1 1 1,0-1-1,0 0 1,-1-1-1,1 1 0,0 0 1,0 0-1,0 0 1,-1 0-1,1-1 1,0 1-1,-1 0 1,1 0-1,0-1 1,-1 1-1,1-1 1,0 1-1,-1-1 1,2 0-1,-1 0-259,-1-1 0,1 0 0,0 1 0,-1-1 0,1 0 0,-1 0-1,1 1 1,-1-1 0,0 0 0,0 0 0,1 0 0,-2 0 0,1-3 0,-9-46-3351,-20-11 4271,25 56 328,1 0 0,-1 1 0,0 0 0,0-1 0,-1 2 0,0-1 0,0 0 0,-7-5 0,12 10-691,0 0 0,-1 0 1,1 0-1,0 0 0,0 0 0,0 0 0,-1 0 1,1 0-1,0 0 0,0 0 0,0 0 0,0 0 1,-1 0-1,1 0 0,0 0 0,0 0 0,0 0 1,-1 1-1,1-1 0,0 0 0,0 0 1,0 0-1,0 0 0,0 0 0,-1 0 0,1 0 1,0 1-1,0-1 0,0 0 0,0 0 0,0 0 1,0 0-1,0 1 0,-1-1 0,1 0 0,0 0 1,0 0-1,0 0 0,0 1 0,0-1 0,0 0 1,0 0-1,0 0 0,0 1 0,0-1 0,0 0 1,0 0-1,0 0 0,0 1 0,0-1 0,0 0 1,0 0-1,1 0 0,-1 0 0,0 1 0,0-1 1,0 0-1,0 0 0,0 0 0,0 0 1,0 0-1,1 1 0,-1-1 0,0 0 0,0 0 1,6 15 13,-2-10-8,0 0 0,0 0 0,1-1 0,0 0 0,0 0 0,0 0 0,1 0 0,-1-1 0,1 0 0,0 0 0,0 0 0,0-1 0,0 0 0,1 0 0,-1 0-1,0-1 1,1 0 0,-1-1 0,14 1 0,-8-1-33,0 0-1,0-1 1,0 0 0,0-1-1,0 0 1,0-1 0,0 0-1,0-1 1,20-9-1,-27 10 44,1 0 0,-1 0 0,-1 0 0,1 0 0,0-1 0,-1 1 0,0-1-1,0 0 1,0-1 0,0 1 0,-1-1 0,1 1 0,-1-1 0,0 0 0,-1-1 0,1 1-1,2-8 1,-25 29 1331,13-7-1271,1 0 1,0 0-1,0 1 1,1 0-1,0 0 1,1 0 0,0 1-1,0 0 1,1 0-1,1 0 1,0 0-1,1 0 1,-1 22 0,2-32-131,1 0 1,-1 0 0,0 0 0,1 0-1,-1 0 1,1-1 0,-1 1 0,1 0-1,-1 0 1,1 0 0,-1 0 0,1-1-1,0 1 1,0 0 0,-1-1 0,1 1-1,0-1 1,0 1 0,0-1 0,0 1-1,0-1 1,0 1 0,0-1 0,0 0-1,0 1 1,0-1 0,0 0 0,0 0-1,0 0 1,0 0 0,0 0 0,0 0-1,0 0 1,0 0 0,0 0 0,0-1-1,0 1 1,1-1 0,42-13 181,-26 3-242,-1-2 0,-1 0 0,1 0 0,-2-2 0,0 0 0,-1-1 1,-1 0-1,0-1 0,11-19 0,11-13-76,-39 99-631,1-37 746,-2 2 115,1 0 0,0 0 1,1 1-1,1-1 1,1 1-1,0 0 1,1-1-1,2 18 1,-2-32-98,0 0 0,0 0 0,1 0 0,-1-1 0,0 1 0,1 0 0,-1 0 0,1 0 0,-1-1 1,1 1-1,-1 0 0,1-1 0,0 1 0,-1 0 0,1-1 0,0 1 0,-1-1 0,1 1 0,0-1 0,0 0 1,-1 1-1,1-1 0,0 1 0,0-1 0,0 0 0,1 0 0,28-2 110,-22-1-87,0 0 1,0-1-1,0 1 0,13-10 1,14-15-98,-2-3 1,-1 0 0,-1-2 0,-2-1-1,-1-2 1,-2-1 0,-1-1 0,-2 0-1,23-56 1,-46 94 65,5-8-8,-1-1 0,0 0 0,-1 1 0,0-1 0,0 0 0,-1-1 0,0 1 1,-1 0-1,1-18 0,-3 27 24,0 0 1,0 0-1,0 0 1,0 0-1,0 0 1,0 0-1,0 0 1,0 1-1,1-1 1,-1 0-1,0 1 1,0-1-1,0 0 1,0 1-1,0-1 1,1 1-1,-1-1 1,0 1 0,0 0-1,1-1 1,-1 1-1,0 0 1,1-1-1,-1 2 1,-14 15 45,2 0 1,0 1-1,1 0 0,1 1 1,-12 29-1,-37 109 528,43-105-525,3 1 1,2 0-1,3 1 0,1 1 1,4-1-1,1 1 1,8 85-1,5-62-143,-21-117-1741,1 12 1144,2-7-180,2 0 1,-4-67-1,9 91 815,1 0 0,1 0-1,-1 0 1,1 0 0,1 0 0,0 0-1,0 0 1,1 1 0,1-1 0,-1 1-1,1-1 1,1 1 0,0 1 0,9-15 0,-10 20 23,0 0 1,0-1-1,0 1 1,0 1-1,1-1 1,-1 1-1,1-1 1,-1 1-1,1 1 1,0-1-1,0 1 1,0-1-1,8 0 1,22-7-5169,-10-2-1203</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16.960"/>
    </inkml:context>
    <inkml:brush xml:id="br0">
      <inkml:brushProperty name="width" value="0.025" units="cm"/>
      <inkml:brushProperty name="height" value="0.025" units="cm"/>
    </inkml:brush>
  </inkml:definitions>
  <inkml:trace contextRef="#ctx0" brushRef="#br0">158 1 19378,'0'0'7704,"-10"12"-6119,-16 20-431,-36 63 1,53-80-1007,0 2 1,2-1-1,0 1 1,0 0-1,2 1 1,0-1-1,-4 29 1,8-43-195,1 0 0,0-1 0,-1 1 0,1 0 1,0 0-1,0 0 0,1 0 0,-1-1 0,0 1 0,1 0 1,0 0-1,0 0 0,0-1 0,0 1 0,0-1 0,0 1 0,1-1 1,-1 1-1,2 1 0,1-2-127,-1 0 1,0 0 0,1-1-1,-1 1 1,1-1-1,0 0 1,-1 0-1,1 0 1,0-1-1,-1 1 1,1-1 0,0 0-1,7-1 1,24 0-3516,46-9 0,6-1-214,-29 11 7482,-56 3 1525,-7 4-3309,-8 3-455,-8 0-673,0 0 0,0-2-1,-1-1 1,0-1 0,-35 6 0,-1-5-2487,3-5-3465,55-13-6445,16-2-613</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17.492"/>
    </inkml:context>
    <inkml:brush xml:id="br0">
      <inkml:brushProperty name="width" value="0.025" units="cm"/>
      <inkml:brushProperty name="height" value="0.025" units="cm"/>
    </inkml:brush>
  </inkml:definitions>
  <inkml:trace contextRef="#ctx0" brushRef="#br0">197 57 21268,'0'0'3870,"-9"0"-1339,3-1-2338,-1 1 0,1 1-1,0-1 1,0 1 0,0 0 0,0 0 0,-1 1 0,2-1-1,-1 1 1,0 1 0,0-1 0,1 1 0,-1 0 0,1 0 0,-9 8-1,3-2-123,1 1-1,1 0 0,0 0 0,-14 21 0,20-26-35,1-1-1,-1 1 1,1 0-1,0-1 0,0 1 1,0 0-1,0 0 1,1 1-1,0-1 0,0 0 1,0 0-1,1 1 1,0-1-1,0 0 1,1 9-1,0-12-23,0 0-1,0 0 1,0 0 0,1 0-1,-1-1 1,0 1-1,1 0 1,-1-1 0,1 1-1,-1-1 1,1 0 0,0 1-1,0-1 1,0 0 0,-1 0-1,1 0 1,0 0 0,0 0-1,0-1 1,1 1 0,-1-1-1,0 1 1,0-1 0,0 0-1,0 0 1,5 0-1,58-3-92,-51 0-53,-1 0-1,0-2 1,1 1-1,-2-2 1,1 0-1,-1 0 0,0-1 1,0 0-1,0-1 1,-1-1-1,15-14 1,-7 4 18,-1 0 1,0-1 0,-2-1 0,0 0 0,14-25 0,-24 30 153,-11 14 103,-19 21 63,8-1-26,1 0 1,1 2 0,-12 21 0,21-32-19,0-1 1,1 1-1,0 1 0,0-1 1,1 1-1,1-1 0,0 1 1,0 0-1,1 0 0,-1 11 1,2-20-147,0 0 0,0 0 1,0 0-1,1 0 0,-1 0 1,0 0-1,0 0 0,1 0 0,-1 0 1,0 0-1,1 0 0,-1 0 0,1 0 1,0 0-1,-1-1 0,1 1 1,0 0-1,-1 0 0,1-1 0,0 1 1,0 0-1,0-1 0,-1 1 1,1 0-1,0-1 0,0 1 0,2 0 1,0-1 7,0 1 0,1 0 0,-1-1 1,1 1-1,-1-1 0,1 0 0,-1 0 0,7-1 1,-1-1-25,1 0 1,-1 0 0,0-1 0,0 0 0,16-8 0,-2-5-138,-1 0-1,0-1 0,-1-2 1,-1 0-1,-1-1 0,0-1 0,-2-1 1,0 0-1,-2-1 0,21-40 1,-83 126 1759,41-54-1613,1 0-1,0 0 1,0 1 0,1 0-1,0 0 1,1 0-1,0 0 1,0 0-1,1 1 1,0-1-1,0 16 1,3-25-4,-1 1 0,0-1 0,1 1 0,-1-1 0,1 0 0,-1 1 0,1-1 0,0 0 0,0 0 0,-1 1 0,1-1 0,0 0 0,0 0 0,0 0 0,0 0 0,1 0 0,-1 0 0,0-1 0,0 1 0,0 0 0,1 0 0,-1-1 0,0 1 0,1-1 0,-1 1 0,1-1 0,-1 0 0,0 0 0,1 1 0,-1-1 0,1 0 0,-1 0 0,1 0 0,-1 0 0,1-1 0,-1 1 0,0 0 0,3-1 0,2 0 0,1 0 0,-1-1 0,0 0 0,0 0 0,0 0 0,0 0 0,10-7 0,33-32-3031,-46 38 2606,0 0 1,-1 0-1,0 0 0,1 0 1,-1-1-1,0 1 0,-1-1 1,1 0-1,-1 1 0,1-1 1,-1 0-1,0 0 0,0 0 1,0-4-1,-1-5-7631</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18.665"/>
    </inkml:context>
    <inkml:brush xml:id="br0">
      <inkml:brushProperty name="width" value="0.025" units="cm"/>
      <inkml:brushProperty name="height" value="0.025" units="cm"/>
    </inkml:brush>
  </inkml:definitions>
  <inkml:trace contextRef="#ctx0" brushRef="#br0">192 254 19571,'0'-8'5194,"0"7"-5058,0 0-1,-1-1 1,1 1 0,-1 0-1,0 0 1,1 0 0,-1 0-1,0 0 1,0 0-1,0 0 1,0 0 0,0 0-1,0 1 1,0-1 0,0 0-1,-1 0 1,-5 0-82,0 0-1,0 0 1,0 1-1,0 0 1,0 0 0,0 1-1,0 0 1,0 0 0,0 0-1,0 1 1,0 0-1,1 1 1,-1-1 0,-6 5-1,8-5-67,1 1 0,-1-1-1,1 1 1,0 0 0,0 0-1,0 1 1,0-1 0,0 1-1,1 0 1,0 0 0,0 0-1,0 0 1,0 1 0,1-1-1,-1 1 1,1-1 0,0 1-1,1 0 1,-3 10 0,4-14 15,0 0 1,0 0-1,0 0 1,-1 0-1,2 0 1,-1 0-1,0 0 0,0 0 1,0 0-1,0 0 1,1 0-1,-1 0 1,0 0-1,1 0 1,-1 0-1,1 0 1,-1 0-1,1 0 0,-1-1 1,1 1-1,0 0 1,-1 0-1,1-1 1,0 1-1,0 0 1,0-1-1,-1 1 1,3 0-1,0 0 9,0 1-1,0-2 1,0 1 0,1 0-1,-1-1 1,0 1-1,0-1 1,1 0 0,4-1-1,5 0 41,0-1-1,0-1 1,25-7-1,-15 0-102,1 0 0,-1-2 0,-1 0 0,0-2 0,-1 0 0,-1-2 0,0 0 0,-1-1 0,-1-1 0,0-1 0,-2 0-1,0-1 1,-1-1 0,-1 0 0,13-27 0,-16 7 490,-11 40-433,0 1 0,0-1 1,1 0-1,-1 1 0,0-1 0,0 1 0,0-1 0,0 0 1,0 1-1,0-1 0,0 1 0,0-1 0,0 1 0,-1-1 0,1 0 1,0 1-1,0-1 0,0 1 0,-1-1 0,1 1 0,0-1 0,-1 1 1,1-1-1,0 1 0,-1-1 0,1 1 0,-1 0 0,1-1 0,0 1 1,-1 0-1,1-1 0,-1 1 0,1 0 0,-1-1 0,0 1 0,1 0 1,-1 0-1,1 0 0,-1-1 0,1 1 0,-1 0 0,0 0 0,1 0 1,-1 0-1,1 0 0,-1 0 0,1 0 0,-1 0 0,0 1 1,1-1-1,-1 0 0,1 0 0,-1 0 0,1 0 0,-1 1 0,1-1 1,-1 0-1,1 1 0,-1-1 0,1 0 0,-1 1 0,-5 3 14,1 0-1,-1 0 1,1 0-1,0 0 1,1 1 0,-1 0-1,1 0 1,0 0-1,0 0 1,0 1-1,-3 7 1,-30 70 519,31-66-364,1-1 0,1 1 0,0 0 0,-2 29 0,6-41-116,0 0-1,0 0 1,0 0 0,1 0 0,0 0 0,0 0 0,0 0 0,0 0 0,3 5 0,-3-8-47,0 0-1,1 0 1,-1 0 0,0 0 0,1 0 0,-1 0 0,1-1 0,0 1 0,0 0 0,-1-1 0,1 0 0,0 1 0,0-1 0,1 0 0,-1 0 0,0 0 0,0 0 0,0 0 0,5 0 0,1 1 4,-1-1-1,1-1 1,0 1-1,0-1 1,-1-1-1,1 1 1,0-1 0,-1-1-1,1 1 1,-1-1-1,1-1 1,-1 1-1,0-1 1,0 0-1,13-9 1,1-3-137,0-1-1,-1-1 1,24-26 0,-27 25 74,-20 49 540,0-21-405,1 0 0,-1 0 1,2 0-1,-1 0 0,1 0 1,1 0-1,1 14 0,-1-21-66,1 0-1,-1 0 1,1 0-1,0-1 1,0 1 0,1 0-1,-1-1 1,0 1-1,1-1 1,-1 1-1,1-1 1,0 0 0,0 1-1,0-1 1,0 0-1,0 0 1,1-1-1,-1 1 1,1 0 0,-1-1-1,1 1 1,-1-1-1,1 0 1,0 0-1,-1 0 1,1 0 0,0 0-1,0-1 1,0 1-1,4-1 1,0 1 13,1 0 1,-1 0-1,1-1 0,-1 0 1,0-1-1,1 0 0,-1 0 1,1 0-1,-1-1 1,0 0-1,0-1 0,0 1 1,0-1-1,0 0 0,-1-1 1,0 0-1,10-7 0,-12 7-7,0 0-1,0-1 0,0 1 0,0-1 0,-1 0 0,0 0 0,0-1 0,0 1 1,0-1-1,-1 1 0,0-1 0,0 0 0,-1 0 0,0 0 0,0 0 0,0 0 0,-1 0 1,1 0-1,-2 0 0,1 0 0,-2-12 0,0 10-25,-1 1 0,0-1 0,0 0 0,0 1 0,-1 0 0,0 0 0,0 0 0,-1 0 0,0 1 0,0 0 0,0 0 0,-1 0 0,0 0 0,0 1 0,-1 0 0,1 0 0,-8-3 0,75 7-2306,-56 1 2047,55 0-3945,-19-5-1417,23-14-8478</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19.943"/>
    </inkml:context>
    <inkml:brush xml:id="br0">
      <inkml:brushProperty name="width" value="0.025" units="cm"/>
      <inkml:brushProperty name="height" value="0.025" units="cm"/>
    </inkml:brush>
  </inkml:definitions>
  <inkml:trace contextRef="#ctx0" brushRef="#br0">44 0 13004,'0'0'14777,"-3"11"-13656,-10 43-407,3 1 0,2 1 0,-1 55 0,9-110-709,-1 0 1,1 0-1,0 0 0,0 0 1,0 0-1,0-1 0,1 1 0,-1 0 1,0 0-1,0 0 0,0 0 1,1-1-1,-1 1 0,0 0 0,1 0 1,-1-1-1,1 1 0,-1 0 1,1-1-1,-1 1 0,1 0 0,0-1 1,-1 1-1,1-1 0,-1 1 1,1-1-1,0 1 0,1 0 0,-1-1 6,1 0-1,0 1 0,-1-1 1,1 0-1,0 0 0,0-1 0,-1 1 1,1 0-1,0 0 0,-1-1 1,1 1-1,-1-1 0,3-1 0,3 0 10,-1-2 1,0 1-1,0-1 0,-1 0 0,1 0 0,6-6 0,100-140-100,-103 147 310,-5 14-140,-4 23-36,0-27 4,-10 56 63,7-53-107,1 0 0,0 0 0,1 0 0,0 0 0,1 0 0,0 11 0,9-18-3297,25-4-13175,-26-3 7372</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0:39.104"/>
    </inkml:context>
    <inkml:brush xml:id="br0">
      <inkml:brushProperty name="width" value="0.025" units="cm"/>
      <inkml:brushProperty name="height" value="0.025" units="cm"/>
    </inkml:brush>
  </inkml:definitions>
  <inkml:trace contextRef="#ctx0" brushRef="#br0">0 3 10794,'0'0'9801,"75"-3"-6533,-29 15-1154,11 4-513,6 4-576,4 4-705,0 4-256,-5-2-1409,-9-1-3299,-13-7-5093</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20.614"/>
    </inkml:context>
    <inkml:brush xml:id="br0">
      <inkml:brushProperty name="width" value="0.025" units="cm"/>
      <inkml:brushProperty name="height" value="0.025" units="cm"/>
    </inkml:brush>
  </inkml:definitions>
  <inkml:trace contextRef="#ctx0" brushRef="#br0">73 90 18449,'0'0'8045,"3"8"-5936,-2-4-1987,0-2-59,-1 0 0,0 0 0,1-1 1,-1 1-1,1 0 0,0 0 0,0 0 0,0-1 1,-1 1-1,2 0 0,-1-1 0,0 1 0,0-1 1,0 1-1,1-1 0,-1 0 0,1 0 0,-1 1 1,1-1-1,-1 0 0,1 0 0,0 0 0,0-1 1,-1 1-1,1 0 0,0-1 0,0 1 0,0-1 1,0 1-1,0-1 0,-1 0 0,1 0 0,0 0 1,0 0-1,3-1 0,-2 2-25,1-1 0,0 0-1,0 0 1,-1 0 0,1-1 0,0 0 0,-1 1 0,1-1-1,0 0 1,-1-1 0,0 1 0,1-1 0,-1 1-1,0-1 1,1 0 0,-1 0 0,0 0 0,0-1-1,-1 1 1,1-1 0,-1 0 0,1 1 0,-1-1 0,0 0-1,0-1 1,0 1 0,0 0 0,0 0 0,-1-1-1,0 1 1,1-1 0,-1 0 0,-1 1 0,1-1-1,0-6 1,-2 9-51,1-1 0,-1 0 0,0 1-1,0-1 1,0 1 0,0-1 0,0 1 0,0-1-1,0 1 1,-1 0 0,1-1 0,0 1 0,-1 0-1,1 0 1,-1 0 0,1 0 0,-1 0-1,0 1 1,1-1 0,-1 0 0,0 1 0,0-1-1,1 1 1,-1-1 0,0 1 0,0 0 0,0 0-1,1 0 1,-4 0 0,-4 0-92,0-1 0,1 1 1,-1 1-1,0 0 0,-10 2 0,13-1 77,0 1-1,0 0 0,0 0 1,0 0-1,0 1 0,1 0 1,0 0-1,0 0 0,0 1 1,0-1-1,1 1 0,0 0 0,0 1 1,0-1-1,0 1 0,1 0 1,-4 9-1,2-5 76,1 1 0,1-1 0,-1 0 0,2 1 0,0 0 0,0-1 0,0 1 0,2 0-1,-1 0 1,2 12 0,-1-21-33,1 0 0,-1 0 0,1 1 0,0-1-1,-1 0 1,1 0 0,0 0 0,0 1 0,0-1-1,1 0 1,-1-1 0,0 1 0,1 0 0,-1 0 0,1 0-1,0-1 1,0 1 0,-1-1 0,1 0 0,3 2-1,0 0 1,1-1-1,-1 0 0,1 0 0,-1 0 1,1-1-1,0 0 0,-1 0 0,8 0 1,2 0-48,0-1 1,0-1-1,-1 0 1,1-2-1,28-6 1,-27 3 6,1-1 0,-1-1 0,0 0 0,-1-1 0,0 0 0,0-2 0,-1 1 0,0-2 0,-1 0 0,0 0 0,-1-2 0,-1 1 0,0-1 0,-1-1 0,0 0 0,-1 0 0,7-19 0,-12 12 56,-5 21-27,1 1 0,0 0 0,0 0 0,0-1-1,-1 1 1,1 0 0,0 0 0,0 0 0,-1 0 0,1-1 0,0 1-1,0 0 1,-1 0 0,1 0 0,0 0 0,0 0 0,-1 0 0,1 0-1,0 0 1,-1 0 0,1 0 0,0 0 0,-1 0 0,1 0 0,0 0-1,0 0 1,-1 0 0,1 0 0,0 0 0,-1 0 0,1 0 0,0 0-1,0 1 1,-1-1 0,1 0 0,0 0 0,-1 0 0,-2 3 19,-1-1 1,0 1-1,0 0 1,1 0-1,0 0 1,-1 1-1,-2 3 1,-8 12 134,0 1 1,-12 24-1,23-40-100,1 1 0,-1-1 0,1 1 0,0 0 0,1 0 0,-1 0 0,1 0 0,0 0 0,0 0-1,0 0 1,1 0 0,0 1 0,0-1 0,0 0 0,1 0 0,1 9 0,-1-13-55,0 0 0,0 0 0,0 0-1,0 0 1,0 0 0,0 0 0,1-1 0,-1 1 0,0 0 0,0-1 0,1 1-1,-1-1 1,0 1 0,1-1 0,-1 1 0,0-1 0,1 0 0,-1 0 0,1 0-1,-1 0 1,0 0 0,3 0 0,34-4-5,-24 0-35,0-1-1,-1 0 1,1-1-1,-1 0 1,-1-1-1,1 0 1,-1-1-1,20-17 1,3-6-130,43-48-1,-43 36 354,-10 12 148,-40 68-154,1-9-178,-21 59 0,32-78 0,1 0 0,0 0 0,0 0 0,0 1 0,1-1 0,0 1 0,1-1 0,0 0 0,1 1 0,0-1 0,3 12 0,-3-18-124,0-1 0,1 0 0,-1 1 0,1-1 0,-1 0 0,1 0 0,0 0 0,0 0 0,0 0 0,0-1 0,0 1 0,0-1 0,1 1 0,-1-1 0,0 0 0,1 0 0,-1 0 0,1 0 0,0 0 0,-1 0 0,1-1 0,3 1 0,-2 0-311,0-1 0,0 1-1,1-1 1,-1 0 0,0 0 0,0 0 0,0-1 0,0 0-1,0 1 1,0-1 0,0-1 0,0 1 0,0 0 0,4-3-1,14-15-8057</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21.165"/>
    </inkml:context>
    <inkml:brush xml:id="br0">
      <inkml:brushProperty name="width" value="0.025" units="cm"/>
      <inkml:brushProperty name="height" value="0.025" units="cm"/>
    </inkml:brush>
  </inkml:definitions>
  <inkml:trace contextRef="#ctx0" brushRef="#br0">4 139 18289,'0'0'12423,"9"7"-11697,-4-3-654,-2-2-57,-1 1 1,1-1 0,-1 0-1,1 0 1,0 0 0,0-1 0,0 1-1,0-1 1,0 1 0,0-1-1,0 0 1,0 0 0,0 0-1,1-1 1,-1 1 0,0-1-1,1 0 1,-1 0 0,0 0-1,1 0 1,-1-1 0,0 1-1,5-2 1,7-4-2,0-1-1,-1 0 0,0-1 1,21-16-1,-30 20-30,0 0-1,1 0 1,-2-1 0,1 0-1,0 0 1,-1 0 0,0 0-1,0-1 1,-1 1-1,0-1 1,0 0 0,0-1-1,3-9 1,-6 14 13,1 1 0,-1 0 1,0 0-1,0 0 0,0-1 0,0 1 0,0 0 0,0 0 1,0 0-1,0 0 0,-1-1 0,1 1 0,0 0 1,-1 0-1,1 0 0,-1 0 0,1 0 0,-1 0 1,0 0-1,1 0 0,-1 0 0,0 0 0,0 0 0,0 0 1,0 0-1,1 1 0,-1-1 0,0 0 0,0 1 1,0-1-1,-1 1 0,1-1 0,0 1 0,0-1 1,0 1-1,0 0 0,0-1 0,-1 1 0,1 0 0,0 0 1,0 0-1,0 0 0,-1 0 0,1 0 0,0 0 1,-2 1-1,-4-1-17,1 1 1,-1 0 0,0 0 0,1 1-1,-1-1 1,1 2 0,-9 3-1,3 1 11,1 0 0,-1 1-1,1 1 1,1 0 0,0 1 0,0 0-1,1 0 1,0 1 0,-9 15-1,12-18 57,1 0 0,1 1-1,-1-1 1,1 1 0,1 0-1,-1 0 1,2 0 0,-1 1-1,1-1 1,1 1 0,0-1-1,0 1 1,1-1 0,1 14-1,-1-20-35,1-1 0,1 1 0,-1 0 0,0 0 0,1-1 0,-1 1 1,1-1-1,0 1 0,0-1 0,0 0 0,0 1 0,0-1 0,0 0 0,1 0 0,-1-1 0,1 1 0,-1 0 0,1-1 0,0 0 0,0 0 0,0 1 0,-1-2 0,1 1 0,0 0 0,0 0 0,0-1 0,0 0 0,0 0 0,4 0 0,7 1-13,-1 0 0,1-2 0,0 0 0,0 0 0,17-5 0,2-5-297,-1-1 0,0-1 0,-1-2 0,-1-1 0,43-32 0,-24 18 424,-33 23 85,-15 15 228,-23 30 626,3-5-562,19-32-502,-1 0 1,1 0-1,-1 0 0,1 0 0,0 0 1,-1 1-1,1-1 0,0 0 0,0 0 0,0 1 1,-1-1-1,1 0 0,1 0 0,-1 1 1,0-1-1,0 0 0,0 0 0,1 0 1,-1 1-1,1-1 0,-1 0 0,1 0 1,-1 0-1,1 0 0,-1 0 0,1 0 1,0 0-1,0 0 0,0 0 0,-1 0 1,3 1-1,0-1-6,-1 0 0,1 0 0,0 0 0,0-1 0,0 1-1,0-1 1,1 1 0,-1-1 0,0 0 0,0 0 0,0-1 0,4 0 0,11-2-120,0-2 0,-1 0 0,25-10-1,-32 11-124,5-4-95,0 2 1,0 0-1,1 1 0,-1 0 0,1 2 0,19-3 1,-34 6 382,-1 0 0,1 0 0,0 0 0,-1 0 0,1 0 0,-1 0 0,1 0 0,-1 1 0,1-1 0,-1 0 0,1 0 0,-1 1 0,1-1 0,-1 0 0,1 0 0,-1 1 0,0-1 0,1 1 0,-1-1 0,0 0 0,1 1 0,-1-1 0,0 1 0,1-1 0,-1 1 0,0-1 0,0 1 0,1-1 0,-1 1 0,0 0 0,2 24 825,-13 32-1573,9-47-564</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21.601"/>
    </inkml:context>
    <inkml:brush xml:id="br0">
      <inkml:brushProperty name="width" value="0.025" units="cm"/>
      <inkml:brushProperty name="height" value="0.025" units="cm"/>
    </inkml:brush>
  </inkml:definitions>
  <inkml:trace contextRef="#ctx0" brushRef="#br0">85 0 17328,'0'0'6374,"-29"72"-4804,11-18-577,1 8-737,4 3-128,5-5 0,8-7-64,0-9-32,9-7-896,0-13-1539,-3-6-1921</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22.088"/>
    </inkml:context>
    <inkml:brush xml:id="br0">
      <inkml:brushProperty name="width" value="0.025" units="cm"/>
      <inkml:brushProperty name="height" value="0.025" units="cm"/>
    </inkml:brush>
  </inkml:definitions>
  <inkml:trace contextRef="#ctx0" brushRef="#br0">1 162 19731,'7'-9'1174,"0"-2"-904,2 1 0,0 1 0,0-1 0,1 2 0,0-1 0,0 1 0,1 1 0,0 0 0,0 0 0,1 1 0,13-4 1,14-3 195,0 3 1,0 1 0,1 1-1,0 3 1,0 1 0,70 3 0,-104 1-443,1 0 1,0 1-1,0 0 1,0 0 0,-1 0-1,1 1 1,0 0 0,7 4-1,-12-5 14,0 0 0,-1 0 0,1 0-1,0 0 1,-1 1 0,1-1 0,-1 1-1,0-1 1,1 1 0,-1-1 0,0 1 0,0 0-1,0 0 1,0-1 0,0 1 0,0 0 0,-1 0-1,1 0 1,-1 0 0,1 0 0,-1 0-1,0 0 1,0 0 0,1 0 0,-1 0 0,-1 0-1,1 0 1,0 0 0,0 0 0,-1 0 0,-1 3-1,-1 5 132,-2-1 0,0 1 0,0-1 0,0 0 0,-1-1 0,-1 1 0,1-1 0,-1 0 0,-1-1 0,1 0 0,-11 7 0,-38 44 1142,52-53-1263,1-1 1,0 1 0,0 0 0,0 0 0,1 0-1,0 0 1,0 0 0,0 1 0,0-1-1,1 1 1,-1 8 0,2-10-89,0 0 1,1-1-1,-1 1 0,1 0 0,0 0 1,0 0-1,0-1 0,1 1 0,-1-1 1,1 1-1,0-1 0,0 1 0,0-1 1,0 0-1,1 0 0,-1 0 0,1 0 1,4 3-1,9 8-397,1-1 0,24 14 0,6 6-49,-44-31 548,0 1 1,0 0-1,0 0 0,0 0 0,-1 0 0,1 0 1,-1 1-1,0-1 0,0 1 0,0-1 0,0 1 1,-1 0-1,0 0 0,1 0 0,-2 0 0,1 0 1,0 0-1,-1 0 0,1 8 0,-2-9-7,0 1-1,1-1 1,-1 0-1,-1 0 1,1 1-1,0-1 1,-1 0-1,1 0 1,-1 0-1,0 0 1,0-1-1,0 1 1,-1 0-1,1-1 1,-1 1-1,1-1 1,-1 0-1,0 0 1,0 0-1,0 0 0,0-1 1,0 1-1,-5 1 1,-9 3-55,-1 0 0,-1-1 0,1-1 0,-1-1 0,0-1 0,0 0 0,0-1 0,0-1 0,0-1 0,1-1 0,-33-7 0,44 7-1100,0-2 1,0 1-1,0-1 0,1 0 0,0 0 1,-11-10-1,16 13 675,-1 0-1,1-1 1,-1 1-1,1-1 1,0 1-1,0-1 1,0 0-1,0 1 1,0-1-1,0 0 1,1 0-1,-1 1 1,0-1-1,0-2 1,2 3 232,-1 0 1,0-1 0,0 1 0,0 0-1,1 0 1,-1 0 0,0 0 0,1 0-1,-1 0 1,1 0 0,-1 0-1,1 0 1,0 0 0,-1 0 0,1 0-1,0 1 1,0-1 0,-1 0 0,1 0-1,0 1 1,0-1 0,0 0 0,0 1-1,0-1 1,0 1 0,2-1-1,25-10-8241</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22.474"/>
    </inkml:context>
    <inkml:brush xml:id="br0">
      <inkml:brushProperty name="width" value="0.025" units="cm"/>
      <inkml:brushProperty name="height" value="0.025" units="cm"/>
    </inkml:brush>
  </inkml:definitions>
  <inkml:trace contextRef="#ctx0" brushRef="#br0">0 18 18385,'0'0'13731,"5"10"-13742,-5-9 11,2 3-7,-1 1 0,1-1 1,0 0-1,1 0 0,-1 0 0,1 0 1,0 0-1,0 0 0,0-1 1,0 1-1,1-1 0,-1 0 0,1 0 1,0 0-1,0 0 0,0-1 1,0 0-1,0 0 0,1 0 0,-1 0 1,1-1-1,5 2 0,2-1-166,1-1 0,0 0 0,0-1 0,0 0 0,0-1 0,0-1 0,0 0 0,-1 0 0,1-2 0,-1 1-1,12-6 1,12-8-117,-2-1 0,44-29 0,-78 47 312,0 0-1,0 0 0,1 0 0,-1 0 0,0-1 0,0 1 1,1 0-1,-1 0 0,0 0 0,0 0 0,1 0 0,-1 0 0,0 0 1,0 0-1,1 0 0,-1 0 0,0 0 0,0 0 0,1 0 0,-1 0 1,0 0-1,0 1 0,1-1 0,-1 0 0,0 0 0,0 0 1,1 0-1,-1 0 0,0 1 0,0-1 0,0 0 0,1 0 0,-1 0 1,0 0-1,0 1 0,0-1 0,0 0 0,0 0 0,1 1 1,-1-1-1,0 0 0,0 0 0,0 1 0,0-1 0,0 0 0,0 0 1,0 1-1,5 23-345,-5-21-83,0 0 0,0 0 0,1 0-1,-1 0 1,1 0 0,0 0 0,0 0-1,0 0 1,0 0 0,0-1 0,1 1-1,-1 0 1,1-1 0,0 1 0,2 2-1,0-3-688,0-1 0,0 1-1,0-1 1,0 0 0,0-1 0,1 1-1,-1-1 1,7 1 0,-10-1 723,25 0-8179</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22.881"/>
    </inkml:context>
    <inkml:brush xml:id="br0">
      <inkml:brushProperty name="width" value="0.025" units="cm"/>
      <inkml:brushProperty name="height" value="0.025" units="cm"/>
    </inkml:brush>
  </inkml:definitions>
  <inkml:trace contextRef="#ctx0" brushRef="#br0">73 189 8776,'0'0'14382,"-8"7"-13507,0 1-659,1 0 0,0 0-1,0 0 1,1 1-1,-9 16 1,13-21-130,0-1 1,0 1-1,0-1 1,1 1-1,0 0 1,-1-1-1,1 1 1,1 0-1,-1 0 1,1 0-1,-1 0 1,1 0-1,0 0 1,0 0-1,1 0 1,-1 0-1,1 0 1,0-1-1,0 1 1,0 0-1,1 0 1,2 6 0,-2-9-78,-1 1 1,1-1-1,0 1 1,0-1 0,-1 0-1,1 0 1,0 1 0,0-1-1,0-1 1,0 1 0,0 0-1,0 0 1,0-1 0,1 1-1,-1-1 1,0 0 0,0 1-1,0-1 1,1 0 0,-1 0-1,0-1 1,4 0 0,-1 1-26,1-1 0,-1 0 0,1-1 0,-1 0 1,0 1-1,0-2 0,0 1 0,6-4 1,7-8-148,0-1 0,-1-1 0,-1-1 0,0-1 0,-1 0 1,-1-1-1,-1 0 0,0-1 0,-2 0 0,0-1 1,-1-1-1,-2 0 0,8-27 0,-14 44 185,-1-1 0,0 1-1,-1 0 1,1-1 0,-1 1 0,0-1-1,-2-8 1,2 13-4,0 1 0,0-1 0,0 1 0,0-1-1,0 1 1,-1 0 0,1-1 0,0 1 0,0-1 0,0 1 0,0 0-1,-1-1 1,1 1 0,0 0 0,-1-1 0,1 1 0,0 0-1,-1-1 1,1 1 0,0 0 0,-1-1 0,1 1 0,0 0-1,-1 0 1,1 0 0,-1-1 0,1 1 0,-1 0 0,1 0 0,0 0-1,-1 0 1,1 0 0,-1 0 0,-1 0 54,0 1-1,1 0 1,-1 0-1,0 0 1,1 0-1,-1 0 1,1 0 0,-1 0-1,1 1 1,0-1-1,-1 1 1,1-1 0,-2 3-1,-4 5 148,1 1 0,0 1 0,0-1 0,1 1-1,0 0 1,1 0 0,0 0 0,1 0 0,0 1 0,1-1 0,0 1 0,1 0-1,0 0 1,1 0 0,1-1 0,-1 1 0,2 0 0,2 13 0,-2-21-195,0 0 0,1 0 0,-1 0 0,0 0 0,1-1 1,0 1-1,0-1 0,0 1 0,1-1 0,-1 0 0,1 0 0,-1-1 1,1 1-1,0-1 0,0 0 0,0 0 0,0 0 0,1 0 0,-1-1 1,0 0-1,1 0 0,-1 0 0,1 0 0,-1 0 0,1-1 1,5 0-1,1 0-68,0 0 1,0-1 0,0 0 0,0-1-1,-1 0 1,1 0 0,0-1 0,-1-1-1,0 0 1,10-5 0,-7 2-9,0-1 0,-1 0 0,0-1 0,0-1 0,-1 1 0,0-2 0,-1 0 0,0 0 1,-1-1-1,16-25 0,-53 65 271,18-15-107,1 0 0,1 1 0,0 0 1,1 0-1,-6 16 0,10-22-34,0 1 0,1 0 0,0 0 0,0-1 0,1 1 0,0 0 0,1 0 0,0 0 1,0 0-1,3 14 0,-3-20-77,1-1 1,0 1-1,1-1 1,-1 1 0,0-1-1,1 0 1,-1 0-1,1 1 1,0-1-1,-1 0 1,1-1-1,0 1 1,0 0 0,0 0-1,1-1 1,-1 1-1,0-1 1,1 0-1,-1 0 1,1 0 0,-1 0-1,1 0 1,-1 0-1,1-1 1,-1 1-1,1-1 1,0 0 0,-1 0-1,1 0 1,0 0-1,0 0 1,-1 0-1,5-2 1,1 1-547,1 0 0,-1 0 0,0-1 0,0-1 0,0 1 0,-1-1 0,1-1 0,0 1 0,12-9 0,15-19-5845</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23.274"/>
    </inkml:context>
    <inkml:brush xml:id="br0">
      <inkml:brushProperty name="width" value="0.025" units="cm"/>
      <inkml:brushProperty name="height" value="0.025" units="cm"/>
    </inkml:brush>
  </inkml:definitions>
  <inkml:trace contextRef="#ctx0" brushRef="#br0">171 67 18610,'0'0'6705,"-1"-9"-4100,0 5-2495,1 2-1,0 0 0,0 0 1,0 0-1,0-1 1,-1 1-1,1 0 1,-1 0-1,1 0 0,-1 0 1,0 0-1,0 0 1,0 0-1,0 0 1,0 0-1,0 0 0,0 1 1,-1-1-1,1 0 1,-1 1-1,1-1 1,-1 1-1,0 0 0,0-1 1,1 1-1,-1 0 1,0 0-1,0 0 0,0 0 1,0 1-1,0-1 1,0 0-1,0 1 1,-1-1-1,-2 1 0,-1 0-52,0 0-1,0 0 1,1 0-1,-1 1 1,0 0-1,0 0 1,1 1-1,-1-1 1,0 1-1,1 1 1,0-1-1,-7 4 1,9-4-49,0 0 0,0 0 0,0 1 1,0-1-1,1 1 0,-1-1 0,1 1 1,0 0-1,-1 0 0,1 0 0,1 0 1,-1 1-1,0-1 0,1 0 0,-1 1 1,1-1-1,0 1 0,0-1 0,1 1 1,-1 6-1,1-8-28,0 1 0,1-1-1,-1 0 1,1 0 0,0 0 0,-1 1 0,1-1-1,0 0 1,0 0 0,0 0 0,1-1 0,-1 1-1,0 0 1,1 0 0,-1-1 0,1 1 0,0-1-1,0 1 1,-1-1 0,1 0 0,0 1 0,0-1-1,0 0 1,0 0 0,0 0 0,0-1 0,1 1-1,-1-1 1,0 1 0,0-1 0,3 1 0,12 2-388,-1-1 0,1-1 0,17 0 0,-30-1 262,48-2-2806,-35 1 2531,1 0 1,-1 1-1,0 1 0,22 4 1,-38-5 507,0 0 0,-1 0 1,1 1-1,0-1 0,0 1 1,-1-1-1,1 1 0,0-1 0,0 1 1,-1 0-1,1-1 0,-1 1 1,1 0-1,0-1 0,-1 1 0,0 0 1,1 0-1,-1-1 0,1 1 0,-1 0 1,0 0-1,1 0 0,-1 0 1,0-1-1,0 1 0,0 0 0,0 0 1,0 0-1,0 0 0,0 0 0,0 0 1,0 0-1,0 0 0,0-1 1,-1 1-1,1 2 0,-16 31 1990,6-22-1755,-1 0 0,0 0 0,-1-1 0,0-1 0,-1 0 0,0 0 0,-21 10 0,22-14-459,1-1-1,-1 0 0,0 0 1,-16 3-1,21-7-308,1 0 0,-1 0 1,0 0-1,1-1 0,-1 0 0,0 0 0,0-1 0,-11-2 1,-10-11-7077</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23.837"/>
    </inkml:context>
    <inkml:brush xml:id="br0">
      <inkml:brushProperty name="width" value="0.025" units="cm"/>
      <inkml:brushProperty name="height" value="0.025" units="cm"/>
    </inkml:brush>
  </inkml:definitions>
  <inkml:trace contextRef="#ctx0" brushRef="#br0">139 1 17617,'0'0'3656,"-9"7"-1899,-1 3-1232,1 0 0,1 0 0,-1 0 0,1 1 0,1 0 0,0 1 1,1 0-1,0 0 0,1 0 0,-4 16 0,-4 16 677,-14 88 1,24-110-981,1 0 0,1 0 1,1 0-1,1 0 0,1 1 1,6 24-1,-8-44-379,1 0-1,0 0 1,0 0-1,0 0 1,0-1 0,0 1-1,1 0 1,-1 0-1,1-1 1,0 1 0,-1-1-1,1 1 1,1-1-1,-1 0 1,0 0 0,0 0-1,1 0 1,-1 0 0,1 0-1,-1-1 1,1 1-1,0-1 1,0 0 0,0 0-1,0 0 1,0 0-1,0 0 1,0-1 0,4 1-1,-3-1-383,1 0 0,-1-1 0,1 0-1,-1 1 1,1-1 0,-1-1 0,0 1 0,0-1 0,0 1-1,0-1 1,0-1 0,0 1 0,0 0 0,0-1 0,-1 0-1,1 0 1,-1 0 0,0 0 0,5-6 0,18-28-14567</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24.215"/>
    </inkml:context>
    <inkml:brush xml:id="br0">
      <inkml:brushProperty name="width" value="0.025" units="cm"/>
      <inkml:brushProperty name="height" value="0.025" units="cm"/>
    </inkml:brush>
  </inkml:definitions>
  <inkml:trace contextRef="#ctx0" brushRef="#br0">178 1 20724,'-9'6'2220,"-152"99"7603,161-105-9842,-1-1 0,1 1 0,0 0-1,-1 0 1,1 1 0,0-1 0,0 0 0,-1 0 0,1 0 0,0 0 0,0 0-1,-1 0 1,1 0 0,0 0 0,0 0 0,-1 1 0,1-1 0,0 0 0,0 0-1,-1 0 1,1 0 0,0 1 0,0-1 0,0 0 0,-1 0 0,1 1 0,0-1-1,0 0 1,0 0 0,0 1 0,0-1 0,0 0 0,0 0 0,-1 1 0,1-1-1,0 0 1,0 0 0,0 1 0,0-1 0,0 0 0,0 1 0,0-1-1,0 0 1,0 0 0,1 1 0,-1-1 0,0 0 0,0 1 0,0-1 0,0 0-1,0 0 1,0 1 0,1-1 0,-1 0 0,0 0 0,0 1 0,24 1-2405,35-10-1338,-46 2 3688,-1-1 0,1 0 0,-1-1 0,0 0 0,16-15 0,16-11 197,-43 34-85,-1 0-1,0 0 0,1 0 0,-1-1 0,1 1 0,-1 0 0,1 0 0,-1 0 0,1 0 0,-1 0 0,1 0 0,-1 0 1,1 0-1,-1 0 0,1 1 0,-1-1 0,1 0 0,-1 0 0,1 0 0,-1 0 0,1 1 0,-1-1 0,0 0 1,1 1-1,-1-1 0,1 0 0,-1 1 0,0-1 0,1 0 0,-1 1 0,0-1 0,0 0 0,1 1 0,-1-1 0,0 1 1,0-1-1,0 1 0,1-1 0,-1 1 0,0-1 0,0 1 0,0-1 0,0 1 0,0 0 0,9 34 862,-4-14-418,-3-16-481,0 0 1,1 0-1,-1-1 0,1 1 1,-1-1-1,2 1 1,-1-1-1,0 0 1,1 0-1,0 0 1,-1-1-1,2 1 1,-1-1-1,0 0 0,1 0 1,-1 0-1,1-1 1,6 3-1,-4-3-15,0-1 0,0 1-1,0-1 1,1 0 0,-1-1-1,0 0 1,1 0 0,-1 0-1,0-1 1,0 0 0,15-4-1,-9 0-455,1 1 1,-1-2-1,0 0 0,-1 0 0,24-17 0,-27 16-660,0 0 0,0-1 0,0 0 0,-1 0 0,0-1 1,11-17-1,-13 14-5953</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24.972"/>
    </inkml:context>
    <inkml:brush xml:id="br0">
      <inkml:brushProperty name="width" value="0.025" units="cm"/>
      <inkml:brushProperty name="height" value="0.025" units="cm"/>
    </inkml:brush>
  </inkml:definitions>
  <inkml:trace contextRef="#ctx0" brushRef="#br0">54 332 769,'0'0'6166,"9"-9"-2611,-6 6-3202,32-32 2110,-33 33-2336,0 0 0,-1 0 0,1 0 0,-1 0 0,1 0 0,-1 0 0,0 0 0,0-1-1,0 1 1,0 0 0,0-1 0,0 1 0,-1-1 0,1 1 0,-1 0 0,0-1 0,1 1 0,-1-1-1,-1-3 1,1 5-116,-1 1-1,1-1 1,-1 1-1,0-1 0,1 1 1,-1 0-1,1-1 1,-1 1-1,0 0 0,1 0 1,-1-1-1,0 1 1,1 0-1,-1 0 0,0 0 1,1 0-1,-1 0 1,0 0-1,1 0 0,-1 0 1,0 0-1,0 0 1,1 0-1,-1 0 0,0 0 1,1 1-1,-1-1 1,1 0-1,-1 1 0,0-1 1,1 0-1,-2 1 1,-21 12 1097,16-8-710,1 1 0,0 0-1,0 0 1,1 0 0,0 1 0,0 0-1,0 0 1,1 0 0,0 1-1,1-1 1,-1 1 0,1 0 0,1 0-1,0 0 1,0 0 0,0 0-1,0 14 1,2-21-336,0 1-1,0-1 1,0 0-1,0 0 1,0 0-1,1 1 1,-1-1 0,0 0-1,1 0 1,-1 0-1,1 0 1,-1 0-1,1 0 1,0 1-1,-1-1 1,1 0 0,0-1-1,0 1 1,-1 0-1,1 0 1,0 0-1,0 0 1,0-1-1,0 1 1,0 0 0,0-1-1,2 1 1,0 0-6,1 0 1,-1 0-1,1 0 0,0-1 1,-1 1-1,1-1 1,0 0-1,-1-1 1,6 0-1,3 0-24,-1-2-1,0 0 1,0 0-1,0-1 1,14-7-1,0-4-207,1-2 0,-2 0 0,0-2 0,-2 0 0,39-44 0,-47 47 156,0-1 1,-2 0 0,0-1 0,-1 0-1,-1 0 1,-1-1 0,0-1-1,-1 0 1,5-23 0,-12 13 88,-1 30-54,0-1-1,-1 1 1,1 0 0,0-1-1,0 1 1,0-1-1,-1 1 1,1-1 0,0 1-1,0 0 1,-1-1-1,1 1 1,0 0 0,-1-1-1,1 1 1,0 0-1,-1-1 1,1 1 0,-1 0-1,1 0 1,-1 0 0,1-1-1,0 1 1,-1 0-1,1 0 1,-1 0 0,1 0-1,-1 0 1,1 0-1,-2 0 1,0 1 22,-1 0 0,0 0 0,1 0 0,-1 0 0,1 1 1,-1-1-1,1 1 0,0 0 0,0-1 0,-1 1 0,1 0 0,0 0 0,1 1 0,-1-1 1,-3 5-1,-4 7 105,1 0 0,0 1 0,1 0 0,1 1 0,0-1 0,-4 20 0,7-24 13,1-1 0,0 1 1,1 0-1,0-1 0,1 1 0,0 0 0,1 0 0,0-1 1,0 1-1,6 18 0,-6-25-150,1 0-1,0-1 1,-1 1 0,1 0-1,1-1 1,-1 1 0,1-1 0,-1 0-1,1 0 1,0 0 0,0 0-1,0 0 1,0-1 0,1 1-1,-1-1 1,1 0 0,-1 0 0,1 0-1,0-1 1,0 1 0,0-1-1,0 0 1,0 0 0,0 0-1,0-1 1,0 1 0,0-1 0,0 0-1,0 0 1,0 0 0,1-1-1,3-1 1,2 1-21,0-1-1,-1-1 1,1 0-1,-1 0 1,0-1-1,0 0 1,0-1-1,-1 0 1,0 0 0,0 0-1,0-1 1,10-11-1,-13 13 83,0-1 0,-1 1 0,0-1 0,0 0 0,0-1 0,-1 1 0,0-1 0,0 0 0,0 0 0,0 0 0,-1 0 0,0 0 0,1-8 0,-3 13-35,0 1 0,0-1 0,0 1 0,0-1 0,-1 0 0,1 1 0,0-1 0,0 1 0,0-1 0,-1 1 0,1 0 0,0-1 0,-1 1 0,1-1 0,0 1 0,-1-1 0,1 1 0,0 0 0,-1-1 0,1 1 1,-1 0-1,1-1 0,-1 1 0,1 0 0,-1 0 0,1 0 0,-1-1 0,1 1 0,-1 0 0,1 0 0,-1 0 0,1 0 0,-1 0 0,0 0 0,1 0 0,-1 0 0,1 0 0,-1 0 0,1 0 0,-1 0 0,1 0 0,-1 1 0,1-1 0,-1 0 0,1 0 0,-1 0 1,1 1-1,-1-1 0,0 1 0,-27 12 72,25-10-101,0 0 0,0-1 0,0 1 0,0 0 0,1 0 0,-1 1 0,1-1 0,0 1 0,0-1 0,0 1 0,0 0 0,0-1 0,1 1 0,0 0 0,0 0 0,0 0 0,0 0 0,1 0 0,-1 0 0,1 0 0,0 0 0,1 1 0,-1-1 0,1 0 0,-1 0 0,1 0 0,0 0 0,1 0 0,-1-1 0,1 1 0,-1 0 0,1 0 0,0-1 0,1 0 0,-1 1 0,0-1 0,1 0 0,0 0 0,0 0 0,0 0 0,0-1 0,0 1 0,1-1 0,-1 0 0,1 0 0,-1 0 0,6 2 0,5 1-215,0 0 0,0-1 1,1-1-1,0 0 0,-1-1 1,1 0-1,0-1 0,0-1 1,0 0-1,0-1 0,26-6 0,-33 6 205,-1-1 0,0-1-1,1 1 1,-1-1 0,0-1-1,0 1 1,-1-1-1,1 0 1,-1-1 0,10-9-1,-12 10 184,0 0-1,-1 0 0,0-1 1,0 1-1,0-1 1,0 0-1,-1 0 0,0 0 1,0 0-1,0 0 1,-1-1-1,0 1 0,0 0 1,0-1-1,0 1 1,-1-9-1,-1 9-159,0 0 0,0 0 0,0 0 0,-1 1 0,0-1 0,0 0 0,0 1-1,0-1 1,-1 1 0,0 0 0,1-1 0,-2 1 0,1 1 0,0-1 0,-1 0 0,0 1 0,0 0 0,0 0 0,0 0 0,-9-5 0,-11-5-9,0 1-1,-39-15 1,55 25-6,-7-3 0,-14-6 0,28 7 0,16 1 0,76 2-700,-46 2-565,1-2 0,-1-3 0,53-10 0,-75 6-3235,-14-4-2312</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0:39.652"/>
    </inkml:context>
    <inkml:brush xml:id="br0">
      <inkml:brushProperty name="width" value="0.025" units="cm"/>
      <inkml:brushProperty name="height" value="0.025" units="cm"/>
    </inkml:brush>
  </inkml:definitions>
  <inkml:trace contextRef="#ctx0" brushRef="#br0">16 239 16207,'0'0'5643,"1"12"-3796,45 436 3929,-37-409-5333,-5-36 312,-2-25 6,-3-58-999,-4 1 0,-2-1 0,-4 1 0,-28-101 0,30 161 190,9 19 43,0 0 0,0 0 0,0 0 0,-1 0 1,1 0-1,0 0 0,0-1 0,0 1 0,0 0 0,0 0 0,-1 0 1,1 0-1,0 0 0,0 0 0,0 0 0,0 1 0,-1-1 1,1 0-1,0 0 0,0 0 0,0 0 0,0 0 0,0 0 0,-1 0 1,1 0-1,0 0 0,0 0 0,0 0 0,0 1 0,0-1 1,0 0-1,-1 0 0,1 0 0,0 0 0,0 0 0,0 0 0,0 1 1,0-1-1,0 0 0,0 0 0,0 0 0,0 0 0,0 0 1,0 1-1,0-1 0,0 0 0,0 0 0,0 0 0,0 0 0,0 1 1,-1 34-246,2-31 249,1 0 0,-1 0-1,1 1 1,0-1 0,0 0-1,0-1 1,0 1-1,1 0 1,0-1 0,0 1-1,0-1 1,0 0 0,0 0-1,0 0 1,1 0 0,0-1-1,-1 1 1,1-1-1,0 0 1,0 0 0,0 0-1,1-1 1,-1 1 0,0-1-1,1 0 1,-1 0-1,0-1 1,1 0 0,-1 1-1,6-2 1,1 2 63,0-1 1,0-1-1,0 0 0,0-1 0,0 0 1,0 0-1,0-1 0,-1-1 0,1 0 1,-1 0-1,11-7 0,-1-3-24,-1-2 0,-1 0 1,0 0-1,-1-2 0,-1 0 0,-1-1 0,-1 0 1,0-1-1,-1-1 0,-2 0 0,0-1 0,15-42 1,-46 128 182,4 2 1,2 0-1,3 0 1,3 2-1,1 79 1,7-138-178,1 0 1,0 0 0,0 0-1,0 0 1,1-1-1,1 1 1,-1-1-1,1 1 1,1-1 0,0 0-1,0 0 1,7 10-1,-7-14-53,-1 0 0,1 0 0,-1-1 0,1 1 0,0-1 0,0 0 0,1-1 0,-1 1 0,0-1 0,1 0 0,0 0 0,0 0 0,-1 0 0,1-1 0,0 0 0,0 0 0,0 0 0,0-1 0,0 1 0,1-1 0,-1-1 0,0 1 0,5-1 0,-6 0-229,-1 0 0,1 0 1,-1 0-1,1 0 0,-1 0 0,0-1 0,1 0 1,-1 0-1,0 1 0,0-2 0,0 1 1,0 0-1,0-1 0,-1 1 0,1-1 1,-1 0-1,0 0 0,3-4 0,1-3-2095,-1-1-1,0 1 0,0-1 1,4-18-1,3-17-12726</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25.302"/>
    </inkml:context>
    <inkml:brush xml:id="br0">
      <inkml:brushProperty name="width" value="0.025" units="cm"/>
      <inkml:brushProperty name="height" value="0.025" units="cm"/>
    </inkml:brush>
  </inkml:definitions>
  <inkml:trace contextRef="#ctx0" brushRef="#br0">0 69 24823,'0'0'1282,"71"-8"159,-11-1 417,16-1-1057,9 2-257,8 0-512,-1-2-2402,-3-6-6695</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25.818"/>
    </inkml:context>
    <inkml:brush xml:id="br0">
      <inkml:brushProperty name="width" value="0.025" units="cm"/>
      <inkml:brushProperty name="height" value="0.025" units="cm"/>
    </inkml:brush>
  </inkml:definitions>
  <inkml:trace contextRef="#ctx0" brushRef="#br0">1 198 18353,'0'0'289,"17"2"42,60 5 1199,0-4 1,122-9-1,173-35 1109,-203 20-2465,864-67 1259,6 103-2498,-657 21-335,149 12 1049,0-37 1008,-493-13-558,76-12 0,-105 13-218,0-1 1,1-1-1,-1 1 0,-1-1 1,1-1-1,0 0 0,-1 0 1,0-1-1,0 0 1,0 0-1,0-1 0,-1 0 1,13-13-1,-2-18-3708,-13-5-3145</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52.597"/>
    </inkml:context>
    <inkml:brush xml:id="br0">
      <inkml:brushProperty name="width" value="0.025" units="cm"/>
      <inkml:brushProperty name="height" value="0.025" units="cm"/>
    </inkml:brush>
  </inkml:definitions>
  <inkml:trace contextRef="#ctx0" brushRef="#br0">1 87 3812,'0'0'10137,"10"6"-8263,1 1-1442,1-1 1,0-1-1,0 0 1,1-1-1,-1 0 0,1-1 1,0-1-1,0 0 1,16 1-1,51-6 493,0-2 0,104-22-1,64-5-527,8 26 313,267 30-1,-8 0-462,-30-21-260,577 11 2081,1511-92-1796,-2461 68-406,135-14-194,303 11 0,-524 14 392,-1 1 0,1 2 0,26 7 0,-41-9-496,-1 2-1,1 0 1,-1 0 0,0 1-1,-1 0 1,1 1-1,-1 0 1,0 0 0,13 13-1,23 19-8338,-21-27-1195</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55.656"/>
    </inkml:context>
    <inkml:brush xml:id="br0">
      <inkml:brushProperty name="width" value="0.025" units="cm"/>
      <inkml:brushProperty name="height" value="0.025" units="cm"/>
    </inkml:brush>
  </inkml:definitions>
  <inkml:trace contextRef="#ctx0" brushRef="#br0">0 1 11883,'0'0'8680,"10"13"-7441,-3-3-1029,0-3-65,-1 2 1,-1-1-1,1 1 1,-1-1 0,-1 2-1,0-1 1,0 0-1,-1 1 1,5 17 0,0 60 129,-2 0 1,-14 172-1,0-42-4849,8-212 197</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56.001"/>
    </inkml:context>
    <inkml:brush xml:id="br0">
      <inkml:brushProperty name="width" value="0.025" units="cm"/>
      <inkml:brushProperty name="height" value="0.025" units="cm"/>
    </inkml:brush>
  </inkml:definitions>
  <inkml:trace contextRef="#ctx0" brushRef="#br0">25 226 17521,'0'0'4836,"-25"-58"-3907,55 42-192,17 1 192,16 0-161,12-1-255,17 0-321,13 0-160,11 1 0,2 1-32,-4 3-192,-4 2-417,-9 3-1120,-14 1-1635,-18-1-607,-10-2-1923</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56.779"/>
    </inkml:context>
    <inkml:brush xml:id="br0">
      <inkml:brushProperty name="width" value="0.025" units="cm"/>
      <inkml:brushProperty name="height" value="0.025" units="cm"/>
    </inkml:brush>
  </inkml:definitions>
  <inkml:trace contextRef="#ctx0" brushRef="#br0">0 220 19282,'0'0'4484,"93"-43"-3523,-30 15-128,15-3-448,7 0-289,4 4-64,-5 3-961,-7 4-3331,-11 5-5349</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57.384"/>
    </inkml:context>
    <inkml:brush xml:id="br0">
      <inkml:brushProperty name="width" value="0.025" units="cm"/>
      <inkml:brushProperty name="height" value="0.025" units="cm"/>
    </inkml:brush>
  </inkml:definitions>
  <inkml:trace contextRef="#ctx0" brushRef="#br0">376 0 15983,'0'0'3582,"-6"10"-2199,-59 88-97,5 3 1,-63 147 0,99-192-857,3 1 1,2 1 0,3 0 0,2 1 0,3 1 0,-5 96 0,15-143-406,1 0 0,1 0 1,0 1-1,1-1 0,0 0 1,1-1-1,1 1 0,4 13 1,-5-21-37,0 0 1,0 1-1,0-1 0,0 0 1,1 0-1,0-1 1,0 1-1,0-1 0,0 0 1,1 0-1,0 0 1,0-1-1,0 0 0,0 0 1,0 0-1,1 0 0,-1-1 1,1 0-1,10 3 1,-4-3-269,0 0 1,1-1 0,-1 0 0,0 0-1,1-2 1,-1 1 0,0-2 0,0 0-1,18-4 1,-14 1-1031,0 0 0,0-2 0,23-11 0,38-30-7718</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58.153"/>
    </inkml:context>
    <inkml:brush xml:id="br0">
      <inkml:brushProperty name="width" value="0.025" units="cm"/>
      <inkml:brushProperty name="height" value="0.025" units="cm"/>
    </inkml:brush>
  </inkml:definitions>
  <inkml:trace contextRef="#ctx0" brushRef="#br0">144 1 11723,'0'0'8985,"-4"14"-7661,-127 545 2920,129-545-4231,0-7 222,1 1 0,-1-1 0,1 1 0,1 0 1,0 13-1,0-20-199,0 0 0,1 0 0,-1 0 1,0-1-1,0 1 0,1 0 0,-1-1 0,0 1 1,1 0-1,-1 0 0,0-1 0,1 1 0,-1-1 1,1 1-1,-1 0 0,1-1 0,0 1 0,-1-1 1,1 1-1,-1-1 0,1 0 0,0 1 1,-1-1-1,2 1 0,0-1 2,0 0-1,0 0 1,0 0-1,0 0 1,0 0 0,0-1-1,0 1 1,0 0-1,0-1 1,0 0 0,0 1-1,0-1 1,-1 0-1,4-2 1,16-10 306,-1-1 0,0-2 0,-1 0-1,30-31 1,-9 7-56,18-14-89,265-272 77,-317 318-419,-4 7 28,-1-1 1,1 1-1,-1-1 1,0 1-1,0-1 1,1 1-1,-1-1 1,0 0-1,-1 0 1,1 1-1,0-1 1,0 0 0,-1 0-1,1 0 1,-1-3-1,0 5-300,-1-1 1,0 0-1,0 1 0,0-1 1,0 1-1,0 0 0,0-1 1,0 1-1,0 0 0,0-1 1,0 1-1,0 0 0,0 0 0,0 0 1,-1 0-1,1 0 0,0 0 1,0 0-1,0 1 0,-2-1 1,1 1-1218,-28 1-10721</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58.483"/>
    </inkml:context>
    <inkml:brush xml:id="br0">
      <inkml:brushProperty name="width" value="0.025" units="cm"/>
      <inkml:brushProperty name="height" value="0.025" units="cm"/>
    </inkml:brush>
  </inkml:definitions>
  <inkml:trace contextRef="#ctx0" brushRef="#br0">0 0 21460,'0'0'3620,"28"67"-1378,-7-38-1473,6 3-417,5 1-256,4-4-160,3 0-2146,-1-6-2370,-7-5-4005</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58.812"/>
    </inkml:context>
    <inkml:brush xml:id="br0">
      <inkml:brushProperty name="width" value="0.025" units="cm"/>
      <inkml:brushProperty name="height" value="0.025" units="cm"/>
    </inkml:brush>
  </inkml:definitions>
  <inkml:trace contextRef="#ctx0" brushRef="#br0">64 0 22838,'0'0'1025,"-28"61"64,11-22 192,8 5-288,0-1-705,8 0-192,1-1-128,0-2-1986,9-8-1922,-2-8-2882</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0:40.650"/>
    </inkml:context>
    <inkml:brush xml:id="br0">
      <inkml:brushProperty name="width" value="0.025" units="cm"/>
      <inkml:brushProperty name="height" value="0.025" units="cm"/>
    </inkml:brush>
  </inkml:definitions>
  <inkml:trace contextRef="#ctx0" brushRef="#br0">0 280 16752,'0'0'4618,"9"0"-2430,16 1-1363,0-2-1,1-1 1,25-5 0,-42 6-785,0-1 0,-1 0 0,0-1 0,0 0 0,1 0 0,-2-1 0,1 0 0,0-1 0,-1 1 1,0-1-1,0-1 0,0 1 0,9-12 0,-15 16-39,1 0 1,-1 0-1,0-1 1,0 1-1,0 0 1,0-1-1,-1 1 1,1 0-1,0-1 1,-1 1-1,1-1 0,-1 1 1,1-1-1,-1 0 1,1 1-1,-1-1 1,0 0-1,0 1 1,0-1-1,0-3 1,-1 4-13,0 0 0,1 0 0,-1 0 0,0 0 0,0 0 0,1 0 1,-1 1-1,0-1 0,0 0 0,0 0 0,0 1 0,0-1 0,0 0 1,0 1-1,-1-1 0,1 1 0,0-1 0,0 1 0,0 0 0,-3-1 1,-1 0-16,-1 1 1,0-1 0,1 1 0,-1 0-1,0 0 1,1 1 0,-1 0 0,1 0-1,-1 0 1,-10 4 0,9-1 42,1 0 0,-1 0 0,1 1 0,0-1 0,0 1 0,0 1 0,0-1 0,1 1 0,0 0 0,0 0 0,1 0 0,0 1 0,0 0 0,0 0 0,1 0 0,0 0 0,0 0 0,1 1 0,0-1 0,0 1 0,-1 15 0,3-22-10,0 1 1,0 0 0,0 0-1,1 0 1,-1 0 0,0-1 0,1 1-1,-1 0 1,1 0 0,0-1 0,0 1-1,-1 0 1,1-1 0,0 1-1,0-1 1,1 1 0,-1-1 0,0 0-1,0 1 1,1-1 0,-1 0-1,1 0 1,1 1 0,2 1 13,0-1 0,0 0 0,0 0 0,0 0 0,0 0 0,1-1 0,9 1 0,8 0 53,-1-1 1,42-5-1,-40 1-62,0-1 0,0-1 0,0-2 0,-1 0 1,0-1-1,-1-2 0,0 0 0,0-1 0,-1-1 0,-1-1 0,0-1 0,-1-1 0,0-1 0,18-19 1,-42 42 424,-1 0 1,2 1-1,-1 0 1,1 0 0,0 1-1,-4 14 1,7-20-385,0 0 0,1-1 0,-1 1 0,1 0 1,0-1-1,-1 1 0,1 0 0,1 0 0,-1-1 0,0 1 0,1 0 1,-1-1-1,2 4 0,-1-4-27,0-1 0,0 1 0,0-1 0,0 0 0,0 1 0,0-1 0,0 0 0,1 0 0,-1 0 0,0 0 0,1 0 0,-1 0 0,1 0 0,-1 0 0,1-1 0,-1 1 0,1-1 0,0 1 0,-1-1-1,1 1 1,0-1 0,-1 0 0,4 0 0,10 0 28,0 0-1,0-1 0,0 0 0,0-2 0,-1 1 0,1-2 1,-1 0-1,1-1 0,-1 0 0,-1-1 0,22-13 1,-22 12-488,-2-1 0,1-1 0,-1 0 0,0-1 0,12-13 0,-16 15-858,-1 0-1,0-1 1,0 0-1,-1 0 1,0 0-1,0 0 1,4-17-1,-7 22-1921,-1 18-9185,-1-13 12433,1 0 1,-1 0 0,0 0-1,0 0 1,0 0-1,1 0 1,-1 0 0,0 0-1,1-1 1,-1 1-1,1 0 1,-1 0-1,1 0 1,-1 0 0,1-1-1,0 1 1,-1 0-1,1-1 1,0 1 0,0-1-1,-1 1 1,1 0-1,0-1 1,0 0 0,0 1-1,0-1 1,0 0-1,-1 1 1,1-1 0,0 0-1,0 0 1,0 0-1,0 1 1,1-1-1,0-1 489,-1 1 0,1 0-1,0 0 1,-1 0 0,1 0-1,-1 0 1,1 1 0,0-1-1,-1 0 1,1 1-1,-1-1 1,1 1 0,-1 0-1,1-1 1,-1 1 0,0 0-1,1 0 1,-1 0-1,0 0 1,1 0 0,0 2-1,-1-1 49,1 1 0,-1 0 0,0 0 0,-1 0 0,1 0-1,0 0 1,-1 1 0,0-1 0,0 3 0,3 18-1351,6 22 2196,24 72 1,-22-86-1222,-2 1 1,0 0 0,-3 0 0,6 67-1,-13-92-104,0 0-1,0-1 1,-1 1 0,0-1-1,0 1 1,-1-1-1,0 0 1,-1 0 0,1 0-1,-1 0 1,0 0-1,-1-1 1,0 0 0,0 0-1,0 0 1,-1-1-1,1 1 1,-1-1 0,-1-1-1,1 1 1,-1-1-1,1 0 1,-1-1-1,0 1 1,-1-1 0,1-1-1,0 1 1,-1-1-1,0-1 1,1 0 0,-1 0-1,-11 0 1,18-1-31,-1 0 1,1 0-1,-1 0 1,0 0-1,1 0 1,-1-1 0,1 1-1,-1 0 1,1-1-1,-1 0 1,1 1-1,-1-1 1,1 0-1,0 0 1,-1 0-1,1 0 1,0 0-1,0 0 1,-1 0 0,1 0-1,0 0 1,0-1-1,-1-1 1,0 0-18,1-1 0,-1 1 0,1-1 0,0 0 0,0 0 0,0 1 0,0-1 0,1 0 0,-1-6 0,2-2-109,-1 1 0,1-1-1,1 1 1,0-1 0,1 1 0,4-14 0,4 2-194,1 0 0,1 1 1,1 0-1,0 1 0,2 1 1,1 0-1,0 1 1,35-29-1,21-11-9,81-50 1,-130 93 184,29-19 74,119-88 907,-138 86-681,-33 36-196,-1 1 1,1-1-1,-1 1 1,1-1-1,0 0 1,-1 1-1,0-1 1,1 0-1,-1 1 0,1-1 1,-1 0-1,0 1 1,0-1-1,1 0 1,-1 0-1,0 0 1,0 1-1,0-1 0,0 0 1,0 0-1,0 0 1,0 1-1,0-1 1,0 0-1,0 0 1,0 0-1,0 1 0,-1-1 1,1 0-1,0 0 1,-1 1-1,1-1 1,-1 0-1,1 1 0,0-1 1,-1 0-1,1 1 1,-1-1-1,0 1 1,1-1-1,-1 0 1,0 1-1,1 0 0,-1-1 1,0 1-1,1-1 1,-1 1-1,0 0 1,0-1-1,1 1 1,-1 0-1,0 0 0,0 0 1,0 0-1,-1 0 1,-11-2 93,-1 2 1,0 0-1,1 0 1,-1 2-1,1-1 1,-1 2-1,1 0 1,0 0-1,0 1 1,0 1-1,-21 11 1,26-12-46,0 0 0,1 1 0,0 0-1,0 1 1,0 0 0,0 0 0,1 0 0,-9 12 0,12-14-22,0 1 1,0-1-1,1 1 0,0 0 0,0 0 0,0 0 1,0 0-1,1 0 0,0 0 0,0 1 0,0-1 0,1 0 1,0 1-1,0-1 0,0 6 0,1-6-34,1 0 0,-1-1 1,1 1-1,-1-1 0,1 0 0,1 1 0,-1-1 0,1 0 1,-1 0-1,1 0 0,0-1 0,0 1 0,1-1 0,-1 1 1,1-1-1,0 0 0,0-1 0,0 1 0,0-1 0,8 4 1,8 3-53,-1-1 1,1-1-1,30 6 1,-16-7-1405,0-1 0,66 1-1,-9-5-6590</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59.174"/>
    </inkml:context>
    <inkml:brush xml:id="br0">
      <inkml:brushProperty name="width" value="0.025" units="cm"/>
      <inkml:brushProperty name="height" value="0.025" units="cm"/>
    </inkml:brush>
  </inkml:definitions>
  <inkml:trace contextRef="#ctx0" brushRef="#br0">86 0 15214,'0'0'3534,"3"15"-1041,1 6-1912,-1 1-1,-1 0 1,-1 0-1,-1 0 0,-1 0 1,-6 36-1,-30 82 119,23-95-473,2 1-1,2 0 1,-7 80-1,17-124-221,-1-1-1,1 1 1,1-1-1,-1 1 1,0-1-1,0 0 0,0 1 1,1-1-1,-1 1 1,1-1-1,-1 0 1,1 1-1,0-1 0,-1 0 1,1 1-1,0-1 1,0 0-1,0 0 1,0 0-1,0 0 0,0 0 1,0 0-1,0 0 1,1 0-1,-1 0 1,2 0-1,2 1 39,-1-1 0,0 0 0,0 0 0,1 0 0,-1 0 0,1-1 0,-1 0 0,1 1 0,4-2 0,13-2 337,0 0 0,38-12 0,-59 14-352,72-20 353,263-67-1534,-258 71-3323,-28 5-2316,2-4-7855</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6:59.503"/>
    </inkml:context>
    <inkml:brush xml:id="br0">
      <inkml:brushProperty name="width" value="0.025" units="cm"/>
      <inkml:brushProperty name="height" value="0.025" units="cm"/>
    </inkml:brush>
  </inkml:definitions>
  <inkml:trace contextRef="#ctx0" brushRef="#br0">405 1 16528,'0'0'987,"13"1"818,1 1-1321,0 0 0,-1 1 0,1 0 0,-1 2 1,0-1-1,0 1 0,0 1 0,-1 1 0,23 15 1,-19-11-378,-2 1 0,1 1 0,-2 0 0,0 1 1,0 1-1,-1 0 0,-1 1 0,-1 0 0,0 0 1,-1 1-1,-1 0 0,-1 1 0,0 0 0,-1 0 1,-1 1-1,-1-1 0,0 1 0,-1 0 1,-2 0-1,0 0 0,0 0 0,-2 0 0,-3 23 1,-3-3 105,-1-1-1,-2-1 1,-2 0 0,-1 0 0,-2-2 0,-1 1 0,-27 40 0,-13 13-93,-98 117 0,-31 3-2887,51-83-5154,37-47-5136</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7:05.721"/>
    </inkml:context>
    <inkml:brush xml:id="br0">
      <inkml:brushProperty name="width" value="0.025" units="cm"/>
      <inkml:brushProperty name="height" value="0.025" units="cm"/>
    </inkml:brush>
  </inkml:definitions>
  <inkml:trace contextRef="#ctx0" brushRef="#br0">1003 0 13036,'0'0'9268,"-10"8"-8734,-38 36-46,2 1 1,2 2 0,-39 56-1,19-25-8,-204 225 844,-40 48-486,301-342-1184,-39 39-1122,19-33-2602,24-14 3244,1-1 0,-1 1 0,1-1 0,-1 1 0,1-1 0,-1 0 1,1 0-1,-1-1 0,1 1 0,-4-1 0,-14-7-8244</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7:06.051"/>
    </inkml:context>
    <inkml:brush xml:id="br0">
      <inkml:brushProperty name="width" value="0.025" units="cm"/>
      <inkml:brushProperty name="height" value="0.025" units="cm"/>
    </inkml:brush>
  </inkml:definitions>
  <inkml:trace contextRef="#ctx0" brushRef="#br0">581 1 15951,'0'0'2232,"-5"8"-1266,-166 297 2856,18-37-1484,-88 171 1944,231-414-4048,10-24-232,0-1 0,0 0 0,0 1 0,0-1-1,0 0 1,0 1 0,0-1 0,0 0 0,0 1 0,0-1 0,0 0-1,0 1 1,0-1 0,0 0 0,1 1 0,-1-1 0,0 0 0,0 0 0,0 1-1,1-1 1,-1 0 0,0 0 0,0 1 0,0-1 0,1 0 0,-1 0-1,0 1 1,1-1 0,-1 0 0,0 0 0,0 0 0,1 0 0,-1 0 0,0 1-1,1-1 1,3-1-3,0 1-1,0-1 0,0 0 0,0 0 1,-1 0-1,1 0 0,0-1 1,-1 1-1,1-1 0,2-2 1,353-208-42,-115 85-4815,-130 68-929</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7:06.800"/>
    </inkml:context>
    <inkml:brush xml:id="br0">
      <inkml:brushProperty name="width" value="0.025" units="cm"/>
      <inkml:brushProperty name="height" value="0.025" units="cm"/>
    </inkml:brush>
  </inkml:definitions>
  <inkml:trace contextRef="#ctx0" brushRef="#br0">78 0 17873,'0'0'7111,"6"17"-6396,-5-17-709,3 12 90,0-1 0,0 1 0,-1 0 0,0-1 0,-1 1 0,-1 0 0,0 1 0,0-1 0,-1 0 0,-1 0 0,-1 12 0,-44 144 648,30-118-186,2 0 1,-12 83-1,25-131-525,1-1 1,0 1-1,-1 0 1,1-1-1,0 1 0,0 0 1,0 0-1,0-1 1,0 1-1,0 0 1,0-1-1,1 1 1,-1 0-1,1-1 1,-1 1-1,1 0 0,0-1 1,-1 1-1,1-1 1,0 1-1,0-1 1,0 0-1,0 1 1,2 1-1,-1-3-14,1 0-1,-1 0 0,1 0 1,-1 0-1,0 0 0,1-1 1,-1 1-1,0-1 0,1 1 1,-1-1-1,0 0 0,1 0 1,-1 0-1,0 0 0,0 0 1,0-1-1,0 1 0,3-3 1,35-26 12,0-1 0,66-71 1,3-21-3185,-99 112 1831,-2 0-1,1 0 1,-1-1-1,-1 0 1,0-1 0,6-16-1,-7-1-6572</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7:07.190"/>
    </inkml:context>
    <inkml:brush xml:id="br0">
      <inkml:brushProperty name="width" value="0.025" units="cm"/>
      <inkml:brushProperty name="height" value="0.025" units="cm"/>
    </inkml:brush>
  </inkml:definitions>
  <inkml:trace contextRef="#ctx0" brushRef="#br0">1 92 18065,'0'0'6791,"67"40"-6151,-28-40-416,9 0-256,-2 0-2530,-3-3-1890,-7-4-2083</inkml:trace>
  <inkml:trace contextRef="#ctx0" brushRef="#br0" timeOffset="1">372 1 11851,'0'0'9449,"-59"26"-9257,48-2 225,2 1-1,7-2-160,2-4-128,0-5-95,11-6-33,8-8 0,7 0-129,0-17-255,2-4-1089,-5-4-1538,-2-2-4004</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7:08.023"/>
    </inkml:context>
    <inkml:brush xml:id="br0">
      <inkml:brushProperty name="width" value="0.025" units="cm"/>
      <inkml:brushProperty name="height" value="0.025" units="cm"/>
    </inkml:brush>
  </inkml:definitions>
  <inkml:trace contextRef="#ctx0" brushRef="#br0">86 0 13549,'0'0'7196,"-2"17"-2089,1-9-7289,0 19 3004,-3 0-1,0-1 0,-12 42 1,-7 39 1135,23-107-1952,0 0 1,0 0-1,0 1 1,0-1-1,0 0 1,0 0 0,0 1-1,0-1 1,0 0-1,0 0 1,0 1-1,0-1 1,0 0-1,0 0 1,1 1-1,-1-1 1,0 0 0,0 0-1,0 0 1,0 1-1,1-1 1,-1 0-1,0 0 1,0 0-1,0 1 1,1-1 0,-1 0-1,0 0 1,0 0-1,1 0 1,-1 0-1,0 0 1,0 0-1,1 0 1,-1 1-1,0-1 1,0 0 0,1 0-1,-1 0 1,0 0-1,0 0 1,1 0-1,-1 0 1,0 0-1,0-1 1,1 1-1,-1 0 1,0 0 0,0 0-1,1 0 1,-1 0-1,0 0 1,0 0-1,1-1 1,-1 1-1,0 0 1,0 0 0,0 0-1,0 0 1,1-1-1,-1 1 1,0 0-1,0 0 1,0-1-1,0 1 1,0 0-1,1 0 1,-1-1 0,16-13 38,10-16-484,-20 23-107,0-1-1,1 1 1,-1 1 0,13-11-1,-17 30 367,-4 14 441,-2 1-1,-1-1 1,-1 0-1,-10 29 1,-3 14 113,12-39-313,-13 56 1677,-36 97 0,242-642-4138,-153 372 2469,-29 75-65,23-51 61,-26 60-65,0-1-1,0 1 1,1 0-1,-1 0 1,1 0-1,-1 0 1,1 0 0,0 0-1,-1 0 1,1 0-1,0 1 1,0-1 0,0 1-1,1-1 1,-1 1-1,0 0 1,0 0 0,1 0-1,-1 0 1,6-1-1,-7 3 0,0-1 0,-1 1-1,1 0 1,0-1 0,0 1-1,0 0 1,0 0 0,-1 0-1,1-1 1,0 1 0,-1 0-1,1 0 1,-1 0-1,1 0 1,-1 0 0,1 0-1,-1 1 1,0-1 0,1 0-1,-1 0 1,0 0 0,0 0-1,0 0 1,0 0 0,0 0-1,0 1 1,0-1 0,0 0-1,-1 0 1,1 0 0,0 0-1,-1 0 1,0 2-1,-11 41 62,5-33 68,-2 0-1,1-1 1,-1 0-1,-1-1 1,1 0 0,-2 0-1,1-1 1,-21 12-1,12-9-340,0-1 0,0-1 0,0-1 0,-36 11 0,69-26-6718,12-10 3062,-6 4 83,13-8-5086</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7:08.355"/>
    </inkml:context>
    <inkml:brush xml:id="br0">
      <inkml:brushProperty name="width" value="0.025" units="cm"/>
      <inkml:brushProperty name="height" value="0.025" units="cm"/>
    </inkml:brush>
  </inkml:definitions>
  <inkml:trace contextRef="#ctx0" brushRef="#br0">112 0 11243,'0'0'16912,"-51"44"-16368,30-16-159,5-1-321,2-3-96,5-3-1698,8-7-1153,1-1-96,0-8-672,4 0-1026,7-5-1697</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7:09.056"/>
    </inkml:context>
    <inkml:brush xml:id="br0">
      <inkml:brushProperty name="width" value="0.025" units="cm"/>
      <inkml:brushProperty name="height" value="0.025" units="cm"/>
    </inkml:brush>
  </inkml:definitions>
  <inkml:trace contextRef="#ctx0" brushRef="#br0">145 110 15439,'-6'15'1233,"-84"251"5203,77-219-5259,2 1 1,2 0 0,-4 89-1,12-184-1137,0 22-535,0 0 0,2 1 0,1-1 0,1 0 0,7-32 0,-9 56 491,-1 1 1,0-1-1,0 0 1,1 1 0,-1-1-1,0 1 1,1-1 0,-1 1-1,1-1 1,-1 1-1,1-1 1,-1 1 0,1-1-1,-1 1 1,1-1 0,-1 1-1,1 0 1,-1 0 0,1-1-1,0 1 1,-1 0-1,1 0 1,-1-1 0,1 1-1,0 0 1,-1 0 0,1 0-1,0 0 1,-1 0-1,1 0 1,0 0 0,-1 0-1,1 0 1,0 1 0,-1-1-1,1 0 1,0 0-1,-1 0 1,2 1 0,28 15-172,-16-8 132,-5-5-221,1 0-1,0-1 1,0 0-1,0-1 1,1 0-1,-1-1 0,0 0 1,0-1-1,0 1 1,0-2-1,0 0 1,0 0-1,18-7 1,-17 6-40,0-2 0,-1 1 0,1-1 0,-1-1 0,0 0 0,0-1 0,0 1 0,-1-2 0,0 1 0,-1-1 0,13-16 0,-16 14 2199,-13 12 232,-13 12 129,6 0-1360,0 1-1,1 0 1,-20 28-1,27-34-622,1 0 0,1 0 0,0 1 0,0-1-1,1 1 1,0 0 0,1 0 0,-4 21 0,6-30-268,1 0 0,0-1 0,0 1 0,0 0 0,0 0 0,0-1 1,0 1-1,0 0 0,0-1 0,0 1 0,0 0 0,0 0 0,1-1 0,-1 1 0,0 0 0,0-1 0,1 1 1,-1 0-1,0-1 0,1 1 0,-1-1 0,1 1 0,-1-1 0,1 1 0,-1-1 0,1 1 0,-1-1 0,1 1 1,0-1-1,-1 1 0,1-1 0,-1 0 0,1 1 0,0-1 0,0 0 0,-1 0 0,1 0 0,0 1 0,-1-1 1,1 0-1,0 0 0,0 0 0,-1 0 0,1 0 0,0 0 0,-1-1 0,1 1 0,0 0 0,0 0 0,-1 0 1,2-1-1,37-17 56,-18 1-477,0-1 0,-2-1 0,0-1 0,-1-1 1,19-29-1,3-3-832,-47 97 677,5-38 497,-3 11 262,1 0 0,0 0 0,-1 20 0,5-33-75,0 0 0,0 0-1,0 0 1,1 0-1,-1-1 1,1 1 0,0 0-1,2 6 1,-2-8-61,0-1 1,0 1-1,0-1 0,0 0 1,0 1-1,0-1 1,0 0-1,0 0 1,0 0-1,0 1 1,1-2-1,-1 1 0,0 0 1,1 0-1,-1 0 1,1 0-1,-1-1 1,1 1-1,-1-1 1,1 1-1,2-1 0,4 1 37,1-1-1,0 0 0,0-1 1,0 0-1,-1 0 0,1-1 1,-1 0-1,1-1 0,-1 0 0,0 0 1,0 0-1,0-1 0,0-1 1,-1 1-1,1-1 0,10-10 1,8-7-52,-2 0 0,0-2 0,21-28 0,-19 20-283,-2-1 1,-2 0-1,0-2 1,-3-1-1,-1 0 1,-1-1-1,18-62 1,-34 95 154,0 0 0,0 0 0,0 0 0,-1 0 0,1 0 0,-1-1 0,0 1 0,0 0 0,0 0 0,-2-8 0,2 12 90,0-1 0,-1 1 0,1 0 0,0-1 0,0 1 0,-1 0 0,1 0 0,0-1 0,0 1 0,-1 0 0,1 0 0,0-1 0,-1 1 0,1 0 0,0 0 1,-1 0-1,1 0 0,0-1 0,-1 1 0,1 0 0,-1 0 0,1 0 0,0 0 0,-1 0 0,1 0 0,-1 0 0,1 0 0,0 0 0,-1 0 0,1 0 0,0 0 0,-1 0 0,1 1 0,-1-1 0,1 0 0,-1 0 0,-24 20 194,1 7 126,0 1 1,2 1-1,-20 34 0,32-45 66,-1 0 0,2 1 0,1 0 0,0 1 0,1 0 0,-7 38 0,13-55-356,1 0-1,-1 0 1,1 0 0,-1 1-1,1-1 1,0 0 0,0 0-1,1 1 1,-1-1 0,1 0 0,-1 0-1,1 0 1,0 1 0,0-1-1,0 0 1,1 0 0,-1-1-1,1 1 1,0 0 0,0 0 0,0-1-1,0 1 1,2 2 0,1-2-100,1-1 0,-1 1 0,0-1-1,1 0 1,-1 0 0,1-1 0,0 1 0,-1-1 0,1-1 0,0 1 0,0-1 0,6 0 0,35-2-3299,-16-7-2367,5-12-6835</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7:09.901"/>
    </inkml:context>
    <inkml:brush xml:id="br0">
      <inkml:brushProperty name="width" value="0.025" units="cm"/>
      <inkml:brushProperty name="height" value="0.025" units="cm"/>
    </inkml:brush>
  </inkml:definitions>
  <inkml:trace contextRef="#ctx0" brushRef="#br0">68 221 15919,'-22'10'3941,"16"-5"-543,15-2 185,-2-4-3307,0-1-1,0 1 0,0-1 1,0 0-1,0-1 0,-1 0 1,1 0-1,-1 0 0,0-1 1,0 0-1,0 0 0,10-10 0,-2 2-160,-1 0-1,-1-1 0,22-30 0,-30 38-110,-1 0-1,0-1 1,0 0 0,0 0-1,-1 0 1,0 0-1,0 0 1,0 0 0,1-12-1,-3 16-19,0 0 0,0 1 1,0-1-1,0 0 0,0 1 0,-1-1 0,1 0 0,-1 1 0,1-1 1,-1 0-1,1 1 0,-1-1 0,0 1 0,0-1 0,0 1 1,0 0-1,0-1 0,0 1 0,0 0 0,-1 0 0,1-1 0,0 1 1,-1 0-1,1 0 0,0 1 0,-1-1 0,1 0 0,-1 0 1,0 1-1,1-1 0,-1 1 0,0-1 0,1 1 0,-1 0 1,0-1-1,1 1 0,-1 0 0,0 0 0,-2 1 0,-4-1-9,1 1-1,0 0 1,0 1-1,-1-1 1,1 1-1,0 1 1,0-1-1,1 1 1,-1 0-1,0 1 1,1 0-1,0 0 1,0 0-1,0 1 1,1-1-1,-1 2 1,1-1-1,0 0 1,1 1-1,-1 0 1,-4 9-1,1-3 22,0 1-1,2 0 0,-1 0 0,2 0 0,0 1 1,0 0-1,1 0 0,1 0 0,0 0 0,0 17 0,3-28 5,0 0-1,0 0 1,0 1-1,0-1 0,1 0 1,-1 0-1,1 0 1,0 0-1,0 0 1,0 0-1,0 0 0,1 0 1,-1 0-1,1 0 1,-1-1-1,1 1 0,0 0 1,0-1-1,5 5 1,-3-4 3,1-1 1,-1 1-1,1-1 0,0 1 1,-1-1-1,1-1 1,0 1-1,0-1 0,0 1 1,0-2-1,8 2 1,4-2 23,0 0 0,0 0 0,0-2 0,0 0 0,-1-1 0,29-9 0,-9-1-69,-2 0 0,0-3 0,0-1 0,-2-1 1,0-1-1,51-43 0,-99 90 209,0 1 0,-16 42 0,30-67-111,0 1 0,1 0-1,-1 0 1,1 0-1,0 0 1,0 1-1,0 6 1,1-11-35,0-1-1,0 1 1,0 0 0,1-1-1,-1 1 1,0 0 0,0-1 0,0 1-1,1 0 1,-1-1 0,0 1-1,1 0 1,-1-1 0,1 1 0,-1-1-1,1 1 1,-1-1 0,1 1-1,-1-1 1,1 1 0,-1-1 0,1 0-1,0 1 1,1 0 15,-1-1 0,1 0 0,0 1 0,0-1 0,-1 0 1,1 0-1,0 0 0,0 0 0,0 0 0,-1-1 0,1 1 0,0 0 0,2-2 0,12-4 69,1-1 0,-2-1 0,1 0 0,-1-1 0,0-1 0,-1 0 0,15-14-1,-12 9-119,2 2 0,-1 0 1,35-18-1,-53 31 6,1 0 1,-1-1-1,1 1 1,0 0-1,-1 0 1,1-1-1,-1 1 1,1 0-1,-1 0 1,1 0-1,0 0 1,-1 0-1,1 0 1,-1 0-1,1 0 1,0 0-1,-1 0 1,1 0-1,-1 0 1,1 0-1,0 0 1,-1 1-1,1-1 1,-1 0-1,1 0 1,-1 1-1,1-1 1,-1 0-1,1 1 1,-1-1-1,1 0 1,-1 1-1,1 0 1,4 24 30,-15 43 273,7-53-313,12-21-1930,5-11-406,1-9-3092,3-6-3202</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0:51.815"/>
    </inkml:context>
    <inkml:brush xml:id="br0">
      <inkml:brushProperty name="width" value="0.025" units="cm"/>
      <inkml:brushProperty name="height" value="0.025" units="cm"/>
    </inkml:brush>
  </inkml:definitions>
  <inkml:trace contextRef="#ctx0" brushRef="#br0">739 0 9129,'0'0'10297,"-14"6"-9480,-42 18-86,1 3-1,-96 63 1,-109 96-310,182-129-237,-46 37-605,127-98-4735,6-6 3361,13-16-3303</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7:10.259"/>
    </inkml:context>
    <inkml:brush xml:id="br0">
      <inkml:brushProperty name="width" value="0.025" units="cm"/>
      <inkml:brushProperty name="height" value="0.025" units="cm"/>
    </inkml:brush>
  </inkml:definitions>
  <inkml:trace contextRef="#ctx0" brushRef="#br0">16 1 21364,'0'0'7047,"-15"47"-7015,31-36-929,6-5-2242,1-6-2210,-1 0-4164</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7:10.603"/>
    </inkml:context>
    <inkml:brush xml:id="br0">
      <inkml:brushProperty name="width" value="0.025" units="cm"/>
      <inkml:brushProperty name="height" value="0.025" units="cm"/>
    </inkml:brush>
  </inkml:definitions>
  <inkml:trace contextRef="#ctx0" brushRef="#br0">71 1 6118,'0'0'13682,"0"9"-11029,-3 19-1351,0 1 0,-2-1 0,-1 0 0,-11 30-1,8-28-957,1 0-1,1 0 1,2 1-1,-2 38 1,7-68-341,0 0 1,0 0-1,0 0 1,0 0-1,0-1 1,0 1-1,0 0 1,0 0-1,1 0 1,-1 0-1,0-1 0,0 1 1,1 0-1,-1 0 1,1-1-1,-1 1 1,0 0-1,1-1 1,0 1-1,-1 0 1,1-1-1,-1 1 1,1-1-1,0 1 1,-1-1-1,1 1 1,0-1-1,1 1 1,0 0 10,0-1 1,0 0-1,0 0 1,0 1-1,0-1 1,1-1-1,-1 1 1,0 0-1,0 0 1,0-1-1,3 0 1,49-25 163,-13 2-135,-1-2 0,-2-2 0,0-1-1,57-58 1,-94 86-174,11-15-1833,-9 3-3201,-3 6-3035</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7:11.635"/>
    </inkml:context>
    <inkml:brush xml:id="br0">
      <inkml:brushProperty name="width" value="0.025" units="cm"/>
      <inkml:brushProperty name="height" value="0.025" units="cm"/>
    </inkml:brush>
  </inkml:definitions>
  <inkml:trace contextRef="#ctx0" brushRef="#br0">0 280 16047,'0'0'6348,"10"4"-3642,-5-3-2536,1 1 1,0-1-1,0 0 0,0-1 0,0 1 1,0-1-1,0 0 0,0-1 0,-1 0 1,1 0-1,0 0 0,0 0 1,0-1-1,-1 0 0,1 0 0,-1 0 1,0-1-1,9-5 0,11-6-1307,0-1-1,32-27 0,-49 37 397,-1-1-1,0-1 1,-1 1-1,1-1 1,-1 0 0,-1 0-1,1-1 1,-1 1-1,-1-1 1,1-1-1,4-13 1,-9 22 806,0 0 1,-1 0-1,1 0 1,0 1-1,-1-1 1,1 0-1,0 0 1,-1 0-1,1 0 1,0 0-1,-1 1 1,1-1-1,-1 0 0,1 0 1,0 0-1,-1 0 1,1 0-1,0 0 1,-1 0-1,1 0 1,-1-1-1,1 1 1,0 0-1,-1 0 1,1 0-1,0 0 1,-1 0-1,1-1 1,0 1-1,-1 0 0,1 0 1,0 0-1,0-1 1,-1 1-1,1 0 1,0 0-1,0-1 1,-1 1-1,1 0 1,0-1-1,0 1 1,0 0-1,-1-1 1,1 1-1,0 0 1,0-1-1,0 1 1,0-1-1,0 1 0,0 0 1,0-1-1,0 1 1,0 0-1,0-1 1,0 1-1,0-1 1,0 1-1,0-1 1,-25 25 2231,20-17-1918,0 1 0,1 0 0,0 0 0,0 0 0,0 0 0,1 1 1,1-1-1,0 1 0,0 0 0,0 0 0,0 11 0,3-19-336,-1 0 1,0 0 0,1 0 0,-1 0 0,1 0-1,-1 0 1,1 0 0,-1 0 0,1 0 0,0 0 0,-1 0-1,1 0 1,0 0 0,0 0 0,0-1 0,0 1-1,0 0 1,0-1 0,0 1 0,0 0 0,0-1-1,0 1 1,0-1 0,0 0 0,0 1 0,0-1-1,0 0 1,0 0 0,1 0 0,-1 0 0,0 0-1,0 0 1,0 0 0,0 0 0,1 0 0,-1 0-1,0-1 1,0 1 0,1-1 0,50-12 456,27-32-866,-62 34 54,0 1 1,1 0 0,35-13-1,-53 23 332,0 0 1,0 0-1,1 0 0,-1 0 0,0 0 0,0 0 1,1-1-1,-1 1 0,0 0 0,0 0 0,1 0 1,-1 0-1,0 0 0,0 0 0,1 0 0,-1 0 1,0 0-1,0 0 0,1 0 0,-1 1 0,0-1 1,0 0-1,1 0 0,-1 0 0,0 0 0,0 0 1,1 0-1,-1 0 0,0 1 0,0-1 0,0 0 1,0 0-1,1 0 0,-1 1 0,0-1 0,0 0 1,0 0-1,0 0 0,0 1 0,1-1 0,-3 14 469,-10 13 84,7-19-477,-10 22 601,15-29-667,0 0-1,0-1 1,0 1 0,0-1-1,0 1 1,0 0-1,1-1 1,-1 1-1,0 0 1,0-1 0,0 1-1,1-1 1,-1 1-1,0-1 1,1 1 0,-1 0-1,0-1 1,1 1-1,-1-1 1,1 0-1,-1 1 1,1-1 0,-1 1-1,1-1 1,-1 0-1,1 1 1,-1-1-1,1 0 1,0 0 0,-1 1-1,1-1 1,-1 0-1,1 0 1,0 0-1,-1 0 1,1 0 0,0 0-1,-1 0 1,1 0-1,0 0 1,-1 0 0,1 0-1,-1 0 1,1 0-1,0 0 1,0-1-1,8 0-21,-1 0 0,0-1 0,0 0 0,-1-1 0,1 1 0,0-2 0,-1 1 0,10-6 0,61-42-1658,-37 22 346,-26 19 810,-9 5 296,0 1 0,0 1 0,0-1 0,1 1 0,-1 0 0,9-2 1,-15 5 202,1 0 1,-1 0-1,0 1 1,0-1-1,1 0 1,-1 0 0,0 0-1,0 1 1,1-1-1,-1 0 1,0 1-1,0-1 1,0 0-1,1 1 1,-1-1 0,0 0-1,0 1 1,0-1-1,0 0 1,0 1-1,0-1 1,0 0-1,0 1 1,0-1 0,0 0-1,0 1 1,0-1-1,0 0 1,0 1-1,0-1 1,0 1-1,0-1 1,0 0 0,0 1-1,-1-1 1,1 0-1,0 0 1,0 1-1,0-1 1,-1 0-1,1 1 1,0-1 0,0 0-1,-1 1 1,-8 18 726,-15 14 564,19-28-1017,0 0 0,0 1 0,1-1 0,0 1 0,0 0 0,0 1 0,1-1 0,0 0 0,0 1 0,1 0 0,-4 12 0,8-19-254,0 1 0,0-1 1,0 0-1,-1 0 0,1 1 0,0-1 0,0 0 0,-1-1 0,1 1 0,0 0 1,0 0-1,0-1 0,-1 1 0,1-1 0,0 0 0,1 0 0,14-7-128,-1-1 0,0-1-1,-1 0 1,29-25 0,-31 24-205,0 0 0,1 0 0,0 2-1,1 0 1,30-14 0,-45 23 311,1 0 0,-1 0 0,0 0 0,0 0 0,1 0 0,-1 0 0,0 1-1,1-1 1,-1 0 0,0 0 0,0 0 0,1 0 0,-1 0 0,0 1 0,0-1-1,1 0 1,-1 0 0,0 0 0,0 1 0,0-1 0,0 0 0,1 0 0,-1 1-1,0-1 1,0 0 0,0 0 0,0 1 0,0-1 0,0 0 0,1 1 0,-1-1-1,0 0 1,0 0 0,0 1 0,0-1 0,0 0 0,0 1 0,0-1 0,0 0-1,-1 0 1,1 1 0,0-1 0,0 0 0,0 1 0,-2 15 220,-11 21 307,11-33-424,0 1-1,0 0 0,0 0 0,1 0 1,-1 0-1,1 0 0,0 0 0,1 0 1,-1 0-1,1 0 0,0 7 0,1-11-99,-1 0-1,0-1 1,1 1-1,0 0 0,-1-1 1,1 1-1,-1 0 1,1-1-1,0 1 0,-1-1 1,1 1-1,0-1 1,-1 0-1,1 1 1,0-1-1,0 0 0,-1 1 1,1-1-1,0 0 1,0 0-1,0 1 0,0-1 1,-1 0-1,1 0 1,0 0-1,1-1 0,29 0 90,-26 1-90,16-4-232,0-1 0,-1-1 0,0-1 0,0 0 0,0-2 0,-1 0 0,0-1 0,19-14 0,-10 7-110,1 2 0,35-14 0,-55 30 610,-10 12 364,-16 26 909,7-15-948,10-23-599,0-1 0,0 1-1,1-1 1,-1 1 0,0 0 0,0-1 0,1 1-1,-1 0 1,0-1 0,0 1 0,1-1-1,-1 1 1,1-1 0,-1 1 0,0-1 0,1 1-1,-1-1 1,1 0 0,-1 1 0,1-1 0,-1 1-1,1-1 1,0 0 0,-1 0 0,1 1 0,-1-1-1,1 0 1,0 0 0,-1 0 0,1 0-1,0 1 1,-1-1 0,1 0 0,0 0 0,-1 0-1,1-1 1,-1 1 0,1 0 0,0 0 0,-1 0-1,1 0 1,1-1 0,33-6-443,-14 0-1011,-1-1 0,0-1 0,-1-1 0,1 0 1,-2-2-1,0 0 0,18-17 0,-26 21 2063,-1-1 0,0-1-1,0 1 1,9-16-1,-18 22 3427,-5 5-1638,-17 13-962,-26 24-1082,38-29-218,-47 47 391,54-53-509,0 0 0,0 0 0,0 0-1,0 1 1,1-1 0,-1 0 0,1 1 0,0 0 0,1 0 0,-1-1-1,1 1 1,0 0 0,0 5 0,1-9-15,0 0-1,0 0 1,0 0 0,1 0 0,-1-1 0,0 1-1,1 0 1,-1 0 0,1-1 0,-1 1-1,0 0 1,1-1 0,0 1 0,-1 0-1,1-1 1,-1 1 0,1-1 0,0 1-1,-1-1 1,1 1 0,0-1 0,0 1-1,-1-1 1,1 0 0,0 1 0,0-1-1,0 0 1,0 0 0,-1 0 0,1 1-1,0-1 1,2 0 0,34 0-53,-25-1-28,0 0-220,1-2 0,-1 1 0,0-2 0,0 1 0,0-2 0,0 0 0,-1 0 0,1-1-1,-1 0 1,-1-1 0,11-8 0,51-27 1734,-71 41-1405,-1 1 1,1 0-1,0-1 1,0 1-1,0 0 1,-1 0-1,1 0 1,0-1 0,0 1-1,0 0 1,-1 0-1,1 0 1,0 0-1,0 1 1,0-1-1,0 0 1,-1 0-1,1 0 1,0 1-1,0-1 1,0 0-1,-1 1 1,1-1-1,0 1 1,-1-1-1,1 1 1,1 0-1,14 23 873,5 3-356,-16-24-543,0-1 0,1 0 0,-1 0 0,0-1 0,1 1 0,-1-1 0,1 0 0,-1-1 0,1 1 0,0-1 0,-1 0 0,1-1 0,9-1 0,76-19-135,-76 16 51,26-7-510,-11 3-506,-1 0 0,1 2 1,1 2-1,45-4 0,-76 9 1133,1 0-1,-1 0 1,1 0-1,0 0 1,-1 0-1,1 0 1,-1 0-1,1 1 1,-1-1-1,1 0 1,-1 0-1,1 0 1,-1 0-1,1 1 1,-1-1-1,1 0 1,-1 1-1,0-1 1,1 0-1,-1 1 1,1-1-1,-1 0 1,0 1-1,1-1 1,-1 1-1,0-1 1,0 1-1,1-1 1,-1 1-1,0-1 1,0 1-1,1 21 1963,-1-21-1920,-1 0 0,1 0 0,-1 0-1,1 0 1,0 0 0,0 0 0,0 0 0,-1 1-1,1-1 1,0 0 0,1 0 0,-1 0 0,0 0-1,0 1 1,0-1 0,1 0 0,-1 0 0,0 0-1,1 0 1,-1 0 0,1 0 0,0 0 0,-1 0-1,1 0 1,0 0 0,-1 0 0,1 0-1,0 0 1,0-1 0,0 1 0,0 0 0,0-1-1,0 1 1,0 0 0,0-1 0,0 1 0,0-1-1,0 0 1,2 1 0,8-1-523,0 0 0,0-1 1,0 0-1,-1-1 0,1 0 0,17-6 0,-17 5-758,0-1 0,0-1 0,-1 0-1,0 0 1,0-1 0,11-9 0,-13 9-12052</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7:12.332"/>
    </inkml:context>
    <inkml:brush xml:id="br0">
      <inkml:brushProperty name="width" value="0.025" units="cm"/>
      <inkml:brushProperty name="height" value="0.025" units="cm"/>
    </inkml:brush>
  </inkml:definitions>
  <inkml:trace contextRef="#ctx0" brushRef="#br0">53 56 12332,'0'-3'564,"0"-1"0,-1 0 0,0 1 0,1-1 0,-1 0 0,0 1-1,-1-1 1,1 1 0,-2-4 0,2 6-404,1 0 0,-1 0-1,0 0 1,1 0-1,-1 0 1,0 0 0,0 0-1,1 0 1,-1 0-1,0 1 1,0-1 0,0 0-1,0 0 1,0 1-1,0-1 1,0 1 0,0-1-1,-1 1 1,1-1-1,0 1 1,0 0-1,0 0 1,0 0 0,-1-1-1,1 1 1,0 0-1,0 0 1,0 0 0,-1 1-1,1-1 1,0 0-1,-2 1 1,2 0-85,1 0 0,-1 0 0,0 0 0,0 0 0,1 0 0,-1 0 0,1 0 0,-1 0 0,1 0 0,-1 0 0,1 1 0,0-1 0,-1 0 0,1 0 0,0 0 0,0 1 0,0-1 0,0 0 0,0 0 0,0 1 0,1 1 0,4 30 218,7-4 243,1 0 1,2 0-1,1-1 0,1-1 0,36 42 0,-50-64-486,44 53 356,2-2-1,3-3 0,2-2 1,77 57-1,258 154-206,-352-239-225,-11-7-299,45 31-1462,-33-10-3938,-32-24 1714,-21-8-14565</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7:12.669"/>
    </inkml:context>
    <inkml:brush xml:id="br0">
      <inkml:brushProperty name="width" value="0.025" units="cm"/>
      <inkml:brushProperty name="height" value="0.025" units="cm"/>
    </inkml:brush>
  </inkml:definitions>
  <inkml:trace contextRef="#ctx0" brushRef="#br0">0 231 17681,'0'0'1740,"3"9"251,-2-4-1730,0-1 0,1 0 0,-1 1-1,1-1 1,1 0 0,-1 0 0,0 0-1,1-1 1,0 1 0,0 0 0,0-1-1,5 5 1,0-3 168,0 1 1,0-1-1,0 0 1,1-1-1,0 1 0,12 3 1,24 6-61,-1-3 1,2-1-1,-1-2 1,1-2-1,0-2 1,1-2-1,-1-2 1,47-7-1,-82 6-304,-1 0-1,1-1 0,-1-1 0,0 0 0,0 0 0,0-1 0,0 0 0,0-1 0,-1 0 0,0-1 0,0 1 0,0-2 0,14-12 0,-13 7 10,-1 0 0,0 0-1,-1 0 1,0-1 0,0-1-1,-2 1 1,0-1 0,0 0-1,3-15 1,-8 27-74,7-22-51,-1 0 0,-1-1-1,-1 1 1,3-45 0</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7:13.265"/>
    </inkml:context>
    <inkml:brush xml:id="br0">
      <inkml:brushProperty name="width" value="0.025" units="cm"/>
      <inkml:brushProperty name="height" value="0.025" units="cm"/>
    </inkml:brush>
  </inkml:definitions>
  <inkml:trace contextRef="#ctx0" brushRef="#br0">0 1 13164,'0'0'12241,"5"11"-10548,2 17-1260,-1 0 0,-1 1 1,-1 0-1,-2-1 0,-2 49 0,0 88-112,0-164-372,-1 1 1,1-1-1,1 1 1,-1-1-1,0 1 1,0-1-1,0 0 1,1 1-1,-1-1 1,1 1 0,-1-1-1,1 0 1,0 0-1,-1 1 1,1-1-1,0 0 1,0 0-1,0 0 1,0 0-1,0 0 1,0 0-1,0 0 1,0 0-1,0 0 1,2 1-1,0-1-282,-1 0 0,1-1 0,0 1 0,0 0 0,0-1 0,0 0 0,0 0 0,0 0 0,0 0 0,0 0 0,5-1 0,2-1-1746,1-1 0,-1 0 0,0-1 0,0 0 0,18-10 1,8-11-8717</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7:13.596"/>
    </inkml:context>
    <inkml:brush xml:id="br0">
      <inkml:brushProperty name="width" value="0.025" units="cm"/>
      <inkml:brushProperty name="height" value="0.025" units="cm"/>
    </inkml:brush>
  </inkml:definitions>
  <inkml:trace contextRef="#ctx0" brushRef="#br0">133 44 17392,'-8'4'1960,"-1"1"-1522,1 0 1,-1 0-1,1 1 1,1 0-1,-1 0 0,1 1 1,0 0-1,0 0 1,1 1-1,0-1 1,0 2-1,1-1 1,0 0-1,1 1 1,0 0-1,0 0 1,1 0-1,0 1 1,0-1-1,1 1 1,-2 18-1,4-26-405,0-1 1,1 1-1,-1 0 0,0 0 0,1-1 1,-1 1-1,1 0 0,0-1 1,-1 1-1,1 0 0,0-1 0,0 1 1,0-1-1,0 1 0,0-1 0,0 0 1,1 1-1,-1-1 0,0 0 1,1 0-1,-1 0 0,1 0 0,-1 0 1,1 0-1,-1 0 0,1-1 0,0 1 1,-1-1-1,1 1 0,0-1 0,0 1 1,-1-1-1,1 0 0,0 0 1,0 0-1,-1 0 0,1 0 0,3-1 1,2 1 88,-1-1 0,1 0 0,0 0 1,-1 0-1,0-1 0,1 0 0,-1-1 0,0 1 1,10-6-1,-7 1-58,0-1 0,-1 1 0,0-1 0,0-1 0,-1 1 0,0-1 0,0-1 0,-1 1 0,0-1 0,-1 0 0,5-15 1,-8 22-52,0-1 0,-1 0 1,0 0-1,0 1 0,0-1 1,0 0-1,0 0 0,-1 0 1,0 0-1,0 0 0,0 0 1,0 1-1,0-1 0,-1 0 1,0 0-1,0 0 0,0 0 1,0 1-1,-1-1 0,1 0 1,-1 1-1,0-1 0,0 1 1,0 0-1,-1 0 1,1 0-1,-1 0 0,1 0 1,-1 0-1,0 1 0,0-1 1,0 1-1,-1 0 0,1 0 1,-6-3-1,7 4-197,0 0 1,0 0-1,0 0 0,0 0 0,0 0 1,0 1-1,0-1 0,0 1 1,0-1-1,0 1 0,0 0 0,0 0 1,-1 0-1,1 0 0,0 0 1,0 1-1,0-1 0,0 0 1,0 1-1,0 0 0,0-1 0,-3 2 1,3 0-96,1 0 1,0-1 0,-1 1 0,1 0 0,0 0-1,0 0 1,0 0 0,0 0 0,0 0-1,0 0 1,0 0 0,1 0 0,-1 0-1,1 0 1,0 0 0,-1 1 0,1-1 0,0 0-1,0 0 1,1 4 0,-1-4-24,1-1 0,-1 0 0,0 0 0,1 0 0,-1 0 0,1 1 0,-1-1 0,1 0 0,0 0 0,-1 0 0,1 0 0,0 0 0,0 0 0,0-1 0,0 1 0,0 0 0,0 0 0,0-1 0,0 1 0,0 0 0,0-1 0,0 1 0,0-1 0,0 1 0,0-1 0,1 0 0,-1 1 0,0-1 0,0 0 0,0 0 0,1 0 0,-1 0 0,0 0 0,0 0 0,1 0 0,-1 0 0,0-1 0,0 1 0,0 0 0,0-1 0,2 0 0,23-5-6542</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7:14.020"/>
    </inkml:context>
    <inkml:brush xml:id="br0">
      <inkml:brushProperty name="width" value="0.025" units="cm"/>
      <inkml:brushProperty name="height" value="0.025" units="cm"/>
    </inkml:brush>
  </inkml:definitions>
  <inkml:trace contextRef="#ctx0" brushRef="#br0">33 78 12011,'2'-11'2563,"1"-6"-1305,2-11 158,-3 7 4371,-5 66-4428,-1 0 0,-11 47 0,7-53-412,2 0-1,1 0 1,2 69 0,3-106-927,0 0 1,0 0 0,0 0 0,0 0 0,1 0 0,-1 0 0,1 0 0,-1 0 0,1 0 0,0 0 0,-1 0 0,1 0-1,0 0 1,1 0 0,-1-1 0,0 1 0,0 0 0,1-1 0,-1 1 0,1-1 0,-1 1 0,1-1 0,0 0 0,-1 0-1,1 1 1,0-1 0,0-1 0,0 1 0,0 0 0,0 0 0,0-1 0,0 1 0,0-1 0,0 1 0,0-1 0,0 0 0,0 0-1,0 0 1,0 0 0,0 0 0,1-1 0,-1 1 0,0-1 0,3 0 0,5-2 37,-1 0 1,1-1-1,-1 0 1,1 0-1,-1-1 1,0 0-1,14-11 1,56-59 34,-40 36-170,-39 38 70,0 1 0,0 0 0,0-1 0,0 1 0,1 0 1,-1 0-1,0-1 0,0 1 0,0 0 0,1 0 0,-1-1 0,0 1 0,0 0 0,1 0 0,-1 0 1,0-1-1,1 1 0,-1 0 0,0 0 0,1 0 0,-1 0 0,0 0 0,1 0 0,-1 0 0,0 0 1,1 0-1,-1 0 0,0 0 0,1 0 0,-1 0 0,0 0 0,1 0 0,-1 0 0,0 0 0,1 0 1,-1 0-1,0 0 0,0 0 0,1 1 0,-1-1 0,0 0 0,1 0 0,-1 0 0,0 1 0,0-1 1,1 0-1,-1 0 0,0 1 0,0-1 0,4 25-109,-10 34 205,6-56-80,-2 13 11,0-10 1,1 0-1,0 1 0,0-1 0,1 0 0,0 1 0,0-1 0,2 11 0,-1-15-3,0-1-1,0 1 1,0-1-1,0 1 1,0-1-1,0 0 1,0 1-1,0-1 1,0 0-1,0 0 1,1 0-1,-1 0 1,1 0-1,-1 0 0,1 0 1,-1 0-1,1-1 1,-1 1-1,1-1 1,-1 1-1,1-1 1,0 1-1,0-1 1,-1 0-1,1 0 1,0 0-1,-1 0 1,1 0-1,0 0 1,-1-1-1,1 1 1,0 0-1,-1-1 1,3 0-1,7-1-9,-1-1 0,1 0 0,0-1 0,-1 0 0,0 0 0,0-1 0,12-8 1,66-51-10,-22 15-5,-66 49 7,0-1 0,1 1 0,-1-1 0,1 1 0,-1 0 0,1-1 0,-1 1 0,1 0 0,-1-1 0,1 1 0,-1 0 0,1 0 0,-1-1 0,1 1 0,-1 0 0,1 0 0,-1 0 0,1 0 0,0 0 0,-1 0 0,1 0 0,-1 0 0,1 0 0,0 0 0,-1 0 0,1 0 0,-1 0 0,1 0 0,-1 0 0,1 1 0,-1-1 0,1 0 0,0 1 0,-1-1 0,1 0 0,-1 1 0,0-1 0,1 0 0,-1 1 0,1-1 0,-1 1 0,0-1 0,1 1 0,-1-1 0,0 1 0,1-1 0,-1 1 0,0-1 0,0 1 0,1-1 0,-1 1 0,0-1 0,0 1 0,0 0 0,0-1 0,0 1 0,1 51 0,0-5 0,0-46 1,1 1 0,-1-1 0,1 0 0,-1 0 0,1 1 0,-1-1 1,1-1-1,-1 1 0,1 0 0,0 0 0,0-1 0,0 1 0,-1 0 0,1-1 0,0 0 0,0 1 0,0-1 0,0 0 0,0 0 1,-1 0-1,1-1 0,0 1 0,0 0 0,0-1 0,3 0 0,47-14-846,-25-1-2561,-4-3-3389</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7:14.913"/>
    </inkml:context>
    <inkml:brush xml:id="br0">
      <inkml:brushProperty name="width" value="0.025" units="cm"/>
      <inkml:brushProperty name="height" value="0.025" units="cm"/>
    </inkml:brush>
  </inkml:definitions>
  <inkml:trace contextRef="#ctx0" brushRef="#br0">89 194 3972,'0'0'9369,"-1"-9"-6060,1 4-2102,-2-16-573,1 11 2490,-1-4 3757,23-3-6251,-17 13-599,-1 1 1,0-2-1,0 1 0,0 0 0,0 0 1,-1-1-1,0 1 0,0-1 0,0 0 1,-1 0-1,1 0 0,-1 0 0,0 0 0,-1 0 1,1 0-1,-1 0 0,0 0 0,0 0 1,-2-8-1,2 12-26,-1 0 0,1 0 0,-1 0 0,0 0 0,1 0 0,-1 0 0,0 0 0,0 0 0,1 1 0,-1-1-1,0 0 1,0 0 0,0 1 0,0-1 0,0 0 0,0 1 0,0-1 0,0 1 0,0 0 0,-1-1 0,1 1 0,0 0 0,0 0 0,0-1 0,0 1 0,0 0 0,-1 0 0,1 0 0,0 1 0,0-1 0,0 0 0,0 0 0,-1 1 0,1-1 0,0 0 0,0 1 0,-1 0 0,-2 0-20,-1 1 1,1 0-1,0 0 1,0 0-1,0 0 1,0 1-1,1-1 1,-7 6 0,4 0 27,0 0 1,1 0 0,-1 0 0,2 1-1,-1-1 1,1 1 0,0 0 0,1 1-1,0-1 1,1 1 0,-1-1 0,2 1 0,0 0-1,0 0 1,0-1 0,1 1 0,1 0-1,1 10 1,-1-17-5,0 0 1,0 0-1,0-1 0,0 1 0,0 0 0,1-1 0,-1 1 1,1-1-1,0 0 0,-1 1 0,1-1 0,0 0 1,0 0-1,1 0 0,-1 0 0,0-1 0,1 1 1,-1-1-1,1 1 0,-1-1 0,1 0 0,0 0 1,-1 0-1,1 0 0,0 0 0,0-1 0,0 1 1,0-1-1,-1 0 0,1 0 0,0 0 0,5-1 0,0 1 118,0-1-1,0 0 1,-1-1-1,1 0 1,-1 0-1,1-1 0,-1 1 1,0-2-1,0 1 1,0-1-1,7-5 1,1-4 28,0-1 1,-1-1 0,13-17 0,33-33 96,-59 71-308,1 1 1,-1-1-1,0 0 0,-1 1 1,0-1-1,0 8 0,-4 21 184,3-26-91,-1 0 1,2 1-1,-1-1 1,1 1-1,1-1 1,2 18-1,-2-25-37,0-1 0,0 0 0,-1 0 0,1 1 0,0-1 0,0 0 0,1 0 0,-1 0 0,0 0 0,0 0 0,0-1 0,1 1 0,-1 0 0,0 0 0,1-1 0,-1 1 0,0-1 0,1 1 0,-1-1 0,1 0 0,-1 0 0,1 1 0,-1-1 0,1 0 0,-1 0 0,1 0 0,-1-1 0,1 1 0,-1 0 0,1 0 0,-1-1 0,1 1 0,1-2 0,5 0 0,0-1 0,-1 1 0,1-1 0,13-9 0,14-13 0,-1-3 0,-2 0 0,50-58 0,-78 87 0,-3 10 0,-2 10 0,-15 32 0,11-38 0,1-1 0,0 0 0,1 1 0,-3 29 0,6-44 0,0 0 0,1 0 0,-1 0 0,0 1 0,0-1 0,0 0 1,0 0-1,0 0 0,0 0 0,1 0 0,-1 1 0,0-1 0,0 0 0,0 0 0,0 0 0,1 0 0,-1 0 0,0 0 1,0 0-1,0 0 0,0 0 0,1 0 0,-1 0 0,0 0 0,0 0 0,0 0 0,1 0 0,-1 0 0,0 0 0,0 0 1,0 0-1,0 0 0,1 0 0,-1 0 0,0 0 0,0 0 0,0 0 0,1 0 0,-1-1 0,0 1 0,0 0 0,0 0 1,0 0-1,0 0 0,0 0 0,1 0 0,-1-1 0,0 1 0,0 0 0,0 0 0,0 0 0,0 0 0,0-1 0,0 1 1,0 0-1,0 0 0,0 0 0,0-1 0,0 1 0,0 0 0,0 0 0,0 0 0,0-1 0,0 1 0,0 0 0,9-12-26,2-29-2373,-10-2-4399,-1 39 5980,0-41-8684</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7:15.288"/>
    </inkml:context>
    <inkml:brush xml:id="br0">
      <inkml:brushProperty name="width" value="0.025" units="cm"/>
      <inkml:brushProperty name="height" value="0.025" units="cm"/>
    </inkml:brush>
  </inkml:definitions>
  <inkml:trace contextRef="#ctx0" brushRef="#br0">0 0 22133,'0'0'7815</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0:52.188"/>
    </inkml:context>
    <inkml:brush xml:id="br0">
      <inkml:brushProperty name="width" value="0.025" units="cm"/>
      <inkml:brushProperty name="height" value="0.025" units="cm"/>
    </inkml:brush>
  </inkml:definitions>
  <inkml:trace contextRef="#ctx0" brushRef="#br0">571 1 13805,'0'0'1676,"-12"7"-47,-19 14-901,1 2 1,1 1 0,-49 51-1,-25 39 70,-168 143 0,255-239-701,16-18-100,0 1 0,0-1 0,-1 0 0,1 0 0,0 1 0,0-1 0,0 0 0,1 0 0,-1 0 0,0 1 0,0-1 0,0 0 0,0 0 0,0 0 0,0 1 0,0-1 0,0 0 0,0 0-1,0 0 1,1 1 0,-1-1 0,0 0 0,0 0 0,0 0 0,0 0 0,1 1 0,-1-1 0,0 0 0,0 0 0,0 0 0,0 0 0,1 0 0,-1 0 0,0 0 0,0 0 0,1 1 0,-1-1 0,0 0-1,0 0 1,0 0 0,1 0 0,-1 0 0,0 0 0,0 0 0,1-1 0,41-7-50,94-52 229,-106 44-221,0 2 0,1 1-1,1 1 1,0 1 0,1 2-1,-1 2 1,38-5 0,-26 11-2470,-7 0-2727</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7:16.082"/>
    </inkml:context>
    <inkml:brush xml:id="br0">
      <inkml:brushProperty name="width" value="0.025" units="cm"/>
      <inkml:brushProperty name="height" value="0.025" units="cm"/>
    </inkml:brush>
  </inkml:definitions>
  <inkml:trace contextRef="#ctx0" brushRef="#br0">1 169 4773,'1'-15'7473,"0"0"-6022,7-63 3154,-6 70-3308,-1 1 0,2-1 0,-1 0-1,7-13 1,-9 20-1259,0 1 0,0 0 0,0-1 0,1 1 0,-1-1 0,0 1 0,0 0 0,0-1 0,1 1 0,-1-1 0,0 1 0,0 0 0,1-1 0,-1 1 0,0 0 0,1 0 0,-1-1 0,0 1 0,1 0 0,-1 0 0,1-1 0,-1 1 0,0 0 0,1 0 0,-1 0 0,1 0 0,-1-1 0,1 1 0,-1 0 0,0 0 0,1 0 0,-1 0 0,1 0 0,-1 0 0,1 0 0,-1 0 0,0 1 0,1-1 0,-1 0 0,1 0 0,-1 0 0,1 0 0,-1 1 0,0-1 0,1 0 0,-1 0 0,0 1 0,1-1 0,-1 0 0,0 0 0,1 1 0,-1-1 0,0 0 0,0 1 0,1-1 0,-1 1 0,0-1 0,0 0 0,1 1 0,-1-1 0,0 1 0,0-1 0,0 0 0,0 1 0,0 0 0,10 28 54,-6 4 111,-1 0 0,-2 1 0,-1-1 0,-6 43 0,-30 129 829,32-189-896,1 1-34,1-10 64,0 0-1,0 0 1,1-1-1,0 2 0,0-1 1,1 0-1,0 0 1,0 0-1,3 12 1,-3-18-142,1 0 1,-1 0 0,1-1 0,0 1 0,0-1 0,-1 1-1,1 0 1,0-1 0,0 1 0,0-1 0,0 1 0,0-1-1,0 0 1,-1 1 0,1-1 0,0 0 0,0 0-1,0 0 1,0 0 0,0 0 0,0 0 0,0 0 0,0 0-1,0 0 1,0 0 0,0 0 0,0-1 0,0 1 0,0 0-1,0-1 1,0 1 0,0 0 0,0-2 0,32-14 460,-10-1-476,-1-2 1,-1 0-1,-1-1 0,-1-1 1,0 0-1,-2-2 0,0 0 1,-2-1-1,0-1 0,-2 0 1,13-35-1,-25 59-319,0 0 0,-1-1-1,1 1 1,-1-1 0,0 1 0,1 0 0,-1-1-1,0 1 1,0-1 0,0 1 0,0-1-1,0 1 1,0-1 0,0 1 0,-1-2 0,0 2-113,0 1 0,1 0 0,-1-1 0,0 1 1,0 0-1,0-1 0,1 1 0,-1 0 0,0 0 1,0 0-1,0 0 0,0 0 0,0 0 0,1 0 0,-1 0 1,0 0-1,0 0 0,0 0 0,0 1 0,1-1 1,-1 0-1,0 1 0,0-1 0,0 0 0,-1 2 1,-16 7-14083</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7:17.488"/>
    </inkml:context>
    <inkml:brush xml:id="br0">
      <inkml:brushProperty name="width" value="0.025" units="cm"/>
      <inkml:brushProperty name="height" value="0.025" units="cm"/>
    </inkml:brush>
  </inkml:definitions>
  <inkml:trace contextRef="#ctx0" brushRef="#br0">0 87 18001,'0'0'8018,"6"8"-6139,-3-5-1800,0 0-1,0 0 0,0 0 1,0 0-1,1 0 0,-1-1 1,1 1-1,-1-1 1,1 0-1,0 0 0,0 0 1,0-1-1,0 0 0,0 1 1,0-1-1,7 0 0,-7 0-274,1-1 0,-1-1 0,1 1 0,-1-1 0,1 0 0,-1 0 0,1 0 0,-1 0 0,0-1-1,0 0 1,0 1 0,7-5 0,-6 2-494,1 1-1,-1-1 1,0 0 0,0-1-1,-1 1 1,1-1-1,-1 0 1,0 0 0,0 0-1,5-10 1,-7 10 781,0 0 0,0 0 0,0 0 0,-1 1 0,0-1 0,0-1 1,0 1-1,0-9 0,-11 18 2594,4 5-2269,-1 0-1,1 1 1,0 0 0,1 0-1,0 1 1,1-1-1,0 1 1,1 0 0,0 0-1,1 0 1,0 0 0,0 1-1,1 17 1,1-28-390,1 0 1,-1-1 0,1 1-1,-1-1 1,1 1 0,-1 0-1,1-1 1,-1 1-1,1-1 1,-1 1 0,1-1-1,0 0 1,-1 1-1,1-1 1,0 0 0,-1 1-1,1-1 1,0 0 0,-1 0-1,1 1 1,0-1-1,0 0 1,-1 0 0,1 0-1,0 0 1,-1 0-1,1 0 1,0 0 0,0 0-1,-1-1 1,1 1 0,0 0-1,1-1 1,26-7 504,-12 0-359,0-1-1,-1 0 1,-1-2 0,1 0-1,-2 0 1,19-21-1,-13 14-110,0 1-1,23-15 1,-42 49 77,-28 42 439,21-47-426,0 1-1,1 1 1,1-1-1,-5 19 1,10-32-150,0 0 0,0 0 1,0 0-1,-1 0 1,1 1-1,0-1 0,0 0 1,0 0-1,0 0 0,0 1 1,0-1-1,0 0 1,0 0-1,0 0 0,0 1 1,0-1-1,0 0 1,0 0-1,0 0 0,0 0 1,1 1-1,-1-1 1,0 0-1,0 0 0,0 0 1,0 0-1,0 1 0,0-1 1,0 0-1,1 0 1,-1 0-1,0 0 0,0 0 1,0 1-1,0-1 1,0 0-1,1 0 0,-1 0 1,0 0-1,0 0 1,0 0-1,0 0 0,1 0 1,-1 0-1,0 0 0,0 0 1,0 0-1,1 0 1,-1 0-1,14-5 16,12-12-34,99-112 17,-125 129 0,0 0 0,1 0 0,-1 0 0,0 0 0,0 0 0,0 0 0,1 0 0,-1 0 0,0 0 0,0 0 0,1 0 0,-1 0 0,0 0 0,0 0 0,1 0 0,-1 0 0,0 0 0,0 0 0,1 0 0,-1 0 0,0 0 0,0 0 0,0 0 0,1 0 0,-1 1 0,0-1 0,0 0 0,0 0 0,1 0 0,-1 0 0,0 1 0,0-1 0,0 0 0,0 0 0,1 0 0,-1 1 0,0-1 0,0 0 0,0 0 0,0 0 0,0 1 0,0-1 0,0 0 0,0 0 0,0 1 0,0-1 0,0 0 0,0 0 0,0 1 0,0-1 0,0 0 0,0 0 0,0 1 0,0-1 0,0 0 0,0 0 0,0 1 0,-1-1 0,2 15 0,-1-15 0,-19 103 0,19-103 0,0 0 0,0 1 0,0-1 0,0 0 0,0 0 0,0 1 0,0-1 0,0 0 0,0 0 0,0 1 0,1-1 0,-1 0 0,0 0 0,0 1 0,0-1 0,0 0 0,0 0 0,0 1 0,0-1 0,1 0 0,-1 0 0,0 0 0,0 1 0,0-1 0,0 0 0,1 0 0,-1 0 0,0 0 0,0 1 0,1-1 0,-1 0 0,0 0 0,0 0 0,0 0 0,1 0 0,-1 0 0,0 0 0,1 0 0,-1 0 0,0 0 0,0 0 0,1 0 0,14-5 0,12-12 0,6-13-683,51-58-1,-100 113-3820,12-16 4187,-1 0-1,1 0 1,1 0-1,0 0 1,0 1-1,-2 19 1,6-30 275,1 1 1,0-1-1,-1 0 0,1 1 1,-1-1-1,1 0 1,-1 0-1,0 0 0,1 0 1,-1 0-1,0 0 0,0 0 1,1-1-1,0-1 0,70-98-678,-79 141 3085,1-28-2090,3-6 196,0 0 0,0 0 0,0 0 0,1 0 0,0 1 0,0-1 1,1 1-1,0-1 0,-1 11 0,19-20 778,-5-5-1112,-1 0 0,0 0 0,0-1 0,-1-1 1,17-20-1,-15 17-378,0-1 1,27-20-1,-39 34 233,0 0-1,0 0 0,0 0 0,0 0 0,0 0 0,1-1 1,-1 1-1,0 0 0,0 0 0,0 0 0,0 0 1,0 0-1,0 0 0,0 0 0,1 0 0,-1 0 1,0 0-1,0 0 0,0 0 0,0 0 0,0 0 0,0 0 1,1 0-1,-1 0 0,0 0 0,0 0 0,0 0 1,0 0-1,0 0 0,1 0 0,-1 0 0,0 0 1,0 0-1,0 0 0,0 0 0,0 0 0,0 0 1,0 0-1,1 0 0,-1 1 0,0-1 0,0 0 0,0 0 1,0 0-1,0 0 0,0 0 0,0 0 0,0 0 1,0 0-1,0 1 0,0-1 0,0 0 0,1 0 1,-1 0-1,0 0 0,0 0 0,0 1 0,0-1 1,0 0-1,0 0 0,0 0 0,0 0 0,-2 16-124,-7 14 181,-4-2-12,9-21-20,1 0 1,-1 0 0,1 1 0,1 0 0,0-1 0,0 1 0,-2 16 0,32-44 383,63-93-1217,-91 116 825,0-1 0,-1 1-1,1 0 1,0-1 0,0 1 0,1 0-1,-1-1 1,1 1 0,-1 0 0,1-1-1,0 1 1,0-1 0,0 1-1,0-1 1,0 1 0,0-1 0,1 0-1,-1 1 1,4 2 0,-2-4 38,1 0 0,-1-1 0,1 0 1,-1 1-1,1-1 0,-1 0 0,1-1 0,-1 1 0,0-1 0,1 1 1,-1-1-1,0 0 0,1 0 0,-1-1 0,0 1 0,0-1 0,0 1 0,0-1 1,0 0-1,0 0 0,0 0 0,-1-1 0,4-3 0,33-18 315,-39 24-364,0 0 1,0 0-1,0 0 0,1 0 0,-1 0 1,0 0-1,0 0 0,1 0 1,-1 0-1,0 0 0,0 0 0,0 0 1,1 0-1,-1 0 0,0 0 1,0 0-1,0 0 0,0 0 0,1 0 1,-1 1-1,0-1 0,0 0 1,0 0-1,0 0 0,1 0 0,-1 0 1,0 1-1,0-1 0,0 0 1,0 0-1,0 0 0,0 1 0,0-1 1,0 0-1,1 0 0,-1 0 0,0 1 1,0-1-1,0 0 0,0 0 1,0 0-1,0 1 0,0-1 0,0 0 1,0 0-1,0 0 0,0 1 1,-1-1-1,1 0 0,0 0 0,0 0 1,0 1-1,0-1 0,0 0 1,0 0-1,0 0 0,-3 12-152,-8 9 199,8-17-25,0 1 0,0 0 0,1-1 0,-1 1 0,1 1 0,0-1 0,1 0 0,-1 0 0,1 1 0,0-1 0,0 1 0,1-1 0,0 11 0,1-16-19,0 1 0,0-1 0,-1 1 0,1-1 0,0 0 0,0 1 0,0-1 0,0 0 0,0 0 0,0 0 0,0 0 0,0 0 0,0 0 0,0 0 0,0 0 0,0 0 0,0 0 0,-1-1 0,1 1 0,0 0 0,2-1 0,21-7 0,32-23 0,-45 24 0,0 0 0,0 1 0,0 1 0,0-1 0,1 2 0,0-1 0,0 2 0,0 0 0,15-2 0,-26 7 0,0 0 0,-1 0 0,1 0 0,-1 0 0,1 0 0,-1 0 0,0 0 0,1 0 0,-1 0 0,0 0 0,-1 0 0,1 0 0,0 0 0,-1 4 0,-25 84 0,30-85 0,7-8 0,10-9 0,-7 6-2334,-6 4-4002</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7:18.566"/>
    </inkml:context>
    <inkml:brush xml:id="br0">
      <inkml:brushProperty name="width" value="0.025" units="cm"/>
      <inkml:brushProperty name="height" value="0.025" units="cm"/>
    </inkml:brush>
  </inkml:definitions>
  <inkml:trace contextRef="#ctx0" brushRef="#br0">0 55 14029,'0'0'1212,"13"4"-288,27 9 213,0-2 0,67 10 0,441 3 3483,-328-20-4195,173 10-510,599-1-546,-870-20 669,0-5-1,-1-5 0,172-48 1,-292 64-142,37-13-318,-24 1-1727,-13 13 1917,-1-1 1,0 1 0,0-1-1,1 1 1,-1-1-1,0 0 1,0 1 0,0-1-1,0 1 1,0-1 0,0 0-1,0 1 1,0-1-1,0 1 1,0-1 0,0 0-1,0 1 1,0-1 0,-1 1-1,1-1 1,0 1-1,0-1 1,-1 1 0,1-1-1,-1 0 1,-16-14-13531</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7:47.210"/>
    </inkml:context>
    <inkml:brush xml:id="br0">
      <inkml:brushProperty name="width" value="0.025" units="cm"/>
      <inkml:brushProperty name="height" value="0.025" units="cm"/>
    </inkml:brush>
  </inkml:definitions>
  <inkml:trace contextRef="#ctx0" brushRef="#br0">274 0 1281,'0'0'2819,"-52"18"-2531,23-8 193,1-1-65,3 0-352,-1-2-64,5-2-32,1-1-256,2-2 192,3 0 96,5-1 608,-1 1 673,5 2-576,0 1-609,0 2-1121,5-1-4004</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7:48.318"/>
    </inkml:context>
    <inkml:brush xml:id="br0">
      <inkml:brushProperty name="width" value="0.025" units="cm"/>
      <inkml:brushProperty name="height" value="0.025" units="cm"/>
    </inkml:brush>
  </inkml:definitions>
  <inkml:trace contextRef="#ctx0" brushRef="#br0">372 23 13100,'7'-19'7409,"-8"19"-7300,1 0 1,0-1 0,0 1-1,0 0 1,0 0 0,0 0-1,-1-1 1,1 1-1,0 0 1,0 0 0,0 0-1,-1-1 1,1 1 0,0 0-1,0 0 1,-1 0 0,1 0-1,0 0 1,0-1-1,-1 1 1,1 0 0,0 0-1,0 0 1,-1 0 0,1 0-1,0 0 1,0 0 0,-1 0-1,1 0 1,0 0 0,-1 0-1,1 0 1,0 0-1,0 0 1,-1 1 0,1-1-1,-4 1 53,1 0 1,-1 1-1,1-1 0,0 1 0,0 0 0,0 0 0,-1 0 0,-2 4 1,-37 34 364,2 1 0,3 2 0,1 2 0,-37 57 0,60-80-414,1 1 0,0 1-1,2-1 1,1 2 0,1 0-1,1 0 1,1 1 0,1-1-1,1 1 1,1 1 0,0 36-1,5-58-106,-1-1 1,0 1-1,1-1 0,0 1 0,0-1 0,0 1 0,1-1 0,0 0 0,-1 0 0,2 1 0,-1-1 0,0-1 0,1 1 0,-1 0 0,1-1 0,0 1 0,1-1 1,-1 0-1,0 0 0,1 0 0,0 0 0,-1-1 0,1 1 0,0-1 0,0 0 0,1 0 0,-1-1 0,0 1 0,6 0 0,1 1-507,1-1 0,0 0-1,-1-1 1,1-1-1,0 0 1,0 0 0,-1-1-1,1 0 1,0-1 0,17-6-1,28-16-6400</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7:49.851"/>
    </inkml:context>
    <inkml:brush xml:id="br0">
      <inkml:brushProperty name="width" value="0.025" units="cm"/>
      <inkml:brushProperty name="height" value="0.025" units="cm"/>
    </inkml:brush>
  </inkml:definitions>
  <inkml:trace contextRef="#ctx0" brushRef="#br0">256 35 8616,'1'-1'459,"0"0"1,0 0-1,1-1 0,-1 1 1,0 0-1,0 0 0,0-1 1,0 1-1,-1-1 0,1 1 0,0-1 1,0 1-1,-1-1 0,1 1 1,-1-1-1,0 1 0,1-3 0,-1 3-236,-1 0 0,1 1 0,-1-1 0,1 1 0,-1-1 0,1 1 0,-1 0 0,1-1 0,-1 1 0,1 0-1,-1-1 1,1 1 0,-1 0 0,0-1 0,1 1 0,-1 0 0,0 0 0,1 0 0,-1 0 0,0-1-1,1 1 1,-1 0 0,0 0 0,1 0 0,-1 1 0,0-1 0,0 0 0,-32 6 3038,3 5-3932,0 2 1100,-50 30 1,73-39-348,0 1 0,1-1 0,0 1 0,0 0 0,0 0 0,0 1 0,1 0 0,0 0 0,0 0 0,1 0 0,0 1 0,0 0 0,-5 11 0,9-17-82,0 0 0,0 0 0,-1 0-1,1 0 1,0 0 0,0 0 0,1 0 0,-1 0 0,0 1-1,0-1 1,0 0 0,1 0 0,-1 0 0,0 0-1,1 0 1,-1 0 0,1 0 0,0-1 0,-1 1-1,1 0 1,0 0 0,-1 0 0,1 0 0,0-1-1,0 1 1,0 0 0,-1-1 0,1 1 0,0-1-1,0 1 1,0-1 0,0 1 0,0-1 0,0 0 0,0 1-1,0-1 1,0 0 0,0 0 0,0 0 0,1 0-1,-1 0 1,2 0 0,60 1 96,-45-2-72,41 0 24,72 3-133,-129-2 78,0 0 0,0 1 0,0-1 0,1 1 1,-1-1-1,0 1 0,0 0 0,0-1 0,0 1 0,0 0 0,-1 1 0,1-1 0,0 0 1,0 0-1,-1 1 0,1-1 0,-1 1 0,1-1 0,-1 1 0,0 0 0,1 0 1,-1-1-1,0 1 0,0 0 0,0 0 0,-1 0 0,1 0 0,0 0 0,-1 0 0,1 0 1,-1 1-1,0-1 0,0 0 0,0 4 0,0-1 28,0 0 0,-1 0 0,0 0 0,1-1 0,-2 1 0,1 0 0,-1 0 0,1-1 0,-1 1 1,-1-1-1,1 0 0,-1 0 0,1 0 0,-7 7 0,-2-1 106,0-1 0,-1 0 0,-1 0-1,0-1 1,0-1 0,0 0 0,-1-1 0,0 0 0,0-1 0,0-1 0,-1 0 0,0-1 0,0 0 0,1-2 0,-2 1 0,1-2 0,-27-2 0,41 2-343,0 0 1,0 0 0,0 0-1,0-1 1,-1 1 0,1 0 0,0-1-1,0 1 1,0 0 0,0-1 0,0 0-1,0 1 1,0-1 0,0 0-1,0 1 1,0-1 0,0 0 0,0 0-1,0 0 1,1 0 0,-1 1 0,0-1-1,1 0 1,-1-1 0,1 1-1,-1 0 1,1 0 0,-1 0 0,1 0-1,0 0 1,-1 0 0,1-1 0,0 1-1,0 0 1,0 0 0,0 0-1,0-1 1,0 1 0,0 0 0,1 0-1,-1 0 1,1-2 0,5-18-6464</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7:50.275"/>
    </inkml:context>
    <inkml:brush xml:id="br0">
      <inkml:brushProperty name="width" value="0.025" units="cm"/>
      <inkml:brushProperty name="height" value="0.025" units="cm"/>
    </inkml:brush>
  </inkml:definitions>
  <inkml:trace contextRef="#ctx0" brushRef="#br0">29 123 19186,'0'0'7885,"10"1"-7415,-5-1-433,1 0 0,0-1 1,0 1-1,0-1 0,-1 0 0,1 0 1,-1-1-1,1 0 0,-1 0 0,9-4 1,-11 4-25,0 0 1,0 0 0,0 0-1,0-1 1,0 1 0,0-1-1,-1 1 1,1-1-1,-1 0 1,0 0 0,0 0-1,0 0 1,0 0 0,-1-1-1,1 1 1,-1-1 0,0 1-1,0-1 1,0 1-1,0-1 1,0-5 0,-1 7-9,0 1 0,1 0 0,-1 0 0,0 0 1,0 0-1,0-1 0,0 1 0,0 0 0,0 0 1,0 0-1,0 0 0,0-1 0,-1 1 0,1 0 0,0 0 1,-1 0-1,1 0 0,-1 0 0,1 0 0,-1 0 1,1 0-1,-1 0 0,0 0 0,0 0 0,1 0 0,-1 0 1,0 0-1,0 1 0,0-1 0,0 0 0,0 1 0,0-1 1,0 0-1,0 1 0,0 0 0,0-1 0,-1 1 1,1-1-1,0 1 0,0 0 0,0 0 0,0 0 0,-1 0 1,1 0-1,0 0 0,0 0 0,0 0 0,-2 1 1,-2 0 14,1 0 0,0 1 0,-1-1 1,1 1-1,0 0 0,0 0 1,0 1-1,1-1 0,-1 1 1,1 0-1,-1 0 0,-3 4 1,0 2 40,0 0 1,0 1 0,1 0-1,0 1 1,0 0 0,1-1-1,1 2 1,0-1 0,1 0-1,0 1 1,0 0 0,1-1-1,1 1 1,0 0 0,0 0 0,2 0-1,2 21 1,-2-30-70,0 0 0,0 0-1,1-1 1,0 1 0,-1 0 0,1-1 0,0 0 0,0 1-1,0-1 1,0 0 0,1 0 0,-1 0 0,0 0 0,1-1-1,0 1 1,-1-1 0,1 1 0,0-1 0,0 0-1,-1 0 1,1 0 0,0 0 0,0-1 0,0 1 0,0-1-1,0 0 1,0 0 0,6 0 0,1 0-601,1 0 0,0-1 0,0-1 0,-1 1 0,1-2 0,19-6 0,15-15-7207,-3-7-8402</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7:50.623"/>
    </inkml:context>
    <inkml:brush xml:id="br0">
      <inkml:brushProperty name="width" value="0.025" units="cm"/>
      <inkml:brushProperty name="height" value="0.025" units="cm"/>
    </inkml:brush>
  </inkml:definitions>
  <inkml:trace contextRef="#ctx0" brushRef="#br0">178 0 20531,'-5'9'1677,"-22"39"1988,-28 72 1,35-66-3264,1 1 1,3 1 0,-9 65-1,23-112-455,-6 61-494,8-65 391,0-1 1,0 0-1,0 1 1,0-1 0,1 1-1,-1-1 1,1 0-1,0 0 1,0 1 0,1-1-1,-1 0 1,4 6-1,-4-9-26,1 0 1,-1 1-1,0-1 0,0 0 0,1 0 0,-1 0 0,1 0 0,-1 0 0,1 0 0,-1-1 0,1 1 1,-1 0-1,1-1 0,0 1 0,-1-1 0,1 0 0,0 0 0,-1 1 0,1-1 0,0 0 1,0 0-1,-1-1 0,1 1 0,0 0 0,-1 0 0,3-2 0,-1 1-548,0 0 1,0 0-1,0 0 0,0-1 0,-1 1 0,1-1 0,-1 0 0,1 0 1,-1 0-1,0 0 0,0 0 0,0 0 0,4-5 0,11-23-11035</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7:50.969"/>
    </inkml:context>
    <inkml:brush xml:id="br0">
      <inkml:brushProperty name="width" value="0.025" units="cm"/>
      <inkml:brushProperty name="height" value="0.025" units="cm"/>
    </inkml:brush>
  </inkml:definitions>
  <inkml:trace contextRef="#ctx0" brushRef="#br0">155 1 20499,'0'0'5296,"-2"10"-3705,-13 48 296,-22 60 1,19-68-1746,3 2 0,-16 85 0,33-106-142,-2-30 3,0 0-1,0-1 0,1 1 1,-1 0-1,0-1 0,1 1 1,-1-1-1,0 1 0,1 0 0,-1-1 1,1 1-1,-1-1 0,1 1 1,-1-1-1,1 0 0,-1 1 1,1-1-1,0 1 0,-1-1 0,1 0 1,-1 0-1,1 1 0,1-1 1,0 0-2,1 0 0,0-1 1,-1 0-1,1 1 0,-1-1 1,1 0-1,-1 0 1,0 0-1,1 0 0,-1-1 1,0 1-1,0-1 0,0 1 1,0-1-1,0 0 1,0 0-1,3-3 0,21-25-520,28-39-1,19-23-320,-73 92 840,0-1-1,0 1 1,1 0-1,-1-1 1,0 1-1,0-1 1,0 1 0,1 0-1,-1-1 1,0 1-1,0 0 1,1 0-1,-1-1 1,0 1-1,1 0 1,-1 0 0,0-1-1,1 1 1,-1 0-1,1 0 1,-1 0-1,0 0 1,1 0-1,-1-1 1,1 1 0,-1 0-1,0 0 1,1 0-1,-1 0 1,1 0-1,-1 0 1,0 0-1,1 0 1,-1 1 0,1-1-1,-1 0 1,0 0-1,1 0 1,-1 0-1,1 0 1,-1 1-1,0-1 1,1 0 0,3 22-38,-11 31 36,1-30 260,-1 0 0,-1 0 0,-1-1 0,-1 0-1,-22 35 1,27-49-144,0-1 0,-1-1 0,1 1 1,-1-1-1,-1 0 0,1 0 0,-1-1 0,-11 7 0,13-9-85,1-1 0,-1 0 0,0 0 0,0 0 0,0-1 0,-1 0 0,1 0 0,0 0 0,0 0 0,-1-1 0,1 0 0,0 0 0,0-1 0,-1 1 0,-4-2 0,-8-6-2049,17 7 1525,-1 0-1,1 0 1,0-1-1,-1 1 1,1 0-1,0-1 1,0 1-1,0-1 1,0 1 0,0-1-1,0 1 1,1-1-1,-1 0 1,0 1-1,1-1 1,-1 0-1,1 1 1,0-1-1,0 0 1,-1 0 0,1 0-1,1-2 1,1-13-7294</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7:51.342"/>
    </inkml:context>
    <inkml:brush xml:id="br0">
      <inkml:brushProperty name="width" value="0.025" units="cm"/>
      <inkml:brushProperty name="height" value="0.025" units="cm"/>
    </inkml:brush>
  </inkml:definitions>
  <inkml:trace contextRef="#ctx0" brushRef="#br0">188 35 9865,'0'0'20195,"-10"-7"-18545,8 5-1577,-1-1-45,1 1 1,-1 0 0,0 0 0,1-1 0,-1 2 0,0-1 0,0 0 0,0 1 0,0-1 0,-1 1 0,1 0 0,0 0 0,0 0 0,-1 0 0,1 1 0,-1-1 0,1 1 0,0 0 0,-1 0 0,1 0 0,-1 1 0,1-1-1,-1 1 1,1 0 0,0 0 0,0 0 0,-1 0 0,1 0 0,0 1 0,0-1 0,0 1 0,0 0 0,-2 2 0,-41 40-76,44-42 40,0 1-1,0-1 1,1 0-1,-1 0 1,0 1-1,1-1 1,0 1-1,-1-1 0,1 1 1,0-1-1,0 1 1,0 0-1,1 0 1,-1-1-1,1 1 1,0 0-1,-1 0 1,1 0-1,1 4 0,1-5-23,0-1 0,0 0 0,-1 0 0,2 0 0,-1 0 0,0 0 0,0-1 0,0 1 0,0-1 0,0 1 0,1-1 0,-1 0 0,0 0 0,0 0 0,0 0 0,1 0 0,-1 0 0,3-2 0,3 2-111,11-1-391,0-1-1,25-6 0,-31 5 367,-1 0 1,0 1-1,1 0 0,0 1 0,-1 1 0,1 0 0,21 3 0,-33-2 182,0-1 0,-1 1 0,1-1 0,-1 1 0,1 0 0,0 0 0,-1-1-1,1 1 1,-1 0 0,0 0 0,1-1 0,-1 1 0,0 0 0,1 0 0,-1 0 0,0 0 0,0 0 0,0 0 0,0-1 0,0 1 0,0 0-1,0 0 1,0 0 0,0 0 0,0 0 0,0 0 0,0 0 0,-1-1 0,1 1 0,0 0 0,-1 1 0,-11 29 858,1-14-694,-1-1 0,0 0 0,-1-1 0,-1 0 0,-1-1 0,0 0 0,0-2 0,-1 0 0,-1 0 0,-23 11 0,39-22-213,1-1-1,-1 0 0,1 1 0,-1-1 0,0 0 0,1 1 0,-1-1 0,1 0 0,-1 0 0,0 0 0,1 0 0,-1 0 0,0 1 0,1-1 0,-1 0 0,0 0 0,1-1 0,-1 1 1,0 0-1,1 0 0,-1 0 0,0 0 0,0-1 0,1-11-1097,18-22-1133,-17 32 2080,97-169-13481,-61 99 4303</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0:56.723"/>
    </inkml:context>
    <inkml:brush xml:id="br0">
      <inkml:brushProperty name="width" value="0.025" units="cm"/>
      <inkml:brushProperty name="height" value="0.025" units="cm"/>
    </inkml:brush>
  </inkml:definitions>
  <inkml:trace contextRef="#ctx0" brushRef="#br0">166 42 12332,'-4'30'7752,"-13"15"-6480,3-8-303,-6 35 509,-10 82 0,-6 22-1503,36-175-2,0 0 1,0 0-1,0-1 0,0 1 1,0 0-1,-1-1 0,1 1 1,0 0-1,0 0 0,-1-1 1,1 1-1,0 0 0,-1-1 1,1 1-1,0 0 0,-1-1 1,1 1-1,-1-1 1,1 1-1,-1-1 0,1 1 1,-1-1-1,0 1 0,1-1 1,-1 0-1,0 1 0,-10-14-1123,-1-34-845,6 4 1,3 1 1,1-1-1,6-73 0,-1 93 1755,1 1 0,1-1 0,11-30 0,-11 40 690,1 0-1,0 0 1,1 0 0,0 1-1,1-1 1,12-13 0,-17 22-247,1 1 0,-1-1 1,1 0-1,0 1 0,0 0 1,0 0-1,1 0 0,-1 1 1,1-1-1,-1 1 0,1 0 1,0 0-1,0 0 0,0 1 1,0 0-1,0 0 0,0 0 1,0 1-1,0-1 0,0 1 1,6 1-1,-7 0-110,0 0 0,-1 0 0,0 0 0,1 0 1,-1 1-1,0 0 0,0-1 0,0 1 0,0 0 0,0 1 0,0-1 0,0 0 1,-1 1-1,1 0 0,-1-1 0,0 1 0,0 0 0,0 0 0,0 0 0,0 1 1,-1-1-1,1 0 0,-1 1 0,0-1 0,0 1 0,0-1 0,-1 1 0,1-1 1,-1 8-1,1-3 67,-1 0 0,0 0 0,-1 0-1,0 0 1,0 0 0,-1 0 0,0-1 0,0 1 0,0 0 0,-1-1 0,-1 0 0,1 1 0,-1-2 0,0 1 0,-1 0 0,0-1 0,0 1 0,0-2 0,0 1-1,-1 0 1,0-1 0,-1 0 0,1 0 0,-1-1 0,0 0 0,0 0 0,0-1 0,0 1 0,-1-2 0,1 1 0,-1-1 0,0 0 0,-9 1 0,16-3-208,-1 0 1,1 0 0,-1 0-1,1 0 1,-1 0 0,1-1-1,0 1 1,-1 0 0,1-1-1,-1 1 1,1-1 0,0 0-1,-1 1 1,1-1 0,0 0 0,-1 0-1,1 0 1,0 0 0,0 0-1,0 0 1,0 0 0,0 0-1,0 0 1,0-1 0,0 1-1,1 0 1,-1 0 0,0-1-1,1 1 1,-1-1 0,1 1 0,-1-3-1,-1-4-1129,1-1 0,0 1 0,1-1 0,0-13 0,0 17 401,2-34-6058</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7:51.703"/>
    </inkml:context>
    <inkml:brush xml:id="br0">
      <inkml:brushProperty name="width" value="0.025" units="cm"/>
      <inkml:brushProperty name="height" value="0.025" units="cm"/>
    </inkml:brush>
  </inkml:definitions>
  <inkml:trace contextRef="#ctx0" brushRef="#br0">138 45 8360,'5'-8'7479,"17"-25"-2760,-17 30 1335,-2 10-4696,-4 13-1083,-11 68 1591,4-35-1411,-2 71 0,13 36-76,-1-20-3176,-2-140 2738,0 0 0,0 1 0,0-1 0,-1 0 0,1 0 0,0 0 0,0 1-1,0-1 1,-1 0 0,1 0 0,0 0 0,0 0 0,-1 0 0,1 0 0,0 0 0,0 1 0,-1-1 0,1 0 0,0 0 0,0 0-1,-1 0 1,1 0 0,0 0 0,0 0 0,-1 0 0,1 0 0,0-1 0,-1 1 0,1 0 0,0 0 0,0 0 0,-1 0 0,1 0 0,0 0-1,0 0 1,0-1 0,-1 1 0,1 0 0,0 0 0,0 0 0,0 0 0,-1-1 0,1 1 0,0 0 0,-13-9-635,-2-8 656,0 0 0,1-1 0,0 0 0,2-1 0,0-1 0,1 0 0,1 0 0,-8-28 0,17 45 176,0 0 0,1 0-1,-1 0 1,1 0 0,0 0 0,0 0 0,0 0 0,1 0 0,-1-1 0,1 1-1,0 0 1,0 0 0,0 0 0,0 1 0,0-1 0,0 0 0,1 0-1,-1 0 1,1 1 0,0-1 0,0 1 0,0 0 0,0-1 0,0 1-1,1 0 1,-1 0 0,1 0 0,-1 1 0,1-1 0,0 1 0,0-1-1,-1 1 1,1 0 0,0 0 0,4-1 0,14-4-444,0 1 0,0 1 0,1 1 0,24-1 1,-16 1-1068,39-6-5866,7-7-6887</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7:52.187"/>
    </inkml:context>
    <inkml:brush xml:id="br0">
      <inkml:brushProperty name="width" value="0.025" units="cm"/>
      <inkml:brushProperty name="height" value="0.025" units="cm"/>
    </inkml:brush>
  </inkml:definitions>
  <inkml:trace contextRef="#ctx0" brushRef="#br0">279 69 8680,'0'0'6139,"-4"-9"-2701,4 7-3368,-1-1 115,0 0 0,0 0-1,0 0 1,0 0 0,0 1 0,0-1-1,-1 0 1,1 1 0,-1-1 0,0 1-1,0-1 1,0 1 0,0 0 0,0 0 0,-1 0-1,1 0 1,-1 0 0,1 0 0,-1 1-1,1-1 1,-1 1 0,0 0 0,0-1-1,0 1 1,0 1 0,0-1 0,0 0-1,0 1 1,0 0 0,-4-1 0,-4 3-32,1-1 1,-1 1-1,1 1 1,-1 0-1,1 0 1,0 1-1,0 1 1,0-1-1,1 2 1,0-1-1,0 1 0,0 1 1,1-1-1,-1 2 1,2-1-1,-1 1 1,1 0-1,0 0 1,-11 19-1,17-25-150,0 1 0,-1-1 0,1 0 0,0 0 0,0 1-1,0-1 1,1 1 0,-1-1 0,0 1 0,1-1 0,0 1 0,0-1-1,-1 1 1,1 0 0,1-1 0,-1 1 0,0-1 0,1 4-1,0-5-3,0 1 1,0 0-1,1-1 0,-1 1 0,0-1 0,0 1 0,1-1 0,-1 0 0,1 1 0,-1-1 0,1 0 0,0 0 0,-1 0 0,1 0 0,0-1 0,0 1 0,-1 0 0,4 0 0,10 2-16,0-1-1,0-1 1,1 0 0,-1-1 0,15-2 0,-3 1 4,-8 1 5,-10-1-2,-1 1-1,1 0 0,0 0 0,-1 1 0,1 0 0,9 3 0,-17-3 12,1-1 0,-1 1-1,1 0 1,-1 0-1,0-1 1,1 1 0,-1 0-1,0 0 1,0 0-1,0 0 1,0 1 0,0-1-1,0 0 1,0 0 0,0 1-1,0-1 1,0 0-1,-1 1 1,1-1 0,-1 1-1,1-1 1,-1 1-1,1-1 1,-1 1 0,0 0-1,0-1 1,0 1 0,0-1-1,0 1 1,0-1-1,0 1 1,0 0 0,-1-1-1,1 1 1,-1-1-1,1 1 1,-1-1 0,1 0-1,-1 1 1,-1 1 0,-2 4 130,0 1 0,-1-1 1,0 0-1,0-1 0,0 1 1,-1-1-1,0 0 1,0-1-1,0 1 0,-13 7 1,6-4 64,0-1 0,-1 0 0,1-1 0,-2-1 0,-14 5 0,28-10-266,0 0 1,-1-1 0,1 1-1,0-1 1,-1 1 0,1-1-1,-1 0 1,1 1 0,-1-1-1,1 0 1,0 0 0,-1 0-1,1 0 1,-1 0 0,1 0-1,-1 0 1,1-1 0,-1 1-1,1-1 1,0 1 0,-1-1-1,1 1 1,0-1 0,-1 0-1,1 1 1,0-1 0,0 0-1,0 0 1,0 0 0,-1 0-1,1 0 1,1 0 0,-1 0-1,-1-2 1,1-1-647,0 0 0,0 0 0,1 0 0,0 0 0,0 0 1,0 0-1,0-1 0,0 1 0,1 0 0,0 0 0,0 0 0,1-4 0,16-38-7644</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7:52.842"/>
    </inkml:context>
    <inkml:brush xml:id="br0">
      <inkml:brushProperty name="width" value="0.025" units="cm"/>
      <inkml:brushProperty name="height" value="0.025" units="cm"/>
    </inkml:brush>
  </inkml:definitions>
  <inkml:trace contextRef="#ctx0" brushRef="#br0">77 1 16111,'0'0'5862,"2"11"-2809,-2 25-1575,-1-1-1,-2 1 1,-14 67-1,7-51-1298,-3 72 0,11-101-166,2 44 33,0-63-44,1 0 0,-1 0 0,1-1 0,0 1-1,0 0 1,0 0 0,1-1 0,-1 1 0,1 0 0,0-1 0,0 0-1,0 1 1,4 4 0,-5-8-13,-1 1 1,0-1-1,1 1 0,-1-1 0,0 1 1,1-1-1,-1 1 0,1-1 0,-1 1 1,1-1-1,-1 0 0,1 1 0,-1-1 1,1 0-1,0 1 0,-1-1 0,1 0 1,-1 0-1,1 0 0,0 0 0,-1 1 1,1-1-1,0 0 0,-1 0 0,1 0 1,0 0-1,-1 0 0,1 0 0,0-1 1,-1 1-1,1 0 0,-1 0 0,1 0 1,0-1-1,-1 1 0,1 0 0,-1 0 1,1-1-1,-1 1 0,1-1 1,-1 1-1,1 0 0,-1-1 0,1 1 1,-1-1-1,1 1 0,-1-1 0,0 1 1,1-1-1,-1 0 0,0 1 0,0-1 1,1 1-1,-1-1 0,0 0 0,0 1 1,0-1-1,0 0 0,0 0 0,6-41-865,-5 19 467,-2 0 0,-1 0 1,-8-41-1,8 54 312,-1 1-1,0-1 0,0 1 0,-1-1 0,0 1 0,0 0 1,-1 1-1,-1-1 0,1 1 0,-1 0 0,-9-9 1,15 16 89,-1 1 0,1-1 0,0 1 0,0 0 0,0-1 0,-1 1 0,1 0 0,0-1 0,0 1 0,-1 0 0,1-1 0,0 1 1,-1 0-1,1 0 0,0-1 0,-1 1 0,1 0 0,0 0 0,-1-1 0,1 1 0,-1 0 0,1 0 0,-1 0 0,1 0 0,0 0 0,-1 0 1,1 0-1,-1 0 0,1 0 0,-1 0 0,1 0 0,0 0 0,-1 0 0,1 0 0,-1 0 0,1 0 0,0 0 0,-1 1 0,1-1 0,-1 0 1,1 0-1,0 0 0,-1 1 0,1 0-27,0 0 1,0 0-1,0 0 0,0 0 1,0 0-1,1 0 0,-1 0 1,0 0-1,1 0 1,-1 0-1,0 0 0,1 0 1,-1 0-1,1 0 1,0-1-1,-1 1 0,1 0 1,0 0-1,1 1 1,4 3-590,1 1-1,0-1 1,0 0 0,0-1 0,1 1 0,0-2 0,0 1 0,0-1 0,0 0 0,0-1 0,1 0 0,17 2 0,1-1-2099,0-1 0,51-4 0,-35-6 3124,-22-1 2881,-20 8-2856,-1 1-1,1-1 1,0 1-1,-1-1 0,1 0 1,-1 1-1,1-1 1,-1 1-1,1-1 1,-1 0-1,1 1 1,-1-1-1,0 0 1,1 0-1,-1 1 1,0-1-1,0 0 0,1 0 1,-1-1-1,0 2-305,-1-1 0,1 1 0,0 0 0,-1-1 0,1 1 0,0 0 0,-1-1 0,1 1-1,0 0 1,-1 0 0,1 0 0,-1-1 0,1 1 0,0 0 0,-1 0 0,1 0 0,-1 0 0,1 0-1,-1 0 1,1 0 0,0 0 0,-1 0 0,1 0 0,-1 0 0,1 0 0,-1 0 0,1 0-1,-1 0 1,1 0 0,0 0 0,-1 0 0,1 1 0,-1-1 0,1 0 0,0 0 0,-1 1 0,1-1-1,0 0 1,-1 0 0,1 1 0,0-1 0,-1 1 0,-18 10 517,-5 29 165,23-38-765,0 0-1,1 1 1,-1-1-1,0 0 0,1 0 1,-1 1-1,1-1 0,0 0 1,-1 1-1,1-1 0,0 0 1,1 1-1,-1-1 0,0 0 1,1 0-1,-1 1 1,2 3-1,-1-6-21,0 1 1,0 0-1,0-1 1,0 1-1,0 0 0,0-1 1,0 1-1,0-1 1,1 0-1,-1 1 0,0-1 1,0 0-1,0 0 1,0 0-1,1 0 0,-1 0 1,0 0-1,0 0 1,0 0-1,1 0 1,0-1-1,27-5 164,-15-1-122,0 0-1,0-1 1,0 0 0,19-16 0,-24 16-60,0 1 1,0 0-1,1 1 1,-1 0-1,1 1 1,1 0-1,-1 0 1,1 1-1,0 1 1,19-5-1,-29 9-3,0-1 0,0 0-1,0 0 1,0 1 0,0-1 0,0 1 0,0-1 0,0 1-1,0-1 1,-1 1 0,1 0 0,0-1 0,0 1 0,-1 0-1,1 0 1,0-1 0,-1 1 0,1 0 0,-1 0 0,1 0-1,-1 0 1,1 0 0,-1 0 0,0 0 0,1 0-1,-1 0 1,0 0 0,0 0 0,0 0 0,0 0 0,0 0-1,0 0 1,0 2 0,0 46 94,-1-35-62,1-13-25,-1 0-1,1-1 1,0 1 0,0 0 0,0 0 0,0-1-1,0 1 1,0 0 0,1 0 0,-1 0-1,0-1 1,0 1 0,0 0 0,1 0-1,-1-1 1,0 1 0,1 0 0,-1-1-1,1 1 1,-1 0 0,1-1 0,-1 1 0,1-1-1,-1 1 1,1-1 0,0 1 0,-1-1-1,1 1 1,0-1 0,-1 0 0,2 1-1,0-1-5,0 0-1,0 0 0,0 0 0,0 0 0,0-1 1,-1 1-1,1-1 0,0 1 0,0-1 0,0 0 1,-1 1-1,4-3 0,55-42-1959,-53 39 1061,42-34-5005,-15 16-1598,-10 8-2609</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7:53.312"/>
    </inkml:context>
    <inkml:brush xml:id="br0">
      <inkml:brushProperty name="width" value="0.025" units="cm"/>
      <inkml:brushProperty name="height" value="0.025" units="cm"/>
    </inkml:brush>
  </inkml:definitions>
  <inkml:trace contextRef="#ctx0" brushRef="#br0">51 144 8456,'0'0'15236,"-8"10"-14686,-25 29-401,32-38-162,0 0 0,0 1 0,0-1 0,1 0 0,-1 1-1,0-1 1,0 0 0,1 1 0,-1-1 0,1 1 0,-1-1 0,1 1 0,0-1 0,-1 1 0,1 0 0,0-1-1,0 1 1,0-1 0,0 1 0,0 0 0,1 1 0,0-2-51,-1 0 0,1 0 1,0 0-1,0 0 0,0 0 1,0 0-1,0 0 0,0 0 0,0 0 1,0 0-1,0-1 0,0 1 0,1 0 1,-1-1-1,0 1 0,0-1 1,1 1-1,-1-1 0,1 0 0,4 1-81,-1 0 0,1 0-1,-1-1 1,1 0 0,-1 0-1,1 0 1,-1-1 0,1 0-1,5-1 1,-2-2 204,-1-1 1,1 0 0,-1-1-1,0 1 1,-1-1 0,1-1-1,-1 1 1,7-10-1,48-65 2266,-58 76-1895,-1-1-1,1 1 1,-1-1-1,0 0 1,0-1-1,-1 1 1,0 0 0,0-1-1,0 1 1,-1-1-1,0 0 1,0-12-1,-1 18-408,0 1-1,0 0 1,0-1 0,0 1-1,-1 0 1,1-1-1,0 1 1,0 0 0,-1-1-1,1 1 1,0 0-1,-1 0 1,1-1 0,0 1-1,-1 0 1,1 0-1,0 0 1,-1-1 0,1 1-1,0 0 1,-1 0-1,1 0 1,-1 0 0,1 0-1,0 0 1,-1 0-1,1 0 1,-1 0 0,1 0-1,0 0 1,-1 0-1,1 0 1,0 0 0,-1 0-1,1 0 1,-1 0-1,1 0 1,0 1 0,-1-1-1,1 0 1,0 0-1,-1 0 1,1 1 0,0-1-1,-1 0 1,1 1-1,-18 11 80,12-4-86,0 1 0,0-1-1,1 1 1,0 0 0,0 0 0,1 1 0,0-1-1,1 1 1,0 0 0,0 0 0,1 0 0,1 1 0,-1-1-1,2 0 1,-1 0 0,3 15 0,-2-23-16,0-1 0,0 1 1,1 0-1,-1-1 0,1 1 1,-1-1-1,1 1 0,0-1 0,0 1 1,0-1-1,0 0 0,0 1 1,0-1-1,0 0 0,0 0 0,0 0 1,0 0-1,1 0 0,-1 0 1,0 0-1,1 0 0,2 1 1,-1-1 8,1 0 1,0 0 0,0 0 0,0 0-1,0-1 1,0 0 0,0 1-1,0-1 1,5-1 0,0 0 2,1-1 0,-1 0 0,0-1 0,0 1-1,0-2 1,0 1 0,11-7 0,-5 0-48,0-1 0,-1 0-1,0-1 1,0-1 0,20-25 0,-40 47 93,1 0-1,0 1 1,1-1 0,0 1 0,1 0 0,0 1 0,0-1 0,1 1 0,0-1 0,1 1 0,0-1 0,1 1-1,1 14 1,-1-23-42,1 0-1,0 0 0,0 0 1,0 0-1,0 0 0,0 0 0,0 0 1,0 0-1,0-1 0,1 1 0,-1 0 1,1-1-1,-1 1 0,1-1 1,0 0-1,0 1 0,-1-1 0,1 0 1,0 0-1,0 0 0,0 0 1,0-1-1,0 1 0,0 0 0,0-1 1,0 0-1,1 1 0,-1-1 0,0 0 1,0 0-1,0 0 0,0 0 1,1-1-1,-1 1 0,2-1 0,2 0-115,1 0 0,-1 0 0,0 0 0,0-1 0,0 0 0,0 0 0,0 0-1,-1-1 1,1 0 0,0 0 0,6-5 0,-10 5-326,1 1 0,-1-1 1,1 0-1,-1 0 0,0 0 0,0 0 1,-1-1-1,3-3 0,3-30-8289,-6 7-1617</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7:53.674"/>
    </inkml:context>
    <inkml:brush xml:id="br0">
      <inkml:brushProperty name="width" value="0.025" units="cm"/>
      <inkml:brushProperty name="height" value="0.025" units="cm"/>
    </inkml:brush>
  </inkml:definitions>
  <inkml:trace contextRef="#ctx0" brushRef="#br0">0 29 15855,'0'0'16912,"39"-29"-34112</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7:54.514"/>
    </inkml:context>
    <inkml:brush xml:id="br0">
      <inkml:brushProperty name="width" value="0.025" units="cm"/>
      <inkml:brushProperty name="height" value="0.025" units="cm"/>
    </inkml:brush>
  </inkml:definitions>
  <inkml:trace contextRef="#ctx0" brushRef="#br0">184 156 9417,'5'-9'4036,"-3"5"-3662,20-47 4689,-20 46-4471,-1 1 0,0-1 0,0 1-1,0-1 1,0 0 0,-1 1 0,0-1 0,0 0 0,0 1 0,0-1 0,-2-7 0,1 10-484,0 1 0,1 0 0,-1 0 0,0 0 0,0 0 0,0 0 0,0 0 0,0 0 0,0 0 0,0 0 0,0 0 0,-1 1 0,1-1 0,0 0 0,0 1 0,-1-1 0,1 1 0,0-1 0,-1 1 0,1 0 0,0-1 0,-1 1 0,1 0 0,-1 0 0,1 0 0,0 0 0,-1 0 0,1 0 0,-1 1 0,1-1 0,0 0 0,-1 1 0,1-1 0,0 1 0,0-1 0,-2 2 0,-4 0-56,1 1 0,0-1 0,0 1 1,0 1-1,0-1 0,-6 6 0,-1 3-24,0 1 0,1 0 0,1 1 0,0 0 0,1 1 1,-15 30-1,20-35-33,1-1 1,0 1-1,1 0 1,0 0-1,0 0 1,1 0 0,0 1-1,1-1 1,0 1-1,1-1 1,0 1-1,3 20 1,-2-29 5,0 0-1,0 0 1,0 0 0,1 0 0,-1 0-1,0-1 1,1 1 0,-1-1 0,1 1-1,-1-1 1,1 1 0,0-1 0,0 0-1,-1 0 1,1 1 0,0-2 0,0 1-1,0 0 1,0 0 0,0 0 0,0-1-1,1 0 1,-1 1 0,0-1 0,0 0-1,4 0 1,67-1 108,-59 0-89,8-1 12,-12 1-56,0 0 1,0 1-1,-1 0 1,1 0 0,0 1-1,17 4 1,-24-4 12,-1 0 0,1 0 0,0 1 0,-1-1 0,1 1 0,-1 0 0,1 0 0,-1 0 1,0 0-1,0 0 0,0 0 0,0 0 0,0 1 0,0-1 0,-1 1 0,1 0 0,-1-1 1,0 1-1,0 0 0,0 0 0,0 0 0,0-1 0,0 1 0,-1 0 0,0 0 0,1 0 0,-1 4 1,1 6 16,-1 1 1,-1 0 0,1 0 0,-2 0 0,0-1 0,-1 1 0,0-1-1,-1 1 1,0-1 0,-1 0 0,-1-1 0,0 1 0,-1-1 0,0 0 0,-1-1-1,0 0 1,-1 0 0,0-1 0,0 0 0,-12 9 0,18-16 37,0-1 0,0 1 1,0-1-1,0 0 0,-1 0 0,1 0 1,-1-1-1,1 1 0,-1-1 0,0 0 1,1 0-1,-1 0 0,0 0 1,0 0-1,0-1 0,0 0 0,0 0 1,0 0-1,0 0 0,1-1 1,-8-1-1,8 0-30,0 0 1,0 1-1,0-1 0,0 0 1,0-1-1,1 1 1,-1 0-1,1-1 1,-1 0-1,1 1 0,0-1 1,0 0-1,0 0 1,1 0-1,-1 0 1,1-1-1,0 1 0,0 0 1,0-1-1,0 1 1,0 0-1,1-1 0,-1 1 1,1-6-1,0-5-39,0 0 0,0 0 0,2 0 0,-1-1 0,2 2 0,0-1 0,1 0 0,0 0 0,1 1 0,1 0 0,0 0 0,0 1 0,1-1 0,1 1 0,0 1 0,14-16 0,15-12-4,1 2 0,3 1 0,47-32 1,17-16-297,-58 35 200,-45 46 139,0 0 0,0 0 0,0 0 0,0 0 0,-1-1-1,1 1 1,-1-1 0,0 1 0,0-1 0,0 1-1,-1-1 1,1 0 0,-1 1 0,0-1 0,0-6 0,0 9 1,0 0 0,-1 0 0,1 0 0,0 0 0,-1 0 0,1 0 0,0 0 0,-1 0 0,1 0 0,-1 0 0,0 1 0,1-1 0,-1 0 0,0 0 0,1 0 0,-1 1 0,0-1 0,0 0 0,0 1 0,0-1 0,0 1 0,1-1 0,-1 1 0,-2-1 0,-31-1 612,28 3-521,-1 0 0,1 1 1,-1 0-1,1 0 0,0 1 0,0-1 1,-11 8-1,11-5-106,1 0 0,-1 1 0,1-1 0,1 1 0,-1 0 0,1 1 0,0-1 0,0 1 0,1 0 0,0 0 0,-4 11 0,6-15 0,0 0 0,0 1 0,1-1 0,-1 0 0,1 0 0,-1 0 0,1 0 0,0 0 0,1 1 0,-1-1 0,0 0 0,1 0 0,0 0 0,-1 0 0,1 0 0,1 0 0,-1 0 0,0 0 0,1 0 0,-1-1 0,1 1 0,0 0 0,0-1 0,0 0 0,0 1 0,0-1 0,1 0 0,-1 0 0,1 0 0,2 2 0,4 0-178,0 0 0,0 0 0,0-1 0,0 0 0,0-1 0,1 0 0,-1 0 0,12 0 0,78-2-5099,-91 0 4634,52-4-9516</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7:56.326"/>
    </inkml:context>
    <inkml:brush xml:id="br0">
      <inkml:brushProperty name="width" value="0.025" units="cm"/>
      <inkml:brushProperty name="height" value="0.025" units="cm"/>
    </inkml:brush>
  </inkml:definitions>
  <inkml:trace contextRef="#ctx0" brushRef="#br0">228 84 21845,'0'0'2680,"-1"12"154,-4 11-1983,0 0 1,-1 0-1,-1 0 0,-1-1 0,-14 28 0,-69 114-499,8-16-1860,87-154-3055,50-73-1583,22-57-932,-16 26 3982,3 4 4568,-60 102-1256,-1 0 283,0 0 0,1 0-1,-1 1 1,1-1 0,0 1 0,0 0 0,6-5 0,-7 25 3083,-10 18-2124,-2-1 0,-15 36 0,-12 40 825,29-80-1627,2 1-1,1-1 1,1 1 0,1 0 0,4 55-1,-2-84-720,1-1 0,0 1 1,0 0-1,1-1 0,-1 1 0,0-1 0,0 1 0,1-1 0,-1 1 0,1-1 0,-1 0 0,1 1 0,-1-1 0,1 1 0,0-1 1,0 0-1,0 0 0,0 1 0,0-1 0,0 0 0,0 0 0,0 0 0,0 0 0,0 0 0,1-1 0,-1 1 0,0 0 0,1 0 0,-1-1 1,1 1-1,-1-1 0,1 1 0,-1-1 0,1 0 0,-1 1 0,3-1 0,-4-1 2,1 0 0,0 0 0,0 0 1,0-1-1,-1 1 0,1 0 0,0 0 0,-1-1 0,1 1 0,-1 0 1,0-1-1,1 1 0,-1 0 0,0-1 0,0 1 0,0-1 0,0 1 1,0 0-1,0-1 0,0 1 0,-1-2 0,-3-32 159,-13-14 157,14 42-250,0 1 0,1 0 0,-1-1 0,1 0 0,1 1 0,-1-1 0,1 0 0,0 0 0,1 0 0,-1 0 0,3-14 0,-1 19 27,0 0 1,0 0-1,1 0 0,-1 0 1,1 0-1,0 1 0,-1-1 1,1 0-1,0 1 1,0-1-1,0 1 0,0 0 1,0-1-1,1 1 1,-1 0-1,0 0 0,0 1 1,1-1-1,-1 0 1,1 1-1,-1 0 0,0-1 1,4 1-1,2-1 11,0 0 0,-1 1-1,1 0 1,0 0 0,0 0-1,10 3 1,-13-1-52,-1-1 0,1 1 0,-1 1 1,1-1-1,-1 1 0,0 0 0,0-1 0,0 2 0,0-1 0,-1 0 0,1 1 0,-1 0 1,0 0-1,0 0 0,-1 0 0,1 0 0,-1 0 0,1 1 0,-2-1 0,1 1 0,0 0 1,1 9-1,1 6 839,0 1 1,-2 0 0,0 40-1,8-86 966,0-35-1789,-4 0 1,-2-106-1,-4 163-5,2 3 0,0 0 0,0 1 0,0-1 0,0 1 0,0-1 0,0 1 0,0 0 0,0-1 0,-1 1 0,1 0 0,0 1 0,0-1 0,-1 0 0,1 0 0,1 2 0,17 9 0,-15-10 0,0-1 0,0 1 0,1-1 0,-1 0 0,1 0 0,-1 0 0,1-1 0,-1 0 0,1 0 0,-1-1 0,1 1 0,-1-1 0,1 0 0,-1-1 0,0 1 0,0-1 0,1 0 0,-1 0 0,0-1 0,-1 0 0,1 1 0,0-2 0,-1 1 0,0 0 0,0-1 0,0 0 0,0 0 0,0 0 0,-1 0 0,5-8 0,-2 1 0,0 1 0,-1-1 0,0 0 0,0 0 0,-2 0 0,1 0 0,-1-1 0,-1 0 0,0 1 0,-1-1 0,0 0 0,-1 0 0,-1-15 0,1 26 0,0 1 0,0-1 0,0 0 0,0 0 0,0 1 0,0-1 0,0 0 0,0 0 0,0 1 0,0-1 0,0 0 0,-1 0 0,1 1 0,0-1 0,-1 0 0,1 1 0,0-1 0,-1 0 0,1 1 0,-1-1 0,1 1 0,-1-1 0,1 0 0,-1 1 0,0-1 0,1 1 0,-1 0 0,0-1 0,1 1 0,-1 0 0,0-1 0,1 1 0,-1 0 0,0 0 0,0-1 0,1 1 0,-1 0 0,0 0 0,0 0 0,1 0 0,-1 0 0,0 0 0,0 0 0,0 0 0,1 0 0,-1 1 0,0-1 0,1 0 0,-1 0 0,0 1 0,-1 0 0,-1 0 0,0 1 0,0 0 0,0 0 0,0 1 0,0-1 0,1 0 0,-1 1 0,0 0 0,-3 5 0,-6 14 0,1 0 0,0 1 0,2 1 0,1-1 0,1 2 0,0-1 0,2 1 0,1-1 0,2 1 0,0 1 0,1-1 0,5 47 0,-4-69 0,1 0 0,-1 0 0,1-1 0,-1 1 0,1 0 0,0 0 0,0 0 0,0-1 0,1 1 0,-1 0 0,0-1 0,1 1 0,0-1 0,0 0 0,0 1 0,0-1 0,0 0 0,0 0 0,0 0 0,1 0 0,-1-1 0,1 1 0,-1-1 0,1 0 0,0 1 0,-1-1 0,1 0 0,0 0 0,0-1 0,0 1 0,0-1 0,5 1 0,-3-1 0,0-1 0,1 1 0,-1-1 0,0 0 0,0 0 0,-1-1 0,1 1 0,0-1 0,0 0 0,-1-1 0,1 1 0,-1-1 0,0 0 0,1 0 0,-1 0 0,-1-1 0,1 1 0,4-6 0,0-2 0,0 0 0,-1-1 0,0 0 0,9-21 0,-14 28 0,0 0 0,0 0 0,0-1 0,-1 1 0,0-1 0,0 1 0,0-1 0,-1 1 0,0-1 0,0 0 0,0 1 0,-1-1 0,0 1 0,-1-8 0,1 12 0,1 1 0,0-1 0,0 1 0,0-1 0,-1 1 0,1-1 0,0 1 0,-1-1 0,1 1 0,-1-1 0,1 1 0,0-1 0,-1 1 0,1 0 0,-1-1 0,1 1 0,-1 0 0,1 0 0,-1-1 0,1 1 0,-1 0 0,1 0 0,-1 0 0,1-1 0,-1 1 0,0 0 0,1 0 0,-1 0 0,1 0 0,-1 0 0,1 0 0,-1 0 0,0 0 0,1 1 0,-1-1 0,1 0 0,-1 0 0,1 0 0,-1 1 0,1-1 0,-1 0 0,1 0 0,-1 1 0,1-1 0,-1 0 0,1 1 0,-1-1 0,1 1 0,-1 0 0,-19 23 0,18-21 0,1 0 0,-1 1 0,1-1 0,0 1 0,0-1 0,0 1 0,0 0 0,0-1 0,1 1 0,0 0 0,0-1 0,0 1 0,0 0 0,0-1 0,1 1 0,1 4 0,-1-6 0,1 0 0,-1 0 0,0 0 0,1-1 0,0 1 0,-1-1 0,1 1 0,0-1 0,0 0 0,0 0 0,0 0 0,0 0 0,0 0 0,0 0 0,0 0 0,0-1 0,0 1 0,0-1 0,1 1 0,-1-1 0,0 0 0,0 0 0,1 0 0,-1 0 0,0 0 0,0-1 0,3 0 0,0 0 0,1 0 0,-1-1 0,0 0 0,0 0 0,0 0 0,0 0 0,0-1 0,0 0 0,0 0 0,-1 0 0,0-1 0,1 1 0,-2-1 0,6-6 0,-3 4 0,-1 0 0,0 0 0,-1-1 0,0 1 0,0-1 0,0 0 0,-1 0 0,0-1 0,3-10 0,-5 17 0,-1 1 0,0 0 0,0-1 0,0 1 0,0-1 0,0 1 0,0 0 0,0-1 0,0 1 0,0-1 0,0 1 0,0 0 0,0-1 0,0 1 0,0 0 0,0-1 0,0 1 0,0-1 0,-1 1 0,1 0 0,0-1 0,0 1 0,0 0 0,-1-1 0,1 1 0,0 0 0,0-1 0,-1 1 0,1 0 0,0 0 0,-1-1 0,1 1 0,0 0 0,-1 0 0,1 0 0,0 0 0,-1-1 0,1 1 0,0 0 0,-1 0 0,1 0 0,-1 0 0,1 0 0,0 0 0,-1 0 0,1 0 0,0 0 0,-1 0 0,1 0 0,-1 0 0,1 0 0,0 0 0,-1 0 0,1 0 0,-1 1 0,1-1 0,0 0 0,-1 0 0,1 0 0,0 1 0,0-1 0,-1 0 0,1 0 0,0 1 0,-1-1 0,1 0 0,-1 1 0,-23 16 0,15-6 0,0 0 0,0 1 0,1 0 0,0 0 0,-6 17 0,10-22 0,1 0 0,0 1 0,1-1 0,0 1 0,0 0 0,0-1 0,1 1 0,0 0 0,1 0 0,0 0 0,1 9 0,-1-16 0,0 0 0,0 0 0,0-1 0,1 1 0,-1 0 0,0 0 0,1 0 0,-1 0 0,1 0 0,-1 0 0,1-1 0,-1 1 0,1 0 0,-1 0 0,1-1 0,0 1 0,0 0 0,-1-1 0,1 1 0,0-1 0,0 1 0,0-1 0,0 1 0,-1-1 0,1 0 0,2 1 0,30-3 0,-25 0 0,0-1 0,0 0 0,-1-1 0,1 1 0,12-10 0,0-2 0,0-1 0,-1-2 0,-1 1 0,-1-2 0,0-1 0,-2 0 0,24-40 0,-61 98 0,17-32 0,0 1 0,1 0 0,0 0 0,0 0 0,0 0 0,1 1 0,0 0 0,1-1 0,0 1 0,0 0 0,0 0 0,0 17 0,2-25 0,1 1 0,-1 0 0,1-1 0,-1 1 0,1 0 0,-1-1 0,1 1 0,-1-1 0,1 1 0,0-1 0,-1 1 0,1-1 0,0 1 0,-1-1 0,1 0 0,0 1 0,-1-1 0,1 0 0,0 0 0,0 1 0,0-1 0,-1 0 0,1 0 0,0 0 0,0 0 0,0 0 0,-1 0 0,1 0 0,0 0 0,0-1 0,-1 1 0,1 0 0,0 0 0,0-1 0,1 0 0,30-10 0,-22 4-400,0-1 0,0-1 0,0 0 0,-1 0 1,0 0-1,-1-1 0,0-1 0,-1 1 0,12-22 0,3-13-3073,20-60 1,-5 13 953,-30 74 2063,16-30-643,-22 45 1248,1 0 1,0 1-1,-1-1 0,1 1 0,0-1 0,0 1 0,0 0 1,0 0-1,1 0 0,-1 0 0,1 0 0,-1 0 0,4-1 0,-5 4 38,0-1-1,-1 1 0,1 0 0,-1 0 1,1-1-1,-1 1 0,1 0 1,-1 0-1,0 0 0,1 0 0,-1 0 1,0 0-1,0-1 0,0 1 0,0 0 1,0 0-1,0 0 0,0 0 0,0 0 1,0 0-1,0 0 0,-1 1 0,0 28 1349,-26 98 2187,16-87-2845,2 0 0,-4 56 0,11-73-779,0-6-56,1 0 1,1 0-1,0 0 1,1-1-1,1 1 1,5 21-1,-1-31-201,-6-27-213,-6-29-368,-10 11 828,-2 0 0,-1 2-1,-2 0 1,-35-46-1,56 81-67,0 0 0,0 0 0,0 0-1,0-1 1,0 1 0,0 0 0,-1 0 0,1 0 0,0 0-1,0-1 1,0 1 0,0 0 0,0 0 0,0 0-1,0-1 1,0 1 0,0 0 0,0 0 0,0 0-1,0-1 1,0 1 0,0 0 0,1 0 0,-1 0 0,0 0-1,0-1 1,0 1 0,0 0 0,0 0 0,0 0-1,0 0 1,0-1 0,1 1 0,-1 0 0,0 0-1,0 0 1,0 0 0,0 0 0,1 0 0,-1 0-1,0-1 1,0 1 0,0 0 0,0 0 0,1 0 0,-1 0-1,0 0 1,0 0 0,0 0 0,1 0 0,17-3 179,22 4-318,-39-1 155,57 9-2000,-30-4-1816,-2-1-2867</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7:56.814"/>
    </inkml:context>
    <inkml:brush xml:id="br0">
      <inkml:brushProperty name="width" value="0.025" units="cm"/>
      <inkml:brushProperty name="height" value="0.025" units="cm"/>
    </inkml:brush>
  </inkml:definitions>
  <inkml:trace contextRef="#ctx0" brushRef="#br0">245 190 8872,'-3'-2'164,"0"1"-1,0-1 1,1 0-1,-1 0 0,0 0 1,1 0-1,-1 0 1,1 0-1,0-1 0,0 1 1,0-1-1,0 0 1,0 1-1,0-1 0,1 0 1,-1 0-1,-1-5 1,0-28 799,7 7 2489,-3 20-2305,1 0 1,1 0 0,-1 0 0,1 1-1,1-1 1,6-13 0,-9 22-1088,-1 0 1,0-1-1,0 1 0,1 0 1,-1 0-1,0-1 1,1 1-1,-1 0 0,0 0 1,1 0-1,-1 0 1,0-1-1,1 1 0,-1 0 1,1 0-1,-1 0 0,0 0 1,1 0-1,-1 0 1,0 0-1,1 0 0,-1 0 1,1 0-1,-1 0 1,0 0-1,1 0 0,-1 1 1,0-1-1,1 0 1,-1 0-1,0 0 0,1 0 1,-1 1-1,0-1 0,1 0 1,-1 0-1,0 1 1,0-1-1,1 0 0,-1 0 1,0 1-1,0-1 1,1 0-1,-1 1 0,0-1 1,0 0-1,0 1 0,0-1 1,0 1-1,0-1 1,1 0-1,-1 1 0,9 25 178,-8-23-57,14 46 347,-3 1 0,-2 0 0,-2 1 0,-2 0 0,-3 0 0,-1 0 0,-11 97 0,2-100-805,-1-1 1,-3 0-1,-1-1 1,-3 0-1,-1-1 1,-3-1-1,-1 0 1,-40 62-1,44-82-2950,-33 36 0,-19 4-9750</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8:02.379"/>
    </inkml:context>
    <inkml:brush xml:id="br0">
      <inkml:brushProperty name="width" value="0.025" units="cm"/>
      <inkml:brushProperty name="height" value="0.025" units="cm"/>
    </inkml:brush>
  </inkml:definitions>
  <inkml:trace contextRef="#ctx0" brushRef="#br0">64 1 15471,'0'0'8082,"-6"8"-7078,-3 8-921,1 0 1,1 1 0,0 0 0,1 1-1,1-1 1,0 1 0,2 0 0,0 0 0,1 0-1,0 0 1,2 1 0,2 21 0,-2-37-83,0-1 1,0 1 0,1 0-1,-1 0 1,1-1 0,-1 1-1,1 0 1,0-1-1,0 1 1,1-1 0,-1 1-1,0-1 1,1 1 0,0-1-1,-1 0 1,5 4 0,-5-5 13,1 0 0,0 0 1,-1 0-1,1 0 1,0-1-1,0 1 0,0 0 1,-1-1-1,1 0 0,0 1 1,0-1-1,0 0 0,0 0 1,0 0-1,0 0 1,0 0-1,0 0 0,3-2 1,0 1 26,1-1 0,-1-1 1,1 1-1,-1-1 0,0 0 1,0 0-1,0 0 1,-1-1-1,1 0 0,-1 1 1,0-2-1,0 1 0,0 0 1,4-8-1,1-3 110,-1-2-1,0 1 1,-1-1-1,-1 0 1,-1-1-1,0 1 1,3-30-1,-14 106-162,3-48 65,1 0 0,1 0 1,0 1-1,1-1 0,0 1 0,0-1 0,4 14 0,-4-24-21,1 1 0,0-1 0,0 1 0,0-1 0,0 0 0,0 0 0,0 1 0,0-1 0,0 0 0,0 0 0,1 0 0,-1 0 0,0 0 0,1-1 1,-1 1-1,1 0 0,-1-1 0,1 1 0,-1-1 0,1 1 0,0-1 0,-1 0 0,1 1 0,-1-1 0,1 0 0,0 0 0,-1 0 0,1 0 0,2-1 0,4 0 86,0 0 0,0 0 0,0-1-1,13-4 1,-6-1-71,0-1 0,-1 0 0,0-1 0,0-1 0,15-13 0,40-27 75,-68 50-110,-1 0-1,0 0 1,1 0-1,-1 1 1,0-1-1,1 0 1,-1 0 0,0 0-1,1 0 1,-1 1-1,0-1 1,0 0-1,1 0 1,-1 0-1,0 1 1,0-1-1,0 0 1,1 1-1,-1-1 1,0 0-1,0 0 1,0 1-1,0-1 1,1 0-1,-1 1 1,0-1 0,0 0-1,0 1 1,0-1-1,0 0 1,0 1-1,0-1 1,0 0-1,0 1 1,0-1-1,0 0 1,0 1-1,0-1 1,0 0-1,-1 1 1,1-1-1,0 0 1,0 1 0,0-1-1,0 0 1,-1 0-1,1 1 1,-4 20 437,-18 53 409,22-73-847,1-1-1,-1 1 1,0-1 0,0 1-1,1-1 1,-1 1-1,0-1 1,1 1-1,-1-1 1,0 1-1,1-1 1,-1 1-1,1-1 1,-1 1 0,1-1-1,-1 0 1,1 1-1,-1-1 1,1 0-1,-1 1 1,1-1-1,0 0 1,-1 0-1,1 0 1,-1 0-1,1 0 1,0 1 0,-1-1-1,1 0 1,-1 0-1,1 0 1,0 0-1,-1-1 1,1 1-1,0 0 1,-1 0-1,1 0 1,-1 0-1,1-1 1,-1 1 0,1 0-1,1-1 1,29-9 95,44-35-81,-61 35-27,0 0 0,1 1 0,0 1 1,1 0-1,22-7 0,-38 15 0,1 0-1,-1 0 1,1-1-1,-1 1 1,0 0-1,1 0 1,-1 0-1,1 0 1,-1 0-1,1 0 1,-1 0-1,1 0 1,-1 0-1,1 0 1,-1 0-1,1 1 1,-1-1-1,0 0 1,1 0-1,-1 0 1,1 1-1,-1-1 1,0 0-1,1 0 1,-1 1 0,1-1-1,-1 0 1,0 1-1,1-1 1,-1 0-1,0 1 1,0-1-1,1 0 1,-1 1-1,0-1 1,0 1-1,1 23-177,-15 32-639,12-49 541,-3 8-973,-3 12-2326,4-9-3209,4-12-999</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8:03.022"/>
    </inkml:context>
    <inkml:brush xml:id="br0">
      <inkml:brushProperty name="width" value="0.025" units="cm"/>
      <inkml:brushProperty name="height" value="0.025" units="cm"/>
    </inkml:brush>
  </inkml:definitions>
  <inkml:trace contextRef="#ctx0" brushRef="#br0">248 38 14446,'0'0'14712,"-9"-8"-13318,4 4-1240,3 2-121,0-1-1,0 1 1,0 0-1,0 0 0,-1 0 1,1 1-1,-1-1 1,1 1-1,-1-1 1,0 1-1,1 0 1,-1 0-1,0 0 1,0 0-1,0 1 1,0-1-1,0 1 1,0-1-1,0 1 0,0 0 1,0 0-1,0 1 1,0-1-1,-5 2 1,-4 2-31,-1 1 0,1 1 0,1 0 0,-1 1 0,1 0 0,0 0 0,0 1 0,1 1 0,0 0 0,1 0 0,0 1 0,-13 19 1,21-28-8,0 1 1,0-1 0,0 1-1,0-1 1,0 1 0,1 0-1,-1-1 1,1 1 0,-1 0 0,1 0-1,0-1 1,0 1 0,0 0-1,0 0 1,0-1 0,0 1 0,0 0-1,1 2 1,-1-3 4,1 0 0,0 1 1,0-1-1,-1 0 0,1 0 0,0 0 0,0 0 0,0-1 1,0 1-1,0 0 0,0 0 0,1-1 0,-1 1 1,0 0-1,0-1 0,0 1 0,1-1 0,-1 1 0,1-1 1,9 2 7,-1-1-1,1 0 1,-1-1 0,0 0 0,11-2 0,-10 2-20,69-12-479,-65 8 425,0 1-1,0 1 1,0 0 0,0 1 0,0 0 0,0 2 0,22 2 0,-36-3 63,0 1-1,0-1 1,-1 0 0,1 1-1,0-1 1,-1 0 0,1 1-1,0-1 1,-1 1 0,1-1-1,-1 1 1,1 0 0,-1-1-1,1 1 1,-1-1 0,1 1-1,-1 0 1,1-1 0,-1 1-1,0 0 1,1 0 0,-1-1-1,0 1 1,0 0 0,0 0-1,0 0 1,1-1 0,-1 1-1,0 0 1,0 0 0,-1-1-1,1 1 1,0 0-1,0 0 1,0 0 0,0-1-1,-1 1 1,1 0 0,-1 1-1,-16 28 512,4-18-372,-1 0 1,0-1-1,0 0 1,-1-1-1,-1-1 1,0-1-1,0 0 1,0-1-1,-1 0 1,0-2-1,0 0 1,-1-1-1,-35 4 1,53-8-221,-1 0-1,0 0 1,1 0 0,-1 0 0,0-1-1,1 1 1,-1 0 0,0 0-1,1-1 1,-1 1 0,0 0 0,1-1-1,-1 1 1,0-1 0,1 1 0,-1 0-1,1-1 1,-1 0 0,1 1-1,0-1 1,-1 1 0,1-1 0,-1 1-1,1-1 1,0 0 0,-1 1-1,1-1 1,0 0 0,0 1 0,0-1-1,0 0 1,-1 0 0,1 1 0,0-1-1,0 0 1,0 1 0,1-1-1,-1 0 1,0 0 0,0 1 0,0-1-1,0 0 1,1 1 0,-1-1-1,0 0 1,1 0 0,16-36-7753,6 6-1153</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0:57.443"/>
    </inkml:context>
    <inkml:brush xml:id="br0">
      <inkml:brushProperty name="width" value="0.025" units="cm"/>
      <inkml:brushProperty name="height" value="0.025" units="cm"/>
    </inkml:brush>
  </inkml:definitions>
  <inkml:trace contextRef="#ctx0" brushRef="#br0">67 50 16207,'0'0'8563,"-5"9"-7100,3-5-1290,-8 15 142,1 0 1,1 1-1,0 0 0,2 0 1,0 0-1,1 1 0,-2 25 1,7-45-258,9-28 343,4-17-292,7-46 1,-20 96-106,0 0 1,0 1-1,1-1 1,-1 0-1,1 1 1,1-1-1,-1 0 1,1 0-1,4 9 1,-5-13 22,1 0 1,-1 0-1,1 0 0,0-1 1,0 1-1,0 0 0,0-1 1,0 0-1,0 1 0,0-1 1,0 0-1,0 0 0,1 0 1,-1 0-1,0-1 0,1 1 1,-1-1-1,0 1 0,1-1 1,-1 0-1,1 0 0,-1 0 1,1 0-1,-1 0 0,0 0 1,1-1-1,-1 1 0,3-2 1,6-2-1,1 0 1,-1-1-1,0 0 1,-1-1-1,1 0 1,-1-1-1,0 0 1,-1 0-1,0-1 1,0-1-1,11-13 1,-11 14-33,-13 12-3,0 1 0,1 0-1,0 1 1,0-1 0,0 1-1,1-1 1,-1 1-1,1 0 1,1 0 0,-1 0-1,1 0 1,0 0-1,0 8 1,2-13 11,1 0 0,-1-1 1,0 1-1,0 0 0,1-1 0,-1 1 0,1-1 0,-1 1 1,0-1-1,1 0 0,-1 0 0,1 1 0,-1-1 1,1 0-1,-1 0 0,1 0 0,2-1 0,30-1 20,11-12-718,-40 11 594,2 1 0,-1 0-1,0 0 1,0 0 0,0 1-1,12-2 1,-17 41 138,-2-36 0,1 0 0,0 0 1,-1 0-1,1 0 0,0 0 0,0 0 0,0 0 0,1 1 0,-1-1 0,0 0 0,1 0 0,-1 0 0,1 0 0,0 0 0,0 0 0,0 0 0,0-1 0,0 1 0,0 0 0,0 0 0,1-1 0,1 3 0,2-2 53,-1-1 1,0 1-1,1-1 1,0 0-1,-1 0 1,1-1-1,-1 0 1,1 1-1,8-2 1,-9 1-55,-1-1 0,0 1 0,1-1 0,-1 1 0,1-1 0,-1 0 0,0 0 0,0-1 0,1 1 0,-1-1 0,0 1 0,0-1 0,-1 0 0,1 0 0,0-1 0,-1 1 0,1 0 0,-1-1 0,0 0 0,1 1 0,-1-1 0,-1 0 0,1 0 0,0 0 0,-1 0 0,1 0 0,-1-1 0,1-4 0,1-2-8,-1 1-1,0-1 1,-1 0-1,0 0 0,0 0 1,-1 0-1,0 1 1,-1-1-1,-2-11 0,3 18-111,-1 0-1,0 0 1,0 0-1,0 0 0,0 0 1,0 0-1,-1 1 1,1-1-1,-1 0 1,0 1-1,0-1 0,0 1 1,0-1-1,0 1 1,0 0-1,-1 0 1,1 0-1,-1 0 0,1 1 1,-1-1-1,-5-2 1,-15-2-3911,-3 4-4435,16 2 1645</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8:03.480"/>
    </inkml:context>
    <inkml:brush xml:id="br0">
      <inkml:brushProperty name="width" value="0.025" units="cm"/>
      <inkml:brushProperty name="height" value="0.025" units="cm"/>
    </inkml:brush>
  </inkml:definitions>
  <inkml:trace contextRef="#ctx0" brushRef="#br0">4 317 8840,'0'0'22518,"9"0"-22508,-7 1-6,1-1-15,1 0-1,0 1 0,0-1 0,0-1 1,-1 1-1,1-1 0,0 1 0,5-3 0,-7 3 13,0-1 0,-1 0-1,1 0 1,-1 0-1,1 0 1,-1-1 0,0 1-1,1 0 1,-1-1-1,0 1 1,0-1 0,0 1-1,0-1 1,0 1-1,0-1 1,-1 1-1,1-1 1,0 0 0,-1 0-1,1 1 1,-1-1-1,0 0 1,1 0 0,-1 0-1,0 0 1,0 1-1,-1-4 1,1 4-1,1 1 1,-1-1-1,0 0 1,0 1-1,0-1 1,0 0-1,0 0 0,0 1 1,-1-1-1,1 0 1,0 1-1,0-1 1,0 0-1,-1 1 1,1-1-1,0 0 0,-1 1 1,1-1-1,-1 1 1,1-1-1,0 0 1,-1 1-1,0-1 1,-13 5 1,-11 26-4,19-20 44,2 0 1,-1 0 0,1 0-1,1 0 1,0 1 0,0-1 0,1 1-1,0 0 1,1 0 0,0 16-1,1-26-35,0 0-1,0 0 1,1 0-1,-1 0 1,0 1-1,0-1 1,1 0-1,-1 0 1,1 0-1,-1 0 1,1 0-1,-1 0 1,1 0-1,0 0 1,-1 0-1,1 0 1,0 0-1,0 0 1,0-1-1,-1 1 1,1 0-1,0-1 1,0 1-1,0 0 0,0-1 1,1 1-1,-1-1 1,0 1-1,0-1 1,0 0-1,0 0 1,0 1-1,0-1 1,1 0-1,-1 0 1,0 0-1,0 0 1,0 0-1,1 0 1,-1-1-1,0 1 1,0 0-1,0-1 1,0 1-1,0 0 1,0-1-1,2 0 1,3-1 26,1-1 0,-1 1 1,1-1-1,-1 0 0,0-1 1,10-7-1,2-7-15,0-1 0,-2 0 1,0-1-1,-1-1 0,-1 0 0,-1-1 1,13-30-1,-8 10-3,-1-1 1,-3 0 0,11-50-1,-69 174-108,3-8 255,27-46-125,2-5-19,0 1 0,1 0 1,1 0-1,2 1 0,0 1 0,1-1 0,-3 29 0,10-51-85,-1 0 0,1 1 0,0-1 0,0 0-1,1 0 1,-1 0 0,0 0 0,1 0 0,-1 0 0,1 0 0,0 0 0,0 0-1,0 0 1,0 0 0,0 0 0,0 0 0,0-1 0,0 1 0,1 0 0,-1-1 0,1 1-1,-1-1 1,1 0 0,0 1 0,-1-1 0,1 0 0,0 0 0,0 0 0,0 0-1,2 0 1,1 1-443,1-1 0,-1 0 0,1 0 0,0 0-1,-1-1 1,1 0 0,-1 0 0,1 0 0,0-1 0,7-2-1,10-5-7971</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8:04.436"/>
    </inkml:context>
    <inkml:brush xml:id="br0">
      <inkml:brushProperty name="width" value="0.025" units="cm"/>
      <inkml:brushProperty name="height" value="0.025" units="cm"/>
    </inkml:brush>
  </inkml:definitions>
  <inkml:trace contextRef="#ctx0" brushRef="#br0">173 4 17585,'-4'-4'5772,"-5"12"-3285,-6 12-1287,-6 23-53,6-16-437,1 1 0,2 0 0,1 2 1,0-1-1,-8 45 0,19-73-702,0 0 0,0 0 0,0 0 0,-1 0 0,1 0 0,0 0 0,0 0 0,1 0 0,-1 0 0,0 1 0,0-1 0,0 0-1,1 0 1,-1 0 0,0 0 0,1 0 0,-1 0 0,1 0 0,0 0 0,-1 0 0,1-1 0,0 1 0,-1 0 0,1 0 0,0 0 0,0-1 0,0 1 0,1 0 0,0 0 0,1 0 1,-1 0 0,1-1 0,-1 1-1,1-1 1,0 0 0,-1 0 0,1 0-1,-1 0 1,1 0 0,-1-1-1,4 0 1,11-3-100,0-2 1,31-13-1,-39 15-50,2-1-43,-8 3 160,1 0 0,-1 0 0,1 0 0,0 1 0,0 0 0,0-1 0,0 1 0,0 0 0,0 1 0,0-1-1,0 1 1,0 0 0,0 0 0,5 1 0,-8 1 52,0 0 0,0 1 0,-1-1 0,1 1 0,-1-1 0,1 1 0,-1-1 0,0 1 0,0 0 0,0-1 0,-1 1 0,1-1-1,-1 1 1,1-1 0,-1 1 0,-2 4 0,-2 4 4,0 1 0,-1-1 0,0 0 0,-1-1 0,-1 0 0,1 0 0,-1 0-1,-1-1 1,-18 15 0,20-18-23,1-1-1,-1 0 0,0 0 1,0-1-1,0 0 1,-1 0-1,1-1 1,-1 0-1,0 0 0,0 0 1,0-1-1,0-1 1,0 1-1,-1-2 1,-15 1-1,23-1-59,-1-1 1,1 1-1,-1-1 0,1 1 0,-1-1 0,1 0 1,-1 0-1,1 0 0,0 0 0,0 0 1,-1 0-1,1 0 0,0 0 0,0 0 1,0 0-1,0-1 0,0 1 0,0 0 1,1-1-1,-1 1 0,0-1 0,1 1 1,-1-1-1,1 1 0,-1-1 0,1 1 1,0-1-1,-1 0 0,1 1 0,0-1 1,0 1-1,0-1 0,1 0 0,-1-2 1,1-1-290,-1 0 0,1 0 0,0 0 0,0 0 0,0 0 1,1 0-1,0 1 0,0-1 0,0 0 0,4-5 0,0 3-1066,0 1 0,1-1-1,0 1 1,0 0-1,0 1 1,1 0 0,0 0-1,0 0 1,0 1-1,14-5 1,18-3-6244</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8:04.782"/>
    </inkml:context>
    <inkml:brush xml:id="br0">
      <inkml:brushProperty name="width" value="0.025" units="cm"/>
      <inkml:brushProperty name="height" value="0.025" units="cm"/>
    </inkml:brush>
  </inkml:definitions>
  <inkml:trace contextRef="#ctx0" brushRef="#br0">206 51 8584,'0'0'19213,"-2"-9"-17297,1 7-1824,1 0-1,-1-1 0,0 1 0,0 0 1,0 0-1,0 0 0,0-1 0,0 1 0,-1 0 1,1 0-1,-1 1 0,1-1 0,-1 0 0,-3-2 1,2 2-50,0 1 1,0 0-1,0 0 1,0 0 0,-1 0-1,1 0 1,0 1-1,0 0 1,-1 0 0,1-1-1,0 2 1,0-1-1,-1 0 1,-4 2 0,-1 0-29,0 0 0,0 1 1,0 0-1,0 1 0,0 0 0,0 0 1,-9 7-1,14-9-8,1 0 1,0 0-1,-1 1 0,1-1 0,0 1 1,0-1-1,1 1 0,-1 0 1,1 0-1,-1 0 0,1 1 1,0-1-1,0 0 0,0 1 0,1 0 1,-1-1-1,1 1 0,0 0 1,-1 7-1,2-10-6,1 0-1,-1 1 1,1-1 0,-1 0 0,1 0 0,-1 0-1,1 0 1,0 0 0,0 0 0,0 0-1,-1 0 1,1 0 0,0 0 0,0 0 0,0 0-1,0-1 1,1 1 0,-1 0 0,0-1-1,0 1 1,0-1 0,1 1 0,-1-1 0,0 1-1,0-1 1,1 0 0,-1 0 0,2 0 0,44 5-254,-41-4 172,92-2-1038,-62-1 500,59 6 1,-94-4 622,-1 0 0,1 0 0,-1 0 0,1 0 0,-1 0 0,1 1 1,0-1-1,-1 0 0,1 1 0,-1-1 0,1 0 0,-1 1 0,1-1 0,-1 0 1,0 1-1,1-1 0,-1 1 0,1-1 0,-1 1 0,0-1 0,1 1 0,-1-1 1,0 1-1,0-1 0,0 1 0,1-1 0,-1 1 0,0-1 0,0 1 0,0 0 1,0-1-1,0 1 0,0-1 0,0 1 0,0 0 0,0-1 0,0 1 0,0-1 0,0 1 1,-1 0-1,1-1 0,0 1 0,0-1 0,0 1 0,-1-1 0,1 1 0,0-1 1,-1 1-1,1-1 0,-1 1 0,1-1 0,0 0 0,-1 1 0,0 0 0,-22 26 632,18-23-510,-9 10 156,-1-2 0,0 1 0,-1-2 0,0 0 0,-1-1 0,-20 9 0,36-19-407,1 0-1,0 1 1,-1-1-1,1 0 0,-1 0 1,1 0-1,-1 0 1,1 0-1,0 0 0,-1 0 1,1 0-1,-1 0 1,1 0-1,-1 0 1,1 0-1,-1 0 0,1 0 1,0 0-1,-1 0 1,1-1-1,-1 1 0,1 0 1,0 0-1,-1 0 1,1-1-1,0 1 0,-1 0 1,1-1-1,0 1 1,-1 0-1,1-1 0,0 1 1,-1 0-1,1-1 1,0 1-1,0 0 0,0-1 1,-1 1-1,1-1 1,0 1-1,0-1 0,0 1 1,0 0-1,0-1 1,0 1-1,0-1 1,0 1-1,0-1 0,0 1 1,0-1-1,0 1 1,0-1-1,6-29-7201,-5 26 6018,12-38-11113</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8:05.129"/>
    </inkml:context>
    <inkml:brush xml:id="br0">
      <inkml:brushProperty name="width" value="0.025" units="cm"/>
      <inkml:brushProperty name="height" value="0.025" units="cm"/>
    </inkml:brush>
  </inkml:definitions>
  <inkml:trace contextRef="#ctx0" brushRef="#br0">182 1 19026,'0'0'2274,"1"10"-800,-1 50 2284,-10 85 1,-2 34-2575,17 55-1931,-5-234 738,0 0 1,0 0 0,0 0 0,-1 0-1,1 1 1,0-1 0,0 0 0,0 0-1,0 0 1,0 0 0,0 1 0,-1-1-1,1 0 1,0 0 0,0 0 0,0 0-1,0 0 1,-1 0 0,1 0 0,0 1-1,0-1 1,0 0 0,-1 0 0,1 0-1,0 0 1,0 0 0,0 0-1,-1 0 1,1 0 0,0 0 0,0 0-1,0 0 1,-1 0 0,1 0 0,0 0-1,0-1 1,0 1 0,-1 0 0,1 0-1,0 0 1,0 0 0,0 0 0,-1 0-1,1 0 1,0 0 0,0-1 0,0 1-1,0 0 1,0 0 0,0 0 0,-1 0-1,1-1 1,0 1 0,0 0-1,0 0 1,0 0 0,0-1 0,-11-10-10,-23-39-70,-39-79-1,62 109 47,7 14 104,1 0 0,0 0-1,0-1 1,0 1-1,0-1 1,1 1 0,0-1-1,1 0 1,-1 0-1,1 0 1,1 0 0,-1-12-1,2 18-38,0-1 0,0 1-1,0 0 1,0 0 0,0 0-1,0 0 1,0-1 0,0 2 0,0-1-1,0 0 1,1 0 0,-1 0 0,0 0-1,1 1 1,-1-1 0,0 1-1,1-1 1,-1 1 0,1-1 0,-1 1-1,1 0 1,-1 0 0,3 0 0,44-1 403,-36 1-384,3 1-712,0 1-1,-1 0 0,1 1 0,14 4 0,31 7-5584,-29-12-6162</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8:07.334"/>
    </inkml:context>
    <inkml:brush xml:id="br0">
      <inkml:brushProperty name="width" value="0.025" units="cm"/>
      <inkml:brushProperty name="height" value="0.025" units="cm"/>
    </inkml:brush>
  </inkml:definitions>
  <inkml:trace contextRef="#ctx0" brushRef="#br0">4 1 1858,'-4'0'21140,"11"0"-18514,11 0-384,8 0-736,6 0-353,8 0-384,3 0-417,0 0-256,-2 0-96,-10 0-2210,-11 0-4965</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8:08.161"/>
    </inkml:context>
    <inkml:brush xml:id="br0">
      <inkml:brushProperty name="width" value="0.025" units="cm"/>
      <inkml:brushProperty name="height" value="0.025" units="cm"/>
    </inkml:brush>
  </inkml:definitions>
  <inkml:trace contextRef="#ctx0" brushRef="#br0">226 17 15086,'0'0'14809,"-12"-3"-14462,2 0-315,5 1-27,1 0 1,-1 0-1,0 1 0,0 0 1,0 0-1,-1 0 0,1 1 1,0-1-1,0 1 0,0 1 1,0-1-1,-1 1 0,1 0 1,0 0-1,-8 3 0,-1 2-14,0 1-1,1 0 1,-16 11-1,25-15 6,1-1 1,0 1-1,0-1 0,-1 1 0,1 0 1,1 0-1,-1 1 0,0-1 1,1 0-1,0 1 0,0 0 0,0-1 1,0 1-1,0 0 0,1 0 1,-2 8-1,3-10-3,0 0-1,0-1 1,1 1 0,-1 0-1,0 0 1,1-1-1,-1 1 1,1 0 0,0-1-1,0 1 1,0-1 0,-1 1-1,1-1 1,1 1 0,-1-1-1,0 0 1,0 1-1,0-1 1,1 0 0,-1 0-1,1 0 1,-1 0 0,2 1-1,43 20-97,-36-19 93,78 26-420,-60-21 37,49 21 0,-76-29 387,1 1 1,-1-1-1,1 1 0,-1 0 0,1-1 1,-1 1-1,0 0 0,1 0 1,-1 0-1,0 0 0,1 0 1,-1 0-1,0 0 0,0 1 1,0-1-1,0 0 0,0 1 1,-1-1-1,1 1 0,0-1 1,-1 1-1,1-1 0,-1 1 1,1-1-1,-1 4 0,0-3 29,-1 0-1,1 0 0,-1 0 1,0 0-1,0 1 1,0-1-1,0 0 0,0-1 1,-1 1-1,1 0 0,0 0 1,-1 0-1,1-1 1,-1 1-1,-3 2 0,-9 6 131,-1-1 0,1 0 0,-26 11 0,38-19-166,-13 6-5,0 0-1,0-1 0,-1-1 0,0-1 1,1 0-1,-1-1 0,-29 2 1,44-5-45,1 0 1,-1 0 0,0 0 0,0 0-1,1-1 1,-1 1 0,0 0-1,0 0 1,1-1 0,-1 1-1,0 0 1,1-1 0,-1 1 0,0 0-1,1-1 1,-1 1 0,0-1-1,1 1 1,-1-1 0,1 1-1,-1-1 1,1 0 0,-1 1 0,1-1-1,0 0 1,-1 1 0,1-1-1,0 0 1,0 0 0,-1 1-1,1-1 1,0 0 0,0 0 0,0 1-1,0-1 1,0 0 0,0 0-1,0 1 1,0-3 0,11-35-3493,2 15-440,29-40-1,-26 41 1263,34-47-7264</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8:08.505"/>
    </inkml:context>
    <inkml:brush xml:id="br0">
      <inkml:brushProperty name="width" value="0.025" units="cm"/>
      <inkml:brushProperty name="height" value="0.025" units="cm"/>
    </inkml:brush>
  </inkml:definitions>
  <inkml:trace contextRef="#ctx0" brushRef="#br0">104 0 10282,'0'0'10169,"1"15"-7409,-3 39 171,-17 98 0,9-84-1676,-2 87-1,11-135-1186,3 43 34,-2-61-97,0 0 0,0 1 1,1-1-1,-1 0 0,1 0 1,0 1-1,0-1 1,0 0-1,0 0 0,0 0 1,0 0-1,0 0 1,1 0-1,-1 0 0,1-1 1,-1 1-1,1 0 1,0-1-1,0 1 0,0-1 1,3 2-1,-5-3-31,1 0 0,0 0 1,-1 0-1,1 0 0,-1 0 0,1 0 0,-1 0 1,1-1-1,0 1 0,-1 0 0,1 0 0,-1-1 0,1 1 1,-1 0-1,1 0 0,-1-1 0,1 1 0,-1-1 1,0 1-1,1 0 0,-1-1 0,0 1 0,1-1 0,-1 1 1,0-1-1,1 1 0,-1-1 0,0 1 0,0-1 1,1 0-1,-1 1 0,0-1 0,0 1 0,0-1 0,0 0 1,0 1-1,0-1 0,0 1 0,0-1 0,0 1 1,0-1-1,0 0 0,0 1 0,-1-1 0,1 0 0,-2-32-1391,-2 16 861,-1 1-1,-1-1 1,0 1-1,-1 0 1,-1 0-1,-17-26 1,-15-34 992,84 91 1057,-37-12-1406,13 4-1318,0-1 0,1-1 0,0 0 0,0-2 1,0 0-1,31-1 0,-2-2-5560</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8:08.848"/>
    </inkml:context>
    <inkml:brush xml:id="br0">
      <inkml:brushProperty name="width" value="0.025" units="cm"/>
      <inkml:brushProperty name="height" value="0.025" units="cm"/>
    </inkml:brush>
  </inkml:definitions>
  <inkml:trace contextRef="#ctx0" brushRef="#br0">130 60 10314,'0'0'12705,"-11"1"-10281,5-1-2248,1 1 0,-1 0 0,1 0 0,0 0 0,0 1 0,-1 0 0,1 0 0,0 0 0,1 1 0,-1-1 0,0 1 0,1 1 0,-1-1 0,1 0-1,0 1 1,0 0 0,1 0 0,-1 0 0,1 0 0,0 1 0,0 0 0,0-1 0,0 1 0,1 0 0,0 0 0,0 0 0,0 0 0,0 7 0,1-10-143,1-1 0,-1 0-1,1 0 1,0 0 0,-1 0-1,1 1 1,0-1 0,0 0 0,0 0-1,0 1 1,0-1 0,0 0-1,0 0 1,0 0 0,1 1-1,-1-1 1,0 0 0,1 0 0,-1 0-1,1 0 1,-1 0 0,1 0-1,-1 0 1,1 0 0,0 0-1,0 0 1,0 0 0,-1 0 0,1 0-1,0 0 1,0 0 0,0-1-1,0 1 1,2 0 0,1 0-12,0 0 1,0-1 0,-1 1-1,1-1 1,0 0 0,0 0-1,0-1 1,-1 1 0,1-1-1,7-2 1,-2 0-18,-1 0 0,1-1-1,-1 0 1,0-1 0,0 0 0,0 0 0,-1-1 0,0 0 0,0 0-1,0-1 1,-1 1 0,8-12 0,-6 8-17,-1 0 1,0-1-1,-1 0 0,0 0 1,0-1-1,-1 1 0,-1-1 1,5-20-1,-57 119-340,41-74 476,6-10-116,-1 0 0,0 0 0,1 0 0,0 0 1,0 0-1,0 0 0,0 0 0,-1 6 0,2-8-615,2-11-9987,-2 9 9077,2-13-7370</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8:09.604"/>
    </inkml:context>
    <inkml:brush xml:id="br0">
      <inkml:brushProperty name="width" value="0.025" units="cm"/>
      <inkml:brushProperty name="height" value="0.025" units="cm"/>
    </inkml:brush>
  </inkml:definitions>
  <inkml:trace contextRef="#ctx0" brushRef="#br0">1 162 18449,'0'0'9839,"12"-4"-8878,9-3-803,1-1 1,-1-1-1,21-12 1,-37 19-146,0-1 0,0 0 0,-1 0 1,1 0-1,-1 0 0,1-1 0,-1 0 0,0 0 0,-1 0 1,1 0-1,-1 0 0,0-1 0,0 0 0,0 1 0,0-1 1,-1 0-1,0 0 0,0-1 0,0 1 0,-1 0 0,2-10 1,-3 15-15,0-1 0,0 1 0,0-1 0,0 1 0,0-1 0,0 1 0,0 0 0,0-1 0,0 1 0,0-1 0,0 1 0,-1 0 0,1-1 0,0 1 0,0-1 1,0 1-1,-1 0 0,1-1 0,0 1 0,0 0 0,-1-1 0,1 1 0,0 0 0,-1-1 0,1 1 0,0 0 0,-1 0 0,1-1 0,-1 1 0,1 0 0,0 0 1,-1 0-1,1 0 0,-1 0 0,1-1 0,-1 1 0,-19 5-74,-17 19-18,17 4 279,20-27-194,-1 0-1,0 0 0,0 1 0,1-1 1,-1 0-1,1 1 0,-1-1 1,1 0-1,-1 1 0,1-1 0,0 1 1,0-1-1,0 0 0,0 1 0,0-1 1,0 1-1,0-1 0,0 1 1,1-1-1,-1 0 0,1 3 0,3-3-1067,-1-1 1,1 1-1,-1-1 0,1 1 0,0-1 0,-1 0 0,1-1 0,0 1 1,-1-1-1,1 1 0,-1-1 0,1 0 0,-1 0 0,4-2 0,1-1-5325,0-2 3378,3-2 3444,0-4 14731,-32 21-8990,4 1-5560,1 0 1,0 1 0,1 1 0,0 0-1,1 1 1,1 1 0,0 0 0,1 1-1,0 0 1,-10 19 0,20-32-603,1 0 0,0 0 0,-1 0 0,1 1 0,0-1 0,1 1 0,-1-1 0,0 1 0,1-1 0,-1 1 0,1-1 0,0 1 0,0-1 0,0 1 0,0 0 0,0-1 0,0 1 0,2 3 0,-1-4 0,0 0 0,0-1 0,0 1 0,0-1 0,1 1 0,-1-1 0,0 0 0,1 1 0,-1-1 0,1 0 0,-1 0 0,1 0 0,0 0 0,0 0 0,-1-1 0,1 1 0,0 0 0,0-1 0,2 1 0,6 1 0,0-1 0,0-1 0,1 1 0,-1-2 0,0 1 0,0-2 0,0 1 0,13-5 0,-11 3-43,-1-2 0,1 0 0,-1 0 0,0-1 0,-1 0 0,0-1 0,1 0 0,8-9 0,-14 12 21,0-1 0,-1 1 0,1-1 1,-1 0-1,0 0 0,0 0 0,0-1 0,-1 1 1,0-1-1,0 0 0,0 0 0,-1 0 0,0 0 0,0 0 1,-1-1-1,2-10 0,-3 17 24,0 0 0,0-1 0,0 1 0,-1 0 0,1 0 0,0 0 0,0 0 0,0 0 0,0 0 0,-1 0 0,1 0 0,0 0 0,0-1 0,0 1 0,0 0 0,-1 0 0,1 0 0,0 0 0,0 0 0,0 0 0,-1 0 0,1 0 0,0 0 0,0 0 0,0 1 0,-1-1 0,1 0 0,0 0 0,0 0 0,0 0 0,0 0 1,-1 0-1,1 0 0,0 0 0,0 0 0,0 1 0,0-1 0,0 0 0,-1 0 0,1 0 0,0 0 0,0 1 0,0-1 0,0 0 0,-6 6 42,0 1 1,0 0-1,0 0 1,1 0-1,0 1 1,1-1-1,0 1 1,0 0-1,1 1 1,0-1-1,0 0 1,1 1-1,0 0 1,-2 15-1,5-23-44,-1 0 0,0 0 0,1-1 0,-1 1 0,0 0 0,1 0 0,-1 0 0,1 0 0,0-1 0,-1 1 0,1 0 0,-1 0 0,1-1 0,0 1 0,0-1 0,-1 1 0,1-1 0,0 1 0,0-1 0,0 1 0,0-1 0,0 1 0,-1-1 0,1 0 0,0 0 0,0 1 0,0-1 0,0 0 0,0 0 0,0 0 0,0 0 0,0 0 0,0 0 0,0-1 0,2 1 0,38-7 0,-24 1 0,-1-1 0,0 0 0,-1-1 0,27-19 0,-23 15 0,0 0 0,25-11 0,-43 23 0,0 0 0,-1 0 0,1 0 0,0-1 0,0 1 0,-1 0 0,1 0 0,0 0 0,-1 0 0,1 0 0,0 1 0,0-1 0,-1 0 0,1 0 0,0 0 0,-1 0 0,1 1 0,0-1 0,-1 0 0,1 1 0,-1-1 0,1 1 0,0-1 0,-1 1 0,1-1 0,-1 1 0,1-1 0,-1 1 0,1-1 0,-1 1 0,0-1 0,1 1 0,-1 0 0,0-1 0,1 1 0,-1 0 0,0-1 0,0 1 0,0 0 0,1-1 0,-1 1 0,0 0 0,0 0 0,0-1 0,0 1 0,0 0 0,0-1 0,-1 1 0,1 1 0,-2 56 0,0-25 0,3-32-5,-1-1 0,1 1 0,0 0 1,-1 0-1,1 0 0,0-1 0,0 1 0,0 0 0,0-1 1,0 1-1,0-1 0,-1 1 0,1-1 0,0 0 0,1 1 1,-1-1-1,0 0 0,0 0 0,0 1 0,0-1 0,0 0 0,0 0 1,0 0-1,0 0 0,0 0 0,2-1 0,31-2-1391,-27 1 152,0 0 1,0-1-1,0 1 0,-1-2 0,1 1 0,-1-1 0,7-5 0,21-15-6496</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8:10.071"/>
    </inkml:context>
    <inkml:brush xml:id="br0">
      <inkml:brushProperty name="width" value="0.025" units="cm"/>
      <inkml:brushProperty name="height" value="0.025" units="cm"/>
    </inkml:brush>
  </inkml:definitions>
  <inkml:trace contextRef="#ctx0" brushRef="#br0">137 74 22709,'-9'6'1938,"-4"3"-1063,-52 39 3629,60-44-4230,0 1 0,0 0 0,0 0 0,0 0 0,1 0 1,0 1-1,0 0 0,0 0 0,-4 10 0,8-15-275,0-1 0,-1 1 0,1 0-1,0-1 1,0 1 0,0 0 0,0-1 0,0 1 0,0 0-1,0-1 1,1 1 0,-1 0 0,0-1 0,0 1 0,0-1-1,1 1 1,-1 0 0,0-1 0,1 1 0,-1-1 0,0 1-1,1-1 1,-1 1 0,1-1 0,-1 1 0,1-1 0,-1 1-1,1-1 1,-1 1 0,1-1 0,-1 0 0,1 1 0,0-1-1,-1 0 1,1 0 0,-1 1 0,1-1 0,0 0 0,-1 0 0,1 0-1,0 0 1,-1 0 0,1 0 0,0 0 0,-1 0 0,1 0-1,0 0 1,-1 0 0,1-1 0,0 1 0,-1 0 0,1 0-1,0-1 1,40-11-390,-30 4 48,0 0 0,-1 0 0,-1-1 0,1-1 0,-1 1 0,-1-2 0,13-19 0,42-82-804,-63 112 1147,-23 69 2471,19-60-2378,-29 76 1007,31-76-1015,-1 0 0,1 0 0,1 0 1,0 0-1,0 0 0,0 0 0,3 17 0,-2-25-85,1 1 0,-1 0 0,1-1 0,0 1 0,0-1 0,0 1 0,0-1 0,0 0 0,0 1 0,0-1 0,0 0 0,0 1 0,1-1 0,-1 0 0,0 0 0,1 0 0,-1 0 0,1-1 0,0 1 0,-1 0 0,1-1 0,-1 1 0,1-1 0,0 1 0,-1-1 0,1 0 0,0 0 0,0 1 0,-1-1 0,1-1 0,0 1 0,0 0 0,-1 0 0,1-1 0,2 0 0,4 0 0,-1 0 0,0-1 0,1 0 0,-1 0 0,0-1 0,13-7 0,-9 3 0,-1 0 0,0-2 0,-1 1 0,0-1 0,0-1 0,-1 1 0,0-1 0,0-1 0,-1 1 0,-1-2 0,0 1 0,0 0 0,7-24 0,-27 75 0,8-27 0,1 1 0,1-1 0,0 1 0,1 0 0,0 1 0,-1 26 0,4-40 1,0 1 0,1-1 0,-1 1 0,1-1 0,-1 1 0,1-1 0,-1 0 0,1 1 0,0-1 0,0 0 0,0 1 0,0-1 0,0 0 0,0 0 0,0 0 0,0 0 0,0 0 0,0 0 0,1 0 0,-1 0 0,0-1 0,1 1 0,-1 0 0,0-1 0,1 1 0,-1-1 0,1 0 0,-1 1 0,1-1 0,-1 0 0,1 0 0,-1 0 0,1 0 0,-1 0 0,3 0 0,0 0-14,0 0 0,-1-1 0,1 1 1,0-1-1,0 1 0,-1-1 0,1 0 0,0-1 0,-1 1 0,1-1 0,-1 1 1,0-1-1,7-4 0,-6 1-793,-1 1 0,1-1 0,-1 0-1,1 0 1,-2 0 0,1 0 0,4-10 0,2-21-7719</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16.421"/>
    </inkml:context>
    <inkml:brush xml:id="br0">
      <inkml:brushProperty name="width" value="0.025" units="cm"/>
      <inkml:brushProperty name="height" value="0.025" units="cm"/>
    </inkml:brush>
  </inkml:definitions>
  <inkml:trace contextRef="#ctx0" brushRef="#br0">2 0 13677,'0'0'16597,"0"12"-16335,-1 5-241,0-6 25,1 1-1,0-1 0,1 1 1,4 19-1,-4-26-24,1-1 0,-1 0 0,1 0 0,0 0 0,0 0-1,0 0 1,1 0 0,-1 0 0,1-1 0,0 1 0,0-1 0,0 0 0,0 0 0,1 0-1,-1 0 1,1-1 0,7 4 0,6 1-102,1-1 1,0 0-1,1-2 0,-1 0 1,1-2-1,-1 0 0,1 0 1,0-2-1,26-3 0,-34 3-356,7-5-3154,-17 5 3184,-1-1 1,0 0-1,1 1 0,-1-1 1,0 1-1,0-1 0,0 1 0,1-1 1,-1 0-1,0 1 0,0-1 0,0 0 1,0 1-1,0-1 0,0 1 1,0-1-1,0 0 0,0 1 0,0-1 1,0 0-1,-1 1 0,1-1 0,0 1 1,0-1-1,-1 0 0,1 1 1,-1-2-1,-10-12-14146</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0:57.783"/>
    </inkml:context>
    <inkml:brush xml:id="br0">
      <inkml:brushProperty name="width" value="0.025" units="cm"/>
      <inkml:brushProperty name="height" value="0.025" units="cm"/>
    </inkml:brush>
  </inkml:definitions>
  <inkml:trace contextRef="#ctx0" brushRef="#br0">1 0 19218,'0'0'5734,"69"9"-13165,-38-1-4741</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8:10.416"/>
    </inkml:context>
    <inkml:brush xml:id="br0">
      <inkml:brushProperty name="width" value="0.025" units="cm"/>
      <inkml:brushProperty name="height" value="0.025" units="cm"/>
    </inkml:brush>
  </inkml:definitions>
  <inkml:trace contextRef="#ctx0" brushRef="#br0">0 0 22229,'0'0'10538,"18"56"-10538,3-48-256,-2 0-2467,-1-4-3202,-1-2-2948</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8:10.790"/>
    </inkml:context>
    <inkml:brush xml:id="br0">
      <inkml:brushProperty name="width" value="0.025" units="cm"/>
      <inkml:brushProperty name="height" value="0.025" units="cm"/>
    </inkml:brush>
  </inkml:definitions>
  <inkml:trace contextRef="#ctx0" brushRef="#br0">180 3 16207,'0'0'6401,"0"11"-3673,-6 64-225,2-39-1973,2 0-1,1 0 1,1 1 0,11 64 0,-2-61-455,-1-11 93,-1 1-1,-2 0 1,-1 1-1,0 42 0,-4-71-144,0 0 0,0 0 0,-1 0 0,1 0 0,0 0 0,-1 0-1,1 0 1,-1 0 0,0-1 0,0 1 0,0 0 0,0 0 0,0-1-1,0 1 1,0 0 0,0-1 0,0 1 0,-1-1 0,1 1 0,-1-1-1,1 0 1,-1 0 0,0 0 0,1 0 0,-1 0 0,0 0 0,0 0-1,0 0 1,0-1 0,1 1 0,-1-1 0,0 1 0,0-1 0,0 0-1,0 0 1,0 0 0,0 0 0,-3 0 0,-1-1 11,1 1 0,0-1 0,-1 0 0,1-1 0,0 1-1,-1-1 1,1 0 0,0 0 0,0-1 0,1 1 0,-1-1 0,1 0 0,-7-6 0,2 0-34,0-1 0,1 0 0,0 0 0,1-1 0,0 0 0,1-1 0,0 1 0,1-1 0,-6-20 0,9 26 0,0 0 0,1 0 0,0 0 0,0 0 0,0-1 0,1 1 0,0 0 0,0 0 0,0 0 0,1 0 0,0-1 0,1 1 0,-1 0 0,1 1 0,0-1 0,0 0 0,1 0 0,0 1 0,0-1 0,0 1 0,1 0 0,3-5 0,12-7 0,0 1 0,1 1 0,1 1 0,0 1 0,1 0 0,24-10 0,-25 14 0,0-1 0,0-2 0,-2 0 0,1-1 0,-2-1 0,0 0 0,17-19 0,-33 31 0,0 0 0,-1 0 0,1-1 0,-1 1 0,1 0 0,-1-1 0,0 1 0,0-1 0,0 0 0,0 1 0,-1-1 0,1 0 0,-1 0 0,1 1 0,-1-1 0,0 0 0,0 0 0,0 1 0,-1-1 0,1 0 0,-2-5 0,1 7 0,1-1 0,-1 1 0,0-1 0,0 1 0,0 0 0,0-1 0,0 1 0,0 0 0,0-1 0,-1 1 0,1 0 0,0 0 0,-1 0 0,1 0 0,-1 0 0,1 1 0,-1-1 0,1 0 0,-1 1 0,1-1 0,-1 1 0,0-1 0,1 1 0,-1 0 0,0 0 0,1 0 0,-1 0 0,0 0 0,0 0 0,1 0 0,-1 0 0,0 1 0,1-1 0,-1 1 0,-1 0 0,-1 1 0,1-1 0,-1 1 0,1 0 0,0 1 0,-1-1 0,1 1 0,0-1 0,1 1 0,-1 0 0,0 0 0,1 0 0,0 0 0,-1 0 0,1 1 0,1-1 0,-1 1 0,-2 5 0,1-2 0,1 0 0,0-1 0,0 1 0,0 0 0,1 0 0,0 0 0,1 0 0,-1 0 0,2 8 0,-1-13-35,1 1 0,0-1 0,0 1-1,0-1 1,0 0 0,0 1 0,1-1 0,-1 0 0,1 0-1,0 0 1,-1 0 0,1 0 0,0-1 0,0 1 0,0 0-1,0-1 1,0 1 0,1-1 0,-1 0 0,0 0 0,1 0-1,-1 0 1,1 0 0,-1 0 0,5 0 0,6 2-1001,-1-1 1,1 0 0,24 0 0,2-2-7139</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8:11.134"/>
    </inkml:context>
    <inkml:brush xml:id="br0">
      <inkml:brushProperty name="width" value="0.025" units="cm"/>
      <inkml:brushProperty name="height" value="0.025" units="cm"/>
    </inkml:brush>
  </inkml:definitions>
  <inkml:trace contextRef="#ctx0" brushRef="#br0">1 55 18898,'0'0'5413,"65"-16"-1922,-32 3-1377,8 1-993,2 6-864,-1 3-353,-10 2-2339,-10-2-5797</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8:13.165"/>
    </inkml:context>
    <inkml:brush xml:id="br0">
      <inkml:brushProperty name="width" value="0.025" units="cm"/>
      <inkml:brushProperty name="height" value="0.025" units="cm"/>
    </inkml:brush>
  </inkml:definitions>
  <inkml:trace contextRef="#ctx0" brushRef="#br0">217 79 14253,'9'-8'2744,"0"-2"-1679,30-29 2337,-9 18 2958,-33 37-4951,-23 28-1346,-1-1 0,-2-1 1,-36 38-1,36-45-17,-5 7-7,13-18 215,1 2 0,-30 48 0,51-68-157,10-10-59,12-9-8,1-8-78,0 0-1,-2-2 1,-1 0-1,0-1 1,-2-1-1,-1-1 0,-1-1 1,-1-1-1,-1 0 1,12-34-1,-76 181-29,-9 20 355,52-119-212,0 0-1,2 0 1,0 1 0,1 0 0,0 28 0,5-56-55,1 0 1,0 0 0,0 0 0,0 1 0,1-1 0,0 1 0,1 0 0,-1 0 0,7-6 0,-3 2-14,3-4-13,-2 1-185,0 1 0,1 0-1,0 1 1,1 0 0,0 0-1,25-17 1,-36 29 184,0-1 0,1 0-1,-1 0 1,0 1 0,1-1 0,-1 0-1,0 0 1,0 1 0,1-1 0,-1 0-1,0 1 1,0-1 0,0 0 0,1 1-1,-1-1 1,0 0 0,0 1 0,0-1-1,0 0 1,0 1 0,0-1 0,0 1-1,0-1 1,0 0 0,0 1 0,0-1-1,0 1 1,0-1 0,0 0 0,0 1 0,0-1-1,0 0 1,0 1 0,-1-1 0,1 0-1,0 1 1,0-1 0,0 0 0,-1 1-1,1 0 1,-7 19 41,7-19-12,-2 2 13,0 1 0,0 0 0,-1-1 0,1 0 0,-1 1 0,0-1 0,0 0 0,0 0-1,-6 4 1,8-8-10,1 0-1,-1 0 0,1 0 1,0 0-1,0-1 1,-1 1-1,1 0 0,0 0 1,0 0-1,0 0 1,0 0-1,0-1 0,0 1 1,1 0-1,-1 0 1,0 0-1,1 0 0,-1 0 1,0 0-1,1 0 1,-1 0-1,2-2 0,13-23 36,-14 24-36,6-10 8,1 1-1,0 0 0,1 0 1,18-18-1,-21 25 11,-1 0-1,1 0 1,-1 0 0,1 1-1,0 0 1,1 0-1,-1 0 1,0 1 0,1 0-1,-1 0 1,1 1 0,8-2-1,-7 2-14,1-1 0,0 0 0,0 0 0,-1-1 0,1 0 0,-1-1 0,0 0 0,0 0 0,0-1 0,-1 1 0,12-11 0,-14 11 60,-1 0 0,1-1-1,-1 0 1,0 1 0,-1-1 0,1-1-1,-1 1 1,0 0 0,0-1 0,0 0-1,-1 1 1,0-1 0,0 0 0,0 0-1,-1 0 1,0-1 0,0-9 0,-1 16-77,1-1 0,-1 1 0,0-1 0,0 1 0,0-1 1,0 1-1,0-1 0,0 1 0,0-1 0,0 1 0,0-1 0,-1 1 1,1-1-1,0 1 0,0-1 0,0 1 0,-1-1 0,1 1 1,0 0-1,0-1 0,-1 1 0,1-1 0,0 1 0,-1 0 0,1-1 1,0 1-1,-1 0 0,1-1 0,0 1 0,-1 0 0,1 0 1,-1-1-1,1 1 0,-1 0 0,1 0 0,-1 0 0,0-1 1,-20 10-163,-16 26-67,15-5 253,2 1 0,-23 45-1,36-62 97,1 1 0,0 0 0,0 0 0,2 0 0,0 1 0,1 0 0,-3 31 0,6-46-115,0 1 1,0-1 0,0 1 0,0-1 0,1 0-1,-1 1 1,0-1 0,1 0 0,-1 0 0,1 1 0,-1-1-1,1 0 1,-1 0 0,1 0 0,0 1 0,0-1-1,0 0 1,-1 0 0,1 0 0,0 0 0,0 0-1,1-1 1,-1 1 0,0 0 0,0 0 0,0-1 0,2 1-1,0 1 23,1-1-1,0-1 1,0 1-1,0 0 1,0-1-1,-1 0 1,1 0-1,0 0 1,7-1-1,0-1 27,-1 0-1,1-1 0,-1 0 1,1-1-1,-1 0 1,16-9-1,-16 6-53,-1 0 0,0 0 0,-1-1 0,0 0 0,14-17 0,-18 20 0,-1-1 0,1 1 0,-1 0 0,0-1 0,-1 1 0,1-1 0,-1 0 0,0 0 0,-1 0 0,0 0 0,0 0 0,1-9 0,-2 15 0,0-1 0,0 1 0,0 0 0,-1-1 0,1 1 0,0 0 0,0 0 0,0-1 0,0 1 0,0 0 0,-1-1 0,1 1 0,0 0 0,0 0 0,-1-1 0,1 1 0,0 0 0,0 0 0,-1-1 0,1 1 0,0 0 0,-1 0 0,1 0 0,0 0 0,-1 0 0,1-1 0,0 1 0,-1 0 0,1 0 0,0 0 0,-1 0 0,1 0 0,0 0 0,-1 0 0,1 0 0,0 0 0,-1 0 0,1 0 0,0 1 0,-1-1 0,1 0 0,0 0 0,-1 0 0,1 0 0,0 0 0,-1 1 0,1-1 0,0 0 0,0 0 0,-1 0 0,1 1 0,0-1 0,0 0 0,-1 1 0,-18 12 0,5 1 0,0 0 0,1 1 0,-20 30 0,27-36 0,0 1 0,1-1 0,0 2 0,1-1 0,0 0 0,0 1 0,1 0 0,-2 13 0,5-22 0,0-1 0,0 0 0,0 0 0,0 1 0,0-1 0,0 0 0,1 0 0,-1 0 0,1 1 0,-1-1 0,0 0 0,1 0 0,0 0 0,-1 0 0,1 0 0,0 0 0,-1 0 0,1 0 0,0 0 0,0 0 0,0 0 0,0-1 0,0 1 0,0 0 0,0-1 0,0 1 0,0 0 0,0-1 0,1 0 0,-1 1 0,0-1 0,0 0 0,0 1 0,1-1 0,-1 0 0,0 0 0,0 0 0,0 0 0,1 0 0,-1 0 0,0 0 0,0-1 0,2 1 0,5-1 0,0 0 0,0-1 0,-1 1 0,1-1 0,13-6 0,-9 2 0,-1 0 0,0-1 0,0-1 0,0 0 0,15-15 0,-22 19 0,1 0 0,-1 0 0,-1-1 0,1 1 0,-1-1 0,0 0 0,0 0 0,0 0 0,-1 0 0,1-1 0,-1 1 0,-1-1 0,1 1 0,-1-1 0,1-7 0,-15 24 0,-4 11 0,11-12 0,0 0 0,0 0 0,1 0 0,0 1 0,1 0 0,1 0 0,-1 0 0,2 0 0,-1 0 0,0 14 0,4-24 0,-1 0 0,1 0 0,-1 0 0,1 0 0,-1 0 0,1 0 0,0 0 0,0-1 0,-1 1 0,1 0 0,0 0 0,0-1 0,0 1 0,0 0 0,0-1 0,0 1 0,0-1 0,0 1 0,0-1 0,0 0 0,0 1 0,0-1 0,0 0 0,0 0 0,0 1 0,0-1 0,0 0 0,1 0 0,-1 0 0,0-1 0,0 1 0,0 0 0,0 0 0,0-1 0,2 1 0,42-12 0,-32 6 0,-1 0 0,0-1 0,0 0 0,-1-1 0,0-1 0,0 0 0,-1 0 0,0-1 0,-1 0 0,0 0 0,0-1 0,-1-1 0,-1 1 0,0-1 0,-1-1 0,0 1 0,0-1 0,-2 0 0,1 0 0,-2-1 0,0 1 0,0-1 0,-2 0 0,1-25 0,-4 35 0,1 4 0,1 0 0,0-1 0,0 1 0,-1 0 0,1 0 0,0 0 0,0-1 0,0 1 0,-1 0 0,1 0 0,0-1 0,0 1 0,0 0 0,0-1 0,0 1 0,0 0 0,-1 0 0,1-1 0,0 1 0,0 0 0,0-1 0,0 1 0,0 0 0,0-1 0,0 1 0,0 0 0,1-1 0,-1 1 0,0 0 0,0 0 0,0-1 0,0 1 0,0 0 0,0-1 0,0 1 0,1 0 0,-1 0 0,0-1 0,0 1 0,0 0 0,1 0 0,-1 0 0,1-1 0,5-9 0,-8 28 0,-11 31 0,-8-5 0,-35 90 0,49-116 0,2 0 0,0 0 0,2 0 0,0 0 0,-1 30 0,9-29 0,7-18 0,-11-2 0,1 0 0,-1 0 0,1 0 0,-1 0 0,0-1 0,0 1 0,1 0 0,-1-1 0,0 1 0,0-1 0,0 1 0,-1-1 0,1 0 0,0 1 0,0-1 0,-1 0 0,1-2 0,0-9 0,-1 0 0,0 0 0,-1 0 0,-1 1 0,0-1 0,-1 0 0,0 1 0,-1 0 0,0 0 0,-1 0 0,0 0 0,-1 1 0,-8-12 0,-24-61 0,38 84 0,0-1 0,0 0 0,0 1 0,0-1 0,1 0 0,-1 0 0,0 1 0,0-1 0,1 0 0,-1 1 0,0-1 0,1 1 0,-1-1 0,1 0 0,-1 1 0,1-1 0,-1 1 0,1-1 0,-1 1 0,1-1 0,-1 1 0,1 0 0,0-1 0,-1 1 0,1 0 0,0-1 0,-1 1 0,1 0 0,0 0 0,0 0 0,-1 0 0,1-1 0,0 1 0,-1 0 0,1 0 0,0 0 0,0 1 0,-1-1 0,1 0 0,1 0 0,43 0 0,-36 0 0,18 0-171,-9-1-781,0 1 0,0 1 0,0 0 0,0 2 0,26 6 0</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8:13.539"/>
    </inkml:context>
    <inkml:brush xml:id="br0">
      <inkml:brushProperty name="width" value="0.025" units="cm"/>
      <inkml:brushProperty name="height" value="0.025" units="cm"/>
    </inkml:brush>
  </inkml:definitions>
  <inkml:trace contextRef="#ctx0" brushRef="#br0">0 18 21556,'0'-8'3428,"0"0"-289,0 6-1154,10 2-1440,-2 4-545,0 9-609,-6 0-3971,-2-1-7559</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8:15.115"/>
    </inkml:context>
    <inkml:brush xml:id="br0">
      <inkml:brushProperty name="width" value="0.025" units="cm"/>
      <inkml:brushProperty name="height" value="0.025" units="cm"/>
    </inkml:brush>
  </inkml:definitions>
  <inkml:trace contextRef="#ctx0" brushRef="#br0">364 0 11627,'1'26'1568,"1"-1"0,1 0 0,1 0 0,12 38 0,41 95 836,-8-25-1432,-39-97-779,-2 0-1,-1 1 1,-2 0-1,-2 0 1,-1 0 0,-1 0-1,-3 0 1,-1 0 0,-1 0-1,-3-1 1,-17 61-1,0-13 559,-86 295 1607,72-267-2084,-70 142 0,13-63-2030,32-64-2159,37-75 1258,-2 2-2932</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8:16.437"/>
    </inkml:context>
    <inkml:brush xml:id="br0">
      <inkml:brushProperty name="width" value="0.025" units="cm"/>
      <inkml:brushProperty name="height" value="0.025" units="cm"/>
    </inkml:brush>
  </inkml:definitions>
  <inkml:trace contextRef="#ctx0" brushRef="#br0">367 1 6887,'0'0'5114,"-11"1"-3700,9-1-1368,-2-1 18,1 2 1,-1-1 0,0 0 0,1 1-1,-1-1 1,0 1 0,1 0 0,-1 0 0,1 0-1,0 1 1,-1-1 0,1 1 0,0 0 0,0 0-1,0 0 1,0 0 0,0 1 0,0-1-1,1 1 1,-1 0 0,1 0 0,0-1 0,0 1-1,0 1 1,-2 3 0,-20 47 757,4 1 1,-22 84-1,-12 123 797,29-133-943,23-117-627,-74 396 890,62-301-896,-1 200-1,17-266-28,2-1 1,2 0-1,1-1 0,20 60 1,66 142-605,-1-5-5239,-78-186 1120,-7-3-3389</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8:51.098"/>
    </inkml:context>
    <inkml:brush xml:id="br0">
      <inkml:brushProperty name="width" value="0.025" units="cm"/>
      <inkml:brushProperty name="height" value="0.025" units="cm"/>
    </inkml:brush>
  </inkml:definitions>
  <inkml:trace contextRef="#ctx0" brushRef="#br0">7712 534 9577,'-251'-73'846,"-221"-51"91,-124 38-209,220 38-682,127 11 220,-545-73 1946,-5 55-905,476 56-1067,-457 59 1,446-7-112,3 14 1,-603 207 0,791-220 118,4 7 0,1 5 1,-153 102-1,220-122-161,3 4 1,2 2-1,3 3 1,2 3-1,3 3 1,2 2-1,-67 99 0,95-115-79,1 2-1,3 0 0,2 2 0,2 1 0,3 0 0,2 1 0,2 1 0,2 0 0,3 1 0,2 0 0,3 0 0,2 0 0,2 0 0,3 0 0,2 0 0,3 0 0,2-1 0,29 85 0,-9-60 15,3-1 0,4-2 0,3-1 0,4-2 0,2-2 0,3-3 0,4-2 0,2-2 0,3-2 0,3-3 0,2-3 0,2-3 0,3-3 0,2-3 0,113 57 0,-26-34 53,263 80 0,180 10-6,-593-159-69,482 108 28,692 62 0,513-101-14,-1365-81-10,0-13 0,-2-16 1,-1-13-1,-4-14 1,535-186-1,-703 196-24,-3-7 0,-3-6 0,272-174 0,-341 186 2,-2-4-1,133-136 1,-159 141 13,-3-3 0,-3-2 0,-2-1 0,47-94 0,-68 110 38,-3-1-1,-1-1 1,-3-1-1,-2 0 1,-2-1-1,-2-1 1,-2 0-1,-3 0 1,-2 0-1,-6-82 1,-4 71 17,-2 1 1,-2 1-1,-4 0 0,-2 0 1,-3 2-1,-2 0 1,-3 2-1,-47-82 1,25 64 157,-3 2 1,-4 2-1,-2 2 1,-105-98 0,76 92-6,-3 4 1,-3 4-1,-120-68 1,70 60-359,-4 6 0,-2 6 1,-3 7-1,-2 6 0,-215-41 0,-132 27-3896,364 51 1376,-48-7-4382</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8:55.308"/>
    </inkml:context>
    <inkml:brush xml:id="br0">
      <inkml:brushProperty name="width" value="0.025" units="cm"/>
      <inkml:brushProperty name="height" value="0.025" units="cm"/>
    </inkml:brush>
  </inkml:definitions>
  <inkml:trace contextRef="#ctx0" brushRef="#br0">5962 355 4164,'-190'-66'5824,"-41"-13"-3673,-283-51-587,359 101-1292,-216-13 1,-716 33-203,-200 54-70,985-27 408,1 14 0,2 12 1,-310 89-1,521-108-114,-144 60 1,209-75-296,0 1 1,1 2-1,0 0 0,1 1 1,0 1-1,1 1 1,1 0-1,1 2 1,0 0-1,1 2 1,-15 22-1,26-34 0,2 0 0,-1 1-1,1-1 1,0 1 0,1 0 0,0 0-1,0 1 1,1-1 0,0 1 0,1-1 0,0 1-1,0-1 1,1 1 0,0 0 0,1-1-1,0 1 1,1-1 0,0 1 0,0-1-1,1 0 1,0 0 0,1 0 0,0 0 0,0 0-1,1-1 1,0 0 0,0 0 0,1 0-1,12 13 1,4 1 1,1-1 0,0-1 0,2-1 0,0-1 0,1-1 0,1-2 0,0 0 0,35 12 0,28 7 8,1-4 1,99 18 0,197 22 55,-252-48 6,1879 233 410,1197-162-474,-2797-109 49,-5-35-36,-371 44 84,-1-2 1,0-1-1,0-2 0,-1-1 0,35-19 0,-61 27-4,0-1 0,-1-1-1,1 0 1,-2 0 0,1-1 0,-1 0-1,0 0 1,0-1 0,7-11 0,-11 14-16,0-2 0,-1 1 0,0 0-1,0-1 1,0 0 0,-1 1 0,0-1 0,-1 0 0,0 0 0,0 0 0,0 0 0,-1-1 0,0 1 0,-2-11 0,-1 8-58,1 1 1,-2-1-1,1 1 0,-1 0 0,-1 0 1,0 0-1,0 1 0,-1-1 1,0 1-1,-1 1 0,0-1 0,0 1 1,-10-8-1,-9-8-2,-2 1-1,-54-34 1,-9 4 16,-3 3 0,-1 5 0,-3 4 0,-111-31 0,5 16-35,-225-31 0,157 50-467,-334-2 1,-278 45-7422,568 0 1062</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8:58.717"/>
    </inkml:context>
    <inkml:brush xml:id="br0">
      <inkml:brushProperty name="width" value="0.025" units="cm"/>
      <inkml:brushProperty name="height" value="0.025" units="cm"/>
    </inkml:brush>
  </inkml:definitions>
  <inkml:trace contextRef="#ctx0" brushRef="#br0">1 1 9065,'2017'161'4569,"1382"-107"-1419,-2862-67-2976,-8-45 68,-503 54-212,-11 2 25,0 0 0,-1-1 0,1-1 0,-1 0 0,1-1 0,-1 0 0,23-13 0,-36 18-42,0-1 0,-1 1 0,1 0 0,0-1 0,0 1 0,-1 0 0,1-1 0,0 1 0,-1-1 0,1 1 0,-1-1 0,1 1 0,0-1 0,-1 0 0,1 1-1,-1-1 1,0 0 0,1 1 0,-1-1 0,1 0 0,-1 0 0,0 1 0,0-1 0,1 0 0,-1 0 0,0 1 0,0-1 0,0 0 0,0 0 0,0 0 0,0 1 0,0-1 0,0 0 0,0 0 0,-1 0 0,1 1 0,0-1 0,0 0 0,-1 0 0,1 1 0,0-1 0,-1 0 0,0-1 0,-1 0-8,-1 0 1,0 0 0,1 1 0,-1-1 0,0 0 0,0 1 0,0 0 0,0-1 0,-5 0 0,-38-7-663,0 2 0,0 2 0,-1 2 0,-63 5 0,17-2-1279,-46-3-1982</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0:58.113"/>
    </inkml:context>
    <inkml:brush xml:id="br0">
      <inkml:brushProperty name="width" value="0.025" units="cm"/>
      <inkml:brushProperty name="height" value="0.025" units="cm"/>
    </inkml:brush>
  </inkml:definitions>
  <inkml:trace contextRef="#ctx0" brushRef="#br0">33 159 15310,'0'0'13282,"9"-10"-12710,0 2-490,41-44 557,-48 49-536,1 0-1,-1-1 1,0 1 0,1 0 0,-2-1 0,1 1 0,0-1 0,-1 0 0,1 0 0,-1 1-1,0-1 1,-1 0 0,1 0 0,0 0 0,-1 0 0,0 0 0,-1-5 0,1 8-99,0 0 0,-1 0 1,1 0-1,-1 0 0,1 0 1,-1 0-1,0 0 0,1 0 1,-1 1-1,0-1 0,0 0 0,0 0 1,1 1-1,-1-1 0,0 0 1,0 1-1,0-1 0,0 1 1,0-1-1,0 1 0,0-1 1,0 1-1,-1 0 0,1 0 1,0 0-1,0-1 0,0 1 0,0 0 1,0 0-1,0 0 0,0 1 1,-1-1-1,1 0 0,0 0 1,0 1-1,0-1 0,0 0 1,0 1-1,0-1 0,-1 1 1,-2 1-17,0-1 1,0 1 0,1 0-1,-1-1 1,1 2 0,-1-1 0,1 0-1,0 1 1,-6 4 0,3 3 4,1-1 1,-1 1-1,2 0 0,-1 0 1,1 0-1,1 1 1,0-1-1,0 1 1,1 0-1,1 0 0,0 0 1,0 15-1,1-24 0,0 0 0,0 0 0,1 0 0,-1 0 0,1 0-1,-1 0 1,1 0 0,0 0 0,0 0 0,0 0 0,0 0 0,0 0-1,0-1 1,0 1 0,1 0 0,-1-1 0,1 1 0,-1-1 0,3 2-1,1 0-45,0 1 0,0-1-1,0 0 1,1-1 0,-1 0-1,11 4 1,1-2-537,0-1 1,0 0-1,0-1 0,17-1 1,-23 0-354,-8-1 278,0 0 0,-1 1 1,1-1-1,0 0 0,0-1 0,0 1 0,-1 0 1,1-1-1,0 0 0,0 0 0,3-1 0,9-11-5885</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59:58.727"/>
    </inkml:context>
    <inkml:brush xml:id="br0">
      <inkml:brushProperty name="width" value="0.025" units="cm"/>
      <inkml:brushProperty name="height" value="0.025" units="cm"/>
    </inkml:brush>
  </inkml:definitions>
  <inkml:trace contextRef="#ctx0" brushRef="#br0">1 334 9673,'27'-2'131,"1"-1"0,-1-1 0,0-2 0,35-11 1,17-4 152,337-64 487,432-31 0,-154 81 469,2 35-1009,281-9-127,1660-27 2448,2 88-1975,-1389-37-507,373 13-34,582 32 365,-1432-60-239,1955 17 978,-1472-8-520,-1253-9-614,145-6 234,-127 4-214,0-1-1,-1-1 1,0 0-1,38-14 0,-56 17-68,0 0 0,0 0 0,0 1 0,0-1 0,-1 0 0,1-1 0,0 1 0,0 0 0,-1 0 0,1-1 0,0 1 0,-1-1-1,0 1 1,1-1 0,-1 0 0,0 0 0,0 0 0,0 1 0,0-1 0,0 0 0,0 0 0,0 0 0,-1 0 0,1-1 0,-1 1 0,0 0 0,1 0 0,-1 0-1,0-2 1,-5-36-3496</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0:00.213"/>
    </inkml:context>
    <inkml:brush xml:id="br0">
      <inkml:brushProperty name="width" value="0.025" units="cm"/>
      <inkml:brushProperty name="height" value="0.025" units="cm"/>
    </inkml:brush>
  </inkml:definitions>
  <inkml:trace contextRef="#ctx0" brushRef="#br0">1 202 16047,'0'0'6502,"11"-3"-6544,55-18 368,86-41 1,-81 31 102,84-25-1,-148 54-371,2 0 40,1-1 0,0 1 1,-1 0-1,11 0 0,-18 2-67,0 0-1,0 0 0,-1 0 1,1 0-1,0 1 0,0-1 1,-1 0-1,1 1 0,0-1 1,-1 1-1,1-1 0,0 1 1,-1 0-1,1 0 0,-1 0 1,1 0-1,-1 0 0,0 0 1,1 0-1,-1 0 0,0 1 0,0-1 1,0 0-1,0 1 0,0-1 1,0 1-1,0-1 0,1 4 1,2 15 384,-1 0-1,0 0 1,-2 0 0,0 0 0,-1 0 0,-4 23 0,2 10 84,2-51-463,0 0 0,0 0 0,0 0 0,0-1 1,0 1-1,0 0 0,1 0 0,-1-1 0,1 1 0,-1 0 0,1-1 0,0 1 0,0-1 1,-1 1-1,1 0 0,0-1 0,0 0 0,1 1 0,-1-1 0,0 0 0,0 1 0,1-1 1,-1 0-1,0 0 0,1 0 0,-1 0 0,1 0 0,0-1 0,-1 1 0,1 0 1,0-1-1,-1 1 0,1-1 0,0 0 0,0 1 0,-1-1 0,1 0 0,0 0 0,0 0 1,-1 0-1,1-1 0,0 1 0,3-1 0,5-1 168,1 0 1,-1-1-1,0 0 0,1 0 0,-2-2 1,12-5-1,10-7 44,-1-1 0,-1-1 0,43-38-1,-61 48-322,-1-1 0,-1 1 1,1-2-1,-2 1 0,1-2 0,-2 1 0,1-1 0,-2 0 0,1 0 0,-2-1 0,1 0 0,3-16 0,-8 40-10996</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0:01.179"/>
    </inkml:context>
    <inkml:brush xml:id="br0">
      <inkml:brushProperty name="width" value="0.025" units="cm"/>
      <inkml:brushProperty name="height" value="0.025" units="cm"/>
    </inkml:brush>
  </inkml:definitions>
  <inkml:trace contextRef="#ctx0" brushRef="#br0">6 245 15855,'-2'-8'1495,"1"4"-1332,0 0 1,0 0 0,1 0 0,0 0-1,0 0 1,0 0 0,0 0-1,0 0 1,1 0 0,0 0 0,0 0-1,0 0 1,0 0 0,1 1-1,-1-1 1,1 0 0,0 1 0,0-1-1,0 1 1,1 0 0,-1 0-1,1 0 1,0 0 0,0 0-1,0 0 1,0 1 0,0-1 0,0 1-1,7-3 1,22-14 75,1 1 0,1 2 0,1 1 0,1 2 0,-1 1-1,2 2 1,0 1 0,0 3 0,0 0 0,1 3 0,64 1 0,-101 2-242,1 0-1,-1 0 1,0-1 0,1 1 0,-1 1 0,1-1-1,-1 0 1,0 0 0,1 0 0,-1 1 0,0-1-1,1 1 1,-1-1 0,0 1 0,0-1 0,1 1-1,-1 0 1,0 0 0,0-1 0,0 1 0,0 0-1,0 0 1,0 0 0,0 0 0,0 0 0,0 1-1,-1-1 1,1 0 0,0 0 0,-1 0 0,1 1-1,-1-1 1,1 0 0,-1 1 0,0-1 0,1 0-1,-1 1 1,0-1 0,0 1 0,0-1 0,0 0-1,0 1 1,0-1 0,-1 0 0,0 3 0,-1 2 18,0 0 0,-1 0 0,1 0 0,-2 0 0,1 0 1,-1-1-1,1 0 0,-10 10 0,-29 25 224,-3-1 0,-63 42-1,-54 46 2687,157-123-2799,1 0 0,0 0 1,0 0-1,1 1 0,0-1 1,-1 1-1,2 0 0,-1 0 1,-3 9-1,5-13-113,1 1 0,0-1 0,0 0 0,0 1 0,0-1 0,0 0 0,0 1 0,0-1 0,0 0 0,0 1 0,1-1 0,-1 0 0,0 1 0,1-1 0,0 0 0,-1 1 0,1-1 0,-1 0 0,1 0 0,0 0 0,0 0 0,0 0 0,0 0 0,0 0 0,0 0 0,0 0 0,0 0 0,0 0 0,0-1 0,0 1 0,1-1 0,-1 1 0,0 0 0,0-1 0,1 0 0,-1 1 1,0-1-1,1 0 0,-1 0 0,1 0 0,1 0 0,46 6 83,-1-2 0,1-3 1,0-2-1,92-13 0,-73 7-305,91-5-2575,-56 12-7362,-88 2 2261</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0:01.521"/>
    </inkml:context>
    <inkml:brush xml:id="br0">
      <inkml:brushProperty name="width" value="0.025" units="cm"/>
      <inkml:brushProperty name="height" value="0.025" units="cm"/>
    </inkml:brush>
  </inkml:definitions>
  <inkml:trace contextRef="#ctx0" brushRef="#br0">1 176 18770,'0'0'7014,"94"-1"-5284,-9-19-193,22-5-736,15-5-577,3 3-192,-5 2-160,-12 8-1121,-16 4-2915,-22 3-320,-22 3-3972</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0:01.959"/>
    </inkml:context>
    <inkml:brush xml:id="br0">
      <inkml:brushProperty name="width" value="0.025" units="cm"/>
      <inkml:brushProperty name="height" value="0.025" units="cm"/>
    </inkml:brush>
  </inkml:definitions>
  <inkml:trace contextRef="#ctx0" brushRef="#br0">5 93 18546,'0'0'1350,"14"-7"86,22-9-704,1 1 0,0 2 0,1 2 0,0 2 0,1 1 0,0 2-1,0 1 1,1 3 0,61 3 0,-99-1-736,1 0 0,0 0 0,-1 1 0,1-1 0,-1 1-1,1-1 1,-1 1 0,0 0 0,1 0 0,-1 0 0,0 0 0,1 1 0,-1-1 0,0 1 0,0-1-1,0 1 1,2 2 0,-3-3-4,-1 0-1,1 1 0,-1-1 0,1 1 1,-1-1-1,1 1 0,-1-1 1,0 1-1,1-1 0,-1 1 1,0-1-1,0 1 0,0 0 1,0-1-1,-1 1 0,1-1 1,0 1-1,-1-1 0,1 1 1,-2 2-1,-2 4 30,0 0 1,-1-1-1,0 1 0,0-1 1,-1 0-1,0 0 0,0 0 1,-8 6-1,-65 50 1291,-1-3-1,-150 84 0,266-161-1473,0 3 0,1 1 0,1 1 0,0 2 0,0 2 0,1 2 0,0 1 0,1 2 0,-1 2 0,59 5-1,-88-3 39,-1 1-1,0 0 0,0 1 1,0 0-1,0 0 0,-1 1 0,1 0 1,-1 1-1,13 8 0,-18-11 110,0 1-1,0-1 1,-1 0-1,1 1 1,-1-1-1,0 1 1,0 0-1,0 0 0,0 0 1,0 0-1,0 0 1,-1 1-1,1-1 1,-1 0-1,0 1 1,0-1-1,-1 1 1,1-1-1,-1 1 1,1-1-1,-1 1 1,0-1-1,0 1 0,-1-1 1,1 1-1,-1-1 1,0 1-1,-1 5 1,-2-1 208,0 0-1,0-1 1,-1 1 0,0-1-1,-1 1 1,1-2 0,-1 1 0,0-1-1,-1 1 1,-8 5 0,-78 51 1282,92-62-1467,-45 27 10,0-2-1,-2-2 1,0-2-1,-2-2 1,0-3-1,-95 20 1,143-37-18,-4 2 2,-1-1-1,1 0 0,-1-1 1,1 0-1,-1 0 0,-8-1 0,14 0-37,0 1-1,-1-1 0,1 1 1,0-1-1,0 1 0,0-1 0,-1 0 1,1 0-1,0 1 0,0-1 0,0 0 1,0 0-1,0 0 0,1 0 1,-1 0-1,0-1 0,0 1 0,1 0 1,-1 0-1,0 0 0,1-1 1,-1 1-1,1 0 0,0 0 0,-1-1 1,1 1-1,0 0 0,0-1 0,0 1 1,0 0-1,0-1 0,0 1 1,0-1-1,1-1 0,6-34-4677,13-9-3742</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0:07.221"/>
    </inkml:context>
    <inkml:brush xml:id="br0">
      <inkml:brushProperty name="width" value="0.025" units="cm"/>
      <inkml:brushProperty name="height" value="0.025" units="cm"/>
    </inkml:brush>
  </inkml:definitions>
  <inkml:trace contextRef="#ctx0" brushRef="#br0">1 1 16432,'0'0'10879,"0"10"-10089,7 65-969,4 1-1,22 82 0,-17-82-4011,-12-27-2498,-6-36 705,-10-8-2216</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0:07.550"/>
    </inkml:context>
    <inkml:brush xml:id="br0">
      <inkml:brushProperty name="width" value="0.025" units="cm"/>
      <inkml:brushProperty name="height" value="0.025" units="cm"/>
    </inkml:brush>
  </inkml:definitions>
  <inkml:trace contextRef="#ctx0" brushRef="#br0">1 62 17328,'0'0'10602,"78"-34"-10121,-16 29-353,5 0-128,2 1-1569,-10 0-1827,-10-1-1664,-18 1-3364</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0:07.879"/>
    </inkml:context>
    <inkml:brush xml:id="br0">
      <inkml:brushProperty name="width" value="0.025" units="cm"/>
      <inkml:brushProperty name="height" value="0.025" units="cm"/>
    </inkml:brush>
  </inkml:definitions>
  <inkml:trace contextRef="#ctx0" brushRef="#br0">1 75 18866,'0'0'2594,"67"0"321,-17-12 288,13-3-1601,4 1-898,-4 1-480,-4 2-224,-10 5-1473,-8 4-2723,-13 1-2114,-7 1-7719</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0:16.888"/>
    </inkml:context>
    <inkml:brush xml:id="br0">
      <inkml:brushProperty name="width" value="0.025" units="cm"/>
      <inkml:brushProperty name="height" value="0.025" units="cm"/>
    </inkml:brush>
  </inkml:definitions>
  <inkml:trace contextRef="#ctx0" brushRef="#br0">546 54 10442,'-2'-3'195,"1"-1"0,-1 1 1,0 0-1,0 0 0,0 0 0,0 0 1,-1 0-1,1 0 0,-1 1 0,0-1 0,0 1 1,0-1-1,0 1 0,0 0 0,0 1 1,0-1-1,-1 0 0,1 1 0,-1 0 1,1 0-1,-1 0 0,0 0 0,1 0 0,-1 1 1,0 0-1,-6 0 0,5 0-61,0 1 1,-1 0-1,1 0 0,-1 0 0,1 1 0,0 0 1,0 0-1,0 0 0,0 0 0,0 1 1,1 0-1,-1 0 0,1 0 0,-1 1 0,1-1 1,0 1-1,-6 8 0,-16 26 51,2 0 0,1 2 0,-22 54 0,-43 136 173,69-178-287,-71 217 72,75-214-123,2 1 0,-11 110 0,24-161-25,-1 0 0,1 0 0,0 0 0,0 0 0,1 0-1,0 0 1,-1 0 0,1 0 0,1 0 0,2 7 0,-3-11 0,0 1 1,1-1-1,-1 1 0,1-1 1,-1 0-1,1 1 0,-1-1 1,1 0-1,0 0 0,0 0 1,0 0-1,-1 0 1,1 0-1,0-1 0,0 1 1,0-1-1,0 1 0,0-1 1,0 0-1,0 0 0,0 0 1,0 0-1,0 0 1,0 0-1,1-1 0,1 0 1,8-1 23,0-1 0,-1 0 0,1-1 0,-1 0 0,0-1 0,-1-1 0,1 1 0,-1-2 1,0 1-1,17-16 0,12-13 47,40-46 0,-48 47-61,191-220-28,-25 28-413,-161 191 377,-36 36 55,0-1 0,0 0 1,0 1-1,0-1 0,0 0 0,0 0 1,0 1-1,0-1 0,0 0 0,0 1 1,0-1-1,0 0 0,0 1 0,0-1 1,0 0-1,0 1 0,0-1 0,0 0 0,1 0 1,-1 1-1,0-1 0,0 0 0,0 1 1,1-1-1,-1 0 0,0 0 0,0 0 1,0 1-1,1-1 0,-1 0 0,0 0 1,1 0-1,-1 0 0,0 1 0,0-1 1,1 0-1,-1 0 0,0 0 0,1 0 1,-1 0-1,0 0 0,1 0 0,-1 0 1,0 0-1,1 0 0,-1 0 0,0 0 1,0 0-1,1 0 0,-1 0 0,0 0 1,1 0-1,-1 0 0,0-1 0,1 1 1,-1 0-1,0 0 0,0 0 0,1 0 1,-1-1-1,0 1 0,0 0 0,1 0 1,-1-1-1,0 1 0,-9 31-229,-184 365 601,92-205-282,69-128-62,2-4 252,-46 120 1,67-134 54,9-44-330,0-1 1,0 0-1,0 1 1,0-1-1,0 1 1,0-1-1,0 0 1,0 1-1,0-1 1,0 1 0,0-1-1,0 0 1,0 1-1,0-1 1,1 0-1,-1 1 1,0-1-1,0 0 1,0 1-1,1-1 1,-1 0-1,0 1 1,0-1 0,1 0-1,-1 1 1,0-1-1,1 0 1,-1 0-1,0 0 1,1 1-1,-1-1 1,0 0-1,1 0 1,-1 0-1,1 0 1,-1 0 0,0 1-1,1-1 1,-1 0-1,1 0 1,-1 0-1,0 0 1,1 0-1,-1 0 1,1 0-1,-1-1 1,0 1-1,1 0 1,-1 0 0,0 0-1,1-1 1,12-3 7,-1 0-1,0-1 1,0-1 0,0 0 0,-1-1 0,0 0-1,0 0 1,-1-1 0,13-13 0,-13 13 15,331-290-240,80-63-1287,-419 360 1504,9-10 77,1 2 0,1 0 0,-1 0 0,2 1 1,-1 1-1,1 0 0,0 1 0,22-7 1,-35 13-71,0-1 0,0 1 0,0 0 1,0 0-1,0 0 0,0 0 0,0 0 1,-1 0-1,1 0 0,0 0 0,0 0 1,0 0-1,0 0 0,0 1 0,0-1 1,0 0-1,-1 1 0,1-1 1,0 1-1,0-1 0,-1 1 0,1-1 1,0 1-1,0-1 0,-1 1 0,1 0 1,-1-1-1,1 1 0,0 0 0,-1-1 1,1 1-1,-1 0 0,0 0 1,1 0-1,-1 0 0,0-1 0,1 1 1,-1 0-1,0 0 0,0 1 0,-3 40 207,3-38-155,-7 26 330,-1-1-1,-1 0 1,-2-1-1,0 0 1,-17 28 0,-86 134 856,88-149-1114,-36 51 212,33-51-15,1 1 0,2 1 0,-23 54 0,49-97-331,0 1 0,0-1 0,0 0 0,0 1 0,0-1 0,0 0 0,-1 1 0,1-1 0,0 0 0,0 1 0,0-1 0,0 1 0,0-1 0,0 0 0,0 1 0,0-1 0,1 0 0,-1 1 0,0-1 0,0 0 0,0 1 0,0-1 0,0 0 1,1 1-1,-1-1 0,0 0 0,0 1 0,0-1 0,1 0 0,-1 1 0,0-1 0,1 0 0,-1 0 0,0 0 0,0 1 0,1-1 0,-1 0 0,0 0 0,1 0 0,-1 0 0,0 0 0,1 1 0,-1-1 0,1 0 0,-1 0 0,0 0 0,1 0 0,-1 0 0,0 0 0,1 0 0,-1 0 0,1 0 0,-1 0 0,0-1 0,1 1 0,-1 0 0,0 0 0,1 0 0,-1 0 0,0 0 0,1-1 0,-1 1 0,0 0 0,0 0 0,1-1 0,29-12-273,10-14-25,-1-2 0,-1-2 0,57-60 0,-55 52-53,294-315-1644,-149 153 3188,-169 187-623,-13 14-306,-8 10 66,-41 49 1031,-83 86-1,60-72-1000,-2 5 12,-257 304 504,289-325-1514,27-33-6194,23-46-1269</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0:17.534"/>
    </inkml:context>
    <inkml:brush xml:id="br0">
      <inkml:brushProperty name="width" value="0.025" units="cm"/>
      <inkml:brushProperty name="height" value="0.025" units="cm"/>
    </inkml:brush>
  </inkml:definitions>
  <inkml:trace contextRef="#ctx0" brushRef="#br0">23 62 18770,'-23'0'4663,"61"0"-3449,330-32-121,-96 3-2047,-269 29 947,32 2-151,-35-1 154,1-1 1,0 1-1,-1 0 0,1 0 0,-1-1 0,1 1 1,-1 0-1,1 0 0,-1-1 0,1 1 1,-1 0-1,0 0 0,1 0 0,-1 0 0,0 0 1,0 0-1,0 0 0,1 0 0,-1 0 0,0-1 1,0 1-1,-1 0 0,1 0 0,0 0 1,0 0-1,0 0 0,-1 0 0,1 0 0,0 0 1,-1 0-1,1-1 0,-1 1 0,0 1 0,-7 17 313,-1 1-1,0-1 0,-23 30 1,-4 12 481,-29 64 902,-50 138 0,19 6-4457,96-269 2614,-11 29-2085,4-15-1022,1-10-5297,-2-12-632</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0:58.584"/>
    </inkml:context>
    <inkml:brush xml:id="br0">
      <inkml:brushProperty name="width" value="0.025" units="cm"/>
      <inkml:brushProperty name="height" value="0.025" units="cm"/>
    </inkml:brush>
  </inkml:definitions>
  <inkml:trace contextRef="#ctx0" brushRef="#br0">57 0 11627,'0'0'13127,"0"10"-12043,-2 21-504,0 0 1,-2 0 0,-15 53 0,10-49-364,2 0 0,1 1 1,-1 42-1,7-78-221,0 0 1,0 0-1,0 1 0,0-1 1,-1 0-1,1 1 0,0-1 1,0 0-1,0 0 0,0 1 1,0-1-1,0 0 0,0 1 1,1-1-1,-1 0 0,0 0 1,0 1-1,0-1 0,0 0 1,0 0-1,0 1 0,0-1 1,1 0-1,-1 0 0,0 1 1,0-1-1,0 0 0,0 0 1,1 1-1,-1-1 0,0 0 1,0 0-1,1 0 0,-1 0 1,0 0-1,0 1 0,1-1 1,-1 0-1,0 0 0,0 0 1,1 0-1,-1 0 0,1 0 1,11-9-411,11-21-917,-8 1 696,17-43 0,-32 71 704,1 1 0,-1-1 1,1 1-1,-1-1 0,1 1 0,0-1 0,-1 1 1,1-1-1,-1 1 0,1-1 0,0 1 1,0 0-1,-1-1 0,1 1 0,0 0 1,0 0-1,-1 0 0,1-1 0,0 1 1,0 0-1,0 0 0,-1 0 0,1 0 0,0 0 1,0 1-1,0-1 0,0 0 0,32 7 145,-12-2-12,-15-4-159,1-1 0,0 0 1,0-1-1,0 1 0,10-3 0,-16 3-26,1-1-1,-1 1 1,1-1 0,-1 1-1,1-1 1,-1 1-1,1-1 1,-1 0 0,0 0-1,0 0 1,1 0 0,-1 0-1,0 0 1,0 0-1,0 0 1,0 0 0,0 0-1,0-1 1,0 1-1,0 0 1,-1-1 0,1 1-1,0 0 1,-1-1-1,1 1 1,-1-1 0,0 1-1,1-1 1,-1 1-1,0-3 1,-17 21-225,14-9 200,0-1 0,0 1 0,1 0 0,0 0 0,0 1 0,1-1 0,0 0 1,1 0-1,0 12 0,0-17 11,0-1 0,0 1 1,1 0-1,-1-1 0,1 1 1,-1-1-1,1 1 0,0-1 0,0 1 1,0-1-1,0 1 0,1-1 1,-1 0-1,1 0 0,-1 0 1,1 0-1,0 0 0,0 0 1,0 0-1,0 0 0,0-1 0,0 1 1,0-1-1,1 1 0,-1-1 1,0 0-1,1 0 0,-1 0 1,1 0-1,-1-1 0,6 2 1,-3-2 21,0 1 0,0-1 0,-1 0 1,1 0-1,0-1 0,0 1 1,-1-1-1,1 0 0,0 0 1,-1-1-1,1 1 0,-1-1 1,1 0-1,-1 0 0,0-1 0,0 1 1,0-1-1,0 0 0,6-6 1,-8 7-4,-1-1 1,1 0 0,0 1 0,-1-1 0,1 0 0,-1 0 0,0 0 0,0 0 0,0 0 0,-1 0-1,1 0 1,-1 0 0,1 0 0,-1 0 0,0 0 0,0-1 0,-1 1 0,1 0 0,-1 0-1,1 0 1,-1 0 0,0 0 0,0 0 0,0 0 0,-1 0 0,1 0 0,-1 1 0,1-1-1,-1 1 1,0-1 0,-2-2 0,-7-8 58,0 0 0,-1 1 1,0 0-1,-19-14 0,65 23 549,1 3-768,124-3-70,-55-8-5948,-58 2-1345</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0:17.923"/>
    </inkml:context>
    <inkml:brush xml:id="br0">
      <inkml:brushProperty name="width" value="0.025" units="cm"/>
      <inkml:brushProperty name="height" value="0.025" units="cm"/>
    </inkml:brush>
  </inkml:definitions>
  <inkml:trace contextRef="#ctx0" brushRef="#br0">19 117 15887,'0'0'5381,"-18"-52"-3011,30 48-1473,16 3-897,19-1-32,11-3 64,19-1-576,11-5-1538,4-5-1346,1-4-3234</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0:18.253"/>
    </inkml:context>
    <inkml:brush xml:id="br0">
      <inkml:brushProperty name="width" value="0.025" units="cm"/>
      <inkml:brushProperty name="height" value="0.025" units="cm"/>
    </inkml:brush>
  </inkml:definitions>
  <inkml:trace contextRef="#ctx0" brushRef="#br0">338 37 17200,'0'0'6588,"-13"1"-5232,7 0-1293,0 0 0,-1 0 1,1 1-1,0 0 0,0 0 0,0 0 1,0 1-1,0 0 0,1 0 0,-1 1 1,1-1-1,0 1 0,0 0 0,0 0 1,0 1-1,1 0 0,-1-1 0,2 1 1,-5 7-1,-30 41 222,3 2-1,-36 74 1,59-104-259,1 1 0,1 0 0,1 1 0,1 0 0,2 0 0,1 1 0,-3 53 0,7-78-28,1 0 0,0 0 0,0-1 0,0 1 0,1 0 0,-1 0 0,1 0 1,0 0-1,-1 0 0,1-1 0,0 1 0,1 0 0,-1-1 0,0 1 0,1-1 0,0 1 0,-1-1 0,1 0 0,0 0 0,0 1 0,3 1 0,-2-2 34,0-1 0,0 0 1,1 1-1,-1-1 0,0-1 0,1 1 1,-1 0-1,1-1 0,-1 1 0,0-1 1,1 0-1,-1 0 0,1-1 0,-1 1 1,5-2-1,5-1 147,0-1 0,0 0-1,-1-1 1,0-1 0,0 0 0,0 0 0,-1-1-1,13-10 1,-3-1 2,-1-1 0,-1 0-1,-1-2 1,-1 0 0,0-1 0,-2-1-1,0 0 1,-2-1 0,11-27-1,-15 30-62,-2 0-1,0 0 0,-1-1 0,-1 0 0,-1 0 1,-1 0-1,-1-1 0,-1 1 0,-1-1 1,-1 1-1,-6-34 0,6 52-164,0 0 0,0-1 1,0 1-1,-1 0 0,1 0 0,-1 0 0,0 0 0,-1 0 1,1 0-1,-1 1 0,1-1 0,-1 1 0,0 0 0,0 0 1,-1 0-1,1 0 0,-1 0 0,1 1 0,-1-1 0,0 1 1,-6-3-1,7 4-41,-1 0 0,1 0 1,-1 1-1,0-1 0,1 1 1,-1-1-1,0 1 0,0 0 1,1 1-1,-1-1 0,0 1 1,1-1-1,-1 1 0,0 0 1,1 1-1,-1-1 0,1 1 1,0-1-1,-1 1 0,1 0 1,0 0-1,0 0 0,0 1 1,0-1-1,-4 5 0,-4 6-2827,0-1 1,-17 28-1,14-12-4057</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0:19.083"/>
    </inkml:context>
    <inkml:brush xml:id="br0">
      <inkml:brushProperty name="width" value="0.025" units="cm"/>
      <inkml:brushProperty name="height" value="0.025" units="cm"/>
    </inkml:brush>
  </inkml:definitions>
  <inkml:trace contextRef="#ctx0" brushRef="#br0">322 1 18578,'0'0'2978,"-6"86"-1152,-11-32-256,-10 10-449,-3 4-385,-7 4-511,-1-5-129,-3-7-32,4-8-32,5-13-96,7-15-1025,5-17-833,9-7-1505,11-28-2723</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0:19.458"/>
    </inkml:context>
    <inkml:brush xml:id="br0">
      <inkml:brushProperty name="width" value="0.025" units="cm"/>
      <inkml:brushProperty name="height" value="0.025" units="cm"/>
    </inkml:brush>
  </inkml:definitions>
  <inkml:trace contextRef="#ctx0" brushRef="#br0">261 47 16303,'-15'5'764,"-2"1"-325,0 1 1,0 1-1,1 0 1,0 1-1,0 0 1,1 2 0,1-1-1,0 2 1,0 0-1,1 1 1,-19 24-1,26-30-284,1 1 1,0 0-1,0 1 0,1-1 0,0 1 1,1 0-1,0 0 0,0 0 0,1 1 1,0-1-1,-1 16 0,3-24-137,0 1 0,1 0 0,-1-1 0,0 1 0,1 0 0,-1-1 0,1 1 0,-1 0 0,1-1 0,0 1 0,0-1-1,0 0 1,0 1 0,0-1 0,0 1 0,0-1 0,0 0 0,1 0 0,-1 0 0,0 0 0,1 0 0,-1 0 0,1 0 0,-1 0 0,1 0 0,-1-1-1,1 1 1,0-1 0,-1 1 0,1-1 0,0 0 0,-1 1 0,1-1 0,0 0 0,-1 0 0,4-1 0,4 2 94,1-2 1,-1 1 0,0-2-1,1 1 1,-1-1 0,9-3-1,-2-1-36,-1 0 0,0-1 0,-1-1 0,0 0 0,0-1-1,-1-1 1,0 0 0,22-21 0,-28 23-12,1 0 0,-1 0-1,-1 0 1,0-1 0,0 0-1,0 0 1,-1-1 0,-1 0 0,1 0-1,-2 0 1,1 0 0,-1 0 0,-1-1-1,2-16 1,-4 23-23,0 1 0,0-1-1,0 1 1,-1-1 0,1 1 0,-1-1 0,0 1-1,0 0 1,0-1 0,0 1 0,-1 0-1,1 0 1,-1 0 0,0 0 0,0 0 0,0 0-1,0 0 1,0 1 0,-1-1 0,1 1-1,-1-1 1,0 1 0,0 0 0,0 0-1,0 0 1,0 1 0,0-1 0,0 1 0,-1 0-1,1 0 1,0 0 0,-1 0 0,-4 0-1,1-1-41,0 2 0,0-1 0,0 1 0,0 0 0,0 1-1,0-1 1,1 1 0,-1 1 0,0-1 0,0 1 0,1 1 0,-1-1-1,1 1 1,-1 0 0,1 0 0,-7 6 0,1 1-12,1 0 0,0 1 0,1 1 0,0-1 0,1 2 0,1-1 0,0 1 0,0 1 0,-7 17 0,10-19-389,1 0 0,0 0 0,0 0 0,1 0 0,1 1 0,0-1 0,0 1 0,2-1 0,-1 1 0,2-1 0,2 22 0,-1-29-239,-1 0 1,1 0 0,0 1 0,0-2-1,1 1 1,-1 0 0,1 0-1,0-1 1,1 1 0,-1-1 0,1 0-1,0 0 1,0 0 0,0-1-1,0 1 1,7 3 0,38 18-8692</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0:19.788"/>
    </inkml:context>
    <inkml:brush xml:id="br0">
      <inkml:brushProperty name="width" value="0.025" units="cm"/>
      <inkml:brushProperty name="height" value="0.025" units="cm"/>
    </inkml:brush>
  </inkml:definitions>
  <inkml:trace contextRef="#ctx0" brushRef="#br0">82 71 17745,'-8'10'1051,"-5"9"46,0 0-1,-10 21 0,19-33-851,0 1 1,1 0 0,0-1-1,1 1 1,-1 1-1,1-1 1,1 0-1,0 0 1,0 1 0,1 14-1,0-21-228,1 0 0,-1 0 0,1 0 0,0 0 0,0 0 0,0 0 0,0 0 0,0-1 0,0 1 0,0 0 1,0 0-1,1-1 0,-1 1 0,1-1 0,-1 1 0,1-1 0,0 0 0,-1 0 0,1 0 0,0 0 0,0 0 0,0 0 0,0 0 0,0 0 0,0-1 0,0 1 0,0-1 0,0 0 0,0 1 0,0-1 0,1 0 0,-1 0 0,0 0 0,0-1 0,0 1 0,3-1 1,2 0 243,0 1 1,0-2-1,0 1 1,0-1-1,-1 0 1,1-1-1,0 1 1,-1-1-1,12-8 1,-13 6-46,1-1 0,-1 0 1,0 0-1,-1-1 0,1 0 0,-1 1 1,-1-2-1,1 1 0,-1 0 1,0-1-1,-1 1 0,0-1 0,0 0 1,-1 1-1,0-1 0,0-16 0,0 18-188,-1 0-1,0 0 0,0 1 0,-1-1 0,1 0 1,-1 0-1,-1 0 0,1 1 0,-1-1 0,0 1 1,0-1-1,0 1 0,-1 0 0,0 0 0,0 0 1,-1 0-1,1 0 0,-1 1 0,0-1 1,0 1-1,0 0 0,-1 0 0,-7-4 0,-20-1-1773,21 11-6490</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0:20.134"/>
    </inkml:context>
    <inkml:brush xml:id="br0">
      <inkml:brushProperty name="width" value="0.025" units="cm"/>
      <inkml:brushProperty name="height" value="0.025" units="cm"/>
    </inkml:brush>
  </inkml:definitions>
  <inkml:trace contextRef="#ctx0" brushRef="#br0">324 0 22325,'0'0'4388,"-57"57"-2978,44-17-674,6 6-415,5 3-225,2-2-96,2-2-225,10-5-703,-3-3-770,-3-8-192,-6-5-960,0-7-289,-17-9 224,-6-8-2146,-6 0-4804</inkml:trace>
  <inkml:trace contextRef="#ctx0" brushRef="#br0" timeOffset="1">1 237 15631,'0'0'5797,"3"-51"-3042,27 36-769,16 1-673,11 1-576,9 3-321,3 2-384,-4 7-64,-6 1-1762,-14 0-2241,-16 0-3236</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0:20.479"/>
    </inkml:context>
    <inkml:brush xml:id="br0">
      <inkml:brushProperty name="width" value="0.025" units="cm"/>
      <inkml:brushProperty name="height" value="0.025" units="cm"/>
    </inkml:brush>
  </inkml:definitions>
  <inkml:trace contextRef="#ctx0" brushRef="#br0">0 105 15887,'0'0'7367,"90"9"-3812,-28-16-1056,5-10-1250,2-3-608,-8 3-449,-10 0-224,-14 4-1153,-14 0-2307,-9 3-5732</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0:21.246"/>
    </inkml:context>
    <inkml:brush xml:id="br0">
      <inkml:brushProperty name="width" value="0.025" units="cm"/>
      <inkml:brushProperty name="height" value="0.025" units="cm"/>
    </inkml:brush>
  </inkml:definitions>
  <inkml:trace contextRef="#ctx0" brushRef="#br0">194 0 16560,'0'0'9689,"-11"12"-8579,2-3-1019,1-1 0,1 1 1,-1 0-1,2 1 0,-1 0 0,1 0 0,1 0 0,0 0 0,0 1 0,1 0 0,0 0 1,1 1-1,0-1 0,-1 15 0,4-25-93,0 1 1,0 0-1,0-1 1,1 1-1,-1-1 0,0 1 1,1 0-1,-1-1 1,1 1-1,0-1 0,-1 1 1,1-1-1,0 0 1,0 1-1,0-1 1,0 0-1,0 1 0,0-1 1,0 0-1,0 0 1,1 0-1,-1 0 1,0 0-1,1 0 0,-1-1 1,1 1-1,-1 0 1,1-1-1,-1 1 1,1-1-1,2 1 0,6 1-13,0 0-1,0-2 1,0 1-1,13-1 1,-8-1 9,39-1-56,59 2-252,-104 0 287,-1 1-1,1 1 1,-1-1 0,0 1-1,1 1 1,-1-1-1,0 1 1,-1 1-1,1-1 1,8 7-1,-13-8 21,0 0 0,0 1 0,0 0 0,0-1 0,-1 1 0,1 0 0,-1 0 0,0 1 0,0-1 0,0 0 0,0 1 0,-1-1 0,1 1 0,-1 0 0,0-1 0,0 1 0,0 0 0,-1 0 0,1-1-1,-1 1 1,0 0 0,0 0 0,0 0 0,-1 0 0,1-1 0,-1 1 0,0 0 0,0 0 0,0-1 0,-4 7 0,1 0 135,-1 0-1,-1 0 1,0-1-1,0 0 1,-1 0-1,0 0 1,0-1-1,-1 0 1,-12 10-1,-4 0 97,0-1-1,-1-2 0,-1 0 0,-1-2 1,0 0-1,0-2 0,-1-1 0,-1-2 1,0 0-1,-47 5 0,73-13-362,0 1 0,0-1 0,-1 0 0,1 0 0,0 0 0,0 0 0,0 0 0,0-1 0,-1 1 0,1-1 0,0 0 0,0 0 1,0 0-1,0-1 0,1 1 0,-1-1 0,0 0 0,0 1 0,-3-4 0,4 1-375,-1 0 1,1 1 0,0-1-1,0 0 1,0 0-1,1 0 1,0-1 0,-1 1-1,1 0 1,1 0-1,-1-1 1,1 1 0,0-9-1,0-43-5054,4-8-459</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0:21.607"/>
    </inkml:context>
    <inkml:brush xml:id="br0">
      <inkml:brushProperty name="width" value="0.025" units="cm"/>
      <inkml:brushProperty name="height" value="0.025" units="cm"/>
    </inkml:brush>
  </inkml:definitions>
  <inkml:trace contextRef="#ctx0" brushRef="#br0">0 86 14830,'0'0'6887,"59"-61"-3748,-34 48-833,8 6-897,8 3-576,7 3-641,7 1-128,2 0-416,3 0-1890,-5 0-2627,-4 0-4548</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0:21.951"/>
    </inkml:context>
    <inkml:brush xml:id="br0">
      <inkml:brushProperty name="width" value="0.025" units="cm"/>
      <inkml:brushProperty name="height" value="0.025" units="cm"/>
    </inkml:brush>
  </inkml:definitions>
  <inkml:trace contextRef="#ctx0" brushRef="#br0">390 1 25080,'0'0'993,"-14"52"-769,-4-11 609,-9 11-577,-6 9-224,-5 3 32,-5-1-769,1-4-352,0-9 385,5-6-129,4-12-128,6-14-1121,7-12-1729,5-6-3941</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0:59.272"/>
    </inkml:context>
    <inkml:brush xml:id="br0">
      <inkml:brushProperty name="width" value="0.025" units="cm"/>
      <inkml:brushProperty name="height" value="0.025" units="cm"/>
    </inkml:brush>
  </inkml:definitions>
  <inkml:trace contextRef="#ctx0" brushRef="#br0">25 0 18161,'1'1'112,"-1"-1"0,1 0 0,-1 1 0,1-1-1,-1 1 1,1-1 0,-1 1 0,1-1 0,-1 1-1,0-1 1,1 1 0,-1-1 0,1 1 0,-1-1 0,0 1-1,0 0 1,1-1 0,-1 1 0,0-1 0,0 1 0,0 0-1,0-1 1,0 1 0,0 0 0,0-1 0,0 1 0,0 0-1,0 0 1,0 29 501,0-21 10,-2 29 930,-13 69-1,9-77-1197,1-1 0,2 1 0,1-1 0,2 33-1,0-61-333,1 0 0,-1 1 0,0-1-1,0 0 1,1 0 0,-1 0-1,0 0 1,1 0 0,-1 0 0,1 0-1,-1 0 1,1 0 0,0 0-1,-1 0 1,1 0 0,0 0 0,0-1-1,0 1 1,0 0 0,-1 0-1,1-1 1,0 1 0,0-1 0,0 1-1,0-1 1,1 1 0,-1-1 0,0 0-1,0 1 1,0-1 0,0 0-1,0 0 1,0 0 0,0 0 0,1 0-1,-1 0 1,0 0 0,0 0-1,0 0 1,1-1 0,3 0 52,0 0 1,0 0-1,0-1 1,0 0-1,-1 0 1,1 0-1,0 0 1,4-4-1,8-7 37,-1-1 0,-1 0 0,0-1-1,-1-1 1,-1 0 0,12-20 0,-16 23-161,0-1 0,-2 0 0,1-1 0,-2 0 0,0 0 0,-1 0 0,0-1 0,3-23 0,-8 39 86,0-7-990,-8 4-7297,-4 3-673</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0:22.325"/>
    </inkml:context>
    <inkml:brush xml:id="br0">
      <inkml:brushProperty name="width" value="0.025" units="cm"/>
      <inkml:brushProperty name="height" value="0.025" units="cm"/>
    </inkml:brush>
  </inkml:definitions>
  <inkml:trace contextRef="#ctx0" brushRef="#br0">199 16 9737,'-15'7'8857,"-5"3"-7756,1 0 1,0 1 0,1 1-1,-30 26 1,43-34-946,0 1-1,0-1 1,1 1-1,-1 0 1,1 0-1,0 0 1,1 0-1,-1 1 1,1 0-1,0-1 0,0 1 1,1 1-1,0-1 1,0 0-1,0 0 1,1 1-1,0-1 1,0 1-1,0-1 1,1 1-1,0-1 1,1 1-1,-1-1 1,3 7-1,-3-10-143,2 0-1,-1 0 1,0 0 0,1 0-1,-1-1 1,1 1-1,0-1 1,0 1 0,0-1-1,0 0 1,0 0-1,0 0 1,1 0 0,-1 0-1,1 0 1,0 0 0,2 0-1,2 2 13,1-1 1,-1-1-1,1 1 0,-1-2 1,1 1-1,12 1 0,-1-2 35,0-1 0,0 0-1,0-2 1,34-6 0,-41 5-32,-1-1 0,1-1-1,-1 1 1,0-2 0,-1 0 0,1 0 0,-1-1 0,0 0 0,-1 0-1,0-1 1,0-1 0,12-15 0,-17 21-6,-1-1 1,0-1-1,0 1 0,0 0 0,0-1 1,-1 1-1,0-1 0,0 0 1,0 0-1,-1 0 0,1 0 0,-1 0 1,0 0-1,-1 0 0,1 0 1,-1-1-1,0 1 0,-1 0 0,1 0 1,-1 0-1,0 0 0,0 0 1,0 0-1,-1 0 0,0 0 0,0 0 1,0 0-1,0 1 0,-1-1 1,0 1-1,-4-6 0,3 5-47,0 1 0,0 0 0,0 0-1,-1 0 1,1 0 0,-1 1 0,0-1 0,0 1 0,0 0-1,0 1 1,-1 0 0,1-1 0,-1 2 0,1-1-1,-1 0 1,0 1 0,1 0 0,-1 1 0,0-1 0,0 1-1,0 0 1,0 1 0,1-1 0,-1 1 0,0 0-1,-8 3 1,6-1-190,0 0-1,1 1 0,-1 0 1,1 0-1,0 0 0,0 1 1,0 0-1,0 1 0,1 0 0,0 0 1,0 0-1,1 0 0,0 1 1,0 0-1,0 0 0,1 0 1,-6 14-1,5-9-680,1 1-1,1-1 1,0 1 0,1 0-1,0 0 1,1 0 0,0 0-1,1 0 1,1 0 0,3 23-1,15 13-4611</inkml:trace>
  <inkml:trace contextRef="#ctx0" brushRef="#br0" timeOffset="1">753 549 18802,'0'0'1468,"-14"6"-352,-9 5-229,0 2 1,1 0 0,1 1 0,0 1 0,-23 23 0,36-31-708,0 1 0,0-1 0,1 2 0,0-1 0,1 1 0,0 0 0,0 0-1,1 1 1,0 0 0,0 0 0,1 0 0,1 0 0,0 1 0,0-1 0,1 1 0,-1 19 0,3-27-169,0-1-1,0 1 1,0 0-1,1-1 1,-1 1-1,1 0 1,0-1-1,0 1 1,0-1-1,0 1 1,0-1 0,0 1-1,1-1 1,-1 0-1,1 0 1,0 0-1,0 0 1,-1 0-1,1 0 1,5 3-1,-3-2 21,1-1 0,0 1 0,0-1 0,0 0 1,0-1-1,0 1 0,1-1 0,-1 0 0,0 0 0,7 0 0,0-1 83,-1 0 0,1-1 0,0 0 0,-1-1 0,0 0 0,1 0 0,-1-1 0,0-1 0,19-9 0,-21 8-66,0-1 0,0-1 0,0 1-1,-1-1 1,0-1 0,0 0 0,-1 0 0,0 0 0,-1-1 0,0 0-1,0 0 1,-1-1 0,0 1 0,0-1 0,-1-1 0,-1 1 0,1 0-1,-2-1 1,0 1 0,0-1 0,0 0 0,-2 0 0,1 0-1,-1 0 1,-1 1 0,-3-18 0,3 24-250,0 0-1,-1-1 1,1 1 0,-1 0 0,0 0-1,-1 0 1,1 0 0,-1 0 0,1 1-1,-1-1 1,0 1 0,0 0-1,-1 0 1,1 0 0,-1 0 0,1 0-1,-1 1 1,0 0 0,0-1 0,0 2-1,0-1 1,0 0 0,-1 1-1,-5-2 1,1 1-739,1 1 0,-1 0 0,0 0-1,0 1 1,0 0 0,1 0 0,-1 1-1,0 0 1,0 1 0,1 0 0,-15 5 0,-9 8-15475</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0:23.969"/>
    </inkml:context>
    <inkml:brush xml:id="br0">
      <inkml:brushProperty name="width" value="0.025" units="cm"/>
      <inkml:brushProperty name="height" value="0.025" units="cm"/>
    </inkml:brush>
  </inkml:definitions>
  <inkml:trace contextRef="#ctx0" brushRef="#br0">0 16 14189,'0'0'10378,"67"-15"-9481,-43 17-577,3 10-256,2-2-736,-4-1-2403,-7-5-2210,-7-4-7591</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0:24.328"/>
    </inkml:context>
    <inkml:brush xml:id="br0">
      <inkml:brushProperty name="width" value="0.025" units="cm"/>
      <inkml:brushProperty name="height" value="0.025" units="cm"/>
    </inkml:brush>
  </inkml:definitions>
  <inkml:trace contextRef="#ctx0" brushRef="#br0">0 1 20563,'0'0'961,"21"64"-480,-15-20-353,-4 14-416,0 4-1442,1 3-256,0 1-1057,5-6-416,-4-5-3267</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0:24.672"/>
    </inkml:context>
    <inkml:brush xml:id="br0">
      <inkml:brushProperty name="width" value="0.025" units="cm"/>
      <inkml:brushProperty name="height" value="0.025" units="cm"/>
    </inkml:brush>
  </inkml:definitions>
  <inkml:trace contextRef="#ctx0" brushRef="#br0">4 126 19026,'0'-9'1671,"-1"3"-1482,0 3 21,1 0-1,-1 0 1,1 0-1,0 0 1,0 0-1,0 0 1,0 0-1,0 0 1,0 0-1,1 0 1,0 1 0,-1-1-1,1 0 1,0 0-1,1 0 1,-1 1-1,0-1 1,1 1-1,-1-1 1,1 1-1,0-1 1,0 1 0,0 0-1,0 0 1,0 0-1,0 0 1,1 0-1,-1 1 1,5-3-1,11-3-82,0 1-1,1 1 1,0 1-1,0 0 0,0 1 1,20 1-1,120 3-337,-137 0 167,-7-1-208,0 0 0,0 1 0,0 1 0,0 1 0,0 0 0,-1 0 1,1 2-1,-1-1 0,24 13 0,-36-16 235,0 0 0,-1 0 0,1 0 0,-1 0 1,1 0-1,-1 1 0,0-1 0,0 0 0,1 1 1,-1-1-1,0 1 0,0-1 0,0 1 0,0-1 0,-1 1 1,1 0-1,0-1 0,-1 1 0,1 0 0,-1 0 1,0 0-1,1-1 0,-1 1 0,0 0 0,0 0 1,0 0-1,0 0 0,0-1 0,-1 1 0,1 0 1,-1 0-1,1 0 0,-1-1 0,0 1 0,1 0 1,-1-1-1,0 1 0,0-1 0,0 1 0,0-1 1,0 1-1,-1-1 0,0 2 0,-8 7 201,1 0 0,-2-1-1,1 0 1,-18 11 0,22-16-32,-52 34 801,35-24-773,0 1-1,1 0 1,1 2 0,-34 34 0,52-47-259,1 0 0,-1 0 0,1 0 0,0 0 0,-1 0 0,2 1 0,-1-1-1,-1 6 1,3 13-3206,1-22 2882,-1 0-1,0 0 0,1 0 0,-1 0 0,1 0 0,0 0 0,-1 0 1,1 0-1,0 0 0,-1 0 0,1-1 0,0 1 0,0 0 1,0 0-1,0-1 0,0 1 0,0-1 0,1 1 0,13 5-7609</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0:25.006"/>
    </inkml:context>
    <inkml:brush xml:id="br0">
      <inkml:brushProperty name="width" value="0.025" units="cm"/>
      <inkml:brushProperty name="height" value="0.025" units="cm"/>
    </inkml:brush>
  </inkml:definitions>
  <inkml:trace contextRef="#ctx0" brushRef="#br0">48 0 11915,'0'0'9092,"-7"11"-6653,-24 33-287,30-43-2058,0 0 1,0 0 0,0 1 0,0-1 0,0 0 0,1 1 0,-1-1 0,1 0 0,-1 1 0,1-1 0,0 1 0,-1-1 0,1 0 0,0 1-1,0-1 1,0 1 0,0-1 0,0 1 0,0-1 0,0 1 0,1-1 0,-1 1 0,0-1 0,1 2 0,1-2-60,-1 0 1,0 0-1,0 1 0,1-1 1,-1 0-1,0-1 1,1 1-1,-1 0 0,1 0 1,-1-1-1,1 1 1,-1 0-1,1-1 0,0 0 1,-1 1-1,1-1 1,2 0-1,6 1 25,1-1 0,0 0 0,0-1-1,14-3 1,-11 0-11,-1 0 0,-1-1 0,1 0 0,-1-1 0,1 0 0,-2-1 0,1-1 0,12-11 0,9-3 87,-52 61-222,12-28 109,5-7-22,-1-1-1,1 1 0,0 0 1,0 0-1,0 0 1,0 0-1,1 0 1,-3 8-1,5-12-45,-1 0-1,0 1 0,0-1 1,1 0-1,-1 1 0,0-1 1,1 0-1,-1 0 1,0 1-1,1-1 0,-1 0 1,0 0-1,1 0 1,-1 1-1,0-1 0,1 0 1,-1 0-1,1 0 0,-1 0 1,0 0-1,1 0 1,-1 0-1,1 0 0,-1 0 1,0 0-1,1 0 0,-1 0 1,1 0-1,-1 0 1,0 0-1,1 0 0,-1-1 1,0 1-1,1 0 1,-1 0-1,0 0 0,1-1 1,-1 1-1,0 0 0,1 0 1,-1-1-1,0 1 1,1 0-1,-1-1 0,0 1 1,0-1-1,20-11-1915,-15 7 736,0 0 0,1 0-1,-2 0 1,1-1 0,6-10 0,0-14-5181</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0:25.539"/>
    </inkml:context>
    <inkml:brush xml:id="br0">
      <inkml:brushProperty name="width" value="0.025" units="cm"/>
      <inkml:brushProperty name="height" value="0.025" units="cm"/>
    </inkml:brush>
  </inkml:definitions>
  <inkml:trace contextRef="#ctx0" brushRef="#br0">35 0 13357,'0'0'8381,"1"9"-7164,-3 41-728,-13 79 1,6-72-940,0 70 1,8-126 443,1-1 0,0 1 0,0-1 0,0 1 0,0 0-1,0-1 1,0 1 0,0 0 0,1-1 0,-1 1 0,0-1 0,0 1 0,0 0 0,1-1-1,-1 1 1,0-1 0,0 1 0,1-1 0,-1 1 0,1-1 0,-1 1 0,0-1-1,1 1 1,-1-1 0,1 0 0,-1 1 0,1-1 0,-1 0 0,1 1 0,0-1 0,-1 0-1,1 1 1,22-6-610,-17 1 208,0 1 0,0-1 0,0 0-1,-1 0 1,8-7 0,-4-1-179,1 0-1,-2 0 1,0-1-1,0 0 1,5-15-1,-10 21 744,0 0 0,-1 0-1,0-1 1,0 1 0,-1 0-1,0-1 1,1-7 0,-2 15-114,0 0 0,0-1 0,0 1 1,0 0-1,0 0 0,0 0 1,0 0-1,0 0 0,0-1 1,0 1-1,-1 0 0,1 0 0,0 0 1,0 0-1,0 0 0,0 0 1,0-1-1,0 1 0,0 0 1,0 0-1,0 0 0,0 0 0,0 0 1,0 0-1,-1 0 0,1 0 1,0 0-1,0-1 0,0 1 1,0 0-1,0 0 0,0 0 0,-1 0 1,1 0-1,0 0 0,0 0 1,0 0-1,0 0 0,0 0 1,0 0-1,-1 0 0,1 0 0,0 0 1,0 0-1,0 0 0,0 0 1,0 0-1,0 0 0,-1 0 1,1 0-1,0 0 0,0 1 0,0-1 1,0 0-1,0 0 0,0 0 1,0 0-1,-1 0 0,-10 9 922,-8 11-206,-7 29 93,25-46-822,0 0-1,-1 0 0,1 0 0,1 0 0,-1 1 1,0-1-1,1 0 0,0 0 0,0 0 0,0 1 0,0-1 1,0 0-1,1 0 0,-1 1 0,2 2 0,-1-5-14,-1 0 0,1 0 0,0-1 0,0 1 0,0 0 0,-1-1 0,1 1 0,0 0 0,0-1 0,0 1-1,0-1 1,0 0 0,0 1 0,0-1 0,0 0 0,0 0 0,0 1 0,0-1 0,1 0 0,-1 0 0,0 0 0,0 0-1,0 0 1,0-1 0,0 1 0,0 0 0,0 0 0,0-1 0,0 1 0,0-1 0,0 1 0,1-1 0,31-17 829,-18 2-631,0 1 1,-1-2-1,0 0 0,-2-1 1,0 0-1,-1-1 0,-1 0 1,15-39-1,-44 100-535,7-18 537,1 1 0,1 1 1,-11 43-1,19-60-177,1 0-1,0 0 1,0 0 0,1 0-1,0 0 1,1-1 0,0 1-1,0 0 1,0 0 0,5 12 0,-4-17-27,0-1 1,0 1 0,0-1 0,0 1-1,0-1 1,1 0 0,0 0 0,-1 0-1,1 0 1,1 0 0,-1 0 0,0-1-1,0 0 1,1 0 0,0 0 0,-1 0 0,1 0-1,0-1 1,0 1 0,0-1 0,0 0-1,0 0 1,0-1 0,7 1 0,-9-1 12,0 1 1,0-1-1,0 0 1,0 0 0,0 0-1,0 0 1,0 0 0,1-1-1,-1 1 1,0 0-1,0-1 1,0 0 0,-1 1-1,1-1 1,0 0 0,0 0-1,0 0 1,0 0-1,-1-1 1,1 1 0,-1 0-1,1-1 1,-1 1 0,1-1-1,-1 0 1,0 1-1,0-1 1,2-2 0,0-3 98,-1-1 1,0 0-1,0 1 1,0-1-1,-1 0 1,1-10-1,-1 8-83,0 0-1,-1 0 1,0-1-1,-1 1 1,-2-18-1,2 26-38,1 0-1,-1 0 1,0 0-1,1 0 1,-1-1-1,0 1 1,0 0-1,-1 1 0,1-1 1,0 0-1,-1 0 1,1 0-1,-1 1 1,1-1-1,-1 1 1,0-1-1,1 1 1,-1 0-1,0-1 0,0 1 1,0 0-1,0 0 1,0 0-1,-1 1 1,1-1-1,0 0 1,0 1-1,0 0 1,-1-1-1,1 1 0,-4 0 1,5 0 8,0 0 0,-1 0-1,1 1 1,0-1 0,-1 0 0,1 1 0,0-1-1,0 0 1,-1 1 0,1-1 0,0 1 0,0 0-1,0-1 1,0 1 0,0 0 0,0 0-1,0 0 1,0 0 0,0 0 0,0 0 0,1 0-1,-1 0 1,0 0 0,0 2 0,-1 1 34,0 0-1,1 0 1,0 0 0,0 0 0,0 0-1,0 0 1,1 8 0,-1-1 98,2 0 1,0-1-1,0 1 1,0-1-1,7 19 1,-6-21-48,1-1 0,0 1 0,1-1 0,0 1 0,0-1 0,0-1 0,1 1 0,0-1 0,1 1 0,6 5 1,-8-9-60,0-1 1,0 1-1,0-1 1,1 0 0,-1 0-1,1 0 1,0-1 0,0 1-1,-1-1 1,1 0-1,0-1 1,0 1 0,0-1-1,0 0 1,0 0 0,0 0-1,0-1 1,6-1-1,-1 0-1187,0-1 0,1-1 0,-1 1 0,12-8 0,9-5-7031</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0:26.275"/>
    </inkml:context>
    <inkml:brush xml:id="br0">
      <inkml:brushProperty name="width" value="0.025" units="cm"/>
      <inkml:brushProperty name="height" value="0.025" units="cm"/>
    </inkml:brush>
  </inkml:definitions>
  <inkml:trace contextRef="#ctx0" brushRef="#br0">56 708 16047,'-47'-28'2043,"46"28"-1970,1-1 0,-1 1 0,0-1 0,1 1 0,-1-1 0,0 0 0,1 1 0,-1-1 0,1 0 1,-1 0-1,1 1 0,0-1 0,-1 0 0,1 0 0,0 0 0,0 0 0,-1 1 0,1-1 0,0 0 0,0 0 1,0-2-1,1 2-52,-1 0 0,1 0 1,0 0-1,0 0 1,0 0-1,-1 0 0,1 0 1,0 0-1,0 0 1,0 0-1,0 1 0,1-1 1,-1 0-1,0 1 1,0-1-1,0 1 0,1-1 1,-1 1-1,0-1 1,2 1-1,47-12 97,1 1-1,0 3 0,92-2 1,-72 6-11,1307-142 800,-866 69-888,842-118 4476,0 54-2202,-1289 137-2562,112-12-3653,-136 5-1272,-41 11 4979,1 0 1,-1-1-1,0 1 1,0 0-1,1 0 0,-1 0 1,0-1-1,0 1 1,0 0-1,1 0 1,-1-1-1,0 1 1,0 0-1,0 0 1,1-1-1,-1 1 0,0 0 1,0-1-1,0 1 1,0 0-1,0-1 1,0 1-1,0 0 1,0 0-1,0-1 1,0 1-1,0 0 0,0-1 1,0 1-1,0 0 1,0-1-1,0 1 1,0 0-1,0-1 1,0 1-1,-1-1 1</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2:56.039"/>
    </inkml:context>
    <inkml:brush xml:id="br0">
      <inkml:brushProperty name="width" value="0.025" units="cm"/>
      <inkml:brushProperty name="height" value="0.025" units="cm"/>
    </inkml:brush>
  </inkml:definitions>
  <inkml:trace contextRef="#ctx0" brushRef="#br0">5308 347 13741,'-126'-58'517,"-1"6"0,-3 5 0,-2 6 0,-1 6 0,-173-23 0,-35 24-966,-383 12 1,579 27 81,0 7-1,0 5 1,2 7 0,1 6 0,-237 83 0,162-29 743,3 9 1,-366 220 0,420-213-134,-260 215 0,349-252-200,3 2 1,3 3-1,2 3 1,4 3 0,-76 124-1,114-159-50,1 0-1,2 2 1,1 0-1,3 1 1,1 0 0,-12 79-1,20-85 1,2 0 1,2 1-1,1-1 0,2 0 1,1 1-1,2-1 0,2-1 1,18 58-1,2-22-89,3-1-1,3-2 1,3-1 0,3-1-1,3-3 1,2-1-1,4-3 1,1-1 0,4-3-1,93 78 1,-57-64-10,2-3 1,3-4-1,3-4 1,2-5-1,3-4 1,163 55-1,-90-52 190,2-8 0,2-7 0,232 17 0,553-28 429,-637-37-201,-2-13 0,0-15 0,495-124 0,-609 103-182,-3-11 0,223-108-1,-275 102 136,-3-8-1,-5-6 1,163-130 0,-253 175-183,-2-2 0,-2-3 0,-2-3 0,-3-1 0,80-118 0,-108 140-43,-3-1 1,0 0-1,-2-2 0,-2 1 0,-2-2 0,-1 0 0,-1 0 1,-2-1-1,-2 0 0,-2-1 0,-1 1 0,-2-1 0,-4-42 1,-4 33 21,-2-1 1,-2 2 0,-2-1-1,-2 2 1,-2 0 0,-2 1 0,-2 1-1,-2 0 1,-2 2 0,-1 1-1,-59-69 1,27 45-51,-3 3 0,-3 2 0,-2 3 0,-3 3 0,-139-83 0,114 86-136,-2 5 0,-2 3 0,-2 5 0,-1 5 1,-2 4-1,-126-19 0,13 18-1867,-1 9 0,-226 9 1,48 14-4239</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3:32.457"/>
    </inkml:context>
    <inkml:brush xml:id="br0">
      <inkml:brushProperty name="width" value="0.025" units="cm"/>
      <inkml:brushProperty name="height" value="0.025" units="cm"/>
    </inkml:brush>
  </inkml:definitions>
  <inkml:trace contextRef="#ctx0" brushRef="#br0">87 336 7239,'-10'-9'5936,"2"2"-5208,1 2-511,1-1 0,-1 1-1,1-2 1,0 1 0,0-1 0,0 0-1,1 0 1,0 0 0,1-1 0,-5-10-1,8 17-196,1-1 0,0 0-1,0 1 1,0-1 0,0 1-1,0-1 1,0 1 0,0-1-1,1 1 1,-1-1 0,0 1-1,1-1 1,-1 1 0,1-1-1,0 1 1,0-1 0,-1 1-1,1 0 1,0 0 0,0-1-1,0 1 1,0 0 0,0 0-1,0 0 1,2-1 0,35-21-102,-33 21 85,40-18-188,2 3 1,0 1-1,76-15 1,152-12-493,309 2 571,4 37-797,-365 5-68,584-3 1179,471 1 8723,-1070 11-8662,-174-6-571,0 1 0,0 2-1,61 21 1,-93-27 70,30 13-775,-31-14 774,0 1-1,0-1 1,0 1-1,0-1 1,-1 0-1,1 1 1,0 0-1,0-1 1,0 1-1,-1-1 1,1 1-1,0 0 1,-1 0-1,1-1 1,-1 1 0,1 0-1,-1 0 1,1 0-1,-1 0 1,1 0-1,-1 0 1,0-1-1,1 1 1,-1 0-1,0 0 1,0 2-1,-12 7-8718</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3:33.054"/>
    </inkml:context>
    <inkml:brush xml:id="br0">
      <inkml:brushProperty name="width" value="0.025" units="cm"/>
      <inkml:brushProperty name="height" value="0.025" units="cm"/>
    </inkml:brush>
  </inkml:definitions>
  <inkml:trace contextRef="#ctx0" brushRef="#br0">216 2 14510,'-60'0'407,"42"-2"-225,-1 2 1,1 1-1,-1 0 0,1 1 0,-19 4 0,36-5-183,-1-1 0,0 1 0,1-1 0,-1 1 0,1-1 0,-1 1 1,1 0-1,-1 0 0,1 0 0,-1 0 0,1 0 0,0 0 0,0 0 0,-1 0 0,1 1 0,0-1 1,-1 2-1,2-2-14,0 0 1,-1 0-1,1 0 0,0-1 1,0 1-1,0 0 1,0 0-1,0 0 1,0 0-1,0 0 0,1 0 1,-1 0-1,0-1 1,0 1-1,1 0 1,-1 0-1,0 0 1,1-1-1,-1 1 0,1 0 1,-1 0-1,2 1 1,2 2-46,0 0 0,0-1 0,1 1 0,-1-1-1,1 0 1,0 0 0,0 0 0,9 3 0,29 8-266,2-1-1,0-2 0,1-2 0,48 3 0,194 2-1836,-221-12 1780,915 11 2168,-200-4 2052,379 4-393,-421-6-2046,-304 21-1507,-250-6-4843,-138-17-1716</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0:59.616"/>
    </inkml:context>
    <inkml:brush xml:id="br0">
      <inkml:brushProperty name="width" value="0.025" units="cm"/>
      <inkml:brushProperty name="height" value="0.025" units="cm"/>
    </inkml:brush>
  </inkml:definitions>
  <inkml:trace contextRef="#ctx0" brushRef="#br0">0 0 17553,'0'0'9352,"51"31"-8263,-23-31-864,0 0-129,7 0-1666,-2 0-2337,-3 0-1859,-6-9-5444</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3:40.136"/>
    </inkml:context>
    <inkml:brush xml:id="br0">
      <inkml:brushProperty name="width" value="0.025" units="cm"/>
      <inkml:brushProperty name="height" value="0.025" units="cm"/>
    </inkml:brush>
  </inkml:definitions>
  <inkml:trace contextRef="#ctx0" brushRef="#br0">433 72 3844,'0'0'9240,"1"-10"-5006,4-31-1576,-5 40-2554,0 0-1,-1 0 0,1 0 1,0 0-1,0 0 0,-1 0 1,1 0-1,-1 1 0,1-1 1,-1 0-1,1 0 0,-1 0 1,1 1-1,-1-1 0,0 0 1,1 1-1,-1-1 0,0 0 1,0 1-1,1-1 0,-1 1 1,0-1-1,0 1 0,0-1 1,0 1-1,0 0 0,0 0 1,1-1-1,-1 1 0,0 0 1,0 0-1,0 0 0,0 0 1,-2 0-1,-34 3 654,34-3-657,-13 4-15,0 1 0,1 0 1,0 1-1,0 0 0,0 1 0,1 1 0,0 1 1,-16 12-1,4-1 242,0 1 1,2 1-1,-24 28 0,41-42-280,1 0 0,-1 1 0,2 0 0,-1 1 0,-7 16 0,12-24-53,0 0 0,0 0-1,1 0 1,-1 0 0,0 0 0,1 0 0,-1 1 0,1-1 0,0 0 0,0 0 0,0 1 0,0-1 0,0 0 0,0 0 0,0 1 0,1-1-1,-1 0 1,1 0 0,0 0 0,0 0 0,-1 0 0,1 0 0,1 0 0,-1 0 0,0 0 0,0 0 0,1 0 0,-1-1 0,1 1-1,-1 0 1,1-1 0,0 1 0,2 0 0,12 5-84,0 0-1,0-2 1,1 0-1,-1-1 0,1-1 1,31 3-1,48 11-6,-86-15 29,-1 1 0,1 1-1,-1 0 1,0 0 0,0 1 0,-1 0 0,1 0 0,-1 1 0,0 0 0,-1 1-1,10 9 1,-14-12 65,0 0-1,0 1 1,0-1-1,-1 1 1,1 0-1,-1-1 1,0 1-1,0 0 1,-1 1-1,0-1 0,0 0 1,0 0-1,0 0 1,-1 1-1,0-1 1,0 0-1,0 0 1,-1 1-1,0-1 1,0 0-1,0 0 1,0 0-1,-3 6 1,-1-1 291,-1 0 0,1 0 0,-2 0 0,1-1 0,-1 0 0,-1 0 0,1-1 0,-1 0 0,-1 0-1,0-1 1,0 0 0,0-1 0,-13 7 0,6-4 183,0 0 0,-1-2 0,0 0 0,0 0 0,-1-2 0,0 0 0,-27 3 0,32-6-495,0-1-1,0-1 1,0 0-1,0-1 1,-1 0 0,-12-3-1,23 3-9,0 0-1,-1 0 0,1 0 1,0 0-1,0 0 1,0-1-1,0 0 0,1 1 1,-1-1-1,0 0 0,1 0 1,-1 0-1,1-1 1,-1 1-1,1-1 0,0 1 1,0-1-1,0 0 1,1 0-1,-1 1 0,1-1 1,-1-1-1,1 1 1,0 0-1,0 0 0,1 0 1,-1 0-1,0-6 1,1 8-208,0-1 0,0 0 1,1 0-1,-1 1 1,1-1-1,-1 0 1,1 1-1,-1-1 1,1 1-1,0-1 0,0 1 1,0-1-1,0 1 1,0-1-1,0 1 1,0 0-1,0-1 1,0 1-1,1 0 0,-1 0 1,1 0-1,-1 0 1,1 0-1,-1 0 1,1 1-1,-1-1 1,1 0-1,0 1 1,2-1-1,56-11-9254,-58 12 9081,44-3-11137</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3:40.467"/>
    </inkml:context>
    <inkml:brush xml:id="br0">
      <inkml:brushProperty name="width" value="0.025" units="cm"/>
      <inkml:brushProperty name="height" value="0.025" units="cm"/>
    </inkml:brush>
  </inkml:definitions>
  <inkml:trace contextRef="#ctx0" brushRef="#br0">165 15 16720,'0'0'2386,"-9"-3"-58,4 0-1970,-1 1 0,1 1 0,-1-1 1,1 1-1,-1 0 0,0 0 0,-7 1 1,10 0-287,1 0 0,-1 1 0,0-1 1,0 1-1,1 0 0,-1 0 0,1 0 1,-1 0-1,1 0 0,-1 1 0,1-1 0,0 1 1,-1-1-1,1 1 0,0 0 0,0 0 1,0 0-1,1 0 0,-1 0 0,-2 5 0,-4 5 53,1 1-1,0 0 0,1 1 0,1 0 0,-7 28 0,9-33-19,1 1 0,1-1-1,0 1 1,0 0-1,1 0 1,0-1-1,1 1 1,0 0-1,1-1 1,2 11 0,-3-17-114,0 0 1,1 0 0,-1 0 0,1 0-1,0 0 1,-1-1 0,1 1 0,1-1 0,-1 1-1,0-1 1,0 0 0,1 0 0,0 0-1,-1 0 1,1 0 0,0-1 0,0 1 0,0-1-1,0 0 1,0 0 0,0 0 0,0 0-1,0 0 1,0-1 0,0 1 0,1-1 0,-1 0-1,0 0 1,0 0 0,0 0 0,1-1 0,-1 1-1,0-1 1,5-2 0,4 0-300,-1 0 0,0-1 0,0 0 0,0-1 0,0 0 0,-1-1 0,0 0 1,12-10-1,-7 3-1412,0-1 0,22-29 1,-22 23-2551,23-42 0,-6-3-5563</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3:40.891"/>
    </inkml:context>
    <inkml:brush xml:id="br0">
      <inkml:brushProperty name="width" value="0.025" units="cm"/>
      <inkml:brushProperty name="height" value="0.025" units="cm"/>
    </inkml:brush>
  </inkml:definitions>
  <inkml:trace contextRef="#ctx0" brushRef="#br0">95 0 9321,'0'0'2178,"1"11"416,-4 18-981,0 0 0,-2 0 0,-1 0 0,-2 0-1,-11 29 1,-15 63 1464,34-119-3021,-6 21 477,2 0 0,0 0 0,1 37 0,2-59-516,1 0 0,0 0 0,0 0 0,0 0 0,1 0 0,-1 0 0,0 0 0,0 0 0,1 0 0,-1 0 0,0 0 0,1 0 0,-1 0 0,1 0 0,-1-1 0,1 1 0,-1 0 0,1 0 0,0 0 0,-1-1 0,1 1 0,0 0 0,0-1 0,0 1 0,-1-1 0,1 1 0,0-1 0,0 1 0,0-1 0,2 1 0,0-1 8,0 1 1,0-1-1,0 0 1,0 0-1,0-1 1,0 1-1,0-1 1,0 1-1,0-1 1,4-2-1,6-2 40,-1-1 1,1 0-1,19-14 0,104-93-1282,-136 112 1212,0 1 0,0-1 1,1 1-1,-1 0 0,0-1 0,1 1 0,-1-1 0,0 1 1,1 0-1,-1 0 0,1-1 0,-1 1 0,0 0 0,1 0 1,-1-1-1,1 1 0,-1 0 0,1 0 0,-1 0 1,1 0-1,-1 0 0,1-1 0,-1 1 0,1 0 0,-1 0 1,1 0-1,-1 1 0,1-1 0,-1 0 0,1 0 1,-1 0-1,1 0 0,-1 0 0,0 0 0,1 1 0,-1-1 1,1 0-1,-1 0 0,1 1 0,-1-1 0,1 1 0,-1 26 154,-18 41 532,16-63-603,-7 22 199,4-13-183,0 0-1,1 1 1,1-1-1,0 1 0,-2 24 1,6-39-92,-1 1 0,0-1 0,0 1 0,0-1 0,1 1 1,-1-1-1,0 1 0,1-1 0,-1 1 0,0-1 0,1 0 0,-1 1 0,1-1 1,-1 0-1,0 1 0,1-1 0,-1 0 0,1 0 0,-1 1 0,1-1 1,-1 0-1,1 0 0,-1 0 0,1 0 0,-1 1 0,1-1 0,0 0 0,-1 0 1,1 0-1,-1 0 0,1 0 0,-1 0 0,1-1 0,-1 1 0,1 0 1,-1 0-1,1 0 0,-1 0 0,1-1 0,-1 1 0,1 0 0,-1 0 0,1-1 1,-1 1-1,1-1 0,25-13-132,11-26-3613,-8-5-5935,-21 25 646</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3:41.895"/>
    </inkml:context>
    <inkml:brush xml:id="br0">
      <inkml:brushProperty name="width" value="0.025" units="cm"/>
      <inkml:brushProperty name="height" value="0.025" units="cm"/>
    </inkml:brush>
  </inkml:definitions>
  <inkml:trace contextRef="#ctx0" brushRef="#br0">53 107 9097,'4'-10'1243,"0"1"-817,16-41 2587,-14 12 3440,-8 43-2336,-7 11-2508,-6 9-1478,3 2 95,2 1 0,1 0 0,1 0 1,1 1-1,2 0 0,0 1 0,1 37 0,3-65-199,1 0 0,0 0 0,0 1 0,1-1 0,-1 0 0,0 0 0,1 1 1,-1-1-1,1 0 0,0 0 0,0 0 0,-1 0 0,2 0 0,-1 0 0,0 0 0,0 0 0,0 0 0,1-1 0,-1 1 0,1 0 0,0-1 0,-1 1 0,1-1 0,4 3 0,-3-3 25,0-1 1,0 1 0,0 0-1,0-1 1,0 1 0,0-1 0,0 0-1,0 0 1,0 0 0,0-1-1,1 1 1,-1-1 0,0 0-1,0 0 1,0 0 0,-1 0-1,1 0 1,4-3 0,8-5 38,-1-1 0,-1-1 0,0 0 0,-1-1 0,0 0 0,0-1 1,-1 0-1,-1 0 0,-1-2 0,1 1 0,-2-1 0,0 0 0,7-23 1,-19 57-31,0 0 1,1 0 0,-1 22 0,3-24-21,-1-2-10,0-1-23,1 0 0,1-1 0,0 1 0,0 0-1,4 19 1,-3-30-4,-1-1 0,1 1 0,0 0 0,0 0 0,0-1 0,1 1-1,-1-1 1,1 1 0,-1-1 0,1 1 0,0-1 0,0 0 0,0 0 0,0 0-1,0 0 1,0 0 0,1 0 0,-1-1 0,1 1 0,-1-1 0,1 0 0,-1 0 0,1 0-1,0 0 1,0 0 0,0 0 0,-1-1 0,1 1 0,0-1 0,0 0 0,4 0 0,2 0 37,0-1 1,-1 0-1,1 0 1,0-1 0,0 0-1,-1 0 1,0-1-1,1 0 1,-1-1 0,0 0-1,0 0 1,-1-1-1,0 1 1,1-2 0,-1 1-1,-1-1 1,11-12-1,-10 10 4,0 0 1,-1 0-1,0-1 0,0 0 0,-1 0 0,0-1 0,-1 0 0,0 1 0,-1-1 0,0-1 1,0 1-1,-1 0 0,0-1 0,0-16 0,-2 24-45,0 0 0,0 0 0,-1 0 1,1 0-1,-1 0 0,1 0 0,-1 0 0,0 0 0,0 1 1,0-1-1,-1 0 0,1 1 0,-1-1 0,1 1 0,-1-1 1,0 1-1,0 0 0,0-1 0,0 1 0,0 0 0,-1 0 1,1 1-1,0-1 0,-4-1 0,1 1-2,0-1 1,-1 1-1,1 1 0,-1-1 1,1 1-1,-1 0 0,0 0 1,0 1-1,1 0 0,-1 0 1,-10 1-1,15-1-84,0 0 0,-1 0-1,1 1 1,0-1 0,-1 0 0,1 1 0,0-1-1,-1 1 1,1-1 0,0 1 0,0 0-1,-1-1 1,1 1 0,0 0 0,0 0 0,0 0-1,0 0 1,0 0 0,0 0 0,0 0 0,0 0-1,1 0 1,-1 0 0,0 1 0,1-1 0,-1 0-1,1 0 1,-1 1 0,1-1 0,0 0 0,-1 1-1,1-1 1,0 1 0,0-1 0,0 0-1,0 3 1,0-1-402,1-1 0,-1 0 0,1 1-1,0-1 1,-1 1 0,1-1 0,0 0 0,0 0-1,0 1 1,1-1 0,-1 0 0,1 0 0,-1 0-1,1 0 1,0-1 0,-1 1 0,1 0 0,0-1-1,0 1 1,3 1 0,20 7-5512,4-2-3177</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3:42.222"/>
    </inkml:context>
    <inkml:brush xml:id="br0">
      <inkml:brushProperty name="width" value="0.025" units="cm"/>
      <inkml:brushProperty name="height" value="0.025" units="cm"/>
    </inkml:brush>
  </inkml:definitions>
  <inkml:trace contextRef="#ctx0" brushRef="#br0">41 23 15887,'0'0'12198,"-8"9"-11797,-20 30-263,27-39-136,1 0-1,0 1 1,-1-1-1,1 1 1,0-1-1,-1 1 1,1-1-1,0 1 1,0-1-1,-1 1 1,1-1-1,0 1 1,0-1-1,0 1 0,0 0 1,0-1-1,0 1 1,0-1-1,0 1 1,0 0-1,0-1 1,0 1-1,0-1 1,0 1-1,0-1 1,0 1-1,1-1 1,-1 1-1,0-1 1,0 1-1,1-1 0,-1 1 1,0-1-1,1 1 1,-1-1-1,1 1 1,-1-1-1,0 0 1,1 1-1,-1-1 1,1 1-1,-1-1 1,1 0-1,-1 0 1,1 1-1,-1-1 1,1 0-1,0 0 0,-1 0 1,1 0-1,-1 0 1,1 1-1,-1-1 1,2 0-1,34 0 87,-32-1-59,44-12 105,-43 10-134,-1 1 0,1 0 0,0 1 0,0-1 0,0 1 0,-1 0 0,1 0 0,0 0 0,1 1 0,-1 0 0,0 0 0,0 0 0,0 0-1,6 2 1,-9-1-4,-1 0-1,1 1 1,-1-1-1,1 0 1,-1 0-1,0 1 1,1-1-1,-1 0 1,0 1-1,0-1 1,0 1-1,0 0 1,-1-1-1,1 1 1,0 0-1,-1 0 1,1-1-1,0 4 1,7 41 16,-4-19 24,-4-25-44,0 0-1,0 0 1,0 0-1,1 0 1,-1-1-1,1 1 1,0 0 0,-1 0-1,1 0 1,0-1-1,0 1 1,0 0-1,0-1 1,0 1-1,0-1 1,1 1 0,-1-1-1,0 0 1,1 0-1,-1 1 1,1-1-1,-1 0 1,1 0 0,0 0-1,0-1 1,-1 1-1,1 0 1,0-1-1,0 1 1,0-1 0,-1 1-1,1-1 1,0 0-1,0 0 1,0 0-1,0 0 1,0 0-1,0 0 1,0 0 0,0-1-1,-1 1 1,1-1-1,0 0 1,0 1-1,0-1 1,-1 0 0,1 0-1,0 0 1,1-1-1,7-5-548,0 1-1,-1-1 1,0-1-1,0 0 1,0 0-1,12-17 1,-12 12-1480,1-1 1,-2 0-1,13-29 1,0-10-4771</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3:42.566"/>
    </inkml:context>
    <inkml:brush xml:id="br0">
      <inkml:brushProperty name="width" value="0.025" units="cm"/>
      <inkml:brushProperty name="height" value="0.025" units="cm"/>
    </inkml:brush>
  </inkml:definitions>
  <inkml:trace contextRef="#ctx0" brushRef="#br0">40 0 11627,'0'0'7949,"-3"11"-6876,-7 47-798,2 1 1,0 64-1,3-33-65,3-69 31,1-10 47,0 1 0,0-1 0,1 1 0,0-1 0,4 17 0,-4-27-237,1 0-1,-1 0 1,1 0-1,-1 0 1,1 0-1,-1 0 1,1 0-1,0 0 1,0-1-1,-1 1 1,1 0-1,0-1 1,0 1-1,0 0 1,0-1-1,0 1 1,0-1-1,0 1 1,0-1-1,0 0 1,0 1-1,0-1 1,0 0-1,0 0 1,0 0-1,0 1 1,0-1 0,0 0-1,0-1 1,0 1-1,0 0 1,0 0-1,0 0 1,0-1-1,0 1 1,0 0-1,0-1 1,0 1-1,0-1 1,0 1-1,0-1 1,1-1-1,5-1 260,-1 0 0,0 0-1,-1-1 1,1 0 0,8-7 0,7-13-91,0-1 0,-2 0-1,-1-2 1,-1 0 0,-1-1 0,-1 0 0,-2-1 0,-1-1 0,-1 0 0,10-48-1,-45 141-2696,-4 6-7284,22-50 2480</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3:43.209"/>
    </inkml:context>
    <inkml:brush xml:id="br0">
      <inkml:brushProperty name="width" value="0.025" units="cm"/>
      <inkml:brushProperty name="height" value="0.025" units="cm"/>
    </inkml:brush>
  </inkml:definitions>
  <inkml:trace contextRef="#ctx0" brushRef="#br0">1 13 14189,'0'0'3705,"1"10"-427,0-2-2687,0 1 1,1-1-1,-1 0 0,2 1 0,-1-1 1,6 10-1,-6-15-533,-1 0 1,1-1-1,0 1 1,0 0-1,0-1 1,1 0-1,-1 1 0,0-1 1,1 0-1,0 0 1,-1-1-1,1 1 1,0 0-1,0-1 0,0 0 1,0 1-1,0-1 1,0 0-1,0-1 1,1 1-1,-1-1 0,0 1 1,6-1-1,1 0-362,1 0 0,0-1 0,0-1 0,-1 1 0,1-2 1,0 1-1,-1-2 0,0 1 0,0-1 0,10-6 0,-14 7 36,-1 0 1,1-1 0,-1 0-1,0 1 1,0-2-1,0 1 1,-1-1 0,0 1-1,0-1 1,0 0-1,0-1 1,-1 1 0,0-1-1,0 1 1,0-1-1,-1 0 1,0 0 0,2-10-1,-20 30 3615,13-8-3124,-1-1 0,1 2 0,0-1 0,0 0-1,1 1 1,0-1 0,0 1 0,1 0 0,-1 0-1,2 0 1,-1-1 0,1 1 0,0 0 0,1 7-1,0-12-206,0-1 0,0 1 0,0-1 0,0 1 0,0-1-1,0 0 1,1 1 0,-1-1 0,1 0 0,-1 0 0,1 0 0,-1 0-1,1 0 1,-1-1 0,1 1 0,0 0 0,0-1 0,-1 1 0,1-1-1,0 1 1,0-1 0,0 0 0,-1 0 0,1 0 0,0 0 0,0 0-1,0 0 1,2-1 0,53-10 752,11-24-334,-59 29-482,0 0 0,1 1 0,0 0-1,-1 1 1,1-1 0,1 2 0,-1 0 0,1 0-1,16-2 1,-26 6 51,0-1-1,0 1 1,0 0-1,0 0 1,-1-1-1,1 1 1,0 0 0,0 0-1,0 0 1,-1 0-1,1 0 1,-1 0-1,1 0 1,-1 0 0,1 1-1,-1-1 1,1 0-1,-1 0 1,0 0-1,0 0 1,0 1 0,0-1-1,0 0 1,0 0-1,0 3 1,0-2 3,0 1 1,1 0-1,-1-1 1,1 1 0,0-1-1,-1 1 1,1-1-1,0 1 1,1-1-1,0 3 1,1-3-9,0 0 0,0 0 0,0 0 0,1-1-1,-1 1 1,0-1 0,1 0 0,-1 0 0,1 0 0,0 0 0,-1 0 0,1-1 0,0 0 0,-1 1 0,1-1-1,0-1 1,-1 1 0,1 0 0,3-2 0,71-18-440,-74 19 381,-2 0-46,0 0-1,0 0 0,0 0 1,0 0-1,0 1 0,0-1 1,1 1-1,-1 0 0,0 0 1,0 0-1,0 0 0,1 0 0,-1 0 1,0 0-1,0 1 0,0-1 1,1 1-1,-1 0 0,0 0 1,0-1-1,0 1 0,0 0 1,0 1-1,3 1 0,-2 2 190,0-1 0,0 1-1,0 0 1,0 0 0,-1 0-1,1 0 1,-1 0 0,1 6 0,10 23 273,10 19 293,28 94 0,-43-117-624,-2 1 1,0-1 0,-3 1 0,0 58 0,-3-81 216,-1 0 0,-1 0 0,1-1 0,-1 1 0,-1-1-1,1 1 1,-1-1 0,-1 0 0,1 0 0,-1 0 0,-1 0 0,1-1 0,-1 0 0,-8 8 0,11-11-122,-1 0 1,0 0-1,-1 0 1,1-1-1,0 1 0,-1-1 1,1 0-1,-1 0 1,0-1-1,1 1 0,-1-1 1,0 1-1,0-1 1,0-1-1,0 1 0,0 0 1,0-1-1,0 0 1,-1 0-1,1 0 0,0 0 1,0-1-1,0 0 1,0 0-1,0 0 0,0 0 1,0 0-1,1-1 1,-6-3-1,3 2-119,1-1 0,0-1 0,1 1 0,-1-1 0,1 0 0,0 0 0,0 0 0,0 0 0,1-1 0,0 1 0,0-1 0,0 0 0,1 0 0,0 0 0,0 0 0,0-1 0,-1-8 0,0-5 0,1 0 0,0-1 0,1 1 0,3-28 0,-1 38-73,1 0 0,-1 0 0,2 1 0,-1-1 0,1 1 0,1-1 0,0 1 0,0 0-1,0 0 1,1 0 0,1 1 0,0 0 0,0 0 0,13-13 0,4 1-877,1 1 1,0 2-1,44-24 0,-55 33 496,40-24-7201</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3:44.973"/>
    </inkml:context>
    <inkml:brush xml:id="br0">
      <inkml:brushProperty name="width" value="0.025" units="cm"/>
      <inkml:brushProperty name="height" value="0.025" units="cm"/>
    </inkml:brush>
  </inkml:definitions>
  <inkml:trace contextRef="#ctx0" brushRef="#br0">137 61 15503,'0'0'3219,"0"-8"-91,0 5-3002,1 0 225,-1 0 0,0 0-1,0 0 1,-1 0 0,1 0-1,0-1 1,-1 1 0,-2-5 0,3 7-274,-1 0 0,0 0 0,1 0 0,-1 0 1,0 0-1,0 0 0,0 1 0,0-1 0,0 0 0,0 0 1,0 1-1,0-1 0,0 0 0,0 1 0,-1-1 0,1 1 1,0 0-1,0-1 0,0 1 0,-1 0 0,1 0 1,0-1-1,0 1 0,-1 0 0,1 0 0,0 1 0,-1-1 1,1 0-1,0 0 0,0 1 0,0-1 0,-2 1 1,-2 1-74,1 0 1,0 0 0,0 1-1,0-1 1,0 1 0,0 0-1,1 0 1,-1 0 0,1 1-1,0-1 1,0 1 0,0 0-1,1-1 1,-1 2 0,1-1-1,-3 6 1,-3 6 13,1 1 0,-10 32 0,17-49 6,0 1-1,-1-1 1,1 0 0,0 1-1,-1-1 1,1 1-1,0-1 1,0 1 0,0-1-1,-1 1 1,1-1 0,0 1-1,0-1 1,0 1 0,0-1-1,0 1 1,0-1 0,0 1-1,0-1 1,0 1 0,0-1-1,0 1 1,0-1-1,0 1 1,1-1 0,-1 0-1,0 1 1,0-1 0,0 1-1,1-1 1,-1 1 0,0-1-1,1 0 1,-1 1 0,0-1-1,1 1 1,-1-1 0,0 0-1,1 0 1,-1 1-1,1-1 1,0 1 0,21-13 449,23-31-271,-35 31-182,-3 4 87,-3 18 57,-1 1-76,-1-5-34,1 1-1,-1-1 0,1 0 1,0 0-1,1 0 0,0-1 1,0 1-1,0-1 1,0 0-1,1 0 0,0 0 1,6 4-1,-10-8-15,1 0 0,0 1 0,0-1 0,0 0 0,0 0 0,0 0 0,0 0 1,0 0-1,0 0 0,0-1 0,0 1 0,1-1 0,-1 0 0,0 1 0,0-1 0,0 0 0,1 0 0,-1 0 0,0-1 0,0 1 0,1-1 0,-1 1 0,0-1 0,0 1 1,0-1-1,0 0 0,0 0 0,0 0 0,0-1 0,0 1 0,0 0 0,-1-1 0,1 1 0,0-1 0,-1 1 0,1-1 0,-1 0 0,2-2 0,7-10 33,0 0-1,-1-1 1,-1 0-1,-1 0 1,0-1-1,-1 0 1,0 0-1,-1-1 1,2-17-1,-7 34-70,0 0 0,0 0 0,0 0 0,0 0 0,-1 1 0,1-1 0,0 0 0,0 0 0,0 0 0,0 0 0,-1 0 0,1 0 0,0 0 0,0 0 0,0 0 0,0 0 0,-1 0 0,1 0 0,0 0 0,0 0 0,0 0 0,0 0 0,0 0 0,-1 0 0,1 0 0,0 0 0,0 0 0,0 0 0,0-1 0,0 1 0,-1 0 0,1 0 0,0 0 0,0 0 0,0 0 0,0 0 0,0 0 0,0-1 0,-1 1 0,1 0 0,0 0 0,0 0 0,0 0 0,0 0 0,0-1 0,0 1 0,0 0 0,0 0 0,0 0 0,0 0 0,0 0 0,0-1 0,0 1 0,0 0 0,0 0 0,0 0 0,0 0 0,0-1 0,0 1 0,0 0 0,0 0 0,0 0 0,0 0 0,0-1 0,-8 9 0,8-7 0,-28 53 0,27-50 0,-1 0 0,1 0 0,0 0 0,0 0 0,0 0 0,1 0 0,-1 0 0,1 0 0,0 1 0,1-1 0,-1 0 0,1 5 0,0-8 0,0 0 0,0-1 0,0 1 0,0 0 0,1-1 0,-1 1 0,0-1 0,0 0 0,0 1 0,0-1 0,0 0 0,1 0 0,-1 0 0,0 1 0,0-1 0,0-1 0,1 1 0,-1 0 0,2 0 0,26-5 0,-22 2 0,-1-1 0,1 1 0,-1-1 0,0 0 0,0-1 0,0 0 0,-1 0 0,1 0 0,-1 0 0,0-1 0,-1 0 0,0 0 0,0 0 0,0-1 0,0 1 0,-1-1 0,0 0 0,-1 0 0,3-9 0,-19 61 0,10-36 0,1-1 0,0 1 0,1 0 0,0 0 0,0 0 0,0 12 0,2-20 0,0 0 0,0 0 0,0-1 0,0 1 0,0 0 0,0 0 0,1-1 0,-1 1 0,0 0 0,0 0 0,1-1 0,-1 1 0,0 0 0,1-1 0,-1 1 0,0 0 0,1-1 0,-1 1 0,1-1 0,-1 1 0,1-1 0,0 1 0,-1-1 0,1 1 0,-1-1 0,1 1 0,0-1 0,-1 0 0,1 1 0,1-1 0,26-1 0,-21-1 0,-1 0 0,1-1 0,-1 1 0,0-1 0,0 0 0,9-7 0,-10 5 0,1 0 0,-1 0 0,0 0 0,0-1 0,-1 0 0,0 0 0,5-10 0,-13 78-5290,3-42 1353,0-7-1917,1-6-3152</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3:45.316"/>
    </inkml:context>
    <inkml:brush xml:id="br0">
      <inkml:brushProperty name="width" value="0.025" units="cm"/>
      <inkml:brushProperty name="height" value="0.025" units="cm"/>
    </inkml:brush>
  </inkml:definitions>
  <inkml:trace contextRef="#ctx0" brushRef="#br0">142 41 8488,'0'-8'4826,"2"-25"-1837,-4 41 1921,-4 5-3404,-9 26-1371,4 13 485,2 1 0,3 1 0,1-1 0,3 1 0,3-1 0,10 79 0,-6-106-597,16 47 0,3 8 278,-27-77 1260,-4-8-889,-7-9-220,-10-14-131,-36-53 0,54 71-304,1 0 0,0 0 1,0 0-1,1-1 0,1 0 1,-1 0-1,2 0 1,-1 0-1,1 0 0,-1-20 1,4 27-15,-1 0-1,1 0 1,-1 0 0,1 0 0,0 0 0,0 0-1,0 1 1,1-1 0,-1 0 0,1 1 0,-1-1 0,1 1-1,0-1 1,0 1 0,0 0 0,0 0 0,1-1-1,-1 2 1,0-1 0,1 0 0,0 0 0,-1 1-1,4-2 1,10-4-495,1 0 0,32-9 0,-22 7-1516,17-8-4409,0-5-5359</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3:46.536"/>
    </inkml:context>
    <inkml:brush xml:id="br0">
      <inkml:brushProperty name="width" value="0.025" units="cm"/>
      <inkml:brushProperty name="height" value="0.025" units="cm"/>
    </inkml:brush>
  </inkml:definitions>
  <inkml:trace contextRef="#ctx0" brushRef="#br0">143 63 15150,'0'0'5942,"2"-9"-3166,7-30-956,-9 39-1773,0-1 0,0 1 1,0-1-1,0 1 0,0-1 0,0 0 0,0 1 0,0-1 0,0 1 0,0-1 0,-1 1 0,1-1 0,0 1 0,0-1 1,-1 1-1,1-1 0,0 1 0,-1-1 0,1 1 0,-1-1 0,1 1 0,0 0 0,-1-1 0,1 1 0,-1-1 0,1 1 1,-1 0-1,1 0 0,-1-1 0,0 1 0,1 0 0,-1 0 0,1 0 0,-1 0 0,1 0 0,-1 0 0,0-1 0,1 1 1,-1 0-1,1 1 0,-1-1 0,1 0 0,-2 0 0,-22 4 166,17 0-210,1 0 0,0 1 0,-1-1-1,2 1 1,-1 0 0,1 1 0,-1-1 0,2 1 0,-1 0-1,1 1 1,-1-1 0,2 1 0,-1-1 0,-4 13 0,2-4-7,1-1 0,0 2 0,1-1 0,0 0 1,1 1-1,0 18 0,2-33 3,1 0-1,0 1 1,0-1-1,0 1 1,0-1-1,0 0 0,0 1 1,0-1-1,0 0 1,1 1-1,-1-1 1,1 0-1,-1 1 1,1-1-1,-1 0 1,1 1-1,-1-1 1,1 0-1,0 0 1,0 0-1,0 0 1,0 0-1,2 2 1,-1-2 15,1 0 1,0-1 0,-1 1-1,1-1 1,0 0 0,-1 0 0,1 1-1,0-2 1,0 1 0,-1 0 0,1-1-1,3 0 1,4-2 49,0 0 0,0 0-1,-1-1 1,1 0 0,-1-1 0,0 0 0,9-7 0,-10 7-61,0-1 0,1 1 0,-1 1 0,1 0 0,0 0 1,1 1-1,-1 0 0,11-2 0,-19 5-13,-1 0-1,1 0 0,0 0 1,0 1-1,0-1 0,0 0 1,0 1-1,-1-1 0,1 0 1,0 1-1,0-1 1,-1 1-1,1 0 0,0-1 1,-1 1-1,1-1 0,0 1 1,-1 0-1,1 0 1,-1-1-1,1 1 0,-1 0 1,0 0-1,1-1 0,-1 1 1,0 0-1,1 0 1,-1 0-1,0 0 0,0 0 1,0 0-1,0-1 0,0 1 1,0 0-1,0 2 0,0 43-74,-1-32 89,1 11-18,-2 0 1,0 0-1,-2-1 1,-10 37-1,11-49 300,-1 0 0,-1-1-1,0 1 1,0-1 0,-1 0-1,-1 0 1,1 0 0,-2-1-1,0 0 1,-16 16 0,24-26-273,0 1 0,-1-1 0,1 1 1,0-1-1,-1 1 0,1-1 0,0 1 1,-1-1-1,1 0 0,-1 1 0,1-1 1,-1 1-1,1-1 0,0 0 0,-1 0 1,1 1-1,-1-1 0,0 0 1,1 0-1,-1 1 0,1-1 0,-1 0 1,1 0-1,-1 0 0,0 0 0,1 0 1,-1 0-1,1 0 0,-1 0 0,1 0 1,-1 0-1,0 0 0,1-1 0,-1 1 1,1 0-1,-1 0 0,1 0 0,-1-1 1,1 1-1,-1 0 0,1-1 0,-1 1 1,1 0-1,0-1 0,-1 1 1,1-1-1,-1 1 0,1-1 0,0 1 1,-1-1-1,1 1 0,0-1 0,0 1 1,-1-1-1,1 1 0,0-1 0,0 1 1,0-1-1,0 1 0,0-1 0,0 0 1,0 1-1,0-1 0,0 1 0,0-2 1,2-47 561,-1 42-552,4-25-99,2 0 0,1 1 0,2 0 0,1 0 0,1 1 0,2 1 1,0 0-1,30-42 0,-37 61-124,1 1 0,-1-1 1,15-12-1,-20 20 131,0 0 0,0 0 0,0 0 0,1 0 0,-1 1 0,0-1 0,1 1 0,-1 0 0,1 0 0,-1 0 0,1 0 0,0 0 0,-1 0 0,1 1 0,0-1 0,0 1 0,-1 0 0,1 0 0,0 0 0,0 0 0,4 1 0,-5 0 52,-1 1 1,1-1 0,0 1-1,-1 0 1,1-1 0,-1 1-1,1 0 1,-1 0 0,0 0-1,0 0 1,0 0 0,0 1-1,1 1 1,15 24 71,-16-27-36,0-1-1,-1 0 1,1 1-1,-1-1 1,1 0-1,0 0 1,-1 1-1,1-1 1,0 0-1,0 0 1,-1 0-1,1 0 1,0 0-1,-1 0 1,1 0-1,0 0 1,0 0-1,-1 0 1,1 0-1,0 0 0,-1-1 1,1 1-1,0 0 1,-1 0-1,1-1 1,0 1-1,-1 0 1,1-1-1,-1 1 1,1-1-1,-1 1 1,1-1-1,-1 1 1,1-1-1,-1 1 1,1-1-1,-1 0 1,1 1-1,-1-2 1,6-6 122,-1-1 1,0 0-1,0 0 1,-1 0-1,0 0 1,-1-1-1,0 0 0,-1 1 1,0-1-1,0 0 1,-1 0-1,0 0 1,-1-17-1,-2 25-210,-2 8 2,-1 10 16,4-9 47,1 1-1,-1-1 1,2 1-1,-1-1 1,1 1-1,0-1 1,1 1-1,2 7 1,-3-13-3,0 1 0,1 0 0,-1-1 0,1 0 0,0 1 0,-1-1 0,1 0 0,0 0 1,0 0-1,0 0 0,1 0 0,-1-1 0,0 1 0,1 0 0,-1-1 0,1 0 0,0 0 0,-1 0 0,1 0 0,0 0 1,0 0-1,-1-1 0,1 1 0,5-1 0,2 1-87,1-1-1,0-1 1,-1 0 0,1 0 0,0-1-1,-1 0 1,0-1 0,1 0 0,-1-1-1,-1 0 1,1-1 0,0 0 0,-1 0-1,0-1 1,0 0 0,-1 0 0,0-1-1,0-1 1,0 1 0,-1-1 0,0 0 0,-1-1-1,0 0 1,0 0 0,5-11 0,-12 25 57,0 0 1,1 0-1,0 0 1,-1 0-1,1 0 1,2 9-1,-1 5 26,-1-16 16,-1 0 1,1 0-1,0 0 1,0 0 0,1 1-1,-1-1 1,1 0 0,-1-1-1,1 1 1,0 0-1,0 0 1,0 0 0,3 5-1,-2-7 8,0 1-1,0-1 0,0 0 1,0 0-1,0 0 0,0 0 1,1 0-1,-1 0 0,0 0 1,0-1-1,1 1 0,-1-1 1,0 0-1,1 0 1,-1 0-1,0 0 0,1 0 1,-1 0-1,3-1 0,13-2-235,0-2-1,0 1 1,0-2-1,0-1 1,-1 0 0,0-1-1,27-17 1,1 1-3879,-2 4-3429,-24 13 815</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0:59.975"/>
    </inkml:context>
    <inkml:brush xml:id="br0">
      <inkml:brushProperty name="width" value="0.025" units="cm"/>
      <inkml:brushProperty name="height" value="0.025" units="cm"/>
    </inkml:brush>
  </inkml:definitions>
  <inkml:trace contextRef="#ctx0" brushRef="#br0">94 1 16592,'0'0'2690,"-11"5"-554,5-2-1828,-40 24 1282,43-25-1436,1 0 0,-1 0 1,1 1-1,0-1 0,0 1 1,0-1-1,0 1 0,0 0 1,0 0-1,1 0 1,-1 0-1,1 0 0,0 0 1,0 1-1,0-1 0,0 0 1,0 5-1,1-7-127,1 0 0,-1 0 0,0 0 0,0 0 0,1 0 0,-1 0 0,1 0 0,-1 0 0,1 0 0,-1 0 0,1 0 0,0 0 0,-1 0 0,1-1 1,0 1-1,0 0 0,0 0 0,0-1 0,-1 1 0,1 0 0,0-1 0,0 1 0,0-1 0,0 0 0,0 1 0,0-1 0,0 0 0,1 1 0,-1-1 0,0 0 0,0 0 0,0 0 0,1 0 0,48 1 96,-38-1-28,8-1-99,0-1-1,0-1 1,35-9-1,27-5-447,-81 17 482,-1 0-1,1 1 0,-1-1 1,1 0-1,-1 1 1,0-1-1,1 0 0,-1 1 1,1-1-1,-1 1 1,0-1-1,1 1 0,-1-1 1,0 1-1,0-1 0,1 1 1,-1-1-1,0 1 1,0-1-1,0 1 0,0-1 1,1 1-1,-1-1 1,0 1-1,0-1 0,0 1 1,0 0-1,0-1 0,-1 1 1,1-1-1,0 1 1,0-1-1,0 1 0,0-1 1,-1 1-1,1-1 1,0 1-1,-1 0 0,1 0-18,0-1-1,-1 1 1,1-1 0,0 1-1,0 0 1,-1-1-1,1 1 1,0 0-1,0-1 1,0 1 0,0-1-1,0 1 1,0 0-1,0-1 1,0 1-1,0 0 1,0-1 0,1 1-1,-1 0 1,0-1-1,0 1 1,0-1 0,1 1-1,-1 0 1,0-1-1,1 1 1,-1-1-1,1 1 1,-1-1 0,1 1-1,-1-1 1,0 1-1,1-1 1,0 1-1,4-1-306,0-1 0,0 1 0,0-1 0,0 0 0,0 0 0,0-1-1,7-2 1,31-23-7686,-21 9 914</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3:46.881"/>
    </inkml:context>
    <inkml:brush xml:id="br0">
      <inkml:brushProperty name="width" value="0.025" units="cm"/>
      <inkml:brushProperty name="height" value="0.025" units="cm"/>
    </inkml:brush>
  </inkml:definitions>
  <inkml:trace contextRef="#ctx0" brushRef="#br0">1 286 3812,'0'0'6101,"9"-5"-2743,12-8-1884,-1-1-1,0-2 0,-1 0 1,-1-1-1,21-24 1,-94 116 1416,49-66-2646,1 0 0,0 0 0,1 0 0,0 0 0,0 1 0,1-1 0,-3 18-1,6-26-223,0-1 0,0 1 0,0-1 0,0 1 0,0-1 0,0 1 0,0-1 0,0 1 0,0-1 0,0 1 0,0-1 0,1 1 0,-1-1 0,0 0 0,0 1 0,1-1 0,-1 1 0,0-1 0,1 1 0,-1-1-1,0 0 1,1 1 0,-1-1 0,0 0 0,1 1 0,-1-1 0,1 0 0,-1 0 0,1 1 0,-1-1 0,1 0 0,-1 0 0,1 0 0,-1 0 0,1 1 0,-1-1 0,1 0 0,-1 0 0,1 0 0,-1 0 0,1 0-1,-1 0 1,1 0 0,0-1 0,26-6 508,-8-2-374,0-1 0,-1-1 0,0-1 0,-1 0 0,16-16 0,77-78-117,-92 88-11,-1-1 1,-1 0 0,0-1 0,-2-1-1,16-27 1,-31 45-119,-6 7 51,-8 11 8,4-1 58,1 0-1,0 1 0,1 0 0,1 0 1,1 1-1,0 0 0,0 0 0,2 1 0,0 0 1,1 0-1,1 0 0,-2 21 0,5-35-105,0 0 0,0 0 0,0 1 0,0-1 0,0 0-1,1 0 1,0 0 0,-1 0 0,1 0 0,0 0-1,0 0 1,1-1 0,-1 1 0,1 0 0,-1 0 0,1-1-1,0 1 1,0-1 0,0 0 0,0 1 0,3 1 0,26 8-4250,9-12-3480,6-12-7655</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3:47.825"/>
    </inkml:context>
    <inkml:brush xml:id="br0">
      <inkml:brushProperty name="width" value="0.025" units="cm"/>
      <inkml:brushProperty name="height" value="0.025" units="cm"/>
    </inkml:brush>
  </inkml:definitions>
  <inkml:trace contextRef="#ctx0" brushRef="#br0">113 195 14029,'4'-9'1543,"3"-7"-844,1 0 631,-1-1 0,-1 0 0,0 0 1,-1 0-1,4-28 0,-9 45-1254,0-1-1,0 1 1,0-1 0,0 1-1,0-1 1,0 1-1,0-1 1,0 1 0,0-1-1,0 1 1,0-1-1,0 1 1,0-1-1,-1 1 1,1-1 0,0 1-1,0-1 1,0 1-1,-1 0 1,1-1 0,0 1-1,-1-1 1,1 1-1,0 0 1,-1-1 0,1 1-1,0 0 1,-1 0-1,1-1 1,-1 1-1,1 0 1,-1-1 0,-17 6 824,-15 22-526,21-14-356,1 0-1,1 1 1,0 0 0,1 1-1,0 0 1,2 1 0,-1 0-1,2 0 1,0 0 0,1 1-1,1 0 1,-4 27 0,7-42-14,1 0 0,0 0 1,0 0-1,0 0 0,0 1 0,0-1 1,0 0-1,0 0 0,0 0 0,1 0 1,-1 0-1,1 0 0,0 0 1,0 0-1,-1 0 0,1-1 0,0 1 1,1 0-1,-1 0 0,0-1 0,0 1 1,1 0-1,-1-1 0,1 0 1,-1 1-1,1-1 0,0 0 0,-1 0 1,1 0-1,0 0 0,0 0 0,0 0 1,0 0-1,0-1 0,0 1 1,0-1-1,0 1 0,0-1 0,4 0 1,1 0 19,0 0 0,0-1 0,0 0 1,0 0-1,0-1 0,0 1 0,0-2 1,-1 1-1,1-1 0,9-5 0,6-6 30,-1-1-1,0 0 0,-2-2 0,0 0 1,29-35-1,-36 39-37,-2-1 1,0 0 0,0 0-1,-1-1 1,-1-1 0,-1 0-1,0 0 1,-1 0 0,5-23-1,-10 39-18,-1-1 0,0 0 0,1 1 0,-1-1-1,0 0 1,0 1 0,0-1 0,0 1 0,0-1-1,0 0 1,0 1 0,0-1 0,0 0 0,0 1 0,0-1-1,0 0 1,0 1 0,0-1 0,-1 0 0,1 1-1,0-1 1,0 1 0,-1-1 0,1 0 0,0 1 0,-1-1-1,1 1 1,-1-1 0,0 0 0,-16 8-137,-17 27 12,14-8 129,0 1 0,-19 37-1,34-54 17,0 0 0,0 1 0,1-1 0,1 1 0,-1 0 0,2 0 0,0 1 0,0-1 0,1 0 0,0 16 0,1-26-10,0 0-1,1 0 1,-1 1 0,0-1-1,1 0 1,-1 0 0,1 1-1,-1-1 1,1 0 0,0 0-1,0 0 1,-1 0 0,1 0-1,0 0 1,0 0 0,0 0-1,0 0 1,0-1 0,0 1-1,0 0 1,0-1 0,0 1-1,1 0 1,-1-1-1,0 1 1,0-1 0,1 0-1,-1 0 1,0 1 0,0-1-1,1 0 1,-1 0 0,0 0-1,1 0 1,-1 0 0,0 0-1,2-1 1,4 0 66,0 0-1,-1 0 1,1 0-1,0-1 1,-1 0 0,9-4-1,-2-2-39,0 1-1,0-2 0,-1 0 1,0 0-1,-1-1 0,0-1 1,0 0-1,-1 0 1,-1-1-1,0 0 0,0-1 1,-1 0-1,-1 0 0,0-1 1,5-16-1,-12 30-34,0 0 1,0 0-1,0 0 0,0 0 0,0 0 1,0 0-1,0 0 0,0 0 1,0 0-1,0 0 0,0 0 0,-1 0 1,1 0-1,0 0 0,0 0 1,0 0-1,0 0 0,0 0 0,0 0 1,0 0-1,0 0 0,0 0 0,0 0 1,-1 0-1,1-1 0,0 1 1,0 0-1,0 0 0,0 0 0,0 0 1,0 0-1,0 0 0,0 0 1,0 0-1,0 0 0,0 0 0,0 0 1,0 0-1,0 0 0,0-1 0,0 1 1,0 0-1,0 0 0,0 0 1,0 0-1,0 0 0,0 0 0,0 0 1,0 0-1,0 0 0,0 0 1,0-1-1,0 1 0,0 0 0,0 0 1,0 0-1,0 0 0,0 0 0,0 0 1,-10 9-96,-8 15-43,13-16 137,1 1 0,1-1 0,-1 1 0,1 0 0,1 0-1,0 0 1,-2 18 0,4-25 2,0 1 0,0 0-1,0 0 1,0-1 0,0 1-1,1 0 1,-1-1 0,1 1-1,0 0 1,0-1 0,0 1 0,0-1-1,0 1 1,1-1 0,-1 0-1,1 0 1,-1 1 0,1-1-1,0 0 1,0 0 0,0 0 0,0-1-1,0 1 1,1 0 0,-1-1-1,0 0 1,1 1 0,-1-1-1,1 0 1,4 1 0,12 3 5,1-1 0,0 0 1,0-2-1,0 0 0,0-1 1,0-2-1,0 0 1,0 0-1,0-2 0,0-1 1,37-11-1,-53 13 21,0 0 0,0 0 0,0 0 0,0-1 0,-1 1 0,1-1 1,-1 0-1,0 1 0,1-2 0,-1 1 0,-1 0 0,1-1 0,0 1 0,-1-1 0,0 0 0,0 0 1,0 0-1,2-5 0,-3 5 59,-1 1-1,1 0 1,-1-1 0,0 1 0,0-1-1,0 1 1,-1-1 0,1 1 0,-1 0-1,0-1 1,0 1 0,0 0 0,0 0 0,0-1-1,-1 1 1,0 0 0,1 0 0,-1 0-1,0 1 1,-1-1 0,1 0 0,0 1-1,-5-4 1,-37-28 22,35 29-109,1-1 0,-1 0 0,2-1 0,-1 0 0,1 0 0,0 0 0,-11-15 0,18 22 2,0-1 0,0 1 0,0 0 0,0-1 0,0 1 0,0 0 0,0-1 0,0 1 0,0 0 0,1-1 0,-1 1 0,0 0 0,0-1 0,0 1 0,0 0 0,0-1 0,1 1 0,-1 0 0,0-1 0,0 1 0,0 0 0,1 0 0,-1-1 0,0 1 0,1 0 0,-1 0 0,0 0 0,0-1 0,1 1 0,-1 0 0,0 0 0,1 0 0,-1 0 0,0 0 0,1-1 0,-1 1 0,0 0 0,1 0 0,-1 0 0,1 0 0,-1 0 0,0 0 0,1 0 0,-1 0 0,0 1 0,1-1 0,-1 0 0,1 0 0,27 0 0,-21 0 0,100 8-2597,-73-5-431,0 0 0,45-3 1,-24-8-8227</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3:48.901"/>
    </inkml:context>
    <inkml:brush xml:id="br0">
      <inkml:brushProperty name="width" value="0.025" units="cm"/>
      <inkml:brushProperty name="height" value="0.025" units="cm"/>
    </inkml:brush>
  </inkml:definitions>
  <inkml:trace contextRef="#ctx0" brushRef="#br0">243 0 18546,'0'0'1644,"-9"5"358,-114 71 3544,129-73-5692,15 6 88,0 2 0,23 15 0,-36-19 53,-1 0 0,0 0-1,0 1 1,-1 1 0,0-1 0,-1 1 0,1 0 0,-2 0-1,1 0 1,-1 1 0,-1-1 0,0 1 0,0 0 0,2 13-1,-4-16 102,-1-1 0,1 1 0,-1 0 0,0-1 0,-1 1 0,1 0 0,-1-1 0,-1 1 0,1-1 0,-1 1 0,0-1 0,0 0 0,-1 0 0,0 0 0,0 0 0,-1 0 0,1-1 0,-1 1 0,0-1 0,-1 0 0,1 0 0,-1-1 0,-5 5 0,1-3 137,-1 0 1,1 0-1,-1-1 0,1-1 0,-2 0 1,1 0-1,0-1 0,-1 0 1,1-1-1,-23 3 0,30-5-278,0 0 1,-1 1-1,1-1 0,-1-1 1,1 1-1,-1 0 0,1-1 1,-1 0-1,1 0 0,0 0 1,-1 0-1,1 0 0,0-1 1,0 1-1,0-1 0,0 0 0,0 0 1,0 0-1,1-1 0,-1 1 1,1 0-1,-1-1 0,1 0 1,0 1-1,0-1 0,0 0 1,0 0-1,1 0 0,-1-1 1,1 1-1,0 0 0,0 0 1,0-1-1,0 1 0,0-1 1,1-5-1,-1-1-582,0 0 0,2 1-1,-1-1 1,1 0 0,1 0 0,-1 1 0,2-1 0,-1 1 0,6-12-1,1 1-1962,1 0-1,1 0 0,14-18 1,17-21-9219</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3:49.250"/>
    </inkml:context>
    <inkml:brush xml:id="br0">
      <inkml:brushProperty name="width" value="0.025" units="cm"/>
      <inkml:brushProperty name="height" value="0.025" units="cm"/>
    </inkml:brush>
  </inkml:definitions>
  <inkml:trace contextRef="#ctx0" brushRef="#br0">65 1 18289,'0'0'9006,"1"12"-8531,-3 55-99,-2 0-1,-13 66 0,7-66 291,3-1 0,2 114-1,4-179-653,1 0-1,0 0 0,0 0 1,0 1-1,0-1 0,1 0 1,-1 0-1,0 1 0,1-1 1,-1 0-1,0 0 0,1 0 1,-1 0-1,1 0 0,0 1 1,-1-1-1,1 0 0,0 0 1,0 0-1,-1-1 0,1 1 1,0 0-1,0 0 0,0 0 1,0-1-1,0 1 0,0 0 1,0-1-1,1 1 0,-1-1 1,0 1-1,0-1 0,0 0 1,1 0-1,0 1 1,0-1-7,0-1 0,-1 1 1,1 0-1,0-1 1,-1 0-1,1 1 1,-1-1-1,1 0 1,-1 0-1,1 1 0,-1-1 1,0 0-1,1 0 1,-1-1-1,0 1 1,0 0-1,0 0 1,1-1-1,-1 1 0,-1-1 1,1 1-1,0 0 1,0-1-1,0-2 1,4-10-118,-2 1 1,1 0 0,-2-1-1,0 0 1,-1 1 0,0-1-1,-1 0 1,0 0 0,-1 0-1,-1 0 1,-6-25 0,1 13-11,-2 1 0,0 0 1,-2 0-1,0 1 0,-18-27 1,20 35-362,15 21-1738,20 16-510,-12-14 144,1 0 0,-1-1 0,1-1 0,30 6 0,-6-4-5468</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3:49.643"/>
    </inkml:context>
    <inkml:brush xml:id="br0">
      <inkml:brushProperty name="width" value="0.025" units="cm"/>
      <inkml:brushProperty name="height" value="0.025" units="cm"/>
    </inkml:brush>
  </inkml:definitions>
  <inkml:trace contextRef="#ctx0" brushRef="#br0">134 113 12620,'0'0'16074,"-11"-2"-15727,7 2-334,1-1 0,-1 0 0,1 1 0,-1 0 0,0 0 0,1 0 0,-1 0 1,0 0-1,1 1 0,-1-1 0,1 1 0,-1 0 0,1 0 0,-1 1 0,1-1 0,0 1 0,0 0 0,-1-1 0,1 1 1,0 1-1,1-1 0,-1 0 0,0 1 0,1-1 0,-1 1 0,1 0 0,0 0 0,0 0 0,0 0 0,-2 3 1,-19 48 760,21-25-475,3-29-297,-1 1 0,0 0 0,0 0-1,1-1 1,-1 1 0,0 0 0,1-1 0,-1 1 0,1 0-1,-1-1 1,1 1 0,-1-1 0,1 1 0,-1-1-1,1 1 1,-1-1 0,1 1 0,0-1 0,-1 1 0,1-1-1,0 0 1,0 1 0,-1-1 0,1 0 0,0 0-1,0 1 1,-1-1 0,2 0 0,11 0 11,0-1 0,-1 0 1,1-1-1,0-1 0,-1 0 0,0 0 1,0-1-1,0-1 0,0 0 0,20-12 1,-21 10-71,1 1 1,0 0-1,0 1 1,1 1-1,0 0 1,-1 0 0,1 1-1,0 1 1,0 0-1,17 0 1,-30 2 62,1 0-1,-1 0 1,1 0 0,-1 0-1,1 0 1,-1 1 0,1-1 0,-1 0-1,1 0 1,-1 0 0,0 1-1,1-1 1,-1 0 0,1 1 0,-1-1-1,1 0 1,-1 1 0,0-1 0,1 0-1,-1 1 1,0-1 0,0 1-1,1-1 1,-1 0 0,0 1 0,0-1-1,1 1 1,-1-1 0,0 1-1,0-1 1,0 1 0,0 0 0,-3 23 556,-19 16 630,22-40-1186,0 0-1,-1 1 1,1-1-1,0 0 1,0 0-1,-1 1 1,1-1-1,0 0 1,0 0-1,-1 0 1,1 0 0,0 1-1,-1-1 1,1 0-1,0 0 1,-1 0-1,1 0 1,0 0-1,-1 0 1,1 0-1,-1 0 1,1 0 0,0 0-1,-1 0 1,1 0-1,0 0 1,-1 0-1,1 0 1,0 0-1,-1 0 1,1 0-1,0 0 1,-1-1-1,1 1 1,0 0 0,-1 0-1,1 0 1,0-1-1,0 1 1,-1 0-1,1 0 1,0-1-1,0 1 1,-1 0-1,1-1 1,0 1 0,0 0-1,0 0 1,0-1-1,-1 1 1,1-1-1,0 1 1,0 0-1,0-1 1,0 1-1,0 0 1,0-1 0,0 1-1,0 0 1,0-1-1,0 1 1,0 0-1,0-1 1,0 1-1,0 0 1,1-1-1,-2-37 311,1 27-277,-1-128-39,1 138-32,0 0 1,0 0-1,0 0 0,1 0 0,-1 0 1,0 0-1,1 0 0,-1 0 1,1 0-1,-1 0 0,1 0 0,-1 0 1,1 0-1,0 0 0,-1 0 1,1 1-1,0-1 0,0 0 0,0 0 1,-1 1-1,1-1 0,0 1 1,0-1-1,0 1 0,0-1 0,0 1 1,0-1-1,0 1 0,0 0 1,2-1-1,43-3-2921,-13 1-932,1-8-5879</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3:50.224"/>
    </inkml:context>
    <inkml:brush xml:id="br0">
      <inkml:brushProperty name="width" value="0.025" units="cm"/>
      <inkml:brushProperty name="height" value="0.025" units="cm"/>
    </inkml:brush>
  </inkml:definitions>
  <inkml:trace contextRef="#ctx0" brushRef="#br0">5 0 13997,'0'0'4244,"3"10"-2146,2 6-1413,0 0-1,-1 1 0,-1-1 1,-1 1-1,-1 0 0,0 25 1,-15 110 1874,0-3-513,14-148-2018,0 0 1,0 0-1,-1 0 1,1 0-1,0 0 0,0 0 1,0 0-1,0 0 1,0-1-1,0 1 1,0 0-1,1 0 1,-1 0-1,0 0 0,1 0 1,-1 0-1,0 0 1,1-1-1,-1 1 1,1 0-1,-1 0 0,1 0 1,-1-1-1,1 1 1,0 0-1,-1-1 1,1 1-1,0 0 1,0-1-1,-1 1 0,1-1 1,0 1-1,0-1 1,0 0-1,0 1 1,-1-1-1,1 0 1,0 0-1,0 1 0,0-1 1,0 0-1,0 0 1,0 0-1,0 0 1,0 0-1,0 0 1,0-1-1,0 1 0,0 0 1,-1 0-1,1-1 1,0 1-1,0 0 1,0-1-1,0 1 0,0-1 1,-1 1-1,2-2 1,7-2 157,-1-2 1,1 1-1,-1-1 1,10-9-1,17-18-70,-1-1 0,-2-2 0,35-50 0,-47 58-133,-2-1 0,-1-1 1,-2 0-1,-1-1 0,15-48 0,-27 67-2129,-9 17-283,-15 29-3244,13-20 2207,-13 17-4734</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3:51.153"/>
    </inkml:context>
    <inkml:brush xml:id="br0">
      <inkml:brushProperty name="width" value="0.025" units="cm"/>
      <inkml:brushProperty name="height" value="0.025" units="cm"/>
    </inkml:brush>
  </inkml:definitions>
  <inkml:trace contextRef="#ctx0" brushRef="#br0">0 0 13485,'0'0'14862,"48"40"-13773,-26-9-417,2 2-319,0-2-161,1-3-128,-2-6-64,1-3-609,-1-6-1729,-5-9-2242,-6-4-3332</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3:52.077"/>
    </inkml:context>
    <inkml:brush xml:id="br0">
      <inkml:brushProperty name="width" value="0.025" units="cm"/>
      <inkml:brushProperty name="height" value="0.025" units="cm"/>
    </inkml:brush>
  </inkml:definitions>
  <inkml:trace contextRef="#ctx0" brushRef="#br0">79 188 17713,'0'0'7740,"11"-6"-6490,0 0-1063,0 0 0,-1-1 1,0-1-1,0 0 0,12-12 1,-18 15-162,0 1 1,0-1-1,-1 1 1,1-1-1,-1-1 1,0 1-1,0 0 1,-1-1-1,0 1 1,0-1-1,0 0 1,-1 1-1,1-1 1,-1 0-1,-1 0 1,1-6-1,-1 11-21,0 0-1,0-1 0,0 1 0,0 0 1,-1 0-1,1 0 0,0 0 0,0 0 1,-1-1-1,1 1 0,-1 0 0,1 0 1,-1 0-1,1 0 0,-1 0 0,0 0 1,1 0-1,-1 1 0,0-1 0,0 0 1,0 0-1,0 1 0,0-1 0,0 0 1,0 1-1,-2-2 0,1 1-4,-1 1-1,0-1 0,1 1 1,-1-1-1,0 1 1,0 0-1,0 0 0,0 0 1,1 1-1,-1-1 1,-3 2-1,-1-1-10,0 1 0,0 1 1,0-1-1,0 1 0,0 1 0,1-1 1,-1 1-1,-6 5 0,5 0 5,0-1 0,0 1 0,1 0 0,0 1 0,1 0 1,0 0-1,1 0 0,0 1 0,0 0 0,1 0 0,0 0 0,1 0 0,1 0 0,0 1 0,0 0 0,1-1 0,0 17 0,2-25 5,-1-1-1,0 0 0,1 1 1,0-1-1,-1 1 0,1-1 0,0 0 1,0 0-1,0 1 0,1-1 1,-1 0-1,1 0 0,-1 0 1,1 0-1,-1-1 0,1 1 0,0 0 1,0-1-1,0 1 0,0-1 1,0 0-1,0 1 0,0-1 1,1 0-1,-1 0 0,0 0 0,1-1 1,-1 1-1,0-1 0,1 1 1,-1-1-1,1 0 0,-1 0 0,1 0 1,3 0-1,5-1 29,0 1 0,0-2 0,0 0 0,0 0 0,0-1 0,18-7 0,-1-3 36,-1-1 0,-1-2-1,0 0 1,-1-2-1,-1-1 1,36-36-1,-60 61 50,0-1 0,0 1 1,0-1-1,-1 1 0,0-1 0,-3 9 0,-1 3 93,-1-2-101,1 0 1,1 0 0,0 0-1,1 1 1,-1 21 0,4-37-98,0 1 1,0-1 0,0 0-1,0 0 1,0 1 0,0-1-1,0 0 1,0 0 0,0 1-1,0-1 1,0 0 0,0 0-1,0 1 1,0-1 0,1 0-1,-1 0 1,0 0 0,0 1-1,0-1 1,0 0 0,1 0-1,-1 0 1,0 0 0,0 1-1,0-1 1,1 0 0,-1 0-1,0 0 1,0 0 0,1 0-1,-1 0 1,0 1 0,0-1-1,1 0 1,-1 0 0,0 0-1,0 0 1,1 0 0,-1 0-1,0 0 1,0 0 0,1 0-1,-1 0 1,0-1 0,17-5 294,13-14 177,10-15-307,-17 13-100,44-30-1,-66 51-70,-1 1 0,1-1 0,0 1 0,-1-1-1,1 1 1,-1-1 0,1 1 0,0-1 0,-1 1 0,1 0 0,0-1 0,0 1 0,-1 0-1,1 0 1,0 0 0,0 0 0,-1-1 0,1 1 0,0 0 0,0 0 0,-1 0-1,1 1 1,0-1 0,0 0 0,-1 0 0,1 0 0,1 1 0,3 17 54,-5-17-53,0 1 0,-1-1 0,1 0 1,0 0-1,0 1 0,0-1 0,1 0 1,-1 0-1,0 1 0,0-1 0,1 0 1,-1 0-1,1 0 0,-1 1 0,1-1 1,-1 0-1,1 0 0,0 0 1,-1 0-1,1 0 0,0 0 0,0 0 1,0 0-1,0-1 0,0 1 0,0 0 1,0 0-1,0-1 0,0 1 0,0 0 1,0-1-1,1 0 0,-1 1 1,0-1-1,0 0 0,0 1 0,3-1 1,1 0 11,-1-1 0,1 0 1,0 0-1,0-1 0,-1 1 1,1-1-1,-1 0 0,1 0 1,-1-1-1,0 1 0,6-6 1,-5 5-87,-1 0 1,1 0 0,0 0-1,0 1 1,0-1 0,0 1-1,1 1 1,7-3 0,-12 4-62,-1 0 0,1 0 1,0 1-1,-1-1 0,1 0 0,-1 0 1,1 1-1,-1-1 0,1 0 0,-1 1 1,1-1-1,-1 0 0,1 1 1,-1-1-1,0 1 0,1-1 0,-1 1 1,1-1-1,-1 1 0,0-1 0,0 1 1,1-1-1,-1 1 0,0-1 1,0 1-1,0-1 0,1 1 0,-1 0 1,0-1-1,0 1 0,0-1 0,0 1 1,0 0-1,0-1 0,0 1 1,-1-1-1,1 1 0,0 0 0,0-1 1,0 1-1,-1-1 0,1 1 0,0-1 1,-1 1-1,1 1-402,-4 13-5113</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3:52.845"/>
    </inkml:context>
    <inkml:brush xml:id="br0">
      <inkml:brushProperty name="width" value="0.025" units="cm"/>
      <inkml:brushProperty name="height" value="0.025" units="cm"/>
    </inkml:brush>
  </inkml:definitions>
  <inkml:trace contextRef="#ctx0" brushRef="#br0">8 40 15118,'0'0'9866,"0"15"-9605,-3 17-147,1-6 93,0 0-1,1-1 1,2 1 0,4 27 0,-5-51-159,0 0 0,1 0-1,-1 0 1,1 0 0,0 0 0,-1-1-1,1 1 1,0 0 0,0 0 0,0-1 0,0 1-1,1 0 1,-1-1 0,0 1 0,1-1 0,-1 0-1,1 1 1,0-1 0,-1 0 0,1 0-1,0 0 1,-1 0 0,1 0 0,0 0 0,0-1-1,0 1 1,0-1 0,0 1 0,0-1-1,0 0 1,0 1 0,0-1 0,0 0 0,0 0-1,0-1 1,0 1 0,0 0 0,0-1 0,0 1-1,3-2 1,2 0 86,0-1-1,-1 0 0,1 0 1,-1 0-1,0-1 1,1 0-1,-2 0 1,1-1-1,0 0 1,4-5-1,-3 0 7,0 0-1,0 0 1,-1-1-1,0 0 1,-1 0-1,-1 0 1,0-1-1,0 0 1,-1 1-1,0-1 1,-1 0-1,-1-1 1,0 1-1,-1-24 1,0 36-135,1-1 1,-1 0-1,0 0 1,0 0 0,0 0-1,0 1 1,0-1-1,0 0 1,0 0-1,0 0 1,-1 0-1,1 1 1,0-1-1,0 0 1,-1 0-1,1 0 1,0 1-1,-1-1 1,1 0 0,-1 0-1,1 1 1,-1-1-1,1 0 1,-1 1-1,0-1 1,1 1-1,-1-1 1,0 1-1,1-1 1,-1 1-1,0-1 1,0 1 0,1 0-1,-1-1 1,0 1-1,0 0 1,0 0-1,1 0 1,-2-1-1,1 2-10,0-1 0,0 1 0,0-1-1,0 1 1,0-1 0,0 1 0,0-1-1,0 1 1,0 0 0,0 0 0,1-1-1,-1 1 1,0 0 0,1 0 0,-1 0-1,0 0 1,1 0 0,-1 0 0,1 0-1,0 0 1,-1 0 0,1 0 0,0 0-1,-1 0 1,1 0 0,0 0 0,0 0-1,0 0 1,0 0 0,0 2 0,0-3-22,0 1 1,0-1-1,0 0 0,0 0 1,0 1-1,0-1 1,0 0-1,0 0 1,0 1-1,0-1 1,0 0-1,0 0 1,0 0-1,0 1 1,0-1-1,1 0 1,-1 0-1,0 0 1,0 1-1,0-1 0,0 0 1,0 0-1,0 0 1,1 1-1,-1-1 1,0 0-1,0 0 1,0 0-1,0 0 1,1 0-1,-1 1 1,0-1-1,0 0 1,0 0-1,1 0 1,-1 0-1,0 0 1,0 0-1,1 0 0,-1 0 1,0 0-1,0 0 1,0 0-1,1 0 1,-1 0-1,1 0 1,13-8-2663,10-14-5675,-8 3-834</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3:53.581"/>
    </inkml:context>
    <inkml:brush xml:id="br0">
      <inkml:brushProperty name="width" value="0.025" units="cm"/>
      <inkml:brushProperty name="height" value="0.025" units="cm"/>
    </inkml:brush>
  </inkml:definitions>
  <inkml:trace contextRef="#ctx0" brushRef="#br0">70 1 20531,'0'0'7084,"-8"9"-7105,6-7 20,-3 3-1,0 0 1,1 0 0,0 0 0,0 0-1,0 1 1,1-1 0,0 1 0,0 0-1,0 0 1,1 0 0,0 1 0,0-1-1,0 0 1,1 1 0,-1 7 0,6 14 344,5-43 848,5-46 611,-21 89-845,4-18-962,0 0-1,1 0 0,0 0 1,-1 16-1,3-23 15,0 0 1,0 0-1,0 0 0,1 0 1,-1 0-1,1-1 0,0 1 1,0 0-1,0 0 0,0 0 1,0-1-1,1 1 0,-1 0 1,1-1-1,0 1 0,0-1 1,0 0-1,0 0 0,0 0 1,0 0-1,5 4 0,-3-4 6,0 0-1,0-1 1,0 1-1,0-1 1,1 1-1,-1-1 0,0 0 1,1-1-1,-1 1 1,0-1-1,1 0 1,-1 0-1,1 0 0,7-2 1,-8 1-5,0-1-1,-1 1 1,1-1 0,-1 0 0,1 0-1,-1 0 1,0 0 0,0-1 0,0 1 0,0-1-1,0 0 1,-1 0 0,1 0 0,-1 0-1,1 0 1,-1 0 0,-1-1 0,1 1 0,0-1-1,-1 0 1,1 1 0,-1-1 0,0 0-1,0 0 1,-1 0 0,1 1 0,-1-6-1,1 5 0,-1 0 0,1 0 0,-1-1 0,0 1 0,0 0 0,-1 0 0,1 0 0,-1-1 0,0 1 0,0 0 0,0 0 0,-1 0 0,1 0 0,-1 1 0,0-1 0,0 0 0,-1 1 0,1-1 0,-1 1 0,1 0 0,-1 0 0,0 0 0,0 0 0,0 0 0,-5-2 0,4 2-217,0 1 1,0 0-1,0 0 1,-1 1-1,1-1 1,-1 1-1,1 0 1,-1 0-1,0 0 1,1 1-1,-1 0 1,0 0-1,1 0 1,-1 0-1,0 1 1,1-1-1,-1 1 0,1 1 1,-1-1-1,1 0 1,0 1-1,-1 0 1,1 0-1,0 1 1,0-1-1,0 1 1,1-1-1,-1 1 1,0 1-1,1-1 1,-5 6-1,6-6-5595</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00.318"/>
    </inkml:context>
    <inkml:brush xml:id="br0">
      <inkml:brushProperty name="width" value="0.025" units="cm"/>
      <inkml:brushProperty name="height" value="0.025" units="cm"/>
    </inkml:brush>
  </inkml:definitions>
  <inkml:trace contextRef="#ctx0" brushRef="#br0">126 1 18353,'-10'0'2942,"7"0"-2765,-11 0 1202,0 1 0,0 1 0,0 0 0,0 0-1,-24 9 1,38-11-1376,-1 0-1,1 0 0,0-1 1,0 1-1,0 0 1,0 0-1,0 0 0,-1 0 1,1 0-1,0 1 0,0-1 1,0 0-1,0 0 0,0 0 1,0 0-1,-1 0 0,1 0 1,0 0-1,0 0 0,0 0 1,0 0-1,0 0 0,0 0 1,-1 0-1,1 0 0,0 1 1,0-1-1,0 0 0,0 0 1,0 0-1,0 0 0,0 0 1,0 0-1,0 1 0,0-1 1,0 0-1,0 0 0,0 0 1,0 0-1,0 0 0,0 0 1,0 1-1,0-1 1,0 0-1,0 0 0,0 0 1,0 0-1,0 0 0,0 1 1,0-1-1,0 0 0,0 0 1,0 0-1,0 0 0,0 0 1,0 0-1,0 1 0,0-1 1,0 0-1,1 0 0,11 4-100,19-2-272,1-2-407,-19-1 308,-1 1 0,1 0 0,0 0 1,-1 2-1,1 0 0,-1 0 0,1 1 0,14 5 0,-26-7 499,0-1 0,1 1 1,-1-1-1,0 1 0,0 0 0,1-1 0,-1 1 0,0 0 0,0 0 1,0 0-1,0 0 0,0 0 0,0 0 0,0 0 0,0 0 0,-1 0 1,1 1-1,0-1 0,-1 0 0,1 0 0,-1 1 0,1-1 0,-1 0 1,0 1-1,1-1 0,-1 1 0,0 1 0,-1 0 136,1-1 1,-1 0-1,0 1 0,0-1 1,0 1-1,-1-1 0,1 0 1,0 0-1,-1 0 0,0 0 1,1 0-1,-1 0 0,-3 3 1,-6 4 581,-1 0 0,0-1 1,-25 13-1,35-20-718,-2 1-16,1 0-1,0-1 1,-1 1 0,1-1 0,-1 0 0,1 0 0,-1 0 0,-6 0 0,10-3-1023,0 0 0,0-1 0,1 1 0,-1 0 0,1 0 0,-1 0 0,1-1 0,0 1 0,0 0 0,0 0 0,2-4 0,14-17-10004</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3:54.019"/>
    </inkml:context>
    <inkml:brush xml:id="br0">
      <inkml:brushProperty name="width" value="0.025" units="cm"/>
      <inkml:brushProperty name="height" value="0.025" units="cm"/>
    </inkml:brush>
  </inkml:definitions>
  <inkml:trace contextRef="#ctx0" brushRef="#br0">38 0 14286,'0'0'8450,"-5"8"-6982,0 1-1155,1 0 0,0 0 0,1 1 0,0-1 0,0 1 0,1 0 0,0 0 0,1 0 0,0 0 0,1 18 0,-2 35 539,0-13-326,5 65-1,-2-103-339,1 1-1,0-1 1,0 1 0,2-1-1,-1 0 1,1 0 0,1-1-1,0 1 1,1-1 0,10 15 0,-14-23-169,0 0 1,0 0 0,1-1 0,-1 1-1,1 0 1,0-1 0,0 1 0,0-1 0,0 0-1,0 0 1,0-1 0,1 1 0,-1 0-1,1-1 1,-1 0 0,1 0 0,-1 0 0,1 0-1,7 0 1,-6-1 11,1-1 0,-1 0 0,0 0 0,1-1 0,-1 1 0,0-1 0,0 0 0,0 0 0,0-1 0,0 1 0,-1-1 0,6-4 0,10-10 59,-1-1 0,0-1 1,-2-1-1,22-29 0,-36 44-87,19-24-1,-1-2 0,-2-1 0,23-51 0,-33 63 0,-1-1 0,-2 1 0,0-2 0,-1 1 0,-1-1 0,-1 1 0,1-28 0,-4 48-82,0 0-1,0 1 1,0-1-1,0 0 1,0 1-1,0-1 1,0 0-1,0 1 1,0-1-1,-1 0 1,1 1-1,0-1 1,0 1-1,-1-1 1,1 0 0,0 1-1,-1-1 1,1 1-1,0-1 1,-1 1-1,1-1 1,-1 1-1,0-1 1,-14 0-5614,9 1 2854,-6 1-9607</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3:54.552"/>
    </inkml:context>
    <inkml:brush xml:id="br0">
      <inkml:brushProperty name="width" value="0.025" units="cm"/>
      <inkml:brushProperty name="height" value="0.025" units="cm"/>
    </inkml:brush>
  </inkml:definitions>
  <inkml:trace contextRef="#ctx0" brushRef="#br0">39 0 14029,'0'0'10346,"15"55"-8680,-22-5 223,-4 11-896,1 3-544,-4 0 31,5-5-159,6-8-225,3-9-32,0-13-32,9-12-192,11-9-1090,5-8-1408,3-3-1442,0-16-2690</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3:54.910"/>
    </inkml:context>
    <inkml:brush xml:id="br0">
      <inkml:brushProperty name="width" value="0.025" units="cm"/>
      <inkml:brushProperty name="height" value="0.025" units="cm"/>
    </inkml:brush>
  </inkml:definitions>
  <inkml:trace contextRef="#ctx0" brushRef="#br0">146 32 18449,'-9'7'2125,"4"-3"-1740,-16 11 1335,1 2 0,-23 22 0,39-35-1556,-1 1 0,1-1 0,0 1 0,1 0 0,-1 0 0,1 0 0,0 1 1,0-1-1,0 1 0,1-1 0,0 1 0,0 0 0,1 0 0,-1 0 0,1 0 1,0 0-1,1 7 0,0-12-164,0-1 1,0 1 0,0 0-1,1 0 1,-1-1 0,0 1-1,0 0 1,1-1 0,-1 1-1,1 0 1,-1-1-1,1 1 1,-1-1 0,1 1-1,-1 0 1,1-1 0,-1 1-1,1-1 1,0 0-1,-1 1 1,1-1 0,0 1-1,-1-1 1,1 0 0,0 0-1,-1 1 1,1-1-1,1 0 1,29 0 26,-21-2 11,-1 0 0,0-1 0,1 0 0,10-5 0,-4-2 14,-1 0 0,0 0 1,0-2-1,-1 0 0,22-23 0,-30 28 16,-1 1 0,1-1 0,-1 0-1,0-1 1,0 1 0,-1-1-1,0 0 1,0 0 0,-1 0-1,0 0 1,-1-1 0,0 1 0,0-1-1,0-8 1,-14 21 71,7 2-148,0 0 0,1 0 0,0 0 0,1 1 0,-1-1 0,1 1 0,0 0 0,1 0 0,-3 10 0,0 3-43,1 0 0,-2 26 0,6-44 14,-1-1-1,1 1 1,0 0-1,0 0 1,0-1-1,0 1 1,0 0-1,0 0 1,0-1-1,1 1 1,-1 0-1,1-1 1,-1 1-1,1 0 1,0-1-1,-1 1 1,1-1-1,0 1 1,0-1-1,0 1 1,0-1-1,0 0 1,1 1-1,-1-1 1,0 0-1,1 0 1,-1 0-1,0 0 1,1 0-1,2 1 0,-1-1-185,0-1 0,1 0-1,-1 1 1,0-1 0,0-1-1,1 1 1,-1 0 0,0-1-1,0 0 1,0 1 0,0-1-1,0 0 1,1-1 0,-2 1-1,1-1 1,5-2 0,3-4-1572,0-1 0,0 1 0,-1-1 0,16-20 1,8-12-6261</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3:55.364"/>
    </inkml:context>
    <inkml:brush xml:id="br0">
      <inkml:brushProperty name="width" value="0.025" units="cm"/>
      <inkml:brushProperty name="height" value="0.025" units="cm"/>
    </inkml:brush>
  </inkml:definitions>
  <inkml:trace contextRef="#ctx0" brushRef="#br0">113 1 10025,'0'0'7939,"-6"8"-4784,-8 12-2318,1 1 0,1 0 0,1 1 0,1 1 0,1-1 0,-8 34 0,11-32-492,1 0 1,1 0 0,1 1 0,1 0 0,1-1 0,4 42-1,-3-64-340,1 0 0,-1 0-1,1 0 1,-1 0-1,1 0 1,0 0 0,-1 0-1,1 0 1,0 0-1,0 0 1,0-1-1,1 1 1,-1 0 0,0-1-1,1 1 1,-1-1-1,1 1 1,-1-1-1,4 2 1,-4-2 2,0-1 1,0 0-1,0 1 1,0-1-1,0 0 1,0 0-1,1 0 1,-1 0-1,0 0 1,0 0-1,0 0 1,0 0-1,0 0 1,0-1-1,0 1 1,0 0-1,0-1 1,0 1-1,0 0 1,0-1-1,0 0 1,0 1-1,0-1 1,0 0-1,0 1 1,0-1-1,0 0 1,-1 0-1,1 1 0,0-1 1,-1 0-1,1 0 1,-1 0-1,1 0 1,-1 0-1,2-2 1,4-15-36,-1 0 0,0 0-1,-1 0 1,-1-1 0,-1 0 0,0 1 0,-2-1 0,0 0-1,-1 1 1,-6-36 0,7 53 15,0 0 1,0 0-1,0 0 0,0-1 0,0 1 1,0 0-1,-1 0 0,1 0 0,0 0 0,-1 0 1,1-1-1,-1 1 0,1 0 0,-1 0 0,1 0 1,-1 0-1,0 0 0,0 0 0,1 1 1,-1-1-1,0 0 0,0 0 0,0 0 0,0 1 1,0-1-1,0 1 0,0-1 0,0 0 1,0 1-1,0 0 0,-2-1 0,1 2 0,1-1 0,0 1 0,0 0 0,0 0 0,0 0 0,0 0 0,0 0 0,0 0 0,0 0 0,0 1 0,0-1 0,1 0 0,-1 0 0,1 1 0,-1-1 0,0 0 0,1 1 0,0-1 0,-1 1 0,1-1 0,0 0 0,0 1 0,0-1 0,0 1 0,0 1 0,0 2 6,-1 0 0,1 0 0,0 0 0,0 0 1,1 1-1,0-1 0,0 0 0,0 0 0,0 0 0,1-1 1,0 1-1,0 0 0,0 0 0,3 4 0,-3-6 7,1-1 0,0 1 0,0 0-1,0-1 1,0 0 0,0 1 0,0-1 0,1 0-1,-1-1 1,0 1 0,1-1 0,0 1 0,-1-1-1,1 0 1,0-1 0,0 1 0,0 0-1,-1-1 1,8 0 0,-2-1 89,1 0-1,-1 0 1,0-1-1,1 0 1,-1-1 0,0 0-1,0 0 1,0-1-1,-1 0 1,1 0 0,-1-1-1,0 0 1,11-10-1,-6 5 84,-1-1-1,0-1 0,0 0 1,-1-1-1,-1 0 0,17-27 1,-39 62-6,1 0 0,1 0 0,1 1 0,1 1 0,1 0 0,1 0 0,2 0 0,0 0 0,-1 33 0,5-56-156,0 0-1,0 1 1,0-1 0,1 0 0,-1 0-1,0 1 1,0-1 0,1 0-1,-1 0 1,1 1 0,-1-1-1,1 0 1,-1 0 0,1 0 0,0 0-1,0 0 1,0 0 0,-1 0-1,1 0 1,0 0 0,0 0 0,0 0-1,0 0 1,0-1 0,1 1-1,-1 0 1,0-1 0,0 1 0,0-1-1,1 1 1,-1-1 0,0 0-1,0 1 1,1-1 0,-1 0 0,0 0-1,1 0 1,-1 0 0,0 0-1,1 0 1,-1-1 0,0 1 0,2-1-1,27-12-2211,-28 12 1537,0 0 1,0-1-1,-1 1 0,1-1 1,-1 1-1,1-1 1,-1 0-1,0 0 0,0 1 1,0-1-1,0 0 0,1-3 1,4-18-11054</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3:55.741"/>
    </inkml:context>
    <inkml:brush xml:id="br0">
      <inkml:brushProperty name="width" value="0.025" units="cm"/>
      <inkml:brushProperty name="height" value="0.025" units="cm"/>
    </inkml:brush>
  </inkml:definitions>
  <inkml:trace contextRef="#ctx0" brushRef="#br0">0 71 22966,'0'0'2979,"0"-49"544,0 35-1697,0 6-1410,2 8-416,3 2-160,1 12-801,2 4-1954,-4 0-2562,-3-1-3043</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3:56.071"/>
    </inkml:context>
    <inkml:brush xml:id="br0">
      <inkml:brushProperty name="width" value="0.025" units="cm"/>
      <inkml:brushProperty name="height" value="0.025" units="cm"/>
    </inkml:brush>
  </inkml:definitions>
  <inkml:trace contextRef="#ctx0" brushRef="#br0">165 0 17905,'0'0'5915,"-4"11"-4725,-55 129 1067,34-84-1228,1 0 0,-22 89 0,44-139-993,0 0 0,1 1 0,0-1 0,1 1 0,0-1 0,0 1 0,0 0 0,0-1 0,3 10 0,-2-14-28,-1-1 0,1 0 1,-1 1-1,1-1 0,0 0 0,0 0 1,-1 1-1,1-1 0,0 0 1,0 0-1,0 0 0,0 0 1,1 0-1,-1 0 0,0 0 0,0 0 1,0-1-1,2 2 0,0-2 22,0 1-1,0 0 0,0-1 0,-1 0 0,1 1 1,0-1-1,0 0 0,0 0 0,0-1 0,0 1 1,0-1-1,4-1 0,2-1 11,0-1 1,-1 0-1,1-1 0,-1 0 1,0 0-1,0-1 1,0 0-1,-1-1 0,0 1 1,0-1-1,-1-1 0,7-8 1,7-11-1,-2-1 1,18-34-1,-13 10 31,-18 39 31,-14 35-99,1-2 6,1-1 1,1 1-1,0 1 0,2-1 1,1 1-1,0 0 0,0 31 1,3-50 3,0 1 0,1-1 0,-1 0 1,0 1-1,1-1 0,-1 0 0,1 0 0,0 1 1,0-1-1,0 0 0,0 0 0,0 0 0,0 0 1,0 0-1,1 0 0,-1 0 0,1 0 0,0-1 1,-1 1-1,1 0 0,0-1 0,0 0 0,0 1 1,0-1-1,0 0 0,0 0 0,0 0 0,0 0 1,1 0-1,-1-1 0,0 1 0,1-1 0,-1 1 1,0-1-1,1 0 0,-1 0 0,0 0 0,1 0 1,-1-1-1,5 0 0,-2 0-12,0 1 0,0-1 0,-1-1 0,1 1 0,0-1 0,0 0 0,-1 0 0,1 0 0,-1 0 0,1-1 0,-1 0 0,0 0 0,0 0 0,0 0 0,-1-1 0,1 0 0,-1 0 0,5-6 0,-8 9-92,1 1 0,-1-1-1,0 1 1,0-1 0,1 1 0,-1-1-1,0 0 1,0 1 0,0-1 0,0 1-1,0-1 1,0 0 0,0 1-1,0-1 1,0 0 0,0 1 0,0-1-1,0 1 1,0-1 0,-1 0-1,1 1 1,0-1 0,-1 0 0,-18-11-8922,16 11 7821,-14-5-9384</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3:57.094"/>
    </inkml:context>
    <inkml:brush xml:id="br0">
      <inkml:brushProperty name="width" value="0.025" units="cm"/>
      <inkml:brushProperty name="height" value="0.025" units="cm"/>
    </inkml:brush>
  </inkml:definitions>
  <inkml:trace contextRef="#ctx0" brushRef="#br0">91 123 19923,'0'0'6283,"-4"14"-6000,-15 67 1050,3 1 1,4 1-1,-2 134 0,14-215-1304,3 34 295,-3-35-312,0 0 1,0 1 0,0-1 0,1 0-1,-1 0 1,0 0 0,1 0-1,-1 0 1,1 0 0,-1 0 0,1 0-1,0 0 1,-1 0 0,1 0 0,0 0-1,-1 0 1,1 0 0,0-1-1,0 1 1,0 0 0,0-1 0,0 1-1,0 0 1,0-1 0,2 1-1,-2-2-7,0 0-1,0 0 0,-1 0 0,1 0 0,0 0 0,0 0 0,-1 0 0,1 0 0,-1-1 0,1 1 0,-1 0 0,1 0 0,-1-1 0,0 1 0,0 0 0,1-1 0,-1 1 0,0 0 1,0-1-1,0 1 0,-1 0 0,1-1 0,-1-1 0,2 0-54,-1-12-207,0 0 0,-1 0-1,0 0 1,-1 0-1,0 0 1,-2 1-1,0-1 1,0 1-1,-1 0 1,-1 0-1,-1 0 1,-12-20-1,18 32 152,9 11-241,0-3-30,0 0 1,1-1-1,-1 0 1,1-1 0,0 0-1,0-1 1,1 1 0,-1-2-1,1 1 1,0-2-1,16 2 1,14 0-444,57-4 0,-94 1 859,8-1-62,1 0 0,-1 0 0,0-2 0,13-3 0,-22 6 117,0 0 0,0-1 0,0 0 0,1 0 0,-1 1 0,0-1 0,0 0 1,0-1-1,0 1 0,0 0 0,-1-1 0,1 1 0,0-1 0,-1 1 0,1-1 0,0 0 0,-1 0 0,0 1 1,0-1-1,1 0 0,-1 0 0,0 0 0,-1-1 0,1 1 0,0 0 0,0 0 0,-1-3 0,0 4-22,-1 0 0,1 0 0,-1 0 0,0 0 0,1 0-1,-1 1 1,0-1 0,0 0 0,0 0 0,1 1-1,-1-1 1,0 1 0,0-1 0,0 1 0,0-1 0,0 1-1,0-1 1,0 1 0,0 0 0,-1 0 0,1-1 0,0 1-1,0 0 1,0 0 0,0 0 0,0 0 0,0 0-1,0 1 1,0-1 0,0 0 0,-1 0 0,1 1 0,0-1-1,-1 1 1,-44 12 313,35-7-254,0 1-1,1 0 1,0 1-1,0 0 0,1 1 1,0 0-1,-10 13 1,14-16 10,0 1 0,0 0 0,0 0 1,1 0-1,0 1 0,1 0 1,0-1-1,0 1 0,0 0 0,1 1 1,-2 14-1,4-22-135,0 0 0,0 0 0,0 0 0,0 0 0,0 0 0,0 0 0,0 0 0,1 0 0,-1-1 0,0 1 0,0 0 0,1 0 0,-1 0 0,1 0 0,-1-1 0,1 1 0,-1 0 0,1 0 0,-1-1 0,1 1 0,0 0 0,-1-1 0,1 1 0,0-1 0,-1 1 0,1-1 0,0 1 1,0-1-1,0 0 0,1 1 0,1 0 10,0 0 0,0-1 1,1 0-1,-1 1 1,0-1-1,1 0 1,-1-1-1,0 1 1,4-1-1,2-1 18,0 0-1,-1-1 1,1 0 0,-1 0 0,1-1-1,8-5 1,-1-3-66,0-1 0,-1-1 0,0 0 0,21-28 0,-29 33-115,-1 0 0,1-1 0,-2 1 0,1-2 1,-1 1-1,-1 0 0,0-1 0,0 0 1,3-20-1,-8 24-731,-6 14 663,-5 14 256,8-11 95,1 0 0,-1-1 1,2 1-1,-1 1 0,2-1 0,-1 0 0,1 0 0,1 1 0,1 18 0,-1-28-95,1 1-1,-1 0 1,1-1-1,-1 1 1,1 0-1,0-1 0,0 1 1,0-1-1,0 1 1,0-1-1,0 0 1,0 1-1,0-1 0,0 0 1,0 0-1,1 0 1,-1 0-1,1 0 1,-1 0-1,1 0 0,-1 0 1,1 0-1,-1-1 1,1 1-1,0-1 0,-1 1 1,1-1-1,0 1 1,-1-1-1,1 0 1,0 0-1,0 0 0,-1 0 1,1 0-1,0-1 1,-1 1-1,1 0 1,3-2-1,3 1 91,0-1 0,0 0 1,-1 0-1,1-1 0,0 0 0,-1 0 1,9-6-1,11-11-112,0 0-1,-2-2 1,0-1-1,-2-1 1,0-1 0,-2-1-1,20-32 1,-26 36-98,-1-2 0,-2 0 0,0-1 0,-1 0 0,-2-1 0,0 1 0,-2-2 0,-1 1 0,3-31 0,-8 55 69,-1 0-1,0 1 1,0-1-1,0 0 1,0 1-1,0-1 1,0 1-1,0-1 1,-1 0-1,1 1 1,0-1-1,-1 1 0,1-1 1,-1 1-1,-1-3 1,2 4 6,0 0 1,-1 0 0,1-1-1,-1 1 1,1 0-1,-1 0 1,1 0 0,-1 0-1,1-1 1,-1 1-1,1 0 1,-1 0 0,1 0-1,-1 0 1,1 0-1,-1 0 1,1 0-1,-1 1 1,1-1 0,-1 0-1,1 0 1,0 0-1,-1 0 1,1 0 0,-1 1-1,1-1 1,-1 0-1,1 1 1,0-1 0,-1 1-1,-4 3 12,1 0 0,-1 0 0,1 0 0,0 1 0,1-1 0,-6 9-1,-4 10 48,2 0 0,1 1 0,0 0 0,2 1 0,1 0 0,1 0 0,1 1-1,-2 28 1,5-41-31,1 0-1,1 0 1,0 0-1,0 0 1,2-1-1,0 1 0,0 0 1,1-1-1,0 1 1,1-1-1,1 0 1,0 0-1,1 0 1,0-1-1,0 0 1,1 0-1,1 0 1,10 11-1,-1-11-23,-16-12 0,-1 1 0,0 0 0,0 0 0,1 0 0,-1 0 0,0 0 0,0 0 0,1-1 0,-1 1 0,0 0 0,0 0 0,0 0 0,1 0 0,-1-1 0,0 1 0,0 0 0,0 0 0,1-1 0,-1 1 0,0 0 0,0 0 0,0-1 0,0 1 0,0 0 0,0-1 0,0 1 0,0 0 0,0 0 0,0-1 0,0 1 0,0 0 0,0-1 0,0 1 0,0 0 0,0-1 0,0-2 0,-1-1 0,1 1 0,-1-1 0,0 1 0,0-1 0,-1 1 0,1-1 0,-3-3 0,-15-22-433,-2 1-1,-1 1 1,-1 1-1,-1 1 1,-2 1-1,0 1 1,-2 1-1,0 2 1,-38-22-1,134 50 632,-56-5-361,25 8-983,-13-4-4208,-19-5-1559</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3:57.438"/>
    </inkml:context>
    <inkml:brush xml:id="br0">
      <inkml:brushProperty name="width" value="0.025" units="cm"/>
      <inkml:brushProperty name="height" value="0.025" units="cm"/>
    </inkml:brush>
  </inkml:definitions>
  <inkml:trace contextRef="#ctx0" brushRef="#br0">1 13 12684,'0'0'10858,"71"-13"-12331,-35 18-3011,3-2-5894</inkml:trace>
  <inkml:trace contextRef="#ctx0" brushRef="#br0" timeOffset="1">234 18 19218,'0'0'7303</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3:58.220"/>
    </inkml:context>
    <inkml:brush xml:id="br0">
      <inkml:brushProperty name="width" value="0.025" units="cm"/>
      <inkml:brushProperty name="height" value="0.025" units="cm"/>
    </inkml:brush>
  </inkml:definitions>
  <inkml:trace contextRef="#ctx0" brushRef="#br0">273 51 16752,'0'0'5093,"-7"-9"-1864,5 6-3080,0 0 0,-1 0 0,1 0-1,-1 0 1,0 0 0,0 1-1,0-1 1,0 1 0,0 0 0,0 0-1,-1 0 1,1 0 0,-1 0-1,0 1 1,1 0 0,-1 0-1,0 0 1,0 0 0,0 0 0,1 1-1,-1 0 1,0 0 0,0 0-1,0 0 1,0 0 0,0 1 0,-6 1-1,0 2-139,0 0 0,1 1-1,-1 0 1,1 0 0,0 1 0,1 0-1,-1 1 1,1 0 0,0 0-1,1 1 1,0 0 0,-9 13-1,10-14-15,1 0 0,1 0 0,-1 0 0,1 1 0,1 0 0,-1-1 0,1 1 0,1 1 0,-1-1 0,1 0 0,1 1 0,0-1 0,0 1-1,0-1 1,2 18 0,0-24-2,-1-1 1,1 1-1,0 0 0,0-1 0,0 1 0,0 0 0,0-1 0,0 1 1,0-1-1,1 1 0,-1-1 0,0 0 0,1 0 0,-1 1 0,1-1 0,-1 0 1,1 0-1,0 0 0,-1-1 0,1 1 0,0 0 0,0-1 0,0 1 1,-1-1-1,1 1 0,0-1 0,0 0 0,0 0 0,0 0 0,0 0 1,2-1-1,5 1-15,0 0 0,0-2 0,0 1 0,-1-1 0,14-4 0,-5-1 25,0-1 0,0-1 0,-1 0-1,0-1 1,-1-1 0,18-16 0,-24 20 7,0-1 1,-1 0 0,0-1 0,-1 0 0,0 0 0,0 0 0,-1-1 0,0 0 0,0 0 0,-1-1-1,4-13 1,-9 24-10,0-1 0,0 1 0,1 0 0,-1 0-1,0-1 1,0 1 0,0 0 0,0-1 0,0 1 0,0 0-1,0-1 1,0 1 0,0 0 0,0-1 0,0 1-1,0 0 1,0-1 0,0 1 0,0 0 0,0 0-1,0-1 1,0 1 0,0 0 0,0-1 0,0 1 0,-1 0-1,1-1 1,0 1 0,0 0 0,0 0 0,-1-1-1,1 1 1,0 0 0,0 0 0,0 0 0,-1-1-1,1 1 1,0 0 0,-1 0 0,1 0 0,0 0 0,-1-1-1,-15 7-131,-15 19-67,21-12 209,0 0 0,1 1-1,0 0 1,-6 16 0,12-23 3,0 0 0,0 0 0,1 1 0,0-1 0,0 1 0,1 0 0,0-1 0,0 1 0,1 0 0,1 13 0,-1-19 11,1 0 1,0 0-1,-1-1 0,1 1 0,0 0 0,0 0 1,0-1-1,0 1 0,0 0 0,1-1 0,-1 1 0,0-1 1,1 0-1,-1 1 0,1-1 0,-1 0 0,1 0 1,0 0-1,0 0 0,-1 0 0,1 0 0,0-1 1,0 1-1,0-1 0,0 1 0,0-1 0,0 0 1,0 1-1,-1-1 0,4 0 0,6 0 112,-1 0 0,0-1 0,0 0 0,18-3-1,-7-2-68,0-1-1,0-1 1,-1 0-1,0-2 1,28-17-1,-7 0-29,52-45 0,-75 54-34,-13 12-84,-10 12-217,2-3 290,-7 7 17,1 0 0,1 1 0,-1 0 0,2 1-1,-1 0 1,2 0 0,-1 0 0,2 1 0,-6 16-1,11-28 12,0 0-1,0 0 1,-1 0-1,1-1 1,0 1-1,0 0 1,0 0-1,0 0 0,0 0 1,0 0-1,0 0 1,1 0-1,-1 0 1,0 0-1,1 0 1,-1-1-1,0 1 1,1 0-1,-1 0 1,1 0-1,-1 0 1,1-1-1,-1 1 0,1 0 1,0-1-1,-1 1 1,1 0-1,1 0 1,0 0 27,0 0 0,0-1 0,0 1 0,0-1 0,0 1 0,0-1 0,0 0 0,1 0 0,-1 0 0,0 0 0,0 0 0,2-1 0,6-1 119,0 0 0,0-1 0,-1 0 0,15-6 0,97-62 8,-20 11-378,-101 59 200,1 1-1,-1 0 0,0-1 0,1 1 0,-1-1 1,1 1-1,-1 0 0,1 0 0,0-1 0,-1 1 1,1 0-1,-1 0 0,1 0 0,-1 0 0,1 0 1,0-1-1,-1 1 0,1 0 0,-1 0 1,1 0-1,0 1 0,-1-1 0,1 0 0,-1 0 1,1 0-1,-1 0 0,1 0 0,-1 1 0,1-1 1,-1 0-1,1 1 0,-1-1 0,1 1 0,-1 20 13,-22 38 179,18-49-187,-5 12 26,-10 47 0,11-28-4986</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3:59.442"/>
    </inkml:context>
    <inkml:brush xml:id="br0">
      <inkml:brushProperty name="width" value="0.025" units="cm"/>
      <inkml:brushProperty name="height" value="0.025" units="cm"/>
    </inkml:brush>
  </inkml:definitions>
  <inkml:trace contextRef="#ctx0" brushRef="#br0">146 237 9897,'2'-5'1126,"1"-1"-1,-1 1 1,0-1-1,0 1 1,-1-1-1,1 1 1,-1-1-1,-1 0 1,1 0-1,-1-7 1,0 12-1065,0-1 1,0 1 0,0 0-1,0-1 1,0 1 0,0 0-1,-1 0 1,1-1 0,0 1-1,-1 0 1,1 0-1,-1 0 1,1-1 0,-1 1-1,0 0 1,0 0 0,1 0-1,-1 0 1,0 0 0,0 0-1,0 0 1,0 1-1,0-1 1,0 0 0,0 0-1,0 1 1,0-1 0,0 1-1,-1-1 1,1 1 0,0-1-1,0 1 1,-1 0 0,1 0-1,0-1 1,0 1-1,-1 0 1,1 0 0,0 0-1,-1 0 1,1 1 0,0-1-1,0 0 1,-1 0 0,1 1-1,0-1 1,0 1-1,0-1 1,-1 1 0,0 0-1,-4 3-56,0-1-1,0 0 0,1 1 0,-1 0 1,1 1-1,0-1 0,0 1 0,1 0 1,0 0-1,-1 0 0,2 1 0,-1-1 1,-5 12-1,2-2 5,0-1 1,1 1-1,1 1 1,-6 27-1,9-34 2,0 1 0,1 0 0,0 0 0,1 0 0,0 11 0,1-19-7,-1 0 0,0 0 0,1 0 0,-1 0 0,1 0-1,-1 0 1,1 0 0,0 0 0,0 0 0,0-1 0,0 1 0,0 0 0,0 0 0,1-1 0,-1 1-1,1-1 1,-1 1 0,1-1 0,-1 0 0,1 0 0,0 1 0,-1-1 0,1 0 0,0 0 0,0-1-1,0 1 1,0 0 0,0-1 0,0 1 0,3 0 0,5-1 23,0 0 0,0 0 0,0-1-1,0 0 1,-1-1 0,1 0 0,0 0 0,-1-1 0,1 0-1,-1-1 1,0 0 0,0-1 0,0 1 0,-1-2 0,1 1 0,11-11-1,1-3 6,0 0-1,-1-2 1,-1 0-1,26-37 1,-31 38-4,-1-1 0,21-44-1,-31 56-20,1 0-1,-1 0 1,0 0-1,-1-1 1,0 1-1,-1-1 1,0 1-1,-1-1 1,0 0-1,-1-13 1,1 22-11,0 1 0,0-1 1,0 0-1,0 1 0,-1-1 1,1 1-1,0-1 0,0 0 1,0 1-1,-1-1 0,1 1 1,0-1-1,-1 1 0,1-1 1,0 1-1,-1-1 0,1 1 1,-1 0-1,1-1 0,-1 1 1,1 0-1,-1-1 0,1 1 1,-1 0-1,1-1 0,-1 1 0,1 0 1,-1 0-1,0 0 0,1-1 1,-1 1-1,1 0 0,-1 0 1,0 0-1,1 0 0,-1 0 1,1 0-1,-1 0 0,0 0 1,1 1-1,-1-1 0,1 0 1,-1 0-1,0 0 0,0 1 1,-24 15-186,11 1 274,2 1 1,1 0-1,0 0 1,1 1-1,1 0 1,1 1-1,0 0 0,2 0 1,0 1-1,1 0 1,2 0-1,-3 41 0,5-59-40,1-1-1,0 1 0,0 0 0,0-1 0,1 1 0,-1 0 0,1-1 1,-1 1-1,1-1 0,0 1 0,0-1 0,0 1 0,0-1 0,1 1 0,-1-1 1,0 0-1,1 0 0,0 0 0,-1 0 0,1 0 0,0 0 0,0 0 1,3 1-1,-1-1 6,1 0 1,0 0 0,-1-1 0,1 0-1,0 0 1,-1 0 0,1 0 0,0-1-1,0 0 1,0 0 0,0 0 0,7-2-1,-4 1-27,1-1 0,0 0-1,-1 0 1,1-1-1,-1 0 1,0-1-1,0 0 1,0 0-1,-1-1 1,1 0-1,-1 0 1,0 0 0,-1-1-1,1 0 1,-1-1-1,7-9 1,-6 7-35,-1 0-1,0 0 1,-1 0 0,0-1 0,-1 0-1,0 0 1,0 0 0,-1-1 0,0 1-1,-1-1 1,0 0 0,0-20 0,-2 30 9,0 0 0,1 0 0,-1 0 0,0 1 0,0-1 0,0 0 0,0 0 0,0 0 0,0 0 0,-1 1 1,1-1-1,0 0 0,0 0 0,-1 0 0,1 1 0,0-1 0,-1 0 0,1 0 0,0 1 0,-1-1 0,1 0 0,-1 1 0,0-1 1,1 1-1,-1-1 0,1 0 0,-1 1 0,0-1 0,0 1 0,1 0 0,-1-1 0,0 1 0,0 0 0,1-1 0,-1 1 1,0 0-1,0 0 0,0 0 0,1-1 0,-1 1 0,0 0 0,-1 0 0,0 1-9,-1-1 0,1 1 0,0 0 0,0 0 1,-1 0-1,1 0 0,0 0 0,0 0 0,0 1 0,0-1 0,1 1 0,-1-1 0,0 1 0,-2 3 0,-5 7 41,0 1 0,2 0 0,-1 0 0,2 0 0,0 1 0,0 0 0,1 0 0,1 1 0,1 0 0,0-1 0,1 1 0,0 0 0,1 22 0,1-36-19,1 1-1,0-1 1,-1 1 0,1-1 0,0 0-1,0 1 1,0-1 0,0 0-1,0 0 1,1 1 0,-1-1 0,0 0-1,1 0 1,-1 0 0,0-1-1,1 1 1,-1 0 0,1 0-1,-1-1 1,1 1 0,-1-1 0,1 0-1,0 1 1,-1-1 0,1 0-1,-1 0 1,1 0 0,0 0 0,-1 0-1,1 0 1,0 0 0,2-1-1,57-11 168,-28 0-196,-1-2 1,43-26-1,-6 3-369,-68 37 388,-1-1 0,1 1 0,0-1 0,0 1-1,-1-1 1,1 1 0,0 0 0,0-1 0,-1 1-1,1 0 1,0 0 0,0-1 0,0 1-1,0 0 1,0 0 0,-1 0 0,1 0 0,0 0-1,0 0 1,0 0 0,0 0 0,-1 1 0,1-1-1,0 0 1,0 0 0,0 1 0,-1-1 0,1 1-1,0-1 1,0 0 0,-1 1 0,1-1 0,0 1-1,-1 0 1,1-1 0,-1 1 0,1-1-1,0 1 1,-1 0 0,0 0 0,1-1 0,-1 1-1,1 0 1,-1 0 0,0-1 0,0 1 0,1 0-1,-1 2 1,1 6 88,0 0 0,0 1 0,-1-1 0,-2 12 0,1-14-49,1-1-1,-1 0 1,1 0-1,1 1 1,-1-1-1,2 7 1,-1-12-34,0 0 1,0 0-1,0 0 1,0 0-1,0 0 1,0 0-1,0 0 1,0 0-1,0 0 1,0-1-1,1 1 1,-1 0-1,0-1 1,1 1-1,-1-1 1,0 0-1,1 1 1,-1-1-1,0 0 1,1 0-1,-1 1 1,1-1-1,-1 0 1,0-1-1,1 1 1,-1 0-1,1 0 1,1-1-1,39-13 247,23-35-79,-56 41-171,0 0 0,1 0 0,-1 1 0,2 0 1,-1 1-1,1 0 0,0 1 0,20-7 0,-30 12-6,0 0 0,0 0 0,0 0-1,0 0 1,1 0 0,-1 0 0,0 1 0,0-1 0,0 1 0,0-1-1,-1 0 1,1 1 0,0-1 0,0 1 0,0 0 0,0-1 0,0 1 0,-1 0-1,1 0 1,0-1 0,0 1 0,-1 0 0,1 0 0,-1 0 0,1 0-1,-1 0 1,1 0 0,-1 0 0,0 0 0,1 0 0,-1 0 0,0 0-1,0 0 1,0 0 0,1 0 0,-1 0 0,0 0 0,-1 0 0,1 2 0,0 56-401,-1-44-546,3-4-3080,10-10-3533</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00.663"/>
    </inkml:context>
    <inkml:brush xml:id="br0">
      <inkml:brushProperty name="width" value="0.025" units="cm"/>
      <inkml:brushProperty name="height" value="0.025" units="cm"/>
    </inkml:brush>
  </inkml:definitions>
  <inkml:trace contextRef="#ctx0" brushRef="#br0">18 0 17072,'0'0'5296,"-3"10"-2632,-1 3-1899,2-8-462,0 0 0,0 0 0,1 0 0,0 1-1,0-1 1,0 0 0,1 1 0,-1 5 0,2-9-267,-1-1-1,1 0 1,-1 0-1,1 1 1,0-1-1,0 0 1,-1 0-1,1 0 1,0 0 0,0 0-1,0 0 1,0 0-1,0 0 1,0 0-1,1-1 1,-1 1-1,0 0 1,0-1 0,0 1-1,1-1 1,-1 1-1,0-1 1,1 0-1,-1 1 1,0-1-1,1 0 1,-1 0 0,1 0-1,-1 0 1,0 0-1,1 0 1,0-1-1,52-2-39,-41 1-192,0-2-1,1 1 1,15-8-1,-19 6 134,0 1 0,1 1 0,-1 0 0,1 1 0,0 0-1,13-1 1,-23 3 141,0 1-1,0-1 0,-1 1 1,1 0-1,-1 0 1,1-1-1,-1 1 0,1 0 1,-1 0-1,1-1 0,-1 1 1,1 0-1,-1 0 1,0 0-1,0 0 0,1 0 1,-1 0-1,0 0 1,0-1-1,0 1 0,0 0 1,0 0-1,0 0 0,0 0 1,0 0-1,-1 0 1,1 0-1,0 0 0,-1 1 1,-6 32 1215,7-33-1230,0 0-41,-1 1-1,1-1 0,0 0 1,-1 1-1,1-1 0,0 1 1,0-1-1,0 0 0,0 1 0,0-1 1,1 0-1,-1 1 0,0-1 1,0 1-1,1-1 0,-1 0 1,1 0-1,0 1 0,-1-1 0,1 0 1,0 0-1,0 0 0,-1 1 1,1-1-1,0 0 0,2 1 1,0 0-13,-1-1 0,1 1 1,0-1-1,0 0 1,0 0-1,0 0 1,0 0-1,1-1 1,-1 1-1,0-1 0,5 1 1,4-2-42,0 1 0,0-1 0,0-1 0,-1 0 0,22-7 0,20-15-1392,-41 17 1165,0 1 0,0 1-1,1 0 1,-1 0 0,17-2 0,-28 7 302,-1 0 0,1 0 0,-1 0-1,1 0 1,0 0 0,-1 0 0,1 1 0,-1-1-1,1 0 1,-1 0 0,1 1 0,-1-1 0,1 0 0,-1 1-1,1-1 1,-1 0 0,0 1 0,1-1 0,-1 1-1,1-1 1,-1 1 0,0-1 0,1 1 0,-1-1 0,0 1-1,0-1 1,0 1 0,1-1 0,-1 1 0,0-1-1,0 1 1,0 0 0,0-1 0,0 1 0,0-1 0,0 1-1,0-1 1,0 1 0,0 0 0,0-1 0,0 1-1,-1 1-223,1-1 1,0 0-1,1 0 0,-1 1 0,0-1 0,0 0 0,1 0 0,-1 0 0,0 1 0,1-1 0,-1 0 0,1 0 0,-1 0 0,1 0 0,0 0 0,0 0 0,-1 0 1,1 0-1,1 1 0,10 1-6295</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3:59.978"/>
    </inkml:context>
    <inkml:brush xml:id="br0">
      <inkml:brushProperty name="width" value="0.025" units="cm"/>
      <inkml:brushProperty name="height" value="0.025" units="cm"/>
    </inkml:brush>
  </inkml:definitions>
  <inkml:trace contextRef="#ctx0" brushRef="#br0">76 0 17232,'0'0'5173,"-3"10"-3262,-18 76-1497,3 1-1,4 0 0,4 1 0,2 98 0,7-184-379,1 0 0,0 0 0,0 1-1,0-1 1,0 0 0,0 0-1,1 0 1,-1 0 0,1 1 0,-1-1-1,1 0 1,0 0 0,0 0 0,0 0-1,0 0 1,0 0 0,0 0 0,0-1-1,1 1 1,-1 0 0,1-1 0,-1 1-1,1-1 1,0 1 0,3 1-1,-2-2 40,0-1-1,0 1 0,0-1 0,0 0 0,0 0 0,1 0 0,-1 0 0,0-1 1,0 0-1,0 1 0,0-1 0,0 0 0,0 0 0,0 0 0,-1-1 0,1 1 1,0-1-1,4-3 0,15-11 245,0 0 1,-1-2-1,-1-1 0,34-40 1,63-97-43,-98 129-210,-2 3-77,13-17-217,48-87 0,-105 145-7581,-1 9 1292</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4:00.323"/>
    </inkml:context>
    <inkml:brush xml:id="br0">
      <inkml:brushProperty name="width" value="0.025" units="cm"/>
      <inkml:brushProperty name="height" value="0.025" units="cm"/>
    </inkml:brush>
  </inkml:definitions>
  <inkml:trace contextRef="#ctx0" brushRef="#br0">0 0 12075,'0'0'5798,"72"23"-3460,-43-12-1377,3 2-833,-1 0-96,4-2-1826,-5-3-3074,0-5-2723</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4:00.667"/>
    </inkml:context>
    <inkml:brush xml:id="br0">
      <inkml:brushProperty name="width" value="0.025" units="cm"/>
      <inkml:brushProperty name="height" value="0.025" units="cm"/>
    </inkml:brush>
  </inkml:definitions>
  <inkml:trace contextRef="#ctx0" brushRef="#br0">142 63 4164,'0'0'17542,"-12"-3"-15978,11 3-1540,-2-2 15,0 1 0,0 0 0,0 0-1,-1 0 1,1 1 0,0-1-1,0 1 1,-1 0 0,1 0 0,0 0-1,0 0 1,-1 0 0,1 1 0,0-1-1,0 1 1,0 0 0,-1 0 0,1 0-1,0 0 1,0 1 0,1-1-1,-1 1 1,0 0 0,0 0 0,1 0-1,-1 0 1,1 0 0,0 0 0,-1 1-1,1-1 1,0 1 0,-2 4 0,-20 39 181,23-43-208,0 0 0,0 0 0,0 0 0,0 0 0,1 0 0,-1 0 1,1 1-1,0-1 0,0 0 0,0 0 0,0 1 0,0-1 0,2 5 0,-2-7-7,1 0-1,0-1 0,-1 1 0,1 0 0,0-1 1,0 1-1,0-1 0,0 1 0,-1-1 1,1 1-1,0-1 0,0 1 0,0-1 1,0 0-1,0 1 0,0-1 0,0 0 0,0 0 1,0 0-1,0 0 0,0 0 0,0 0 1,2 0-1,23-5 140,-18 1-120,-1 0 0,0-1-1,0 0 1,0 0 0,-1 0 0,0-1 0,0 0 0,0 0 0,-1-1-1,8-12 1,1-2-115,-1-1 0,13-30 0,-17 29-414,-16 34-238,-17 36 342,18-32 366,0 1-1,2-1 1,0 1 0,1 0 0,0 0 0,0 17 0,3-32-63,0 0 1,0 0-1,0-1 1,0 1-1,0 0 0,0 0 1,0-1-1,1 1 1,-1 0-1,0 0 0,0 0 1,1-1-1,-1 1 1,0 0-1,1-1 0,-1 1 1,1 0-1,-1-1 1,0 1-1,1-1 0,0 1 1,-1 0-1,1-1 0,-1 1 1,1-1-1,0 0 1,-1 1-1,1-1 0,0 1 1,-1-1-1,1 0 1,0 0-1,0 1 0,-1-1 1,1 0-1,0 0 1,0 0-1,0 0 0,-1 0 1,1 0-1,0 0 1,1 0-1,1-1-435,0 1 0,0-1 1,0 0-1,0 0 0,0 0 0,0 0 1,0-1-1,-1 1 0,1-1 0,4-3 1,18-20-4321</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4:01.041"/>
    </inkml:context>
    <inkml:brush xml:id="br0">
      <inkml:brushProperty name="width" value="0.025" units="cm"/>
      <inkml:brushProperty name="height" value="0.025" units="cm"/>
    </inkml:brush>
  </inkml:definitions>
  <inkml:trace contextRef="#ctx0" brushRef="#br0">131 0 8520,'0'0'6524,"-7"13"-4448,-16 37-925,1 0 0,3 2 0,-21 89 0,34-111-871,0 0 0,2 0 1,2 0-1,0 1 0,2-1 1,2 0-1,0 1 1,12 50-1,4 8-463,-13-63 4557,-4-97-4508,2 0 1,4 0-1,2 1 1,4 0-1,39-124 1,-50 187-63,1 0 0,1-1 1,0 1-1,0 1 0,0-1 1,1 0-1,-1 1 0,11-10 0,-13 15 139,-1 0 0,0-1 0,1 1 0,-1 0 0,1 0 0,-1 1 0,1-1 0,0 0 0,-1 0 0,1 1 0,0-1 0,0 1 0,-1 0 0,1-1 0,0 1 0,0 0 0,0 0 0,-1 0 0,1 0 0,0 0 0,0 1 0,-1-1 0,1 0 0,0 1 0,0 0 0,-1-1 0,1 1 0,0 0 0,-1 0 0,1 0 0,-1 0-1,1 0 1,-1 0 0,0 0 0,1 0 0,-1 0 0,0 1 0,0-1 0,0 1 0,0-1 0,0 1 0,0-1 0,1 4 0,1-1 58,0 1 0,-1 0 0,1-1 0,-1 1 0,0 0 1,-1 0-1,1 0 0,-1 0 0,0 1 0,0-1 0,-1 0 0,0 1 0,1-1 0,-2 0 0,1 0 0,-1 1 0,1-1 0,-2 0 0,1 0 1,0 0-1,-1 0 0,0 0 0,0 0 0,-1 0 0,1 0 0,-5 5 0,3-4 259,-1 0 0,0-1 0,0 1 0,0-1 0,0 0 0,-1 0 0,0 0 1,0-1-1,-1 0 0,1 0 0,-1-1 0,0 0 0,0 0 0,0-1 0,0 1 0,0-1 0,0-1 0,-10 2 0,16-3-292,0 0 0,0 0 0,0 0 0,0 0-1,0 0 1,1 0 0,-1 0 0,0 0 0,0 0 0,0 0 0,0 0-1,0 0 1,1-1 0,-1 1 0,0 0 0,0-1 0,0 1-1,1-1 1,-1 1 0,0-1 0,0 1 0,1-1 0,-1 1 0,1-1-1,-1 0 1,0 1 0,1-1 0,-1 0 0,1 1 0,-1-2 0,0-28-4906,1 24 3783,3-21-6063</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4:01.368"/>
    </inkml:context>
    <inkml:brush xml:id="br0">
      <inkml:brushProperty name="width" value="0.025" units="cm"/>
      <inkml:brushProperty name="height" value="0.025" units="cm"/>
    </inkml:brush>
  </inkml:definitions>
  <inkml:trace contextRef="#ctx0" brushRef="#br0">90 1 10346,'0'0'10570,"-43"63"-7655,25-32-833,2 1-513,6 0-800,8-6-481,2-9-224,4-8-32,12-9-128,5 0-513,2-5-1216,-4-15-1891,1-3-3619</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4:01.713"/>
    </inkml:context>
    <inkml:brush xml:id="br0">
      <inkml:brushProperty name="width" value="0.025" units="cm"/>
      <inkml:brushProperty name="height" value="0.025" units="cm"/>
    </inkml:brush>
  </inkml:definitions>
  <inkml:trace contextRef="#ctx0" brushRef="#br0">161 1 19955,'-4'10'1996,"-59"168"4920,54-143-6397,1 1-1,2 0 1,-3 55-1,19 74-598,-10-164-427,-1-4-491,-9-37-2601,-18-62-2050,-5 2 4871,56 112 6809,-6-6-5882,0 0-1,0-2 1,1 0 0,26 2 0,-28-6-576,1 0 1,-1-2-1,18-3 1,-25 3-1118,0 0 1,0-1 0,0-1 0,0 1 0,0-1 0,13-9 0,-3-1-6353</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4:02.093"/>
    </inkml:context>
    <inkml:brush xml:id="br0">
      <inkml:brushProperty name="width" value="0.025" units="cm"/>
      <inkml:brushProperty name="height" value="0.025" units="cm"/>
    </inkml:brush>
  </inkml:definitions>
  <inkml:trace contextRef="#ctx0" brushRef="#br0">110 292 3331,'0'0'14505,"-11"9"-12893,2-1-1263,0 0 1,1 0 0,0 1-1,0 0 1,1 0 0,0 0-1,1 1 1,0 1 0,0-1-1,1 1 1,1 0 0,-1 0-1,-2 13 1,7-22-278,-1 1 0,0 0 0,1-1-1,-1 1 1,1 0 0,0-1 0,0 1 0,0 0 0,0 0-1,1-1 1,-1 1 0,1 0 0,-1-1 0,1 1 0,0 0-1,0-1 1,0 1 0,0-1 0,1 1 0,2 3 0,-2-5-21,1 1 0,-1-1 0,1 0 0,0 0 1,-1 0-1,1 0 0,0 0 0,0 0 0,-1-1 1,1 1-1,0-1 0,0 0 0,0 0 0,0 0 1,0 0-1,-1-1 0,1 1 0,0-1 0,0 0 1,3-1-1,4-1 1,-1 0 1,0-1 0,-1-1-1,1 1 1,-1-1 0,0-1-1,0 0 1,0 0 0,-1 0-1,8-9 1,-2 1-33,0-1 0,-1 0-1,-1-1 1,12-20 0,-21 32-11,0 0 0,0-1 0,-1 1 0,1 0 0,-1 0 0,0-1 0,0 1 0,0-1 0,-1-5 1,-8 12-176,5 4 182,-1 0-1,1 0 1,0 0 0,0 0-1,1 0 1,-1 1 0,1-1-1,1 1 1,0 0 0,-1-1 0,2 1-1,-1 0 1,1 0 0,0 0-1,2 9 1,-2-15 17,0 0 0,1 0 1,-1 1-1,0-1 0,1 0 0,-1 0 1,1 0-1,-1 0 0,1 0 0,0 0 1,-1 0-1,1 0 0,0 0 0,0 0 1,0 0-1,0-1 0,0 1 0,0 0 1,0 0-1,0-1 0,0 1 0,0-1 1,0 1-1,2 0 0,0-1 64,0 1 0,0-1 0,0 0 0,0 0 0,0 0 0,0 0-1,0 0 1,0-1 0,6-1 0,0-1 99,0 0-1,0-1 1,0 0-1,0-1 1,10-6-1,3-6-133,-1 0 1,0-1-1,-1-1 0,-1-1 0,31-43 0,-42 51-65,0 0 1,-1 0-1,-1 0 1,0-1-1,-1 0 0,0 0 1,-1 0-1,0-1 1,-1 0-1,-1 1 0,0-1 1,-1 0-1,-1-20 1,0 32-11,0 0 0,0 0 0,0-1 0,0 1 0,-1 0 0,1 0 0,-1 0 0,1 0 0,-1-1 0,0 1 0,0 0 0,0 0 0,0 0 0,0 1 0,0-1 0,0 0 0,-1 0 0,1 1 0,-1-1 0,1 0 0,-1 1 0,0 0 0,0-1 1,1 1-1,-1 0 0,0 0 0,0 0 0,0 0 0,0 0 0,-1 1 0,1-1 0,0 0 0,0 1 0,-4-1 0,1 2-5,0-1-1,1 1 1,-1-1 0,0 1-1,1 0 1,-1 1-1,1-1 1,0 1 0,-1 0-1,1 0 1,0 1 0,0-1-1,0 1 1,0 0 0,-5 5-1,-7 8 49,1 1-1,1 1 0,1 0 1,0 0-1,2 1 1,-13 28-1,17-33 21,1 0 0,1 1 1,0-1-1,1 1 0,1 0 0,0 1 1,1-1-1,1 0 0,0 1 0,2 16 0,0-27-43,0-1 0,0 1 0,0-1 0,0 1 0,1-1 0,-1 1 0,1-1 0,0 0 0,1 0 0,-1 0 0,1 0 0,-1-1 0,1 1 0,0-1 0,1 1 0,-1-1 0,1 0 0,-1 0 0,1-1 0,0 1 0,0-1 0,0 1 0,0-1 0,0-1 0,6 3 0,2-1-473,0 0 1,1 0-1,-1-2 0,1 1 1,-1-1-1,1-1 1,-1-1-1,17-1 0,27-10-6095</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4:02.658"/>
    </inkml:context>
    <inkml:brush xml:id="br0">
      <inkml:brushProperty name="width" value="0.025" units="cm"/>
      <inkml:brushProperty name="height" value="0.025" units="cm"/>
    </inkml:brush>
  </inkml:definitions>
  <inkml:trace contextRef="#ctx0" brushRef="#br0">20 1 11979,'0'0'11126,"-1"10"-9135,-17 244 2002,18-252-3971,0 0 0,0 0 1,0-1-1,0 1 0,0 0 1,0 0-1,0 0 0,1-1 0,-1 1 1,1 0-1,-1-1 0,1 1 1,0 0-1,-1-1 0,1 1 0,0-1 1,0 1-1,0-1 0,0 1 1,0-1-1,1 0 0,-1 0 1,0 1-1,2 0 0,-1-1 25,1-1 1,-1 1-1,0-1 0,0 0 1,0 0-1,0 1 0,1-1 1,-1-1-1,0 1 0,0 0 1,0 0-1,1-1 0,-1 0 1,0 1-1,0-1 0,3-1 0,6-4 97,1 0-1,-1-1 0,0 0 0,0-1 0,11-11 1,-3 2-106,0-2 1,-2 0 0,0-1-1,-1-1 1,-1-1 0,-1 0 0,17-36-1,-39 80-32,2 0-1,1 1 0,1 0 1,-3 42-1,7-64-4,0 0 0,0 0 0,0 0 1,1 0-1,-1 0 0,0 0 0,1-1 0,-1 1 0,0 0 1,1 0-1,-1 0 0,1 0 0,-1-1 0,1 1 1,0 0-1,-1-1 0,1 1 0,0 0 0,-1-1 0,1 1 1,0-1-1,0 1 0,0-1 0,0 1 0,-1-1 0,1 1 1,0-1-1,0 0 0,0 0 0,0 1 0,0-1 0,0 0 1,0 0-1,0 0 0,0 0 0,0 0 0,0 0 0,-1 0 1,1-1-1,2 1 0,2-1 10,1 0 1,-1 0-1,0 0 1,0-1-1,1 0 1,5-3-1,13-9-3,0-2 1,-2 0-1,33-31 0,5-3-9,-59 49 0,-1 1-1,0-1 0,1 0 1,-1 1-1,1-1 1,-1 1-1,1-1 1,0 1-1,-1-1 0,1 1 1,-1-1-1,1 1 1,0 0-1,-1-1 1,1 1-1,0 0 1,-1 0-1,1-1 0,0 1 1,0 0-1,-1 0 1,1 0-1,0 0 1,0 0-1,-1 0 1,1 0-1,0 0 0,0 0 1,-1 0-1,1 1 1,0-1-1,0 0 1,-1 0-1,1 1 0,0-1 1,-1 0-1,1 1 1,-1-1-1,1 1 1,0-1-1,-1 1 1,1-1-1,-1 1 0,1-1 1,-1 1-1,1-1 1,-1 1-1,0 0 1,1-1-1,-1 1 1,0 0-1,1-1 0,-1 1 1,0 0-1,0 0 1,0-1-1,0 1 1,1 0-1,-1 0 0,0-1 1,0 1-1,0 0 1,-1 1-1,-2 58-123,2-51 121,-3 24-2,-2 52-170,6-85 114,1 1 1,-1 0-1,0-1 1,0 1-1,1 0 1,-1-1-1,0 1 1,1 0-1,-1-1 1,1 1-1,-1 0 0,1-1 1,-1 1-1,1-1 1,-1 1-1,1-1 1,-1 0-1,1 1 1,0-1-1,-1 1 1,1-1-1,0 0 0,-1 0 1,1 1-1,0-1 1,-1 0-1,1 0 1,0 0-1,0 0 1,-1 0-1,1 0 1,0 0-1,0 0 0,-1 0 1,1 0-1,0 0 1,-1 0-1,1-1 1,0 1-1,-1 0 1,1 0-1,1-1 1,32-14-4388,-10-5-974,3-4-2211</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4:03.099"/>
    </inkml:context>
    <inkml:brush xml:id="br0">
      <inkml:brushProperty name="width" value="0.025" units="cm"/>
      <inkml:brushProperty name="height" value="0.025" units="cm"/>
    </inkml:brush>
  </inkml:definitions>
  <inkml:trace contextRef="#ctx0" brushRef="#br0">220 78 15118,'0'0'3497,"-11"1"-32,-1 1-2736,0 0 1,0 1 0,0 0-1,0 1 1,1 1 0,-1-1 0,1 2-1,0 0 1,0 0 0,1 1-1,0 0 1,-18 17 0,22-17-590,0 0 1,0 1-1,0-1 1,-7 16 0,11-21-140,1 0 1,0 1 0,1-1 0,-1 0-1,0 0 1,1 1 0,-1-1 0,1 0 0,0 0-1,0 1 1,0 2 0,0-4-3,0 0 0,0 0 0,1 0 0,-1-1 0,0 1-1,1 0 1,-1 0 0,1 0 0,-1 0 0,1-1 0,-1 1 0,1 0 0,0-1 0,-1 1 0,1 0 0,0-1 0,0 1 0,-1-1-1,1 1 1,0-1 0,0 1 0,0-1 0,0 1 0,0-1 0,0 0 0,-1 0 0,3 1 0,6 0 17,0 1 0,0-1-1,1-1 1,-1 0 0,0 0 0,0-1 0,0 0 0,15-4-1,67-28-286,-75 26 193,0 0 0,1 1 1,-1 1-1,1 0 0,1 1 1,25-2-1,-41 6 88,-1 1 0,0-1-1,0 0 1,0 1-1,1-1 1,-1 1 0,0 0-1,0-1 1,0 1 0,0 0-1,0 0 1,0 0 0,0-1-1,0 1 1,0 0 0,-1 0-1,1 0 1,0 1 0,-1-1-1,1 0 1,0 0 0,-1 0-1,0 0 1,1 1-1,-1-1 1,0 0 0,1 0-1,-1 1 1,0-1 0,0 0-1,0 0 1,0 1 0,0-1-1,-1 2 1,-1 62 185,0-39-34,20-49 325,-10 0-486,0-1 0,-2 1 0,-1-1 0,-1 0 0,-1 0 0,-1-1 0,-2 1 0,-1-28 0,1 29 0,0 22-45,0 0 0,0 0 0,0 0 0,1 0 0,-1 1 0,0-1 0,1 0 0,-1 0 0,1 0 0,-1 1 0,1-1 0,-1 0-1,1 0 1,0 1 0,-1-1 0,1 1 0,0-1 0,-1 0 0,1 1 0,0 0 0,0-1 0,-1 1 0,1-1 0,0 1 0,0 0 0,0-1 0,0 1 0,0 0 0,0 0 0,-1 0 0,1 0 0,0 0 0,0 0 0,0 0 0,0 0 0,0 0 0,1 1-1,41 5-3755,-34-4 2534,17 0-5240,1-2-4005</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4:04.254"/>
    </inkml:context>
    <inkml:brush xml:id="br0">
      <inkml:brushProperty name="width" value="0.025" units="cm"/>
      <inkml:brushProperty name="height" value="0.025" units="cm"/>
    </inkml:brush>
  </inkml:definitions>
  <inkml:trace contextRef="#ctx0" brushRef="#br0">1 169 11275,'0'11'4831,"2"49"-1515,3 0 1,2-1-1,16 63 1,-23-120-3298,1 0 1,-1 0 0,0 0 0,1 0-1,-1-1 1,1 1 0,-1 0-1,1 0 1,0 0 0,0-1-1,0 1 1,0 0 0,0-1-1,0 1 1,0-1 0,1 1 0,-1-1-1,0 0 1,1 0 0,-1 1-1,1-1 1,-1 0 0,1 0-1,0 0 1,0-1 0,-1 1-1,1 0 1,0-1 0,0 1-1,0-1 1,0 1 0,0-1 0,-1 0-1,1 0 1,0 0 0,0 0-1,0 0 1,0 0 0,0-1-1,0 1 1,0-1 0,0 1-1,-1-1 1,1 1 0,0-1-1,0 0 1,-1 0 0,1 0 0,-1 0-1,4-3 1,5-3 23,1-1 1,-1-1-1,0 0 1,-1 0-1,17-21 1,47-90-962,-73 120 859,0 0 0,0-1-1,0 1 1,0 0 0,0 0 0,0-1 0,0 1 0,0 0 0,0 0 0,0-1-1,0 1 1,0 0 0,0 0 0,0 0 0,0-1 0,0 1 0,1 0 0,-1 0 0,0 0-1,0-1 1,0 1 0,0 0 0,1 0 0,-1 0 0,0 0 0,0-1 0,0 1-1,0 0 1,1 0 0,-1 0 0,0 0 0,0 0 0,1 0 0,-1 0 0,0 0 0,0 0-1,0 0 1,1 0 0,-1 0 0,0 0 0,0 0 0,1 0 0,-1 0 0,0 0 0,0 0-1,1 0 1,-1 0 0,0 0 0,0 0 0,0 0 0,1 0 0,-1 0 0,0 1-1,0-1 1,0 0 0,1 0 0,-1 0 0,0 0 0,0 0 0,0 1 0,0-1 0,1 0-1,-1 0 1,0 1 0,2 23-1010,-9 35 226,4-47 298,0-6 113,1 2-1,0-1 1,0 0 0,1 0-1,0 1 1,0-1 0,1 0-1,0 1 1,0-1-1,1 8 1,0-14 413,0 0 1,-1-1-1,1 0 0,0 1 0,-1-1 1,1 1-1,0-1 0,0 0 1,-1 1-1,1-1 0,0 0 0,0 0 1,0 0-1,0 1 0,-1-1 1,1 0-1,0 0 0,0 0 0,0 0 1,0-1-1,-1 1 0,1 0 1,0 0-1,0 0 0,-1-1 1,1 1-1,0 0 0,0-1 0,-1 1 1,1-1-1,0 1 0,-1-1 1,2 0-1,25-16-124,-6-2-275,-1-1 1,-1 0-1,0-2 1,29-45-1,-28 33 865,-1-1 0,-1 0-1,-3-2 1,0 0 0,13-57-1,-19 32 1230,-24 77 502,-4 21-1615,1 1-1,1 1 0,2 0 0,2 2 0,2-1 0,1 2 0,2-1 1,2 1-1,-1 44 0,7-76-459,0 0 0,1 0-1,0 0 1,0 0 0,1 0 0,0 0 0,1-1 0,0 1 0,4 9 0,-6-16-69,0 0 0,1 0 0,-1 1 1,0-1-1,1 0 0,-1 0 0,1 0 0,0-1 0,0 1 1,0 0-1,0-1 0,0 1 0,0-1 0,0 0 0,0 1 1,0-1-1,1 0 0,-1 0 0,0-1 0,1 1 0,-1 0 1,1-1-1,-1 1 0,1-1 0,-1 0 0,1 0 0,-1 0 1,1 0-1,-1-1 0,1 1 0,-1 0 0,1-1 0,-1 0 1,1 0-1,-1 0 0,0 0 0,5-2 0,-4 0-22,0 1 1,1-1-1,-1 0 0,0 0 0,-1-1 0,1 1 0,0-1 0,-1 1 1,0-1-1,0 0 0,0 0 0,0 0 0,-1 0 0,1 0 0,-1 0 0,0 0 1,-1 0-1,1-1 0,-1 1 0,1 0 0,-1 0 0,-1-7 0,1 1-24,0 0-1,-1-1 1,0 1-1,-1 0 0,0-1 1,0 1-1,-1 0 0,-6-13 1,-21-18-348,29 39 340,0 1 0,0-1 0,-1 1-1,1 0 1,0 0 0,-1 0 0,0-1 0,1 1 0,-1 1 0,1-1-1,-1 0 1,0 0 0,0 1 0,1-1 0,-1 1 0,0-1-1,0 1 1,0 0 0,0 0 0,0-1 0,1 1 0,-1 1 0,-4-1-1,5 1 14,0 0-1,0 0 1,0 0 0,0-1-1,0 1 1,0 0-1,0 0 1,0 0 0,0 1-1,1-1 1,-1 0-1,0 0 1,1 0-1,-1 1 1,1-1 0,-1 0-1,1 0 1,0 1-1,-1-1 1,1 0-1,0 1 1,0-1 0,0 0-1,0 1 1,0-1-1,0 0 1,0 1-1,1-1 1,0 2 0,-1 2-2,1-1 1,0 0 0,0 1 0,1-1 0,-1 0-1,1 0 1,4 8 0,-1-7 3,0 0 0,1 0 0,-1-1 1,1 0-1,0 0 0,0 0 0,1-1 0,-1 0 0,1 0 0,0 0 0,-1-1 0,1 0 1,0 0-1,0-1 0,0 0 0,1 0 0,-1-1 0,11 0 0,-5 0 18,1-1 0,0 0-1,0-1 1,0 0 0,-1-1-1,1-1 1,-1 0 0,22-10-1,-23 8 18,-1-1-1,1-1 1,13-12-1,-22 17 23,1 0 0,-1 0 0,0-1-1,0 1 1,0-1 0,0 0 0,0 0 0,-1 0 0,0 0-1,0 0 1,0 0 0,0 0 0,1-6 0,-3 9-44,0 1 0,0 0 0,0 0-1,0-1 1,0 1 0,0 0 0,0 0 0,0 0 0,0-1 0,0 1-1,0 0 1,0 0 0,0 0 0,-1-1 0,1 1 0,0 0 0,0 0 0,0 0-1,0-1 1,0 1 0,0 0 0,0 0 0,-1 0 0,1 0 0,0-1-1,0 1 1,0 0 0,0 0 0,-1 0 0,1 0 0,0 0 0,0 0 0,0 0-1,-1-1 1,1 1 0,0 0 0,0 0 0,0 0 0,-1 0 0,1 0 0,0 0-1,0 0 1,-1 0 0,1 0 0,0 0 0,0 0 0,0 0 0,-1 0-1,1 1 1,0-1 0,0 0 0,0 0 0,-1 0 0,1 0 0,0 0 0,0 0-1,0 0 1,0 1 0,-1-1 0,1 0 0,-14 8 72,8-2 30,0 1 0,0-1-1,1 1 1,0 0-1,0 0 1,0 1 0,1-1-1,0 1 1,1 0-1,0 0 1,0 1 0,1-1-1,0 0 1,0 1-1,1-1 1,-1 14 0,2-20-106,1 0 0,0 0 0,-1 0 0,1 1 1,0-2-1,0 1 0,0 0 0,0 0 0,1 0 1,-1 0-1,0-1 0,1 1 0,-1 0 0,1-1 1,-1 1-1,1-1 0,0 0 0,0 0 0,0 1 1,0-1-1,0 0 0,0-1 0,0 1 0,0 0 1,0-1-1,0 1 0,0-1 0,0 1 0,1-1 1,-1 0-1,0 0 0,0 0 0,4-1 0,6 1 1,1 0-1,0-1 1,-1-1-1,21-4 1,4-7-5,-1 0 0,-1-3 0,56-32 0,-22 10 0,-68 38-79,-1-1 1,1 1-1,0 0 1,-1 0-1,1 0 0,0-1 1,-1 1-1,1 0 1,0 0-1,-1 0 0,1 0 1,0 0-1,-1 0 1,1 0-1,0 1 1,-1-1-1,1 0 0,0 0 1,-1 0-1,1 1 1,-1-1-1,1 0 0,0 1 1,-1-1-1,1 0 1,-1 1-1,1-1 0,-1 1 1,1-1-1,-1 1 1,0-1-1,1 1 0,-1-1 1,1 1-1,-1-1 1,0 1-1,0 0 0,1-1 1,-1 1-1,0-1 1,0 1-1,0 0 0,1-1 1,-1 1-1,0 0 1,0-1-1,0 1 1,0 0-1,0-1 0,-1 1 1,1 0-1,0-1 1,0 2-1,0 0-186,0-1 1,0 1-1,0-1 1,0 0-1,0 1 1,0-1-1,-1 1 0,1-1 1,0 1-1,-1-1 1,1 1-1,-1-1 1,0 0-1,1 1 0,-1-1 1,0 0-1,0 0 1,0 0-1,0 1 1,0-1-1,0 0 0,0 0 1,0 0-1,-1 0 1,-20 2-5181</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01.040"/>
    </inkml:context>
    <inkml:brush xml:id="br0">
      <inkml:brushProperty name="width" value="0.025" units="cm"/>
      <inkml:brushProperty name="height" value="0.025" units="cm"/>
    </inkml:brush>
  </inkml:definitions>
  <inkml:trace contextRef="#ctx0" brushRef="#br0">143 1 14286,'0'0'10345,"-64"65"-7654,36-24-1570,6 4-865,4 1 32,7-1-95,11-5-129,0-8-32,15-9-417,6-7-1665,0-7-704,-6-7-866,-9-2-2209</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4:04.596"/>
    </inkml:context>
    <inkml:brush xml:id="br0">
      <inkml:brushProperty name="width" value="0.025" units="cm"/>
      <inkml:brushProperty name="height" value="0.025" units="cm"/>
    </inkml:brush>
  </inkml:definitions>
  <inkml:trace contextRef="#ctx0" brushRef="#br0">1 54 19346,'0'0'4677,"53"-28"-3332,13 17 128,15 1-480,11 7-544,9 1-321,1 2-929,-4 0-5349,1 0-11370</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4:04.956"/>
    </inkml:context>
    <inkml:brush xml:id="br0">
      <inkml:brushProperty name="width" value="0.025" units="cm"/>
      <inkml:brushProperty name="height" value="0.025" units="cm"/>
    </inkml:brush>
  </inkml:definitions>
  <inkml:trace contextRef="#ctx0" brushRef="#br0">59 0 22709,'0'0'6567,"-27"82"-5382,13-31-513,3 8-511,5 6-97,6 1-64,0-3-1057,4-7-2787,8-4-3171,-3-9-5316</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4:05.300"/>
    </inkml:context>
    <inkml:brush xml:id="br0">
      <inkml:brushProperty name="width" value="0.025" units="cm"/>
      <inkml:brushProperty name="height" value="0.025" units="cm"/>
    </inkml:brush>
  </inkml:definitions>
  <inkml:trace contextRef="#ctx0" brushRef="#br0">0 37 23286,'0'0'6118,"49"-36"-22101</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1:01.922"/>
    </inkml:context>
    <inkml:brush xml:id="br0">
      <inkml:brushProperty name="width" value="0.025" units="cm"/>
      <inkml:brushProperty name="height" value="0.025" units="cm"/>
    </inkml:brush>
  </inkml:definitions>
  <inkml:trace contextRef="#ctx0" brushRef="#br0">6543 434 9801,'-180'-72'1963,"-249"-64"-1,-200-9-1509,437 112-714,-1 9 1,-368 1-1,-393 76 472,657-30 152,-710 90 689,830-80-984,2 7 0,2 9 0,-270 112-1,98 11 243,262-124-187,2 5 0,-76 63 0,112-77-72,1 1 1,2 3-1,2 1 0,-47 68 0,62-74-54,1 1-1,3 1 0,1 1 0,2 1 0,1 1 0,-15 66 0,14-28-61,5 0 0,-6 111 1,18-137-34,1 0 0,3 0 0,3 0 0,18 79 1,-14-98 59,1 0 0,2-1-1,2-1 1,1 0 0,1-1 0,2-1 0,37 47 0,-23-39 70,2-1 1,2-2-1,1-1 0,79 55 1,-25-33 31,3-4-1,2-4 1,2-4 0,171 53 0,-26-28-18,3-11 0,3-11 0,381 25 0,772-39-118,-1294-35 67,1882-97-22,-1445 30 349,-3-23-1,-5-24 1,690-241-1,-897 234-213,-257 89-89,-1-3 1,88-57-1,-142 80-24,-1-1 1,-1 0-1,0-2 1,-1 0-1,0-1 1,-1 0-1,-1-2 1,18-28-1,-25 33 28,0 0-1,-1 0 1,-1-1-1,0 0 0,0 0 1,-2 0-1,0-1 0,0 0 1,-2 1-1,0-1 0,0 0 1,-1 0-1,-4-25 0,-1 13 62,-2 1 0,-1 0 0,0 0 0,-2 1-1,-1 1 1,-1-1 0,-1 2 0,-2 0 0,0 0 0,-27-31-1,-2 6 47,-2 1 0,-1 2 0,-68-48 0,-3 10-10,-3 5 0,-4 5 0,-200-84 0,-428-111 291,417 172-5,-5 16 0,-478-52 0,548 108-973,0 13-1,-1 11 1,-444 58-1,268 16-2143,-13 14-2115</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1:33.128"/>
    </inkml:context>
    <inkml:brush xml:id="br0">
      <inkml:brushProperty name="width" value="0.025" units="cm"/>
      <inkml:brushProperty name="height" value="0.025" units="cm"/>
    </inkml:brush>
  </inkml:definitions>
  <inkml:trace contextRef="#ctx0" brushRef="#br0">115 566 15919,'-14'4'1105,"-6"-1"-799,13-2-233,-1 0 0,0 1 0,1 0-1,-1 0 1,1 0 0,0 1 0,0 0-1,-7 5 1,13-8-76,1 0 0,0 0-1,-1 0 1,1 0 0,0 1 0,-1-1 0,1 0-1,-1 0 1,1 1 0,0-1 0,-1 0 0,1 0 0,0 1-1,0-1 1,-1 0 0,1 1 0,0-1 0,0 0-1,-1 1 1,1-1 0,0 0 0,0 1 0,0-1-1,0 1 1,0-1 0,-1 0 0,1 1 0,0-1-1,0 1 1,0-1 0,0 1 0,0-1 0,0 0 0,0 1-1,0-1 1,1 1 0,-1-1 0,15 12-223,32 3-43,-43-14 308,163 42-177,1-7-1,1-8 0,2-7 0,0-8 0,1-7 1,0-7-1,214-30 0,-94-10 618,520-51 1012,-33 80-722,28-2-412,428-112 211,-12-75-269,-1197 197-290,1484-169 1470,-1082 161-679,322-22-1488,-570 7-4715,-118 12-1510</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5:42.586"/>
    </inkml:context>
    <inkml:brush xml:id="br0">
      <inkml:brushProperty name="width" value="0.025" units="cm"/>
      <inkml:brushProperty name="height" value="0.025" units="cm"/>
    </inkml:brush>
  </inkml:definitions>
  <inkml:trace contextRef="#ctx0" brushRef="#br0">0 159 10314,'0'0'2696,"3"0"-2712,251-31 1382,-172 19-551,0 4 1,141 4-1,167 33-611,-71-4-147,609 2 113,-96-5 589,1035-32 1195,-1547-11-1604,1393-85 982,-1 45-68,-1519 58-1023,-192 3-129,-12 0-507,-41-1-5696,14-3-38</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5:44.840"/>
    </inkml:context>
    <inkml:brush xml:id="br0">
      <inkml:brushProperty name="width" value="0.025" units="cm"/>
      <inkml:brushProperty name="height" value="0.025" units="cm"/>
    </inkml:brush>
  </inkml:definitions>
  <inkml:trace contextRef="#ctx0" brushRef="#br0">230 407 3587,'-22'-8'1235,"1"-2"-1,0-1 1,0 0-1,-28-22 1,39 25-563,0 0 0,0-1 0,1 0 0,0-1 0,1 0 0,0 0 0,1-1 0,0 0 0,-10-20 0,17 31-660,0 0 1,0 0 0,0 0 0,0 0 0,0-1 0,0 1 0,0 0-1,0 0 1,-1 0 0,1 0 0,0 0 0,0-1 0,0 1 0,0 0-1,0 0 1,0 0 0,0 0 0,0 0 0,0-1 0,0 1 0,0 0-1,0 0 1,0 0 0,0 0 0,1 0 0,-1 0 0,0-1 0,0 1-1,0 0 1,0 0 0,0 0 0,0 0 0,0 0 0,0 0 0,0-1-1,0 1 1,1 0 0,-1 0 0,0 0 0,0 0 0,0 0 0,0 0-1,0 0 1,0 0 0,1 0 0,-1 0 0,0 0 0,0 0-1,0 0 1,0 0 0,0 0 0,0 0 0,1 0 0,-1 0 0,0 0-1,0 0 1,14 3 74,15 10-207,8 5-112,0-2 0,2-2 0,0-1 0,0-2 0,1-2 0,0-2 0,1-1 0,0-3-1,43 0 1,53-8 85,185-30 1,-229 23 395,156-21 450,575-68 1092,5 42-977,-404 48-746,994-36 905,-492 23-611,-1 61-211,-516-13-28,491-34 0,-341-1 421,-559 11-543,8 0 18,-1 1 1,1-1 0,0 1-1,15 4 1,-22-4-24,0-1 0,0 1 0,-1 0 0,1-1 1,0 1-1,-1 0 0,1 0 0,-1 0 0,1 0 0,-1 0 1,1 1-1,-1-1 0,0 0 0,0 1 0,1-1 1,-1 0-1,0 1 0,0 0 0,-1-1 0,1 1 0,0 0 1,0-1-1,-1 1 0,1 0 0,-1 0 0,0-1 0,1 1 1,-1 0-1,0 3 0,0 0-282,-2 19-1784,-7-13-3299,-1-9-3957</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5:46.791"/>
    </inkml:context>
    <inkml:brush xml:id="br0">
      <inkml:brushProperty name="width" value="0.025" units="cm"/>
      <inkml:brushProperty name="height" value="0.025" units="cm"/>
    </inkml:brush>
  </inkml:definitions>
  <inkml:trace contextRef="#ctx0" brushRef="#br0">0 18 10025,'0'0'678,"12"-1"-480,155-11 567,1 8 0,275 28 0,569 66-460,-562-77 1650,647 36-488,333 20-1371,-923-70 49,1357 15 863,1529-108 476,-2702 37-1462,545-28 31,-1061 75-38,62-1-4,-237 11-15,0 0-1,1 1 1,-1-1 0,0 0-1,0 0 1,0 0-1,0 0 1,1 0-1,-1 1 1,0-1-1,0 0 1,0 0 0,0 0-1,0 1 1,1-1-1,-1 0 1,0 0-1,0 0 1,0 1-1,0-1 1,0 0-1,0 0 1,0 1 0,0-1-1,0 0 1,0 0-1,0 0 1,0 1-1,0-1 1,0 0-1,0 0 1,0 1 0,0-1-1,0 0 1,0 0-1,0 1 1,0-1-1,-1 0 1,1 0-1,0 0 1,0 1 0,0-1-1,0 0 1,0 0-1,-1 0 1,1 0-1,0 1 1,0-1-1,0 0 1,-1 0-1,1 0 1,0 0 0,-1 0-1,-2 4-257,-1-1-1,0 1 0,0-1 1,-1 0-1,1-1 1,0 1-1,-1-1 1,0 0-1,0 0 1,-6 2-1,-30 4-3970</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5:48.652"/>
    </inkml:context>
    <inkml:brush xml:id="br0">
      <inkml:brushProperty name="width" value="0.025" units="cm"/>
      <inkml:brushProperty name="height" value="0.025" units="cm"/>
    </inkml:brush>
  </inkml:definitions>
  <inkml:trace contextRef="#ctx0" brushRef="#br0">0 315 9321,'0'0'4110,"11"-2"-3971,69-7-63,0 3 0,142 10 0,-200-3-74,15 0 0,874-4 946,288-54 1504,3 51-2188,-1079 6-273,535 11 45,28 1-30,1163-94 58,1285-41 1111,-1877 98-714,1637-5-308,-355 190-121,-796-75 37,-1380-82-1249,-288-6-3624,-20-16-5878</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6:03.756"/>
    </inkml:context>
    <inkml:brush xml:id="br0">
      <inkml:brushProperty name="width" value="0.025" units="cm"/>
      <inkml:brushProperty name="height" value="0.025" units="cm"/>
    </inkml:brush>
  </inkml:definitions>
  <inkml:trace contextRef="#ctx0" brushRef="#br0">5084 516 7207,'-184'-50'9004,"74"22"-8611,-212-25 0,156 38-469,0-7-1,-170-47 1,181 32 220,-1 6 0,-2 8 0,-255-7 0,-927 38 278,868 32-724,361-23 371,1 5-1,-130 43 1,189-47-97,0 2 0,1 2 0,1 2-1,1 3 1,2 1 0,1 3 0,1 1 0,1 3 0,2 1 0,-49 56-1,80-79 42,0 0 0,1 0 0,1 1 0,0 0 0,1 0 0,0 1-1,1 0 1,1 0 0,0 0 0,-4 29 0,8-32-2,0-1 0,1 0 0,0 1 0,0-1 1,2 1-1,-1-1 0,1 0 0,1 0 0,0 0 0,1 0 1,0 0-1,0-1 0,1 0 0,1 0 0,-1 0 0,9 10 0,13 12 22,1-1 0,2-1-1,1-1 1,2-2 0,0-1-1,2-2 1,0-1 0,46 21-1,25 6 8,191 61 0,-82-46 4,1-10 0,4-9-1,0-10 1,329 11 0,699-50 48,-4-122-88,-979 77-3,-3-11 0,-2-12 0,-3-11 0,-4-11 0,305-160-1,-514 230-11,116-66 7,-136 74 8,0-2 0,-2-1 0,1 0 1,22-27-1,-40 40 30,0 1 0,-1-1 0,0 0 0,0 0 0,0-1 0,-1 1 0,0-1 0,0 0 0,0 0 0,-1 0 0,0 0 0,0 0 0,0 0 1,-1-1-1,0 1 0,0-1 0,0 1 0,-1-1 0,0 1 0,-1-1 0,1 1 0,-1-1 0,0 1 0,-1 0 0,0-1 0,0 1 0,0 0 0,-6-11 0,-2 3 60,0-1 0,-1 1 0,0 1 0,-1 0 0,-1 1 0,0 0 0,-21-14 0,-113-66 377,57 46-391,-2 3 1,-2 4-1,-147-39 0,-311-33 74,-294 51-2742,-8 83-3435,453-1-2630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01.383"/>
    </inkml:context>
    <inkml:brush xml:id="br0">
      <inkml:brushProperty name="width" value="0.025" units="cm"/>
      <inkml:brushProperty name="height" value="0.025" units="cm"/>
    </inkml:brush>
  </inkml:definitions>
  <inkml:trace contextRef="#ctx0" brushRef="#br0">0 122 13805,'0'0'5157,"61"-37"-3107,-27 20-1281,9 2 159,4 0-447,-2 4-417,2 3-1313,-5 0-3011,-5-3-6342</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3:59.610"/>
    </inkml:context>
    <inkml:brush xml:id="br0">
      <inkml:brushProperty name="width" value="0.025" units="cm"/>
      <inkml:brushProperty name="height" value="0.025" units="cm"/>
    </inkml:brush>
  </inkml:definitions>
  <inkml:trace contextRef="#ctx0" brushRef="#br0">1 297 13229,'17'-3'485,"314"-45"-278,26 23-225,-132 12-11,1620-74 702,343 43 1532,-1397 31-2074,196-1 699,-979 12 618,-23-4-861,-28-5-417,-132-1-149,25 4-4516,92-2-2429</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5:10.654"/>
    </inkml:context>
    <inkml:brush xml:id="br0">
      <inkml:brushProperty name="width" value="0.025" units="cm"/>
      <inkml:brushProperty name="height" value="0.025" units="cm"/>
    </inkml:brush>
  </inkml:definitions>
  <inkml:trace contextRef="#ctx0" brushRef="#br0">19 119 8904,'0'0'4976,"-4"-9"-3935,-10-27 277,14 35-1248,0 0-1,0 1 1,0-1-1,0 0 1,0 0-1,0 0 1,0 0-1,0 0 1,1 0-1,-1 0 1,0 0-1,0 1 1,1-1-1,-1 0 1,1 0-1,-1 0 1,1 1 0,-1-1-1,1 0 1,-1 0-1,1 1 1,0-1-1,-1 1 1,1-1-1,0 0 1,-1 1-1,1-1 1,0 1-1,0 0 1,0-1-1,0 1 1,-1 0-1,1-1 1,0 1-1,0 0 1,0 0-1,2 0 1,34-3 498,-34 3-553,25 1 19,0 2 0,-1 1 0,29 8 1,-24-4-21,60 5 0,385-24 20,-128-3 744,133 18-534,247-2-115,-203-1-41,331-11 598,810-49-525,-753 93 228,-893-32-657,174 11 1654,-66-9-8109,-105-4-3148</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5:27.157"/>
    </inkml:context>
    <inkml:brush xml:id="br0">
      <inkml:brushProperty name="width" value="0.025" units="cm"/>
      <inkml:brushProperty name="height" value="0.025" units="cm"/>
    </inkml:brush>
  </inkml:definitions>
  <inkml:trace contextRef="#ctx0" brushRef="#br0">557 76 1409,'-51'-3'1378,"2"0"-225,6-2-417,4-1-607,0 0-97,4-1 0,2-1 0,-3 0-32,0-1 0,-2 2 0,2 2 32,-5 1-32,1 2-32,0 0-1186</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5:28.412"/>
    </inkml:context>
    <inkml:brush xml:id="br0">
      <inkml:brushProperty name="width" value="0.025" units="cm"/>
      <inkml:brushProperty name="height" value="0.025" units="cm"/>
    </inkml:brush>
  </inkml:definitions>
  <inkml:trace contextRef="#ctx0" brushRef="#br0">338 277 3972,'0'0'1473,"-9"-1"-15,-92-15 1272,69 10-2045,1 0 1,-1 2 0,0 2-1,0 0 1,-36 4-1,111 6 677,1073-61 1253,-160 10-1137,-486 30-1391,-424 11-77,17 1 19,0-2 0,-1-3 0,1-3 0,69-20-1,-123 26 26,-10-1-35,-19 0-47,-33 2-22,-914 54-124,796-38 156,155-13 18,-815 59 12,15-32-40,1294-29-32,669 4-141,-2 32 88,-946-20 97,-365-13-123,-616-91 152,600 64-4,-87-13-7,-907-93 12,1158 129-4,-27 0-118,45 3 103,0-1-1,0 0 0,0 0 0,0 0 1,0 0-1,0 0 0,0 0 0,0 0 1,0 1-1,0-1 0,0 0 0,0 0 1,0 0-1,0 0 0,0 0 0,0 0 0,0 0 1,0 0-1,0 1 0,-1-1 0,1 0 1,0 0-1,0 0 0,0 0 0,0 0 1,0 0-1,0 0 0,0 0 0,0 0 1,0 0-1,0 0 0,0 0 0,0 1 0,-1-1 1,1 0-1,0 0 0,0 0 0,0 0 1,0 0-1,0 0 0,0 0 0,0 0 1,0 0-1,-1 0 0,1 0 0,0 0 1,0 0-1,0 0 0,0 0 0,0 0 1,0 0-1,0 0 0,0 0 0,-1 0 0,1 0 1,0 0-1,0-1 0,0 1 0,0 0 1,23 8-689,168 36-2260,249 24 0,204-15 1099,-601-50 2005,329 13-1527,-181-16-3358</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5:32.800"/>
    </inkml:context>
    <inkml:brush xml:id="br0">
      <inkml:brushProperty name="width" value="0.025" units="cm"/>
      <inkml:brushProperty name="height" value="0.025" units="cm"/>
    </inkml:brush>
  </inkml:definitions>
  <inkml:trace contextRef="#ctx0" brushRef="#br0">1 228 8296,'0'0'2722,"5"-6"-2439,-2 3-261,0 0 0,0 0 0,0 1 0,1-1 0,-1 1 0,0 0 0,1 0 0,0 0 0,0 1 0,-1-1 0,1 1 0,0 0 0,0 0 0,0 0 0,0 1 0,0-1 0,0 1 0,0 0 0,1 0 0,-1 0 0,0 1 0,0-1 0,0 1 0,6 2 0,47 4 533,0-2 1,0-3-1,0-2 0,70-10 1,10 1-578,-12-2 213,190-40 1,-299 48-153,31-3 97,0 2 1,0 2-1,0 3 1,0 1-1,67 12 1,-105-13-92,123 9 1116,155-9 0,-133-3-1059,-128 4-99,1 1 0,-1 1 0,49 14 0,-42-9 10,59 8-1,47-10 72,204-17 0,-209 2-56,232 15 1,133 22 61,-455-29-82,-2-1 3,1 2 1,72 11 0,-238-29-159,-206-1 0,-149 14-749,-265 2 431,629 4 338,-685-14-1150,-208-8 2756,955 25-1420,43-4 11,34-2-55,394-60 114,-1 0-103,210 29 27,-313 20-58,809 29 32,-847-3 191,-528-29-2059,69 12-1837,82 1 58</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5:55.262"/>
    </inkml:context>
    <inkml:brush xml:id="br0">
      <inkml:brushProperty name="width" value="0.025" units="cm"/>
      <inkml:brushProperty name="height" value="0.025" units="cm"/>
    </inkml:brush>
  </inkml:definitions>
  <inkml:trace contextRef="#ctx0" brushRef="#br0">1 43 4901,'0'0'5023,"10"-3"-4575,15-2 43,-1 1 0,1 1-1,0 1 1,43 2-1,109 17-12,-132-11-515,262 18 265,-45-6 8,620 27 2080,-694-40-1466,-35-2-681,396 28 383,-543-30-552,53 10 7,-57-11-7,1 1 0,-1-1 0,0 1 0,1 0-1,-1 0 1,0 0 0,1 0 0,-1 0 0,0 0 0,0 1 0,0-1 0,0 1 0,0 0 0,-1-1-1,1 1 1,0 0 0,-1 0 0,1 0 0,1 3 0,-3-4 0,0 0 0,0-1-1,-1 1 1,1 0 0,0 0 0,0-1 0,0 1 0,-1 0-1,1 0 1,0-1 0,-1 1 0,1 0 0,-1-1 0,1 1-1,-1-1 1,1 1 0,-1-1 0,1 1 0,-1 0 0,1-1-1,-1 0 1,0 1 0,1-1 0,-1 1 0,0-1 0,1 0-1,-1 1 1,0-1 0,0 0 0,1 0 0,-1 0 0,0 0-1,0 0 1,1 0 0,-2 0 0,-35 6 4,30-6-2,-90 7-5,-139-9 1,218 1 2,-406-40 16,246 20-6,-805-114-100,909 125 31,-127-3 0,197 14 53,0-1 0,-1 1 0,1 0 0,0 0 0,0 0 0,0 1 0,0-1 0,0 1 0,0 0 0,0 0 0,1 0 0,-1 1 0,-6 5 0,10-7 3,-1-1 0,0 1 0,0 0 0,0 0-1,0 0 1,0 0 0,1 1 0,-1-1 0,0 0 0,1 0 0,-1 0 0,1 0 0,0 1 0,-1-1 0,1 0 0,0 0 0,0 1 0,-1-1-1,1 0 1,0 1 0,0-1 0,1 0 0,-1 0 0,0 1 0,0-1 0,1 0 0,-1 0 0,0 1 0,1-1 0,-1 0 0,1 0 0,0 0-1,-1 0 1,1 0 0,0 0 0,0 0 0,0 0 0,-1 0 0,1 0 0,0 0 0,0 0 0,0 0 0,1-1 0,-1 1 0,0 0-1,0-1 1,0 1 0,3 0 0,18 8-1,1 0 0,0-1 0,1-2 1,0 0-1,0-1 0,40 2 0,-29-3 5,633 50 16,6-39-8,612-56 23,-1271 39-15,-20-2 41,-26-3-10,-700-65-71,133 14 83,-303 17-150,517 59-3177,203-4-614</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6:10.870"/>
    </inkml:context>
    <inkml:brush xml:id="br0">
      <inkml:brushProperty name="width" value="0.025" units="cm"/>
      <inkml:brushProperty name="height" value="0.025" units="cm"/>
    </inkml:brush>
  </inkml:definitions>
  <inkml:trace contextRef="#ctx0" brushRef="#br0">0 73 8232,'0'0'2867,"9"-6"-2707,7-3 34,-1 0 1,1 2-1,1 0 1,-1 0-1,1 2 1,0 0 0,0 1-1,29-3 1,77 1-76,191 15 1,-170-1-82,212 15-15,165 4 210,375-33 407,-494 1-537,-361 4-106,49 2 22,-157 7 103,-1103 20 104,853-25-3,137 2-52,-207 33 1,268-18-160,2 4 0,-198 71 0,301-90-4,8-4-14,0 1-1,1 0 1,-1 0 0,1 1 0,0 0-1,-1 0 1,1 0 0,-7 7 0,11-10-1,1 0 1,0 0-1,0 1 0,0-1 1,0 0-1,-1 0 1,1 1-1,0-1 0,0 0 1,0 0-1,0 1 1,0-1-1,0 0 0,0 0 1,0 1-1,0-1 1,0 0-1,0 1 0,0-1 1,0 0-1,0 1 1,0-1-1,0 0 0,0 0 1,0 1-1,0-1 1,0 0-1,0 0 0,0 1 1,0-1-1,1 0 1,-1 0-1,0 1 0,0-1 1,0 0-1,1 0 1,-1 1-1,0-1 0,0 0 1,0 0-1,1 0 1,-1 0-1,0 1 0,0-1 1,1 0-1,-1 0 1,0 0-1,1 0 0,-1 0 1,0 0-1,0 0 1,1 0-1,-1 0 0,0 0 1,1 0-1,-1 0 1,1 0-1,20 2-118,-20-1 120,816-25 174,-618 11-140,655-52 9,-243 16-12,-459 42-186,-1461-33 1006,934 24-763,284 12-68,-20-3-17,0 6 1,-124 13-1,228-11-12,-81 15 66,80-15-116,1 2 0,-1-1 0,0 1 0,1 0 0,-1 0-1,1 1 1,0 0 0,-9 7 0,15-11 21,1 1 0,-1-1 0,0 1 0,1-1 0,-1 1 0,0-1 0,1 1 0,-1-1 0,1 1 0,-1-1 0,1 1 0,-1 0 0,1-1 0,-1 1 0,1 0-1,0 0 1,-1-1 0,1 1 0,0 0 0,0 0 0,0-1 0,-1 1 0,1 0 0,0 0 0,0 0 0,0-1 0,0 1 0,0 0 0,0 0 0,1 0 0,-1-1 0,0 1 0,0 0 0,0 0 0,1-1 0,-1 1 0,0 0 0,1 0 0,-1-1 0,1 1 0,-1 0 0,1-1 0,-1 1 0,1-1 0,0 1-1,-1-1 1,1 1 0,-1-1 0,1 1 0,0-1 0,0 0 0,-1 1 0,1-1 0,1 1 0,46 13-1014,-47-13 1038,69 8-741,1-2 1,139-6-1,-102-2 727,665-52 1296,-543 31-465,1214-61 2026,-1428 85-3030,-16 2-304,-27 5-82,-127 15 729,-238 7 1,299-27-130,-921 20-225,541-18-3778,270-2-543</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6:17.770"/>
    </inkml:context>
    <inkml:brush xml:id="br0">
      <inkml:brushProperty name="width" value="0.025" units="cm"/>
      <inkml:brushProperty name="height" value="0.025" units="cm"/>
    </inkml:brush>
  </inkml:definitions>
  <inkml:trace contextRef="#ctx0" brushRef="#br0">41 652 7719,'-36'14'3183,"31"-12"-762,18-9-1118,-4 3-1318,226-106 863,5 11-1,3 10 1,299-67-1,-73 29-756,-441 121-63,-44 12 25,-48 12 21,-242 21 343,203-30-116,-165 36 0,124-1-272,-220 100 0,25-8-1,279-121-124,90-18 65,-1 0 1,1-2 0,36-10 0,3-1 44,985-228-493,-815 184 360,58-9 76,-838 160 169,81-17 466,340-49-548,-207 73 0,311-92-42,-3 0-9,0 2 1,0 0-1,1 1 1,0 0-1,-24 19 1,40-27-2,1-1 0,0 2 0,-1-1 0,1 0 0,0 0 0,-1 0 0,1 1 0,0-1 0,0 0 1,0 1-1,0-1 0,0 1 0,1-1 0,-1 1 0,0 0 0,1-1 0,-1 3 0,1-3-5,0 0-1,0 0 0,1 0 1,-1-1-1,0 1 1,1 0-1,-1-1 1,0 1-1,1 0 1,-1-1-1,1 1 1,-1-1-1,1 1 1,0 0-1,-1-1 1,1 0-1,0 1 1,-1-1-1,1 1 0,0-1 1,-1 0-1,1 1 1,0-1-1,0 0 1,1 1-1,7 1-49,1-1 0,-1 1-1,1-2 1,16 1-1,24-6 32,0-2-1,-1-2 0,0-3 0,61-22 0,-44 14-112,686-224-1102,-209 65 1117,-518 170 127,-28 9-30,-46 12 10,-554 150 808,-54 17 245,419-93-1110,140-46-3262,64-28-1052,14-9-2866</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6:50.957"/>
    </inkml:context>
    <inkml:brush xml:id="br0">
      <inkml:brushProperty name="width" value="0.025" units="cm"/>
      <inkml:brushProperty name="height" value="0.025" units="cm"/>
    </inkml:brush>
  </inkml:definitions>
  <inkml:trace contextRef="#ctx0" brushRef="#br0">602 77 416,'0'0'10127,"-4"-10"-7159,2 6-2929,1 0 0,-1 0 0,1 1-1,-1-1 1,0 0 0,-1 1-1,1 0 1,-1 0 0,1-1-1,-1 1 1,0 1 0,0-1 0,0 0-1,0 1 1,-1 0 0,1-1-1,-1 1 1,0 1 0,1-1 0,-1 0-1,0 1 1,0 0 0,0 0-1,0 0 1,0 0 0,0 1-1,-4-1 1,-12 1 17,0 1 0,0 1 0,0 1 0,0 0 0,0 1 0,1 2 0,-1 0 0,1 0 0,1 2 0,-1 1 1,2 0-1,-24 16 0,18-10 108,0 2 1,1 1-1,1 0 1,1 2 0,1 0-1,0 2 1,1 0 0,-18 30-1,31-43-78,0 1-1,1-1 0,-1 1 1,2 0-1,0 0 0,0 1 1,-2 12-1,5-20-70,-1-1-1,1 1 1,0 0 0,-1-1 0,1 1 0,1 0-1,-1-1 1,0 1 0,1 0 0,-1-1-1,1 1 1,0-1 0,0 1 0,0-1 0,0 1-1,0-1 1,0 1 0,1-1 0,-1 0-1,1 0 1,0 0 0,0 0 0,0 0 0,-1 0-1,2 0 1,-1-1 0,0 1 0,0-1-1,1 1 1,-1-1 0,0 0 0,1 0 0,3 1-1,11 2 202,1-1 0,0 0-1,0-1 1,1-1 0,-1-1-1,0-1 1,36-5-1,-14-2 331,-1-1 0,58-22 1,-44 11-289,0-3 0,52-29 0,-91 44-201,0 0-1,-1-1 1,1-1 0,-2 0-1,0-1 1,0 0 0,-1-1-1,0 0 1,-1-1-1,0 0 1,-1-1 0,8-15-1,-15 25-18,-1 0 1,1 0-1,-1 0 0,1 0 0,-1 0 0,0 0 0,0 0 1,-1 0-1,1 0 0,-1 0 0,0-1 0,0 1 0,-1 0 1,1 0-1,-1 0 0,0 0 0,-2-7 0,1 8-21,0-1-1,0 1 1,0 0-1,-1 0 1,1 0-1,-1 0 0,0 1 1,0-1-1,0 1 1,0-1-1,0 1 1,0 0-1,-1 0 1,1 1-1,-6-3 1,-7-1-24,0 1 0,-1 1 1,1 0-1,-1 1 0,1 1 1,-1 1-1,-25 2 0,13 1-91,1 1-1,0 2 0,0 1 1,-46 17-1,56-16-194,0 0-1,0 1 1,1 0 0,0 2-1,1 0 1,0 0-1,-24 25 1,37-34 132,1 1-1,0-1 1,-1 1-1,1 0 1,0 0-1,1 0 1,-1 0-1,1 0 1,-1 0-1,1 0 1,0 0 0,0 1-1,0 3 1,1-6 9,0 0 1,0 1-1,0-1 1,0 1-1,1-1 1,-1 0-1,1 1 1,-1-1 0,1 0-1,-1 0 1,1 1-1,0-1 1,0 0-1,0 0 1,-1 0-1,1 0 1,0 0 0,0 0-1,0 0 1,1 0-1,-1 0 1,0 0-1,0-1 1,0 1-1,1 0 1,-1-1 0,0 1-1,1-1 1,-1 0-1,0 1 1,1-1-1,-1 0 1,2 0-1,47 7-4967</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6:51.522"/>
    </inkml:context>
    <inkml:brush xml:id="br0">
      <inkml:brushProperty name="width" value="0.025" units="cm"/>
      <inkml:brushProperty name="height" value="0.025" units="cm"/>
    </inkml:brush>
  </inkml:definitions>
  <inkml:trace contextRef="#ctx0" brushRef="#br0">577 127 8232,'-17'-1'1511,"-24"0"-869,0 2 1,0 2 0,0 1 0,-57 14-1,70-10-153,1 1-1,-1 2 0,2 0 1,0 2-1,-45 29 1,64-38-427,0 1 0,0 1 1,1-1-1,-1 1 1,1 1-1,1-1 0,-1 1 1,1 0-1,0 0 0,1 0 1,0 1-1,0-1 0,1 1 1,-1 0-1,2 0 1,-1 1-1,1-1 0,0 0 1,1 1-1,0-1 0,1 1 1,-1 0-1,2-1 0,0 10 1,0-13-41,1 0 0,-1 0 0,1 0 0,0 0 0,0 0 0,1-1 0,-1 1 0,1-1 0,0 1-1,1-1 1,-1 0 0,1 0 0,-1-1 0,1 1 0,0-1 0,0 1 0,1-1 0,-1-1 0,1 1 0,-1-1 0,1 1 0,0-1 0,0-1 0,0 1 0,0-1 0,9 2 0,5 0 196,0 0 0,1-1 0,-1-1-1,1 0 1,37-5 0,-40 0-58,0 0-1,0 0 0,-1-2 0,0 0 1,0-1-1,0-1 0,-1 0 1,0-1-1,0 0 0,-1-1 1,-1-1-1,0-1 0,0 0 0,-1 0 1,0-1-1,-1 0 0,-1-1 1,0-1-1,-1 0 0,-1 0 0,0 0 1,-1-1-1,0 0 0,-2-1 1,0 1-1,0-1 0,-2 0 0,0 0 1,-1-1-1,0-24 0,-3 37-151,1-1 0,-1 0-1,1 0 1,-2 0-1,1 1 1,0-1 0,-1 1-1,0-1 1,-1 1-1,1 0 1,-1-1 0,0 1-1,0 1 1,-1-1 0,1 0-1,-1 1 1,-8-8-1,5 8-25,0-1 1,0 1-1,0 0 0,0 0 0,-1 1 0,1 0 0,-1 1 0,0 0 0,0 0 0,0 0 0,-13 0 0,3 1-130,1 1 0,-1 0-1,0 2 1,1 0 0,-1 1-1,1 1 1,-1 0 0,1 2 0,1 0-1,-1 0 1,-17 11 0,20-8-715,-1 1 1,2 0 0,-1 1 0,1 0 0,-13 16 0,2 4-4413</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16.749"/>
    </inkml:context>
    <inkml:brush xml:id="br0">
      <inkml:brushProperty name="width" value="0.025" units="cm"/>
      <inkml:brushProperty name="height" value="0.025" units="cm"/>
    </inkml:brush>
  </inkml:definitions>
  <inkml:trace contextRef="#ctx0" brushRef="#br0">23 0 12364,'0'0'11114,"-22"54"-9384,22-36 32,2 2-673,10 0-609,6 0-416,4-1-128,3 0-1986,0-6-1185,2-5-1698,-5-5-1537</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01.772"/>
    </inkml:context>
    <inkml:brush xml:id="br0">
      <inkml:brushProperty name="width" value="0.025" units="cm"/>
      <inkml:brushProperty name="height" value="0.025" units="cm"/>
    </inkml:brush>
  </inkml:definitions>
  <inkml:trace contextRef="#ctx0" brushRef="#br0">147 14 17681,'0'0'1970,"-9"-3"69,6 2-1889,-1-1-86,0 1 0,0-1 0,0 1 0,0 0 0,0 0 0,0 0 0,-1 1 0,1 0 0,0-1 0,0 2 0,0-1 0,0 0 1,-1 1-1,1 0 0,0-1 0,0 2 0,0-1 0,0 0 0,0 1 0,1 0 0,-1 0 0,0 0 0,1 0 0,-1 1 0,1-1 0,-3 4 0,3-4-84,1 0-1,0-1 1,0 1 0,1 0 0,-1 0-1,0 1 1,1-1 0,-1 0-1,1 1 1,0-1 0,-1 0 0,1 1-1,1 0 1,-1-1 0,0 1-1,0-1 1,1 1 0,0 0 0,-1 0-1,1-1 1,0 1 0,0 0-1,1-1 1,-1 1 0,1 0 0,-1-1-1,1 1 1,0 0 0,0-1-1,0 1 1,0-1 0,0 1 0,0-1-1,1 0 1,-1 0 0,1 1-1,0-1 1,0 0 0,0 0 0,0-1-1,0 1 1,0 0 0,0-1-1,0 1 1,1-1 0,-1 0 0,1 1-1,-1-1 1,5 1 0,17 6-710,0 0 0,0-2 0,28 4 0,-32-7 119,1 1 1,-1 1 0,-1 0-1,1 2 1,28 13-1,-48-20 735,1 1 0,0-1-1,0 0 1,0 1 0,-1-1-1,1 1 1,0-1 0,0 1-1,-1 0 1,1-1 0,0 1-1,-1 0 1,1-1 0,-1 1-1,1 0 1,-1 0 0,1 0-1,-1-1 1,1 1 0,-1 0-1,0 0 1,0 0 0,1 0-1,-1 0 1,0 0 0,0 0-1,0-1 1,0 3 0,-1-1 109,1-1 1,-1 1 0,0 0 0,0-1 0,0 1 0,0 0 0,0-1 0,0 1 0,-1-1 0,1 0 0,0 1 0,-1-1 0,-1 1 0,-57 31 3558,57-31-3721,-26 11 690,13-4-659,-2 0 1,0-2 0,0 0-1,0-1 1,0-1-1,-36 6 1,63-16-4942,9-12 1691,-9 7 383,21-13-5691</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6:53.695"/>
    </inkml:context>
    <inkml:brush xml:id="br0">
      <inkml:brushProperty name="width" value="0.025" units="cm"/>
      <inkml:brushProperty name="height" value="0.025" units="cm"/>
    </inkml:brush>
  </inkml:definitions>
  <inkml:trace contextRef="#ctx0" brushRef="#br0">154 0 15727,'0'0'512,"-5"108"-31,-12-17 864,-1 18-384,-4 15-192,1 8-65,0 2-191,3-7-257,3-10-160,2-15-32,10-17-32,3-21 0,0-20-192,7-19-897,4-20-1249,-3-10-2050,-8-29-4228</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6:54.038"/>
    </inkml:context>
    <inkml:brush xml:id="br0">
      <inkml:brushProperty name="width" value="0.025" units="cm"/>
      <inkml:brushProperty name="height" value="0.025" units="cm"/>
    </inkml:brush>
  </inkml:definitions>
  <inkml:trace contextRef="#ctx0" brushRef="#br0">33 204 12684,'-4'11'1634,"-4"15"-821,2 0 0,1 1 0,0 0 0,3 0 1,-1 33-1,3-7 344,8 59-1,-6-96-1057,1 0 0,0-1 0,1 1 0,1-1-1,0 0 1,1 0 0,1 0 0,10 17 0,-16-30-71,0-1 0,1 1 0,-1 0 0,0 0 0,1 0 0,-1-1 0,1 1 0,0-1 0,0 1 0,-1-1 0,1 0 0,0 0 0,0 0 0,0 0 0,0 0 0,0 0 0,0 0 0,1-1 0,-1 1 0,0-1 0,0 1 0,1-1 0,-1 0 0,0 0 0,0 0 0,1 0 0,-1 0 0,0-1 0,0 1 0,0-1 0,1 1 0,-1-1 0,0 0 0,0 0-1,0 0 1,0 0 0,0 0 0,0 0 0,-1-1 0,1 1 0,2-2 0,8-7 114,-1-1 0,0 0 0,0-1 0,14-21-1,149-240 384,-111 169-772,7-15-2175,-27 39-2897,-3-7-6601</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6:54.598"/>
    </inkml:context>
    <inkml:brush xml:id="br0">
      <inkml:brushProperty name="width" value="0.025" units="cm"/>
      <inkml:brushProperty name="height" value="0.025" units="cm"/>
    </inkml:brush>
  </inkml:definitions>
  <inkml:trace contextRef="#ctx0" brushRef="#br0">450 33 13965,'0'0'2290,"-13"-7"-688,5 2-1351,5 3-167,-1-1 0,0 1 0,0 0 1,0 0-1,-1 0 0,1 0 0,0 1 0,-1 0 1,1 0-1,-1 0 0,1 0 0,-1 1 0,1 0 1,-1-1-1,0 2 0,1-1 0,-1 1 0,1-1 1,-1 1-1,1 0 0,-5 3 0,-18 10 149,1 2-1,1 0 0,0 2 1,2 1-1,0 1 1,1 1-1,1 0 1,1 2-1,1 1 0,1 0 1,1 1-1,-22 44 1,19-14-179,19-54-58,1 1 0,-1-1-1,1 0 1,-1 0 0,1 1 0,0-1 0,0 0 0,0 1 0,-1-1 0,1 0-1,0 0 1,1 1 0,-1-1 0,0 0 0,0 1 0,1-1 0,-1 0 0,0 0-1,1 1 1,-1-1 0,1 0 0,0 0 0,-1 0 0,1 0 0,0 0 0,0 0-1,-1 0 1,1 0 0,0 0 0,0 0 0,0 0 0,0 0 0,1-1 0,-1 1-1,0 0 1,0-1 0,0 1 0,3 0 0,7 0-36,-1 0 0,1-1 0,0-1 0,0 0 0,-1 0 0,1-1 0,17-5 0,78-31 264,-31 10-123,-49 19-101,1 2 0,0 0 0,0 2 0,45-4 0,-70 9-2,0 0 0,0 0-1,0-1 1,0 1-1,0 0 1,0 1-1,-1-1 1,1 0 0,0 0-1,0 1 1,0-1-1,0 1 1,-1 0 0,1-1-1,0 1 1,-1 0-1,1 0 1,0 0 0,-1 0-1,1 1 1,-1-1-1,0 0 1,1 0 0,-1 1-1,0-1 1,0 1-1,0-1 1,0 1 0,0 0-1,0-1 1,0 1-1,-1 0 1,1 0 0,-1-1-1,1 1 1,-1 0-1,1 0 1,-1 0 0,0 0-1,0 0 1,0 0-1,0-1 1,0 1 0,-1 0-1,1 0 1,-1 3-1,-2 6 63,0 0 0,-1-1-1,0 1 1,0-1-1,-1 0 1,-10 17 0,-4 1 178,-1 0 1,-1-1-1,-1-1 1,-1-1 0,-1-1-1,-1-1 1,-2-1 0,0-1-1,-45 26 1,40-36-68,32-11-201,-1 1 0,0-1 0,1 0 0,-1 0 1,1 0-1,-1 0 0,1 0 0,-1 0 0,1 0 0,-1 0 0,1 0 0,-1 0 1,1 0-1,-1-1 0,1 1 0,-1 0 0,1 0 0,-1 0 0,1-1 0,-1 1 0,1 0 1,-1 0-1,1-1 0,0 1 0,-1 0 0,1-1 0,-1 1 0,1-1 0,0 1 1,0 0-1,-1-1 0,1 1 0,0-1 0,0 1 0,-1-1 0,1 1 0,0-1 1,0 1-1,0-1 0,0 1 0,0-1 0,0 1 0,0-1 0,0 0 0,0 1 0,0-1 1,0 1-1,0-1 0,0 1 0,0-1 0,0 1 0,0-1 0,1 1 0,-1-1 1,0 1-1,1-1 0,3-11-1272,1 0 0,0 0 1,1 0-1,1 1 0,11-17 1,22-30-4358</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6:55.866"/>
    </inkml:context>
    <inkml:brush xml:id="br0">
      <inkml:brushProperty name="width" value="0.025" units="cm"/>
      <inkml:brushProperty name="height" value="0.025" units="cm"/>
    </inkml:brush>
  </inkml:definitions>
  <inkml:trace contextRef="#ctx0" brushRef="#br0">62 431 11531,'0'0'4949,"-9"3"-2334,-28 11-655,21-3-917,17-2-809,0-8-242,0 0 0,0 0 1,0 0-1,0-1 0,0 1 0,0 0 1,0-1-1,0 1 0,1-1 0,-1 1 1,0-1-1,0 1 0,1-1 0,-1 0 0,2 1 1,6-2 3,0 0-1,0 0 1,0-1 0,0 0 0,0-1 0,0 0-1,-1 0 1,1-1 0,-1 0 0,0 0 0,0-1 0,-1 0-1,0 0 1,1-1 0,-2 0 0,1 0 0,-1-1-1,0 0 1,0 0 0,0 0 0,-1-1 0,6-12 0,-21 38 27,1 1 1,1 0 0,0 1 0,2 0 0,0 0 0,1 0 0,1 1 0,1 0-1,1 0 1,1-1 0,0 1 0,2 0 0,0 0 0,2 0 0,0 0-1,11 33 1,-6-28-9,-1-1-1,5 36 1,-11-56 65,0 1 0,0 0 1,-1-1-1,0 1 0,0-1 1,0 1-1,-1 0 0,1-1 1,-2 1-1,1-1 0,0 1 1,-1-1-1,0 0 0,0 0 1,-1 0-1,1 0 0,-7 9 1,8-13-58,1 0 1,-1-1 0,1 1-1,-1 0 1,1 0-1,-1 0 1,0-1 0,1 1-1,-1 0 1,0-1-1,0 1 1,1-1 0,-1 1-1,0-1 1,0 1 0,0-1-1,0 0 1,0 1-1,0-1 1,0 0 0,0 0-1,0 1 1,0-1-1,0 0 1,0 0 0,0 0-1,0 0 1,0 0 0,1-1-1,-1 1 1,0 0-1,0 0 1,0-1 0,0 1-1,0 0 1,0-1-1,0 1 1,0-1 0,1 1-1,-1-1 1,0 0 0,0 1-1,1-1 1,-1 0-1,0 1 1,1-1 0,-1 0-1,1 0 1,-1 0-1,1 1 1,-1-1 0,1 0-1,-1 0 1,1 0 0,0 0-1,0 0 1,-1-1-1,-2-7-4,1 1 0,0-1 1,1 0-1,0 0 0,-1-10 0,3-9-53,0 1 0,2-1-1,1 0 1,1 1 0,1 0 0,1 0 0,2 1 0,1 0 0,0 0 0,2 1 0,1 1-1,2 0 1,0 0 0,1 2 0,1 0 0,1 1 0,32-29 0,-10 22-44,-38 27 71,0 0 1,0 0-1,0 0 0,0 0 0,0 0 0,1 1 0,-1-1 0,0 1 0,0-1 0,1 1 0,-1 0 0,0 0 0,1 0 0,-1 0 0,0 0 0,1 0 0,3 2 0,-5-1 2,0 1 1,1-1-1,-1 1 1,0 0-1,0-1 1,0 1-1,0 0 0,-1 0 1,1 0-1,0 0 1,-1 0-1,1 0 1,-1 0-1,0 0 1,0 0-1,0 0 0,0 0 1,0 0-1,0 2 1,-4 42 84,0-29-25,-1 0-1,-13 30 1,5-14 406,28-72-326,-2-1 0,-1 0 1,-2 0-1,-2-1 0,3-61 0,-17 121-176,-1 18 82,7-35-44,0 1-1,0-1 1,0 0-1,0 1 1,0-1-1,0 0 1,0 0-1,1 1 0,-1-1 1,1 0-1,0 0 1,0 1-1,0-1 1,0 0-1,0 0 1,0 0-1,0 0 0,1 0 1,-1-1-1,1 1 1,2 3-1,-1-4 0,-1-1 1,0 1-1,0-1 0,1 0 0,-1 1 0,0-1 1,1 0-1,-1 0 0,1 0 0,-1-1 0,0 1 1,0-1-1,1 1 0,-1-1 0,0 0 0,0 1 1,0-1-1,1 0 0,-1-1 0,0 1 0,0 0 1,2-3-1,14-8 40,0-1 1,-1-1-1,-1 0 0,0-2 1,-2 1-1,1-2 1,-2 0-1,0 0 0,-1-1 1,18-37-1,-45 86 237,-20 50-36,32-74-222,0 0 0,1 0-1,0 1 1,1-1 0,0 1-1,0-1 1,0 1 0,1 0-1,1 8 1,-1-15-14,1-1 0,-1 1 0,1-1 0,-1 1 0,1-1 0,-1 1 0,1-1 0,-1 0 0,1 1 0,-1-1 0,1 0 0,-1 1 0,1-1 0,-1 0 0,1 0-1,0 0 1,-1 1 0,1-1 0,0 0 0,-1 0 0,1 0 0,-1 0 0,1 0 0,0 0 0,-1 0 0,1 0 0,0-1 0,-1 1 0,1 0 0,-1 0 0,1 0 0,0-1 0,-1 1 0,1 0 0,-1-1 0,1 1 0,-1 0 0,1-1 0,-1 1 0,2-1 0,24-16 156,8-13-50,-1-2-1,37-46 1,23-24 6,-93 102-115,1-1 0,-1 1 1,0 0-1,0-1 0,0 1 0,0 0 1,1-1-1,-1 1 0,0 0 0,1 0 1,-1-1-1,0 1 0,0 0 0,1 0 1,-1 0-1,0-1 0,1 1 0,-1 0 1,0 0-1,1 0 0,-1 0 1,0 0-1,1 0 0,-1 0 0,1 0 1,-1 0-1,0 0 0,1 0 0,-1 0 1,0 0-1,1 0 0,-1 0 0,0 0 1,1 0-1,-1 0 0,1 1 0,1 13-136,-10 24-33,-26 51 325,24-67 44,1 0 1,1 1 0,1 0 0,-5 31 0,11-54-196,1 0 0,0 1 0,0-1 0,0 0 0,0 1 0,0-1 1,0 0-1,0 1 0,0-1 0,0 0 0,0 1 0,0-1 0,0 0 0,0 1 0,0-1 0,0 0 0,0 1 1,0-1-1,0 0 0,1 1 0,-1-1 0,0 0 0,0 0 0,0 1 0,1-1 0,-1 0 0,0 0 1,0 1-1,0-1 0,1 0 0,-1 0 0,0 1 0,1-1 0,-1 0 0,0 0 0,0 0 0,1 0 0,-1 0 1,0 1-1,1-1 0,-1 0 0,0 0 0,1 0 0,-1 0 0,0 0 0,1 0 0,-1 0 0,0 0 1,1 0-1,-1 0 0,0 0 0,1 0 0,-1-1 0,0 1 0,1 0 0,-1 0 0,0 0 0,1 0 1,-1 0-1,1-1 0,20-12 10,-20 13-12,22-19 74,0-1 0,-2-1 0,0 0 0,22-31 1,64-102-415,-99 141 223,-1 2-36,0 0 0,-1 0 0,0-1 0,4-12 1,-31 54-359,5-11 507,-4 10 40,-39 66 318,55-87-275,-1 1 0,1 0-1,1 0 1,0 0 0,0 0 0,1 1 0,0-1 0,-2 17-1,4-26-79,0 0-1,0 1 1,0-1-1,1 0 0,-1 1 1,0-1-1,0 0 1,0 0-1,0 1 0,0-1 1,0 0-1,0 1 1,0-1-1,1 0 0,-1 0 1,0 1-1,0-1 1,0 0-1,1 0 0,-1 0 1,0 1-1,0-1 1,0 0-1,1 0 0,-1 0 1,0 1-1,1-1 1,-1 0-1,0 0 0,0 0 1,1 0-1,-1 0 1,0 0-1,1 0 0,-1 0 1,0 0-1,1 0 0,-1 0 1,18-4 7,15-12 79,60-47 179,-69 45-258,1 0-1,0 2 1,2 0-1,0 2 1,40-15-1,-64 28-21,0 0 0,0 0 0,-1 1 1,1-1-1,0 1 0,0 0 0,0 0 0,-1 0 0,1 0 0,3 1 0,-5-1-7,0 0 0,0 1 0,0-1 0,0 0 1,0 1-1,0-1 0,0 1 0,0 0 0,0-1 0,0 1 0,-1 0 0,1-1 0,0 1 0,-1 0 0,1 0 0,0 0 0,-1 0 0,1-1 0,0 3 0,0 3-59,1 0-1,-1 0 1,-1 0-1,1 0 1,-1 0 0,0 0-1,-2 11 1,-7 27-234,4-20-2105,2-5-7391,3-36-91</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6:56.209"/>
    </inkml:context>
    <inkml:brush xml:id="br0">
      <inkml:brushProperty name="width" value="0.025" units="cm"/>
      <inkml:brushProperty name="height" value="0.025" units="cm"/>
    </inkml:brush>
  </inkml:definitions>
  <inkml:trace contextRef="#ctx0" brushRef="#br0">36 7 18610,'-15'-6'3042,"1"6"33,8 5-1793,6 16-1346,0 3-1186,0-3-2850,2-2-8039</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6:56.570"/>
    </inkml:context>
    <inkml:brush xml:id="br0">
      <inkml:brushProperty name="width" value="0.025" units="cm"/>
      <inkml:brushProperty name="height" value="0.025" units="cm"/>
    </inkml:brush>
  </inkml:definitions>
  <inkml:trace contextRef="#ctx0" brushRef="#br0">257 53 15407,'0'0'1601,"2"-53"-448,-7 53 32,-8 36-576,-2 20-129,-2 18 65,-2 17-225,-4 15-192,-4 10 0,-2 2 1,0-8 127,2-11 32,6-14-96,8-17-128,4-22-192,7-22-2018,-1-17-2979,-4-8-4035</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6:56.914"/>
    </inkml:context>
    <inkml:brush xml:id="br0">
      <inkml:brushProperty name="width" value="0.025" units="cm"/>
      <inkml:brushProperty name="height" value="0.025" units="cm"/>
    </inkml:brush>
  </inkml:definitions>
  <inkml:trace contextRef="#ctx0" brushRef="#br0">105 14 15086,'-6'16'769,"-59"210"3097,54-177-2932,2 0 0,2 1 0,1 52 0,6-96-919,0 0 1,0-1 0,1 1-1,-1-1 1,1 1-1,1-1 1,-1 1-1,1-1 1,0 0 0,0 0-1,5 9 1,-5-12-16,0 0-1,-1 0 1,1 0 0,0-1 0,0 1 0,0-1-1,0 1 1,0-1 0,1 0 0,-1 1 0,0-1-1,1 0 1,-1-1 0,1 1 0,-1 0 0,1-1-1,-1 1 1,1-1 0,-1 0 0,1 0 0,-1 0 0,1 0-1,-1 0 1,1-1 0,-1 1 0,1-1 0,4-1-1,7-4 88,0 0-1,-1-1 0,0-1 0,0 0 0,0-1 0,-1 0 0,-1-1 1,1 0-1,18-22 0,-6 7 104,285-277 419,-237 231-2184,-31 23-3256,-8 1-3940</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6:57.495"/>
    </inkml:context>
    <inkml:brush xml:id="br0">
      <inkml:brushProperty name="width" value="0.025" units="cm"/>
      <inkml:brushProperty name="height" value="0.025" units="cm"/>
    </inkml:brush>
  </inkml:definitions>
  <inkml:trace contextRef="#ctx0" brushRef="#br0">46 175 9257,'0'-8'518,"1"-48"1987,0-6 2739,-2 47-2152,-1 23 10,-14 86-2774,6-36-220,1 0 0,0 110 0,9-166-106,0 0 1,0 0-1,0 0 1,0 0-1,0 0 1,1 0 0,-1 0-1,1 0 1,0 0-1,-1 0 1,1 0-1,0 0 1,0-1-1,0 1 1,0 0 0,3 2-1,-3-3 1,0 0 0,0-1 0,1 1 0,-1 0 0,0-1 0,0 1 1,1-1-1,-1 1 0,0-1 0,1 0 0,-1 0 0,0 0 0,1 1 0,-1-1 0,1 0 0,-1-1 0,0 1 0,3 0 0,3-2 16,-1-1 0,0 1-1,0-1 1,0 0 0,-1 0-1,1 0 1,-1-1 0,1 0-1,5-6 1,22-22 50,-2-1 0,-1-2-1,-1-1 1,-2-2 0,-2 0 0,-2-2 0,-1 0-1,17-46 1,-29 48 24,-10 30-51,-9 24-54,-67 162 47,68-152-27,0-1 1,2 1-1,1 0 1,1 0-1,0 35 0,3-59-14,1-1-1,0 0 0,0 1 1,-1-1-1,1 0 0,0 0 0,0 1 1,1-1-1,-1 0 0,0 1 0,0-1 1,1 0-1,-1 0 0,0 1 1,1-1-1,-1 0 0,1 0 0,0 0 1,-1 0-1,1 0 0,0 0 0,0 0 1,0 0-1,-1 0 0,1 0 1,0 0-1,0 0 0,0 0 0,1-1 1,-1 1-1,0-1 0,0 1 0,0 0 1,0-1-1,1 0 0,-1 1 1,0-1-1,0 0 0,1 0 0,-1 1 1,0-1-1,1 0 0,-1 0 0,0-1 1,0 1-1,1 0 0,-1 0 0,2-1 1,3-1-124,0 0 0,0-1 0,0 0 0,-1 1 1,0-2-1,1 1 0,-1-1 0,0 0 0,5-4 0,-3 0-1114,0 0 1,0-1-1,-1 0 0,1 0 0,-2 0 0,5-11 0,7-20-8461</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6:57.859"/>
    </inkml:context>
    <inkml:brush xml:id="br0">
      <inkml:brushProperty name="width" value="0.025" units="cm"/>
      <inkml:brushProperty name="height" value="0.025" units="cm"/>
    </inkml:brush>
  </inkml:definitions>
  <inkml:trace contextRef="#ctx0" brushRef="#br0">55 1 12684,'0'0'6897,"-1"10"-6096,-24 203 1886,13-142-2317,3 1-1,1 85 1,8-157-370,0 0 1,0 1 0,0-1-1,0 0 1,0 0 0,0 1 0,1-1-1,-1 0 1,0 0 0,0 0-1,0 1 1,0-1 0,0 0 0,0 0-1,0 0 1,0 1 0,1-1-1,-1 0 1,0 0 0,0 0 0,0 0-1,0 1 1,1-1 0,-1 0-1,0 0 1,0 0 0,0 0 0,1 0-1,-1 0 1,0 0 0,0 1-1,0-1 1,1 0 0,-1 0 0,0 0-1,0 0 1,1 0 0,-1 0-1,0 0 1,0 0 0,1 0 0,-1 0-1,0 0 1,0-1 0,0 1 0,1 0-1,-1 0 1,0 0 0,0 0-1,0 0 1,1 0 0,-1 0 0,0-1-1,0 1 1,13-9 98,6-13 254,-1 0 0,-1-1 0,-1-1 0,25-50 0,-12 21-158,-4 10-80,-10 20-48,0-1 1,-2-1 0,-1 0 0,15-46-1,-26 69-649,-4 4-362,0 0-1,1 1 1,-1 0-1,1-1 1,-1 1-1,1 0 1,0 0-1,-1 4 1,-6 5-3346,-11 14-6633</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6:58.202"/>
    </inkml:context>
    <inkml:brush xml:id="br0">
      <inkml:brushProperty name="width" value="0.025" units="cm"/>
      <inkml:brushProperty name="height" value="0.025" units="cm"/>
    </inkml:brush>
  </inkml:definitions>
  <inkml:trace contextRef="#ctx0" brushRef="#br0">0 134 7719,'0'0'5771,"10"-5"-1847,1-3-2846,2 0-36,0-1 1,1 2-1,0 0 0,21-8 0,-33 14-1007,0 0-1,1 0 0,-1 0 1,1 1-1,-1-1 0,1 1 0,-1-1 1,1 1-1,0 0 0,-1 0 1,1 0-1,-1 0 0,1 1 1,-1-1-1,1 1 0,-1-1 1,1 1-1,-1 0 0,1 0 1,-1 0-1,0 0 0,1 1 1,-1-1-1,0 0 0,0 1 0,0 0 1,0-1-1,0 1 0,-1 0 1,1 0-1,0 0 0,-1 0 1,1 0-1,-1 1 0,0-1 1,1 4-1,16 62 19,-18-68-38,0 1-1,1-1 1,-1 0-1,0 1 1,0-1-1,0 0 1,1 0-1,-1 1 0,0-1 1,1 0-1,-1 0 1,0 0-1,0 1 1,1-1-1,-1 0 1,0 0-1,1 0 1,-1 0-1,0 0 1,1 0-1,-1 0 0,1 0 1,-1 0-1,0 0 1,1 0-1,-1 0 1,0 0-1,1 0 1,-1 0-1,0 0 1,1 0-1,-1 0 0,0 0 1,1 0-1,-1-1 1,0 1-1,1 0 1,-1 0-1,0 0 1,1-1-1,-1 1 1,0 0-1,0 0 1,1-1-1,-1 1 0,0 0 1,0 0-1,0-1 1,1 1-1,-1 0 1,0-1-1,0 1 1,0 0-1,0-1 1,0 1-1,0 0 0,0-1 1,0 0-1,12-20 802,-12 20-798,9-17 196,-2 0-1,0-1 1,-1 0-1,-1 0 1,5-33-1,-10 52-228,0 0 0,0 0 0,0 0 0,-1 0 0,1 0 0,0 0 0,0 0 0,0 1 0,0-1 0,0 0 0,-1 0 0,1 0 0,0 0-1,0 0 1,0 0 0,0 0 0,0 0 0,-1 0 0,1 0 0,0 0 0,0 0 0,0 0 0,0 0 0,-1 0 0,1 0 0,0 0-1,0 0 1,0-1 0,0 1 0,0 0 0,-1 0 0,1 0 0,0 0 0,0 0 0,0 0 0,0 0 0,0 0 0,0-1 0,0 1 0,-1 0-1,1 0 1,0 0 0,0 0 0,0 0 0,0 0 0,0-1 0,0 1 0,0 0 0,0 0 0,0 0 0,0 0 0,0-1 0,0 1 0,0 0-1,0 0 1,0 0 0,0 0 0,0 0 0,0-1 0,0 1 0,0 0 0,0 0 0,0 0 0,0-1 0,-6 9-1194,6-7 1032,-1-1 0,1 1 0,0 0-1,0-1 1,-1 1 0,1 0 0,0 0 0,0-1 0,0 1 0,0 0 0,0 0 0,0-1 0,0 1 0,1 0 0,-1-1 0,0 1 0,0 0-1,0 0 1,1-1 0,-1 1 0,0 0 0,1-1 0,-1 1 0,1-1 0,-1 1 0,1 0 0,-1-1 0,1 1 0,-1-1 0,1 1 0,-1-1-1,1 0 1,-1 1 0,1-1 0,0 0 0,-1 1 0,1-1 0,0 0 0,0 0 0,-1 1 0,1-1 0,0 0 0,-1 0 0,2 0 0,36-5-5735,-13-7 712</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02.114"/>
    </inkml:context>
    <inkml:brush xml:id="br0">
      <inkml:brushProperty name="width" value="0.025" units="cm"/>
      <inkml:brushProperty name="height" value="0.025" units="cm"/>
    </inkml:brush>
  </inkml:definitions>
  <inkml:trace contextRef="#ctx0" brushRef="#br0">140 1 17777,'0'0'4548,"-8"11"-2695,2-2-1526,1-3-131,0 0 0,1 0 0,0 1 0,0-1 0,1 1 0,0 0 0,0 0 0,0 0 0,1 1 0,0-1 0,-1 10 0,2 2 116,1 0-1,0 0 0,1 0 1,2 0-1,0 0 0,6 22 1,44 102-335,-33-92-276,-18-47 187,0 1-281,0-1 0,0 1 1,-1 0-1,1 0 0,-1 0 1,1 8-1,-6-15-4877,-12-11 3002,-10-15-144,-45-54 170,7-3 6624,63 85-4293,1-1 0,0 1 0,-1-1 0,1 1 0,-1-1 0,1 1 0,0-1 0,-1 1 0,1-1 0,0 0 0,0 1 0,-1-1 0,1 1 0,0-1 0,0 0 0,0 1 0,0-1 0,0 1 0,0-1 0,0 0 0,0 1 0,0-1 0,0 0 0,0 1 0,0-1 0,0 1 0,0-1 0,1 0 0,-1 1 0,0-1 1,1 1-1,-1-1 0,0 1 0,1-1 0,-1 1 0,0-1 0,1 1 0,-1-1 0,1 1 0,-1-1 0,1 1 0,-1 0 0,1-1 0,-1 1 0,1 0 0,0 0 0,-1-1 0,1 1 0,-1 0 0,1 0 0,0 0 0,-1 0 0,1-1 0,-1 1 0,1 0 0,0 0 0,0 1 0,51-1-714,-32 1 902,50-1-1922,1 0-3340,-26 0-1443</inkml:trace>
  <inkml:trace contextRef="#ctx0" brushRef="#br0" timeOffset="1">382 249 9961,'0'0'11542,"-10"-4"-9620,6 3-1763,0-1 0,-1 1 1,1 0-1,0 0 0,-1 1 1,1-1-1,-1 1 0,1 0 1,-1 0-1,1 0 0,0 1 1,-6 1-1,8-2-81,0 1 0,-1 1 0,1-1 0,0 0 0,0 1 0,0-1 0,0 1 1,0-1-1,0 1 0,0 0 0,0 0 0,1 0 0,-1 0 0,1 0 0,0 0 0,-1 0 0,1 1 0,0-1 0,0 0 0,0 1 0,1-1 0,-1 1 0,1-1 0,-1 1 0,1-1 0,0 1 0,0-1 1,0 4-1,0-3-40,0 0 0,0 0 0,0-1 0,1 1 0,-1 0 1,1 0-1,0 0 0,0 0 0,0 0 0,0-1 0,0 1 1,1 0-1,-1-1 0,1 1 0,0-1 0,-1 1 0,1-1 1,0 0-1,1 0 0,-1 0 0,0 0 0,0 0 0,1-1 1,-1 1-1,1-1 0,0 1 0,-1-1 0,1 0 0,0 0 1,0 0-1,0-1 0,0 1 0,0 0 0,0-1 0,0 0 1,0 0-1,3 0 0,1 0-19,0 1 0,1-1 0,-1-1 0,0 0 0,1 0 0,-1 0 0,0-1 0,0 0 0,0 0 0,0-1 0,0 0 0,0 0 0,-1 0 0,10-8 0,-9 5-19,0-1 1,-1 0 0,0-1 0,7-9 0,-12 15-19,1 0 1,-1-1-1,0 1 0,1 0 1,-1 0-1,0-1 0,0 1 1,-1 0-1,1-1 0,0 1 1,-1-1-1,0 1 0,1-1 1,-1 1-1,0-1 0,0 1 1,0-1-1,-1 1 0,1-1 1,-1 1-1,0-4 0,0 5 9,1 1 0,-1-1-1,1 1 1,-1-1 0,1 1-1,-1 0 1,1-1 0,-1 1-1,1 0 1,-1-1 0,0 1-1,1 0 1,-1 0 0,0 0-1,1-1 1,-1 1 0,1 0 0,-1 0-1,0 0 1,1 0 0,-1 0-1,0 0 1,1 0 0,-1 0-1,0 1 1,1-1 0,-1 0-1,0 0 1,1 1 0,-1-1-1,1 0 1,-1 0 0,1 1-1,-1-1 1,1 1 0,-1-1 0,1 0-1,-2 2 1,-17 17-124,17-18 71,1 1 1,0 0 0,0 0 0,0 0-1,0 0 1,0 0 0,0 0 0,1 0-1,-1 0 1,0 0 0,1 0 0,0 1-1,0-1 1,-1 0 0,1 0 0,1 0-1,-1 1 1,0-1 0,0 0 0,1 0-1,1 4 1,-1-4-105,0 0 0,1-1-1,-1 1 1,1-1 0,-1 1-1,1-1 1,0 0 0,0 1 0,0-1-1,-1 0 1,1 0 0,0 0-1,0-1 1,0 1 0,1 0-1,-1-1 1,4 1 0,4 1-736,0-2 0,0 1 0,0-1-1,0-1 1,0 0 0,0 0 0,0-1 0,14-4 0,19-14-4650</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6:58.829"/>
    </inkml:context>
    <inkml:brush xml:id="br0">
      <inkml:brushProperty name="width" value="0.025" units="cm"/>
      <inkml:brushProperty name="height" value="0.025" units="cm"/>
    </inkml:brush>
  </inkml:definitions>
  <inkml:trace contextRef="#ctx0" brushRef="#br0">195 99 7303,'-12'6'6096,"-13"8"-4400,0 0 0,-29 24 0,47-33-1347,1 0 0,-1 0-1,1 1 1,0 0 0,1 0 0,-1 1-1,1-1 1,1 1 0,-1 0 0,1 1-1,0-1 1,1 1 0,-1-1 0,-2 13-1,6-19-338,0 0 0,0 0-1,-1 0 1,1 0-1,0 0 1,1-1-1,-1 1 1,0 0-1,0 0 1,0 0 0,0 0-1,1-1 1,-1 1-1,0 0 1,1 0-1,-1 0 1,1-1-1,-1 1 1,1 0-1,-1-1 1,1 1 0,-1 0-1,1-1 1,-1 1-1,1-1 1,0 1-1,0-1 1,-1 1-1,1-1 1,0 1 0,0-1-1,-1 0 1,1 0-1,0 1 1,0-1-1,0 0 1,0 0-1,-1 0 1,1 0 0,0 0-1,0 0 1,0 0-1,0 0 1,0 0-1,-1 0 1,3-1-1,41-11 55,-24 1-92,-1 0 1,0-1-1,-1-1 1,0-1-1,-1 0 1,0-1-1,-2-1 1,0-1-1,-1 0 1,0-1-1,-1 0 1,17-34-1,-24 33-75,-11 20-198,-18 29 17,18-21 289,-4 3 43,1 2 1,1-1 0,-1 1-1,2 1 1,0-1-1,1 1 1,0 0 0,1 0-1,-3 27 1,7-41-48,0-1 0,1 1 0,-1-1 1,0 1-1,0-1 0,0 1 0,1-1 0,-1 1 1,0-1-1,1 0 0,-1 1 0,0-1 0,1 0 1,-1 1-1,0-1 0,1 0 0,-1 1 0,1-1 1,-1 0-1,1 0 0,-1 1 0,1-1 0,-1 0 1,1 0-1,-1 0 0,1 0 0,-1 1 0,1-1 1,-1 0-1,1 0 0,-1 0 0,1 0 0,-1 0 1,1-1-1,-1 1 0,1 0 0,-1 0 0,1 0 1,-1 0-1,1 0 0,-1-1 0,0 1 0,1 0 1,0-1-1,24-9 105,-11-2-77,0-1 0,0 0 1,-1-1-1,0 0 0,-2-1 0,0 0 0,0-1 1,12-24-1,36-51-367,-64 141-329,0-29 733,1-7 49,0 0-1,2 0 0,-3 28 0,5-41-89,0 0 0,0 0 1,0 0-1,0-1 0,0 1 0,1 0 1,-1 0-1,0 0 0,0-1 0,1 1 1,-1 0-1,0-1 0,1 1 0,-1 0 0,1 0 1,-1-1-1,1 1 0,-1-1 0,1 1 1,0-1-1,-1 1 0,1-1 0,0 1 1,-1-1-1,1 1 0,0-1 0,0 0 1,-1 1-1,1-1 0,0 0 0,0 0 0,-1 0 1,1 1-1,0-1 0,0 0 0,0 0 1,-1 0-1,1 0 0,0 0 0,0-1 1,0 1-1,0 0 0,-1 0 0,1 0 0,1-1 1,39-15 724,70-54-4,-80 48-960,1 2-1,57-28 0,-87 47 182,-1 0 1,1 1-1,-1-1 1,1 1-1,0-1 1,-1 1-1,1 0 1,0 0-1,-1-1 1,1 1-1,0 0 1,-1 0-1,1 1 1,2-1-1,-3 1 18,0-1-1,0 1 0,-1-1 1,1 0-1,0 1 1,-1-1-1,1 1 1,0 0-1,-1-1 1,1 1-1,-1 0 0,1-1 1,-1 1-1,1 0 1,-1-1-1,0 1 1,1 0-1,-1 0 0,0 0 1,1 1-1,0 4 2,-1 1 1,0-1-1,0 0 0,0 1 0,-1-1 0,-1 7 0,2-11 23,-10 32 56,8-29-15,0 1 1,0-1-1,1 1 1,-1-1-1,1 1 0,1-1 1,-1 1-1,1 0 1,0 0-1,1 5 1,-1-10-42,1 0 0,-1-1 0,1 1 0,-1 0 0,1-1 0,0 1 0,-1-1 1,1 1-1,0-1 0,-1 0 0,1 1 0,0-1 0,0 1 0,-1-1 0,1 0 1,0 0-1,0 0 0,-1 1 0,1-1 0,0 0 0,0 0 0,0 0 0,0 0 0,-1 0 1,1 0-1,0-1 0,0 1 0,0 0 0,-1 0 0,1 0 0,0-1 0,1 0 1,27-9 121,-5-4-179,1 0 0,-2-2 1,33-28-1,-8 6-2772,2 5-4355,-56 33 2312,0 0 2642,-13 6-4430</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6:59.190"/>
    </inkml:context>
    <inkml:brush xml:id="br0">
      <inkml:brushProperty name="width" value="0.025" units="cm"/>
      <inkml:brushProperty name="height" value="0.025" units="cm"/>
    </inkml:brush>
  </inkml:definitions>
  <inkml:trace contextRef="#ctx0" brushRef="#br0">1 0 17232,'0'0'6663,"18"53"-16945,-18-39-2851</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6:59.863"/>
    </inkml:context>
    <inkml:brush xml:id="br0">
      <inkml:brushProperty name="width" value="0.025" units="cm"/>
      <inkml:brushProperty name="height" value="0.025" units="cm"/>
    </inkml:brush>
  </inkml:definitions>
  <inkml:trace contextRef="#ctx0" brushRef="#br0">61 307 18642,'0'0'4676,"10"-4"-4163,10-5-275,-1-1 0,0-1-1,-1-1 1,-1-1 0,0 0 0,20-20 0,-30 26-191,1 0 0,-1 0 0,-1-1 0,0 0-1,0 0 1,0 0 0,-1-1 0,0 0-1,-1 0 1,0 0 0,0-1 0,-1 1-1,0-1 1,-1 0 0,0 0 0,1-17 0,-3 26-30,-1-1 1,1 0-1,0 0 1,-1 1-1,1-1 1,-1 1-1,0-1 1,0 0-1,1 1 1,-1-1-1,0 1 1,0-1-1,0 1 1,-1 0-1,1 0 1,0-1-1,0 1 1,-1 0-1,1 0 1,-1 0-1,1 0 1,-1 0-1,1 1 1,-1-1 0,0 0-1,1 1 1,-1-1-1,0 1 1,1 0-1,-1-1 1,0 1-1,1 0 1,-1 0-1,0 0 1,-2 0-1,-4 0-13,1 1 0,-1 0 0,1 0 0,-1 0 0,1 1 0,-1 0 0,-10 5 0,4 0 86,1 2 1,0 0 0,1 0 0,-1 1-1,2 1 1,0 0 0,0 0 0,1 1-1,0 0 1,1 1 0,0 0 0,1 1-1,1 0 1,0 0 0,1 0 0,1 1-1,-5 17 1,9-29-64,1 0 0,-1 0 0,1 0 0,0 0 1,0 0-1,0 1 0,0-1 0,0 0 0,1 0 0,-1 0 0,1 0 0,0 0 0,0 0 0,0 0 1,1 0-1,-1 0 0,0 0 0,1-1 0,0 1 0,0 0 0,2 2 0,0-2-7,0 0 1,0 0-1,1 0 0,-1-1 0,0 1 0,1-1 1,0-1-1,-1 1 0,1 0 0,0-1 0,0 0 0,6 0 1,11 1-148,1-1 0,-1-1 0,1-2 0,41-7 0,-51 6-611,0 0 0,0-1-1,20-9 1,9-10-4236,-7-7-4795</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7:00.241"/>
    </inkml:context>
    <inkml:brush xml:id="br0">
      <inkml:brushProperty name="width" value="0.025" units="cm"/>
      <inkml:brushProperty name="height" value="0.025" units="cm"/>
    </inkml:brush>
  </inkml:definitions>
  <inkml:trace contextRef="#ctx0" brushRef="#br0">314 557 7623,'-22'5'-76,"-90"21"2404,-51 24 5472,147-41-5569,18-7-795,12-2-907,41-12 100,-1-2-1,-1-3 0,55-24 0,6-3 169,631-174 1977,-237 120-4950,-334 74-37,131-21-2548,-234 31 3934,-2-3 0,80-30 1,-144 45 468,1 0 0,-1 0 1,1 0-1,-1-1 0,0 1 1,0-1-1,0-1 0,-1 1 1,1-1-1,-1 1 0,4-6 1,-1-10-5270</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7:00.840"/>
    </inkml:context>
    <inkml:brush xml:id="br0">
      <inkml:brushProperty name="width" value="0.025" units="cm"/>
      <inkml:brushProperty name="height" value="0.025" units="cm"/>
    </inkml:brush>
  </inkml:definitions>
  <inkml:trace contextRef="#ctx0" brushRef="#br0">1 1203 19314,'0'0'1367,"16"2"-1025,1 1-212,0-2 1,-1-1-1,1 0 1,0-1-1,0 0 1,-1-1-1,1-1 1,30-10-1,670-278 1604,-534 210-1632,752-309 984,24 59-4216,-725 261-4712,-144 45-187</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7:30.961"/>
    </inkml:context>
    <inkml:brush xml:id="br0">
      <inkml:brushProperty name="width" value="0.025" units="cm"/>
      <inkml:brushProperty name="height" value="0.025" units="cm"/>
    </inkml:brush>
  </inkml:definitions>
  <inkml:trace contextRef="#ctx0" brushRef="#br0">0 187 6438,'0'0'9700,"1"-9"-8889,-1 7-758,0 0-1,1 0 1,-1 0-1,1 0 0,-1 0 1,1-1-1,0 1 1,-1 0-1,1 0 0,0 0 1,0 1-1,1-1 1,-1 0-1,0 0 0,1 1 1,-1-1-1,1 0 1,2-1-1,1 0 50,0 1-1,0 0 1,0 0 0,0 1-1,0 0 1,0 0 0,0 0 0,1 0-1,6 1 1,112-4 811,188 20 0,-28 0-775,258-21 66,239 8-135,-644 9 0,-1318-32 469,643 8-473,235 12-161,1071-10 64,-602 10 24,379-6-21,-4-38 34,-520 41-3,-4 1 7,0-1 0,0 0-1,-1-1 1,1 0-1,22-11 1,-38 15-3,-1 0 1,1 0 0,-1 0-1,0 0 1,1 0-1,-1 0 1,1 0 0,-1 0-1,0-1 1,1 1 0,-1 0-1,0 0 1,1 0 0,-1-1-1,0 1 1,1 0 0,-1 0-1,0-1 1,0 1 0,1 0-1,-1-1 1,0 1 0,0 0-1,0-1 1,1 1-1,-1 0 1,0-1 0,0 1-1,0 0 1,0-1 0,0 1-1,0-1 1,1 1 0,-1 0-1,0-1 1,0 1 0,0 0-1,-1-1 1,1 1 0,0-1-1,0 1 1,0-1 0,-19-8 118,-30 2-77,-524-2 48,477 10-91,-396 16-33,3 40-633,263-17-6353,133-29-2227</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7:44.181"/>
    </inkml:context>
    <inkml:brush xml:id="br0">
      <inkml:brushProperty name="width" value="0.025" units="cm"/>
      <inkml:brushProperty name="height" value="0.025" units="cm"/>
    </inkml:brush>
  </inkml:definitions>
  <inkml:trace contextRef="#ctx0" brushRef="#br0">0 1 7944,'52'8'448,"-2"-8"-1665</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7:45.109"/>
    </inkml:context>
    <inkml:brush xml:id="br0">
      <inkml:brushProperty name="width" value="0.025" units="cm"/>
      <inkml:brushProperty name="height" value="0.025" units="cm"/>
    </inkml:brush>
  </inkml:definitions>
  <inkml:trace contextRef="#ctx0" brushRef="#br0">251 245 5701,'0'0'2162,"13"-5"-1313,15-5-534,-1 1 0,1 2 0,45-6 0,660-6 2668,-531 20-2944,-201-1-39,1242-15 368,-1223 14-361,35-4 23,-83-3 1022,-661-18-564,550 26-458,-1200 51 931,860 12-919,513-66-86,50 2 0,9-1 79,281-22-38,998-48-1729,-542 55 1609,-825 16 114,-24-2 105,-41 0 191,-1177-4 1336,315 43-1146,658-23-1557,540-49-1820,-115 11 2335,535-50-311,-399 56-2305,-250 16-2446</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7:46.855"/>
    </inkml:context>
    <inkml:brush xml:id="br0">
      <inkml:brushProperty name="width" value="0.025" units="cm"/>
      <inkml:brushProperty name="height" value="0.025" units="cm"/>
    </inkml:brush>
  </inkml:definitions>
  <inkml:trace contextRef="#ctx0" brushRef="#br0">0 0 13997,'0'0'2258,"1"10"-1943,6 73 402,-3-20-373,2-1 1,3-1 0,3 0-1,22 70 1,115 225 653,16 43-21,-75-111-773,80 210 249,-115-364-426,-5 3-1,54 243 1,83 360 90,-147-608-116,221 835-34,-259-958 110,4 27-3136,-5-34 2494,-1 1-1,0-1 0,0 0 1,0 0-1,-1 0 0,1 0 1,0 1-1,-1-1 0,1 0 1,-1 0-1,0 0 1,0 0-1,-1 2 0,-6 5-3742</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7:47.186"/>
    </inkml:context>
    <inkml:brush xml:id="br0">
      <inkml:brushProperty name="width" value="0.025" units="cm"/>
      <inkml:brushProperty name="height" value="0.025" units="cm"/>
    </inkml:brush>
  </inkml:definitions>
  <inkml:trace contextRef="#ctx0" brushRef="#br0">1 201 7847,'2'9'1154,"4"16"-320,2 1 1,1-1-1,1-1 1,1 0-1,1 0 1,1-1 0,1-1-1,1 0 1,20 22-1,-1-5-279,1-2 0,2-1-1,82 59 1,-107-86-506,1 0 1,1-1-1,-1-1 0,2 0 1,-1-1-1,17 5 0,-28-10-29,1 0-1,-1 0 0,1 0 1,0-1-1,-1 1 0,1-1 1,0 0-1,-1 0 0,1 0 1,0 0-1,0-1 0,-1 1 1,1-1-1,-1 0 0,1 0 1,-1-1-1,1 1 1,-1-1-1,0 0 0,1 1 1,-1-1-1,0-1 0,0 1 1,0 0-1,-1-1 0,1 0 1,-1 1-1,1-1 0,-1 0 1,3-6-1,3-6 96,-1-1-1,-1 0 1,0-1 0,-2 1-1,0-1 1,4-34 0,-1-113 411,-6 79-440,10-81-645,2 59-7472,-9 84-2485</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02.707"/>
    </inkml:context>
    <inkml:brush xml:id="br0">
      <inkml:brushProperty name="width" value="0.025" units="cm"/>
      <inkml:brushProperty name="height" value="0.025" units="cm"/>
    </inkml:brush>
  </inkml:definitions>
  <inkml:trace contextRef="#ctx0" brushRef="#br0">170 260 12492,'-8'-1'5482,"-3"2"-4662,0-1-1,1 1 1,-1 1 0,1 0-1,-1 0 1,1 1-1,-17 7 1,23-9-684,1 0 0,-1 1 0,1 0-1,0 0 1,-1 0 0,1 0 0,0 0 0,0 0 0,0 1 0,1 0 0,-1-1 0,1 1 0,-1 0-1,1 0 1,0 0 0,0 1 0,0-1 0,1 1 0,-1-1 0,1 1 0,0-1 0,0 1 0,0 0 0,0-1-1,0 1 1,1 0 0,0 6 0,1-8-131,-1 0 0,1 0 0,0-1 0,0 1 0,0 0 0,1-1 1,-1 1-1,0-1 0,0 1 0,1-1 0,-1 0 0,1 0 0,-1 0 0,1 0 0,0 0 0,-1 0 0,1 0 0,0 0 0,0 0 0,0-1 0,-1 1 0,1-1 0,0 1 0,0-1 1,0 0-1,0 0 0,0 0 0,3 0 0,5 1-208,1-1 1,-1 0 0,1-1 0,10-1-1,-15 0 113,-1 1 0,0-1 0,0 0 0,-1 0 0,1-1 0,0 0 0,-1 0 0,1 0 0,-1 0 0,0 0 0,0-1 0,0 0 0,-1 0 0,1 0 0,-1 0 0,0-1 1,0 1-1,-1-1 0,1 0 0,-1 1 0,0-1 0,0 0 0,-1 0 0,1-1 0,-1 1 0,0 0 0,0-7 0,-1 10 506,-1 5-355,1-1 0,-1 1 0,1-1 0,-1 1 0,1-1 0,0 1 0,0-1 0,0 1 0,0-1 0,1 1 0,-1-1 0,1 0 0,0 4 0,0-5-45,0 0 0,0 0-1,0 0 1,0 0 0,0 0-1,1 0 1,-1 0 0,0 0-1,0 0 1,0-1 0,1 1 0,-1-1-1,0 1 1,1-1 0,-1 1-1,1-1 1,-1 0 0,0 0-1,1 1 1,-1-1 0,1 0-1,-1 0 1,1-1 0,-1 1 0,0 0-1,1 0 1,-1-1 0,1 1-1,-1-1 1,0 1 0,1-1-1,-1 1 1,2-2 0,2-1 14,0 0 0,-1 0 0,0 0 0,1 0 0,-1-1 0,0 0 0,5-6 0,4-8-313,0 0 0,-2 0-1,0-1 1,-1-1-1,-1 0 1,0 0 0,-2-1-1,0 0 1,-2 0 0,0 0-1,-2-1 1,2-25 0,-5 47 288,0 0 1,0 0 0,0 0-1,0 0 1,-1 0 0,1 0-1,0 0 1,0 0 0,0 0-1,0 0 1,0 0 0,0 0-1,-1 0 1,1 0-1,0 0 1,0 0 0,0 0-1,0 0 1,0 0 0,0 0-1,-1 0 1,1 0 0,0 0-1,0 0 1,0 0 0,0 0-1,0 0 1,0 0 0,-1 0-1,1 0 1,0-1 0,0 1-1,0 0 1,0 0-1,0 0 1,0 0 0,0 0-1,0 0 1,0 0 0,0-1-1,0 1 1,0 0 0,0 0-1,-1 0 1,1 0 0,0 0-1,0 0 1,0-1 0,0 1-1,0 0 1,0 0 0,0 0-1,0 0 1,0 0-1,1 0 1,-1-1 0,0 1-1,0 0 1,0 0 0,0 0-1,0 0 1,0 0 0,0 0-1,0 0 1,0-1 0,0 1-1,0 0 1,1 0 0,-10 13 112,-4 21-7,7-12 109,2-1 1,0 1 0,2-1-1,0 1 1,1 0-1,3 24 1,-1-38-304,0 1 0,0-1 0,0 0 0,1 1 0,1-1 0,-1 0 0,1 0 0,1-1 0,-1 1 0,1-1 0,1 0 0,-1 0 1,1 0-1,0 0 0,1-1 0,0 0 0,0 0 0,12 10 0,-33-25 237,-65-45 715,75 51-776,1 0-1,0-1 1,0 1-1,0-1 1,0 0-1,1 0 1,0 0-1,0-1 1,0 1-1,0-1 1,0 0-1,1 0 1,0 0 0,0 0-1,-2-9 1,4 12-56,1 0 1,-1 0 0,1 0-1,-1 0 1,1 1 0,0-1-1,0 0 1,0 0 0,0 1 0,0-1-1,0 0 1,0 1 0,1-1-1,-1 1 1,0-1 0,1 1-1,-1 0 1,1 0 0,0 0-1,-1-1 1,1 2 0,0-1-1,0 0 1,0 0 0,-1 0-1,1 1 1,0-1 0,0 1 0,4-1-1,63-8 983,-66 8-1014,60 0-2766,17-2-5124,-50-1-583</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9:01.147"/>
    </inkml:context>
    <inkml:brush xml:id="br0">
      <inkml:brushProperty name="width" value="0.025" units="cm"/>
      <inkml:brushProperty name="height" value="0.025" units="cm"/>
    </inkml:brush>
  </inkml:definitions>
  <inkml:trace contextRef="#ctx0" brushRef="#br0">1470 121 3331,'-16'0'998,"-419"-10"7907,393 9-8542,1 1 0,-1 2 0,0 2 0,1 1 0,0 3 0,-46 14 0,19 4-2,0 2 1,1 4-1,3 2 1,0 3-1,2 3 1,-67 57-1,115-84-315,0-1 0,1 2-1,0 0 1,1 0 0,0 1-1,2 1 1,0 0 0,0 0-1,2 1 1,0 0 0,0 0-1,2 1 1,0 0-1,2 0 1,0 1 0,0-1-1,2 1 1,0 0 0,2 0-1,0 0 1,0-1 0,2 1-1,1 0 1,0-1 0,1 1-1,1-1 1,1 0 0,12 27-1,-4-16-34,1-2 0,2 1 0,1-2 0,1 0 1,1-1-1,1-1 0,1-1 0,36 29 0,-23-26-54,1 0 1,2-3 0,0-1-1,2-2 1,61 23 0,-16-16 2,2-3 1,1-4 0,1-5 0,0-3 0,132 1 0,28-11 9,0-11 1,0-11-1,-2-11 1,-1-11 0,390-118-1,-534 127 27,-1-4-1,-1-5 0,96-56 0,-158 74 34,-1-1 0,-1-1 0,-1-2 0,32-34 0,-47 40 55,0-1 0,-1 0 1,-2-1-1,0-1 0,-2-1 0,23-53 1,-30 59 113,-1 0 0,-1 0 0,-1-1 0,0 0 0,-2-1 0,0 1 0,-2 0 1,0-1-1,-5-36 0,2 42-114,-1 2 0,0-1 0,-1 0 0,-1 1 0,0-1 0,-1 1 0,-1 1 0,0-1 0,-1 1 0,0 1 1,-1-1-1,-1 1 0,0 1 0,-16-15 0,4 8-61,0 1-1,-2 1 1,0 1 0,-1 1-1,-1 2 1,0 0 0,0 2 0,-1 0-1,0 2 1,-29-5 0,-21 0 56,-1 3 0,-109 1 1,-32 15 175,-310 48 0,-138 7-4137,556-61-176,9 0-4170</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9:54.027"/>
    </inkml:context>
    <inkml:brush xml:id="br0">
      <inkml:brushProperty name="width" value="0.025" units="cm"/>
      <inkml:brushProperty name="height" value="0.025" units="cm"/>
    </inkml:brush>
  </inkml:definitions>
  <inkml:trace contextRef="#ctx0" brushRef="#br0">83 0 12107,'0'0'15647,"-4"14"-15316,-5 24-36,1 0 0,3 1 0,-2 62 0,9 49 481,0-76-1464,-2-1-3943,-2-72 865,-10-6 1329,-5-13-3008,-5-6-3241</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9:54.370"/>
    </inkml:context>
    <inkml:brush xml:id="br0">
      <inkml:brushProperty name="width" value="0.025" units="cm"/>
      <inkml:brushProperty name="height" value="0.025" units="cm"/>
    </inkml:brush>
  </inkml:definitions>
  <inkml:trace contextRef="#ctx0" brushRef="#br0">15 202 13645,'-3'-9'2626,"1"3"-2340,-7-45 3479,9 49-3562,0-1 0,0 0 0,0 0 1,1 1-1,-1-1 0,1 0 0,0 1 0,-1-1 1,1 1-1,1-1 0,-1 1 0,0-1 0,0 1 1,1 0-1,-1 0 0,1-1 0,0 1 0,0 0 1,3-2-1,8-5 129,1 0-1,-1 2 1,2-1 0,-1 2 0,1 0 0,0 1 0,0 0 0,28-4 0,10 1 3,66-1 0,-83 6-344,1 3 0,0 1 0,57 9-1,-86-9 7,0 0 0,0 1 0,0 0-1,0 0 1,0 1 0,0 0-1,-1 1 1,1 0 0,-1 0-1,0 0 1,0 1 0,-1 0 0,1 0-1,-1 1 1,0 0 0,0 0-1,-1 0 1,0 0 0,0 1-1,-1 0 1,0 0 0,5 10-1,-8-13 52,1 1-1,-1 0 0,0-1 0,-1 1 1,1 0-1,-1-1 0,0 1 0,0 0 1,0 0-1,0 0 0,-1-1 0,0 1 0,0 0 1,0-1-1,-4 8 0,1-4 138,0 0 0,0-1-1,-1 1 1,0-1 0,-1 0 0,1-1-1,-1 1 1,-9 6 0,3-3 83,-1 0 1,-1-1 0,0 0 0,0-1-1,0-1 1,-1 0 0,0-1-1,-31 8 1,35-12-261,1 0 1,-1-1-1,-19 0 0,28-1-28,1 0-1,-1 0 0,1 0 1,-1 0-1,1 0 0,-1 0 1,1 0-1,-1-1 1,1 1-1,-1 0 0,1-1 1,0 0-1,-1 1 0,1-1 1,-1 0-1,1 1 0,0-1 1,0 0-1,-1 0 0,1 0 1,0 0-1,0 0 0,0-1 1,0 1-1,0 0 0,1 0 1,-1-1-1,0 1 1,0 0-1,1-1 0,-1 1 1,1-1-1,-1 1 0,1-1 1,-1-1-1,2 2-346,-1 0 0,0-1-1,0 1 1,1 0 0,-1-1 0,0 1-1,1 0 1,-1-1 0,1 1 0,0 0-1,0 0 1,-1 0 0,1 0 0,0-1-1,0 1 1,0 0 0,0 1 0,0-1 0,0 0-1,2-1 1,0-1-719,20-17-10034</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9:55.151"/>
    </inkml:context>
    <inkml:brush xml:id="br0">
      <inkml:brushProperty name="width" value="0.025" units="cm"/>
      <inkml:brushProperty name="height" value="0.025" units="cm"/>
    </inkml:brush>
  </inkml:definitions>
  <inkml:trace contextRef="#ctx0" brushRef="#br0">619 0 15567,'0'0'11002,"-4"9"-9555,-9 17-910,-2-1 0,-1 0 0,0-1 0,-39 40 0,-96 87 678,136-137-1090,-302 268 318,317-282-546,0 0 0,0-1-1,1 1 1,-1-1 0,0 1-1,0 0 1,0-1 0,0 1 0,0-1-1,0 1 1,0-1 0,-1 1 0,1 0-1,0-1 1,0 1 0,0-1-1,0 1 1,0 0 0,-1-1 0,1 1-1,0 0 1,0-1 0,-1 1 0,1 0-1,0-1 1,0 1 0,-1 0 0,1 0-1,0-1 1,-1 1 0,1 0-1,0 0 1,-1-1 0,1 1 0,0 0-1,-1 0 1,1 0 0,-1 0 0,1 0-1,0 0 1,-1 0 0,1 0-1,-1 0 1,1 0 0,-1 0 0,1 0-1,0 0 1,-1 0 0,1 0 0,-1 0-1,1 0 1,0 0 0,-1 0-1,1 1 1,0-1 0,-1 0 0,1 0-1,-1 0 1,1 1 0,0-1 0,0 0-1,-1 1 1,1-1 0,0 0-1,-1 1 1,7-47-5169,-4 36 3299,5-45-6040</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9:55.526"/>
    </inkml:context>
    <inkml:brush xml:id="br0">
      <inkml:brushProperty name="width" value="0.025" units="cm"/>
      <inkml:brushProperty name="height" value="0.025" units="cm"/>
    </inkml:brush>
  </inkml:definitions>
  <inkml:trace contextRef="#ctx0" brushRef="#br0">1 0 18353,'0'0'5638,"13"81"-3877,5-36 129,6 1-481,10 3-319,10 1-226,7-2-255,8-3-321,6-4-160,2-2-64,1-1 0,-3 1-32,-4-1-768,-10-1-2051,-7-7-4356,-9-3-8199</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0:01.508"/>
    </inkml:context>
    <inkml:brush xml:id="br0">
      <inkml:brushProperty name="width" value="0.025" units="cm"/>
      <inkml:brushProperty name="height" value="0.025" units="cm"/>
    </inkml:brush>
  </inkml:definitions>
  <inkml:trace contextRef="#ctx0" brushRef="#br0">1668 10 14286,'0'0'3768,"-9"-3"-2273,3 1-1344,-1 1-1,1-1 1,-1 1-1,0 1 1,1-1-1,-1 1 0,0 0 1,0 1-1,1 0 1,-1 0-1,0 0 1,1 1-1,-1-1 1,1 2-1,-8 3 1,-341 186 1137,240-125-537,-396 254 1148,13-7-1791,492-311-188,-27 15 180,32-17-182,0-1 1,0 1-1,0 0 0,-1-1 1,1 1-1,0-1 1,0 1-1,-1-1 0,1 0 1,0 0-1,-1 1 1,1-1-1,0 0 1,0 0-1,-1 0 0,1 0 1,0-1-1,-1 1 1,-1-1-1,3-1-167,0 0 0,1 0 0,0 0 0,-1 0-1,1 0 1,0 0 0,0 1 0,0-1 0,0 0 0,0 0 0,1 1 0,-1-1-1,0 0 1,1 1 0,-1 0 0,3-2 0,-2 1-166,94-89-7528,-70 67 5498,26-21-3641</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0:01.855"/>
    </inkml:context>
    <inkml:brush xml:id="br0">
      <inkml:brushProperty name="width" value="0.025" units="cm"/>
      <inkml:brushProperty name="height" value="0.025" units="cm"/>
    </inkml:brush>
  </inkml:definitions>
  <inkml:trace contextRef="#ctx0" brushRef="#br0">1162 26 10122,'0'0'5450,"-9"-6"-3907,6 4-1408,-1-1 1,0 1-1,0 0 1,0 0-1,0 1 1,0-1 0,-1 1-1,1 0 1,0 0-1,-1 0 1,-7 0-1,5 1 56,0 1-1,-1 0 1,1 0 0,0 1-1,0 0 1,0 0-1,0 0 1,-9 6 0,-54 27 871,-121 83 1,-55 65 123,153-111-974,85-67-209,-197 159 101,168-131-99,2 1 1,1 2-1,-37 52 0,66-81-18,0 1 0,0 0 0,0 1 1,-3 11-1,7-19 7,0 0 0,1 0-1,-1 0 1,1 0 0,-1 0 0,1 0 0,0 1 0,0-1 0,-1 0 0,1 0 0,0 0 0,0 0 0,0 1 0,0-1 0,0 0 0,0 0 0,1 0 0,-1 1 0,0-1 0,1 0 0,-1 0 0,0 0 0,1 0 0,-1 0 0,1 0 0,0 0 0,-1 0 0,1 0-1,0 0 1,0 0 0,0 0 0,-1-1 0,1 1 0,0 0 0,0 0 0,0-1 0,0 1 0,0-1 0,0 1 0,0-1 0,1 1 0,-1-1 0,0 0 0,2 1 0,9 0-4,0 0 0,0-1 0,1 0 1,-1-1-1,0 0 0,1-1 0,21-6 1,87-35 215,-98 34-195,117-48-26,393-135-915,-442 168-1707,-14 4-1741</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0:02.839"/>
    </inkml:context>
    <inkml:brush xml:id="br0">
      <inkml:brushProperty name="width" value="0.025" units="cm"/>
      <inkml:brushProperty name="height" value="0.025" units="cm"/>
    </inkml:brush>
  </inkml:definitions>
  <inkml:trace contextRef="#ctx0" brushRef="#br0">19 1 15887,'0'0'1233,"-4"9"54,1-3-1216,1-1 1,0 1-1,0-1 1,0 1-1,1 0 1,0 0-1,0 0 1,1 0 0,-1 0-1,1 0 1,0-1-1,1 1 1,0 0-1,-1 0 1,2 0-1,-1 0 1,1 0-1,0-1 1,3 8-1,5 1-13,0 0-1,1 0 1,0-1-1,1 0 1,0-1-1,1-1 1,1 0-1,0 0 1,0-1-1,28 13 1,16 6 188,94 30 0,-121-47-212,95 33 49,-2 5-1,-2 6 1,148 92 0,-221-116-10,257 156 176,-250-158-144,0-4 0,2-1 0,106 28 0,-63-30 64,-58-15-79,-1 1 0,0 3 0,-1 1 0,54 25 0,-55-10-394,-25-8-2250,-15-19 2106,1 0 0,-1 0-1,1 0 1,-1 0 0,0 0-1,0 0 1,1 0 0,-1 0-1,0 1 1,0-1 0,0 0-1,0 0 1,0 0 0,-1 0-1,1 0 1,0 0 0,-1 2-1,-4 2-5546</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0:03.213"/>
    </inkml:context>
    <inkml:brush xml:id="br0">
      <inkml:brushProperty name="width" value="0.025" units="cm"/>
      <inkml:brushProperty name="height" value="0.025" units="cm"/>
    </inkml:brush>
  </inkml:definitions>
  <inkml:trace contextRef="#ctx0" brushRef="#br0">0 448 10666,'0'0'3566,"10"5"-1820,47 17 257,1-2 0,103 22 0,6 1-1537,-4 14-83,33 10-222,-163-58 173,0-1 0,1-2 0,65 4-1,-93-9-179,0-1 0,-1 0 1,1 0-1,0-1 0,0 0 0,0 0 0,-1 0 0,1 0 0,0-1 0,-1 0 0,1 0 0,-1-1 0,0 1 0,0-1 0,0 0 0,0-1 0,0 1 0,-1-1 0,1 0 0,-1 0 0,0 0 0,0-1 1,-1 0-1,1 1 0,-1-1 0,0 0 0,-1-1 0,1 1 0,-1 0 0,0-1 0,0 1 0,0-1 0,-1 0 0,1-6 0,1-9-60,-2-1 0,0 0 0,-1 1 0,-1-1 0,0 1 0,-2-1 0,-1 1 0,-1 0 0,0 0-1,-2 0 1,0 1 0,-20-38 0,3 14-1731,-37-55 0,-35-31-10841,72 99-1658</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0:06.563"/>
    </inkml:context>
    <inkml:brush xml:id="br0">
      <inkml:brushProperty name="width" value="0.025" units="cm"/>
      <inkml:brushProperty name="height" value="0.025" units="cm"/>
    </inkml:brush>
  </inkml:definitions>
  <inkml:trace contextRef="#ctx0" brushRef="#br0">84 12 7815,'-9'-2'3860,"-65"-7"1623,78 22-4325,28 32-670,70 77 0,-34-43 47,557 628 1164,-180-210-446,-78-88-834,131 155-9,-44 36 63,-334-430-695,-30-66-3501,-78-91 841,-6-4-2617</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03.051"/>
    </inkml:context>
    <inkml:brush xml:id="br0">
      <inkml:brushProperty name="width" value="0.025" units="cm"/>
      <inkml:brushProperty name="height" value="0.025" units="cm"/>
    </inkml:brush>
  </inkml:definitions>
  <inkml:trace contextRef="#ctx0" brushRef="#br0">148 0 9417,'0'0'15156,"-9"3"-13854,3-1-1078,0 0 1,0 1-1,0 0 1,0 0-1,1 0 0,-8 6 1,11-8-310,1 0 1,-1 1 0,1-1 0,0 0 0,0 1 0,0-1 0,0 0-1,0 1 1,0-1 0,0 1 0,0 0 0,1-1 0,-1 1 0,0 0-1,1-1 1,0 1 0,-1 0 0,1 0 0,0-1 0,0 1 0,0 0-1,0 0 1,0 0 0,0-1 0,0 1 0,1 0 0,-1 0 0,1-1-1,-1 1 1,1 0 0,0-1 0,0 1 0,0-1 0,0 1 0,0-1-1,1 2 1,4 4-451,0-1 0,0 0 0,0 0 0,1-1 0,0 0 0,0 0 0,1 0 0,-1-1 0,12 4 0,25 17-1588,-44-25 2210,1 0 0,-1 0 0,0 0 1,1 0-1,-1 1 0,0-1 0,0 0 1,1 0-1,-1 0 0,0 1 1,1-1-1,-1 0 0,0 1 0,0-1 1,1 0-1,-1 1 0,0-1 0,0 0 1,0 1-1,0-1 0,0 0 0,1 1 1,-1-1-1,0 0 0,0 1 1,0-1-1,0 1 0,0-1 0,0 0 1,0 1-1,0-1 0,0 1 0,0-1 1,0 0-1,-1 1 0,1 0 1,-14 9 2252,-30 2 192,39-10-2273,-3 0-206,-65 14 797,24-11-4903,30-4-3795</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0:07.186"/>
    </inkml:context>
    <inkml:brush xml:id="br0">
      <inkml:brushProperty name="width" value="0.025" units="cm"/>
      <inkml:brushProperty name="height" value="0.025" units="cm"/>
    </inkml:brush>
  </inkml:definitions>
  <inkml:trace contextRef="#ctx0" brushRef="#br0">1 4628 19154,'0'0'982,"2"-9"-1275,2-2 289,0 0 0,1 0 0,0 1 0,1-1 0,0 1 0,1 0 0,0 0 0,14-14 0,82-75 46,-56 56-32,121-126 479,183-238 1,114-218 1152,-304 402-1268,1406-1775 2145,-1450 1861-2512,503-562 34,-612 690-52,18-19-296,44-37 1,-69 65 226,0-1 0,0 0-1,0 0 1,0 1 0,0-1 0,0 0 0,0 1 0,0-1 0,0 1-1,1-1 1,-1 1 0,0 0 0,0 0 0,0-1 0,1 1 0,1 0 0,-3 0 6,1 0 0,-1 1 0,0-1 0,1 0 0,-1 0 0,1 1 0,-1-1 0,0 0 0,1 1 1,-1-1-1,0 1 0,1-1 0,-1 0 0,0 1 0,0-1 0,0 1 0,1-1 0,-1 1 0,0-1 0,0 0 1,0 1-1,0-1 0,0 1 0,0-1 0,0 1 0,0-1 0,0 1 0,-8 40-2996,-21 18-1964</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3:36.146"/>
    </inkml:context>
    <inkml:brush xml:id="br0">
      <inkml:brushProperty name="width" value="0.025" units="cm"/>
      <inkml:brushProperty name="height" value="0.025" units="cm"/>
    </inkml:brush>
  </inkml:definitions>
  <inkml:trace contextRef="#ctx0" brushRef="#br0">1 24 8712,'0'0'8355,"14"1"-7485,343 41 1269,-37-1-1902,580-25 89,-431-18-236,719 65-58,-1185-63-173,-12 1 61,-35 1 51,-66-1 140,-428-8-23,-642 21 11,349 85 237,800-90-477,70-8-150,269-33 498,-157 13-179,1256-114 180,-564 57-662,-814 74 313,35-7-214,-64 9 355,0 0 1,0 0-1,1 0 1,-1 0-1,0 0 1,0 0 0,0 1-1,0-1 1,0 0-1,1 0 1,-1 0-1,0 0 1,0 0-1,0 0 1,0 0-1,0-1 1,1 1-1,-1 0 1,0 0-1,0 0 1,0 0 0,0 0-1,0 0 1,0 0-1,1 0 1,-1 0-1,0 0 1,0 0-1,0 0 1,0-1-1,0 1 1,0 0-1,0 0 1,0 0-1,0 0 1,1 0 0,-1 0-1,0 0 1,0-1-1,0 1 1,0 0-1,0 0 1,0 0-1,0 0 1,0 0-1,0-1 1,0 1-1,0 0 1,0 0-1,0 0 1,0 0 0,0 0-1,0-1 1,0 1-1,0 0 1,0 0-1,0 0 1,0 0-1,-1 0 1,1 0-1,0-1 1,0 1-1,0 0 1,0 0-1,0 0 1,0 0 0,-15-6 23,-24 0-4,-771-11 1887,781 18-1866,-322 13 469,-642 112 0,588-39-1357,143-18-2865,105-25-1242</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3:56.759"/>
    </inkml:context>
    <inkml:brush xml:id="br0">
      <inkml:brushProperty name="width" value="0.025" units="cm"/>
      <inkml:brushProperty name="height" value="0.025" units="cm"/>
    </inkml:brush>
  </inkml:definitions>
  <inkml:trace contextRef="#ctx0" brushRef="#br0">215 149 8456,'-13'1'406,"-6"1"25,-3 0-589,0 0-1,-32-2 1,47 0 501,0-1 1,0 0-1,0-1 0,1 1 0,-9-4 1,12 3 86,0 1-1,0 0 1,1-1 0,-1 1 0,1-1 0,-1 0 0,1 0 0,0 0 0,-1 0-1,1 0 1,0-1 0,0 1 0,-1-3 0,3 4-384,0 1 0,0 0-1,0-1 1,-1 1 0,1-1 0,0 1-1,0 0 1,0-1 0,0 1 0,1-1-1,-1 1 1,0-1 0,0 1 0,0 0-1,0-1 1,0 1 0,0 0 0,1-1 0,-1 1-1,0 0 1,0-1 0,0 1 0,1 0-1,-1-1 1,0 1 0,1 0 0,-1-1-1,0 1 1,1 0 0,-1 0 0,0-1 0,1 1-1,-1 0 1,0 0 0,1 0 0,-1 0-1,1 0 1,-1 0 0,0-1 0,1 1-1,-1 0 1,1 0 0,-1 0 0,0 0-1,1 0 1,0 1 0,29-5-464,-19 4 596,19-4-154,957-88 326,176 88 435,-588 7-438,1410 88 1222,508 91 1490,-1656-131-2702,599 28 1603,-1358-76-1908,452-1 376,-514-3-390,-10 2-17,0-1 0,-1 0 0,1-1-1,0 0 1,0 0 0,-1 0 0,1 0 0,-1-1 0,1 0-1,7-4 1,-12 6-19,-1 0-1,0 0 1,1 0-1,-1-1 1,0 1-1,0 0 0,1 0 1,-1-1-1,0 1 1,0 0-1,0 0 1,1-1-1,-1 1 1,0 0-1,0 0 1,0-1-1,0 1 1,1 0-1,-1-1 1,0 1-1,0 0 1,0-1-1,0 1 1,0 0-1,0-1 0,0 1 1,0 0-1,0-1 1,0 1-1,0 0 1,0-1-1,0 1 1,0 0-1,0 0 1,-1-1-1,1 1 1,0 0-1,0-1 1,0 1-1,0 0 1,-1-1-1,1 1 0,0 0 1,0 0-1,0 0 1,-1-1-1,1 1 1,0 0-1,0 0 1,-1 0-1,1-1 1,0 1-1,-1 0 1,1 0-1,-19-7-925,18 7 817,-58-15-7372,34 6 1356</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44.755"/>
    </inkml:context>
    <inkml:brush xml:id="br0">
      <inkml:brushProperty name="width" value="0.025" units="cm"/>
      <inkml:brushProperty name="height" value="0.025" units="cm"/>
    </inkml:brush>
  </inkml:definitions>
  <inkml:trace contextRef="#ctx0" brushRef="#br0">225 21 7687,'-58'2'993,"-46"-1"2118,42-11 2715,98 8-1583,0-1-4013,2369 23 2370,-1040-20-1794,-1363 0-961,-9 1-491,-217 2 545,127-4-999,48 1-2818,-83-13-1,33-6-6549</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28.474"/>
    </inkml:context>
    <inkml:brush xml:id="br0">
      <inkml:brushProperty name="width" value="0.025" units="cm"/>
      <inkml:brushProperty name="height" value="0.025" units="cm"/>
    </inkml:brush>
  </inkml:definitions>
  <inkml:trace contextRef="#ctx0" brushRef="#br0">0 248 11627,'0'0'2349,"12"-3"-1378,177-33 1939,273-17 0,-330 42-3055,17-3 191,881-74 91,0 47-218,-1011 41 98,18-1 141,0 1 0,0 2 0,-1 1 1,1 2-1,61 17 0,-98-22-148,1 0 0,0 0 0,0 1 0,0-1 0,0 0 0,-1 0 0,1 1 0,0-1 0,0 0 0,-1 1 0,1-1 0,0 1 0,-1-1 0,1 1 0,0 0 0,-1-1 0,1 1 0,-1 0 0,1-1 0,-1 1 0,1 0 0,0 0 0,-12 8-1010,-29-2-4770,16-7-1148</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29.321"/>
    </inkml:context>
    <inkml:brush xml:id="br0">
      <inkml:brushProperty name="width" value="0.025" units="cm"/>
      <inkml:brushProperty name="height" value="0.025" units="cm"/>
    </inkml:brush>
  </inkml:definitions>
  <inkml:trace contextRef="#ctx0" brushRef="#br0">204 36 11179,'0'0'8995,"9"-5"-7244,-3 1-1413,0 0 33,0 1 0,0 0 0,0 0 0,0 0 0,0 1 0,1 0 1,-1 0-1,1 0 0,-1 1 0,10-1 0,-15 3-315,0 0 1,0-1 0,0 1-1,0 0 1,0 0-1,0 0 1,0 0-1,-1 0 1,1 0-1,0 0 1,-1 0-1,1 0 1,0 0-1,-1 1 1,0-1 0,1 0-1,-1 0 1,0 1-1,1-1 1,-1 0-1,0 0 1,0 1-1,0-1 1,0 0-1,0 1 1,-1 1 0,0 45 76,0-43-63,-6 34-32,-1 0 0,-2 0-1,-2-1 1,-1 0 0,-22 41 0,17-35-100,1 0 22,-2-1 0,-2-1 0,-1-1 0,-2-1 0,-38 48 0,40-69 155,21-19-173,1 0 1,-1 1 0,1-1 0,0 0-1,-1 0 1,1 0 0,0 0-1,-1 0 1,1 0 0,0 0 0,-1 0-1,1 0 1,-1 0 0,1 0 0,0 0-1,-1 0 1,1 0 0,0-1 0,-1 1-1,1 0 1,0 0 0,-1 0-1,1 0 1,0-1 0,-1 1 0,1 0-1,0 0 1,0-1 0,-1 1 0,1 0-1,0 0 1,0-1 0,-1 1 0,1 0-1,0-1 1,-2-4-1353,1 0 1,0 0-1,1-1 0,-1 1 0,1 0 1,0-10-1,0 9-228,0-18-7240</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29.694"/>
    </inkml:context>
    <inkml:brush xml:id="br0">
      <inkml:brushProperty name="width" value="0.025" units="cm"/>
      <inkml:brushProperty name="height" value="0.025" units="cm"/>
    </inkml:brush>
  </inkml:definitions>
  <inkml:trace contextRef="#ctx0" brushRef="#br0">0 230 10730,'0'0'13704,"9"-1"-12290,27-3-420,-1 2 0,50 4-1,-39 0-700,59-6 0,-63-1-456,0-3 0,0-1 0,-1-2 0,0-2 0,-1-1 1,0-3-1,-2-1 0,0-1 0,-1-3 0,-1 0 0,44-38 1,-71 55-417,-8 12 404,-8 13 201,6-18-62,-6 15 138,1 1 1,1 0-1,1 0 0,1 0 0,-3 32 0,6-38-303,0-1 1,1 1-1,0 0 0,4 13 0,-4-18-432,1 0 0,1 0 0,-1-1 0,1 1 0,0 0 0,1-1 0,6 9-1,17 16-8403</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0.909"/>
    </inkml:context>
    <inkml:brush xml:id="br0">
      <inkml:brushProperty name="width" value="0.025" units="cm"/>
      <inkml:brushProperty name="height" value="0.025" units="cm"/>
    </inkml:brush>
  </inkml:definitions>
  <inkml:trace contextRef="#ctx0" brushRef="#br0">8 7 13965,'0'0'4634,"8"-2"-2387,-6 1-2136,0 0 0,0 1 0,0-1 0,0 0 0,0 1 0,0 0 0,0 0 0,0-1 0,0 1 0,0 0 0,0 0 0,1 1 0,-1-1 0,0 0-1,2 2 1,-2-1-10,-1 1 0,1-1 1,-1 1-1,0 0 0,0 0 0,0 0 0,0 0 0,0 0 0,0 0 0,0 0 0,0 0 0,-1 0 0,1 0 0,-1 0 0,0 0 0,0 1 0,1-1 0,-1 0 0,-1 0 0,1 3 0,-1 47 678,-3 1 0,-1-1 0,-3 0 0,-15 51-1,7-29-657,15-69-248,-7 42 118,11-21-3480,3-22-1224,-1-3-1496</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1.252"/>
    </inkml:context>
    <inkml:brush xml:id="br0">
      <inkml:brushProperty name="width" value="0.025" units="cm"/>
      <inkml:brushProperty name="height" value="0.025" units="cm"/>
    </inkml:brush>
  </inkml:definitions>
  <inkml:trace contextRef="#ctx0" brushRef="#br0">1 157 15246,'0'0'9706,"71"-8"-7336,-30-3-608,4-3-994,6-3-512,-1 0-223,-4 3-162,-5 1-767,-12 0-1026,-11-1-1249,-16-3-1698,-2-2-3138</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1.594"/>
    </inkml:context>
    <inkml:brush xml:id="br0">
      <inkml:brushProperty name="width" value="0.025" units="cm"/>
      <inkml:brushProperty name="height" value="0.025" units="cm"/>
    </inkml:brush>
  </inkml:definitions>
  <inkml:trace contextRef="#ctx0" brushRef="#br0">1 28 18193,'0'0'7335,"48"-10"-5990,1 10-288,10-1-832,10-1-161,6 0-1249,-4-1-2018,-7-2-2243,-7 1-5092</inkml:trace>
  <inkml:trace contextRef="#ctx0" brushRef="#br0" timeOffset="1">572 148 16400,'-7'11'2146,"-5"6"-1362,-30 51 3625,38-62-3793,0 1 0,1 0-1,0 0 1,1 0 0,0 0 0,0 1-1,0-1 1,-1 13 0,3-20-599,0 1 0,0 0-1,0-1 1,1 1 0,-1-1 0,0 1-1,0-1 1,0 1 0,0-1 0,1 1-1,-1 0 1,0-1 0,1 1 0,-1-1-1,0 0 1,1 1 0,-1-1 0,1 1-1,-1-1 1,0 1 0,1-1 0,-1 0-1,1 1 1,-1-1 0,1 0 0,-1 0-1,1 1 1,0-1 0,-1 0 0,1 0-1,-1 0 1,2 0 0,26 0 193,27-17 9,-24 1-675,40-28 0,-45 27-384,1 1 0,37-17 0,-64 33 880,0 0 1,1-1-1,-1 1 1,0 0-1,1 0 1,-1 0-1,1 0 0,-1-1 1,0 1-1,1 0 1,-1 0-1,1 0 1,-1 0-1,1 0 1,-1 0-1,0 0 1,1 0-1,-1 0 1,1 0-1,-1 0 1,1 0-1,-1 1 0,0-1 1,1 0-1,-1 0 1,1 0-1,-1 0 1,0 1-1,1-1 1,-1 0-1,0 0 1,1 1-1,-1-1 1,0 0-1,1 1 1,-1-1-1,0 0 0,1 1 1,-2 21 1129,-16 31 292,14-45-1225,2-5-182,-2 4-3,0 0 0,1 0 0,0 1 0,0-1 0,0 1 1,1-1-1,0 1 0,1 0 0,0 11 0,0-19-148,0 1 1,1-1-1,-1 1 0,0 0 0,0-1 0,1 1 1,-1-1-1,0 1 0,1-1 0,-1 0 0,0 1 1,1-1-1,-1 1 0,1-1 0,-1 0 0,0 1 1,1-1-1,-1 0 0,1 1 0,-1-1 1,1 0-1,0 0 0,-1 1 0,1-1 0,-1 0 1,1 0-1,-1 0 0,1 0 0,0 0 0,-1 0 1,1 0-1,-1 0 0,1 0 0,-1 0 0,1 0 1,0 0-1,0-1 0,2 1-759,17-1-6741</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03.610"/>
    </inkml:context>
    <inkml:brush xml:id="br0">
      <inkml:brushProperty name="width" value="0.025" units="cm"/>
      <inkml:brushProperty name="height" value="0.025" units="cm"/>
    </inkml:brush>
  </inkml:definitions>
  <inkml:trace contextRef="#ctx0" brushRef="#br0">29 109 1537,'-2'-12'5494,"0"2"-3997,-8-42 2582,-5 18 4945,18 46-4728,-4 17-3701,0-4-516,46 217 1220,-28-159-25,-17-80-1191,1 0 0,-1 0 0,1 0-1,0 0 1,0 0 0,0-1 0,0 1 0,0 0-1,1-1 1,-1 1 0,1 0 0,0-1-1,0 0 1,0 1 0,0-1 0,0 0 0,0 0-1,1 0 1,2 2 0,-3-4-37,0 1-1,1-1 1,-1 0-1,0 1 1,0-1 0,0 0-1,0 0 1,1-1 0,-1 1-1,0 0 1,0-1 0,0 1-1,0-1 1,0 0 0,0 1-1,0-1 1,0 0 0,0 0-1,0-1 1,0 1-1,0 0 1,-1-1 0,1 1-1,0-1 1,-1 1 0,2-3-1,14-13 142,0-2-1,-1 1 1,-1-2-1,13-22 1,-22 31-461,-1 0 0,0 0 1,0 0-1,3-16 0,-6 21-439,-1 0 0,0 0-1,0 0 1,-1 0-1,0 0 1,0-1 0,0 1-1,-1 0 1,-2-9 0,-6 1-6217,-8 6-5060</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2.327"/>
    </inkml:context>
    <inkml:brush xml:id="br0">
      <inkml:brushProperty name="width" value="0.025" units="cm"/>
      <inkml:brushProperty name="height" value="0.025" units="cm"/>
    </inkml:brush>
  </inkml:definitions>
  <inkml:trace contextRef="#ctx0" brushRef="#br0">209 170 12588,'0'0'6224,"-11"-3"-3021,7 1-3033,0 1 0,0 0 0,0 0 0,-1 0-1,1 0 1,-1 1 0,1-1 0,0 1-1,-1 0 1,1 0 0,-1 1 0,1 0-1,0-1 1,-1 1 0,1 1 0,0-1-1,0 1 1,0-1 0,0 1 0,0 0-1,0 1 1,1-1 0,-1 1 0,-3 2 0,-2 4 44,0 1 1,0-1 0,1 1 0,0 0 0,1 1 0,0 0 0,1 0-1,0 1 1,1-1 0,0 1 0,-6 25 0,11-36-206,0 0 0,0 0 0,-1-1 0,1 1 0,0 0 0,0 0-1,0 0 1,0 0 0,0-1 0,0 1 0,0 0 0,0 0 0,1 0 0,-1 0 0,0 0 0,0-1 0,1 1 0,-1 0 0,0 0-1,1-1 1,-1 1 0,1 0 0,-1 0 0,1-1 0,-1 1 0,1-1 0,0 1 0,-1 0 0,1-1 0,0 1 0,-1-1 0,2 1 0,0-1 3,1 1 1,-1-1-1,0 0 1,1 0 0,-1 0-1,0 0 1,1 0-1,-1 0 1,0-1 0,0 1-1,5-2 1,5-2 44,-1-1-1,0 0 1,18-11 0,2-5-37,-1-2 0,0 0 0,-2-2 0,-1-2 0,-1 0 1,-2-1-1,0-2 0,34-57 0,-56 84-15,0 0 1,-1-1-1,1 1 0,-1 0 1,1 0-1,-1-1 0,0 1 1,0-1-1,0-5 0,-19 17-143,6 6 180,0 0 0,0 0 0,1 1-1,1 0 1,1 1 0,0 0 0,1 1 0,1-1 0,0 1 0,1 1 0,1 0 0,1-1 0,-2 21 0,5-35-29,1 0 1,-1 0 0,1 1-1,0-1 1,0 0-1,0 0 1,0 0 0,0 0-1,1 0 1,0 1-1,-1-1 1,1 0 0,0 0-1,1 0 1,-1-1-1,0 1 1,1 0 0,0 0-1,-1-1 1,1 1-1,0-1 1,4 4 0,-2-3 3,1-1 1,-1 0-1,1-1 1,-1 1-1,1-1 1,0 1 0,-1-2-1,1 1 1,0 0-1,0-1 1,-1 0 0,1 0-1,0 0 1,7-2-1,-2 0-32,-1 0-1,1 0 1,-1-1-1,0-1 0,0 1 1,0-2-1,0 1 1,-1-1-1,0 0 0,1-1 1,-2 0-1,1 0 1,12-15-1,-13 15 8,-1-1 1,0-1-1,-1 1 1,0-1-1,0 0 1,0 0-1,-1 0 1,0-1-1,-1 1 1,0-1-1,0 0 1,-1 0-1,0 0 1,1-16-1,-3 24 16,1 1-1,-1-1 1,0 0-1,0 1 1,0-1-1,0 0 1,0 1-1,0-1 1,0 0-1,-1 0 1,1 1-1,0-1 1,0 0-1,0 1 0,-1-1 1,1 0-1,0 1 1,-1-1-1,1 1 1,0-1-1,-1 0 1,1 1-1,-1-1 1,1 1-1,-1-1 1,1 1-1,-1 0 0,1-1 1,-1 1-1,0-1 1,1 1-1,-1 0 1,0 0-1,1-1 1,-1 1-1,0 0 1,1 0-1,-1 0 1,0 0-1,1-1 1,-1 1-1,0 0 0,0 0 1,1 1-1,-1-1 1,0 0-1,1 0 1,-1 0-1,0 0 1,1 1-1,-2-1 1,-2 2 28,1-1 0,-1 1 1,1 0-1,-1 0 0,1 0 1,0 0-1,0 1 0,-4 3 1,-5 8 50,1-1-1,0 1 1,1 1 0,-9 17 0,16-27-61,0-1 1,1 1 0,0 0-1,0 0 1,0 0-1,1 1 1,-1-1 0,1 0-1,1 1 1,-1-1-1,1 0 1,0 1 0,0-1-1,0 1 1,1-1 0,0 0-1,0 1 1,2 5-1,-2-9-55,1 1 0,0-1 0,1 0-1,-1 0 1,0 0 0,1 0 0,-1 0-1,1 0 1,-1-1 0,1 1 0,0-1-1,-1 0 1,1 0 0,0 0 0,0 0-1,0 0 1,0 0 0,0-1 0,0 0-1,0 1 1,6-2 0,6 2-930,0-1 0,0-1 0,17-3 0,17-11-5116,3-11-4030</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2.657"/>
    </inkml:context>
    <inkml:brush xml:id="br0">
      <inkml:brushProperty name="width" value="0.025" units="cm"/>
      <inkml:brushProperty name="height" value="0.025" units="cm"/>
    </inkml:brush>
  </inkml:definitions>
  <inkml:trace contextRef="#ctx0" brushRef="#br0">245 0 19186,'0'0'2787,"-49"51"224,16-18-385,-4 5-512,1 1-416,2-6-353,8-3-1345,10-9 0,9-9 0,7-5 0,3-7-3780,5-7-287,-3-8-2179,-4-6-4420</inkml:trace>
  <inkml:trace contextRef="#ctx0" brushRef="#br0" timeOffset="1">0 79 15567,'0'0'7911,"17"64"-5765,4-46-192,6-3-545,6-2-800,3-3-513,3-1-288,-2-4-2691,-4-2-4548</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3.423"/>
    </inkml:context>
    <inkml:brush xml:id="br0">
      <inkml:brushProperty name="width" value="0.025" units="cm"/>
      <inkml:brushProperty name="height" value="0.025" units="cm"/>
    </inkml:brush>
  </inkml:definitions>
  <inkml:trace contextRef="#ctx0" brushRef="#br0">156 239 12556,'0'0'2904,"-10"-1"-240,5 0-2401,-1 1 1,1 0-1,0 0 1,0 0-1,0 0 1,-1 1-1,1 0 1,0 0-1,0 0 1,0 1-1,0-1 1,0 1-1,1 1 1,-1-1-1,0 1 1,1-1-1,0 1 1,0 0-1,0 1 1,0-1-1,0 1 1,1 0-1,-1 0 1,-4 6-1,5-6-88,0 1-1,0-1 1,1 0-1,0 1 1,-1-1 0,1 1-1,1 0 1,-1-1-1,1 1 1,-1 0-1,2 0 1,-2 8-1,2-12-151,0 0 0,1 0 0,-1-1 0,0 1 0,0 0 0,1-1 0,-1 1 0,1 0 0,-1-1 0,0 1 0,1 0 0,-1-1 0,1 1 0,-1-1 0,1 1 0,0-1 0,-1 1 0,1-1 0,-1 0 0,1 1 0,0-1 0,-1 0 0,1 1 1,0-1-1,0 0 0,-1 0 0,1 0 0,0 0 0,0 1 0,-1-1 0,1 0 0,0 0 0,0 0 0,-1-1 0,1 1 0,1 0 0,32-7 663,-15 0-507,-1-2 0,1 0 0,-2-1 0,0 0 1,27-23-1,73-74-112,-43 26 12,-68 74-28,0-1 0,-1 1 0,0-2 0,-1 1-1,0 0 1,0-1 0,0 0 0,-1 0-1,2-13 1,-5 23-49,0-1 0,0 0 0,0 0 0,0 0 0,-1 0 0,1 1 0,0-1 0,0 0 0,0 0 0,-1 0-1,1 0 1,0 0 0,0 0 0,0 1 0,-1-1 0,1 0 0,0 0 0,0 0 0,-1 0 0,1 0 0,0 0 0,0 0 0,0 0-1,-1 0 1,1 0 0,0 0 0,0 0 0,-1 0 0,1 0 0,0 0 0,0 0 0,-1-1 0,1 1 0,0 0 0,0 0 0,0 0 0,-1 0-1,1 0 1,0 0 0,0-1 0,0 1 0,0 0 0,-1 0 0,1 0 0,0-1 0,0 1 0,0 0 0,0 0 0,0 0 0,0-1-1,0 1 1,-1 0 0,1 0 0,0-1 0,0 1 0,0 0 0,0 0 0,0 0 0,0-1 0,0 1 0,0 0 0,0 0 0,0-1-1,-15 16-33,0 5 111,0 0-1,1 1 1,-19 41-1,28-53-37,1 1 0,0 0 0,1-1 0,0 2 0,0-1 0,1 0 0,1 0 0,0 1 0,0-1 0,1 1 0,2 18 0,-2-28-35,0 1-1,1-1 1,0 1 0,-1 0-1,1-1 1,0 1-1,0-1 1,-1 1 0,1-1-1,0 0 1,1 1 0,-1-1-1,0 0 1,0 0-1,0 0 1,1 0 0,-1 0-1,1 0 1,-1 0-1,1 0 1,1 0 0,2 1 10,-1-1 0,1 1 0,0-1 1,0 0-1,0-1 0,0 1 1,7-1-1,-1-1 18,0 0 0,0 0 0,0-1 0,0 0-1,0-1 1,12-5 0,-14 4-46,0-1-1,0-1 1,-1 0-1,1 0 1,-1 0-1,-1-1 0,1-1 1,-1 1-1,8-12 1,-11 14 24,0 0 1,-1 0 0,1-1 0,-1 1-1,-1-1 1,1 0 0,-1 0 0,0 0-1,0 0 1,-1 0 0,1 0-1,-2 0 1,1-1 0,0 1 0,-1 0-1,-1-10 1,1 16-8,0-1 0,0 1 0,0-1-1,0 1 1,0 0 0,-1-1 0,1 1 0,0-1 0,0 1 0,0-1-1,0 1 1,-1-1 0,1 1 0,0 0 0,0-1 0,-1 1-1,1 0 1,0-1 0,-1 1 0,1 0 0,0-1 0,-1 1 0,1 0-1,0 0 1,-1-1 0,1 1 0,-1 0 0,1 0 0,-1 0 0,1-1-1,0 1 1,-1 0 0,1 0 0,-2 0 0,-15 9 64,-11 20 18,21-19-71,0 1 0,1 0 1,0 0-1,1 1 1,1 0-1,0 0 0,0 0 1,1 0-1,1 0 1,0 1-1,0-1 0,1 1 1,1 13-1,1-24-81,-1 1-1,1-1 1,-1 1-1,1-1 0,0 1 1,0-1-1,0 0 1,0 1-1,1-1 1,-1 0-1,1 0 0,-1 0 1,1 0-1,0 0 1,0 0-1,0 0 1,0-1-1,0 1 0,0-1 1,0 1-1,0-1 1,1 0-1,-1 0 1,0 0-1,1 0 1,-1 0-1,1-1 0,-1 1 1,4 0-1,3 0-1097,0 0-1,0-1 1,-1 1-1,1-2 1,0 1-1,0-1 1,14-4 0,17-11-6936</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3.797"/>
    </inkml:context>
    <inkml:brush xml:id="br0">
      <inkml:brushProperty name="width" value="0.025" units="cm"/>
      <inkml:brushProperty name="height" value="0.025" units="cm"/>
    </inkml:brush>
  </inkml:definitions>
  <inkml:trace contextRef="#ctx0" brushRef="#br0">180 0 14894,'0'0'5648,"-10"3"-2082,-2 0-3128,0 1-1,1 0 0,0 1 1,0 1-1,0 0 1,0 0-1,1 1 0,0 0 1,1 1-1,-1 0 1,2 0-1,-1 1 1,1 0-1,0 1 0,-8 13 1,16-23-457,-1 1 0,1 0 1,0-1-1,0 1 0,-1 0 0,1-1 1,0 1-1,0 0 0,0-1 0,0 1 1,0 0-1,0 0 0,0-1 0,0 1 1,0 0-1,0-1 0,0 1 1,0 0-1,1-1 0,-1 1 0,0 0 1,0-1-1,1 1 0,-1 0 0,0-1 1,1 1-1,-1-1 0,1 1 0,-1 0 1,1-1-1,-1 1 0,1-1 0,-1 0 1,1 1-1,-1-1 0,1 1 1,0-1-1,-1 0 0,1 1 0,0-1 1,-1 0-1,1 0 0,0 0 0,-1 1 1,1-1-1,0 0 0,0 0 0,-1 0 1,2 0-1,47 0-1801,-35-1 995,160 1-10546,-174 0 11536,0 0 0,1 0-1,-1 0 1,0 0 0,1 0 0,-1 0 0,0 0 0,0-1 0,1 2-1,-1-1 1,0 0 0,1 0 0,-1 0 0,0 0 0,1 0-1,-1 0 1,0 0 0,1 0 0,-1 0 0,0 0 0,0 1-1,1-1 1,-1 0 0,0 0 0,0 0 0,1 1 0,-1-1 0,0 0-1,0 0 1,0 1 0,1-1 0,-1 0 0,0 0 0,0 1-1,0-1 1,0 0 0,0 1 0,0-1 0,1 0 0,-1 0-1,0 1 1,-9 13 3713,-19 11-596,4-10-2176,-42 26 440,60-38-1761,0 0 0,0 0-1,-1 0 1,1-1 0,-1 0 0,1-1-1,-1 1 1,-10 0 0,11-5-6111,5-11-6193</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4.577"/>
    </inkml:context>
    <inkml:brush xml:id="br0">
      <inkml:brushProperty name="width" value="0.025" units="cm"/>
      <inkml:brushProperty name="height" value="0.025" units="cm"/>
    </inkml:brush>
  </inkml:definitions>
  <inkml:trace contextRef="#ctx0" brushRef="#br0">69 1 19346,'0'0'2093,"-4"11"26,-2 7-1430,-7 16 399,1 1 0,2 0 0,2 1 0,-8 63 0,16-99-1083,0 0 0,0 0 0,1-1 0,-1 1 0,0 0 0,0 0 0,0 0 1,0 0-1,0-1 0,0 1 0,0 0 0,0 0 0,1 0 0,-1 0 0,0-1 0,0 1 1,0 0-1,0 0 0,1 0 0,-1 0 0,0 0 0,0 0 0,0-1 0,1 1 0,-1 0 0,0 0 1,0 0-1,0 0 0,1 0 0,-1 0 0,0 0 0,0 0 0,0 0 0,1 0 0,-1 0 1,0 0-1,0 0 0,0 0 0,1 0 0,-1 0 0,0 0 0,0 1 0,0-1 0,1 0 1,-1 0-1,0 0 0,0 0 0,0 0 0,0 0 0,1 1 0,-1-1 0,0 0 0,0 0 0,0 0 1,0 0-1,0 1 0,0-1 0,1 0 0,-1 0 0,0 0 0,0 1 0,0-1 0,0 0 1,0 0-1,11-15 170,-4-3-156,-1 0 1,0-1-1,-2 1 0,0-1 1,-1 0-1,-1 0 0,0-24 1,-1 47-42,-1 1 1,1-1-1,0 1 0,1-1 1,-1 0-1,1 0 1,0 1-1,0-1 0,0-1 1,1 1-1,-1 0 1,1 0-1,0-1 0,0 0 1,0 1-1,1-1 1,-1 0-1,1-1 1,6 5-1,-2-1 55,1-1 0,-1 0 0,1-1 1,0 0-1,1 0 0,-1-1 0,1 0 0,11 1 0,-13-3 64,1 0-1,0 0 1,0-1 0,-1 0-1,1-1 1,0 0 0,-1 0-1,1-1 1,-1 0-1,1 0 1,12-6 0,-18 6-42,1 0 0,0-1 0,-1 1 0,1-1 0,-1 0 0,0 0 0,0 0 0,0 0 0,0-1 0,0 1 0,-1-1 0,0 0 0,0 1 0,0-1 0,0 0 1,0 0-1,-1 0 0,0-1 0,0 1 0,0 0 0,0 0 0,0-1 0,-1 1 0,0-8 0,0 11-55,0 0 1,0 0-1,-1 0 1,1 0-1,0 0 1,0 0-1,-1 0 1,1 0-1,0 1 1,-1-1-1,1 0 0,-1 0 1,1 0-1,-1 1 1,1-1-1,-1 0 1,0 0-1,1 1 1,-1-1-1,0 0 1,0 1-1,1-1 0,-1 1 1,0-1-1,0 1 1,0 0-1,0-1 1,0 1-1,0 0 1,1 0-1,-1-1 1,0 1-1,0 0 0,0 0 1,0 0-1,0 0 1,0 0-1,0 0 1,0 0-1,0 1 1,0-1-1,0 0 1,-1 1-1,-2 0 0,1-1-1,-1 1 1,1 0 0,0 1-1,-1-1 1,1 1 0,0-1-1,0 1 1,0 0 0,0 0-1,-4 4 1,-1 4 0,0 1 0,0 0 0,1 0 0,0 1 0,1 0 0,1 0 0,0 0 0,0 1 0,1 0 0,1 0 0,0 0 0,1 0 0,0 0 0,0 21 0,3-33-21,-1 1 0,0-1-1,0 1 1,1-1 0,-1 0 0,0 1-1,1-1 1,-1 0 0,1 1 0,0-1-1,0 0 1,-1 0 0,1 1 0,0-1-1,0 0 1,0 0 0,0 0 0,0 0-1,0 0 1,0-1 0,0 1 0,1 0-1,1 1 1,1-1-131,0 0 0,0 1-1,-1-2 1,1 1 0,0 0-1,0-1 1,0 0 0,7 0 0,0-1-473,-1 0 1,1-1-1,-1 0 1,0-1 0,0 0-1,12-6 1,22-16-5708,1-2-3122</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4.921"/>
    </inkml:context>
    <inkml:brush xml:id="br0">
      <inkml:brushProperty name="width" value="0.025" units="cm"/>
      <inkml:brushProperty name="height" value="0.025" units="cm"/>
    </inkml:brush>
  </inkml:definitions>
  <inkml:trace contextRef="#ctx0" brushRef="#br0">1 1 7559,'0'0'-160</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5.280"/>
    </inkml:context>
    <inkml:brush xml:id="br0">
      <inkml:brushProperty name="width" value="0.025" units="cm"/>
      <inkml:brushProperty name="height" value="0.025" units="cm"/>
    </inkml:brush>
  </inkml:definitions>
  <inkml:trace contextRef="#ctx0" brushRef="#br0">244 65 13357,'0'0'7778,"0"-9"-4549,3-26-479,-3 34-2635,0 0 0,0 1 1,0-1-1,0 0 1,0 0-1,0 1 1,0-1-1,0 0 0,-1 0 1,1 1-1,0-1 1,0 0-1,-1 0 1,1 1-1,0-1 0,-1 0 1,1 1-1,-1-1 1,1 1-1,-1-1 0,1 0 1,-1 1-1,1-1 1,-1 1-1,0-1 1,1 1-1,-1 0 0,0-1 1,1 1-1,-1 0 1,0-1-1,1 1 1,-1 0-1,0 0 0,0 0 1,1-1-1,-1 1 1,0 0-1,0 0 0,0 0 1,0 0-1,-29 6 141,19-1-251,0 0-1,1 0 1,-1 1-1,1 1 1,1-1-1,0 2 1,0-1-1,0 1 1,-11 14-1,6-6 20,1 1 0,1 0 0,1 0 1,-14 29-1,23-42-16,0 0 0,0 0 0,1 0 0,0 0 0,-1 0 0,2 0 0,-1 1 0,0-1 0,1 8 0,0-11-6,0 0-1,1 0 1,-1 1 0,0-1-1,1 0 1,-1 0 0,1 0-1,-1 0 1,1 0 0,0 0-1,-1 0 1,1 0 0,0 0-1,0 0 1,0 0 0,0 0-1,0 0 1,0-1 0,0 1-1,0 0 1,0-1 0,0 1-1,0-1 1,0 1 0,0-1-1,0 1 1,1-1 0,-1 0-1,0 0 1,0 1 0,1-1-1,-1 0 1,0 0 0,2-1-1,7 1 0,0-1-1,0-1 1,0 1-1,0-2 1,-1 0-1,1 0 1,-1 0-1,0-1 1,1-1-1,-2 1 0,1-2 1,-1 1-1,1-1 1,-1 0-1,11-12 1,-8 7-13,0 0 0,-1 0 0,0-1 0,-1 0 0,0-1 0,-1 0 0,-1 0 0,0-1 0,9-25 0,-14 16 35,-14 30-17,-17 31 3,17-17 71,-19 43 0,28-57-66,1 0 1,-1 0 0,1 1-1,1-1 1,-1 1-1,1-1 1,1 1-1,-1 0 1,1-1-1,2 12 1,-2-18-115,0 0 0,1 0 1,0 0-1,-1 0 0,1 0 0,-1 0 0,1 0 1,0-1-1,0 1 0,-1 0 0,1 0 0,0-1 0,0 1 1,0 0-1,0-1 0,0 1 0,0-1 0,0 1 1,0-1-1,0 1 0,0-1 0,0 0 0,0 0 1,0 1-1,0-1 0,1 0 0,1 0 0,33-2-6394,-17-2-2250</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5.609"/>
    </inkml:context>
    <inkml:brush xml:id="br0">
      <inkml:brushProperty name="width" value="0.025" units="cm"/>
      <inkml:brushProperty name="height" value="0.025" units="cm"/>
    </inkml:brush>
  </inkml:definitions>
  <inkml:trace contextRef="#ctx0" brushRef="#br0">114 0 19474,'0'0'3481,"-3"9"-748,-32 90-850,20-61-1017,1 1 0,2 0 0,2 0 0,1 1 0,-6 74 0,15-113-943,0 0 0,0-1 0,0 1 0,0 0 0,0-1 0,0 1 0,0 0 0,0-1 0,0 1 0,0 0 0,0-1 0,0 1 0,0-1 0,1 1 0,-1 0 0,0-1 0,0 1 0,1-1 0,-1 1 0,0 0 0,1-1 0,-1 1 0,1-1 0,-1 1 0,0-1 0,1 0 0,-1 1 0,1-1 0,0 1 0,-1-1 0,1 0 0,-1 0 0,1 1 0,-1-1 0,1 0 0,0 0 0,-1 1 0,1-1 0,0 0 0,-1 0 0,1 0 0,0 0 0,-1 0 0,2 0 0,-1-1-292,1 1-1,0-1 1,-1 1-1,1-1 0,-1 0 1,0 0-1,1 0 1,-1 1-1,0-1 0,1-1 1,-1 1-1,0 0 1,0 0-1,0 0 0,0-1 1,2-1-1,7-21-6949,2-5-4409</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5.951"/>
    </inkml:context>
    <inkml:brush xml:id="br0">
      <inkml:brushProperty name="width" value="0.025" units="cm"/>
      <inkml:brushProperty name="height" value="0.025" units="cm"/>
    </inkml:brush>
  </inkml:definitions>
  <inkml:trace contextRef="#ctx0" brushRef="#br0">1 48 16560,'0'0'8717,"11"8"-6987,38 21-70,-47-29-1590,0 1-1,0 0 0,1-1 1,-1 0-1,0 1 1,0-1-1,0 0 0,0 0 1,1 0-1,-1 0 1,0-1-1,0 1 0,0-1 1,0 1-1,0-1 0,1 0 1,-1 0-1,-1 0 1,1 0-1,0 0 0,0 0 1,0 0-1,0-1 1,-1 1-1,1-1 0,-1 1 1,1-1-1,2-3 1,-2 2 75,1-1 0,0 1 0,-1-1 0,0 0 0,0 0 0,0 1 0,0-2 0,-1 1 0,1 0 0,-1 0 0,1-8 0,-2 11-139,0 1-1,0-1 1,0 1 0,0 0-1,0-1 1,0 1 0,-1-1-1,1 1 1,0-1 0,0 1-1,0 0 1,-1-1 0,1 1-1,0-1 1,0 1 0,-1 0 0,1-1-1,0 1 1,-1 0 0,1 0-1,-1-1 1,1 1 0,0 0-1,-1 0 1,1-1 0,-1 1-1,1 0 1,0 0 0,-1 0-1,1 0 1,-1 0 0,1 0-1,-1 0 1,1-1 0,-1 1-1,1 1 1,-1-1 0,1 0-1,0 0 1,-1 0 0,1 0-1,-1 0 1,1 0 0,-1 0 0,1 1-1,0-1 1,-1 0 0,1 0-1,-1 1 1,0-1 0,-22 15 51,17-7-57,0-1 0,1 1 0,0 0 0,0 0 0,1 1 0,0-1 0,1 1 0,0 0 0,0 0 0,1 0 0,0 1 0,1-1 0,0 0 0,0 11 0,1-19 0,1 1 0,-1 0 0,1 0 0,-1-1 0,1 1 0,0 0 0,0-1 0,-1 1 0,1-1 0,0 1 0,1-1 0,-1 1 0,0-1 0,0 0 0,1 1 0,-1-1 0,0 0 0,1 0 0,-1 0 0,1 0 0,0 0 0,-1-1 0,1 1 0,0 0 0,-1-1 0,1 1 0,0-1 0,0 0 0,-1 1 0,1-1 0,0 0 0,0 0 0,0 0 0,0 0 0,2-1 0,8 1 0,-1-1 0,1 0 0,-1-1 0,17-5 0,-1-2 0,-1-2 0,49-27 0,9-5 0,-84 43 0,0 0 0,0 0 0,1 0 0,-1 0 0,0 0 0,0-1 0,1 1 0,-1 0 0,0 0 0,0 0 0,1 0 0,-1 0 0,0 0 0,1 0 0,-1 0 0,0 0 0,0 0 0,1 0 0,-1 0 0,0 0 0,1 0 0,-1 0 0,0 1 0,0-1 0,1 0 0,-1 0 0,0 0 0,0 0 0,1 0 0,-1 1 0,0-1 0,0 0 0,0 0 0,1 0 0,-1 1 0,0-1 0,0 0 0,0 1 0,2 14 0,-13 31 0,6-26 0,5-17-112,-1 1 0,1-1 0,0 1 0,0-1 0,0 1 0,0-1 0,0 1 0,1-1 0,2 7 0,-3-9-112,1 0-1,0 0 1,0 0-1,0 0 1,0 0 0,0 0-1,0 0 1,0 0-1,0-1 1,0 1-1,0 0 1,0-1-1,1 1 1,-1-1 0,0 1-1,0-1 1,1 0-1,-1 1 1,0-1-1,1 0 1,-1 0-1,0 0 1,1 0-1,-1 0 1,0 0 0,1 0-1,1-1 1,21-2-13960</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6.313"/>
    </inkml:context>
    <inkml:brush xml:id="br0">
      <inkml:brushProperty name="width" value="0.025" units="cm"/>
      <inkml:brushProperty name="height" value="0.025" units="cm"/>
    </inkml:brush>
  </inkml:definitions>
  <inkml:trace contextRef="#ctx0" brushRef="#br0">73 0 19250,'0'0'2979,"-27"65"64,15-27-929,0 1-1570,1 0-480,4-6 1,4-6-33,3-8 0,0-6-545,0-5-1024,1-5-930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03.972"/>
    </inkml:context>
    <inkml:brush xml:id="br0">
      <inkml:brushProperty name="width" value="0.025" units="cm"/>
      <inkml:brushProperty name="height" value="0.025" units="cm"/>
    </inkml:brush>
  </inkml:definitions>
  <inkml:trace contextRef="#ctx0" brushRef="#br0">1 0 14798,'0'0'8904,"65"44"-7366,-38-36-1058,2 1-448,-1-1-1025,1-2-1409,-2-6-1634,-1 0-2786</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6.689"/>
    </inkml:context>
    <inkml:brush xml:id="br0">
      <inkml:brushProperty name="width" value="0.025" units="cm"/>
      <inkml:brushProperty name="height" value="0.025" units="cm"/>
    </inkml:brush>
  </inkml:definitions>
  <inkml:trace contextRef="#ctx0" brushRef="#br0">0 111 673,'11'-8'12449,"9"-5"-11048,0 1 0,0 0 0,1 2 0,1 0 0,-1 1 0,2 2 0,-1 0 0,29-4 0,-21 6-634,0 2 0,1 1 0,-1 1 0,0 2 0,55 7 0,-83-7-765,1 0 0,0-1 0,0 1 0,-1 0 0,1 0 0,0 1 0,-1-1 0,1 1 0,-1-1 0,1 1 0,-1 0 0,3 3 0,-4-4 22,0 0 0,0 0 0,-1 0-1,1 1 1,0-1 0,-1 0 0,1 0 0,-1 1 0,1-1 0,-1 1 0,0-1 0,1 0 0,-1 1 0,0-1 0,0 1 0,0-1 0,0 1 0,-1 1 0,0 1 62,0 0 0,-1-1 0,1 1 0,-1 0 0,0-1 0,0 0 0,0 1 0,-1-1 0,1 0 0,-1 0 0,0-1 0,1 1 0,-1 0 0,-1-1 0,1 0 0,-4 3 0,-26 13 74,-2-1 1,-42 14-1,41-17-150,36-14-10,0 0 0,0 0-1,0 0 1,1 0 0,-1 0 0,0 0 0,0 0-1,0 0 1,0 0 0,0 0 0,0 0-1,0 1 1,0-1 0,0 0 0,0 0 0,0 0-1,0 0 1,0 0 0,0 0 0,0 0 0,0 0-1,0 0 1,1 0 0,-1 0 0,0 1-1,0-1 1,0 0 0,0 0 0,0 0 0,0 0-1,0 0 1,0 0 0,0 0 0,-1 0-1,1 0 1,0 1 0,0-1 0,0 0 0,0 0-1,0 0 1,0 0 0,0 0 0,0 0 0,0 0-1,0 0 1,0 0 0,0 0 0,0 0-1,0 0 1,0 1 0,0-1 0,-1 0 0,19 2-52,23 0-275,-13-2-129,102 4-1798,-112-2 1937,-1 0 0,1 1 0,-1 1 0,0 1 0,19 7 0,-34-12 343,-1 1-1,1 0 1,0-1 0,-1 1-1,1 0 1,-1 0 0,1 0-1,-1 0 1,1 0 0,-1 0-1,0 0 1,1 0 0,-1 0-1,0 1 1,0-1 0,0 1-1,0-1 1,0 1 0,0-1-1,0 1 1,-1-1 0,1 1-1,0 0 1,-1 0 0,1-1-1,-1 1 1,0 0 0,0 0-1,0-1 1,0 1 0,0 0-1,0 0 1,0-1 0,0 1-1,-1 0 1,1 0 0,0-1-1,-1 1 1,0 0 0,1-1-1,-1 1 1,0-1 0,0 1-1,-1 1 1,-3 4 329,0 0 1,-1 0-1,0-1 1,0 1-1,0-2 1,-1 1-1,-11 8 0,-19 9 16,-76 34 0,94-49-327,-1 0 0,1-2-1,-2 0 1,1-1-1,-42 4 1,61-9-69,0 1 0,1-1 0,-1 0 1,0 0-1,1 0 0,-1 0 0,0 0 0,1 0 0,-1 0 0,0 0 1,1 0-1,-1 0 0,0 0 0,1 0 0,-1 0 0,0-1 0,1 1 1,-1 0-1,1 0 0,-1-1 0,0 1 0,1 0 0,-1-1 0,1 1 1,-1-1-1,1 1 0,-1-1 0,1 1 0,-1-1 0,1 1 0,0-1 1,-1 1-1,1-1 0,0 1 0,-1-2 0,1 0-145,1 0 0,-1 0 0,1 1 0,-1-1-1,1 0 1,0 0 0,0 1 0,0-1 0,0 1 0,0-1-1,0 1 1,2-3 0,44-40-5371,-5 9-492,4-5-3085</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7.019"/>
    </inkml:context>
    <inkml:brush xml:id="br0">
      <inkml:brushProperty name="width" value="0.025" units="cm"/>
      <inkml:brushProperty name="height" value="0.025" units="cm"/>
    </inkml:brush>
  </inkml:definitions>
  <inkml:trace contextRef="#ctx0" brushRef="#br0">155 1 19282,'0'0'5157,"-34"60"-3459,7-21-481,-3 5-544,3 4 287,4 0-575,13-4-289,7-5-64,3-7-769,10-11-2242,11-12-1793,7-9-3460</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7.382"/>
    </inkml:context>
    <inkml:brush xml:id="br0">
      <inkml:brushProperty name="width" value="0.025" units="cm"/>
      <inkml:brushProperty name="height" value="0.025" units="cm"/>
    </inkml:brush>
  </inkml:definitions>
  <inkml:trace contextRef="#ctx0" brushRef="#br0">334 18 20884,'0'0'3043,"-33"51"-2114,15-20-417,3 4 193,2 1 384,8 1-641,5 2-352,0-4-32,0 2-608,2-5-1218,0-4-1313,-2-5-1665,0-7-2659</inkml:trace>
  <inkml:trace contextRef="#ctx0" brushRef="#br0" timeOffset="1">0 144 10890,'2'-13'2520,"-2"8"-2236,0 0 1,0 1-1,1-1 1,0 0-1,0 0 0,0 0 1,1 1-1,-1-1 0,1 0 1,0 1-1,0 0 0,1-1 1,-1 1-1,1 0 1,0 0-1,0 1 0,1-1 1,-1 0-1,1 1 0,-1 0 1,1 0-1,0 0 1,0 0-1,1 1 0,7-4 1,6 0 440,0 2 0,1-1 1,-1 2-1,1 1 1,35-1-1,-31 3-553,0 2 0,0 0 0,0 1 0,0 1 0,-1 2 0,1 0 0,36 16 0,-53-19-162,0 0 0,-1 0 0,1 0 0,-1 1 1,0 0-1,0 0 0,-1 0 0,1 1 0,3 5 0,-7-9 59,0 0 0,0 1 0,0 0 0,0-1 0,0 1 0,0 0 0,-1-1 0,1 1 0,-1 0 0,1-1 0,-1 1 0,0 0 0,0 0 0,0 0 0,0 0 0,0-1 0,0 1 0,0 0 0,0 0 0,-1 0 0,1-1 0,-1 1 0,1 0-1,-1-1 1,0 1 0,0 0 0,0-1 0,0 1 0,0-1 0,0 1 0,0-1 0,0 0 0,0 1 0,-1-1 0,1 0 0,-2 1 0,-10 8 335,0 0 0,0-2 1,-1 0-1,0 0 0,-30 11 0,-22-2-1730,58-16 31,0 0-1,0 0 1,0-1 0,-1 0-1,-11-2 1,4-4-9334</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8.244"/>
    </inkml:context>
    <inkml:brush xml:id="br0">
      <inkml:brushProperty name="width" value="0.025" units="cm"/>
      <inkml:brushProperty name="height" value="0.025" units="cm"/>
    </inkml:brush>
  </inkml:definitions>
  <inkml:trace contextRef="#ctx0" brushRef="#br0">216 235 10570,'0'0'9294,"-11"-7"-6272,3 1-2352,5 4-512,0-1-1,0 1 0,0 0 1,0 0-1,-1 0 1,1 0-1,-1 0 1,1 1-1,-1 0 1,1-1-1,-1 1 1,0 1-1,0-1 1,1 0-1,-1 1 0,0 0 1,0 0-1,0 0 1,0 1-1,-5 0 1,0 3 70,0 0 0,0 0 1,1 1-1,-1 0 0,1 1 0,1 0 1,-9 8-1,12-11-176,0 0 0,1 1 0,-1 0 0,1-1 0,0 1 0,0 0 0,1 1 0,-1-1 0,1 0 0,0 1 0,0 0 0,0-1 0,1 1 0,0 0 0,-2 9 0,3-14-46,0 1 0,1 0 1,-1-1-1,0 1 0,0 0 0,0-1 0,1 1 0,-1 0 0,0-1 0,1 1 0,-1-1 0,0 1 0,1-1 1,-1 1-1,1-1 0,-1 1 0,1-1 0,-1 1 0,1-1 0,-1 0 0,1 1 0,-1-1 0,1 0 0,0 1 1,-1-1-1,1 0 0,-1 0 0,1 0 0,0 1 0,-1-1 0,1 0 0,0 0 0,-1 0 0,1 0 0,0 0 1,0 0-1,29-4 138,-29 4-140,14-4 42,0-1 1,1 0-1,-2-1 1,1-1-1,-1-1 1,0 0-1,19-14 1,85-75-494,-91 73 313,-1 0-1,-1-2 1,-2-1-1,30-43 1,-78 121 253,1 0 0,-27 92 0,46-128 32,0 0 0,1 1 0,1-1-1,1 1 1,0 0 0,1 0 0,1 17 0,0-32-144,0 1-1,0-1 1,0 1 0,1-1 0,-1 1 0,1-1 0,-1 1 0,1-1-1,-1 0 1,1 1 0,0-1 0,0 0 0,-1 1 0,1-1 0,0 0-1,0 0 1,0 0 0,0 0 0,1 0 0,-1 0 0,0 0 0,0 0-1,1 0 1,1 0 0,0 0 8,1 0 1,-1 0-1,1 0 0,-1-1 0,1 1 1,-1-1-1,1 0 0,-1 0 0,1-1 1,4 0-1,3-1-81,0-1 1,0 0 0,-1-1-1,1 0 1,18-11-1,-14 6-111,-2 0 0,1-1 0,-2-1 0,1 0-1,-1-1 1,-1 0 0,0 0 0,-1-2 0,0 1 0,-1-1-1,-1-1 1,0 1 0,-1-1 0,0-1 0,4-16 0,-11 31 212,0 1 0,1 0 0,-1 0 0,0-1 0,0 1 0,0 0 0,0-1 0,0 1 0,1 0 0,-1 0 0,0-1 0,0 1 0,0 0 0,0-1 0,0 1 0,0 0 0,0-1 0,0 1 0,0 0 0,0-1 0,0 1 0,0 0 0,0-1 0,-1 1 0,1 0 0,0 0 0,0-1 1,0 1-1,0 0 0,0-1 0,-1 1 0,1 0 0,0 0 0,0-1 0,0 1 0,-1 0 0,1 0 0,0 0 0,0-1 0,-1 1 0,1 0 0,-1 0 0,-13 8 509,-14 21-187,5-3 46,13-16-137,0 0 1,0 1 0,2 0-1,-1 0 1,2 1 0,-1 0-1,-8 22 1,15-33-278,1 0 0,0 1 0,0-1 0,0 1 0,0-1 0,0 0 0,0 1 0,0-1 0,0 1 0,1-1 0,-1 0 0,0 1 0,1-1 0,-1 0 0,1 0 0,0 1 0,-1-1 0,1 0 0,0 0 0,0 0 0,0 0 0,1 2 0,34 21-721,-22-18 49,1 0 1,1-1-1,19 3 0,6-3-4914,-12-5-1340,11-2-7786</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8.590"/>
    </inkml:context>
    <inkml:brush xml:id="br0">
      <inkml:brushProperty name="width" value="0.025" units="cm"/>
      <inkml:brushProperty name="height" value="0.025" units="cm"/>
    </inkml:brush>
  </inkml:definitions>
  <inkml:trace contextRef="#ctx0" brushRef="#br0">222 3 16592,'0'0'3251,"-12"-1"293,-8 0-2252,0 0 0,0 1-1,-31 5 1,46-4-1214,0-1 0,0 1 0,1 0 0,-1 0 0,0 0 0,1 1 0,-1 0 0,1 0 0,0 0 0,-1 0 0,1 1 0,0-1 0,0 1 0,0 0 0,1 0 0,-1 1 0,1-1 0,0 1 0,0 0 0,0-1 0,0 1 0,1 1 0,-1-1 0,-1 5 0,4-8-82,0 1 1,-1-1 0,1 0 0,0 0 0,0 1-1,0-1 1,0 0 0,1 0 0,-1 1 0,0-1 0,1 0-1,-1 0 1,0 1 0,1-1 0,-1 0 0,1 0 0,0 0-1,-1 0 1,1 0 0,0 0 0,0 0 0,0 0-1,0 0 1,-1 0 0,1-1 0,0 1 0,1 0 0,-1 0-1,0-1 1,0 1 0,0-1 0,0 1 0,0-1-1,1 0 1,-1 1 0,2-1 0,52 9-498,-47-8 340,48 2-770,-39-3 603,-1 0 0,1 1 0,0 1 0,-1 1 0,33 9 0,-48-11 384,-1-1 0,1 0 0,0 0-1,0 1 1,0-1 0,0 0 0,0 1-1,0-1 1,0 1 0,-1-1-1,1 1 1,0-1 0,0 1 0,-1 0-1,1 0 1,0-1 0,-1 1 0,1 0-1,-1 0 1,1-1 0,-1 1 0,1 0-1,-1 0 1,1 0 0,-1 0-1,0 0 1,0 0 0,1 0 0,-1 0-1,0 0 1,0 1 0,-1 0 96,0 0 1,0 0-1,0 0 0,0-1 0,0 1 1,0 0-1,-1 0 0,1-1 1,0 1-1,-1-1 0,0 1 1,1-1-1,-4 2 0,-59 32 1805,55-31-1958,-4 3-40,-1-2 0,1 1-1,-1-1 1,0-1 0,0-1-1,-1 0 1,-14 1 0,26-4-289,-2-1-2702,4-4-2628,1-9-5353</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9.246"/>
    </inkml:context>
    <inkml:brush xml:id="br0">
      <inkml:brushProperty name="width" value="0.025" units="cm"/>
      <inkml:brushProperty name="height" value="0.025" units="cm"/>
    </inkml:brush>
  </inkml:definitions>
  <inkml:trace contextRef="#ctx0" brushRef="#br0">30 0 13773,'0'0'9529,"2"13"-7164,-1-10-2195,1 6 159,0-1 1,0 1-1,-1-1 1,-1 1-1,1 0 1,-1-1-1,-1 1 1,0 0-1,-3 14 1,-5 10 414,3-15-562,0 0 0,2 0 0,0 0 0,2 0 0,0 1 0,0 24-1,2-42-170,0 0-1,1 0 1,-1 0-1,1 0 1,-1 0-1,0 0 1,1 0-1,-1 0 1,1 0-1,0 0 1,-1 0-1,1 0 1,0-1-1,0 1 0,0 0 1,-1 0-1,1-1 1,0 1-1,0 0 1,0-1-1,0 1 1,0-1-1,0 1 1,0-1-1,0 0 1,0 1-1,0-1 1,1 0-1,-1 0 0,0 0 1,0 0-1,0 0 1,0 0-1,0 0 1,0 0-1,1 0 1,-1 0-1,0-1 1,0 1-1,0 0 1,2-2-1,4 0 106,0 0 1,0 0-1,0-1 0,0 0 0,8-5 1,12-12-78,-1-1 1,0-1 0,-2-1 0,0-1-1,-2-1 1,-1-1 0,-1-1-1,32-58 1,-54 131-14170,-2-21 6026</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9.638"/>
    </inkml:context>
    <inkml:brush xml:id="br0">
      <inkml:brushProperty name="width" value="0.025" units="cm"/>
      <inkml:brushProperty name="height" value="0.025" units="cm"/>
    </inkml:brush>
  </inkml:definitions>
  <inkml:trace contextRef="#ctx0" brushRef="#br0">84 163 10602,'0'0'21140,"-5"-6"-20926,5 5-215,-1-1 0,0 1 0,0 0 0,0 0 0,0 0 0,0 0 0,0 0 1,0 0-1,0 0 0,0 0 0,0 0 0,0 0 0,-1 1 0,1-1 1,0 0-1,-1 1 0,1-1 0,0 1 0,-1 0 0,1-1 0,-1 1 0,1 0 1,0 0-1,-1 0 0,1 0 0,-3 0 0,1 1 5,0 1 1,0 0-1,0 0 1,1-1-1,-1 2 1,0-1-1,1 0 0,0 0 1,-1 1-1,1-1 1,0 1-1,0 0 0,0 0 1,-2 4-1,4-7-3,-1 1 0,1 0 0,-1 0 0,1-1 0,-1 1 0,1 0-1,-1 0 1,1 0 0,-1 0 0,1 0 0,0-1 0,0 1 0,-1 0 0,1 0-1,0 0 1,0 0 0,0 0 0,0 0 0,0 0 0,0 0 0,0 0 0,1 0-1,-1 0 1,0 0 0,0-1 0,1 1 0,-1 0 0,1 0 0,-1 0 0,0 0 0,1-1-1,0 1 1,-1 0 0,1 0 0,-1-1 0,1 1 0,0 0 0,0-1 0,-1 1-1,1-1 1,0 1 0,0-1 0,0 1 0,-1-1 0,1 0 0,0 1 0,0-1-1,0 0 1,0 0 0,0 0 0,0 1 0,0-1 0,0 0 0,0 0 0,0 0-1,1-1 1,12 2-59,0 0-1,0-1 1,16-3-1,-14 2-232,44 0-653,-27 1 944,49-7-1,-80 3 205,-1 0-1,0 0 0,-1 0 0,1 0 1,-1 0-1,1 0 0,-1 0 1,0-1-1,-2-6 0,2 4-47,0-139-156,4 145-283,1 1-1,-1 0 1,0 0-1,1 0 1,-1 0-1,0 0 1,1 1-1,6 2 1,-8-3-513,31 4-4366,7-4-2312</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40.276"/>
    </inkml:context>
    <inkml:brush xml:id="br0">
      <inkml:brushProperty name="width" value="0.025" units="cm"/>
      <inkml:brushProperty name="height" value="0.025" units="cm"/>
    </inkml:brush>
  </inkml:definitions>
  <inkml:trace contextRef="#ctx0" brushRef="#br0">105 1 13837,'0'0'9721,"2"8"-9107,1 17-145,-1 1 0,-2-1 0,0 0 0,-5 31 0,0 66 1397,6-109-1808,0 1 0,1-1 0,0 0 1,1 0-1,1 0 0,0 0 0,7 14 1,9 6-2,-16-28-29,0 0 1,0 1 0,-1 0-1,0-1 1,0 1 0,0 1-1,-1-1 1,2 7 0,-4-12 54,0-1 1,-1 1 0,1-1-1,-1 0 1,1 1 0,-1-1-1,1 1 1,-1-1 0,1 0-1,-1 1 1,1-1 0,-1 0-1,1 1 1,-1-1 0,0 0-1,1 0 1,-1 0 0,1 0-1,-1 0 1,0 1 0,1-1-1,-1 0 1,0 0 0,1-1-1,-1 1 1,1 0 0,-1 0-1,-1 0 1,-20-2 554,15-1-596,0 0 0,1 0 0,-1 0 1,0-1-1,1 0 0,0 0 0,0 0 1,0-1-1,1 0 0,-1 0 0,1-1 0,0 1 1,1-1-1,-8-11 0,6 7-112,-1-1-1,2 0 1,-1 0 0,1-1-1,1 1 1,0-1 0,1 0-1,-2-14 1,4 23-107,1 0-1,0-1 1,0 1 0,0 0-1,1-1 1,-1 1 0,1 0-1,0 0 1,0-1 0,0 1 0,0 0-1,0 0 1,1 0 0,-1 0-1,1 0 1,0 1 0,0-1-1,0 0 1,0 1 0,0-1 0,1 1-1,-1 0 1,1 0 0,-1 0-1,1 0 1,0 0 0,0 1 0,0-1-1,5-1 1,10-4-1226,1 2 0,-1 0 0,1 1 0,23-2 0,-1-1-1744,13-6-2838</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40.608"/>
    </inkml:context>
    <inkml:brush xml:id="br0">
      <inkml:brushProperty name="width" value="0.025" units="cm"/>
      <inkml:brushProperty name="height" value="0.025" units="cm"/>
    </inkml:brush>
  </inkml:definitions>
  <inkml:trace contextRef="#ctx0" brushRef="#br0">157 60 18097,'0'0'7805,"-12"-6"-5259,10 5-2432,-5-4 103,-1 1 1,1 1-1,-1-1 1,0 1-1,1 1 1,-14-3-1,19 4-196,-1 1-1,1 0 0,-1 0 1,0 0-1,1 0 1,-1 1-1,1-1 0,-1 0 1,1 1-1,-1 0 1,1 0-1,-1 0 0,1 0 1,-1 0-1,1 0 0,0 1 1,0-1-1,0 1 1,0-1-1,0 1 0,0 0 1,0 0-1,0 0 0,1 0 1,-1 0-1,1 0 1,-1 0-1,1 1 0,-2 4 1,2-5-22,-1 0 0,1 0 0,0 1 0,0-1 0,0 1 0,0-1 0,0 1 0,1 0 0,-1-1 0,1 1 0,0 0 0,0-1 0,0 1 0,0 0 1,0-1-1,0 1 0,1 0 0,-1-1 0,1 1 0,0-1 0,0 1 0,0-1 0,2 5 0,0-4 0,-1-1 0,1 0 1,-1 0-1,1 0 0,0-1 0,0 1 1,0-1-1,0 1 0,0-1 0,0 0 1,0 0-1,0 0 0,1-1 0,-1 1 0,0-1 1,1 0-1,-1 0 0,5 0 0,-1 0-10,1-1 0,-1 1-1,0-1 1,1-1 0,-1 0-1,0 0 1,0 0 0,0-1-1,-1 0 1,1 0 0,-1 0-1,1-1 1,-1 0-1,0-1 1,8-7 0,-3 0-46,0 0 1,-1 0-1,0-1 1,-1 0 0,-1-1-1,8-16 1,-31 117-4845,14-81 4469,-1 43-3369,2-48 3498,1 0 0,-1 0 0,0 0 0,0 1 0,1-1 0,-1 0 0,0 0-1,1 0 1,-1 0 0,1 0 0,-1 0 0,1 0 0,0 0 0,-1 0 0,1-1-1,0 1 1,0 0 0,0 0 0,0 0 0,0-1 0,-1 1 0,1-1 0,0 1 0,0 0-1,1-1 1,-1 0 0,0 1 0,0-1 0,0 0 0,0 1 0,0-1 0,0 0 0,0 0-1,1 0 1,1 0 0,16-2-5441</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41.358"/>
    </inkml:context>
    <inkml:brush xml:id="br0">
      <inkml:brushProperty name="width" value="0.025" units="cm"/>
      <inkml:brushProperty name="height" value="0.025" units="cm"/>
    </inkml:brush>
  </inkml:definitions>
  <inkml:trace contextRef="#ctx0" brushRef="#br0">69 0 12236,'0'0'9577,"-7"15"-9417,-4 10 205,1 1-1,1 0 1,1 1 0,1-1 0,1 2 0,2-1-1,1 1 1,0 29 0,3-55-362,0 0 0,0 0 0,0 0 0,1 0 0,-1 0 0,1-1-1,-1 1 1,1 0 0,-1 0 0,1-1 0,0 1 0,0 0 0,0-1 0,0 1 0,0-1 0,0 1 0,1-1 0,-1 1 0,0-1 0,1 0 0,-1 0 0,1 1 0,-1-1 0,1 0-1,0-1 1,-1 1 0,1 0 0,0 0 0,0-1 0,-1 1 0,1-1 0,0 1 0,2-1 0,-2 0-3,1 0 1,0 0-1,-1 0 1,1 0-1,0-1 1,-1 1-1,1-1 1,-1 0-1,1 0 1,-1 0-1,1 0 1,-1 0-1,0 0 1,1-1-1,-1 1 1,0-1-1,0 1 1,0-1-1,0 0 1,0 0-1,-1 0 1,1 0-1,1-2 1,2-6 187,-1-1 1,0 1-1,0-1 0,-1 1 1,2-21-1,-2 17-37,-8 34-132,2 0 0,0-1-1,0 30 1,3-48-12,0 0 1,1-1-1,-1 1 1,1 0-1,-1 0 0,1-1 1,-1 1-1,1 0 0,-1-1 1,1 1-1,0 0 1,-1-1-1,1 1 0,0-1 1,-1 1-1,1-1 1,0 0-1,0 1 0,0-1 1,-1 0-1,1 1 1,0-1-1,0 0 0,0 0 1,0 0-1,0 0 1,-1 0-1,1 0 0,0 0 1,0 0-1,0 0 1,0 0-1,0 0 0,-1 0 1,1-1-1,0 1 1,0 0-1,0-1 0,-1 1 1,2-1-1,36-13 133,7-6-160,-44 20 68,0-1 1,0 1-1,0 0 0,0-1 1,0 1-1,1 0 1,-1-1-1,0 1 1,0 0-1,0 0 1,0 0-1,0 0 0,1 0 1,-1 0-1,0 1 1,0-1-1,0 0 1,0 0-1,0 1 1,0-1-1,0 1 0,0-1 1,1 1-1,-2-1 1,1 1-1,0 0 1,0 0-1,0-1 0,0 1 1,0 0-1,-1 0 1,1 0-1,0 0 1,-1 0-1,1 0 1,0 0-1,0 2 0,2 8 264,-2-5-197,1 0 0,-1 1 0,1-1 1,1 0-1,-1 0 0,7 9 0,-8-13-89,0-1 0,0 0 1,1 1-1,-1-1 0,0 0 0,1 0 0,-1 0 0,1 0 0,-1-1 1,1 1-1,-1 0 0,1 0 0,-1-1 0,1 1 0,0-1 0,0 0 0,-1 1 1,1-1-1,0 0 0,-1 0 0,1 0 0,0 0 0,0 0 0,-1-1 0,1 1 1,0 0-1,-1-1 0,1 0 0,-1 1 0,1-1 0,3-1 0,-3 0 4,1 1 0,-1-1 0,1 0-1,-1 1 1,1-1 0,-1 0 0,0-1-1,0 1 1,0 0 0,0 0 0,-1-1-1,1 1 1,0-1 0,-1 0 0,0 1-1,2-5 1,11-50 169,-8 32-135,-6 24-73,1-1 0,0 1-1,0 0 1,0 0 0,0 1 0,0-1-1,0 0 1,0 0 0,0 0 0,0 0-1,0 1 1,0-1 0,0 1 0,1-1-1,-1 1 1,0-1 0,0 1 0,1 0 0,-1-1-1,0 1 1,1 0 0,-1 0 0,0 0-1,3 0 1,42 1-55,-30 0 65,-7-1-31,-1-1-1,0 1 0,0-2 0,0 1 0,0-1 0,8-3 0,-14 4 29,1 1-1,-1-1 0,0 0 1,0 0-1,0 0 0,0 0 1,-1 0-1,1-1 0,0 1 1,0-1-1,-1 1 0,1-1 1,-1 1-1,1-1 0,-1 0 1,0 0-1,1 0 0,-1 1 1,0-1-1,0-1 0,-1 1 1,1 0-1,0 0 0,-1 0 0,1 0 1,0-5-1,-2 7-1,1 0-1,0-1 0,-1 1 1,1-1-1,-1 1 0,1 0 1,0-1-1,-1 1 1,1 0-1,-1-1 0,1 1 1,-1 0-1,1 0 1,-1-1-1,1 1 0,-1 0 1,1 0-1,-1 0 1,1 0-1,-1 0 0,1 0 1,-1 0-1,1 0 1,-1 0-1,1 0 0,-1 0 1,0 0-1,1 0 1,-1 0-1,1 0 0,-1 1 1,1-1-1,-1 0 1,1 0-1,-1 1 0,1-1 1,0 0-1,-1 1 1,0-1-1,-22 12-94,17-6 119,1-1-1,-1 1 1,2-1-1,-1 2 1,0-1 0,1 0-1,0 1 1,1 0-1,-1 0 1,2 0-1,-1 0 1,0 0 0,1 1-1,1-1 1,-1 1-1,1-1 1,0 10 0,1-16-21,0 0 1,1 0 0,-1 0 0,0 0 0,0-1 0,1 1 0,-1 0 0,0 0 0,1 0 0,-1-1 0,1 1 0,-1 0 0,1-1 0,-1 1-1,1 0 1,-1-1 0,1 1 0,0 0 0,-1-1 0,1 1 0,0-1 0,-1 0 0,1 1 0,0-1 0,0 0 0,1 1 0,30 2-435,31-14-2219,-37 1-611,0-1 1,0-1-1,25-16 1,-3 0-7493</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04.315"/>
    </inkml:context>
    <inkml:brush xml:id="br0">
      <inkml:brushProperty name="width" value="0.025" units="cm"/>
      <inkml:brushProperty name="height" value="0.025" units="cm"/>
    </inkml:brush>
  </inkml:definitions>
  <inkml:trace contextRef="#ctx0" brushRef="#br0">46 47 15471,'0'0'3731,"-7"9"-2257,5-6-1380,-2 1-18,0 0 0,1 0 0,0 1 0,-1-1 0,2 1 0,-1 0 0,1 0 1,-1 0-1,1 0 0,1 1 0,-1-1 0,1 0 0,0 1 0,0-1 0,1 1 0,-1 8 1,2-13-51,-1 0 0,1-1 0,-1 1 0,1 0 0,0 0 0,-1-1 0,1 1-1,0 0 1,0-1 0,-1 1 0,1-1 0,0 1 0,0-1 0,0 1 0,0-1 0,0 0 0,0 1 0,0-1 0,0 0 0,0 0 0,-1 0 0,1 1 0,0-1 0,0 0 0,0 0 0,0 0 0,0-1 0,0 1 0,0 0 0,0 0 0,0-1 0,0 1 0,0 0 0,0-1 0,0 1 0,0-1 0,1 0 0,36-15 476,22-30-570,-48 35-280,1 0-1,0 1 1,1 1 0,24-13-1,-37 22 348,-1 0 0,0 0 0,1 1-1,-1-1 1,0 0 0,1 0 0,-1 0-1,0 0 1,1 0 0,-1 0 0,0 1 0,1-1-1,-1 0 1,0 0 0,1 0 0,-1 1 0,0-1-1,0 0 1,1 0 0,-1 1 0,0-1-1,0 0 1,0 1 0,1-1 0,-1 0 0,0 1-1,0-1 1,0 0 0,0 1 0,0-1-1,0 0 1,1 1 0,-1-1 0,0 0 0,0 1-1,0-1 1,0 1 0,-1-1 0,1 0-1,0 1 1,0-1 0,0 0 0,0 1 0,0-1-1,0 1 1,-2 26 281,1-18-338,23-26-1309,-7-2-1433,-1-2-3358,1-5-5330</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41.694"/>
    </inkml:context>
    <inkml:brush xml:id="br0">
      <inkml:brushProperty name="width" value="0.025" units="cm"/>
      <inkml:brushProperty name="height" value="0.025" units="cm"/>
    </inkml:brush>
  </inkml:definitions>
  <inkml:trace contextRef="#ctx0" brushRef="#br0">328 1 18065,'0'0'3331,"-10"3"-528,8-2-2690,-68 25 3391,66-24-3331,0 0 0,0 0-1,1 0 1,-1 0 0,1 0 0,-1 1-1,1-1 1,0 1 0,0 0-1,0 0 1,0 0 0,1 0 0,-1 1-1,1-1 1,0 1 0,0-1 0,-3 8-1,5-10-203,0 0-1,1-1 1,-1 1-1,0-1 1,0 1-1,1 0 1,-1-1-1,0 1 1,1-1-1,-1 1 1,0-1-1,1 0 1,-1 1-1,1-1 1,-1 1-1,1-1 1,-1 0-1,1 1 1,-1-1-1,1 0 1,0 1 0,-1-1-1,1 0 1,-1 0-1,1 0 1,0 0-1,-1 1 1,1-1-1,-1 0 1,1 0-1,0 0 1,-1 0-1,1 0 1,1-1-1,30 1-1053,-24 0 544,53-2-3169,-31 1 1727,0 0 1,47 6 0,-57 3 1665,-19-8 489,-1 1-1,1 0 1,0-1 0,0 1 0,-1 0-1,1 0 1,-1-1 0,1 1 0,0 0-1,-1 0 1,1 0 0,-1 0 0,0 0-1,1 0 1,-1-1 0,0 1-1,0 0 1,1 0 0,-1 0 0,0 0-1,0 1 1,0 1 168,-1-1 0,1 0 0,-1 0 0,0 0 0,1 1-1,-1-1 1,0 0 0,0 0 0,0 0 0,-1-1 0,1 1 0,0 0 0,-1 0 0,1-1-1,-1 1 1,0 0 0,1-1 0,-3 2 0,-27 18 800,-1-1 0,0-2 0,-47 20 0,31-19-2854,-94 24 0,96-34-6070,4-3-6816</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53.785"/>
    </inkml:context>
    <inkml:brush xml:id="br0">
      <inkml:brushProperty name="width" value="0.025" units="cm"/>
      <inkml:brushProperty name="height" value="0.025" units="cm"/>
    </inkml:brush>
  </inkml:definitions>
  <inkml:trace contextRef="#ctx0" brushRef="#br0">0 823 9545,'0'0'8253,"13"-11"-7532,30-21-283,1 3-1,78-40 1,958-361-502,-870 363 18,250-47 0,-305 86 183,1 7 1,222 0-1,-326 22-53,0 2-1,0 2 0,97 23 0,-116-18-62,1 0-1,-1 3 0,-1 1 0,0 1 1,-1 1-1,49 35 0,-69-43 70,1 1-1,-2 1 1,1 0-1,-1 0 0,-1 1 1,1 1-1,-2-1 0,0 1 1,0 1-1,-1-1 0,-1 1 1,0 0-1,-1 1 1,0 0-1,-1-1 0,-1 1 1,0 1-1,0-1 0,-2 0 1,0 1-1,-1-1 0,-2 26 1,-1-31 124,0 1 1,0-1-1,-1-1 1,0 1-1,-1-1 1,1 1-1,-2-1 0,1-1 1,-1 1-1,-1-1 1,1 0-1,-1 0 1,-12 9-1,-2 4-72,56-34-6964,-19-3-460</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54.219"/>
    </inkml:context>
    <inkml:brush xml:id="br0">
      <inkml:brushProperty name="width" value="0.025" units="cm"/>
      <inkml:brushProperty name="height" value="0.025" units="cm"/>
    </inkml:brush>
  </inkml:definitions>
  <inkml:trace contextRef="#ctx0" brushRef="#br0">0 155 14798,'0'0'7500,"6"9"-6240,22 32-15,39 41-1,30 40-802,-83-99-426,-2-5 45,-1-1-1,2 0 1,1 0 0,27 25-1,-37-38 52,0-1 0,0 0 1,1 0-1,-1 0 0,1 0 0,0-1 0,0 0 0,0 0 1,0 0-1,0-1 0,0 0 0,0 0 0,1 0 0,-1 0 0,0-1 1,1 0-1,-1 0 0,1 0 0,-1-1 0,0 0 0,0 0 1,1 0-1,-1-1 0,7-2 0,4-4 105,0-1 0,0 0-1,0-2 1,-1 1 0,-1-2 0,25-23-1,72-92-95,-97 109-104,106-138-1602,-48 47-3951,-55 76 565,-8 5-3282</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06.048"/>
    </inkml:context>
    <inkml:brush xml:id="br0">
      <inkml:brushProperty name="width" value="0.025" units="cm"/>
      <inkml:brushProperty name="height" value="0.025" units="cm"/>
    </inkml:brush>
  </inkml:definitions>
  <inkml:trace contextRef="#ctx0" brushRef="#br0">97 125 15054,'0'0'2771,"-3"14"-1858,-33 112 615,15-58-443,-13 74 1,33-140-989,1 1 1,-1-1-1,1 0 0,0 0 0,0 0 0,0 1 0,0-1 0,0 0 0,0 0 1,0 0-1,1 0 0,-1 1 0,1-1 0,1 3 0,-1-4-55,0-1 1,0 1-1,1-1 0,-1 0 0,0 1 0,0-1 0,1 0 0,-1 0 1,0 0-1,0 0 0,1 0 0,-1 0 0,0 0 0,0 0 0,1 0 1,-1-1-1,0 1 0,0 0 0,0-1 0,1 1 0,-1-1 0,0 0 1,0 1-1,0-1 0,0 0 0,0 0 0,2-1 0,28-21 448,0 0 0,-1-3-1,-2 0 1,31-37-1,-25 27-294,31-29 74,-12 12 10,-1-1-1,57-82 1,-171 248-16139,38-75 6133</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06.689"/>
    </inkml:context>
    <inkml:brush xml:id="br0">
      <inkml:brushProperty name="width" value="0.025" units="cm"/>
      <inkml:brushProperty name="height" value="0.025" units="cm"/>
    </inkml:brush>
  </inkml:definitions>
  <inkml:trace contextRef="#ctx0" brushRef="#br0">21 195 13261,'0'0'8813,"11"1"-7542,-7-1-1202,0 1 1,0-1 0,0 0-1,0 0 1,1 0-1,-1-1 1,0 1 0,0-1-1,0 0 1,0 0-1,0-1 1,0 1 0,0-1-1,0 0 1,-1 0-1,1 0 1,-1 0 0,1 0-1,-1-1 1,0 0-1,0 0 1,0 0 0,0 0-1,-1 0 1,4-6-1,-1 3 51,-2 0 0,1 0 0,-1 0 0,0 0 0,0-1 0,-1 1 0,1-1 0,-2 0 0,1 0 0,-1 0-1,0 0 1,0-11 0,-1 18-105,0-1 0,0 0-1,0 1 1,0-1-1,0 1 1,0-1 0,0 0-1,-1 1 1,1-1-1,0 0 1,0 1 0,-1-1-1,1 1 1,0-1-1,-1 1 1,1-1 0,-1 1-1,1-1 1,-1 1 0,1-1-1,-1 1 1,1 0-1,-1-1 1,1 1 0,-1-1-1,1 1 1,-1 0-1,1 0 1,-1-1 0,0 1-1,1 0 1,-1 0 0,0 0-1,1 0 1,-1 0-1,0 0 1,1 0 0,-1 0-1,1 0 1,-1 0-1,0 0 1,1 0 0,-1 0-1,0 1 1,1-1 0,-1 0-1,1 0 1,-1 1-1,0-1 1,1 0 0,-1 1-1,1-1 1,-1 1-1,0 0 1,-33 23 73,20-6-51,0 0 0,1 1 1,-16 32-1,24-40-16,0 0 1,0 0-1,1 1 1,1 0-1,0 0 0,0 0 1,1 0-1,0 16 0,2-26-16,0 0-1,0 0 0,1-1 0,-1 1 0,1 0 0,-1 0 0,1 0 0,-1-1 0,1 1 0,0 0 1,0 0-1,0-1 0,0 1 0,0-1 0,0 1 0,0-1 0,1 1 0,-1-1 0,0 0 0,1 0 1,-1 1-1,1-1 0,0 0 0,-1 0 0,1-1 0,0 1 0,-1 0 0,1-1 0,0 1 0,0-1 1,0 1-1,0-1 0,-1 0 0,1 1 0,0-1 0,0 0 0,0-1 0,0 1 0,0 0 1,3-1-1,4 0 28,1-1 0,-1 0 1,0 0-1,-1-1 0,1 0 1,0 0-1,10-6 1,34-28 62,-39 26-64,0 1-1,30-16 0,-44 25-15,1 1-1,-1 0 0,1 0 1,-1 0-1,1 0 0,-1 0 1,1 0-1,-1 0 1,1 0-1,-1 0 0,0 0 1,1 0-1,-1 0 0,1 0 1,-1 0-1,1 0 0,-1 1 1,1-1-1,-1 0 0,0 0 1,1 0-1,-1 1 1,1-1-1,-1 0 0,0 1 1,1-1-1,-1 0 0,0 1 1,0-1-1,1 0 0,-1 1 1,0-1-1,0 0 0,1 1 1,-1-1-1,0 1 1,6 21 1160,-7-10 19,-7-34-609,6 12-539,-3-9-27,1-1-1,1 1 1,0-1 0,2 0-1,0 0 1,4-34-1,-3 52-68,1 0-1,0 0 1,0 1-1,0-1 0,0 0 1,0 1-1,0-1 1,0 1-1,1-1 0,-1 1 1,0 0-1,1-1 1,-1 1-1,1 0 0,0 0 1,-1 0-1,1 0 0,0 0 1,0 1-1,-1-1 1,1 0-1,0 1 0,3-1 1,54-6-3069,-35 5 171,39-11-6731,-31 1 3450</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07.021"/>
    </inkml:context>
    <inkml:brush xml:id="br0">
      <inkml:brushProperty name="width" value="0.025" units="cm"/>
      <inkml:brushProperty name="height" value="0.025" units="cm"/>
    </inkml:brush>
  </inkml:definitions>
  <inkml:trace contextRef="#ctx0" brushRef="#br0">127 0 11691,'0'0'16336,"-7"16"-15675,-72 182 1199,69-170-1757,2 0 0,1 1 0,2-1 0,0 1 0,0 57-1,5-85-100,0 1-1,0-1 0,0 0 0,0 0 0,0 1 0,0-1 0,0 0 1,1 0-1,-1 1 0,0-1 0,1 0 0,-1 0 0,1 0 0,-1 0 0,1 1 1,0-1-1,0 0 0,-1 0 0,1 0 0,0 0 0,0-1 0,0 1 1,0 0-1,0 0 0,2 1 0,-1-2 9,0 0 0,0 1 0,-1-1 0,1 0 0,0 0 0,0 0 0,0-1 0,0 1 0,0 0 0,-1-1 0,1 1 0,0-1 0,0 0 0,-1 1 0,3-2 0,5-3 46,-1-1 1,1 1-1,-2-1 1,1 0-1,11-12 1,2-8 10,-1 0 1,-1-1-1,25-49 1,34-95-293,-66 143 52,-11 27-195,-17 46-4587,12-25 1393,2-8-1545,0-6-936</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07.351"/>
    </inkml:context>
    <inkml:brush xml:id="br0">
      <inkml:brushProperty name="width" value="0.025" units="cm"/>
      <inkml:brushProperty name="height" value="0.025" units="cm"/>
    </inkml:brush>
  </inkml:definitions>
  <inkml:trace contextRef="#ctx0" brushRef="#br0">10 1 11211,'0'0'6181,"-10"61"-4387,10-41 160,3 4-96,7-3-545,4 1-224,1-2-64,2-4-384,1 0-385,-5-5-160,0 2-32,-3-3-128,-5-2-1858,-2-3-1089,-3-2-1601</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07.903"/>
    </inkml:context>
    <inkml:brush xml:id="br0">
      <inkml:brushProperty name="width" value="0.025" units="cm"/>
      <inkml:brushProperty name="height" value="0.025" units="cm"/>
    </inkml:brush>
  </inkml:definitions>
  <inkml:trace contextRef="#ctx0" brushRef="#br0">15 182 13581,'0'0'10383,"10"-4"-9337,5-2-639,1 0 0,-1-2 0,0 0 1,23-16-1,-33 21-366,0-1 0,0 1 0,-1-1 0,1 0 0,-1-1 0,0 1 0,0-1 0,-1 1 0,1-1 0,-1 0 0,0-1 0,0 1 0,-1-1 0,0 1 0,1-1 0,-2 1 0,1-1 0,-1 0 0,1-8 0,-2 13-38,0 1 0,0-1-1,0 0 1,0 0 0,0 0-1,0 0 1,-1 1-1,1-1 1,0 0 0,0 0-1,-1 1 1,1-1 0,-1 0-1,1 0 1,-1 1 0,1-1-1,-1 0 1,1 1-1,-1-1 1,1 1 0,-1-1-1,0 0 1,1 1 0,-1 0-1,0-1 1,1 1 0,-1-1-1,-1 1 1,-27-1 96,23 2-71,0 0 0,0 1 0,1 0 0,-1 0 0,1 0 0,-1 1 0,1 0 0,-5 3-1,1 2 132,1 0 0,0 1 0,0 0 0,1 1 0,1-1 0,-1 1 0,1 0 0,1 1 0,0-1 0,1 1 0,0 0 0,0 1 0,1-1 0,1 0 0,-1 1 0,2 0 0,-1 12 0,2-22-126,0 0 0,1 0 0,-1 0 0,0 0 0,0 0 1,1 0-1,0 0 0,-1 0 0,1 0 0,0 0 0,0 0 0,0 0 1,0 0-1,0 0 0,0-1 0,0 1 0,1 0 0,-1-1 0,1 1 1,-1-1-1,4 2 0,-1 0-3,0-1 0,0 0 0,0-1 0,0 1 0,0-1 0,1 0 0,-1 0-1,1 0 1,8 0 0,2-1-3,0 0 0,1-2 0,-1 0 0,0 0 0,18-6 0,-16 3-603,0-1 0,27-13 0,-37 15-323,0 0 1,-1 0-1,0-1 0,0 1 0,7-8 0,10-19-6933</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09.527"/>
    </inkml:context>
    <inkml:brush xml:id="br0">
      <inkml:brushProperty name="width" value="0.025" units="cm"/>
      <inkml:brushProperty name="height" value="0.025" units="cm"/>
    </inkml:brush>
  </inkml:definitions>
  <inkml:trace contextRef="#ctx0" brushRef="#br0">77 110 11082,'5'-8'2776,"0"-3"-1709,-4 7-588,1 0-1,0 0 0,0 0 0,1 1 0,-1-1 0,1 0 1,-1 1-1,7-6 0,-9 9-419,0-1 0,1 1 1,-1 0-1,0 0 0,0 0 1,0 0-1,0 0 0,0 0 1,0 0-1,1 0 0,-1 0 1,0 0-1,0 0 0,0 0 1,0 0-1,0 0 0,0 0 1,1 0-1,-1 0 0,0 0 0,0 0 1,0 0-1,0 0 0,0 0 1,1 0-1,-1 0 0,0 0 1,0 0-1,0 0 0,0 0 1,0 0-1,0 0 0,0 0 1,1 1-1,-1-1 0,0 0 0,0 0 1,0 0-1,0 0 0,0 0 1,0 0-1,0 0 0,0 1 1,0-1-1,0 0 0,0 0 1,0 0-1,1 0 0,-1 0 1,0 0-1,0 1 0,0-1 1,0 0-1,0 0 0,2 15 1101,-1 21-647,-1-32-147,-3 41 303,-2 1 0,-3-2 0,-1 1 0,-29 84 0,19-72 707,-20 117-1,39-156-1298,7-25 39,8-28-10,-8 5-287,-1 1-1,-2-1 1,-1 0-1,-1 0 1,-2 0-1,-6-57 1,1 73 19,3 26-109,1 26 68,2-35 202,-1 0-1,1 0 1,0-1-1,0 1 0,0-1 1,0 1-1,0-1 0,1 1 1,-1-1-1,1 0 1,0 0-1,-1 1 0,1-1 1,0-1-1,0 1 0,0 0 1,1 0-1,-1-1 1,0 1-1,1-1 0,-1 0 1,1 1-1,-1-1 0,1 0 1,0-1-1,-1 1 1,1 0-1,0-1 0,-1 1 1,1-1-1,0 0 0,0 0 1,-1 0-1,5-1 0,2 0-32,-1-1-1,1 0 0,-1 0 0,0-1 0,0 0 0,0 0 0,0-1 0,-1 0 1,14-9-1,-3-1-822,-1-1 0,0-1 0,-2 0 0,1-1 0,-2 0 0,-1-2 0,0 1 0,15-31 0,-20 34 411,-1-1 0,-1 1 0,-1-1 0,0 0 0,-1-1 0,0 1 0,-2-1-1,0 0 1,0 1 0,-2-1 0,0 0 0,-3-17 0,3 34 497,0 0-1,0 1 0,0-1 1,0 0-1,0 0 1,0 0-1,0 1 0,-1-1 1,1 0-1,0 0 0,0 0 1,0 1-1,0-1 0,0 0 1,0 0-1,-1 0 1,1 0-1,0 0 0,0 1 1,0-1-1,0 0 0,-1 0 1,1 0-1,0 0 1,0 0-1,0 0 0,-1 0 1,1 0-1,0 0 0,0 0 1,-1 0-1,1 0 1,0 0-1,0 0 0,0 0 1,-1 0-1,1 0 0,0 0 1,0 0-1,0 0 1,-1 0-1,1 0 0,0 0 1,0 0-1,0 0 0,-1 0 1,1 0-1,0-1 1,0 1-1,0 0 0,-1 0 1,1 0-1,0 0 0,0-1 1,0 1-1,0 0 0,0 0 1,0 0-1,-1 0 1,1-1-1,0 1 0,0 0 1,0 0-1,0 0 0,0-1 1,0 1-1,0 0 1,-9 16 810,-6 36 348,2 1 0,3 1 0,3 0 1,1 0-1,3 79 0,8-68-828,-4-62-370,-1 1 0,1-1 0,0 0 0,-1 0-1,2 0 1,-1 0 0,0 0 0,0 0 0,1 0 0,0 0-1,0-1 1,-1 1 0,2 0 0,-1-1 0,0 0 0,0 1 0,5 2-1,-6-5-34,-1 0 0,1 1 0,0-1-1,0 0 1,0 0 0,0 0 0,0 0 0,-1 0-1,1 0 1,0 0 0,0 0 0,0-1-1,0 1 1,0 0 0,-1 0 0,1-1-1,0 1 1,0 0 0,-1-1 0,1 1-1,0-1 1,0 1 0,-1-1 0,1 1 0,0-1-1,-1 0 1,1 1 0,-1-1 0,1 0-1,-1 1 1,1-1 0,-1 0 0,0 0-1,1 0 1,-1 1 0,0-1 0,1 0-1,-1 0 1,0 0 0,0 0 0,0 1 0,0-1-1,0-1 1,8-44-520,-8 44 494,0-4-42,2-7-186,-1 0 1,-1 0 0,0 0-1,0 0 1,-5-23 0,-2 27 272,3 17 37,0 19 101,4-22-102,0 1 0,0-1 0,1 0 0,-1 1 0,1-1 0,0 0 0,1 0 0,0 0 1,0 0-1,0 0 0,5 9 0,-5-11-10,1 0-1,-1 0 1,1 0 0,0-1 0,0 1 0,0-1-1,0 0 1,1 0 0,-1 0 0,1 0 0,-1 0-1,1-1 1,-1 0 0,1 1 0,0-1 0,0-1 0,5 2-1,1-1 37,1 0 0,0 0 0,0-1 0,0 0 0,0-1 0,0 0 0,0-1-1,-1 0 1,1-1 0,-1 0 0,1 0 0,-1-1 0,0-1 0,-1 0 0,1 0-1,-1-1 1,0 0 0,0 0 0,0-1 0,-1-1 0,0 1 0,-1-1 0,0 0 0,0-1-1,-1 0 1,0 0 0,0 0 0,6-15 0,-12 24-56,1-1 370,-11 55-57,9-52-310,1 0 1,0 0-1,0 1 0,-1-1 1,2 0-1,-1 0 0,0 0 1,0 1-1,1-1 0,-1 0 1,1 0-1,0 0 0,-1 0 0,1 0 1,0 0-1,0 0 0,1 0 1,-1 0-1,0-1 0,1 1 1,-1 0-1,1-1 0,-1 1 1,1-1-1,-1 1 0,1-1 1,0 0-1,2 1 0,3 1 43,0-2-1,0 1 0,-1-1 0,1 0 0,0 0 1,0-1-1,0 0 0,0 0 0,0-1 0,0 0 1,0 0-1,7-3 0,6-2-12,-1-1 0,31-17 0,27-10-1041,-76 33 991,-1 1 0,1 0 0,0 0 0,0 0 0,0 0 0,0 0 0,0 0 0,0 0 0,-1 1-1,1-1 1,0 0 0,0 0 0,0 1 0,0-1 0,-1 0 0,1 1 0,0-1 0,0 1 0,-1-1 0,1 1 0,0-1 0,-1 1 0,1 0 0,0-1 0,-1 1-1,1 0 1,-1 0 0,1-1 0,-1 1 0,0 0 0,1 0 0,-1 0 0,0-1 0,1 1 0,-1 0 0,0 0 0,0 0 0,0 0 0,0 0 0,0-1 0,0 1-1,0 0 1,0 2 0,0 55 208,-1-39-77,0 290 3355,1-304-3412,-1 0 0,0 0 1,0 0-1,0-1 1,-1 1-1,0 0 0,1-1 1,-2 1-1,1-1 1,0 0-1,-1 0 0,0 0 1,0 0-1,0 0 0,-1 0 1,1-1-1,-1 0 1,0 1-1,0-1 0,0-1 1,0 1-1,0-1 1,-1 1-1,1-1 0,-1 0 1,1-1-1,-1 1 1,0-1-1,0 0 0,0 0 1,0-1-1,0 1 0,1-1 1,-1 0-1,0-1 1,0 1-1,0-1 0,0 0 1,0 0-1,0 0 1,1-1-1,-1 1 0,1-1 1,-1 0-1,1-1 1,-1 1-1,-3-4 0,0 0-57,1-1 0,0 0 0,1 0-1,-1-1 1,1 0 0,1 0 0,-1 0 0,1-1-1,1 0 1,0 1 0,0-2 0,1 1 0,0 0-1,0-1 1,1 1 0,0-1 0,1 0-1,0 0 1,1 0 0,0 1 0,0-1 0,1 0-1,0 0 1,1 0 0,0 1 0,1-1 0,0 1-1,0 0 1,1 0 0,0 0 0,1 0-1,0 0 1,10-13 0,-2 9-144,1 0 0,0 1 1,0 1-1,2 0 0,-1 1 0,1 1 0,0 0 1,33-11-1,4 2-1305,87-17 1,-110 28-2786,-14 0-2152</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09.983"/>
    </inkml:context>
    <inkml:brush xml:id="br0">
      <inkml:brushProperty name="width" value="0.025" units="cm"/>
      <inkml:brushProperty name="height" value="0.025" units="cm"/>
    </inkml:brush>
  </inkml:definitions>
  <inkml:trace contextRef="#ctx0" brushRef="#br0">148 530 12780,'-94'25'4435,"41"-18"3115,377-16-4310,171-25-2889,-389 26-173,350-36-373,650-148 0,-136-41 307,-893 218 110,-17 4-3044,-57 8-2525,-10-1 1507,-17-4-6447</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04.687"/>
    </inkml:context>
    <inkml:brush xml:id="br0">
      <inkml:brushProperty name="width" value="0.025" units="cm"/>
      <inkml:brushProperty name="height" value="0.025" units="cm"/>
    </inkml:brush>
  </inkml:definitions>
  <inkml:trace contextRef="#ctx0" brushRef="#br0">101 0 18321,'0'0'2280,"-10"8"-225,2-4-1667,0 1 72,-1 0 0,1 0 1,0 0-1,0 1 1,0 1-1,1-1 0,0 1 1,1 0-1,-8 10 0,15-16-456,-1 0 0,1-1-1,-1 1 1,1 0 0,0 0-1,-1-1 1,1 1-1,0-1 1,0 1 0,-1-1-1,1 1 1,0-1 0,0 1-1,0-1 1,0 0-1,0 1 1,0-1 0,-1 0-1,1 0 1,0 0 0,0 1-1,0-1 1,0 0-1,0 0 1,0-1 0,0 1-1,0 0 1,0 0-1,1-1 1,41 1-571,-40 0 433,74-7-2972,-49 4 2381,0 1 0,0 1 0,57 5 0,-85-4 786,1 0 0,0 0-1,0 0 1,0 1-1,0-1 1,-1 0 0,1 1-1,0-1 1,0 1 0,-1-1-1,1 1 1,0-1 0,-1 1-1,1-1 1,0 1-1,-1 0 1,1-1 0,-1 1-1,1 0 1,-1-1 0,1 1-1,-1 0 1,1 0 0,-1-1-1,0 1 1,0 0-1,1 0 1,-1 0 0,0 0-1,0 0 1,0-1 0,0 1-1,0 0 1,0 0 0,0 0-1,0 0 1,0 0-1,0-1 1,-1 1 0,1 0-1,0 0 1,-1 0 0,1 0-1,0-1 1,-1 1 0,1 0-1,-1-1 1,1 1-1,-2 1 1,-27 37 2726,18-28-2344,-1 1 0,0-2 0,0 0 0,-1 0 1,0-1-1,-1-1 0,0 0 0,-21 8 0,62-55-12118,-5 10 4025</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43.556"/>
    </inkml:context>
    <inkml:brush xml:id="br0">
      <inkml:brushProperty name="width" value="0.025" units="cm"/>
      <inkml:brushProperty name="height" value="0.025" units="cm"/>
    </inkml:brush>
  </inkml:definitions>
  <inkml:trace contextRef="#ctx0" brushRef="#br0">0 4710 11435,'0'0'3662,"8"-11"-5013,22-26 2256,1 1-1,44-40 0,89-69 1354,-142 126-2280,480-373 1075,24 27-1198,171-77 339,1125-529 1,6 218 1601,60 166-1366,899-80 275,-1590 479 726,-1171 184-1855,-17 1-559,-9 1-2185,-39-3-633,-21-1-3305</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44.209"/>
    </inkml:context>
    <inkml:brush xml:id="br0">
      <inkml:brushProperty name="width" value="0.025" units="cm"/>
      <inkml:brushProperty name="height" value="0.025" units="cm"/>
    </inkml:brush>
  </inkml:definitions>
  <inkml:trace contextRef="#ctx0" brushRef="#br0">517 0 18097,'0'0'1788,"0"11"-1649,0 1-39,-1 1-1,-1 0 0,0 0 1,-1-1-1,0 1 0,-1-1 1,-10 23-1,-53 95 448,41-82-501,-173 279 62,37-66 1044,158-255-1054,0 1 0,0 0 0,0 0 0,1 1 0,0-1 0,0 0 0,1 1 0,0 0 0,0 0 0,0 12 0,2-19-93,0 0 0,0 0-1,0 0 1,0 0-1,0 0 1,0 0 0,1 0-1,-1 0 1,0 0-1,1 0 1,-1 0 0,1 0-1,-1 0 1,1 0-1,-1 0 1,1-1 0,0 1-1,-1 0 1,1 0-1,0-1 1,0 1 0,0 0-1,-1-1 1,1 1-1,0-1 1,0 1 0,0-1-1,1 1 1,33 2-54,-33-3 50,25-3 45,0-1 0,-1-1 0,0-2 0,0 0 0,-1-2 1,0-1-1,41-21 0,-17 8 28,428-186-596,-155 79-3777,-174 72-233</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4:48.879"/>
    </inkml:context>
    <inkml:brush xml:id="br0">
      <inkml:brushProperty name="width" value="0.025" units="cm"/>
      <inkml:brushProperty name="height" value="0.025" units="cm"/>
    </inkml:brush>
  </inkml:definitions>
  <inkml:trace contextRef="#ctx0" brushRef="#br0">136 96 5445,'-12'-3'1173,"1"0"0,-1 0-1,1-1 1,-20-10 0,-28-9 6352,71 25-7035,0-1 1,-1-1-1,1 0 0,13-2 1,16 0-60,1029-23 2414,-1035 23-2843,701-16 97,-662 28-132,-69-9 29,-1 0 0,0 0 0,1 0 1,-1 1-1,0-1 0,0 1 0,0 0 0,0 0 1,-1 1-1,1-1 0,0 1 0,-1 0 0,0 0 0,5 5 1,-8-8 3,1 1 0,-1-1 0,1 1 1,-1-1-1,0 1 0,1 0 0,-1-1 0,0 1 1,0 0-1,0-1 0,1 1 0,-1 0 1,0-1-1,0 1 0,0 0 0,0-1 1,0 1-1,0 0 0,0-1 0,0 1 1,0 0-1,0-1 0,-1 1 0,1 0 1,0-1-1,0 1 0,-1 0 0,1-1 0,0 1 1,-1-1-1,1 1 0,0-1 0,-2 2 1,-25 9 100,-41-5 73,63-6-180,-568-35 134,173 1-128,-432 37-26,749 5-167,68-3 61,56-3 72,439-4 86,990 18 119,-1431-15-135,-19-1-14,0 1 0,1 0 0,-1 2-1,31 7 1,-51-10 3,0 0 0,0 0-1,-1 0 1,1 0 0,0 0-1,0 0 1,0 0 0,0 0-1,-1 1 1,1-1 0,0 0-1,0 0 1,0 0 0,0 0 0,-1 0-1,1 0 1,0 1 0,0-1-1,0 0 1,0 0 0,0 0-1,0 0 1,0 1 0,0-1-1,-1 0 1,1 0 0,0 0-1,0 1 1,0-1 0,0 0-1,0 0 1,0 0 0,0 1-1,0-1 1,0 0 0,0 0-1,0 0 1,0 1 0,0-1-1,0 0 1,1 0 0,-1 0-1,0 0 1,0 1 0,0-1-1,0 0 1,0 0 0,0 0-1,0 0 1,0 1 0,1-1-1,-1 0 1,0 0 0,0 0-1,-20 5-5,-356 5 100,247-12-143,-523-14-89,0-1 444,634 15-230,39 0-132,47-2-58,1037 3-1335,-521 6 1705,-1099-12-74,-505 13-378,900 0-2104,28-5-2611</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4:55.574"/>
    </inkml:context>
    <inkml:brush xml:id="br0">
      <inkml:brushProperty name="width" value="0.025" units="cm"/>
      <inkml:brushProperty name="height" value="0.025" units="cm"/>
    </inkml:brush>
  </inkml:definitions>
  <inkml:trace contextRef="#ctx0" brushRef="#br0">78 98 5477,'-9'1'2392,"-7"1"-2657,-23 1 5963,25-2 110,48-6-3431,109-4-609,143 9 0,-177 2-1402,406 11 366,122 1-493,1-33-115,-412 0-143,-28 1 629,221 8 0,-428 9-1363,-1 0 0,1-1 0,0 0 0,-16-6-1,-14-10-6141,1-4-8207</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4:49.768"/>
    </inkml:context>
    <inkml:brush xml:id="br0">
      <inkml:brushProperty name="width" value="0.025" units="cm"/>
      <inkml:brushProperty name="height" value="0.025" units="cm"/>
    </inkml:brush>
  </inkml:definitions>
  <inkml:trace contextRef="#ctx0" brushRef="#br0">16 221 8200,'12'-41'1677,"-8"21"-279,1 1 1,1 0 0,0 1-1,2-1 1,0 1-1,1 1 1,16-24-1,-25 41-1354,1-1-1,-1 1 1,0-1-1,0 1 1,1-1-1,-1 1 1,0-1-1,1 1 1,-1 0-1,0-1 1,1 1-1,-1-1 1,1 1-1,-1 0 1,1-1-1,-1 1 1,1 0-1,-1 0 1,1 0-1,-1-1 1,1 1-1,-1 0 1,1 0 0,-1 0-1,1 0 1,-1 0-1,1 0 1,-1 0-1,1 0 1,0 0-1,-1 0 1,1 0-1,-1 0 1,1 0-1,-1 0 1,1 1-1,-1-1 1,1 0-1,-1 0 1,1 1-1,-1-1 1,1 0-1,-1 1 1,0-1-1,1 0 1,-1 1-1,1-1 1,-1 0-1,0 1 1,1-1-1,-1 1 1,0-1-1,0 1 1,1-1-1,-1 1 1,0-1-1,0 1 1,0-1-1,1 1 1,-1-1-1,0 1 1,0 0-1,0-1 1,0 1-1,0 0 1,4 41 576,-4-40-503,0 76 1587,-16 130 0,-32 77-1663,36-249-3588,12-36 3283,-1 1-1,1-1 1,-1 1-1,0-1 1,1 1-1,-1-1 1,0 1-1,0-1 1,1 0 0,-1 1-1,0-1 1,0 0-1,0 0 1,0 0-1,1 0 1,-1 0-1,0 1 1,0-1-1,0-1 1,0 1-1,1 0 1,-1 0 0,0 0-1,0 0 1,0-1-1,1 1 1,-1 0-1,0-1 1,0 1-1,1 0 1,-1-1-1,0 1 1,0-1-1,1 1 1,-1-1 0,1 0-1,-1 1 1,1-1-1,-1 1 1,1-1-1,-1-1 1,-20-20-10034</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4:50.127"/>
    </inkml:context>
    <inkml:brush xml:id="br0">
      <inkml:brushProperty name="width" value="0.025" units="cm"/>
      <inkml:brushProperty name="height" value="0.025" units="cm"/>
    </inkml:brush>
  </inkml:definitions>
  <inkml:trace contextRef="#ctx0" brushRef="#br0">3 260 12139,'0'0'2237,"-1"11"464,1-6-2541,-1 11 1045,1 1-1,0-1 0,6 34 1,-5-46-1014,0 0-1,0 0 1,0 1 0,0-1 0,1 0-1,0 0 1,-1 0 0,2-1 0,-1 1-1,0 0 1,1-1 0,-1 1 0,1-1 0,0 0-1,0 0 1,0 0 0,1 0 0,-1-1-1,1 1 1,-1-1 0,1 0 0,0 0-1,7 2 1,-3-2-61,1-1-1,-1 0 0,1 0 0,0-1 1,0 0-1,-1-1 0,1 0 1,-1 0-1,1-1 0,-1 0 1,1-1-1,-1 0 0,0 0 0,0 0 1,0-1-1,-1-1 0,1 1 1,-1-1-1,0 0 0,9-9 1,12-12 184,0-1 0,-2-1 0,26-38 1,-51 65-311,31-41-141,-1-1 0,45-86 0,-69 109-1468,-6 7-3271,-1 3-3692</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4:51.237"/>
    </inkml:context>
    <inkml:brush xml:id="br0">
      <inkml:brushProperty name="width" value="0.025" units="cm"/>
      <inkml:brushProperty name="height" value="0.025" units="cm"/>
    </inkml:brush>
  </inkml:definitions>
  <inkml:trace contextRef="#ctx0" brushRef="#br0">42 171 10378,'0'0'14221,"4"11"-13473,-1 0-590,0-1 1,-1 1-1,-1 0 1,1 0-1,-2 0 1,0 0-1,0 1 1,-1-1-1,0 0 1,-1 0-1,0-1 1,-5 15-1,-37 138 1908,114-385 27,-37 22-1942,-22 121-345,-32 176-158,14-74 400,1 1-1,1 0 0,1 0 0,1 1 0,1-1 1,3 48-1,-1-70-37,0-1-1,1 0 1,-1 1 0,1-1-1,-1 1 1,1-1 0,-1 0 0,1 1-1,0-1 1,0 0 0,-1 0 0,1 1-1,0-1 1,0 0 0,0 0-1,0 0 1,1 0 0,-1 0 0,0-1-1,0 1 1,1 0 0,-1 0 0,0-1-1,1 1 1,-1-1 0,0 1 0,1-1-1,-1 0 1,1 0 0,-1 1-1,1-1 1,-1 0 0,1 0 0,-1 0-1,0 0 1,1-1 0,-1 1 0,3-1-1,3 0 35,0-1 0,0 0 0,0 0 0,-1-1 0,1 0 0,-1 0 0,7-5 0,9-8 8,-2-1 0,1-1 0,-2 0-1,-1-2 1,0 0 0,-1-1 0,-2-1-1,0 0 1,17-35 0,-95 206-618,46-113 580,6-14-29,0 0 0,2 1 0,0 0 0,2 0 0,0 1 0,-4 33 0,11-56-96,0 0 1,0 1-1,0-1 0,0 0 0,0 0 0,0 0 0,0 0 0,1 0 1,-1 0-1,0 0 0,0 0 0,1 0 0,-1 0 0,1 0 0,-1 0 1,1 0-1,-1 0 0,1 0 0,0 0 0,0-1 0,-1 1 0,1 0 1,0 0-1,0-1 0,0 1 0,0 0 0,-1-1 0,1 1 0,0-1 1,0 1-1,0-1 0,0 0 0,0 1 0,1-1 0,-1 0 0,0 0 1,0 0-1,0 0 0,0 1 0,0-2 0,0 1 0,0 0 0,0 0 1,0 0-1,0 0 0,0-1 0,0 1 0,2-1 0,2 0-1034,0-1 0,0 1 0,0-1 0,0 0 0,0-1 0,0 1 0,-1-1 0,9-6 0,13-19-11496</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4:51.864"/>
    </inkml:context>
    <inkml:brush xml:id="br0">
      <inkml:brushProperty name="width" value="0.025" units="cm"/>
      <inkml:brushProperty name="height" value="0.025" units="cm"/>
    </inkml:brush>
  </inkml:definitions>
  <inkml:trace contextRef="#ctx0" brushRef="#br0">48 140 13325,'0'0'6043,"12"-3"-4965,6-1-570,1-2 0,0 0 1,20-10-1,-33 14-197,0-1-1,0 0 1,0-1 0,0 1 0,0-1-1,-1 0 1,1-1 0,-1 1 0,0-1 0,-1 0-1,1 0 1,-1-1 0,0 1 0,6-13-1,-9 18-273,-1-1 0,0 0 0,1 0 0,-1 0 0,0 1 0,0-1 0,0 0 0,0 0 0,0 0 1,0 0-1,0 0 0,0 0 0,0 1 0,0-1 0,0 0 0,0 0 0,-1 0 0,1 0 0,0 1 0,-1-1 0,1 0 0,0 0 0,-1 1 0,1-1 0,-1 0 0,1 0 0,-1 1 0,0-1 0,1 1 0,-1-1 0,1 0 0,-1 1 0,0-1 0,0 1 0,1 0 0,-1-1 0,0 1 0,0 0 0,0-1 0,1 1 0,-1 0 0,0 0 0,0 0 0,0 0 0,0-1 0,0 1 0,0 0 0,1 1 0,-1-1 0,0 0 0,0 0 0,0 0 0,0 0 0,0 1 0,-6 0-32,0 0 0,0 0 0,0 0 0,0 1 0,-11 5 0,3 1-9,2 0 1,-1 1-1,1 0 0,1 1 0,-21 20 0,27-24 22,0 1-1,0 0 1,0 0-1,1 0 1,0 0-1,1 1 1,-1 0-1,1 0 1,1 0-1,0 0 1,-4 17-1,7-24-13,0 0-1,0 0 0,0 0 1,0 0-1,0 0 0,0 0 1,0 0-1,0 0 1,1 0-1,-1 0 0,0-1 1,1 1-1,-1 0 1,1 0-1,-1 0 0,1 0 1,0 0-1,-1-1 1,1 1-1,0 0 0,-1 0 1,1-1-1,0 1 1,0-1-1,0 1 0,-1-1 1,1 1-1,0-1 0,0 1 1,0-1-1,0 0 1,0 1-1,0-1 0,0 0 1,0 0-1,0 0 1,0 0-1,0 0 0,0 0 1,0 0-1,1 0 1,48-6 88,-22-4-99,-1-1 0,0-1 0,-1-1 0,0-1 0,-1-1 0,38-31 1,18-9-85,-81 55 89,0 0 0,0 0 0,1-1 0,-1 1 0,0 0 0,1 0 0,-1-1 0,0 1 0,0 0 0,1 0 0,-1-1 0,1 1 0,-1 0 0,0 0 0,1 0 0,-1 0 0,0 0 0,1 0 0,-1 0 0,1 0 0,-1 0 0,0 0 0,1 0 0,-1 0 0,1 0 0,-1 0 1,0 0-1,1 0 0,-1 0 0,0 0 0,1 1 0,-1-1 0,0 0 0,1 0 0,-1 0 0,0 1 0,1-1 0,-1 0 0,0 0 0,1 1 0,-1-1 0,0 0 0,1 1 0,-1 22 484,-13 27 1120,8-39-1381,-5 27 500,10-37-713,0 0-1,0-1 1,1 1-1,-1 0 1,0 0-1,1-1 1,-1 1-1,0 0 1,1-1-1,-1 1 1,1 0-1,-1-1 1,1 1 0,-1-1-1,1 1 1,-1 0-1,1-1 1,0 1-1,-1-1 1,1 0-1,0 1 1,-1-1-1,1 0 1,0 1-1,0-1 1,-1 0-1,1 0 1,0 0-1,0 1 1,-1-1 0,1 0-1,0 0 1,0 0-1,0 0 1,-1 0-1,1-1 1,0 1-1,0 0 1,0 0-1,-1 0 1,1-1-1,0 1 1,-1 0-1,2-1 1,9-3-8,0 0 0,0 0 0,0-1 0,0 0 0,-1-1 0,0 0 0,0-1 0,-1 0 0,15-14 0,-11 10 0,0 0 0,1 1 0,26-14 0,-40 24-1,1 0 0,-1-1 0,0 1 0,1 0 0,-1 0 0,1-1 0,-1 1 0,0 0 1,1 0-1,-1 0 0,1 0 0,-1 0 0,1 0 0,-1 0 0,1 0 0,-1 0 0,0 0 0,1 0 0,-1 0 0,1 0 0,-1 0 0,1 0 0,-1 0 0,1 0 0,-1 0 1,0 1-1,1-1 0,-1 0 0,1 0 0,-1 1 0,0-1 0,1 0 0,-1 0 0,1 1 0,0 19-79,-16 40-109,9-35 133,5-24-29,1 0-1,0 0 1,-1 0-1,1 0 1,0 0 0,0 0-1,0 0 1,0 0-1,0 1 1,0-1-1,1 0 1,-1 0-1,0 0 1,0 0-1,1 0 1,-1 0-1,1 0 1,-1 0-1,1 0 1,-1 0 0,1 0-1,0 0 1,-1 0-1,1 0 1,0-1-1,0 1 1,0 0-1,-1 0 1,1-1-1,0 1 1,0-1-1,0 1 1,0-1-1,0 1 1,0-1 0,0 1-1,1-1 1,-1 0-1,0 0 1,0 0-1,0 1 1,0-1-1,0 0 1,0 0-1,0-1 1,1 1-1,-1 0 1,0 0-1,0 0 1,0-1 0,0 1-1,0-1 1,0 1-1,0 0 1,1-2-1,7-1-1212,0-1-1,0 0 1,0 0-1,0-1 1,8-7-1,10-11-4584,-2-3-1916</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4:52.507"/>
    </inkml:context>
    <inkml:brush xml:id="br0">
      <inkml:brushProperty name="width" value="0.025" units="cm"/>
      <inkml:brushProperty name="height" value="0.025" units="cm"/>
    </inkml:brush>
  </inkml:definitions>
  <inkml:trace contextRef="#ctx0" brushRef="#br0">104 73 8392,'0'0'13469,"-8"10"-11724,2-5-1436,-3 6 500,-1 0 0,2 0 0,-14 23 0,20-32-732,1 0 0,-1 1 0,1 0 0,0-1 0,0 1 0,0 0 0,0 0 0,0-1 0,0 1 0,1 0 0,0 0 0,-1 0 0,1 0 0,0 0 0,0 0 0,1 0 0,-1 0 1,1 0-1,-1-1 0,1 1 0,0 0 0,0 0 0,0-1 0,0 1 0,1 0 0,-1-1 0,4 5 0,5 2-438,1 0 0,0 0 1,16 8-1,-19-12 105,-1-1-1,1 2 0,0-1 1,-1 1-1,0 0 0,-1 0 1,1 1-1,-1 0 0,9 13 1,-14-18 292,0 0 0,0 0 0,-1 0 0,1 1 1,0-1-1,-1 0 0,1 0 0,-1 1 1,0-1-1,1 0 0,-1 1 0,0-1 0,-1 0 1,1 1-1,0-1 0,-1 0 0,1 1 1,-1-1-1,0 0 0,0 0 0,-1 3 0,-1-1 78,1 0 0,-1 0 0,0-1 0,0 1 0,-1-1 0,1 0 0,-1 0-1,0 0 1,0-1 0,-5 4 0,-1-1 120,0 0 1,-1-1-1,1 0 0,-1-1 1,0 0-1,0 0 1,0-1-1,-15 0 0,25-1-232,0-1 0,0 0 0,0-1 0,0 1-1,0 0 1,0 0 0,0 0 0,-1-1 0,1 1 0,0 0-1,0-1 1,0 1 0,0-1 0,1 1 0,-1-1 0,0 0 0,0 1-1,0-1 1,0 0 0,0 0 0,1 1 0,-1-1 0,0 0-1,1 0 1,-1 0 0,1 0 0,-1 0 0,1 0 0,-1 0 0,1 0-1,0 0 1,-1 0 0,1 0 0,0 0 0,0 0 0,0-1-1,0 1 1,0 0 0,0 0 0,0 0 0,0 0 0,0 0-1,1 0 1,-1 0 0,0 0 0,1 0 0,-1 0 0,1 0 0,0-1-1,1-5-64,1 0-1,-1 1 1,2-1-1,-1 1 1,1 0-1,5-8 1,129-127-1278,-102 108 1470,-1-2 0,-1-1 1,-2-2-1,35-55 1,-64 87 1012,-6 7-404,-17 18-106,-25 33-123,37-41-373,1 1-1,-1-1 0,2 1 0,0 1 1,1-1-1,0 1 0,0 0 0,-3 20 1,8-32-135,0 0 0,-1 0 0,1 0 0,0 0 0,0 0 1,0 0-1,0 0 0,1 0 0,-1 0 0,0 0 0,0 0 1,1 0-1,-1 0 0,0 0 0,1 0 0,-1 0 1,1 0-1,-1 0 0,1 0 0,0-1 0,-1 1 0,1 0 1,0 0-1,-1-1 0,1 1 0,0 0 0,0-1 0,0 1 1,0-1-1,1 2 0,1-1 3,1-1 0,-1 1-1,0 0 1,0-1 0,1 0 0,-1 0 0,1 0 0,-1 0-1,6-2 1,4 0 5,-1-1-1,1-1 1,-1 0-1,15-7 1,17-17-63,-35 22 37,0-1 1,1 1-1,-1 1 0,1 0 1,0 1-1,0-1 1,12-2-1,-21 8 19,-1-1 0,1 0 1,0 0-1,0 1 0,0-1 0,-1 0 0,1 1 0,0-1 0,-1 1 0,1-1 1,0 1-1,-1-1 0,1 1 0,0 0 0,-1-1 0,1 1 0,-1 0 0,0-1 1,1 1-1,-1 0 0,1 0 0,-1-1 0,0 1 0,0 0 0,1 0 1,-1 0-1,0-1 0,0 1 0,0 0 0,0 0 0,0 0 0,0 0 0,0-1 1,0 1-1,0 0 0,0 0 0,-1 0 0,-1 44 97,1-37-92,1-7-7,0 0 0,-1 0 0,1 1 0,0-1 0,1 0 0,-1 0 0,0 0 0,0 0 0,0 0 0,1 0 0,-1 1 0,0-1 0,1 0 0,-1 0 0,1 0 0,0 0 0,-1 0 0,1 0 0,0 0 0,-1-1 0,1 1 0,0 0 0,0 0 0,0-1 0,0 1 0,0 0 0,2 0 0,0 1 0,0-1 0,1 0 0,-1-1 0,0 1 0,1 0 0,-1-1 0,1 0 0,-1 0 0,6-1 0,5 0 0,-1-1 0,0-1 0,0-1 0,18-6 0,34-24-377,-48 25 62,-1 0-1,1 0 1,33-10-1,-50 20 195,0-1-1,0 0 1,0 0 0,0 0 0,0 0-1,0 0 1,-1 0 0,1 0-1,0 0 1,0 1 0,0-1-1,0 0 1,0 0 0,0 0-1,0 0 1,0 0 0,0 0-1,0 1 1,0-1 0,0 0-1,-1 0 1,1 0 0,0 0-1,0 0 1,0 1 0,0-1 0,0 0-1,0 0 1,0 0 0,1 0-1,-1 0 1,0 1 0,0-1-1,0 0 1,0 0 0,0 0-1,0 0 1,0 0 0,0 1-1,0-1 1,0 0 0,0 0-1,0 0 1,1 0 0,-1 0-1,0 0 1,0 0 0,0 1-1,0-1 1,0 0 0,0 0 0,1 0-1,-1 0 1,0 0 0,0 0-1,0 0 1,0 0 0,0 0-1,1 0 1,-1 0 0,0 0-1,-9 6-7853</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4:53.279"/>
    </inkml:context>
    <inkml:brush xml:id="br0">
      <inkml:brushProperty name="width" value="0.025" units="cm"/>
      <inkml:brushProperty name="height" value="0.025" units="cm"/>
    </inkml:brush>
  </inkml:definitions>
  <inkml:trace contextRef="#ctx0" brushRef="#br0">218 1 17809,'-11'15'5619,"-6"17"-3905,-1 1-741,-22 28 483,17-28-1001,2 0 0,1 2 0,1 0 1,-23 65-1,40-96-387,1 0-1,0 0 1,0-1 0,1 1-1,-1 0 1,1 1 0,-1-1-1,1 0 1,1 0 0,-1 0-1,0 0 1,1 0 0,0 0-1,2 5 1,-2-7-44,1 1 1,-1-1-1,1 0 0,0-1 1,0 1-1,0 0 0,0 0 1,0-1-1,0 1 0,0-1 1,0 0-1,1 0 0,-1 0 1,1 0-1,-1 0 0,1 0 1,-1 0-1,1-1 0,-1 1 1,1-1-1,-1 0 0,6 0 1,11 1 149,0-1 0,33-3 0,-45 2-332,0 0-1,1-1 1,-1 0-1,0 0 1,0 0-1,0-1 1,0 0-1,-1-1 1,13-7-1,-18 10-186,0 0 0,0 0 0,0 0 0,-1 0 0,1 0 0,0 0 0,0 0 0,0 0 0,-1 0 0,1 0 0,0 0 0,-1 0-1,1-1 1,-1 1 0,0 0 0,1 0 0,-1-1 0,0 1 0,0 0 0,0-1 0,0 1 0,0 0 0,0 0 0,0-3 0,-4-12-8576</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05.033"/>
    </inkml:context>
    <inkml:brush xml:id="br0">
      <inkml:brushProperty name="width" value="0.025" units="cm"/>
      <inkml:brushProperty name="height" value="0.025" units="cm"/>
    </inkml:brush>
  </inkml:definitions>
  <inkml:trace contextRef="#ctx0" brushRef="#br0">60 145 16207,'0'0'2162,"-8"9"177,4-5-1936,-28 34 1554,30-36-1793,0 0 0,1 1 0,-1-1 0,1 0 0,0 1 0,0-1 0,0 1 0,0-1 0,0 1 0,0-1 0,1 1 0,-1 0 0,1-1-1,0 1 1,0 0 0,0 0 0,0 4 0,1-6-151,1 0 1,-1 0-1,0 0 0,0 0 0,0-1 0,1 1 0,-1 0 0,0-1 0,1 1 1,-1-1-1,1 1 0,-1-1 0,1 0 0,-1 0 0,0 0 0,1 0 0,-1 0 1,1 0-1,-1 0 0,1 0 0,-1 0 0,3-1 0,35-7 155,-28 3-174,0-1-1,-1 0 1,0-1-1,0 0 1,-1-1-1,1 0 1,10-13-1,-10 11 216,0 0 0,1 0 0,0 1 0,20-12 0,-30 23-82,0-1 1,0 1-1,0 0 1,0-1-1,-1 1 1,1 0-1,-1-1 1,1 1-1,-1 0 1,1 0-1,-1-1 1,0 1-1,0 0 1,0 0-1,0 0 1,0-1-1,-1 5 1,2 10 278,0-15-386,0 1-1,0-1 1,0 1-1,0-1 1,0 1-1,0-1 1,0 0-1,1 1 1,-1-1-1,1 0 1,-1 0-1,1 0 0,-1 0 1,1 0-1,0-1 1,-1 1-1,1 0 1,0-1-1,0 1 1,-1-1-1,1 0 1,0 1-1,0-1 1,0 0-1,-1 0 1,1 0-1,0 0 1,0-1-1,0 1 1,-1 0-1,1-1 1,3-1-1,7-1 54,0 0 0,0-1 0,16-7-1,54-36-317,-64 35 133,0 1 0,0 1-1,1 0 1,1 1 0,27-8 0,-47 17 118,1 0-1,-1 0 1,0 1-1,1-1 0,-1 0 1,0 0-1,1 0 1,-1 0-1,0 0 1,1 1-1,-1-1 0,0 0 1,1 0-1,-1 0 1,0 1-1,1-1 1,-1 0-1,0 0 0,0 1 1,0-1-1,1 0 1,-1 1-1,0-1 1,0 0-1,0 1 0,0-1 1,1 0-1,-1 1 1,0-1-1,0 0 1,0 1-1,0-1 0,0 1 1,0-1-1,0 0 1,0 1-1,0-1 1,0 0-1,0 1 0,0-1 1,0 1-1,-1-1 1,1 0-1,0 1 1,0-1-1,-3 15 226,2-13-198,0 0 1,0-1-1,1 1 1,-1 0-1,0-1 1,1 1-1,0 0 1,-1 0 0,1-1-1,0 1 1,0 0-1,0 0 1,0 0-1,0-1 1,0 1-1,1 0 1,-1 0-1,1-1 1,-1 1-1,2 2 1,0-4-14,0 1 1,0-1-1,0 0 1,1 1-1,-1-1 1,0 0-1,1 0 1,-1 0-1,0-1 1,0 1-1,0 0 1,1-1-1,-1 0 1,0 1-1,0-1 1,0 0-1,3-2 1,22-8-67,45-27 1,-56 28-350,1 1 0,0 0 0,0 1 0,1 1 0,0 1 0,31-7 0,-20 12-2355,-10 2-5828,-6-2-2841</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4:53.608"/>
    </inkml:context>
    <inkml:brush xml:id="br0">
      <inkml:brushProperty name="width" value="0.025" units="cm"/>
      <inkml:brushProperty name="height" value="0.025" units="cm"/>
    </inkml:brush>
  </inkml:definitions>
  <inkml:trace contextRef="#ctx0" brushRef="#br0">0 68 18449,'0'0'7335,"80"-38"-5861,-26 26-417,11 3-705,10 3-288,-1 3-96,-7 3-2402,-5 0-3812,-14 0-3491</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4:53.937"/>
    </inkml:context>
    <inkml:brush xml:id="br0">
      <inkml:brushProperty name="width" value="0.025" units="cm"/>
      <inkml:brushProperty name="height" value="0.025" units="cm"/>
    </inkml:brush>
  </inkml:definitions>
  <inkml:trace contextRef="#ctx0" brushRef="#br0">98 1 19859,'0'0'6021,"-23"58"-5028,14-28-64,-3 5-352,5 1-385,-2 2-160,2-2-96,2 0-833,0-6-1217,3-5-256,-1-8-64,3-12-417</inkml:trace>
  <inkml:trace contextRef="#ctx0" brushRef="#br0" timeOffset="1">1 171 12107,'0'0'15920,"68"-33"-15888,-29 33-64,8 0-1666,3 0-2338,-2 0-1633,-3 0-1570</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4:54.294"/>
    </inkml:context>
    <inkml:brush xml:id="br0">
      <inkml:brushProperty name="width" value="0.025" units="cm"/>
      <inkml:brushProperty name="height" value="0.025" units="cm"/>
    </inkml:brush>
  </inkml:definitions>
  <inkml:trace contextRef="#ctx0" brushRef="#br0">62 277 18033,'-8'7'3192,"-4"1"-1819,7-5-799,0 0-1,1 0 1,0 1-1,-1-1 1,1 1-1,0 0 1,1 0-1,-5 6 1,11-7 1318,11-4-1220,13-5-108,-4-5-394,0 0-1,0-2 1,-1-1 0,0 0 0,-2-2-1,1 0 1,20-23 0,-15 11-150,-1-1 0,-1-1-1,-1-2 1,22-41 0,-53 129-570,-19 36 316,-13 58-720,35-127-990,2 0 0,0 33 0,3-19-10916</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4:56.559"/>
    </inkml:context>
    <inkml:brush xml:id="br0">
      <inkml:brushProperty name="width" value="0.025" units="cm"/>
      <inkml:brushProperty name="height" value="0.025" units="cm"/>
    </inkml:brush>
  </inkml:definitions>
  <inkml:trace contextRef="#ctx0" brushRef="#br0">141 1 15310,'0'0'9012,"-8"8"-8361,-6 9-394,1 1-1,0 0 1,1 0 0,1 2 0,1-1-1,0 1 1,2 1 0,0 0 0,2 0-1,-7 33 1,13-52-252,0 0 0,0 0 0,0 0 0,0 0 0,0-1 0,1 1 0,-1 0 0,1 0 0,-1 0 0,1 0 0,0-1 0,0 1 0,-1 0 0,1-1 0,0 1 0,1 0 0,-1-1 0,0 1 0,0-1 0,1 0 0,-1 1 0,1-1 0,-1 0 0,1 0 0,-1 0 0,1 0 0,0 0 0,-1 0 0,1-1 0,0 1 0,0-1 0,0 1 0,-1-1 0,1 1 0,3-1 0,10 2 37,0-1 1,0-1 0,27-2 0,-11 0 17,18 1-21,-28-1-46,0 2 0,0 1 0,22 3 0,-42-4 10,0 0-1,0 0 1,0 0 0,0 0 0,0 0 0,0 1 0,0-1-1,0 0 1,0 1 0,0-1 0,0 1 0,0-1-1,0 1 1,0 0 0,0-1 0,-1 1 0,1 0 0,0-1-1,-1 1 1,1 0 0,0 0 0,-1 0 0,1 0 0,-1 0-1,1-1 1,-1 1 0,1 0 0,-1 0 0,0 0 0,0 0-1,1 0 1,-1 0 0,0 2 0,0-1 57,-1-1 0,1 1 1,-1-1-1,1 1 0,-1 0 0,1-1 1,-1 0-1,0 1 0,0-1 0,0 1 1,0-1-1,0 0 0,0 1 0,0-1 1,0 0-1,-1 0 0,1 0 0,0 0 1,-1 0-1,-2 1 0,-15 7 206,-1 0-1,-1-2 1,1 0-1,-1-2 1,0 0-1,0-1 1,-1-1 0,1-1-1,-1-1 1,1-1-1,-37-5 1,55 5-314,1-1 0,-1 0 0,1 0 1,0 0-1,-1 0 0,1 0 0,0 0 0,0-1 0,-1 1 1,1-1-1,0 0 0,1 1 0,-1-1 0,0 0 0,0 0 1,1 0-1,-1 0 0,-1-4 0,3 5-8,-1 0 0,1 0 0,-1 0 0,1 0 0,0 0 0,-1 0 0,1 0 0,0 0 1,0 0-1,0-1 0,0 1 0,0 0 0,0 0 0,0 0 0,0 0 0,1 0 0,-1 0 0,0 0 0,1 0 0,-1-1 0,1 1 0,-1 0 0,1 0 0,-1 1 0,1-1 0,0 0 0,-1 0 0,1 0 0,0 0 0,0 0 0,-1 1 0,1-1 0,0 0 1,0 1-1,0-1 0,0 1 0,0-1 0,0 1 0,0-1 0,0 1 0,0 0 0,2-1 0,12-3-2421,1 1 1,-1 1-1,1 0 1,20 0-1,-17 1-851,27 0-8459</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4:58.204"/>
    </inkml:context>
    <inkml:brush xml:id="br0">
      <inkml:brushProperty name="width" value="0.025" units="cm"/>
      <inkml:brushProperty name="height" value="0.025" units="cm"/>
    </inkml:brush>
  </inkml:definitions>
  <inkml:trace contextRef="#ctx0" brushRef="#br0">0 261 18449,'0'0'9198,"9"0"-8797,18 1-240,-1-2 0,43-6 1,-60 5-155,-1 1 1,0-2 0,0 1 0,1-1 0,-1 0-1,-1 0 1,1-1 0,0 0 0,-1-1-1,0 0 1,0 0 0,-1 0 0,10-9-1,-15 13-4,0 0 1,0 0-1,0 0 0,0 0 0,0 0 0,0-1 0,0 1 0,-1 0 0,1 0 0,0 0 0,-1-1 0,1 1 0,-1 0 0,1-1 0,-1 1 0,1-1 0,-1 1 0,0 0 0,0-1 0,0 1 0,0-1 0,0 1 0,0-1 0,0 1 0,-1-3 0,0 3-1,0 0 0,0 0-1,0 0 1,-1 0-1,1 0 1,0 0 0,-1 1-1,1-1 1,0 0 0,-1 0-1,1 1 1,-1-1 0,1 1-1,-1 0 1,1-1 0,-1 1-1,0 0 1,-2 0-1,-3 0 3,-1-1 0,1 2 0,0-1 0,0 1 0,-1 0 0,1 1 0,0 0 0,0 0 0,-7 4 0,5-1 2,0 1 0,1 1 1,0 0-1,1 0 0,-1 0 0,-9 13 0,15-16 5,-1-1 0,1 0-1,0 1 1,0-1 0,0 1-1,0-1 1,0 1-1,1 0 1,-1 0 0,1 0-1,0 0 1,1 0 0,-1 0-1,1 0 1,-1 0 0,1 0-1,0 0 1,1 0 0,0 6-1,1-8 0,-1 0 0,1 0 0,0 0 1,0 0-1,-1-1 0,1 1 0,0-1 0,0 0 0,1 1 0,-1-1 0,0 0 0,0 0 0,1 0 1,-1-1-1,0 1 0,1 0 0,-1-1 0,1 0 0,-1 1 0,0-1 0,1 0 0,-1 0 0,4-1 1,61-3 195,-45-1-179,0-1 0,-1-1 1,0-1-1,0 0 1,-1-2-1,0 0 1,-1-2-1,0 0 1,-1-1-1,0 0 1,-1-2-1,-1 0 0,27-32 1,-33 34-61,-19 22-21,-20 26 23,29-34 32,-17 24 56,-24 48 1,37-66-16,1 0 0,0 0 0,1 0 0,0 1 0,0-1 0,0 1 0,1-1 0,0 1 0,1 0 0,0-1 0,0 1 0,2 12 0,-1-18-33,-1 0 0,1-1 0,0 1 0,0-1 0,1 1 0,-1-1 0,0 1 0,0-1 0,1 0 0,-1 0 0,1 0 0,-1 0 0,1 0 0,-1 0 0,1 0 0,0 0 0,-1 0 0,1-1 0,0 1 0,0-1 0,0 1 0,-1-1 0,1 0 0,0 0 0,0 0 0,0 0 0,0 0 0,-1 0 0,1 0 0,0 0 0,0-1 0,3 0 0,2 0 27,1-1 0,0 0 1,0 0-1,-1 0 0,1-1 0,9-5 0,-2-2-10,-1-1-1,0 0 0,-1-1 0,-1 0 0,0-1 1,0-1-1,-1 1 0,-1-2 0,0 0 1,11-22-1,-21 35-68,-1 5-69,-9 16 111,6-13 68,1 0 0,-1 0 0,1 0 0,0 1 1,1-1-1,-1 1 0,1 0 0,1 0 1,-1 0-1,1 0 0,0 0 0,1 0 0,0 13 1,2-18-51,-1 0 1,1 0 0,-1-1 0,1 1-1,0 0 1,0-1 0,0 1 0,0-1-1,0 1 1,0-1 0,0 0 0,0 0-1,0 0 1,1 0 0,-1-1-1,0 1 1,1 0 0,-1-1 0,1 0-1,-1 1 1,1-1 0,-1 0 0,4-1-1,61-2 289,-59 1-306,-1 0 0,1-1 0,0 0 0,-1 0 0,0 0 0,1-1 0,-1 0 0,-1-1 0,13-9 0,-15 10 0,-1 1 0,1 0 0,-1-1 0,1 0 0,-1 0 0,0 0 0,-1 0 0,1 0 0,-1 0 0,0-1 0,0 1 0,0-1 0,0 0 0,-1 0 0,0 1 0,0-1 0,0-6 0,-1 11 0,0-1 0,0 1 0,0-1 0,0 1 0,0-1 0,0 1 0,0-1 0,0 1 0,0-1 0,0 1 0,-1 0 0,1-1 0,0 1 0,0-1 0,-1 1 0,1-1 0,0 1 0,-1 0 0,1-1 0,0 1 0,-1 0 0,1-1 0,0 1 0,-1 0 0,1 0 0,-1-1 0,1 1 0,-1 0 0,1 0 0,0 0 0,-1 0 0,1-1 0,-1 1 0,1 0 0,-1 0 0,1 0 0,-1 0 0,1 0 0,-1 0 0,1 0 0,-1 0 0,1 0 0,-1 1 0,1-1 0,-1 0 0,1 0 0,0 0 0,-1 0 0,1 1 0,-1-1 0,1 0 0,0 1 0,-1-1 0,1 0 0,-1 1 0,-22 17 0,21-17 0,1 1 0,0-1 0,0 1 0,0-1 0,0 1 0,0-1 0,1 1 0,-1 0 0,0-1 0,1 1 0,-1 0 0,1-1 0,0 1 0,-1 0 0,1 0 0,0 0 0,0-1 0,0 1 0,0 0 0,1 0 0,-1-1 0,0 1 0,1 0 0,-1 0 0,2 2 0,0-3 0,-1 1 0,1-1 0,0 0 0,0 0 0,-1 0 0,1 1 0,0-2 0,0 1 0,0 0 0,0 0 0,1-1 0,-1 1 0,0-1 0,0 1 0,0-1 0,0 0 0,4 0 0,5 0 0,1-1 0,0 0 0,0-1 0,-1 0 0,1-1 0,18-7 0,-16 4 0,0-2 0,0 0 0,22-16 0,-33 22 0,1-1 0,-1 0 0,0 0 0,1 0 0,-1 0 0,-1-1 0,1 1 0,0-1 0,-1 0 0,0 1 0,0-1 0,0 0 0,0 0 0,0-1 0,-1 1 0,0 0 0,1-9 0,-2 13 0,-1-1 0,1 0 0,-1 0 0,1 1 0,-1-1 0,0 0 0,1 1 0,-1-1 0,0 1 0,0-1 0,1 1 0,-1-1 0,0 1 0,0-1 0,0 1 0,0 0 0,1 0 0,-1-1 0,0 1 0,0 0 0,0 0 0,0 0 0,0 0 0,0 0 0,0 0 0,0 0 0,0 0 0,0 1 0,1-1 0,-1 0 0,0 0 0,0 1 0,-1 0 0,-34 10 0,28-6 0,0 1 0,1 0 0,0 0 0,0 0 0,-10 13 0,16-18 0,0 0 0,0 0 0,0 0 0,0 0 0,0 0 0,0 0 0,1 0 0,-1 1 0,0-1 0,0 0 0,1 1 0,-1-1 0,1 0 0,-1 1 0,1-1 0,0 1 0,0-1 0,-1 1 0,1-1 0,0 0 0,0 1 0,0-1 0,1 1 0,-1-1 0,0 1 0,0-1 0,1 1 0,-1-1 0,1 0 0,-1 1 0,1-1 0,0 0 0,0 1 0,-1-1 0,1 0 0,0 0 0,0 0 0,0 0 0,0 0 0,0 0 0,0 0 0,1 0 0,1 1 0,17 8 0,0-1 0,0-1 0,1-1 0,0-1 0,0 0 0,1-2 0,-1-1 0,1 0 0,26-1 0,-47-3 0,1 1 0,-1-1 0,0 1 0,1-1 0,-1 0 0,0 1 0,0-1 0,1 0 0,-1 0 0,0 0 0,0 0 0,0 0 0,0 0 0,0 0 0,-1 0 0,1-1 0,0 1 0,0 0 0,-1 0 0,1-1 0,0-2 0,13-36 0,-10 29 0,0-4-549,1 0 1,1 1-1,0-1 1,1 1-1,0 1 1,1-1-1,1 1 1,0 1-1,1 0 1,0 0-1,1 0 1,0 2-1,1-1 1,0 2-1,21-14 1,0 6-274,-25 14 808,0-1-1,-1 0 1,0 0 0,0-1-1,9-7 1,-16 12 580,-1 0-494,0 0-1,0 1 1,0-1 0,0 0 0,0 1-1,0-1 1,0 0 0,0 1-1,0-1 1,1 1 0,-1 0 0,0-1-1,0 1 1,0 0 0,1 0 0,-1-1-1,0 1 1,1 0 0,-1 0-1,0 2 1,-16 23 1,14-21 126,-14 24 921,0 1 1,-16 46-1,28-63-887,0 0-1,2 1 0,-1 0 0,2-1 0,0 1 0,1 0 0,0 0 0,2 24 0,-1-37-224,0 0-1,0 1 1,1-1-1,-1 0 1,0 0-1,1 0 0,-1 0 1,0 0-1,1 1 1,0-1-1,-1 0 1,1 0-1,0 0 1,-1 0-1,1-1 1,0 1-1,0 0 1,0 0-1,0 0 1,0-1-1,0 1 0,0 0 1,0-1-1,0 1 1,2 0-1,0 0 23,0-1 0,0 1 0,0-1-1,0 0 1,0 0 0,0 0-1,0 0 1,0 0 0,0-1 0,3 0-1,2-1 14,-1 0 0,0-1 0,0 1 0,0-2 0,0 1 0,0-1 0,10-7 0,-8 2-20,-1 0-1,0 0 1,0-1 0,-1 0-1,8-13 1,-13 19-16,1-1-1,-1 1 1,0 0 0,0 0 0,-1-1 0,1 1-1,-1-1 1,0 0 0,0 1 0,-1-1-1,1 0 1,-1 1 0,0-1 0,-1 0-1,1 0 1,-2-7 0,1 11-6,1 0 1,-1 1 0,1-1-1,-1 0 1,1 1-1,-1-1 1,0 0-1,1 1 1,-1-1-1,0 1 1,0-1-1,1 1 1,-1-1-1,0 1 1,0-1-1,0 1 1,0 0-1,1-1 1,-1 1 0,0 0-1,0 0 1,0 0-1,0 0 1,0 0-1,0 0 1,0 0-1,0 0 1,0 0-1,0 0 1,1 1-1,-1-1 1,0 0-1,0 0 1,0 1 0,0-1-1,0 1 1,1-1-1,-2 1 1,-31 20 103,-1 22 216,32-40-302,1 0 0,-1 0 0,1 0 1,-1 0-1,1 0 0,0 0 0,0 0 0,1 0 1,-1 0-1,1 1 0,0-1 0,-1 0 1,1 0-1,1 7 0,0-9-19,-1 0 0,1 0 0,0 0 0,0 0 0,-1 0 0,1 0 0,0 0 0,0 0 0,0 0 0,0 0 0,0-1 0,0 1 0,0 0 0,0-1 0,0 1 0,1-1 0,-1 1 0,0-1 0,0 1 0,0-1 0,1 0 0,-1 0 0,0 0 0,1 1 0,1-2 0,41 2 0,-30-2 0,10 0 0,0-2 0,34-7 0,-34 5 0,-1 1 0,35-1 0,-57 6 0,0 0 0,0 0 0,0 0 0,-1 0 0,1 0 0,0 0 0,-1 0 0,1 1 0,-1-1 0,0 0 0,1 0 0,-1 0 0,0 1 0,0-1 0,0 0 0,1 0 0,-1 1 0,-1-1 0,1 0 0,0 0 0,0 1 0,0-1 0,-1 2 0,3 23 0,0-24 0,0 0 0,0 0 0,0 0 0,1-1 0,-1 1 0,1-1 0,-1 1 0,1-1 0,-1 0 0,1 0 0,0 0 0,-1 0 0,1-1 0,0 1 0,0-1 0,0 0 0,3 1 0,61-1 0,-44-1 0,104-6 0,-126 7-59,-1 0 1,1 0-1,0 1 0,0-1 0,-1 0 1,1 0-1,0 1 0,0-1 0,-1 0 1,1 1-1,0-1 0,-1 0 1,1 1-1,0-1 0,-1 1 0,1-1 1,-1 1-1,1 0 0,-1-1 0,1 1 1,-1 0-1,1-1 0,-1 1 0,1 0 1,-1-1-1,0 1 0,0 0 1,1 0-1,-1-1 0,0 1 0,0 0 1,0 1-1,0-1-130,0 0 1,1 0-1,-1 0 0,0-1 1,0 1-1,1 0 1,-1 0-1,1 0 0,-1 0 1,1-1-1,-1 1 1,1 0-1,-1 0 0,1-1 1,-1 1-1,1 0 1,0-1-1,0 1 0,-1-1 1,1 1-1,0-1 0,0 1 1,1 0-1,11 0-7567</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4:59.100"/>
    </inkml:context>
    <inkml:brush xml:id="br0">
      <inkml:brushProperty name="width" value="0.025" units="cm"/>
      <inkml:brushProperty name="height" value="0.025" units="cm"/>
    </inkml:brush>
  </inkml:definitions>
  <inkml:trace contextRef="#ctx0" brushRef="#br0">55 231 14798,'2'-6'229,"6"-11"1401,-2 0 0,0 0 0,-1 0-1,0-1 1,-2 0 0,3-27 0,-6 45-1589,0-1 1,0 1 0,0-1-1,0 1 1,0-1 0,0 1-1,0-1 1,-1 1 0,1-1-1,0 0 1,0 1 0,0 0-1,-1-1 1,1 1 0,0-1-1,-1 1 1,1-1 0,0 1-1,-1-1 1,1 1 0,0 0-1,-1-1 1,1 1 0,-1 0-1,1-1 1,-1 1 0,1 0 0,0 0-1,-1-1 1,0 1 0,1 0-1,-1 0 1,1 0 0,-1 0-1,1 0 1,-1 0 0,1 0-1,-1 0 1,1 0 0,-1 0-1,1 0 1,-1 0 0,1 0-1,-1 0 1,1 0 0,-1 0-1,1 1 1,-1-1 0,1 0-1,-1 0 1,1 1 0,-2 0-1,-25 18 105,20-10-120,0 1 1,1 0-1,1 0 1,-8 19-1,11-24-9,0-1 0,1 1 0,0 0 0,0-1-1,0 1 1,0 0 0,0 0 0,1 0 0,0 0 0,0 0 0,1 0 0,-1 0-1,3 8 1,-2-12 2,0 1 0,0-1-1,0 1 1,0-1 0,0 0-1,1 1 1,-1-1 0,0 0-1,1 0 1,-1 0-1,1 0 1,-1 0 0,1 0-1,-1 0 1,1-1 0,0 1-1,-1-1 1,1 1 0,0-1-1,-1 1 1,1-1 0,0 0-1,2 0 1,43-1 439,-43 1-414,13-3 38,-1 0-1,1-1 0,-1-1 0,0-1 0,-1 0 0,1-1 0,-1 0 0,0-1 0,22-17 0,-28 19-63,1-1 0,-1-1 1,0 1-1,-1-1 0,0-1 0,0 0 0,-1 0 1,0 0-1,-1-1 0,0 0 0,-1 0 1,1 0-1,-2-1 0,7-20 0,-11 30-22,0 1 1,1 0-1,-1-1 0,0 1 1,0-1-1,1 1 0,-1-1 1,0 0-1,0 1 0,0-1 1,0 1-1,0-1 0,0 1 1,0-1-1,0 1 0,0-1 1,0 1-1,0-1 0,0 0 1,0 1-1,0-1 0,-1 1 1,1-1-1,0 1 0,0-1 1,-1 1-1,1-1 0,0 1 1,-1 0-1,1-1 0,0 1 1,-1-1-1,1 1 0,0 0 1,-1-1-1,1 1 0,-1 0 1,1-1-1,-1 1 0,1 0 1,-1 0-1,1-1 0,-1 1 1,1 0-1,-1 0 0,1 0 1,-1 0-1,0 0 0,1 0 1,-1 0-1,1 0 0,-1 0 1,1 0-1,-1 0 0,1 0 1,-1 0-1,1 0 0,-1 1 1,1-1-1,-1 0 0,-31 20-210,17-4 262,1 0 0,0 0 0,-18 31-1,26-38 22,1-1-1,1 1 0,0 0 0,0 1 0,1-1 0,0 1 0,0 0 0,1-1 0,1 1 0,-1 11 0,2-19-58,0-1 1,0 0-1,0 1 1,1-1-1,-1 0 1,0 0-1,1 1 1,-1-1-1,1 0 1,-1 0-1,1 0 1,-1 1-1,1-1 1,0 0-1,0 0 1,-1 0-1,1 0 1,0 0-1,0 0 1,0-1-1,0 1 1,0 0-1,1 0 1,1 0-1,1 1 35,0 0 0,1-1 0,-1 0-1,0 0 1,1 0 0,-1-1 0,8 1 0,3-1 45,0-1 1,-1 0-1,1-1 1,14-5-1,-15 3-90,0-1 0,0 0 0,-1-1 0,0-1 0,0 0 0,-1-1 0,0 0 0,0-1 0,-1 0 0,0-1 0,-1 0 0,0-1 0,-1 0 0,15-21 0,-20 19 0,-10 14 0,-13 16 0,17-14 0,-24 41 0,25-42 0,0 0 0,0 1 0,0-1 0,0 1 0,0-1 0,0 1 0,1-1 0,-1 1 0,1-1 0,0 1 0,0 0 0,0-1 0,0 1 0,0 0 0,0-1 0,2 5 0,-1-6 0,1 0 0,-1 1 0,1-1 0,0 0 0,-1-1 0,1 1 0,0 0 0,0 0 0,-1-1 0,1 1 0,0-1 0,0 1 0,0-1 0,0 0 0,0 0 0,0 0 0,-1 0 0,1 0 0,0 0 0,0 0 0,2-1 0,45-8 0,-32 2 0,1-1 0,-1-1 0,-1 0 0,0-1 0,0-1 0,-1 0 0,0-1 0,24-25 0,-86 116 0,42-72 0,1-1 0,0 0 0,0 1 0,0 0 0,1 0 0,0 0 0,0 1 0,1-1 0,0 1 0,0-1 0,1 1 0,-1 13 0,3-20-13,-1-1 0,1 1 0,0-1-1,0 1 1,-1-1 0,1 1 0,0-1 0,0 0 0,0 1 0,-1-1 0,1 0-1,0 0 1,0 1 0,0-1 0,0 0 0,0 0 0,0 0 0,0 0 0,-1 0-1,1 0 1,0 0 0,0-1 0,0 1 0,0 0 0,0 0 0,-1-1-1,1 1 1,0 0 0,0-1 0,0 1 0,-1-1 0,1 1 0,0-1 0,-1 0-1,1 1 1,0-2 0,1-1-1006,0-1 0,0 0 0,-1 0 0,0 0 0,1 0 0,-2 0 0,1 0-1,0 0 1,-1-6 0,2-28-10501</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4:59.521"/>
    </inkml:context>
    <inkml:brush xml:id="br0">
      <inkml:brushProperty name="width" value="0.025" units="cm"/>
      <inkml:brushProperty name="height" value="0.025" units="cm"/>
    </inkml:brush>
  </inkml:definitions>
  <inkml:trace contextRef="#ctx0" brushRef="#br0">1 0 18065,'0'0'10186,"9"9"-9167,-1-1-1038,0-1 1,0 0-1,1-1 0,0 0 0,0 0 0,1-1 0,0 0 0,-1-1 0,2 0 0,11 3 0,0-3-2927,0 0 0,30 0-1,-11-3 1846,-45 5 7048,-14 5-3171,-42 26 230,57-35-2894,0 0 1,0 1 0,0-1-1,0 1 1,1-1 0,-1 1 0,1 0-1,0 0 1,-1 0 0,2 0 0,-1 0-1,0 1 1,1-1 0,-1 1 0,1-1-1,-2 8 1,3-10-113,1 0 0,-1 0 1,0 0-1,1 0 0,-1 1 0,0-1 1,1 0-1,-1 0 0,1 0 0,0 0 0,-1 0 1,1 0-1,0 0 0,0-1 0,-1 1 0,1 0 1,0 0-1,0-1 0,0 1 0,0 0 1,0-1-1,0 1 0,0-1 0,0 1 0,0-1 1,1 1-1,-1-1 0,0 0 0,0 0 1,2 1-1,45 3-142,-36-3 21,13 0-256,-14-1 104,0 0 0,0 1 0,0 0 0,0 1 0,0 0 0,0 0 0,-1 1 0,1 1 0,16 8 0,-26-12 291,0 1 0,0-1 0,0 1 1,0 0-1,0-1 0,0 1 0,0 0 0,-1 0 0,1-1 1,0 1-1,-1 0 0,1 0 0,0 0 0,-1 0 1,1 0-1,-1 0 0,0 0 0,1 0 0,-1 0 1,0 0-1,1 1 0,-1-1 0,0 0 0,0 0 0,0 2 1,-1-1 57,0 0 0,1-1-1,-1 1 1,0 0 0,0-1 0,0 1 0,0-1 0,0 1 0,-1-1 0,1 1 0,0-1 0,-1 0 0,-2 2 0,-6 4 364,-1-1 1,1 0-1,-19 6 1,26-11-419,-71 25 672,34-19-1871,3-10-6016,28-1-3057</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00.128"/>
    </inkml:context>
    <inkml:brush xml:id="br0">
      <inkml:brushProperty name="width" value="0.025" units="cm"/>
      <inkml:brushProperty name="height" value="0.025" units="cm"/>
    </inkml:brush>
  </inkml:definitions>
  <inkml:trace contextRef="#ctx0" brushRef="#br0">1 147 18481,'0'0'8654,"9"4"-7608,-1-1-958,0 0-1,1 0 0,-1-1 0,1 0 0,0 0 0,-1-1 1,1 0-1,0-1 0,0 0 0,-1 0 0,1-1 1,0 0-1,0-1 0,-1 0 0,1 0 0,-1 0 1,10-5-1,-6 1-50,0-1 0,-1 0 0,0 0 0,17-15 0,-25 19-26,0 0 1,0 0-1,0 0 0,0-1 0,0 1 0,-1-1 0,0 1 0,1-1 0,-1 0 0,-1 0 0,1 0 0,0 0 0,-1 0 0,0 0 0,0 0 0,0-1 0,0-7 0,-2 10-11,1 1 0,-1-1 0,0 1 0,1 0 0,-1-1 0,0 1-1,0-1 1,0 1 0,0 0 0,0 0 0,0 0 0,0-1 0,-1 1 0,1 0 0,0 1-1,-1-1 1,1 0 0,-1 0 0,1 0 0,-1 1 0,1-1 0,-1 1 0,1-1 0,-1 1-1,1 0 1,-1 0 0,0-1 0,1 1 0,-1 0 0,0 1 0,-1-1 0,-58 4-72,51-1 102,0 1-1,1 0 1,-1 0-1,1 1 0,-1 0 1,1 1-1,1 0 1,-1 0-1,1 1 0,0 0 1,1 0-1,-10 12 1,11-13 0,1 1 1,0-1 0,1 1 0,-1 0 0,1 0 0,1 0 0,-1 1 0,1-1 0,1 1 0,-1 0 0,1 0-1,0 0 1,1 0 0,0 0 0,1 0 0,0 14 0,0-20-29,1 1 0,-1-1 0,1 1 0,0-1 0,0 1 0,0-1 0,0 1-1,1-1 1,-1 0 0,0 0 0,1 0 0,0 0 0,-1 0 0,1 0 0,0 0 0,0 0 0,4 2 0,-1-1 14,0 0 1,1-1-1,-1 1 1,1-1-1,0 0 1,-1 0-1,10 1 0,3-1-670,0 0-1,0-1 0,1-1 1,21-2-1,21-11-6899,-1-11-6667</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01.429"/>
    </inkml:context>
    <inkml:brush xml:id="br0">
      <inkml:brushProperty name="width" value="0.025" units="cm"/>
      <inkml:brushProperty name="height" value="0.025" units="cm"/>
    </inkml:brush>
  </inkml:definitions>
  <inkml:trace contextRef="#ctx0" brushRef="#br0">35 244 1217,'0'0'21519,"-1"10"-19586,-13 69 625,8-53-2156,1 0 0,-3 44-1,8-69-395,0 0 0,0 0 1,0 1-1,0-1 0,0 0 0,1 0 0,-1 0 0,0 0 0,1 1 0,-1-1 0,1 0 0,0 0 1,-1 0-1,1 0 0,0 0 0,-1 0 0,1 0 0,0 0 0,0-1 0,0 1 0,0 0 0,0 0 1,0-1-1,0 1 0,0 0 0,0-1 0,0 1 0,0-1 0,0 1 0,0-1 0,1 0 0,-1 0 1,0 1-1,0-1 0,0 0 0,1 0 0,-1 0 0,0 0 0,0 0 0,0-1 0,1 1 1,-1 0-1,0 0 0,2-1 0,5-1 68,0 0 0,0-1 1,-1 1-1,1-1 1,9-6-1,17-12 8,-1-2 0,-1-1 0,31-31-1,-31 27-61,-42 63-570,3-18 624,1-6 37,1 0 0,0 0 0,1 1-1,0 0 1,0 0 0,2 0 0,-3 19 0,5-30-79,1 0 1,-1 0-1,0-1 1,1 1-1,-1 0 1,0 0-1,1 0 1,-1-1-1,1 1 1,-1 0-1,1 0 1,0-1-1,-1 1 1,1 0-1,0-1 1,-1 1-1,1-1 1,0 1-1,0-1 1,0 1-1,-1-1 1,1 1-1,0-1 1,0 0-1,0 0 1,0 1-1,0-1 1,0 0-1,-1 0 0,1 0 1,0 0-1,0 0 1,0 0-1,0 0 1,0 0-1,0 0 1,0-1-1,1 0 1,42-9 664,-27 1-646,0 0-1,0-1 1,-1-1 0,-1 0-1,0-1 1,0-1-1,-1 0 1,-1-1-1,0-1 1,-1 0-1,-1 0 1,12-20-1,-31 49-135,1 0-1,1 0 1,0 1-1,1 0 1,1 1 0,-3 18-1,7-33 93,-1 0-1,1 0 1,0 0-1,0 0 0,0 0 1,0-1-1,0 1 1,0 0-1,0 0 1,0 0-1,0 0 1,1 0-1,-1 0 1,0 0-1,0 0 0,1 0 1,-1-1-1,1 1 1,-1 0-1,1 0 1,-1-1-1,1 1 1,-1 0-1,1 0 0,0-1 1,-1 1-1,1-1 1,0 1-1,0 0 1,-1-1-1,1 0 1,0 1-1,1 0 0,1-1 15,0 0-1,-1 0 0,1 0 0,0 0 0,-1-1 1,1 1-1,0-1 0,-1 1 0,1-1 0,0 0 1,3-2-1,8-3 37,-1-1-1,0-1 1,16-12 0,84-87-271,-113 107 199,0 0 0,0 0 0,0 0 0,1 0 0,-1 0-1,0 0 1,0 0 0,0 0 0,0 0 0,0 0 0,1 0-1,-1 0 1,0 0 0,0 0 0,0 0 0,0 0 0,0 0-1,0 0 1,1 0 0,-1 0 0,0 0 0,0 0 0,0 0-1,0 0 1,0 0 0,0 0 0,0 0 0,1 0 0,-1 0 0,0 0-1,0 1 1,0-1 0,0 0 0,0 0 0,0 0 0,0 0-1,0 0 1,0 0 0,0 0 0,0 0 0,0 1 0,0-1-1,1 0 1,-1 0 0,0 0 0,0 0 0,0 0 0,0 1 0,0-1-1,0 0 1,0 0 0,0 0 0,-1 0 0,1 0 0,0 0-1,0 1 1,0-1 0,0 0 0,0 0 0,0 0 0,0 0-1,0 0 1,0 0 0,-1 20-225,-6 19 276,5-30-21,-1-1 0,2 1 0,-1-1 0,1 1-1,0 0 1,1 0 0,0 9 0,0-16 0,1-1-1,-1 1 1,1 0-1,-1-1 0,1 1 1,-1-1-1,1 0 1,0 1-1,0-1 1,-1 1-1,1-1 1,0 0-1,0 0 1,0 0-1,1 1 1,-1-1-1,0 0 0,2 0 1,-1 1 14,1-1 0,-1 0 0,1-1-1,-1 1 1,1 0 0,0-1 0,-1 0 0,1 1 0,0-1 0,-1 0 0,1 0 0,0-1 0,0 1-1,2-1 1,3-1 16,0-1-1,0 0 0,0 0 1,-1-1-1,1 1 0,-1-2 0,0 1 1,0-1-1,0 0 0,-1-1 1,10-9-1,1-4-15,0 0 0,21-34 1,-14 16-176,-2-1 0,-2 0 0,-2-2 0,-1 0 0,22-81 0,-114 275-404,64-127 710,1 0 1,1 1-1,2 0 0,1 0 0,0 1 0,3 0 0,-2 50 0,5-77-156,0 1-1,0-1 0,0 0 0,0 0 1,1 0-1,-1 1 0,1-1 0,-1 0 1,1 0-1,0 0 0,-1 0 0,1 0 1,0 0-1,1 0 0,-1 0 0,0 0 1,0 0-1,1-1 0,-1 1 0,1 0 1,0-1-1,-1 1 0,1-1 0,0 0 1,0 0-1,0 0 0,0 0 1,0 0-1,0 0 0,0 0 0,0 0 1,0-1-1,0 1 0,0-1 0,1 0 1,-1 1-1,0-1 0,5-1 0,-4 1 1,0-1 0,0 0-1,0 0 1,0 0 0,0 0-1,0 0 1,-1-1 0,1 1-1,0-1 1,-1 0 0,1 0-1,-1 0 1,1 0 0,-1 0-1,0 0 1,0-1 0,0 1-1,0-1 1,-1 0 0,1 1-1,-1-1 1,1 0 0,-1 0-1,0 0 1,0 0 0,0 0-1,0-4 1,0 0-38,-1 1-1,1-1 1,-1 1-1,-1-1 1,1 1 0,-1 0-1,0-1 1,-1 1-1,0 0 1,0-1-1,0 1 1,0 0 0,-1 0-1,0 1 1,0-1-1,-1 1 1,0-1 0,0 1-1,0 0 1,0 0-1,-1 1 1,-7-6 0,4 3-11,0 1 1,-1 1-1,0-1 1,0 2-1,-1-1 0,1 1 1,-1 0-1,0 1 1,0 1-1,0-1 1,0 1-1,-1 1 1,-14-1-1,88 3 372,19-1-433,-28-1-3067,-53 1 2792,14-2-3859,-10-5-3668,-4-2-7290</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01.756"/>
    </inkml:context>
    <inkml:brush xml:id="br0">
      <inkml:brushProperty name="width" value="0.025" units="cm"/>
      <inkml:brushProperty name="height" value="0.025" units="cm"/>
    </inkml:brush>
  </inkml:definitions>
  <inkml:trace contextRef="#ctx0" brushRef="#br0">39 58 11883,'0'0'10730,"-38"-49"-6886,38 43-2467,1 4-1345,16 2-736,3 0-2948,3 0-4740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05.441"/>
    </inkml:context>
    <inkml:brush xml:id="br0">
      <inkml:brushProperty name="width" value="0.025" units="cm"/>
      <inkml:brushProperty name="height" value="0.025" units="cm"/>
    </inkml:brush>
  </inkml:definitions>
  <inkml:trace contextRef="#ctx0" brushRef="#br0">16 1 14574,'0'0'9833,"-15"52"-8424,23-24-95,4 8-642,1 0-351,2 2-161,1-3-96,2-3-32,-3-5-513,-5-4-1504,1-6-194,-9-3-511,-2-10-1634,-7-4-3940</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02.493"/>
    </inkml:context>
    <inkml:brush xml:id="br0">
      <inkml:brushProperty name="width" value="0.025" units="cm"/>
      <inkml:brushProperty name="height" value="0.025" units="cm"/>
    </inkml:brush>
  </inkml:definitions>
  <inkml:trace contextRef="#ctx0" brushRef="#br0">203 271 14382,'4'-10'1916,"2"0"-1320,-4 6-347,0 1-1,0-1 0,0 1 1,0-1-1,0 0 0,-1 1 1,0-1-1,0 0 0,0 0 1,0 0-1,-1 0 1,0 0-1,0-8 0,0 12-187,0-1 1,0 0-1,-1 0 0,1 1 0,0-1 1,-1 0-1,1 1 0,-1-1 0,1 0 0,0 1 1,-1-1-1,0 0 0,1 1 0,-1-1 0,1 1 1,-1-1-1,0 1 0,1 0 0,-1-1 0,0 1 1,1 0-1,-1-1 0,0 1 0,0 0 1,1 0-1,-1-1 0,0 1 0,0 0 0,0 0 1,1 0-1,-1 0 0,0 0 0,0 0 0,0 0 1,-1 1-1,-31 7 880,23-3-672,0 2 1,1-1-1,-1 1 1,1 0-1,1 1 1,-1 0-1,1 0 1,-13 19-1,8-10 110,1 1 0,1 0-1,1 1 1,-8 21-1,14-32-284,1 1-1,1 0 1,0 0-1,0 1 0,-1 14 1,3-23-91,1 0-1,-1-1 1,0 1 0,0 0 0,1 0 0,-1 0-1,0 0 1,1 0 0,-1 0 0,1 0 0,-1-1-1,1 1 1,-1 0 0,1 0 0,0-1 0,-1 1-1,1 0 1,0-1 0,0 1 0,0 0 0,-1-1-1,1 1 1,0-1 0,0 0 0,0 1 0,0-1-1,0 0 1,0 1 0,0-1 0,0 0 0,0 0-1,0 0 1,0 0 0,0 0 0,0 0 0,0 0-1,0 0 1,1-1 0,46-7 149,-27 0-73,-1-1-1,0-1 0,0 0 1,-1-1-1,24-20 0,84-79 72,-15-8-35,-100 104-77,-1-1 1,-1 0-1,0-1 1,-1 0-1,0-1 1,10-29-1,-19 32 37,-9 18-35,-13 17 5,-2 10 49,2 1-1,1 0 1,-27 57 0,38-67 38,1 1-1,1-1 1,1 2 0,1-1 0,1 1 0,-4 47-1,8-69-124,1 1 0,0-1 0,0 1 0,1-1 0,-1 0-1,0 1 1,1-1 0,-1 0 0,1 1 0,0-1-1,0 0 1,0 0 0,0 1 0,0-1 0,0 0-1,1 0 1,-1 0 0,1 0 0,-1-1 0,1 1 0,2 2-1,-1-2 13,0-1 1,1 1-1,-1 0 0,0-1 0,1 0 0,-1 0 0,1 0 0,0 0 1,-1-1-1,1 1 0,0-1 0,6 0 0,0-1 26,0 0-1,0 0 0,1-2 1,-1 1-1,-1-1 1,1 0-1,0-1 1,-1 0-1,14-8 1,-11 3-18,1 0 0,-1-1 1,-1-1-1,0 0 0,0-1 0,11-15 1,-18 22-24,0-1 1,-1 1 0,1-1 0,-1 0 0,0 0 0,-1 0-1,0 0 1,0 0 0,0 0 0,0-1 0,-1 1 0,0-1-1,-1 1 1,1-1 0,-1 1 0,-1-1 0,0-10 0,0 16-11,1 0 1,-1 0 0,1 0 0,-1 0 0,0-1 0,1 1 0,-1 0 0,0 0 0,0 0 0,0 0 0,1 0 0,-1 1 0,0-1 0,0 0 0,0 0 0,-1 1 0,1-1 0,0 0 0,0 1 0,0-1 0,0 1 0,-1-1 0,1 1 0,0 0 0,0 0 0,-1-1 0,1 1 0,0 0 0,0 0 0,-1 0 0,1 0 0,0 1-1,-1-1 1,1 0 0,0 0 0,0 1 0,-1-1 0,-1 2 0,-3 0-16,1 0-1,-1 0 1,1 1-1,0-1 1,0 1-1,0 0 1,-6 5-1,2 0 51,0-1 0,1 1 0,0 1-1,1 0 1,0 0 0,0 0 0,0 1 0,2 0 0,-1 0-1,1 0 1,0 1 0,1 0 0,1 0 0,-4 18 0,6-28-23,1 1 0,0-1 0,1 0 0,-1 1 0,0-1 1,0 0-1,0 1 0,1-1 0,-1 0 0,1 1 0,-1-1 1,1 0-1,-1 0 0,1 0 0,0 1 0,0-1 0,0 0 1,-1 0-1,1 0 0,0 0 0,0 0 0,0-1 0,1 1 1,-1 0-1,0 0 0,0-1 0,0 1 0,0 0 0,1-1 1,-1 1-1,0-1 0,1 0 0,-1 1 0,0-1 1,2 0-1,55 1 165,-47-1-132,12-3-27,0-1 0,0 0 0,0-2 0,34-13 0,-30 9-110,-1 2-1,44-8 1,-70 16 84,1 0 1,-1 0-1,1 0 1,0 0-1,-1 0 0,1 0 1,-1 0-1,1 0 1,-1 0-1,1 0 0,0 0 1,-1 0-1,1 0 1,-1 1-1,1-1 0,-1 0 1,1 0-1,-1 0 1,1 1-1,-1-1 0,1 0 1,-1 1-1,1-1 1,-1 1-1,0-1 0,1 0 1,-1 1-1,0-1 1,1 1-1,-1-1 0,0 1 1,1-1-1,-1 1 1,0 0-1,-1 24-172,-18 26 295,18-51-100,-3 9 73,-12 29 162,15-36-226,0-1 1,0 1-1,1 0 0,-1 0 0,1-1 0,-1 1 0,1 0 0,0 0 1,0 0-1,0 0 0,0 0 0,0-1 0,0 1 0,1 0 1,-1 0-1,1 2 0,0-3-13,1 0 0,-1 0 0,0-1 0,1 1 0,-1-1 0,0 1 0,1-1 0,-1 0 0,0 0-1,1 1 1,-1-1 0,1 0 0,-1 0 0,1 0 0,-1 0 0,0-1 0,1 1 0,-1 0 0,1-1 0,-1 1 0,0 0 0,1-1 0,-1 0 0,2 0 0,33-17 47,3-10-16,-32 21-60,0 1 1,1 0-1,0 1 0,0 0 1,0 0-1,0 1 0,1 0 1,-1 0-1,1 1 0,14-4 1,-23 8-80,1-1 0,-1 0 0,1 0 0,-1 0 0,1 1 0,-1-1 1,1 0-1,-1 1 0,1-1 0,-1 1 0,0-1 0,1 0 0,-1 1 0,0-1 1,1 1-1,-1-1 0,0 1 0,1-1 0,-1 1 0,0-1 0,0 1 0,0 0 1,1-1-1,-1 1 0,0-1 0,0 1 0,0-1 0,0 1 0,0 0 0,0-1 0,0 1 1,0-1-1,0 1 0,-1-1 0,1 2 0,-3 22-9662,1-13-6971</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02.885"/>
    </inkml:context>
    <inkml:brush xml:id="br0">
      <inkml:brushProperty name="width" value="0.025" units="cm"/>
      <inkml:brushProperty name="height" value="0.025" units="cm"/>
    </inkml:brush>
  </inkml:definitions>
  <inkml:trace contextRef="#ctx0" brushRef="#br0">93 0 19571,'0'0'1825,"-24"81"65,8-33-1313,-1 3-257,4 2 32,2-3-192,9-6-128,2-6-32,0-8-1441,0-6-1826,0-10-1506,-10-8-3458</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03.263"/>
    </inkml:context>
    <inkml:brush xml:id="br0">
      <inkml:brushProperty name="width" value="0.025" units="cm"/>
      <inkml:brushProperty name="height" value="0.025" units="cm"/>
    </inkml:brush>
  </inkml:definitions>
  <inkml:trace contextRef="#ctx0" brushRef="#br0">1 199 15887,'6'-12'1949,"1"0"-1331,0 1 1,0 0 0,1 0 0,1 1-1,0 0 1,0 1 0,1 0 0,0 0-1,1 1 1,22-14 0,-8 11-321,1 0 1,0 2-1,0 1 1,1 0-1,0 3 1,1 0-1,-1 1 1,1 2-1,0 1 1,45 4-1,-65-2-303,0-1-1,-1 2 1,1-1-1,0 1 1,-1 1-1,1-1 1,-1 1-1,0 1 1,0-1-1,0 1 1,7 5-1,-12-7-2,0 0 1,1 1-1,-1-1 0,0 0 0,0 1 1,0 0-1,0 0 0,0-1 0,-1 1 1,0 0-1,1 0 0,-1 0 0,0 0 0,0 1 1,-1-1-1,1 0 0,-1 0 0,1 0 1,-1 1-1,0-1 0,0 0 0,0 1 1,-1-1-1,1 0 0,-1 0 0,0 0 0,0 1 1,0-1-1,-2 4 0,-2 3 108,0-1 0,-1 1 1,-1-1-1,1 0 0,-1 0 0,-1-1 0,0 1 0,0-2 1,-15 12-1,-90 57 1497,103-70-1495,-104 52-394,106-54-980,120-52-12624,-59 28 4891</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03.810"/>
    </inkml:context>
    <inkml:brush xml:id="br0">
      <inkml:brushProperty name="width" value="0.025" units="cm"/>
      <inkml:brushProperty name="height" value="0.025" units="cm"/>
    </inkml:brush>
  </inkml:definitions>
  <inkml:trace contextRef="#ctx0" brushRef="#br0">128 45 13389,'0'0'4132,"-4"8"-1164,-37 63 1074,26-49-2973,1 1-1,1 0 1,1 1-1,-15 43 1,27-67-1058,0 1 0,0-1 0,0 0 0,-1 1 0,1-1 0,0 0 0,0 1 0,0-1 0,0 1 0,0-1 0,0 0 0,0 1 0,0-1 0,0 1 1,0-1-1,0 0 0,0 1 0,0-1 0,0 0 0,0 1 0,0-1 0,0 1 0,0-1 0,0 0 0,1 1 0,-1-1 0,0 0 0,0 1 0,0-1 0,1 0 1,-1 1-1,0-1 0,1 0 0,-1 0 0,0 1 0,0-1 0,1 0 0,-1 0 0,1 1 0,-1-1 0,1 0 0,18-7 325,19-21 6,-29 18-364,0-1 0,0 0 0,-1-1 0,-1 0 0,0 0 0,0-1 0,-2 1-1,1-1 1,-1-1 0,-1 1 0,-1-1 0,0 1 0,0-1 0,0-21 0,-6 30-384,-4 11 243,-5 8 75,8-7 85,0 0-1,1 1 0,0-1 0,1 1 0,-1 0 1,1-1-1,1 1 0,-1 0 0,2 0 0,-1 0 0,1 0 1,0 0-1,1 10 0,0-17 15,0 1 0,0-1-1,0 0 1,1 1 0,-1-1 0,0 0 0,0 0-1,1 0 1,-1 0 0,0 0 0,1-1 0,-1 1 0,1 0-1,-1-1 1,1 1 0,0-1 0,-1 1 0,1-1-1,-1 0 1,1 0 0,0 1 0,-1-1 0,1 0-1,0-1 1,-1 1 0,3 0 0,45-10 487,-35 4-442,0-1 0,-1-1 0,0 0 0,0 0-1,-1-2 1,0 0 0,-1 0 0,0-1 0,0 0 0,-2-1 0,1 0 0,-1 0-1,-1-1 1,10-20 0,-18 33-62,0 0 0,0 0 0,0 0 0,0 0 0,-1 0 0,1 0 0,0 0 0,0 0 0,0 0 0,0 0 0,0 0 0,0 0 0,0 0 0,0 0 0,0 0 0,0 0 0,0 0 0,-1 0 0,1 0 0,0 0 0,0 0 0,0 0 1,0 0-1,0 0 0,0 0 0,0 0 0,0 0 0,0 0 0,0 0 0,0 0 0,0 0 0,0 0 0,-1 0 0,1 0 0,0 0 0,0 0 0,0 0 0,0 0 0,0 0 0,0-1 0,-11 15-57,-14 21 94,24-34-28,-33 74 49,31-69-19,1 0-1,0 0 1,1 0 0,-1 0 0,1 0-1,1 0 1,-1 0 0,1 0 0,0 1 0,0-1-1,2 7 1,-2-12-17,1 0-1,-1-1 0,1 1 1,-1 0-1,1 0 1,0 0-1,-1-1 1,1 1-1,0 0 1,0-1-1,0 1 1,-1-1-1,1 1 0,0-1 1,0 1-1,0-1 1,0 0-1,0 1 1,0-1-1,0 0 1,0 0-1,0 0 0,0 0 1,0 1-1,0-1 1,0-1-1,0 1 1,0 0-1,0 0 1,1 0-1,32-9 312,-18 2-305,0-2 0,0 0 0,0-1 0,-1-1 0,-1 0 0,23-23 0,-4 0-6,40-54 1,-61 72-17,-15 22 0,-15 20 0,17-25 0,-61 105 0,56-93 0,0 0 0,0 0 0,2 0 0,0 1 0,0 0 0,-3 23 0,7-37-16,0 1 0,0-1 0,0 1 0,0-1 0,-1 1 0,1-1-1,0 1 1,0-1 0,0 1 0,0-1 0,0 1 0,0-1 0,0 1 0,1-1 0,-1 1 0,0-1 0,0 1 0,0-1-1,0 1 1,1-1 0,-1 1 0,0-1 0,0 1 0,1-1 0,-1 1 0,0-1 0,1 0 0,-1 1 0,1-1 0,-1 0-1,0 1 1,1-1 0,-1 0 0,2 1 0,15-10-1442,15-28-2756,-22 20 534,-1 0 0,11-29 0,-2-7-3548</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04.202"/>
    </inkml:context>
    <inkml:brush xml:id="br0">
      <inkml:brushProperty name="width" value="0.025" units="cm"/>
      <inkml:brushProperty name="height" value="0.025" units="cm"/>
    </inkml:brush>
  </inkml:definitions>
  <inkml:trace contextRef="#ctx0" brushRef="#br0">5 0 9705,'0'0'9027,"2"9"-8802,0-2-246,0-1 1,0 1-1,1-1 0,0 1 1,1-1-1,-1 0 1,1 0-1,0 0 1,1-1-1,-1 1 1,1-1-1,0 0 0,0-1 1,1 1-1,0-1 1,-1 0-1,1 0 1,0-1-1,8 3 1,56 3 761,-65-8 797,-20-1 303,2 0-1066,5 1-499,-1 0 0,0 1-1,1 0 1,0 0 0,-1 1 0,1 0 0,0 0-1,0 1 1,-13 9 0,18-11-228,-1 0 0,1 0 0,-1 0 1,1 0-1,0 1 0,0 0 0,0 0 0,1-1 0,-1 2 0,1-1 0,-1 0 1,1 0-1,0 1 0,0-1 0,0 1 0,1 0 0,-1-1 0,1 1 0,0 0 0,0 0 1,1 0-1,-1 0 0,0 6 0,2-9-40,0-1 0,-1 1 1,1 0-1,0 0 0,-1 0 0,1-1 0,0 1 1,0-1-1,-1 1 0,1 0 0,0-1 0,0 1 1,0-1-1,0 0 0,0 1 0,0-1 1,0 0-1,0 1 0,0-1 0,0 0 0,0 0 1,0 0-1,0 0 0,0 0 0,1 0 1,37 0 78,-29-1-127,19 0-563,-11 0 170,1 1 1,-1 0 0,36 6 0,-51-5 387,-1-1 0,1 1 0,0 0 0,0-1 0,0 1 0,0 1 0,-1-1 0,1 0 0,0 1 0,-1-1 0,1 1 0,-1 0 0,0-1 0,0 1 0,1 1 0,-1-1 1,0 0-1,-1 0 0,1 1 0,0-1 0,-1 1 0,1-1 0,-1 1 0,0 0 0,0 0 0,0-1 0,0 1 0,0 0 0,-1 0 0,1 5 0,-2-4 239,0 1-1,0 0 1,0 0-1,0-1 1,-1 1-1,0 0 1,0-1-1,0 0 0,-1 1 1,1-1-1,-1 0 1,0 0-1,0-1 1,-1 1-1,1-1 1,-1 1-1,1-1 1,-1 0-1,0 0 1,-8 3-1,-2 3 266,0-1 0,0-1 0,-1 0 0,0-1 0,-18 5 0,32-11-537,-1 1 0,0 0 0,1-1 0,-1 1 0,0-1-1,0 0 1,0 1 0,1-1 0,-1 0 0,0 0 0,0 0-1,0 0 1,0-1 0,1 1 0,-1 0 0,0-1 0,0 1 0,1-1-1,-1 0 1,0 0 0,-2-1 0,3 0-508,0 0-1,0 0 1,0 0 0,0 0-1,1 0 1,-1-1 0,1 1-1,-1 0 1,1 0 0,0 0 0,0-1-1,0 1 1,0 0 0,1 0-1,-1-1 1,0 1 0,2-3-1,7-26-12177</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04.639"/>
    </inkml:context>
    <inkml:brush xml:id="br0">
      <inkml:brushProperty name="width" value="0.025" units="cm"/>
      <inkml:brushProperty name="height" value="0.025" units="cm"/>
    </inkml:brush>
  </inkml:definitions>
  <inkml:trace contextRef="#ctx0" brushRef="#br0">81 65 17617,'0'0'4505,"8"-1"-202,36-9-195,-43 10-4052,1-1 0,-1 1-1,0 0 1,1-1 0,-1 1 0,0-1 0,0 0 0,0 1 0,1-1-1,-1 0 1,0 0 0,0 1 0,0-1 0,0 0 0,-1 0 0,1 0-1,0 0 1,0 0 0,0-1 0,-1 1 0,1 0 0,-1 0-1,1 0 1,-1-1 0,1 1 0,-1 0 0,0 0 0,1-1 0,-1 1-1,0 0 1,0-1 0,0 1 0,0 0 0,0-1 0,0 1 0,-1 0-1,1-1 1,0 1 0,-1-2 0,0 2-56,0 0 1,0 0-1,0 0 0,-1 0 1,1 0-1,0 0 0,0 1 1,0-1-1,0 0 0,-1 1 1,1-1-1,0 1 0,-1-1 1,1 1-1,-1 0 0,1-1 1,0 1-1,-1 0 0,1 0 1,0 0-1,-1 0 0,1 0 1,-3 1-1,-34 8-40,32-7 29,1 1 0,-1 0 0,1 0-1,0 0 1,0 1 0,0 0 0,1 0 0,-1 0 0,1 0 0,0 1-1,0 0 1,1 0 0,-1 0 0,1 0 0,0 0 0,1 1 0,-1-1-1,1 1 1,0 0 0,0 0 0,1-1 0,-1 9 0,2-13 1,0 1 0,0-1 0,0 1 0,0-1 0,1 0 0,-1 1 0,1-1 0,-1 0 0,1 1 0,-1-1 0,1 0 0,0 0 0,0 1 0,0-1 0,-1 0 0,1 0 0,0 0 0,0 0 0,0 0 0,1 0 0,-1 0 0,0-1 0,0 1 0,0 0 0,1-1 0,-1 1 0,0-1 0,1 1 0,-1-1 0,0 1 0,1-1 0,1 0 0,54 4-558,-45-5 457,8 0-187,0-2 0,-1 0 1,1-1-1,-1-1 0,0-1 0,36-16 0,-31 11 237,2 2-1,46-12 1,-71 21 100,0 0 1,-1 0-1,1 0 0,0 0 1,-1 0-1,1 0 0,-1 0 1,1 0-1,0 0 0,-1 0 1,1 0-1,0 0 0,-1 0 1,1 0-1,-1 1 1,1-1-1,0 0 0,-1 0 1,1 1-1,-1-1 0,1 0 1,-1 1-1,1-1 0,-1 1 1,1-1-1,-1 1 0,1-1 1,-1 0-1,0 1 0,1 0 1,-1-1-1,0 1 0,1-1 1,-1 1-1,0-1 1,0 1-1,0 0 0,1-1 1,-1 1-1,0 0 0,0-1 1,0 1-1,0-1 0,0 1 1,0 0-1,0-1 0,0 1 1,-1 0-1,1-1 0,0 2 1,-13 44 891,4-14-346,10-32-583,-1 1 0,0 0-1,1 0 1,-1 0-1,1-1 1,-1 1 0,1 0-1,-1 0 1,1-1-1,-1 1 1,1 0 0,0-1-1,-1 1 1,1-1 0,0 1-1,-1-1 1,1 1-1,0-1 1,0 0 0,0 1-1,-1-1 1,1 0-1,0 1 1,0-1 0,0 0-1,0 0 1,0 0 0,-1 0-1,1 0 1,0 0-1,0 0 1,1 0 0,35-2-13,-35 1 11,14-1-322,0-2 0,29-10-1,-32 9-159,-1 1 0,1 0 0,0 1 0,0 1-1,23-2 1</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05.404"/>
    </inkml:context>
    <inkml:brush xml:id="br0">
      <inkml:brushProperty name="width" value="0.025" units="cm"/>
      <inkml:brushProperty name="height" value="0.025" units="cm"/>
    </inkml:brush>
  </inkml:definitions>
  <inkml:trace contextRef="#ctx0" brushRef="#br0">102 386 10378,'8'-6'2754,"17"-11"-1056,-2-1-1,31-31 0,-46 41-1091,-1 0 0,1 0 0,-2 0 0,1-1 0,-1 0 0,-1 0 0,1-1 0,-2 1 0,1-1 0,-1 0 0,3-14 0,-7 23-552,1-1-1,-1 0 0,0 0 1,0 1-1,0-1 1,1 0-1,-2 0 0,1 1 1,0-1-1,0 0 1,-1 0-1,1 1 0,0-1 1,-1 0-1,0 1 1,1-1-1,-1 0 1,0 1-1,0-1 0,0 1 1,0 0-1,0-1 1,0 1-1,-1 0 0,1-1 1,0 1-1,-1 0 1,1 0-1,-1 0 0,1 0 1,-1 0-1,1 1 1,-1-1-1,1 0 0,-1 1 1,0-1-1,0 1 1,1 0-1,-1-1 1,0 1-1,1 0 0,-1 0 1,0 0-1,-3 1 1,-5-1-58,0 1 0,0 1 0,0-1 0,0 2 0,0-1 0,-16 8 0,12-4 22,0 2 0,1-1 0,0 2 0,0 0 0,-15 13 0,23-17-4,0-1 0,0 2 0,0-1 0,0 0 0,1 1 0,0 0 0,0 0 0,0 0 0,1 0 0,0 1 0,0-1 0,1 1 0,-3 11 0,5-17-14,0 0-1,0 0 1,0 0 0,0-1-1,0 1 1,0 0 0,0 0-1,0 0 1,0-1 0,0 1-1,0 0 1,1 0 0,-1-1-1,0 1 1,1 0 0,-1 0 0,0-1-1,1 1 1,-1 0 0,1-1-1,-1 1 1,1-1 0,-1 1-1,1 0 1,0-1 0,-1 1-1,1-1 1,0 0 0,-1 1-1,1-1 1,0 1 0,1-1-1,1 1 10,0 0 0,1-1 0,-1 1 0,1-1 0,-1 0 0,0 0 0,1 0 0,4-1 0,6-2 47,0 0 0,0 0 0,15-7 0,3-5-17,0-1 1,-1-1 0,-1-2 0,35-28-1,-45 32 88,-1-2-1,0-1 1,-1 0-1,-1-2 0,-1 0 1,22-36-1,-29 34-91,-17 24-274,-24 33 27,20-18 253,2 1 0,0 0 0,1 1 0,1 0 0,0 0 1,2 0-1,0 1 0,1 0 0,-3 34 0,7-52-8,1 0 0,0 1-1,0-1 1,0 0 0,0 1 0,0-1 0,0 0 0,1 0 0,-1 1-1,1-1 1,0 0 0,-1 0 0,1 0 0,0 0 0,0 0-1,1 0 1,-1 0 0,0 0 0,0 0 0,1 0 0,-1-1-1,1 1 1,0-1 0,0 1 0,-1-1 0,1 1 0,0-1 0,0 0-1,0 0 1,0 0 0,0 0 0,0 0 0,1-1 0,-1 1-1,0-1 1,0 1 0,1-1 0,-1 0 0,0 0 0,0 0-1,1 0 1,-1 0 0,0 0 0,3-1 0,7-1 112,0 0 0,-1 0 0,1-2-1,-1 1 1,0-1 0,0-1 0,16-8 0,-6 0-110,0 0 1,-1-2-1,25-22 1,-39 31-31,0 1 0,-1-1 0,1 0 0,-1 0 0,0-1 1,-1 1-1,0-1 0,0 0 0,0-1 0,-1 1 0,0 0 1,-1-1-1,1 0 0,1-9 0,-4 16-11,0 1 1,0-1-1,0 1 1,0-1-1,0 1 0,0-1 1,0 1-1,0-1 0,0 1 1,0-1-1,0 1 1,0-1-1,-1 1 0,1-1 1,0 1-1,0 0 1,0-1-1,-1 1 0,1-1 1,0 1-1,-1-1 0,1 1 1,0 0-1,-1-1 1,1 1-1,0 0 0,-1-1 1,1 1-1,-1 0 1,1 0-1,0-1 0,-1 1 1,1 0-1,-1 0 0,-20 3-138,-19 20 21,31-15 165,0 1 0,0 0 1,1 1-1,1 0 0,-1 0 1,1 1-1,1 0 0,0 0 0,1 0 1,0 1-1,1 0 0,0 0 1,-3 16-1,7-26-37,-1 0 0,1-1 0,0 1 0,0 0 0,0-1 0,0 1 1,1-1-1,-1 1 0,0 0 0,1-1 0,-1 1 0,1-1 0,-1 1 0,1-1 0,0 1 0,-1-1 0,1 1 0,0-1 0,0 0 0,0 1 0,0-1 0,0 0 1,1 0-1,-1 0 0,0 0 0,0 0 0,3 1 0,0 0 16,0 0 0,0-1 0,1 0 0,-1 0 0,0 0 0,1-1 0,-1 1 0,0-1 0,1 0 0,5-1 0,4 0-291,0-1 0,0-1 1,-1 0-1,1-1 0,-1-1 0,13-5 0,-16 4-1346,0 0 1,0-1-1,0 0 0,-1-1 0,11-10 1,7-14-7568</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05.764"/>
    </inkml:context>
    <inkml:brush xml:id="br0">
      <inkml:brushProperty name="width" value="0.025" units="cm"/>
      <inkml:brushProperty name="height" value="0.025" units="cm"/>
    </inkml:brush>
  </inkml:definitions>
  <inkml:trace contextRef="#ctx0" brushRef="#br0">158 12 20499,'0'0'10159,"-8"-3"-9406,1 1-682,0 0-1,-1 0 1,1 1 0,0 0 0,-1 1-1,1 0 1,0 0 0,-1 0 0,-11 3-1,16-2-71,-1-1 0,1 1 0,0 0 0,0 0-1,0 0 1,0 0 0,0 1 0,0-1 0,1 1-1,-1 0 1,0 0 0,1 0 0,-1 0 0,1 0-1,0 0 1,0 1 0,-1-1 0,2 1 0,-1 0-1,0-1 1,0 1 0,1 0 0,0 0 0,0 0-1,-1 0 1,2 0 0,-1 0 0,-1 7 0,2-8-40,0 1-1,0 0 1,1 0 0,-1-1 0,1 1 0,-1 0 0,1-1 0,0 1 0,0-1-1,0 1 1,0-1 0,1 0 0,-1 1 0,0-1 0,1 0 0,0 0 0,0 0-1,-1 0 1,1 0 0,0 0 0,0 0 0,1-1 0,-1 1 0,0-1 0,1 0 0,-1 1-1,1-1 1,-1 0 0,1-1 0,-1 1 0,6 1 0,12 3-441,0-1 0,0-1 1,28 1-1,-14-1-744,-23-1 974,0 0 0,-1 0-1,1 1 1,-1 0 0,20 9-1,-28-11 267,-1 0-1,0 0 0,1-1 0,-1 1 1,0 0-1,1 0 0,-1 1 0,0-1 0,0 0 1,0 0-1,0 0 0,0 1 0,0-1 1,0 1-1,0-1 0,-1 1 0,1-1 0,-1 1 1,2 2-1,-3-2 48,1 0 0,0 0 1,-1 0-1,1 0 0,-1 0 1,1 0-1,-1 0 0,0 0 0,0-1 1,0 1-1,0 0 0,0 0 1,-1-1-1,1 1 0,0-1 0,-1 1 1,1-1-1,-1 1 0,0-1 1,-1 1-1,-13 11-6,0-2 0,-1 0 0,0-1 0,-1-1 0,0 0 0,0-1 0,-1-1 0,0-1 0,-31 6 0,22-12-3739,10-7-3603</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06.278"/>
    </inkml:context>
    <inkml:brush xml:id="br0">
      <inkml:brushProperty name="width" value="0.025" units="cm"/>
      <inkml:brushProperty name="height" value="0.025" units="cm"/>
    </inkml:brush>
  </inkml:definitions>
  <inkml:trace contextRef="#ctx0" brushRef="#br0">0 342 10314,'3'-5'66,"93"-163"3937,-82 138 400,19-57 1,-46 123 498,-6 15-3306,-43 120-1875,51-136 440,3 0 1,0 0-1,3 1 0,-3 45 0,8-79-137,0 0 0,0-1 0,0 1 0,0 0 0,0-1 0,0 1 0,0 0 0,1-1 0,-1 1 0,0 0 0,1-1 0,-1 1 1,1-1-1,0 1 0,0-1 0,-1 1 0,1-1 0,0 1 0,0-1 0,0 0 0,1 0 0,-1 0 0,0 1 0,0-1 0,1 0 0,1 1 0,-1-2 30,1 1 0,-1-1 0,1 0 1,0 1-1,-1-1 0,1 0 0,0-1 1,-1 1-1,1 0 0,-1-1 0,1 1 1,-1-1-1,1 0 0,4-2 0,7-4 150,0-1 0,0 0 0,0-1 1,16-14-1,11-15-197,-1-3 1,-1-1 0,-3-1-1,-2-2 1,-1-2 0,-3-1 0,-1-1-1,28-69 1,-48 76-1263,-90 166-9224,45-69 3796</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06.702"/>
    </inkml:context>
    <inkml:brush xml:id="br0">
      <inkml:brushProperty name="width" value="0.025" units="cm"/>
      <inkml:brushProperty name="height" value="0.025" units="cm"/>
    </inkml:brush>
  </inkml:definitions>
  <inkml:trace contextRef="#ctx0" brushRef="#br0">243 141 19282,'0'0'4052,"3"-10"-683,5-32-1245,-8 40-2065,0 1 0,0-1 0,0 1 0,0-1 0,-1 1-1,1-1 1,-1 1 0,1-1 0,-1 1 0,1-1 0,-1 1 0,0 0-1,0-1 1,1 1 0,-1 0 0,0 0 0,0 0 0,0 0 0,-1 0-1,1 0 1,0 0 0,0 0 0,0 0 0,-1 0 0,1 0 0,-1 1-1,1-1 1,0 1 0,-1-1 0,1 1 0,-1-1 0,1 1 0,-1 0-1,-2 0 1,-4-1 54,0 0-1,0 0 0,0 1 0,-14 2 0,11 1-117,1 0-1,-1 1 0,1 0 1,0 0-1,0 1 0,0 1 1,0 0-1,1 0 0,0 1 0,1 0 1,-1 0-1,1 1 0,1 0 1,-14 18-1,20-25 3,0 0 1,0 0-1,0 0 0,0 0 0,0 1 1,1-1-1,-1 0 0,0 1 0,0-1 1,1 0-1,-1 1 0,1-1 0,0 1 1,-1-1-1,1 1 0,0-1 1,0 1-1,0-1 0,0 1 0,0-1 1,0 4-1,1-4 2,0 0 0,0 0 1,0 0-1,-1-1 0,1 1 0,0 0 1,0 0-1,0-1 0,1 1 0,-1 0 0,0-1 1,0 1-1,0-1 0,0 0 0,0 1 1,1-1-1,-1 0 0,0 0 0,0 0 1,3 1-1,9-1 25,1-1 0,-1 0 1,22-4-1,-33 4-18,93-19 56,-59 10-239,-1 3 0,2 1 0,50-3 0,-117-24 2141,19 18-1952,0 0 0,1-1 0,1 0-1,-9-22 1,18 38-22,0-1 0,0 1 0,-1 0 0,1 0 0,0 0 0,0-1 0,0 1 0,0 0 0,0 0 0,0 0 0,0-1 0,0 1 0,0 0 0,0 0 0,0 0 0,0-1 0,0 1 0,0 0 0,0 0 0,0 0 0,0-1 0,0 1 1,1 0-1,-1 0 0,0 0 0,0-1 0,0 1 0,0 0 0,0 0 0,0 0 0,0 0 0,1 0 0,-1-1 0,0 1 0,0 0 0,0 0 0,0 0 0,1 0 0,-1 0 0,0 0 0,0 0 0,0 0 0,1 0 0,-1-1 0,0 1 0,0 0 0,0 0 0,1 0 0,-1 0 0,0 0 0,1 0 0,17 3-1278,24 13-1984,-39-15 2831,8 3-1117,0 0 1,1-1-1,-1 0 0,15 2 0,13-3-4159</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17.106"/>
    </inkml:context>
    <inkml:brush xml:id="br0">
      <inkml:brushProperty name="width" value="0.025" units="cm"/>
      <inkml:brushProperty name="height" value="0.025" units="cm"/>
    </inkml:brush>
  </inkml:definitions>
  <inkml:trace contextRef="#ctx0" brushRef="#br0">728 346 9225,'-3'-15'2066,"-1"-8"-1573,-2 0 1,0 1-1,-18-40 1,20 52-379,-1-1 0,-1 1 1,0 0-1,0 1 0,-1-1 1,0 1-1,-1 1 0,0-1 1,0 2-1,-1-1 0,-15-10 1,12 12 92,-1 0 1,0 1-1,0 0 1,0 1-1,0 1 1,-1 0-1,0 0 1,0 2-1,1-1 1,-1 2-1,0 0 1,0 1-1,0 0 1,0 1-1,1 0 1,-1 1-1,1 1 1,-18 7-1,8-2 117,1 1 0,-1 1 0,1 0 0,1 2 0,1 1 0,0 0 1,0 2-1,1 0 0,-24 28 0,34-33-117,0 0 0,1 1 0,0 0 1,1 1-1,0 0 0,1 0 0,0 0 0,1 1 1,1 0-1,-4 17 0,7-25-191,0-1 0,0 1 0,1-1 0,0 1 0,0 0 0,0-1 0,1 1 0,0-1 0,0 1-1,0-1 1,1 1 0,0-1 0,0 0 0,0 1 0,1-1 0,-1 0 0,1-1 0,0 1 0,1 0 0,-1-1 0,1 0 0,0 0-1,0 0 1,0 0 0,1-1 0,-1 1 0,1-1 0,8 4 0,10 4 22,0-2 0,0-1 0,1-1-1,0-1 1,0-1 0,44 4 0,152-4 184,-213-5-222,16-1 285,-1 0-1,1-2 0,0-1 1,-1 0-1,0-2 0,0 0 0,0-1 1,-1-2-1,0 0 0,0-1 0,20-14 1,-30 16-103,0 0 0,-1 0 0,0-1 1,0 0-1,-1-1 0,0 0 0,-1-1 1,0 1-1,-1-2 0,0 1 0,0-1 0,-1 0 1,-1 0-1,0-1 0,-1 1 0,0-1 0,-1 0 1,-1-1-1,0 1 0,1-14 0,-3 18-179,0 1-1,-1-1 0,0 0 0,0 1 0,-1-1 0,0 1 1,-1-1-1,0 1 0,0 0 0,-1 0 0,1 0 0,-2 0 1,1 1-1,-8-9 0,3 5 74,0 1 0,0 1 0,-1 0 0,0 0 0,-1 1 0,0 0 0,0 1-1,-1 0 1,-12-5 0,9 6-244,0 0 0,0 1 0,0 1-1,-1 0 1,1 1 0,-1 1 0,-24-1-1,29 3-402,0 0-1,0 1 1,0 1 0,0-1-1,0 2 1,1-1-1,-1 2 1,1-1-1,0 1 1,-19 11 0,-10 12-5922</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05.804"/>
    </inkml:context>
    <inkml:brush xml:id="br0">
      <inkml:brushProperty name="width" value="0.025" units="cm"/>
      <inkml:brushProperty name="height" value="0.025" units="cm"/>
    </inkml:brush>
  </inkml:definitions>
  <inkml:trace contextRef="#ctx0" brushRef="#br0">1 166 14542,'0'0'9801,"64"-60"-8648,-21 42-128,5 2-576,9 0-385,-2 0-481,0-2-2754,-6-4-5989</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07.063"/>
    </inkml:context>
    <inkml:brush xml:id="br0">
      <inkml:brushProperty name="width" value="0.025" units="cm"/>
      <inkml:brushProperty name="height" value="0.025" units="cm"/>
    </inkml:brush>
  </inkml:definitions>
  <inkml:trace contextRef="#ctx0" brushRef="#br0">286 5 11018,'0'0'7928,"-10"-2"-5606,7 1-2163,-1 1 0,1-1 0,-1 1 0,0-1 0,1 1 0,-1 0 0,0 0 0,1 1 0,-1-1 0,1 1 0,-1 0 0,1 0 0,-1 0 0,1 0 0,-1 1 0,1-1 0,0 1 0,0 0 0,0 0 0,0 0 0,0 0 0,0 0 0,0 1 0,1 0 0,-1-1 0,1 1 0,-4 6 0,-2 3-3,0 1-1,1 0 1,1 1-1,0-1 1,1 1-1,0 0 1,1 1-1,1-1 1,0 1-1,1-1 1,0 1-1,1 20 1,4 13 117,1 0 0,17 69 0,-19-104-183,-1-6-49,2 4 213,-1 0 0,-1 0-1,1 21 1,-2-31-168,0 1-1,0 0 1,0-1 0,-1 1 0,1 0-1,0-1 1,0 1 0,-1-1 0,1 1 0,-1-1-1,0 1 1,1-1 0,-1 1 0,0-1-1,0 1 1,0-1 0,0 0 0,0 1-1,0-1 1,0 0 0,0 0 0,-1 0-1,1 0 1,0 0 0,-1 0 0,1 0-1,-1 0 1,1-1 0,-1 1 0,1-1 0,-1 1-1,0-1 1,-1 1 0,-1-1-77,-1 1 1,1-1 0,-1 0-1,1-1 1,-1 1 0,1-1-1,-1 0 1,1 0-1,0 0 1,0-1 0,-1 1-1,1-1 1,0 0-1,0 0 1,1-1 0,-1 1-1,0-1 1,1 0-1,-1 0 1,1 0 0,0 0-1,0 0 1,0-1-1,1 0 1,-1 1 0,1-1-1,0 0 1,0 0-1,0 0 1,1 0 0,-1-1-1,0-4 1,-2-5-214,1 0 0,0 0 0,1 0-1,0 0 1,2 0 0,-1-1 0,2 1 0,0 0 0,3-17 0,-2 24-257,0 0 1,1 0-1,-1 1 1,1-1-1,0 1 1,1 0-1,-1 0 1,1 0-1,1 0 1,7-8-1,-3 5-1313,0 1 0,1 0 0,0 0-1,0 1 1,15-8 0,19-6-7232</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08.304"/>
    </inkml:context>
    <inkml:brush xml:id="br0">
      <inkml:brushProperty name="width" value="0.025" units="cm"/>
      <inkml:brushProperty name="height" value="0.025" units="cm"/>
    </inkml:brush>
  </inkml:definitions>
  <inkml:trace contextRef="#ctx0" brushRef="#br0">182 387 19859,'0'0'3988,"-11"-1"-988,5-1-2834,0 1 1,0 0 0,0 0-1,0 1 1,0 0 0,0 0-1,0 0 1,0 1 0,0 0-1,0 0 1,0 0 0,0 1-1,1 0 1,-1 0-1,0 1 1,1-1 0,0 1-1,-1 0 1,1 1 0,0-1-1,1 1 1,-9 7 0,10-6-120,-1 0 1,1 0 0,-1 0 0,1 0 0,1 0 0,-1 0-1,1 1 1,0-1 0,0 1 0,-2 10 0,4-14-44,0-1 1,0 1-1,0 0 1,0-1-1,0 1 1,0-1-1,0 1 1,0 0-1,1-1 1,-1 1-1,0-1 1,1 1-1,0-1 1,-1 1-1,1-1 1,0 1-1,0-1 1,-1 0-1,1 1 1,0-1-1,0 0 1,1 0-1,-1 0 1,0 0-1,0 0 1,1 0-1,-1 0 1,0 0-1,1 0 1,-1 0-1,1-1 1,-1 1-1,1-1 1,-1 1-1,1-1 1,-1 0 0,1 1-1,0-1 1,-1 0-1,1 0 1,2 0-1,8-1-38,-1 0 0,0 0 0,1-1 0,-1 0 0,0-1 0,0 0 0,0-1 0,-1 0 0,1-1 0,-1 0 0,0-1 0,0 0 0,-1 0 0,14-13-1,-3 2-493,-1-1-1,-1-1 0,-1 0 0,0-2 0,18-29 1,-22 22-2264,-16 23 1390,-9 15 1389,6-5 393,0 1 0,1 0 1,0 0-1,0 0 0,0 0 0,1 1 1,0-1-1,0 1 0,1 0 0,0 0 1,0 1-1,-3 12 0,6-20-342,0 1 0,1-1 0,-1 1 0,0-1 0,0 1 0,1-1 0,-1 1 0,0-1 0,1 1 0,-1-1 0,1 0 0,-1 1-1,0-1 1,1 0 0,-1 1 0,1-1 0,-1 0 0,1 0 0,-1 1 0,1-1 0,-1 0 0,1 0 0,-1 0 0,1 0 0,-1 0 0,1 0 0,0 1 0,-1-1 0,1-1 0,-1 1-1,1 0 1,-1 0 0,1 0 0,0 0 0,23-4 396,-9 0-340,-1-2 1,0 0 0,-1 0-1,1-1 1,-1-1-1,22-17 1,-6 2-90,44-47 1,-52 47 12,-1 0 1,21-35 0,-33 46-110,-1 0 0,-1 0 0,0-1-1,0 0 1,-1-1 0,-1 1 0,3-19 0,-6 31 80,-1 0 0,0 1 0,1-1 0,-1 0 0,0 1 1,0-1-1,0 0 0,0 1 0,0-1 0,1 0 0,-1 1 0,-1-1 0,1 0 0,0 1 0,0-1 1,0 0-1,0 0 0,0 1 0,-1-1 0,1 0 0,0 1 0,0-1 0,-1 1 0,1-1 0,-1 0 1,1 1-1,0-1 0,-1 1 0,1-1 0,-1 1 0,1-1 0,-1 1 0,-1-1 0,1 1 4,-1 0-1,1 0 1,-1 1-1,1-1 1,-1 1-1,1-1 1,-1 1-1,1-1 1,-1 1-1,1 0 1,0-1-1,-1 1 1,-1 2-1,-41 37 94,23-17 134,1 1 0,0 1 0,2 1 0,1 1 0,-18 37 0,31-55-204,1 0 0,-1 0 0,1 0 0,1 0 0,0 0 0,0 0 0,1 1 0,0-1 0,0 1 0,1-1 0,1 1 0,-1-1 0,1 1 0,1-1-1,0 0 1,0 1 0,1-1 0,0 0 0,1 0 0,0-1 0,10 17 0,-14-25-7,1 1 0,-1-1 0,0 1 0,1-1 0,-1 0 0,1 1 0,-1-1 0,1 1 0,-1-1 0,1 0 0,0 0 0,-1 1 0,1-1 0,-1 0 0,1 0 0,-1 0 0,1 1-1,0-1 1,-1 0 0,1 0 0,0 0 0,-1 0 0,1 0 0,-1 0 0,1 0 0,0-1 0,-1 1 0,1 0 0,0 0 0,-1 0 0,1-1 0,-1 1 0,1 0 0,-1 0 0,1-1 0,-1 1 0,1-1 0,-1 1 0,1 0 0,-1-1 0,1 1 0,-1-1 0,0 1 0,1-1 0,-1 1 0,0-1-1,1 1 1,-1-1 0,0 0 0,1 0 0,22-40 673,-15 27-545,-1 3-137,0 0 0,1 1 0,0 0 0,0 0 0,1 1 0,1 0 0,-1 1 0,1 0 0,13-8 0,-22 16 0,-1 0 0,0 0 0,0 0 0,0-1 0,1 1 0,-1 0 0,0 0 0,0 0 0,0 0 0,1 0 0,-1 0 0,0 0 0,0 0 0,0 0 0,1 0 0,-1 0 0,0 0 0,0 0 0,0 0 0,1 0 0,-1 0 0,0 0 0,0 0 0,0 1 0,1-1 0,-1 0 0,0 0 0,0 0 0,0 0 0,0 0 0,1 0 0,-1 0 0,0 1 0,0-1 0,0 0 0,0 0 0,0 0 0,0 0 0,1 1 0,-1-1 0,0 0 0,0 0 0,0 0 0,0 1 0,0-1 0,0 0 0,0 0 0,0 0 0,0 1 0,0-1 0,0 0 0,0 1 0,-3 18 0,-11 17 0,-6-1 0,13-24 0,0 1 0,1-1 0,1 1 0,-1 0 0,2 1 0,0-1 0,-4 19 0,8-30 0,0-1 0,0 1 0,0-1 0,1 1 0,-1-1 0,0 0 0,0 1 0,0-1 0,1 1 0,-1-1 0,0 1 0,1-1 0,-1 0 0,0 1 0,1-1 0,-1 0 0,0 1 0,1-1 0,-1 0 0,1 0 0,-1 1 0,1-1 0,-1 0 0,0 0 0,1 0 0,-1 0 0,1 1 0,-1-1 0,1 0 0,-1 0 0,1 0 0,-1 0 0,1 0 0,-1 0 0,1 0 0,-1 0 0,1-1 0,-1 1 0,1 0 0,-1 0 0,1 0 0,-1 0 0,1-1 0,-1 1 0,0 0 0,1 0 0,-1-1 0,1 1 0,-1 0 0,1-1 0,26-13 0,-7 1 0,-1-1 0,0-1 0,0-1 0,-2-1 0,0 0 0,18-26 0,-36 46 0,-1-1 0,0 0 0,0 0 0,1 1 0,0-1 0,-1 1 0,1-1 0,0 1 0,0 0 0,0-1 0,1 1 0,-1 0 0,1 0 0,-1 0 0,1 2 0,0-4 0,1 0 0,-1-1 0,0 1 0,1 0 0,-1-1 0,1 1 0,-1 0 0,1-1 0,-1 1 0,1-1 0,-1 1 0,1-1 0,0 1 0,-1-1 0,1 1 0,0-1 0,-1 0 0,1 1 0,0-1 0,-1 0 0,2 1 0,30 2 0,-17-4 0,0-1 0,0-1 0,0 0 0,-1 0 0,27-12 0,70-36 0,-93 42 0,-58 68 0,21-15 0,18-43 0,1 0 0,-1-1 0,1 1 0,0 0 0,0 0 0,-1 0 0,1 0 0,0 0 0,0 0 0,0 0 0,0 0 0,0 0 0,0 0 0,0 0 0,0 0 0,1-1 0,-1 1 0,0 0 0,0 0 0,1 0 0,-1 0 0,1 0 0,-1 0 0,1-1 0,-1 1 0,1 0 0,-1 0 0,1-1 0,0 1 0,-1 0 0,1-1 0,0 1 0,0-1 0,0 1 0,-1-1 0,1 1 0,0-1 0,0 1 0,0-1 0,0 0 0,0 0 0,0 1 0,0-1 0,1 0 0,19 0 0,1 0 0,-1-2 0,1-1 0,-1 0 0,0-2 0,0 0 0,-1-1 0,26-12 0,-11 6 0,58-14 0,-92 29 0,-7 4 0,-8 6 0,9-9 0,-31 27 0,35-30 0,0 0 0,0 0 0,-1 0 0,1 0 0,0 1 0,0-1 0,0 0 0,1 0 0,-1 1 0,0-1 0,0 1 0,1-1 0,-1 0 0,1 1 0,-1-1 0,1 1 0,-1 0 0,1-1 0,0 1 0,0-1 0,0 1 0,0-1 0,0 3 0,4-3 0,0 0 0,1 0 0,-1 0 0,0 0 0,0-1 0,1 1 0,-1-1 0,0-1 0,1 1 0,-1 0 0,5-2 0,-6 1 0,28-4 0,0-3 0,0 0 0,-1-2 0,51-23 0,40-14 0,-122 47 0,1 0 0,0 0 0,0 1 0,0-1 0,0 0 0,0 0 0,-1 0 0,1 1 0,0-1 0,0 0 0,0 0 0,0 1 0,0-1 0,0 0 0,0 0 0,0 1 0,0-1 0,0 0 0,0 0 0,0 1 0,0-1 0,0 0 0,0 0 0,0 1 0,0-1 0,0 0 0,1 0 0,-1 0 0,0 1 0,0-1 0,0 0 0,0 0 0,0 0 0,1 1 0,-1-1 0,0 0 0,0 0 0,0 0 0,1 0 0,-1 1 0,0-1 0,0 0 0,0 0 0,1 0 0,-1 0 0,0 0 0,0 0 0,1 0 0,-1 0 0,0 0 0,0 0 0,1 0 0,-1 0 0,0 0 0,0 0 0,1 0 0,-1 0 0,0 0 0,0 0 0,1 0 0,-1 0 0,0 0 0,0 0 0,0 0 0,1 0 0,-1-1 0,-8 14 0,7-11 2,-3 2-38,1 0 0,0 1 1,0-1-1,0 1 0,0 0 0,1-1 1,0 1-1,0 0 0,0 0 0,1 1 1,-2 9-1,3-14-178,0-1-1,0 1 1,0-1 0,0 1-1,0-1 1,0 1 0,0-1-1,1 0 1,-1 1 0,0-1 0,0 1-1,0-1 1,1 1 0,-1-1-1,0 0 1,1 1 0,-1-1-1,0 0 1,1 1 0,-1-1 0,0 0-1,1 1 1,-1-1 0,0 0-1,1 0 1,-1 0 0,1 1-1,-1-1 1,1 0 0,-1 0-1,1 0 1,-1 0 0,1 0 0,-1 0-1,1 0 1,-1 0 0,0 0-1,1 0 1,-1 0 0,1 0-1,-1 0 1,1 0 0,0-1-1,3 1-2270,23 1-15794</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3.197"/>
    </inkml:context>
    <inkml:brush xml:id="br0">
      <inkml:brushProperty name="width" value="0.025" units="cm"/>
      <inkml:brushProperty name="height" value="0.025" units="cm"/>
    </inkml:brush>
  </inkml:definitions>
  <inkml:trace contextRef="#ctx0" brushRef="#br0">1 1 19218,'0'0'3524,"51"11"-898,-31 8-736,-2 5-1121,-1 6-257,-4 3-320,-4 3-96,-2-3-96,-5-3-929,-2-1-1729,0-8-1090,-2-8-544,-16-8-2114</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3.559"/>
    </inkml:context>
    <inkml:brush xml:id="br0">
      <inkml:brushProperty name="width" value="0.025" units="cm"/>
      <inkml:brushProperty name="height" value="0.025" units="cm"/>
    </inkml:brush>
  </inkml:definitions>
  <inkml:trace contextRef="#ctx0" brushRef="#br0">0 177 16816,'0'0'8264,"2"-49"-5862,34 32-1185,16-3-320,17 0-128,13 0-449,2 3-192,3 3-128,-10 2-1057,-10 6-2466,-21 5-2595,-18 1-2850</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3.903"/>
    </inkml:context>
    <inkml:brush xml:id="br0">
      <inkml:brushProperty name="width" value="0.025" units="cm"/>
      <inkml:brushProperty name="height" value="0.025" units="cm"/>
    </inkml:brush>
  </inkml:definitions>
  <inkml:trace contextRef="#ctx0" brushRef="#br0">0 133 11082,'0'0'13069,"64"18"-11211,-2-35-385,12-5-768,3 0-289,0-1-192,-10 6-160,-11 2-192,-12 4-2306,-17 3-1922,-14 0-2082</inkml:trace>
  <inkml:trace contextRef="#ctx0" brushRef="#br0" timeOffset="1">671 0 21717,'0'0'4580,"2"53"-2306,2-25-1057,-1 4-608,3 4-417,0-2-128,5-3-64,-1-4-1249,-1-9-1474,2-7-640,-5-11-160,-3-1 384,-3-20-417,0-11-1408</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4.246"/>
    </inkml:context>
    <inkml:brush xml:id="br0">
      <inkml:brushProperty name="width" value="0.025" units="cm"/>
      <inkml:brushProperty name="height" value="0.025" units="cm"/>
    </inkml:brush>
  </inkml:definitions>
  <inkml:trace contextRef="#ctx0" brushRef="#br0">11 1 9065,'0'0'16079,"-11"54"-16047,26-25-320,6-6-2403,3-4-3363,6-9-9673</inkml:trace>
  <inkml:trace contextRef="#ctx0" brushRef="#br0" timeOffset="1">370 74 20243,'0'0'2595,"-15"65"-513,-2-27-577,-2 3-640,-5 2-353,1-1-223,2-2-129,1-1-32,2-10-96,5-6 32,5-7-64,-2-10-128,4-6-1314,5-4-1408,-5-15-2083,0-9-2338</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4.590"/>
    </inkml:context>
    <inkml:brush xml:id="br0">
      <inkml:brushProperty name="width" value="0.025" units="cm"/>
      <inkml:brushProperty name="height" value="0.025" units="cm"/>
    </inkml:brush>
  </inkml:definitions>
  <inkml:trace contextRef="#ctx0" brushRef="#br0">1 86 14478,'0'0'10378,"63"34"-8969,-39-16-704,4 2-289,2 1-224,1-2-96,0 0-64,-3-1-160,-2-2-1505,-7-6-385,-7-2-1025,-5-7-1506</inkml:trace>
  <inkml:trace contextRef="#ctx0" brushRef="#br0" timeOffset="1">370 1 19058,'0'0'7847,"-8"62"-6181,8-33-993,3 3-449,8 1-96,-2-1-96,4 0 0,0-5-801,-6-5-544,4-5-865,-5-8-641,1-9-352</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5.385"/>
    </inkml:context>
    <inkml:brush xml:id="br0">
      <inkml:brushProperty name="width" value="0.025" units="cm"/>
      <inkml:brushProperty name="height" value="0.025" units="cm"/>
    </inkml:brush>
  </inkml:definitions>
  <inkml:trace contextRef="#ctx0" brushRef="#br0">8 90 16752,'0'0'3577,"-2"10"-1517,1-6-1904,0-2-81,1 0 1,-1 0 0,0 0 0,1 0-1,-1 0 1,1 0 0,0 0 0,-1 0-1,1 0 1,0 1 0,0-1 0,1 0-1,-1 0 1,0 0 0,1 0 0,-1 0 0,1 0-1,0 0 1,-1 0 0,1 0 0,0 0-1,0 0 1,1-1 0,-1 1 0,0 0-1,0-1 1,1 1 0,-1-1 0,1 1-1,-1-1 1,1 0 0,0 1 0,0-1 0,-1 0-1,1 0 1,0 0 0,0-1 0,0 1-1,0 0 1,4 0 0,3 1-12,0 0-1,1 0 1,-1-1 0,0 0-1,1-1 1,-1 0 0,1-1 0,-1 0-1,0 0 1,1-1 0,-1 0-1,0-1 1,15-6 0,-19 7-20,-1-1 0,0 1 0,0-1 1,0 0-1,-1 0 0,1-1 0,-1 1 0,1-1 1,-1 1-1,0-1 0,0 0 0,-1-1 1,1 1-1,-1 0 0,0-1 0,0 1 0,-1-1 1,1 1-1,-1-1 0,0 0 0,0 0 1,-1 1-1,1-1 0,-1 0 0,0 0 1,0 0-1,-2-9 0,2 12-38,-1 1 1,1-1-1,0 0 0,-1 0 0,1 1 1,-1-1-1,1 0 0,-1 1 0,0-1 1,1 1-1,-1-1 0,0 1 1,0-1-1,0 1 0,0-1 0,-1 1 1,1 0-1,0 0 0,0 0 0,-1 0 1,1 0-1,-1 0 0,1 0 1,-1 0-1,1 0 0,-1 0 0,0 1 1,1-1-1,-1 1 0,0 0 0,1-1 1,-1 1-1,0 0 0,0 0 1,1 0-1,-1 0 0,0 0 0,0 0 1,1 1-1,-4 0 0,-1 0 1,1 0 0,-1 1 0,1 0 0,0 0 0,0 0 0,0 1 0,0 0 0,0 0 1,1 0-1,-1 0 0,-6 7 0,6-5 48,1 0 0,0 0 0,0 0 0,1 1 0,-1-1 0,1 1 0,0 0 0,1 0 0,-1 0 0,1 0 0,1 0 0,-1 1 0,1-1 0,0 0 0,0 11 0,1-16-43,0 0-1,0 0 0,0 1 0,0-1 0,0 0 0,1 0 1,-1 0-1,1 0 0,-1 0 0,0 0 0,1 0 0,0 0 1,-1 0-1,1 0 0,0 0 0,-1-1 0,1 1 0,0 0 0,0 0 1,0-1-1,-1 1 0,1 0 0,0-1 0,2 2 0,33 6 141,-22-8-129,1 0 0,-1-1 0,18-4 1,63-21-837,-73 18 456,1 1-1,0 2 1,0 0-1,47-3 1,-69 7 343,0 1 0,0 0 0,0 0 0,0 0 0,0 1 0,0-1 0,0 0 0,0 0 0,-1 0 0,1 1 0,0-1 0,0 0 0,0 1 0,0-1 1,-1 1-1,1-1 0,0 1 0,0-1 0,-1 1 0,1 0 0,0-1 0,-1 1 0,1 0 0,-1-1 0,1 1 0,-1 0 0,1 0 0,0 1 0,2 28 704,1 3 364,-4-31-1029,1-1 0,-1 0-1,1 0 1,-1 0 0,1 0-1,0 0 1,0 1 0,-1-1 0,1-1-1,0 1 1,0 0 0,0 0-1,0 0 1,0 0 0,0-1 0,0 1-1,0 0 1,1-1 0,-1 1-1,0-1 1,0 1 0,0-1 0,3 1-1,3-1 47,0 1 0,0-1 0,0 0 0,0 0 0,0-1-1,0 0 1,0 0 0,0-1 0,0 0 0,0 0 0,0-1 0,-1 1 0,0-1-1,1-1 1,11-7 0,7-8-54,-1 0-1,30-32 1,-26 25-26,-16 13-131,-10 10 46,0 1-1,0-1 1,1 0 0,-1 1 0,1-1-1,0 1 1,0 0 0,0 0 0,0 0-1,0 0 1,0 1 0,0-1 0,1 1 0,5-2-1,3 27-103,-4-4 167,2-9 62,1-1 1,0-1-1,0 0 0,1-1 1,0 0-1,0-1 1,16 7-1,17 12-26,-33-18-163,17 9-626,-1 1 0,0 2-1,-2 1 1,41 40 0,-62-54 734,1-1 1,-1 1-1,-1 0 1,1 1 0,-1-1-1,0 1 1,-1-1-1,0 1 1,0 0-1,2 12 1,-4-13 216,-1-1 0,0 1 1,0-1-1,0 1 0,-1-1 0,0 0 0,0 1 0,0-1 0,-1 0 1,0 1-1,0-1 0,-1 0 0,0 0 0,0-1 0,-5 8 0,-1 1 357,-1 0 0,-1-1 0,0 0-1,-1-1 1,-17 15 0,24-22-337,-1-1 0,0 0 1,0 0-1,0 0 0,0-1 1,-1 0-1,1 0 0,-1-1 1,0 0-1,0 0 0,0 0 0,0-1 1,0 0-1,0-1 0,-9 1 1,13-2-185,0 0 0,0 0 1,0 0-1,0 0 0,0 0 1,0 0-1,1-1 0,-1 1 1,1-1-1,-1 0 0,1 0 1,-1 0-1,1 0 0,0 0 1,0-1-1,0 1 0,0-1 1,1 1-1,-1-1 0,1 0 1,-1 1-1,1-1 0,0 0 1,0 0-1,-1-5 0,-2-8-7,1 0 0,0 0-1,-1-24 1,3 17 15,0-1-1,2 0 1,1 1 0,1 0-1,0-1 1,2 1 0,15-43-1,-13 49-45,0 1-1,1 1 1,0-1-1,1 1 0,1 1 1,1 0-1,0 0 1,0 1-1,2 1 1,-1 0-1,21-15 0,-8 10-1128,19-15-5231,-16 6-3000</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6.558"/>
    </inkml:context>
    <inkml:brush xml:id="br0">
      <inkml:brushProperty name="width" value="0.025" units="cm"/>
      <inkml:brushProperty name="height" value="0.025" units="cm"/>
    </inkml:brush>
  </inkml:definitions>
  <inkml:trace contextRef="#ctx0" brushRef="#br0">0 177 16047,'1'-1'131,"-1"1"-1,0-1 1,0 1-1,1-1 0,-1 1 1,1-1-1,-1 0 1,0 1-1,1-1 1,-1 1-1,1-1 0,-1 1 1,1 0-1,-1-1 1,1 1-1,0 0 1,-1-1-1,1 1 1,-1 0-1,1-1 0,0 1 1,-1 0-1,1 0 1,0 0-1,-1 0 1,1 0-1,0 0 1,-1 0-1,1 0 0,0 0 1,-1 0-1,1 0 1,0 0-1,-1 0 1,1 0-1,0 1 1,-1-1-1,1 0 0,-1 1 1,1-1-1,0 0 1,-1 1-1,1-1 1,-1 0-1,1 1 0,-1-1 1,1 1-1,-1-1 1,0 1-1,1-1 1,-1 1-1,0 0 1,1-1-1,-1 1 0,0-1 1,1 1-1,-1 1 1,13 47 1915,-11-36-1739,16 85 1641,-11-49-1398,3 0 0,27 79 0,-36-123-532,1 0-1,0-1 1,0 0-1,1 1 1,-1-1 0,1 0-1,0 0 1,0-1-1,0 1 1,1 0 0,-1-1-1,1 0 1,0 0-1,7 5 1,-8-7 1,0 0 1,0 0-1,0 0 0,0-1 0,0 1 1,1-1-1,-1 0 0,0 0 0,0 0 1,0 0-1,0 0 0,1-1 0,-1 1 1,0-1-1,0 0 0,0 0 0,0 0 1,0 0-1,0 0 0,-1-1 0,1 0 1,0 1-1,3-4 0,8-7 15,0-1 1,-1 0-1,-1-1 1,-1 0-1,0-1 1,0 0-1,-1 0 1,-1-1-1,-1-1 1,-1 1-1,0-2 1,8-31-1,-19 67-599,-4 6-64,1 1 0,2 0 0,1 0 0,0 0-1,1 37 1,3-61 525,0 0 0,0 0 0,1 0 0,-1 0 0,0 0 0,1 0 0,-1-1 0,1 1-1,-1 0 1,1 0 0,-1 0 0,1 0 0,-1-1 0,1 1 0,0 0 0,0-1 0,-1 1 0,1 0 0,0-1-1,0 1 1,0-1 0,0 1 0,-1-1 0,1 1 0,0-1 0,0 0 0,0 0 0,0 1 0,0-1-1,0 0 1,0 0 0,0 0 0,0 0 0,0 0 0,0 0 0,0 0 0,0 0 0,0-1 0,0 1 0,1-1-1,3 0-269,-1 0 0,1 0 0,-1-1 0,0 1 0,0-1 0,0 0 0,7-5 0,-3-1-360,0 1 1,0-1-1,-1-1 0,0 1 0,0-1 1,-1 0-1,-1-1 0,1 0 0,-2 0 1,7-15-1,7-44 1278,-12 3 5291,-5 65-5724,-1 1 0,0 0 0,0-1 0,0 1-1,0 0 1,0-1 0,1 1 0,-1 0 0,0-1 0,0 1 0,0 0 0,0-1 0,0 1 0,0 0 0,0-1 0,0 1 0,0-1 0,0 1-1,0 0 1,-1-1 0,1 1 0,0 0 0,0-1 0,0 1 0,0 0 0,-1-1 0,1 1 0,0 0 0,0-1 0,-1 1 0,1 0 0,0 0-1,0-1 1,-1 1 0,1 0 0,0 0 0,-1 0 0,1-1 0,0 1 0,-1 0 0,1 0 0,0 0 0,-1 0 0,-12 15 1866,-9 30-379,16-31-1232,1-1 1,1 1-1,1 0 0,0 0 1,0 0-1,2 0 0,-1 16 1,2-29-352,0 0-1,0 0 1,0 0 0,0 0 0,0 0 0,0-1 0,1 1 0,-1 0 0,0 0 0,0 0 0,1 0-1,-1 0 1,1-1 0,-1 1 0,1 0 0,-1 0 0,1-1 0,-1 1 0,1 0 0,0-1 0,-1 1-1,1-1 1,0 1 0,0 0 0,-1-1 0,1 0 0,0 1 0,1 0 0,0-1 3,1 0 0,-1 1 0,1-1 0,-1 0 1,0 0-1,1 0 0,-1-1 0,0 1 0,1-1 1,-1 1-1,3-2 0,2 0 15,-1-1 0,1 0 0,0 0 0,-1-1 0,0 1 0,11-10-1,-7 1-60,0 0 0,-1 0 0,0-1-1,-1 0 1,-1 0 0,0-1-1,-1 0 1,-1-1 0,5-15 0,-1-24-5370,-14 111 5500,1 23 1643,4-79-1706,0 0-1,0 0 1,0 0-1,0-1 0,0 1 1,1 0-1,-1 0 1,0-1-1,1 1 0,-1 0 1,0 0-1,1-1 1,-1 1-1,1 0 0,-1-1 1,1 1-1,-1-1 0,1 1 1,-1-1-1,1 1 1,0-1-1,-1 1 0,1-1 1,0 1-1,-1-1 1,1 0-1,0 1 0,0-1 1,-1 0-1,1 0 0,0 0 1,0 1-1,0-1 1,-1 0-1,1 0 0,0 0 1,0 0-1,0 0 1,-1-1-1,1 1 0,0 0 1,0 0-1,-1 0 1,1-1-1,1 1 0,2-2 92,0 1 0,0-1 0,-1 1 0,1-1 0,-1 0 1,1 0-1,-1-1 0,4-3 0,7-7 18,-2-2 1,0 0 0,-1 0-1,-1-1 1,0 0-1,-1-1 1,0 0 0,-2 0-1,0-1 1,5-21 0,-5 10-196,-1 0 1,-1-1-1,-2 0 1,0 1-1,-4-52 1,-3 68-847,-3 18 278,-5 19 318,4 16 502,1-1-1,3 1 0,1 0 1,1 0-1,3 0 0,8 66 1,-5-88-206,0-1 1,1 1 0,1-1-1,1 0 1,1 0-1,0 0 1,1-1-1,0-1 1,2 1-1,-1-2 1,17 17 0,-27-31-17,0 0 0,0 0 0,0 0 1,0 0-1,0 0 0,0 0 0,0 0 1,0 0-1,0 0 0,0-1 0,0 1 1,0 0-1,0 0 0,0 0 0,0 0 1,0 0-1,0 0 0,0 0 0,0 0 0,0 0 1,0 0-1,0 0 0,0-1 0,0 1 1,0 0-1,0 0 0,0 0 0,1 0 1,-1 0-1,0 0 0,0 0 0,0 0 1,0 0-1,0 0 0,0 0 0,0 0 1,0 0-1,0 0 0,0 0 0,0 0 1,1 0-1,-1 0 0,0 0 0,0 0 1,0 0-1,0 0 0,0 0 0,0 0 1,0 0-1,0 0 0,-5-16-183,-14-22 75,-50-61-40,49 76 251,2-2 1,0 0 0,2-1 0,1-1 0,1 0 0,-18-51 0,31 75-26,0 0 1,0-1-1,1 1 1,-1 0-1,1-1 1,-1 1-1,1-1 1,0 1 0,0 0-1,1-1 1,-1 1-1,1 0 1,1-7-1,-1 9-45,1-1 0,-1 0 0,1 1 0,-1-1 0,1 1 0,0 0 0,-1-1 0,1 1 0,0 0-1,0 0 1,0 0 0,0 0 0,0 1 0,0-1 0,0 0 0,0 1 0,0-1 0,0 1 0,0 0 0,1 0 0,-1 0 0,3 0 0,83 1-915,-29 5-2991,-3 0-3221</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7.150"/>
    </inkml:context>
    <inkml:brush xml:id="br0">
      <inkml:brushProperty name="width" value="0.025" units="cm"/>
      <inkml:brushProperty name="height" value="0.025" units="cm"/>
    </inkml:brush>
  </inkml:definitions>
  <inkml:trace contextRef="#ctx0" brushRef="#br0">0 257 16496,'2'-9'888,"-2"5"-443,1 0 0,-1 0-1,1 1 1,0-1 0,0 0-1,0 1 1,1-1 0,-1 1-1,1-1 1,0 1 0,3-6-1,-4 10-321,0 0 1,0-1-1,0 1 0,0 0 0,-1 0 1,1 0-1,0 0 0,-1 0 0,1 0 1,-1 0-1,1 0 0,-1 0 0,1 0 1,-1 0-1,0 0 0,1 0 0,-1 0 1,0 0-1,0 0 0,0 1 0,0-1 1,0 1-1,13 132 3038,-10-90-2973,1 0 0,2 0 0,14 49 0,-19-90-185,-1-1 0,1 0 0,0 0 0,-1 1 0,1-1 0,1 0 0,-1 0 0,0 0 0,0 0 0,1 0 0,-1 0 0,1 0 0,-1-1 0,1 1 0,0-1 0,0 1 0,2 1 0,-2-3 9,-1 1-1,0-1 0,1 0 0,-1 1 1,1-1-1,-1 0 0,1 0 0,-1 0 1,1 0-1,-1 0 0,0-1 1,1 1-1,-1 0 0,1-1 0,-1 1 1,0-1-1,1 1 0,-1-1 0,0 0 1,3-1-1,3-4 123,0 0 1,0 0-1,-1 0 1,0-1-1,0 0 1,0-1-1,5-10 1,16-27 62,-2-2 1,-3 0-1,-1-2 1,-3 0-1,-2-1 1,-2-1-1,-2-1 1,7-78-1,-18 101-2273,-8 45-4636,-2 9 3153,-5 14-3029</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06.134"/>
    </inkml:context>
    <inkml:brush xml:id="br0">
      <inkml:brushProperty name="width" value="0.025" units="cm"/>
      <inkml:brushProperty name="height" value="0.025" units="cm"/>
    </inkml:brush>
  </inkml:definitions>
  <inkml:trace contextRef="#ctx0" brushRef="#br0">155 1 18802,'0'0'4004,"-3"53"-2595,8-28-1185,5 7 0,3 2-128,0 2-32,3-1-64,1 0-832,1-7-1859,-2-5-1761,-6-4-1826</inkml:trace>
  <inkml:trace contextRef="#ctx0" brushRef="#br0" timeOffset="1">0 337 9545,'0'0'12011,"77"-40"-10313,-27 18-641,7-2-64,9-2-64,0 0-545,-7 6-320,-10 4-832,-14 3-1827,-17 6-960,-18 3-417</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7.509"/>
    </inkml:context>
    <inkml:brush xml:id="br0">
      <inkml:brushProperty name="width" value="0.025" units="cm"/>
      <inkml:brushProperty name="height" value="0.025" units="cm"/>
    </inkml:brush>
  </inkml:definitions>
  <inkml:trace contextRef="#ctx0" brushRef="#br0">0 0 13453,'0'0'9353,"66"61"-6887,-42-48-1441,-2-4-673,4-2-224,3-6-96,-2-1-1377,2-3-1185,-7-12-1858,2-7-3076</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7.993"/>
    </inkml:context>
    <inkml:brush xml:id="br0">
      <inkml:brushProperty name="width" value="0.025" units="cm"/>
      <inkml:brushProperty name="height" value="0.025" units="cm"/>
    </inkml:brush>
  </inkml:definitions>
  <inkml:trace contextRef="#ctx0" brushRef="#br0">5 89 11659,'0'0'3587,"-2"10"-1723,1-3-1544,0-1 1,1 1 0,-1-1-1,1 1 1,0-1 0,1 1 0,2 12-1,-2-16-148,0-1-1,0 1 0,1 0 1,-1 0-1,1-1 0,-1 1 1,1-1-1,0 1 1,0-1-1,0 0 0,0 1 1,1-1-1,-1 0 0,0 0 1,1-1-1,-1 1 0,1-1 1,0 1-1,0-1 0,-1 0 1,1 0-1,0 0 0,4 1 1,-4-1-5,1 0 0,0-1-1,0 1 1,-1-1 0,1 0 0,0 0 0,0 0 0,0-1 0,-1 1-1,1-1 1,0 0 0,0 0 0,-1 0 0,1 0 0,-1-1 0,1 1 0,-1-1-1,0 0 1,1 0 0,-1 0 0,0-1 0,0 1 0,-1-1 0,1 0-1,0 1 1,2-5 0,-2 3-57,-1 0-1,1-1 1,-1 1-1,1-1 0,-1 1 1,-1-1-1,1 0 1,-1 0-1,0 0 1,0 0-1,0 0 1,0 0-1,-1 0 0,0-1 1,0 1-1,-1 0 1,1 0-1,-1 0 1,-2-7-1,2 10-111,1 0 0,-1 0 0,0 0 0,0 0-1,0 0 1,0 0 0,0 0 0,-1 0 0,1 0 0,-1 0-1,1 1 1,-1-1 0,1 1 0,-1-1 0,0 1 0,0 0-1,1-1 1,-1 1 0,0 0 0,0 0 0,-1 1 0,1-1-1,0 0 1,0 1 0,0-1 0,0 1 0,-1-1 0,1 1-1,0 0 1,0 0 0,0 0 0,-1 0 0,1 1 0,0-1-1,-4 2 1,1-1-36,1 0 0,0 1-1,0-1 1,0 1-1,0 0 1,0 0 0,0 1-1,1-1 1,-1 1-1,1 0 1,0 0 0,-1 0-1,1 0 1,0 0 0,1 1-1,-1-1 1,-2 7-1,0-1 31,2 1 0,0 0 0,0 0-1,0 1 1,2-1 0,-1 1-1,1-1 1,1 1 0,0-1-1,0 1 1,3 15 0,-2-22 7,-1-1 1,1 0-1,0 1 0,0-1 1,0 0-1,1 0 1,-1 0-1,1 0 0,-1 0 1,1 0-1,0 0 1,0-1-1,0 1 0,1-1 1,-1 1-1,1-1 1,-1 0-1,1 0 0,0 0 1,0 0-1,-1 0 1,2-1-1,-1 1 1,0-1-1,0 0 0,0 0 1,0 0-1,1-1 1,-1 1-1,0-1 0,1 1 1,-1-1-1,1 0 1,-1 0-1,0-1 0,1 1 1,-1-1-1,5-1 1,2-1 15,-1 0 0,-1-1 0,1 1-1,0-2 1,-1 1 0,0-1 0,0-1 0,0 1 0,-1-2 0,0 1 0,0-1 0,0 1 0,-1-2 0,0 1 0,0-1 0,-1 0 0,6-13 0,-3 7-14,0-1 1,-2 0-1,0-1 0,0 0 1,-2 1-1,0-2 0,-1 1 1,0 0-1,0-21 1,-22 121-600,18-67 609,-1-2 3,1 0 1,0 0-1,1 0 0,1-1 0,3 19 1,-4-31 2,1 0 0,-1 0 1,1 0-1,0 0 1,0 0-1,-1 0 0,2 0 1,-1 0-1,0 0 0,0 0 1,1 0-1,-1-1 1,1 1-1,-1 0 0,1-1 1,0 0-1,2 3 1,-2-4 18,1 1 0,0 0 0,-1 0 1,1-1-1,0 0 0,-1 1 1,1-1-1,0 0 0,-1 0 1,1-1-1,0 1 0,-1 0 1,1-1-1,0 0 0,-1 0 0,1 0 1,-1 0-1,4-1 0,12-9 61,1-1-1,-1-1 0,-1 0 0,0-1 0,-1-1 0,-1 0 0,19-25 0,25-23-144,-58 62 37,0 0 0,1 0 0,-1-1 0,0 1 0,1 0 0,-1 0 0,1 0 0,-1 0 0,1 1 0,0-1 0,-1 0 0,1 1 0,2-1 0,-4 1 5,1 0 0,-1 0 0,1 0 0,-1 0-1,0 0 1,1 0 0,-1 0 0,1 1 0,-1-1 0,1 0-1,-1 0 1,0 1 0,1-1 0,-1 0 0,1 0 0,-1 1-1,0-1 1,1 0 0,-1 1 0,0-1 0,0 1 0,1-1 0,-1 0-1,0 1 1,0-1 0,0 1 0,1-1 0,-1 1 0,0-1-1,0 1 1,1 7-36,0-1 0,-1 1-1,0-1 1,-1 15 0,-1 0 144,2-10-67,1 52-29,-1-63 8,0 0 0,0 0 1,0 0-1,0 0 0,0 0 0,0-1 0,0 1 0,1 0 1,-1 0-1,0 0 0,1 0 0,-1 0 0,0 0 0,1 0 1,-1-1-1,1 1 0,-1 0 0,1 0 0,0-1 1,-1 1-1,1 0 0,0-1 0,-1 1 0,1 0 0,0-1 1,0 1-1,0-1 0,-1 1 0,1-1 0,0 0 0,0 1 1,0-1-1,0 0 0,0 0 0,0 0 0,0 1 0,0-1 1,0 0-1,0 0 0,-1 0 0,1 0 0,0-1 1,0 1-1,0 0 0,0 0 0,0-1 0,0 1 0,0 0 1,0-1-1,-1 1 0,1-1 0,0 1 0,1-2 0,8-6 121,0-1 0,0-1 0,-1 0 0,0 0-1,-1-1 1,0 0 0,10-21 0,16-18-178,-24 36-29,-8 10-109,1 0-1,0 0 1,0 0 0,0 1 0,0-1 0,1 1-1,-1 0 1,1 0 0,6-5 0,-10 8 168,1 0 0,-1 0 0,0 1-1,1-1 1,-1 0 0,0 0 0,1 0 0,-1 0 0,0 0 0,0 0 0,1 0 0,-1 0 0,0 1 0,1-1 0,-1 0 0,0 0 0,0 0 0,1 1 0,-1-1 0,0 0 0,0 0 0,0 1 0,1-1 0,-1 0 0,0 0 0,0 1 0,0-1 0,0 0 0,0 1 0,1-1 0,-1 0 0,0 0 0,0 1 0,0-1 0,0 0 0,0 1-1,0-1 1,0 0 0,0 1 0,0-1 0,0 0 0,0 1 0,-1-1 0,2 22-54,-1-18 40,0 13-3,0 1-1,-1-1 0,-1 0 1,0 1-1,-2-1 0,0 0 0,-8 21 1,12-37-54,0-1 1,0 0 0,0 0-1,0 0 1,0 0-1,0 1 1,0-1 0,0 0-1,0 0 1,0 0-1,-1 0 1,1 1 0,0-1-1,0 0 1,0 0 0,0 0-1,0 0 1,-1 0-1,1 1 1,0-1 0,0 0-1,0 0 1,0 0-1,0 0 1,-1 0 0,1 0-1,0 0 1,0 0-1,0 0 1,-1 0 0,1 0-1,0 0 1,0 0 0,0 0-1,-1 0 1,1 0-1,0 0 1,0 0 0,0 0-1,0 0 1,-1 0-1,1 0 1,0 0 0,0 0-1,0 0 1,-1 0 0,1 0-1,0-1 1,0 1-1,0 0 1,0 0 0,0 0-1,-1 0 1,1 0-1,0-1 1,0 1 0,0 0-1,0 0 1,0 0-1,0 0 1,0-1 0,0 1-1,0 0 1,0 0 0,0 0-1,0-1 1,-6-12-4675,6 12 4533,-7-23-8963</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8.348"/>
    </inkml:context>
    <inkml:brush xml:id="br0">
      <inkml:brushProperty name="width" value="0.025" units="cm"/>
      <inkml:brushProperty name="height" value="0.025" units="cm"/>
    </inkml:brush>
  </inkml:definitions>
  <inkml:trace contextRef="#ctx0" brushRef="#br0">1 0 20403,'0'0'7303,"60"58"-7303,-28-45-2434,4 0-2307,0-4-1985</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8.693"/>
    </inkml:context>
    <inkml:brush xml:id="br0">
      <inkml:brushProperty name="width" value="0.025" units="cm"/>
      <inkml:brushProperty name="height" value="0.025" units="cm"/>
    </inkml:brush>
  </inkml:definitions>
  <inkml:trace contextRef="#ctx0" brushRef="#br0">91 70 10474,'0'0'17125,"-3"-7"-16447,1 4-640,-16-20 226,18 22-263,-1 1 1,0 0-1,0-1 0,0 1 1,0 0-1,1 0 0,-1 0 1,0 0-1,0 0 1,0 0-1,0 0 0,0 0 1,1 0-1,-1 0 0,0 0 1,0 1-1,0-1 0,0 0 1,1 1-1,-1-1 1,0 0-1,0 1 0,1-1 1,-1 1-1,0-1 0,1 1 1,-1-1-1,0 1 1,1 0-1,-1-1 0,1 1 1,-1 0-1,1-1 0,-1 1 1,1 0-1,0 0 1,-1 0-1,1-1 0,0 1 1,-1 1-1,-5 9-1,1-1 0,0 1 0,0 1 0,1-1 0,0 1 0,1-1 0,1 1 0,0 0 0,-1 16 0,3-28 0,0 1-1,0-1 1,0 1 0,-1-1-1,1 1 1,0-1-1,0 1 1,0-1 0,0 1-1,1 0 1,-1-1-1,0 1 1,0-1 0,0 1-1,0-1 1,1 1-1,-1-1 1,0 1 0,0-1-1,1 1 1,-1-1 0,0 0-1,1 1 1,-1-1-1,0 1 1,1-1 0,-1 0-1,1 1 1,-1-1-1,1 0 1,-1 0 0,0 1-1,1-1 1,-1 0-1,1 0 1,1 1 0,19-11-37,17-27-61,-29 25-25,0-1 1,-1 0 0,-1 0 0,0-1 0,-1 0-1,-1 0 1,0 0 0,6-28 0,-12 64 56,0-10 51,1 0-1,0 0 0,1 1 1,0-1-1,1 0 0,5 16 1,-6-26 21,-1 0 1,1 1 0,1-1-1,-1 0 1,0 0 0,1 0-1,-1 0 1,1 0 0,-1 0 0,1-1-1,0 1 1,0 0 0,0-1-1,0 1 1,3 1 0,-1-2 10,-1 0 1,0 0 0,1 0-1,-1-1 1,1 1 0,-1-1 0,1 0-1,-1 0 1,1 0 0,-1 0 0,1-1-1,-1 1 1,1-1 0,3-1-1,3-2 53,0 0 0,-1-1 0,0 0-1,1-1 1,-1 0 0,-1 0 0,0-1 0,1 0-1,6-9 1,-7 8-94,0 0-1,1 1 1,0 0-1,0 0 1,1 1-1,-1 0 1,18-8-1,-26 14 20,-1 1 1,0-1-1,1 0 0,-1 0 0,0 0 1,1 0-1,-1 1 0,0-1 0,1 0 1,-1 0-1,0 1 0,1-1 0,-1 0 1,0 0-1,0 1 0,1-1 0,-1 0 1,0 1-1,0-1 0,0 0 0,0 1 1,1-1-1,-1 0 0,0 1 0,0-1 1,0 1-1,0-1 0,0 0 0,0 1 1,0-1-1,0 1 0,0-1 0,0 0 1,0 1-1,0-1 0,-1 1 0,1 20 191,0-17-121,-7 117 408,2-70-5953,3-47-377</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9.083"/>
    </inkml:context>
    <inkml:brush xml:id="br0">
      <inkml:brushProperty name="width" value="0.025" units="cm"/>
      <inkml:brushProperty name="height" value="0.025" units="cm"/>
    </inkml:brush>
  </inkml:definitions>
  <inkml:trace contextRef="#ctx0" brushRef="#br0">0 379 17713,'0'0'8151,"15"-4"-7312,887-163 5596,-443 97-7304,-2 5-3817,-399 58 2862,-25 4-278,0-2-1,0-1 1,-1-1-1,53-20 0,-55 10-2477</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9.637"/>
    </inkml:context>
    <inkml:brush xml:id="br0">
      <inkml:brushProperty name="width" value="0.025" units="cm"/>
      <inkml:brushProperty name="height" value="0.025" units="cm"/>
    </inkml:brush>
  </inkml:definitions>
  <inkml:trace contextRef="#ctx0" brushRef="#br0">1 1 20499,'0'0'2595,"2"64"-1378,5-25-672,1 10-321,1 1-160,-3 3 0,0-3-32,-2-4 0,-2-6 0,-1-8-32,-1-10-833,0-13-1537,-8-17-9513</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9.974"/>
    </inkml:context>
    <inkml:brush xml:id="br0">
      <inkml:brushProperty name="width" value="0.025" units="cm"/>
      <inkml:brushProperty name="height" value="0.025" units="cm"/>
    </inkml:brush>
  </inkml:definitions>
  <inkml:trace contextRef="#ctx0" brushRef="#br0">1 129 13357,'0'0'2530,"0"-69"961,0 46-320,1 5-768,13 7-1314,3 7-705,6 1-288,5 3-32,7 0-32,4 0 0,-2 0-128,-4 0-1537,-8 0-1699,-12 0-1536</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10.332"/>
    </inkml:context>
    <inkml:brush xml:id="br0">
      <inkml:brushProperty name="width" value="0.025" units="cm"/>
      <inkml:brushProperty name="height" value="0.025" units="cm"/>
    </inkml:brush>
  </inkml:definitions>
  <inkml:trace contextRef="#ctx0" brushRef="#br0">0 98 16752,'0'0'7687,"75"-2"-5925,-32-15-289,7-1-1056,1 0-321,-1 0-609,-8 7-2305,-13 3-1122,-13 2-1858</inkml:trace>
  <inkml:trace contextRef="#ctx0" brushRef="#br0" timeOffset="1">52 256 16207,'0'0'7271,"81"35"-6886,-29-53-225,5-7-64,4-4-1409,-5-3-1955,-5 1-2529,-7-3-6054</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10.662"/>
    </inkml:context>
    <inkml:brush xml:id="br0">
      <inkml:brushProperty name="width" value="0.025" units="cm"/>
      <inkml:brushProperty name="height" value="0.025" units="cm"/>
    </inkml:brush>
  </inkml:definitions>
  <inkml:trace contextRef="#ctx0" brushRef="#br0">73 3 10122,'0'0'4041,"-8"10"-1233,1-1-2334,0-1 1,0 1-1,1 1 0,1-1 1,-1 1-1,2 0 1,-1 1-1,1-1 0,1 1 1,0 0-1,0-1 1,1 1-1,1 0 0,-1 16 1,2-25-462,0-1 0,1 0 0,-1 1 1,0-1-1,0 1 0,1-1 0,-1 0 0,1 1 0,0-1 1,-1 0-1,1 0 0,0 1 0,0-1 0,-1 0 1,1 0-1,0 0 0,0 0 0,0 0 0,0 0 0,1 0 1,-1 0-1,0-1 0,0 1 0,1 0 0,-1-1 1,0 1-1,0-1 0,1 1 0,-1-1 0,1 0 1,-1 1-1,0-1 0,1 0 0,-1 0 0,1 0 0,-1 0 1,1 0-1,-1 0 0,0-1 0,1 1 0,1-1 1,3 0 6,0-1 1,0 1 0,0-1 0,0 0 0,0-1 0,-1 1 0,1-1 0,6-5 0,9-10 65,-1 0 1,20-25-1,24-22-4,-63 64-84,1 0 0,-1-1-1,1 1 1,-1 0 0,1 0-1,-1 0 1,1 0 0,0 0-1,0 1 1,0-1 0,-1 0-1,1 1 1,2-1 0,-3 1 0,0 0 1,-1 0-1,1 0 1,-1 0-1,1 1 1,0-1-1,-1 0 1,1 0-1,-1 0 0,1 1 1,-1-1-1,1 0 1,-1 1-1,1-1 1,-1 1-1,1-1 1,-1 0-1,1 1 1,-1-1-1,0 1 1,1-1-1,-1 1 1,0-1-1,1 1 1,-1 0-1,0 0 1,2 6 34,-1-1 0,1 1 1,-2 0-1,1-1 0,-1 14 0,0-7 130,0-9-89,0 8 2,0 1 1,1-1 0,1 0-1,3 17 1,-4-28-69,-1 0 1,0 1 0,1-1-1,-1 0 1,1 0-1,0 1 1,-1-1 0,1 0-1,0 0 1,0 0-1,-1 0 1,1 0 0,0 0-1,0 0 1,0 0-1,0 0 1,1 0 0,-1-1-1,0 1 1,2 0 0,-2-1 16,1 0 1,0 0 0,0 0 0,0 0 0,-1 0-1,1-1 1,0 1 0,-1-1 0,1 1 0,0-1-1,-1 0 1,1 0 0,0 1 0,-1-1 0,0 0-1,1 0 1,-1-1 0,1 1 0,-1 0 0,2-3 0,15-15 245,0 0 1,14-24-1,-20 26-386,1 0 1,1 1-1,0 1 0,25-21 0,-38 35 91,-1 0 0,1 0 1,0 0-1,0 1 1,0-1-1,-1 0 0,1 1 1,0-1-1,0 0 0,0 1 1,0-1-1,0 1 0,0 0 1,0-1-1,0 1 0,0 0 1,0 0-1,0-1 1,0 1-1,0 0 0,0 0 1,0 0-1,1 0 0,-1 0 1,0 0-1,0 1 0,0-1 1,0 0-1,0 1 0,0-1 1,0 0-1,0 1 1,0-1-1,0 1 0,0 0 1,-1-1-1,1 1 0,0 0 1,0-1-1,0 1 0,-1 0 1,1 0-1,0 0 0,-1 0 1,1-1-1,-1 1 0,1 0 1,-1 0-1,1 0 1,-1 0-1,0 0 0,1 0 1,-1 0-1,0 1 0,0-1 1,0 0-1,0 2 0,2 11 82,-1 1 0,0-1 0,-2 23-1,0-20-107,1 27-592,0-35-2367,0-28-2212,0-13-2691</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11.006"/>
    </inkml:context>
    <inkml:brush xml:id="br0">
      <inkml:brushProperty name="width" value="0.025" units="cm"/>
      <inkml:brushProperty name="height" value="0.025" units="cm"/>
    </inkml:brush>
  </inkml:definitions>
  <inkml:trace contextRef="#ctx0" brushRef="#br0">0 0 16624,'0'0'3331,"1"50"-3043,17-29-224,3-2-288,5-3-2114,-2-6-3844</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06.476"/>
    </inkml:context>
    <inkml:brush xml:id="br0">
      <inkml:brushProperty name="width" value="0.025" units="cm"/>
      <inkml:brushProperty name="height" value="0.025" units="cm"/>
    </inkml:brush>
  </inkml:definitions>
  <inkml:trace contextRef="#ctx0" brushRef="#br0">0 179 11018,'0'0'13517,"77"-64"-12396,-28 41-736,4 0-289,4 1-353,-3 3-1824,-8 3-2083,-10 4-2050</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11.350"/>
    </inkml:context>
    <inkml:brush xml:id="br0">
      <inkml:brushProperty name="width" value="0.025" units="cm"/>
      <inkml:brushProperty name="height" value="0.025" units="cm"/>
    </inkml:brush>
  </inkml:definitions>
  <inkml:trace contextRef="#ctx0" brushRef="#br0">19 0 17713,'0'0'1649,"-3"11"-287,-3 27-533,1-1 1,2 1 0,1 0-1,2 0 1,11 74-1,52 202 30,-14-85 106,-38-176-477,-7-40 436,-6-35 215,-40-169-383,25 129-2468,4-1-1,-9-94 0,21 141 1387,-1-19-367,3-54 1,0 79 702,0 1 1,1-1-1,0 1 0,0-1 1,1 1-1,1 0 1,-1 0-1,1 0 1,1 0-1,7-11 0,-11 19 7,-1 0 0,1 0 0,-1 0 0,1 1 0,-1-1 0,1 0 0,0 1 0,0-1 0,-1 0 0,1 1 0,0-1 0,0 1 0,0-1 0,0 1 0,0-1 0,-1 1 0,1 0 0,0-1 0,0 1 0,0 0 0,0 0 0,0 0 0,0-1 0,0 1 0,0 0 0,0 1 0,0-1-1,0 0 1,0 0 0,0 0 0,0 0 0,0 1 0,0-1 0,0 1 0,0-1 0,0 0 0,0 1 0,-1-1 0,1 1 0,0 0 0,0-1 0,-1 1 0,1 0 0,1 1 0,-1-1-4,0 1 1,0-1-1,0 1 1,0-1-1,0 1 1,0-1-1,0 1 1,-1 0-1,1-1 0,-1 1 1,1 0-1,-1 0 1,0 0-1,1-1 1,-1 1-1,0 0 1,0 0-1,-1 0 0,1 0 1,0-1-1,0 1 1,-1 0-1,1 0 1,-2 2-1,0 3-4,1 0-1,1 0 1,-1 0-1,1 0 1,0 0 0,2 12-1,0-3 269,-6-42-96,-11-46-334,10 51-553,0-1-1,2 1 1,-2-32-1,16 34-6031,-1 6 435,-4 1-317</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12.029"/>
    </inkml:context>
    <inkml:brush xml:id="br0">
      <inkml:brushProperty name="width" value="0.025" units="cm"/>
      <inkml:brushProperty name="height" value="0.025" units="cm"/>
    </inkml:brush>
  </inkml:definitions>
  <inkml:trace contextRef="#ctx0" brushRef="#br0">1 1 7655,'0'0'9892,"2"2"-5528,10 25-3341,29 145 3292,-25-96-3257,44 125 1,-60-200-1219,0-1-1,0 1 1,0-1-1,0 1 0,0 0 1,0-1-1,1 1 0,-1-1 1,0 1-1,0-1 0,0 1 1,1-1-1,-1 1 1,0-1-1,1 1 0,-1-1 1,0 1-1,1-1 0,-1 0 1,0 1-1,1-1 1,-1 1-1,1-1 0,-1 0 1,1 0-1,-1 1 0,1-1 1,-1 0-1,1 0 0,-1 1 1,1-1-1,0 0 1,0 0-1,6-18-2785,-2-31 629,-2-82 640,-2 44 5137,-1 101-2370,1 0 1,1-1-1,6 26 0,-6-32-1042,0-1-1,0 0 1,0 0 0,1 0-1,0 0 1,0 0-1,0 0 1,1-1-1,0 0 1,5 7-1,-7-11-8,-1 0-1,1 1 0,0-1 0,-1 0 0,1 0 1,0 0-1,-1 0 0,1-1 0,0 1 1,0 0-1,0-1 0,0 0 0,0 1 1,0-1-1,-1 0 0,1 0 0,0 0 1,0 0-1,0 0 0,0 0 0,0 0 0,0-1 1,0 1-1,0-1 0,0 0 0,-1 1 1,1-1-1,0 0 0,0 0 0,-1 0 1,1 0-1,-1 0 0,1-1 0,-1 1 1,1 0-1,-1-1 0,0 1 0,1-1 1,1-3-1,6-7 175,0-1-1,-1 0 1,12-28 0,-13 28-293,-2 1 94,-4 8-15,1 1-1,-1 0 1,1-1 0,-1 1-1,1 0 1,0 0-1,1 0 1,-1 0 0,5-4-1,-7 7-5,0 0 1,0 0-1,1 0 0,-1 0 0,0 0 0,0-1 1,1 1-1,-1 0 0,0 0 0,0 0 0,1 1 1,-1-1-1,0 0 0,0 0 0,1 0 0,-1 0 1,0 0-1,0 0 0,1 0 0,-1 0 0,0 0 1,0 1-1,1-1 0,-1 0 0,0 0 0,0 0 1,0 0-1,1 1 0,-1-1 0,0 0 0,0 0 1,0 0-1,0 1 0,0-1 0,1 0 0,-1 0 1,0 1-1,0-1 0,0 0 0,0 0 0,0 1 1,0-1-1,0 0 0,0 1 0,0-1 0,0 0 1,0 0-1,0 1 0,0-1 0,2 19-114,-2-17 128,1 17 19,-1-2 226,1 0 0,1 0 0,8 32 0,-10-47-224,1 1 0,-1-1 0,1 0 0,0 0 0,-1 0 0,1 0 0,0 1 0,0-1 0,0 0 0,1-1 0,-1 1 0,0 0 0,1 0 0,0 0 0,-1-1 0,1 1 0,0-1 0,0 1 0,-1-1 0,1 0 0,0 0 0,0 0 0,1 0 0,-1 0 0,0 0 0,0-1 0,0 1 0,0-1 0,1 1 0,-1-1 0,0 0 0,1 0 0,-1 0 0,0 0 0,0 0 0,1 0 0,2-1 0,0-2 4,0 1 1,1-1-1,-1 0 0,0 0 0,0 0 0,-1-1 0,1 0 0,-1 0 0,0 0 1,0 0-1,0-1 0,0 1 0,-1-1 0,6-10 0,-2 2-271,0 0-1,-1 0 1,-1-1-1,8-27 1,-5-18-3840,-8 59 4064,0 0-1,0 0 1,0 0-1,0 0 0,-1-1 1,1 1-1,0 0 0,0 0 1,0 0-1,0 0 0,0 0 1,0 0-1,0-1 0,-1 1 1,1 0-1,0 0 1,0 0-1,0 0 0,0 0 1,0 0-1,-1 0 0,1 0 1,0 0-1,0 0 0,0 0 1,0 0-1,-1 0 0,1 0 1,0 0-1,0 0 1,0 0-1,0 0 0,-1 0 1,1 0-1,0 0 0,0 0 1,0 0-1,0 0 0,-1 0 1,1 0-1,0 0 1,0 0-1,0 0 0,0 0 1,0 0-1,-1 1 0,1-1 1,0 0-1,0 0 0,0 0 1,0 0-1,0 0 0,0 0 1,0 1-1,0-1 1,0 0-1,-1 0 0,1 0 1,0 0-1,0 1 0,0-1 1,0 0-1,0 0 0,0 0 1,0 0-1,0 1 0,0-1 1,0 0-1,-8 12-4,4-3 8,0 0 0,1 1 0,1-1 0,-1 1 0,1 0 0,1-1 1,0 1-1,1 16 0,5 9-2356,7-1-3490,1-8-105</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12.452"/>
    </inkml:context>
    <inkml:brush xml:id="br0">
      <inkml:brushProperty name="width" value="0.025" units="cm"/>
      <inkml:brushProperty name="height" value="0.025" units="cm"/>
    </inkml:brush>
  </inkml:definitions>
  <inkml:trace contextRef="#ctx0" brushRef="#br0">31 760 13036,'0'0'11104,"-5"-13"-10292,-2-15-571,1-1 0,2 1 0,0-1 1,2-56-1,1 8-62,-1-5-135,4 0-1,3 0 0,17-84 0,-21 162-68,0 0 0,0 0 0,0 0 1,1 1-1,0-1 0,-1 0 0,1 1 0,1-1 0,-1 1 0,0-1 0,1 1 0,4-4 0,-6 6 4,0 0 1,0 1 0,0-1-1,1 0 1,-1 1-1,0-1 1,1 1 0,-1-1-1,0 1 1,1-1-1,-1 1 1,1 0 0,-1 0-1,0 0 1,1 0-1,-1 0 1,1 0 0,-1 0-1,0 0 1,1 1-1,-1-1 1,1 1 0,-1-1-1,0 1 1,1-1-1,-1 1 1,0-1 0,0 1-1,0 0 1,1 0-1,-1 0 1,0 0 0,0 0-1,0 0 1,0 0 0,-1 0-1,3 2 1,2 5 25,0-1 0,0 1 0,0 0 0,-1 0 0,0 1-1,2 8 1,-4-11 92,-1-1 0,1 1 0,0-1 0,1 0 0,-1 1 0,1-1 0,0 0-1,1-1 1,-1 1 0,1-1 0,0 1 0,0-1 0,0 0 0,0-1 0,1 1-1,9 5 1,7 0-184,-8-4-12,0 0 0,0 1 1,-1 0-1,0 1 1,18 13-1,-29-18 123,1-1 1,0 1-1,-1 0 0,1-1 1,-1 1-1,0 0 0,1 0 0,-1 0 1,0 0-1,0 0 0,0 0 1,-1 0-1,1 1 0,0-1 0,-1 0 1,1 4-1,-1-3 66,-1 0 1,1 0-1,-1-1 1,1 1-1,-1 0 0,0 0 1,0-1-1,-1 1 1,1-1-1,0 1 0,-1-1 1,0 1-1,1-1 1,-1 0-1,0 0 0,-4 4 1,-3 2 9,0 0 0,-1-1 0,0 0 0,0 0 0,-1-1 0,0-1 0,0 1 0,0-2 0,0 0 0,-1 0 0,0-1 0,0 0 0,0-1 0,-24 1 0,19-5-2876,3-10-3363</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13.702"/>
    </inkml:context>
    <inkml:brush xml:id="br0">
      <inkml:brushProperty name="width" value="0.025" units="cm"/>
      <inkml:brushProperty name="height" value="0.025" units="cm"/>
    </inkml:brush>
  </inkml:definitions>
  <inkml:trace contextRef="#ctx0" brushRef="#br0">107 292 16271,'0'0'7383,"-10"2"-6320,6-1-1009,1 0 0,-1 0 0,1 0 0,-1 0 0,1 1 0,-1-1 0,1 1 0,0 0 0,0 0 0,0 0 0,0 0 0,-4 5 0,3-3 54,1 1 0,-1 0 0,1 1 0,0-1 0,1 0 0,-1 1 0,1 0 1,0-1-1,-1 10 0,-4 15 227,2 0 0,1 0 0,0 46 0,3-75-328,1 1 1,0 0-1,0-1 1,0 1 0,0-1-1,0 1 1,1-1-1,-1 1 1,0 0-1,1-1 1,-1 1 0,1-1-1,0 0 1,-1 1-1,1-1 1,0 1-1,0-1 1,0 0 0,2 2-1,-3-2-2,1-1 0,0 0 0,0 1 0,0-1 0,0 0 0,0 0 0,0 0 0,0 0 0,0 1 0,0-1 0,0-1 0,0 1 0,0 0 0,0 0 0,0 0 0,0 0 0,0-1 0,0 1 0,0 0 0,0-1 0,0 1 0,1-1 0,4-3 47,0-1 0,0 1 0,0-1 0,0 0 0,-1 0 0,9-10 0,-4 0-8,0 1 1,0-2 0,-1 1 0,-1-1 0,-1 0 0,0-1-1,-1 0 1,-1 0 0,-1 0 0,0-1 0,-1 0 0,-1 1 0,-1-1-1,0-18 1,-1 34-44,0 1 0,0-1 1,0 1-1,-1 0 0,1-1 0,0 1 0,-1 0 0,1-1 0,0 1 0,-1 0 0,0-1 0,1 1 0,-1 0 1,-1-2-1,1 2-11,1 1 0,0 0 1,-1 0-1,1-1 0,-1 1 1,1 0-1,-1 0 0,1-1 1,-1 1-1,1 0 0,-1 0 1,1 0-1,-1 0 1,1 0-1,-1 0 0,1 0 1,-1 0-1,1 0 0,-1 0 1,1 0-1,-1 0 0,1 0 1,-1 0-1,1 1 0,-2-1 1,0 2-24,-1-1 0,1 1 0,0-1 0,0 1 1,0 0-1,0 0 0,0 0 0,0 0 0,0 1 1,1-1-1,-1 0 0,1 1 0,-2 2 0,-5 16 23,1 1-1,2 0 0,0 0 1,1 1-1,1-1 0,1 1 1,0-1-1,4 33 0,-2-52 31,0 1 0,0-1 0,1 0 0,-1 1 0,1-1 1,-1 0-1,1 1 0,1-1 0,-1 0 0,0 0 0,1 0 0,-1 0 0,1 0 0,0 0 0,0 0 0,0-1 0,3 4 0,-2-4 8,-1-1-1,1 1 1,-1-1-1,1 0 1,0 1 0,-1-1-1,1-1 1,0 1-1,0 0 1,0-1-1,-1 1 1,1-1-1,0 0 1,0 0-1,0 0 1,4-1-1,3 0 65,0-2 0,-1 1 0,1-2 0,0 1 1,-1-1-1,0-1 0,0 1 0,0-2 0,-1 1 0,10-9 0,1-2 7,-1-1-1,0-1 1,-2 0 0,28-41 0,-37 48-86,0-1 1,0 0 0,-1 0 0,-1-1 0,0 1 0,-1-1-1,0 0 1,-1-1 0,0 1 0,0-22 0,-2 34-26,-1 0 1,0-1 0,0 1-1,0 0 1,0-1-1,-1 1 1,1 0 0,0-1-1,-1 1 1,1 0-1,-1-1 1,1 1 0,-1 0-1,1 0 1,-2-2-1,1 2 4,1 1-1,0 0 0,-1-1 0,1 1 0,-1 0 1,1 0-1,-1 0 0,1-1 0,-1 1 0,1 0 0,-1 0 1,1 0-1,-1 0 0,0 0 0,1 0 0,-1 0 1,1 0-1,-1 0 0,1 0 0,-1 0 0,1 0 1,-1 0-1,1 0 0,-1 1 0,1-1 0,-1 0 1,-2 2-16,0 0 0,0-1 0,1 1 1,-1 0-1,1 1 0,0-1 1,-1 0-1,1 1 0,0-1 1,0 1-1,-2 4 0,-5 11 39,0 1 0,2 1 1,0 0-1,1-1 0,1 2 0,1-1 0,1 1 0,0-1 0,2 1 0,0 0 1,3 25-1,-2-45 1,1 0-1,-1 0 1,0 0 0,0 1 0,1-1 0,-1 0 0,0 0 0,1 0-1,-1 0 1,1 0 0,0 0 0,-1 0 0,1 0 0,0 0 0,0 0 0,-1 0-1,1 0 1,0-1 0,0 1 0,0 0 0,0 0 0,0-1 0,0 1-1,0-1 1,0 1 0,0-1 0,1 1 0,-1-1 0,0 0 0,0 1 0,0-1-1,0 0 1,1 0 0,-1 0 0,0 0 0,0 0 0,0 0 0,1 0-1,-1-1 1,0 1 0,0 0 0,0-1 0,0 1 0,1-1 0,0 0 0,4-1 81,-1-1 1,1 0-1,-1 0 1,1 0 0,-1-1-1,0 1 1,6-7-1,8-10 70,-1 0-1,-1-1 0,-1-1 0,21-37 1,-29 45-266,-1-1 0,-1 1 1,0-1-1,-1 0 1,0 0-1,-2-1 0,0 0 1,0 1-1,0-20 1,-21 77-778,13-18 883,1-1 0,1 1 0,1-1 1,2 1-1,3 45 0,-3-68-1,0 0 1,0 0-1,0 0 1,0 0-1,0 1 0,0-1 1,1 0-1,-1 0 1,0 0-1,1 0 0,-1 0 1,1 1-1,-1-1 1,1 0-1,0 0 1,-1 0-1,1-1 0,0 1 1,0 0-1,0 0 1,0 0-1,-1 0 0,1-1 1,0 1-1,0 0 1,0-1-1,1 1 1,-1-1-1,0 1 0,0-1 1,0 0-1,0 1 1,0-1-1,1 0 1,-1 0-1,0 0 0,0 0 1,0 0-1,0 0 1,1 0-1,-1 0 0,0 0 1,0-1-1,0 1 1,0 0-1,1-1 1,-1 1-1,0-1 0,0 1 1,0-1-1,0 0 1,1 0-1,5-3 26,-1-1 1,1 1-1,-1-1 0,0 0 0,0-1 0,7-8 1,5-9-85,0-2 0,-2 1 0,-1-2 1,-1 0-1,-1-1 0,-2 0 1,0-1-1,-2 0 0,-1-1 0,-1 1 1,-2-2-1,3-48 0,-23 119-711,-3 25 636,5-19 392,2 2-1,-7 58 1,17-92-227,0-1 1,1 1 0,0 0 0,1-1-1,1 1 1,1-1 0,0 1 0,0-1-1,2 0 1,0 0 0,13 25-1,29 36-38,19 32-444,-61-97 419,0 1 1,-1-1-1,0 1 0,0 1 0,-1-1 0,-1 0 1,0 1-1,1 14 0,-3-24 28,0 0-1,0 0 0,0 0 1,0 0-1,0 0 1,-1 0-1,1 1 0,0-1 1,-1 0-1,0 0 1,1 0-1,-1 0 1,0-1-1,0 1 0,0 0 1,0 0-1,-2 1 1,2-2 3,0 0 0,0-1 1,0 1-1,0 0 1,0-1-1,-1 1 0,1-1 1,0 0-1,0 1 0,0-1 1,0 0-1,-1 0 1,1 0-1,0 0 0,0 0 1,0 0-1,-1 0 1,1 0-1,0 0 0,0-1 1,-2 0-1,-3-1 11,0 0 1,1-1-1,0 0 0,-1 0 0,1-1 1,0 1-1,1-1 0,-1 0 0,1 0 1,-5-6-1,-19-24-11,2-2 1,2-1-1,1-1 0,-19-43 1,40 78-7,1-1 0,-1 1 0,1 0 0,-1-1 0,1 1 0,0-1 0,0 1 0,1-1 0,-1 0 0,1 1 0,0-1 0,0 0 0,0 1 0,0-1 0,2-6 0,-1 7-52,1 0-1,0 1 1,0-1 0,0 1 0,0 0-1,0-1 1,0 1 0,1 0-1,-1 0 1,1 1 0,0-1 0,-1 0-1,1 1 1,0 0 0,0-1 0,0 1-1,0 1 1,3-2 0,71-29-8457,-36 7-2195</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14.563"/>
    </inkml:context>
    <inkml:brush xml:id="br0">
      <inkml:brushProperty name="width" value="0.025" units="cm"/>
      <inkml:brushProperty name="height" value="0.025" units="cm"/>
    </inkml:brush>
  </inkml:definitions>
  <inkml:trace contextRef="#ctx0" brushRef="#br0">137 294 20948,'-5'0'177,"1"-1"0,-1 1 1,1 0-1,-1 0 0,1 0 0,-1 1 1,1 0-1,-1-1 0,1 2 0,-1-1 1,1 0-1,0 1 0,0 0 0,0 0 1,0 0-1,0 0 0,0 1 0,1 0 1,-1 0-1,1 0 0,-1 0 0,1 0 0,-3 4 1,2-1-89,0 1 0,0 0 1,0-1-1,1 1 0,0 0 0,0 0 1,1 1-1,0-1 0,0 1 1,0-1-1,1 1 0,0-1 0,1 9 1,0-15-91,0 0 0,-1 0 0,1 0 1,0 0-1,0 0 0,0 0 0,1 0 0,-1 0 1,0 0-1,0 0 0,0 0 0,1 0 0,-1-1 1,0 1-1,1 0 0,-1 0 0,1 0 0,-1 0 1,1 0-1,-1-1 0,1 1 0,0 0 1,-1-1-1,1 1 0,0 0 0,0-1 0,-1 1 1,1-1-1,0 1 0,0-1 0,2 1 0,-1 0 4,0-1 0,1-1-1,-1 1 1,1 0-1,-1-1 1,0 1 0,1-1-1,-1 1 1,0-1-1,0 0 1,1 0 0,2-2-1,6-4 37,0 0 1,0-1-1,18-17 0,-4-1-2,-2-1-1,-1 0 0,-1-2 1,-1-1-1,-1 0 1,-2-2-1,-2 0 0,0 0 1,-3-2-1,16-60 1,-25 74-131,-8 29-140,-9 32 113,1 8 526,3 1 0,1 0 0,3 0-1,3 0 1,3 79 0,0-125-365,0-1 0,1 1-1,-1-1 1,1 1 0,0-1-1,0 0 1,0 1 0,0-1 0,1 0-1,-1 0 1,1 0 0,0 0-1,0 0 1,0 0 0,0 0 0,1 0-1,4 4 1,-4-6-20,0 1-1,-1-1 1,1 0 0,0 0-1,0 0 1,0 0 0,0 0-1,-1-1 1,1 1 0,0-1-1,0 0 1,0 0 0,0 0-1,1 0 1,-1 0 0,-1-1-1,1 1 1,0-1 0,0 0-1,0 0 1,5-2 0,2-2 33,-1-1-1,1 1 1,-1-2 0,0 1 0,-1-1-1,0 0 1,0-1 0,0 0-1,-1 0 1,-1-1 0,1 0 0,-1 0-1,8-17 1,-7 11-93,0 0 0,-1 0 0,-1 0 0,0-1 1,-1 0-1,-1 0 0,0 0 0,0-26 0,-2 41 4,-1-1 0,0 1 0,0 0 1,0-1-1,-1 1 0,1 0 0,0-1 0,0 1 1,-1 0-1,1-1 0,-1 1 0,1 0 0,-1 0 1,1 0-1,-2-2 0,2 3 15,-1 0 0,1-1-1,-1 1 1,1 0 0,-1 0 0,1-1 0,0 1 0,-1 0-1,1 0 1,-1 0 0,1 0 0,-1 0 0,1 0-1,-1 0 1,1 0 0,-1 0 0,1 0 0,-1 0 0,1 0-1,-1 0 1,1 0 0,-1 0 0,1 0 0,0 0 0,-1 1-1,1-1 1,-1 0 0,-2 2-13,1 0-1,-1-1 0,1 1 1,0 0-1,0 1 1,0-1-1,0 0 1,0 0-1,0 1 1,1-1-1,-3 6 1,-3 9 77,0 1 0,2 0 0,0 1 1,1-1-1,1 1 0,1 0 0,0 0 1,2 0-1,1 28 0,-1-46-23,1 1 1,-1 0-1,0 0 0,0-1 0,1 1 0,-1 0 1,1 0-1,-1-1 0,1 1 0,0 0 1,-1-1-1,1 1 0,0-1 0,0 1 1,0-1-1,1 1 0,-1-1 0,0 0 0,0 0 1,1 1-1,-1-1 0,1 0 0,-1 0 1,1 0-1,-1 0 0,1-1 0,-1 1 1,1 0-1,0-1 0,0 1 0,-1-1 0,1 0 1,0 1-1,0-1 0,-1 0 0,1 0 1,0 0-1,3-1 0,0 1 52,0-1 0,1-1 1,-1 1-1,0-1 0,0 0 0,1 0 0,-1 0 0,-1-1 1,1 0-1,0 0 0,5-5 0,3-2-43,-1-1 0,0-1 0,-1 0 0,-1 0 0,0-1 0,-1 0 0,0-1 1,-1 0-1,0 0 0,-1-1 0,-1 0 0,0 0 0,-1-1 0,-1 1 0,0-1 0,-1 0 0,1-23 0,-5 40-41,1 0 0,0-1 0,-1 1 0,1 0-1,-1 0 1,1 0 0,-1 0 0,1-1 0,-1 1 0,1 0-1,-1-1 1,0 1 0,0 0 0,1-1 0,-1 1 0,0-1-1,0 1 1,0-1 0,1 1 0,-1-1 0,0 0 0,0 1-1,0-1 1,0 0 0,0 0 0,0 0 0,0 1-1,0-1 1,0 0 0,0 0 0,0 0 0,0-1 0,0 1-1,0 0 1,1 0 0,-1-1 0,0 1 0,0 0 0,0-1-1,0 1 1,0-1 0,0 1 0,1-1 0,-1 1 0,0-1-1,0 1 1,1-1 0,-1 0 0,1 0 0,-1 1 0,0-1-1,1 0 1,-1 0 0,1 0 0,0 1 0,-1-1 0,1 0-1,0 0 1,-1 0 0,1 0 0,0 0 0,0 0 0,0 0-1,0 0 1,0 0 0,0 0 0,0-1 0,-6 19 54,0-1 0,1 2 0,1-1 1,1 0-1,0 1 0,2 0 0,0-1 1,0 1-1,2 0 0,4 28 0,-5-42 0,1 0-1,0 0 0,0 0 1,0 0-1,0-1 1,1 1-1,0 0 0,-1-1 1,1 1-1,1-1 0,-1 0 1,0 1-1,1-1 1,-1 0-1,1-1 0,0 1 1,0 0-1,0-1 1,1 1-1,-1-1 0,0 0 1,1 0-1,0-1 1,-1 1-1,1-1 0,0 0 1,0 1-1,0-2 1,-1 1-1,1 0 0,0-1 1,0 0-1,0 0 0,0 0 1,0 0-1,4-1 1,-1 0-103,-1 0 1,0-1 0,1 1-1,-1-1 1,0-1 0,0 1-1,0-1 1,-1 0 0,1 0-1,5-5 1,-7 5-253,0 0 1,0 0-1,-1-1 1,1 0-1,-1 0 1,1 0-1,-1 0 1,-1 0-1,1-1 1,-1 1-1,1-1 1,-1 0-1,1-5 1,3-28-5486,-5-3-3309</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14.892"/>
    </inkml:context>
    <inkml:brush xml:id="br0">
      <inkml:brushProperty name="width" value="0.025" units="cm"/>
      <inkml:brushProperty name="height" value="0.025" units="cm"/>
    </inkml:brush>
  </inkml:definitions>
  <inkml:trace contextRef="#ctx0" brushRef="#br0">0 1 22902,'0'0'8968</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15.485"/>
    </inkml:context>
    <inkml:brush xml:id="br0">
      <inkml:brushProperty name="width" value="0.025" units="cm"/>
      <inkml:brushProperty name="height" value="0.025" units="cm"/>
    </inkml:brush>
  </inkml:definitions>
  <inkml:trace contextRef="#ctx0" brushRef="#br0">1 228 17360,'0'0'6668,"0"13"-6433,2 171 787,0-157-991,2 0 0,0-1-1,1 1 1,2-1 0,13 33-1,-20-57-26,0 0 0,1-1 0,-1 1-1,1 0 1,0-1 0,0 1-1,-1-1 1,1 1 0,0-1 0,0 1-1,0-1 1,1 0 0,-1 1 0,0-1-1,0 0 1,1 0 0,-1 0-1,1 0 1,-1 0 0,1 0 0,-1 0-1,1-1 1,0 1 0,-1-1-1,1 1 1,0-1 0,-1 1 0,1-1-1,0 0 1,-1 0 0,1 0-1,0 0 1,0 0 0,-1 0 0,1 0-1,0-1 1,0 1 0,-1-1 0,1 1-1,0-1 1,-1 0 0,1 1-1,-1-1 1,3-2 0,2-1 72,1-2 1,0 1-1,-1-1 1,0 0-1,-1 0 1,1-1-1,8-13 1,4-12 11,-2-1-1,-1-1 1,-2 0 0,-1 0 0,-1-1 0,-2-1-1,-2 0 1,4-54 0,-11 117-92,8 190-132,-6-190 253,2 0 0,1-1 0,1 1-1,1-1 1,1-1 0,13 27 0,-20-49-62,1 0-1,0 1 1,-1-1 0,1 0 0,1 0-1,-1 0 1,0 0 0,0-1 0,1 1-1,0-1 1,0 1 0,-1-1 0,1 0 0,0 0-1,1 0 1,-1 0 0,0-1 0,1 1-1,-1-1 1,7 2 0,-6-3 27,1 0 0,-1 0 0,1-1 0,-1 1 1,0-1-1,1 0 0,-1 0 0,0 0 0,1-1 0,-1 0 0,0 1 1,0-1-1,0-1 0,-1 1 0,1-1 0,6-5 0,12-12 72,-1-1 1,0-2-1,-2 0 0,-1 0 0,0-2 0,-2 0 0,-1-2 0,-1 1 1,-1-1-1,-2-1 0,-1-1 0,0 1 0,-3-1 0,0-1 0,3-36 1,-9 46-169,-1 0 0,0 1 1,-1-1-1,-2 1 0,-6-32 0,8 46-82,0 1-1,-1-1 1,1 0-1,-1 0 0,0 0 1,0 1-1,0-1 1,-1 1-1,1 0 1,-1 0-1,0 0 0,-1 0 1,1 0-1,0 1 1,-1-1-1,0 1 0,0 0 1,0 0-1,0 0 1,-1 1-1,1-1 1,-1 1-1,1 0 0,-1 1 1,0-1-1,0 1 1,-5-1-1,8 2 6,0-1 0,0 1 0,0 1 0,0-1 0,0 0 0,0 0 0,0 1-1,0-1 1,0 1 0,0-1 0,0 1 0,1 0 0,-1 0 0,0 0 0,1 0 0,-1 0 0,0 0 0,1 0 0,-1 1 0,0 1 0,-1 0-87,0 1 1,1-1-1,0 1 1,0 0 0,0 0-1,0 0 1,0 0-1,-1 8 1,-1 6-748,2 0 0,0 1 0,0 24 1,2-40 658,0 10-946,0 0-1,1 0 1,0 0-1,1 0 1,0 0-1,1-1 1,8 21-1,15 20-7488</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15.827"/>
    </inkml:context>
    <inkml:brush xml:id="br0">
      <inkml:brushProperty name="width" value="0.025" units="cm"/>
      <inkml:brushProperty name="height" value="0.025" units="cm"/>
    </inkml:brush>
  </inkml:definitions>
  <inkml:trace contextRef="#ctx0" brushRef="#br0">205 99 17008,'0'0'6059,"-12"3"-5125,2 0-738,-1 1 0,1 0-1,0 1 1,1 0-1,-1 0 1,1 1-1,0 0 1,0 0 0,1 1-1,-12 11 1,11-7 69,0-1 0,1 1 0,0 0 0,0 1 0,1 0 1,1 0-1,0 1 0,-7 23 0,12-35-255,1-1 0,0 1-1,-1-1 1,1 0 0,0 1 0,0-1 0,-1 1-1,1 0 1,0-1 0,0 1 0,0-1 0,0 1-1,0-1 1,0 1 0,0-1 0,0 1-1,0-1 1,0 1 0,0 0 0,0-1 0,0 1-1,0-1 1,0 1 0,0-1 0,1 1 0,-1-1-1,0 1 1,0-1 0,1 1 0,-1-1 0,0 1-1,1-1 1,-1 0 0,0 1 0,1-1 0,-1 1-1,1-1 1,-1 0 0,1 1 0,-1-1 0,1 0-1,-1 0 1,1 1 0,-1-1 0,1 0-1,-1 0 1,1 0 0,-1 0 0,1 0 0,-1 0-1,1 0 1,0 0 0,-1 0 0,1 0 0,-1 0-1,1 0 1,-1 0 0,1 0 0,-1 0 0,1 0-1,-1-1 1,1 1 0,-1 0 0,1 0 0,-1-1-1,1 1 1,0-1 0,33-21 520,-13 0-487,0 0 0,-1-2 1,-2 0-1,0-1 0,-1-1 0,-2-1 0,-1 0 1,-1-1-1,13-41 0,-31 100-682,1 0-1,2 1 1,0 0-1,6 50 1,-4-81 502,0 1 0,0-1 0,0 1 0,1-1 1,-1 0-1,1 1 0,-1-1 0,1 1 1,0-1-1,-1 0 0,1 1 0,0-1 1,0 0-1,0 0 0,0 0 0,0 0 1,0 0-1,0 0 0,1 0 0,-1 0 1,0 0-1,0 0 0,1-1 0,-1 1 0,1 0 1,-1-1-1,0 1 0,1-1 0,-1 0 1,1 1-1,-1-1 0,1 0 0,-1 0 1,1 0-1,-1 0 0,1 0 0,-1 0 1,1-1-1,-1 1 0,1 0 0,-1-1 1,2 0-1,3-1-340,-1 0 1,0-1 0,0 0-1,0 0 1,0 0-1,0-1 1,-1 1 0,1-1-1,5-7 1,3-6-2177,-1 0-1,16-27 1,-5-2-1772</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16.280"/>
    </inkml:context>
    <inkml:brush xml:id="br0">
      <inkml:brushProperty name="width" value="0.025" units="cm"/>
      <inkml:brushProperty name="height" value="0.025" units="cm"/>
    </inkml:brush>
  </inkml:definitions>
  <inkml:trace contextRef="#ctx0" brushRef="#br0">45 305 192,'4'-20'1250,"-2"-9"5128,-4 23-126,-6 31-3070,-5 37-835,2 0 0,-4 94 0,14-153-2290,1-1 0,0 0 0,0 1 1,0-1-1,0 0 0,1 1 0,-1-1 0,1 0 0,-1 1 1,1-1-1,0 0 0,0 0 0,0 0 0,0 0 0,0 0 0,0 0 1,3 3-1,-3-5-44,0 1 0,1 0 0,-1-1 0,1 1 0,-1-1 0,0 0 1,1 1-1,-1-1 0,1 0 0,-1 0 0,1 0 0,0 0 0,-1 0 0,1 0 1,-1 0-1,0-1 0,1 1 0,-1-1 0,1 1 0,-1-1 0,1 1 0,-1-1 1,0 0-1,1 1 0,-1-1 0,0 0 0,0 0 0,2-2 0,7-5 65,0-1 1,0 0-1,-1 0 0,0-1 0,-1-1 0,0 1 0,0-1 0,8-17 0,1-6-154,23-61-1,-29 62-52,-1-1-1,-2 0 0,-2 0 1,-1-1-1,-1 0 0,-2-56 1,-2 86-87,-1 0 0,1-1 0,-1 1 0,0 0 0,-1 0 0,-3-9 0,5 13 203,0 0 0,0 0-1,-1 1 1,1-1-1,-1 0 1,1 0 0,-1 0-1,1 1 1,-1-1-1,1 0 1,-1 0 0,0 1-1,1-1 1,-1 1-1,0-1 1,0 1 0,0-1-1,1 1 1,-1-1 0,0 1-1,0 0 1,0-1-1,0 1 1,0 0 0,0 0-1,1-1 1,-1 1-1,0 0 1,0 0 0,0 0-1,0 0 1,0 0-1,0 1 1,0-1 0,0 0-1,0 0 1,0 1 0,1-1-1,-1 0 1,0 1-1,0-1 1,0 1 0,1-1-1,-1 1 1,0-1-1,0 2 1,-8 7 87,1 1 0,1 0 1,0 0-1,0 0 0,1 1 0,0 1 0,1-1 0,-7 23 1,-1-3 490,9-21-395,-1 0-25,1 1-1,0-1 0,-5 21 1,9-29-146,-1 1 1,1-1-1,0 0 0,-1 0 1,1 1-1,0-1 0,1 0 1,-1 1-1,0-1 0,1 0 1,-1 0-1,1 0 0,0 1 1,-1-1-1,1 0 0,0 0 1,1 0-1,-1 0 0,0 0 1,0-1-1,1 1 0,-1 0 1,1-1-1,3 4 0,16 10-38,-2-2-582,-1 1 0,25 24 0,-37-31 526,0 0 1,0 1-1,-1 0 0,0 0 0,0 0 0,-1 1 0,0-1 0,0 1 1,2 11-1,1 6 95,-5-17 5,1 1 0,-1 0-1,2-1 1,-1 1-1,1-1 1,1 0 0,8 14-1,-13-23-8,0 1 0,1-1 0,-1 0 0,0 1 0,0-1 0,0 0 0,1 1 0,-1-1 0,0 0 0,1 1 0,-1-1 0,0 0 0,1 1 0,-1-1 0,1 0 0,-1 0 0,0 0 0,1 1 0,-1-1 0,1 0 0,-1 0 0,0 0 0,1 0 0,-1 0 0,1 0 0,-1 0 0,1 0 0,-1 0 0,1 0 0,-1 0 0,0 0 0,1 0 0,-1 0 0,1 0 0,-1 0 0,1-1 0,7-16-542,-5-28-2338,-3 44 2613,0-30-5489</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16.718"/>
    </inkml:context>
    <inkml:brush xml:id="br0">
      <inkml:brushProperty name="width" value="0.025" units="cm"/>
      <inkml:brushProperty name="height" value="0.025" units="cm"/>
    </inkml:brush>
  </inkml:definitions>
  <inkml:trace contextRef="#ctx0" brushRef="#br0">129 7 16720,'0'0'6817,"-8"-2"-4100,1 1-2512,0-1-1,0 1 1,-1 1 0,1-1-1,0 1 1,0 1-1,0-1 1,-10 3 0,15-3-209,-1 1 1,1 0 0,-1 0 0,1 0 0,0 0 0,-1 0-1,1 1 1,0-1 0,0 0 0,0 1 0,0 0 0,0 0-1,0-1 1,1 1 0,-1 0 0,1 0 0,-1 1 0,1-1 0,0 0-1,-1 0 1,1 1 0,0-1 0,1 0 0,-1 1 0,0-1-1,1 1 1,-1-1 0,1 1 0,0 0 0,0-1 0,0 5-1,0-7 0,1 1 0,-1-1 0,0 1 0,1 0 0,-1-1 0,0 1 0,1-1 0,-1 1 0,1-1 0,-1 1 0,1-1 0,-1 1 0,1-1 0,-1 0 0,1 1-1,-1-1 1,1 0 0,-1 1 0,1-1 0,0 0 0,-1 0 0,1 0 0,0 1 0,-1-1 0,1 0 0,0 0 0,-1 0 0,1 0 0,0 0 0,0 0 0,29 0-17,-22 0-9,9-1-97,1 1-263,0 0-1,-1 1 0,1 0 0,-1 2 0,19 4 0,-33-6 392,0-1 0,0 1 0,0 0 0,-1 1 0,1-1 0,0 0 0,-1 1 0,1-1 0,-1 1 0,1 0 0,-1 0 0,0 0 0,0 0 0,0 0 0,0 1 0,0-1 0,0 0 0,-1 1 0,1 0 0,-1-1 0,1 1 0,-1 0 0,0 0 0,0 0 0,-1-1 0,1 1 0,0 0 0,-1 0 0,0 0 0,0 0 0,0 0 0,0 0 0,0 0 0,-1 0 0,1 0 0,-1 0 0,-1 3 0,0-1 233,0 0 0,0 0 0,-1 0 1,0 0-1,0-1 0,-1 1 0,1-1 0,-1 0 0,0 0 1,0 0-1,0-1 0,0 1 0,-9 4 0,2 0 49,-1-1 0,-1-1 0,1 0 0,-18 6-1,-5-5-381,34-7 0,0-1 1,0 1-1,0 0 1,0 0-1,1 0 1,-1-1 0,0 1-1,0 0 1,1-1-1,-1 1 1,0 0-1,0-1 1,1 1-1,-1-1 1,1 0 0,-1 1-1,0-1 1,1 1-1,-1-1 1,1 0-1,-1 1 1,1-1-1,0 0 1,-1 0 0,1 1-1,0-1 1,-1 0-1,1 0 1,0 1-1,0-1 1,0 0-1,0 0 1,0 0 0,-1 0-1,2 1 1,-1-2-1,0-11-2049,0 1-1,1 0 0,3-18 0,9-18-5565</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06.819"/>
    </inkml:context>
    <inkml:brush xml:id="br0">
      <inkml:brushProperty name="width" value="0.025" units="cm"/>
      <inkml:brushProperty name="height" value="0.025" units="cm"/>
    </inkml:brush>
  </inkml:definitions>
  <inkml:trace contextRef="#ctx0" brushRef="#br0">1 60 13645,'1'9'2616,"0"2"-1763,1 0 1,0 0 0,1-1-1,0 1 1,1 0-1,9 18 1,-12-26-749,0-1-1,1 1 1,-1-1-1,1 0 1,-1 0 0,1 1-1,0-1 1,0 0-1,0-1 1,0 1-1,0 0 1,1-1 0,-1 1-1,0-1 1,1 1-1,-1-1 1,1 0 0,-1 0-1,1-1 1,0 1-1,-1 0 1,1-1 0,0 1-1,0-1 1,-1 0-1,1 0 1,0 0 0,0 0-1,-1-1 1,1 1-1,0-1 1,0 0 0,-1 0-1,1 1 1,-1-2-1,1 1 1,-1 0-1,1 0 1,2-3 0,7-5 65,0 0 0,0-1 0,-1-1 0,0 0 0,0 0 0,-1-1 0,-1 0 0,14-25 0,24-29 270,-41 148 691,-6-80-1194,-1 4 117,1 1 0,0 0 0,1-1 0,0 1 0,0-1 0,3 11 0,-4-16-95,0 0-1,1-1 1,-1 1 0,1 0-1,-1 0 1,1 0 0,-1 0-1,1-1 1,0 1-1,-1 0 1,1 0 0,0-1-1,0 1 1,0-1 0,0 1-1,-1-1 1,1 1-1,0-1 1,0 1 0,1-1-1,0 1-199,0-1-1,0 0 0,0 0 0,0 0 1,0-1-1,0 1 0,0 0 0,0-1 1,0 1-1,0-1 0,0 0 1,0 0-1,0 0 0,2-1 0,17-18-7915,0-10-9027</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17.298"/>
    </inkml:context>
    <inkml:brush xml:id="br0">
      <inkml:brushProperty name="width" value="0.025" units="cm"/>
      <inkml:brushProperty name="height" value="0.025" units="cm"/>
    </inkml:brush>
  </inkml:definitions>
  <inkml:trace contextRef="#ctx0" brushRef="#br0">1 1 17008,'0'0'3155,"0"11"-1110,6 234 5185,-2-190-6617,2 0 0,23 87 1,-28-138-604,14 36 38,-15-38-44,0-1 0,1 0-1,-1 0 1,1 0 0,-1 0 0,1 0 0,0 0 0,-1 0 0,1 0 0,0 0 0,0 0 0,0 0 0,0 0 0,-1-1 0,1 1 0,0 0 0,0-1 0,1 1-1,-1-1 1,0 1 0,0-1 0,0 1 0,0-1 0,0 0 0,0 1 0,1-1 0,-1 0 0,0 0 0,2 0 0,-2-1-2,0 1-1,-1-1 1,1 1 0,0-1 0,0 0-1,-1 1 1,1-1 0,0 0 0,-1 0-1,1 1 1,-1-1 0,1 0 0,-1 0-1,1 0 1,-1 0 0,0 0 0,1 0-1,-1 0 1,0 1 0,0-1 0,1 0-1,-1 0 1,0 0 0,0-2 0,0-30-139,-1 24 70,0-7-8,-1 0 0,0 0 0,-2 0 1,0 0-1,-1 1 0,0-1 0,-1 1 1,-1 1-1,0-1 0,-1 1 1,-14-18-1,7 18 17,14 14 56,1 0 0,0 0-1,0 0 1,-1 0 0,1 0 0,0 0 0,0 0 0,-1 0 0,1 0 0,0 0 0,0 0-1,-1 0 1,1 0 0,0 1 0,0-1 0,-1 0 0,1 0 0,0 0 0,0 0 0,0 1-1,-1-1 1,1 0 0,0 0 0,0 0 0,0 1 0,0-1 0,-1 0 0,1 0 0,0 1-1,0-1 1,0 0 0,0 0 0,0 1 0,0-1 0,0 0 0,0 1 0,0-1 0,-1 3 4,1 1 1,0-1 0,0 0 0,1 0 0,-1 1 0,1-1 0,-1 0-1,1 0 1,0 0 0,2 4 0,1 0 17,0 0-1,0 0 1,1 0 0,0-1-1,1 0 1,-1 0 0,1 0-1,0-1 1,1 1 0,-1-2-1,1 1 1,0-1 0,0 0-1,1 0 1,-1-1 0,1 0-1,-1 0 1,1-1 0,0 0-1,0 0 1,0-1 0,15 1-1,-15-1-47,-1-1 1,1 0-1,-1 0 0,1-1 0,0 0 0,-1 0 0,1 0 0,-1-1 0,0-1 0,1 1 0,-1-1 0,0 0 0,-1-1 1,1 1-1,0-2 0,-1 1 0,0 0 0,0-1 0,0 0 0,-1-1 0,0 1 0,0-1 0,0 0 0,5-10 0,-5 5-58,-10 20 63,-10 21 175,13-23-84,0-1 1,1 1-1,0 0 1,0 0-1,1 1 0,0-1 1,0 0-1,2 14 0,-2-20-57,1 0-1,-1 1 0,0-1 1,1 0-1,-1 1 0,1-1 0,0 0 1,-1 0-1,1 0 0,0 1 1,0-1-1,0 0 0,0 0 0,0 0 1,0 0-1,0-1 0,0 1 1,0 0-1,0 0 0,2 0 0,-1 0 2,0-1-1,1 0 1,-1 0-1,0 1 0,0-2 1,0 1-1,0 0 0,1 0 1,-1-1-1,0 1 0,0-1 1,0 0-1,0 0 0,0 1 1,0-1-1,0-1 0,3-1 1,4-4-8,1 0 0,-1-1 0,-1-1-1,16-17 1,16-17-1400,-36 40 859,0 0 1,0-1-1,0 2 0,0-1 0,1 0 0,-1 1 0,1 0 0,7-3 0,-11 5 475,0 0-1,-1 0 1,1 1-1,0-1 1,0 0 0,-1 0-1,1 0 1,0 1-1,-1-1 1,1 0-1,0 1 1,-1-1-1,1 1 1,-1-1-1,1 1 1,0-1 0,-1 1-1,1-1 1,-1 1-1,1 0 1,-1-1-1,0 1 1,1-1-1,-1 1 1,0 0 0,1 0-1,-1-1 1,0 1-1,0 0 1,0-1-1,0 1 1,1 0-1,-1 0 1,0-1 0,0 2-1,0 0-81,0 0 0,0-1 1,1 1-1,-1-1 0,1 1 0,0-1 0,-1 1 1,1-1-1,0 1 0,0-1 0,0 0 1,0 1-1,0-1 0,0 0 0,0 0 0,3 2 1,-3-3-156,0 1 0,1-1 1,-1 0-1,0 0 0,0 0 1,1 0-1,-1 0 0,0 0 1,1 0-1,-1 0 0,0-1 1,1 1-1,-1 0 0,0-1 1,0 1-1,0-1 0,1 1 1,1-2-1,15-13-5344</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17.642"/>
    </inkml:context>
    <inkml:brush xml:id="br0">
      <inkml:brushProperty name="width" value="0.025" units="cm"/>
      <inkml:brushProperty name="height" value="0.025" units="cm"/>
    </inkml:brush>
  </inkml:definitions>
  <inkml:trace contextRef="#ctx0" brushRef="#br0">99 1 9513,'0'0'8445,"-10"4"-5594,5-2-2647,0-1 0,0 1 0,0 1 0,0-1 0,0 1 1,1 0-1,0 0 0,-1 0 0,1 0 0,0 1 0,1 0 0,-1 0 0,0 0 0,1 0 0,0 0 0,0 1 1,1-1-1,-1 1 0,1 0 0,0 0 0,0 0 0,0 0 0,1 0 0,0 0 0,-1 8 0,3-12-207,0-1-1,-1 1 0,1 0 0,0-1 0,0 1 1,0 0-1,0-1 0,0 1 0,0-1 0,0 0 1,0 1-1,0-1 0,0 0 0,0 0 0,0 0 1,1 1-1,-1-1 0,0 0 0,0 0 1,0-1-1,0 1 0,0 0 0,0 0 0,0 0 1,0-1-1,2 0 0,34-5-1103,-36 5 1014,13-2-1127,1 1 1,-1 0 0,1 1-1,18 1 1,-30 0 1123,0 0 0,0 1 0,1-1 0,-1 1 0,0 0 0,0 0 0,0 0 0,0 0 0,0 1 0,0-1 0,3 3 0,-5-3 289,0 0-1,0 0 1,0 0 0,0 0-1,0 0 1,0 1-1,0-1 1,0 0-1,-1 1 1,1-1 0,0 1-1,-1-1 1,1 0-1,-1 1 1,0-1-1,0 1 1,1-1-1,-1 1 1,0-1 0,0 1-1,0 0 1,-1-1-1,1 1 1,-1 2-1,0-1 218,0 0-1,-1 0 0,0 1 1,1-1-1,-1 0 0,0 0 0,-1-1 1,1 1-1,0 0 0,-1-1 0,0 0 1,1 1-1,-1-1 0,-5 3 1,-45 25 2273,50-29-2526,-3 2-12,0 0 0,0 0 0,-1 0 0,0-1 0,1 0 0,-10 1 0,15-3-242,0 0 0,0 0 0,-1 0 0,1 0 0,0 0 1,0 0-1,0 0 0,0 0 0,0-1 0,0 1 0,0-1 0,0 1 0,0-1 0,0 1 0,0-1 0,0 1 0,0-1 0,-1-1 0,1 1-299,0 0-1,0-1 1,0 1 0,1-1-1,-1 0 1,0 1-1,1-1 1,-1 1-1,1-1 1,-1 0-1,1 0 1,0 1 0,0-1-1,0 0 1,0-2-1,0-23-7263</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18.032"/>
    </inkml:context>
    <inkml:brush xml:id="br0">
      <inkml:brushProperty name="width" value="0.025" units="cm"/>
      <inkml:brushProperty name="height" value="0.025" units="cm"/>
    </inkml:brush>
  </inkml:definitions>
  <inkml:trace contextRef="#ctx0" brushRef="#br0">1 0 21973,'0'0'1158,"1"13"599,7 86 353,10 102 605,-18-369-6798,-2 148 3514,2 12 499,0 0 0,-1 0 1,0 0-1,-1 0 0,0 1 1,0-1-1,0 0 0,-7-12 1,9 46 74,2-23-177,-1 1 0,1-1 0,1 0 0,-1 0 0,0 0 0,1 0 0,-1 0 0,1 0 0,0 0 0,0-1 0,0 0 0,0 1 0,1-1 1,-1 0-1,1-1 0,-1 1 0,1 0 0,5 0 0,2 2-1900,1-2 1,-1 0 0,0 0 0,1-1 0,12-1-1,5 0-5583</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18.723"/>
    </inkml:context>
    <inkml:brush xml:id="br0">
      <inkml:brushProperty name="width" value="0.025" units="cm"/>
      <inkml:brushProperty name="height" value="0.025" units="cm"/>
    </inkml:brush>
  </inkml:definitions>
  <inkml:trace contextRef="#ctx0" brushRef="#br0">68 413 1057,'0'0'21642,"-9"3"-19838,6-1-1626,-1 0-1,1 0 0,0-1 0,0 2 1,0-1-1,0 0 0,0 1 1,0-1-1,0 1 0,1 0 1,0 0-1,-1 0 0,1 0 1,-3 6-1,3-2 103,-1 0 1,1 0-1,0 0 1,1 0-1,-1 1 0,1-1 1,1 0-1,0 10 1,0-14-222,0 0 1,0 1-1,0-1 0,1 0 1,-1 0-1,1 0 0,0 0 1,0 0-1,0-1 1,0 1-1,0 0 0,1 0 1,1 3-1,-2-5-51,0-1 0,0 1-1,1 0 1,-1 0 0,0 0 0,0-1-1,0 1 1,0-1 0,1 1 0,-1-1-1,0 1 1,0-1 0,1 0-1,-1 1 1,0-1 0,1 0 0,-1 0-1,0 0 1,1 0 0,-1 0 0,0 0-1,1-1 1,-1 1 0,0 0 0,1-1-1,-1 1 1,0-1 0,0 1-1,1-1 1,-1 0 0,0 1 0,0-1-1,2-2 1,2-1-31,0 0 0,0-1-1,0 0 1,-1 0 0,1 0 0,-1 0-1,-1-1 1,1 0 0,-1 0-1,5-12 1,22-67-704,-29 81 696,14-71-2762,-13 59-338,-11 52 2483,2-5 1125,2 1 0,-3 63 0,8-94-478,0-1 0,0 0 0,0 1 0,0-1 0,-1 0 0,1 1-1,0-1 1,0 1 0,0-1 0,1 0 0,-1 1 0,0-1 0,0 0 0,0 1 0,0-1 0,0 0 0,0 1 0,0-1 0,1 0-1,-1 1 1,0-1 0,0 0 0,0 0 0,1 1 0,-1-1 0,0 0 0,0 0 0,1 1 0,-1-1 0,0 0 0,1 0 0,-1 0-1,0 1 1,1-1 0,-1 0 0,1 0 0,12-7-201,10-19-522,-10 2-1046,-1-1 1,-1-1 0,-1 0-1,-1 0 1,-2-1 0,0 0-1,3-32 1,-1-70-2174,-10 66 5651,-3 2 3557,1 53 28,0 15-3141,-2 15-645,1 2-441,-13 111 2446,14-103-3307,1 1 1,1 0-1,2 0 1,7 39-1,3-31-535,-10-39 251,-1-1-1,1 0 1,-1 1 0,1-1 0,0 0-1,0 1 1,-1-1 0,1 0-1,0 0 1,0 0 0,0 0 0,0 0-1,1 0 1,-1 0 0,0 0 0,0 0-1,1 0 1,-1-1 0,0 1-1,1 0 1,-1-1 0,1 1 0,-1-1-1,0 0 1,2 1 0,-1-6 198,-1 1 0,0-1 0,-1 1 0,1-1 0,-1 1 0,0-1 0,0 1 0,0-1 0,-2-5 0,0 0 120,-1 1 0,0-1 0,-1 0 0,0 1 0,-9-14 0,4 5-317,46 32-296,-29-10 382,0-2 1,1 1-1,-1-1 0,0-1 0,1 1 0,0-1 0,-1-1 0,1 0 0,-1 0 0,1 0 0,0-1 0,-1-1 0,1 1 0,-1-1 0,16-6 0,-18 5 128,-1 0 0,1 0 0,-1 0 0,0 0 0,0-1-1,0 0 1,-1 0 0,1 0 0,-1-1 0,0 0 0,0 1 0,-1-1 0,0-1-1,1 1 1,-2 0 0,1-1 0,0 1 0,-1-1 0,0 0 0,-1 0 0,1 0 0,-1 0-1,0-8 1,0 13-114,-1 0-1,0-1 1,0 1-1,0-1 1,0 1 0,0 0-1,0-1 1,0 1-1,0-1 1,-1 1-1,1 0 1,-1-1-1,1 1 1,-1 0-1,1-1 1,-1 1-1,0 0 1,1 0 0,-1 0-1,0 0 1,0-1-1,0 1 1,0 0-1,0 0 1,0 1-1,0-1 1,0 0-1,0 0 1,-1 0 0,1 1-1,0-1 1,-1 1-1,1-1 1,0 1-1,-1-1 1,1 1-1,0 0 1,-1 0-1,1 0 1,-1 0-1,1 0 1,0 0 0,-1 0-1,1 0 1,-1 0-1,-1 1 1,-2 0 0,0 0 0,0 0 1,0 0-1,-1 1 1,1 0-1,1 0 1,-1 0-1,0 1 0,1-1 1,-1 1-1,-5 5 1,3 0 46,0 0 0,0 1 0,1 0 0,0 0 0,1 0 0,0 1 0,0 0 0,1 0 0,1 0 0,-1 0 1,2 1-1,-1-1 0,2 1 0,-1 0 0,1 0 0,1-1 0,1 16 0,-1-20-71,0 0-1,1 0 0,0 0 1,1 0-1,-1-1 0,1 1 1,0 0-1,0 0 0,1-1 1,0 0-1,0 1 0,0-1 1,0 0-1,1 0 0,0-1 1,0 1-1,0-1 0,1 0 1,-1 0-1,1 0 0,0-1 1,0 0-1,0 0 0,1 0 1,-1 0-1,1-1 0,0 0 1,-1 0-1,1 0 0,0-1 1,11 1-1,-5 0-921,0-2 1,0 1-1,0-2 1,17-1-1,5-9-6854</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12.170"/>
    </inkml:context>
    <inkml:brush xml:id="br0">
      <inkml:brushProperty name="width" value="0.025" units="cm"/>
      <inkml:brushProperty name="height" value="0.025" units="cm"/>
    </inkml:brush>
  </inkml:definitions>
  <inkml:trace contextRef="#ctx0" brushRef="#br0">40 178 7079,'0'0'1430,"-8"1"1079,-24 3-752,79-16 4129,14-4-4710,105-3 429,297 4 0,-330 15-1345,1822-64 488,-1884 60-741,915-46 158,1 47-54,-581 25-99,252 4-243,-462-26-1728,-211 1-5819,10-1-1447</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12.904"/>
    </inkml:context>
    <inkml:brush xml:id="br0">
      <inkml:brushProperty name="width" value="0.025" units="cm"/>
      <inkml:brushProperty name="height" value="0.025" units="cm"/>
    </inkml:brush>
  </inkml:definitions>
  <inkml:trace contextRef="#ctx0" brushRef="#br0">1 144 15118,'0'0'2371,"52"-17"-225,-9 9 288,13 0-993,15 0-288,6-1-608,6-3-385,-2-2-96,-5 0-64,-7 0-641,-17 1-191,-13 4 127,-20 1-929,-16 5 33,-6 0-1666,-25-1-4100</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13.264"/>
    </inkml:context>
    <inkml:brush xml:id="br0">
      <inkml:brushProperty name="width" value="0.025" units="cm"/>
      <inkml:brushProperty name="height" value="0.025" units="cm"/>
    </inkml:brush>
  </inkml:definitions>
  <inkml:trace contextRef="#ctx0" brushRef="#br0">545 86 15310,'0'0'4789,"5"-10"-2872,-2 5-1746,0 0 0,0 0 0,0 0 0,1 0 1,-1 1-1,1-1 0,0 1 0,1 0 1,-1 0-1,1 1 0,-1-1 0,1 1 1,0 0-1,0 1 0,1-1 0,-1 1 1,1 0-1,-1 0 0,1 0 0,-1 1 1,1 0-1,0 0 0,0 1 0,-1-1 0,7 2 1,-2 1-95,-14 4-46,-18 8 12,20-13-34,-228 108 462,146-73 4,3 3-1,-116 74 1,193-110-439,-1 0-2,1-1 1,-1 1-1,1 0 0,0 0 0,0 1 0,0-1 0,0 1 1,0 0-1,1 0 0,0 0 0,0 0 0,0 1 0,0-1 1,1 1-1,0 0 0,0 0 0,-3 7 0,6-11-31,-1 1-1,0-1 1,0 0-1,0 0 1,1 1-1,-1-1 0,0 0 1,1 0-1,0 0 1,-1 0-1,1 0 1,-1 0-1,1 0 1,0 0-1,0 0 1,0 0-1,-1 0 0,1 0 1,0 0-1,0 0 1,0-1-1,0 1 1,1 0-1,-1-1 1,0 1-1,2 0 1,38 11 43,-29-10-25,408 96-1110,-376-91-1899,0-1 0,51 1 1,0-7-7909</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14.183"/>
    </inkml:context>
    <inkml:brush xml:id="br0">
      <inkml:brushProperty name="width" value="0.025" units="cm"/>
      <inkml:brushProperty name="height" value="0.025" units="cm"/>
    </inkml:brush>
  </inkml:definitions>
  <inkml:trace contextRef="#ctx0" brushRef="#br0">0 0 17008,'0'0'5136,"4"13"-4683,1 17 148,0 0 0,-2 1-1,-1 53 1,-3-83-569,1 0 1,0 0-1,0 0 1,0 0-1,0 0 1,0-1-1,0 1 1,0 0-1,0 0 1,0 0-1,0 0 1,1 0-1,-1 0 1,0-1-1,0 1 1,1 0-1,-1 0 1,1 0-1,-1-1 1,1 1-1,-1 0 1,1 0-1,-1-1 1,1 1-1,0-1 1,-1 1-1,1 0 1,0-1-1,0 1 1,-1-1-1,1 0 0,0 1 1,1 0 0,1-1 30,0 0 0,-1 0 1,1 0-1,0-1 1,-1 1-1,1-1 1,-1 1-1,1-1 1,0 0-1,-1 0 1,4-2-1,8-4 111,0-2-1,25-18 0,28-38-82,-50 47 0,1 0-1,29-21 1,-47 39-82,0 0 0,0 0 0,0 0 0,0 0 0,0-1-1,1 1 1,-1 0 0,0 0 0,0 0 0,0 0 0,0 0 0,1 0 0,-1 0 0,0 0 0,0 0 0,0 0 0,0 0-1,1 0 1,-1 0 0,0 0 0,0 0 0,0 0 0,0 0 0,1 0 0,-1 0 0,0 0 0,0 0 0,0 0 0,0 0 0,0 0-1,1 0 1,-1 0 0,0 1 0,0-1 0,0 0 0,0 0 0,0 0 0,1 0 0,-1 0 0,0 0 0,0 0 0,0 1-1,0-1 1,0 0 0,0 0 0,0 0 0,0 0 0,0 1 0,0-1 0,2 14 154,-5 15 7,-11 19 6,10-38-195,1-1-1,0 1 1,1 0-1,-1 0 0,2 1 1,0-1-1,0 0 1,1 18-1,1-27-90,-1-1 0,1 1 0,-1-1 0,1 1 1,-1-1-1,1 1 0,-1-1 0,1 0 0,0 1 0,-1-1 0,1 0 0,-1 1 0,1-1 0,0 0 0,0 0 0,-1 1 0,1-1 0,0 0 0,-1 0 0,1 0 0,0 0 0,0 0 0,-1 0 0,1 0 0,0 0 0,-1-1 0,1 1 0,0 0 0,1-1 0,23-5-2970,6-11-1773,5-6-1969</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14.886"/>
    </inkml:context>
    <inkml:brush xml:id="br0">
      <inkml:brushProperty name="width" value="0.025" units="cm"/>
      <inkml:brushProperty name="height" value="0.025" units="cm"/>
    </inkml:brush>
  </inkml:definitions>
  <inkml:trace contextRef="#ctx0" brushRef="#br0">190 4 15567,'0'0'6705,"-10"-1"-4367,6 0-2284,-1 0 1,1 1-1,0 0 1,-1 0-1,1 0 1,0 0-1,0 1 1,-1 0-1,1 0 0,0 0 1,0 0-1,0 1 1,0-1-1,0 1 1,0 0-1,0 0 1,1 1-1,-1-1 1,1 1-1,0-1 0,-1 1 1,1 0-1,1 0 1,-6 7-1,-1 0-5,1 0-1,0 1 1,0 0-1,1 0 1,1 1-1,0-1 1,0 1-1,1 1 1,1-1-1,0 1 1,-3 19-1,7-31-42,0 0 0,-1 0 0,1 0-1,0 0 1,0 1 0,0-1 0,0 0 0,1 0-1,-1 0 1,0 0 0,0 1 0,1-1 0,-1 0-1,0 0 1,1 0 0,-1 0 0,1 0 0,0 0 0,-1 0-1,1 0 1,0 0 0,0 0 0,-1 0 0,1-1-1,0 1 1,1 1 0,0-2 11,0 1-1,1 0 1,-1 0 0,0-1 0,0 1-1,1-1 1,-1 0 0,0 1-1,1-1 1,-1 0 0,0 0 0,4-1-1,3-1 29,-1 0 0,1 0 0,-1 0 0,0-1 0,0-1 0,11-5 0,0-4-31,0-2-1,-1 0 1,25-27 0,27-24 1249,-74 110-841,-7-17-350,7-21-61,1 1 1,0 0-1,0 0 1,1 0-1,0 1 0,0-1 1,0 1-1,1-1 1,1 1-1,-1 13 1,2-21-7,-1 1 1,1 0 0,0-1-1,0 1 1,-1 0 0,1-1-1,0 1 1,0-1 0,0 1 0,0-1-1,0 0 1,0 1 0,0-1-1,0 0 1,0 0 0,0 1-1,0-1 1,0 0 0,0 0-1,0 0 1,0 0 0,-1-1 0,3 1-1,24-3 110,-16-1-132,0 0 0,0 0 0,0-1 0,-1-1 1,1 0-1,-1 0 0,-1-1 0,1-1 0,-1 1 1,12-14-1,-7 7-25,1 2 1,25-18-1,-51 74 549,11-44-495,0 0 1,0 1-1,-1-1 1,1 0-1,0 1 1,0-1-1,0 0 1,0 1-1,0-1 1,-1 0-1,1 1 0,0-1 1,0 0-1,0 1 1,0-1-1,0 0 1,0 1-1,0-1 1,0 0-1,0 1 0,0-1 1,0 0-1,0 1 1,1-1-1,-1 0 1,0 1-1,0-1 1,0 0-1,0 1 0,1-1 1,-1 0-1,0 0 1,0 1-1,0-1 1,1 0-1,-1 0 1,0 1-1,0-1 1,1 0-1,-1 0 0,0 0 1,1 1-1,-1-1 1,0 0-1,1 0 1,-1 0-1,0 0 1,1 0-1,-1 0 0,1 0 1,25-7 345,24-23-203,-30 17-159,-15 8-8,1 0 1,0 0 0,1 1 0,-1 0-1,1 1 1,0 0 0,0-1-1,0 2 1,0-1 0,12-1 0,-18 6-10,0-1 0,0 1 1,-1 0-1,1 1 0,-1-1 1,0 0-1,1 0 0,-1 0 0,0 0 1,0 0-1,0 0 0,0 0 1,-1 0-1,1 0 0,-2 4 1,-13 29 52,12-30-15,0 0-1,1-1 1,-1 1 0,1 1-1,0-1 1,1 0 0,-2 9-1,3-13 2,0-1-1,1 1 0,-1-1 1,0 1-1,1-1 1,-1 0-1,1 1 1,-1-1-1,1 0 1,-1 1-1,1-1 0,-1 0 1,0 0-1,1 1 1,0-1-1,-1 0 1,1 0-1,-1 0 0,1 0 1,-1 0-1,1 1 1,-1-1-1,1 0 1,-1 0-1,1-1 1,0 1-1,-1 0 0,1 0 1,-1 0-1,1 0 1,-1 0-1,1-1 1,-1 1-1,1 0 0,-1 0 1,1-1-1,-1 1 1,1-1-1,24-8 184,23-21-116,-38 23-86,-1 0 1,1 1-1,0 0 1,1 0-1,-1 1 1,1 1 0,0 0-1,0 0 1,1 1-1,14-2 1,-26 5 11,1 1 1,0-1-1,0 1 0,0-1 0,-1 1 1,1-1-1,0 1 0,-1 0 1,1-1-1,0 1 0,-1 0 0,1-1 1,-1 1-1,1 0 0,-1 0 1,0 0-1,1 0 0,-1-1 0,0 1 1,1 0-1,-1 0 0,0 0 0,0 0 1,0 0-1,0 0 0,0 0 1,0 0-1,0 0 0,0-1 0,-1 3 1,-1 41 541,0-28-628,3-14-377</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15.717"/>
    </inkml:context>
    <inkml:brush xml:id="br0">
      <inkml:brushProperty name="width" value="0.025" units="cm"/>
      <inkml:brushProperty name="height" value="0.025" units="cm"/>
    </inkml:brush>
  </inkml:definitions>
  <inkml:trace contextRef="#ctx0" brushRef="#br0">22 17 12588,'-2'6'9087,"-1"10"-4394,-4 16-3319,-2 44 0,9-75-1361,0-1 0,0 1 0,0-1 0,0 1 0,0-1 0,0 1 0,0 0 0,0-1 0,0 1 0,0-1 0,1 1 0,-1-1 0,0 0 0,0 1 1,1-1-1,-1 1 0,0-1 0,0 1 0,1-1 0,-1 1 0,0-1 0,1 0 0,-1 1 0,1-1 0,-1 0 0,1 1 0,-1-1 0,0 0 0,1 0 1,-1 0-1,1 1 0,-1-1 0,1 0 0,-1 0 0,1 0 0,0 0 0,25-5 357,23-22 170,22-28-298,-43 33-181,39-25-1,-66 47-62,-1-1 1,1 1-1,-1 0 1,0-1-1,1 1 1,-1 0-1,1-1 1,-1 1-1,1 0 0,-1 0 1,1 0-1,-1-1 1,1 1-1,-1 0 1,1 0-1,0 0 1,-1 0-1,1 0 1,-1 0-1,1 0 0,-1 0 1,1 0-1,-1 0 1,1 0-1,-1 1 1,1-1-1,-1 0 1,1 0-1,-1 0 1,1 1-1,-1-1 0,2 1 1,1 18-62,-15 28 123,-1-14 52,8-23-100,0 0-1,1 0 1,1 0-1,0 1 1,0-1-1,-2 21 1,6-31-6,-1 1 0,0 0 0,0-1 0,0 1 0,1-1 0,-1 1-1,0-1 1,1 1 0,-1-1 0,0 1 0,1-1 0,-1 1 0,0-1 0,1 0 0,-1 1 0,1-1 0,-1 0 0,1 1 0,-1-1 0,1 0 0,-1 0 0,1 1 0,0-1 0,-1 0 0,1 0 0,-1 0 0,1 0 0,-1 0 0,1 0 0,0 0 0,-1 0 0,1 0 0,-1 0 0,1 0 0,-1 0 0,1 0 0,0 0 0,-1 0 0,1-1 0,-1 1 0,1 0 0,-1 0-1,1-1 1,-1 1 0,1 0 0,0-1 0,29-13 167,38-29-94,-37 23-68,1 1 0,37-17 1,-68 35-16,0 1 1,0-1-1,0 1 1,0-1 0,0 1-1,0-1 1,0 1-1,0 0 1,1 0-1,-1-1 1,0 1 0,0 0-1,0 0 1,0 0-1,0 0 1,1 0 0,-1 0-1,0 1 1,0-1-1,0 0 1,0 1 0,0-1-1,0 0 1,0 1-1,0-1 1,0 1 0,0 0-1,0-1 1,0 1-1,0 0 1,0 0 0,0-1-1,0 1 1,-1 0-1,1 0 1,0 1 0,0 1-139,0-1 1,0 1-1,-1 0 1,1 0-1,-1-1 1,0 1 0,0 0-1,0 0 1,0-1-1,0 1 1,0 0-1,-1-1 1,0 1 0,-1 5-1,-2-3-3869,2-13-3482,2-7 911</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07.615"/>
    </inkml:context>
    <inkml:brush xml:id="br0">
      <inkml:brushProperty name="width" value="0.025" units="cm"/>
      <inkml:brushProperty name="height" value="0.025" units="cm"/>
    </inkml:brush>
  </inkml:definitions>
  <inkml:trace contextRef="#ctx0" brushRef="#br0">1 245 3940,'0'0'21412,"0"12"-20980,0-3-317,0 0 0,0 0 0,1 0 1,0-1-1,0 1 0,5 13 0,-5-19-68,0-1 1,0 1 0,0-1 0,0 0 0,1 1 0,-1-1 0,1 0 0,0 0 0,-1 0 0,1 0 0,0 0-1,0 0 1,0 0 0,1-1 0,-1 1 0,0-1 0,1 1 0,-1-1 0,0 0 0,1 0 0,0 0 0,-1-1-1,1 1 1,-1 0 0,1-1 0,0 0 0,0 1 0,-1-1 0,1 0 0,0-1 0,3 1 0,-2-1 44,0-1-1,-1 1 1,1 0 0,0-1 0,-1 0 0,1 0 0,-1 0 0,1 0 0,-1 0 0,0-1 0,0 0 0,0 1 0,0-1 0,-1 0 0,1 0 0,-1-1 0,0 1 0,0 0-1,0-1 1,0 1 0,0-1 0,-1 0 0,0 0 0,0 0 0,0 1 0,1-6 0,1-7 268,0 0 1,0 0-1,-2 0 0,0 0 1,-1-19-1,0 34-360,0 0 0,1 0 0,-1 0 0,0-1 0,0 1 0,0 0 0,-1 0 0,1 0 0,0-1 0,0 1 0,-1 0 0,1 0 0,0 0 0,-1 0 0,1 0 0,-1 0 0,0 0 0,1 0 0,-1 0 0,0 0 0,1 0 0,-1 0 0,0 0 0,0 0 0,0 0 0,0 1 0,0-1 0,0 0 0,0 1 0,0-1 0,0 1 0,0-1 0,0 1 0,-3-1 0,3 2 0,-1-1 0,1 1 0,0-1 0,0 1 0,0 0 0,-1 0 0,1 0 0,0 0 0,0 0 0,0 0 0,0 0 0,0 0 0,0 0 0,1 0 0,-1 0 0,0 0 0,1 1 0,-1-1 0,0 0 0,1 1 0,0-1 0,-1 0 0,1 1 0,0-1 0,0 0 0,-1 1 0,1-1 0,0 1 0,1 1 0,-2 2-8,1 1 1,0-1-1,0 1 0,1-1 1,-1 1-1,1-1 0,0 0 1,1 1-1,-1-1 0,1 0 1,0 0-1,1 0 0,-1 0 1,1 0-1,5 6 0,-6-9 5,1 1-1,-1-1 1,1 0-1,0 0 1,0 0-1,0 0 1,0-1-1,0 1 1,1-1-1,-1 0 1,0 0-1,1 0 1,-1 0-1,1-1 1,-1 1-1,1-1 1,-1 0-1,1 0 1,-1 0-1,1 0 1,-1-1-1,1 1 1,-1-1-1,1 0 1,5-3-1,0 0 15,0 0-1,0-1 0,0 0 0,-1 0 1,1-1-1,-1 0 0,-1-1 0,1 0 1,-1 0-1,0 0 0,6-11 0,0 1 8,-1 0 1,-1-1-1,-1-1 0,11-26 0,-18 39-18,0 0 0,-1 0 0,0 0 0,0-1 0,0 1 0,-1-1 0,0 1 0,0-1 0,-1 0 0,0 1 0,-1-14 0,1 20-3,-1 0 1,1 0-1,0-1 1,-1 1-1,1 0 1,0 0-1,-1-1 1,1 1-1,0 0 1,-1 0-1,1 0 1,-1 0-1,1-1 1,0 1-1,-1 0 1,1 0-1,-1 0 1,1 0-1,0 0 0,-1 0 1,1 0-1,-1 0 1,1 0-1,0 0 1,-1 1-1,1-1 1,-1 0-1,1 0 1,0 0-1,-1 0 1,1 1-1,0-1 1,-1 0-1,1 0 1,0 0-1,-1 1 1,-12 10-140,5 0 129,1 1-1,1 0 1,0 0 0,1 1-1,1-1 1,0 1 0,0 0-1,1 1 1,1-1 0,0 0-1,1 1 1,0-1 0,2 18-1,-1-29-138,1 0 0,-1-1 0,1 1-1,-1-1 1,1 1 0,-1 0 0,1-1-1,0 0 1,0 1 0,0-1 0,0 1 0,0-1-1,0 0 1,0 0 0,1 1 0,-1-1-1,0 0 1,1 0 0,-1 0 0,0-1 0,1 1-1,0 0 1,-1 0 0,1-1 0,-1 1 0,1-1-1,2 1 1,48 4-9791,-29-5 1828</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16.096"/>
    </inkml:context>
    <inkml:brush xml:id="br0">
      <inkml:brushProperty name="width" value="0.025" units="cm"/>
      <inkml:brushProperty name="height" value="0.025" units="cm"/>
    </inkml:brush>
  </inkml:definitions>
  <inkml:trace contextRef="#ctx0" brushRef="#br0">0 1 5765,'0'0'17009,"53"46"-22326,-27-37-2563</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16.487"/>
    </inkml:context>
    <inkml:brush xml:id="br0">
      <inkml:brushProperty name="width" value="0.025" units="cm"/>
      <inkml:brushProperty name="height" value="0.025" units="cm"/>
    </inkml:brush>
  </inkml:definitions>
  <inkml:trace contextRef="#ctx0" brushRef="#br0">131 250 16111,'0'0'6123,"-11"1"-3929,5 0-2017,1 0 0,-1 0 0,0 1-1,1 0 1,-1 0 0,1 0-1,-1 0 1,1 1 0,0 0 0,0 0-1,0 1 1,0-1 0,1 1 0,-1 0-1,1 0 1,0 0 0,1 1-1,-1 0 1,1-1 0,-1 1 0,1 0-1,1 1 1,-1-1 0,1 0-1,0 1 1,0 0 0,1-1 0,-2 12-1,2-16-169,1 0 1,0 0-1,0 0 0,0 1 0,0-1 0,0 0 1,1 0-1,-1 0 0,0 1 0,0-1 0,1 0 1,-1 0-1,1 0 0,-1 0 0,1 0 0,-1 0 0,1 0 1,0 0-1,0 0 0,-1 0 0,1 0 0,0 0 1,0-1-1,0 1 0,0 0 0,0-1 0,0 1 1,1 0-1,1 0 7,1 0 1,-1 0 0,0 0 0,1-1-1,-1 1 1,1-1 0,-1 0-1,0 0 1,1 0 0,3-1 0,3-1 19,1 0 0,-1 0 0,0-1 0,0-1 0,-1 1 0,11-7 0,-4 0-28,-2 0-1,0-2 1,0 1 0,-1-2-1,14-16 1,-20 22 0,-1-1 0,0 0 0,-1-1 1,1 1-1,-2-1 0,1 0 0,-1-1 0,-1 1 0,0-1 0,4-17 0,-11 26-193,-5 10 78,-6 11 37,11-15 72,0 1-1,1 1 1,0-1-1,0 0 1,1 1-1,0-1 1,0 1-1,0 0 1,1 0-1,0-1 1,0 11 0,2-16 6,-1 0-1,1 0 1,-1 0 0,1 0 0,0 0 0,0-1 0,0 1 0,-1 0 0,1 0 0,0 0 0,0-1 0,0 1 0,0 0 0,0-1 0,0 1 0,0-1 0,1 1 0,-1-1 0,0 0-1,0 1 1,0-1 0,0 0 0,0 0 0,1 0 0,-1 0 0,0 0 0,0 0 0,0 0 0,1 0 0,-1-1 0,0 1 0,0 0 0,0-1 0,2 0 0,46-12 250,-21-1-214,-1-1 0,-1-2-1,0 0 1,-1-2 0,0 0-1,-2-2 1,-1 0 0,0-2 0,-2 0-1,35-52 1,-47 51-18,-8 23-24,-1 1-1,1 0 1,0 0 0,0-1-1,-1 1 1,1 0-1,0 0 1,0 0-1,-1-1 1,1 1 0,0 0-1,-1 0 1,1 0-1,0 0 1,0 0-1,-1 0 1,1 0 0,0 0-1,-1 0 1,1 0-1,0 0 1,-1 0-1,1 0 1,0 0-1,-1 0 1,1 0 0,0 0-1,-1 0 1,1 0-1,0 0 1,-1 0-1,1 1 1,0-1 0,-1 0-1,1 0 1,0 1-1,-5 1 5,0 1-1,0 0 1,1 0-1,-1 1 0,1-1 1,-5 7-1,-5 4 60,1 1 1,1 0-1,1 1 0,0 1 0,1 0 0,1 0 0,0 1 1,1 0-1,1 0 0,1 1 0,-7 37 0,13-54-58,-1 0 0,1 1 0,0-1-1,0 0 1,0 0 0,1 0 0,-1 0 0,0 0-1,1 0 1,-1 0 0,1 0 0,-1 0 0,1 0-1,0 0 1,0 0 0,0-1 0,0 1 0,1 0-1,-1-1 1,0 1 0,1 0 0,-1-1 0,1 0-1,-1 1 1,1-1 0,0 0 0,-1 0-1,1 0 1,0 0 0,0 0 0,0 0 0,0 0-1,0-1 1,0 1 0,0-1 0,0 1 0,0-1-1,0 0 1,0 0 0,0 0 0,0 0 0,3-1-1,4 1 16,0-1-1,0 0 0,0-1 0,0 0 0,0-1 1,0 1-1,-1-2 0,14-6 0,-4-1-29,-1 0 0,-1-1 0,0-1-1,20-20 1,-29 26 21,-1 0 0,0 0 0,0-1 0,0 1 0,-1-1 0,0-1 0,-1 1 0,0-1 0,0 0-1,0 0 1,2-13 0,-6 22-2,0-1 0,0 1 0,1 0 0,-1 0 0,0-1 0,0 1-1,0 0 1,0 0 0,0-1 0,0 1 0,0 0 0,0 0 0,0-1 0,0 1 0,0 0-1,0 0 1,0 0 0,0-1 0,-1 1 0,1 0 0,0 0 0,0-1 0,0 1-1,0 0 1,0 0 0,0 0 0,-1-1 0,1 1 0,0 0 0,0 0 0,0 0 0,0 0-1,-1-1 1,1 1 0,0 0 0,0 0 0,0 0 0,-1 0 0,1 0 0,0 0-1,0 0 1,-1 0 0,1 0 0,0 0 0,0 0 0,-1 0 0,-14 5 97,-13 15-117,21-12 22,0 0 0,0 0 1,1 0-1,0 1 0,1 0 1,-1 0-1,2 0 0,-1 1 1,1 0-1,1 0 0,0 0 0,0 0 1,1 0-1,0 0 0,1 1 1,0 10-1,1-18-15,0-1 0,1 1 0,-1-1 0,1 1 1,0-1-1,0 0 0,0 1 0,0-1 0,0 0 0,0 1 0,1-1 0,-1 0 0,1 0 1,0 0-1,-1 0 0,1-1 0,0 1 0,0 0 0,0-1 0,0 1 0,0-1 0,0 0 0,1 0 1,-1 0-1,0 0 0,1 0 0,-1 0 0,1 0 0,3 0 0,8 1-187,1 0 1,0 0-1,28-2 0,-31 0-61,37-3-2860,2-12-3919</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16.972"/>
    </inkml:context>
    <inkml:brush xml:id="br0">
      <inkml:brushProperty name="width" value="0.025" units="cm"/>
      <inkml:brushProperty name="height" value="0.025" units="cm"/>
    </inkml:brush>
  </inkml:definitions>
  <inkml:trace contextRef="#ctx0" brushRef="#br0">58 0 20339,'0'0'3011,"-17"54"-1826,5-11-832,1 11-257,1 1-64,4 2 0,4-4-321,2-6-896,0-6-544,3-11-898,4-8-1441,-3-14-2114</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17.509"/>
    </inkml:context>
    <inkml:brush xml:id="br0">
      <inkml:brushProperty name="width" value="0.025" units="cm"/>
      <inkml:brushProperty name="height" value="0.025" units="cm"/>
    </inkml:brush>
  </inkml:definitions>
  <inkml:trace contextRef="#ctx0" brushRef="#br0">28 261 1313,'0'0'12796,"-5"-13"-8664,-15-41-1842,19 51-2169,0 1 0,1-1-1,0 0 1,-1 1 0,1-1-1,0 0 1,0 1 0,1-1-1,-1 1 1,0-1-1,1 0 1,0 1 0,-1-1-1,1 1 1,0-1 0,0 1-1,1-1 1,-1 1 0,0 0-1,1 0 1,0 0 0,2-3-1,2-1 94,1 0 0,0 0 1,0 1-1,15-9 0,-13 9 104,15-9 103,1 1 0,0 1 0,1 2 0,0 1 0,53-13 0,-58 18-340,1 1 0,0 0 1,-1 2-1,1 0 0,0 2 0,0 0 0,-1 1 1,25 6-1,-39-6-83,1 1 1,-1 0 0,0 1 0,0-1-1,0 1 1,0 1 0,-1-1-1,1 1 1,-1 0 0,0 0-1,-1 1 1,7 8 0,-10-12 3,0 1 0,0-1 0,0 1 0,0-1 0,-1 1 0,1 0 1,-1 0-1,0 0 0,0 0 0,0 0 0,0 0 0,0 0 0,-1 1 1,1-1-1,-1 0 0,0 0 0,0 1 0,0-1 0,0 0 0,-1 0 1,1 0-1,-1 0 0,0 1 0,0-1 0,0 0 0,0 0 0,-1-1 0,1 1 1,-1 0-1,0 0 0,0-1 0,-3 4 0,-8 7 135,0-2 1,-1 0-1,-1-1 0,0 0 1,0-1-1,-33 13 0,-33 22 392,140-38-1005,-30-4 317,0 2-1,0 2 0,28 8 0,-46-11 69,-1 1 0,0 0-1,0 0 1,0 1 0,-1 1-1,1-1 1,-1 1 0,-1 1-1,1 0 1,-1 0 0,11 12-1,-17-16 89,0-1 0,0 1-1,0 0 1,-1-1-1,1 1 1,-1 0 0,1 0-1,-1 0 1,0 0-1,0 0 1,0 0-1,-1 0 1,1 1 0,-1-1-1,0 0 1,0 0-1,0 0 1,0 1 0,0-1-1,-1 0 1,-1 5-1,0-3 106,0 1 1,-1-1-1,0-1 0,0 1 0,0 0 0,0-1 0,-1 1 0,0-1 0,0 0 1,0-1-1,-7 6 0,-4 1 387,-1 0 0,1-1 1,-1-1-1,-1 0 0,1-1 0,-34 8 0,35-12-373,0 0-1,0-1 1,0-1-1,0-1 1,-1 0-1,1-1 1,0 0-1,-17-4 1,27 4-142,0 0 1,0 0-1,1-1 1,-1 0-1,0 0 1,1 0-1,-1 0 1,1 0-1,0-1 1,0 0-1,0 0 0,0 0 1,1 0-1,-1-1 1,1 0-1,0 1 1,-1-1-1,2 0 1,-1-1-1,0 1 1,1 0-1,0-1 1,0 1-1,1-1 1,-1 0-1,1 0 0,0 1 1,-1-9-1,2 11-223,0-1 0,0 0 0,0 0 0,1 1 0,-1-1 0,1 0 0,0 0 0,0 1 0,0-1 0,0 1-1,0-1 1,1 1 0,-1-1 0,1 1 0,-1 0 0,1 0 0,0 0 0,0 0 0,0 0 0,0 0 0,0 0-1,0 0 1,1 1 0,-1-1 0,5-1 0,7-4-2099,0 1 0,0 1 0,23-6-1,-22 7 31,36-11-5759</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17.840"/>
    </inkml:context>
    <inkml:brush xml:id="br0">
      <inkml:brushProperty name="width" value="0.025" units="cm"/>
      <inkml:brushProperty name="height" value="0.025" units="cm"/>
    </inkml:brush>
  </inkml:definitions>
  <inkml:trace contextRef="#ctx0" brushRef="#br0">15 0 18610,'0'0'10249,"8"64"-9736,-16-20-417,2 0-64,2-1 0,-1-3-32,5 0-673,0-11-704,6-7-1057,11-10-962,4-11-383,4-1-1378,7-20-6726</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18.172"/>
    </inkml:context>
    <inkml:brush xml:id="br0">
      <inkml:brushProperty name="width" value="0.025" units="cm"/>
      <inkml:brushProperty name="height" value="0.025" units="cm"/>
    </inkml:brush>
  </inkml:definitions>
  <inkml:trace contextRef="#ctx0" brushRef="#br0">86 0 13004,'0'0'10058,"-40"77"-10026,25-28-32,2 3 0,2 2 32,6-2-32,4-2 32,1-8-64,0-10-609,2-11-1633,2-9-2498</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18.546"/>
    </inkml:context>
    <inkml:brush xml:id="br0">
      <inkml:brushProperty name="width" value="0.025" units="cm"/>
      <inkml:brushProperty name="height" value="0.025" units="cm"/>
    </inkml:brush>
  </inkml:definitions>
  <inkml:trace contextRef="#ctx0" brushRef="#br0">12 189 17136,'-2'-9'1538,"0"2"-1388,1 3 49,0 1 0,-1 0 0,2 0-1,-1-1 1,0 1 0,1 0 0,-1-1-1,1 1 1,0 0 0,0-1 0,0 1 0,1-1-1,-1 1 1,1 0 0,-1-1 0,1 1-1,1 0 1,-1 0 0,0 0 0,1-1-1,-1 2 1,1-1 0,0 0 0,0 0 0,0 0-1,0 1 1,1-1 0,2-2 0,12-5-23,0 0 0,1 1 0,0 1 0,0 1 0,1 0 1,-1 2-1,2 0 0,-1 1 0,22-2 0,13 1 219,1 3 0,56 5 0,-86-2-550,1 2 0,39 9 0,-54-9 90,0 0-1,-1 1 1,0 0 0,0 0 0,0 1 0,-1 0 0,0 1 0,14 10 0,-21-14 105,0-1 1,0 1-1,-1 0 0,1 0 1,0-1-1,-1 1 1,0 0-1,1 0 1,-1 1-1,0-1 1,0 0-1,0 0 0,0 1 1,0-1-1,-1 0 1,1 1-1,-1-1 1,1 0-1,-1 1 1,0-1-1,0 1 0,0-1 1,0 1-1,-1-1 1,1 0-1,-1 1 1,1-1-1,-1 1 1,0-1-1,0 0 0,0 0 1,0 0-1,0 1 1,0-1-1,-1 0 1,1 0-1,-1-1 1,0 1-1,1 0 0,-1 0 1,-3 2-1,-8 7 543,-1 0 1,0 0-1,-1-2 0,-22 12 0,32-18-580,-35 19 489,-59 23-1,38-29-2653,54-16-2643</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19.075"/>
    </inkml:context>
    <inkml:brush xml:id="br0">
      <inkml:brushProperty name="width" value="0.025" units="cm"/>
      <inkml:brushProperty name="height" value="0.025" units="cm"/>
    </inkml:brush>
  </inkml:definitions>
  <inkml:trace contextRef="#ctx0" brushRef="#br0">202 281 18546,'0'0'1580,"-2"-9"502,2 6-1887,-1-1 1,1 1 0,-1 0-1,0 0 1,0 0 0,0 0 0,-1 0-1,1 0 1,-1 0 0,0 1-1,1-1 1,-1 0 0,-4-3-1,4 5-159,0 0 0,0 0 0,0 0 0,0 0 0,0 0 0,0 0-1,0 1 1,0-1 0,0 1 0,-1 0 0,1 0 0,0-1 0,0 1-1,0 1 1,0-1 0,-1 0 0,1 0 0,0 1 0,0-1 0,0 1-1,0 0 1,0 0 0,0 0 0,0 0 0,0 0 0,0 0 0,1 0-1,-4 3 1,-5 3-38,1 2 0,-1-1 0,2 1 0,-1 1 0,1 0-1,0 0 1,1 0 0,0 1 0,1 0 0,0 0 0,1 1 0,0 0-1,1 0 1,0 0 0,1 0 0,1 1 0,0-1 0,0 1 0,1 16 0,1-27 1,0-1 0,0 1 0,0 0 0,1 0 0,-1-1 0,1 1 0,-1-1 0,1 1 0,-1 0 0,1-1 0,0 1 0,0-1 0,0 1 0,0-1 0,0 0 0,0 1 0,0-1 0,1 0 0,-1 0 0,0 0 0,1 0 0,-1 0 0,1 0 0,-1 0 0,1 0 0,-1-1 0,1 1 1,-1-1-1,1 1 0,0-1 0,-1 1 0,1-1 0,0 0 0,0 0 0,-1 0 0,1 0 0,0 0 0,-1 0 0,1-1 0,2 1 0,6-2 36,0 0 0,-1 0 0,1-1 0,0 0 0,16-8 0,15-11 138,-1-2-1,-2-2 1,-1-1-1,0-2 1,-3-1-1,0-2 0,-2-1 1,-2-2-1,33-47 1,-56 72-50,0 0 0,-1 0 1,0-1-1,-1 1 0,0-1 1,-1-1-1,0 1 0,-1-1 1,3-16-1,-6 28-124,0-1 1,0 0-1,0 1 0,0-1 1,0 1-1,0-1 0,0 1 1,0-1-1,0 1 1,0-1-1,0 1 0,0-1 1,-1 1-1,1-1 0,0 1 1,0-1-1,-1 1 1,1-1-1,0 1 0,-1 0 1,1-1-1,0 1 0,-1-1 1,1 1-1,0 0 1,-1-1-1,1 1 0,-1 0 1,1 0-1,-1-1 0,1 1 1,-1 0-1,1 0 1,-1 0-1,1-1 0,-1 1 1,1 0-1,-1 0 0,1 0 1,-1 0-1,1 0 1,-1 0-1,1 0 0,-1 0 1,1 0-1,-1 1 0,0-1 1,1 0-1,-1 0 1,1 0-1,0 0 0,-1 1 1,1-1-1,-1 0 0,1 1 1,-1-1-1,-30 18-171,17-4 171,0 2 0,0-1 1,2 1-1,0 1 0,0 1 1,2-1-1,0 2 0,2-1 1,0 1-1,0 0 0,2 1 1,1 0-1,0 0 0,1 0 1,-1 35-1,5-53-2,-1 1 0,1-1 0,1 0 0,-1 1-1,0-1 1,1 0 0,-1 0 0,1 1 0,-1-1 0,1 0 0,0 0 0,0 0 0,0 0 0,0 0 0,1 0-1,-1 0 1,0 0 0,1 0 0,0-1 0,-1 1 0,1 0 0,2 1 0,-1-2 7,0 1 1,1-1-1,-1 0 1,0 0 0,1 0-1,-1 0 1,1 0-1,-1-1 1,1 0-1,0 0 1,-1 0-1,1 0 1,3-1 0,5-1 12,0 0 1,0-1-1,-1 0 1,1-1 0,-1-1-1,0 0 1,18-11-1,-8 2-9,-1-1 0,0-1 0,26-28 0,-39 37-6,-1 0 0,0-1 0,0 0 0,-1 0 1,0 0-1,0-1 0,-1 1 0,0-1 0,0 0 0,-1-1 0,0 1 0,1-10 0,-4 17-4,1 1 0,-1 0 0,0 0 0,0 0 0,0 0 0,1 0 0,-1 0-1,0 0 1,-1 0 0,1 0 0,0 0 0,0 0 0,0 0 0,-1 0 0,1-1 0,0 1 0,-1 0 0,1 1 0,-1-1-1,1 0 1,-1 0 0,0 0 0,1 0 0,-1 0 0,-1 0 0,1 0-7,0 1 1,0 0 0,0 0-1,0 0 1,-1-1-1,1 1 1,0 1-1,0-1 1,0 0 0,0 0-1,-1 0 1,1 0-1,0 1 1,0-1-1,0 1 1,0-1-1,0 1 1,-2 0 0,-3 3-23,-1 0 1,1 1 0,0-1-1,1 1 1,-1 0-1,-4 7 1,-2 3 91,1 1-1,1 1 1,0-1 0,1 2-1,1-1 1,1 1-1,1 1 1,0-1 0,1 1-1,1 0 1,1 0 0,0 0-1,1 26 1,3-43-58,-1 1 0,0 0 0,1-1 0,0 1 0,0 0 0,0-1 0,0 1 0,0-1 0,0 1 1,1-1-1,-1 0 0,1 0 0,0 0 0,-1 1 0,1-1 0,0-1 0,0 1 0,0 0 0,1 0 0,-1-1 0,0 0 0,1 1 0,-1-1 0,1 0 0,-1 0 1,1 0-1,-1 0 0,1-1 0,0 1 0,-1-1 0,1 1 0,0-1 0,0 0 0,4 0 0,6 0-445,-1-1-1,1 0 1,-1 0 0,1-1-1,-1-1 1,17-5-1,31-19-4164,0-8-2082</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19.407"/>
    </inkml:context>
    <inkml:brush xml:id="br0">
      <inkml:brushProperty name="width" value="0.025" units="cm"/>
      <inkml:brushProperty name="height" value="0.025" units="cm"/>
    </inkml:brush>
  </inkml:definitions>
  <inkml:trace contextRef="#ctx0" brushRef="#br0">310 0 16111,'0'0'3614,"-11"2"-336,-7 3-2690,-1 1 0,1 0 0,1 1-1,-1 1 1,1 0 0,-30 21 0,26-14-285,1 0-1,0 0 1,1 2 0,1 1-1,-20 24 1,37-41-315,1-1 1,-1 1-1,0-1 1,1 1-1,-1 0 1,0 0-1,1-1 1,-1 1-1,1 0 0,0 0 1,-1 0-1,1 0 1,0-1-1,-1 1 1,1 0-1,0 0 0,0 0 1,0 0-1,-1 0 1,1 0-1,0 0 1,0 0-1,1 0 1,-1 0-1,0-1 0,0 1 1,1 1-1,0-1-19,0 0-1,0-1 1,0 1-1,0-1 0,0 1 1,0-1-1,0 1 1,1-1-1,-1 0 0,0 1 1,0-1-1,0 0 0,1 0 1,-1 0-1,0 0 1,0 0-1,2-1 0,63-12-1518,-61 11 1319,37-7-962,0 1 0,0 2 1,0 2-1,56 2 1,-96 1 1238,-1 1 1,1 0 0,-1 0 0,1 0-1,-1 0 1,0 0 0,1 0 0,-1 1-1,1-1 1,-1 0 0,0 1 0,1-1 0,-1 1-1,0-1 1,0 1 0,1 0 0,-1-1-1,0 1 1,0 0 0,0 0 0,0 0-1,0 0 1,0 0 0,0 0 0,0 0 0,0 0-1,0 1 1,-1-1 0,1 0 0,0 0-1,-1 1 1,1-1 0,-1 0 0,1 3 0,-1-2 162,0 1 0,-1-1 0,1 1 0,-1-1 0,1 0 0,-1 1 0,0-1 0,0 1 0,0-1 0,0 0 1,0 0-1,0 0 0,-1 0 0,1 0 0,-1 0 0,0 0 0,1 0 0,-1 0 0,-2 1 0,-25 21 1370,-1-1 0,-52 29 0,66-44-1535,0 0 0,0 0 0,0-2-1,-1 0 1,0-1 0,0 0 0,-29 3 0,28-11-3331,13-7-2347,3-11-5758</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20.345"/>
    </inkml:context>
    <inkml:brush xml:id="br0">
      <inkml:brushProperty name="width" value="0.025" units="cm"/>
      <inkml:brushProperty name="height" value="0.025" units="cm"/>
    </inkml:brush>
  </inkml:definitions>
  <inkml:trace contextRef="#ctx0" brushRef="#br0">105 36 18161,'-4'9'1308,"-13"27"158,2 1 0,-11 43 0,14-38-1076,2 0 0,3 0 0,1 0 0,-1 49-1,7-89-368,0-1 1,0 0-1,0 0 0,0 1 0,0-1 0,0 0 0,0 0 0,0 0 0,0 1 0,1-1 0,-1 0 0,1 0 0,-1 0 0,1 0 0,-1 0 0,1 0 0,-1 0 0,1 0 0,0 0 0,0 0 1,-1 0-1,1 0 0,0 0 0,0 0 0,0 0 0,0-1 0,0 1 0,0 0 0,0-1 0,0 1 0,1 0 0,2-1 49,-1 0 1,0 0-1,0 0 0,0 0 0,0-1 1,0 1-1,0-1 0,0 0 0,0 1 1,0-1-1,-1-1 0,4 0 0,11-7 242,-2 0 0,1-1 0,17-14 0,4-6-124,-1-1 0,-1-3 0,-2 0 0,-2-2 0,-1-2 0,-1-1 0,-3 0 0,40-81 0,-54 91-105,-21 48-160,-20 45-489,15-31-559,-31 71-4504,12-37-3221,16-39 565</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08.004"/>
    </inkml:context>
    <inkml:brush xml:id="br0">
      <inkml:brushProperty name="width" value="0.025" units="cm"/>
      <inkml:brushProperty name="height" value="0.025" units="cm"/>
    </inkml:brush>
  </inkml:definitions>
  <inkml:trace contextRef="#ctx0" brushRef="#br0">167 1 5349,'0'0'13394,"-12"2"-12860,5 0-355,-1 0 0,1 0 0,-1 1 0,1 0 0,0 1 0,0-1 0,1 1 0,-1 1 0,1-1 0,0 1 0,0 0 0,0 1 0,1-1 0,-9 11 0,3-2 596,6-9-338,0 0-1,1 1 0,0-1 0,0 1 1,0 0-1,1 0 0,-4 8 0,7-14-409,0 0-1,0 1 0,0-1 1,0 0-1,0 0 0,0 1 1,0-1-1,0 0 0,0 1 1,0-1-1,0 0 0,0 0 1,0 1-1,0-1 0,0 0 1,0 1-1,0-1 0,0 0 1,0 0-1,0 1 0,0-1 1,1 0-1,-1 0 0,0 1 1,0-1-1,0 0 0,0 0 1,1 1-1,-1-1 0,0 0 1,0 0-1,1 0 0,-1 0 1,0 1-1,0-1 0,1 0 1,-1 0-1,0 0 0,0 0 1,1 0-1,-1 0 0,0 0 1,1 0-1,-1 0 0,21-1 388,17-11-123,5-9-103,46-19-242,-82 38 3,1-1 1,-1 1-1,0 1 1,1-1-1,-1 1 1,1 1-1,-1-1 1,1 1-1,-1 1 1,8 0 0,-13 0 44,-1-1 1,0 1 0,0 0 0,0 0 0,0 0-1,0 0 1,-1 0 0,1-1 0,0 2 0,0-1 0,0 0-1,-1 0 1,1 0 0,-1 0 0,1 0 0,-1 0 0,1 1-1,-1-1 1,0 0 0,1 0 0,-1 1 0,0-1-1,0 0 1,0 1 0,0-1 0,0 0 0,0 0 0,-1 1-1,1-1 1,0 0 0,0 0 0,-2 2 0,-12 42 992,8-36-871,0 0-1,-1 0 1,0-1-1,-1 1 1,1-2-1,-1 1 0,-1-1 1,0 0-1,0-1 1,0 0-1,0 0 1,-1-1-1,0 0 1,0-1-1,-12 4 0,21-8-170,1 0-1,-1 0 0,0 0 1,0 1-1,1-1 0,-1 0 0,0 0 1,0 0-1,1 0 0,-1 0 1,0 0-1,0 0 0,1 0 0,-1-1 1,0 1-1,1 0 0,-1 0 1,0-1-1,1 1 0,-1 0 0,0-1 1,1 1-1,-1 0 0,0-1 1,1 1-1,-1-1 0,1 1 0,-1-1 1,1 0-1,-1 1 0,1-1 1,0 1-1,-1-1 0,0-1 0,1-1-277,-1 1 0,1-1 0,0 0 0,0 0 0,0 1 0,0-1-1,0 0 1,1 1 0,-1-1 0,2-3 0,23-59-8706,2 16-998</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20.826"/>
    </inkml:context>
    <inkml:brush xml:id="br0">
      <inkml:brushProperty name="width" value="0.025" units="cm"/>
      <inkml:brushProperty name="height" value="0.025" units="cm"/>
    </inkml:brush>
  </inkml:definitions>
  <inkml:trace contextRef="#ctx0" brushRef="#br0">342 163 15054,'0'0'7421,"-9"-9"-4907,8 8-2439,-3-4 112,-1 0 1,1 0 0,-1 1 0,0 0 0,0-1-1,0 2 1,-1-1 0,0 1 0,1 0 0,-1 0-1,0 0 1,-1 1 0,1 0 0,0 0-1,0 1 1,-11-2 0,6 3-139,0 1-1,0-1 1,0 2-1,0 0 1,0 0-1,0 1 1,0 0 0,1 0-1,-1 2 1,1-1-1,0 1 1,0 1-1,1-1 1,0 2-1,0-1 1,0 1-1,1 1 1,0 0 0,0 0-1,-11 15 1,18-21-35,0-1-1,0 1 1,0-1 0,0 1 0,1-1 0,-1 1 0,0-1-1,1 1 1,-1 0 0,1-1 0,-1 1 0,1 0 0,0 0-1,0-1 1,0 1 0,0 0 0,0 3 0,1-4-7,-1 0 1,1 0 0,-1 0-1,1-1 1,0 1 0,-1 0-1,1 0 1,0 0 0,0-1-1,0 1 1,-1 0 0,1-1-1,0 1 1,0 0 0,0-1-1,0 1 1,0-1 0,0 0-1,0 1 1,0-1 0,2 0-1,7 2 39,0-1 0,0-1-1,0 0 1,20-2 0,-18 1 2,124-17 133,-85 10-416,83-3 0,-123 10 142,19 2-112,-29-1 208,-1 0-1,1 0 0,-1 0 0,1 0 0,0 0 0,-1 0 1,1 0-1,0 0 0,-1 1 0,1-1 0,-1 0 0,1 0 1,-1 1-1,1-1 0,0 0 0,-1 1 0,1-1 1,-1 1-1,0-1 0,1 1 0,-1-1 0,1 1 0,-1-1 1,0 1-1,1-1 0,-1 1 0,0-1 0,1 1 0,-1 0 1,0-1-1,0 1 0,0 0 0,0 0 0,-2 2 710,-4-9-259,-3-9 58,-7-82 354,11 62-480,-10-42-1,56 93-384,30 5-1771,-60-19 970,0 0 0,0 0 0,0-1 0,0-1 1,1 0-1,-1 0 0,0-1 0,12-2 0,-3-8-8125</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21.512"/>
    </inkml:context>
    <inkml:brush xml:id="br0">
      <inkml:brushProperty name="width" value="0.025" units="cm"/>
      <inkml:brushProperty name="height" value="0.025" units="cm"/>
    </inkml:brush>
  </inkml:definitions>
  <inkml:trace contextRef="#ctx0" brushRef="#br0">149 99 8904,'4'-9'4228,"-3"4"-3699,16-41 1697,-16 43-1910,1 1 0,-1-1 0,0 0 0,1 0 0,-1 1 0,1-1 0,0 1 0,0 0 0,0-1 0,0 1 0,0 0 0,0 0 0,1 0 1,4-2-1,-5 31 591,-4 7-285,-2 0 0,-1-1 1,-11 40-1,-8 51 925,17-49-581,3 0 0,4 0 1,11 87-1,-11-161-952,0-1 1,0 1 0,0-1-1,0 1 1,0-1 0,1 1-1,-1-1 1,0 0-1,0 1 1,0-1 0,0 1-1,0-1 1,0 1 0,-1-1-1,1 1 1,0-1-1,0 1 1,0-1 0,0 0-1,0 1 1,-1-1-1,1 1 1,0-1 0,0 0-1,-1 1 1,1-1 0,0 1-1,-1-1 1,1 0-1,0 0 1,-1 1 0,1-1-1,0 0 1,-1 1 0,1-1-1,-1 0 1,1 0-1,0 0 1,-1 0 0,1 1-1,-1-1 1,0 0-1,-23-10 1120,-21-28 435,36 28-1580,1 0 0,1 0 0,0-1 0,0 0 0,1 0 0,1-1 0,0 1 0,0-1 0,1 0 0,1-1 0,0 1 1,1-1-1,0 1 0,1-1 0,0 0 0,1 1 0,0-1 0,3-15 0,-1 22-178,0 0 0,1 1 0,-1-1 0,1 1 0,0 0 0,1 0 0,-1 0 0,1 0 0,0 0-1,0 1 1,1 0 0,-1 0 0,1 0 0,0 0 0,0 1 0,6-4 0,13-5-1760,0 0-1,34-11 1,-38 15 772,116-42-9361,-65 25 2087</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22.436"/>
    </inkml:context>
    <inkml:brush xml:id="br0">
      <inkml:brushProperty name="width" value="0.025" units="cm"/>
      <inkml:brushProperty name="height" value="0.025" units="cm"/>
    </inkml:brush>
  </inkml:definitions>
  <inkml:trace contextRef="#ctx0" brushRef="#br0">240 351 8360,'0'0'8306,"-6"-10"-4019,4 6-4067,0 0 0,-1 0-1,1 1 1,-1-1 0,0 0 0,0 1-1,0 0 1,0-1 0,-1 1-1,1 1 1,-1-1 0,0 0 0,0 1-1,0 0 1,0 0 0,0 0 0,0 0-1,-1 1 1,1 0 0,-1-1-1,1 2 1,-1-1 0,1 0 0,-7 1-1,5 1-173,-1-1-1,1 2 1,0-1-1,0 1 1,-1 0-1,1 0 1,1 0 0,-1 1-1,0 0 1,1 0-1,-1 0 1,1 1-1,0 0 1,0 0-1,0 0 1,1 1-1,0 0 1,-1-1-1,2 1 1,-1 1-1,0-1 1,1 1-1,0-1 1,1 1-1,-1 0 1,1 0 0,0 0-1,0 0 1,1 0-1,0 1 1,0-1-1,1 0 1,-1 1-1,1-1 1,2 12-1,-1-16-39,0 0 1,0 0-1,0 0 0,1 0 0,-1-1 0,1 1 0,-1 0 1,1-1-1,-1 1 0,1-1 0,0 0 0,0 1 0,0-1 1,0 0-1,0 0 0,0 0 0,0 0 0,0-1 0,0 1 1,0-1-1,0 1 0,1-1 0,-1 1 0,0-1 0,0 0 1,1 0-1,2-1 0,6 1 38,0 0 1,1-1-1,-1-1 1,14-3-1,-5-2-5,-1 0-1,0-2 1,-1 0-1,0-1 0,0-1 1,-1 0-1,0-1 1,-1-1-1,-1-1 1,0-1-1,-1 0 1,0 0-1,-1-1 0,16-28 1,-27 35-446,-15 22 205,-18 29 101,-23 55-151,49-85 119,0 0-1,0 1 1,1-1 0,1 1-1,0-1 1,-2 19 0,5-30 74,0 0 0,0 0 0,0 0 0,0 0 0,0 0 1,0 0-1,0 0 0,0 0 0,0 0 0,0 0 0,1 0 0,-1 0 1,0 0-1,0 0 0,1 0 0,-1-1 0,1 1 0,-1 0 0,1 0 1,0 0-1,-1 0 0,1-1 0,-1 1 0,1 0 0,0-1 0,0 1 1,0-1-1,-1 1 0,1-1 0,0 1 0,0-1 0,0 1 0,0-1 1,0 0-1,0 1 0,0-1 0,0 0 0,0 0 0,0 0 0,0 0 1,0 0-1,0 0 0,0 0 0,-1 0 0,1 0 0,0 0 0,0-1 1,0 1-1,0 0 0,2-1 0,4-1-348,1-1 0,-1 0-1,0 0 1,0-1 0,8-4 0,7-8-657,0 0 0,-1-2 1,-1 0-1,0-1 0,-2-1 1,24-33-1,-23 27 1286,-2 0-1,-1-2 1,-2 0 0,0 0-1,-2-2 1,-1 0 0,-1 0-1,10-62 1,-19 62 587,-1 30-790,0 0 0,0-1 0,0 1 0,0 0 0,0 0 0,0 0 0,0 0-1,0-1 1,0 1 0,0 0 0,-1 0 0,1 0 0,0 0 0,0 0 0,0 0-1,0 0 1,0-1 0,-1 1 0,1 0 0,0 0 0,0 0 0,0 0 0,0 0 0,-1 0-1,1 0 1,0 0 0,0 0 0,0 0 0,0 0 0,-1 0 0,1 0 0,0 0-1,0 0 1,0 0 0,0 0 0,-1 0 0,1 0 0,0 0 0,0 0 0,0 0 0,0 1-1,-1-1 1,1 0 0,0 0 0,0 0 0,0 0 0,0 0 0,0 0 0,0 0 0,-1 1-1,1-1 1,0 0 0,0 0 0,0 0 0,0 0 0,0 1 0,0-1 0,0 0-1,0 0 1,0 0 0,0 1 0,-27 46 1471,-3 12-1012,-34 75 1387,57-116-1425,1 1-1,0-1 1,1 1 0,1 0-1,-2 27 1,6-45-434,0 1 1,-1-1 0,1 0-1,0 0 1,1 0 0,-1 0-1,0 0 1,0 0 0,0 0-1,1 0 1,-1 0 0,0 0-1,1 0 1,-1 0 0,1 0-1,-1 0 1,1 0 0,0 0-1,-1 0 1,1-1 0,0 1-1,0 0 1,-1 0 0,1-1 0,0 1-1,1 1 1,1-2 10,-1 1 1,1 0-1,-1-1 1,0 1-1,1-1 1,-1 0-1,1 0 1,-1 0-1,1 0 1,-1 0-1,4-1 1,3 0 28,0-2 0,-1 1 0,1-1 1,-1 0-1,15-8 0,27-29-444,-41 31 203,1 1 0,0 0 1,1 1-1,16-10 0,-26 17 209,-1 1 0,1-1 0,0 0 0,-1 1 0,1-1 0,-1 0 0,1 1 0,-1-1-1,1 1 1,-1-1 0,1 1 0,-1-1 0,1 1 0,-1-1 0,0 1 0,1-1 0,-1 1 0,0 0 0,1-1 0,-1 1 0,0-1 0,0 1 0,0 0 0,1-1-1,-1 1 1,0 0 0,0-1 0,0 1 0,0 0 0,0-1 0,0 1 0,-1 0 0,1-1 0,0 1 0,0 1 0,0 37 360,0-32-305,-1 13 42,0 31-42,1-49-50,0 1 1,1-1 0,-1 1 0,0-1-1,1 1 1,0-1 0,0 1-1,-1-1 1,1 1 0,1-1-1,-1 0 1,0 0 0,0 0-1,4 4 1,-4-5 67,0-1-1,0 1 0,1 0 1,-1-1-1,0 1 1,0-1-1,1 1 1,-1-1-1,1 0 1,-1 0-1,0 0 1,1 0-1,-1 0 1,1 0-1,-1 0 1,0 0-1,1 0 1,-1 0-1,0-1 1,1 1-1,-1-1 1,0 1-1,1-1 1,-1 1-1,0-1 1,0 0-1,0 0 1,1 1-1,-1-1 1,0 0-1,0 0 1,0 0-1,1-2 0,33-39 292,-31 37-391,1-3 26,0-1 0,0 0 0,0 0 0,-1 0 0,5-17 0,-8 22-9,0 0 0,0 0 1,0 0-1,0-1 0,-1 1 0,1 0 0,-1-1 0,0 1 0,-1 0 0,1-1 0,-1 1 0,0 0 0,0-1 0,0 1 1,-3-7-1,4 11-8,0-1 0,-1 0 0,1 1 1,0-1-1,0 1 0,-1-1 0,1 0 0,0 1 1,-1-1-1,1 1 0,0-1 0,-1 1 1,1-1-1,-1 1 0,1-1 0,-1 1 0,1 0 1,-1-1-1,1 1 0,-1 0 0,1-1 1,-1 1-1,1 0 0,-1 0 0,0-1 0,1 1 1,-1 0-1,0 0 0,1 0 0,-1 0 1,0 0-1,1 0 0,-1 0 0,1 0 1,-1 0-1,0 0 0,1 0 0,-1 1 0,0-1 1,1 0-1,-1 0 0,1 1 0,-1-1 1,1 0-1,-1 0 0,0 1 0,1-1 0,-1 1 1,1 0 1,-1 0 1,1 0 0,0 0-1,-1-1 1,1 1 0,0 0-1,0 0 1,0 0 0,0 0-1,0 0 1,0 0-1,0 0 1,0 0 0,0 0-1,0 0 1,1-1 0,-1 1-1,0 0 1,0 0 0,1 0-1,-1 0 1,1-1 0,-1 1-1,1 0 1,-1 0 0,1-1-1,0 1 1,-1 0 0,1-1-1,0 1 1,-1 0-1,1-1 1,0 1 0,0-1-1,-1 1 1,3-1 0,4 4 28,1 0 0,1-1-1,-1 0 1,0-1 0,1 0 0,0 0 0,-1 0 0,1-1 0,0-1 0,11 0 0,-7 0-3,0-1 0,0-1 0,0 0 0,0 0 0,0-1 0,15-6 0,-15 4-3,-1-1-1,-1-1 1,1 0-1,14-11 0,-23 16-3,0-1 0,0 1 0,0-1 0,0 0 0,0 0 0,0 0-1,-1-1 1,1 1 0,-1-1 0,0 1 0,0-1 0,0 0 0,-1 1-1,1-1 1,-1 0 0,0 0 0,1-8 0,-2 11 21,0 0 0,0 0-1,0 0 1,0 0 0,-1 1 0,1-1 0,0 0 0,0 0 0,-1 0-1,1 0 1,0 1 0,-1-1 0,1 0 0,-1 1 0,1-1 0,-1 0-1,1 1 1,-1-1 0,0 0 0,1 1 0,-1-1 0,0 1 0,1-1-1,-1 1 1,0-1 0,0 1 0,-1-1 0,-30-2 383,26 4-412,-1 0 0,1 0-1,0 1 1,0-1-1,0 1 1,0 0 0,0 1-1,-5 3 1,8-4-9,0 0-1,0 1 1,1-1 0,-1 1 0,1 0-1,0-1 1,0 1 0,0 0 0,0 1 0,0-1-1,0 0 1,1 0 0,0 1 0,-1 3 0,1-6-108,1 0 1,0 0-1,0 0 1,0 0-1,0 0 1,0 0-1,0 0 1,0 0-1,1 0 1,-1 0-1,0 0 1,0 0-1,1 0 1,-1-1-1,0 1 1,1 0-1,-1 0 1,1 0-1,0 0 0,0 1 1,1-1-338,-1 0 1,1 0-1,-1 0 1,1-1-1,-1 1 0,1 0 1,0-1-1,-1 1 1,1-1-1,0 1 0,0-1 1,-1 0-1,1 0 1,0 0-1,2 0 1,16 0-7388</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23.077"/>
    </inkml:context>
    <inkml:brush xml:id="br0">
      <inkml:brushProperty name="width" value="0.025" units="cm"/>
      <inkml:brushProperty name="height" value="0.025" units="cm"/>
    </inkml:brush>
  </inkml:definitions>
  <inkml:trace contextRef="#ctx0" brushRef="#br0">10 134 11659,'-1'0'261,"1"0"1,0 0-1,0 0 0,-1 0 1,1 0-1,0 0 0,-1 0 1,1 0-1,0 0 0,-1 0 1,1 0-1,0 0 0,-1 0 0,1 0 1,0 0-1,-1 0 0,1 1 1,0-1-1,0 0 0,-1 0 1,1 0-1,0 0 0,0 1 1,-1-1-1,1 0 0,0 0 1,0 1-1,0-1 0,-1 0 1,1 0-1,0 1 0,0-1 0,0 0 1,0 1-1,0-1 0,0 0 1,0 1-1,-1-1 0,7 14 2800,19 11-1600,-18-21-1282,1-1 0,0 0 0,-1 0 0,1-1 0,0 0 0,1-1 0,-1 0 0,0 0 0,0 0 0,1-1 0,-1-1 0,0 1 0,0-1 0,1-1 0,-1 1 0,0-1 0,0-1 0,9-4 0,-3 2-56,-2-1-1,1-1 1,-1 0 0,0 0 0,0-1-1,-1-1 1,0 0 0,-1 0-1,19-22 1,-27 29-113,-1 0 0,1 0 0,0 0 0,-1 0 0,1-1 0,-1 1 0,1 0 0,-1-1 1,0 1-1,0-1 0,0 0 0,-1 1 0,1-1 0,0 0 0,-1 1 0,0-1 0,0 0 0,0 1 0,0-1 0,0 0 0,-1-5 0,-1 6-8,1 0 0,0 0-1,-1 1 1,0-1 0,0 0-1,1 1 1,-1-1 0,0 1-1,0-1 1,0 1 0,0 0-1,-1 0 1,1 0 0,0 0-1,0 0 1,-1 1 0,1-1 0,0 1-1,-1-1 1,1 1 0,-1 0-1,1 0 1,-4 1 0,-4-1-18,0 1 1,0 0-1,0 1 0,1 0 1,-1 1-1,0 0 1,1 1-1,0 0 1,0 0-1,0 1 1,1 0-1,-1 0 1,1 1-1,0 0 1,1 0-1,0 1 1,0 0-1,0 1 1,1-1-1,0 1 0,0 1 1,1-1-1,0 1 1,0 0-1,1 0 1,0 0-1,1 0 1,0 1-1,1-1 1,0 1-1,0 0 1,0 14-1,2-21-38,0-1 1,0 0-1,0 0 0,1 0 0,-1 1 1,1-1-1,-1 0 0,1 0 0,0 0 1,-1 0-1,1 0 0,1 0 0,-1 0 1,0 0-1,0 0 0,1-1 1,-1 1-1,1 0 0,-1-1 0,3 2 1,0 0-202,-1-1 1,1 0-1,0 0 1,0-1 0,0 1-1,0-1 1,0 0 0,0 0-1,1 0 1,3 0 0,8 0-1508,0-1 1,0-1 0,0 0 0,28-6 0,22-13-6327</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23.406"/>
    </inkml:context>
    <inkml:brush xml:id="br0">
      <inkml:brushProperty name="width" value="0.025" units="cm"/>
      <inkml:brushProperty name="height" value="0.025" units="cm"/>
    </inkml:brush>
  </inkml:definitions>
  <inkml:trace contextRef="#ctx0" brushRef="#br0">275 1 18642,'-12'1'1852,"-1"2"-1376,-1 1-1,1 0 1,0 0 0,0 1-1,1 1 1,-1 0 0,1 1-1,1 0 1,-18 15 0,8-5 180,-35 38 0,51-50-522,1 0 0,0 0 0,0 1 0,0-1 0,1 1 0,0 0-1,0 0 1,0 0 0,1 0 0,0 0 0,0 1 0,1-1 0,-2 13 0,3-18-131,1 0 0,-1 0 1,1 1-1,-1-1 0,1 0 1,-1 0-1,1 0 0,0 0 1,-1 0-1,1 0 0,0 0 1,0 0-1,0 0 0,0 0 1,0 0-1,0-1 0,0 1 1,0 0-1,0-1 0,0 1 0,0-1 1,1 1-1,-1-1 0,0 1 1,0-1-1,1 0 0,-1 0 1,0 0-1,0 0 0,1 0 1,1 0-1,52 1 90,-40-2-41,98-6-770,-76 3-210,75 1 0,-111 3 943,-1 0-1,1 0 1,-1 0 0,1 0-1,0 0 1,-1 0-1,1 0 1,-1 0-1,1 0 1,0 0-1,-1 0 1,1 0 0,-1 0-1,1 1 1,0-1-1,-1 0 1,1 0-1,-1 1 1,1-1 0,-1 0-1,1 1 1,-1-1-1,1 1 1,-1-1-1,1 0 1,-1 1-1,0-1 1,1 1 0,-1-1-1,0 1 1,1-1-1,-1 1 1,0 0-1,0-1 1,1 1-1,-1-1 1,0 1 0,0-1-1,0 1 1,0 0-1,0-1 1,0 1-1,0 0 1,0-1-1,0 1 1,0-1 0,0 1-1,0 0 1,0-1-1,-1 1 1,1-1-1,0 1 1,0-1-1,-1 1 1,1-1 0,0 1-1,-1-1 1,1 1-1,0-1 1,-1 1-1,1-1 1,-1 1-1,1-1 1,-2 1 0,-31 28 1633,-4-9-972,-2-1 0,0-3 0,-1-1 1,-1-2-1,-74 15 0,94-27-1554,25-6-1390,37-13-4245,-26 12 3547,26-12-5004</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0:09.697"/>
    </inkml:context>
    <inkml:brush xml:id="br0">
      <inkml:brushProperty name="width" value="0.025" units="cm"/>
      <inkml:brushProperty name="height" value="0.025" units="cm"/>
    </inkml:brush>
  </inkml:definitions>
  <inkml:trace contextRef="#ctx0" brushRef="#br0">6712 205 6887,'0'0'8621,"4"-9"-7441,11-28-289,-15 36-849,0 0 0,0 0-1,0 1 1,0-1-1,0 0 1,0 0 0,0 0-1,0 0 1,0 1-1,-1-1 1,1 0 0,0 0-1,-1 0 1,1 1-1,0-1 1,-1 0 0,1 0-1,-1 1 1,1-1 0,-1 1-1,0-1 1,1 0-1,-1 1 1,1-1 0,-1 1-1,0-1 1,0 1-1,1-1 1,-1 1 0,0 0-1,0-1 1,0 1-1,1 0 1,-1 0 0,-1-1-1,-31-6 1165,28 7-910,-25-3 115,0 2 0,0 0 0,0 3-1,-51 7 1,-51 2-228,-527 7 2054,-16-17-2741,-2-35 751,291 12 176,-192 4-345,-300-20 14,-336-15-113,1129 55 5,0 4 0,1 3 0,0 4 0,1 3 0,-106 36 0,122-29 2,1 3 0,2 3 1,0 3-1,2 3 0,2 2 1,-95 77-1,140-102-16,0 1 0,1 1 1,1 0-1,0 1 0,1 1 0,-15 25 1,24-37 21,1 1 1,-1 0 0,1-1 0,0 1 0,1 0 0,-1 0-1,1 0 1,0 1 0,0-1 0,1 0 0,-1 0-1,1 0 1,1 1 0,-1-1 0,0 0 0,1 0 0,0 0-1,1 1 1,-1-1 0,1-1 0,0 1 0,0 0-1,0 0 1,1-1 0,0 1 0,-1-1 0,2 0 0,6 8-1,8 5 17,1-1-1,1 0 0,0-2 0,1 0 0,1-1 0,0-2 0,0 0 0,1-1 1,48 13-1,9-3 31,138 16 1,523 7-6,-288-26 1,305 53-11,355 14 32,538-133-13,-1440 26-6,-1-9 0,-1-8 1,347-117-1,-546 154-1,0 0-1,-1 0 1,1-1 0,-1-1-1,0 1 1,0-2-1,0 1 1,-1-1 0,0 0-1,0-1 1,-1 0-1,1 0 1,-1-1-1,-1 0 1,0 0 0,0 0-1,6-11 1,4-9 48,30-37 0,-33 48 4,1-1 1,-2 0-1,-1-1 1,0-1 0,10-25-1,-20 41-21,0 1-1,0-1 1,0 0-1,-1 0 1,1 1-1,-1-1 1,0 0-1,0 0 1,0 0-1,-1 1 1,1-1-1,-1 0 1,0 0-1,0 1 1,0-1-1,-4-6 1,2 4-43,-1 1-1,1 0 1,-1 0-1,0 0 1,-1 0 0,1 1-1,-1 0 1,0 0-1,-8-5 1,-10-4-52,0 1 0,-1 2 0,-49-16-1,66 23 67,-107-29-385,-1 5 0,-211-22 0,177 40-2923,-1 7-3453,31 2-975</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0:12.277"/>
    </inkml:context>
    <inkml:brush xml:id="br0">
      <inkml:brushProperty name="width" value="0.025" units="cm"/>
      <inkml:brushProperty name="height" value="0.025" units="cm"/>
    </inkml:brush>
  </inkml:definitions>
  <inkml:trace contextRef="#ctx0" brushRef="#br0">0 133 11179,'0'0'9192,"14"-3"-8370,34-6-458,1 2-1,0 3 0,0 2 1,49 3-1,-30 0-263,-39-1-80,1128-35 360,-865 18-316,-271 21-128,-20-3 61,-1-1 1,0 0-1,0 0 0,1 1 0,-1-1 0,0 0 0,0 0 0,0 1 0,0-1 0,1 0 0,-1 1 1,0-1-1,0 0 0,0 1 0,0-1 0,0 0 0,0 1 0,0-1 0,0 0 0,0 1 1,0-1-1,0 1 0,0-1 0,0 0 0,0 1 0,0-1 0,0 0 0,0 1 0,-1-1 1,1 0-1,0 0 0,0 1 0,-2 1 5,1 0 0,-1 0 0,0-1 0,0 1 0,1-1 0,-1 1 0,0-1 1,0 1-1,-1-1 0,1 0 0,0 0 0,0 0 0,0-1 0,-4 2 0,-47 7 79,0-2 0,0-3-1,-93-4 1,64-1-57,-224 3-69,-536-15 1724,827 12-1664,10 1-5,0 0 0,1 0 0,-1-1 1,1 1-1,-1-1 0,1 0 0,-1-1 0,-7-2 0,12 4-8,0 0 0,0 0 0,-1 0 0,1-1 0,0 1 0,0 0 0,0 0 0,0 0 0,-1 0 0,1 0 0,0-1-1,0 1 1,0 0 0,0 0 0,0 0 0,0 0 0,0-1 0,-1 1 0,1 0 0,0 0 0,0 0 0,0-1-1,0 1 1,0 0 0,0 0 0,0 0 0,0-1 0,0 1 0,0 0 0,0 0 0,0 0 0,0-1 0,0 1 0,0 0-1,0 0 1,1 0 0,-1-1 0,0 1 0,0 0 0,0 0 0,0 0 0,0 0 0,0-1 0,0 1 0,1 0-1,-1 0 1,0 0 0,0 0 0,0 0 0,0-1 0,1 1 0,-1 0 0,0 0 0,0 0 0,15-6 10,44-5-47,-1 3 0,72-1 0,-64 6 44,1054-36 126,-909 35-78,-162 2-42,-34 1-57,-30 2-155,-438 38 330,157-11-106,138-15 49,-709 89 974,821-91-1220,33-1-998,30-5-1604,38-5-1403,27-6-1793</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0:14.527"/>
    </inkml:context>
    <inkml:brush xml:id="br0">
      <inkml:brushProperty name="width" value="0.025" units="cm"/>
      <inkml:brushProperty name="height" value="0.025" units="cm"/>
    </inkml:brush>
  </inkml:definitions>
  <inkml:trace contextRef="#ctx0" brushRef="#br0">1 222 6502,'0'0'1762,"7"-9"-225,-2 3-1317,0 0 0,1 0 0,0 0 0,0 1 0,0 0 0,1 0-1,0 0 1,0 1 0,0 0 0,0 1 0,1-1 0,-1 1 0,1 1 0,0 0-1,8-2 1,55-6 261,0 3 0,1 3 0,107 7 0,-66 1-365,942-26 279,-490 7-308,-56 3-46,-384 2 653,-2-5 0,130-34 0,-249 48-648,22-4 394,-40 17-131,-70 33-944,80-45-2061</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46.987"/>
    </inkml:context>
    <inkml:brush xml:id="br0">
      <inkml:brushProperty name="width" value="0.025" units="cm"/>
      <inkml:brushProperty name="height" value="0.025" units="cm"/>
    </inkml:brush>
  </inkml:definitions>
  <inkml:trace contextRef="#ctx0" brushRef="#br0">81 246 5862,'0'0'4521,"-9"-1"-2530,1-1-1325,5 2-431,0-1 0,1 0 1,-1 1-1,0-1 1,0 1-1,0 0 0,0 0 1,0 0-1,0 0 0,0 1 1,0-1-1,1 1 1,-1 0-1,-4 1 0,6-2-8,0 1-1,0-1 1,0 1 0,0-1-1,0 1 1,0-1-1,0 1 1,0 0-1,0 0 1,0-1 0,0 1-1,1 0 1,-1 0-1,0 0 1,0 0-1,1 0 1,-2 1 0,2-1-142,1 0 1,-1-1-1,0 1 1,0-1-1,0 1 1,0-1 0,0 0-1,0 1 1,1-1-1,-1 1 1,0-1-1,0 1 1,1-1-1,-1 1 1,0-1-1,0 0 1,1 1 0,-1-1-1,1 0 1,-1 1-1,0-1 1,1 0-1,-1 1 1,1-1-1,-1 0 1,1 1 0,3 0 127,0 1 1,0-1 0,0 1-1,0-1 1,0 0 0,0-1 0,0 1-1,5-1 1,1-1-120,-1 0-1,1-1 1,-1 0 0,0-1-1,0 0 1,0 0 0,0-1-1,0 0 1,-1-1-1,1 0 1,-1 0 0,0-1-1,-1 0 1,1 0-1,-1 0 1,6-9 0,-6 8-50,0-1 0,0-1 0,-1 1 0,0-1 0,0 0 0,-1 0 0,0 0 0,-1-1 0,0 0 1,-1 0-1,0 0 0,0 0 0,-1-1 0,2-15 0,-4 24-39,0 0 0,0 1 0,0-1 0,-1 0 0,1 0 0,0 0 0,-1 0 1,1 0-1,-1 0 0,1 1 0,-1-1 0,0 0 0,0 1 0,0-1 0,0 0 0,0 1 0,0-1 0,0 1 0,-1-1 0,1 1 0,0 0 0,-1 0 1,1-1-1,-1 1 0,0 0 0,1 0 0,-1 1 0,0-1 0,1 0 0,-1 0 0,0 1 0,0-1 0,0 1 0,0 0 0,1-1 0,-1 1 0,0 0 1,0 0-1,0 0 0,0 1 0,0-1 0,0 0 0,0 1 0,1-1 0,-3 1 0,-4 1 15,1 0-1,-1 0 1,1 1-1,-1 0 1,1 0 0,0 1-1,0 0 1,0 0-1,1 0 1,-7 6-1,1 3 68,0-1-1,0 2 0,2-1 0,0 1 0,0 1 0,1 0 0,1 0 0,1 1 0,0 0 0,1 0 0,1 1 0,0 0 0,1 0 1,1 0-1,-2 33 0,5-47-88,0 1 1,0-1 0,0 0-1,1 1 1,-1-1 0,1 0-1,0 0 1,0 0-1,0 1 1,0-1 0,0 0-1,1 0 1,-1 0 0,1-1-1,0 1 1,0 0-1,0-1 1,0 1 0,1-1-1,-1 0 1,0 1 0,1-1-1,0 0 1,0-1 0,-1 1-1,1 0 1,0-1-1,0 0 1,0 1 0,1-1-1,2 0 1,0 0-8,1 0 0,-1 0 1,0-1-1,0 0 0,0 0 1,0-1-1,1 0 0,-1 0 0,0 0 1,0-1-1,0 1 0,-1-1 0,1-1 1,0 1-1,-1-1 0,8-5 1,3-5-38,1 0 1,-2-1-1,0-1 1,0 0 0,-2-1-1,0-1 1,18-29-1,-22 32 91,-1-1-1,-1 0 0,0 0 1,-1-1-1,-1 0 0,0 0 1,-1 0-1,-1-1 0,3-33 1,-9 44 255,-5 13-192,-4 15-68,2 6-27,1 1 0,2 0 0,0 0 0,2 1 0,2-1 0,-1 37 0,4-63-21,-1 0 1,1 0-1,1 0 1,-1 0-1,0 0 1,1 0-1,-1 0 1,1 0-1,0 0 1,0 0-1,0 0 1,1 0-1,-1 0 0,1-1 1,-1 1-1,1 0 1,0-1-1,0 0 1,4 5-1,-2-5 2,-1 0-1,1-1 1,0 1-1,-1-1 0,1 0 1,0 0-1,0 0 0,0 0 1,0-1-1,0 1 1,0-1-1,0 0 0,0 0 1,0-1-1,5 0 1,4-1-3,0-1 0,0-1 0,0 0 0,0-1 0,-1 0 1,0-1-1,0 0 0,0-1 0,-1 0 0,0-1 1,10-9-1,17-17-68,53-61 0,-58 58 64,-33 37 15,0 0 0,0 0 0,0 0-1,0-1 1,0 1 0,0 0 0,0 0-1,0 0 1,0 0 0,1 0 0,-1 0-1,0-1 1,0 1 0,0 0 0,0 0-1,0 0 1,0 0 0,0 0 0,1 0-1,-1 0 1,0 0 0,0 0 0,0 0-1,0 0 1,0 0 0,0-1 0,1 1-1,-1 0 1,0 0 0,0 0 0,0 0-1,0 0 1,1 0 0,-1 0 0,0 0-1,0 0 1,0 1 0,0-1 0,0 0-1,0 0 1,1 0 0,-1 0 0,0 0-1,0 0 1,0 0 0,0 0 0,0 0-1,0 0 1,1 0 0,-1 0 0,0 1 0,0-1-1,0 0 1,0 0 0,0 0 0,0 0-1,0 0 1,0 0 0,0 1 0,0-1-1,0 0 1,0 0 0,0 0 0,1 0-1,-1 1 1,0 16 264,-7 21 228,4-26-414,0-1 0,1 1 0,0-1 0,0 14 0,2-25-78,0 1 0,0-1 0,0 1-1,0-1 1,0 1 0,0-1 0,0 0 0,0 1-1,0-1 1,0 1 0,0-1 0,1 1 0,-1-1-1,0 0 1,0 1 0,1-1 0,-1 1-1,0-1 1,0 0 0,1 1 0,-1-1 0,0 0-1,1 0 1,-1 1 0,0-1 0,1 0 0,-1 0-1,1 1 1,-1-1 0,1 0 0,-1 0 0,0 0-1,1 0 1,19-2 80,18-16 63,-5-5-174,45-44 0,23-16-14,-100 82 36,-1 0 0,1 1 0,0-1-1,-1 0 1,1 1 0,0-1 0,0 1 0,-1-1 0,1 1-1,0 0 1,0-1 0,0 1 0,-1 0 0,1 0 0,0-1-1,0 1 1,0 0 0,0 0 0,0 0 0,0 0-1,-1 0 1,1 0 0,0 0 0,0 0 0,0 0 0,0 1-1,0-1 1,-1 0 0,1 1 0,0-1 0,0 0 0,1 2-1,-1-1 19,0 1 0,0 0-1,-1 0 1,1-1-1,0 1 1,-1 0-1,1 0 1,-1 0 0,0 0-1,1 0 1,-1 0-1,0 0 1,-1 3-1,-10 68 511,-1-34-327,-2 4-424,10-18-5547,5-47-560,2-8-4035</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47.347"/>
    </inkml:context>
    <inkml:brush xml:id="br0">
      <inkml:brushProperty name="width" value="0.025" units="cm"/>
      <inkml:brushProperty name="height" value="0.025" units="cm"/>
    </inkml:brush>
  </inkml:definitions>
  <inkml:trace contextRef="#ctx0" brushRef="#br0">17 0 15118,'0'0'14926,"-17"52"-15374,21-38-3364,3-10-6309</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08.520"/>
    </inkml:context>
    <inkml:brush xml:id="br0">
      <inkml:brushProperty name="width" value="0.025" units="cm"/>
      <inkml:brushProperty name="height" value="0.025" units="cm"/>
    </inkml:brush>
  </inkml:definitions>
  <inkml:trace contextRef="#ctx0" brushRef="#br0">46 0 19314,'-4'8'1959,"-4"10"-1282,1 0-1,1 1 0,0-1 0,2 1 0,0 0 0,1 1 0,1-1 0,0 29 0,2-28-540,1 0 0,1 0 0,1 0 0,0-1 0,2 1 0,0-1 0,1 0 0,15 31 0,-21-50-130,0-1 0,0 1 0,0-1 1,0 1-1,0 0 0,1-1 0,-1 1 1,0 0-1,0-1 0,0 1 0,0 0 1,1-1-1,-1 1 0,0 0 0,0-1 0,1 1 1,-1 0-1,0 0 0,1-1 0,-1 1 1,0 0-1,1 0 0,-1 0 0,0 0 1,1-1-1,-1 1 0,1 0 0,-1 0 1,0 0-1,1 0 0,-1 0 0,1 0 0,-1 0 1,0 0-1,1 0 0,-1 0 0,0 0 1,1 0-1,-1 0 0,1 0 0,-1 0 1,0 1-1,1-1 0,-1 0 0,0 0 1,1 0-1,-1 1 0,0-1 0,1 0 1,-1 0-1,0 1 0,1-1 0,-1 0 0,0 0 1,0 1-1,0-1 0,1 0 0,-1 1 1,0-1-1,0 1 0,0-1 0,1 1 1,4-35 192,-1-60-456,-3 55 95,-1 31 220,0 12 148,0 2-200,0 0-1,0-1 0,0 1 0,1 0 0,0-1 1,0 1-1,0-1 0,1 1 0,0-1 0,0 0 1,0 0-1,1 1 0,-1-1 0,6 6 0,-5-7 4,1-1 0,-1 0 0,1 0 0,-1 0-1,1-1 1,0 0 0,0 1 0,0-1 0,1 0 0,-1-1-1,0 1 1,1-1 0,-1 0 0,1 0 0,-1 0 0,1-1-1,-1 0 1,9 0 0,-6 0 96,0-1 0,0 0 0,1-1 0,-1 0 0,0 0 1,0 0-1,-1-1 0,1 0 0,0 0 0,-1-1 0,0 0 0,0 0 0,0 0 0,0-1 0,-1 0 1,1 0-1,7-10 0,-7 8-67,0-1 0,-1 0 1,0 0-1,0 0 1,-1-1-1,0 1 0,0-1 1,-1 0-1,0 0 0,-1 0 1,0 0-1,0-1 1,0-14-1,-2 25-42,0-1 0,0 0 0,-1 0 0,1 0 0,0 1 0,0-1-1,0 0 1,-1 0 0,1 0 0,0 0 0,0 1 0,-1-1 0,1 0 0,0 0 0,-1 0 0,1 0 0,0 0 0,0 0 0,-1 0-1,1 0 1,0 0 0,-1 0 0,1 0 0,0 0 0,0 0 0,-1 0 0,1 0 0,0 0 0,0 0 0,-1 0 0,1 0 0,0 0-1,-1-1 1,1 1 0,0 0 0,0 0 0,0 0 0,-1 0 0,1-1 0,0 1 0,0 0 0,-1 0 0,1 0 0,0-1 0,0 1-1,0 0 1,0 0 0,0-1 0,-1 1 0,1 0 0,0 0 0,0-1 0,0 1 0,0 0 0,0-1 0,0 1 0,0 0 0,0 0-1,0-1 1,0 1 0,0 0 0,0-1 0,0 1 0,0 0 0,0 0 0,1-1 0,-1 1 0,-14 18-114,9-5 166,0 0 0,1 0 0,0 1 0,1-1 0,1 1 0,0 0 0,1 0 0,1 22 0,0-34-41,0-1 0,1 0-1,-1 1 1,1-1 0,0 0-1,-1 0 1,1 0-1,0 0 1,0 0 0,0 0-1,0 0 1,0 0 0,0 0-1,0 0 1,0 0 0,0 0-1,0-1 1,0 1-1,1 0 1,-1-1 0,0 1-1,0-1 1,1 0 0,-1 1-1,0-1 1,1 0 0,-1 0-1,0 1 1,1-1 0,1-1-1,53 2-1104,-39-2-513,22 1-7966,-25 0 1905</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48.657"/>
    </inkml:context>
    <inkml:brush xml:id="br0">
      <inkml:brushProperty name="width" value="0.025" units="cm"/>
      <inkml:brushProperty name="height" value="0.025" units="cm"/>
    </inkml:brush>
  </inkml:definitions>
  <inkml:trace contextRef="#ctx0" brushRef="#br0">62 213 5221,'0'0'11253,"-7"-9"-9956,2 0-1058,3 6-183,0-1 1,0 1-1,0 0 0,0 0 0,0 0 0,-1 0 0,1 0 1,-1 1-1,0-1 0,0 1 0,-3-3 0,6 5 39,1 0 0,-1 1-1,1-1 1,-1 0-1,1 0 1,-1 0 0,1 0-1,-1 1 1,0-1-1,1 0 1,-1 0 0,1 1-1,-1-1 1,0 0 0,1 1-1,-1-1 1,0 1-1,0-1 1,1 0 0,-1 1-1,0-1 1,0 1-1,1-1 1,-1 0 0,0 1-1,0-1 1,0 1-1,0-1 1,0 1 0,0-1-1,0 1 1,0-1 0,0 1-1,0-1 1,0 1-1,0-1 1,0 1 0,0-1-1,0 1 1,0-1-1,0 0 1,-1 1 0,1-1-1,0 1 1,0-1 0,-1 1-1,1-1 1,0 0-1,-1 1 1,1-1 0,0 0-1,-1 1 1,1-1-1,0 0 1,-1 1 0,1-1-1,-1 0 1,1 0-1,0 0 1,-1 1 0,1-1-1,-1 0 1,1 0 0,-1 0-1,6 0 51,0-1 1,1 0-1,-1 0 0,0-1 0,0 0 0,0 0 1,0 0-1,0 0 0,0-1 0,-1 1 0,1-1 1,-1-1-1,0 1 0,0 0 0,0-1 0,0 0 1,-1 0-1,5-6 0,-4 6-26,-1-1-1,0 1 1,0-1 0,0 0-1,0 0 1,-1 0 0,1 0-1,-1 0 1,-1-1 0,1 1 0,-1-1-1,0 1 1,0-1 0,0 0-1,-1 1 1,0-1 0,-1-9-1,1 14-84,-1-1 0,1 1 0,-1 0 0,0 0 0,1 0 0,-1-1-1,0 1 1,0 0 0,0 0 0,0 0 0,0 0 0,0 0 0,0 1-1,0-1 1,0 0 0,0 0 0,0 1 0,-1-1 0,1 0 0,0 1-1,0 0 1,-1-1 0,1 1 0,0 0 0,-1-1 0,1 1 0,0 0-1,-1 0 1,1 0 0,0 0 0,-1 0 0,1 1 0,-3-1 0,0 1-35,1 0 1,-1-1 0,1 1-1,-1 0 1,1 1 0,0-1 0,0 1-1,-1-1 1,1 1 0,0 0 0,-5 4-1,2 2 14,0 0-1,0 0 1,1 0-1,0 1 0,0 0 1,1 0-1,0 0 1,1 0-1,0 1 1,0 0-1,1-1 1,0 1-1,1 0 1,0 14-1,1-23-11,0 0-1,1 0 1,-1 0-1,0 0 1,1 0-1,-1 0 1,1 0-1,-1 0 1,1-1-1,-1 1 1,1 0-1,0 0 1,-1-1-1,1 1 0,0 0 1,0-1-1,0 1 1,-1 0-1,1-1 1,0 1-1,0-1 1,0 0-1,0 1 1,0-1-1,0 0 1,0 1-1,0-1 1,0 0-1,0 0 1,0 0-1,0 0 1,0 0-1,0 0 1,0 0-1,0 0 1,0-1-1,0 1 1,0 0-1,0 0 1,0-1-1,1 0 1,45-14 138,-20 0-88,-1-1 0,38-32 0,-39 28-68,1 1 0,38-21 0,-63 40 10,-1-1 0,1 1 0,0-1 1,-1 1-1,1-1 0,0 1 0,-1 0 1,1-1-1,0 1 0,0 0 0,-1-1 1,1 1-1,0 0 0,0 0 0,0 0 1,-1-1-1,1 1 0,0 0 0,0 0 1,0 1-1,-1-1 0,1 0 0,0 0 1,0 0-1,0 0 0,-1 1 1,1-1-1,0 0 0,0 1 0,-1-1 1,1 0-1,0 1 0,-1-1 0,1 1 1,0-1-1,-1 1 0,1-1 0,-1 1 1,1 0-1,-1-1 0,1 1 0,0 1 1,2 42 198,-1-4 67,-2-39-254,0 0 1,0 0-1,1 0 0,-1 0 1,0 0-1,1 0 0,-1 0 0,0 0 1,1 0-1,-1 0 0,1 0 1,-1 0-1,1-1 0,0 1 0,-1 0 1,1 0-1,0 0 0,0-1 1,-1 1-1,1 0 0,0-1 0,0 1 1,0-1-1,0 1 0,1 0 1,3-1 9,0 1 1,0-1-1,0 0 1,-1 0-1,1 0 1,0-1-1,0 0 1,0 0 0,-1 0-1,1 0 1,-1-1-1,1 1 1,-1-1-1,1-1 1,4-2 0,11-8 167,35-29 0,-14 10-83,-37 28-121,1 1 0,0 0 1,0 1-1,0-1 0,1 1 0,7-3 0,-12 5 20,-1 0-1,1 0 1,0 0-1,0 0 1,0 0-1,0 0 1,0 0-1,0 0 0,0 0 1,0 0-1,-1 1 1,1-1-1,0 0 1,0 0-1,0 1 0,0-1 1,-1 1-1,1-1 1,0 1-1,0-1 1,-1 1-1,1 0 1,0-1-1,-1 1 0,1 0 1,-1-1-1,1 1 1,-1 0-1,1 0 1,-1-1-1,1 1 0,-1 0 1,0 0-1,0 0 1,1 0-1,-1 0 1,0-1-1,0 1 1,0 0-1,0 0 0,0 0 1,0 0-1,0 0 1,0 0-1,0 0 1,-1 1-1,-1 118 648,1-120-667,1 1-1,0-1 1,0 0 0,0 1 0,0-1-1,0 1 1,0-1 0,0 0-1,0 1 1,0-1 0,1 0-1,-1 1 1,0-1 0,0 1 0,0-1-1,0 0 1,0 1 0,1-1-1,-1 0 1,0 0 0,0 1 0,0-1-1,1 0 1,-1 1 0,0-1-1,1 0 1,-1 0 0,0 1 0,0-1-1,1 0 1,-1 0 0,0 0-1,1 0 1,-1 1 0,0-1-1,1 0 1,-1 0 0,1 0 0,-1 0-1,0 0 1,1 0 0,-1 0-1,0 0 1,1 0 0,-1 0 0,1 0-1,-1 0 1,0 0 0,1-1-1,-1 1 1,0 0 0,1 0 0,-1 0-1,0 0 1,1-1 0,-1 1-1,0 0 1,1 0 0,-1 0-1,0-1 1,0 1 0,1 0 0,-1-1-1,0 1 1,1-1 0,19-20-4612,0-9-3775</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49.112"/>
    </inkml:context>
    <inkml:brush xml:id="br0">
      <inkml:brushProperty name="width" value="0.025" units="cm"/>
      <inkml:brushProperty name="height" value="0.025" units="cm"/>
    </inkml:brush>
  </inkml:definitions>
  <inkml:trace contextRef="#ctx0" brushRef="#br0">1 0 21813,'0'0'2786,"3"84"-2658,7-35-64,-1 10-32,3 0-544,0 3-1570,0-8-833,-2-9-1281,-5-5-5060</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49.612"/>
    </inkml:context>
    <inkml:brush xml:id="br0">
      <inkml:brushProperty name="width" value="0.025" units="cm"/>
      <inkml:brushProperty name="height" value="0.025" units="cm"/>
    </inkml:brush>
  </inkml:definitions>
  <inkml:trace contextRef="#ctx0" brushRef="#br0">11 358 16496,'-2'-14'2092,"1"8"-1896,-2-2 94,2 0 0,-1 0 0,1 0 0,1 0 0,-1 0 1,1-1-1,1 1 0,0 0 0,0 0 0,0 0 1,1 0-1,0 0 0,1 1 0,0-1 0,0 1 0,0-1 1,6-8-1,5 0 17,0 1 0,1 0 0,1 1 0,1 1 0,0 0 0,0 1 0,1 1 0,0 1-1,1 0 1,40-13 0,-35 15-289,1 1-1,0 1 1,0 1-1,0 1 1,1 2-1,0 0 1,-1 2-1,44 4 1,-64-4-44,0 1 1,0-1 0,0 1 0,0 0 0,-1 1-1,1-1 1,0 1 0,-1 0 0,1 0-1,-1 0 1,0 1 0,0 0 0,0-1-1,0 1 1,0 1 0,0-1 0,-1 1-1,0-1 1,0 1 0,0 0 0,0 0 0,0 0-1,-1 1 1,0-1 0,0 0 0,0 1-1,0 0 1,-1-1 0,1 1 0,-1 0-1,-1 0 1,1 0 0,-1 0 0,1 0-1,-1 0 1,-1 0 0,1-1 0,-1 1 0,0 0-1,0 0 1,0 0 0,-1-1 0,-4 10-1,-3 4 481,-1 0 0,0-1 0,-2 0 0,0 0 0,-1-2 0,-1 1 0,-16 13 0,-12 16 1009,42-44-1465,0-1 1,-1 0 0,1 0-1,0 0 1,0 1 0,0-1-1,0 0 1,0 0-1,0 1 1,0-1 0,0 0-1,0 0 1,0 1 0,0-1-1,0 0 1,0 0 0,0 1-1,0-1 1,0 0-1,0 0 1,0 1 0,0-1-1,0 0 1,0 0 0,0 1-1,0-1 1,0 0-1,1 0 1,-1 1 0,0-1-1,0 0 1,0 0 0,0 0-1,1 1 1,-1-1-1,0 0 1,0 0 0,0 0-1,1 0 1,-1 0 0,0 1-1,0-1 1,1 0-1,-1 0 1,0 0 0,0 0-1,1 0 1,-1 0 0,0 0-1,0 0 1,1 0 0,-1 0-1,0 0 1,0 0-1,1 0 1,-1 0 0,0 0-1,0 0 1,1 0 0,-1 0-1,1-1 1,21 2-97,-20-1 83,32-1-457,-10-1-223,1 2 0,0 0 0,-1 2 0,37 7-1,-56-9 645,0 1 0,-1 1 0,1-1 0,-1 1 0,1-1 0,-1 1 0,0 1 0,0-1-1,0 0 1,0 1 0,0 0 0,0 0 0,-1 0 0,0 1 0,1-1 0,-1 1 0,0-1-1,-1 1 1,1 0 0,-1 0 0,1 1 0,-1-1 0,-1 0 0,1 1 0,-1-1 0,1 1 0,-1 0-1,0-1 1,0 9 0,-1-8 122,0-1 1,0 1-1,-1-1 0,0 1 0,1-1 0,-1 0 0,-1 1 0,1-1 1,-1 0-1,0 0 0,0 0 0,0 0 0,0 0 0,0 0 0,-5 4 1,0-1 260,1 0 0,-1-1 0,-1 0 0,1 0 0,-1 0 0,-16 8 0,2-4 332,0-1 1,-1 0-1,0-2 0,-46 9 0,57-14-656,1-1 0,0 0 0,-1 0 0,1-1-1,-1-1 1,1 0 0,-1 0 0,-15-5 0,24 5-21,0 0 0,0 0 0,0 0 0,0-1-1,0 1 1,0-1 0,1 0 0,-1 0 0,0 0 0,1 0 0,0 0-1,-1-1 1,1 1 0,0-1 0,0 1 0,0-1 0,1 0 0,-1 0 0,1 0-1,-1 0 1,1 0 0,0 0 0,0 0 0,0 0 0,1 0 0,-1-1 0,1 1-1,0 0 1,0-1 0,0 1 0,0 0 0,1-7 0,0 7-328,0 0 1,0 0-1,0 0 0,1-1 1,-1 1-1,1 1 1,0-1-1,-1 0 0,1 0 1,1 1-1,-1-1 1,0 1-1,1-1 0,-1 1 1,1 0-1,-1 0 1,1 0-1,0 0 0,0 1 1,0-1-1,0 1 1,6-2-1,9-3-2982,1 0 0,33-5-1,-41 9 1429,42-7-7262</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49.944"/>
    </inkml:context>
    <inkml:brush xml:id="br0">
      <inkml:brushProperty name="width" value="0.025" units="cm"/>
      <inkml:brushProperty name="height" value="0.025" units="cm"/>
    </inkml:brush>
  </inkml:definitions>
  <inkml:trace contextRef="#ctx0" brushRef="#br0">126 58 20499,'0'0'7405,"-10"-5"-6332,8 4-1041,0 0 1,0 0-1,-1 0 0,1 0 1,-1 0-1,1 0 1,-1 0-1,1 1 0,-1-1 1,0 1-1,1 0 1,-1 0-1,1 0 1,-1 0-1,0 0 0,1 1 1,-3 0-1,1 1-10,1 0-1,0 0 1,0 0 0,0 1-1,0-1 1,1 1-1,-1 0 1,1 0-1,0 0 1,-1 0 0,1 0-1,0 0 1,1 1-1,-1-1 1,-1 6 0,-2 0-2,1 0 0,0 1 0,1-1 0,0 1 0,1 0 0,0 0 0,0 0 1,1 0-1,0 1 0,1-1 0,0 0 0,3 16 0,-3-24-10,1-1 0,0 1-1,0-1 1,0 1-1,0-1 1,1 1 0,-1-1-1,0 0 1,1 0 0,-1 0-1,0 0 1,1 0 0,-1 0-1,1 0 1,0 0 0,-1-1-1,1 1 1,0 0 0,-1-1-1,1 0 1,0 1 0,0-1-1,-1 0 1,1 0 0,0 0-1,0 0 1,0 0 0,-1 0-1,3-1 1,2 1 66,-1-1 1,1 0-1,0 0 0,-1-1 1,1 0-1,-1 0 0,1 0 1,5-3-1,-1-3 27,1 1-1,-1-1 1,-1-1 0,1 0-1,-2 0 1,1-1-1,-1 0 1,12-20 0,-9 10 13,-1 1 1,-2-1-1,0-1 1,-1 0-1,5-23 1,-16 60-747,0 1 0,1 1 0,1-1 0,1 0 0,0 1 0,1-1 0,4 27 1,-3-41 169,1-1 1,-1 1-1,1-1 1,0 1 0,-1-1-1,1 0 1,0 0-1,1 0 1,-1 0 0,0 0-1,0 0 1,1 0-1,-1-1 1,1 1-1,0-1 1,-1 0 0,1 0-1,0 0 1,0 0-1,0 0 1,0-1 0,0 1-1,0-1 1,-1 0-1,1 1 1,0-2 0,0 1-1,0 0 1,0 0-1,0-1 1,0 0 0,0 0-1,0 0 1,5-2-1,22-15-5711</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0.277"/>
    </inkml:context>
    <inkml:brush xml:id="br0">
      <inkml:brushProperty name="width" value="0.025" units="cm"/>
      <inkml:brushProperty name="height" value="0.025" units="cm"/>
    </inkml:brush>
  </inkml:definitions>
  <inkml:trace contextRef="#ctx0" brushRef="#br0">96 184 2594,'7'-65'10334,"-3"-33"-793,-4 97-9434,1 1 0,-1-1 0,0 0 0,0 0 0,0 0 0,0 1 0,0-1 0,0 0 0,0 0 0,0 1 0,-1-1 0,1 0 0,0 0 0,0 1 0,0-1 0,-1 0 0,1 0 0,-1 1 0,1-1 1,0 0-1,-1 1 0,1-1 0,-1 1 0,1-1 0,-1 1 0,0-1 0,1 1 0,-2-2 0,1 3-46,0-1 1,0 0 0,0 0 0,0 0-1,0 1 1,0-1 0,0 1 0,0-1-1,0 1 1,0-1 0,0 1 0,0-1-1,0 1 1,0 0 0,0 0 0,-1 1-1,-31 39 84,31-38-146,-4 5 8,0 1 1,1-1 0,0 1-1,1-1 1,0 2-1,0-1 1,1 0-1,0 1 1,-2 18-1,5-27-7,0-1-1,0 1 0,0-1 1,1 1-1,-1 0 1,0-1-1,1 1 0,-1-1 1,1 1-1,-1-1 0,0 1 1,1-1-1,-1 1 0,1-1 1,-1 0-1,1 1 0,-1-1 1,1 0-1,0 1 0,-1-1 1,1 0-1,-1 0 1,1 1-1,0-1 0,-1 0 1,1 0-1,-1 0 0,1 0 1,0 0-1,-1 0 0,2 0 1,28 0 43,-20-1-103,86-8-1991,-75 6 1773,-1 0 1,1 1 0,0 2-1,40 3 1,-60-3 335,1 0 0,-1 0 0,0 1 0,1-1 0,-1 0 0,0 1 0,1 0 0,-1-1 0,0 1 0,0 0 0,1-1 0,-1 1 0,0 0 0,0 0 0,0 0 0,0 0 0,0 0 0,0 0-1,-1 0 1,1 0 0,0 1 0,0-1 0,-1 0 0,1 0 0,-1 1 0,1-1 0,-1 0 0,0 1 0,1-1 0,-1 0 0,0 1 0,0-1 0,0 1 0,0-1 0,0 0 0,0 1 0,0-1 0,-1 1 0,1-1 0,-1 2 0,0 2 242,-1 1 1,0-1 0,0 0-1,0 0 1,0 0-1,-1 0 1,0-1 0,-7 9-1,-4 3 539,-1-2-1,-32 26 1,40-35-659,-1 0 1,1 0-1,-1-1 0,0 0 0,0 0 1,0-1-1,0 0 0,-1 0 1,-14 2-1,22-5-242,0 0-1,1 0 1,-1-1 0,0 1-1,0 0 1,1 0 0,-1 0-1,0-1 1,0 1 0,1 0-1,-1 0 1,0-1 0,1 1-1,-1-1 1,1 1 0,-1-1 0,0 1-1,1-1 1,-1 1 0,1-1-1,-1 1 1,1-1 0,0 0-1,-1 1 1,1-1 0,0 0-1,-1 1 1,1-1 0,0 0-1,0 0 1,-1 1 0,1-1-1,0 0 1,0 0 0,0 1-1,0-1 1,0 0 0,0 0-1,0 1 1,0-1 0,1 0-1,-1-1 1,9-37-5372,8 3-2216,7-4-6022</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0.605"/>
    </inkml:context>
    <inkml:brush xml:id="br0">
      <inkml:brushProperty name="width" value="0.025" units="cm"/>
      <inkml:brushProperty name="height" value="0.025" units="cm"/>
    </inkml:brush>
  </inkml:definitions>
  <inkml:trace contextRef="#ctx0" brushRef="#br0">83 250 19026,'0'0'2242,"-13"66"1185,-1-28 65,3 1-1795,2-3-736,7-3-737,2-8-128,1-6-448,13-5-833,0-11-513,1-3-864,-5-2-1602,-5-19-2626</inkml:trace>
  <inkml:trace contextRef="#ctx0" brushRef="#br0" timeOffset="1">0 0 20948,'0'0'2338,"24"65"-2146,1-37-96,6-1-384,5-5-2050,3-1-2499,2-7-6982</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0.966"/>
    </inkml:context>
    <inkml:brush xml:id="br0">
      <inkml:brushProperty name="width" value="0.025" units="cm"/>
      <inkml:brushProperty name="height" value="0.025" units="cm"/>
    </inkml:brush>
  </inkml:definitions>
  <inkml:trace contextRef="#ctx0" brushRef="#br0">192 1 16432,'0'0'8610,"-9"1"-6085,-6 3-1869,1 0 0,0 0 0,0 1-1,-25 13 1,31-14-495,1 1-1,-1-1 1,1 1-1,-1 1 1,1-1-1,1 1 1,-1 0 0,1 1-1,0 0 1,-9 14-1,15-21-199,0 1-1,-1-1 1,1 0 0,0 1-1,0-1 1,0 1 0,0-1-1,0 0 1,0 1-1,0-1 1,0 1 0,0-1-1,0 1 1,0-1 0,0 0-1,0 1 1,0-1 0,0 1-1,0-1 1,0 0-1,0 1 1,1-1 0,-1 1-1,0-1 1,0 0 0,0 1-1,1-1 1,-1 0-1,0 1 1,1-1 0,-1 0-1,0 1 1,1-1 0,-1 0-1,0 0 1,1 1-1,-1-1 1,0 0 0,1 0-1,-1 0 1,1 0 0,-1 1-1,0-1 1,1 0 0,-1 0-1,1 0 1,-1 0-1,1 0 1,-1 0 0,0 0-1,1 0 1,33 0-478,-22 0 230,9 0 82,6 0-474,0 1-1,0 2 0,0 0 1,50 14-1,-75-17 703,-1 1 0,1-1-1,0 1 1,-1-1 0,1 1 0,-1-1-1,1 1 1,-1 0 0,0 0-1,1 0 1,-1 0 0,0 0 0,1 0-1,-1 0 1,0 0 0,0 0 0,0 1-1,0-1 1,0 0 0,0 1 0,-1-1-1,1 1 1,0-1 0,-1 1 0,1-1-1,0 4 1,-1-3 61,-1 0 1,0 1-1,1-1 1,-1 1-1,0-1 0,0 0 1,0 1-1,0-1 1,0 0-1,-1 0 1,1 0-1,-1 0 0,1 0 1,-1 0-1,-2 2 1,-9 7 406,0 0 0,-1-1 0,-27 15 0,-16 4-1836,46-25 72,1-1-1,0 0 1,-21 4 0,0-6-8443</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1.592"/>
    </inkml:context>
    <inkml:brush xml:id="br0">
      <inkml:brushProperty name="width" value="0.025" units="cm"/>
      <inkml:brushProperty name="height" value="0.025" units="cm"/>
    </inkml:brush>
  </inkml:definitions>
  <inkml:trace contextRef="#ctx0" brushRef="#br0">0 474 17521,'0'0'8835,"4"-9"-7549,61-115 649,18-40-724,-76 145-1097,0 0 1,-1 0-1,0-1 0,-2 0 0,-1 0 0,2-39 0,-15 96-733,7 21 635,1 1 1,3-1-1,3 0 1,2 0-1,3 0 1,2-1-1,3 0 1,3-1-1,1 0 1,34 68-1,-41-102 39,26 66-127,-35-81 143,0-1 0,-1 1 0,1 0-1,-1 0 1,-1 0 0,1 0 0,-1 0 0,0 0 0,-1-1 0,0 1-1,-1 8 1,1-13-54,0 1 0,-1 0 0,1-1 1,0 1-1,-1 0 0,0-1 0,0 0 0,1 1 0,-1-1 0,-1 0 0,1 0 0,0 0 0,0 0 0,-1-1 0,1 1 0,-1-1 1,1 1-1,-1-1 0,0 0 0,0 0 0,1 0 0,-1 0 0,0-1 0,0 1 0,0-1 0,0 1 0,0-1 0,0 0 0,0 0 1,0-1-1,0 1 0,0-1 0,-3 0 0,-2 0 3,-1-1 1,0 0-1,1-1 0,0 0 1,-1 0-1,1 0 1,0-1-1,1-1 1,-15-9-1,7 0-22,-1-2-1,2 1 1,0-2 0,1 0-1,1 0 1,1-1 0,-17-35-1,23 42-29,0-1 0,1 0 0,0 0-1,1 0 1,0 0 0,1 0 0,0-1 0,1 1-1,0 0 1,1-1 0,0 1 0,1-1 0,1 1-1,5-23 1,-3 26-423,1 0 0,-1 0 1,2 0-1,-1 0 0,1 1 0,0 0 0,1 0 0,0 0 0,0 1 0,1 0 1,12-8-1,15-10-3838,55-28 1,-56 34 1727,36-20-3547</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1.939"/>
    </inkml:context>
    <inkml:brush xml:id="br0">
      <inkml:brushProperty name="width" value="0.025" units="cm"/>
      <inkml:brushProperty name="height" value="0.025" units="cm"/>
    </inkml:brush>
  </inkml:definitions>
  <inkml:trace contextRef="#ctx0" brushRef="#br0">203 172 17264,'0'0'3027,"-8"-8"-240,4 5-2492,0-1 0,0 1 0,0-1 0,-1 1 0,0 0 0,1 1 0,-1-1 0,0 1 0,0 0 0,-9-2 0,11 3-206,0 1 0,-1 0 0,1 0 0,0 0 0,-1 0 0,1 0 0,0 1 0,-1-1-1,1 1 1,0 0 0,0 0 0,0 0 0,-1 1 0,1-1 0,1 1 0,-1-1 0,0 1 0,0 0 0,0 0-1,1 0 1,0 1 0,-4 3 0,-2 2 13,1 1 1,1 0-1,0 0 0,0 0 0,0 1 0,-6 17 1,10-21-71,0 0 1,0 0 0,0 1 0,1-1 0,0 0 0,0 1-1,0 0 1,1-1 0,0 1 0,1-1 0,-1 1 0,3 7 0,-3-12-31,1-1 1,-1 1-1,1-1 1,0 1-1,0-1 1,0 1-1,0-1 1,0 0-1,0 1 1,0-1-1,0 0 1,0 0-1,1 0 1,-1 0-1,0 0 1,1 0-1,-1 0 1,1 0-1,-1-1 1,1 1-1,0-1 1,-1 1-1,1-1 1,-1 1-1,1-1 1,0 0-1,-1 0 1,1 0-1,0 0 1,-1 0-1,1 0 1,0 0-1,2-1 1,2 0 28,0-1 0,0 1 0,0-1-1,0 0 1,0-1 0,-1 1 0,1-1 0,6-4 0,3-5 66,0-1 0,-1 0 0,-1-2 0,0 1 0,0-1 1,-2-1-1,0 0 0,10-20 0,-1-3-65,-2-1 1,20-64-1,-42 205-1756,0-71 1626,-1-8-432,2 1-1,0 0 1,2 0 0,2 32 0,-1-54 418,0 0 1,0 1-1,0-1 1,1 0 0,-1 0-1,0 0 1,1 0-1,-1 0 1,0 0 0,1 0-1,-1 0 1,1 0-1,0 0 1,-1 0 0,1 0-1,0-1 1,0 1-1,-1 0 1,1 0 0,0-1-1,0 1 1,0 0-1,0-1 1,0 1 0,0-1-1,0 1 1,0-1-1,0 0 1,0 1 0,0-1-1,0 0 1,0 0-1,0 0 1,1 0 0,-1 0-1,0 0 1,0 0-1,0 0 1,0 0 0,0 0-1,0-1 1,0 1-1,0 0 1,0-1 0,0 1-1,0-1 1,0 1-1,0-1 1,2-1 0,4-1-498,-1-1 1,1 0 0,-1 0 0,1-1-1,9-10 1,19-26-3796,-2-11-2450</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2.344"/>
    </inkml:context>
    <inkml:brush xml:id="br0">
      <inkml:brushProperty name="width" value="0.025" units="cm"/>
      <inkml:brushProperty name="height" value="0.025" units="cm"/>
    </inkml:brush>
  </inkml:definitions>
  <inkml:trace contextRef="#ctx0" brushRef="#br0">33 0 9257,'-2'13'4383,"-9"41"-2972,2 0 1,3 0-1,2 1 0,4 58 1,0-111-1369,0 1-1,0 0 1,0-1-1,0 1 1,1-1 0,-1 0-1,1 1 1,0-1 0,0 1-1,0-1 1,0 0-1,0 0 1,0 1 0,0-1-1,1 0 1,-1 0 0,1 0-1,0 0 1,0-1-1,-1 1 1,1 0 0,0-1-1,0 1 1,1-1 0,-1 0-1,0 0 1,0 0-1,1 0 1,-1 0 0,0 0-1,1 0 1,-1-1 0,1 1-1,-1-1 1,1 0 0,-1 0-1,5 0 1,0-1 72,0 0 0,1-1 0,-1 0 0,0 0 0,0-1 0,-1 0 0,1 0 0,0 0 0,-1-1 0,0 0 0,10-8 0,85-84 109,-101 96-181,1-1 1,-1 1-1,0 0 0,0 0 0,0 0 0,1-1 1,-1 1-1,0 0 0,0 0 0,1 0 0,-1 0 1,0-1-1,0 1 0,1 0 0,-1 0 0,0 0 1,0 0-1,1 0 0,-1 0 0,0 0 0,1 0 1,-1 0-1,0 0 0,1 0 0,-1 0 0,0 0 0,0 0 1,1 0-1,-1 0 0,0 0 0,1 0 0,-1 0 1,0 1-1,0-1 0,1 0 0,-1 0 0,0 0 1,0 0-1,1 1 0,-1-1 0,5 16 1057,-5 31 5,0-36-783,-1 13-92,0-16-159,0 1 1,1-1-1,1 0 1,1 15-1,-2-23-42,0 0 1,0 0-1,0 0 0,0 1 1,0-1-1,1 0 1,-1 0-1,0 0 0,0 1 1,0-1-1,0 0 1,0 0-1,0 0 0,0 1 1,1-1-1,-1 0 0,0 0 1,0 0-1,0 0 1,0 1-1,1-1 0,-1 0 1,0 0-1,0 0 0,0 0 1,1 0-1,-1 0 1,0 0-1,0 0 0,0 0 1,1 0-1,-1 0 1,0 0-1,0 0 0,0 0 1,1 0-1,-1 0 0,0 0 1,0 0-1,1 0 1,-1 0-1,0 0 0,1 0 1,9-9 1028,5-11 24,-8-1-1030,0 0 1,-2 0 0,0 0 0,-2 0 0,0-1 0,-1 1-1,-2-1 1,0 0 0,-5-34 0,10 58-378,1 0 0,-1 0 0,0 0 1,1 0-1,-1-1 0,1 0 0,-1 0 0,1-1 0,8 0 1,1 2-842,0-2 1,0 1-1,0-2 1,17-2 0,9-14-6624,-1-5-7313</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09.789"/>
    </inkml:context>
    <inkml:brush xml:id="br0">
      <inkml:brushProperty name="width" value="0.025" units="cm"/>
      <inkml:brushProperty name="height" value="0.025" units="cm"/>
    </inkml:brush>
  </inkml:definitions>
  <inkml:trace contextRef="#ctx0" brushRef="#br0">65 324 11211,'-1'-5'892,"-11"-42"5193,1 31-2005,10 16-3935,1 0-1,-1 0 1,0 0 0,1 0-1,-1 0 1,1 0-1,-1 0 1,1 0-1,-1 0 1,0 0 0,1 0-1,-1 0 1,1 0-1,-1 0 1,1 0 0,-1 1-1,1-1 1,-1 0-1,1 1 1,-1-1-1,1 0 1,-1 1 0,1-1-1,-1 0 1,1 1-1,0-1 1,-1 1-1,1-1 1,0 1 0,-1-1-1,1 1 1,-3 4-19,0-1 0,1 1 0,-1 0 0,1 0 0,0-1 0,1 2 0,-1-1 0,1 0 0,0 0 0,0 7 0,-2 56-152,3-60 91,0-7-63,-1 1 0,1-1 0,0 0 0,0 0 0,0 0 0,0 1 0,1-1 0,-1 0 0,0 0 0,0 0 0,1 1 0,-1-1 0,1 0 0,-1 0 0,1 0-1,-1 0 1,1 0 0,0 0 0,-1 0 0,1 0 0,0 0 0,0 0 0,0 0 0,0-1 0,0 1 0,0 0 0,0 0 0,0-1 0,0 1 0,0-1 0,0 1 0,0-1 0,0 0 0,1 1 0,-1-1 0,0 0 0,0 0 0,0 1 0,1-1-1,-1 0 1,0 0 0,0-1 0,0 1 0,1 0 0,-1 0 0,1-1 0,4 0 45,0-1 0,-1 0-1,0 0 1,1 0 0,-1-1-1,0 0 1,0 0 0,8-7 0,10-11 325,-2-2 1,0 0-1,-2-1 1,22-34 0,-41 58-370,0 0-1,0 1 1,0-1 0,0 0 0,0 1 0,0-1 0,0 0-1,1 1 1,-1-1 0,0 0 0,0 0 0,0 1-1,0-1 1,1 0 0,-1 1 0,0-1 0,0 0 0,1 0-1,-1 0 1,0 1 0,1-1 0,-1 0 0,0 0 0,0 0-1,1 0 1,-1 0 0,0 1 0,1-1 0,-1 0 0,0 0-1,1 0 1,-1 0 0,0 0 0,1 0 0,-1 0 0,0 0-1,1 0 1,-1 0 0,0-1 0,1 1 0,-1 0-1,0 0 1,1 0 0,-1 0 0,0 0 0,1 0 0,-1-1-1,0 1 1,0 0 0,1 0 0,-1-1 0,0 1 0,0 0-1,1 0 1,-1-1 0,0 1 0,0 0 0,0 0 0,0-1-1,1 1 1,-1 0 0,0-1 0,0 1 0,0 0 0,0-1-1,5 45 21,-5-38-13,0 1 1,1-1-1,0 1 1,0-1-1,3 11 1,-3-16-6,0 0-1,-1-1 1,1 1 0,0 0-1,0 0 1,0-1 0,-1 1-1,1-1 1,0 1 0,0-1-1,0 1 1,0-1 0,0 0-1,0 1 1,0-1 0,0 0-1,0 0 1,0 1 0,0-1-1,0 0 1,0 0 0,0 0-1,0-1 1,1 1 0,-1 0-1,0 0 1,0 0 0,0-1-1,0 1 1,0-1-1,-1 1 1,1 0 0,0-1-1,0 0 1,1 0 0,29-23 307,-2-9-313,-1 0 0,-2-2 0,37-66 0,-61 98-37,-9 45-758,4-29 867,-1 1 0,2-1-1,-3 26 1,5-39-59,0 0 0,1 1 0,-1-1-1,0 0 1,0 1 0,1-1 0,-1 0-1,0 0 1,1 1 0,-1-1 0,0 0 0,0 0-1,1 0 1,-1 0 0,0 1 0,1-1-1,-1 0 1,1 0 0,-1 0 0,0 0 0,1 0-1,-1 0 1,0 0 0,1 0 0,-1 0-1,1 0 1,-1 0 0,0 0 0,1 0 0,-1 0-1,0 0 1,1 0 0,-1-1 0,0 1-1,1 0 1,-1 0 0,0 0 0,1-1 0,-1 1-1,0 0 1,1 0 0,-1-1 0,0 1-1,0 0 1,1-1 0,17-10 183,56-53 184,-54 44-381,0 2-1,1 0 0,33-19 0,-53 36-5,-1 0 1,1 1-1,-1-1 0,1 1 0,0-1 0,-1 1 1,1-1-1,0 1 0,-1 0 0,1-1 0,0 1 1,0 0-1,-1-1 0,1 1 0,0 0 0,0 0 1,0 0-1,-1-1 0,1 1 0,0 0 0,0 0 1,0 0-1,-1 1 0,1-1 0,0 0 0,0 0 1,0 0-1,-1 0 0,1 1 0,0-1 0,0 0 1,-1 1-1,1-1 0,0 1 0,-1-1 0,1 1 1,0-1-1,-1 1 0,1-1 0,-1 1 0,1 0 1,-1-1-1,1 1 0,-1 0 0,1-1 0,-1 1 1,0 0-1,1 0 0,-1-1 0,0 3 0,2 5 28,-2 0-1,1 0 0,-1 1 1,-2 14-1,1-18 4,0 0 1,1 1 0,0-1-1,0 1 1,0-1 0,1 0-1,1 7 1,-2-11-11,1-1-1,0 1 1,-1-1 0,1 1-1,0 0 1,-1-1 0,1 0-1,0 1 1,0-1 0,0 1-1,0-1 1,-1 0 0,1 0-1,0 1 1,0-1-1,0 0 1,0 0 0,0 0-1,0 0 1,0 0 0,-1 0-1,1 0 1,0-1 0,0 1-1,0 0 1,0 0 0,0-1-1,-1 1 1,1 0-1,0-1 1,0 1 0,0-1-1,-1 1 1,1-1 0,0 1-1,0-2 1,30-21 400,-31 23-413,30-27-655,0-1 0,25-33 0,-44 37-3553,-13 8-3696,-7 6-1273</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3.845"/>
    </inkml:context>
    <inkml:brush xml:id="br0">
      <inkml:brushProperty name="width" value="0.025" units="cm"/>
      <inkml:brushProperty name="height" value="0.025" units="cm"/>
    </inkml:brush>
  </inkml:definitions>
  <inkml:trace contextRef="#ctx0" brushRef="#br0">1 562 8232,'0'0'8621,"2"-9"-4953,0 1-3357,1 1 0,0-1 0,1 1 0,0 0 0,0 0 0,0 0-1,1 1 1,0 0 0,0 0 0,1 0 0,-1 0 0,1 1 0,0 0 0,1 0 0,10-6 0,-6 3-42,1-1 1,1 2-1,-1 0 1,1 0-1,1 1 0,-1 1 1,1 0-1,0 1 0,0 0 1,22-2-1,-35 6-275,0 0 0,0 0 0,0 0 0,0 0 0,0 0 0,0 0 0,0 1 0,0-1 0,0 0 0,-1 1 0,1-1 0,0 1 0,0-1-1,0 1 1,0-1 0,-1 1 0,1 0 0,0-1 0,-1 1 0,1 0 0,0-1 0,-1 1 0,1 0 0,-1 0 0,1 1 0,5 30-65,-15 34 198,-10-7 87,14-45-153,0 1 0,1 0 0,-5 25 1,9-39-51,0-1 0,0 0 0,0 1 0,0-1 0,0 1 1,0-1-1,0 0 0,0 1 0,0-1 0,0 0 0,0 1 1,0-1-1,0 1 0,0-1 0,0 0 0,0 1 0,1-1 0,-1 0 1,0 1-1,0-1 0,0 0 0,1 1 0,-1-1 0,0 0 1,0 0-1,1 1 0,-1-1 0,0 0 0,0 0 0,1 1 1,-1-1-1,0 0 0,1 0 0,-1 0 0,0 0 0,1 0 0,-1 1 1,0-1-1,1 0 0,-1 0 0,1 0 0,-1 0 0,0 0 1,1 0-1,-1 0 0,0 0 0,1 0 0,-1 0 0,1 0 1,-1-1-1,0 1 0,1 0 0,-1 0 0,0 0 0,1 0 0,-1-1 1,23-11 713,-5-2-471,-1 0 0,0-1 0,-1 0 0,-1-2 0,-1 0 0,20-29 0,-15 16-105,-1-1 1,-1 0-1,17-48 0,-22 52-290,-13 46-416,-1 3 556,-3 20 22,-2 44 12,7-79-30,0-1 0,0 1 0,0-1 0,1 1 1,0-1-1,1 0 0,-1 0 0,1 1 0,6 10 1,-7-15 7,0 1 1,1-1-1,-1 0 1,1 0 0,0 0-1,0 0 1,0 0-1,0-1 1,0 1 0,0 0-1,0-1 1,0 0-1,1 1 1,-1-1 0,1 0-1,-1 0 1,1 0-1,-1-1 1,1 1 0,-1 0-1,1-1 1,-1 0-1,1 0 1,0 0 0,-1 0-1,1 0 1,0 0-1,-1-1 1,1 1 0,-1-1-1,1 0 1,0 1-1,-1-1 1,0-1 0,5-1-1,0-1 27,0 0-1,0 0 0,0-1 0,-1 0 1,0 0-1,0-1 0,0 0 0,0 0 0,-1 0 1,7-11-1,-5 3-37,-1-1 0,-1 1 0,0-1 0,-1 0 0,-1-1 0,0 1 0,-1 0 0,0-1 0,-2 0 0,0 1 0,-2-24 0,1 36 0,1 0 0,0 1 0,-1-1 0,0 1 0,1-1 0,-1 1 0,0-1 0,-1 1 0,1-1 0,0 1 0,-1 0 0,1 0 0,-1 0 0,1 0 0,-3-2 0,3 3 0,1 1 0,0 0 0,-1-1 0,1 1 0,-1 0 0,1 0 0,0-1 0,-1 1 0,1 0 0,-1 0 0,1 0 0,-1 0 0,1-1 0,-1 1 0,1 0 0,-1 0 0,1 0 0,-1 0 0,1 0 0,-1 0 0,1 0 0,-1 1 0,1-1 0,-1 0 0,1 0 0,-1 0 0,0 1 0,0 0 0,0 0 0,0 0 0,0 0 0,0 0 0,1 0 0,-1 0 0,0 0 0,1 1 0,-1-1 0,1 0 0,-1 1 0,1-1 0,-1 0 0,1 1 0,0 1 0,-3 7 0,1 0 0,1 0 0,0 1 0,1-1 0,0 0 0,0 1 0,3 13 0,-3-22 0,1 0 0,-1 1 0,1-1 0,0 0 0,0 0 0,0 0 0,0 0 0,0 0 0,1-1 0,-1 1 0,0 0 0,1 0 0,-1-1 0,1 1 0,0-1 0,-1 0 0,1 1 0,0-1 0,0 0 0,0 0 0,0 0 0,0 0 0,0 0 0,0-1 0,0 1 0,1 0 0,-1-1 0,0 0 0,0 0 0,0 1 0,1-1 0,-1 0 0,0-1 0,0 1 0,1 0 0,-1-1 0,0 1 0,0-1 0,3-1 0,1 0 0,0-1 0,-1 1 0,1-1 0,-1 0 0,0-1 0,0 1 0,0-1 0,0 0 0,-1 0 0,1 0 0,-1-1 0,0 0 0,-1 0 0,1 0 0,-1 0 0,0 0 0,4-9 0,-1 0 0,1-1 0,-2-1 0,0 1 0,0 0 0,2-24 0,-8 48 0,-4 46 0,5-53 0,-1-1 0,1 1 0,0-1 0,1 0 0,-1 1 0,0-1 0,0 0 0,1 0 0,-1 1 0,0-1 0,1 0 0,-1 1 0,1-1 0,0 0 0,-1 0 0,1 0 0,0 0 0,0 0 0,0 0 0,0 0 0,0 0 0,0 0 0,0 0 0,0 0 0,0-1 0,0 1 0,0 0 0,0-1 0,1 1 0,-1-1 0,0 1 0,0-1 0,1 0 0,-1 1 0,3-1 0,-3 0 0,0 0 0,1-1 0,-1 1 0,0 0 0,0 0 0,1 0 0,-1 0 0,0 1 0,0-1 0,0 0 0,1 0 0,-1 1 0,0-1 0,0 0 0,0 1 0,0 0 0,0-1 0,0 1 0,0-1 0,0 1 0,0 0 0,0 0 0,0 0 0,1 1 0,-1 2 0,0-1 0,-1 1 0,0 0 0,0-1 0,0 1 0,0-1 0,-1 1 0,-1 6 0,-19 73 0,15-66 0,1 1 0,1 0 0,1 0 0,-3 32 0,7-50 0,-1 1 0,1-1 0,0 1 0,-1-1 0,1 0 0,0 1 0,0-1 0,-1 0 0,1 1 0,0-1 0,0 0 0,-1 0 0,1 0 0,0 1 0,0-1 0,0 0 0,-1 0 0,1 0 0,0 0 0,0-1 0,0 1 0,-1 0 0,1 0 0,0 0 0,0-1 0,-1 1 0,2-1 0,24-7 0,-22 6 0,1-1 0,-1 0 0,0 0 0,-1-1 0,1 1 0,-1-1 0,1 0 0,-1 0 0,0 0 0,0 0 0,-1 0 0,1-1 0,-1 1 0,0-1 0,0 0 0,-1 1 0,1-1 0,-1 0 0,0 0 0,0 0 0,-1 0 0,1 0 0,-2-10 0,-1-8 0,-1-1 0,-1 1 0,-1 0 0,-8-23 0,-4-18 0,15 55-208,2 7-80,0-1 0,0 1-1,0 0 1,-1 0 0,1-1-1,-1 1 1,0 0 0,1 0 0,-1 0-1,0 0 1,0 0 0,-1 0-1,1 0 1,0 0 0,-1 1 0,1-1-1,-1 0 1,1 1 0,-1-1-1,0 1 1,1-1 0,-1 1 0,-3-2-1,2 1-540,1 1 0,0-1-1,0 0 1,0 0 0,0 0-1,0 0 1,1-1 0,-1 1-1,1 0 1,0-1 0,-1 1-1,1-1 1,0 0 0,-1-3-1,-10-45-5839,8 31 4654,-5-14 2674,0 2 5316,7 23 2291,5 14-8224,0-1 0,0 0-1,1 0 1,0 0 0,0 0 0,0-1 0,0 0 0,0 1 0,1-1 0,8 3 0,51 23-1838,-35-20-1754,1-1-2781</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4.205"/>
    </inkml:context>
    <inkml:brush xml:id="br0">
      <inkml:brushProperty name="width" value="0.025" units="cm"/>
      <inkml:brushProperty name="height" value="0.025" units="cm"/>
    </inkml:brush>
  </inkml:definitions>
  <inkml:trace contextRef="#ctx0" brushRef="#br0">254 213 14542,'-24'13'7047,"-1"-4"-3589,-19 11-495,27-10-2317,1 1 0,0 1 0,0 0-1,-22 25 1,32-31-576,0 1 1,0 0-1,1 0 0,0 0 1,1 1-1,0-1 0,0 1 1,0 0-1,1 1 0,0-1 0,1 0 1,-3 16-1,5-22-72,0-1 1,0 1-1,-1-1 0,1 1 1,1-1-1,-1 1 1,0-1-1,0 1 0,1-1 1,-1 1-1,0-1 0,1 0 1,0 1-1,-1-1 0,1 0 1,0 1-1,-1-1 0,1 0 1,0 0-1,0 0 0,0 0 1,0 0-1,0 0 1,1 0-1,1 2 0,1-2-1,-1 1-1,0-1 1,1 0 0,0 0-1,-1 0 1,1 0 0,0-1-1,-1 1 1,1-1 0,5-1-1,2 1 13,0-1 0,0-1 1,0 0-1,-1-1 0,1 0 0,16-8 0,-3-3 24,-1-1 0,-1-1 1,0-1-1,-1-1 0,-1-1 0,-1-1 0,0 0 0,-2-2 0,0 0 1,-2-1-1,0 0 0,-2-1 0,0-1 0,-2 0 0,-1-1 1,-1 0-1,-1 0 0,5-34 0,-13 29-33,-1 31 0,1 0 0,0 0 0,-1 0 0,1 0 0,0 0 0,-1 0 0,1 0 0,0 0 0,-1 0 0,1 0 0,-1 0 0,1 0 0,0 0 0,-1 0 0,1 0 0,0 0 0,-1 0 0,1 0 0,0 0 0,-1 1 0,1-1 0,0 0 0,-1 0 0,1 0 0,0 1 0,0-1 0,-1 0 0,1 0 0,0 1 0,0-1 0,-1 0 0,1 1 0,0-1 0,0 0 0,0 1 0,-1-1 0,1 0 0,0 1 0,-30 51 0,20-30 0,0 0 0,1 0 0,1 1 0,0 0 0,2 0 0,1 1 0,2 0 0,-3 41 0,6-61-149,0-1 0,1 0 0,-1 1 0,1-1 0,0 1 0,0-1 0,0 0-1,1 1 1,-1-1 0,1 0 0,-1 0 0,5 5 0,-4-6-206,0 1-1,1-1 1,-1 0-1,0-1 0,1 1 1,0 0-1,-1-1 1,1 1-1,0-1 1,0 0-1,0 0 1,0 0-1,0 0 1,3 0-1,28 1-7844</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4.924"/>
    </inkml:context>
    <inkml:brush xml:id="br0">
      <inkml:brushProperty name="width" value="0.025" units="cm"/>
      <inkml:brushProperty name="height" value="0.025" units="cm"/>
    </inkml:brush>
  </inkml:definitions>
  <inkml:trace contextRef="#ctx0" brushRef="#br0">184 270 8136,'0'0'7036,"8"-12"-3497,-4 6-3067,22-40 2702,-24 42-2772,-1 1 1,1-1-1,-1 0 1,0 1 0,-1-1-1,1 0 1,0 0-1,-1 0 1,0 0-1,0 1 1,0-1-1,-1 0 1,1 0-1,-2-5 1,1 7-281,-1-1-1,1 1 1,0 0 0,-1-1 0,0 1 0,1 0-1,-1 0 1,0 0 0,0 0 0,0 1-1,0-1 1,-1 0 0,1 1 0,0 0 0,-1-1-1,1 1 1,-1 0 0,1 0 0,-1 0 0,1 1-1,-1-1 1,0 1 0,1-1 0,-1 1-1,0 0 1,0 0 0,1 0 0,-6 1 0,1 0-68,1-1 1,-1 1-1,1 1 1,-1-1-1,1 1 1,0 0 0,0 1-1,0-1 1,0 1-1,-11 7 1,9-3-45,1 0 1,0 0-1,0 0 1,1 1 0,0 0-1,0 1 1,1-1-1,-5 11 1,7-14-13,1 1 1,-1-1 0,1 1-1,1 0 1,-1 0 0,1 0-1,0 0 1,0 0 0,1 0-1,0 0 1,0 0 0,0 0-1,1 1 1,2 8 0,-2-12 1,1-1 0,-1 1 0,1-1 0,0 1 0,-1-1 1,1 0-1,0 0 0,1 0 0,-1 0 0,0 0 1,0 0-1,1-1 0,-1 1 0,1-1 0,0 0 1,-1 1-1,1-1 0,0 0 0,0-1 0,-1 1 0,1 0 1,0-1-1,0 0 0,0 1 0,4-1 0,6 0 28,1 0 0,-1 0 0,1-1 0,16-4 0,-9 0-27,-1-2 0,0-1 0,0-1 0,0 0 1,-2-1-1,1-1 0,-1-1 0,-1-1 0,0 0 1,-1-1-1,0-1 0,-1 0 0,-1-2 0,0 1 0,-2-2 1,0 1-1,19-39 0,-24 26-18,-8 30 16,1 0 0,0-1 0,0 1 0,-1 0-1,1 0 1,0 0 0,-1-1 0,1 1 0,0 0 0,-1 0 0,1 0 0,0 0 0,-1 0 0,1 0 0,0 0 0,-1 0 0,1 0 0,0 0 0,-1 0 0,1 0 0,-1 0 0,1 0 0,0 0 0,-1 0 0,1 0 0,0 0 0,-1 1 0,1-1 0,0 0 0,0 0 0,-1 0 0,1 0-1,0 1 1,-1-1 0,1 0 0,0 0 0,0 1 0,0-1 0,-1 1 0,-5 3-14,1 2 0,-1-1 0,1 0 0,0 1 0,-6 10 0,1 0 8,-2 1 25,1 1-1,0 0 0,2 1 1,0 0-1,1 0 0,0 1 0,2 0 1,-4 23-1,10-42-17,0 0 0,-1 0 0,1 0 0,0 0 0,1 0 0,-1 1 0,0-1 0,0 0 0,0 0 0,1 0 0,-1 0 0,1 0 0,-1 0 0,1 0 0,-1 0 0,1 0 0,-1 0 0,1 0 0,0 0 0,0 0 0,0 0 0,-1 0 0,1-1 0,0 1 0,0 0 0,0-1 0,0 1 0,0 0 0,0-1 0,0 1 0,0-1 0,0 0 0,1 1 0,-1-1 0,0 0 0,0 0 0,0 0 0,0 0 0,1 0 0,-1 0 0,0 0 0,0 0 0,0 0 0,0 0 0,0-1 0,3 0 0,4 0 0,0-1 0,1 0 0,-1-1 0,0 0 0,11-6 0,0-2 0,1-1 0,-2-1 0,0-1 0,0 0 0,-1-1 0,28-35 0,-35 39 0,-1-1 0,0-1 0,-1 1 0,-1-1 0,0-1 0,-1 1 0,0-1 0,-1 0 0,-1-1 0,0 1 0,3-23 0,-27 64 0,15-16 0,-45 98 0,46-96 0,0 0 0,0 0 0,1 0 0,1 0 0,0 0 0,0 25 0,2-37 0,0 0 0,0 0 0,0 1 0,0-1 0,0 0 0,0 0 0,1 0 0,-1 0 0,0 0 0,1 0 0,-1 0 0,1 0 0,-1 0 0,1 0 0,-1 0 0,1-1 0,0 1 0,0 0 0,-1 0 0,1 0 0,0-1 0,0 1 0,0 0 0,0-1 0,0 1 0,0-1 0,1 1 0,1 0 0,-1 0 0,1-1 0,0 0 0,0 0 0,0 1 0,0-1 0,-1-1 0,1 1 0,0 0 0,4-2 0,3-1 0,0 0 0,0 0 0,-1-2 0,1 1 0,8-6 0,-12 6-74,50-37-4579,-53 38 4044,0 1 0,0-1 1,0 0-1,0 0 0,-1 0 0,1 0 1,-1 0-1,0-1 0,0 1 0,0-1 1,-1 1-1,1-1 0,-1 0 0,2-5 1,-3 0-12984</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5.623"/>
    </inkml:context>
    <inkml:brush xml:id="br0">
      <inkml:brushProperty name="width" value="0.025" units="cm"/>
      <inkml:brushProperty name="height" value="0.025" units="cm"/>
    </inkml:brush>
  </inkml:definitions>
  <inkml:trace contextRef="#ctx0" brushRef="#br0">60 1 16592,'-1'6'9598,"-7"23"-7948,-3 2-968,1 1 1,1 1-1,2-1 0,1 1 1,-2 62-1,8-94-709,0-1 0,0 1 0,0 0 0,0 0 0,0 0 0,0-1 0,0 1 0,0 0 0,1 0 0,-1-1 0,0 1 0,0 0 0,1 0 0,-1-1 0,0 1 0,1 0 0,-1-1 0,1 1 0,-1 0 0,1-1 0,-1 1 0,1-1 0,-1 1 0,1 0 0,0-1 0,-1 0 0,1 1 0,1 0 0,0-1-136,-1 0 1,1 1-1,-1-1 1,1 0-1,0 0 1,-1-1-1,1 1 1,0 0-1,-1 0 1,1-1-1,-1 1 0,1-1 1,1 0-1,3-2-1164,0 0-1,0 0 0,0-1 0,-1 0 1,1 0-1,4-5 0,10-14-7779</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6.063"/>
    </inkml:context>
    <inkml:brush xml:id="br0">
      <inkml:brushProperty name="width" value="0.025" units="cm"/>
      <inkml:brushProperty name="height" value="0.025" units="cm"/>
    </inkml:brush>
  </inkml:definitions>
  <inkml:trace contextRef="#ctx0" brushRef="#br0">216 49 19218,'2'-9'2472,"-1"2"-2528,6-23 4900,-4 27-2353,-1 22-1832,-6 43-123,-3 0 1,-27 116-1,10-67 401,-8 87-468,28-164-438,2 0 0,2 0 0,6 62 0,-6-94-31,1 1 0,-1 0 0,0-1 0,1 1 0,0 0 0,-1-1 0,1 1 0,0-1 0,0 1 0,1-1 0,-1 0 0,0 1 0,1-1 0,0 0 0,-1 0 0,1 0 0,3 3 0,-4-7-26,0 0 0,-1 1 0,1-1 0,0 0 0,-1 0 0,0 0 0,1 1-1,-1-1 1,0 0 0,0 0 0,0 0 0,0 0 0,0 0 0,0 0 0,-1-1 0,1 1 0,-3-16 3,-1 0 1,-1 0-1,0 0 0,-1 1 1,-1 0-1,-1 0 0,-17-27 1,-1-6 48,8 16 61,12 24-41,-1-1 1,1-1-1,1 1 1,0-1-1,1 0 1,0 0-1,0 0 1,2 0-1,-1-1 1,0-14-1,4 26-46,-1 0 0,0 0 0,1 0 0,-1 0 0,0 0 0,1 0 0,-1 0 0,1 1 0,0-1 0,-1 0 0,1 0 0,0 0 0,-1 1 0,1-1 0,0 0 0,0 1 0,-1-1 0,1 1 0,0-1 0,0 1 0,0-1 0,0 1 0,0 0 0,0-1 0,0 1 0,0 0 0,2 0 0,32-4 0,-27 4 0,61-2-425,-15 1-3067,63-10-1,-45-3-8091</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6.567"/>
    </inkml:context>
    <inkml:brush xml:id="br0">
      <inkml:brushProperty name="width" value="0.025" units="cm"/>
      <inkml:brushProperty name="height" value="0.025" units="cm"/>
    </inkml:brush>
  </inkml:definitions>
  <inkml:trace contextRef="#ctx0" brushRef="#br0">0 599 15150,'0'0'11371,"12"-11"-9011,97-89-1065,-5-4 1,140-181-1,-195 204-1295,-40 63 0,-30 52 0,2-2-81,2 2 0,1 0 0,1 1-1,3 0 1,0 1 0,3 1 0,1-1 0,1 1 0,-2 65 0,8-97-111,1 1 1,0-1 0,1 0-1,-1 0 1,1 0 0,0 0-1,1 0 1,-1 0 0,1 0-1,0-1 1,0 1 0,0 0 0,0-1-1,7 8 1,-7-9-83,1-1 0,0 0 0,0 0 1,0 0-1,0 0 0,0-1 0,1 1 0,-1-1 1,0 0-1,1 0 0,-1 0 0,1 0 0,-1 0 0,1-1 1,-1 0-1,1 0 0,-1 0 0,1 0 0,0 0 0,-1-1 1,7-1-1,1-1-898,0 0 0,-1-1 0,0 0 0,1-1-1,-1 0 1,-1 0 0,1-1 0,16-14 0,32-29-8682</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6.911"/>
    </inkml:context>
    <inkml:brush xml:id="br0">
      <inkml:brushProperty name="width" value="0.025" units="cm"/>
      <inkml:brushProperty name="height" value="0.025" units="cm"/>
    </inkml:brush>
  </inkml:definitions>
  <inkml:trace contextRef="#ctx0" brushRef="#br0">302 80 14061,'0'0'4154,"-12"1"-978,6-1-2961,0 1-1,-1 0 1,1 0 0,0 1 0,0-1-1,0 1 1,0 0 0,1 1-1,-1 0 1,1 0 0,-1 0 0,1 0-1,0 1 1,0 0 0,0 0-1,1 0 1,-6 8 0,-19 24 460,2 1 0,-44 79-1,62-98-485,0 0-1,1 1 0,1 0 1,1 0-1,1 0 0,0 1 1,2 0-1,0 0 0,0 24 1,3-41-176,0 0 0,0 0 1,1 0-1,-1 0 0,0 0 1,1 0-1,0-1 0,0 1 1,0 0-1,0 0 1,0-1-1,1 1 0,-1 0 1,1-1-1,-1 1 0,1-1 1,0 0-1,0 0 0,0 1 1,0-1-1,1-1 1,-1 1-1,0 0 0,1 0 1,-1-1-1,1 0 0,0 1 1,0-1-1,-1 0 0,1 0 1,0-1-1,0 1 0,0 0 1,0-1-1,0 0 1,0 0-1,0 0 0,3 0 1,5-1 64,0 0 0,0 0 0,-1-1 0,1-1 0,-1 0 1,1 0-1,-1-1 0,0 0 0,13-8 0,-4 0 24,-1-1 1,-1 0-1,0-2 0,-1 0 0,0 0 0,-2-2 1,0 0-1,0 0 0,-2-1 0,0-1 0,15-33 1,-19 35-27,-1-1 1,0 0 0,-2 0 0,0-1-1,-1 0 1,-1 0 0,0 0 0,-2 0-1,0 0 1,-1-1 0,-1 1 0,-1 0-1,-6-29 1,7 44-77,0 1 0,0-1 0,0 1 0,0-1 0,-1 1 0,0 0 0,0 0 0,0 0 0,0 0 0,0 0 0,0 0 0,-1 0 0,1 0 0,-1 1 0,0 0 0,0-1 0,-6-2 0,6 4 0,1 0 0,-1 0 0,0 0 0,1 1 0,-1-1 0,0 1 0,0 0 0,1 0 0,-1 0 0,0 0 0,0 0 0,1 0 0,-1 1 0,0 0 0,0-1 0,1 1 0,-1 0 0,1 0 0,-1 0 0,1 1 0,-1-1 0,1 1 0,0-1 0,-4 4 0,-5 5-130,1 0-1,0 0 1,0 1 0,1 1-1,1-1 1,0 2 0,0-1-1,1 1 1,1 0 0,0 0-1,1 1 1,0 0 0,1 0 0,1 0-1,0 0 1,-1 18 0,4-29-120,0 0 0,1 0 0,-1 1 0,1-1 0,-1 0 0,1 0 0,0 0 0,0 0 0,0 0 1,1 0-1,-1 0 0,1 0 0,0 0 0,-1-1 0,1 1 0,0-1 0,1 1 0,-1-1 1,0 0-1,1 0 0,-1 0 0,1 0 0,0 0 0,0 0 0,-1-1 0,1 0 0,0 1 0,0-1 1,0 0-1,1 0 0,-1-1 0,0 1 0,4 0 0,11 1-1264,1 0-1,0-1 1,0-1-1,27-3 1,24-6-4929</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7.267"/>
    </inkml:context>
    <inkml:brush xml:id="br0">
      <inkml:brushProperty name="width" value="0.025" units="cm"/>
      <inkml:brushProperty name="height" value="0.025" units="cm"/>
    </inkml:brush>
  </inkml:definitions>
  <inkml:trace contextRef="#ctx0" brushRef="#br0">212 100 14446,'0'0'12070,"-12"3"-10015,2 0-1921,1 0 0,-1 1-1,1 0 1,0 1 0,1 0 0,-1 0 0,1 1-1,0 0 1,0 0 0,0 1 0,1 0 0,0 1-1,1-1 1,0 1 0,-9 15 0,4-7 143,2 0 1,0 0 0,-11 29 0,17-37-206,1-1-1,-1 1 1,1 0 0,1 1 0,0-1-1,0 0 1,0 0 0,1 0 0,0 1-1,2 12 1,-1-19-68,0 1-1,0-1 0,-1 0 1,1 1-1,0-1 1,1 0-1,-1 0 0,0 1 1,1-1-1,-1 0 1,1-1-1,0 1 0,0 0 1,-1 0-1,1-1 1,0 1-1,0-1 1,4 2-1,-1 0 3,1-1 0,-1 0 0,1 0 0,0-1 0,-1 1 0,1-1 1,11 0-1,-3 0 0,0-2-1,0 0 1,0 0 0,0-1 0,0-1 0,15-5 0,-7 0-6,0-2 0,0 0 0,-1-1 0,0-2 0,-1 0 0,-1-1 0,0-1 0,-1 0 0,-1-2 0,0 0 0,-1-1 0,-1 0 0,-1-1 0,21-36 0,-32 49 0,-1 0 0,1 0 0,-1 0 0,0-1 0,-1 0 0,1 1 0,-1-1 0,0 0 0,-1 1 0,0-1 0,0 0 0,0 0 0,-1 1 0,0-1 0,-3-10 0,2 12 0,0 1 0,0 0 0,0 0 0,-1 0 0,0 0 0,0 0 0,0 1 0,0-1 0,0 1 0,-1 0 0,1 0 0,-1 0 0,0 0 0,0 0 0,0 1 0,0 0 0,0 0 0,-1 0 0,1 0 0,-1 1 0,1 0 0,-9-2 0,-5 1-8,-1 0-1,1 1 1,0 1 0,0 0 0,-1 2-1,1 0 1,0 1 0,0 0 0,0 2-1,-23 9 1,28-9-115,0 0-1,0 1 1,0 1-1,1 0 1,0 0-1,1 1 1,0 1-1,0 0 1,1 1-1,0-1 1,0 2-1,1 0 1,1 0-1,-8 13 1,4 4-5717,10-8-3737</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8.002"/>
    </inkml:context>
    <inkml:brush xml:id="br0">
      <inkml:brushProperty name="width" value="0.025" units="cm"/>
      <inkml:brushProperty name="height" value="0.025" units="cm"/>
    </inkml:brush>
  </inkml:definitions>
  <inkml:trace contextRef="#ctx0" brushRef="#br0">266 47 22838,'0'0'5466,"-8"-3"-4729,-4-1-662,0 1 1,-1 0 0,1 1-1,-1 0 1,1 1 0,-1 1-1,1 0 1,-24 3 0,29-3-64,1 2 0,-1-1 0,1 1 0,-1 0 0,1 0 0,0 0 0,0 1 0,0 0 0,1 1 0,-1-1 0,1 1 1,-1 0-1,1 0 0,0 0 0,1 1 0,-1 0 0,1 0 0,0 0 0,0 1 0,-3 5 0,7-10-12,-1 0 1,0 0-1,1 0 1,-1 0-1,1 0 0,-1 0 1,1 0-1,-1 0 1,1 0-1,0 1 0,0-1 1,-1 0-1,1 0 1,0 0-1,0 0 0,0 1 1,0-1-1,1 0 1,-1 0-1,0 0 0,0 0 1,1 0-1,0 2 1,-1-2-5,1-1 1,0 1-1,0-1 1,0 1 0,0 0-1,0-1 1,0 0 0,0 1-1,0-1 1,0 0 0,0 1-1,0-1 1,0 0-1,0 0 1,0 0 0,0 0-1,0 0 1,1 0 0,0 0-1,7-1 9,-1-1 1,0 0-1,0 0 0,0-1 0,10-4 0,8-6-85,-1-2 0,0 0 0,-1-2 0,-1-1 0,30-28 0,-47 45-199,-5 10 141,-5 12 10,-4 15 284,1-1-1,2 1 0,2 0 0,1 0 0,5 61 0,4-39 297,2 1-1,29 97 0,-31-138-352,-2 1 0,0 0-1,-1 1 1,-1-1 0,-1 1 0,-1 0 0,-1 25-1,-1-43-81,1 1-1,-1 0 0,0-1 0,0 1 1,0-1-1,-1 1 0,1-1 1,0 0-1,-1 1 0,0-1 0,1 0 1,-1 0-1,0 0 0,0 0 1,0-1-1,0 1 0,-1 0 0,1-1 1,0 1-1,-1-1 0,1 0 0,-1 0 1,1 0-1,-1 0 0,0 0 1,1-1-1,-1 1 0,0-1 0,-3 0 1,-1 1 6,0 0 0,0-1 1,0 0-1,0-1 1,0 0-1,1 0 0,-1 0 1,0-1-1,0 1 0,1-2 1,-8-3-1,5 1-22,0-2-1,0 1 1,1-1 0,0 0-1,0-1 1,1 0 0,0 0-1,0-1 1,1 0 0,0 0-1,1 0 1,0-1 0,0 1-1,1-1 1,0 0 0,1-1-1,0 1 1,1-1 0,-2-12-1,2 10-4,0 0 0,2 0 0,-1 0 0,1 0-1,1-1 1,1 1 0,0 0 0,0 0 0,1 0 0,1 1-1,0-1 1,1 1 0,0 0 0,1 0 0,10-16 0,-4 13-750,0 1 1,1 0 0,19-15 0,48-32-8356,-52 40 4463,13-10-4606</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8.346"/>
    </inkml:context>
    <inkml:brush xml:id="br0">
      <inkml:brushProperty name="width" value="0.025" units="cm"/>
      <inkml:brushProperty name="height" value="0.025" units="cm"/>
    </inkml:brush>
  </inkml:definitions>
  <inkml:trace contextRef="#ctx0" brushRef="#br0">205 134 16335,'3'-10'2910,"0"2"-2278,1-1 193,-1 1-1,0-1 1,-1 1-1,0-1 1,0 0-1,-1 0 1,0 0 0,0 0-1,-2-15 1,1 23-759,-1 0-1,0 0 1,0 0 0,1 0 0,-1 0 0,0 1 0,0-1 0,0 0 0,0 1 0,0-1 0,0 1 0,0-1 0,0 1 0,0-1 0,0 1-1,0 0 1,0-1 0,0 1 0,0 0 0,-1 0 0,1 0 0,0 0 0,0 0 0,0 0 0,0 0 0,0 0 0,0 0 0,-2 1 0,-34 8 387,24-1-335,1 1 0,0 0 1,1 1-1,0 0 0,0 0 1,1 1-1,0 1 0,1 0 1,0 0-1,1 1 0,1-1 1,0 2-1,0-1 0,2 1 1,0 0-1,0 1 0,-4 20 1,9-31-121,0-1 0,0 0 0,0 0 1,0 1-1,0-1 0,1 0 0,0 0 1,-1 1-1,1-1 0,0 0 0,0 0 1,1 0-1,-1 0 0,1 0 1,-1-1-1,1 1 0,0 0 0,0-1 1,0 1-1,0-1 0,1 0 0,-1 1 1,1-1-1,-1 0 0,1-1 1,0 1-1,0 0 0,0-1 0,0 0 1,0 1-1,0-1 0,0 0 0,0-1 1,0 1-1,6 0 0,7 1-462,1 0 1,-1-1-1,0-1 0,1 0 0,30-6 0,-29 2-1218,0 0-1,-1-2 0,1 0 1,27-14-1,7-9-6287</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10.117"/>
    </inkml:context>
    <inkml:brush xml:id="br0">
      <inkml:brushProperty name="width" value="0.025" units="cm"/>
      <inkml:brushProperty name="height" value="0.025" units="cm"/>
    </inkml:brush>
  </inkml:definitions>
  <inkml:trace contextRef="#ctx0" brushRef="#br0">0 0 19378,'0'0'9994</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8.677"/>
    </inkml:context>
    <inkml:brush xml:id="br0">
      <inkml:brushProperty name="width" value="0.025" units="cm"/>
      <inkml:brushProperty name="height" value="0.025" units="cm"/>
    </inkml:brush>
  </inkml:definitions>
  <inkml:trace contextRef="#ctx0" brushRef="#br0">283 10 15919,'0'0'3694,"-10"-2"-128,3 0-3171,0 0 0,-1 1-1,1 0 1,-1 0 0,1 0-1,-1 1 1,1 0 0,-1 1-1,1-1 1,-1 2 0,1-1-1,0 1 1,-9 3-1,9-2-172,-78 39 1566,78-38-1736,1 0 0,0 0 0,0 1-1,0-1 1,0 1 0,1 1-1,-1-1 1,1 1 0,1 0-1,-6 8 1,10-14-52,0 1 0,-1-1 0,1 1 0,0-1 0,0 1-1,0 0 1,0-1 0,0 1 0,0-1 0,-1 1 0,2 0 0,-1-1 0,0 1 0,0-1 0,0 1 0,0 0 0,0-1-1,0 1 1,0-1 0,1 1 0,-1-1 0,0 1 0,1-1 0,-1 1 0,0-1 0,1 1 0,-1-1 0,0 1 0,1-1 0,-1 0-1,1 1 1,-1-1 0,1 1 0,-1-1 0,1 0 0,-1 0 0,1 1 0,-1-1 0,1 0 0,-1 0 0,1 0 0,0 1-1,-1-1 1,1 0 0,-1 0 0,1 0 0,0 0 0,-1 0 0,1 0 0,-1 0 0,1-1 0,0 1 0,43-1 14,-37 0-13,79-14-764,-69 11 507,-1 0-1,1 1 1,0 1 0,-1 1-1,1 0 1,0 1 0,23 3-1,-39-2 253,1-1-1,-1 1 0,0 0 0,1-1 1,-1 1-1,0 0 0,0 0 0,0 0 1,0 0-1,0 0 0,0 0 1,0 0-1,0 1 0,0-1 0,0 0 1,0 0-1,-1 1 0,1-1 1,-1 0-1,1 1 0,-1-1 0,1 1 1,-1-1-1,0 1 0,0-1 0,0 1 1,1-1-1,-2 1 0,1-1 1,0 1-1,0-1 0,0 1 0,-1 1 1,0 2 92,0 1 0,0-1 0,0 1 0,-1-1 0,0 0 1,0 1-1,-4 7 0,-5 2 247,0 0 0,-1-1 0,-1 0 1,0-1-1,-17 13 0,21-19-162,0-1 0,0 1 0,0-1 0,-1-1 1,0 0-1,0 0 0,0-1 0,-1 0 0,-19 4 0,29-8-209,0 0 1,0 0-1,0 1 0,0-1 1,0 0-1,0 0 0,0 0 0,0 0 1,0-1-1,0 1 0,0 0 1,0 0-1,1 0 0,-1-1 1,0 1-1,0-1 0,0 1 1,0 0-1,0-1 0,1 0 1,-1 1-1,0-1 0,1 1 0,-1-1 1,0 0-1,1 1 0,-1-1 1,0-1-1,0-1-175,0 1 1,1 0-1,-1 0 0,1-1 1,-1 1-1,1 0 0,0 0 0,0-1 1,0 1-1,1 0 0,0-5 1,1-2-1006,0-1 1,1 1-1,1 0 0,7-17 1,14-13-4898,4-1-2989</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9.022"/>
    </inkml:context>
    <inkml:brush xml:id="br0">
      <inkml:brushProperty name="width" value="0.025" units="cm"/>
      <inkml:brushProperty name="height" value="0.025" units="cm"/>
    </inkml:brush>
  </inkml:definitions>
  <inkml:trace contextRef="#ctx0" brushRef="#br0">105 56 11883,'0'0'12892,"8"2"-10879,27 6-593,-35-8-1364,1 0 0,-1 0 1,1 0-1,-1 0 0,1 0 0,-1 0 0,1 0 0,-1-1 1,1 1-1,-1 0 0,1 0 0,-1 0 0,0-1 1,1 1-1,-1 0 0,1 0 0,-1-1 0,0 1 0,1 0 1,-1-1-1,0 1 0,1 0 0,-1-1 0,0 1 1,1-1-1,-1 1 0,0-1 0,0 1 0,0 0 0,1-1 1,-1 1-1,0-1 0,0 1 0,0-1 0,0 1 1,0-1-1,0 1 0,0-1 0,0 1 0,0-1 0,0 1 1,0-1-1,0 0 0,-3-20 638,2 19-671,0 1 1,1-1-1,-1 0 1,0 1-1,-1-1 1,1 1-1,0 0 1,0-1-1,-1 1 0,1 0 1,0 0-1,-1 0 1,1 0-1,-1 0 1,0 0-1,1 0 1,-1 0-1,0 1 1,1-1-1,-1 1 1,0-1-1,0 1 1,0 0-1,1-1 1,-1 1-1,0 0 1,0 0-1,0 1 1,0-1-1,1 0 0,-4 1 1,1 0-30,0 0 1,0 0-1,0 1 1,0-1-1,0 1 0,0-1 1,1 1-1,-1 1 0,1-1 1,-1 0-1,1 1 1,0 0-1,-3 3 0,0 2 27,0 0 0,1 0 0,-1 1 0,2 0 0,-1 0 1,2 0-1,-1 0 0,1 1 0,0 0 0,1-1 0,0 1 0,1 0 0,0 0 0,0 0 0,1 0 0,2 17 0,-1-25-14,0 0 0,-1 0 0,1 0 1,0 0-1,0 0 0,0 0 0,0-1 0,0 1 0,0 0 1,0-1-1,1 1 0,-1-1 0,1 1 0,-1-1 0,1 0 0,-1 1 1,1-1-1,0 0 0,3 1 0,0 0 5,-1 0-1,1-1 1,0 0 0,0 0-1,0 0 1,-1-1 0,1 0-1,6 0 1,0-1-77,0 0 0,0-1 0,0 0 0,-1 0 0,1-1 0,-1-1 0,11-5 0,-7 1-823,0 0 0,-1-1 0,23-21 1,-21 17-984,-2-2 0,0 0 0,0-1 0,-2 0 0,13-22 0,7-21-4402</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9.363"/>
    </inkml:context>
    <inkml:brush xml:id="br0">
      <inkml:brushProperty name="width" value="0.025" units="cm"/>
      <inkml:brushProperty name="height" value="0.025" units="cm"/>
    </inkml:brush>
  </inkml:definitions>
  <inkml:trace contextRef="#ctx0" brushRef="#br0">87 1 18481,'-6'9'2760,"-5"8"-1612,0 1-1,2 0 0,0 0 0,1 1 0,1 0 0,1 0 1,0 1-1,-5 38 0,10-41-962,0 0 0,1 1 0,0-1-1,1 0 1,2 0 0,3 17 0,-6-31-201,1 0 0,0 0 1,0 0-1,0 0 0,0 0 0,0 0 0,0 0 1,1 0-1,0 0 0,-1-1 0,1 1 0,0-1 1,0 1-1,1-1 0,-1 0 0,0 0 0,1 0 1,-1 0-1,1 0 0,0 0 0,0-1 0,-1 1 1,1-1-1,0 0 0,0 0 0,0 0 0,1 0 1,-1 0-1,0-1 0,0 1 0,0-1 0,1 0 0,-1 0 1,0 0-1,0-1 0,0 1 0,0-1 0,1 0 1,4-1-1,-2-1-121,1 0 0,-1 0 0,0 0 0,0-1 0,0 0 0,8-7 1,-10 7 82,0 1 1,-1 0 0,1 0 0,1 0-1,-1 0 1,0 1 0,1 0 0,-1 0 0,1 0-1,-1 0 1,1 1 0,0-1 0,0 1 0,0 1-1,6-1 1,-11 1 53,1 1 0,0 0 0,-1 0 0,1 0 0,0-1 0,-1 1 0,1 0-1,-1 0 1,0 0 0,1 0 0,-1 0 0,0 0 0,1 0 0,-1 0 0,0 0 0,0 0 0,0 0 0,0 0 0,0 0 0,0 0-1,0 0 1,0 0 0,-1 0 0,1 0 0,0 0 0,0 0 0,-2 2 0,-6 31 253,-6-4-142,10-23-110,0-1 0,1 1-1,0-1 1,1 1 0,0 0-1,0 0 1,0 0 0,0 8-1,34-27-202,-12 5 119,0 0 1,0 2-1,1 0 1,0 1-1,40-2 1,-30 3-226,52-11 0,-69 6-3889,-10-7-7509,-4 6-455</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9.704"/>
    </inkml:context>
    <inkml:brush xml:id="br0">
      <inkml:brushProperty name="width" value="0.025" units="cm"/>
      <inkml:brushProperty name="height" value="0.025" units="cm"/>
    </inkml:brush>
  </inkml:definitions>
  <inkml:trace contextRef="#ctx0" brushRef="#br0">1 67 18802,'0'0'8392,"77"-41"-7015,-24 36-512,7 1-545,8 2-288,-2 0-352,2 1-2082,-4-3-3204,-3-4-3170</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7:00.063"/>
    </inkml:context>
    <inkml:brush xml:id="br0">
      <inkml:brushProperty name="width" value="0.025" units="cm"/>
      <inkml:brushProperty name="height" value="0.025" units="cm"/>
    </inkml:brush>
  </inkml:definitions>
  <inkml:trace contextRef="#ctx0" brushRef="#br0">311 1 21524,'0'0'2008,"-6"9"-247,-1 4-1326,1-1-1,0 1 0,0 0 1,1 0-1,1 1 1,0-1-1,-3 25 1,5-8-336,1 0 1,2 1 0,1-1-1,1 0 1,1 0-1,2 0 1,1-1 0,19 49-1,-22-68-538,3 9-476,-6-5-3357,-7-13-827,-19-13 1288,-40-28-1101,-25-17 6332,67 41 1628,-1-1 1,2-1-1,-27-28 1,48 45-2914,0 1 1,0-1-1,0 1 0,0-1 1,0 0-1,1 0 1,-1 1-1,0-1 1,0 0-1,1 0 1,-1 0-1,1 0 1,-1 0-1,1 0 1,-1 0-1,1 0 1,0 0-1,-1 0 1,1 0-1,0 0 1,0 0-1,0 0 1,0 0-1,0 0 1,0 0-1,0 0 1,0 0-1,0 0 1,0 0-1,0 0 1,1 0-1,-1 0 1,1 0-1,-1 0 1,0 0-1,1 0 1,0 0-1,-1 0 1,1 0-1,-1 0 0,1 1 1,0-1-1,0 0 1,-1 0-1,1 1 1,0-1-1,0 1 1,0-1-1,0 0 1,0 1-1,0 0 1,0-1-1,2 0 1,7-2-64,1 0 1,0 0-1,1 1 1,13-1-1,-9 1 246,163-19 164,8-2-2339,-63-2-5768,-38 2-4280</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7:00.516"/>
    </inkml:context>
    <inkml:brush xml:id="br0">
      <inkml:brushProperty name="width" value="0.025" units="cm"/>
      <inkml:brushProperty name="height" value="0.025" units="cm"/>
    </inkml:brush>
  </inkml:definitions>
  <inkml:trace contextRef="#ctx0" brushRef="#br0">1 915 8456,'0'0'11280,"16"5"-10784,3-1-222,0-1 0,0 0-1,0-1 1,1-1-1,-1-1 1,0-1 0,27-4-1,468-114 3257,-298 64-3109,456-105-86,212-52-1630,-10-33 541,-729 197 758,141-39-163,-346 95-7806,18 2-2936</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8:57.671"/>
    </inkml:context>
    <inkml:brush xml:id="br0">
      <inkml:brushProperty name="width" value="0.025" units="cm"/>
      <inkml:brushProperty name="height" value="0.025" units="cm"/>
    </inkml:brush>
  </inkml:definitions>
  <inkml:trace contextRef="#ctx0" brushRef="#br0">105 269 9033,'0'-9'1057,"2"-27"1498,2 1 0,15-67 0,-9 64-1267,3-10 4994,-17 129-5011,-19 104-1,4-40-789,-30 905 58,49-1041-539,-4 47-3008,4-55 2673,-1 1 1,1-1-1,0 0 1,-1 1-1,1-1 1,-1 0-1,1 1 1,-1-1-1,0 0 1,0 0-1,1 0 1,-1 0-1,0 0 1,0 0-1,0 0 1,0 0-1,0 0 1,0 0-1,-1 0 0,1 0 1,0-1-1,0 1 1,-1 0-1,1-1 1,0 1-1,0-1 1,-1 0-1,1 1 1,-1-1-1,1 0 1,0 0-1,-1 0 1,-1 0-1,-15-2-3887</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8:58.032"/>
    </inkml:context>
    <inkml:brush xml:id="br0">
      <inkml:brushProperty name="width" value="0.025" units="cm"/>
      <inkml:brushProperty name="height" value="0.025" units="cm"/>
    </inkml:brush>
  </inkml:definitions>
  <inkml:trace contextRef="#ctx0" brushRef="#br0">54 0 15054,'0'0'2045,"-8"5"-614,3-3-1242,3-1-117,-1 0 0,1 0 0,-1 0 0,1 1-1,0-1 1,0 1 0,0-1 0,0 1 0,0 0 0,0 0 0,0-1 0,0 1-1,1 1 1,-1-1 0,1 0 0,-1 0 0,1 1 0,0-1 0,0 0-1,0 1 1,0-1 0,1 1 0,-1 0 0,1-1 0,-1 1 0,1 3 0,0 45 901,2 1 0,14 79 0,33 102 590,-20-104-1054,-8-18-325,-9-42 585,2-1 1,3-1-1,46 115 1,-60-176-664,0-1 1,0 1-1,0-1 1,1 0 0,0 0-1,0 0 1,0 0-1,0-1 1,8 6 0,-10-8-73,1-1 1,-1 1-1,1-1 1,-1 0-1,1 0 1,-1 0 0,1 0-1,0 0 1,-1-1-1,1 1 1,0-1-1,0 1 1,-1-1-1,1 0 1,0 0-1,0-1 1,0 1 0,-1-1-1,1 1 1,0-1-1,-1 0 1,1 0-1,4-2 1,5-5 96,0-1 0,0 0 0,-1-1 0,0 0 0,-1 0 0,0-1 0,11-17 0,-19 25-112,49-65 378,59-105-1,30-87-971,-86 155-593,11-18-3727,-8 18-3486</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1.032"/>
    </inkml:context>
    <inkml:brush xml:id="br0">
      <inkml:brushProperty name="width" value="0.025" units="cm"/>
      <inkml:brushProperty name="height" value="0.025" units="cm"/>
    </inkml:brush>
  </inkml:definitions>
  <inkml:trace contextRef="#ctx0" brushRef="#br0">1 0 16239,'0'0'7912,"10"69"-6759,-8-21-609,-2 9-415,3 3-65,1 4-64,2-1-417,-2-5-1312,-3-10-2660,-1-10-3842</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1.390"/>
    </inkml:context>
    <inkml:brush xml:id="br0">
      <inkml:brushProperty name="width" value="0.025" units="cm"/>
      <inkml:brushProperty name="height" value="0.025" units="cm"/>
    </inkml:brush>
  </inkml:definitions>
  <inkml:trace contextRef="#ctx0" brushRef="#br0">52 139 6022,'-7'-9'10394,"-3"-2"-8439,6 8-1562,0-1 1,0 0 0,1 0 0,0 0 0,0 0 0,0 0 0,0-1-1,1 0 1,-3-5 0,5 9-292,0 0 0,-1 0 0,1 1 0,0-1 0,0 0-1,0 0 1,0 0 0,0 0 0,0 0 0,0 0 0,1 0 0,-1 0 0,0 0 0,0 0-1,1 0 1,-1 0 0,1 1 0,-1-1 0,1 0 0,-1 0 0,1 0 0,-1 1 0,1-1-1,0 0 1,-1 1 0,1-1 0,0 0 0,0 1 0,-1-1 0,1 1 0,0-1 0,0 1-1,0 0 1,0-1 0,0 1 0,1-1 0,42-11-359,-34 10 561,34-7-318,-1 1 1,1 2-1,0 2 0,0 2 1,0 2-1,0 1 1,0 3-1,70 15 0,-97-15-312,0 2 0,0 0 0,-1 0-1,0 2 1,-1 0 0,1 1 0,-1 0 0,14 12-1,-23-15 279,1 0 0,-1 1-1,0-1 1,0 1 0,-1 1-1,0-1 1,0 1-1,-1 0 1,1 0 0,-2 0-1,1 0 1,-1 1 0,-1-1-1,0 1 1,0 0 0,0 0-1,-1 11 1,-1-6 388,-1 1 0,0-1-1,-1 0 1,-1 0 0,0 0 0,-1 0 0,-1 0 0,0-1-1,0 0 1,-2 0 0,1 0 0,-2-1 0,0 0 0,0-1-1,-12 13 1,13-15-83,-1 0-1,0-1 1,-1 0 0,0-1-1,0 0 1,-1 0 0,1-1-1,-1 0 1,-1-1 0,1 0-1,-1-1 1,0 0-1,0 0 1,0-1 0,-1-1-1,1 0 1,-1 0 0,1-1-1,-14-1 1,20-1-480,0 0 0,0 0 0,0 0 0,0-1 0,1 1-1,-1-1 1,0-1 0,1 1 0,-1 0 0,1-1 0,0 0 0,0 0 0,0-1 0,0 1 0,0-1 0,1 0-1,0 1 1,0-2 0,0 1 0,0 0 0,0 0 0,1-1 0,0 0 0,0 1 0,0-1 0,1 0-1,-1 0 1,1 0 0,0 0 0,0-8 0,0 4-349,0 0 0,1 0 0,-1 1 0,2-1 0,-1 0 0,1 0 1,1 0-1,0 1 0,0-1 0,0 1 0,1 0 0,1-1 0,-1 1 0,1 0 0,0 1 0,1-1 0,7-8 0,20-12-6976</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10.649"/>
    </inkml:context>
    <inkml:brush xml:id="br0">
      <inkml:brushProperty name="width" value="0.025" units="cm"/>
      <inkml:brushProperty name="height" value="0.025" units="cm"/>
    </inkml:brush>
  </inkml:definitions>
  <inkml:trace contextRef="#ctx0" brushRef="#br0">1 0 20371,'0'0'3652,"6"55"-3108,-3-19-95,10 4-385,0 0-32,5-6-481,8-7-736,-5-10-737,1-3-576,-4-10-417,-4-4-1345,-8 0-2754</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1.748"/>
    </inkml:context>
    <inkml:brush xml:id="br0">
      <inkml:brushProperty name="width" value="0.025" units="cm"/>
      <inkml:brushProperty name="height" value="0.025" units="cm"/>
    </inkml:brush>
  </inkml:definitions>
  <inkml:trace contextRef="#ctx0" brushRef="#br0">4 1 20980,'0'0'4164,"2"78"-1890,-2-37-897,-2 3-832,-1 0-385,3-1-128,0-7 32,0-5-32,0-8 0,0-9-32,0-8-448,4-6-866,2-3-1344,-1-15-1602,-2-9-3075</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2.076"/>
    </inkml:context>
    <inkml:brush xml:id="br0">
      <inkml:brushProperty name="width" value="0.025" units="cm"/>
      <inkml:brushProperty name="height" value="0.025" units="cm"/>
    </inkml:brush>
  </inkml:definitions>
  <inkml:trace contextRef="#ctx0" brushRef="#br0">93 214 5541,'0'0'21386,"7"-11"-19528,4-4-1413,39-62 613,-46 70-1022,0-1 0,0 1 0,-1-1 0,0 0 0,0 0 0,-1 0 0,0 0 0,-1-1 0,1-11 0,-2 19-34,0 0 1,0 1-1,0-1 1,0 0-1,0 0 1,-1 0-1,1 0 1,0 1-1,-1-1 1,1 0-1,0 0 0,-1 1 1,1-1-1,-1 0 1,1 0-1,-1 1 1,1-1-1,-1 1 1,0-1-1,1 0 1,-1 1-1,0-1 1,1 1-1,-1-1 1,0 1-1,0 0 1,0-1-1,1 1 1,-1 0-1,0 0 1,0-1-1,0 1 1,0 0-1,1 0 1,-1 0-1,0 0 1,0 0-1,0 0 1,-1 1-1,-1-1 0,0 0-1,0 1 1,0 0-1,0-1 1,0 1-1,0 0 1,1 1-1,-1-1 1,0 0-1,1 1 1,-5 3-1,-4 5 63,1 1-1,0 1 1,1-1 0,1 1-1,0 1 1,0-1 0,1 2-1,-8 21 1,6-13 49,2 0 0,0 1 0,1 0-1,-4 40 1,9-59-90,1 1 0,0-1 1,0 0-1,0 1 0,0-1 0,0 1 0,1-1 0,0 0 0,0 1 0,0-1 0,1 0 1,-1 0-1,4 5 0,-3-6-2,0-1 0,0 0 0,0 0-1,0 0 1,1 0 0,-1 0 0,1-1 0,0 1 0,-1-1 0,1 0 0,0 0 0,0 0 0,0 0 0,0 0 0,0 0 0,0-1-1,0 1 1,0-1 0,5 0 0,1 0-8,0 0 0,-1 0 0,1 0 0,0-1 0,0-1 0,0 0 0,0 0 0,-1 0 0,1-1 0,-1 0 0,0-1 0,0 0 0,0 0 0,10-8 0,-12 7-267,-1 1 1,0-1-1,-1 0 0,1 0 0,-1 0 0,0-1 0,0 0 0,4-7 0,-5 6-546,0 0-1,-1 0 1,1 0-1,-1-1 1,-1 1-1,1-1 1,-1 1 0,0-9-1,-2-34-6940,-4-5-5882</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2.449"/>
    </inkml:context>
    <inkml:brush xml:id="br0">
      <inkml:brushProperty name="width" value="0.025" units="cm"/>
      <inkml:brushProperty name="height" value="0.025" units="cm"/>
    </inkml:brush>
  </inkml:definitions>
  <inkml:trace contextRef="#ctx0" brushRef="#br0">1 0 17296,'0'0'6246,"20"54"-6310,18-45-1890,9 0-2242,1-4-3203</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2.790"/>
    </inkml:context>
    <inkml:brush xml:id="br0">
      <inkml:brushProperty name="width" value="0.025" units="cm"/>
      <inkml:brushProperty name="height" value="0.025" units="cm"/>
    </inkml:brush>
  </inkml:definitions>
  <inkml:trace contextRef="#ctx0" brushRef="#br0">152 27 18161,'0'0'2712,"-9"4"-673,-4 2-1408,-60 30 2829,68-34-3339,0 1-1,1 0 1,0 0 0,-1 1 0,1-1-1,1 1 1,-1 0 0,0 0 0,1 0 0,0 0-1,0 1 1,0-1 0,-3 7 0,6-10-126,0-1-1,0 1 1,0-1 0,-1 1 0,1-1 0,0 1 0,0-1-1,0 1 1,0-1 0,0 1 0,0-1 0,1 1 0,-1-1-1,0 1 1,0-1 0,0 0 0,0 1 0,0-1-1,1 1 1,-1-1 0,0 1 0,0-1 0,1 0 0,-1 1-1,0-1 1,1 0 0,-1 1 0,0-1 0,1 0-1,-1 1 1,1-1 0,21 7-497,36-7-899,-43-1 918,10 1 62,-11-1 188,0 0 0,0 2 0,0 0 0,0 0 0,25 7 0,-36-7 278,-1 0 1,1 0 0,-1 0 0,1 0 0,-1 1 0,0-1 0,1 1-1,-1 0 1,0-1 0,0 1 0,0 0 0,0 0 0,-1 0 0,1 1-1,-1-1 1,1 0 0,-1 1 0,1-1 0,-1 1 0,0-1 0,0 1-1,-1-1 1,1 1 0,0 0 0,-1-1 0,0 1 0,1 0 0,-1 0-1,0-1 1,0 1 0,-1 0 0,1 0 0,-1-1 0,1 1 0,-1 0-1,-1 3 1,-1 1 264,0 0 0,0 0 0,0 0-1,-1-1 1,0 1 0,-1-1 0,1 0 0,-1 0-1,0 0 1,-1-1 0,1 1 0,-1-1 0,0-1-1,-1 1 1,-10 5 0,9-5-237,0-1 0,0 0 0,0 0 0,-1-1 0,1 0-1,-1 0 1,0-1 0,0 0 0,0 0 0,0-1 0,0-1 0,-17 0 0,25 0-260,-1 0 1,0-1 0,1 1 0,-1-1 0,1 1 0,-1-1 0,0 0 0,1 0-1,0 0 1,-1 0 0,1 0 0,-1 0 0,1 0 0,0 0 0,0 0-1,0 0 1,0-1 0,0 1 0,0 0 0,0-1 0,-1-2 0,-7-35-9717,9 4-4436</inkml:trace>
  <inkml:trace contextRef="#ctx0" brushRef="#br0" timeOffset="1">441 119 17392,'0'0'3454,"9"0"294,46-1 1676,-53 0-5304,1 0 1,-1-1-1,0 1 1,0 0 0,1-1-1,-1 1 1,0-1-1,0 0 1,0 0 0,-1 0-1,1 0 1,0 0-1,-1 0 1,1 0 0,-1-1-1,0 1 1,0-1-1,0 1 1,0 0-1,0-1 1,1-5 0,-1 6-125,-1 0 0,1 0 1,0 0-1,-1 0 0,1 0 1,-1-1-1,0 1 0,1 0 0,-1 0 1,0-1-1,-1 1 0,1 0 1,0 0-1,-1 0 0,1-1 1,-1 1-1,1 0 0,-1 0 1,0 0-1,0 0 0,0 0 1,0 0-1,-1 0 0,1 1 1,-3-4-1,1 3-4,-1 0-1,1 1 1,0-1 0,-1 1-1,1 0 1,-1 0 0,0 0 0,1 1-1,-1-1 1,0 1 0,1 0-1,-1 0 1,0 0 0,1 0 0,-1 1-1,0-1 1,1 1 0,-1 0 0,1 0-1,-1 1 1,-4 1 0,2 1 2,1-1 0,-1 1 0,1 1 1,-1-1-1,1 0 0,0 1 0,1 0 1,-1 1-1,1-1 0,0 0 0,-4 10 1,4-8 10,1 0 0,-1 0 0,1 1 0,1-1 0,0 1 0,0 0 0,0 0 0,1 0 0,-1 13 0,2-17 4,0 0 0,1 1 0,-1-1 0,1 0 1,0 0-1,0 0 0,0-1 0,0 1 0,1 0 0,-1 0 1,1-1-1,0 1 0,0-1 0,0 1 0,1-1 1,-1 0-1,1 0 0,5 5 0,2-2-11,-1 0 0,1-1-1,0 0 1,1 0 0,-1-1 0,1-1-1,0 0 1,0 0 0,0-1-1,0 0 1,13 0 0,55-4-2338,-8-11-4587,-7-10-5020</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0:59.394"/>
    </inkml:context>
    <inkml:brush xml:id="br0">
      <inkml:brushProperty name="width" value="0.025" units="cm"/>
      <inkml:brushProperty name="height" value="0.025" units="cm"/>
    </inkml:brush>
  </inkml:definitions>
  <inkml:trace contextRef="#ctx0" brushRef="#br0">0 201 7335,'0'0'10041,"19"-5"-9373,79-15 249,139-12 0,122 10-410,-245 16-467,380-14-1,533-44-383,-994 60-1396,52-12 0,-50 4-3017</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00.845"/>
    </inkml:context>
    <inkml:brush xml:id="br0">
      <inkml:brushProperty name="width" value="0.025" units="cm"/>
      <inkml:brushProperty name="height" value="0.025" units="cm"/>
    </inkml:brush>
  </inkml:definitions>
  <inkml:trace contextRef="#ctx0" brushRef="#br0">3032 82 14414,'-9'-5'656,"-16"-7"-329,0 0 0,-1 2 1,0 2-1,0 0 0,-1 1 0,0 2 0,-46-4 0,-213 4-1863,178 6 1203,-46 3 599,1 7 1,-163 33 0,-291 109 2936,481-111-2828,2 5 0,2 6-1,3 6 1,2 4-1,-119 87 1,201-125-334,2 1 0,1 1 0,1 2 0,-41 50 0,60-64-3,2 0 0,-1 1 0,2 0 0,0 0 0,1 1 0,1 1 0,0-1 0,1 1 0,1 0 0,1 0 0,1 1 0,-3 30 0,6-24-54,1 0 0,2 0-1,0 0 1,1 0 0,2 0 0,0-1-1,2 0 1,0 0 0,2-1 0,1 0 0,0-1-1,2 0 1,0-1 0,2 0 0,0-1-1,33 33 1,-19-26-37,0-1-1,2-2 0,1 0 1,1-3-1,0 0 1,2-3-1,0 0 1,1-3-1,1-1 1,44 12-1,12-6 61,0-3 0,0-4 0,106 0 0,286-25 78,-264-5 63,-1-9 1,252-65-1,-337 55-62,-2-5 0,-3-6 0,-1-5 0,196-112 0,-246 116-47,-2-3-1,116-101 1,-160 121-19,-1 0-1,-1-2 1,-2-2-1,-2 0 1,-1-2-1,-2-1 1,30-62-1,-46 81 10,0 0 0,-2-1 0,0 0 0,-1 0 0,-1-1 0,-1 1 0,0-1 0,-2 0 0,-1-26 0,-2 32 43,0 1 1,0 0 0,-2-1 0,1 1 0,-2 1 0,0-1 0,-1 1 0,0 0 0,-1 0-1,0 0 1,-1 1 0,0 0 0,-1 1 0,-11-11 0,1 3 66,-2 1 0,1 0 0,-2 2 0,-1 1 0,0 0 0,-47-20 0,30 18 61,-1 3 0,0 1 0,-74-12 0,-4 11 152,-2 5 0,-131 7 0,98 8-117,-222 38-1,-145 64-324,187-12-1993,8 28-4744,181-61 731</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43.482"/>
    </inkml:context>
    <inkml:brush xml:id="br0">
      <inkml:brushProperty name="width" value="0.025" units="cm"/>
      <inkml:brushProperty name="height" value="0.025" units="cm"/>
    </inkml:brush>
  </inkml:definitions>
  <inkml:trace contextRef="#ctx0" brushRef="#br0">3 53 16367,'0'0'7560,"1"11"-7261,1 35-42,-5 46 0,1-40 564,4 68 0,-2-119-805,0 0 0,0 0-1,0 0 1,0 0-1,0 0 1,1 0 0,-1 0-1,0 0 1,0 0 0,1 0-1,-1 0 1,1 0 0,-1 0-1,1 0 1,-1 0 0,1 0-1,0 0 1,0 0-1,-1-1 1,1 1 0,0 0-1,0 0 1,0-1 0,0 1-1,-1-1 1,1 1 0,0-1-1,0 1 1,2 0 0,-1-1 18,1 0 0,-1 0 1,1 0-1,-1-1 0,1 1 1,-1-1-1,1 1 0,-1-1 1,0 0-1,0 0 1,1 0-1,2-2 0,6-3 104,0-1 1,-1-1-1,0 0 0,10-10 0,11-17-35,-1-1 1,-3-1-1,-1-1 0,-1-2 0,20-45 0,-46 133 63,-22 54 42,17-83-123,0 0 1,2 1-1,0-1 1,1 1-1,1-1 1,1 1-1,1 0 0,3 32 1,-2-51-72,-1 0 0,0 0 1,1 0-1,-1 0 0,1 0 0,-1-1 1,1 1-1,0 0 0,-1 0 0,1-1 1,0 1-1,-1 0 0,1-1 0,0 1 1,0-1-1,0 1 0,0-1 0,-1 1 1,1-1-1,0 0 0,0 1 0,0-1 1,0 0-1,0 0 0,0 0 0,0 0 1,0 0-1,0 0 0,0 0 0,0 0 1,0 0-1,0 0 0,1 0 0,33-11 463,-21 3-351,-1 0 1,0-2 0,-1 1 0,0-2-1,0 1 1,-1-2 0,14-16-1,2-8-16,31-53 0,-37 50 95,-2 0 1,-1-2-1,15-54 1,-30 105-3738,0 20-7697,-3-14 846</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44.262"/>
    </inkml:context>
    <inkml:brush xml:id="br0">
      <inkml:brushProperty name="width" value="0.025" units="cm"/>
      <inkml:brushProperty name="height" value="0.025" units="cm"/>
    </inkml:brush>
  </inkml:definitions>
  <inkml:trace contextRef="#ctx0" brushRef="#br0">1 462 17809,'0'0'3379,"11"-6"-1404,9-4-1308,-2-1 0,0-2 1,24-19-1,-37 28-504,0 1 0,-1-1 0,1-1 0,-1 1 0,0-1 0,-1 1 0,1-1 0,-1 0-1,1 0 1,-2-1 0,1 1 0,0-1 0,-1 1 0,0-1 0,-1 0 0,1 0 0,-1 0 0,0 0 0,0 0 0,-1-7 0,0 13-139,-1-1-1,1 1 0,0 0 0,-1-1 0,1 1 1,0 0-1,-1 0 0,1-1 0,-1 1 0,1 0 1,0 0-1,-1 0 0,1 0 0,-1-1 0,1 1 1,-1 0-1,1 0 0,-1 0 0,1 0 0,-1 0 1,1 0-1,0 0 0,-1 0 0,1 0 0,-1 1 1,1-1-1,-1 0 0,1 0 0,-1 0 0,1 0 1,0 1-1,-1-1 0,1 0 0,-1 0 0,1 1 0,-1-1 1,-16 10-55,6 0 67,1 1-1,0 0 1,1 0 0,0 1 0,1 0 0,1 0 0,0 1 0,0 0-1,1 0 1,1 1 0,0-1 0,1 1 0,-4 22 0,8-35-36,0 0 0,0-1 1,0 1-1,0 0 1,0 0-1,0 0 0,0 0 1,0 0-1,1-1 1,-1 1-1,0 0 0,0 0 1,1 0-1,-1-1 1,0 1-1,1 0 1,-1 0-1,1-1 0,-1 1 1,1 0-1,-1-1 1,1 1-1,0-1 0,-1 1 1,1-1-1,0 1 1,-1-1-1,1 1 0,0-1 1,1 1-1,1 0-10,-1-1 1,1 0-1,0 1 0,-1-1 0,1 0 1,0 0-1,-1-1 0,1 1 0,0 0 1,2-2-1,4 0-168,0-1 1,1-1-1,-2 1 1,16-10-1,49-53-601,-73 68 735,0-1 0,0 1 0,1 0 0,-1 0 0,0-1 1,0 1-1,1 0 0,-1-1 0,1 1 0,0 0 0,-1-1 0,1 1 0,0-1 0,0 1 1,0-1-1,0 1 0,1 0 0,4-1-101,-1-1-1,0 0 1,1 0 0,-1-1 0,0 1-1,0-1 1,1 0 0,-1-1 0,0 1-1,0-1 1,0 0 0,-1 0-1,1-1 1,0 1 0,-1-1 0,6-5-1,9-6-801,-2 0 0,22-24-1,-17 14-726,-1-1 1,-1-1-1,-1-1 0,-1-1 0,18-39 1,-4-7 2093,-8-1 4147,-55 205 3019,17-57-7627,4 0 0,-2 98 0,12-154 28,1-11 22,-1 0-1,0-1 0,0 1 1,0-1-1,-1 1 1,0 0-1,0-1 1,0 1-1,-1-1 0,-2 7 1,4-11-2,-1-1-1,1 1 1,-1-1 0,1 1 0,-1-1 0,1 1-1,-1-1 1,1 0 0,-1 1 0,0-1 0,1 0-1,-1 0 1,1 1 0,-1-1 0,0 0 0,1 0-1,-1 0 1,1 0 0,-1 0 0,0 0 0,1 0-1,-1 0 1,0 0 0,1 0 0,-1 0 0,0 0-1,1-1 1,-1 1 0,1 0 0,-1 0 0,0-1-1,1 1 1,-1 0 0,1-1 0,-1 1 0,1 0-1,-1-1 1,1 1 0,-1-1 0,1 1 0,0-1-1,-1 1 1,1-1 0,0 1 0,-1-2-1,-20-29 117,18 26-115,-18-29 99,-36-63 461,51 87 223,2-1 0,0 0-1,-6-23 1,10 34-730,0-1 0,0 0 0,0 0 0,0 1 0,0-1 0,0 0 0,0 0 0,0 1 0,0-1-1,0 0 1,0 0 0,1 1 0,-1-1 0,0 0 0,1 0 0,-1 1 0,0-1 0,1 0 0,-1 1 0,1-1 0,-1 1-1,1-1 1,-1 0 0,1 1 0,-1-1 0,2 0 0,25-8 464,40 7-706,-53 3 312,26 0-328,27 0-2624,-26-7-6926,-16-3-6791</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44.982"/>
    </inkml:context>
    <inkml:brush xml:id="br0">
      <inkml:brushProperty name="width" value="0.025" units="cm"/>
      <inkml:brushProperty name="height" value="0.025" units="cm"/>
    </inkml:brush>
  </inkml:definitions>
  <inkml:trace contextRef="#ctx0" brushRef="#br0">77 9 14157,'-1'-9'6966,"-2"14"-2873,-6 29-1792,-9 55-2090,6-22 752,-20 150 1955,31-214-2898,1-1 1,0 1 0,-1-1-1,1 1 1,1-1 0,-1 1 0,0-1-1,0 1 1,1-1 0,0 1-1,-1-1 1,1 1 0,0-1-1,0 0 1,0 0 0,1 1 0,1 1-1,-2-3-12,1 0 0,0 0 0,0 0-1,-1 0 1,1-1 0,0 1 0,0 0 0,0-1 0,0 0-1,0 1 1,0-1 0,0 0 0,0 0 0,0 0-1,0 0 1,0 0 0,0-1 0,0 1 0,0-1-1,0 1 1,3-2 0,6-2 25,1 0 0,-1-1 0,-1 0-1,1 0 1,-1-1 0,14-11 0,59-53 248,-22 17-178,-60 52-103,-1 0 0,1 0 0,0 0 0,-1 1 0,1-1 0,0 0 0,0 1 0,-1-1 0,1 0 0,0 1 0,0-1 0,0 1 0,0 0 0,0-1 0,0 1 0,0 0 0,0-1 0,0 1 0,0 0 0,0 0 0,0 0 0,0 0 0,0 0 0,0 0 0,0 0 0,0 0 0,0 0 0,1 1 0,-1 0 0,-1 1 0,1-1 0,-1 1 0,1-1 0,-1 0 0,0 1 0,0-1 0,0 1 0,1-1 0,-1 1 0,-1-1 0,1 1 0,0-1 0,0 0 0,-1 1 0,0 1 0,-23 67 0,24-69 0,-28 56 0,18-39 0,1 0 0,1 1 0,0 0 0,-4 20 0,11-38-11,1-1 0,0 0 0,0 1 0,0-1 1,0 0-1,-1 1 0,1-1 0,0 0 0,0 1 0,0-1 0,0 0 0,0 1 1,0-1-1,0 1 0,0-1 0,0 0 0,0 1 0,0-1 0,0 0 0,0 1 1,1-1-1,-1 0 0,0 1 0,0-1 0,0 0 0,0 1 0,1-1 0,-1 0 1,0 1-1,0-1 0,1 0 0,-1 1 0,0-1 0,0 0 0,1 0 0,-1 0 1,0 1-1,1-1 0,-1 0 0,17-6-1169,14-22-2661,-9-2-1962,0-5-2412</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46.016"/>
    </inkml:context>
    <inkml:brush xml:id="br0">
      <inkml:brushProperty name="width" value="0.025" units="cm"/>
      <inkml:brushProperty name="height" value="0.025" units="cm"/>
    </inkml:brush>
  </inkml:definitions>
  <inkml:trace contextRef="#ctx0" brushRef="#br0">7 341 14382,'0'0'14136,"10"2"-13522,-6-1-577,0 0 1,0-1 0,0 1 0,0-1-1,0 0 1,0 0 0,0 0-1,1 0 1,3-2 0,-6 1-28,0 1 1,-1-1-1,1 0 0,0 0 1,-1 0-1,1 0 1,-1 0-1,1-1 0,-1 1 1,0 0-1,1-1 1,-1 1-1,0 0 0,0-1 1,0 0-1,0 1 0,0-1 1,-1 0-1,1 1 1,0-1-1,-1 0 0,1 0 1,-1 1-1,0-1 1,1 0-1,-1 0 0,0 0 1,0 0-1,0 0 0,-1-2 1,1 4-5,1-1-1,-1 1 1,0-1 0,0 1 0,0-1-1,0 1 1,0-1 0,0 1 0,0-1-1,0 1 1,-1-1 0,1 1 0,0-1-1,0 0 1,0 1 0,0 0 0,-1-1-1,1 1 1,0-1 0,-1 1 0,1-1-1,0 1 1,-1-1 0,1 1-1,0 0 1,-1-1 0,1 1 0,-1 0-1,1-1 1,-1 1 0,1 0 0,-1 0-1,1-1 1,-1 1 0,1 0 0,-1 0-1,1 0 1,-1 0 0,1 0 0,-1 0-1,1-1 1,-1 1 0,1 1 0,-1-1-1,1 0 1,-1 0 0,0 0 0,1 0-1,-1 0 1,1 0 0,-1 0 0,1 1-1,-1-1 1,1 0 0,0 1 0,-1-1-1,1 0 1,-1 1 0,-27 22 82,23-15-86,-1 0 1,1 1-1,1 0 0,0 0 0,0 1 1,1-1-1,0 1 0,1-1 1,-1 1-1,2 0 0,0 0 0,0 0 1,1 18-1,0-26 3,1-1-1,-1 1 1,0 0 0,1 0-1,-1 0 1,1-1-1,0 1 1,0 0 0,-1-1-1,1 1 1,0-1 0,0 1-1,1-1 1,-1 1 0,0-1-1,0 0 1,1 0-1,-1 1 1,0-1 0,1 0-1,-1 0 1,1 0 0,0 0-1,-1-1 1,1 1 0,0 0-1,0-1 1,-1 1-1,1-1 1,0 0 0,0 1-1,0-1 1,-1 0 0,1 0-1,0 0 1,0 0 0,0-1-1,-1 1 1,3-1-1,3 0 22,0 0 0,-1 0 0,1-1 0,-1 0-1,1 0 1,-1-1 0,0 1 0,0-1-1,9-7 1,-8 5 6,0-1 1,0 0-1,-1-1 0,0 0 1,0 0-1,-1 0 0,0 0 1,0-1-1,-1 0 1,0 0-1,0 0 0,-1-1 1,0 1-1,0-1 0,-1 0 1,2-17-1,-28 63-219,21-30 206,0 0 1,0 1-1,0-1 0,1 1 1,0-1-1,0 1 1,0 15-1,2-22-16,0 0 1,1-1-1,-1 1 1,1 0 0,-1-1-1,1 1 1,-1-1-1,1 1 1,-1-1-1,1 1 1,-1-1-1,1 0 1,0 1-1,-1-1 1,1 0-1,-1 1 1,1-1-1,0 0 1,0 0-1,-1 1 1,1-1-1,0 0 1,-1 0-1,1 0 1,0 0 0,0 0-1,-1 0 1,1 0-1,0 0 1,-1 0-1,1-1 1,0 1-1,-1 0 1,1 0-1,0-1 1,-1 1-1,1 0 1,0-1-1,-1 1 1,1-1-1,31-13 114,-18 3-133,0 0 0,-1-1 0,-1-1 0,0 0 0,-1-1 0,0 0 0,8-16 0,-31 82-646,9-43 670,-13 45 53,15-51-55,0 1 1,0-1-1,1 0 1,-1 1-1,1-1 1,0 0 0,0 1-1,1-1 1,-1 1-1,0-1 1,1 0-1,0 0 1,2 5 0,-3-7-3,1 0 0,0 0 0,0 0 0,0 0 0,0 0 0,0-1 0,1 1 0,-1 0 0,0-1 0,0 1 1,0-1-1,0 1 0,1-1 0,-1 0 0,0 0 0,1 1 0,-1-1 0,0 0 0,0 0 0,1 0 0,-1 0 1,0-1-1,1 1 0,-1 0 0,0 0 0,0-1 0,1 1 0,1-2 0,33-16 48,-25 7-295,0 0 0,-1 0 0,0-1 0,-1 0 0,0-1 0,-1 0 0,0 0 0,10-27 0,-1-7-1205,15-68 0,-21 70 792,29-74 0,-46 190 4003,-14 48-2897,-30 139-1306,46-245 824,2-8 20,0 1 0,1-1 0,0 1 0,0 0-1,1 0 1,0 10 0,18-47 220,-9 4 39,-1 0 0,-1-1 0,4-49 0,-9 78-267,0 0 0,0 0 1,0 0-1,-1 0 0,1 1 0,0-1 0,-1 1 1,1-1-1,-1 1 0,0-1 0,2 4 1,-2-5 16,4 5 28,0-1 1,0 1 0,1-1 0,-1 0 0,1-1 0,0 0 0,1 1 0,-1-2 0,0 1 0,1-1 0,0 0-1,-1 0 1,1-1 0,0 0 0,0 0 0,0-1 0,0 0 0,0 0 0,10-2 0,-8 2 81,1-1 0,-1-1 0,1 0 0,-1 0 0,0-1 0,1 0 1,-1-1-1,-1 0 0,1 0 0,-1-1 0,1 0 0,-1 0 0,9-9 0,-15 12-86,0 1-1,-1-1 0,1 1 0,-1-1 0,1 0 0,-1 0 1,1 0-1,-1 0 0,0 0 0,0 0 0,0 0 1,0 0-1,0 0 0,-1 0 0,1-1 0,-1 1 0,1 0 1,-1 0-1,0-1 0,0-2 0,-1 4 8,1 0-1,-1-1 1,0 1-1,0 0 1,0 0-1,0 0 0,0 0 1,0 0-1,-1 0 1,1 0-1,0 1 1,0-1-1,-1 0 1,1 1-1,0-1 1,-1 0-1,1 1 1,-1 0-1,1-1 1,-1 1-1,1 0 1,-1 0-1,1 0 1,-1 0-1,1 0 1,0 0-1,-1 0 1,1 0-1,-1 1 1,-1 0-1,-4 0 9,0 1 0,0 0 0,0 0-1,0 0 1,0 1 0,1 0 0,-1 1 0,1-1-1,0 1 1,0 1 0,0-1 0,1 1 0,-1 0-1,-5 7 1,7-8-36,0 1 0,0-1 1,1 1-1,-1 0 0,1 0 0,0 0 0,1 0 0,-1 0 0,1 1 0,0-1 1,0 1-1,1 0 0,0-1 0,0 1 0,0 0 0,1 0 0,-1 0 0,2 7 1,0-10-74,-1 0 0,1-1 0,0 1 0,0-1 0,0 0 0,0 1 0,1-1 0,-1 0 0,1 1 1,-1-1-1,1 0 0,0 0 0,0 0 0,0-1 0,0 1 0,0 0 0,0-1 0,0 1 0,5 1 1,0 0-1077,0 0 0,0 0 1,1-1-1,-1 0 1,13 1-1,35 1-11690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17.803"/>
    </inkml:context>
    <inkml:brush xml:id="br0">
      <inkml:brushProperty name="width" value="0.025" units="cm"/>
      <inkml:brushProperty name="height" value="0.025" units="cm"/>
    </inkml:brush>
  </inkml:definitions>
  <inkml:trace contextRef="#ctx0" brushRef="#br0">101 0 21172,'0'0'6427,"-9"10"-5268,1 0-801,0 1-1,0-1 1,1 1 0,-8 17-1,13-25-293,1 0-1,0-1 0,0 1 0,0 0 0,1 0 0,-1 0 0,1 0 1,-1 0-1,1 0 0,0 0 0,0 0 0,0 0 0,1 3 1,0-4-59,0 0 1,-1 0-1,1-1 1,0 1 0,0 0-1,0-1 1,1 1 0,-1-1-1,0 1 1,0-1 0,1 0-1,-1 0 1,1 1-1,0-1 1,-1 0 0,1 0-1,0 0 1,-1-1 0,1 1-1,0 0 1,0-1 0,0 1-1,2 0 1,30 5-374,0-2 1,1-1-1,-1-2 1,55-4 0,-5 0-2830,-82 3 3149,-1 0 0,1 0 0,0 0 0,0 0-1,0 1 1,0-1 0,0 0 0,-1 1 0,1-1 0,0 1 0,0 0 0,-1-1 0,1 1 0,0 0 0,-1 0 0,1 0 0,-1 0 0,1 1-1,-1-1 1,1 0 0,-1 0 0,0 1 0,2 1 0,-3-1 68,1 1 0,0-1 0,-1 0 0,1 0 0,-1 1 0,0-1 0,0 0 0,1 0 1,-2 1-1,1-1 0,0 0 0,0 1 0,-1-1 0,1 0 0,-1 0 0,0 0 0,0 1 0,0-1 0,-2 3 0,-3 6 357,-1 0-1,-1-1 1,0 0-1,0-1 1,-1 0-1,0 0 1,-1-1 0,-14 10-1,-12 6 831,-41 22 0,64-38-1099,0-1-1,0 0 1,-1-1 0,0 0 0,0-1-1,0-1 1,-1 0 0,1-1 0,-1-1-1,-18 1 1,31-3-249,0 0-1,1 0 1,-1-1-1,0 1 1,1-1-1,-1 1 1,1-1-1,-1 0 1,0 0-1,1 0 1,0 0-1,-1 0 1,1 0-1,-1 0 1,1 0 0,0 0-1,0-1 1,0 1-1,0 0 1,0-1-1,0 1 1,0-1-1,0 1 1,1-1-1,-1 0 1,0-2-1,-8-48-7505,7 6-1481</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10.977"/>
    </inkml:context>
    <inkml:brush xml:id="br0">
      <inkml:brushProperty name="width" value="0.025" units="cm"/>
      <inkml:brushProperty name="height" value="0.025" units="cm"/>
    </inkml:brush>
  </inkml:definitions>
  <inkml:trace contextRef="#ctx0" brushRef="#br0">1 213 16496,'0'0'2946,"21"-54"-671,7 26 383,8 2-1056,5 2-1154,6 6-448,-1 1-1057,-4-3-2659,-6-5-5668</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46.454"/>
    </inkml:context>
    <inkml:brush xml:id="br0">
      <inkml:brushProperty name="width" value="0.025" units="cm"/>
      <inkml:brushProperty name="height" value="0.025" units="cm"/>
    </inkml:brush>
  </inkml:definitions>
  <inkml:trace contextRef="#ctx0" brushRef="#br0">0 10 16720,'23'10'1794,"7"-3"448,17-2 96,11-3-1057,13-2-96,5 0-224,1 0-769,2-5-832,-6-8-4421,-5-2-10730</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47.320"/>
    </inkml:context>
    <inkml:brush xml:id="br0">
      <inkml:brushProperty name="width" value="0.025" units="cm"/>
      <inkml:brushProperty name="height" value="0.025" units="cm"/>
    </inkml:brush>
  </inkml:definitions>
  <inkml:trace contextRef="#ctx0" brushRef="#br0">31 27 11883,'0'0'11787,"-5"8"-11621,-1 11-71,1 0 0,0 0 1,1 1-1,2 0 0,0-1 1,0 1-1,2 0 0,1 0 0,0 0 1,1-1-1,2 1 0,7 28 0,-10-46-72,0 1-1,-1-1 0,1 1 0,1-1 0,-1 1 0,0-1 0,0 1 0,1-1 1,0 0-1,-1 0 0,1 0 0,0 0 0,0 0 0,0 0 0,0-1 1,0 1-1,1 0 0,-1-1 0,0 0 0,1 0 0,-1 1 0,1-1 0,-1-1 1,1 1-1,0 0 0,-1-1 0,1 1 0,0-1 0,-1 0 0,1 0 0,0 0 1,-1 0-1,1 0 0,0-1 0,-1 1 0,1-1 0,5-2 0,1-1 136,1 0 0,-1-1 1,0 0-1,0 0 0,0-1 0,-1-1 0,0 1 0,11-13 0,2-4-94,-1-2 0,-1 0 0,-1 0 0,-2-2 0,0 0 0,16-42 0,-40 123-566,0-23 489,-1 0 59,1 2-1,2-1 0,1 0 1,1 1-1,2 0 0,2 37 1,0-68-19,1 0 0,-1-1 0,0 1 0,1-1 0,0 1 0,-1-1 0,1 1 0,0-1 0,-1 1 0,1-1 0,0 0 0,0 0 0,0 1 0,0-1 0,0 0 0,1 0 0,-1 0 0,0 0 0,0 0 0,1 0 0,-1 0 0,0-1 0,1 1 0,-1 0 0,1-1 0,-1 1 0,1-1 0,0 1 0,-1-1 0,1 0 0,-1 0 0,1 0 0,0 0 0,-1 0 0,1 0 0,-1 0 0,3-1 0,4 0 149,-1 0-1,0-1 0,0 0 0,0 0 1,0-1-1,0 0 0,7-3 1,3-5-28,0-1 0,0-1 0,-1 0 0,0-1 0,-1-1 1,-1 0-1,-1-1 0,0-1 0,19-32 0,-20 29-165,-1-1 0,-1 0 0,-1-1 1,-1 0-1,-1 0 0,-1-1 0,-1 0 0,3-34 0,-6 28-1867,-2 24-1638,-1 18 61,-7 32-5924,1-21 1351</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47.761"/>
    </inkml:context>
    <inkml:brush xml:id="br0">
      <inkml:brushProperty name="width" value="0.025" units="cm"/>
      <inkml:brushProperty name="height" value="0.025" units="cm"/>
    </inkml:brush>
  </inkml:definitions>
  <inkml:trace contextRef="#ctx0" brushRef="#br0">21 315 13453,'0'0'7570,"11"-7"-4458,-9 6-3040,11-6 588,1-2-1,-1 0 1,15-13 0,-25 20-521,0-1 0,0 1 0,0-1 0,0 0 0,-1 0 0,1 0 0,-1-1 0,0 1 1,0-1-1,0 1 0,0-1 0,0 1 0,-1-1 0,0 0 0,0 0 0,0 0 0,0 0 0,-1 0 0,1 0 0,-1 0 1,0-7-1,-1 10-129,0 1 0,1-1 0,-1 0 0,1 0 0,-1 1 0,0-1 0,0 1 1,1-1-1,-1 0 0,0 1 0,0-1 0,0 1 0,0 0 0,0-1 0,1 1 0,-1 0 1,0-1-1,0 1 0,0 0 0,0 0 0,0 0 0,0 0 0,0 0 0,0 0 0,0 0 1,0 0-1,0 0 0,0 0 0,0 1 0,0-1 0,0 0 0,0 1 0,1-1 0,-1 1 1,0-1-1,-1 1 0,-33 16-117,26-9 94,1 0 0,0 0 1,1 1-1,0 0 0,-7 10 1,12-16 9,0 1 0,0-1 0,0 1 0,0-1 0,0 1 0,1 0 0,0 0 1,0-1-1,0 1 0,0 0 0,1 0 0,-1 0 0,1 0 0,0 0 0,0 0 0,0 0 0,2 7 0,-1-10 0,-1-1 0,1 1-1,0 0 1,0 0-1,-1-1 1,1 1-1,0 0 1,0-1-1,0 1 1,0 0 0,0-1-1,0 0 1,0 1-1,0-1 1,0 1-1,0-1 1,0 0-1,0 0 1,0 0 0,0 0-1,0 0 1,0 0-1,2 0 1,30-1 41,-28 0-26,13-2-97,-1-1 1,1-2-1,-1 1 0,0-2 0,0 0 0,-1-1 0,1-1 0,-2-1 0,0 0 0,18-15 0,-38 71 539,9-46-386,1 0 1,-1-1-1,0 0 0,0 0 0,0 0 1,0 0-1,0-1 0,0 0 1,0 1-1,0-1 0,-1-1 1,1 1-1,4-4 0,45-40-86,-48 41-7,8-9-804,0 0 1,0-1 0,10-16-1,-14 16-1875,0-1 0,-1 0-1,9-24 1,-1-9-6820</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48.091"/>
    </inkml:context>
    <inkml:brush xml:id="br0">
      <inkml:brushProperty name="width" value="0.025" units="cm"/>
      <inkml:brushProperty name="height" value="0.025" units="cm"/>
    </inkml:brush>
  </inkml:definitions>
  <inkml:trace contextRef="#ctx0" brushRef="#br0">97 1 12716,'0'0'3657,"0"11"-1218,-5 251 7320,-8 10-11393,11-268 61,-2-12 846,-3-13 22,-15-73-60,-2-10 1677,5 36 3980,38 68-4118,31 11-1171,-36-7-1116,-1-1 0,1 0 1,17 0-1,6-2-5929</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48.968"/>
    </inkml:context>
    <inkml:brush xml:id="br0">
      <inkml:brushProperty name="width" value="0.025" units="cm"/>
      <inkml:brushProperty name="height" value="0.025" units="cm"/>
    </inkml:brush>
  </inkml:definitions>
  <inkml:trace contextRef="#ctx0" brushRef="#br0">381 71 13421,'0'0'4649,"-7"-8"-1819,0 1-2332,1 0 1,-1 1-1,-1 0 0,1 0 1,-1 1-1,-13-7 0,16 9-388,0 1-1,0 0 0,1 1 0,-1-1 0,-1 1 0,1 0 0,0 0 0,0 1 1,0 0-1,0 0 0,-1 0 0,1 0 0,0 1 0,0 0 0,0 0 0,-9 3 0,4 0-60,1 1 0,0 1 0,0 0 0,0 0 0,0 1 0,1 0 0,0 0 0,1 1 0,0 0 0,0 0 0,-7 11 0,-2 6 371,1 0 0,-23 51 0,31-58-220,0 0 0,1 0 1,0 1-1,2 0 1,0 0-1,-1 30 1,4-44-192,1 0-1,0 1 1,0-1 0,1 1 0,-1-1 0,1 0-1,0 1 1,1-1 0,0 0 0,-1 0 0,1 0-1,1 0 1,-1 0 0,1-1 0,0 1 0,0-1-1,0 1 1,1-1 0,-1 0 0,1 0 0,0-1-1,0 1 1,0-1 0,1 0 0,-1 0 0,1 0-1,7 3 1,2-1 10,0-1-1,0-1 0,0 0 1,0 0-1,1-2 1,-1 0-1,21-1 1,-27 0-5,0 0 1,0-1-1,0 0 0,-1 0 1,1-1-1,0 0 1,-1-1-1,1 1 1,-1-1-1,0-1 1,0 0-1,0 0 1,-1 0-1,1 0 1,6-7-1,-11 9 17,0 1 0,-1-1 0,1 1 0,0-1 0,-1 0 0,1 0 0,-1 0 0,0 0 0,1 0 0,-1 0 0,0 0 0,0 0 0,-1-1 0,1 1 0,0 0 0,-1-1 0,1 1 0,-1 0 0,0-1 0,0 1 0,0-1 0,0 1 0,0 0 0,0-1 0,-1 1 0,1 0 0,-1-1 0,1 1 0,-1 0 0,0 0 0,0-1 0,0 1 0,0 0 0,-1 0 0,1 0 0,-1 0 0,1 0 0,-1 1 0,1-1 0,-1 0 0,-3-1 0,0-1 20,-1 0 0,-1 0 1,1 0-1,0 1 1,-1 0-1,0 1 1,1-1-1,-1 1 0,0 1 1,0-1-1,-1 1 1,-10 0-1,-30 9-103,26 4 16,21-12 35,1 1-1,0-1 1,-1 1 0,1 0-1,0-1 1,-1 1 0,1-1-1,0 1 1,0 0 0,-1-1-1,1 1 1,0 0 0,0-1-1,0 1 1,0 0 0,0-1-1,0 1 1,0 0 0,0-1-1,0 1 1,0 0 0,0-1-1,1 1 1,-1 0 0,0-1-1,0 1 1,1 0 0,-1-1-1,1 2 1,0-1-2,1-1 0,-1 1 1,0 0-1,1 0 0,-1-1 1,0 1-1,1-1 0,-1 1 0,1-1 1,-1 0-1,1 0 0,-1 1 1,1-1-1,-1 0 0,1 0 0,0 0 1,-1-1-1,1 1 0,1-1 1,5 1 3,15-2-13,0-2 0,1 0 1,-2-1-1,1-2 0,-1 0 1,0-1-1,0-1 0,38-23 1,-5 5-333,-50 28 86,-8 9 116,-6 10 72,9-20 70,-18 31-39,9-19-48,2 0-1,0 1 1,0 0-1,2 0 0,-1 1 1,2 0-1,-1 0 0,-2 19 1,11-20-2986,-4-12 2600,1-1 0,0 0 0,0 1-1,0-1 1,0 0 0,-1 0-1,1 1 1,0-1 0,0 0 0,0 0-1,0 0 1,0 0 0,0 0-1,0 0 1,0 0 0,-1-1 0,1 1-1,0 0 1,0 0 0,0-1-1,1 0 1,18-8-12200</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49.886"/>
    </inkml:context>
    <inkml:brush xml:id="br0">
      <inkml:brushProperty name="width" value="0.025" units="cm"/>
      <inkml:brushProperty name="height" value="0.025" units="cm"/>
    </inkml:brush>
  </inkml:definitions>
  <inkml:trace contextRef="#ctx0" brushRef="#br0">355 18 3395,'0'0'16811,"-10"-4"-14163,5 2-2522,0 0 0,-1 0 0,1 0 0,-1 0 0,0 1 0,1 0 0,-1 0 0,0 1-1,0 0 1,1 0 0,-1 0 0,0 1 0,0-1 0,1 1 0,-1 1 0,0-1 0,1 1 0,-1 0 0,-8 4 0,-5 7 3,-1 0-1,2 1 1,0 0-1,1 2 1,0 0-1,-20 26 1,28-31 47,1 0 0,0 1 0,0 0 0,1 0-1,1 1 1,0-1 0,0 1 0,2 1 0,-1-1 0,2 1 0,-4 24 0,7-36-175,0-1 0,0 1-1,0-1 1,0 1 0,0 0 0,0-1 0,0 1-1,0-1 1,1 1 0,-1-1 0,1 1-1,-1-1 1,1 1 0,0-1 0,-1 1-1,1-1 1,0 0 0,0 1 0,0-1-1,0 0 1,0 0 0,0 0 0,1 0 0,-1 0-1,0 0 1,0 0 0,3 1 0,0 0 11,0-1 0,0 0 0,0-1 0,0 1 0,0-1 1,0 0-1,-1 0 0,1 0 0,0 0 0,0 0 0,4-2 0,7-1 35,-2-1 0,1 0 0,0-1 0,-1 0 0,19-11 0,-12 2 3,0 0 1,-2-1-1,1-1 1,31-36 0,-40 41-32,-1-1 0,0 0 0,-1-1 0,-1 0 0,1 0 0,-2 0 0,0-1 0,-1 0 0,4-17 0,-10 24-147,-8 16-28,-9 19-9,0 10 227,1 1 1,2 0-1,-15 65 0,25-79 94,0-1-1,2 1 1,1 1 0,1-1 0,1 0-1,1 0 1,6 33 0,3-22 87,-7-31-113,-1 1-1,0-1 1,0 1-1,0 0 0,-1 0 1,0 0-1,0 0 1,-1 0-1,1 0 1,-1 0-1,-1 0 0,1 0 1,-2 8-1,0-12-119,1-1 1,0 1-1,0-1 0,-1 0 0,1 1 0,-1-1 0,1 0 1,-1 0-1,0 0 0,1 0 0,-1-1 0,0 1 1,0 0-1,1-1 0,-1 1 0,0-1 0,0 1 0,0-1 1,0 0-1,0 0 0,0 0 0,1 0 0,-1 0 0,0 0 1,0-1-1,0 1 0,0 0 0,-3-2 0,-1 0 2,0 1 0,0-1 0,0 0 0,0-1-1,1 0 1,-1 0 0,-7-5 0,5 1-12,1 0 0,1 0 0,-1 0 0,1-1 0,0 0 0,1 0 0,0-1 0,0 1 0,1-1 0,0 0 0,-5-19 0,8 23 0,0 0 0,0 1 0,0-1 0,0 0 0,1 0 0,0 0 0,0 0 0,1 0 0,-1 1 0,1-1 0,0 0 0,0 0 0,1 1 0,-1-1 0,1 0 0,0 1 0,0 0 0,1-1 0,-1 1 0,1 0 0,0 0 0,0 0 0,0 1 0,1-1 0,5-4 0,11-5-869,0 2-1,0 0 1,1 1-1,0 1 1,0 1 0,1 1-1,26-5 1,56-20-6056,-68 17-6197</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50.234"/>
    </inkml:context>
    <inkml:brush xml:id="br0">
      <inkml:brushProperty name="width" value="0.025" units="cm"/>
      <inkml:brushProperty name="height" value="0.025" units="cm"/>
    </inkml:brush>
  </inkml:definitions>
  <inkml:trace contextRef="#ctx0" brushRef="#br0">52 49 21044,'0'0'4201,"-8"4"-2578,4-2-1511,1 0 1,-1 1-1,1 0 1,0-1-1,-1 1 1,1 0-1,1 1 0,-1-1 1,0 0-1,1 1 1,-4 5-1,6-7-76,-1 0-1,0 0 1,1 0 0,-1 0 0,1 0-1,0 0 1,-1 0 0,1-1 0,0 1-1,0 0 1,0 0 0,1 0 0,-1 0-1,0 0 1,1 0 0,-1 0 0,1 0-1,0 0 1,-1-1 0,1 1 0,0 0-1,0 0 1,0-1 0,0 1-1,1-1 1,-1 1 0,0-1 0,1 1-1,-1-1 1,1 0 0,-1 0 0,1 0-1,-1 0 1,4 2 0,0 0-12,0 0 0,1-1 0,-1 1 0,1-1 1,0 0-1,0 0 0,0-1 0,0 0 0,0 0 0,0 0 0,0-1 0,0 0 1,1 0-1,-1 0 0,0-1 0,0 0 0,0 0 0,0-1 0,7-2 1,-8 2-10,-1 0 0,1 0 0,-1 0 0,0 0 0,0-1 0,0 0 0,0 0 0,0 0 0,-1 0 0,1-1 0,-1 1 0,0-1 0,0 0 1,0 0-1,0 0 0,-1 0 0,0-1 0,1 1 0,-2-1 0,1 1 0,0-1 0,-1 0 0,0 1 0,0-8 0,0 9-18,-1 0 0,1-1-1,-1 1 1,0 0 0,0-1-1,-1 1 1,1 0 0,-1-1-1,0 1 1,0 0 0,0 0-1,0-1 1,0 1 0,-1 0-1,1 0 1,-1 1 0,-3-6-1,3 7 2,0 0-1,0 0 0,0 0 0,1 0 1,-1 0-1,0 1 0,-1-1 1,1 1-1,0-1 0,0 1 0,0 0 1,0 0-1,0 0 0,0 0 1,0 0-1,0 0 0,0 1 0,-1-1 1,1 1-1,0-1 0,0 1 1,0 0-1,1 0 0,-1 0 0,0 0 1,0 0-1,0 0 0,1 0 1,-1 1-1,-1 1 0,-9 6 51,0 1 0,1 1 0,0-1 0,1 2 0,0-1 1,1 1-1,0 1 0,1 0 0,1 0 0,0 1 0,1-1 0,0 1 0,1 1 0,0-1 0,-3 22 0,8-34-78,0 0-1,0 0 1,0 0 0,0 0-1,1 0 1,-1 0-1,1 0 1,-1 0 0,1-1-1,0 1 1,-1 0 0,1 0-1,0 0 1,0-1 0,0 1-1,1 0 1,-1-1 0,0 1-1,1-1 1,-1 0 0,1 1-1,-1-1 1,1 0-1,-1 0 1,1 0 0,0 0-1,0 0 1,0 0 0,-1 0-1,1-1 1,0 1 0,0-1-1,0 1 1,0-1 0,0 0-1,0 0 1,3 0 0,4 1-1123,0-1 1,0 0 0,0-1-1,1 0 1,-1 0 0,17-5 0,16-12-7224</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50.577"/>
    </inkml:context>
    <inkml:brush xml:id="br0">
      <inkml:brushProperty name="width" value="0.025" units="cm"/>
      <inkml:brushProperty name="height" value="0.025" units="cm"/>
    </inkml:brush>
  </inkml:definitions>
  <inkml:trace contextRef="#ctx0" brushRef="#br0">112 1 14061,'0'0'9882,"-10"7"-8932,1 0-648,0 0 0,1 1 0,-1 0-1,-10 14 1,17-19-308,-1 1 1,0 0-1,1 0 0,0 0 0,0 0 0,0 1 0,0-1 0,1 1 1,0-1-1,0 1 0,0-1 0,0 1 0,1-1 0,0 1 0,-1 0 1,2-1-1,0 6 0,-1-8-89,1-1 1,0 1-1,0-1 0,0 0 1,0 1-1,0-1 1,0 0-1,0 0 0,0 0 1,0 0-1,0 0 1,1 0-1,-1 0 0,0 0 1,1 0-1,-1 0 1,1-1-1,-1 1 0,1-1 1,-1 1-1,1-1 1,-1 0-1,4 1 1,44 4-2143,-40-4 1560,24 0-1087,-22-2 1582,-1 2 0,1-1 0,0 1 0,17 5 0,-28-6 308,1 0 1,-1 0 0,1 1 0,-1-1-1,1 0 1,-1 1 0,1-1-1,-1 1 1,1-1 0,-1 0-1,1 1 1,-1-1 0,0 1-1,1-1 1,-1 1 0,0-1-1,1 1 1,-1-1 0,0 1-1,0 0 1,0-1 0,1 1-1,-1-1 1,0 1 0,0 0 0,0-1-1,0 1 1,0-1 0,0 1-1,0 0 1,0-1 0,0 1-1,-1-1 1,1 1 0,0-1-1,0 1 1,0 0 0,-1-1-1,1 1 1,0-1 0,-1 1-1,1-1 1,0 1 0,-1-1 0,1 0-1,-1 1 1,1-1 0,0 1-1,-2-1 1,-21 25 1984,-8 0-987,-45 35 10,68-55-1199,0 0 0,0 0 1,0-1-1,0 0 0,-1 0 1,1-1-1,-17 3 0,25-5-46,-1-1-1,1 0 0,0 0 0,0 0 0,-1 0 0,1 0 0,0 0 0,-1 0 0,1 0 0,0 0 1,-1 0-1,1-1 0,0 1 0,-1 0 0,1 0 0,0 0 0,-1 0 0,1 0 0,0-1 1,0 1-1,-1 0 0,1 0 0,0 0 0,0-1 0,-1 1 0,1 0 0,0 0 0,0-1 1,0 1-1,-1 0 0,1-1 0,0 1 0,0 0 0,0 0 0,0-1 0,0 1 0,0 0 0,0-1 1,1-18-3110,13-18-3886,8-4-4584</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51.185"/>
    </inkml:context>
    <inkml:brush xml:id="br0">
      <inkml:brushProperty name="width" value="0.025" units="cm"/>
      <inkml:brushProperty name="height" value="0.025" units="cm"/>
    </inkml:brush>
  </inkml:definitions>
  <inkml:trace contextRef="#ctx0" brushRef="#br0">105 1 19635,'0'0'2060,"-3"11"-21,-18 60 660,-16 109 0,19-59-2250,-7 65-242,55-292 482,-10-52-1501,-20 158 795,1 0 0,-1 0-1,1 0 1,-1-1 0,0 1-1,1 0 1,-1 0 0,1 0-1,-1 0 1,0 0 0,1 0-1,-1 0 1,1 0 0,-1 0-1,0 1 1,1-1 0,-1 0-1,1 0 1,-1 0-1,0 0 1,1 0 0,-1 1-1,0-1 1,1 0 0,-1 0-1,0 1 1,1-1 0,-1 0-1,0 1 1,1-1 0,-1 0-1,0 1 1,0-1 0,0 0-1,1 1 1,-1-1 0,0 0-1,0 1 1,23 23 19,-12-12-64,-8-9 43,0 0 1,0-1 0,1 1 0,-1-1-1,0 1 1,1-1 0,0 0 0,-1 0-1,1 0 1,0-1 0,0 0 0,0 1-1,0-1 1,0-1 0,0 1-1,0 0 1,1-1 0,-1 0 0,0 0-1,0 0 1,0-1 0,0 1 0,0-1-1,1 0 1,-1 0 0,0-1 0,-1 1-1,1-1 1,0 0 0,0 0 0,-1 0-1,1 0 1,-1-1 0,0 1-1,1-1 1,-1 0 0,3-4 0,-7 12 290,0 0-1,1 0 1,-1 0 0,1-1 0,0 1 0,2 10 0,-1-3 29,-1-10-282,0 1-1,0-1 1,0 0-1,0 0 0,1 0 1,-1 0-1,1 0 1,-1 0-1,1 0 0,0 0 1,0-1-1,0 1 1,0 0-1,0 0 0,0-1 1,1 1-1,-1 0 1,0-1-1,1 0 0,0 1 1,2 1-1,0-1 20,0 0-1,0 0 0,0 0 0,1 0 1,-1-1-1,1 0 0,-1 0 0,1 0 1,6 0-1,5 0 42,-1-1-1,1-1 1,0-1-1,-1 0 1,17-5 0,44-21-5,-63 21-79,1 1 1,-1 1-1,1 0 1,0 1-1,0 1 1,28-4-1,-42 7 18,1 1-1,0-1 0,-1 0 1,1 1-1,-1-1 1,1 1-1,-1-1 0,0 1 1,1-1-1,-1 1 0,1-1 1,-1 1-1,0-1 0,1 1 1,-1-1-1,0 1 0,0 0 1,0-1-1,1 1 1,-1 0-1,0-1 0,0 1 1,0 0-1,0-1 0,0 1 1,0-1-1,0 1 0,0 0 1,0-1-1,0 1 1,-1 0-1,1 0 0,0 0 6,-1 0 1,1 0-1,0 1 0,0-1 0,0 0 1,0 0-1,0 0 0,0 0 0,0 0 0,0 1 1,0-1-1,1 0 0,-1 0 0,0 0 0,1 0 1,-1 0-1,1 0 0,-1 0 0,1 0 1,0 0-1,-1 0 0,1 0 0,0 0 0,0 0 1,-1-1-1,1 1 0,0 0 0,0 0 0,0-1 1,0 1-1,0-1 0,2 2 0,11-2-32,0 1 0,-1-2-1,1 0 1,0 0-1,0-1 1,0-1 0,-1 0-1,0-1 1,16-7-1,2-2-4044,-4-1-4149,-9 3-11480</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52.265"/>
    </inkml:context>
    <inkml:brush xml:id="br0">
      <inkml:brushProperty name="width" value="0.025" units="cm"/>
      <inkml:brushProperty name="height" value="0.025" units="cm"/>
    </inkml:brush>
  </inkml:definitions>
  <inkml:trace contextRef="#ctx0" brushRef="#br0">84 72 16496,'0'0'6945,"-8"8"-6086,-1 3-683,1 1-1,0 0 0,1 0 0,0 1 1,1 0-1,0 0 0,1 0 1,1 1-1,0-1 0,1 1 0,-3 22 1,5-28-62,0 0 1,1 0-1,-1 0 1,1 0 0,1 0-1,0 0 1,0-1-1,3 13 1,-3-19-79,0 1 0,-1-1 1,1 1-1,0-1 0,0 0 0,0 1 0,0-1 0,0 0 0,0 0 0,0 0 1,0 0-1,0 0 0,1 0 0,-1 0 0,0 0 0,1 0 0,-1-1 0,1 1 1,1 0-1,0 0 3,0-1-1,0 0 1,1 1 0,-1-1 0,0-1-1,0 1 1,0 0 0,1-1 0,-1 0-1,0 1 1,0-1 0,6-3 0,2-2 54,1 0 0,-1-1 0,0 0 1,0 0-1,-1-2 0,0 1 0,-1-1 0,10-12 0,66-87 26,-82 103-110,19-28 17,17-21 39,-38 54-69,-1 0 0,0 0 0,0 0 0,0 0 0,1 0 1,-1 0-1,0 0 0,0 0 0,0 0 0,1 0 0,-1 0 0,0 0 1,0 0-1,1 0 0,-1 0 0,0 0 0,0 0 0,0 0 0,1 0 0,-1 0 1,0 0-1,0 0 0,0 0 0,0 1 0,1-1 0,-1 0 0,0 0 1,0 0-1,0 0 0,0 0 0,1 1 0,-1-1 0,0 0 0,0 0 0,0 0 1,0 1-1,0-1 0,0 0 0,0 0 0,0 0 0,0 1 0,0-1 1,1 0-1,-1 0 0,0 0 0,0 1 0,0-1 0,0 0 0,0 0 0,-1 0 1,1 1-1,0-1 0,0 0 0,0 0 0,0 0 0,0 1 0,0-1 0,0 0 1,0 1-1,0 18-83,0-17 75,-7 109 425,3-76-118,2-1 0,3 63-1,0-94-258,-1-1-1,0 0 1,1 0-1,0 0 1,-1 0-1,1 0 1,0 0-1,0 0 1,0 0-1,0 0 1,0-1 0,0 1-1,1 0 1,-1-1-1,1 1 1,-1-1-1,1 1 1,0-1-1,-1 0 1,1 0-1,0 1 1,0-1 0,0 0-1,0-1 1,0 1-1,0 0 1,0-1-1,0 1 1,0-1-1,0 1 1,0-1-1,0 0 1,1 0 0,-1 0-1,0 0 1,0 0-1,0-1 1,4 0-1,3 0 22,-1-1 1,1 0-1,-1-1 0,1 0 0,-1 0 0,0-1 0,0 0 0,8-5 0,2-5-70,-2 0-1,0-1 0,0 0 0,-1-1 1,-1-1-1,-1 0 0,-1-1 0,0-1 1,-1 0-1,-1 0 0,-1-1 0,-1 0 1,0-1-1,-2 0 0,0 0 0,-2 0 0,0-1 1,2-41-1,-7 71-1894,-1-1 0,1 1 0,-1-1 0,-5 14-1,-3 9-6001,4-6-2991</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14.328"/>
    </inkml:context>
    <inkml:brush xml:id="br0">
      <inkml:brushProperty name="width" value="0.025" units="cm"/>
      <inkml:brushProperty name="height" value="0.025" units="cm"/>
    </inkml:brush>
  </inkml:definitions>
  <inkml:trace contextRef="#ctx0" brushRef="#br0">79 19 17649,'-8'13'2872,"-4"21"-2387,2 0 0,1 1 0,-6 47 0,-6 114-2118,18-154 861,2-11 301,2-31 456,-1 0-1,0 1 0,0-1 1,0 0-1,0 0 0,0 0 1,0 0-1,0 0 0,1 0 1,-1 0-1,0 1 0,0-1 1,0 0-1,0 0 0,0 0 1,1 0-1,-1 0 0,0 0 0,0 0 1,0 0-1,0 0 0,0 0 1,1 0-1,-1 0 0,0 0 1,0 0-1,0 0 0,0 0 1,1 0-1,-1 0 0,0 0 1,0 0-1,0 0 0,0 0 1,0 0-1,1-1 0,-1 1 1,0 0-1,0 0 0,0 0 0,0 0 1,0 0-1,0 0 0,0 0 1,1 0-1,-1-1 0,0 1 1,0 0-1,0 0 0,0 0 1,0 0-1,0 0 0,0-1 1,0 1-1,0 0 0,0 0 1,0 0-1,0 0 0,0-1 1,0 1-1,0 0 0,0 0 0,0 0 1,0 0-1,0 0 0,0-1 1,0 1-1,0 0 0,20-54-2280,-16 42 2024,12-40-1110,-2 0 1,12-97-1,-19 64 3551,-4 6 4024,-3 95-6348,4 192 1169,14-71-7227,-15-123 939,-1-9-3321</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52.972"/>
    </inkml:context>
    <inkml:brush xml:id="br0">
      <inkml:brushProperty name="width" value="0.025" units="cm"/>
      <inkml:brushProperty name="height" value="0.025" units="cm"/>
    </inkml:brush>
  </inkml:definitions>
  <inkml:trace contextRef="#ctx0" brushRef="#br0">58 450 13741,'0'0'14584,"7"-9"-13121,0-1-1171,0 0 0,0-1 0,-1 0 0,8-22-1,-13 30-253,0 1 0,0-1-1,-1 1 1,1-1 0,-1 1-1,1-1 1,-1 1-1,0-1 1,0 1 0,0-1-1,0 0 1,-1 1 0,1-1-1,-1 1 1,-1-4-1,1 4-31,0 1 0,0-1 0,-1 1 0,1 0 0,0 0 0,-1-1 0,1 1 0,-1 0 0,0 0 0,1 0 0,-1 0 0,0 1-1,0-1 1,1 0 0,-1 1 0,0-1 0,0 1 0,0 0 0,0 0 0,0 0 0,1-1 0,-1 2 0,0-1 0,0 0 0,-2 1 0,1-1-12,0 1 0,0 0 1,0 0-1,0 0 0,0 0 1,1 0-1,-1 1 0,0-1 1,1 1-1,-1 0 1,1-1-1,-1 1 0,1 0 1,0 1-1,0-1 0,0 0 1,0 1-1,0-1 0,1 1 1,-1 0-1,1-1 0,0 1 1,-1 0-1,1 0 0,0 0 1,1 0-1,-2 4 1,2-4-1,-1-1 0,1 0 1,-1 1-1,1-1 1,0 1-1,0-1 1,0 0-1,0 1 1,0-1-1,1 1 1,-1-1-1,1 0 0,-1 1 1,1-1-1,0 0 1,0 1-1,0-1 1,0 0-1,0 0 1,1 0-1,-1 0 1,1 0-1,-1 0 0,1-1 1,0 1-1,0 0 1,-1-1-1,1 1 1,0-1-1,1 0 1,-1 0-1,0 1 1,0-1-1,0-1 0,4 2 1,10 1-172,0-2-1,0 0 1,0 0 0,27-4-1,-27 2-290,0 0-1,0 1 0,1 0 1,24 5-1,-39-4 394,0 0-1,0 0 1,1 0-1,-1 0 1,0 0-1,0 1 1,0-1-1,0 1 1,0-1-1,2 4 1,-3-4-5,0 1 1,0-1-1,0 0 1,0 0-1,0 0 1,1 0 0,-1 0-1,0 0 1,1 0-1,-1 0 1,0-1-1,1 1 1,-1 0 0,1-1-1,-1 1 1,1-1-1,0 1 1,-1-1-1,1 0 1,-1 0-1,1 0 1,0 0 0,-1 0-1,1 0 1,-1 0-1,1-1 1,-1 1-1,1 0 1,2-2-1,3-1-201,-1-1 0,0 0-1,0-1 1,0 0-1,0 1 1,-1-2-1,0 1 1,0-1-1,0 0 1,-1 0 0,6-8-1,4-11-157,19-42 1,-16 22 358,-2 0 0,-2 0 0,-1-1 0,8-85-1,-44 251 3977,11-71-3500,-10 96 0,21-120 1,-1-1-22,2 1 0,3 41 0,-2-62-360,1 0-1,-1 0 1,1 0 0,0 1-1,0-1 1,0 0-1,0 0 1,1 0-1,-1 0 1,1 0 0,0-1-1,0 1 1,1-1-1,-1 1 1,1-1-1,0 0 1,0 0-1,0 0 1,0 0 0,0 0-1,1-1 1,4 4-1,-7-6-40,-1 1-1,1-1 1,0 1-1,0-1 1,0 1-1,-1-1 1,1 0-1,0 1 1,0-1-1,0 0 1,0 0-1,0 0 1,0 1-1,0-1 0,-1 0 1,1 0-1,0 0 1,0-1-1,0 1 1,0 0-1,0 0 1,0 0-1,0-1 1,0 1-1,-1 0 1,1-1-1,0 1 1,0-1-1,0 1 1,-1-1-1,1 1 1,0-1-1,-1 0 1,1 1-1,0-1 1,-1 0-1,1 1 0,-1-1 1,1 0-1,-1 0 1,1 0-1,-1 1 1,0-1-1,1 0 1,-1 0-1,0 0 1,0 0-1,1-2 1,-1 0-198,0 0 1,0 0 0,0 0-1,-1 0 1,1 0 0,-1 0-1,1 0 1,-1 1 0,0-1-1,0 0 1,-1 0 0,1 0-1,0 1 1,-3-5 0,-8-5-166,0 0 0,-1 1 0,0 0 0,-1 1 0,0 1-1,-22-11 1,-41-31 3257,75 50-2674,1 1 1,0-1-1,0 0 0,0 1 1,0-1-1,0 0 1,0 0-1,1 0 1,-1 0-1,0 0 0,0 0 1,1 0-1,-1 0 1,0 0-1,1-1 0,-1 1 1,1 0-1,0 0 1,-1-1-1,1 1 1,0 0-1,0 0 0,0-1 1,0 1-1,0-2 1,1 1-65,-1 1 0,1-1 0,0 1 0,0-1 0,1 1 0,-1 0 0,0 0 1,0 0-1,0 0 0,1 0 0,-1 0 0,1 0 0,-1 0 0,1 0 0,-1 0 0,3 0 0,11-4 90,-1 1-1,0 0 0,21-2 0,-30 6-77,95-11 178,4 1-3752,-56 0-3316</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53.772"/>
    </inkml:context>
    <inkml:brush xml:id="br0">
      <inkml:brushProperty name="width" value="0.025" units="cm"/>
      <inkml:brushProperty name="height" value="0.025" units="cm"/>
    </inkml:brush>
  </inkml:definitions>
  <inkml:trace contextRef="#ctx0" brushRef="#br0">161 0 20980,'0'0'1324,"-12"6"635,-3 1-1453,1 2 1,0 0-1,0 0 1,-14 14-1,22-18-379,0 0-1,0 1 1,1-1-1,0 1 1,0 1-1,1-1 0,-1 1 1,1 0-1,1 0 1,-1 0-1,1 0 1,1 0-1,-3 12 1,5-19-128,0 0 1,0 1 0,0-1 0,0 1 0,0-1-1,0 0 1,1 1 0,-1-1 0,0 0 0,0 1-1,0-1 1,1 0 0,-1 1 0,0-1 0,1 0-1,-1 1 1,0-1 0,1 0 0,-1 0 0,0 0-1,1 1 1,-1-1 0,0 0 0,1 0 0,-1 0-1,1 0 1,-1 0 0,0 1 0,1-1-1,-1 0 1,1 0 0,-1 0 0,0 0 0,1 0-1,-1 0 1,1-1 0,-1 1 0,0 0 0,1 0-1,-1 0 1,0 0 0,1 0 0,-1 0 0,1-1-1,-1 1 1,0 0 0,1 0 0,-1-1 0,1 1-1,21-10 81,-12 4-169,1 0 0,-1 1 0,1 0 0,1 0-1,-1 1 1,16-3 0,-24 6 66,0 1 0,0 0 0,1 0-1,-1 0 1,0 0 0,0 0 0,0 1-1,1-1 1,-1 1 0,0 0 0,0 0 0,0 0-1,0 0 1,0 0 0,0 1 0,0 0-1,-1-1 1,1 1 0,-1 0 0,1 0 0,-1 0-1,1 1 1,-1-1 0,0 1 0,0-1 0,0 1-1,-1 0 1,3 3 0,1 6 27,0 0 0,0 1 0,-1 0 1,-1 0-1,0 0 0,0 0 0,-2 0 0,1 20 1,-2-8 184,0 0 0,-2-1 1,-8 42-1,5-47 170,0-1 1,-1 0-1,-1 0 0,-1-1 0,0 0 0,-1 0 0,-1-1 0,-1 0 0,0-1 1,-16 18-1,25-31-317,0 0 1,0-1 0,0 1 0,-1 0-1,1-1 1,0 1 0,-1-1-1,1 0 1,0 1 0,-6 0-1,7-2-36,1 0-1,-1 0 0,0 0 0,1 0 0,-1 0 0,0 0 0,1 0 0,-1 0 0,0-1 0,1 1 0,-1 0 0,0 0 1,1-1-1,-1 1 0,0-1 0,1 1 0,-1 0 0,1-1 0,-1 1 0,1-1 0,-1 1 0,1-1 0,-1 0 0,1 1 1,0-1-1,-1 1 0,1-1 0,0 0 0,-1 1 0,1-1 0,0 0 0,0 1 0,0-1 0,0 0 0,0 0 0,0 1 1,-1-1-1,2 0 0,-1 1 0,0-1 0,0-1 0,0-10-32,0 0 0,1 0-1,1 1 1,0-1 0,0 0 0,1 1-1,1-1 1,0 1 0,0 0 0,1 0 0,1 1-1,0-1 1,14-18 0,10-9-166,3 0 1,40-36-1,-12 13 95,-43 41 97,6-4 4,26-37 0,-44 54 3,-1-1 0,-1 1 0,0-1-1,0 0 1,0 0 0,-1 0 0,0 0 0,-1-1 0,1 1 0,0-13-1,-3 19-3,0 1-1,0 0 0,0 0 0,0-1 0,0 1 0,0 0 0,0 0 1,0-1-1,-1 1 0,1 0 0,0 0 0,-1-1 0,1 1 1,-1 0-1,0 0 0,1 0 0,-1 0 0,0 0 0,0 0 0,1 0 1,-1 0-1,0 0 0,0 0 0,-2-1 0,0 1 1,1 0 0,-1 0 0,1 0 0,-1 0 0,0 1 0,1-1 0,-1 1 0,0 0 0,1 0 0,-1 0 0,-3 0 0,-2 1 6,1 0 0,0 0-1,0 1 1,0 0 0,0 0 0,0 0 0,0 1-1,-7 5 1,8-5-8,0 1 0,1 0 0,-1 1 0,1-1 0,0 1 0,0 0 0,1 0 0,0 1 0,0-1 0,0 1 0,0 0 0,1 0 0,0 0 0,0 0 0,1 1 0,0-1 0,0 1 0,0 0 0,1-1 0,0 1 0,0 11 0,1-16-103,0 0 0,0 0 0,1 0 0,-1-1 0,1 1 0,-1 0 0,1-1 0,-1 1 0,1 0 0,0-1 0,0 1 0,0-1 0,0 1 0,0-1 0,0 0-1,0 1 1,1-1 0,-1 0 0,0 0 0,1 0 0,-1 0 0,1 0 0,-1 0 0,1 0 0,-1 0 0,1-1 0,0 1 0,-1 0 0,4 0 0,4 0-1269,0 1 0,0-1 1,0 0-1,14-1 0,-21-1 1089,41 1-6396</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54.113"/>
    </inkml:context>
    <inkml:brush xml:id="br0">
      <inkml:brushProperty name="width" value="0.025" units="cm"/>
      <inkml:brushProperty name="height" value="0.025" units="cm"/>
    </inkml:brush>
  </inkml:definitions>
  <inkml:trace contextRef="#ctx0" brushRef="#br0">113 0 20019,'0'0'1724,"-11"3"-53,2 0-1456,0 0 1,0 0-1,0 1 0,1 0 1,-10 6-1,15-8-143,0 0 1,0 0 0,0 0-1,1 0 1,-1 1-1,1-1 1,0 1-1,-1 0 1,1-1-1,0 1 1,1 0 0,-1 0-1,0 1 1,1-1-1,0 0 1,0 0-1,0 1 1,0-1 0,0 1-1,1-1 1,-1 5-1,2-6-94,-1-1 0,1 0 1,-1 0-1,1 0 0,0 0 0,-1 0 0,1 0 0,0 0 0,0 0 1,0 0-1,0 0 0,0 0 0,0 0 0,0-1 0,0 1 0,0 0 0,0-1 1,0 1-1,0-1 0,0 1 0,1-1 0,-1 1 0,0-1 0,2 0 0,38 9-820,-34-8 656,135 33-977,-141-34 1238,0 0 0,-1 0 0,1 0 0,0 1 1,-1-1-1,1 0 0,0 0 0,-1 1 1,1-1-1,0 0 0,-1 1 0,1-1 0,-1 1 1,1-1-1,-1 1 0,1-1 0,-1 1 1,1-1-1,-1 1 0,1 0 0,-1-1 0,1 1 1,-1-1-1,0 1 0,0 0 0,1-1 0,-1 1 1,0 0-1,0 0 0,0-1 0,0 2 1,-12 21 1190,-29 12-685,27-25-872,-41 26 677,52-34-847,1-1-1,-1 0 1,0 0-1,0 0 1,0 0 0,0 0-1,0-1 1,0 1-1,-1-1 1,-2 0 0,4-4-5230,2-12-3705</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54.754"/>
    </inkml:context>
    <inkml:brush xml:id="br0">
      <inkml:brushProperty name="width" value="0.025" units="cm"/>
      <inkml:brushProperty name="height" value="0.025" units="cm"/>
    </inkml:brush>
  </inkml:definitions>
  <inkml:trace contextRef="#ctx0" brushRef="#br0">64 1 12620,'0'0'8371,"-1"10"-6113,-26 135 804,16-94-2748,1 0 0,-5 94-1,26-156 922,1-12-1146,33-130-1914,-45 152 1810,0 1 0,0 0 0,1 0 0,-1 0 1,0 0-1,0-1 0,1 1 0,-1 0 0,0 0 1,0 0-1,1 0 0,-1 0 0,0 0 0,0 0 1,1 0-1,-1 0 0,0 0 0,0 0 0,1 0 0,-1 0 1,0 0-1,0 0 0,1 0 0,-1 0 0,0 0 1,0 0-1,1 0 0,-1 0 0,0 0 0,0 1 1,1-1-1,-1 0 0,0 0 0,0 0 0,0 0 1,1 1-1,-1-1 0,0 0 0,0 0 0,0 0 1,0 1-1,0-1 0,1 0 0,-1 0 0,0 0 0,0 1 1,0-1-1,17 18 35,-8-8-18,-6-7 57,0-1 0,1 1 1,-1-1-1,1 1 0,0-1 0,-1 0 1,1 0-1,0-1 0,0 1 0,1-1 1,-1 0-1,0 0 0,0 0 0,1-1 0,-1 0 1,0 1-1,0-1 0,1-1 0,6 0 1,-8 0-9,0 0 1,-1 0 0,1-1 0,-1 1 0,1 0-1,-1-1 1,1 0 0,-1 1 0,0-1 0,0 0-1,0 0 1,0 0 0,0 0 0,-1-1 0,1 1-1,-1 0 1,1-1 0,-1 1 0,0-1 0,0 0-1,0 1 1,0-1 0,0 0 0,-1 1 0,1-1-1,-1 0 1,0 0 0,0 0 0,0-5 0,0 8-54,0 0-1,0 0 1,0 0 0,0-1 0,0 1 0,0 0 0,0 0 0,0 0 0,0 0 0,0-1 0,0 1 0,0 0 0,0 0 0,0 0 0,0 0 0,0-1-1,0 1 1,0 0 0,0 0 0,0 0 0,-1 0 0,1 0 0,0-1 0,0 1 0,0 0 0,0 0 0,0 0 0,0 0 0,0 0 0,-1 0 0,1 0 0,0 0-1,0-1 1,0 1 0,0 0 0,0 0 0,-1 0 0,1 0 0,0 0 0,0 0 0,0 0 0,0 0 0,-1 0 0,1 0 0,0 0 0,0 0 0,0 0-1,0 0 1,-1 0 0,1 0 0,-11 7-98,-7 12-4,13-10 100,1-1 1,0 1-1,0 0 0,1 0 1,0 0-1,1 1 0,0-1 1,1 0-1,-2 13 0,3-19 4,1 0 0,-1 0-1,0 0 1,0-1 0,1 1-1,0 0 1,0-1 0,-1 1-1,1 0 1,1-1 0,-1 1 0,0-1-1,1 1 1,-1-1 0,1 0-1,0 0 1,-1 0 0,1 0-1,0 0 1,1 0 0,-1 0-1,0 0 1,0-1 0,1 0-1,-1 1 1,1-1 0,-1 0-1,1 0 1,-1 0 0,1 0-1,0-1 1,0 1 0,-1-1 0,1 1-1,4-1 1,7 1-6,0 0 1,0-1-1,-1-1 1,28-4-1,-36 5 123,1-2 1,-1 1-1,0-1 0,0 1 0,1-1 0,-2-1 0,1 1 1,0-1-1,0 0 0,-1 0 0,1 0 0,-1-1 0,0 1 1,0-1-1,6-7 0,-10 9-70,1 0 0,0 0 0,-1 0 0,1 0 0,-1 0 0,0 0-1,0 1 1,0-1 0,0 0 0,0 0 0,0 0 0,0 0 0,0 0 0,-1 0 0,1 0 0,-1 0 0,0 0 0,1 1-1,-1-1 1,0 0 0,0 0 0,-2-2 0,-30-43 1152,20 31-1000,13 16-201,-1-1 0,0 1-1,1-1 1,-1 1 0,1 0 0,-1-1 0,1 1-1,0-1 1,-1 0 0,1 1 0,0-1-1,-1 1 1,1-1 0,0 0 0,-1 1 0,1-1-1,0 0 1,0 1 0,0-1 0,0 0 0,0 1-1,0-1 1,0 0 0,0 1 0,0-1-1,0 0 1,0 1 0,0-1 0,0 0 0,0 1-1,1-1 1,-1 1 0,0-1 0,0 0 0,1 0-1,26-2-343,-15 4 142,41-2-1955,10 1-1748,-2 1-3618,-28 0 126</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56.343"/>
    </inkml:context>
    <inkml:brush xml:id="br0">
      <inkml:brushProperty name="width" value="0.025" units="cm"/>
      <inkml:brushProperty name="height" value="0.025" units="cm"/>
    </inkml:brush>
  </inkml:definitions>
  <inkml:trace contextRef="#ctx0" brushRef="#br0">27 18 10090,'10'-17'8775,"-6"22"-2544,-8 35-2284,3-35-4398,-16 70 1294,-2 7-319,19-82-519,0 0 1,0 1-1,0-1 1,0 0-1,0 0 1,0 0-1,0 1 1,0-1-1,0 0 0,0 0 1,0 0-1,0 0 1,0 1-1,0-1 1,1 0-1,-1 0 0,0 0 1,0 1-1,0-1 1,0 0-1,0 0 1,0 0-1,0 0 0,1 0 1,-1 1-1,0-1 1,0 0-1,0 0 1,0 0-1,0 0 1,1 0-1,-1 0 0,0 0 1,0 0-1,0 1 1,1-1-1,-1 0 1,0 0-1,0 0 0,0 0 1,0 0-1,1 0 1,-1 0-1,0 0 1,0 0-1,0 0 1,1 0-1,-1 0 0,0-1 1,0 1-1,0 0 1,1 0-1,-1 0 1,17-8 154,13-14 5,13-16-51,-14 10-85,51-34-1,-77 60-15,-1 1-1,0-1 1,1 1-1,0-1 1,-1 1 0,1 0-1,-1 0 1,1 1-1,0-1 1,3 0 0,-5 1 0,-1 0 0,1 0 1,0 0-1,-1 0 1,1 0-1,0 0 1,-1 0-1,1 1 0,0-1 1,-1 0-1,1 1 1,0-1-1,-1 0 1,1 1-1,-1-1 0,1 0 1,0 1-1,-1-1 1,1 1-1,-1-1 1,1 1-1,-1 0 1,0-1-1,1 1 0,0 1 1,0 3 103,1 2-1,-1-1 1,0 0 0,-1 0 0,1 0-1,-1 0 1,-1 10 0,0-11-63,0 0 0,1 0 0,0 0 1,0 0-1,1 0 0,-1 0 0,1 1 0,0-1 1,1 0-1,2 7 0,-3-11-281,1 0 0,-1 0 0,0-1-1,0 1 1,1-1 0,-1 1 0,0-1 0,1 1 0,-1-1 0,0 0 0,1 1 0,-1-1-1,1 0 1,-1 0 0,0 0 0,1 0 0,-1 0 0,1-1 0,-1 1 0,0 0-1,2-1 1,4-5-7044</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57.090"/>
    </inkml:context>
    <inkml:brush xml:id="br0">
      <inkml:brushProperty name="width" value="0.025" units="cm"/>
      <inkml:brushProperty name="height" value="0.025" units="cm"/>
    </inkml:brush>
  </inkml:definitions>
  <inkml:trace contextRef="#ctx0" brushRef="#br0">0 259 17969,'0'0'1473,"14"7"-1328,6 3-27,1 0 1,1-2 0,0 0 0,0-2-1,0 0 1,1-2 0,32 3 0,114 1 165,230-20 1,170-47-10,-246 21 1080,1094-88 4627,-473 63-6412,-944 63 424,139-10-2520,-49 0-2608,1-5-6455</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59.201"/>
    </inkml:context>
    <inkml:brush xml:id="br0">
      <inkml:brushProperty name="width" value="0.025" units="cm"/>
      <inkml:brushProperty name="height" value="0.025" units="cm"/>
    </inkml:brush>
  </inkml:definitions>
  <inkml:trace contextRef="#ctx0" brushRef="#br0">0 1 16303,'0'0'769,"64"27"737,-4-18 1120,22 0-928,19-6-481,12-2-513,4-1-415,-6 0-129,-15 0-64,-17 0-192,-27-2-769,-27 0 192,-25-3-1152,-17-2-1346,-30-5-2883</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59.531"/>
    </inkml:context>
    <inkml:brush xml:id="br0">
      <inkml:brushProperty name="width" value="0.025" units="cm"/>
      <inkml:brushProperty name="height" value="0.025" units="cm"/>
    </inkml:brush>
  </inkml:definitions>
  <inkml:trace contextRef="#ctx0" brushRef="#br0">378 100 15118,'0'-8'1495,"0"5"-1336,0 0 0,0 0 1,1 0-1,-1 0 0,1 0 0,-1-1 0,1 1 0,0 0 0,0 1 1,0-1-1,1 0 0,-1 0 0,1 0 0,-1 1 0,1-1 0,0 1 1,0-1-1,0 1 0,0 0 0,1 0 0,-1 0 0,1 0 1,-1 0-1,1 0 0,0 1 0,-1-1 0,1 1 0,0 0 0,0 0 1,0 0-1,4-1 0,10-3 374,-1 2 0,1-1 0,0 2 0,19 0 0,-29 1-480,-1 1 0,0 0 1,1 1-1,-1-1 0,0 1 1,0 0-1,1 1 0,-1 0 1,0 0-1,0 0 0,-1 1 0,1-1 1,0 1-1,5 4 0,-10-5-52,1-1 0,-1 1-1,1-1 1,-1 1-1,1-1 1,-1 1-1,0 0 1,0 0 0,0 0-1,0 0 1,0 0-1,0 0 1,-1 0-1,1 0 1,-1 0 0,1 0-1,-1 0 1,0 0-1,0 0 1,0 0-1,0 1 1,0-1-1,0 0 1,0 0 0,-1 0-1,1 0 1,-1 0-1,0 0 1,1 0-1,-1 0 1,0 0 0,0 0-1,-2 2 1,-3 4 10,1 0 1,-1-1 0,0 0 0,-1-1-1,0 1 1,-11 7 0,-48 31 409,-117 59 1,125-75 116,2 2 0,2 3 0,-81 65 0,130-95-496,0 1 1,0 0-1,1 0 0,0 0 1,-7 11-1,11-15-41,-1 0-1,1 0 1,-1 0 0,1 0-1,-1 0 1,1 0 0,-1 0-1,1 0 1,0 0-1,0 0 1,-1 0 0,1 0-1,0 0 1,0 1 0,0-1-1,0 0 1,0 0 0,1 0-1,-1 0 1,0 0-1,0 0 1,1 0 0,-1 0-1,1 0 1,-1 0 0,1 0-1,-1 0 1,1 0-1,0 0 1,-1 0 0,1 0-1,0 0 1,0-1 0,-1 1-1,1 0 1,0-1 0,0 1-1,0 0 1,0-1-1,0 1 1,0-1 0,0 0-1,0 1 1,2-1 0,12 4-2,1-1 1,0-1 0,0 0 0,0-1 0,23-2 0,-11 0-15,318-16-2324,-115-8-2887,-77 5-2194</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2:00.771"/>
    </inkml:context>
    <inkml:brush xml:id="br0">
      <inkml:brushProperty name="width" value="0.025" units="cm"/>
      <inkml:brushProperty name="height" value="0.025" units="cm"/>
    </inkml:brush>
  </inkml:definitions>
  <inkml:trace contextRef="#ctx0" brushRef="#br0">1 397 7207,'4'-10'6726,"14"-35"-2466,-17 43-4031,-1 1 0,1 0 0,-1 0 0,1-1-1,-1 1 1,1 0 0,0 0 0,0 0 0,-1 0 0,1 0-1,0 0 1,0 0 0,0 0 0,0 0 0,0 0 0,0 1-1,1-1 1,-1 0 0,1 0 0,-1 1-129,0 0-1,-1 0 1,1 1 0,0-1 0,-1 0 0,1 0-1,0 1 1,-1-1 0,1 0 0,-1 1 0,1-1-1,0 1 1,-1-1 0,1 1 0,-1-1-1,1 1 1,-1-1 0,0 1 0,1-1 0,-1 1-1,0-1 1,1 1 0,-1 0 0,1 0-1,12 45 2098,-5 36-1154,-3 0 1,-4 0 0,-13 117-1,68-364 89,-25 38-1132,-27 110 0,-1 1 0,-1-1 0,0 0 0,-1-26 0,0 51 0,1 0 0,0 0 0,0 0 0,1-1 0,0 1 0,0-1 0,1 0 0,0 0 0,0 0 0,0 0 0,1-1 0,0 0 0,1 0 0,10 10 0,-12-13 0,1 0 0,-1 0 0,1-1 0,-1 0 0,1 1 0,0-1 0,-1-1 0,1 1 0,0-1 0,0 0 0,0 0 0,1 0 0,-1-1 0,0 0 0,0 0 0,0 0 0,0-1 0,0 1 0,0-1 0,0 0 0,0-1 0,0 1 0,0-1 0,8-4 0,-5 1 0,0 1 0,-1-1 0,0 0 0,0-1 0,0 0 0,0 0 0,-1-1 0,0 1 0,-1-1 0,1-1 0,-1 1 0,0-1 0,4-9 0,-4 5 0,0-1 0,0 1 0,-1-1 0,-1 0 0,0 0 0,-1 0 0,0 0 0,-1-18 0,-1 31 0,0 0 0,1-1 0,-1 1 0,0 0 0,0-1 0,0 1 0,0 0 0,0-1 0,0 1 0,0 0 0,0-1 0,0 1 0,0 0 0,0-1 0,0 1 0,0 0 0,-1 0 0,1-1 0,0 1 0,0 0 0,0-1 0,0 1 0,0 0 0,-1 0 0,1-1 0,0 1 0,0 0 0,-1 0 0,1-1 0,0 1 0,0 0 0,-1 0 0,1 0 0,0-1 0,-1 1 0,1 0 0,0 0 0,0 0 0,-1 0 0,1 0 0,-1 0 0,-13 9 0,-10 24 0,10-3 0,-19 60 0,30-78 0,0 0 0,0 0 0,1-1 0,1 1 0,0 0 0,0 1 0,1-1 0,3 21 0,-2-31 0,0 0 0,0 0 0,0-1 0,0 1 0,0 0 0,0 0 0,0-1 0,0 1 0,1-1 0,-1 1 0,0-1 0,1 1 0,0-1 0,-1 0 0,1 0 0,0 0 0,-1 0 0,1 0 0,0 0 0,0 0 0,0-1 0,0 1 0,0-1 0,0 1 0,0-1 0,0 0 0,0 0 0,0 0 0,0 0 0,0 0 0,3-1 0,5 1 0,0-1 0,0-1 0,0 0 0,-1 0 0,14-5 0,1-4 0,-1-1 0,0 0 0,-1-2 0,0-1 0,-2 0 0,1-2 0,-2 0 0,0-2 0,-1 0 0,-1 0 0,17-27 0,-14 17 0,-1 0 0,-2-1 0,-1-2 0,-1 1 0,-2-1 0,-1-1 0,13-64 0,-24 94 0,5-55 0,-6 57 0,0 1 0,1-1 0,-1 0 0,0 0 0,0 0 0,0 0 0,0 0 0,0 1 0,0-1 0,0 0 0,0 0 0,-1 0 0,1 0 0,0 1 0,0-1 0,-1 0 0,1 0 0,0 1 0,-1-1 0,1 0 0,-1 0 0,1 1 0,-1-1 0,1 0 0,-1 1 0,0-1 0,1 1 0,-1-1 0,0 1 0,1-1 0,-1 1 0,0-1 0,0 1 0,1 0 0,-1-1 0,0 1 0,0 0 0,0 0 0,1 0 0,-1 0 0,0-1 0,0 1 0,0 0 0,0 0 0,0 1 0,1-1 0,-1 0 0,0 0 0,0 0 0,0 0 0,0 1 0,1-1 0,-1 0 0,0 1 0,0-1 0,0 1 0,-5 3 0,0 1 0,0-1 0,0 1 0,1 0 0,0 1 0,0-1 0,1 1 0,-1 0 0,1 0 0,-4 8 0,-34 71 0,38-76 0,-5 11-78,0 2 0,2-1 0,0 1 0,2-1 0,0 2 0,2-1 0,0 0 0,1 1 1,3 40-1,0-54-51,0 0 1,1 0-1,0 0 1,0 0-1,1-1 0,0 1 1,0-1-1,1 1 1,0-1-1,1-1 1,0 1-1,0 0 1,0-1-1,1 0 1,0-1-1,1 1 1,-1-1-1,1 0 1,1-1-1,-1 0 1,1 0-1,-1 0 1,1-1-1,1 0 1,-1-1-1,16 5 1,3-3-8558,-1-4-8808</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2:02.604"/>
    </inkml:context>
    <inkml:brush xml:id="br0">
      <inkml:brushProperty name="width" value="0.025" units="cm"/>
      <inkml:brushProperty name="height" value="0.025" units="cm"/>
    </inkml:brush>
  </inkml:definitions>
  <inkml:trace contextRef="#ctx0" brushRef="#br0">204 413 13485,'0'0'2936,"2"-9"-224,0 5-2537,-2 2 96,1-1-1,0 1 0,-1 0 1,1-1-1,-1 1 0,0-1 1,1 1-1,-1 0 0,0-1 1,-1-2-1,0 4-158,1 0 0,-1 0 0,1 0 0,-1 0 0,0 0 0,0 0 0,0 0 0,1 0 0,-1 0 0,0 1-1,0-1 1,0 0 0,0 1 0,0-1 0,0 0 0,-1 1 0,1 0 0,0-1 0,0 1 0,0 0 0,0-1 0,-1 1 0,1 0 0,0 0 0,0 0 0,0 0-1,-1 0 1,1 0 0,-2 1 0,-4 0 16,0 0 0,0 0-1,0 1 1,0 0 0,0 1 0,0-1-1,1 1 1,-1 0 0,1 1 0,0 0-1,0 0 1,0 0 0,0 1-1,1 0 1,-1 0 0,1 0 0,1 1-1,-1-1 1,-4 8 0,3-3-7,-1-1-1,1 1 1,1 0 0,0 1 0,0-1-1,1 1 1,1 0 0,-1 0 0,2 0 0,0 0-1,-2 18 1,4-28-111,0 1 0,0-1 0,0 0 0,0 1 0,1-1 0,-1 0 0,0 1 0,1-1 0,-1 0-1,0 0 1,1 1 0,-1-1 0,1 0 0,0 0 0,0 0 0,-1 0 0,1 1 0,0-1 0,0 0 0,0-1 0,0 1 0,0 0 0,0 0 0,0 0 0,0-1 0,2 2-1,0-1 10,0 0 0,0 0 0,1-1 0,-1 1 0,0-1 0,0 0-1,1 0 1,-1 0 0,0 0 0,6-1 0,3-2 47,-1 0 1,0 0 0,1-1-1,-1 0 1,14-8 0,-4-1-1,0-1 1,-2-1 0,1 0-1,26-30 1,-38 37-54,-1 0-1,0 0 1,0-1-1,-1 0 1,0 0-1,-1 0 1,0-1-1,0 0 1,-1 0-1,-1 0 1,1 0 0,2-21-1,-6 31-17,0 0 0,0 0 0,0 0 0,0 0 0,0 0 0,0 0 0,0 0 0,0 0 0,0-1 1,0 1-1,0 0 0,0 0 0,0 0 0,0 0 0,0 0 0,0 0 0,0 0 0,0 0 0,0-1 0,0 1 0,0 0 0,0 0 0,0 0 0,0 0 0,0 0 0,0 0 0,0 0 0,0 0 0,0 0 0,0 0 1,0-1-1,-1 1 0,1 0 0,0 0 0,0 0 0,0 0 0,0 0 0,0 0 0,0 0 0,0 0 0,0 0 0,-1 0 0,1 0 0,0 0 0,0 0 0,0 0 0,0 0 0,0 0 0,0 0 0,0 0 1,0 0-1,-1 0 0,1 0 0,0 0 0,0 0 0,0 0 0,0 0 0,0 0 0,0 0 0,0 0 0,0 0 0,0 1 0,-1-1 0,1 0 0,0 0 0,0 0 0,0 0 0,-10 9-185,-9 14 7,10-8 158,0 1 0,1-1-1,1 2 1,0-1 0,2 1 0,-1 0-1,2 0 1,0 0 0,1 0 0,-1 33-1,4-48 7,0-1 0,0 1 0,0 0 0,1-1-1,-1 1 1,0-1 0,1 1 0,-1-1-1,1 1 1,-1-1 0,1 1 0,0-1-1,-1 0 1,1 1 0,0-1 0,0 0 0,0 0-1,0 1 1,0-1 0,0 0 0,1 0-1,-1 0 1,0 0 0,0 0 0,2 0 0,0 0-16,0 0 0,-1-1 1,1 1-1,0-1 1,0 0-1,0 0 0,-1 0 1,1 0-1,0-1 1,0 1-1,0-1 0,5-1 1,3-2-155,-1 0 0,1-1 1,-1 0-1,0-1 0,18-13 0,-5-1-514,-1-2 0,0-1 0,-2 0 0,-1-2 0,-1 0-1,-1-1 1,23-46 0,-14 16 576,-3-1 1,30-110-1,-42 120 1035,-11 36 214,-8 30-408,-2 7-680,-76 241 2083,78-234-1640,2-1 1,0 1-1,3 0 1,0 1-1,2-1 0,5 46 1,-3-77-448,-1 1 0,1 0 0,0-1 0,0 1 0,0 0 0,0-1 1,0 1-1,1-1 0,-1 0 0,1 1 0,-1-1 0,1 0 0,3 3 0,-5-5-11,0 0 0,1 1 0,-1-1 0,1 0 1,-1 1-1,0-1 0,1 0 0,-1 0 0,1 0 0,-1 1 0,1-1 0,-1 0 0,1 0 0,-1 0 0,1 0 0,-1 0 0,1 0 0,-1 0 0,1 0 0,-1 0 1,1 0-1,-1 0 0,1 0 0,-1 0 0,2-1 0,-1 1 7,-1-1 0,1 0-1,0 0 1,0 0 0,-1 0 0,1 1 0,-1-1 0,1 0 0,-1 0 0,1 0-1,-1 0 1,1-1 0,-1 1 0,0 0 0,0 0 0,1 0 0,-1-2 0,3-17-24,-1-1 1,0-1 0,-2 1 0,-1 0 0,0 0 0,-1 0 0,-2 0 0,-9-36 0,12 56-15,1-1-1,-1 1 1,1-1 0,-1 1-1,1-1 1,-1 1-1,0 0 1,0-1-1,0 1 1,0 0 0,0-1-1,0 1 1,0 0-1,0 0 1,0 0 0,-1 0-1,-1-1 1,2 2 2,1 0 0,-1 0 0,0 0 0,1 0 0,-1 0 1,0 1-1,1-1 0,-1 0 0,1 0 0,-1 1 0,0-1 1,1 0-1,-1 1 0,1-1 0,-1 0 0,1 1 0,-1-1 0,1 1 1,-1-1-1,1 1 0,0-1 0,-1 1 0,1-1 0,0 1 0,-1-1 1,1 1-1,-1 1 0,-1 3-12,-1 1 0,1 1 1,0-1-1,1 0 0,-1 0 1,0 11-1,2-14 18,0 1 1,-1 0-1,1-1 1,1 1-1,-1-1 1,0 1-1,1 0 1,0-1-1,0 1 1,0-1-1,0 0 1,1 1-1,-1-1 1,1 0-1,3 6 1,-3-7 3,1 0 1,0 0 0,-1-1 0,1 1-1,0 0 1,0-1 0,0 0-1,0 0 1,0 1 0,0-2 0,0 1-1,0 0 1,0-1 0,0 1-1,0-1 1,1 0 0,-1 0 0,4-1-1,1 0 17,0 0 0,-1 0 0,1-1 0,0 0 0,-1-1-1,0 0 1,1 0 0,-1-1 0,0 1 0,-1-1 0,1-1 0,-1 1-1,0-1 1,0-1 0,0 1 0,-1-1 0,9-11 0,-7 9-1,-1-1 1,-1 0-1,1 0 1,-1 0-1,-1-1 1,1 0-1,-2 0 1,1 0-1,-1 0 1,-1-1-1,0 1 1,1-19-1,-7 21-177,-5 16 44,-7 18 27,12-18 73,-10 19 255,2 0 1,0 0-1,2 1 1,1 1 0,-10 51-1,19-79-233,0 0 0,0 0-1,-1 0 1,1 0 0,0 0-1,0 0 1,0 0 0,0 0-1,1 0 1,-1 0 0,0 0-1,0 0 1,1 0 0,-1 0-1,0 0 1,1 0 0,-1 0-1,1 0 1,-1 0 0,1 0-1,0 0 1,-1 0 0,1-1 0,0 1-1,0 0 1,-1 0 0,1-1-1,0 1 1,0-1 0,0 1-1,0-1 1,0 1 0,0-1-1,0 1 1,0-1 0,0 0-1,0 1 1,0-1 0,0 0-1,0 0 1,0 0 0,0 0-1,0 0 1,0 0 0,0 0-1,0 0 1,0-1 0,1 1-1,-1 0 1,0-1 0,1 0-1,4 0 5,0-1-1,0 0 0,0-1 1,-1 0-1,1 1 0,-1-2 1,9-5-1,-5 1-8,0-1 0,-1 0 0,0 0 0,0-1 0,-1 0 0,0 0 0,8-18 0,-2-4 0,14-45 0,-15 42 0,-13 45-131,1 1-1,1-1 1,0 1-1,3 12 1,-3-17 67,29 199-651,-30-205 727,0 1-1,0-1 1,0 1-1,0-1 1,0 1 0,0-1-1,0 1 1,0-1-1,0 0 1,1 1-1,-1-1 1,0 1 0,0-1-1,0 1 1,1-1-1,-1 0 1,0 1 0,1-1-1,-1 0 1,0 1-1,1-1 1,-1 0 0,0 1-1,1-1 1,-1 0-1,1 0 1,-1 1 0,1-1-1,-1 0 1,0 0-1,1 0 1,0 1-1,16-9 377,12-22 27,-28 29-420,6-8 19,0-1 0,-1 1 0,0-1 1,0-1-1,-1 1 0,-1-1 0,1 0 1,-2 0-1,0 0 0,0 0 0,-1 0 1,0-1-1,-1 1 0,0-1 0,-1 0 1,0 1-1,-3-15 0,3 25-14,0 0 0,0 0 0,0 1 0,0-1 0,0 0 0,-1 0 0,1 1 0,0-1 0,0 0 0,-1 0 0,1 1 0,-1-1 0,1 0 0,0 1 0,-1-1 0,1 1 0,-1-1 0,0 0 0,1 1 0,-1-1 0,1 1 0,-1-1 0,0 1 0,0 0 0,1-1 0,-1 1 0,0 0 0,1-1 0,-1 1 0,0 0 0,0 0 0,0 0 0,1 0 0,-1 0 0,0 0 0,0 0 0,0 0 0,1 0 0,-1 0 0,0 0 0,0 0 0,1 0 0,-2 1 0,1 0 0,-1 0 0,1-1 0,0 1 0,-1 0 0,1 0 0,0 0 0,0 0 0,0 1 0,0-1 0,0 0 0,0 0 0,0 1 0,0-1 0,1 0 0,-1 1 0,1-1 0,-1 1 0,1-1 0,-1 1 0,1-1 0,-1 3 0,2-1 0,0-1 0,1 0 0,-1 0 0,0 0 0,1 1 0,-1-2 0,1 1 0,0 0 0,0 0 0,-1 0 0,1-1 0,0 1 0,1-1 0,-1 1 0,0-1 0,0 0 0,1 0 0,-1 0 0,0 0 0,4 0 0,3 3 0,1 0 0,-1-1 0,1-1 0,13 3 0,-12-6 0,0 0 0,0 0 0,0-1 0,0 0 0,-1-1 0,1 0 0,-1-1 0,1 0 0,-1-1 0,0 0 0,-1-1 0,0 0 0,1 0 0,-2-1 0,1 0 0,-1 0 0,0-1 0,-1 0 0,0-1 0,0 1 0,0-2 0,6-13 0,-12 22 0,0-1 0,0 1 0,-1-1 0,1 1 0,-1-1 0,1 0 0,-1 1 0,0-1 0,1 0 0,-1 0 0,0 1 0,0-1 0,0 0 0,0 1 0,-1-1 0,1 0 0,0 1 0,-2-4 0,1 4 0,1 0 0,-1 0 0,0 0 0,0 0 0,0 0 0,0 1 0,0-1 0,0 0 0,0 0 0,0 1 0,0-1 0,0 1 0,0-1 0,0 1 0,0 0 0,0-1 0,-1 1 0,1 0 0,0 0 0,-2-1 0,-1 1 0,0 0 0,0 0 0,0 1 0,0-1 0,0 1 0,0 0 0,0 0 0,0 0 0,0 1 0,1-1 0,-1 1 0,0 0 0,1 0 0,-5 3 0,0 3 0,0 0 0,0 0 0,0 1 0,1 0 0,1 0 0,-1 0 0,2 1 0,-1 0 0,1 0 0,1 1 0,0-1 0,0 1 0,1 0 0,0 0 0,1 0 0,0 0 0,0 16 0,3-24 0,-1-1 0,0 0 0,1 0 0,-1 0 0,1 0 0,-1 0 0,1 0 0,0 0 0,0 0 0,0 0 0,0 0 0,0 0 0,0-1 0,1 1 0,-1 0 0,1-1 0,-1 1 0,1-1 0,-1 1 0,1-1 0,3 2 0,0-1 0,0 1 0,0-1 0,0 0 0,0-1 0,0 1 0,1-1 0,-1 0 0,9 0 0,-2-1 0,0 0 0,0 0 0,0-1 0,0-1 0,0 0 0,0 0 0,17-7 0,-24 7-242,0 0 0,0-1-1,0 1 1,0-1 0,-1 0 0,1-1-1,4-4 1,-7 6-89,0-1 0,0 1-1,0 0 1,-1-1 0,1 1-1,-1-1 1,0 0 0,0 1-1,0-1 1,0 0 0,0 0-1,-1 0 1,1 1 0,-1-1-1,0-5 1,0-25-7228</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14.749"/>
    </inkml:context>
    <inkml:brush xml:id="br0">
      <inkml:brushProperty name="width" value="0.025" units="cm"/>
      <inkml:brushProperty name="height" value="0.025" units="cm"/>
    </inkml:brush>
  </inkml:definitions>
  <inkml:trace contextRef="#ctx0" brushRef="#br0">0 232 12236,'0'0'9662,"9"-7"-9753,12-8 191,-4 3-831,0-1 1,17-16 0,-31 26 821,1 0 0,-1-1 0,0 0 0,0 1 0,0-1 0,0 0 0,-1 0 0,0-1 0,0 1 0,0 0 0,0-1 0,0 1 0,-1-1 0,0 0 0,1-8 0,-4 12 351,-1 6 10,-3 9 42,3 0-486,1 0 0,1-1 0,0 1 0,1 0 0,1 0 0,0-1 0,5 23 0,-6-35-1,0 0 0,1 0 0,-1 0 0,0-1 0,1 1 0,-1 0 0,0 0 0,1-1 0,-1 1 0,1 0 0,-1-1 0,1 1 0,-1 0 0,1-1 0,0 1 0,-1-1 0,1 1 0,0-1 0,0 1 0,-1-1 0,1 1 0,0-1 0,0 0 0,-1 1 0,1-1 0,0 0-1,0 0 1,0 0 0,0 0 0,1 1 0,0-2 58,-1 0 0,1 1 0,0-1 0,0 0-1,-1 0 1,1 0 0,0 0 0,-1 0 0,1 0-1,-1-1 1,0 1 0,3-3 0,30-47 1999,-24 26-1446,0 0 1,-2 0-1,-1-1 0,0 0 1,2-29-1,-13 176-2442,0-1-3254,8-111 647,4-16 1690,7-17-1987,6-17-5735</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2:02.949"/>
    </inkml:context>
    <inkml:brush xml:id="br0">
      <inkml:brushProperty name="width" value="0.025" units="cm"/>
      <inkml:brushProperty name="height" value="0.025" units="cm"/>
    </inkml:brush>
  </inkml:definitions>
  <inkml:trace contextRef="#ctx0" brushRef="#br0">44 18 20788,'-23'-8'2946,"10"3"834,6 2 768,12 3-4355,15 0-290,4 0-1408,-4 0-4773,6-1-9641</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2:03.432"/>
    </inkml:context>
    <inkml:brush xml:id="br0">
      <inkml:brushProperty name="width" value="0.025" units="cm"/>
      <inkml:brushProperty name="height" value="0.025" units="cm"/>
    </inkml:brush>
  </inkml:definitions>
  <inkml:trace contextRef="#ctx0" brushRef="#br0">0 69 8392,'3'-9'7826,"14"-51"-240,-16 86-4205,1-5-3319,-12 193 1646,3-118-1094,7 116 0,0-209-595,0 0 0,0-1 0,1 1 1,-1 0-1,1-1 0,-1 1 0,1 0 0,0-1 0,0 1 0,0-1 0,0 1 0,1-1 0,-1 0 0,1 1 1,-1-1-1,1 0 0,0 0 0,3 3 0,-3-4 32,0 0-1,0 0 1,1 0 0,-1 0 0,0 0-1,1-1 1,-1 1 0,0-1 0,1 0-1,-1 1 1,0-1 0,1 0 0,-1-1-1,1 1 1,-1 0 0,0-1 0,3 0 0,6-2 104,0-1 0,-1-1 1,1 0-1,-1 0 1,-1-1-1,1 0 1,14-13-1,10-11-150,-1-2 1,-1-2-1,-2-1 0,-2-1 1,-1-1-1,-2-1 0,-1-2 1,-2 0-1,-2-1 0,-2-1 1,20-72-1,-38 103-1276,-11 29-1903,-22 46-5041,24-46 5559,-11 20-4770</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2:03.916"/>
    </inkml:context>
    <inkml:brush xml:id="br0">
      <inkml:brushProperty name="width" value="0.025" units="cm"/>
      <inkml:brushProperty name="height" value="0.025" units="cm"/>
    </inkml:brush>
  </inkml:definitions>
  <inkml:trace contextRef="#ctx0" brushRef="#br0">1 238 14798,'0'0'3304,"12"0"455,0-1-3152,0 0 0,-1-1 0,1 0 0,0-1 0,-1 0 0,0-1 0,1 0 0,-2-1 0,1 0 0,0-1 0,-1 0 0,0-1 0,13-11 0,-16 13-463,0-1-1,-1 0 0,0 0 1,0 0-1,0-1 0,0 0 1,-1 0-1,-1-1 0,1 1 1,-1-1-1,0 0 0,4-14 0,-8 21-134,0 0-1,0 1 0,0-1 0,0 0 0,0 0 1,-1 0-1,1 0 0,0 0 0,-1 0 0,1 1 1,0-1-1,-1 0 0,1 0 0,-1 1 0,0-1 1,1 0-1,-1 0 0,1 1 0,-1-1 0,0 1 1,0-1-1,1 1 0,-1-1 0,0 1 0,0-1 1,1 1-1,-1-1 0,0 1 0,0 0 0,0 0 1,0 0-1,0-1 0,0 1 0,0 0 0,1 0 1,-1 0-1,0 0 0,0 0 0,0 0 0,0 1 1,-1-1-1,-44 9 192,37-6-200,0 2 0,1-1 0,-1 1 0,1 1 0,1-1 0,-1 1 0,1 1 0,0-1 0,0 1 0,1 1 0,0-1 0,0 1 0,1 0 0,0 0 0,0 1 0,1-1 0,0 1 0,0 0 0,1 0 0,-3 16 0,6-23-2,0-1 1,0 1-1,0-1 0,0 0 0,0 1 1,0-1-1,0 1 0,1-1 0,-1 1 1,1-1-1,-1 0 0,1 1 1,-1-1-1,1 0 0,0 0 0,0 1 1,0-1-1,0 0 0,-1 0 1,1 0-1,1 0 0,-1 0 0,0 0 1,0 0-1,0 0 0,0-1 0,1 1 1,-1 0-1,0-1 0,1 1 1,-1-1-1,0 1 0,1-1 0,-1 0 1,1 0-1,-1 1 0,3-1 1,8 1-17,0-1 0,0 1 0,20-4 0,-18 2 22,111-11 16,78-3-638,-202 11 691,0 1 0,-1 0 0,0-1 0,0 1 0,0-1 0,0 1 1,-1-1-1,1 1 0,-2-6 0,-5-11-73,-1 0 0,0 1 0,-14-21 0,11 20 0,-17-44 0,28 64 0,0 0 1,0 0-1,0 0 1,0-1-1,0 1 1,0 0-1,0 0 1,0 0-1,0-1 1,0 1-1,0 0 1,0 0-1,0 0 0,0 0 1,0-1-1,1 1 1,-1 0-1,0 0 1,0 0-1,0 0 1,0-1-1,0 1 1,0 0-1,1 0 1,-1 0-1,0 0 0,0 0 1,0 0-1,0 0 1,1-1-1,-1 1 1,0 0-1,0 0 1,0 0-1,1 0 1,-1 0-1,0 0 1,0 0-1,0 0 0,1 0 1,-1 0-1,0 0 1,0 0-1,0 0 1,1 0-1,-1 0 1,0 0-1,0 1 1,0-1-1,0 0 1,1 0-1,-1 0 0,0 0 1,0 0-1,11 3-118,-11-3 110,0 0-6,74 26-5908,2-10-6912,-38-13 1244</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2:04.608"/>
    </inkml:context>
    <inkml:brush xml:id="br0">
      <inkml:brushProperty name="width" value="0.025" units="cm"/>
      <inkml:brushProperty name="height" value="0.025" units="cm"/>
    </inkml:brush>
  </inkml:definitions>
  <inkml:trace contextRef="#ctx0" brushRef="#br0">254 79 17969,'0'0'3166,"-1"-9"512,1 6-3507,0 0 1,-1 0 0,1 0-1,0 0 1,-1 0 0,0 0-1,0 1 1,0-1 0,0 0-1,0 0 1,0 1 0,-1-1-1,1 1 1,-1-1 0,0 1-1,0 0 1,1 0-1,-2 0 1,1 0 0,0 0-1,0 0 1,-1 0 0,1 1-1,-1-1 1,1 1 0,-1 0-1,1 0 1,-1-1 0,0 2-1,0-1 1,0 0 0,1 1-1,-1-1 1,0 1 0,0 0-1,0 0 1,0 0-1,-5 1 1,1 0-168,1 0 1,-1 0-1,0 1 0,1-1 0,-1 2 0,1-1 1,-1 1-1,1 0 0,0 0 0,0 1 1,1 0-1,-1 0 0,1 0 0,0 0 0,0 1 1,0 0-1,0 0 0,1 1 0,-7 10 1,4-6 13,1 0 1,0 1-1,0 0 1,1 0-1,1 1 1,0 0-1,0-1 1,1 1-1,1 0 1,-2 17-1,4-27-11,0 1-1,0-1 1,0 1-1,0 0 0,1-1 1,-1 1-1,1-1 0,-1 1 1,1-1-1,0 0 1,0 1-1,0-1 0,1 0 1,-1 1-1,1-1 1,-1 0-1,1 0 0,-1 0 1,1 0-1,0-1 0,0 1 1,0 0-1,0-1 1,0 1-1,1-1 0,-1 0 1,0 0-1,1 0 0,-1 0 1,0 0-1,1 0 1,-1-1-1,1 1 0,-1-1 1,1 0-1,0 1 1,-1-1-1,1-1 0,4 1 1,3-1 18,-1 1 1,1-2 0,-1 1 0,1-1-1,-1-1 1,0 1 0,0-2-1,0 1 1,16-10 0,-12 5-11,0-2 0,-1 0 0,0 0 0,-1-1 0,0-1 0,0 0 0,8-14 0,-13 18-55,0-1 0,-1 0 0,0-1 1,-1 1-1,0-1 0,-1 0 0,1 0 0,-2 0 1,0 0-1,0 0 0,0-17 0,-2 26 28,1 1 0,-1-1 0,0 1 0,0-1 1,0 1-1,0-1 0,-1 0 0,1 1 0,0-1 0,0 1 0,0 0 0,0-1 0,0 1 0,-1-1 0,1 1 0,0-1 0,0 1 0,-1-1 1,1 1-1,0 0 0,-1-1 0,1 1 0,0 0 0,-1-1 0,1 1 0,-1 0 0,1-1 0,-1 1 0,1 0 0,0 0 0,-1-1 0,1 1 0,-1 0 1,1 0-1,-1 0 0,1 0 0,-1 0 0,1 0 0,-1 0 0,1 0 0,-1 0 0,1 0 0,-1 0 0,1 0 0,-1 0 0,1 0 0,-1 0 1,1 0-1,-1 1 0,1-1 0,-1 0 0,1 0 0,-1 1 0,1-1 0,0 0 0,-1 1 0,1-1 0,-1 0 0,1 1 0,0-1 0,-1 0 0,1 1 1,0 0-1,-28 25-191,17-8 243,0 0-1,-15 39 1,23-51 43,1 0 1,0 1-1,0-1 1,0 0-1,1 1 0,0-1 1,1 1-1,-1 0 1,1-1-1,0 1 0,1 0 1,0-1-1,2 12 1,-2-16-72,1 0 0,-1-1 0,0 1 1,1-1-1,-1 1 0,1-1 1,-1 0-1,1 1 0,0-1 1,-1 0-1,1 0 0,0 0 1,0-1-1,0 1 0,0 0 0,-1-1 1,1 1-1,0-1 0,0 1 1,0-1-1,0 0 0,1 0 1,-1 0-1,0 0 0,0 0 1,3-1-1,4 0 21,0 0 0,0-1-1,-1 0 1,18-6 0,-3-4-75,-1 0 0,0-2-1,-1-1 1,-1-1 0,0 0 0,23-26 0,-4 5 6,-58 79 41,16-35 22,0 0 0,0 0-1,0 0 1,1 0 0,0 0 0,0 0-1,0 0 1,1 1 0,1-1-1,-1 15 1,2-21-26,-1 0 0,1 0 1,0 0-1,-1 0 0,1 0 0,0 0 1,0 0-1,0 0 0,0 0 0,0-1 1,0 1-1,0 0 0,0-1 0,0 1 1,0-1-1,0 1 0,1-1 1,-1 1-1,0-1 0,0 0 0,0 1 1,1-1-1,-1 0 0,0 0 0,0 0 1,1 0-1,-1 0 0,0 0 0,0-1 1,0 1-1,2-1 0,43-7-9,-26 0 8,0-2 0,-1 0 0,0-1 0,0-1 0,23-20 0,2-1 0,-44 62-1489,-1-26 1303,-5 35-3010,6-37 2884,0 0 1,0 0-1,0 0 0,0 0 0,0 0 0,0 0 0,0 0 1,0 0-1,0 0 0,0 0 0,0 0 0,0 0 1,1 0-1,-1 0 0,1-1 0,-1 1 0,0 0 0,1 0 1,-1 0-1,1 0 0,0 0 0,-1-1 0,1 1 0,0 0 1,-1-1-1,1 1 0,0 0 0,0-1 0,0 1 0,0-1 1,0 1-1,0 0 0,17-1-6276</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2:05.532"/>
    </inkml:context>
    <inkml:brush xml:id="br0">
      <inkml:brushProperty name="width" value="0.025" units="cm"/>
      <inkml:brushProperty name="height" value="0.025" units="cm"/>
    </inkml:brush>
  </inkml:definitions>
  <inkml:trace contextRef="#ctx0" brushRef="#br0">141 286 13132,'0'0'6689,"-10"1"-4308,3 2-2099,0-1 0,0 1 0,0 0 0,0 0-1,1 1 1,-1 0 0,1 0 0,0 0 0,0 1-1,1 0 1,-1 0 0,1 0 0,0 1 0,0 0-1,1 0 1,0 0 0,0 1 0,-5 11 0,6-14-165,1 0 1,0 0-1,0 1 1,0-1-1,0 1 0,1 0 1,0-1-1,0 1 1,0 0-1,0 0 1,1 0-1,0 9 1,1-13-112,-1 0 1,1 0-1,-1-1 1,1 1 0,0-1-1,-1 1 1,1 0 0,0-1-1,-1 1 1,1-1 0,0 1-1,0-1 1,-1 0 0,1 1-1,0-1 1,0 0 0,0 0-1,-1 1 1,1-1 0,0 0-1,0 0 1,0 0-1,0 0 1,0 0 0,0 0-1,-1 0 1,2-1 0,26-4 138,-19 1-144,0-1 1,-1-1 0,0 0 0,0 0 0,0 0 0,-1-1 0,0-1 0,0 1 0,8-12 0,50-80-64,-64 98 62,19-30 2,-2-2 0,-1-1 1,-2 0-1,-1 0 0,-2-2 1,10-47-1,-35 97-13,-9 20 212,2 1 0,1 1-1,-16 42 1,28-60-53,0 1 0,2 0 0,0 0 0,1 0 0,1 0 0,1 1 0,1-1 0,2 34 0,-1-50-141,1 0-1,-1 0 0,1 0 1,0 0-1,0 0 0,0 0 1,0 0-1,1 0 0,-1-1 1,1 1-1,0 0 0,-1-1 0,1 0 1,1 1-1,-1-1 0,0 0 1,0 0-1,1 0 0,-1 0 1,1 0-1,0-1 0,-1 1 0,1-1 1,0 0-1,0 1 0,0-1 1,0-1-1,0 1 0,0 0 1,0-1-1,0 0 0,0 1 0,5-2 1,-1 2-25,0-2 1,0 1-1,0-1 1,0 0-1,-1-1 1,1 1-1,-1-1 1,1-1-1,-1 1 1,1-1-1,-1 0 1,0 0-1,-1-1 1,9-6-1,-8 4 28,1 0 0,-2-1-1,1 0 1,-1 0-1,0 0 1,0-1-1,-1 1 1,0-1-1,-1 0 1,1 0 0,-1-1-1,-1 1 1,0-1-1,0 1 1,-1-1-1,0 0 1,0 1-1,-1-16 1,-1 23-4,1 0 0,0 1-1,0-1 1,0 0 0,-1 1 0,1-1 0,0 0 0,-1 1-1,1-1 1,-1 0 0,1 1 0,-1-1 0,1 1-1,-1-1 1,1 1 0,-1-1 0,1 1 0,-1 0 0,0-1-1,1 1 1,-1 0 0,0-1 0,1 1 0,-1 0 0,0 0-1,1 0 1,-1-1 0,0 1 0,0 0 0,1 0-1,-1 0 1,0 0 0,1 0 0,-1 0 0,0 1 0,0-1-1,1 0 1,-1 0 0,0 0 0,1 1 0,-1-1 0,0 0-1,1 1 1,-1-1 0,0 0 0,0 2 0,-31 18 67,24-11 31,0 0-1,1 1 1,-11 19 0,16-27-79,1 1 0,0 0 0,-1 0-1,1-1 1,0 1 0,1 0 0,-1 0 0,1 0 0,-1 5 0,1-7-22,0 0 1,0 0 0,0 0-1,1 0 1,-1 0 0,0 0-1,0-1 1,1 1 0,-1 0-1,1 0 1,-1 0 0,1-1-1,-1 1 1,1 0 0,-1 0-1,1-1 1,0 1 0,-1 0 0,1-1-1,0 1 1,0-1 0,-1 1-1,1-1 1,0 1 0,0-1-1,0 0 1,0 1 0,0-1-1,1 1 1,10 1-18,-1 0 1,1-1-1,0 0 0,-1 0 0,1-1 1,0-1-1,-1 0 0,21-4 0,5-5-110,49-20 0,-59 20 73,0 0 0,0 2 0,49-8-1,-74 16 50,-1 0-1,0 0 0,1 0 0,-1 0 1,1 0-1,-1 0 0,0 0 0,1 0 0,-1 1 1,1-1-1,-1 1 0,0-1 0,1 1 1,-1 0-1,0-1 0,0 1 0,0 0 0,1 0 1,-1 0-1,0 0 0,0 0 0,0 0 0,0 0 1,-1 0-1,1 0 0,0 0 0,0 1 1,-1-1-1,2 2 0,-1-1 14,0 1 0,1-1 0,-1 0 0,1 0 0,0 0 0,0 0 0,0 0 0,0 0-1,0 0 1,0-1 0,0 1 0,4 2 0,34 12 61,-31-14-259,-1 1 1,-1 0 0,1 0-1,0 1 1,-1 0 0,1 0-1,-1 1 1,0-1 0,-1 2-1,1-1 1,-1 1 0,0 0-1,0 0 1,-1 1 0,0-1-1,5 10 1,0 5 366,-2-1 1,0 2-1,-1-1 0,-2 1 0,0 0 1,-1 0-1,-1 0 0,-1 1 1,-2 27-1,0-34-51,-1 0 1,-1 0-1,0-1 0,-1 1 1,-1-1-1,0 1 0,-1-1 1,-1 0-1,0-1 1,-1 0-1,-1 0 0,0 0 1,-19 23-1,26-35-129,-1 0 0,0 0 0,1 1 0,-1-1 0,0-1 0,0 1 0,-1 0 0,1 0 0,0-1 0,0 1 0,-1-1 0,1 0 0,-1 0 0,0 0 0,1 0 0,-1 0 0,0 0 0,1-1 0,-1 1 0,0-1 0,0 0 0,1 0 0,-1 0 0,0 0 0,0 0 0,1-1 0,-1 1 0,0-1 0,1 0 0,-1 0 0,0 0 0,1 0 0,-1 0 0,1 0 0,0-1 0,-1 1 0,1-1 0,0 0 0,0 0 0,0 1 0,0-1 0,0-1 0,-3-3 0,-2-4 0,-1 0 0,1-1 0,1 0 0,0 0 0,0-1 0,2 0 0,-1 0 0,-3-15 0,4 11 0,1-1 0,1-1 0,0 1 0,1 0 0,1 0 0,0-1 0,1 1 0,5-23 0,-3 27 0,1 1 0,0 0 0,1 0 0,0 0 0,1 0 0,0 1 0,1 0 0,0 0 0,1 1 0,0 0 0,16-16 0,-10 13-351,-10 11-22,-1 0 0,0-1 1,0 0-1,0 1 1,0-1-1,0 0 0,0-1 1,-1 1-1,0 0 0,0-1 1,0 1-1,0-1 1,0 0-1,0 0 0,-1 0 1,0 0-1,0 0 1,1-5-1,-3-13-6546</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2:05.860"/>
    </inkml:context>
    <inkml:brush xml:id="br0">
      <inkml:brushProperty name="width" value="0.025" units="cm"/>
      <inkml:brushProperty name="height" value="0.025" units="cm"/>
    </inkml:brush>
  </inkml:definitions>
  <inkml:trace contextRef="#ctx0" brushRef="#br0">0 16 17457,'0'0'6662,"72"-16"-5669,-9 16-257,11 0-447,7 2-225,1 3-1826,-6-5-5957</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2:06.378"/>
    </inkml:context>
    <inkml:brush xml:id="br0">
      <inkml:brushProperty name="width" value="0.025" units="cm"/>
      <inkml:brushProperty name="height" value="0.025" units="cm"/>
    </inkml:brush>
  </inkml:definitions>
  <inkml:trace contextRef="#ctx0" brushRef="#br0">324 76 11243,'0'0'2669,"-5"-9"587,1 2-3183,1 1 696,-1 0-1,1 1 1,-1 0-1,1-1 1,-2 1-1,-7-7 1,10 10-501,-1 0 0,1 1 0,-1-1 0,0 1 0,0 0 0,0 0 1,1 0-1,-1 0 0,0 0 0,0 0 0,0 1 0,-1-1 0,1 1 0,0 0 0,0 0 0,0 0 0,0 1 0,0-1 1,0 1-1,-4 1 0,-15 6 18,0 1 0,0 1 1,1 1-1,1 1 0,0 1 0,0 1 1,-21 19-1,17-7-275,23-25-18,1-1-1,0 0 1,0 1 0,-1-1 0,1 1 0,0-1-1,0 1 1,0-1 0,-1 1 0,1-1-1,0 1 1,0-1 0,0 1 0,0-1 0,0 1-1,0-1 1,0 1 0,0-1 0,0 1 0,0-1-1,0 1 1,0-1 0,1 1 0,-1-1 0,0 1-1,0-1 1,0 1 0,1-1 0,-1 0-1,0 1 1,1-1 0,-1 1 0,0-1 0,1 0-1,-1 1 1,0-1 0,1 0 0,-1 1 0,1-1-1,-1 0 1,1 0 0,-1 1 0,0-1 0,1 0-1,-1 0 1,1 0 0,-1 0 0,1 0-1,-1 1 1,1-1 0,-1 0 0,1 0 0,-1 0-1,1 0 1,-1-1 0,1 1 0,0 0 0,-1 0-1,1 0 1,40 0-962,58-6 0,-64 2 271,1 2 1,57 4 0,-88-1 674,1 1-1,0-1 1,0 1 0,0 0 0,-1 0 0,1 1-1,-1 0 1,0 0 0,1 0 0,-1 0 0,7 7 0,-11-9 56,0 0 0,0 0 1,1 0-1,-1 1 0,0-1 1,0 0-1,0 1 0,-1-1 0,1 0 1,0 1-1,0-1 0,-1 1 1,1-1-1,-1 1 0,1 0 1,-1-1-1,0 1 0,1-1 1,-1 1-1,0 0 0,0-1 1,0 1-1,0 0 0,-1-1 1,1 1-1,0 0 0,-1-1 1,1 1-1,-1-1 0,0 1 0,1-1 1,-1 1-1,0-1 0,0 1 1,0-1-1,0 0 0,0 0 1,0 1-1,0-1 0,0 0 1,-1 0-1,1 0 0,0 0 1,-1 0-1,-1 0 0,-8 7 348,-1-1 1,0-1-1,0 0 0,0-1 0,-1 0 1,0-1-1,0 0 0,-19 2 0,8-3-181,0 0-1,0-2 0,-44-3 0,66 2-255,1 0 1,0 0-1,0 0 0,0 0 0,0 0 0,-1-1 1,1 1-1,0 0 0,0-1 0,0 1 0,0-1 1,0 1-1,0-1 0,0 0 0,0 1 1,0-1-1,0 0 0,1 0 0,-1 1 0,0-1 1,0 0-1,1 0 0,-1 0 0,0 0 0,1 0 1,-1 0-1,1 0 0,0 0 0,-1 0 0,1-1 1,-1-1-1,1 1-372,0 0 1,0 0-1,1 0 1,-1 0-1,0 0 1,1 0-1,-1 0 1,1 0-1,0 0 1,0 0-1,-1 0 0,1 0 1,1 0-1,-1 0 1,0 1-1,0-1 1,3-2-1,22-18-7056</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2:06.722"/>
    </inkml:context>
    <inkml:brush xml:id="br0">
      <inkml:brushProperty name="width" value="0.025" units="cm"/>
      <inkml:brushProperty name="height" value="0.025" units="cm"/>
    </inkml:brush>
  </inkml:definitions>
  <inkml:trace contextRef="#ctx0" brushRef="#br0">1 32 15118,'0'0'10570,"56"0"-7335,-28 0-1409,5 0-929,3 0-641,2 0-224,3 0-1569,-8-13-3428,1-5-7078</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2:07.314"/>
    </inkml:context>
    <inkml:brush xml:id="br0">
      <inkml:brushProperty name="width" value="0.025" units="cm"/>
      <inkml:brushProperty name="height" value="0.025" units="cm"/>
    </inkml:brush>
  </inkml:definitions>
  <inkml:trace contextRef="#ctx0" brushRef="#br0">0 0 19538,'0'0'3737,"6"10"-2519,7 15-492,-1 0 1,-2 1 0,-1 0 0,-1 0 0,8 47 0,-7-4 832,-2 93 0,-8-235-1441,-2-1 1,-4 0 0,-16-73 0,21 127-157,8 15-375,21 19-1010,-3 1 334,-10-9-73,1-1-1,0 0 1,0-2-1,0 1 1,0-2 0,27 2-1,49-5-7980,-43-2 1679</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2:08.119"/>
    </inkml:context>
    <inkml:brush xml:id="br0">
      <inkml:brushProperty name="width" value="0.025" units="cm"/>
      <inkml:brushProperty name="height" value="0.025" units="cm"/>
    </inkml:brush>
  </inkml:definitions>
  <inkml:trace contextRef="#ctx0" brushRef="#br0">217 393 15214,'0'0'2606,"-12"0"-434,5 0-1812,-14 0 476,1 1 0,-1 0 0,-34 8 0,49-8-675,0 1 0,1 0 0,-1 0 0,1 0 0,-1 1 0,1 0 1,0 0-1,-7 5 0,10-6-109,0 0 0,-1 0 0,2 0 0,-1 1 1,0-1-1,0 0 0,1 1 0,-1 0 0,1-1 0,0 1 1,0 0-1,0-1 0,0 1 0,0 0 0,1 0 0,-1 0 0,1 0 1,0 4-1,0-6-48,0-1 0,1 1 0,-1-1 0,0 1 0,1-1 0,-1 1 0,1 0 0,-1-1 0,1 1 0,-1-1 0,1 0 0,-1 1 0,1-1 0,-1 1 0,1-1 0,0 0 0,-1 1 0,1-1 0,-1 0 0,1 0 0,0 0 0,-1 1 0,1-1 0,0 0 0,-1 0 0,1 0 1,0 0-1,-1 0 0,1 0 0,0 0 0,-1 0 0,1 0 0,0-1 0,1 1 0,26-6 175,-14 0-157,-1 0 1,0-1-1,0-1 0,-1 0 0,0 0 0,0-2 1,-1 1-1,0-1 0,-1-1 0,0 0 1,14-20-1,-17 21-793,-7 16-494,-2 9 1267,0-3-31,1-3 72,0 1-1,0-1 1,1 1-1,0-1 1,1 1-1,3 17 1,-4-25 8,1 0 0,0-1 1,-1 1-1,1 0 0,0-1 0,0 1 1,0-1-1,0 1 0,0-1 0,0 1 1,1-1-1,-1 0 0,0 0 1,1 0-1,-1 0 0,1 0 0,2 1 1,-1 0 76,0-2 0,0 1 1,0 0-1,0-1 1,0 1-1,0-1 1,1 0-1,-1 0 0,0 0 1,0-1-1,0 1 1,1-1-1,2 0 1,2-2 66,0 0 0,-1-1 1,1 0-1,-1 0 1,0 0-1,0-1 1,-1 0-1,1 0 1,-1-1-1,0 1 1,0-1-1,4-7 1,9-11 119,30-51 0,-36 51-209,-1 1 1,-1-2 0,-1 1 0,-1-2-1,-1 1 1,-2-1 0,0 0 0,-2 0-1,-1-1 1,0-47 0,-3 74-112,0 0 1,1 0-1,-1 0 0,0 0 1,0 0-1,0 0 0,0-1 1,0 1-1,0 0 1,0 0-1,0 0 0,0 0 1,0 0-1,0 0 0,0-1 1,0 1-1,0 0 0,-1 0 1,1 0-1,0 0 1,0 0-1,0 0 0,0 0 1,0 0-1,0-1 0,0 1 1,0 0-1,0 0 0,0 0 1,0 0-1,0 0 0,-1 0 1,1 0-1,0 0 1,0 0-1,0 0 0,0 0 1,0 0-1,0 0 0,0 0 1,-1-1-1,1 1 0,0 0 1,0 0-1,0 0 1,0 0-1,0 0 0,0 0 1,-1 0-1,1 1 0,0-1 1,0 0-1,0 0 0,0 0 1,0 0-1,0 0 0,0 0 1,-1 0-1,1 0 1,0 0-1,0 0 0,0 0 1,0 0-1,0 0 0,0 0 1,0 0-1,0 1 0,0-1 1,-7 9-162,0 10 149,1 1 0,0 0 0,2 1 0,0-1 0,-1 36 1,4 109 188,1-163-168,0 12 100,1 0 0,1 0 0,0 0 0,1 0 0,5 15 1,-7-26-85,0 1 0,0-1 0,1 0 1,-1 1-1,1-1 0,0 0 1,-1 0-1,1 0 0,1 0 1,-1-1-1,0 1 0,1 0 1,0-1-1,-1 0 0,1 1 1,0-1-1,0 0 0,0-1 1,0 1-1,1 0 0,-1-1 1,0 0-1,1 0 0,-1 0 1,4 1-1,-6-2-20,0 0 0,0 0 0,0 0 0,0 0 0,0 0 0,0 0 0,0-1 0,0 1 0,0 0 0,0 0 0,0-1 0,0 1 0,0-1 0,0 1 0,0-1 0,-1 1 0,1-1 0,0 1 0,0-1 0,0 0 0,-1 1 0,1-1 0,0 0 0,-1 0 0,1 0 0,-1 1 0,1-3 0,6-32 0,-7 24 0,0-1 0,-2 1 0,1-1 0,-5-12 0,3 13 0,-2 1 0,1 0 0,-1 0 0,-1 0 0,0 1 0,-10-13 0,12 17 0,0 0 0,-1 0 0,1 1 0,-1-1 0,0 1 0,0 0 0,0 0 0,-1 1 0,1 0 0,-1 0 0,0 0 0,-8-2 0,8 7 0,12 8 0,14 9 0,-7-12 0,0 0 0,1-1 0,0-1 0,0 0 0,0-1 0,1 0 0,-1-1 0,1-1 0,20 1 0,4-2 0,1-1 0,52-8 0,-60 3 0,-1-1 0,57-18 0,-76 20 0,0 0 0,0-1 0,-1-1 0,1 0 0,-1-1 0,-1 0 0,0 0 0,0-1 0,0 0 0,9-11 0,-17 17 0,0 1 0,-1-1 0,1 0 0,-1 0 0,0 1 0,1-1 0,-1 0 0,0-1 0,0 1 0,0 0 0,0 0 0,-1 0 0,1 0 0,0-1 0,-1 1 0,0 0 0,1-1 0,-1 1 0,0 0 0,0-1 0,-1 1 0,1 0 0,0-1 0,-1 1 0,1 0 0,-1-1 0,0 1 0,-1-3 0,0 3 0,0-1 0,-1 1 0,1 0 0,-1 0 0,0 0 0,1 0 0,-1 0 0,0 0 0,0 1 0,0-1 0,0 1 0,0 0 0,-1 0 0,1 0 0,0 1 0,0-1 0,-1 1 0,-4-1 0,-9 1 0,1 0 0,-1 1 0,1 1 0,0 1 0,0 0 0,0 1 0,0 1 0,0 0 0,1 1 0,-26 14 0,29-14 0,0 1 0,1 1 0,0 0 0,0 0 0,1 1 0,0 0 0,0 1 0,1 0 0,0 1 0,1-1 0,0 2 0,1-1 0,-8 18 0,14-27 0,-1 1 0,1 0 0,0 0 0,0 0 0,0 0 1,0 0-1,1 0 0,-1 0 0,1 0 0,-1 0 0,1 0 0,0 0 0,1 0 0,-1 1 0,0-1 1,1 0-1,0 0 0,0 0 0,0 0 0,0-1 0,0 1 0,0 0 0,1 0 0,-1 0 0,1-1 0,0 1 1,0-1-1,0 0 0,0 1 0,0-1 0,1 0 0,-1 0 0,0 0 0,1-1 0,0 1 0,-1 0 0,1-1 1,0 0-1,0 0 0,0 0 0,0 0 0,5 1 0,15 3-3,0-1 0,0 0 0,0-2 0,37-1 1,-43-1-4,20 1 26,96-2-3481,-97 0-1958,61-12-1,-39-1-10745</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15.340"/>
    </inkml:context>
    <inkml:brush xml:id="br0">
      <inkml:brushProperty name="width" value="0.025" units="cm"/>
      <inkml:brushProperty name="height" value="0.025" units="cm"/>
    </inkml:brush>
  </inkml:definitions>
  <inkml:trace contextRef="#ctx0" brushRef="#br0">53 275 15791,'-4'12'2151,"-8"32"-603,-11 75 0,15-49-1430,2 130-1,7-191-378,0 0-1,1-1 0,0 1 0,0 0 0,1-1 0,0 0 0,0 1 1,7 10-1,6 15-3227,-22-53 4110,2 0-1,0 0 1,1-1 0,1 0-1,1 1 1,2-33 0,-1 15-327,-1-116 958,34-272 0,-32 419-1137,6-28 135,-7 33-215,0 0 0,0 1 0,0-1 1,0 0-1,0 0 0,0 0 0,0 1 0,1-1 0,-1 0 0,0 0 0,1 1 0,-1-1 0,1 0 0,-1 1 0,0-1 0,1 0 0,0 1 1,-1-1-1,1 1 0,-1-1 0,1 1 0,0-1 0,-1 1 0,1-1 0,0 1 0,-1 0 0,1-1 0,1 1 0,0 3-27,0-1-1,0 1 1,0 0-1,-1 0 1,1 0-1,-1 1 1,1-1-1,-1 0 1,0 1-1,-1-1 1,1 0-1,0 1 0,-1-1 1,0 5-1,2 0 31,4 43-389,-2 1 1,-6 99-1,4-157 328,-1 0-1,1 0 0,0 0 1,0 0-1,1 1 1,3-7-1,-5 11 9,-1 0 1,0 1-1,1-1 0,-1 0 0,1 0 1,0 1-1,-1-1 0,1 1 0,-1-1 1,1 0-1,0 1 0,0-1 0,-1 1 1,1 0-1,0-1 0,0 1 0,0 0 1,-1-1-1,1 1 0,1 0 0,0 0 9,-2 0-1,1 1 0,0-1 0,0 1 1,0-1-1,0 1 0,0-1 0,0 1 1,0 0-1,-1 0 0,1-1 0,0 1 1,-1 0-1,1 0 0,0 0 0,-1 0 1,1 0-1,-1-1 0,1 1 0,-1 0 1,0 0-1,1 2 0,1 3 128,-1 0 0,1 0 1,-1 0-1,0 1 0,-1-1 0,0 0 0,0 0 0,0 1 0,-1-1 1,0 0-1,0 0 0,0 0 0,-1 0 0,0 0 0,0 0 0,0 0 0,-1-1 1,0 1-1,0-1 0,-7 9 0,5-7 63,0-1 1,0 0-1,0 0 0,-1-1 1,0 1-1,0-1 0,-1-1 1,1 1-1,-9 3 0,10-5-407,0-1 0,1 0 1,-1-1-1,0 1 0,-1-1 0,1 0 0,0 0 0,-8 0 0,12-2 104,1 1-1,0 0 1,0 0-1,-1 0 1,1 0-1,0 0 1,-1-1-1,1 1 1,0 0-1,0 0 1,0 0-1,-1-1 1,1 1 0,0 0-1,0-1 1,0 1-1,0 0 1,-1 0-1,1-1 1,0 1-1,0 0 1,0-1-1,0 1 1,0 0-1,0 0 1,0-1-1,0 1 1,0 0 0,0-1-1,0 1 1,0 0-1,0-1 1,0 1-1,0 0 1,0-1-1,0 1 1,1 0-1,-1 0 1,0-1-1,0 1 1,0 0-1,0-1 1,0 1-1,1 0 1,-1 0 0,0 0-1,0-1 1,1 1-1,-1 0 1,0 0-1,11-16-4640,4 2-733</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2:08.559"/>
    </inkml:context>
    <inkml:brush xml:id="br0">
      <inkml:brushProperty name="width" value="0.025" units="cm"/>
      <inkml:brushProperty name="height" value="0.025" units="cm"/>
    </inkml:brush>
  </inkml:definitions>
  <inkml:trace contextRef="#ctx0" brushRef="#br0">1 404 14574,'0'0'9251,"13"-1"-7863,67-9 811,122-32 1,-81 14-1794,606-87-319,-239 61-2995,-162 18-1756,-251 28 3159,145-21-1937,-189 22 1575,0-1 0,42-17 0,-35 5-696,-12-1 540</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3:06.774"/>
    </inkml:context>
    <inkml:brush xml:id="br0">
      <inkml:brushProperty name="width" value="0.025" units="cm"/>
      <inkml:brushProperty name="height" value="0.025" units="cm"/>
    </inkml:brush>
  </inkml:definitions>
  <inkml:trace contextRef="#ctx0" brushRef="#br0">112 282 3748,'0'0'2679,"-9"0"-1088,-20-2-120,-45-8 0,101 8-269,49-12 1,38-6-608,163 8 1012,3 1 0,133-71-134,-278 50-1284,243-26 1,180 47 67,-16 2-178,-229-9-23,372 24 0,-630-4 81,-39-3 21,-1 1-1,1 1 0,-1 0 1,0 1-1,0 1 1,23 6-1,-36-8-173,0 0 1,0 0-1,0 0 1,0 0-1,-1 0 0,1 1 1,0-1-1,-1 1 1,1-1-1,-1 1 0,1-1 1,-1 1-1,2 2 1,-3-3-178,1 0-1,-1 0 1,0 1 0,1-1 0,-1 0-1,0 0 1,0 0 0,1 0 0,-1 1-1,0-1 1,0 0 0,0 0 0,-1 0 0,1 0-1,-1 3 1,-6 10-6031</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3:11.309"/>
    </inkml:context>
    <inkml:brush xml:id="br0">
      <inkml:brushProperty name="width" value="0.025" units="cm"/>
      <inkml:brushProperty name="height" value="0.025" units="cm"/>
    </inkml:brush>
  </inkml:definitions>
  <inkml:trace contextRef="#ctx0" brushRef="#br0">0 125 11275,'0'0'2076,"11"0"-1595,166 14 944,29 1-405,-58-23 662,251-44-1,-118 9-902,108 6-31,710 23-1,-133 25 175,-305-10 553,-345 22-1231,30 0-104,-189-36-220,-148 13-674</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3:13.984"/>
    </inkml:context>
    <inkml:brush xml:id="br0">
      <inkml:brushProperty name="width" value="0.025" units="cm"/>
      <inkml:brushProperty name="height" value="0.025" units="cm"/>
    </inkml:brush>
  </inkml:definitions>
  <inkml:trace contextRef="#ctx0" brushRef="#br0">6 114 9129,'0'0'3678,"-2"-10"-2119,2 7-1493,-1 1-30,1-1 1,-1 1-1,1-1 0,-1 1 0,1-1 1,0 0-1,0 1 0,0-1 0,0 1 1,1-1-1,-1 0 0,1 1 0,-1-1 1,1 1-1,0-1 0,0 1 1,0 0-1,1-1 0,-1 1 0,0 0 1,1 0-1,-1 0 0,1 0 0,0 0 1,0 0-1,0 0 0,0 1 0,0-1 1,0 0-1,4-1 0,9-3 149,0 1 0,1 0 0,0 1-1,-1 1 1,1 1 0,0 0 0,1 1 0,22 1 0,12 3-3,67 13 1,56 12-378,289 9 0,-34-43 1780,319 14 674,-484 17-2217,643 33 49,-73-103 25,0 1 1594,-371 66-1176,-261-8-497,-201-13-114,0-1 0,-1 0-1,1 0 1,0 0 0,-1 0 0,1 0-1,0 0 1,0 0 0,-1 0 0,1 0 0,0 0-1,0 0 1,-1 0 0,1-1 0,0 1-1,-1 0 1,1 0 0,0-1 0,-1 1 0,1-1-1,-1 1 1,1 0 0,0-1 0,-1 1-1,1-1 1,-1 1 0,1-1 0,-1 0 0,0 1-1,1-1 1,-1 1 0,1-1 0,-1 0-1,0 1 1,0-1 0,1 0 0,-1 1 0,0-1-1,0 0 1,0 0 0,0 1 0,0-2-1,1-23-4956</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3:25.736"/>
    </inkml:context>
    <inkml:brush xml:id="br0">
      <inkml:brushProperty name="width" value="0.025" units="cm"/>
      <inkml:brushProperty name="height" value="0.025" units="cm"/>
    </inkml:brush>
  </inkml:definitions>
  <inkml:trace contextRef="#ctx0" brushRef="#br0">1717 8 11082,'-54'-5'368,"0"3"-1,0 1 0,-80 11 0,-158 44 2462,227-37-2714,1 3-1,0 2 1,2 4-1,0 2 1,2 3 0,2 2-1,0 3 1,3 3 0,1 1-1,-61 62 1,73-61-51,3 2 0,2 2 0,1 1 0,3 2 0,2 2 0,2 0 0,2 2 0,3 1 0,2 1 0,2 1 0,2 0 0,-11 68 0,19-65 28,3 1 0,2-1 1,3 1-1,2 0 0,3-1 1,2 1-1,3-1 1,3 0-1,19 62 0,-20-89-115,1 0-1,1-1 0,2 0 0,1-1 1,1-1-1,2 0 0,1-1 0,0-1 1,2-1-1,1-1 0,2-1 0,0-1 1,1-1-1,1-1 0,0-1 1,2-1-1,52 24 0,-27-21-194,1-3-1,2-2 1,-1-3-1,2-2 1,-1-2 0,1-3-1,1-2 1,-1-3 0,0-3-1,81-12 1,-94 6 266,1-3 1,-1-2 0,-1-2 0,-1-1-1,0-3 1,-1-1 0,-1-2 0,-1-2-1,69-54 1,-54 32 272,-3-1 0,-1-3 0,-3-3 0,-2-1 0,66-104 0,-80 104-301,-2-2 1,-3 0-1,-2-2 1,-3-1-1,-2 0 0,17-101 1,-22 64-58,-4 0 0,-4 0 0,-10-151-1,-2 178 97,-26-125-1,23 158 20,-1 1-1,-2 0 1,-2 0-1,0 1 1,-23-35-1,31 59-67,0 0 1,-1 1-1,0 0 0,-1 0 0,0 1 0,0-1 0,-1 2 1,0-1-1,0 2 0,-1-1 0,0 1 0,0 0 1,0 1-1,-1 0 0,0 1 0,-14-4 0,11 5-141,-1 1-1,-1 0 1,1 2 0,0-1-1,0 2 1,0 0-1,0 1 1,0 0-1,0 1 1,0 1 0,-28 11-1,-26 16-2434,0 3 0,-112 75 0,78-40-3621</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3:50.434"/>
    </inkml:context>
    <inkml:brush xml:id="br0">
      <inkml:brushProperty name="width" value="0.025" units="cm"/>
      <inkml:brushProperty name="height" value="0.025" units="cm"/>
    </inkml:brush>
  </inkml:definitions>
  <inkml:trace contextRef="#ctx0" brushRef="#br0">192 188 11915,'6'-15'2520,"0"-3"-1885,19-56 2096,-22 66-2236,1 1 1,-1 0-1,1 0 1,0 1 0,0-1-1,1 1 1,0 0-1,9-9 1,-13 14-430,0 0 0,0 0-1,0 0 1,0 0 0,0 1 0,0-1-1,0 0 1,1 0 0,-1 1-1,0-1 1,1 0 0,-1 1 0,0-1-1,1 1 1,-1 0 0,1 0 0,-1-1-1,0 1 1,1 0 0,-1 0 0,1 0-1,-1 0 1,1 1 0,-1-1 0,0 0-1,1 1 1,-1-1 0,1 1 0,-1-1-1,0 1 1,0-1 0,1 1-1,-1 0 1,0 0 0,0 0 0,0 0-1,0 0 1,0 0 0,0 0 0,0 0-1,0 0 1,0 0 0,0 0 0,-1 1-1,1-1 1,1 3 0,1 3 105,0 1 0,0 0 0,-1 0 0,0 1 0,0-1 0,0 15 0,-1 16 152,-2-1-1,-1 1 1,-2 0 0,-2-1 0,-2 0 0,-17 54-1,-8 0-229,-60 122 0,78-183-145,-33 64-597,9-38-3674,38-55 3821,0 0-1,-1 0 1,0 0-1,1 0 1,-1-1-1,0 1 1,0-1-1,0 1 1,0-1-1,0 0 1,0 0-1,0 0 1,-1 0-1,1 0 1,0 0-1,-1-1 1,1 1-1,0-1 1,-1 1-1,1-1 1,-1 0-1,-3 0 1,-19-1-4991</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3:50.779"/>
    </inkml:context>
    <inkml:brush xml:id="br0">
      <inkml:brushProperty name="width" value="0.025" units="cm"/>
      <inkml:brushProperty name="height" value="0.025" units="cm"/>
    </inkml:brush>
  </inkml:definitions>
  <inkml:trace contextRef="#ctx0" brushRef="#br0">0 184 12011,'0'0'2173,"9"6"-160,6 5-1287,1-1-1,1-1 1,0-1 0,0 0 0,1-1 0,0-1 0,0-1 0,0 0 0,1-1 0,0-1 0,-1-1 0,29 0 0,-29-3-405,0 0 1,1-1-1,-1 0 1,0-2 0,0 0-1,0-1 1,-1-1 0,23-11-1,16-11-838,61-43-1,-83 46-3740,37-33 1,-22 12-5913</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3:54.957"/>
    </inkml:context>
    <inkml:brush xml:id="br0">
      <inkml:brushProperty name="width" value="0.025" units="cm"/>
      <inkml:brushProperty name="height" value="0.025" units="cm"/>
    </inkml:brush>
  </inkml:definitions>
  <inkml:trace contextRef="#ctx0" brushRef="#br0">1 44 9737,'0'0'4073,"1"-8"-1937,5-27 4842,-3 46-5898,1 16-688,3 273 1541,-7-100-6295,0-181 3519,0-2-2152,-3-5-2290</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3:55.319"/>
    </inkml:context>
    <inkml:brush xml:id="br0">
      <inkml:brushProperty name="width" value="0.025" units="cm"/>
      <inkml:brushProperty name="height" value="0.025" units="cm"/>
    </inkml:brush>
  </inkml:definitions>
  <inkml:trace contextRef="#ctx0" brushRef="#br0">26 194 14510,'-4'-8'3032,"1"2"-2672,0-1 228,-1 1 0,2-1 0,-1 0 1,1 1-1,-2-10 0,4 13-466,-1 1 1,1 0-1,0 0 0,0-1 1,0 1-1,0 0 1,1 0-1,-1-1 1,1 1-1,-1 0 1,1 0-1,0 0 1,0 0-1,0 0 1,0 0-1,0 0 1,0 0-1,0 0 1,1 0-1,-1 1 1,1-1-1,-1 0 1,1 1-1,2-3 1,11-5 22,-1 1 1,1 1-1,0 0 1,1 1-1,-1 0 0,1 1 1,33-5-1,4 2-3,60 0-1,-98 7-135,24-1 12,74 6 0,-102-3-25,-1 0 0,1 1 0,-1 1 0,0 0 0,0 0 0,0 1 0,0 0 1,-1 1-1,1 0 0,-1 0 0,0 1 0,9 8 0,-15-11 29,0 0-1,1 0 1,-2 1-1,1-1 1,0 1-1,-1 0 1,1-1-1,-1 1 1,0 1-1,0-1 0,-1 0 1,1 0-1,-1 1 1,0-1-1,0 0 1,0 1-1,-1 5 1,0-2 180,-1-1 0,0 1 0,0-1 1,-1 0-1,1 1 0,-2-1 0,1 0 0,-1 0 0,-6 10 1,-7 8 560,0-1 0,-2 0 1,-1-1-1,-24 21 0,41-42-742,-14 16 223,8-8-264,-1-1 1,0 1 0,-1-1 0,1-1 0,-2 0 0,1 0 0,-24 11 0,34-19-112,0 0-1,0 0 1,-1 0 0,1 0 0,0-1 0,0 1-1,0 0 1,-1 0 0,1 0 0,0-1 0,0 1-1,0 0 1,0 0 0,0-1 0,0 1 0,-1 0-1,1 0 1,0-1 0,0 1 0,0 0 0,0 0-1,0-1 1,0 1 0,0 0 0,0 0 0,0-1-1,0 1 1,0 0 0,0 0 0,0-1-1,0 1 1,0 0 0,0-1 0,1 1 0,-1 0-1,0 0 1,0 0 0,0-1 0,0 1 0,0 0-1,1 0 1,-1 0 0,0-1 0,0 1 0,13-23-6254,9-6-2279</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3:55.927"/>
    </inkml:context>
    <inkml:brush xml:id="br0">
      <inkml:brushProperty name="width" value="0.025" units="cm"/>
      <inkml:brushProperty name="height" value="0.025" units="cm"/>
    </inkml:brush>
  </inkml:definitions>
  <inkml:trace contextRef="#ctx0" brushRef="#br0">120 1 8232,'0'0'8450,"-2"11"-3677,-6 15-2231,-1 0 0,-25 47 0,21-47-1920,1 0 0,1 0-1,1 1 1,-8 38 0,18-64-620,-2 30 33,2-31-32,0 1 1,0-1-1,0 1 0,0-1 1,1 1-1,-1-1 0,0 1 0,0-1 1,1 1-1,-1-1 0,0 1 1,1-1-1,-1 0 0,0 1 1,1-1-1,-1 1 0,0-1 1,1 0-1,-1 1 0,1-1 1,-1 0-1,1 0 0,-1 1 0,1-1 1,-1 0-1,1 0 0,-1 0 1,1 0-1,-1 1 0,1-1 1,-1 0-1,1 0 0,0 0 1,-1 0-1,1 0 0,-1-1 1,1 1-1,-1 0 0,1 0 0,-1 0 1,1 0-1,-1 0 0,1-1 1,-1 1-1,1 0 0,0-1 1,1 0 10,-1 0 1,1-1-1,0 1 0,-1 0 1,0-1-1,1 1 1,-1-1-1,0 1 1,1-1-1,-1 0 1,0 0-1,0 1 1,-1-1-1,1 0 0,0 0 1,0 0-1,-1 0 1,1-3-1,7-42 35,-7 37-100,2-44-164,-3 40 169,0-1 0,2 1 1,0-1-1,4-19 1,-6 36 23,0 0 1,0 0 0,0 0-1,0 0 1,1 0 0,-1 0-1,0 0 1,1 0-1,0 0 1,-1 0 0,1 0-1,0 0 1,0 0 0,0-1-1,0 1 1,0 0-1,0-1 1,1 1 0,-1-1-1,0 1 1,1-1 0,2 2-1,1 1 26,-1 0 0,1 0 0,0-1 0,0 0 0,0 0-1,9 4 1,-6-5 12,1 0 0,0 0 0,-1-1-1,1-1 1,0 1 0,0-1 0,-1-1-1,1 1 1,0-2 0,-1 1 0,1-1 0,-1 0-1,1-1 1,-1 0 0,0 0 0,0-1-1,11-7 1,-8 5 6,-1-2 0,1 1-1,-1-1 1,-1 0 0,0-1 0,0-1-1,-1 1 1,0-1 0,0 0-1,-1-1 1,9-17 0,-30 54-72,5-10 88,1-1-1,1 1 1,0 0-1,1 1 1,1 0 0,0 0-1,-4 30 1,9-45-36,0-1 0,0 1 0,0-1 0,0 1 0,0-1 1,1 1-1,-1-1 0,0 1 0,1-1 0,-1 1 0,1-1 0,-1 0 0,1 1 0,0-1 1,-1 0-1,1 1 0,0-1 0,0 0 0,0 0 0,0 0 0,0 0 0,0 0 1,1 0-1,1 1 0,0 0 4,-1-1 0,1 0 1,0 0-1,0 0 0,0-1 0,0 1 1,0-1-1,1 0 0,-1 1 0,0-2 1,5 1-1,1-1 6,1-1 0,-1 0 0,1-1 0,-1 0 0,0 0 0,0-1 0,11-6 0,-4-2-12,-1 0 0,-1-1 0,0 0 0,-1-1 0,-1-1 0,0 0 0,-1 0 0,14-26 0,-34 96 0,4-42 0,2 0 0,-1-1 0,2 2 0,-1-1 0,2 0 0,0 0 0,1 26 0,1-37-31,0 0-1,0 0 1,0 0 0,0 0 0,0 0-1,0 0 1,1 0 0,-1 0-1,1 0 1,-1-1 0,1 1 0,0-1-1,-1 1 1,1-1 0,0 1 0,0-1-1,0 0 1,0 0 0,1 0-1,-1 0 1,0-1 0,0 1 0,0 0-1,1-1 1,-1 0 0,0 1-1,1-1 1,-1 0 0,0 0 0,1 0-1,3-1 1,-2 1-132,1 0-1,-1-1 1,0 1-1,1-1 1,-1 0-1,0 0 1,0 0-1,0-1 1,0 1 0,0-1-1,0 0 1,0 0-1,-1 0 1,1-1-1,0 1 1,5-7-1,-6 5-840,-1 0 0,1-1 0,-1 0 0,-1 1 0,1-1 0,0 0-1,-1 0 1,0 0 0,1-8 0,0-25-6571</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15.844"/>
    </inkml:context>
    <inkml:brush xml:id="br0">
      <inkml:brushProperty name="width" value="0.025" units="cm"/>
      <inkml:brushProperty name="height" value="0.025" units="cm"/>
    </inkml:brush>
  </inkml:definitions>
  <inkml:trace contextRef="#ctx0" brushRef="#br0">26 98 13741,'0'0'10148,"-5"9"-9966,-15 32-161,20-41-29,0 1 0,0 0 0,-1-1-1,1 1 1,0-1 0,0 1 0,0 0 0,0-1-1,0 1 1,0 0 0,0-1 0,0 1 0,0 0-1,0-1 1,1 1 0,-1 0 0,0-1 0,0 1-1,1-1 1,-1 1 0,0 0 0,1-1 0,-1 1-1,0-1 1,1 1 0,-1-1 0,1 1 0,-1-1-1,1 1 1,-1-1 0,1 0 0,-1 1 0,1-1-1,-1 0 1,1 1 0,0-1 0,-1 0 0,1 0 0,-1 0-1,1 1 1,0-1 0,-1 0 0,1 0 0,0 0-1,1 0 1,0 0-101,0 0 0,0 0 0,0 0 0,1 0-1,-1 0 1,0 0 0,0-1 0,0 1 0,0-1 0,1 1-1,1-2 1,-2 0 96,1 0 0,-1 0 1,0-1-1,-1 1 0,1 0 0,0-1 0,-1 1 0,1-1 0,-1 1 0,0-1 1,0 0-1,0 0 0,0 1 0,0-1 0,0 0 0,-1-4 0,3-50 493,-3 43-186,-3-1 183,-4 17-602,-6 22-360,9-4 483,1 0 0,1 1 0,0-1-1,3 38 1,-1-57 7,0-1-1,0 1 0,0 0 1,0-1-1,0 1 0,1-1 1,-1 1-1,0 0 1,0-1-1,0 1 0,0-1 1,1 1-1,-1-1 0,0 1 1,1-1-1,-1 1 1,0-1-1,1 1 0,-1-1 1,0 1-1,1-1 0,-1 1 1,1-1-1,-1 0 1,1 1-1,-1-1 0,1 0 1,-1 0-1,1 1 0,0-1 1,-1 0-1,1 0 1,-1 0-1,1 1 0,0-1 1,-1 0-1,1 0 0,-1 0 1,1 0-1,0 0 1,-1 0-1,1-1 0,-1 1 1,1 0-1,0 0 0,-1 0 1,1 0-1,-1-1 1,1 1-1,-1 0 0,1-1 1,-1 1-1,1 0 0,-1-1 1,1 0-1,28-24 755,20-51 240,-35 51-823,2 0 0,19-22 0,-35 47-180,0-1 0,0 1 1,0 0-1,1-1 0,-1 1 0,0 0 1,0-1-1,1 1 0,-1 0 1,0-1-1,1 1 0,-1 0 1,0 0-1,1-1 0,-1 1 1,0 0-1,1 0 0,-1 0 0,1-1 1,-1 1-1,0 0 0,1 0 1,-1 0-1,1 0 0,-1 0 1,1 0-1,-1 0 0,0 0 1,1 0-1,-1 0 0,1 0 0,-1 0 1,1 1-1,5 14-23,-5 33 156,-2-39-68,1-3-86,4 40 339,-4-46-293,0 1 0,0-1 1,0 1-1,0-1 0,1 1 1,-1-1-1,0 1 0,0-1 1,0 1-1,1-1 0,-1 1 1,0-1-1,1 0 0,-1 1 1,0-1-1,1 0 0,-1 1 1,1-1-1,-1 0 0,1 1 1,-1-1-1,0 0 0,1 0 1,-1 1-1,1-1 0,0 0 1,1 0 34,-1 0 0,0-1 0,0 1 1,1-1-1,-1 1 0,0-1 0,0 0 1,0 0-1,0 1 0,0-1 0,0 0 0,0 0 1,0 0-1,0 0 0,0 0 0,1-2 0,22-35 412,13-20 766,-15 37-5327,4 13-6034</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3:56.284"/>
    </inkml:context>
    <inkml:brush xml:id="br0">
      <inkml:brushProperty name="width" value="0.025" units="cm"/>
      <inkml:brushProperty name="height" value="0.025" units="cm"/>
    </inkml:brush>
  </inkml:definitions>
  <inkml:trace contextRef="#ctx0" brushRef="#br0">0 0 14894,'0'0'14830,"38"50"-15086,-4-32-2531,-1 0-1761,1-2-1602,1-1-5028</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3:56.629"/>
    </inkml:context>
    <inkml:brush xml:id="br0">
      <inkml:brushProperty name="width" value="0.025" units="cm"/>
      <inkml:brushProperty name="height" value="0.025" units="cm"/>
    </inkml:brush>
  </inkml:definitions>
  <inkml:trace contextRef="#ctx0" brushRef="#br0">137 1 5862,'0'0'24412,"-11"7"-22901,-1 0-1215,-50 35 256,59-40-544,0 0-1,0 1 1,0 0-1,0-1 0,0 1 1,1 0-1,-1 1 1,1-1-1,0 0 1,0 1-1,0-1 0,1 1 1,-1 0-1,1-1 1,0 1-1,0 0 1,-1 4-1,2-7-48,1 0-1,-1 0 1,0 0-1,1 0 1,-1 0-1,1-1 1,-1 1-1,1 0 1,-1 0-1,1-1 1,0 1-1,-1 0 1,1-1-1,0 1 1,-1 0-1,1-1 1,0 1-1,0-1 1,0 1 0,-1-1-1,1 0 1,0 1-1,0-1 1,0 0-1,0 0 1,0 0-1,0 1 1,0-1-1,0 0 1,0 0-1,1-1 1,41 1-2500,-29 0 1615,2-1-600,-2 1 457,0-1-1,1 2 1,-1 0-1,22 4 1,-34-4 1097,0-1 1,0 1 0,-1-1-1,1 1 1,0 0-1,-1 0 1,1 0-1,0 0 1,-1 0 0,1 0-1,-1 0 1,0 0-1,1 1 1,-1-1-1,0 0 1,0 1-1,2 2 1,-2-2 195,-1 0 1,1 0 0,-1 0-1,0 0 1,0 0-1,0 0 1,0 0-1,0 0 1,-1 0-1,1 0 1,0 0-1,-1 0 1,0 0-1,1 0 1,-1 0-1,0 0 1,0-1-1,0 1 1,0 0-1,-2 2 1,-9 10 393,-1 0 0,0-1 0,-1 0 0,-1-1 0,0-1 0,0 0 0,-1-1 0,-26 12 1,42-22-677,-30 12 180,14-10-1978,3-8-4312,5-15-6457</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3:57.130"/>
    </inkml:context>
    <inkml:brush xml:id="br0">
      <inkml:brushProperty name="width" value="0.025" units="cm"/>
      <inkml:brushProperty name="height" value="0.025" units="cm"/>
    </inkml:brush>
  </inkml:definitions>
  <inkml:trace contextRef="#ctx0" brushRef="#br0">7 1 17585,'0'0'9662,"-1"10"-8680,-1 30 29,-2 11 285,5 72 1,-1-121-1289,0 1 1,0-1-1,1 0 1,-1 1-1,1-1 1,0 0-1,-1 0 1,1 1-1,0-1 1,0 0-1,0 0 1,1 0-1,-1 0 1,0 0-1,1 0 1,-1 0-1,1-1 1,0 1-1,-1 0 1,1-1-1,0 0 1,4 3-1,-2-3 17,0 0-1,0 0 0,0 0 0,-1 0 1,1-1-1,0 1 0,0-1 1,0 0-1,0-1 0,0 1 0,0-1 1,6-1-1,5-2 46,1-1 1,-2-1-1,1 0 1,-1-1-1,24-16 1,11-15-71,-36 26 0,1 1 0,25-16 0,-39 27 0,0 0 0,1 0 0,-1-1 0,0 1 0,1 0 0,-1 0 0,0 0 0,1 0 0,-1 0 0,1-1 0,-1 1 0,0 0 0,1 0 0,-1 0 0,1 0 0,-1 0 0,0 0 0,1 0 0,-1 0 0,1 1 0,-1-1 0,0 0 0,1 0 0,-1 0 0,1 0 0,-1 0 0,0 1 0,1-1 0,-1 0 0,0 0 0,1 1 0,-1-1 0,0 0 0,0 1 0,1-1 0,5 21 0,-6 33 0,0-41 0,-1-13 0,1 1 0,0-1 0,0 1 0,0-1 0,0 1 0,0-1 0,0 1 0,1-1 0,-1 1 0,0-1 0,0 1 0,0-1 0,0 0 0,1 1 0,-1-1 0,0 1 0,0-1 0,1 1 0,-1-1 0,0 0 0,1 1 0,-1-1 0,0 0 0,1 1 0,-1-1 0,0 0 0,1 1 0,-1-1 0,1 0 0,-1 0 0,1 0 0,-1 1 0,1-1 0,0 0 0,20-5 0,20-19 0,21-26 0,-40 31 0,47-32 0,-68 50-2,-1 1 0,1 0 1,-1-1-1,1 1 0,-1-1 0,1 1 0,-1 0 0,1-1 1,-1 1-1,1 0 0,-1-1 0,1 1 0,0 0 0,-1 0 1,1 0-1,-1 0 0,1 0 0,0 0 0,-1 0 0,1 0 1,0 0-1,-1 0 0,1 0 0,0 0 0,-1 0 1,1 0-1,-1 0 0,1 1 0,0-1 0,-1 0 0,1 0 1,-1 1-1,1-1 0,-1 0 0,1 1 0,-1-1 0,1 1 1,0 1-17,-1 0 0,1 0 0,-1 0 0,0 0 0,1 0 0,-1 0 0,0 0 0,0 0 0,-1 0 0,1-1 0,0 1 0,-1 2 0,-18 56-1094,18-57-480,-3 6 1627</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3:57.477"/>
    </inkml:context>
    <inkml:brush xml:id="br0">
      <inkml:brushProperty name="width" value="0.025" units="cm"/>
      <inkml:brushProperty name="height" value="0.025" units="cm"/>
    </inkml:brush>
  </inkml:definitions>
  <inkml:trace contextRef="#ctx0" brushRef="#br0">0 0 9033,'0'0'11979,"51"31"-17104,-30-4-8296</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3:57.823"/>
    </inkml:context>
    <inkml:brush xml:id="br0">
      <inkml:brushProperty name="width" value="0.025" units="cm"/>
      <inkml:brushProperty name="height" value="0.025" units="cm"/>
    </inkml:brush>
  </inkml:definitions>
  <inkml:trace contextRef="#ctx0" brushRef="#br0">180 266 13196,'-10'-2'7939,"1"-1"-7071,-1 1 1,0 1 0,0-1 0,0 2 0,-1 0 0,1 0-1,-14 2 1,21-2-740,-1 1 0,1 0 0,-1 0 0,1 0 0,-1 0 0,1 1-1,-1-1 1,1 1 0,0 0 0,0 0 0,0 0 0,0 0 0,0 1 0,0-1 0,1 1-1,-1-1 1,1 1 0,0 0 0,0 0 0,0 0 0,0 1 0,0-1 0,1 0-1,-1 1 1,1-1 0,0 1 0,-1 4 0,1-7-111,1 1 0,0 0 0,-1 0-1,1-1 1,0 1 0,0 0 0,0 0 0,0-1 0,0 1-1,1 0 1,-1 0 0,0-1 0,1 1 0,-1 0 0,1 0 0,0-1-1,-1 1 1,1-1 0,0 1 0,0-1 0,0 1 0,0-1 0,2 2-1,0-1-5,0 0 0,-1 0 0,1-1 0,0 0 0,0 1-1,0-1 1,0 0 0,0 0 0,0-1 0,0 1 0,0-1 0,5 1-1,3-1 13,1-1 0,0 1-1,-1-2 1,0 0-1,1 0 1,19-7-1,-19 3-14,0 0-1,0-1 1,0 0-1,-1-1 0,0 0 1,0-1-1,-1 0 0,0 0 1,-1-1-1,0-1 1,0 0-1,-1 0 0,-1 0 1,8-15-1,-5 7 13,-1-1-1,-1 0 0,-1-1 1,0 0-1,-2 0 1,0 0-1,-2 0 1,2-26-1,-5 47-20,0 0 1,-1 0-1,1 1 0,0-1 0,0 0 1,-1 0-1,1 1 0,0-1 1,-1 0-1,1 0 0,0 0 0,-1 0 1,1 0-1,0 0 0,-1 1 0,1-1 1,0 0-1,-1 0 0,1 0 1,0 0-1,-1 0 0,1 0 0,0 0 1,-1 0-1,1-1 0,0 1 1,-1 0-1,1 0 0,0 0 0,-1 0 1,1 0-1,0 0 0,-1-1 1,1 1-1,0 0 0,0 0 0,-1-1 1,1 1-1,0 0 0,0 0 1,-1-1-1,1 1 0,0 0 0,0-1 1,0 1-1,0 0 0,-1 0 0,1-1 1,0 1-1,0 0 0,0-1 1,0 1-1,0 0 0,0-1 0,0 1 1,0-1-1,0 1 0,-8 10 0,0 1 0,1 0 0,1 0 0,0 1 0,0 0 0,-6 21 0,2-3 0,-8 54 0,16-74 0,0 1 0,1-1 0,0 1 0,1 0 0,1 0 0,1 14 0,-1-22 0,-1 0 0,1-1 0,0 1 0,0 0 0,0 0 0,1-1 0,-1 1 0,1-1 0,-1 1 0,1-1 0,0 1 0,0-1 0,0 0 0,0 0 0,0 0 0,1 0 0,-1 0 0,0-1 0,1 1 0,-1-1 0,1 1 0,0-1 0,0 0 0,-1 0 0,1 0 0,0-1 0,4 2 0,4-1-6,1 0 1,-1 0-1,1-1 1,0-1-1,-1 0 1,1-1-1,-1 0 1,1 0-1,-1-1 1,0-1-1,0 0 1,0 0-1,-1-1 1,0 0-1,0-1 1,0 0-1,0-1 1,-1 0-1,0-1 1,-1 1-1,1-2 1,-2 1-1,1-1 1,-1 0-1,0-1 1,-1 0-1,0 0 1,-1 0-1,7-20 1,-11 28 9,0 0 0,0 0 0,-1 0 0,1 0 0,-1 0 0,1 0 0,-1 0 0,0 0 0,0-1 1,0 1-1,0 0 0,-1 0 0,0-4 0,1 5-2,0 1 0,-1-1 0,1 0 0,-1 1 0,1-1 0,-1 1 0,1-1 0,-1 1 0,1-1 0,-1 1 0,1-1 0,-1 1 0,1 0 0,-1-1 0,0 1 0,1 0 0,-1-1-1,0 1 1,1 0 0,-1 0 0,0 0 0,1-1 0,-1 1 0,0 0 0,0 0 0,-1 0 0,-1 1 2,-1 0 0,0 0 0,1 0 0,-1 0 0,1 0 0,0 1 0,-1-1 0,1 1-1,0 0 1,0 0 0,0 0 0,0 1 0,-5 4 0,-4 6-4,1 0 0,0 0 0,1 1 0,-11 20 0,18-29 0,0 0 0,1 1 0,-1-1 0,1 0 0,0 1 0,1-1 0,-1 1 0,1 0 0,1-1 0,-1 1 0,1 0 0,-1 0 0,2 0 0,-1 0 0,1-1 0,2 10 0,-2-12 0,1 0 0,0-1 0,0 1 0,1-1 0,-1 0 0,0 0 0,1 0 0,-1 0 0,1 0 0,0 0 0,0-1 0,0 1 0,-1-1 0,1 0 0,1 0 0,-1 0 0,0 0 0,0 0 0,0-1 0,0 1 0,1-1 0,-1 0 0,5-1 0,6 2 0,1-1 0,-1-1 0,29-5 0,-30 3-772,0-1 0,0-1 0,0 0 0,16-9 0,-7 2-2184,-1-2 0,0 0 0,24-23 0,-9 4-6824</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3:58.184"/>
    </inkml:context>
    <inkml:brush xml:id="br0">
      <inkml:brushProperty name="width" value="0.025" units="cm"/>
      <inkml:brushProperty name="height" value="0.025" units="cm"/>
    </inkml:brush>
  </inkml:definitions>
  <inkml:trace contextRef="#ctx0" brushRef="#br0">261 0 18481,'0'0'7848,"-63"80"-4933,34-41-1026,-1 4-447,4-3-1250,4 2-192,6-11 0,7-3 0,7-9 0,2-8 0,0-7 0,6-8-3683,0-13-1410,-2-8-1602,-2-6-4964</inkml:trace>
  <inkml:trace contextRef="#ctx0" brushRef="#br0" timeOffset="1">0 63 19122,'0'0'12972,"16"59"-12299,17-45-673,8-1 0,8 0 0,8-2 0,2-3 0,-1-1 0,-4-2-5926,-6 0-9352</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3:59.076"/>
    </inkml:context>
    <inkml:brush xml:id="br0">
      <inkml:brushProperty name="width" value="0.025" units="cm"/>
      <inkml:brushProperty name="height" value="0.025" units="cm"/>
    </inkml:brush>
  </inkml:definitions>
  <inkml:trace contextRef="#ctx0" brushRef="#br0">200 150 19891,'-11'4'3347,"-8"6"-2281,0 0-1,1 1 1,0 0-1,-22 19 1,34-24-942,-1-1 0,1 1 0,1 0 0,-1 0 0,1 0 0,0 1 1,0 0-1,1 0 0,0 0 0,0 1 0,1-1 0,-1 1 0,2 0 0,-1 0 0,-2 16 1,5-23-121,0 0 0,0 0 1,0 0-1,0 0 0,0 1 1,0-1-1,0 0 0,0 0 1,0 0-1,1 0 1,-1 0-1,0 0 0,1 0 1,-1 1-1,1-1 0,-1 0 1,1 0-1,0-1 0,-1 1 1,1 0-1,0 0 1,0 0-1,-1 0 0,1-1 1,0 1-1,0 0 0,0-1 1,0 1-1,1 0 0,1 0 9,0 0 0,0-1 0,0 1 0,0-1 0,0 0 0,0 0 0,0 0-1,0 0 1,0-1 0,0 1 0,3-2 0,6-1 76,0-1 0,-1 0 1,0 0-1,21-13 0,-6-1-36,0-1 1,-1-1-1,-1-1 0,41-49 1,-53 56-35,-1-1 1,0 0 0,-1-1 0,-1 0 0,0 0-1,-1-1 1,-1 0 0,-1-1 0,9-35-1,-16 53-18,1 1-1,0-1 1,0 0-1,0 0 1,0 0 0,0 0-1,0 0 1,0 0-1,0 0 1,-1 0-1,1 0 1,0 0-1,0 0 1,0 0-1,0 0 1,0 0-1,0 0 1,0 0-1,-1 0 1,1-1-1,0 1 1,0 0-1,0 0 1,0 0-1,0 0 1,0 0-1,0 0 1,0 0 0,-1 0-1,1 0 1,0 0-1,0 0 1,0 0-1,0-1 1,0 1-1,0 0 1,0 0-1,0 0 1,0 0-1,0 0 1,0 0-1,0 0 1,0-1-1,0 1 1,0 0-1,0 0 1,0 0-1,0 0 1,0 0 0,0 0-1,0 0 1,0-1-1,0 1 1,0 0-1,0 0 1,0 0-1,0 0 1,0 0-1,0 0 1,0 0-1,0-1 1,-10 14-9,-11 21 74,6-3 102,2-1 0,-10 38 1,20-57-127,0 1 0,0-1 1,2 0-1,-1 1 1,1 0-1,1-1 1,0 1-1,1-1 1,4 23-1,-4-31-42,0-1 0,1 1 0,-1-1 0,0 1 0,1-1 0,0 0 0,-1 1 0,1-1 0,0 0 0,0 0 0,0 0 0,1-1 0,-1 1 0,0 0 0,1-1 0,-1 0 0,1 1 0,-1-1 0,1 0 0,0 0 0,-1-1 0,1 1 0,0 0 0,0-1 0,-1 0 0,1 0 0,0 1 0,0-2 0,0 1 0,0 0 0,-1-1 0,4 0 0,2 0 0,0 0 0,-1-1 0,1 1 0,-1-2 0,1 1 0,-1-1 0,0 0 0,0-1 0,0 0 0,10-7 0,-10 5 0,-1 0 0,0 0 0,0 0 0,0-1 0,-1 0 0,0 0 0,-1 0 0,0-1 0,0 1 0,0-1 0,-1 0 0,0 0 0,0 0 0,-1-1 0,0 1 0,0-11 0,-1 18 0,-1 1 0,0-1 0,0 0 0,0 1 0,0-1 0,0 1 0,0-1 0,0 0 0,0 1 0,0-1 0,-1 0 0,1 1 0,0-1 0,0 1 0,0-1 0,-1 1 0,1-1 0,0 0 0,-1 1 0,1-1 0,0 1 0,-1 0 0,1-1 0,-1 1 0,1-1 0,-1 1 0,1-1 0,-1 1 0,1 0 0,-1 0 0,0-1 0,-20 7 0,-15 27 0,31-27 0,1-1 0,1 2 0,-1-1 0,1 0 0,0 1 0,0 0 0,1-1 0,0 1 0,-2 13 0,3-17 0,1-1 0,0 0 0,0 1 0,0-1 0,1 0 0,-1 1 0,0-1 0,1 0 0,-1 1 0,1-1 0,0 0 0,0 0 0,0 0 0,0 0 0,0 0 0,1 0 0,-1 0 0,0 0 0,1 0 0,-1 0 0,1-1 0,0 1 0,0-1 0,0 1 0,0-1 0,0 0 0,0 0 0,0 0 0,0 0 0,0 0 0,0 0 0,0 0 0,4 0 0,22 4-66,1 0 0,1-2 0,-1-1 0,54-4 1,-21 1-97,-58 1 145,24 0-3,-1-1 0,0 0 1,38-9-1,-64 10 24,-1 0 1,1 0-1,0 0 1,-1 0-1,1 0 1,-1 0-1,1 0 1,0 0-1,-1-1 1,1 1-1,-1 0 1,1 0-1,-1-1 1,1 1-1,-1 0 1,1-1-1,-1 1 1,1 0-1,-1-1 1,1 1-1,-1-1 1,0 1-1,1-1 1,-1 1-1,0-1 1,1 1-1,-1-1 1,0 1-1,0-1 1,1 1-1,-1-1 1,0 0-1,0 1 1,0-1-1,0 1 0,0-1 1,0 0-1,0 1 1,0-1-1,0 1 1,0-1-1,0 0 1,0 1-1,0-1 1,-1 1-1,1-1 1,0 1-1,0-1 1,-1 0-1,1 1 1,0-1-1,-1 1 1,1 0-1,0-1 1,-2 0-1,-29-29 297,22 22-266,5 5-35,-62-62 0,60 58 0,0 0 0,1 0 0,0 0 0,0-1 0,0 0 0,1 0 0,0 0 0,-2-9 0,6 16-2,0 1 0,-1-1 0,1 0 0,0 1 0,0-1 0,0 1 0,0-1 0,0 0 0,0 1 0,0-1 0,0 0 0,0 1 0,1-1 0,-1 1 0,0-1 0,0 0 0,0 1 0,1-1 0,-1 1 0,0-1 0,1 1 0,-1-1 0,1 1 1,-1-1-1,0 1 0,1-1 0,-1 1 0,1 0 0,-1-1 0,1 1 0,-1 0 0,1-1 0,-1 1 0,1 0 0,0 0 0,-1-1 0,1 1 0,-1 0 0,1 0 0,0 0 0,0 0 0,33-1-982,-23 2 17,28-3-4574,9 0-4180</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3:59.857"/>
    </inkml:context>
    <inkml:brush xml:id="br0">
      <inkml:brushProperty name="width" value="0.025" units="cm"/>
      <inkml:brushProperty name="height" value="0.025" units="cm"/>
    </inkml:brush>
  </inkml:definitions>
  <inkml:trace contextRef="#ctx0" brushRef="#br0">367 125 16047,'7'-11'3337,"-3"4"-2641,0 2-262,0 1 0,0-1 0,-1-1 0,0 1 0,0-1 0,-1 1 0,1-1 0,-1 0 0,0 0 0,-1 1 0,1-2 0,-1 1 0,-1 0 0,1-7 0,-1 12-334,-1 0-1,1 0 0,-1 0 0,1 0 0,-1 0 0,0 0 0,1 1 0,-1-1 1,0 0-1,1 0 0,-1 1 0,0-1 0,0 1 0,0-1 0,0 0 0,0 1 1,0 0-1,0-1 0,1 1 0,-1-1 0,-1 1 0,1 0 0,0 0 0,0 0 0,0 0 1,0 0-1,0 0 0,-1 0 0,-33 3 496,25 1-560,0 0 0,0 0 0,0 1 0,0 0 0,1 1 0,0 0 0,0 0 0,-14 14 0,-60 67 154,81-85-180,1-1-3,-34 39 289,-35 51 0,62-79-232,0 1 1,1 0 0,0 1-1,1 0 1,0 0 0,1 0 0,1 0-1,-5 30 1,8-40-55,1 0 0,0-1 1,0 1-1,0 0 0,0 0 0,1 0 0,-1-1 1,1 1-1,0 0 0,0 0 0,0-1 0,1 1 1,-1-1-1,1 1 0,0-1 0,0 0 0,0 1 1,5 3-1,-3-3 4,0 0 0,0-1 0,1 0 0,0 0 1,-1 0-1,1-1 0,0 1 0,0-1 0,1 0 0,-1-1 0,10 3 1,1-2 11,0 0 0,0-1 0,1-1 0,-1 0 0,0-2 1,1 1-1,29-9 0,-34 7-17,0-1 1,0-1-1,0 0 1,-1-1-1,15-9 1,-23 13 3,1 0 1,-1 0-1,0 0 0,-1-1 1,1 1-1,0-1 1,-1 0-1,1 1 0,-1-1 1,0 0-1,0 0 1,0-1-1,0 1 1,-1 0-1,1-1 0,-1 1 1,0-1-1,0 1 1,0-1-1,0 1 0,-1-1 1,1-6-1,-2 9-8,1-1-1,-1 1 0,1 0 1,-1-1-1,0 1 0,1 0 1,-1 0-1,0-1 0,0 1 1,0 0-1,0 0 0,0 0 1,0 0-1,0 0 1,0 0-1,0 1 0,0-1 1,-1 0-1,1 1 0,0-1 1,0 0-1,-1 1 0,1-1 1,0 1-1,-1 0 0,1 0 1,-1-1-1,1 1 1,-2 0-1,-51-1 47,40 1-46,14 0-4,-2 0 0,-1 0 0,0 0 0,0 0 0,0 0 0,1 0 0,-1 0 0,0 1 0,1-1 0,-1 1 0,0 0 0,1 0 0,-1 0 0,1 0 0,-1 1 0,1-1 0,-1 0 0,-1 3 0,5-3 0,0-1 0,1 1 0,-1-1 0,1 1 0,-1-1 0,1 0 0,-1 0 0,1 0 0,-1 0 0,1 0 0,-1 0 0,1 0 0,-1 0 0,1 0 0,2-1 0,15-6-29,1 0-1,-1-2 1,-1 0 0,23-14-1,-26 13-9,1 1 0,0 1-1,0 0 1,1 1 0,0 1 0,24-6-1,-40 12 34,0 0 0,0 0 0,0 0 0,0 0 0,-1 0-1,1 1 1,0-1 0,0 0 0,0 0 0,-1 1 0,1-1 0,0 0-1,0 1 1,-1-1 0,1 1 0,0-1 0,-1 1 0,1 0 0,0-1-1,-1 1 1,1-1 0,-1 1 0,1 0 0,-1 0 0,1-1 0,-1 1-1,0 0 1,1 0 0,-1-1 0,0 1 0,0 0 0,1 0 0,-1 0-1,0 0 1,0-1 0,0 1 0,0 0 0,0 0 0,0 0 0,0 0 0,0 0-1,-1 1 1,-5 41 292,-1-20-214,-1 0 1,-1-1 0,-14 24 0,12-25-46,2 0 0,0 1 1,-8 29-1,17-51-27,0 0 0,0 1 0,0-1 0,0 0-1,0 0 1,0 0 0,0 0 0,0 1 0,0-1 0,0 0 0,0 0 0,0 0 0,0 0 0,0 1-1,0-1 1,0 0 0,0 0 0,0 0 0,1 0 0,-1 0 0,0 1 0,0-1 0,0 0-1,0 0 1,0 0 0,0 0 0,1 0 0,-1 0 0,0 0 0,0 0 0,0 0 0,0 1 0,1-1-1,-1 0 1,0 0 0,0 0 0,0 0 0,0 0 0,1 0 0,-1 0 0,0 0 0,0 0-1,0 0 1,0 0 0,1 0 0,-1 0 0,0-1 0,0 1 0,0 0 0,0 0 0,1 0 0,-1 0-1,0 0 1,0 0 0,0 0 0,0 0 0,0 0 0,1-1 0,-1 1 0,0 0 0,0 0-1,0 0 1,10-6-1183,8-16-3142,1-9-3805</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4:00.216"/>
    </inkml:context>
    <inkml:brush xml:id="br0">
      <inkml:brushProperty name="width" value="0.025" units="cm"/>
      <inkml:brushProperty name="height" value="0.025" units="cm"/>
    </inkml:brush>
  </inkml:definitions>
  <inkml:trace contextRef="#ctx0" brushRef="#br0">0 97 21781,'0'0'10596,"13"7"-10259,-4-2-303,-3-2-33,-1 1 1,1-1-1,0 0 0,1 0 1,-1-1-1,0 0 1,1 0-1,-1 0 0,1-1 1,-1 0-1,1 0 0,0-1 1,11 0-1,5-4-1,-1-1 0,0 0 0,27-12 0,-38 13 0,-1 0 0,1-1 0,-1-1 0,0 0 0,-1 0 0,1-1 0,-1 0 0,11-11 0,-19 17 0,0 1 0,0-1 0,0 0 0,0 0 0,-1 0 0,1 1 0,0-1 0,0 0 0,-1 0 0,1 0 0,-1 0 0,1 0 0,-1 0 0,1 0 0,-1 0 0,1 0 0,-1 0 0,0-1 0,0 1 0,0 0 0,1 0 0,-1 0 0,0 0 0,-1 0 0,1-1 0,0 1 0,0 0 0,0 0 0,-1-2 0,-1 2 0,1 0 0,-1 0 0,1 0 0,-1 0 0,1 0 0,-1 1 0,0-1 0,1 0 0,-1 1 0,0-1 0,0 1 0,0 0 0,1 0 0,-1-1 0,0 1 0,-2 1 0,-6-1 0,-1 0 0,1 1 0,-1 1 0,1 0 0,-17 5 0,12 0 0,0 2 0,0 0 0,1 0 0,0 2 0,0 0 0,-23 24 0,31-29 0,0 0 0,1 1 0,0-1 0,0 1 0,0 0 0,1 1 0,0-1 0,0 1 0,1-1 0,0 1 0,0 0 0,1 1 0,0-1 0,0 0 0,1 0 0,0 10 0,1-15-123,1 0-1,0-1 1,-1 1 0,1-1 0,0 1-1,1-1 1,-1 0 0,0 1-1,1-1 1,-1 0 0,1 0 0,0 0-1,0 0 1,0 0 0,0 0-1,0-1 1,0 1 0,0 0 0,0-1-1,1 0 1,-1 0 0,1 0-1,-1 0 1,1 0 0,-1 0 0,1 0-1,0-1 1,2 1 0,11 2-1895,0-1 1,0-1 0,21 0-1,-34-1 1705,40 0-10535</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4:00.578"/>
    </inkml:context>
    <inkml:brush xml:id="br0">
      <inkml:brushProperty name="width" value="0.025" units="cm"/>
      <inkml:brushProperty name="height" value="0.025" units="cm"/>
    </inkml:brush>
  </inkml:definitions>
  <inkml:trace contextRef="#ctx0" brushRef="#br0">330 17 18289,'-10'-3'3988,"-8"-1"-2904,0 0 0,0 2 0,-1 0 0,1 0 1,0 2-1,-25 2 0,31 0-949,0-1 0,1 2 0,-1 0 0,1 0 0,0 1 0,0 0 0,0 1 0,0 0 0,1 1 0,0 0 0,-17 13 0,26-18-127,-1-1 1,1 1 0,0 0-1,0 0 1,0 0 0,0 0-1,0 0 1,0 0 0,0 0-1,0 0 1,0 1 0,0-1-1,1 0 1,-1 0 0,0 1-1,1-1 1,-1 0 0,1 1-1,0-1 1,-1 1 0,1-1-1,0 0 1,0 1 0,0-1-1,0 1 1,0 1 0,1-2-5,0 1 1,0-1 0,1 1 0,-1-1-1,0 0 1,0 0 0,1 0 0,-1 0 0,1 0-1,-1 0 1,1 0 0,0 0 0,-1-1-1,1 1 1,0 0 0,-1-1 0,4 1 0,11 2-4,0-1 0,1 0 1,18-1-1,30-1-535,104 5-2535,-167-5 3074,-1-1 0,1 1 0,0 0 0,0 0 0,-1 1 0,1-1 0,0 0 0,0 0 0,-1 1 0,1-1 0,0 1 0,-1 0 0,1-1 0,-1 1 1,1 0-1,-1 0 0,1 0 0,-1 0 0,0 0 0,1 0 0,-1 1 0,0-1 0,0 0 0,0 1 0,0-1 0,0 0 0,0 1 0,1 1 0,-3 0 156,1-1 0,0 0-1,-1 0 1,1 1 0,-1-1 0,0 0 0,0 0-1,0 0 1,0 0 0,0 0 0,0 0 0,-1 0-1,1 0 1,-1 0 0,1-1 0,-1 1 0,0-1-1,1 1 1,-1-1 0,0 1 0,-2 0 0,-8 7-38,-94 65 485,96-68-592,-1 0 0,1-1 0,-1 0 0,0-1 0,0 0 0,-1 0 0,1-1 0,-19 2 0,29-5-118,0 0 0,0 0 1,-1 0-1,1 0 0,0 0 0,0-1 0,0 1 0,0 0 1,0-1-1,0 1 0,0 0 0,0-1 0,0 1 1,0-1-1,0 0 0,0 1 0,0-1 0,0 0 0,0 1 1,0-1-1,0 0 0,1 0 0,-1 0 0,0 0 0,1 0 1,-1 0-1,1 0 0,-1 0 0,1 0 0,-1 0 1,1 0-1,0 0 0,-1-2 0,-1-43-7983,3 31 4604,-1-18-10350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16.473"/>
    </inkml:context>
    <inkml:brush xml:id="br0">
      <inkml:brushProperty name="width" value="0.025" units="cm"/>
      <inkml:brushProperty name="height" value="0.025" units="cm"/>
    </inkml:brush>
  </inkml:definitions>
  <inkml:trace contextRef="#ctx0" brushRef="#br0">8 0 8168,'0'0'10271,"-1"11"-7191,-3 37-1745,1 58 0,4-90-1141,-1-1 1,2 1-1,0-1 1,1 1-1,1-1 1,0 0-1,1 0 1,11 22-1,-16-36-174,1 1 0,0 0 0,0-1 0,0 1 0,0-1 0,0 0 0,0 1 0,0-1 0,0 0 0,0 0 0,1 1 0,-1-1 0,1 0 0,-1 0 0,1 0 0,-1-1 1,1 1-1,-1 0 0,1-1 0,0 1 0,-1-1 0,1 1 0,0-1 0,-1 0 0,1 1 0,3-1 0,-2-1 62,1 0 0,-1 0 1,0-1-1,0 1 1,0-1-1,1 1 1,-2-1-1,1 0 0,0 0 1,0 0-1,-1-1 1,5-3-1,6-9 324,-1-1-1,-1 0 1,15-25 0,-26 41-406,58-130 534,-58 130-536,0 0 0,1 0 1,-1 0-1,0 1 0,0-1 0,0 0 0,0 0 1,0 0-1,0 0 0,0 0 0,0 0 0,0 0 0,0 0 1,0 0-1,0 0 0,0 0 0,0 0 0,0 0 1,0 1-1,0-1 0,0 0 0,1 0 0,-1 0 0,0 0 1,0 0-1,0 0 0,0 0 0,0 0 0,0 0 1,0 0-1,0 0 0,0 0 0,0 0 0,1 0 0,-1 0 1,0 0-1,0 0 0,0 0 0,0 0 0,0 0 0,0 0 1,0 0-1,0 0 0,0 0 0,0 0 0,1-1 1,-1 1-1,0 0 0,0 0 0,0 0 0,0 0 0,0 0 1,0 0-1,0 0 0,0 0 0,0 0 0,0 0 1,0 0-1,0 0 0,0 0 0,0-1 0,0 1 0,0 0 1,0 0-1,0 0 0,0 0 0,3 12-85,-1 17 39,-2-29 49,1 27 20,-2-14-555,1-1 0,1 0 0,0 0 1,0 1-1,1-1 0,1 0 0,0-1 0,9 24 1,-12-34 388,1-1 0,-1 1 0,1 0 0,-1 0 0,1 0 0,-1-1 0,1 1 0,0 0 0,-1-1 0,1 1 0,0-1 0,0 1 0,-1-1 0,1 1 0,0-1 0,0 0 0,0 1 0,0-1 0,0 0 0,0 1 0,-1-1 0,1 0 0,0 0 0,0 0 0,0 0 0,0 0 0,0 0 0,0 0 0,0 0 0,0 0 0,0-1 1,-1 1-1,1 0 0,0 0 0,0-1 0,0 1 0,0-1 0,0 1 0,-1-1 0,1 1 0,0-1 0,-1 1 0,1-1 0,0 0 0,0 0 0,25-35-5790,-8-2-1390</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4:01.991"/>
    </inkml:context>
    <inkml:brush xml:id="br0">
      <inkml:brushProperty name="width" value="0.025" units="cm"/>
      <inkml:brushProperty name="height" value="0.025" units="cm"/>
    </inkml:brush>
  </inkml:definitions>
  <inkml:trace contextRef="#ctx0" brushRef="#br0">239 399 8488,'2'-8'4783,"0"4"-4626,-1 0 498,0-1 0,1 1-1,-1 0 1,-1-1 0,1 1 0,-1 0 0,1-1-1,-2-5 1,1 9-461,0-1-1,-1 1 1,0-1-1,1 1 1,-1-1-1,0 1 1,0-1-1,0 1 1,0 0-1,0 0 1,0-1-1,0 1 1,0 0-1,0 0 1,-1 0-1,1 0 1,0 0-1,-1 0 1,1 1-1,-1-1 1,1 0-1,-1 1 1,1-1-1,-1 1 1,1 0-1,-1-1 1,1 1-1,-1 0 1,0 0-1,-2 0 1,-5-1 18,0 1 0,0 0-1,0 1 1,0 0 0,0 0 0,1 1 0,-1 0-1,0 0 1,1 1 0,-1 0 0,1 1 0,0 0-1,-13 8 1,15-8-156,1 0 1,-1 1-1,1-1 0,-1 1 0,2 0 0,-1 0 1,0 1-1,1-1 0,0 1 0,0 0 1,1 0-1,0 1 0,0-1 0,0 1 0,1-1 1,0 1-1,-3 14 0,5-20-43,0 1-1,0-1 1,-1 1-1,1-1 1,0 1 0,0-1-1,1 1 1,-1-1-1,0 0 1,0 1 0,1-1-1,-1 1 1,1-1-1,-1 0 1,1 1 0,-1-1-1,1 0 1,0 0-1,0 1 1,0-1 0,0 0-1,0 0 1,0 0-1,0 0 1,0 0 0,0 0-1,0 0 1,0 0-1,2 0 1,1 0 9,0 0-1,0 0 1,0 0 0,0 0 0,0-1-1,0 1 1,0-1 0,0 0-1,0 0 1,6-2 0,6-1 23,0 0 0,-1-1 1,1-1-1,23-11 1,-12 0 10,0-1 1,43-35 0,-30 22 23,-40 29-78,0 1 0,0 0 0,0 0-1,0 0 1,0 0 0,1 0-1,-1 0 1,0-1 0,0 1-1,0 0 1,0 0 0,0 0 0,0 0-1,1 0 1,-1 0 0,0 0-1,0 0 1,0 0 0,0 0 0,1 0-1,-1 0 1,0 0 0,0 0-1,0 0 1,0 0 0,1 0 0,-1 0-1,0 0 1,0 0 0,0 0-1,0 0 1,0 0 0,1 0-1,-1 0 1,0 0 0,0 0 0,0 0-1,0 0 1,0 0 0,1 1-1,-1-1 1,0 0 0,0 0 0,0 0-1,0 0 1,0 0 0,0 0-1,0 1 1,0-1 0,1 0-1,-1 0 1,0 0 0,0 0 0,0 1-1,0-1 1,0 0 0,0 0-1,0 0 1,0 0 0,0 1 0,-1 17 130,-9 20 293,6-27-217,1-6-100,1 1 0,0 0 0,0 0 0,0 0 0,1 0 0,0 0 0,0 0 0,0 0 0,1 0 0,0 0 0,0 0 1,1 9-1,0-14-103,0 0 1,1 0 0,-1 0 0,0 0-1,0 0 1,0 0 0,1 0 0,-1-1-1,0 1 1,1-1 0,-1 1 0,1-1-1,-1 1 1,1-1 0,-1 0 0,1 1 0,-1-1-1,1 0 1,-1 0 0,1 0 0,1-1-1,35-3-30,-18-4 25,-1 0 0,0-1 0,-1 0 0,1-2 0,-2 0 0,0-1 0,0-1 0,18-19 0,8-3 0,-43 35 0,0 0 0,0 0 0,0 0 0,1-1 0,-1 1 0,0 0 0,0 0 0,0 0 0,0 0 0,0 0 0,1-1 0,-1 1 0,0 0 0,0 0 0,0 0 0,1 0 0,-1 0 0,0 0 0,0 0 0,0 0 0,1 0 0,-1 0 0,0 0 0,0 0 0,0 0 0,1 0 0,-1 0 0,0 0 0,0 0 0,0 0 0,1 0 0,-1 0 0,0 0 0,0 0 0,0 0 0,1 0 0,-1 1 0,0-1 0,0 0 0,0 0 0,0 0 0,0 0 0,1 0 0,-1 1 0,0-1 0,0 0 0,0 0 0,0 0 0,0 0 0,0 1 0,0-1 0,1 0 0,-1 0 0,0 0 0,0 1 0,0-1 0,0 0 0,0 0 0,0 0 0,0 1 0,0-1 0,0 0 0,0 0 0,0 0 0,0 1 0,0-1 0,-1 0 0,0 12 0,-8 15 0,7-22 0,0 0 0,0 0 0,1 0 0,-1 0 0,1 1 0,0-1 0,0 8 0,2-12 0,-1 0 0,1 0 0,-1 0 0,1 0 0,0 0 0,-1 0 0,1 0 0,0 0 0,0 0 0,0-1 0,-1 1 0,1 0 0,0-1 0,0 1 0,0 0 0,0-1 0,0 1 0,0-1 0,0 0 0,1 1 0,-1-1 0,0 0 0,0 0 0,0 0 0,0 1 0,0-1 0,0 0 0,1-1 0,-1 1 0,0 0 0,0 0 0,2-1 0,42-5 0,-21-3-91,0-1-1,0-1 1,-1-1-1,0-1 1,27-22-1,-18 14-138,-12 13-637,-20 8 856,1 0 0,-1 0-1,0 0 1,1 1-1,-1-1 1,0 0 0,0 0-1,1 0 1,-1 0 0,0 1-1,0-1 1,1 0-1,-1 0 1,0 1 0,0-1-1,0 0 1,1 0-1,-1 1 1,0-1 0,0 0-1,0 0 1,0 1-1,0-1 1,0 0 0,1 1-1,-1-1 1,0 0-1,0 1 1,0-1 0,0 0-1,0 1 1,0-1-1,0 0 1,-1 1 0,-11 43 68,2-10 222,11-34-260,-1 1 1,0-1 0,1 1-1,-1-1 1,1 0 0,-1 1-1,1-1 1,-1 0 0,1 1-1,0-1 1,-1 0 0,1 0-1,-1 0 1,1 1 0,0-1-1,-1 0 1,1 0 0,0 0-1,-1 0 1,1 0 0,-1 0-1,1 0 1,0 0 0,-1 0-1,1-1 1,-1 1 0,1 0 0,0 0-1,0-1 1,22-5 158,-7-4-184,1 0 0,-2-1 0,1-1 0,-2 0 0,1-1 0,-2-1-1,0 0 1,0 0 0,-1-1 0,15-28 0,-2-1-308,-1-1 0,30-84 0,-52 124 280,13-40 89,-15 43 50,-2 5 4,-11 23 52,-6 16 79,1 0 0,-15 57 0,27-79-138,2 1 1,0 0-1,1 1 0,1-1 0,2 0 0,0 1 0,3 25 0,-1-37-144,1 0 1,0-1-1,0 1 1,1-1-1,0 1 1,1-1-1,0 0 0,0-1 1,1 1-1,0-1 1,1 0-1,0-1 1,15 14-1,-35-47-230,-36-36 247,-80-109 424,127 169-377,0 0 0,0-1 0,0 0 0,1 1 0,-1-1 0,1 0 0,0 1 0,-1-1 0,1 0 0,1 0 0,-1 0 0,0 0 0,0-5 0,2 6-16,0 1 0,0 0 1,-1 0-1,1 0 0,0 0 0,0 0 1,0 0-1,0 0 0,0 0 1,1 0-1,-1 0 0,0 0 0,0 1 1,1-1-1,-1 1 0,0-1 0,1 1 1,-1-1-1,0 1 0,1 0 1,-1-1-1,1 1 0,-1 0 0,0 0 1,1 0-1,-1 0 0,1 0 0,-1 1 1,3 0-1,175 0-4992,-122-1-2616</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4:02.322"/>
    </inkml:context>
    <inkml:brush xml:id="br0">
      <inkml:brushProperty name="width" value="0.025" units="cm"/>
      <inkml:brushProperty name="height" value="0.025" units="cm"/>
    </inkml:brush>
  </inkml:definitions>
  <inkml:trace contextRef="#ctx0" brushRef="#br0">0 9 19827,'6'0'3331,"12"0"-64,9 0-1089,10 0-865,9 1-224,3 2-320,6 0-577,5-2-128,0-1-1377,-6 0-4452,-7-17-9930</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4:03.658"/>
    </inkml:context>
    <inkml:brush xml:id="br0">
      <inkml:brushProperty name="width" value="0.025" units="cm"/>
      <inkml:brushProperty name="height" value="0.025" units="cm"/>
    </inkml:brush>
  </inkml:definitions>
  <inkml:trace contextRef="#ctx0" brushRef="#br0">72 267 15759,'0'0'13442,"-9"7"-13154,3-1-251,-1 1-1,2-1 0,-1 1 0,1 1 1,0-1-1,0 1 0,-4 10 1,6-13-21,1 0 0,0 0 0,0 1 1,1-1-1,0 1 0,0-1 0,0 1 0,0 0 1,1-1-1,0 1 0,0 0 0,0-1 0,1 1 1,0 0-1,2 7 0,-1-11-5,-1 0-1,1 1 1,-1-1-1,1 0 1,0 0-1,0 0 1,0-1 0,0 1-1,0 0 1,0-1-1,1 1 1,-1-1-1,0 0 1,1 0 0,-1 0-1,1 0 1,0 0-1,-1 0 1,1-1-1,-1 0 1,1 1 0,0-1-1,0 0 1,-1 0-1,1 0 1,0 0-1,4-2 1,3 1 17,0 0 0,0-1 0,0 0 0,-1-1-1,1 0 1,12-6 0,-9 2-28,0-1-1,-1-1 1,0 0 0,-1 0-1,19-21 1,-25 25-10,0 0 1,-1-1 0,1 0-1,-1 1 1,-1-2-1,1 1 1,-1 0-1,0-1 1,-1 1-1,1-1 1,-1 0-1,-1 0 1,1 0 0,0-8-1,-16 39-369,9-10 379,0 0-1,1 0 0,0 0 1,1 0-1,1 1 1,0 0-1,1-1 1,0 1-1,3 23 1,-1-36 22,-1 1 0,1-1-1,0 1 1,0-1 0,0 1 0,0-1 0,1 0 0,-1 0 0,0 1 0,1-1 0,0 0 0,-1 0 0,1-1 0,0 1 0,0 0 0,0 0-1,0-1 1,1 0 0,-1 1 0,0-1 0,1 0 0,-1 0 0,0 0 0,1 0 0,-1-1 0,1 1 0,0-1 0,-1 1 0,1-1 0,-1 0-1,1 0 1,0 0 0,4-1 0,-2 1 10,1-1 1,-1 0-1,1 0 0,-1 0 0,0 0 0,0-1 0,1 0 0,-1 0 1,0-1-1,-1 1 0,1-1 0,0 0 0,-1-1 0,0 1 0,6-6 1,-5 2-10,-1 0 1,0 0 0,0-1-1,0 1 1,-1-1 0,-1 0-1,1 0 1,-1-1 0,0 1-1,-1 0 1,0-1 0,0 1 0,-1-1-1,0 1 1,-1-9 0,1 16-20,0 0 0,0 0 0,0 0 1,0 0-1,0 0 0,0 0 0,0 0 1,0 0-1,0 0 0,0 0 1,0 0-1,-1 0 0,1 0 0,0 0 1,-1 0-1,1 0 0,-1 0 0,1 1 1,-1-1-1,1 0 0,-1 0 1,0 0-1,1 1 0,-1-1 0,0 0 1,0 1-1,1-1 0,-1 1 0,0-1 1,0 1-1,0-1 0,0 1 0,0 0 1,1-1-1,-1 1 0,0 0 1,0 0-1,0-1 0,0 1 0,0 0 1,-2 0-1,2 1 0,-1-1 0,1 1 1,-1 0-1,1-1 0,0 1 0,-1 0 0,1 0 0,0 0 1,-1 0-1,1 0 0,0 0 0,0 0 0,0 0 1,0 1-1,0-1 0,0 0 0,0 1 0,1-1 1,-1 1-1,0-1 0,1 1 0,-1-1 0,1 1 0,-1-1 1,1 4-1,-1-3 7,1 0-1,-1 0 1,1 0 0,0 0 0,0 0-1,0 1 1,0-1 0,0 0 0,0 0-1,0 0 1,1 0 0,-1 0 0,1 0 0,0 0-1,0 0 1,-1 0 0,1 0 0,0 0-1,1 0 1,-1-1 0,0 1 0,0 0-1,1-1 1,-1 1 0,1-1 0,-1 1-1,1-1 1,0 0 0,0 0 0,-1 1-1,1-1 1,0-1 0,0 1 0,4 1 0,1 0 18,1-1 1,0 0 0,0-1 0,0 1 0,0-2 0,0 1 0,0-1 0,12-3 0,-9 1-33,1-1 0,-1 0 0,0-1 0,0 0 0,0-1 0,-1 0-1,10-8 1,-7 5-109,0 1-1,1 0 0,17-6 1,-30 14 104,0 0 0,-1 0 1,1 0-1,0 0 0,-1 0 1,1 0-1,0 0 0,0 1 1,-1-1-1,1 0 0,-1 1 1,1-1-1,0 0 0,-1 1 1,1-1-1,-1 1 0,1-1 0,0 1 1,-1-1-1,1 1 0,-1-1 1,0 1-1,1-1 0,-1 1 1,1 0-1,-1-1 0,0 1 1,0 0-1,1-1 0,-1 1 1,0 0-1,0-1 0,0 1 1,0 0-1,0 0 0,0-1 1,0 1-1,0 0 0,0-1 1,0 1-1,0 0 0,0 0 1,0 46 115,-1-34-30,1-11-66,0 0 0,0 0 0,0 0 0,0 1 0,1-1 0,-1 0 0,0 0 1,1 0-1,-1-1 0,1 1 0,0 0 0,0 0 0,0 0 0,0 0 0,0-1 1,0 1-1,0 0 0,0-1 0,1 1 0,-1-1 0,1 1 0,-1-1 0,1 0 0,-1 1 1,1-1-1,0 0 0,0 0 0,-1 0 0,1-1 0,0 1 0,0 0 0,0-1 1,0 1-1,0-1 0,0 0 0,0 1 0,0-1 0,3 0 0,1-1-35,-1 1 1,1-1-1,0 0 0,-1-1 0,1 1 0,-1-1 1,1 0-1,-1 0 0,0-1 0,0 0 0,0 1 1,8-8-1,-1-2-515,0 0 1,-1-1-1,-1 0 1,0-1-1,-1 0 1,0 0-1,-1-1 1,-1 0-1,0 0 1,-1-1 0,5-23-1,-1-2-1901,-2 0-1,-1 0 1,0-60-1,-16 158 11146,3-26-7285,-4 46-1,10-45-1340,1 1 0,2-1 1,1 0-1,1 0 0,2-1 0,1 0 0,2 0 0,26 57 0,-26-73 125,-9-24 482,-13-27-191,-5 17-538,-1 0 0,0 2 0,-1 0 0,-1 1-1,0 1 1,-2 1 0,-28-15 0,-19-13 2050,107 41-540,4 1-1449,-7 2-46,-1-3-1,1 0 1,0-2 0,62-15-1,-97 18-97,1 0-1,0 0 0,0 0 0,-1 0 0,1 0 0,0 0 0,-1 0 0,1-1 0,0 1 0,0 0 0,-1 0 0,1-1 0,0 1 1,-1-1-1,1 1 0,-1-1 0,1 1 0,-1-1 0,1 1 0,-1-1 0,1 1 0,-1-1 0,1 1 0,-1-1 0,1 0 0,-1 1 1,0-1-1,0 0 0,1 1 0,-1-1 0,0-1 0,0 1-391,-1 0 0,0 0 0,0-1 0,0 1 0,1 0 0,-1 1 0,0-1 0,0 0 1,0 0-1,-1 0 0,1 0 0,0 1 0,0-1 0,0 1 0,0-1 0,-2 0 0,-23-10-10363</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4:03.990"/>
    </inkml:context>
    <inkml:brush xml:id="br0">
      <inkml:brushProperty name="width" value="0.025" units="cm"/>
      <inkml:brushProperty name="height" value="0.025" units="cm"/>
    </inkml:brush>
  </inkml:definitions>
  <inkml:trace contextRef="#ctx0" brushRef="#br0">2 31 14990,'-2'0'3395,"2"-4"65,11-5-1250,13 4-1281,5-1-449,5 2-416,4 2-769,-2 2-4676,0 0-6117</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4:04.366"/>
    </inkml:context>
    <inkml:brush xml:id="br0">
      <inkml:brushProperty name="width" value="0.025" units="cm"/>
      <inkml:brushProperty name="height" value="0.025" units="cm"/>
    </inkml:brush>
  </inkml:definitions>
  <inkml:trace contextRef="#ctx0" brushRef="#br0">104 1 19410,'0'0'6759,"-9"5"-4677,-1-1-1890,-46 26 1471,54-29-1733,0 0 0,0 0 0,0 1 0,0-1 0,1 1-1,-1-1 1,0 1 0,1-1 0,-1 1 0,1 0 0,0 0 0,0 0 0,-1 0-1,1 0 1,0 0 0,1 0 0,-1 0 0,0 0 0,1 0 0,-1 1-1,1-1 1,-1 0 0,1 0 0,0 1 0,0 2 0,1-4-46,-1 0 0,1 0 0,0 0 1,0 0-1,-1 0 0,1 0 0,0 0 0,0 0 1,0 0-1,0 0 0,0 0 0,0 0 0,1-1 1,-1 1-1,0 0 0,0-1 0,0 1 1,1-1-1,-1 1 0,2-1 0,32 8-876,-24-6 513,71 9-3041,-52-8 3540,44 10 0,-73-13 173,0 0 1,-1 0 0,1 0 0,0 0-1,0 1 1,0-1 0,0 0-1,-1 0 1,1 1 0,0-1-1,0 0 1,-1 1 0,1-1-1,0 1 1,-1-1 0,1 1-1,0-1 1,-1 1 0,1 0-1,-1-1 1,1 1 0,-1 0 0,1-1-1,-1 1 1,1 1 0,-1-1-8,-1 0 0,1-1 0,0 1 0,-1 0 0,1 0 0,0 0 0,-1-1 0,1 1 0,-1 0 0,0 0 0,1-1 1,-1 1-1,1-1 0,-1 1 0,0-1 0,0 1 0,1-1 0,-3 2 0,-43 18 2570,45-19-2761,-20 6 61,0 0-1,-1-2 0,0 0 0,-1-2 0,-42 3 0,65-6-131,0 0-1,-1 0 0,1 0 0,0 0 0,0 0 0,0 0 0,0 0 0,0 0 1,-1 0-1,1 0 0,0 0 0,0 0 0,0 0 0,0 0 0,-1 0 0,1 0 1,0 0-1,0 0 0,0 0 0,0 0 0,0 0 0,-1-1 0,1 1 0,0 0 1,0 0-1,0 0 0,0 0 0,0 0 0,0 0 0,0 0 0,-1-1 0,1 1 1,0 0-1,0 0 0,0 0 0,0 0 0,0 0 0,0 0 0,0-1 0,0 1 1,0 0-1,0 0 0,0 0 0,0 0 0,0-1 0,0 1 0,0 0 0,0 0 1,0 0-1,0 0 0,0 0 0,0-1 0,0 1 0,0 0 0,0 0 0,0 0 1,0 0-1,0-1 0,11-11-3453,13-7-2065,5 3-1191</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4:04.697"/>
    </inkml:context>
    <inkml:brush xml:id="br0">
      <inkml:brushProperty name="width" value="0.025" units="cm"/>
      <inkml:brushProperty name="height" value="0.025" units="cm"/>
    </inkml:brush>
  </inkml:definitions>
  <inkml:trace contextRef="#ctx0" brushRef="#br0">12 259 15759,'0'0'9700,"-1"11"-8355,-3 16-649,1-5 152,1 1 0,0 45 0,3-66-833,-1 0 0,1 1-1,0-1 1,-1 0-1,1 0 1,0 1-1,0-1 1,1 0 0,-1 0-1,0 0 1,1 0-1,-1-1 1,1 1 0,-1 0-1,1-1 1,0 1-1,0-1 1,0 1-1,0-1 1,0 0 0,0 0-1,0 0 1,0 0-1,1 0 1,-1 0-1,0-1 1,1 1 0,-1-1-1,0 1 1,1-1-1,-1 0 1,0 0-1,4 0 1,2 0 7,-1-1-1,0 1 0,0-1 1,-1-1-1,1 1 1,0-1-1,0 0 1,-1-1-1,1 1 0,8-6 1,-4 0-29,-1 0-1,-1-1 1,0 0 0,0-1 0,0 0 0,-1 0 0,-1 0-1,0-1 1,0 0 0,-1-1 0,-1 0 0,0 0 0,6-21 0,-6 16 13,-1 0 1,0-1 0,-2 0 0,0 1 0,-1-1-1,0 0 1,-2 0 0,0 1 0,-6-28 0,7 42 3,-1 0 0,1 0 0,-1 0 1,0-1-1,0 1 0,0 0 0,-1 0 0,1 1 1,-1-1-1,0 0 0,1 0 0,-1 1 0,0-1 0,-1 1 1,1 0-1,0-1 0,-1 1 0,1 0 0,-1 1 1,0-1-1,1 0 0,-1 1 0,0-1 0,0 1 1,0 0-1,0 0 0,0 0 0,-1 0 0,-2 0 1,1 1 5,0 1-1,1-1 1,-1 1 0,0 0 0,1 0 0,-1 0 0,1 1 0,0 0 0,-1-1 0,1 1 0,0 1 0,0-1 0,0 1 0,0 0 0,0-1 0,1 2 0,0-1-1,-1 0 1,-3 6 0,0 0 73,0 1-1,1 0 0,0 0 1,0 0-1,-5 18 0,9-23-27,0 1-1,0-1 1,1 1-1,0 0 1,0-1-1,0 1 1,1 0-1,0-1 1,0 1 0,0 0-1,1 0 1,0-1-1,2 9 1,-1-11-59,0 0 0,0 0 0,0-1 1,0 1-1,1-1 0,-1 1 0,1-1 1,-1 0-1,1 0 0,0 0 1,0-1-1,0 1 0,0-1 0,0 1 1,0-1-1,0 0 0,1 0 0,-1 0 1,0-1-1,1 1 0,-1-1 0,1 0 1,5 0-1,5 0-215,0 0 1,0 0-1,0-2 0,21-4 1,-14 0-287,-16 4 462,0 0 0,1 1 0,-1-1 0,1 1 0,-1 1 0,10-1 0,-14 2 73,0 1 1,0 0-1,0 0 1,0 0-1,-1 0 1,1 0-1,-1 0 1,1 0 0,-1 0-1,0 0 1,0 0-1,0 0 1,0 0-1,0 0 1,0 0-1,-1 4 1,0 0 121,-1 143 851,2-148-1099,0 0 1,0 0-1,0 1 1,0-1-1,0 0 1,0 0-1,0 1 1,1-1-1,-1 0 1,0 0-1,1 0 1,-1 0-1,0 1 1,1-1-1,0 0 1,-1 0-1,1 0 1,0 0-1,-1 0 1,1 0-1,0 0 1,0-1-1,0 1 1,0 0-1,0 0 1,0-1-1,0 1 1,0 0-1,0-1 1,0 1-1,0-1 1,0 0-1,1 1 1,-1-1-1,0 0 1,0 1-1,0-1 1,1 0-1,-1 0 1,0 0-1,0 0 1,0 0-1,1-1 1,1 1-1,1-2-494,0 1-1,-1-1 1,1 1-1,-1-1 0,1 0 1,-1 0-1,1-1 1,-1 1-1,0-1 1,0 1-1,0-1 1,3-4-1,14-23-7647</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4:05.467"/>
    </inkml:context>
    <inkml:brush xml:id="br0">
      <inkml:brushProperty name="width" value="0.025" units="cm"/>
      <inkml:brushProperty name="height" value="0.025" units="cm"/>
    </inkml:brush>
  </inkml:definitions>
  <inkml:trace contextRef="#ctx0" brushRef="#br0">104 275 16143,'0'0'14788,"-8"2"-14351,1 1-431,0 0 0,1 0 0,-1 0 0,1 1 0,-1 0 0,1 1 0,1-1 0,-1 1 0,-5 6 0,8-9-10,1 1 0,-1 0 0,1 0 0,0 0 0,0 0 0,0 0 0,0 0 0,0 1 0,1-1 0,0 1 0,-1-1 0,1 1 0,0-1 0,1 1 0,-1 0-1,1-1 1,0 1 0,-1 0 0,2 0 0,-1-1 0,0 1 0,1 0 0,1 5 0,-1-7 8,0-1 0,0 0 0,0 1-1,0-1 1,1 0 0,-1 0 0,0 0 0,1 0 0,-1 0 0,0 0-1,1 0 1,-1-1 0,1 1 0,-1 0 0,1-1 0,0 1 0,-1-1-1,1 0 1,0 1 0,-1-1 0,1 0 0,0 0 0,-1 0 0,4-1 0,43-6 145,-38 3-255,0-1 1,0 0-1,-1-1 1,1 0-1,-1 0 1,-1-1-1,1-1 1,-1 1-1,0-1 1,-1-1-1,8-10 1,-2 1-19,0 0 0,-2-1 0,0-1 1,13-33-1,-22 49 139,-1-1 0,0 1 1,0-1-1,0 1 0,0-1 0,-1 0 0,0-6 0,0 11-9,0-1-1,0 1 1,0 0-1,0-1 1,0 1-1,0 0 1,0-1-1,0 1 1,0 0-1,0-1 1,0 1-1,0 0 1,-1-1-1,1 1 1,0 0-1,0-1 1,0 1-1,-1 0 1,1-1-1,0 1 1,0 0-1,-1 0 1,1 0-1,0-1 1,-1 1-1,1 0 1,0 0-1,0 0 1,-1 0-1,1-1 1,0 1-1,-1 0 1,0 0-1,-18 13 136,10-3-32,1 1 1,1-1 0,-1 1 0,2 1 0,-1-1 0,2 1 0,0 0 0,0 1 0,1-1 0,0 1 0,1 0 0,1 0 0,0 0 0,0 24 0,2-35-103,0-1 1,1 1-1,-1 0 1,0-1-1,1 1 1,-1-1-1,1 1 0,-1-1 1,1 1-1,0-1 1,0 1-1,0-1 0,0 0 1,0 0-1,0 1 1,0-1-1,0 0 0,0 0 1,0 0-1,1 0 1,-1 0-1,0 0 1,1 0-1,-1-1 0,1 1 1,-1 0-1,1-1 1,-1 1-1,1-1 0,-1 0 1,1 1-1,-1-1 1,1 0-1,0 0 0,-1 0 1,1 0-1,0 0 1,-1 0-1,1-1 0,2 0 1,4 0 11,-1-1 1,1 0-1,-1 0 1,0-1-1,0 1 0,0-2 1,11-6-1,9-10-221,-1-1-1,-1-1 1,-1-1 0,-1-2-1,24-33 1,-15 14-103,-2-2-1,34-67 1,-146 305 1371,73-169-908,2 1-1,0 0 0,2 0 1,1 0-1,0 0 0,2 1 1,1-1-1,2 35 1,0-57-155,-1 0 1,0 0 0,1 0 0,0 0-1,-1 0 1,1 0 0,0 0 0,0 0-1,0-1 1,0 1 0,0 0 0,0-1 0,1 1-1,-1-1 1,1 1 0,-1-1 0,1 0-1,-1 1 1,1-1 0,0 0 0,-1 0 0,1 0-1,0 0 1,0 0 0,0-1 0,0 1-1,0-1 1,0 1 0,0-1 0,0 0-1,0 1 1,0-1 0,0 0 0,3-1 0,0 1-12,0-1 0,1 1 0,-1-2 1,0 1-1,0 0 0,0-1 1,0 0-1,0 0 0,0-1 1,-1 1-1,1-1 0,5-4 1,5-8-85,0 0 0,-1-1 0,-1-1 0,-1 0 1,0-1-1,-1 0 0,-1 0 0,11-30 1,-11 25 90,-2-1 0,0-1 0,-2 1 0,0-1 0,-2 0 0,2-43 0,-6 68 1,0 0-1,0-1 1,0 1 0,0-1 0,0 1-1,0 0 1,0-1 0,0 1 0,0-1-1,0 1 1,0 0 0,0-1 0,0 1-1,0-1 1,0 1 0,0 0 0,-1-1 0,1 1-1,0 0 1,0-1 0,0 1 0,-1 0-1,1-1 1,0 1 0,0 0 0,-1-1-1,1 1 1,0 0 0,-1 0 0,1-1-1,0 1 1,-1 0 0,1 0 0,0-1-1,-1 1 1,1 0 0,0 0 0,-1 0 0,1 0-1,-1 0 1,1 0 0,0 0 0,-1 0-1,1 0 1,-1 0 0,1 0 0,-1 0-1,1 0 1,0 0 0,-1 0 0,1 0-1,0 0 1,-1 0 0,1 1 0,-1-1 0,1 0-1,0 0 1,-1 0 0,1 1 0,0-1-1,-1 0 1,1 1 0,0-1 0,0 0-1,-1 0 1,1 1 0,0-1 0,-1 1-1,-20 22 82,9-6-28,2 1 0,0 0 0,1 1 0,1 0 0,-11 37 0,16-42-18,0 0 1,0 0-1,1 1 1,1-1-1,1 1 0,0-1 1,0 0-1,2 1 1,3 18-1,-4-30-26,-1-1 0,1 1 0,0-1 0,0 1 0,0-1 0,0 1 0,0-1 0,1 0 0,-1 1-1,1-1 1,-1 0 0,1 0 0,0 0 0,0 0 0,0 0 0,0-1 0,0 1 0,0-1 0,0 1-1,0-1 1,1 0 0,-1 1 0,4 0 0,-5-5-34,0 1 0,-1 0 1,1-1-1,0 1 0,-1 0 0,0-1 0,0 1 0,1-1 1,-1 1-1,0-1 0,-1 1 0,0-5 0,1 6 1,-1-7-12,0 1 0,-1-1-1,0 1 1,0 0 0,0 0 0,-1 0 0,0 0-1,0 0 1,-1 0 0,-5-6 0,-53-59 13,49 58 12,0 0 0,0-1 0,-16-26 1,29 40 7,-1 1 0,1-1 0,-1 1 0,1-1 0,0 0 0,0 1 0,-1-1 0,1 1 0,0-1 0,0 1 0,0-1 0,0 0 0,0 1 0,0-1 0,-1 0 0,1 1 0,1-1 0,-1 1 0,0-1 0,0 0 0,0 1 0,0-1 0,0 1 0,1-1 0,-1 0 0,0 1 0,0-1 0,1 1 0,-1-1 0,0 1 0,1-1 0,-1 1 0,1-1 0,-1 1 0,1-1 0,-1 1 0,0 0 0,1-1 0,0 1 0,-1 0 0,1-1 0,-1 1 0,1 0 0,-1 0 0,1 0 0,0-1 0,-1 1 0,1 0 0,-1 0 0,1 0 0,0 0 0,0 0 0,45 0-56,-32 0 52,302 10-2160,-118-1-4431,-104-7 688</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4:05.855"/>
    </inkml:context>
    <inkml:brush xml:id="br0">
      <inkml:brushProperty name="width" value="0.025" units="cm"/>
      <inkml:brushProperty name="height" value="0.025" units="cm"/>
    </inkml:brush>
  </inkml:definitions>
  <inkml:trace contextRef="#ctx0" brushRef="#br0">293 410 15150,'-68'27'1614,"-125"60"2394,163-68-2434,29-13-350,11-3-763,20-2 182,37-5 871,0-3 0,104-27 0,-94 18-915,223-46 11,1034-193 1732,-106 92-3538,-965 152-2096,-4 17-8678,-211-5 4117</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4:38.726"/>
    </inkml:context>
    <inkml:brush xml:id="br0">
      <inkml:brushProperty name="width" value="0.025" units="cm"/>
      <inkml:brushProperty name="height" value="0.025" units="cm"/>
    </inkml:brush>
  </inkml:definitions>
  <inkml:trace contextRef="#ctx0" brushRef="#br0">170 213 9321,'0'0'6374,"9"-1"-6209,4 0-38,0 1 0,0 0 1,0 1-1,23 5 0,19 2 355,-1-2 1,2-3-1,88-6 0,-70 1-217,145-3 322,468 2 1132,-332 9-1602,462-53 1,402-50 1318,-1161 95-1400,0-4 0,-1-2 0,94-25 0,-150 33-30,0 0 0,0 0 0,1-1 0,-1 1 0,0 0 0,0-1 0,0 0 0,0 1 1,1-1-1,-1 1 0,0-1 0,0 0 0,0 0 0,0 0 0,-1 0 0,3-1 0,-4 1-2,1 1 0,0 0 0,0-1 0,0 1 0,-1-1 0,1 1 1,0-1-1,0 1 0,-1 0 0,1-1 0,0 1 0,-1 0 0,1-1 0,-1 1 0,1 0 0,0-1 0,-1 1 0,1 0 0,-1 0 0,1 0 1,-1-1-1,1 1 0,-1 0 0,1 0 0,0 0 0,-1 0 0,0 0 0,-47-8-74,48 8 67,-98-7-346,-134 6 0,-102 26 459,113-7-125,-635 12 116,249-15-202,1 32-11,572-43 57,-730 63-579,750-63 259,30 3-240,34 4 148,161 5 461,259-14 1,-394-3 32,935-78 10,-82 2 91,-647 69-299,307 31 1,-779-32 325,84 5-129,-2224-23 41,1590 30-161,599-5 107,46-1 109,0 3 0,-187 27 0,280-27-126,-67 19 132,66-18-157,0 1 1,0-1-1,0 1 0,0-1 0,0 1 0,0 0 0,0 0 1,0 1-1,1-1 0,-1 0 0,1 1 0,0-1 0,0 1 1,0 0-1,0 0 0,0 0 0,-1 4 0,2-6-159,1 0 1,0 0-1,-1 0 0,1 0 0,0 1 0,0-1 0,0 0 0,0 0 0,0 1 0,0-1 1,0 0-1,1 0 0,-1 0 0,0 0 0,1 1 0,-1-1 0,0 0 0,1 0 1,0 0-1,-1 0 0,1 0 0,0 0 0,-1 0 0,1 0 0,0 0 0,0 0 0,0 0 1,0-1-1,0 1 0,0 0 0,0-1 0,0 1 0,0 0 0,0-1 0,0 0 0,0 1 1,0-1-1,0 1 0,1-1 0,0 0 0,43 10-7729</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4:48.746"/>
    </inkml:context>
    <inkml:brush xml:id="br0">
      <inkml:brushProperty name="width" value="0.025" units="cm"/>
      <inkml:brushProperty name="height" value="0.025" units="cm"/>
    </inkml:brush>
  </inkml:definitions>
  <inkml:trace contextRef="#ctx0" brushRef="#br0">1 8 11915,'0'0'6962,"8"-2"-6514,46-2 366,1 3 1,94 9-1,-40-1-161,1325 7 1018,-970-17-1453,455-11 520,196 38 516,-242-27-1104,-861 3-147,-9 0 1,0 0-1,0 0 1,1 0-1,-1-1 1,0 1 0,0-1-1,0 1 1,0-1-1,1 0 1,2-2-1,-42-6 115,-46 2-162,-133 6 1,121 3 50,-415 19-266,93-2 117,-1202-11 40,921-11 119,147 41-526,154-3-156,348-35 344,49 0 33,12 0 26,1530-24 139,-1258 17 113,1620 0 330,-1137 26-313,-235-3-8,-505-17 18,-21 0-27,0 0 0,0 1 0,0 0 1,0 0-1,0 1 0,0 0 0,0 0 0,0 0 0,0 1 0,-1 0 0,8 3 0,-14-4-79,0-1-1,0 1 1,0 0 0,1-1-1,-1 1 1,0-1 0,0 1-1,0 0 1,0-1 0,0 1-1,0 0 1,-1-1 0,1 1 0,0-1-1,0 1 1,0-1 0,-1 1-1,1 0 1,0-1 0,0 1-1,-1-1 1,1 1 0,-1-1-1,1 1 1,0-1 0,-1 0-1,1 1 1,-1-1 0,1 1-1,-1-1 1,1 0 0,-1 1-1,1-1 1,-1 0 0,1 0-1,-1 1 1,0-1 0,1 0-1,-1 0 1,1 0 0,-1 0-1,0 0 1,1 0 0,-2 0-1,-33 9-5024</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16.958"/>
    </inkml:context>
    <inkml:brush xml:id="br0">
      <inkml:brushProperty name="width" value="0.025" units="cm"/>
      <inkml:brushProperty name="height" value="0.025" units="cm"/>
    </inkml:brush>
  </inkml:definitions>
  <inkml:trace contextRef="#ctx0" brushRef="#br0">57 132 16111,'-6'15'2365,"4"-9"-2069,-32 93 2596,30-85-2465,1 0 0,0 0 0,1 0 0,0 0 0,1 0 0,2 19 0,-1-32-413,0-1 0,0 1 0,0 0 0,0-1 0,0 1 0,0 0 0,0-1 0,0 1 0,1 0 0,-1-1 0,0 1 0,0 0 0,1-1 0,-1 1 0,0-1 0,1 1 0,-1-1 0,1 1 0,-1-1 0,1 1 0,-1-1 0,1 1 0,-1-1 0,1 1 0,-1-1 1,1 0-1,0 1 0,-1-1 0,1 0 0,0 0 0,0 1 0,22-9 194,17-27 475,-21 7-314,-2 0 1,-1-1 0,-1-1-1,-2-1 1,-1 0 0,-1 0-1,8-46 1,-20 87-647,0 0-1,1 0 1,0 0 0,2 15-1,0 10 352,-12 118 908,10-153-973,1 1-1,-1-1 1,0 0-1,0 0 1,0 0 0,0 0-1,0 0 1,0 0-1,1 0 1,-1 0-1,0 0 1,0 0 0,0 0-1,0 1 1,0-1-1,1 0 1,-1 0-1,0 0 1,0 0 0,0 0-1,0 0 1,1 0-1,-1 0 1,0 0-1,0 0 1,0-1 0,0 1-1,1 0 1,-1 0-1,0 0 1,0 0 0,0 0-1,0 0 1,0 0-1,1 0 1,-1 0-1,0 0 1,0-1 0,0 1-1,0 0 1,0 0-1,0 0 1,0 0-1,0 0 1,1 0 0,-1-1-1,0 1 1,0 0-1,0 0 1,0 0-1,0 0 1,0-1 0,0 1-1,0 0 1,0 0-1,0 0 1,0 0-1,0-1 1,0 1 0,0 0-1,16-27 314,0-1-1,22-58 1,-25 53-752,2 1 0,23-38 0,-38 69 413,0 1 1,0 0 0,0 0 0,0 0-1,0 0 1,0 0 0,0 0 0,0-1-1,0 1 1,0 0 0,0 0 0,0 0-1,0 0 1,0 0 0,0 0 0,1 0-1,-1 0 1,0-1 0,0 1 0,0 0-1,0 0 1,0 0 0,0 0 0,0 0-1,0 0 1,1 0 0,-1 0 0,0 0-1,0 0 1,0 0 0,0 0 0,0 0-1,0 0 1,1 0 0,-1 0 0,0 0-1,0 0 1,0 0 0,0 0 0,0 0-1,0 0 1,1 0 0,-1 0 0,0 0-1,0 0 1,0 0 0,0 0 0,0 0-1,0 0 1,0 0 0,0 0 0,1 1-1,-1-1 1,0 0 0,0 0 0,0 0-1,0 0 1,0 0 0,0 0 0,0 0-1,0 0 1,0 1 0,0-1 0,0 0-1,3 14-358,-2 25 428,-1-34-78,-6 131 590,7-136-547,-1 0 0,0 0-1,0 0 1,0 1-1,1-1 1,-1 0-1,0 0 1,0 0 0,1 0-1,-1 0 1,0 1-1,0-1 1,1 0-1,-1 0 1,0 0-1,1 0 1,-1 0 0,0 0-1,0 0 1,1 0-1,-1 0 1,0 0-1,1 0 1,-1 0-1,0 0 1,1 0 0,-1 0-1,0 0 1,0-1-1,1 1 1,-1 0-1,0 0 1,0 0 0,1 0-1,-1 0 1,0-1-1,0 1 1,0 0-1,1 0 1,-1-1-1,0 1 1,0 0 0,0 0-1,1-1 1,-1 1-1,0 0 1,0 0-1,0-1 1,0 1-1,0 0 1,0-1 0,14-13 184,4-15-486,22-50 0,-24 41-2707,-1 1-3283,-7 13-1937</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4:51.942"/>
    </inkml:context>
    <inkml:brush xml:id="br0">
      <inkml:brushProperty name="width" value="0.025" units="cm"/>
      <inkml:brushProperty name="height" value="0.025" units="cm"/>
    </inkml:brush>
  </inkml:definitions>
  <inkml:trace contextRef="#ctx0" brushRef="#br0">0 59 14734,'0'0'1409,"66"-33"-1313,-37 23-32,-1 4 33,-2 4-65,-1 2-32,-6 0-97,-5 0-1408,-2-7-3812</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4:53.164"/>
    </inkml:context>
    <inkml:brush xml:id="br0">
      <inkml:brushProperty name="width" value="0.025" units="cm"/>
      <inkml:brushProperty name="height" value="0.025" units="cm"/>
    </inkml:brush>
  </inkml:definitions>
  <inkml:trace contextRef="#ctx0" brushRef="#br0">0 180 7815,'0'0'3476,"10"4"-2985,15 4-245,0-1 0,1-1 1,0-1-1,0-2 0,46 1 0,148-10 982,-205 5-1066,350-27 1397,242-9-1341,-171 36-160,454-18 1053,-376-6 884,-235 14-1726,-238 9-233,-24 3 12,1-1-1,0-1 1,0 0-1,0-2 1,-1 0 0,1-1-1,-1-1 1,22-8-1,-37 12-2,-1 0-1,0-1 1,1 1 0,-1 0-1,0-1 1,1 1-1,-1-1 1,0 1 0,0-1-1,0 1 1,-1-1-1,1 0 1,0 0 0,-1 1-1,2-3 1,-2 2-73,0 1-1,1-1 1,-1 1 0,1-1 0,-1 1 0,1-1 0,0 1 0,0-1-1,-1 1 1,1 0 0,0-1 0,0 1 0,1 0 0,-1 0-1,0 0 1,0 0 0,0 0 0,1 0 0,-1 0 0,1 0 0,-1 1-1,0-1 1,1 0 0,-1 1 0,1-1 0,0 1 0,2-1-1,39 0-3449,-25 2-3325,-13-1-121</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4:54.285"/>
    </inkml:context>
    <inkml:brush xml:id="br0">
      <inkml:brushProperty name="width" value="0.025" units="cm"/>
      <inkml:brushProperty name="height" value="0.025" units="cm"/>
    </inkml:brush>
  </inkml:definitions>
  <inkml:trace contextRef="#ctx0" brushRef="#br0">105 65 5573,'0'0'-672,"-56"-32"1472,41 18-31,4 4-96,4 6-129,1 2-127,3 0-225,0 2 0,2 0 96,-1 0-63,2 6 31,0 10-224,21 2-32,14-2-833,18-9-2690</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4:54.784"/>
    </inkml:context>
    <inkml:brush xml:id="br0">
      <inkml:brushProperty name="width" value="0.025" units="cm"/>
      <inkml:brushProperty name="height" value="0.025" units="cm"/>
    </inkml:brush>
  </inkml:definitions>
  <inkml:trace contextRef="#ctx0" brushRef="#br0">391 23 12460,'0'0'1425,"-10"-5"-1302,5 2-138,0 1 0,-1-1-1,1 1 1,0 0 0,-1 1 0,0-1 0,1 1 0,-1 0-1,0 1 1,0-1 0,0 1 0,0 0 0,1 1 0,-1-1-1,0 1 1,0 0 0,1 1 0,-9 2 0,-117 26-541,84 2-298,24-22-99,-19 13-1208,40-21 1520,-1 0 0,1 0 0,0 1 0,0-1 0,0 1 0,1 0 0,-1-1 0,-2 6 0,1-3-1601</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4:55.127"/>
    </inkml:context>
    <inkml:brush xml:id="br0">
      <inkml:brushProperty name="width" value="0.025" units="cm"/>
      <inkml:brushProperty name="height" value="0.025" units="cm"/>
    </inkml:brush>
  </inkml:definitions>
  <inkml:trace contextRef="#ctx0" brushRef="#br0">65 23 2947,'0'0'2242,"-50"-22"-2210,41 22 32,5 0-192,2 0-353</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4:48.923"/>
    </inkml:context>
    <inkml:brush xml:id="br0">
      <inkml:brushProperty name="width" value="0.025" units="cm"/>
      <inkml:brushProperty name="height" value="0.025" units="cm"/>
    </inkml:brush>
  </inkml:definitions>
  <inkml:trace contextRef="#ctx0" brushRef="#br0">1 1 17649,'0'0'897</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4:50.633"/>
    </inkml:context>
    <inkml:brush xml:id="br0">
      <inkml:brushProperty name="width" value="0.025" units="cm"/>
      <inkml:brushProperty name="height" value="0.025" units="cm"/>
    </inkml:brush>
  </inkml:definitions>
  <inkml:trace contextRef="#ctx0" brushRef="#br0">39 144 5125,'0'0'13837,"-8"4"-11515,-23 13 3439,31-17-5640,29-9 766,81-61 275,-81 50-1142,1 0 0,51-24 1,-81 44-24,0 0 0,0 0 0,0-1 0,1 1 0,-1 0 0,0 0 0,0 0 0,0 0 0,0 0 0,0 0 0,0 0 0,1 0 0,-1 0 0,0 0 1,0 0-1,0 0 0,0 0 0,0 0 0,0 0 0,1 0 0,-1 0 0,0 0 0,0 0 0,0 0 0,0 0 0,0 0 0,1 0 0,-1 0 0,0 0 0,0 0 0,0 0 0,0 0 1,0 0-1,0 0 0,1 0 0,-1 0 0,0 0 0,0 1 0,0-1 0,0 0 0,0 0 0,0 0 0,0 0 0,0 0 0,1 0 0,-1 0 0,0 1 0,0-1 0,0 0 0,0 0 0,0 0 1,0 0-1,0 0 0,0 0 0,0 1 0,0-1 0,0 0 0,0 0 0,0 0 0,0 1 0,-5 12-68,-12 15 108,-10 8 62,14-19-121,0 0 0,2 0 0,0 1 0,-14 32 0,23-47-4224,2-10-2462,1 3 5368,3-20-11958</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4:51.005"/>
    </inkml:context>
    <inkml:brush xml:id="br0">
      <inkml:brushProperty name="width" value="0.025" units="cm"/>
      <inkml:brushProperty name="height" value="0.025" units="cm"/>
    </inkml:brush>
  </inkml:definitions>
  <inkml:trace contextRef="#ctx0" brushRef="#br0">373 25 18097,'-11'-2'0,"-1"0"98,0 0 0,0 1 1,-1 0-1,1 1 0,0 1 0,-1 0 0,1 0 0,0 1 0,0 1 1,0 0-1,0 0 0,-12 6 0,9 1-1,1 0 0,0 1 0,0 1 0,1 0 0,1 0 0,0 2 0,1-1 0,0 1 1,1 1-1,1 0 0,0 0 0,1 1 0,1 0 0,1 0 0,0 1 0,1 0 0,0 0 0,1 0 0,2 1 0,-1-1 0,2 27 0,0-38-54,1-1 0,0 1-1,1-1 1,0 1 0,-1-1 0,2 1-1,-1-1 1,1 0 0,-1 0-1,2 1 1,-1-1 0,0-1 0,1 1-1,0 0 1,0 0 0,0-1-1,1 0 1,0 0 0,0 0 0,0 0-1,0 0 1,0-1 0,1 0-1,-1 0 1,1 0 0,0 0-1,0-1 1,0 0 0,0 0 0,0 0-1,1-1 1,-1 0 0,9 2-1,8-2 269,-1 0 0,1-1-1,-1-1 1,1 0 0,-1-2-1,0-1 1,0-1 0,0 0-1,-1-2 1,1 0 0,-2-1 0,28-16-1,-29 15-105,-1-2 0,-1 0 0,0 0 0,0-1 0,-2-1 0,1-1 0,-2 0 0,0-1 0,0 0 0,-1-1-1,-1-1 1,-1 0 0,14-31 0,-20 40-125,-2-1-1,1 1 1,-1 0 0,0-1-1,-1 1 1,0-1-1,0 1 1,-1-1-1,0 0 1,0 1 0,-1-1-1,-1 1 1,1-1-1,-5-12 1,4 15-67,-1 0 1,0 1-1,0-1 0,-1 1 1,1 0-1,-1 0 0,0 0 1,0 0-1,-1 1 0,1 0 0,-1 0 1,0 0-1,0 0 0,-1 1 1,1 0-1,-1 0 0,1 0 1,-1 1-1,0 0 0,-9-3 1,2 2-92,-1 1 0,1 0-1,-1 1 1,1 0 0,-1 1 0,0 1 0,1 0 0,-1 0 0,1 2 0,0 0 0,0 0 0,0 1 0,0 1 0,0 0 0,1 0 0,0 2 0,-18 11 0,20-11-1187,1 0 1,-1 1-1,1 1 1,1 0 0,0 0-1,0 0 1,-8 14-1,5-3-10741</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03.139"/>
    </inkml:context>
    <inkml:brush xml:id="br0">
      <inkml:brushProperty name="width" value="0.025" units="cm"/>
      <inkml:brushProperty name="height" value="0.025" units="cm"/>
    </inkml:brush>
  </inkml:definitions>
  <inkml:trace contextRef="#ctx0" brushRef="#br0">16 1 19122,'0'0'2093,"11"0"-134,-5 0-1682,6 0 407,0 0 0,0 1 0,24 4 0,-34-4-625,1-1 1,-1 0-1,0 1 0,1 0 1,-1-1-1,0 1 0,0 0 1,0 0-1,0 1 0,0-1 1,0 0-1,0 1 0,0-1 1,0 1-1,0-1 0,-1 1 1,1 0-1,-1 0 0,1 0 1,-1 0-1,0 0 0,0 0 1,0 0-1,0 0 0,0 0 1,0 1-1,0-1 0,-1 0 1,1 1-1,-1 2 1,0-4-44,-1 1 0,1-1 0,0 1 0,-1-1 1,0 1-1,1-1 0,-1 1 0,0-1 1,0 0-1,0 0 0,0 1 0,0-1 1,0 0-1,0 0 0,0 0 0,0 0 1,-1 0-1,1 0 0,0 0 0,-1-1 1,1 1-1,-3 0 0,0 1 116,0 0 0,0-1 0,0 1 1,0-1-1,0 0 0,-1 0 0,-5 0 0,9-1 71,8 0-59,-5 0-148,11-1-12,0 2 0,0 0 0,0 0 0,16 5 0,-27-6 7,0 1-1,0-1 1,0 0-1,0 1 1,0 0-1,0-1 1,0 1-1,-1 0 1,1 0-1,0 0 1,0 0-1,-1 0 1,1 1-1,-1-1 1,1 0 0,-1 1-1,0-1 1,1 1-1,-1 0 1,0-1-1,0 1 1,0 0-1,0 0 1,-1-1-1,1 1 1,0 0-1,-1 0 1,1 0-1,-1 0 1,1 0-1,-1 0 1,0 0-1,0 0 1,0 0-1,0 0 1,-1 0-1,1 0 1,-1 3-1,0-2 35,-1-1 0,1 0 0,-1 0 0,1 0-1,-1 0 1,0 0 0,0 0 0,0 0 0,0 0-1,0-1 1,0 1 0,0-1 0,-1 1 0,1-1-1,0 0 1,-1 0 0,1 0 0,-1 0-1,0-1 1,-2 1 0,-56 10 1691,59-10-1625,-18 1 148,0-1 0,0 0 0,-26-3 0,46 2-309,1 0 0,-1 0 0,0-1 1,0 1-1,1 0 0,-1 0 0,0 0 0,0-1 1,0 1-1,1 0 0,-1 0 0,0-1 1,0 1-1,0 0 0,0-1 0,0 1 1,0 0-1,1 0 0,-1-1 0,0 1 1,0 0-1,0-1 0,0 1 0,0 0 1,0-1-1,0 1 0,0 0 0,0 0 1,0-1-1,-1 1 0,1 0 0,0-1 0,0 1 1,0 0-1,0 0 0,0-1 0,0 1 1,-1 0-1,1 0 0,0-1 0,0 1 1,0 0-1,-1 0 0,1 0 0,0-1 1,0 1-1,-1 0 0,1 0 0,0 0 1,-1 0-1,1-1 0,0 1 0,0 0 1,-1 0-1,1 0 0,0 0 0,-1 0 0,1 0 1,0 0-1,0 0 0,-1 0 0,1 0 1,-1 0-1,23-12-5438,4 4-956,4-1-3487</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03.516"/>
    </inkml:context>
    <inkml:brush xml:id="br0">
      <inkml:brushProperty name="width" value="0.025" units="cm"/>
      <inkml:brushProperty name="height" value="0.025" units="cm"/>
    </inkml:brush>
  </inkml:definitions>
  <inkml:trace contextRef="#ctx0" brushRef="#br0">467 27 12844,'-8'-4'2461,"-4"-1"-2020,0 1-1,1 1 0,-1 0 1,0 0-1,0 1 1,-1 1-1,1 0 0,0 1 1,-1 0-1,1 1 1,0 0-1,0 1 1,0 0-1,0 1 0,-17 6 1,10 0-267,0 1-1,0 0 1,1 2 0,1 0-1,0 1 1,0 1 0,2 0 0,0 2-1,-18 21 1,26-28-109,1 0 1,0 0-1,0 1 0,0 0 1,1 0-1,1 1 0,0-1 0,0 1 1,1 0-1,1 0 0,0 0 0,0 0 1,1 0-1,0 1 0,1-1 1,0 0-1,1 1 0,0-1 0,4 13 1,-4-19-67,1 0 1,0 0-1,0-1 1,0 1 0,1 0-1,-1-1 1,1 0-1,0 1 1,1-1 0,-1 0-1,1-1 1,-1 1-1,9 5 1,-4-3 17,1-1-1,-1 0 1,1-1-1,0 0 1,0 0 0,18 3-1,4 0 109,0-3-1,0 0 1,47-2-1,-50-2-80,0-1-1,1-1 0,-1-2 1,0 0-1,49-16 0,-67 16 60,-1 0 1,0 0-1,0-1 0,0 0 0,0 0 0,-1-1 1,0 0-1,12-11 0,-16 12 78,1-1 0,-1 1 0,0-1-1,-1 0 1,1 0 0,-1 0 0,0 0 0,-1-1 0,1 1 0,-1-1 0,0 1-1,-1-1 1,2-13 0,-3 14-143,0 0 1,0 0-1,0 0 1,-1-1-1,0 1 0,0 0 1,-1 0-1,0 0 0,0 0 1,0 1-1,0-1 0,-1 0 1,0 1-1,-5-7 1,1 3-50,-1 0 0,1 0 0,-2 1 0,1 1 0,-1-1 0,0 1 0,-13-7 0,-1 1-823,0 2-1,-1 0 0,1 2 1,-2 0-1,0 2 0,-32-6 1,2 7-3202,9 5-2237</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17.537"/>
    </inkml:context>
    <inkml:brush xml:id="br0">
      <inkml:brushProperty name="width" value="0.025" units="cm"/>
      <inkml:brushProperty name="height" value="0.025" units="cm"/>
    </inkml:brush>
  </inkml:definitions>
  <inkml:trace contextRef="#ctx0" brushRef="#br0">79 219 18001,'0'0'5381,"-9"11"-4708,1-1-603,1 0 0,0 1 0,0 0-1,1 0 1,1 0 0,0 1 0,0-1 0,1 1 0,-4 22 0,5-12 405,1 0 0,0 28 0,2-49-461,0-1-1,0 0 0,0 1 0,0-1 0,0 1 0,0-1 0,0 0 1,0 1-1,0-1 0,0 1 0,0-1 0,0 1 0,0-1 0,0 0 1,0 1-1,1-1 0,-1 0 0,0 1 0,0-1 0,0 0 0,1 1 1,-1-1-1,0 0 0,0 1 0,1-1 0,-1 0 0,0 1 0,1-1 1,-1 0-1,0 0 0,1 1 0,-1-1 0,0 0 0,1 0 0,-1 0 0,1 0 1,-1 0-1,0 0 0,1 1 0,-1-1 0,1 0 0,18-11 591,15-26 541,-18 10-962,-2-1 0,-1-1 0,-1-1 0,-1 1-1,-1-2 1,-2 1 0,-2-2 0,0 1 0,-2 0 0,-2-1 0,-1-42-1,-4 57-316,-5 29-65,-4 30 68,4 0 128,1 1 1,3 0-1,1 78 0,4-117-9,-1 0-1,1-1 0,-1 1 0,1 0 1,0-1-1,0 1 0,1-1 1,-1 0-1,1 1 0,0-1 0,-1 0 1,2 0-1,-1 0 0,5 5 1,-6-7 9,0 0 1,1 0 0,-1 0 0,1 0 0,-1 0 0,1-1 0,-1 1 0,1 0 0,-1-1-1,1 1 1,0-1 0,-1 0 0,1 1 0,0-1 0,-1 0 0,1 0 0,0 0-1,-1 0 1,1 0 0,0-1 0,-1 1 0,1 0 0,0-1 0,-1 1 0,1-1-1,-1 0 1,1 0 0,-1 1 0,1-1 0,-1 0 0,0 0 0,1 0 0,-1 0 0,0-1-1,2-1 1,7-7 50,-1 0 0,-1-1 0,0 0 0,0-1 0,-1 1-1,0-2 1,9-24 0,-5 8 84,-2 0 0,9-46 1,-33 140-173,12-50 158,1 1 0,0 0 0,1 0-1,1-1 1,2 27 0,-2-40-109,1-1 0,0 1 0,-1-1 0,1 1 0,0-1 0,0 0-1,0 1 1,0-1 0,0 0 0,0 1 0,1-1 0,-1 0 0,0 0 0,0 0 0,1 0 0,-1 0 0,1 0 0,-1-1-1,1 1 1,-1 0 0,1-1 0,0 1 0,-1-1 0,1 0 0,-1 1 0,1-1 0,0 0 0,-1 0 0,1 0 0,0 0-1,-1-1 1,1 1 0,0 0 0,-1 0 0,1-1 0,0 0 0,2 0 0,4-2-308,-1 1 1,0-1-1,0 0 0,0 0 1,0-1-1,0 0 1,6-5-1,34-38-9064,-30 20 2401</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04.832"/>
    </inkml:context>
    <inkml:brush xml:id="br0">
      <inkml:brushProperty name="width" value="0.025" units="cm"/>
      <inkml:brushProperty name="height" value="0.025" units="cm"/>
    </inkml:brush>
  </inkml:definitions>
  <inkml:trace contextRef="#ctx0" brushRef="#br0">1 31 15983,'0'0'8782,"9"1"-6850,30-3 221,62-11-1,-57 6-1563,64-2 0,-107 8-585,0 1 0,0 0 0,0 0-1,0 0 1,0 0 0,0 0 0,0 0 0,0 0 0,0 1 0,0-1 0,0 0 0,0 1 0,0-1 0,0 0 0,0 1-1,0-1 1,-1 1 0,1-1 0,0 1 0,0 0 0,0-1 0,-1 1 0,1 0 0,0-1 0,-1 1 0,1 0 0,0 1 0,0 0 9,-1 0 0,0-1 1,0 1-1,0 0 0,0-1 0,0 1 1,-1 0-1,1-1 0,0 1 1,-1 0-1,1-1 0,-1 1 1,1-1-1,-3 4 0,0 2 34,-2 0-1,1 0 0,-1-1 0,0 1 1,-11 10-1,-22 12-46,28-23 0,1 1 0,-1 1 0,1-1 0,0 1 0,1 1 0,0 0 0,-13 18 0,21-26 0,0-1 0,-1 1 0,1 0 0,0-1 0,0 1 0,0 0 0,0-1 0,0 1 0,0 0 0,0-1 0,0 1 0,0 0 0,0-1 0,1 1 0,-1-1 0,0 1 0,0 0 0,0-1 0,1 1 0,-1-1 0,0 1 0,1 0 0,-1-1 0,1 1 0,-1-1 0,1 1 0,-1-1 0,0 0 0,1 1 0,0-1 0,-1 1 0,1-1 0,-1 0 0,1 1 0,-1-1 0,1 0 0,0 0 0,-1 0 0,1 1 0,0-1 0,-1 0 0,1 0 0,0 0 0,-1 0 0,1 0 0,0 0 0,0 0 0,42 2 0,-36-2 0,28 0-57,-1-1-1,1-2 1,40-9-1,-70 12 37,-2-1-1963</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05.300"/>
    </inkml:context>
    <inkml:brush xml:id="br0">
      <inkml:brushProperty name="width" value="0.025" units="cm"/>
      <inkml:brushProperty name="height" value="0.025" units="cm"/>
    </inkml:brush>
  </inkml:definitions>
  <inkml:trace contextRef="#ctx0" brushRef="#br0">0 53 16688,'0'0'8760,"9"-7"-6454,1 1-1937,1 0 0,-1 1 0,1 0-1,1 0 1,-1 1 0,1 0 0,-1 1 0,1 1-1,0 0 1,0 1 0,22-1 0,-30 2-334,9 0 10,-1 0 0,1 1 0,0 0 0,23 5 0,-34-5-58,0-1-1,0 1 1,0-1 0,0 1 0,-1 0-1,1 0 1,0 0 0,0 0-1,-1 0 1,1 0 0,0 0-1,-1 1 1,1-1 0,-1 0-1,0 1 1,1-1 0,-1 1-1,0 0 1,0-1 0,0 1-1,0 0 1,0 0 0,-1 0 0,1 0-1,0 0 1,-1-1 0,1 1-1,-1 0 1,0 0 0,0 0-1,0 0 1,0 0 0,0 0-1,0 0 1,0 0 0,-1 0-1,1 0 1,-1 0 0,0 3 0,-1-1 18,0-1 0,0 1 1,0-1-1,0 0 1,0 0-1,-1 0 1,1 0-1,-1 0 1,0-1-1,0 1 1,0-1-1,0 1 0,-5 2 1,-51 25 259,49-25-211,-18 7 63,15-7-59,1 0 0,0 1 0,0 1-1,0 0 1,-13 10 0,24-17-58,1 1 0,-1-1 0,1 0 0,-1 1 0,1-1 0,-1 0 0,1 1 0,-1-1 0,1 0 0,-1 1 0,1-1 0,-1 1 0,1-1 0,-1 1 0,1-1 0,0 1 0,-1-1 0,1 1 0,0 0 0,0-1 0,0 1 0,-1-1 0,1 1 0,0 0 0,0-1 0,0 1 0,0 0 0,0-1 0,0 1 0,0-1 0,0 1 0,0 0 0,0-1 0,0 1 0,1 0 0,-1-1 0,0 1 0,0-1 0,1 1 0,-1 0 0,0-1 0,1 1 0,-1-1 0,0 1 0,1-1 0,-1 1 0,1-1 0,-1 0 0,1 1 0,-1-1 0,1 1 0,-1-1 0,1 0 0,-1 0 0,1 1 0,0-1 0,-1 0 0,1 0 0,-1 0 0,1 1 0,0-1 0,-1 0 0,1 0 0,0 0 0,0 0 0,49 5 0,-45-5 0,198 1-5765,-184-3 549,0-7-3406</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28.543"/>
    </inkml:context>
    <inkml:brush xml:id="br0">
      <inkml:brushProperty name="width" value="0.025" units="cm"/>
      <inkml:brushProperty name="height" value="0.025" units="cm"/>
    </inkml:brush>
  </inkml:definitions>
  <inkml:trace contextRef="#ctx0" brushRef="#br0">1 30 9385,'0'-8'10365,"8"2"-4234,25-3-2601,22 3-5249,-39 6 3367,9 4-1549,-24-4-99,-1 0-1,0 0 1,0 0 0,0 0-1,0 1 1,1-1 0,-1 0 0,0 0-1,0 0 1,0 1 0,0-1-1,0 0 1,0 0 0,0 1-1,0-1 1,0 0 0,0 0 0,0 0-1,0 1 1,0-1 0,0 0-1,0 0 1,0 1 0,0-1-1,0 0 1,0 0 0,0 1 0,0-1-1,0 0 1,0 0 0,0 0-1,0 1 1,0-1 0,-1 0-1,1 0 1,0 0 0,0 1 0,0-1-1,0 0 1,-1 0 0,1 0-1,0 0 1,0 0 0,0 1-1,-1-1 1,-38 23 112,35-21-64,-20 16 32,24-17-80,0-1 1,0 1 0,0 0-1,1 0 1,-1-1-1,0 1 1,0 0 0,1-1-1,-1 1 1,0 0-1,1-1 1,-1 1 0,1-1-1,-1 1 1,1-1 0,-1 1-1,1-1 1,-1 1-1,1-1 1,0 1 0,-1-1-1,1 1 1,0-1-1,-1 0 1,1 0 0,0 1-1,-1-1 1,1 0-1,0 0 1,0 0 0,-1 0-1,1 0 1,0 0 0,0 0-1,0 0 1,3 2-9,0-1 1,-1 1 0,1-1-1,-1 1 1,0 1-1,0-1 1,1 0 0,-1 1-1,-1-1 1,1 1 0,0 0-1,-1 0 1,1 0-1,-1 0 1,3 6 0,-4-7 4,0 0 1,0 0 0,0 0 0,0 0 0,-1 0 0,1 0 0,-1 0-1,0 0 1,1 0 0,-1 0 0,0 0 0,0 0 0,0 0 0,-1 0-1,1 0 1,0 0 0,-1 0 0,1 0 0,-1 0 0,0 0 0,0 0-1,1 0 1,-1 0 0,-1 0 0,1-1 0,0 1 0,0 0 0,-1-1-1,1 1 1,0-1 0,-3 2 0,-1-1 141,0 0 0,0 0-1,0 0 1,0-1 0,0 0 0,0 0-1,0-1 1,-1 1 0,1-1 0,0 0 0,0 0-1,-1-1 1,1 0 0,0 0 0,0 0 0,0 0-1,0-1 1,-5-2 0,10 4-342,0-1 0,0 1-1,-1 0 1,1 0 0,1-1 0,-1 1-1,0 0 1,0 0 0,0-1 0,0 1-1,0 0 1,0 0 0,0-1 0,0 1 0,0 0-1,0 0 1,0-1 0,1 1 0,-1 0-1,0 0 1,0 0 0,0-1 0,0 1-1,1 0 1,-1 0 0,0 0 0,0 0 0,1 0-1,-1-1 1,0 1 0,0 0 0,0 0-1,1 0 1,-1 0 0,0 0 0,0 0-1,1 0 1,-1 0 0,0 0 0,1 0-1,-1 0 1,0 0 0,0 0 0,1 0 0,-1 0-1,0 0 1,0 0 0,1 0 0,-1 0-1,0 0 1,0 0 0,1 1 0,-1-1-1,2 0-1329,11-3-7206</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29.908"/>
    </inkml:context>
    <inkml:brush xml:id="br0">
      <inkml:brushProperty name="width" value="0.025" units="cm"/>
      <inkml:brushProperty name="height" value="0.025" units="cm"/>
    </inkml:brush>
  </inkml:definitions>
  <inkml:trace contextRef="#ctx0" brushRef="#br0">359 33 9257,'-1'-1'416,"0"-1"0,0 0 0,0 1 0,0-1 0,0 0 0,0 1 0,0-1 0,0 1 0,0 0 0,-1-1 0,1 1 0,-1 0 0,1 0 0,-1 0 0,1 0 0,-1 0 1,-3-1-1,0 0-67,1 0 1,-1 1 0,0 0 0,0 0-1,1 1 1,-10-1 0,4 1-306,0 1 0,1 0 0,-1 0 0,1 1-1,0 0 1,-16 6 0,9-1-22,1 2 0,0 0-1,0 0 1,0 1 0,1 1-1,1 1 1,-22 23 0,27-26 105,0 0 1,1 1-1,1 0 1,-1 0-1,2 0 1,-1 1-1,2 0 1,-1 0-1,2 0 1,-1 1-1,1-1 1,-2 18-1,5-26-106,0 1-1,0-1 1,0 0-1,1 0 1,-1 1-1,1-1 1,0 0-1,0 0 1,0 0-1,0 0 1,0 0-1,1 0 1,-1 0-1,1-1 1,0 1-1,0 0 1,0-1-1,0 1 1,0-1-1,0 0 1,1 0-1,-1 0 1,1 0-1,0 0 1,-1 0-1,1-1 1,0 1-1,0-1 1,0 0-1,0 0 1,6 1-1,8 3 225,1-2 0,-1 0-1,1-1 1,24 0-1,-40-2-212,2 0 26,50 2 344,83-8 0,-122 5-311,0-2-1,0 1 0,0-2 0,-1 0 0,1-1 0,-1 0 0,0-1 0,-1-1 0,1 0 0,18-15 0,-29 21 37,0-1 0,0 0 0,-1-1 1,1 1-1,-1 0 0,0-1 0,1 1 1,-1-1-1,0 0 0,-1 0 0,1 0 1,0 0-1,-1 0 0,0 0 0,1 0 0,-1 0 1,-1 0-1,1-1 0,0 1 0,-1 0 1,0-1-1,1 1 0,-1-1 0,-1 1 1,1 0-1,0-1 0,-1 1 0,0 0 1,-1-5-1,-1 2 8,0 0 0,-1 1 0,1-1 1,-1 1-1,0 0 0,-1 0 0,1 0 1,-1 0-1,0 1 0,0 0 0,-1 0 1,1 0-1,-1 1 0,-6-3 0,-13-6-80,0 2 0,-1 2 0,0 0 0,0 1 1,0 2-1,-51-5 0,59 9-1209,0 1 1,0 1 0,-26 4-1,36-1-4109</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44.430"/>
    </inkml:context>
    <inkml:brush xml:id="br0">
      <inkml:brushProperty name="width" value="0.025" units="cm"/>
      <inkml:brushProperty name="height" value="0.025" units="cm"/>
    </inkml:brush>
  </inkml:definitions>
  <inkml:trace contextRef="#ctx0" brushRef="#br0">88 5 12268,'-4'-5'7006,"-5"8"-4311,-8 9-919,7 3-578,1 1 1,-15 32-1,21-42-1082,1-1 0,0 1 0,0 0 0,1 0 0,-1 0 0,1 0 0,0 0 0,1 0 0,-1 0 0,1 0 1,1 0-1,1 11 0,-1-15-65,0 0 1,0-1 0,1 1-1,-1-1 1,1 1 0,-1-1-1,1 1 1,-1-1 0,1 0-1,0 0 1,0 0 0,-1 0-1,1 0 1,0 0 0,0 0-1,0-1 1,0 1 0,0 0 0,0-1-1,0 0 1,4 1 0,48 2 301,-50-3-354,8 0-73,-6 0-328,0 0 1,0 0 0,0 0-1,0-1 1,12-3-1,-16 4-51,0-1 0,0 0 0,0 0 0,-1 0 0,1 0 0,0 0 0,-1 0 0,1-1 0,0 1 1,-1-1-1,0 1 0,1-1 0,1-2 0,5-13-5558</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44.803"/>
    </inkml:context>
    <inkml:brush xml:id="br0">
      <inkml:brushProperty name="width" value="0.025" units="cm"/>
      <inkml:brushProperty name="height" value="0.025" units="cm"/>
    </inkml:brush>
  </inkml:definitions>
  <inkml:trace contextRef="#ctx0" brushRef="#br0">28 0 14990,'0'0'5830,"-28"57"-4677,28-41-192,0-1-641,2 2-256,10 0-1697,2-3-2019,-1-5-2594</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45.130"/>
    </inkml:context>
    <inkml:brush xml:id="br0">
      <inkml:brushProperty name="width" value="0.025" units="cm"/>
      <inkml:brushProperty name="height" value="0.025" units="cm"/>
    </inkml:brush>
  </inkml:definitions>
  <inkml:trace contextRef="#ctx0" brushRef="#br0">395 63 11275,'-9'-7'1510,"1"0"-1389,0 1-1,-1 0 1,0 1-1,0 0 1,-1 0-1,1 1 1,-1 0-1,0 1 1,0 0-1,0 1 1,0 0-1,0 0 1,-14 0-1,12 3 10,1 1 0,0 0 0,0 0 0,0 1 0,0 1 0,0 0 0,1 0 0,-1 1 0,1 0 0,0 1 0,1 0 0,-1 1 0,1 0 0,1 0 0,-1 1 0,1 0 0,1 0 0,-1 1 0,1 0 0,1 1 0,0-1 0,0 1-1,1 0 1,0 1 0,1-1 0,0 1 0,1 0 0,-3 14 0,5-21-24,1 0 1,0 0-1,0 1 0,1-1 0,-1 0 0,1 0 0,0 0 0,0 1 0,0-1 1,0 0-1,1 0 0,0-1 0,-1 1 0,1 0 0,1 0 0,-1-1 0,1 1 1,-1-1-1,1 0 0,0 0 0,0 0 0,0 0 0,1-1 0,-1 1 0,1-1 1,-1 0-1,1 0 0,0 0 0,5 2 0,10 4 410,0-2 1,0 0-1,1 0 0,35 3 1,-28-4-104,0-2 1,0-1-1,1-1 1,-1-1-1,42-6 1,-63 5-248,0 0 1,0 0-1,-1 0 0,1-1 1,-1 0-1,1 0 0,-1 0 1,0-1-1,1 0 0,-1 0 1,-1 0-1,1-1 0,0 1 1,-1-1-1,0 0 0,0-1 1,0 1-1,0-1 0,-1 1 1,1-1-1,-1 0 0,-1 0 1,1-1-1,-1 1 0,0-1 1,0 1-1,0-1 0,-1 1 1,0-1-1,0 0 0,0 0 1,-1-6-1,0 5-124,0-1 0,-1 0 0,0 0-1,-1 0 1,1 1 0,-2-1 0,1 1 0,-1-1 0,0 1 0,0 0 0,-1 0-1,0 0 1,-1 1 0,1-1 0,-1 1 0,0 0 0,-1 1 0,1-1 0,-1 1-1,0 0 1,-1 0 0,1 1 0,-1 0 0,-12-6 0,7 4-291,0 0 0,-1 2 0,0-1 0,0 1 0,0 1 0,-1 0 0,1 1-1,-1 1 1,1 0 0,-1 1 0,1 0 0,-1 1 0,-22 4 0,31-3-414,1-1-1,0 0 0,0 1 0,0 0 1,0 0-1,1 0 0,-1 0 0,0 1 1,1-1-1,0 1 0,-7 6 0,0 8-6783</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9:37.058"/>
    </inkml:context>
    <inkml:brush xml:id="br0">
      <inkml:brushProperty name="width" value="0.025" units="cm"/>
      <inkml:brushProperty name="height" value="0.025" units="cm"/>
    </inkml:brush>
  </inkml:definitions>
  <inkml:trace contextRef="#ctx0" brushRef="#br0">0 36 19571,'0'0'5130,"10"-6"-2445,0-1-1920,-6 4-535,-1 1-1,1-1 0,-1 1 1,1 0-1,0 0 1,0 0-1,0 1 0,0-1 1,0 1-1,0 0 1,5-1-1,-8 2-213,-1 0 1,0 0-1,1 0 1,-1 0-1,0 0 1,1 0-1,-1 0 1,0 0-1,1 0 0,-1 0 1,1 0-1,-1 0 1,0 1-1,1-1 1,-1 0-1,0 0 1,1 0-1,-1 0 1,0 1-1,1-1 1,-1 0-1,0 0 0,0 1 1,1-1-1,-1 0 1,0 0-1,0 1 1,1-1-1,-1 0 1,0 1-1,0-1 1,0 0-1,0 1 0,1-1 1,-1 0-1,0 1 1,0-1-1,0 1 1,-2 20 567,-15 22 49,16-42-629,-1 4-4,-20 49 0,21-50 0,0 0 0,0 0 0,0 0 0,0 0 0,0 0 0,1-1 0,0 1 0,0 0 0,0 0 0,0 0 0,1 0 0,0 4 0,2-6 0,0-1 0,0 0 0,1 1 0,-1-2 0,0 1 0,0 0 0,1 0 0,-1-1 0,1 0 0,-1 0 0,0 0 0,1 0 0,-1 0 0,5-2 0,2 2 0,34-5-3052,-40 4 2101,0 0 0,1-1 0,-1 1 0,0-1-1,0 0 1,0 0 0,6-5 0,-1-2-9752</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9:37.417"/>
    </inkml:context>
    <inkml:brush xml:id="br0">
      <inkml:brushProperty name="width" value="0.025" units="cm"/>
      <inkml:brushProperty name="height" value="0.025" units="cm"/>
    </inkml:brush>
  </inkml:definitions>
  <inkml:trace contextRef="#ctx0" brushRef="#br0">33 1 17873,'0'0'12908,"-2"62"-12203,2-28-545,-6 1-160,-1 2-1057,1-5-1762,-3-8-2306,6-10-2978</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9:38.230"/>
    </inkml:context>
    <inkml:brush xml:id="br0">
      <inkml:brushProperty name="width" value="0.025" units="cm"/>
      <inkml:brushProperty name="height" value="0.025" units="cm"/>
    </inkml:brush>
  </inkml:definitions>
  <inkml:trace contextRef="#ctx0" brushRef="#br0">331 27 8456,'-9'0'4506,"1"-2"-4190,0 2-1,0-1 1,0 1 0,0 0 0,0 1 0,0 0 0,0 0 0,0 1 0,0 0 0,0 0 0,1 1-1,-1 0 1,1 0 0,0 1 0,0 0 0,-7 5 0,-4 6-224,1 0 0,1 2 1,1 0-1,0 1 0,1 0 0,1 1 0,-16 31 0,21-35 80,1 0-1,1 0 0,0 0 0,2 1 0,-1 0 1,2 0-1,0 1 0,1-1 0,1 1 1,0-1-1,2 22 0,0-32-151,0 0 0,0 0-1,1 0 1,-1 0 0,1 0 0,1 0 0,-1 0-1,1 0 1,0-1 0,0 1 0,1-1 0,0 0-1,0 0 1,0 0 0,0-1 0,8 7 0,-4-5-22,1-1 1,-1 0 0,1 0 0,-1-1 0,1-1 0,1 1 0,-1-1 0,0-1 0,1 1 0,10 0 0,-4-1 61,0-1-1,0-1 1,0 0-1,1-1 1,-1-1 0,0 0-1,0-1 1,-1-1-1,1 0 1,-1-1 0,0-1-1,28-14 1,-29 9 398,1 0 1,-2 0-1,0-2 0,0 0 1,-1 0-1,0-1 1,-1 0-1,-1-1 0,-1 0 1,0-1-1,-1 0 1,0 0-1,-1-1 0,-1 0 1,-1 0-1,0-1 1,-2 1-1,0-1 0,0 0 1,-2 0-1,0 0 1,-4-34-1,2 44-701,0 1 0,-1 0 0,0 0 0,0-1 0,-1 1-1,0 0 1,0 1 0,0-1 0,-1 1 0,0-1 0,-1 1 0,1 0 0,-1 1 0,0-1 0,-1 1-1,1 0 1,-1 0 0,0 1 0,-7-5 0,7 6-217,0-1 1,1 2-1,-1-1 1,0 1-1,-1 0 0,1 0 1,0 1-1,-1-1 0,1 1 1,0 1-1,-1-1 1,1 1-1,-1 1 0,1-1 1,-1 1-1,1 0 0,0 0 1,-1 1-1,1 0 1,0 0-1,0 0 0,-7 4 1,-12 10-14857</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17.880"/>
    </inkml:context>
    <inkml:brush xml:id="br0">
      <inkml:brushProperty name="width" value="0.025" units="cm"/>
      <inkml:brushProperty name="height" value="0.025" units="cm"/>
    </inkml:brush>
  </inkml:definitions>
  <inkml:trace contextRef="#ctx0" brushRef="#br0">84 1 12236,'0'0'7633,"-8"7"-5342,1-1-1909,0 0-1,1 0 1,-1 1 0,1 0 0,1 0 0,0 0 0,0 1 0,0 0 0,1 0 0,0 0 0,0 0-1,-4 16 1,8-24-357,0 1-1,-1-1 1,1 1-1,0-1 0,-1 1 1,1-1-1,0 1 1,0 0-1,-1-1 1,1 1-1,0-1 0,0 1 1,0 0-1,0-1 1,0 1-1,0 0 1,0-1-1,0 1 0,0 0 1,0-1-1,1 1 1,-1-1-1,0 1 0,0 0 1,0-1-1,1 1 1,-1-1-1,0 1 1,1-1-1,-1 1 0,1-1 1,-1 1-1,0-1 1,1 1-1,0 0 1,21-10 627,-12 2-817,59-21-1949,-68 28 2728,-1 2-455,1 0 1,-1-1 0,0 1-1,0 0 1,0-1 0,0 1-1,0 0 1,0-1-1,0 1 1,0 0 0,-1-1-1,1 1 1,-1 0 0,-1 2-1,-5-1 329,-2-16-3722,3 2-3215,0-4-5477</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9:43.227"/>
    </inkml:context>
    <inkml:brush xml:id="br0">
      <inkml:brushProperty name="width" value="0.025" units="cm"/>
      <inkml:brushProperty name="height" value="0.025" units="cm"/>
    </inkml:brush>
  </inkml:definitions>
  <inkml:trace contextRef="#ctx0" brushRef="#br0">0 1 7783,'0'0'673</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9:43.725"/>
    </inkml:context>
    <inkml:brush xml:id="br0">
      <inkml:brushProperty name="width" value="0.025" units="cm"/>
      <inkml:brushProperty name="height" value="0.025" units="cm"/>
    </inkml:brush>
  </inkml:definitions>
  <inkml:trace contextRef="#ctx0" brushRef="#br0">26 93 224,'25'-54'14644,"-19"16"1456,-19 66-15598,-1-5-243,10-18-165,1 0 1,0 1-1,-1-1 1,2 1-1,-1-1 0,1 1 1,0 0-1,0 0 0,0 0 1,0 6-1,4-11-94,0 0 0,1 0 0,-1 0 0,0-1 0,1 1 0,-1-1 0,1 1 0,-1-1 0,1 0 0,-1 0 0,0 0 0,5-1 0,-1 0 0,137-7 0,-142 8 0,1 0 0,-1 0 0,1 1 0,-1-1 0,1 0 0,-1 1 0,1-1 0,-1 1 0,0 0 0,1-1 0,-1 1 0,0 0 0,1 0 0,-1 0 0,0 0 0,0 0 0,0 0 0,0 0 0,0 0 0,0 1 0,0-1 0,1 2 0,0 1 0,0 0 0,-1-1 0,1 1 0,-1 0 0,0 0 0,0 0 0,-1 0 0,1 0 0,0 5 0,-1-6 0,0 0 0,0 0 0,0 0 0,0 1 0,0-1 0,0 0 0,-1 0 0,1 0 0,-1 0 0,0 0 0,0 0 0,0 0 0,-1 0 0,1-1 0,0 1 0,-1 0 0,0-1 0,0 1 0,0-1 0,0 1 0,0-1 0,0 0 0,-1 0 0,1 0 0,-1 0 0,-3 2 0,-6-1 0,3 1 0,-1-1 0,1 0 0,0-1 0,-1 0 0,0 0 0,1-1 0,-1 0 0,0-1 0,0 0 0,1-1 0,-11-1 0,19 1-92,-1 1 0,1-1-1,0 1 1,0-1 0,0 0 0,0 0 0,0 1 0,0-1-1,0 0 1,0 0 0,0 0 0,0 0 0,0 0-1,0 0 1,1 0 0,-2-3 0,1 1-725,0-1 0,0 0 0,0 0 0,0 0 0,0 0-1,1 0 1,0-7 0,0-10-6838</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9:44.084"/>
    </inkml:context>
    <inkml:brush xml:id="br0">
      <inkml:brushProperty name="width" value="0.025" units="cm"/>
      <inkml:brushProperty name="height" value="0.025" units="cm"/>
    </inkml:brush>
  </inkml:definitions>
  <inkml:trace contextRef="#ctx0" brushRef="#br0">1 40 21781,'0'0'10986,"50"-26"-10986,-20 26 0,7-1 0,3 1 0,2 0 0,-1 0 0,-7 0 0,-4 0 0,-6 0 0,-7 0 0,-2 0-1345,-7-3-5862,-4-7-7623</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9:49.811"/>
    </inkml:context>
    <inkml:brush xml:id="br0">
      <inkml:brushProperty name="width" value="0.025" units="cm"/>
      <inkml:brushProperty name="height" value="0.025" units="cm"/>
    </inkml:brush>
  </inkml:definitions>
  <inkml:trace contextRef="#ctx0" brushRef="#br0">0 80 12011,'0'0'4773,"48"9"-3268,13-9 449,17 0-577,16 0-191,12 0-354,11-4-319,2-2-289,1-1-160,-7-2 0,-3 1-64,-12-2-961,-10-1-1441,-15-5-2306,-16-2-6087</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9:50.363"/>
    </inkml:context>
    <inkml:brush xml:id="br0">
      <inkml:brushProperty name="width" value="0.025" units="cm"/>
      <inkml:brushProperty name="height" value="0.025" units="cm"/>
    </inkml:brush>
  </inkml:definitions>
  <inkml:trace contextRef="#ctx0" brushRef="#br0">112 4 1153,'0'0'4036,"-76"0"-6182,40-3-865</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9:50.736"/>
    </inkml:context>
    <inkml:brush xml:id="br0">
      <inkml:brushProperty name="width" value="0.025" units="cm"/>
      <inkml:brushProperty name="height" value="0.025" units="cm"/>
    </inkml:brush>
  </inkml:definitions>
  <inkml:trace contextRef="#ctx0" brushRef="#br0">185 7 2402,'-143'-5'13331,"113"5"-11010,30 0-2310,-1 0-1,1 0 1,0 0-1,0-1 1,-1 1-1,1 0 1,0 0 0,0 0-1,-1 0 1,1 0-1,0 0 1,-1 0-1,1 0 1,0 0-1,-1 0 1,1 0-1,0 0 1,0 0-1,-1 0 1,1 0-1,0 0 1,-1 0-1,1 0 1,0 0-1,0 0 1,-1 1-1,1-1 1,0 0-1,0 0 1,-1 0-1,1 0 1,0 1-1,0-1 1,0 0-1,-1 0 1,1 0-1,0 1 1,0-1-1,0 0 1,0 0-1,-1 1 1,1-1-1,0 0 1,0 1-1,0-1 1,0 0-1,0 0 1,0 1-1,0-1 1,0 0-1,0 1 1,0-1 0,0 0-1,0 0 1,0 1-1,0-1 1,0 0-1,0 1 1,0-1-1,0 0 1,1 0-1,-1 1 1,0-1-1,0 1 1,19 11-75,29-3 959,1-3 0,1-1 0,-1-3 1,52-3-1,-24 0-818,-33 1-127,121 1-845,-57-2-3904,-56-1-1249</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9:54.248"/>
    </inkml:context>
    <inkml:brush xml:id="br0">
      <inkml:brushProperty name="width" value="0.025" units="cm"/>
      <inkml:brushProperty name="height" value="0.025" units="cm"/>
      <inkml:brushProperty name="color" value="#E71224"/>
    </inkml:brush>
  </inkml:definitions>
  <inkml:trace contextRef="#ctx0" brushRef="#br0">0 79 18610,'0'0'8482,"12"1"-7387,63 7-726,1-4 1,-1-2-1,1-4 0,140-23 1,-115 5-332,-30 5-46,1 2 0,-1 4-1,134-1 1,-206 10 4,1 1 0,-1-1 0,1 0 0,-1 0 1,1 1-1,-1-1 0,1 0 0,-1 1 0,1-1 0,-1 0 0,1 1 0,-1-1 0,1 1 0,0-1 1,-1 1-1,1-1 0,0 1 0,-1-1 0,1 1 0,0-1 0,0 1 0,-1 0 0,1-1 0,0 1 0,0-1 1,0 1-1,0 0 0,0-1 0,0 1 0,0-1 0,0 1 0,0 0 0,0-1 0,0 1 0,0-1 1,1 1-1,-1-1 0,0 1 0,0 0 0,0-1 0,1 1 0,-1-1 0,0 1 0,1-1 0,-1 1 0,1-1 1,-1 0-1,0 1 0,1-1 0,-1 1 0,1-1 0,-1 0 0,1 1 0,-1-1 0,1 0 0,0 0 1,-1 1-1,1-1 0,-1 0 0,1 0 0,-1 0 0,1 0 0,0 0 0,-1 0 0,1 0 0,0 0 1,-29 11-42,-1-2 1,-1 0-1,1-3 1,-2 0 0,1-2-1,-33 1 1,30-2 98,-617 31 1388,660-41-999,31-3-444,-1 2 1,1 2 0,0 2 0,1 1 0,47 3-1,-51 0-13,58 0-981,-1 3 1,1 5 0,128 27 0,-250-37 1734,-1 1 1,-35 3 0,-3 1-326,-203 8 585,4 0-404,256-11-593,0-1 0,0 0-1,0 0 1,0-1 0,-16-5 0,23 7-81,1 0 1,-1-1-1,0 1 1,0 0-1,0-1 1,0 1-1,0-1 1,0 0-1,1 1 1,-1-1 0,0 1-1,1-1 1,-1 0-1,0 0 1,1 1-1,-1-1 1,1 0-1,-1 0 1,1 0-1,-1 0 1,1 0-1,-1-1 1,2 1-173,-1-1 0,0 1 0,1-1 0,-1 1 0,1 0 0,0-1 0,0 1 0,-1 0 0,1-1 0,0 1 0,0 0 0,0 0 0,0 0 0,0 0 0,0 0 0,1 0 0,-1 0 0,0 1 0,0-1 0,3-1 0,26-15-6252</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9:55.340"/>
    </inkml:context>
    <inkml:brush xml:id="br0">
      <inkml:brushProperty name="width" value="0.025" units="cm"/>
      <inkml:brushProperty name="height" value="0.025" units="cm"/>
      <inkml:brushProperty name="color" value="#E71224"/>
    </inkml:brush>
  </inkml:definitions>
  <inkml:trace contextRef="#ctx0" brushRef="#br0">1 1 16335,'0'0'10677,"13"-1"-9855,500 39 1393,-439-30-2161,160 1-91,-749 9-93,380-11 457,126-7-293,-61 3 350,70-3-375,0 0 0,0 0 0,0 0 0,0 0 0,0 0 0,0-1-1,0 1 1,0 0 0,0 0 0,0 0 0,0 0 0,0 0 0,43-5-46,343-18-140,82-10-1045,-443 27 957,-48 1 242,-559 4 1729,558 2-1592,-300 19 1109,304-15-1151,47-3-347,87-1-352,100-1-2891,-74-7-4744,-32-5-6151</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9:56.773"/>
    </inkml:context>
    <inkml:brush xml:id="br0">
      <inkml:brushProperty name="width" value="0.025" units="cm"/>
      <inkml:brushProperty name="height" value="0.025" units="cm"/>
      <inkml:brushProperty name="color" value="#E71224"/>
    </inkml:brush>
  </inkml:definitions>
  <inkml:trace contextRef="#ctx0" brushRef="#br0">1 38 10442,'0'0'12812,"68"4"-11371,-7-5-576,18 1-416,14 0-193,11 0-224,1 0 96,0 0-929,-10 0-448,-13 0-673,-15-4-352,-17-11-2595,-13-7-8743</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9:58.164"/>
    </inkml:context>
    <inkml:brush xml:id="br0">
      <inkml:brushProperty name="width" value="0.025" units="cm"/>
      <inkml:brushProperty name="height" value="0.025" units="cm"/>
      <inkml:brushProperty name="color" value="#E71224"/>
    </inkml:brush>
  </inkml:definitions>
  <inkml:trace contextRef="#ctx0" brushRef="#br0">391 71 16816,'0'0'6256,"14"-7"-6010,-1 0-197,-2 1-30,-1 0-1,2 1 1,-1 0-1,0 1 1,1 0-1,0 1 1,13-2 0,69-2 235,138 5 1,-132 4 10,-299 4 575,-271 43 1,446-45 166,27-3-294,43-5-209,-29 3-672,765-65-1781,-1149 129 2068,220-32 803,-65 12 558,-165 29 318,728-125-8792,-207 31 343</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18.255"/>
    </inkml:context>
    <inkml:brush xml:id="br0">
      <inkml:brushProperty name="width" value="0.025" units="cm"/>
      <inkml:brushProperty name="height" value="0.025" units="cm"/>
    </inkml:brush>
  </inkml:definitions>
  <inkml:trace contextRef="#ctx0" brushRef="#br0">9 0 17969,'0'0'10031,"-1"12"-9802,-3 30 102,1 1 0,3 0 0,1-1 0,3 1 0,1-1 0,2 0 0,19 64 0,-7-63 150,-19-41-670,1 0 0,0 0 0,0 0 0,0 0 0,0-1 0,1 1 0,-1 0 0,0-1 0,1 1 0,-1-1 0,1 1 0,-1-1 0,1 0 0,0 0 0,-1 0 0,1 0 0,0 0 0,0 0 0,4 1 0,-5-4-664,-1 0 0,1 0-1,0 0 1,0 0 0,-1-1 0,1 1 0,-1 0-1,0 0 1,0-1 0,0 1 0,0 0 0,0 0-1,-1-4 1,1 1-1311,0-14-4739</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13.487"/>
    </inkml:context>
    <inkml:brush xml:id="br0">
      <inkml:brushProperty name="width" value="0.025" units="cm"/>
      <inkml:brushProperty name="height" value="0.025" units="cm"/>
      <inkml:brushProperty name="color" value="#E71224"/>
    </inkml:brush>
  </inkml:definitions>
  <inkml:trace contextRef="#ctx0" brushRef="#br0">181 51 13869,'0'0'7586,"2"-9"-4655,-1 7-2784,1-28 1877,-11 20-1103,-14 15-469,13 0-445,0 1 0,0 0 0,0 1 0,1 0-1,0 1 1,1 0 0,-1 0 0,2 1 0,-1 0-1,1 0 1,-10 18 0,11-18-14,1 1 0,0-1 0,1 1 0,0 0-1,0 1 1,1-1 0,0 1 0,1-1 0,0 1 0,1 0 0,0 0 0,1 19 0,1-28 1,-1 1 0,1-1 0,-1 0 0,1 0 1,0 0-1,0 1 0,0-1 0,0 0 0,0 0 0,0 0 1,0 0-1,1-1 0,-1 1 0,1 0 0,-1 0 0,1-1 0,0 1 1,0-1-1,-1 0 0,1 1 0,3 0 0,0 0 39,-1 0 0,1 0 0,0-1 0,0 0 0,0 0 0,1 0 0,-1-1-1,0 1 1,7-2 0,-1 1 215,0-1-1,0-1 1,-1 0 0,1 0-1,0-1 1,-1-1-1,0 0 1,16-8 0,-24 11-196,0 0 0,0 0 1,-1 0-1,1 0 0,0 0 1,-1-1-1,1 1 0,-1-1 1,0 1-1,1-1 1,-1 1-1,0-1 0,0 0 1,0 0-1,0 0 0,0 1 1,0-1-1,-1 0 0,1 0 1,0 0-1,-1 0 0,0 0 1,1 0-1,-1 0 0,0-1 1,0-1-1,-1 2-14,0 0-1,0 1 1,1-1 0,-1 0-1,0 0 1,-1 1 0,1-1-1,0 0 1,0 1-1,-1-1 1,1 1 0,-1 0-1,1-1 1,-1 1 0,0 0-1,1 0 1,-1 0-1,0 0 1,0 0 0,0 0-1,0 1 1,1-1 0,-1 1-1,-4-1 1,-15-1-3086,1 0 1,-33 4-1,43-2-813,30-8-901,3-5-1014</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13.910"/>
    </inkml:context>
    <inkml:brush xml:id="br0">
      <inkml:brushProperty name="width" value="0.025" units="cm"/>
      <inkml:brushProperty name="height" value="0.025" units="cm"/>
      <inkml:brushProperty name="color" value="#E71224"/>
    </inkml:brush>
  </inkml:definitions>
  <inkml:trace contextRef="#ctx0" brushRef="#br0">477 23 13677,'0'0'5066,"-9"-5"-2754,4 3-2180,0-1 0,0 1 0,-1-1 1,1 1-1,-1 1 0,0-1 1,1 1-1,-1 0 0,0 1 1,0-1-1,0 1 0,1 0 0,-1 1 1,0-1-1,0 1 0,0 0 1,1 1-1,-1-1 0,1 1 1,-1 0-1,1 0 0,-9 6 0,-14 9 18,0 1 0,1 2-1,1 0 1,0 2-1,2 1 1,1 1 0,-36 47-1,48-56-157,1 0-1,0 1 1,1 1 0,1-1-1,0 1 1,1 1-1,1-1 1,1 1 0,0 0-1,2 1 1,0-1-1,1 1 1,0-1 0,2 1-1,2 24 1,-1-37-96,0 0 1,0-1-1,0 1 1,1-1-1,0 0 1,0 0 0,1 1-1,0-1 1,-1-1-1,2 1 1,-1 0-1,0-1 1,1 0-1,7 8 1,-4-7 57,1 1 0,-1-2 0,1 1 0,0-1 1,0 0-1,0 0 0,1-1 0,14 4 0,-4-3 327,1-1 0,0-1 0,-1 0 0,1-2 0,0 0 0,0-1 0,38-8 0,-41 5-38,0-2 1,0 0-1,-1-1 0,1-1 1,-2 0-1,1-1 1,-1-1-1,-1-1 0,0 0 1,0 0-1,-1-1 1,0-1-1,-1-1 0,-1 1 1,13-21-1,-15 20-41,0 0 0,-1 0-1,-1-1 1,0 0 0,-1-1 0,0 1-1,-2-1 1,1 0 0,-2-1 0,0 1-1,-2-1 1,1 1 0,-2-1 0,0 1-1,-1-1 1,-5-26 0,4 35-468,-1 0 0,0 0 1,0 0-1,0 1 0,-1 0 0,0 0 0,-6-9 0,5 10-335,-1-1 0,1 1 0,-1 0-1,0 1 1,0-1 0,-1 1-1,0 0 1,0 1 0,0 0 0,0 0-1,-1 0 1,0 1 0,1 0 0,-1 0-1,0 1 1,0 0 0,-1 1-1,1 0 1,-9-1 0,3 2-8373</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16.153"/>
    </inkml:context>
    <inkml:brush xml:id="br0">
      <inkml:brushProperty name="width" value="0.025" units="cm"/>
      <inkml:brushProperty name="height" value="0.025" units="cm"/>
      <inkml:brushProperty name="color" value="#E71224"/>
    </inkml:brush>
  </inkml:definitions>
  <inkml:trace contextRef="#ctx0" brushRef="#br0">187 0 12684,'0'0'7981,"-10"7"-5130,-11 7-766,0 2 1,-25 26 0,40-38-1999,2 1 0,-1-1 0,0 1-1,1 1 1,0-1 0,0 0 0,1 1 0,0 0 0,0 0-1,0 0 1,0 0 0,1 0 0,0 1 0,1-1 0,-1 1 0,1-1-1,0 10 1,1-14-119,1 0 0,0 0 1,0 0-1,0 0 0,0-1 0,0 1 0,1 0 0,-1-1 0,0 1 0,1-1 0,-1 0 0,1 1 0,-1-1 1,1 0-1,0 0 0,0 0 0,-1 0 0,1 0 0,0 0 0,0 0 0,0-1 0,0 1 0,4 0 0,59 10-753,-43-7 484,-3-1 149,-1 2 0,1 1 1,-1 0-1,26 13 0,-39-17 161,-1 1 1,0-1-1,0 1 0,0 0 0,-1 0 1,1 0-1,-1 1 0,1-1 0,-1 1 1,4 7-1,-5-9 14,-1 0 1,-1 0-1,1 1 1,0-1-1,-1 0 1,1 1-1,-1-1 1,1 1-1,-1-1 1,0 0-1,0 1 0,0-1 1,-1 1-1,1-1 1,-1 1-1,1-1 1,-1 0-1,0 1 1,1-1-1,-1 0 1,0 0-1,-2 3 0,-3 4 76,0-1-1,-1-1 0,0 1 0,0-1 0,0 0 0,-1-1 0,0 1 0,0-2 0,-10 6 1,-6 3 208,-53 22 1,67-32-242,-1 0 0,1-1 0,-1 0 0,0-1 0,-18 2 0,27-4-155,0 0-1,0 0 1,0 0 0,0 0-1,0 0 1,0 0-1,0-1 1,0 1 0,0-1-1,0 1 1,0-1 0,0 0-1,0 1 1,0-1-1,0 0 1,1-1 0,-1 1-1,0 0 1,1 0-1,-1-1 1,1 1 0,0-1-1,-1 1 1,1-1-1,0 1 1,0-1 0,0 0-1,0 0 1,0 0 0,0 1-1,1-1 1,-1 0-1,0 0 1,1 0 0,0 0-1,-1 0 1,1-3-1,-1-8-1673,1 0-1,1 0 0,0 1 0,3-15 0,7-19-5272</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16.497"/>
    </inkml:context>
    <inkml:brush xml:id="br0">
      <inkml:brushProperty name="width" value="0.025" units="cm"/>
      <inkml:brushProperty name="height" value="0.025" units="cm"/>
      <inkml:brushProperty name="color" value="#E71224"/>
    </inkml:brush>
  </inkml:definitions>
  <inkml:trace contextRef="#ctx0" brushRef="#br0">1 94 17200,'0'0'7752,"59"-46"-6183,-25 34-608,4-2-865,1 2-64,0 6-160,-3 3-1057,-4 3-1249,-9 0-2051,-7 0-4035</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16.858"/>
    </inkml:context>
    <inkml:brush xml:id="br0">
      <inkml:brushProperty name="width" value="0.025" units="cm"/>
      <inkml:brushProperty name="height" value="0.025" units="cm"/>
      <inkml:brushProperty name="color" value="#E71224"/>
    </inkml:brush>
  </inkml:definitions>
  <inkml:trace contextRef="#ctx0" brushRef="#br0">578 27 9929,'0'0'2034,"-11"-4"-58,-7-1-1401,-1 0 1,0 0 0,0 2 0,0 1 0,-1 0-1,1 1 1,0 1 0,-1 1 0,1 1 0,0 0 0,-1 2-1,2 0 1,-26 9 0,28-7-455,1 0 0,-1 1 0,1 1 0,1 0-1,0 1 1,0 1 0,1 0 0,0 1 0,0 0 0,1 1 0,1 0-1,0 1 1,1 0 0,0 1 0,1 0 0,-11 25 0,10-14-106,1 1 1,1 0 0,1 0 0,2 1-1,1 0 1,1 0 0,1 0-1,1 1 1,2-1 0,0 0-1,2 0 1,1 0 0,10 35-1,-9-46-9,0 0 0,1 0-1,1-1 1,0 0-1,1 0 1,1 0-1,1-1 1,-1-1-1,2 0 1,12 12 0,-14-16 12,1-1 1,0 0 0,1-1-1,0 0 1,0 0-1,0-2 1,1 1 0,0-1-1,0-1 1,0 0 0,1-1-1,-1 0 1,1-1 0,17 1-1,-10-3 223,1 0 0,-1-2 0,1 0 0,-1-1 0,0-1 0,0-1 0,0-1 0,-1 0 0,1-2 0,-2 0 0,1-1-1,-1-1 1,-1-1 0,1 0 0,-2-1 0,0-1 0,26-27 0,-27 24-140,-1 0-1,0-1 1,-2 0 0,0-1 0,-1 0-1,0-1 1,-2 0 0,0-1 0,-1 0-1,-1 0 1,-1-1 0,-1 1-1,-1-1 1,-1-1 0,0 1 0,-2 0-1,-1-24 1,-1 36-138,1 1 0,-2-1 1,1 0-1,-2 0 0,1 1 0,-1-1 0,0 1 0,-1 0 0,1 0 1,-2 0-1,1 1 0,-1-1 0,0 1 0,-1 0 0,0 0 0,0 1 1,0 0-1,-1 0 0,0 0 0,0 1 0,0 0 0,-1 0 1,0 1-1,0 0 0,0 0 0,0 1 0,-1 0 0,1 1 0,-1-1 1,-16-1-1,10 3-833,0-1 0,-1 2 1,1 0-1,0 1 1,0 1-1,0 0 0,0 1 1,1 0-1,-24 9 0,-12 14-6571</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15.344"/>
    </inkml:context>
    <inkml:brush xml:id="br0">
      <inkml:brushProperty name="width" value="0.025" units="cm"/>
      <inkml:brushProperty name="height" value="0.025" units="cm"/>
      <inkml:brushProperty name="color" value="#E71224"/>
    </inkml:brush>
  </inkml:definitions>
  <inkml:trace contextRef="#ctx0" brushRef="#br0">194 70 12075,'0'0'6027,"4"-10"-3235,12-30-37,-16 40-2675,0 0 0,1-1 0,-1 1 0,0-1 0,0 1 0,1-1 0,-1 1 0,0 0 0,0-1 0,0 1 0,0-1 0,1 1 0,-1-1-1,0 0 1,0 1 0,0-1 0,0 1 0,0-1 0,0 1 0,0-1 0,0 1 0,-1-1 0,1 1 0,0-1 0,0 1 0,0-1 0,-1 1 0,1 0 0,0-1 0,0 1 0,-1-1 0,1 1 0,0-1 0,-1 1 0,1 0 0,0-1 0,-1 1 0,1 0 0,-1-1-1,1 1 1,-1 0 0,1 0 0,0 0 0,-1-1 0,1 1 0,-1 0 0,1 0 0,-1 0 0,1 0 0,-1 0 0,1 0 0,-1 0 0,1 0 0,-1 0 0,1 0 0,-1 0 0,0 0 0,1 0 0,-1 0 0,1 0 0,0 0 0,-1 1 0,0-1 0,-28 12-25,17-4-58,0 1 1,0 1-1,1 0 0,0 1 1,1 0-1,0 0 0,1 1 1,0 1-1,1-1 1,1 1-1,-8 17 0,7-11-11,1 0-1,0 0 0,1 1 0,2 0 1,0 0-1,1 0 0,-1 36 0,4-52 15,-1 0-1,1-1 0,1 1 1,-1 0-1,0-1 0,1 1 1,0 0-1,0-1 0,0 1 1,0-1-1,1 1 0,-1-1 1,1 0-1,0 0 1,0 1-1,0-1 0,0-1 1,1 1-1,-1 0 0,1 0 1,0-1-1,-1 1 0,1-1 1,0 0-1,1 0 0,-1 0 1,0-1-1,0 1 0,1-1 1,-1 1-1,1-1 0,0 0 1,-1-1-1,1 1 0,0-1 1,-1 1-1,1-1 0,5 0 1,1-1 43,0 1 0,-1-2 0,1 1 0,0-1 0,0-1 0,-1 0 0,1 0 0,-1-1 0,0 0 0,0 0 0,0-1 0,-1 0 0,12-10 0,-16 12 41,0-1 1,0 0-1,-1 0 1,1 0-1,-1 0 1,0-1-1,0 0 0,-1 1 1,1-1-1,-1 0 1,0 0-1,-1 0 0,1-1 1,1-9-1,-3 12-34,0 1 0,0-1 0,0 0 0,0 0 0,0 0 1,-1 0-1,1 0 0,-1 1 0,0-1 0,0 0 0,0 0 0,0 1 0,-1-1 0,1 1 0,-1-1 0,1 1 0,-1 0 0,0-1 0,0 1 0,0 0 0,0 0 0,0 0 0,-1 1 0,1-1 0,0 0 0,-1 1 0,1 0 0,-6-2 0,-3-2-133,0 2 0,-1-1 0,0 2-1,-16-3 1,22 4-290,1 1 0,-1-1 1,0 1-1,1 0 0,-1 1 0,0-1 0,1 1 1,-1 0-1,1 0 0,-1 1 0,-7 3 0,5 3-3927,6-1-2568</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17.576"/>
    </inkml:context>
    <inkml:brush xml:id="br0">
      <inkml:brushProperty name="width" value="0.025" units="cm"/>
      <inkml:brushProperty name="height" value="0.025" units="cm"/>
      <inkml:brushProperty name="color" value="#E71224"/>
    </inkml:brush>
  </inkml:definitions>
  <inkml:trace contextRef="#ctx0" brushRef="#br0">546 33 10890,'-13'-4'3059,"-5"-3"-2185,-1 2-1,-1 0 1,1 1-1,-31-2 1,38 5-726,0 1 1,-1 0-1,1 1 0,0 0 1,0 1-1,1 0 1,-1 1-1,0 0 1,1 1-1,-14 6 1,6 1-90,1 1 1,-1 1 0,2 0-1,0 2 1,1 0 0,0 0-1,1 2 1,1 0 0,0 0-1,2 1 1,0 1 0,1 0-1,1 1 1,0 0 0,2 1-1,0-1 1,2 1 0,0 1-1,1-1 1,1 1 0,2 0-1,0 0 1,1 0 0,1 1-1,1-1 1,1 0 0,9 43-1,-5-49 6,0-1 0,1 1 0,0-1 0,1 0 0,1-1 0,0 0 0,1 0 0,1-1 0,0-1 0,1 1 0,0-2 0,0 0 0,1 0 0,1-1 0,0-1 0,0 0 0,1-1 0,0-1 0,17 7 0,-5-4 110,0-1 0,1-1 0,-1-2 0,1-1 0,0 0 0,1-2 0,-1-2 0,1 0 0,-1-2 0,45-7 0,-58 5 116,0-1 1,0-1 0,-1 0-1,0-1 1,0 0 0,0-2-1,-1 1 1,0-1-1,0-1 1,-1-1 0,0 1-1,-1-2 1,0 0-1,-1 0 1,0-1 0,-1 0-1,0 0 1,0-1 0,11-27-1,-10 20-197,-2-1 0,0 0 0,-2 0 0,0 0 0,-1-1 0,-1 0 0,-2 0 0,0-1 0,-1 1 0,-1 0 0,-1-1 0,-1 1 0,-6-25 0,7 40-220,-1 1 0,1 0 0,-2-1 0,1 1 0,-1 0 0,0 0 0,0 1 0,-1-1 0,1 0 0,-1 1 0,-1 0 1,1 0-1,-1 0 0,1 1 0,-1 0 0,-1-1 0,-5-3 0,6 6-142,1 0 0,-1 0 0,0 1-1,1-1 1,-1 1 0,0 0 0,0 0 0,0 1 0,1-1 0,-1 1 0,0 0 0,0 1 0,0-1-1,0 1 1,0 0 0,0 0 0,1 0 0,-1 1 0,0-1 0,1 1 0,-1 0 0,1 1-1,-7 4 1,-37 33-4136,0 8-3144</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19.648"/>
    </inkml:context>
    <inkml:brush xml:id="br0">
      <inkml:brushProperty name="width" value="0.025" units="cm"/>
      <inkml:brushProperty name="height" value="0.025" units="cm"/>
      <inkml:brushProperty name="color" value="#E71224"/>
    </inkml:brush>
  </inkml:definitions>
  <inkml:trace contextRef="#ctx0" brushRef="#br0">0 1 13421,'0'0'9609,"80"12"-7399,-22-8-673,12-3-800,12 0-449,8-1-192,1 0-64,-5 0-480,-11-1-1474,-12 1-961,-15-1-1313,-13-1-1697</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22.563"/>
    </inkml:context>
    <inkml:brush xml:id="br0">
      <inkml:brushProperty name="width" value="0.025" units="cm"/>
      <inkml:brushProperty name="height" value="0.025" units="cm"/>
      <inkml:brushProperty name="color" value="#E71224"/>
    </inkml:brush>
  </inkml:definitions>
  <inkml:trace contextRef="#ctx0" brushRef="#br0">1 0 5862,'0'0'16687,"7"8"-13708,10-3-2253,1-1 0,-1 0-1,1-2 1,0 0 0,31-1-1,0 1-157,546 22 537,-1104-49-1532,441 23 430,48 2-1012,-1 0-1,1-2 0,-24-4 0,37 0-2977,6-5-1405</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23.796"/>
    </inkml:context>
    <inkml:brush xml:id="br0">
      <inkml:brushProperty name="width" value="0.025" units="cm"/>
      <inkml:brushProperty name="height" value="0.025" units="cm"/>
      <inkml:brushProperty name="color" value="#E71224"/>
    </inkml:brush>
  </inkml:definitions>
  <inkml:trace contextRef="#ctx0" brushRef="#br0">0 35 15375,'0'0'8733,"15"0"-6966,306-10 1795,89-2-2634,-407 12-1497,5-1-178,-6-3-4108,-2-3-2875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18.132"/>
    </inkml:context>
    <inkml:brush xml:id="br0">
      <inkml:brushProperty name="width" value="0.025" units="cm"/>
      <inkml:brushProperty name="height" value="0.025" units="cm"/>
    </inkml:brush>
  </inkml:definitions>
  <inkml:trace contextRef="#ctx0" brushRef="#br0">0 47 22133,'0'0'5829,"62"-15"-4323,-15 6-545,11 1-225,13 2-543,-1 3-193,-1 1-1570,-11 0-3138,-10 1-3268</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18.583"/>
    </inkml:context>
    <inkml:brush xml:id="br0">
      <inkml:brushProperty name="width" value="0.025" units="cm"/>
      <inkml:brushProperty name="height" value="0.025" units="cm"/>
    </inkml:brush>
  </inkml:definitions>
  <inkml:trace contextRef="#ctx0" brushRef="#br0">96 1 19090,'0'0'9775,"-9"10"-9690,-43 52-36,48-56-5,0 1 0,0-1 0,0 1 0,1-1 0,0 1 0,1 0 0,-1 0 0,1 0 0,0 1 0,1-1 0,-1 8 0,2-14-43,0 0 1,0-1 0,0 1 0,0-1 0,0 1 0,0-1-1,0 1 1,0-1 0,0 1 0,0-1 0,1 1-1,-1-1 1,0 1 0,0-1 0,0 1 0,1-1 0,-1 1-1,0-1 1,1 1 0,-1-1 0,0 0 0,1 1 0,-1-1-1,1 1 1,-1-1 0,0 0 0,1 1 0,-1-1-1,1 0 1,-1 0 0,1 0 0,0 1 0,19-5 60,19-20 83,-21 8-257,38-27-120,-54 41 197,1 1 1,0-1-1,-1 1 1,1 0-1,0-1 1,0 1 0,0 1-1,0-1 1,0 0-1,0 1 1,0-1-1,0 1 1,0 0-1,1 0 1,-1 0 0,0 1-1,0-1 1,4 2-1,-5-1 44,0 1 0,0-1 0,-1 1 0,1 0 0,-1 0 0,1-1 0,-1 1 0,0 0 0,0 0 0,0 0 0,0 1 0,0-1 0,0 0-1,-1 0 1,1 0 0,-1 1 0,1-1 0,-1 0 0,0 1 0,0-1 0,0 0 0,0 1 0,0-1 0,-1 0 0,0 5 0,0 2 375,-1 1-1,0 0 1,0 0 0,-7 16 0,5-18-57,-24 48 1167,25-51-1623,1-1 1,-1 0-1,0 0 0,0 0 0,0-1 1,0 1-1,-1-1 0,1 1 0,-8 4 0,4-7-4339,1-1-4479</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24.427"/>
    </inkml:context>
    <inkml:brush xml:id="br0">
      <inkml:brushProperty name="width" value="0.025" units="cm"/>
      <inkml:brushProperty name="height" value="0.025" units="cm"/>
      <inkml:brushProperty name="color" value="#E71224"/>
    </inkml:brush>
  </inkml:definitions>
  <inkml:trace contextRef="#ctx0" brushRef="#br0">1 46 12268,'0'0'14253,"82"-4"-12523,4-3-513,17-2-512,12 0-385,3 2-160,2 2-128,-4 4-64,-8 1-1377,-9 0-1987,-13 0-2337,-11-4-6951</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00.946"/>
    </inkml:context>
    <inkml:brush xml:id="br0">
      <inkml:brushProperty name="width" value="0.025" units="cm"/>
      <inkml:brushProperty name="height" value="0.025" units="cm"/>
      <inkml:brushProperty name="color" value="#E71224"/>
    </inkml:brush>
  </inkml:definitions>
  <inkml:trace contextRef="#ctx0" brushRef="#br0">1 222 17553,'0'0'10788,"6"0"-10152,1 0-526,0-1 1,0-1-1,-1 1 1,1-1-1,-1 0 1,1-1-1,-1 1 1,0-1-1,0 0 1,0-1-1,10-7 1,69-60-26,-49 39-55,62-53-510,-102 118 517,-33 73 382,28-84-405,0 1 0,1 1 0,1-1 0,1 1 1,1 1-1,-2 30 0,7-54-52,0 0 0,0-1 0,0 1 0,0 0 0,0-1 0,1 1 0,-1 0 0,0-1 0,0 1 0,0 0 0,1-1 0,-1 1 0,0-1 0,0 1 0,1 0 0,-1-1 0,1 1 0,-1-1 0,1 1 0,-1-1 0,0 1 0,1-1 1,0 0-1,-1 1 0,1-1 0,-1 1 0,1-1 0,-1 0 0,1 0 0,0 1 0,-1-1 0,1 0 0,0 0 0,-1 0 0,1 0 0,0 0 0,-1 0 0,1 0 0,0 0 0,-1 0 0,1 0 0,0 0 0,-1 0 0,1 0 0,-1 0 0,1-1 0,0 1 0,-1 0 0,2-1 0,2 0-695,-1-1 0,1 1 0,-1-1 1,1 0-1,-1 0 0,0 0 0,6-5 0,14-21-6880</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01.335"/>
    </inkml:context>
    <inkml:brush xml:id="br0">
      <inkml:brushProperty name="width" value="0.025" units="cm"/>
      <inkml:brushProperty name="height" value="0.025" units="cm"/>
      <inkml:brushProperty name="color" value="#E71224"/>
    </inkml:brush>
  </inkml:definitions>
  <inkml:trace contextRef="#ctx0" brushRef="#br0">142 1 11179,'0'0'15935,"-12"13"-15172,-10 10-182,-34 51-1,49-64-386,0 0-1,1 1 1,1 0-1,0 0 1,0 1-1,1-1 1,1 1-1,0 0 1,-3 22-1,6-32-183,0 0 0,0-1 0,0 1-1,0 0 1,1 0 0,-1-1 0,1 1 0,-1 0-1,1-1 1,-1 1 0,1-1 0,0 1 0,0-1-1,0 1 1,0-1 0,0 0 0,0 1 0,0-1-1,0 0 1,0 0 0,1 1 0,-1-1 0,1 0-1,-1-1 1,0 1 0,1 0 0,0 0 0,-1-1-1,1 1 1,-1 0 0,1-1 0,0 0-1,-1 1 1,1-1 0,0 0 0,0 0 0,-1 0-1,1 0 1,0 0 0,2-1 0,3 1 25,0-1 0,0 0-1,1 0 1,-1 0 0,0-1 0,0 0 0,0-1 0,10-5 0,-8 3-4,0-1 0,0 0 0,-1-1 0,0 0 1,0 0-1,-1-1 0,0 0 0,8-10 1,-12 13-13,1 0 0,-1-1 1,-1 1-1,1-1 1,-1 1-1,0-1 1,0 0-1,0 1 1,-1-1-1,0 0 1,0 0-1,-1 0 1,1 0-1,-1 0 1,-2-12-1,2 15-15,-1 1-1,0 0 1,0 0-1,0 0 1,0 0-1,0 0 1,0 0-1,0 0 1,-1 0-1,1 0 0,-1 1 1,1-1-1,-1 0 1,0 1-1,0-1 1,0 1-1,1 0 1,-1 0-1,0 0 1,-1 0-1,1 0 1,0 0-1,0 0 1,0 0-1,-1 1 1,1-1-1,0 1 1,0 0-1,-1 0 1,1 0-1,0 0 1,-1 0-1,1 0 1,0 1-1,0-1 1,-1 1-1,-1 0 1,0 0-42,-1 0 0,1 0 1,0 0-1,1 0 1,-1 1-1,0-1 1,0 1-1,0 0 0,1 1 1,0-1-1,-1 0 1,1 1-1,0 0 1,0 0-1,0 0 0,0 0 1,1 0-1,-1 0 1,1 1-1,-3 4 1,4-5-170,0-1 1,1 0-1,-1 0 0,0 1 1,1-1-1,0 0 1,-1 1-1,1-1 1,0 1-1,0-1 1,0 0-1,1 1 1,-1-1-1,1 1 1,-1-1-1,1 0 1,0 0-1,0 1 0,0-1 1,0 0-1,0 0 1,0 0-1,2 2 1,0-1-296,0-1 1,-1 0 0,1 0 0,0-1-1,0 1 1,1-1 0,-1 1-1,0-1 1,0 0 0,1 0-1,-1 0 1,0-1 0,1 1 0,-1-1-1,5 0 1,26 0-4789</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01.663"/>
    </inkml:context>
    <inkml:brush xml:id="br0">
      <inkml:brushProperty name="width" value="0.025" units="cm"/>
      <inkml:brushProperty name="height" value="0.025" units="cm"/>
      <inkml:brushProperty name="color" value="#E71224"/>
    </inkml:brush>
  </inkml:definitions>
  <inkml:trace contextRef="#ctx0" brushRef="#br0">132 0 20820,'0'0'2850,"-10"6"-373,1 0-2181,0-1-1,0 2 1,1-1-1,0 1 0,0 0 1,0 1-1,1 0 1,1 0-1,-1 1 0,1-1 1,1 1-1,-1 1 0,1-1 1,1 1-1,0 0 1,1 0-1,-3 11 0,5-17-297,0-1-1,1 0 1,-1 0 0,1 0-1,0 1 1,0-1-1,0 0 1,0 0-1,1 0 1,-1 1-1,1-1 1,0 0-1,0 0 1,0 0-1,1 0 1,-1 0-1,0 0 1,1-1-1,0 1 1,0 0 0,0-1-1,0 1 1,0-1-1,5 4 1,-3-4 1,0 0 1,0 0-1,1 0 1,-1-1-1,1 1 1,0-1 0,-1-1-1,1 1 1,0 0-1,-1-1 1,1 0-1,0 0 1,0-1-1,-1 1 1,1-1-1,7-2 1,-7 1 11,1 0 1,-1 0-1,0-1 1,0 0-1,0 0 1,0 0-1,-1 0 1,1-1-1,-1 0 0,0 0 1,0 0-1,0 0 1,0-1-1,-1 1 1,0-1-1,0 0 0,0 0 1,3-10-1,-3 8 70,0 0-1,0-1 1,-1 1 0,0-1-1,0 1 1,-1-1-1,0 0 1,0 0-1,-1 0 1,0 0 0,0 0-1,-1 0 1,-2-9-1,2 15-76,0 0 0,0 0-1,0 0 1,0 0-1,0 0 1,-1 0 0,1 0-1,-1 0 1,1 1 0,-1-1-1,0 0 1,0 1-1,1 0 1,-1-1 0,0 1-1,0 0 1,-1 0 0,1 0-1,0 0 1,0 0 0,0 1-1,-1-1 1,1 1-1,0-1 1,-1 1 0,1 0-1,0 0 1,-1 0 0,1 0-1,0 0 1,0 1-1,-1-1 1,1 1 0,0 0-1,-4 1 1,2-1-55,1-1 1,0 1-1,-1 1 1,1-1-1,0 1 1,0-1-1,0 1 1,0 0-1,0 0 1,0 0 0,1 0-1,-1 1 1,0-1-1,1 1 1,0-1-1,0 1 1,0 0-1,0 0 1,0 0-1,0 0 1,1 0-1,0 1 1,-1-1-1,0 4 1,2-5-317,0 0 0,0 1 0,0-1 1,0 0-1,0 1 0,0-1 1,0 0-1,1 0 0,-1 1 1,1-1-1,0 0 0,0 0 0,-1 0 1,1 0-1,2 3 0,-1-2-467,1-1 0,-1 0 0,1 0-1,-1 0 1,1 0 0,0 0 0,-1 0 0,1-1-1,0 1 1,5 1 0,14 5-6634</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02.036"/>
    </inkml:context>
    <inkml:brush xml:id="br0">
      <inkml:brushProperty name="width" value="0.025" units="cm"/>
      <inkml:brushProperty name="height" value="0.025" units="cm"/>
      <inkml:brushProperty name="color" value="#E71224"/>
    </inkml:brush>
  </inkml:definitions>
  <inkml:trace contextRef="#ctx0" brushRef="#br0">1 1 19186,'0'0'13165,"18"16"-23159,-10-19-1601</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02.383"/>
    </inkml:context>
    <inkml:brush xml:id="br0">
      <inkml:brushProperty name="width" value="0.025" units="cm"/>
      <inkml:brushProperty name="height" value="0.025" units="cm"/>
      <inkml:brushProperty name="color" value="#E71224"/>
    </inkml:brush>
  </inkml:definitions>
  <inkml:trace contextRef="#ctx0" brushRef="#br0">104 5 17777,'0'0'12865,"-9"1"-12464,5-1-370,1 1-1,-1-1 1,0 1 0,1 0 0,-1 0-1,1 0 1,0 1 0,-1-1 0,1 1 0,0 0-1,0 0 1,0 0 0,0 0 0,-3 3 0,2 0 83,0 0 1,1 0-1,-1 0 1,1 1-1,0-1 1,0 1-1,1-1 1,-1 1-1,-1 10 1,2-10-101,0 1 1,1-1 0,-1 1-1,2 0 1,-1-1 0,1 1-1,0 0 1,0 0 0,2 8-1,-1-12-15,-1-1 0,1 0 0,0 0 0,0 0 0,0 1 1,0-1-1,0 0 0,0 0 0,1-1 0,-1 1 0,1 0 0,-1 0 0,1-1 0,0 1 0,-1 0 0,1-1 0,0 0 0,0 1 0,0-1 0,0 0 0,1 0 0,-1 0 0,0-1 0,0 1 0,0 0 0,1-1 0,-1 1 0,0-1 0,3 0 0,2 1 1,-1-1 0,0 0 0,1-1 0,-1 1 0,1-1 0,-1 0 0,0-1 0,0 1 0,0-1 0,0 0 0,0-1 0,0 0 0,0 0 0,-1 0 0,1 0 0,-1-1 0,0 0 0,0 0 0,-1 0 0,7-8 0,-5 5 0,-1 0 0,0-1 0,0 1 0,-1-1 0,0 0 0,0-1 0,-1 1 0,0 0 0,-1-1 0,0 0 0,0 0 0,0 0 0,-1 1 0,-1-12 0,0 19 0,0 0 0,0 1 0,0-1 0,0 0 0,0 0 0,0 0 0,-1 0 0,1 0 0,0 0 0,-1 0 0,1 0 0,0 0 0,-1 1 0,1-1 0,-1 0 0,0 0 0,1 1 0,-1-1 0,0 0 0,1 1 0,-1-1 0,0 0 0,0 1 0,1-1 0,-1 1 0,0-1 0,-1 1 0,-32-3 0,27 4 0,0 0 0,0 0 0,0 1 0,1 0 0,-1 0 0,1 1 0,-11 5 0,13-4-449,-1 1 0,1 0 1,0-1-1,0 1 0,0 1 0,0-1 1,-3 9-1,6-12 169,0-1 1,0 1-1,1 0 1,-1-1-1,1 1 0,-1 0 1,1 0-1,0 0 1,0 0-1,-1 0 0,1-1 1,1 5-1,-1-5 139,1-1-1,-1 1 1,0 0-1,1 0 1,-1 0-1,1-1 1,-1 1-1,1 0 1,-1-1-1,1 1 1,0 0-1,-1-1 1,1 1-1,0-1 1,0 1-1,-1-1 1,1 0-1,0 1 1,0-1-1,0 0 1,-1 1-1,1-1 1,0 0-1,0 0 1,0 0-1,0 1 1,0-1-1,1-1 1,10 2-9735</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02.721"/>
    </inkml:context>
    <inkml:brush xml:id="br0">
      <inkml:brushProperty name="width" value="0.025" units="cm"/>
      <inkml:brushProperty name="height" value="0.025" units="cm"/>
      <inkml:brushProperty name="color" value="#E71224"/>
    </inkml:brush>
  </inkml:definitions>
  <inkml:trace contextRef="#ctx0" brushRef="#br0">54 1 9385,'0'0'13709,"-23"52"-9161,12-25-1633,2 1-1057,3 0-1506,1-3-352,5-2 0,0-3 0,0-4-1217,9-6-1217,-3-3-737,5-7-449,-4 0-832,4-13-2371</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03.061"/>
    </inkml:context>
    <inkml:brush xml:id="br0">
      <inkml:brushProperty name="width" value="0.025" units="cm"/>
      <inkml:brushProperty name="height" value="0.025" units="cm"/>
      <inkml:brushProperty name="color" value="#E71224"/>
    </inkml:brush>
  </inkml:definitions>
  <inkml:trace contextRef="#ctx0" brushRef="#br0">67 39 11115,'0'0'20600,"-17"1"-20493,14 1-57,0 1 0,0 0-1,1 0 1,-1 0 0,0 0-1,1 0 1,0 1 0,0-1 0,0 1-1,0-1 1,1 1 0,-1 0 0,1 0-1,0 0 1,0-1 0,0 1 0,1 0-1,-1 8 1,4-12-50,0 1 0,-1 0 0,1 0 0,0-1 0,0 0 0,0 0 0,0 1 0,0-2 0,0 1 0,0 0 0,0-1 0,3 0 0,5-2 0,0-1 0,0 1 0,-1-2 0,1 0 0,-1 0 0,13-10 0,-17 12 0,0-1 0,-1 0 0,0 0 0,0-1 0,-1 1 0,1-1 0,-1 0 0,0 0 0,0 0 0,0-1 0,-1 0 0,5-9 0,-8 15 0,-1 1 0,1-1 0,0 0 0,0 0 0,0 0 0,0 0 0,0 0 0,0 0 0,0 1 0,-1-1 0,1 0 0,0 0 0,0 0 0,0 0 0,0 0 0,0 0 0,0 0 0,-1 0 0,1 0 0,0 0 0,0 0 0,0 0 0,0 0 0,-1 0 0,1 0 0,0 0 0,0 0 0,0 0 0,0 0 0,-1 0 0,1 0 0,0 0 0,0 0 0,0 0 0,0 0 0,0 0 0,-1 0 0,1 0 0,0 0 0,0 0 0,0 0 0,0 0 0,0-1 0,-1 1 0,1 0 0,0 0 0,0 0 0,0 0 0,0 0 0,0 0 0,0-1 0,0 1 0,0 0 0,0 0 0,0 0 0,0 0 0,0-1 0,-1 1 0,1 0 0,0 0 0,0 0 0,0 0 0,0-1 0,0 1 0,1 0 0,-12 7 0,7-2 0,0-1 0,1 1 0,-1 0 0,1 0 0,0 0 0,1 0 0,-1 1 0,1-1 0,0 1 0,0-1 0,0 1 0,1 0 0,0 0 0,0 0 0,1-1 0,0 1 0,0 0 0,0 0 0,1 0 0,-1 0 0,1 0 0,1 0 0,-1-1 0,1 1 0,0 0 0,0-1 0,1 0 0,0 1 0,0-1 0,0 0 0,0 0 0,1-1 0,0 1 0,7 6 0,-8-8 0,0 0 0,0-1 0,0 1 0,0 1 0,0-1 0,-1 0 0,1 1 0,-1-1 0,0 1 0,0 0 0,-1-1 0,1 1 0,-1 0 0,2 6 0,-3-7 0,0-1 0,0 0 0,-1 0 0,1 0 0,-1 0 0,1 0 0,-1 0 0,0 0 0,0 0 0,0 0 0,0 0 0,0-1 0,0 1 0,0 0 0,-1 0 0,1-1 0,-1 1 0,1-1 0,-1 0 0,0 1 0,1-1 0,-1 0 0,0 0 0,0 0 0,0 0 0,0 0 0,0 0 0,0-1 0,0 1 0,-2 0 0,-9 3 0,0-1 0,1 0 0,-1-1 0,0 0 0,0-1 0,-1 0 0,1-1 0,0-1 0,0 0 0,0 0 0,-24-7 0,37 8 1,-1 0 0,1 0-1,-1-1 1,1 1 0,-1 0 0,1 0-1,-1 0 1,1 0 0,-1-1 0,1 1-1,0 0 1,-1 0 0,1-1 0,-1 1-1,1 0 1,0-1 0,-1 1 0,1 0-1,0-1 1,-1 1 0,1-1 0,0 1 0,0 0-1,0-1 1,-1 1 0,1-1 0,0 1-1,0-1 1,0 0 0,11-5-38,25 1-843,-35 4 770,10 0-795,34-3-4914,0 0-4342,-8 2-4717</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03.400"/>
    </inkml:context>
    <inkml:brush xml:id="br0">
      <inkml:brushProperty name="width" value="0.025" units="cm"/>
      <inkml:brushProperty name="height" value="0.025" units="cm"/>
      <inkml:brushProperty name="color" value="#E71224"/>
    </inkml:brush>
  </inkml:definitions>
  <inkml:trace contextRef="#ctx0" brushRef="#br0">1 0 17681,'0'0'14798,"0"51"-14510,0-18-288,0 2 0,3-1 0,-1-2 0,4-4 0,-1-6 0,0-4-512,0-6-2019,-5-7-1152,-6-25-12845</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03.744"/>
    </inkml:context>
    <inkml:brush xml:id="br0">
      <inkml:brushProperty name="width" value="0.025" units="cm"/>
      <inkml:brushProperty name="height" value="0.025" units="cm"/>
      <inkml:brushProperty name="color" value="#E71224"/>
    </inkml:brush>
  </inkml:definitions>
  <inkml:trace contextRef="#ctx0" brushRef="#br0">0 0 17553,'0'0'10698,"52"19"-9225,-17-15-768,6-4-577,1 0-96,-3 0-1025,-6-6-3203,-6-9-6726</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19.254"/>
    </inkml:context>
    <inkml:brush xml:id="br0">
      <inkml:brushProperty name="width" value="0.025" units="cm"/>
      <inkml:brushProperty name="height" value="0.025" units="cm"/>
    </inkml:brush>
  </inkml:definitions>
  <inkml:trace contextRef="#ctx0" brushRef="#br0">124 15 14221,'0'0'6663,"-9"-4"-5574,6 2-973,1 1 0,-1 0-1,1 0 1,-1-1 0,1 2 0,-1-1 0,0 0 0,0 0 0,0 1 0,1 0-1,-1-1 1,0 1 0,0 0 0,0 0 0,0 1 0,1-1 0,-1 1 0,0-1-1,0 1 1,1 0 0,-1 0 0,0 0 0,1 0 0,-1 1 0,1-1 0,-1 1-1,1-1 1,0 1 0,0 0 0,0 0 0,0 0 0,0 0 0,-3 5 0,2-4-113,0 1 0,1 0 1,-1 0-1,1 0 0,0 1 1,0-1-1,0 1 0,1-1 1,0 1-1,0-1 0,0 1 1,0 0-1,1-1 0,-1 1 1,2 6-1,-1-10-65,1 0 0,-1-1 0,1 1 0,0-1 0,-1 1 0,1 0 0,0-1 0,0 1 0,-1-1 0,1 0 0,0 1 0,0-1 0,0 0 1,0 1-1,-1-1 0,1 0 0,0 0 0,0 0 0,0 0 0,0 0 0,0 0 0,0 0 0,0 0 0,-1 0 0,1 0 0,0 0 0,0-1 0,0 1 0,1-1 0,30-7-214,-18 2 285,69-23 5,-76 27-11,1 0 1,0 1-1,-1 0 1,1 0-1,0 1 1,0 0 0,0 0-1,-1 1 1,9 1-1,-14-2 26,-1 1 0,0 0 0,0-1-1,1 1 1,-1 0 0,0 0-1,0-1 1,0 1 0,0 0 0,0 0-1,0 0 1,0 1 0,0-1 0,0 0-1,0 0 1,-1 0 0,1 1 0,0-1-1,-1 0 1,1 1 0,-1-1 0,1 0-1,-1 1 1,0-1 0,0 1 0,0-1-1,0 1 1,0-1 0,0 0 0,0 1-1,0-1 1,0 1 0,-1-1 0,1 1-1,-1 1 1,0 2 216,-1 1 0,1-1 0,-1 0 0,0 0 0,0-1 0,-1 1 1,1 0-1,-6 6 0,0-2 52,-1-1 0,1 0 0,-1 0 0,-1-1 1,0 0-1,0-1 0,0 0 0,0 0 0,-1-1 0,0-1 1,0 1-1,-1-2 0,1 0 0,-15 2 0,25-5-382,1 0 0,-1 0-1,1 0 1,-1 0 0,1 0-1,-1 0 1,0 0 0,1 0 0,-1-1-1,1 1 1,-1 0 0,1 0-1,-1-1 1,1 1 0,-1 0 0,1-1-1,-1 1 1,1 0 0,-1-1-1,1 1 1,0-1 0,-1 1 0,1-1-1,0 1 1,-1-1 0,1 1-1,0-1 1,-1 1 0,1-1 0,0 1-1,0-1 1,0 1 0,0-1-1,0 0 1,0 1 0,0-1-1,0 1 1,0-1 0,0 1 0,0-1-1,0 0 1,0 1 0,0-1-1,0 1 1,0-1 0,1 1 0,-1-1-1,0 0 1,0 1 0,1-1-1,-1 1 1,0-1 0,1 0 0,18-30-6889,1 14 611,5 1-3278</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04.149"/>
    </inkml:context>
    <inkml:brush xml:id="br0">
      <inkml:brushProperty name="width" value="0.025" units="cm"/>
      <inkml:brushProperty name="height" value="0.025" units="cm"/>
      <inkml:brushProperty name="color" value="#E71224"/>
    </inkml:brush>
  </inkml:definitions>
  <inkml:trace contextRef="#ctx0" brushRef="#br0">1 58 18289,'0'0'9385,"11"-7"-7831,-10 7-1535,72-37 1378,-67 34-1264,0 1 0,0 0 0,0 0 0,1 1 0,-1-1 0,1 1 0,-1 1-1,1-1 1,-1 1 0,1 0 0,-1 1 0,12 2 0,-17-3-126,0 0 0,-1 1 0,1-1 0,-1 1 0,1-1 0,-1 1 0,1-1 0,-1 1 0,1-1-1,-1 1 1,1-1 0,-1 1 0,1 0 0,-1-1 0,0 1 0,0 0 0,1-1 0,-1 1 0,0 0 0,0-1 0,0 1 0,1 0 0,-1 0 0,0-1 0,0 1 0,0 0 0,0-1 0,-1 1 0,1 0 0,0 0-1,0-1 1,0 1 0,-1 0 0,1-1 0,0 1 0,0 0 0,-1-1 0,0 2 0,-14 25 90,-49 37-65,51-53-32,0 0-1,1 1 0,1 1 1,0 0-1,1 0 0,0 1 1,-9 17-1,18-29 1,0-1 0,0 1 0,0-1 0,1 1 0,-1 0 0,1-1 0,-1 1 0,1-1 0,0 1 0,-1 0 0,1 0 0,0-1 0,0 1 0,0 0 0,0-1 0,1 1 0,-1 0 0,0 0 0,1-1 0,-1 1 0,1-1 0,0 1 0,-1 0 0,1-1 0,0 1 0,0-1 0,0 0 0,0 1 0,0-1 0,0 0 0,0 1 0,1-1 0,-1 0 0,0 0 0,1 0 0,-1 0 0,1 0 0,-1-1 0,1 1 0,-1 0 0,1-1 0,0 1 0,-1-1 0,1 1 0,0-1 0,2 0 0,12 3 0,0-1 0,1-1 0,-1-1 0,19-2 0,-11 1 0,57-4-2701,-66 2 1299,0 0 0,-1 0 1,1-2-1,-1 0 0,-1 0 1,17-9-1,6-8-8666</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04.474"/>
    </inkml:context>
    <inkml:brush xml:id="br0">
      <inkml:brushProperty name="width" value="0.025" units="cm"/>
      <inkml:brushProperty name="height" value="0.025" units="cm"/>
      <inkml:brushProperty name="color" value="#E71224"/>
    </inkml:brush>
  </inkml:definitions>
  <inkml:trace contextRef="#ctx0" brushRef="#br0">93 0 22517,'0'0'10250,"-59"56"-10250,46-28 0,2 2 0,4-2 0,5 1 0,2-4 0,0-4 0,3-4 0,11-5 0,0-6-1954,4-6-1249,1 0-1409,2-6-2243</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04.831"/>
    </inkml:context>
    <inkml:brush xml:id="br0">
      <inkml:brushProperty name="width" value="0.025" units="cm"/>
      <inkml:brushProperty name="height" value="0.025" units="cm"/>
      <inkml:brushProperty name="color" value="#E71224"/>
    </inkml:brush>
  </inkml:definitions>
  <inkml:trace contextRef="#ctx0" brushRef="#br0">117 43 18193,'0'0'10309,"-8"2"-8398,1 0-1813,1 1 0,0-1 0,0 1 0,0 1 0,0-1 0,0 1 0,1 0 1,0 0-1,-1 1 0,2-1 0,-1 1 0,0 0 0,1 1 0,0-1 0,0 1 0,1 0 0,0 0 0,0 0 1,0 0-1,1 0 0,-1 1 0,1-1 0,-1 14 0,2-18-98,1 1 0,0-1 0,0 1 0,0-1 0,0 0 0,0 1 0,1-1 0,-1 1 0,1-1 0,-1 1 0,1-1 0,0 0 0,0 0 0,0 1 0,0-1 0,1 0 0,-1 0 0,0 0 0,1 0 0,0 0 0,-1-1 0,3 3 0,-1-2 0,0-1 0,1 1 0,-1 0 0,0-1 0,1 0 0,-1 0 0,1 0 0,-1 0 0,1-1 0,-1 1 0,1-1 0,-1 0 0,7 0 0,-1-1 0,-1 0 0,1-1 0,-1 0 0,1 0 0,-1 0 0,0-1 0,0-1 0,0 1 0,0-1 0,0 0 0,-1-1 0,7-6 0,-8 6 0,0-1 0,0 0 0,-1 0 0,0 0 0,-1-1 0,1 1 0,-1-1 0,-1 0 0,1-1 0,-1 1 0,0-1 0,-1 1 0,0-1 0,0 0 0,0 0 0,-1 0 0,-1 0 0,1 0 0,-2-10 0,1 17-1,0-1-1,-1 0 1,1 0 0,-1 0-1,1 0 1,-1 1-1,0-1 1,0 0 0,0 1-1,0-1 1,0 1 0,0-1-1,0 1 1,-1-1 0,1 1-1,0 0 1,-1-1-1,1 1 1,-1 0 0,1 0-1,-4-1 1,1 0-10,0 1-1,-1 0 1,1-1-1,0 2 1,0-1 0,-1 0-1,1 1 1,0 0-1,-8 0 1,7 1-26,-1-1 0,1 1 1,0 0-1,0 0 0,0 0 0,0 1 1,0 0-1,0 0 0,0 0 0,0 0 1,1 1-1,-1 0 0,1 0 0,0 0 1,0 0-1,-7 7 0,10-7-245,0-1-1,-1 1 1,1 0 0,0-1-1,0 1 1,1 0-1,-1 0 1,0 0-1,1-1 1,0 1-1,0 4 1,0-6-161,0 1 0,0-1 0,0 1 0,0-1 1,1 0-1,-1 1 0,1-1 0,-1 1 0,1-1 0,-1 0 0,1 0 0,0 1 1,0-1-1,-1 0 0,1 0 0,0 0 0,0 0 0,0 0 0,0 0 0,0 0 1,1 0-1,1 1 0,16 6-9012</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05.165"/>
    </inkml:context>
    <inkml:brush xml:id="br0">
      <inkml:brushProperty name="width" value="0.025" units="cm"/>
      <inkml:brushProperty name="height" value="0.025" units="cm"/>
      <inkml:brushProperty name="color" value="#E71224"/>
    </inkml:brush>
  </inkml:definitions>
  <inkml:trace contextRef="#ctx0" brushRef="#br0">1 77 26233,'0'0'6534,"51"-27"-6534,-27 14 0,-1 2 0,-7 2 0,-10 2-2114,-6-3-8424</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06.072"/>
    </inkml:context>
    <inkml:brush xml:id="br0">
      <inkml:brushProperty name="width" value="0.025" units="cm"/>
      <inkml:brushProperty name="height" value="0.025" units="cm"/>
      <inkml:brushProperty name="color" value="#E71224"/>
    </inkml:brush>
  </inkml:definitions>
  <inkml:trace contextRef="#ctx0" brushRef="#br0">54 74 8520,'0'0'7970,"-9"-3"-5680,-25-10-26,34 13-2171,-1 0 0,1 0 1,-1 0-1,1 0 0,0 0 0,-1 0 1,1 0-1,-1 0 0,1 0 0,0 0 1,-1 0-1,1-1 0,-1 1 0,1 0 1,0 0-1,-1 0 0,1-1 0,0 1 1,-1 0-1,1 0 0,0-1 0,0 1 1,-1 0-1,1-1 0,0 1 0,0 0 1,0-1-1,-1 1 0,1-1 0,0 1 1,0 0-1,0-1 0,0 1 0,0-1 0,0 1 1,0 0-1,0-1 0,0 1 0,0-1 1,0 1-1,0-1 0,0 1 0,0 0 1,0-1-1,0 1 0,0-1 0,0 1 1,1 0-1,-1-1 0,0 1 0,0 0 1,0-1-1,1 1 0,-1 0 0,0-1 1,1 1-1,-1 0 0,0 0 0,1-1 1,-1 1-1,0 0 0,1 0 0,-1-1 1,1 1-1,20-10 974,-21 10-1063,21-7 586,1 1-1,0 1 1,0 0-1,0 2 1,1 1-1,34 1 1,-55 1-586,0 0 1,0 0 0,0-1 0,0 2-1,0-1 1,0 0 0,0 0 0,0 1 0,0-1-1,0 1 1,-1-1 0,1 1 0,0 0-1,0-1 1,-1 1 0,1 0 0,0 0 0,-1 1-1,1-1 1,-1 0 0,1 0 0,-1 1-1,0-1 1,0 1 0,1-1 0,-1 1 0,0 0-1,0-1 1,0 1 0,-1 0 0,1 0-1,0 0 1,-1-1 0,1 1 0,-1 0 0,0 0-1,1 0 1,-1 3 0,-1 1 14,0 0-1,0-1 1,0 1 0,-1 0 0,1-1-1,-1 1 1,-1-1 0,1 0-1,-1 1 1,0-1 0,-7 9 0,-11 10 14,-46 41 0,48-49-36,1 1 1,1 1-1,1 0 1,-22 32-1,37-50 3,1 1 0,-1-1 0,0 1 0,1 0 0,-1 0 0,1-1 0,-1 1 0,1 0 0,0 0 0,-1 0 0,1-1 0,0 1 0,0 0 0,-1 0 0,1 0 0,0 0 0,0 0 0,0 0 0,0-1 0,0 1 0,0 0 0,0 0 0,1 0 0,-1 0 0,0 0 0,0 0 0,1-1 0,-1 1 0,0 0 0,1 0 0,-1 0 0,1-1 0,-1 1 0,1 0 0,-1-1 0,1 1 0,0 0 0,-1-1 0,1 1 0,0-1 0,-1 1 0,1-1 0,0 1 0,0-1 0,0 1 0,-1-1 0,1 0 0,0 1 0,0-1 0,0 0 0,1 0 0,7 2 0,0-1 0,0 0 0,0-1 0,12-1 0,-8 1 0,108-5-2452,61-19-7294,-127 13-1566</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06.398"/>
    </inkml:context>
    <inkml:brush xml:id="br0">
      <inkml:brushProperty name="width" value="0.025" units="cm"/>
      <inkml:brushProperty name="height" value="0.025" units="cm"/>
      <inkml:brushProperty name="color" value="#E71224"/>
    </inkml:brush>
  </inkml:definitions>
  <inkml:trace contextRef="#ctx0" brushRef="#br0">0 1 20243,'0'0'10698,"64"1"-9897,-18-1-641,2 0-128,4 0-256,-3 0-673,-8 1-1281,-9 8-2626,-15-1-1859,-14 1-3747</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06.741"/>
    </inkml:context>
    <inkml:brush xml:id="br0">
      <inkml:brushProperty name="width" value="0.025" units="cm"/>
      <inkml:brushProperty name="height" value="0.025" units="cm"/>
      <inkml:brushProperty name="color" value="#E71224"/>
    </inkml:brush>
  </inkml:definitions>
  <inkml:trace contextRef="#ctx0" brushRef="#br0">1 13 12684,'0'0'11947,"63"15"-9769,-19-15-672,6 0-1058,2-1-416,1-7-1185,-11 0-3011,-4-3-3907</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07.422"/>
    </inkml:context>
    <inkml:brush xml:id="br0">
      <inkml:brushProperty name="width" value="0.025" units="cm"/>
      <inkml:brushProperty name="height" value="0.025" units="cm"/>
      <inkml:brushProperty name="color" value="#E71224"/>
    </inkml:brush>
  </inkml:definitions>
  <inkml:trace contextRef="#ctx0" brushRef="#br0">75 1 16143,'0'0'15060,"-3"11"-14457,0 3-429,-1-4-68,2 0 0,-1 1 0,2-1 0,-2 16 0,3-24-99,0 0 1,0 0 0,0 0 0,0 0 0,0 0-1,0 0 1,1 0 0,-1 0 0,1 0 0,0 0-1,-1-1 1,1 1 0,0 0 0,0 0 0,0-1-1,0 1 1,0 0 0,0-1 0,1 0 0,-1 1-1,1-1 1,-1 0 0,1 1 0,-1-1 0,1 0-1,0 0 1,-1 0 0,1 0 0,0-1 0,0 1-1,0 0 1,2 0 0,31 4-171,-24-4 0,-1 0 0,0 1 0,1 0 0,-1 1 0,0 0 0,18 9-1,-26-11 133,0 0 0,-1 0-1,1 0 1,-1 1-1,1-1 1,-1 1 0,1-1-1,-1 1 1,0-1-1,1 1 1,-1 0 0,0 0-1,0 0 1,0 0-1,-1-1 1,2 5 0,-2-3 15,1 1 0,-1-1 0,0 1 0,0 0 0,-1-1 0,1 1 1,-1-1-1,0 1 0,1-1 0,-2 1 0,1-1 0,-3 6 0,-2 3 165,-1-1 0,-1 1 0,1-2 0,-2 1 0,1-1 0,-17 14 0,20-19-72,-1 0 0,0 0 0,0 0 0,0 0 0,-1-1 0,0 0 0,0-1 0,0 0 1,0 0-1,0 0 0,-1-1 0,-12 3 0,18-6-233,0 1 0,-1 0 0,1-1 0,0 0 0,0 1 0,-1-1 0,1 0 0,0 0 0,0 0 0,0-1 0,0 1 0,0 0 0,0-1 0,1 1 0,-1-1 0,0 0 1,1 0-1,-1 1 0,1-1 0,0 0 0,0 0 0,-1 0 0,1 0 0,1-1 0,-1 1 0,0 0 0,0 0 0,1-1 0,-1 1 0,1-5 0,-4-11-3161,1-1 1,0-34-1,2 37 896,-1-38-10481</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07.771"/>
    </inkml:context>
    <inkml:brush xml:id="br0">
      <inkml:brushProperty name="width" value="0.025" units="cm"/>
      <inkml:brushProperty name="height" value="0.025" units="cm"/>
      <inkml:brushProperty name="color" value="#E71224"/>
    </inkml:brush>
  </inkml:definitions>
  <inkml:trace contextRef="#ctx0" brushRef="#br0">1 9 16432,'0'0'8167,"66"-8"-5989,-35 8-384,7 0-641,1 0-865,5 0-224,-5 0-1153,-3 0-2914,-7 0-3236</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08.130"/>
    </inkml:context>
    <inkml:brush xml:id="br0">
      <inkml:brushProperty name="width" value="0.025" units="cm"/>
      <inkml:brushProperty name="height" value="0.025" units="cm"/>
      <inkml:brushProperty name="color" value="#E71224"/>
    </inkml:brush>
  </inkml:definitions>
  <inkml:trace contextRef="#ctx0" brushRef="#br0">51 0 15663,'0'0'17104,"-46"83"-17104,41-45 0,5-1 0,0-3 0,5-2 0,8-4-545,4-3-2177,-1-9-2371,-1-6-2050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19.813"/>
    </inkml:context>
    <inkml:brush xml:id="br0">
      <inkml:brushProperty name="width" value="0.025" units="cm"/>
      <inkml:brushProperty name="height" value="0.025" units="cm"/>
    </inkml:brush>
  </inkml:definitions>
  <inkml:trace contextRef="#ctx0" brushRef="#br0">72 391 17809,'0'0'8669,"-10"2"-8258,7-2-401,0 1 0,1 0 0,-1 0 0,0 0 0,1 0 0,-1 0 0,0 0 0,1 1 0,0-1 0,-1 1 0,1 0 0,0-1 0,0 1 0,0 0 0,-3 4 0,2-2 2,1 1 0,0 0 0,0 0-1,0 0 1,1 1 0,0-1 0,0 0-1,0 0 1,0 11 0,0-6-8,0 2 127,0 0 0,1 0 0,0 0-1,3 18 1,-3-29-112,0 1 0,0-1 0,1 1-1,-1-1 1,0 1 0,1-1 0,-1 0-1,1 1 1,-1-1 0,1 0 0,0 1-1,0-1 1,0 0 0,-1 0 0,1 0 0,0 1-1,1-1 1,-1 0 0,0 0 0,0-1-1,0 1 1,0 0 0,1 0 0,-1-1-1,0 1 1,1 0 0,-1-1 0,1 0-1,-1 1 1,0-1 0,1 0 0,-1 1 0,1-1-1,-1 0 1,1 0 0,-1 0 0,1 0-1,-1-1 1,1 1 0,-1 0 0,0-1-1,1 1 1,-1-1 0,1 1 0,1-2-1,5-2 95,-1 0 0,1-1 0,-1 0 0,0-1 0,0 1 0,0-1 0,-1 0 0,0-1 0,0 0 0,-1 0 0,8-12-1,4-8 92,24-55-1,-31 56-113,-2-1-1,0 0 0,5-37 1,-14 69-135,-2 30-6,8-24 57,8-19-7,-2-8 147,1 0 1,-2-1-1,0 0 1,-1-1-1,-1 0 1,-1-1-1,0 1 0,-2-1 1,0-1-1,-1 1 1,-1-1-1,0 1 1,-1-23-1,-6 18-245,3 23 94,1 1-1,0 0 0,0 0 1,-1 0-1,1 0 0,0 0 1,0 0-1,-1-1 1,1 1-1,0 0 0,0 0 1,-1 0-1,1 0 0,0 0 1,0 0-1,-1 0 1,1 0-1,0 0 0,-1 0 1,1 0-1,0 1 0,0-1 1,-1 0-1,1 0 0,0 0 1,0 0-1,-1 0 1,1 0-1,0 1 0,0-1 1,0 0-1,-1 0 0,1 0 1,0 0-1,0 1 1,0-1-1,-1 0 0,1 0 1,0 1-1,0-1 0,-3 4-52,0 1 0,1-1 0,-1 0-1,1 1 1,0-1 0,1 1 0,-2 5 0,-8 34-152,2 0 1,2 1-1,-1 78 0,8-119 135,0 0-1,0 0 1,0 0-1,0 0 0,1 0 1,0 0-1,0 0 1,0 0-1,0-1 1,1 1-1,-1 0 0,1-1 1,0 1-1,3 4 1,-2-6-163,-1 0 1,0-1 0,0 1 0,1 0 0,-1-1 0,1 0 0,-1 1 0,1-1 0,0 0 0,0 0 0,-1 0 0,1-1 0,0 1 0,0-1-1,0 0 1,0 0 0,0 0 0,-1 0 0,1 0 0,5-1 0,-2 0-404,0 0-1,0-1 1,0 0-1,0 0 1,-1 0-1,1 0 1,-1-1 0,0 0-1,1 0 1,-1-1-1,-1 1 1,7-7-1,28-27-7360</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08.462"/>
    </inkml:context>
    <inkml:brush xml:id="br0">
      <inkml:brushProperty name="width" value="0.025" units="cm"/>
      <inkml:brushProperty name="height" value="0.025" units="cm"/>
      <inkml:brushProperty name="color" value="#E71224"/>
    </inkml:brush>
  </inkml:definitions>
  <inkml:trace contextRef="#ctx0" brushRef="#br0">145 39 21012,'0'0'6716,"-11"-1"-4522,8 0-2120,0 0 1,-1 1-1,1-1 1,-1 1-1,1 0 1,-1 0 0,1 0-1,-1 1 1,1-1-1,-1 1 1,1 0-1,0 0 1,-1 0 0,1 0-1,0 1 1,0-1-1,0 1 1,0 0-1,0 0 1,0 0 0,0 0-1,0 0 1,1 1-1,0-1 1,-1 1-1,1-1 1,0 1-1,0 0 1,0 0 0,-1 3-1,-3 5-38,0 0 1,1 0-1,0 1 0,1-1 1,1 1-1,0 0 0,0 0 1,1 0-1,-1 18 0,3-27-31,0 1 0,0 0 0,0 0 0,0-1 0,1 1-1,-1 0 1,1 0 0,0-1 0,0 1 0,1-1 0,-1 1 0,1-1 0,-1 1-1,1-1 1,0 0 0,0 0 0,1 0 0,-1 0 0,1 0 0,-1-1 0,1 1 0,0-1-1,0 1 1,0-1 0,0 0 0,1 0 0,-1 0 0,0-1 0,1 1 0,0-1-1,-1 0 1,1 0 0,-1 0 0,5 0 0,0 0-5,-1 0 0,1 0 0,-1-1 0,1 0 0,0-1 0,-1 1 0,1-1 0,-1-1 0,1 1 0,-1-2 0,1 1 0,-1-1 0,0 0 0,0 0 0,-1 0 0,1-1 0,-1 0 0,1-1 0,-1 0 0,-1 0 0,11-10 0,-10 7 0,-1 1 0,0-1 0,0 0 0,0 0 0,-1 0 0,0-1 0,-1 1 0,0-1 0,-1 0 0,1 0 0,-2 0 0,1 0 0,-1 0 0,-1 0 0,1-1 0,-2 1 0,-2-18 0,3 23 1,-1 0 0,0 0 0,-1 0 0,1 1-1,-1-1 1,1 0 0,-1 1 0,0-1 0,-1 1 0,1 0 0,0-1 0,-1 1 0,0 0-1,0 0 1,0 1 0,0-1 0,0 1 0,-1 0 0,1-1 0,-1 1 0,1 1 0,-1-1-1,0 0 1,1 1 0,-1 0 0,-4-1 0,2 1-50,0 0-1,0 0 1,0 1 0,1-1-1,-1 1 1,0 1-1,0-1 1,0 1 0,0 0-1,1 0 1,-1 1-1,0-1 1,1 1 0,0 1-1,-1-1 1,1 1 0,-8 5-1,-22 23-4487,13-9-3508,-2 5-9289</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25.877"/>
    </inkml:context>
    <inkml:brush xml:id="br0">
      <inkml:brushProperty name="width" value="0.025" units="cm"/>
      <inkml:brushProperty name="height" value="0.025" units="cm"/>
      <inkml:brushProperty name="color" value="#E71224"/>
    </inkml:brush>
  </inkml:definitions>
  <inkml:trace contextRef="#ctx0" brushRef="#br0">55 116 16528,'0'0'1980,"1"-9"326,-1 5-2072,0 0 1,0 0-1,1 0 0,0 0 0,0 0 0,0 0 0,0 0 0,1 1 0,-1-1 1,1 0-1,0 1 0,0 0 0,0-1 0,1 1 0,-1 0 0,1 0 0,0 0 1,0 0-1,0 1 0,0-1 0,0 1 0,0-1 0,1 1 0,-1 1 1,1-1-1,0 0 0,5-1 0,50-12 578,-54 14-805,-1 0 1,1 0 0,0 1 0,-1 0-1,1 0 1,-1 0 0,1 0 0,0 1-1,-1 0 1,9 2 0,-12-2-1,-1-1 1,1 1-1,0-1 1,-1 1-1,1-1 1,-1 1-1,1-1 1,-1 1-1,1 0 1,-1-1-1,1 1 0,-1 0 1,0 0-1,1-1 1,-1 1-1,0 0 1,0 0-1,0-1 1,1 1-1,-1 0 1,0 0-1,0-1 1,0 1-1,0 0 1,0 0-1,-1 0 1,1-1-1,0 1 1,0 0-1,0 0 1,-1-1-1,1 1 0,0 0 1,-1 0-1,1-1 1,0 1-1,-2 0 1,-18 26 311,-58 41 431,61-56-521,1 1-1,1 0 1,0 1-1,0 0 1,2 1-1,0 1 1,-18 29-1,29-43-217,1 0 0,0 0 0,0 0 0,0 0-1,0 0 1,0 0 0,0 0 0,1 0-1,-1 0 1,1 1 0,0-1 0,-1 0-1,1 0 1,0 1 0,0-1 0,1 0 0,-1 1-1,0-1 1,1 0 0,-1 0 0,1 0-1,0 1 1,0-1 0,0 0 0,0 0-1,0 0 1,0 0 0,0 0 0,1-1 0,-1 1-1,1 0 1,-1-1 0,1 1 0,0-1-1,-1 1 1,1-1 0,0 0 0,0 1-1,0-1 1,0 0 0,0-1 0,0 1 0,1 0-1,2 0 1,11 3-340,-1 0 1,1-2-1,0 0 1,32 0-1,-31-1-1937,1-1 0,0-1 0,32-7-1,0-8-6050</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26.253"/>
    </inkml:context>
    <inkml:brush xml:id="br0">
      <inkml:brushProperty name="width" value="0.025" units="cm"/>
      <inkml:brushProperty name="height" value="0.025" units="cm"/>
      <inkml:brushProperty name="color" value="#E71224"/>
    </inkml:brush>
  </inkml:definitions>
  <inkml:trace contextRef="#ctx0" brushRef="#br0">88 0 17553,'0'0'13255,"4"7"-12700,-3-5-530,0-1-1,1 1 1,-1 0 0,0 0 0,0 0-1,0 0 1,-1 0 0,1 0 0,0 0-1,-1 0 1,1 0 0,-1 0 0,0 0-1,0 0 1,0 0 0,0 0-1,0 1 1,0-1 0,0 0 0,-1 0-1,1 0 1,-1 0 0,1 0 0,-1 0-1,0 0 1,0 0 0,0 0 0,0 0-1,-3 3 1,4-5-34,0 1 0,-1 0-1,1-1 1,-1 1 0,1-1 0,0 1-1,0 0 1,0-1 0,-1 1 0,1 0-1,0-1 1,0 1 0,0 0 0,0-1-1,0 1 1,0 0 0,0 0 0,0-1 0,0 1-1,0 0 1,1-1 0,-1 1 0,0-1-1,0 1 1,1 0 0,-1-1 0,0 1-1,1 0 1,-1-1 0,0 1 0,1-1-1,-1 1 1,1-1 0,-1 1 0,1-1-1,-1 0 1,1 1 0,0-1 0,-1 1 0,1-1-1,-1 0 1,1 0 0,0 1 0,-1-1-1,1 0 1,0 0 0,-1 0 0,1 0-1,0 0 1,-1 0 0,2 0 0,55 8-805,-25-5 149,-30-3 648,1 0 1,-1 1-1,1-1 1,-1 1-1,0 0 1,1 0-1,-1-1 1,0 2-1,0-1 1,1 0-1,-1 0 1,0 1-1,0-1 1,-1 1-1,1-1 1,0 1-1,0 0 1,-1 0-1,1 0 1,-1 0-1,1 0 1,-1 0-1,0 0 0,0 1 1,0-1-1,0 0 1,-1 1-1,1-1 1,0 5-1,-1-3 69,-1 0-1,1 0 0,-1 0 0,0 0 1,-1 0-1,1-1 0,-1 1 0,1 0 1,-1-1-1,0 1 0,0-1 0,-1 1 1,1-1-1,-1 0 0,0 0 0,1 0 1,-7 4-1,-2 2 106,0 1-1,0-2 1,-1 0 0,0 0 0,0-1-1,-1 0 1,0-2 0,0 1-1,0-1 1,-1-1 0,1 0 0,-1-1-1,-16 1 1,29-4-178,1 0-1,-1 0 1,1 1 0,-1-1 0,1 0-1,-1 0 1,0 0 0,1 0-1,-1 0 1,1-1 0,-1 1 0,0 0-1,1 0 1,-1 0 0,1 0-1,-1-1 1,1 1 0,-1 0 0,1-1-1,-1 1 1,1 0 0,-1-1-1,1 1 1,-1 0 0,1-1 0,0 1-1,-1-1 1,1 1 0,0-1-1,-1 1 1,1-1 0,0 1-1,0-1 1,-1 1 0,1-2 0,9-20-1997,28-18-4081,-7 17-1450</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26.596"/>
    </inkml:context>
    <inkml:brush xml:id="br0">
      <inkml:brushProperty name="width" value="0.025" units="cm"/>
      <inkml:brushProperty name="height" value="0.025" units="cm"/>
      <inkml:brushProperty name="color" value="#E71224"/>
    </inkml:brush>
  </inkml:definitions>
  <inkml:trace contextRef="#ctx0" brushRef="#br0">158 50 17553,'0'0'7345,"-8"-3"-5514,5 1-1742,0 1 1,0 0-1,0 0 0,0 0 0,0 0 0,0 1 0,-1-1 1,1 1-1,0 0 0,0 0 0,-1 0 0,1 0 0,0 1 0,0-1 1,0 1-1,0 0 0,0 0 0,0 0 0,0 0 0,0 1 0,0-1 1,0 1-1,0-1 0,1 1 0,-1 0 0,1 0 0,-1 1 1,1-1-1,-4 4 0,-1 3 68,-1 0 1,1 0 0,1 1-1,0-1 1,-6 13-1,10-18-119,0 0-1,1 0 0,-1 0 1,1 0-1,0 0 0,0 0 1,0 0-1,1 1 0,-1-1 1,1 0-1,0 0 0,0 1 1,1-1-1,-1 0 0,1 0 1,0 1-1,1 3 0,0-5-20,0 0-1,0-1 0,1 0 0,-1 1 0,0-1 0,1 0 1,-1 0-1,1-1 0,0 1 0,-1 0 0,1-1 0,0 0 0,0 1 1,0-1-1,0 0 0,0-1 0,1 1 0,-1 0 0,0-1 1,0 0-1,5 0 0,0 1 48,0-1 1,0 0-1,1 0 0,-1-1 1,0 0-1,0-1 0,12-3 1,-13 1-31,0 0 0,0 0 0,0 0 0,-1-1 0,0 0 0,0 0 0,0 0 1,-1-1-1,0 0 0,0 0 0,0 0 0,0-1 0,3-9 0,-4 11-12,-2 0 0,1-1 1,0 0-1,-1 0 0,0 0 0,-1 0 0,1 0 0,-1 0 0,0 0 0,-1 0 0,0-1 0,0 1 1,0 0-1,0 0 0,-1 0 0,0-1 0,-3-7 0,2 11-22,0 0 0,0 0 0,0 0 0,-1 1 0,1-1 0,-1 1 0,0-1 0,0 1 0,0 0 0,0 0 0,0 0 0,0 1 0,0-1 0,-1 1 0,1 0 0,0 0 0,-1 0 0,1 0 0,-1 0 0,1 1 0,-1 0 0,0-1 0,-6 2 0,3-1 0,0 0 0,1 0 0,-1 1 0,0-1 0,0 2 0,1-1 0,-1 1 0,1 0 0,-1 0 0,1 1 0,-12 6 0,15-7-162,1 0-1,0 0 1,0 1 0,-1-1 0,1 1-1,1-1 1,-1 1 0,0 0 0,1-1-1,-1 1 1,1 0 0,0 0-1,0 0 1,0 0 0,0 0 0,0 5-1,1-6-35,-1 0 0,1 0-1,1 0 1,-1 0 0,0 0-1,0-1 1,1 1 0,-1 0-1,1 0 1,0 0 0,-1 0-1,1-1 1,0 1 0,0 0-1,0-1 1,0 1 0,0-1-1,1 1 1,-1-1 0,0 0-1,1 1 1,-1-1 0,1 0-1,-1 0 1,1 0 0,0 0-1,2 1 1,20 7-6192</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27.407"/>
    </inkml:context>
    <inkml:brush xml:id="br0">
      <inkml:brushProperty name="width" value="0.025" units="cm"/>
      <inkml:brushProperty name="height" value="0.025" units="cm"/>
      <inkml:brushProperty name="color" value="#E71224"/>
    </inkml:brush>
  </inkml:definitions>
  <inkml:trace contextRef="#ctx0" brushRef="#br0">0 1 22934,'0'0'9833,"25"7"-9993,-5-7-2787,-7 0-3555,-2 0-5221</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27.784"/>
    </inkml:context>
    <inkml:brush xml:id="br0">
      <inkml:brushProperty name="width" value="0.025" units="cm"/>
      <inkml:brushProperty name="height" value="0.025" units="cm"/>
      <inkml:brushProperty name="color" value="#E71224"/>
    </inkml:brush>
  </inkml:definitions>
  <inkml:trace contextRef="#ctx0" brushRef="#br0">67 61 20948,'0'0'3662,"6"-10"-2066,-3 6-1455,-1 1 4,0 0 0,0-1 0,1 1-1,-1 0 1,1 0 0,0 1 0,0-1-1,0 0 1,0 1 0,0 0 0,1 0-1,-1 0 1,1 0 0,-1 0 0,1 1-1,-1-1 1,1 1 0,0 0 0,0 0-1,0 1 1,6-1 0,-8 0-113,1 1 0,0 0 0,-1 0 0,1 0-1,-1 1 1,1-1 0,-1 1 0,1-1 0,-1 1 0,1 0 0,-1 0 0,0 0 0,1 0 0,-1 0-1,0 1 1,0-1 0,0 1 0,0-1 0,3 4 0,-3-3-23,-1 1-1,0-1 1,0 1 0,0-1-1,0 1 1,-1-1 0,1 1-1,0 0 1,-1 0 0,0-1-1,0 1 1,0 0 0,0 0-1,0-1 1,-1 1 0,1 0-1,-1-1 1,1 1 0,-3 3-1,-5 13 196,-1-1 0,-1 0 0,0-1 0,-2 0 0,0 0-1,0-1 1,-29 26 0,0 4 354,33-37-489,4-5-58,0 0 0,1 0 0,-1 0 0,1 0 0,-1 1 1,1-1-1,1 1 0,-1 0 0,1 0 0,0 0 0,0 0 0,0 1 0,1-1 0,-2 10 0,3-14-11,1-1 0,-1 1 0,0 0 0,1-1 0,-1 1 0,1-1 0,-1 1 0,1-1 0,-1 0 0,1 1 0,-1-1 0,1 0 0,0 1 0,-1-1 0,1 0 0,-1 1 0,1-1 0,0 0 0,-1 0 0,1 0 0,0 0 0,-1 0 0,1 0 0,0 0 0,-1 0 0,2 0 0,25 0 0,-19 0 0,70-7-2270,-52 2-715,-1-1-1,37-14 0,-30 6-7472</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28.127"/>
    </inkml:context>
    <inkml:brush xml:id="br0">
      <inkml:brushProperty name="width" value="0.025" units="cm"/>
      <inkml:brushProperty name="height" value="0.025" units="cm"/>
      <inkml:brushProperty name="color" value="#E71224"/>
    </inkml:brush>
  </inkml:definitions>
  <inkml:trace contextRef="#ctx0" brushRef="#br0">37 0 20756,'0'0'8071,"-32"60"-6341,30-41-1025,0-1-481,2 0-192,0 2-224,3-5-1666,8-3-2210,-3-5-2114,0-4-4996</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28.484"/>
    </inkml:context>
    <inkml:brush xml:id="br0">
      <inkml:brushProperty name="width" value="0.025" units="cm"/>
      <inkml:brushProperty name="height" value="0.025" units="cm"/>
      <inkml:brushProperty name="color" value="#E71224"/>
    </inkml:brush>
  </inkml:definitions>
  <inkml:trace contextRef="#ctx0" brushRef="#br0">30 17 21236,'0'0'8499,"9"-3"-6967,-2 0-1393,1 1 1,0-1-1,-1 2 0,1-1 0,0 1 1,0 0-1,8 1 0,-14 0-129,0 0 0,0 0 0,0 1 0,0-1 0,0 1 0,0-1 0,0 1-1,0 0 1,0 0 0,0 0 0,0 0 0,-1 0 0,1 0 0,0 0 0,-1 0 0,1 1-1,-1-1 1,1 1 0,-1-1 0,0 1 0,0 0 0,1-1 0,-1 1 0,-1 0 0,1 0-1,0 0 1,0 0 0,0 0 0,-1 0 0,1 0 0,-1 0 0,0 0 0,0 0 0,0 0-1,0 0 1,0 0 0,0 0 0,0 2 0,-1 1-10,1 1 0,-1-1 0,0 0 0,-1 0 0,1 1 0,-1-1 0,0 0 0,0 0 0,0-1 0,-1 1 0,-6 8 0,-44 46 0,44-51 0,1 0 0,0 0 0,1 0 0,0 1 0,0 0 0,1 0 0,0 1 0,-9 20 0,14-29 0,1-1 0,0 1 0,0 0 0,-1 0 0,1 0 0,0 0 0,0 0 0,0 0 0,0 0 0,0 0 0,0 0 0,0 0 0,0 0 0,0 0 0,0 0 0,1 0 0,-1 0 0,0 0 0,1 0 0,-1 0 0,1-1 0,-1 1 0,1 0 0,-1 0 0,1 0 0,0-1 0,-1 1 0,1 0 0,0-1 0,0 1 0,-1 0 0,3 0 0,0 0 0,0 1 0,1-1 0,-1 0 0,1-1 0,-1 1 0,1-1 0,0 1 0,-1-1 0,6 0 0,10-2 0,-1 0 0,33-9 0,-4-1-1956,26-3-5558,-61 13-537</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28.827"/>
    </inkml:context>
    <inkml:brush xml:id="br0">
      <inkml:brushProperty name="width" value="0.025" units="cm"/>
      <inkml:brushProperty name="height" value="0.025" units="cm"/>
      <inkml:brushProperty name="color" value="#E71224"/>
    </inkml:brush>
  </inkml:definitions>
  <inkml:trace contextRef="#ctx0" brushRef="#br0">64 0 12844,'0'0'16966,"0"11"-15103,1 26-1168,-1 5-440,6 42 0,-5-73-328,1 0 0,0 0 0,1 0 0,0-1 0,0 1 0,1-1 0,1 0 0,0 0 0,8 13 0,-2-14-2729</inkml:trace>
  <inkml:trace contextRef="#ctx0" brushRef="#br0" timeOffset="1">1 134 14318,'0'0'17136,"61"-40"-16592,-25 38-352,-2 2-160,-2 0-288,-6 0-1826,-10 0-3427,-4 0-6887</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29.716"/>
    </inkml:context>
    <inkml:brush xml:id="br0">
      <inkml:brushProperty name="width" value="0.025" units="cm"/>
      <inkml:brushProperty name="height" value="0.025" units="cm"/>
      <inkml:brushProperty name="color" value="#E71224"/>
    </inkml:brush>
  </inkml:definitions>
  <inkml:trace contextRef="#ctx0" brushRef="#br0">1 318 15150,'0'0'14083,"10"1"-12343,-8-1-1672,2 1 11,0-1 0,0 1 0,0-1 0,0 0-1,0 0 1,0 0 0,0-1 0,0 1 0,-1-1 0,1 0 0,0 0 0,0-1 0,0 1-1,-1-1 1,1 0 0,-1 0 0,1 0 0,-1 0 0,0 0 0,5-5 0,37-44-62,-2-2 0,-3-2 1,46-81-1,-111 215-17,13-47 0,0-2 0,1 1 0,1 0 0,2 0 0,-5 37 0,14-67-50,-1-1 1,0 1-1,0 0 0,0-1 0,0 1 1,0-1-1,1 1 0,-1-1 0,0 1 1,0-1-1,1 1 0,-1-1 0,0 1 1,1-1-1,-1 1 0,1-1 1,-1 1-1,0-1 0,1 0 0,-1 1 1,1-1-1,-1 0 0,1 1 0,0-1 1,-1 0-1,1 0 0,-1 0 0,1 1 1,-1-1-1,1 0 0,-1 0 0,1 0 1,0 0-1,-1 0 0,1 0 1,-1 0-1,1 0 0,0 0 0,-1 0 1,1-1-1,-1 1 0,1 0 0,-1 0 1,1 0-1,-1-1 0,1 1 0,-1 0 1,1-1-1,30-12-4965,-2-10-1242,-1-6-2231</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20.206"/>
    </inkml:context>
    <inkml:brush xml:id="br0">
      <inkml:brushProperty name="width" value="0.025" units="cm"/>
      <inkml:brushProperty name="height" value="0.025" units="cm"/>
    </inkml:brush>
  </inkml:definitions>
  <inkml:trace contextRef="#ctx0" brushRef="#br0">129 336 15919,'0'0'5552,"-9"8"-3983,-5 6-1138,1 1-1,0 0 1,1 1-1,-17 29 1,24-36-194,0 0 0,0 0 1,1 0-1,0 0 0,0 1 0,1 0 1,1 0-1,0 0 0,0 0 1,1 0-1,0 0 0,1 16 0,0-26-232,0 1 0,0-1 0,1 1 0,-1-1-1,0 1 1,1-1 0,-1 1 0,1-1 0,-1 0 0,0 1-1,1-1 1,-1 0 0,1 1 0,-1-1 0,1 0-1,-1 1 1,1-1 0,0 0 0,-1 0 0,1 0-1,-1 1 1,1-1 0,-1 0 0,1 0 0,0 0-1,-1 0 1,1 0 0,-1 0 0,1 0 0,0 0-1,-1-1 1,1 1 0,-1 0 0,1 0 0,-1 0 0,1-1-1,-1 1 1,1 0 0,-1 0 0,1-1 0,-1 1-1,1 0 1,-1-1 0,1 1 0,-1-1 0,1 1-1,-1-1 1,25-18 229,-6-3-30,-2-1 0,0 0 1,-1-1-1,-2-1 0,0 0 0,-2-1 1,15-44-1,-11 19 152,-2 0 0,-3-1 1,6-62-1,-13 48-367,-20 109-571,-30 155 674,41-167-11,1 0 0,2 0 0,0 0 0,6 47 0,-4-76-76,0 1 1,0 0-1,1-1 1,0 1 0,-1 0-1,1-1 1,0 1-1,0-1 1,0 1 0,0-1-1,1 0 1,-1 0-1,1 1 1,0-1 0,-1 0-1,4 3 1,-4-4-43,1-1 0,0 1 0,-1 0 1,1 0-1,0 0 0,-1-1 0,1 1 0,0-1 1,0 1-1,0-1 0,-1 0 0,1 0 0,0 0 1,0 0-1,0 0 0,0 0 0,-1 0 0,4-1 1,-1-1-286,0 1 1,-1 0-1,1-1 1,-1 0-1,1 1 1,-1-1-1,1-1 1,-1 1-1,3-3 1,-3 2-507,0 0 0,0 0 0,0-1 1,0 1-1,-1-1 0,1 1 0,-1-1 0,3-6 0,5-23-7371</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30.075"/>
    </inkml:context>
    <inkml:brush xml:id="br0">
      <inkml:brushProperty name="width" value="0.025" units="cm"/>
      <inkml:brushProperty name="height" value="0.025" units="cm"/>
      <inkml:brushProperty name="color" value="#E71224"/>
    </inkml:brush>
  </inkml:definitions>
  <inkml:trace contextRef="#ctx0" brushRef="#br0">89 1 19122,'0'0'12567,"-6"12"-11943,-45 114-265,44-105-343,0 0 0,2 0 0,1 1-1,0-1 1,0 24 0,4-44-16,0 0 0,0 0 1,0 0-1,0 0 0,0 0 0,0 0 1,1 0-1,-1 0 0,0 0 0,0 0 1,1 0-1,-1 0 0,1-1 0,-1 1 1,1 0-1,-1 0 0,1 0 0,0 0 1,-1-1-1,1 1 0,0 0 0,-1-1 1,1 1-1,0 0 0,0-1 0,0 1 1,0-1-1,0 1 0,0-1 0,-1 0 1,1 1-1,0-1 0,0 0 0,0 0 1,0 1-1,0-1 0,0 0 0,0 0 1,0 0-1,0 0 0,0 0 0,0-1 1,0 1-1,0 0 0,0 0 0,0-1 1,2 0-1,3 0-9,0-1 1,-1-1-1,1 1 1,0-1-1,-1 0 1,9-6-1,-2 1-592,0-1 0,-1-1 1,-1 0-1,1-1 0,-2 0 0,1 0 0,-2-1 0,1 0 1,-2-1-1,10-18 0,-26 38 2704,-5 12-1291,6-6-641,0 1 1,1-1-1,1 2 0,0-1 1,1 0-1,0 1 1,1 0-1,-3 27 1,7-40-228,0-1 0,0 0 0,0 1 0,0-1 1,0 0-1,0 0 0,1 1 0,-1-1 0,0 0 1,1 1-1,-1-1 0,1 0 0,-1 0 0,1 0 1,0 0-1,-1 0 0,1 1 0,0-1 0,0 0 1,0-1-1,0 1 0,0 0 0,0 0 0,0 0 1,0 0-1,0-1 0,0 1 0,0-1 0,1 1 1,-1-1-1,0 1 0,0-1 0,1 1 0,-1-1 1,0 0-1,0 0 0,1 0 0,-1 0 0,0 0 1,1 0-1,-1 0 0,0 0 0,3-1 0,2 0-767,0 0 0,1-1-1,-1 1 1,0-1 0,0 0-1,-1-1 1,1 0 0,6-4-1,23-17-7258</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30.433"/>
    </inkml:context>
    <inkml:brush xml:id="br0">
      <inkml:brushProperty name="width" value="0.025" units="cm"/>
      <inkml:brushProperty name="height" value="0.025" units="cm"/>
      <inkml:brushProperty name="color" value="#E71224"/>
    </inkml:brush>
  </inkml:definitions>
  <inkml:trace contextRef="#ctx0" brushRef="#br0">131 1 17905,'0'0'3064,"-11"7"-533,-1 3-1952,0 0 0,1 0 0,0 1 0,-17 22 0,22-25-280,1-1 0,0 1 1,0 1-1,1-1 0,0 1 0,1-1 1,0 1-1,0 0 0,1 0 0,-3 19 1,5-23-275,-1 0 1,1-1-1,0 1 1,1 0-1,-1 0 0,1 0 1,0 0-1,0-1 1,0 1-1,1 0 1,-1-1-1,1 1 1,0-1-1,1 0 1,-1 0-1,1 0 0,4 6 1,-3-6-17,1-1 1,-1 0-1,1 0 1,-1 0-1,1 0 0,0-1 1,0 0-1,0 0 1,0 0-1,1 0 0,-1-1 1,0 0-1,1 0 1,-1-1-1,9 1 0,-9-1 44,0 0-1,1 0 0,-1-1 1,0 0-1,1 0 0,-1 0 1,0 0-1,0-1 0,0 0 1,0 0-1,0 0 0,0-1 1,0 0-1,-1 0 0,1 0 1,-1 0-1,0-1 0,0 1 1,0-1-1,-1 0 0,1 0 1,-1-1-1,4-5 0,-2 1 49,-1 0 1,0 0-1,0-1 0,-1 1 1,0-1-1,0 0 0,-1 0 1,-1 0-1,1 0 0,-2 0 1,0-17-1,-1 22-112,0 1 0,0 0 1,-1-1-1,1 1 0,-1 0 0,0 0 0,0 0 0,-1 1 1,1-1-1,-1 0 0,0 1 0,0 0 0,0-1 0,0 1 1,0 0-1,-1 1 0,1-1 0,-1 1 0,0-1 0,0 1 1,0 0-1,0 1 0,0-1 0,0 1 0,-1-1 1,1 1-1,0 1 0,-1-1 0,1 0 0,0 1 0,-1 0 1,1 0-1,-1 1 0,1-1 0,-7 2 0,2 13-7009,9-8-144</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30.995"/>
    </inkml:context>
    <inkml:brush xml:id="br0">
      <inkml:brushProperty name="width" value="0.025" units="cm"/>
      <inkml:brushProperty name="height" value="0.025" units="cm"/>
      <inkml:brushProperty name="color" value="#E71224"/>
    </inkml:brush>
  </inkml:definitions>
  <inkml:trace contextRef="#ctx0" brushRef="#br0">1 32 22389,'0'0'10154,"54"1"-15695,-39-15-737,-7-4-5798</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31.465"/>
    </inkml:context>
    <inkml:brush xml:id="br0">
      <inkml:brushProperty name="width" value="0.025" units="cm"/>
      <inkml:brushProperty name="height" value="0.025" units="cm"/>
      <inkml:brushProperty name="color" value="#E71224"/>
    </inkml:brush>
  </inkml:definitions>
  <inkml:trace contextRef="#ctx0" brushRef="#br0">1 305 19250,'0'0'12930,"5"-8"-12423,183-288-427,-190 330-80,-7 1 0,-15 40 0,15-52 0,1 1 0,1 0 0,1 0 0,-4 41 0,10-63-163,0 0-1,-1-1 1,2 1 0,-1 0 0,0-1-1,0 1 1,0 0 0,1-1 0,-1 1-1,1 0 1,0-1 0,-1 1 0,1-1-1,1 3 1,0-3-184,-1 0-1,0 0 1,0 0 0,1 0 0,-1 0-1,0-1 1,1 1 0,-1-1 0,1 1-1,-1-1 1,1 1 0,0-1-1,-1 0 1,1 1 0,-1-1 0,1 0-1,-1 0 1,1 0 0,0-1 0,-1 1-1,1 0 1,-1-1 0,3 0-1,18-7-7670</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31.808"/>
    </inkml:context>
    <inkml:brush xml:id="br0">
      <inkml:brushProperty name="width" value="0.025" units="cm"/>
      <inkml:brushProperty name="height" value="0.025" units="cm"/>
      <inkml:brushProperty name="color" value="#E71224"/>
    </inkml:brush>
  </inkml:definitions>
  <inkml:trace contextRef="#ctx0" brushRef="#br0">61 1 18514,'0'0'7014,"-39"65"-4195,28-42-1058,4 1-960,3 1-641,4-3-128,0-3-384,4-1-897,10-9-865,1-4-865,1-5-384,1-5-1890,-2-14-8872</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32.150"/>
    </inkml:context>
    <inkml:brush xml:id="br0">
      <inkml:brushProperty name="width" value="0.025" units="cm"/>
      <inkml:brushProperty name="height" value="0.025" units="cm"/>
      <inkml:brushProperty name="color" value="#E71224"/>
    </inkml:brush>
  </inkml:definitions>
  <inkml:trace contextRef="#ctx0" brushRef="#br0">140 2 20307,'-9'3'1949,"1"-1"-1612,1 1-1,-1 0 1,1 0 0,0 1 0,0 0 0,0 0 0,1 0-1,-1 1 1,1 0 0,0 0 0,0 1 0,1 0-1,-1 0 1,2 0 0,-1 0 0,0 1 0,1 0 0,1 0-1,-1 0 1,-4 14 0,7-17-289,0-1-1,0 0 1,1 1-1,-1-1 1,1 0-1,0 1 1,0-1-1,0 1 1,0-1-1,0 0 1,1 1 0,0-1-1,0 0 1,0 1-1,0-1 1,0 0-1,0 0 1,1 0-1,0 0 1,0 0-1,-1 0 1,2 0 0,-1-1-1,0 1 1,5 3-1,-3-3-5,1-1 1,0 0-1,0 0 0,0 0 0,0-1 0,0 1 1,0-1-1,0 0 0,0-1 0,1 1 1,-1-1-1,0 0 0,1 0 0,-1-1 0,0 0 1,6-1-1,-6 1-2,0 0 0,-1-1 0,1 0 0,0 0-1,-1 0 1,0 0 0,0-1 0,1 1 0,-1-1 0,-1 0 0,1 0 0,0-1 0,-1 1 0,0-1 0,0 0-1,0 0 1,0 0 0,0 0 0,-1 0 0,2-6 0,0 3 14,-1-1 0,-1 0 0,1 0-1,-1 0 1,-1 0 0,1 0 0,-2-1 0,1 1 0,-1 0-1,0 0 1,-2-10 0,2 15-206,-1 1-1,1 0 1,-1-1 0,0 1-1,0 0 1,0 0 0,0-1-1,-1 1 1,1 0 0,0 0-1,-1 0 1,0 0 0,1 1-1,-1-1 1,0 0 0,0 1-1,0-1 1,0 1 0,0 0-1,0 0 1,0 0 0,-1 0-1,1 0 1,0 0 0,-1 0-1,1 1 1,0-1 0,-1 1-1,1-1 1,-1 1 0,-2 0-1,-15-4-1789,57 9-9408,-10-5 786</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32.477"/>
    </inkml:context>
    <inkml:brush xml:id="br0">
      <inkml:brushProperty name="width" value="0.025" units="cm"/>
      <inkml:brushProperty name="height" value="0.025" units="cm"/>
      <inkml:brushProperty name="color" value="#E71224"/>
    </inkml:brush>
  </inkml:definitions>
  <inkml:trace contextRef="#ctx0" brushRef="#br0">93 99 7783,'0'0'16710,"-8"6"-13353,3-3-2800,-33 28 2306,36-29-2803,1-1 0,-1 1 0,1-1 0,0 1-1,-1 0 1,1-1 0,0 1 0,0 0 0,0 0 0,1 0 0,-1 0 0,0 0-1,1 0 1,-1 0 0,1 0 0,0 0 0,-1 0 0,1 0 0,0 0 0,0 0-1,1 1 1,-1-1 0,0 0 0,2 4 0,-1-5-76,0 0 0,0 0 0,0 1 0,1-1 0,-1 0 0,0 0 0,1 0 0,-1 0 0,1-1 0,-1 1 0,1 0 0,0-1 0,-1 1 0,1-1 1,-1 1-1,1-1 0,0 0 0,1 1 0,43 3-639,-26-2 246,-10 0-176,0 0 0,1 0 0,17 7 0,-27-8 590,1-1 1,-1 1 0,1-1 0,-1 1-1,1 0 1,-1-1 0,1 1-1,-1 0 1,0 0 0,1 0 0,-1 0-1,0 0 1,0 0 0,0 1 0,0-1-1,0 0 1,0 1 0,0-1-1,0 0 1,0 1 0,-1-1 0,1 1-1,-1-1 1,1 1 0,-1-1 0,1 1-1,-1 0 1,0-1 0,0 1-1,0 0 1,0-1 0,0 1 0,-1 3-1,0-4 127,0 1-1,0-1 1,0 1-1,0-1 0,0 1 1,-1-1-1,1 0 1,0 0-1,-1 1 0,1-1 1,-1 0-1,0 0 1,1 0-1,-1-1 0,0 1 1,-2 0-1,-35 12 657,30-10-511,-2 0-183,0 0-1,-1 0 0,1-1 1,-15 0-1,24-2-235,0 1 0,0-1 0,0 0 0,0 0 0,-1-1 0,1 1 0,0 0 0,0-1 0,0 1 0,0-1 0,0 0 0,0 1 0,0-1 0,0 0 1,0 0-1,1 0 0,-1-1 0,0 1 0,1 0 0,-1-1 0,1 1 0,-1-1 0,1 1 0,0-1 0,-1 0 0,1 0 0,0 1 0,0-1 0,0 0 0,-1-4 0,-8-56-12894,9 25 1040</inkml:trace>
  <inkml:trace contextRef="#ctx0" brushRef="#br0" timeOffset="1">39 44 12075,'0'0'9738,"54"-21"-6728,-23 13-415,3 2-833,3 1-737,5 2-641,-2 3-320,-3 0-641,-1 0-1985,-6 0-3267,-4 2-5222</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32.835"/>
    </inkml:context>
    <inkml:brush xml:id="br0">
      <inkml:brushProperty name="width" value="0.025" units="cm"/>
      <inkml:brushProperty name="height" value="0.025" units="cm"/>
      <inkml:brushProperty name="color" value="#E71224"/>
    </inkml:brush>
  </inkml:definitions>
  <inkml:trace contextRef="#ctx0" brushRef="#br0">68 1 18385,'0'0'14382,"57"3"-14382,-30-3 0,3-2 0,-1 2-2498,-7 0-4037,-8 0-5316</inkml:trace>
  <inkml:trace contextRef="#ctx0" brushRef="#br0" timeOffset="1">0 173 18578,'0'0'11915,"83"8"-11114,-41-12-641,1-5-128,3-3-481,-7 1-1793,-5-6-4740,-1-2-13774</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34.174"/>
    </inkml:context>
    <inkml:brush xml:id="br0">
      <inkml:brushProperty name="width" value="0.025" units="cm"/>
      <inkml:brushProperty name="height" value="0.025" units="cm"/>
      <inkml:brushProperty name="color" value="#E71224"/>
    </inkml:brush>
  </inkml:definitions>
  <inkml:trace contextRef="#ctx0" brushRef="#br0">180 1 14478,'0'0'11088,"-10"0"-10042,7 0-995,-1 0 0,0 0 0,0 0 1,1 1-1,-1-1 0,1 1 0,-1 0 0,0 0 0,1 0 1,-1 1-1,1-1 0,0 1 0,-5 3 0,2 0-12,1-1 0,0 1 0,0 1 0,1-1 0,-1 1 0,1-1 0,1 1 1,-5 9-1,-4 8 199,1 0 0,1 2 0,-9 33 0,15-46-122,1 1 0,1-1 0,0 1 0,1 0 0,1 0 0,0-1 0,0 1 0,5 25 0,-4-36-103,0 1 0,0-1 1,0 1-1,0-1 0,0 0 0,1 1 0,-1-1 0,1 0 1,0 0-1,0 0 0,0 0 0,-1 0 0,2 0 1,-1-1-1,0 1 0,0-1 0,1 0 0,-1 1 0,0-1 1,1 0-1,-1 0 0,1 0 0,0-1 0,-1 1 1,1-1-1,0 1 0,-1-1 0,1 0 0,0 0 0,-1 0 1,5-1-1,-3 1 56,0 0 1,1-1-1,-1 0 0,0 1 1,0-2-1,1 1 1,-1 0-1,0-1 0,0 0 1,0 0-1,-1 0 1,1 0-1,0 0 0,-1-1 1,0 0-1,1 0 1,-1 0-1,0 0 0,2-4 1,-3 4-27,1-1-1,-1 1 1,-1-1 0,1 0-1,0 1 1,-1-1 0,0 0 0,0 0-1,0 0 1,0 0 0,-1 0 0,0-1-1,1 1 1,-1 0 0,-1 0 0,1 0-1,-1 0 1,0 0 0,1 0 0,-2 0-1,1 0 1,0 0 0,-1 0 0,0 1-1,0-1 1,0 0 0,0 1-1,-5-6 1,3 5-44,-1 0 0,0 0 1,1 0-1,-2 1 0,1-1 0,0 1 0,-1 0 0,1 1 0,-1-1 0,0 1 0,0 0 1,0 1-1,0-1 0,0 1 0,0 1 0,-1-1 0,1 1 0,-8 0 0,13 0-85,-1 0-1,1 0 1,-1 0-1,1 0 1,-1 0-1,1 0 1,-1 0-1,1 1 0,-1-1 1,1 1-1,0-1 1,-1 1-1,1-1 1,-1 1-1,1 0 1,0-1-1,0 1 1,-1 0-1,1 0 1,0 0-1,0 0 1,0 0-1,0 1 0,0-1 1,0 0-1,0 0 1,1 1-1,-1-1 1,0 0-1,1 1 1,-1-1-1,1 1 1,-1-1-1,1 0 1,0 1-1,0-1 1,-1 1-1,1-1 0,0 1 1,0 0-1,1-1 1,-1 3-1,1-1-354,0 0 0,0 0 0,0 0 0,0 0 0,1 0 0,-1-1 0,1 1 0,0 0 0,-1-1 0,1 1 0,0-1 0,1 0 0,-1 1 0,0-1 0,1 0 0,-1-1 0,1 1-1,0 0 1,-1-1 0,5 2 0,26 7-5255</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34.625"/>
    </inkml:context>
    <inkml:brush xml:id="br0">
      <inkml:brushProperty name="width" value="0.025" units="cm"/>
      <inkml:brushProperty name="height" value="0.025" units="cm"/>
      <inkml:brushProperty name="color" value="#E71224"/>
    </inkml:brush>
  </inkml:definitions>
  <inkml:trace contextRef="#ctx0" brushRef="#br0">182 1 17264,'0'0'6583,"0"12"-3300,0-2-2803,-1 0 0,0 1-1,0-1 1,-1 0 0,-1 0 0,1 0 0,-2 0 0,1 0 0,-9 14 0,5-12-158,4-7-257,0 0-1,0-1 1,1 1-1,0 0 1,0 0-1,0 1 1,-1 6-1,3-12-64,0 1 1,0-1-1,0 1 1,0-1-1,1 1 0,-1-1 1,0 1-1,0-1 0,1 0 1,-1 1-1,0-1 1,1 1-1,-1-1 0,0 1 1,1-1-1,-1 0 0,1 1 1,-1-1-1,0 0 1,1 0-1,-1 1 0,1-1 1,-1 0-1,1 0 0,-1 0 1,1 1-1,-1-1 1,1 0-1,-1 0 0,1 0 1,0 0-1,-1 0 1,1 0-1,-1 0 0,1 0 1,27 0-29,-21-1-17,11 1-261,-3-1 81,-1 1 0,1 0-1,-1 1 1,20 5-1,-32-6 223,0 0 0,0 1 0,0-1 0,0 1 0,0-1 0,0 1 0,0 0 0,0 0 0,0 0 0,0 0 0,-1 0 0,1 1 0,0-1 0,-1 0 0,1 1 0,-1-1 0,0 1 0,1 0 0,-1-1 0,0 1 0,0 0 0,0 0 0,0-1 0,0 1 0,0 0 0,-1 0 0,1 0-1,-1 0 1,1 0 0,-1 0 0,0 1 0,0-1 0,0 0 0,0 0 0,0 0 0,0 0 0,-2 4 0,1-3 51,0 1-1,-1-1 1,0 1-1,0-1 1,0 1 0,-1-1-1,1 0 1,-1 0-1,1 0 1,-1 0 0,0-1-1,0 1 1,0-1-1,-1 0 1,1 0 0,-8 4-1,-63 25 735,67-29-766,-8 4-16,0-1 0,0-1 0,0 0 0,0-1 0,-1-1 0,0-1 0,1 0 0,-31-2 0,45 1-164,-1-1 0,1 0 0,-1 1 0,1-1-1,-1 0 1,1 1 0,0-1 0,0 0 0,-1 0 0,1 0 0,0 0 0,0 0 0,0-1-1,0 1 1,0 0 0,0 0 0,0-1 0,1 1 0,-1 0 0,0-1 0,1 1 0,-1-1-1,1 1 1,-1-1 0,1 1 0,0-1 0,0 1 0,0-1 0,0-2 0,3-49-9556,9 13-1934</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20.535"/>
    </inkml:context>
    <inkml:brush xml:id="br0">
      <inkml:brushProperty name="width" value="0.025" units="cm"/>
      <inkml:brushProperty name="height" value="0.025" units="cm"/>
    </inkml:brush>
  </inkml:definitions>
  <inkml:trace contextRef="#ctx0" brushRef="#br0">157 55 2851,'0'0'24220,"-8"-4"-23238,6 3-911,0 0 0,0 0 0,-1 0 0,1 0 0,0 0 0,-1 1 0,1-1 0,-1 1 1,1 0-1,-1-1 0,1 1 0,-1 0 0,1 0 0,-1 1 0,1-1 0,-1 0 0,1 1 0,-5 1 0,2 1 89,0 0-1,1 0 1,-1 0 0,1 1-1,0 0 1,-1 0 0,2 0 0,-1 0-1,-6 9 1,5-5-50,-1-1 1,1 1-1,0 0 1,1 0-1,0 0 1,0 1-1,0-1 1,1 1-1,1 0 0,0 0 1,0 0-1,0 1 1,1-1-1,1 0 1,0 14-1,0-21-110,1-1 0,-1 1 0,1 0 0,-1-1 0,1 1 0,0-1 0,0 1 0,0-1 0,0 1 0,0-1 0,0 0 0,0 1 0,0-1 0,0 0 0,1 0 0,-1 0 0,0 0 0,1 0 0,-1 0 0,1 0 0,-1 0 0,3 0 0,0 1 0,0-1 0,1 0 0,-1-1 0,1 1 0,-1-1 0,1 1 0,-1-2 0,8 0 0,-1 0 0,-1-1 0,1 0 0,0-1 0,-1-1 0,0 0 0,16-7 0,-14 3 0,0 0 0,0-1 0,-1 0 0,0 0 0,-1-2 0,0 1 0,11-15 0,-17 19 0,0 0 0,0 0 0,0 0 0,-1-1 0,0 0 0,0 1 0,-1-1 0,0 0 0,0-1 0,0 1 0,-1 0 0,0 0 0,0-1 0,-1 1 0,0 0 0,-1-8 0,0 13 2,1 0-1,-1 0 1,1 0-1,-1 1 1,0-1 0,0 0-1,0 0 1,0 1-1,0-1 1,0 0 0,0 1-1,0 0 1,-1-1-1,1 1 1,-1-1 0,1 1-1,-1 0 1,1 0-1,-1 0 1,0 0 0,1 0-1,-1 0 1,0 1-1,0-1 1,0 1 0,0-1-1,0 1 1,0-1-1,1 1 1,-1 0 0,0 0-1,0 0 1,0 0-1,-3 1 1,0-1-22,1 1 0,-1-1 0,1 1 0,0 0 0,-1 1 0,1-1 0,0 1 0,-1-1 0,1 1 0,0 1 0,0-1 0,1 0 0,-7 6 0,-15 27-2694,14-9-5756,9-15-3632</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34.966"/>
    </inkml:context>
    <inkml:brush xml:id="br0">
      <inkml:brushProperty name="width" value="0.025" units="cm"/>
      <inkml:brushProperty name="height" value="0.025" units="cm"/>
      <inkml:brushProperty name="color" value="#E71224"/>
    </inkml:brush>
  </inkml:definitions>
  <inkml:trace contextRef="#ctx0" brushRef="#br0">1 43 16239,'0'0'13741,"56"-32"-12235,-32 30-737,2 2-641,1 0-128,6 0-1121,2 0-1954,-7-4-2499,-5-1-4323</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35.308"/>
    </inkml:context>
    <inkml:brush xml:id="br0">
      <inkml:brushProperty name="width" value="0.025" units="cm"/>
      <inkml:brushProperty name="height" value="0.025" units="cm"/>
      <inkml:brushProperty name="color" value="#E71224"/>
    </inkml:brush>
  </inkml:definitions>
  <inkml:trace contextRef="#ctx0" brushRef="#br0">1 25 18449,'0'0'3609,"10"-3"-384,86-15 1517,-85 16-4406,1 1 0,0 0 0,-1 1 0,1 1 1,-1 0-1,1 0 0,17 5 0,-27-5-335,1 0 1,-1 0 0,1 1 0,-1-1-1,0 0 1,0 1 0,0 0 0,1-1-1,-1 1 1,-1 0 0,1 0 0,0 0-1,0 0 1,-1 0 0,1 1 0,-1-1-1,0 0 1,0 1 0,0-1 0,0 1-1,0-1 1,0 1 0,-1-1 0,1 1 0,-1 0-1,0-1 1,1 1 0,-1 0 0,-1-1-1,1 1 1,0 0 0,-1-1 0,1 1-1,-1 0 1,0-1 0,0 1 0,-2 4-1,-2 6-3,-1 1 0,-1-1 0,0 0-1,0 0 1,-14 15 0,-59 65 2,82-92 0,0 0 0,0-1 0,1 1 0,-1-1 0,0 0 0,0 1 0,1-1 0,-1 0 0,0-1 0,1 1 0,1-1 0,-1 1 0,24-4-104,-1 1 0,34 1 0,-54 2 86,-1 0 0,1 0 0,0 1 0,0-1 0,-1 1 0,1 1 0,-1-1 0,1 1 0,-1 0 0,0 0 0,1 1 0,-1 0 0,0 0 0,-1 0 1,1 0-1,-1 1 0,6 4 0,-8-5 28,0 0 1,-1 0-1,1 0 1,0 0-1,-1 0 1,0 0 0,0 0-1,0 1 1,0-1-1,0 0 1,-1 1-1,0-1 1,1 1-1,-1-1 1,0 0-1,-1 1 1,1-1-1,-1 1 1,1-1 0,-1 0-1,0 1 1,0-1-1,0 0 1,-1 0-1,1 0 1,-1 0-1,0 0 1,-3 5-1,-2 1 32,0 0-1,0-1 0,-1 0 0,0 0 0,0 0 1,-1-1-1,-14 9 0,6-6-243,-1-1 0,0 0-1,-30 10 1,41-17-201,-1 0-1,1 0 1,-1 0-1,1-1 1,-1 0-1,0 0 1,0-1 0,1 0-1,-1-1 1,0 1-1,1-1 1,-12-3-1,-3-11-11287</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49.021"/>
    </inkml:context>
    <inkml:brush xml:id="br0">
      <inkml:brushProperty name="width" value="0.025" units="cm"/>
      <inkml:brushProperty name="height" value="0.025" units="cm"/>
      <inkml:brushProperty name="color" value="#E71224"/>
    </inkml:brush>
  </inkml:definitions>
  <inkml:trace contextRef="#ctx0" brushRef="#br0">1 1 14862,'0'0'12059,"9"3"-10879,7 1-843,1-1-1,0 0 1,0-1-1,19-1 1,-21-1-320,1 1 1,0 0 0,0 1 0,-1 0-1,1 2 1,-1 0 0,0 0-1,18 9 1,-32-12-40,1-1-1,0 1 1,0 0 0,0 0 0,-1 0-1,1 1 1,0-1 0,-1 0 0,1 1-1,-1-1 1,0 1 0,1-1-1,-1 1 1,0 0 0,0-1 0,0 1-1,0 0 1,0 0 0,0 0 0,-1 0-1,1 0 1,-1 0 0,1 0-1,-1 0 1,0 0 0,0 0 0,0 0-1,0 3 1,-3-4 70,1 0 1,-1 0-1,0-1 0,1 1 0,-1-1 1,0 1-1,0-1 0,1 0 0,-1 0 1,0-1-1,0 1 0,1 0 0,-1-1 1,0 0-1,0 1 0,-3-3 0,-10 0-121,15 3 70,1 1 0,-1-1 0,0 0 0,1 0 0,-1 0 0,0 0 0,1 1 0,-1-1 0,0 0 0,1 0 0,-1 1 0,0-1 0,1 1 0,-1-1 0,1 0 0,-1 1-1,1-1 1,-1 1 0,1-1 0,-1 1 0,1 0 0,0-1 0,-1 1 0,1-1 0,0 1 0,-1 0 0,1-1 0,0 1 0,0 0 0,-1 0 0,0 31-164,13 29-63,-11-57 265,0 1-1,-1-1 1,1 0-1,-1 1 0,0-1 1,0 0-1,0 1 1,0-1-1,-1 1 0,0-1 1,0 0-1,0 0 1,-4 8-1,-32 48 927,30-50-833,0-1 0,1 2 0,0-1 0,0 0 0,-5 16-1,6-9 42,0 1 0,1 0-1,1 0 1,-2 31 0,5-49-148,0-4-1602,0-1 75,0 1 0,-1 0 0,0 0 0,0 0 0,0-1 0,-2-3 0,-3-6-5803</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49.364"/>
    </inkml:context>
    <inkml:brush xml:id="br0">
      <inkml:brushProperty name="width" value="0.025" units="cm"/>
      <inkml:brushProperty name="height" value="0.025" units="cm"/>
      <inkml:brushProperty name="color" value="#E71224"/>
    </inkml:brush>
  </inkml:definitions>
  <inkml:trace contextRef="#ctx0" brushRef="#br0">1 29 11339,'0'0'18097,"49"-3"-17905,-16 0-96,3-2-32,-4 0-256,-2 1-1698,-6 1-1953,-11 1-1474,-7-1-2979</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49.722"/>
    </inkml:context>
    <inkml:brush xml:id="br0">
      <inkml:brushProperty name="width" value="0.025" units="cm"/>
      <inkml:brushProperty name="height" value="0.025" units="cm"/>
      <inkml:brushProperty name="color" value="#E71224"/>
    </inkml:brush>
  </inkml:definitions>
  <inkml:trace contextRef="#ctx0" brushRef="#br0">489 0 14574,'-12'0'491,"-1"1"-246,1 0 0,-1 1 0,1 0 0,0 0 0,0 2 0,0-1 0,0 2 0,0-1 0,-20 13 0,2 1 86,2 2 0,0 1-1,1 2 1,1 0 0,1 1 0,2 2-1,-31 42 1,41-51-248,2 1-1,0 1 1,2-1-1,0 2 1,1-1-1,0 1 1,2 1-1,1-1 1,0 1-1,1 0 1,2 0-1,0 0 1,1 32-1,2-44-106,0 0-1,0 0 0,1-1 1,0 1-1,0 0 1,1-1-1,0 1 0,1-1 1,0 0-1,0 0 0,1 0 1,0-1-1,0 1 1,0-1-1,12 11 0,-7-10 126,0-1-1,0 0 0,0 0 1,1-1-1,0 0 0,0-1 1,1 0-1,-1-1 0,1 0 1,18 3-1,-7-3 265,0-2 0,0 0 0,0-1 0,0-1 0,0-2 0,0 0 1,-1-1-1,1-1 0,-1-2 0,1 0 0,-1-1 0,21-10 0,-18 3-27,0 0-1,-1-2 1,-1-1 0,0 0 0,-2-2-1,0 0 1,36-44 0,-47 51-254,0-1 0,-1 0 0,-1 0 0,0-1 0,-1 0 0,0 0 0,-1-1 0,-1 0 0,0 0 0,-1 0 0,-1-1 0,0 1 0,-1-1 0,-1 1 0,-1-30 0,-1 38-87,-1 1-1,0-1 0,0 1 0,0-1 0,-1 1 1,0 0-1,0-1 0,0 2 0,-1-1 0,0 0 1,0 1-1,-1 0 0,0-1 0,1 2 0,-2-1 1,1 1-1,0 0 0,-1 0 0,0 0 0,0 1 1,0-1-1,0 2 0,-1-1 0,-8-2 0,-7-2-690,0 1 0,-1 1 0,0 1 0,0 1 0,-43 0-1,50 3-640,0 1-1,0 0 1,0 1 0,0 1-1,-26 8 1,-11 10-6865</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11.035"/>
    </inkml:context>
    <inkml:brush xml:id="br0">
      <inkml:brushProperty name="width" value="0.025" units="cm"/>
      <inkml:brushProperty name="height" value="0.025" units="cm"/>
      <inkml:brushProperty name="color" value="#E71224"/>
    </inkml:brush>
  </inkml:definitions>
  <inkml:trace contextRef="#ctx0" brushRef="#br0">179 0 5958,'0'0'24049,"-6"9"-23867,-47 76 58,48-75-149,0 0 1,0 1-1,1-1 1,0 1-1,0 0 0,2 0 1,-4 23-1,7-34-60,-1 1-1,1 0 1,0 0-1,-1 0 0,1-1 1,0 1-1,0 0 1,0-1-1,0 1 1,0-1-1,0 1 1,-1-1-1,1 1 1,0-1-1,0 0 1,0 0-1,1 1 0,-1-1 1,0 0-1,0 0 1,0 0-1,0 0 1,0 0-1,0 0 1,0 0-1,1-1 1,32-1 128,-6-5-95,15-1-64,-42 8-8,-1 1-1,1-1 0,-1 1 0,1-1 0,-1 0 0,1 1 0,-1-1 0,1 1 1,-1-1-1,0 1 0,1-1 0,-1 1 0,0-1 0,1 1 0,-1-1 0,0 1 1,0 0-1,0-1 0,0 1 0,1 0 0,-1-1 0,0 1 0,0-1 0,0 1 1,0 0-1,-1 0 0,2 29-50,-1-12-80,2-9 123,0-3 9,-1-1-1,0 0 1,0 1 0,-1-1-1,1 1 1,-1-1 0,-1 9-1,0-13 9,1 1-1,-1-1 1,1 1-1,-1 0 0,0-1 1,0 1-1,0-1 0,0 0 1,0 1-1,0-1 0,-1 0 1,1 0-1,0 0 0,-1 0 1,1 0-1,0 0 0,-1 0 1,1 0-1,-1 0 1,0-1-1,1 1 0,-1 0 1,0-1-1,1 0 0,-1 1 1,0-1-1,1 0 0,-3 0 1,-6 2 43,-1-1 1,1 0 0,0-1 0,0 0-1,0-1 1,-15-2 0,20 1-48,1 1 0,-1 0 1,1-1-1,-1 0 0,1 0 0,0-1 1,0 1-1,0-1 0,1 0 1,-1 0-1,1 0 0,-1 0 0,1 0 1,0-1-1,0 0 0,-2-4 1,-12-9-3447,1 0-8851,10 6 5238</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11.394"/>
    </inkml:context>
    <inkml:brush xml:id="br0">
      <inkml:brushProperty name="width" value="0.025" units="cm"/>
      <inkml:brushProperty name="height" value="0.025" units="cm"/>
      <inkml:brushProperty name="color" value="#E71224"/>
    </inkml:brush>
  </inkml:definitions>
  <inkml:trace contextRef="#ctx0" brushRef="#br0">1 44 14606,'0'0'8712,"10"-3"-6657,28-3-789,0 1-1,0 2 0,67 3 1,-16 1-1635,-70-5 397,-13-3-3900,-6 6 3428,-1 0 0,0 0-1,1 0 1,-1 0 0,0 0-1,1 0 1,-1 1-1,0-1 1,0 0 0,0 1-1,0-1 1,0 0 0,0 1-1,0-1 1,0 1-1,0 0 1,0-1 0,0 1-1,0 0 1,0-1-1,0 1 1,0 0 0,0 0-1,-2 0 1,-16-2-5572</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11.768"/>
    </inkml:context>
    <inkml:brush xml:id="br0">
      <inkml:brushProperty name="width" value="0.025" units="cm"/>
      <inkml:brushProperty name="height" value="0.025" units="cm"/>
      <inkml:brushProperty name="color" value="#E71224"/>
    </inkml:brush>
  </inkml:definitions>
  <inkml:trace contextRef="#ctx0" brushRef="#br0">636 68 2787,'0'0'9102,"0"-10"-6241,0 7-2654,0 0 1,0 0-1,0 0 0,0 0 0,-1 0 1,0 0-1,1 0 0,-1 0 1,0 1-1,0-1 0,-2-3 0,1 4-59,0 0 0,0 0 0,0 1 0,0-1 0,0 1 0,0 0 0,-1-1-1,1 1 1,0 0 0,-1 0 0,1 1 0,-1-1 0,1 0 0,-1 1 0,1-1 0,-1 1-1,1 0 1,-1 0 0,-3 0 0,-19 1 248,1 0 1,-1 2-1,0 1 0,1 0 1,0 2-1,0 1 1,1 1-1,-1 1 0,2 1 1,-1 1-1,2 1 0,-1 1 1,-22 18-1,24-16-284,0 1 1,2 0-1,0 2 0,1 0 1,1 1-1,0 0 0,1 1 1,2 1-1,0 0 0,1 1 1,1 1-1,1 0 0,-8 27 1,15-39-113,1 0 1,0-1-1,0 1 1,1 0 0,0 0-1,1 0 1,1 0 0,-1 0-1,2 0 1,-1 0 0,5 13-1,-4-17 5,1-1 0,0 1 0,1-1 0,-1 0 0,1 0 0,0 0 0,1 0 0,-1-1 0,1 1 0,0-1-1,1-1 1,-1 1 0,1-1 0,0 0 0,0 0 0,0 0 0,1-1 0,6 3 0,4 0 34,-1-1 0,1 0 0,0-2 1,1 0-1,-1 0 0,1-2 0,-1 0 0,1-1 0,-1-1 1,1 0-1,-1-2 0,1 0 0,21-7 0,-14 3 145,1-2-1,-2-1 1,1-1-1,-1-1 1,-1-1-1,0-1 0,-1-1 1,22-19-1,-37 28-126,0-1 0,0 0 0,0 0 0,-1 0 0,0-1 0,0 0 0,-1 0 0,0 0 0,0-1 0,-1 1 0,0-1 0,-1 0 0,0-1 0,0 1-1,-1-1 1,0 1 0,-1-1 0,0 1 0,0-1 0,-1 0 0,0 1 0,-1-1 0,0 0 0,-1 1 0,0-1 0,0 1 0,-1-1 0,0 1 0,-8-15 0,0 5-539,0 0 0,-2 1-1,0 1 1,-1 0 0,0 0 0,-2 2 0,0 0 0,0 0 0,-32-20 0,37 32-2710,4 2-1821</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57.007"/>
    </inkml:context>
    <inkml:brush xml:id="br0">
      <inkml:brushProperty name="width" value="0.025" units="cm"/>
      <inkml:brushProperty name="height" value="0.025" units="cm"/>
      <inkml:brushProperty name="color" value="#E71224"/>
    </inkml:brush>
  </inkml:definitions>
  <inkml:trace contextRef="#ctx0" brushRef="#br0">1 1 8712,'0'0'16117,"11"1"-14809,543 48 2962,-338-33-4088,270-15-1,-992-16-331,130 0-148,842 29-17,1 1 64,-453-17 260,-29-2 4,-32-4-56,-565-22 123,1200 44-7447,-976-7 9639,217-2-10507,141-4-6264</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00.109"/>
    </inkml:context>
    <inkml:brush xml:id="br0">
      <inkml:brushProperty name="width" value="0.025" units="cm"/>
      <inkml:brushProperty name="height" value="0.025" units="cm"/>
      <inkml:brushProperty name="color" value="#E71224"/>
    </inkml:brush>
  </inkml:definitions>
  <inkml:trace contextRef="#ctx0" brushRef="#br0">48 70 10858,'0'0'6737,"-9"0"-4484,-24-3-331,27-1 1115,13-1-1901,12-3-403,25-2-254,0 2 0,78-5 0,95 11-111,-131 3-118,587-1 76,-1501-18-556,623 23 316,603 18-103,8 0 140,-313-24-57,0-4 0,115-22 0,-223 29-91,0-1-1,0-1 1,-22-1 0,-9-1 51,-686 43-58,704-37 34,-1-2 2,0 1 0,1 2 0,0 1 1,0 1-1,-31 12 0,55-14-41,16-4 37,388-22 95,-120 2-36,-201 17-61,157-13 20,-506 12-589,159 2 367,-1 6-1,-159 26 0,248-25 210,21-4-4,38 0 4,-35-2-5,373-22-858,-139 5 557,-185 15 330,68-7 759,-109 6 211,-15-1-408,-16-1-360,-553-9-314,368 17-53,103-6 141,39 1-208,-89 8 0,138 0-1280,35-4-13753</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21.923"/>
    </inkml:context>
    <inkml:brush xml:id="br0">
      <inkml:brushProperty name="width" value="0.025" units="cm"/>
      <inkml:brushProperty name="height" value="0.025" units="cm"/>
    </inkml:brush>
  </inkml:definitions>
  <inkml:trace contextRef="#ctx0" brushRef="#br0">42 0 11819,'0'0'7143,"3"60"-6374,-5-8 192,-2 9-353,-1 5-256,4-2-255,1-6-65,-2-7-289,2-6-1056,-1-11-192,-4-13-801,-5-9-2307,-5-11-3683</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02.526"/>
    </inkml:context>
    <inkml:brush xml:id="br0">
      <inkml:brushProperty name="width" value="0.025" units="cm"/>
      <inkml:brushProperty name="height" value="0.025" units="cm"/>
      <inkml:brushProperty name="color" value="#E71224"/>
    </inkml:brush>
  </inkml:definitions>
  <inkml:trace contextRef="#ctx0" brushRef="#br0">91 72 11275,'-10'0'3283,"3"1"-2754,1 0-267,1-1-1,0 1 1,0-1-1,-1 0 1,1-1-1,0 1 1,-1-1-1,1 0 1,0 0-1,0-1 1,-7-2-1,12 4-200,0 0-1,0 0 1,-1 0-1,1 0 1,0-1 0,0 1-1,0 0 1,-1 0-1,1 0 1,0 0-1,0-1 1,0 1-1,0 0 1,-1 0-1,1 0 1,0-1 0,0 1-1,0 0 1,0 0-1,0 0 1,0-1-1,-1 1 1,1 0-1,0 0 1,0-1-1,0 1 1,0 0 0,0 0-1,0-1 1,0 1-1,0 0 1,0 0-1,0-1 1,0 1-1,0 0 1,0 0-1,1-1 1,-1 1 0,0 0-1,0 0 1,0-1-1,0 1 1,13-7 1248,17 1-188,-30 6-1121,124-9 1130,-1 5 0,135 13-1,-20 0-1058,-222-9-66,251-3 109,-209-1-58,-1-2 1,89-22-1,-146 28-41,0 0 1,0 0-1,0 0 0,0 0 1,0 0-1,0-1 0,0 1 1,0 0-1,0 0 0,0 0 1,0 0-1,0 0 0,0 0 1,0 0-1,0 0 0,0 0 1,0-1-1,0 1 0,0 0 1,0 0-1,0 0 1,0 0-1,0 0 0,0 0 1,0 0-1,0 0 0,0 0 1,0 0-1,0 0 0,0-1 1,0 1-1,0 0 0,0 0 1,0 0-1,0 0 0,0 0 1,1 0-1,-1 0 0,0 0 1,0 0-1,-19-2 246,-28 0-94,-472 39-37,211-8-79,176-21 94,895-17-855,-324 10-668,-651-14 3316,-695 44-1767,894-29-183,14-1-21,29 0-92,59-3-308,568-54-3058,-591 50 3293,-12-5 80,-191 15-392,0 5-1,-160 33 0,147-19-695,10-3-3081</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07.979"/>
    </inkml:context>
    <inkml:brush xml:id="br0">
      <inkml:brushProperty name="width" value="0.025" units="cm"/>
      <inkml:brushProperty name="height" value="0.025" units="cm"/>
      <inkml:brushProperty name="color" value="#E71224"/>
    </inkml:brush>
  </inkml:definitions>
  <inkml:trace contextRef="#ctx0" brushRef="#br0">0 245 7847,'0'0'20612,"9"-3"-19496,10-3-913,-1-2 0,-1 0 0,1-1 1,-1 0-1,-1-2 0,19-14 1,98-88-170,-75 61 137,-113 141 619,52-85-935,-21 36 369,24-40-282,0 1-1,0-1 0,-1 1 0,1-1 1,0 1-1,0-1 0,0 1 1,0-1-1,0 1 0,0 0 0,0-1 1,0 1-1,0-1 0,0 1 0,0-1 1,0 1-1,0-1 0,0 1 1,0 0-1,1-1 0,-1 1 0,0-1 1,0 1-1,1-1 0,0 1 0,0 0-198,0-1 0,0 1 0,0-1 0,0 0 0,1 0 0,-1 1 0,0-1 0,0 0 0,0 0 0,1 0-1,-1 0 1,0-1 0,0 1 0,0 0 0,1 0 0,-1-1 0,2 0 0,24-11-6229,6-10-3881</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08.338"/>
    </inkml:context>
    <inkml:brush xml:id="br0">
      <inkml:brushProperty name="width" value="0.025" units="cm"/>
      <inkml:brushProperty name="height" value="0.025" units="cm"/>
      <inkml:brushProperty name="color" value="#E71224"/>
    </inkml:brush>
  </inkml:definitions>
  <inkml:trace contextRef="#ctx0" brushRef="#br0">148 0 16047,'-10'7'4500,"9"-6"-4462,-17 12 1171,0 0 0,1 0 0,-29 32 0,43-41-1097,-1-1 0,1 1-1,0 0 1,0 0 0,0 0-1,0 1 1,1-1 0,-1 1 0,1-1-1,0 1 1,1 0 0,-1 0 0,1 0-1,0 0 1,0 0 0,1 0-1,-1 0 1,1 0 0,0 0 0,1 0-1,-1 0 1,1 0 0,0 0-1,0 0 1,1 0 0,2 7 0,-1-7-94,1-1 0,0 0 0,-1 0 0,1-1 1,1 1-1,-1-1 0,0 1 0,1-1 0,0-1 1,0 1-1,0-1 0,0 0 0,0 0 1,0 0-1,0-1 0,1 1 0,-1-1 0,0-1 1,7 1-1,0 1 55,1-1 0,0-1 1,-1 0-1,1-1 0,-1-1 0,1 1 1,16-6-1,-21 4 84,0-1 1,-1 0 0,1 0-1,-1-1 1,0 0-1,0 0 1,-1-1 0,1 1-1,-1-1 1,10-14-1,-14 18-114,-1 0-1,1 0 0,0 0 0,-1 0 0,0 0 1,1 0-1,-1-1 0,0 1 0,0-1 0,0 1 1,0-1-1,-1 1 0,1-1 0,-1 1 0,0-1 1,1 1-1,-1-1 0,0 0 0,-1 1 0,1-1 1,0 1-1,-1-1 0,1 1 0,-1-1 0,0 1 0,0-1 1,0 1-1,0-1 0,0 1 0,0 0 0,-1 0 1,1 0-1,-1-1 0,0 1 0,0 1 0,1-1 1,-1 0-1,-5-3 0,1 2-41,0 0 0,0 0 0,-1 0 0,1 1 0,-1 0 0,0 0 0,1 1 0,-1 0 0,0 0 0,0 0 0,0 1 0,-11 1 0,14-1-3,1 0 0,0 0-1,0 1 1,-1-1 0,1 1 0,0 0-1,0 0 1,0 0 0,0 0-1,0 0 1,0 1 0,0-1-1,1 1 1,-1 0 0,0 0 0,1 0-1,-1 0 1,1 0 0,0 1-1,0-1 1,0 0 0,0 1-1,0 0 1,0 0 0,1-1 0,-1 1-1,1 0 1,-2 6 0,3-8-98,0 0 1,1 0-1,-1 0 1,0 0-1,0 0 1,1 0-1,-1 0 1,0 0 0,1 0-1,-1-1 1,1 1-1,0 0 1,-1 0-1,1 0 1,-1 0-1,1-1 1,0 1-1,0 0 1,0-1 0,-1 1-1,1 0 1,0-1-1,0 1 1,0-1-1,0 0 1,0 1-1,0-1 1,0 0 0,0 1-1,0-1 1,0 0-1,0 0 1,0 0-1,0 0 1,0 0-1,0 0 1,0 0-1,0 0 1,2-1 0,46-4-5645,-14-9-1612,0-6-6678</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08.680"/>
    </inkml:context>
    <inkml:brush xml:id="br0">
      <inkml:brushProperty name="width" value="0.025" units="cm"/>
      <inkml:brushProperty name="height" value="0.025" units="cm"/>
      <inkml:brushProperty name="color" value="#E71224"/>
    </inkml:brush>
  </inkml:definitions>
  <inkml:trace contextRef="#ctx0" brushRef="#br0">60 0 19891,'0'0'3891,"-7"10"-1974,0-1-1525,1 0-1,0 1 1,1 0 0,0 0-1,0 1 1,1-1-1,1 1 1,0 0 0,0 0-1,-1 18 1,3-24-364,1 0-1,0 0 1,0 0-1,0 0 0,1 0 1,0 0-1,0 0 1,0 0-1,0 0 1,1 0-1,0 0 1,0-1-1,0 1 1,1-1-1,3 6 1,-3-7 61,1 0 0,-1 0 0,1 0 0,0 0 0,0 0 0,0-1 0,0 0 0,0 0 0,1 0 0,-1 0 1,1-1-1,-1 0 0,1 0 0,0 0 0,0 0 0,7 0 0,-5-1-56,0 1 1,-1-1-1,1 0 1,0-1-1,0 0 1,0 0-1,0 0 0,-1-1 1,1 0-1,0 0 1,-1-1-1,0 1 1,1-2-1,-1 1 1,7-5-1,-9 4-18,1-1 0,-1 1 0,0 0 0,0-1 0,-1 0 0,1 0 0,-1 0 0,0 0 1,-1-1-1,1 1 0,-1-1 0,0 0 0,0 1 0,-1-1 0,0 0 0,0 0 0,1-12 0,-2 14-15,-1 1 0,1-1 0,-1 0 0,0 1 0,1-1 0,-2 0 0,1 1 0,0-1 0,-1 1 0,1-1 0,-1 1 0,0 0 0,0 0 0,0 0 0,-1 0 0,1 0 0,-1 0 0,0 1 0,1-1 0,-1 1 0,0 0 0,-1 0 0,1 0 0,0 0 0,0 0 0,-1 1 0,1 0 0,-1-1 0,0 1 0,1 1 0,-1-1 0,0 0 0,1 1 0,-1 0 0,0 0 0,0 0 0,1 0 0,-1 0 0,0 1 0,1 0 0,-1 0 0,0 0 0,1 0 0,-7 4 0,-10 11-2006,18-12 1044,0 0 0,0 0 0,0 0 0,1 1 0,-1-1 0,1 0 1,0 1-1,0-1 0,1 0 0,-1 1 0,1 6 0,0-2-7494</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09.038"/>
    </inkml:context>
    <inkml:brush xml:id="br0">
      <inkml:brushProperty name="width" value="0.025" units="cm"/>
      <inkml:brushProperty name="height" value="0.025" units="cm"/>
      <inkml:brushProperty name="color" value="#E71224"/>
    </inkml:brush>
  </inkml:definitions>
  <inkml:trace contextRef="#ctx0" brushRef="#br0">1 3 27194,'0'0'5573,"26"-2"-17841</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10.357"/>
    </inkml:context>
    <inkml:brush xml:id="br0">
      <inkml:brushProperty name="width" value="0.025" units="cm"/>
      <inkml:brushProperty name="height" value="0.025" units="cm"/>
      <inkml:brushProperty name="color" value="#E71224"/>
    </inkml:brush>
  </inkml:definitions>
  <inkml:trace contextRef="#ctx0" brushRef="#br0">76 54 17681,'0'0'6400,"7"-10"-3714,22-27-407,-19 31 33,-9 16-1938,-7 15-545,-11 5 300,13-25-114,0 1-1,1-1 0,-1 1 0,2 0 1,-1 0-1,0 0 0,1 0 0,0 1 1,-1 11-1,3-16-13,0-1 1,0 0 0,1 0-1,-1 0 1,1 0 0,-1 0-1,1 0 1,-1 0 0,1 0-1,0 0 1,0 0 0,-1 0 0,1-1-1,0 1 1,0 0 0,0 0-1,0-1 1,0 1 0,0 0-1,0-1 1,0 1 0,0-1-1,0 0 1,2 1 0,36 10 19,-25-8-84,-7-1 19,1 1 0,0-1 0,-1 2 0,1-1 0,-1 1 0,0 0 0,0 0 0,6 6 1,-12-9 35,0 0 0,0 0 0,0 0-1,0 1 1,0-1 0,0 0 0,0 0 0,-1 0 0,1 1 0,0-1 0,-1 1 0,1-1 0,-1 0 0,1 1 0,-1-1 0,0 1 0,0-1 0,1 1 0,-1-1 0,0 2 0,-1-1 6,0 1 0,0-1 0,0 0-1,0 0 1,0 0 0,0 0 0,0 0 0,-1 0-1,1 0 1,-1-1 0,1 1 0,-1 0 0,0-1-1,0 0 1,0 1 0,1-1 0,-4 2 0,-6 3 53,0 1 1,0-2 0,0 0 0,-1 0-1,1-1 1,-1 0 0,0-1-1,-1 0 1,1-1 0,0-1 0,-1 0-1,-14-1 1,26 0-153,0 0-1,-1 0 0,1 0 1,0 0-1,0-1 1,-1 1-1,1 0 1,0-1-1,0 1 1,0-1-1,0 1 0,0-1 1,0 0-1,0 1 1,0-1-1,0 0 1,0 0-1,0 0 0,0 0 1,0 0-1,0 0 1,1 0-1,-1 0 1,0 0-1,1 0 0,-1 0 1,1 0-1,-1 0 1,1-2-1,-3-40-7979,3 33 5425,0-27-6942</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10.699"/>
    </inkml:context>
    <inkml:brush xml:id="br0">
      <inkml:brushProperty name="width" value="0.025" units="cm"/>
      <inkml:brushProperty name="height" value="0.025" units="cm"/>
      <inkml:brushProperty name="color" value="#E71224"/>
    </inkml:brush>
  </inkml:definitions>
  <inkml:trace contextRef="#ctx0" brushRef="#br0">1 23 13869,'0'0'16528,"65"-11"-15439,-32 9-801,4 1-256,3 0-416,4 0-1698,1 0-3075,-6-4-3619</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11.043"/>
    </inkml:context>
    <inkml:brush xml:id="br0">
      <inkml:brushProperty name="width" value="0.025" units="cm"/>
      <inkml:brushProperty name="height" value="0.025" units="cm"/>
      <inkml:brushProperty name="color" value="#E71224"/>
    </inkml:brush>
  </inkml:definitions>
  <inkml:trace contextRef="#ctx0" brushRef="#br0">0 142 18065,'0'0'10271,"12"0"-8856,-1-1-1308,0 0 0,1-1 0,-1-1 1,0 0-1,-1 0 0,1-1 0,0 0 1,-1-1-1,0 0 0,0-1 0,9-7 0,-14 10-100,8-5-34,0 0-1,-1-1 0,0-1 1,-1 0-1,0 0 0,19-23 1,-84 92 422,13 5 226,38-60-579,1 1 0,-1-1 0,1 1 0,0 0 0,1 0 1,-1 0-1,1 0 0,0 1 0,0-1 0,0 0 0,1 0 1,0 7-1,1-11-52,0-1 0,-1 1 0,1 0 0,0-1 1,0 1-1,0-1 0,0 1 0,0-1 0,-1 0 0,1 1 1,0-1-1,0 0 0,0 0 0,0 0 0,0 1 0,0-1 1,0 0-1,0 0 0,0 0 0,0-1 0,0 1 1,1 0-1,24-3-981,-16 0-344,-1 0 0,0 0 1,0-1-1,-1 0 1,12-8-1,17-12-6128</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11.402"/>
    </inkml:context>
    <inkml:brush xml:id="br0">
      <inkml:brushProperty name="width" value="0.025" units="cm"/>
      <inkml:brushProperty name="height" value="0.025" units="cm"/>
      <inkml:brushProperty name="color" value="#E71224"/>
    </inkml:brush>
  </inkml:definitions>
  <inkml:trace contextRef="#ctx0" brushRef="#br0">155 1 18161,'0'0'9310,"-9"4"-7831,3-1-1359,1 1 1,-1-1-1,1 1 1,0 1-1,0-1 1,1 1-1,-1-1 0,1 1 1,-6 10-1,8-12-96,0 0-1,0 0 1,1 0 0,-1 0-1,1 0 1,0 0-1,0 1 1,0-1-1,0 1 1,1-1 0,-1 0-1,1 1 1,0-1-1,0 1 1,0-1 0,0 1-1,1-1 1,0 1-1,-1-1 1,1 0-1,0 1 1,1-1 0,-1 0-1,3 5 1,-1-4-7,1-1 0,-1 1 1,1-1-1,-1 0 0,1 0 0,0 0 1,0-1-1,0 1 0,0-1 0,1 0 1,-1 0-1,1-1 0,-1 1 0,1-1 1,0 0-1,-1 0 0,1 0 0,0-1 1,0 0-1,0 0 0,-1 0 0,1 0 1,0-1-1,5-1 0,-3 1 17,-1 0 0,0 0 1,0-1-1,0 1 0,1-1 0,-2-1 0,1 1 0,0-1 1,0 0-1,-1 0 0,0-1 0,1 0 0,-2 0 0,1 0 1,0 0-1,-1-1 0,8-10 0,-10 13-11,-1 0 1,0 0-1,0 0 1,0 0-1,0 0 0,0 0 1,0 0-1,-1 0 1,1-1-1,-1 1 0,0 0 1,1-1-1,-1 1 0,0 0 1,0-1-1,0 1 1,-1 0-1,1-1 0,-1 1 1,1 0-1,-1 0 1,0-1-1,1 1 0,-1 0 1,0 0-1,-1 0 0,1 0 1,0 0-1,-1 0 1,1 1-1,-1-1 0,1 0 1,-1 1-1,0-1 1,1 1-1,-1-1 0,0 1 1,0 0-1,0 0 0,0 0 1,-1 0-1,1 0 1,0 0-1,0 1 0,-5-2 1,-9-2-74,-1 1 0,1 0 1,-1 1-1,-33 0 1,42 2-399,0 1 0,-1-1 1,1 1-1,0 1 1,-1 0-1,1 0 1,0 0-1,-9 5 1,9-4-1423,1 2 0,-1-1 0,1 1 0,-11 10 0,-6 6-6608</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11.745"/>
    </inkml:context>
    <inkml:brush xml:id="br0">
      <inkml:brushProperty name="width" value="0.025" units="cm"/>
      <inkml:brushProperty name="height" value="0.025" units="cm"/>
      <inkml:brushProperty name="color" value="#E71224"/>
    </inkml:brush>
  </inkml:definitions>
  <inkml:trace contextRef="#ctx0" brushRef="#br0">52 95 13100,'0'0'1917,"-8"9"245,-25 29 21,22-16 315,11-22-2431,0 1 1,0-1-1,0 1 0,0-1 0,1 1 0,-1-1 1,0 1-1,0-1 0,0 0 0,0 1 0,1-1 1,-1 1-1,0-1 0,1 0 0,-1 1 0,0-1 1,0 0-1,1 1 0,-1-1 0,1 0 0,-1 1 0,0-1 1,1 0-1,-1 0 0,1 0 0,-1 1 0,1-1 1,37 1 2502,-30-1-2062,41-6 1125,-1-2-1,80-24 1,-33 8-952,59-10-589,1 6 0,1 7 0,193-1 0,-348 23-308,-1-1 0,0 0 0,0 0-1,0 0 1,1 0 0,-1 0 0,0 1 0,0-1 0,0 0 0,0 0-1,0 0 1,0 0 0,1 1 0,-1-1 0,0 0 0,0 0-1,0 1 1,0-1 0,0 0 0,0 0 0,0 0 0,0 1 0,0-1-1,0 0 1,0 0 0,0 1 0,0-1 0,0 0 0,0 0 0,0 0-1,0 1 1,0-1 0,0 0 0,0 0 0,0 1 0,-1-1 0,1 0-1,0 0 1,0 0 0,0 0 0,0 1 0,0-1 0,-1 0 0,1 0-1,0 0 1,0 1 0,-8-1-6537</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22.264"/>
    </inkml:context>
    <inkml:brush xml:id="br0">
      <inkml:brushProperty name="width" value="0.025" units="cm"/>
      <inkml:brushProperty name="height" value="0.025" units="cm"/>
    </inkml:brush>
  </inkml:definitions>
  <inkml:trace contextRef="#ctx0" brushRef="#br0">0 324 5381,'1'-13'8686,"0"3"-8319,0 0 1,0 1 0,1-1-1,0 1 1,1-1 0,0 1-1,1 0 1,0 0 0,0 0-1,1 1 1,0-1 0,0 1-1,1 0 1,0 1 0,12-13 0,3 3-19,0 0 1,2 1 0,0 1-1,0 2 1,1 0 0,1 1-1,0 1 1,1 2 0,0 1-1,0 0 1,0 2-1,1 1 1,0 2 0,0 0-1,54 2 1,-78 1-354,0 0-1,0 0 1,1 1-1,-1-1 1,0 1-1,0-1 1,0 1-1,0 0 1,0 0-1,0 1 1,0-1-1,0 0 1,0 1 0,-1 0-1,1 0 1,0 0-1,-1 0 1,4 4-1,-4-3 10,-1-1-1,0 1 0,0 0 1,0-1-1,0 1 0,0 0 1,-1 0-1,1 0 0,-1 0 1,0-1-1,0 1 0,0 0 1,0 0-1,-1 0 0,1 0 1,-1 0-1,1-1 0,-1 1 1,0 0-1,0 0 0,-2 3 1,-5 10 269,-1-1 0,0 0 1,-1 0-1,0-1 0,-1 0 0,-21 20 1,-85 70 1408,11-28-683,83-61-7829,48-27 1277,8-2-2296</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12.492"/>
    </inkml:context>
    <inkml:brush xml:id="br0">
      <inkml:brushProperty name="width" value="0.025" units="cm"/>
      <inkml:brushProperty name="height" value="0.025" units="cm"/>
      <inkml:brushProperty name="color" value="#E71224"/>
    </inkml:brush>
  </inkml:definitions>
  <inkml:trace contextRef="#ctx0" brushRef="#br0">75 0 21685,'0'0'10249,"-4"13"-9838,-16 32-219,8-23-135,2 0 1,1 2-1,-10 36 1,19-60-58,0 1 0,-1-1 0,1 1 0,0 0 0,0-1 0,0 1 0,0 0 1,0-1-1,0 1 0,0-1 0,0 1 0,0 0 0,1-1 0,-1 1 0,0 0 0,0-1 0,1 1 0,-1-1 0,0 1 0,0-1 0,1 1 0,-1-1 0,1 1 1,-1-1-1,0 1 0,1-1 0,-1 1 0,1-1 0,-1 0 0,1 1 0,0 0 0,24-1 2,25-18-22,44-33-3518,-6-9-8966,-87 59 12552,-24 38 4463,22-35-4354,-62 97 3736,57-90-3762,2 1 0,-1 0-1,1 0 1,0 0 0,1 0-1,0 0 1,1 1 0,-2 18-1,4-27-189,0-2-1,0 0-1,0 0 1,0 0 0,0 1 0,0-1 0,0 0-1,0 0 1,0 0 0,0 1 0,0-1 0,0 0-1,0 0 1,0 1 0,0-1 0,0 0 0,0 0-1,0 0 1,0 1 0,0-1 0,0 0-1,0 0 1,0 0 0,0 1 0,0-1 0,0 0-1,1 0 1,-1 0 0,0 0 0,0 1 0,0-1-1,0 0 1,0 0 0,1 0 0,-1 0 0,0 0-1,0 1 1,0-1 0,1 0 0,-1 0-1,0 0 1,0 0 0,0 0 0,1 0 0,-1 0-1,0 0 1,0 0 0,0 0 0,1 0 0,-1 0-1,0 0 1,0 0 0,1 0 0,-1 0-1,0 0 1,0 0 0,0 0 0,1 0 0,-1 0-1,0-1 1,0 1 0,0 0 0,1 0 0,-1 0-1,16-6-5608</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12.962"/>
    </inkml:context>
    <inkml:brush xml:id="br0">
      <inkml:brushProperty name="width" value="0.025" units="cm"/>
      <inkml:brushProperty name="height" value="0.025" units="cm"/>
      <inkml:brushProperty name="color" value="#E71224"/>
    </inkml:brush>
  </inkml:definitions>
  <inkml:trace contextRef="#ctx0" brushRef="#br0">106 28 22453,'0'0'5851,"-8"-4"-5611,-26-11-229,33 15-17,0 0 0,0 0 0,0 0 0,1 0 0,-1 0 0,0 0 0,0 0 0,0 0 0,0 0 0,1 0 0,-1 1 0,0-1 0,0 0 0,1 0 0,-1 1 0,0-1 0,0 1 0,1-1 0,-1 0-1,0 1 1,1-1 0,-1 1 0,0 0 0,1-1 0,-1 1 0,1-1 0,-1 1 0,1 0 0,0 0 0,-1-1 0,1 1 0,0 0 0,-1 0 0,1-1 0,0 1 0,0 0 0,-1 0 0,1 0 0,0-1 0,0 1 0,0 0 0,0 0 0,0 0 0,1 1 0,1 36-113,-2-37 86,1 1-1,0 0 1,0 0-1,0 0 1,1-1-1,-1 1 0,0-1 1,0 1-1,1-1 1,-1 1-1,1-1 1,0 0-1,-1 0 1,1 0-1,0 0 0,0 0 1,0 0-1,-1 0 1,1 0-1,0-1 1,0 1-1,0-1 0,0 0 1,0 1-1,0-1 1,0 0-1,0 0 1,0 0-1,0 0 1,0-1-1,0 1 0,0-1 1,0 1-1,0-1 1,2 0-1,2-1-40,0 0-1,0 0 0,-1 0 1,1-1-1,-1 0 1,1 0-1,-1 0 1,0-1-1,0 0 0,6-6 1,-8 6 125,0 1 0,0-1 0,0 0 0,0 0 1,-1 0-1,0 0 0,0 0 0,0 0 0,0-1 0,-1 1 0,2-8 1,-20 28 460,10 1-408,0 1 1,1 1-1,1-1 0,0 1 1,2 0-1,0 0 1,1 0-1,1 1 0,1-1 1,3 20-1,0-24-137,-3-14 96,0-1-1,1 1 0,-1-1 1,0 1-1,1-1 0,-1 1 1,0-1-1,0 1 0,0-1 1,1 1-1,-1-1 0,0 1 1,0-1-1,0 1 0,0-1 0,0 1 1,0-1-1,0 1 0,0 0 1,0-1-1,0 1 0,0-1 1,0 1-1,-1-1 0,1 1 1,0-1-1,0 1 0,0-1 1,-1 1-1,1-1 0,0 1 1,-1-1-1,1 1 0,0-1 1,-1 1-1,1-1 0,-1 0 1,1 1-1,-1-1 0,1 0 1,-1 1-1,1-1 0,-1 0 1,1 0-1,-1 0 0,1 1 1,-1-1-1,1 0 0,-1 0 1,1 0-1,-2 0 0,-133 2 1086,135-1-1151,0-1-1,0 0 1,0 0 0,0 0 0,0 0-1,0 0 1,-1 0 0,1 0 0,0 0-1,0 0 1,0 0 0,0 0 0,0 0-1,-1 0 1,1 0 0,0 0 0,0 0-1,0 0 1,0 0 0,0 0-1,0 0 1,-1 0 0,1 0 0,0 0-1,0 0 1,0 0 0,0 0 0,0-1-1,0 1 1,0 0 0,-1 0 0,1 0-1,0 0 1,0 0 0,0 0 0,0 0-1,0 0 1,0 0 0,0-1-1,0 1 1,0 0 0,0 0 0,0 0-1,0 0 1,0 0 0,0 0 0,0-1-1,-1 1 1,1 0 0,0 0 0,0 0-1,0 0 1,1 0 0,-1-1 0,0 1-1,0 0 1,0 0 0,0 0-1,0 0 1,0 0 0,0 0 0,0-1-1,0 1 1,0 0 0,0 0 0,0 0-1,0 0 1,13-11-713,18-8-2505,-1 3-2998,3-4-3294</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13.334"/>
    </inkml:context>
    <inkml:brush xml:id="br0">
      <inkml:brushProperty name="width" value="0.025" units="cm"/>
      <inkml:brushProperty name="height" value="0.025" units="cm"/>
      <inkml:brushProperty name="color" value="#E71224"/>
    </inkml:brush>
  </inkml:definitions>
  <inkml:trace contextRef="#ctx0" brushRef="#br0">189 1 22870,'0'0'2781,"-13"1"-133,5-1-2486,0 1 0,0 0 1,0 0-1,-1 1 0,1 0 1,1 0-1,-1 1 0,0 0 1,1 0-1,-1 1 0,1 0 1,0 0-1,0 1 0,1 0 1,-1 0-1,1 1 0,0-1 1,0 1-1,1 1 0,0-1 1,-7 12-1,10-15-158,0 1 0,0-1 0,1 1 0,-1 0 0,1-1 0,0 1 0,0 0-1,0 0 1,1 0 0,-1-1 0,1 1 0,0 0 0,0 0 0,0 0 0,1 0 0,-1 0 0,1 0 0,0 0-1,0-1 1,0 1 0,1 0 0,-1-1 0,1 1 0,0-1 0,0 1 0,0-1 0,0 0 0,1 0 0,-1 0-1,1 0 1,3 3 0,-1-3 15,0 0 0,0-1 0,0 1 1,0-1-1,1 0 0,-1 0 0,0-1 0,1 1 0,0-1 0,-1 0 0,1-1 0,0 0 0,-1 0 0,1 0 0,0 0 0,-1-1 0,1 0 0,0 0 0,-1 0 1,1-1-1,6-3 0,-5 2-4,1-1 0,0 0 1,-1 0-1,0-1 0,0 0 1,0 0-1,-1-1 0,1 0 1,-1 0-1,-1 0 0,1-1 1,-1 0-1,0 0 0,-1 0 0,0-1 1,0 0-1,0 1 0,-1-1 1,0 0-1,-1-1 0,0 1 1,2-17-1,-4 22-53,0 1-1,0 0 1,-1 0 0,1 0-1,-1 0 1,1 0 0,-1 0-1,0 0 1,0 0 0,0 0-1,0 0 1,0 0 0,0 0 0,-1 0-1,1 1 1,0-1 0,-1 0-1,0 1 1,1 0 0,-1-1-1,0 1 1,0 0 0,1 0-1,-1 0 1,0 0 0,0 0-1,0 0 1,0 0 0,-1 1-1,-1-1 1,-9-2-961,0 1 0,0 0 0,-26 1 0,19 1-960,14-1-7906</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13.878"/>
    </inkml:context>
    <inkml:brush xml:id="br0">
      <inkml:brushProperty name="width" value="0.025" units="cm"/>
      <inkml:brushProperty name="height" value="0.025" units="cm"/>
      <inkml:brushProperty name="color" value="#E71224"/>
    </inkml:brush>
  </inkml:definitions>
  <inkml:trace contextRef="#ctx0" brushRef="#br0">1 49 17969,'0'0'6054,"59"1"-3204,-17-1-704,12 0-672,8-5-641,6-3-577,-1 1-256,-6-1 0,-10 1-1185,-14 2-801,-20 0-737,-29 1-10601</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14.238"/>
    </inkml:context>
    <inkml:brush xml:id="br0">
      <inkml:brushProperty name="width" value="0.025" units="cm"/>
      <inkml:brushProperty name="height" value="0.025" units="cm"/>
      <inkml:brushProperty name="color" value="#E71224"/>
    </inkml:brush>
  </inkml:definitions>
  <inkml:trace contextRef="#ctx0" brushRef="#br0">1 63 10314,'0'0'12972,"74"15"-10281,-23-21-385,8-8-1409,5 0-769,-3-2-513,-7 2-3618,-8 0-5542</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19.319"/>
    </inkml:context>
    <inkml:brush xml:id="br0">
      <inkml:brushProperty name="width" value="0.025" units="cm"/>
      <inkml:brushProperty name="height" value="0.025" units="cm"/>
      <inkml:brushProperty name="color" value="#E71224"/>
    </inkml:brush>
  </inkml:definitions>
  <inkml:trace contextRef="#ctx0" brushRef="#br0">0 272 13293,'0'0'16981,"11"-1"-15791,-1-1-1089,0-1-1,0 0 0,0 0 0,-1-1 0,1-1 1,-1 1-1,0-2 0,0 1 0,0-1 0,-1 0 1,0-1-1,14-14 0,96-104-100,-55 54 0,-73 85 0,0 0 0,1 1 0,-13 30 0,9-17 0,7-17 2,-29 67 20,32-71-34,1-1 0,0 1 0,0 0 0,1 1 0,0-1 0,0 0 0,0 0 0,1 1 0,1 9 0,-1-17-107,1 1-1,-1-1 1,1 1 0,-1-1-1,1 1 1,-1-1 0,1 0-1,-1 1 1,1-1 0,-1 1-1,1-1 1,-1 0 0,1 1-1,0-1 1,-1 0 0,1 0-1,0 0 1,-1 1 0,1-1-1,0 0 1,-1 0 0,1 0-1,0 0 1,-1 0 0,1 0-1,0 0 1,-1-1 0,2 1-1,20-4-4918,2-9-2105,4-7-3032</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19.662"/>
    </inkml:context>
    <inkml:brush xml:id="br0">
      <inkml:brushProperty name="width" value="0.025" units="cm"/>
      <inkml:brushProperty name="height" value="0.025" units="cm"/>
      <inkml:brushProperty name="color" value="#E71224"/>
    </inkml:brush>
  </inkml:definitions>
  <inkml:trace contextRef="#ctx0" brushRef="#br0">152 47 12300,'0'0'4548,"5"-9"-2429,14-29 4684,-28 46-5449,-10 12-526,-9 14 914,-42 70 1,63-91-1613,0 0 0,1 0 1,0 0-1,1 1 0,0 0 1,2 0-1,-1 0 1,2 1-1,-2 21 0,4-34-129,0-1 0,0 0 0,0 0 0,0 0 0,0 1 0,0-1 0,0 0 0,1 0 0,-1 0 0,0 0 0,1 0 0,-1 1 0,1-1 0,0 0 0,-1 0 0,1 0 0,0 0 0,-1 0 0,1-1 0,0 1 0,0 0 0,0 0 0,0 0 0,0-1 0,0 1 0,1 0 0,1 0 0,0 0-1,-1 0 1,1-1-1,0 0 1,0 1-1,-1-1 1,1 0-1,0 0 1,-1-1 0,1 1-1,4-2 1,2 0-2,0-1 0,0 0 0,0 0 0,0-1 0,-1 0 0,10-7 0,-4 0 1,0 0 0,-1 0 0,0-1 0,-1-1 0,0 0 0,13-21 0,-19 25 0,-1-1 0,1 1 0,-2-1 0,1-1 0,-2 1 0,1 0 0,-1-1 0,-1 0 0,0 0 0,0 0 0,-1-15 0,-1 25 0,0-1 0,0 0 0,0 0 0,0 1 0,-1-1 0,1 0 0,0 1 0,-1-1 0,0 0 0,1 1 0,-1-1 0,0 0 0,0 1 0,0-1 0,0 1 0,0 0 0,0-1 0,0 1 0,-1 0 0,1 0 0,0 0 0,-1 0 0,1 0 0,-1 0 0,1 0 0,-1 0 0,0 0 0,1 1 0,-1-1 0,-2 0 0,-1 0 0,0 0 0,0 0 0,-1 1 0,1 0 0,0 0 0,-1 0 0,1 0 0,0 1 0,-7 1 0,0 6-3399,13-8 3249,-1 0 0,0 0 1,0 0-1,0 0 0,0 0 1,1 0-1,-1-1 0,0 1 1,0 0-1,0 0 0,0 0 1,0 0-1,1 0 0,-1 1 1,0-1-1,0 0 0,0 0 0,0 0 1,1 0-1,-1 0 0,0 0 1,0 0-1,0 0 0,0 0 1,0 0-1,1 0 0,-1 0 1,0 1-1,0-1 0,0 0 1,0 0-1,0 0 0,0 0 0,0 0 1,0 0-1,0 1 0,1-1 1,-1 0-1,0 0 0,0 0 1,0 0-1,0 1 0,0-1 1,0 0-1,0 0 0,0 0 1,0 0-1,0 0 0,0 1 1,0-1-1,0 0 0,0 0 0,0 0 1,0 0-1,0 1 0,-1-1 1,16-2-12327</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20.274"/>
    </inkml:context>
    <inkml:brush xml:id="br0">
      <inkml:brushProperty name="width" value="0.025" units="cm"/>
      <inkml:brushProperty name="height" value="0.025" units="cm"/>
      <inkml:brushProperty name="color" value="#E71224"/>
    </inkml:brush>
  </inkml:definitions>
  <inkml:trace contextRef="#ctx0" brushRef="#br0">121 1 14061,'0'0'17243,"-3"8"-16015,-5 9-1158,0-1 0,-2 0 1,-11 16-1,-27 46-76,44-72 2,1 1-1,0 1 1,0-1-1,1 0 1,0 1-1,0-1 1,0 1-1,0 13 1,3-20 4,-1 0 0,1 0 0,0 0 0,-1 0 0,1 0 0,0-1 0,0 1 0,0 0 0,0 0 0,-1 0 0,1-1 0,0 1 0,0 0 0,0-1 0,1 1 0,-1-1 0,0 0 0,0 1 0,0-1 0,0 0 0,0 1 0,0-1 0,1 0 0,-1 0 0,0 0 0,0 0 0,0 0 0,0 0 0,1 0 0,-1-1 0,0 1 0,0 0 0,1-1 0,46-9 0,14-21-3348,-43 18-492,0-2 0,25-24 1,-20 14-7271</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20.633"/>
    </inkml:context>
    <inkml:brush xml:id="br0">
      <inkml:brushProperty name="width" value="0.025" units="cm"/>
      <inkml:brushProperty name="height" value="0.025" units="cm"/>
      <inkml:brushProperty name="color" value="#E71224"/>
    </inkml:brush>
  </inkml:definitions>
  <inkml:trace contextRef="#ctx0" brushRef="#br0">125 0 13741,'0'0'10986,"-53"68"-7046,35-40-1538,-2 0-704,5 1-1698,3-3 0,6-2 0,6-5 0,0-3 0,6-2 0,8-5 0,1-5-2819,0-4-3042,-2 0-3076</inkml:trace>
  <inkml:trace contextRef="#ctx0" brushRef="#br0" timeOffset="1">170 182 14446,'0'0'15086,"-50"45"-13196,38-26-801,4 3-833,3 0-256,2-5 0,3-1-1185,0-4-1121,7-8-2243,8-4-2721</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20.961"/>
    </inkml:context>
    <inkml:brush xml:id="br0">
      <inkml:brushProperty name="width" value="0.025" units="cm"/>
      <inkml:brushProperty name="height" value="0.025" units="cm"/>
      <inkml:brushProperty name="color" value="#E71224"/>
    </inkml:brush>
  </inkml:definitions>
  <inkml:trace contextRef="#ctx0" brushRef="#br0">184 41 19122,'0'0'6945,"-9"1"-4825,1 1-1902,-1 0-1,0 1 1,0 1 0,1 0 0,0 0 0,0 0 0,0 1 0,0 0 0,1 0-1,0 1 1,0 0 0,0 1 0,1-1 0,0 1 0,-8 12 0,9-14-145,1 0 0,-1 1 0,1 0-1,0 0 1,1 0 0,0 0 0,0 1 0,0-1 0,0 1 0,1 0 0,1 0 0,-1-1 0,1 1 0,-1 13 0,2-19-73,1 1 0,-1-1 0,1 0 0,-1 0 0,1 0 0,0 0 0,0 0 0,-1 0 0,1-1 0,0 1 0,0 0 0,0 0 0,0 0 0,0-1 0,0 1 0,0 0 0,0-1 0,0 1 0,0-1 0,0 1 0,0-1 0,0 0 0,1 0 0,-1 1 0,0-1 0,0 0 0,0 0 0,1 0 0,-1 0 0,0 0 0,0 0 0,2-1 0,42-7 0,-34 3 0,-1-1 0,-1 0 0,1 0 0,-1 0 0,0-1 0,0-1 0,-1 0 0,0 0 0,-1 0 0,0-1 0,0 0 0,0-1 0,-2 1 0,1-1 0,-1 0 0,0-1 0,-1 1 0,0-1 0,-1 0 0,0 0 0,1-12 0,-4 21 0,0 1 0,0-1 0,0 0 0,0 0 0,0 1 0,0-1 0,-1 0 0,1 0 0,-1 1 0,1-1 0,-1 0 0,0 1 0,1-1 0,-1 1 0,0-1 0,0 1 0,0-1 0,0 1 0,-1-1 0,1 1 0,0 0 0,0 0 0,-1 0 0,1 0 0,-1 0 0,1 0 0,-1 0 0,1 0 0,-1 0 0,0 1 0,1-1 0,-1 1 0,0-1 0,0 1 0,1 0 0,-1-1 0,0 1 0,0 0 0,1 0 0,-1 0 0,0 1 0,0-1 0,-2 1 0,0-1 0,-1 1 0,0 0 0,0 0 0,1 0 0,-1 1 0,1-1 0,-1 1 0,1 0 0,-1 1 0,1-1 0,0 1 0,0 0 0,0 0 0,1 0 0,-6 5 0,8-7-167,0 1 0,0-1 0,-1 1 0,1-1 0,0 1 0,0 0 1,0-1-1,1 1 0,-1 0 0,0 0 0,1 0 0,-1-1 0,1 1 0,-1 0 0,1 0 0,0 0 0,0 0 0,0 0 0,0 0 1,0 0-1,1 0 0,-1-1 0,0 1 0,1 0 0,-1 0 0,2 2 0,0-2-215,-1-1 0,1 1-1,0-1 1,-1 0 0,1 0 0,0 1 0,0-1-1,0 0 1,0-1 0,0 1 0,0 0-1,0 0 1,1-1 0,-1 0 0,0 1 0,0-1-1,0 0 1,1 0 0,-1 0 0,0 0 0,0 0-1,3-1 1,19-3-9670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22.637"/>
    </inkml:context>
    <inkml:brush xml:id="br0">
      <inkml:brushProperty name="width" value="0.025" units="cm"/>
      <inkml:brushProperty name="height" value="0.025" units="cm"/>
    </inkml:brush>
  </inkml:definitions>
  <inkml:trace contextRef="#ctx0" brushRef="#br0">1 285 8840,'0'0'16261,"10"-8"-14739,27-25-1160,-2-2 1,-2-1-1,30-42 0,8-8-183,-60 78-238,-7 15-91,-9 24-263,4-27 351,-21 94-460,-18 102-4652,34-126-297</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21.427"/>
    </inkml:context>
    <inkml:brush xml:id="br0">
      <inkml:brushProperty name="width" value="0.025" units="cm"/>
      <inkml:brushProperty name="height" value="0.025" units="cm"/>
      <inkml:brushProperty name="color" value="#E71224"/>
    </inkml:brush>
  </inkml:definitions>
  <inkml:trace contextRef="#ctx0" brushRef="#br0">127 52 8936,'0'0'20559,"-8"8"-19684,0-1-733,0 0 0,0 1 0,1 0 0,1 0 0,-7 10 0,12-16-147,-1 0 0,1 0 0,0 0 0,0 0 0,0 0 0,0 0 0,0 0 0,1 1 0,-1-1 0,0 0 0,1 1 0,0-1 0,0 0 0,-1 1 0,1-1 0,1 0 0,-1 1 0,0-1 0,1 0 0,-1 0 0,1 1 0,-1-1 0,1 0 0,0 0 0,0 0 1,0 1-1,0-1 0,1 0 0,-1-1 0,0 1 0,1 0 0,-1 0 0,1-1 0,0 1 0,3 2 0,5 2-584,1 0 1,0 0 0,0-1-1,1-1 1,22 7-1,-23-9 291,0 1-1,0 1 0,-1 0 0,0 1 1,0-1-1,0 2 0,11 7 0,-19-11 413,-1-1-1,1 0 1,-1 0-1,1 1 1,-1-1-1,0 1 1,0-1-1,0 1 1,0 0-1,0-1 1,0 1-1,0 0 1,0 0-1,-1-1 1,1 1-1,-1 0 1,1 0-1,-1 0 1,0 0-1,0 0 1,1 0-1,-2 0 1,1 3-1,-1-1 105,0 0 0,-1 0 0,1 0 1,-1-1-1,0 1 0,0 0 0,0-1 0,-1 0 0,1 1 0,-5 4 0,-7 5 382,1-1 0,-2-1 0,-28 19-1,-31 10-445,70-38-156,-1 0 0,1-1 0,-1 1 0,0-1 0,1 0 0,-1 0 0,0 0 0,0-1 0,0 1 1,1-1-1,-1 0 0,0-1 0,0 1 0,0-1 0,-5-1 0,9 1 2,-1-1 0,1 1 0,0 0 0,-1-1 0,1 1 0,0-1 0,0 0 0,0 1 0,0-1 0,0 0 0,0 0 0,0 0 0,1 1 0,-1-1 0,0 0 0,1 0 0,0 0 0,0 0 0,-1 0 0,1 0 0,0 0 0,0 0 0,1 0 0,-1 0 0,0 0 0,1 0 0,0-2 0,1-5 0,-1 0 0,2 1 0,-1-1 0,8-15 0,-1 8 0,1 0 0,1 0 0,1 1 0,0 1 0,20-20 0,77-57 0,-11 10 0,-95 78 0,0 1 0,-1-1 0,1 1 0,-1-1 0,0 0 0,1 0 0,-1 0 0,-1 0 0,1 0 0,0-1 0,-1 1 0,2-7 0,-3 9 0,0 0 0,0 0 0,0-1 0,-1 1 0,1 0 0,0-1 0,-1 1 0,1 0 0,-1 0 0,0 0 0,1 0 0,-1-1 0,0 1 0,1 0 0,-1 0 0,0 0 0,0 0 0,0 0 0,0 1 0,0-1 0,0 0 0,0 0 0,0 1 0,0-1 0,-1 1 0,1-1 0,0 1 0,0-1 0,-1 1 0,1 0 0,0-1 0,0 1 0,-1 0 0,1 0 0,0 0 0,-3 0 0,-8-2-242,-1 0-1,0 0 1,1 1 0,-1 1 0,0 0-1,0 1 1,1 0 0,-1 1-1,1 1 1,-1 0 0,1 0 0,-18 8-1,17-4-7204,4-4-6459</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25.307"/>
    </inkml:context>
    <inkml:brush xml:id="br0">
      <inkml:brushProperty name="width" value="0.025" units="cm"/>
      <inkml:brushProperty name="height" value="0.025" units="cm"/>
      <inkml:brushProperty name="color" value="#E71224"/>
    </inkml:brush>
  </inkml:definitions>
  <inkml:trace contextRef="#ctx0" brushRef="#br0">104 196 2723,'0'0'2957,"9"-9"-2343,0 1-596,40-39 4347,-46 44-3510,0-1 0,0 1 0,0-1 1,0 0-1,-1 0 0,0 0 1,0 0-1,0-1 0,0 1 1,-1 0-1,1-1 0,-1 1 0,1-8 1,-2 11-770,0 1 0,0 0 0,0-1 0,0 1 0,0 0-1,-1-1 1,1 1 0,0 0 0,0-1 0,0 1 0,0 0 0,0-1 0,0 1 0,0 0 0,-1 0 0,1-1 0,0 1 0,0 0 0,-1 0 0,1-1 0,0 1 0,0 0 0,-1 0 0,1-1-1,0 1 1,0 0 0,-1 0 0,1 0 0,0 0 0,-1 0 0,1-1 0,0 1 0,-1 0 0,1 0 0,0 0 0,-1 0 0,1 0 0,-19 4 707,-14 14-859,31-16 65,-36 31 26,36-31-33,1-1 0,-1 1 0,1-1 0,0 1 0,-1-1 0,1 1 1,0 0-1,0 0 0,0 0 0,0-1 0,1 1 0,-1 0 0,0 0 0,1 0 1,0 0-1,-1 0 0,1 0 0,0 0 0,0 0 0,0 0 0,1 4 0,1-3 9,1 0-1,0-1 1,0 0 0,0 0-1,1 0 1,-1 0-1,0 0 1,1-1-1,-1 0 1,1 1-1,0-1 1,-1 0-1,5 0 1,9 4 39,-5 0-44,-2 0 0,1 1 0,-1 0 0,19 14 0,-27-19 4,-1 0 1,1 0-1,-1 1 0,1-1 1,-1 0-1,1 1 1,-1-1-1,0 1 0,1-1 1,-1 1-1,0 0 1,0 0-1,0-1 0,0 1 1,-1 0-1,1 0 0,0 0 1,-1 0-1,0 0 1,1 0-1,-1 0 0,0 0 1,0 0-1,0 0 0,0 0 1,0 0-1,0 0 1,-1 0-1,1 0 0,-1 0 1,1 0-1,-1 0 0,0-1 1,0 1-1,0 0 1,0 0-1,0-1 0,0 1 1,-2 1-1,-3 3 100,0-1-1,-1 0 1,0 0-1,0-1 1,0 0-1,0 0 0,-1-1 1,0 0-1,0 0 1,1-1-1,-15 3 1,10-3 301,-1 0 0,1 0 1,-1-1-1,0-1 0,1 0 1,-1-1-1,-13-2 0,25 3-366,0 0 0,0-1 0,0 1 0,0 0 0,0 0-1,0-1 1,0 1 0,0-1 0,0 1 0,0-1 0,0 1 0,1-1-1,-1 0 1,0 0 0,0 1 0,0-1 0,1 0 0,-1 0 0,0 0-1,1 0 1,-1 1 0,1-1 0,-1 0 0,1 0 0,0 0 0,-1 0-1,1 0 1,0 0 0,-1-1 0,1 1 0,0 0 0,0 0 0,0 0-1,0 0 1,0 0 0,0 0 0,1 0 0,-1 0 0,0-1 0,1-2-24,0 1 0,1 0 0,-1 0 0,0 0 0,1 0 0,-1 1 0,1-1 0,0 0 0,0 1 0,0-1 0,1 1 0,2-3 0,15-8-5,0 0 1,2 1-1,-1 1 1,1 1-1,1 1 0,23-6 1,-17 6 7,-1-1 0,0-2 0,32-19 0,-58 31-12,-1-1 0,0 0-1,1 0 1,-1 0 0,0 0-1,1 0 1,-1 0 0,0 0 0,0 0-1,0-1 1,0 1 0,0 0-1,-1-1 1,1 1 0,0-1-1,0 1 1,-1-1 0,1 1 0,-1-1-1,0 1 1,1-1 0,-1 1-1,0-1 1,0-2 0,0 1 3,-1 0 0,0 1-1,0-1 1,0 0 0,0 0 0,0 1 0,0-1-1,-1 1 1,1-1 0,-1 1 0,0-1 0,-2-2 0,-3-2 5,0 0 0,-1 1 0,1 0 0,-1 0 0,0 1 1,0 0-1,-11-5 0,11 7-462,1 0 0,0 1 0,-1 0 0,1 0-1,-1 1 1,0 0 0,0 0 0,1 0 0,-1 1 0,0 1 0,0-1 0,-11 3-1,10 3-3417,7 1-1922</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25.668"/>
    </inkml:context>
    <inkml:brush xml:id="br0">
      <inkml:brushProperty name="width" value="0.025" units="cm"/>
      <inkml:brushProperty name="height" value="0.025" units="cm"/>
      <inkml:brushProperty name="color" value="#E71224"/>
    </inkml:brush>
  </inkml:definitions>
  <inkml:trace contextRef="#ctx0" brushRef="#br0">382 126 14478,'-12'-3'3827,"-8"0"-3260,0 0-1,0 1 0,0 1 1,0 0-1,0 2 0,-20 3 0,31-3-500,0 1-1,0 1 1,0 0-1,0 0 1,0 0-1,1 1 1,-1 1-1,1-1 1,0 1-1,0 1 0,1-1 1,0 1-1,0 1 1,0-1-1,1 1 1,-9 11-1,6-4-58,1 0 0,0 1-1,1 0 1,1 0 0,0 0 0,1 1-1,0 0 1,2 0 0,0 0 0,0 0-1,2 0 1,0 1 0,2 29-1,-1-38 29,1 0 0,0 0 0,1 0-1,0 0 1,0 0 0,0-1 0,1 1 0,0-1-1,1 0 1,-1 0 0,2 0 0,-1 0-1,1 0 1,0-1 0,0 0 0,0 0-1,1-1 1,0 1 0,0-1 0,0 0-1,1-1 1,0 0 0,0 0 0,0 0-1,0-1 1,1 0 0,-1 0 0,1-1-1,12 3 1,-10-4 143,0 1-1,0-1 1,0-1 0,0 0-1,0 0 1,0-1-1,0 0 1,0-1 0,0 0-1,0-1 1,-1 0-1,1 0 1,15-9 0,-14 6 90,0-2 0,-1 1 0,1-2 0,-2 1 0,1-1 0,-1-1 0,-1 1 0,0-2 0,0 1 0,8-17 0,-4 6 84,-1 0 0,-1-1 0,-2-1 1,0 1-1,-1-1 0,-1-1 0,3-26 0,-7 38-458,-1 1 0,0 0 0,-1-1 0,0 1 0,-1-1 0,0 1 0,-1 0-1,0 0 1,-1 0 0,0 0 0,0 0 0,-2 0 0,1 1 0,-1-1 0,-1 1-1,1 1 1,-9-10 0,-35-35-7763,28 27 1084</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47.505"/>
    </inkml:context>
    <inkml:brush xml:id="br0">
      <inkml:brushProperty name="width" value="0.025" units="cm"/>
      <inkml:brushProperty name="height" value="0.025" units="cm"/>
      <inkml:brushProperty name="color" value="#E71224"/>
    </inkml:brush>
  </inkml:definitions>
  <inkml:trace contextRef="#ctx0" brushRef="#br0">0 67 14478,'1'-1'325,"-1"0"1,0-1 0,1 1-1,-1 0 1,1 0 0,0 0-1,-1-1 1,1 1-1,0 0 1,0 0 0,-1 0-1,1 0 1,0 0 0,0 1-1,0-1 1,0 0 0,0 0-1,1 1 1,-1-1-1,0 0 1,0 1 0,2-1-1,33-13 1067,-26 11-648,9-3-536,-1 0 0,1 1 0,0 2 1,0 0-1,30-1 0,-48 4-202,0 1 0,0-1 0,0 1 0,0-1 0,0 1 0,0 0 0,0-1 0,-1 1 1,1 0-1,0 0 0,0 0 0,-1-1 0,1 1 0,0 0 0,-1 0 0,1 0 0,-1 0 0,0 0 0,1 0 0,-1 0 0,0 1 0,1-1 0,-1 0 0,0 0 0,0 0 1,0 0-1,0 0 0,0 0 0,0 0 0,0 1 0,0-1 0,-1 1 0,-4 41 563,-21 39 517,-2 10 543,20-28-5150,8-74-12954</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47.850"/>
    </inkml:context>
    <inkml:brush xml:id="br0">
      <inkml:brushProperty name="width" value="0.025" units="cm"/>
      <inkml:brushProperty name="height" value="0.025" units="cm"/>
      <inkml:brushProperty name="color" value="#E71224"/>
    </inkml:brush>
  </inkml:definitions>
  <inkml:trace contextRef="#ctx0" brushRef="#br0">1 1 9065,'0'0'17136,"57"19"-16015,-19-16-545,2-3-383,5 0-97,-5-6-2210,-9-10-4196</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26.336"/>
    </inkml:context>
    <inkml:brush xml:id="br0">
      <inkml:brushProperty name="width" value="0.025" units="cm"/>
      <inkml:brushProperty name="height" value="0.025" units="cm"/>
      <inkml:brushProperty name="color" value="#E71224"/>
    </inkml:brush>
  </inkml:definitions>
  <inkml:trace contextRef="#ctx0" brushRef="#br0">423 109 7175,'0'0'8296,"-8"-9"-7047,-25-30-267,32 37-811,-1 0 0,1 0-1,0 0 1,0 0 0,0 0-1,0-1 1,1 1 0,-1 0-1,0-1 1,1 1 0,0 0 0,-1-1-1,1 1 1,0-1 0,1-3-1,-3-9 1853,1 15-1983,0-1 0,0 0 1,-1 1-1,1-1 0,0 1 1,0-1-1,0 1 1,0 0-1,0-1 0,-1 1 1,1 0-1,0 0 0,0 0 1,0 0-1,-1 0 1,-1 0-1,-7 1-47,-1 1 0,1 0-1,-1 0 1,1 1 0,0 1 0,0-1 0,0 2-1,1-1 1,0 1 0,0 1 0,0 0 0,-13 11-1,-2 3 2,0 1 0,2 2 0,-20 25 0,30-33 1,1 1-1,0 1 1,1-1-1,1 2 1,1 0-1,0 0 1,2 0-1,0 1 1,-6 31-1,11-41 1,0-1 1,0 1-1,1 0 1,0-1-1,1 1 1,0 0-1,0-1 1,1 1-1,0-1 1,5 12-1,-4-14 3,0 0 0,0 0 0,0-1 0,1 0 0,0 0 0,0 0-1,0 0 1,1 0 0,0-1 0,0 0 0,0 0 0,0 0 0,0-1 0,1 1 0,9 3 0,0-2 199,0 1 0,1-2 0,-1 0 0,1-1 0,0-1 0,0 0 0,0-1 1,1-1-1,-1 0 0,0-1 0,0-1 0,21-5 0,-10 1 155,0-2-1,-1 0 1,0-2-1,0-1 1,-1-1 0,33-22-1,-42 23-164,0-1 0,-1 0 0,0-1 1,-1-1-1,0 0 0,-1-1 0,19-29 0,-27 36-135,0-1 0,0 0 0,-1 1 0,0-2 0,0 1 0,-1 0 1,0-1-1,-1 1 0,0-1 0,-1 0 0,0 0 0,0 0 0,-1 0 0,0 1 0,-1-1 0,0 0 0,-4-13 0,3 17-59,-1 1 0,1-1 1,-2 1-1,1 0 0,0 0 0,-1 0 0,0 0 0,0 1 0,0 0 0,-1-1 0,0 1 0,1 1 0,-1-1 0,-1 1 0,1 0 0,0 0 0,-1 0 0,0 1 0,1 0 1,-1 0-1,0 1 0,0-1 0,-11 0 0,8 1-402,-1 0 1,1 0-1,0 1 1,-1 0-1,1 1 0,-17 3 1,20-3-363,1 1 1,-1 0-1,1 0 0,-1 0 0,1 0 1,0 1-1,0 0 0,0 0 1,1 0-1,-9 8 0,4 1-5704</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32.769"/>
    </inkml:context>
    <inkml:brush xml:id="br0">
      <inkml:brushProperty name="width" value="0.025" units="cm"/>
      <inkml:brushProperty name="height" value="0.025" units="cm"/>
      <inkml:brushProperty name="color" value="#E71224"/>
    </inkml:brush>
  </inkml:definitions>
  <inkml:trace contextRef="#ctx0" brushRef="#br0">85 18 5990,'0'0'5851,"-8"-1"-4010,-46-7 2229,32 5 20,48 7-1797,106 13-1673,140 0 0,137-19 72,117-34 237,-524 35-458,-13 0-139,-36-1 14,-66 0-235,-604 42 711,672-37-734,42-4 5,27-3-156,165-11-30,231 12 0,-245 5 22,-970-4 183,786 2-112,-4 0-8,0 1 0,0 0 0,-24 4 0,36-5 6,1 0-1,0 0 0,0 0 0,0 0 0,-1 0 1,1 0-1,0 0 0,0 0 0,0 0 0,0 0 1,-1 0-1,1 0 0,0 0 0,0 0 0,0 0 1,0 0-1,-1 0 0,1 0 0,0 1 0,0-1 0,0 0 1,0 0-1,-1 0 0,1 0 0,0 0 0,0 0 1,0 0-1,0 1 0,0-1 0,0 0 0,-1 0 1,1 0-1,0 0 0,0 0 0,0 1 0,0-1 1,0 0-1,0 0 0,0 0 0,0 1 0,0-1 0,0 0 1,0 0-1,0 0 0,0 0 0,0 1 0,0-1 1,0 0-1,0 0 0,0 0 0,0 1 0,12 4-78,20 1 4,411 5-349,-352-13 393,24-1 46,225-36 1,-477 34 237,-115 3-169,-375 9 1106,603-7-1129,18 0-50,0 0 1,1 0-1,-1 0 0,0 1 1,1 0-1,-1 0 0,-10 4 1,15-3-52,8 1-125,28 4-823,1-1 0,41 1 0,81-3-5415,-128-3 4639,101-1-7181</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34.097"/>
    </inkml:context>
    <inkml:brush xml:id="br0">
      <inkml:brushProperty name="width" value="0.025" units="cm"/>
      <inkml:brushProperty name="height" value="0.025" units="cm"/>
      <inkml:brushProperty name="color" value="#E71224"/>
    </inkml:brush>
  </inkml:definitions>
  <inkml:trace contextRef="#ctx0" brushRef="#br0">1 87 10922,'0'0'11371,"11"-1"-10143,476 12 1932,-96 0-3037,-125-18-59,-211 2 92,-1-2 1,97-25 0,-122 19 313,-19 4-28,-10 9-423,0-1-1,1 1 1,-1 0-1,0-1 1,0 1 0,0 0-1,-1-1 1,1 1 0,0 0-1,0 0 1,0-1 0,0 1-1,0 0 1,0-1-1,0 1 1,0 0 0,-1 0-1,1-1 1,0 1 0,0 0-1,0 0 1,0-1 0,-1 1-1,1 0 1,0 0-1,0 0 1,-1-1 0,1 1-1,0 0 1,0 0 0,-1 0-1,1 0 1,0 0 0,-1-1-1,1 1 1,0 0-1,-1 0 1,1 0 0,-19-5 52,1 1 0,-1 0 0,0 2 1,0 0-1,-34 1 0,11 0-66,-301-6 50,230 10-56,-119 17 1,192-11-19,29-4-26,25-2-100,729-1 98,-419-3 25,-1264 5 129,1017-4-113,880-19-282,-923 12 379,-308 3 4,121 5-67,-428-2 794,566 0-832,-35 2 85,48 0-90,0-1 0,0 0 0,0 0 0,1 0 0,-1 1 0,0-1-1,1 1 1,-1 0 0,0-1 0,1 1 0,-1 0 0,1 0 0,-1 0 0,1 0 0,-1 0-1,1 0 1,0 0 0,-1 1 0,1-1 0,0 0 0,-1 3 0,1-3-50,1-1 1,0 0-1,0 1 1,0-1 0,0 1-1,0-1 1,0 1-1,0-1 1,0 1-1,0-1 1,0 1-1,0-1 1,0 1-1,0-1 1,1 1-1,-1-1 1,0 1 0,0-1-1,0 0 1,1 1-1,-1-1 1,0 1-1,0-1 1,1 0-1,-1 1 1,1-1-1,-1 0 1,0 1-1,1-1 1,-1 0 0,1 1-1,22 8-1746,24-2-2077,10-6-1653</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36.648"/>
    </inkml:context>
    <inkml:brush xml:id="br0">
      <inkml:brushProperty name="width" value="0.025" units="cm"/>
      <inkml:brushProperty name="height" value="0.025" units="cm"/>
      <inkml:brushProperty name="color" value="#E71224"/>
    </inkml:brush>
  </inkml:definitions>
  <inkml:trace contextRef="#ctx0" brushRef="#br0">351 28 10378,'-106'-14'5778,"-123"0"2110,543 26-5926,-89-1-1644,485-4 1956,-793 9-2269,-633 42-320,909-79 178,-22 1 141,153-1 0,42-3 61,-344 21 133,-47 1 357,-78 1-454,-842 12 38,888-7-136,45-2-119,37-1-166,159-1-169,671-6-2301,-778-2 3035,-577 5 903,384 5-1059,-375 33 33,327-19-2213,2-4-3287,55-8-3912</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22.453"/>
    </inkml:context>
    <inkml:brush xml:id="br0">
      <inkml:brushProperty name="width" value="0.025" units="cm"/>
      <inkml:brushProperty name="height" value="0.025" units="cm"/>
      <inkml:brushProperty name="color" value="#E71224"/>
    </inkml:brush>
  </inkml:definitions>
  <inkml:trace contextRef="#ctx0" brushRef="#br0">212 72 18417,'0'0'3225,"-10"-1"-188,5 0-2727,-1 1 0,1 0-1,-1 0 1,1 1-1,-1 0 1,1 0 0,0 0-1,-1 0 1,1 1 0,0 0-1,0 0 1,0 0-1,0 1 1,0-1 0,1 1-1,-1 1 1,1-1 0,-8 7-1,3 0-121,0 0 0,0 1 0,1 0 0,-12 20 0,17-25-183,0-1 0,1 0 1,-1 1-1,1-1 0,1 1 1,-1 0-1,1 0 0,0-1 1,0 1-1,1 0 1,0 0-1,0 0 0,1 8 1,0-11-17,0 0 0,1 0 0,-1 1 1,1-2-1,0 1 0,0 0 0,0 0 0,0 0 1,0-1-1,1 1 0,-1-1 0,1 0 1,-1 0-1,1 0 0,0 0 0,0 0 1,0-1-1,0 1 0,0-1 0,0 0 1,1 0-1,-1 0 0,0 0 0,4 0 1,12 3-314,0 0 0,35 0 0,-51-4 257,41 1-592,-28-2 466,0 2 0,0-1 0,0 2 1,20 4-1,-35-6 225,0 0 0,0 1 0,0-1 0,0 0 0,0 1-1,0-1 1,0 0 0,0 1 0,0-1 0,-1 1 0,1 0 0,0-1 0,0 1 0,0 0 0,-1-1 0,1 1 0,0 0 0,-1 0 0,1 0 0,0 0 0,-1 0 0,1 0 0,-1 0 0,1-1-1,-1 1 1,0 0 0,1 1 0,-1-1 0,0 0 0,0 0 0,0 0 0,0 0 0,0 0 0,0 0 0,0 0 0,0 0 0,0 0 0,-1 0 0,1 0 0,0 0 0,0 0 0,-1 0 0,1 0-1,-1 0 1,1 0 0,-1 0 0,0 0 0,1 0 0,-1-1 0,0 1 0,-1 1 0,-4 6 423,-1 0 0,0 0 0,-15 12 0,20-18-461,-21 17 168,0-1 1,-46 28-1,61-41-150,-1-1 1,1 0-1,-1 0 0,1-1 0,-1 0 0,0 0 1,0-1-1,-1 0 0,1-1 0,0 0 1,-1 0-1,-17-2 0,24 1-12,1-1 0,-1 0 0,0 0 0,1-1 0,0 1 0,-1-1 0,1 1 0,0-1 0,-1 0 0,1 0 0,0 0 0,0 0 0,0 0 0,1 0 0,-1 0 0,1-1 0,-1 1 0,1-1 0,0 1 0,-1-1 0,1 1 0,1-1 0,-1 0 0,0 1 0,1-1 0,-1 0 0,1 0 0,0 0 0,0-3 0,-1-3 0,1 0 0,0 1 0,1-1 0,0 0 0,0 0 0,1 1 0,0-1 0,5-11 0,-1 9 0,0 0 0,1 0 0,0 1 0,1 0 0,0 0 0,0 1 0,1 0 0,0 1 0,1-1 0,13-7 0,18-11 0,57-27 0,-55 31 0,-12 8 0,-21 10 0,0 1 0,0-1 0,-1-1 0,1 1 0,-1-2 0,0 1 0,-1-1 0,16-16 0,-24 22 0,1 0 0,0 0 0,-1-1 0,1 1 0,0 0 0,-1 0 0,0 0 0,1-1 0,-1 1 0,0 0 0,1 0 0,-1-1 0,0 1 0,0 0 0,0-1 0,0 1 0,0 0 0,-1-1 0,1 1 0,0 0 0,-1 0 0,1-1 0,0 1 0,-1 0 0,0 0 0,1 0 0,-1 0 0,0-1 0,1 1 0,-1 0 0,0 0 0,0 0 0,0 1 0,0-1 0,0 0 0,0 0 0,0 0 0,0 1 0,0-1 0,0 0 0,-1 1 0,-1-1 0,-7-4 0,0 2 0,0-1 0,-1 1 0,-11-1 0,15 2 0,-30-5-2189,-1 1 1,-72-2-1,110 8 2051,0 0 1,-1 0-1,1 0 1,0 0-1,0 0 1,-1 0-1,1 0 1,0 0-1,0 0 1,0 0-1,-1 0 0,1 0 1,0 0-1,0 0 1,-1 0-1,1 0 1,0 0-1,0 0 1,0 0-1,-1 0 1,1 1-1,0-1 1,0 0-1,0 0 1,-1 0-1,1 0 1,0 0-1,0 0 1,0 1-1,0-1 0,0 0 1,-1 0-1,1 0 1,0 1-1,0-1 1,0 0-1,0 0 1,0 0-1,0 1 1,0-1-1,0 0 1,0 0-1,0 0 1,0 1-1,0-1 1,0 0-1,0 0 0,0 1 1,0-1-1,0 0 1,0 0-1,0 0 1,0 1-1,0-1 1,0 0-1,0 0 1,0 0-1,0 1 1,0-1-1,1 0 1,-1 0-1,0 1 1,7 6-6926</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23.450"/>
    </inkml:context>
    <inkml:brush xml:id="br0">
      <inkml:brushProperty name="width" value="0.025" units="cm"/>
      <inkml:brushProperty name="height" value="0.025" units="cm"/>
    </inkml:brush>
  </inkml:definitions>
  <inkml:trace contextRef="#ctx0" brushRef="#br0">0 1 11307,'0'0'8135,"49"14"-7206,-38 37 288,-4 15-416,2 11-448,-4 3-129,-1-1-128,4-8-32,-5-13-224,3-12-897,-2-14-417,-1-17 225,-1-15-641,-10-19-6598</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22.843"/>
    </inkml:context>
    <inkml:brush xml:id="br0">
      <inkml:brushProperty name="width" value="0.025" units="cm"/>
      <inkml:brushProperty name="height" value="0.025" units="cm"/>
      <inkml:brushProperty name="color" value="#E71224"/>
    </inkml:brush>
  </inkml:definitions>
  <inkml:trace contextRef="#ctx0" brushRef="#br0">596 25 18930,'-14'-5'2840,"2"1"-2634,-1 0 1,0 1 0,0 0-1,0 1 1,-1 0-1,1 1 1,-1 1-1,1 0 1,0 1-1,-1 0 1,1 1-1,0 0 1,0 1-1,0 1 1,-22 9-1,9 3-161,1 0-1,0 2 1,1 1-1,1 1 1,1 1-1,1 1 1,1 1-1,1 1 1,1 0-1,-22 40 1,26-41 101,2 1 0,1 0 1,1 0-1,2 1 0,0 1 1,1-1-1,1 1 0,2 0 1,1 0-1,1 1 0,1-1 1,3 37-1,-1-53-138,1-1-1,-1 0 1,2 0-1,-1 0 1,1 0-1,1-1 1,0 1 0,0-1-1,0 0 1,1 0-1,0 0 1,1-1-1,0 0 1,8 9 0,-4-8-51,0 0 0,0-1 0,0 0 0,1-1 0,0 0 0,0 0 1,1-1-1,0-1 0,19 5 0,-2-3-57,1-2 1,-1 0-1,1-2 0,0-2 1,0-1-1,0 0 0,0-3 1,34-7-1,-43 6 257,-1-1 1,1-1-1,-1 0 0,-1-2 0,1 0 1,-1-1-1,-1-1 0,0-1 0,-1-1 1,21-18-1,-26 19 157,0 0 0,-1-1-1,0-1 1,-1 0 0,0 0 0,-1-1 0,-1 0-1,0-1 1,-1 0 0,-1 0 0,-1 0 0,0-1-1,3-20 1,-5 19-267,-1-1 1,-1 0-1,-1 0 0,0 1 0,-1-1 0,-1 0 0,-1 0 0,-1 1 1,-9-30-1,10 40-73,0 1 1,-1-1 0,1 1 0,-1 0-1,-1 0 1,1 0 0,-1 0 0,-1 1-1,1-1 1,-1 2 0,0-1 0,0 1-1,-1-1 1,1 2 0,-1-1 0,0 1-1,-1 0 1,1 0 0,-1 1-1,1 0 1,-1 1 0,0-1 0,0 1-1,-10-1 1,9 3-413,0 0-1,0 0 0,1 1 1,-1 0-1,0 0 0,1 1 1,-1 0-1,1 0 0,0 1 1,-1 1-1,1-1 1,1 1-1,-1 0 0,1 1 1,-1 0-1,1 0 0,-7 7 1,-29 28-6107</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39.966"/>
    </inkml:context>
    <inkml:brush xml:id="br0">
      <inkml:brushProperty name="width" value="0.025" units="cm"/>
      <inkml:brushProperty name="height" value="0.025" units="cm"/>
      <inkml:brushProperty name="color" value="#E71224"/>
    </inkml:brush>
  </inkml:definitions>
  <inkml:trace contextRef="#ctx0" brushRef="#br0">38 203 14894,'-12'6'4105,"10"-5"-3644,0-1 1,1 1 0,-1 0-1,0-1 1,1 1 0,-1 0-1,1 0 1,-1 0 0,1 0-1,0 1 1,-1-1 0,1 0-1,0 0 1,0 1-1,0-1 1,-2 3 0,25-4 1118,-13-3-1379,0 0 1,0 0-1,0 0 1,-1-1-1,1-1 1,-1 1-1,8-8 1,57-45 187,-44 33-329,101-87 174,-133 131-69,-8 11-111,-3 1 2,5-14-52,1 1-1,0 0 1,1 0 0,2 0-1,0 1 1,1 0 0,-2 24 0,6-43-70,0 0 0,0 0 0,0 0 0,0 0 0,0 0-1,1 0 1,-1 0 0,0 0 0,1 0 0,-1 0 0,1 0 0,-1 0 0,1 0 0,-1 0 0,1 0 0,0 0 0,-1-1 0,1 1 0,0 0 0,-1 0 0,1-1 0,0 1 0,0 0 0,0-1 0,0 1 0,0-1 0,0 1 0,0-1 0,0 0 0,0 1 0,2-1 0,0 1-883,1-1 1,0 1 0,0-1-1,0 0 1,0 0 0,0-1-1,6-1 1,12-5-6446</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40.340"/>
    </inkml:context>
    <inkml:brush xml:id="br0">
      <inkml:brushProperty name="width" value="0.025" units="cm"/>
      <inkml:brushProperty name="height" value="0.025" units="cm"/>
      <inkml:brushProperty name="color" value="#E71224"/>
    </inkml:brush>
  </inkml:definitions>
  <inkml:trace contextRef="#ctx0" brushRef="#br0">30 183 11755,'0'0'6283,"-5"8"-3971,-15 27-262,16-18 2591,12-14-3012,16-12-836,-24 8-692,45-26 271,-2-2-1,-1-2 1,-2-2-1,49-51 1,-72 65-292,-6 7 731,-18 23-373,-17 22-426,6-9-8,-26 44 0,40-61-5,1 0 1,0 0 0,0 0 0,0 0-1,1 0 1,0 0 0,1 0-1,-1 1 1,1-1 0,1 1 0,0-1-1,0 9 1,1-14-183,-1-1 0,1 1 0,0 0 1,0-1-1,0 1 0,0-1 0,0 1 0,0-1 0,0 0 1,0 1-1,0-1 0,1 0 0,-1 0 0,1 0 0,-1 0 1,1 0-1,-1 0 0,1 0 0,0 0 0,-1-1 0,1 1 1,0 0-1,-1-1 0,1 0 0,0 1 0,0-1 0,-1 0 1,1 0-1,0 0 0,0 0 0,2-1 0,2 1-1225,1 0 0,0 0 0,-1-1 0,1 0 0,0-1 0,-1 1 0,10-5 0,9-9-12130</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40.684"/>
    </inkml:context>
    <inkml:brush xml:id="br0">
      <inkml:brushProperty name="width" value="0.025" units="cm"/>
      <inkml:brushProperty name="height" value="0.025" units="cm"/>
      <inkml:brushProperty name="color" value="#E71224"/>
    </inkml:brush>
  </inkml:definitions>
  <inkml:trace contextRef="#ctx0" brushRef="#br0">48 0 17969,'0'0'10565,"8"3"-9706,-5-3-826,0 1 0,1 0 1,-1 0-1,0 1 0,-1-1 0,1 0 0,0 1 0,0 0 1,0 0-1,-1 0 0,1 0 0,-1 0 0,0 0 0,0 1 0,0-1 1,0 1-1,0-1 0,0 1 0,0 0 0,-1 0 0,0 0 1,1 0-1,-1 0 0,0 0 0,0 0 0,-1 0 0,1 0 0,-1 0 1,1 1-1,-1-1 0,0 0 0,0 0 0,-1 1 0,1-1 1,-1 0-1,1 0 0,-3 6 0,-1 0 79,1-1-1,-1-1 1,0 1-1,-1 0 1,0-1-1,0 0 1,-1 0 0,0-1-1,-8 8 1,8-9-21,1 1-1,-1 0 1,1 0 0,1 0 0,-1 0-1,1 1 1,0-1 0,0 1 0,1 0-1,-6 15 1,9-21-89,1-1 1,-1 1-1,0 0 0,0-1 0,0 1 1,1-1-1,-1 1 0,0-1 0,1 1 1,-1-1-1,0 1 0,1-1 0,-1 1 1,1-1-1,-1 0 0,0 1 0,1-1 1,-1 0-1,1 1 0,-1-1 0,1 0 1,-1 0-1,1 1 0,0-1 1,-1 0-1,1 0 0,-1 0 0,1 0 1,-1 0-1,1 1 0,0-1 0,-1 0 1,1 0-1,-1-1 0,1 1 0,0 0 1,29-1-238,-25 1 39,3-1-800,1 0-1,-1-1 0,1 0 1,-1 0-1,14-5 1,18-14-8031,-8 1-3711</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41.014"/>
    </inkml:context>
    <inkml:brush xml:id="br0">
      <inkml:brushProperty name="width" value="0.025" units="cm"/>
      <inkml:brushProperty name="height" value="0.025" units="cm"/>
      <inkml:brushProperty name="color" value="#E71224"/>
    </inkml:brush>
  </inkml:definitions>
  <inkml:trace contextRef="#ctx0" brushRef="#br0">60 1 20083,'0'0'5029,"-44"71"-2147,36-48-1088,2 3-1281,5-2-417,1-5-128,0-3-1314,15-8-2273,1-8-929,4 0-2115</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41.385"/>
    </inkml:context>
    <inkml:brush xml:id="br0">
      <inkml:brushProperty name="width" value="0.025" units="cm"/>
      <inkml:brushProperty name="height" value="0.025" units="cm"/>
      <inkml:brushProperty name="color" value="#E71224"/>
    </inkml:brush>
  </inkml:definitions>
  <inkml:trace contextRef="#ctx0" brushRef="#br0">106 57 17136,'0'0'13362,"-10"1"-13127,5 0-227,1-1-1,0 1 1,0 0-1,0 0 1,0 0 0,0 0-1,0 1 1,0 0-1,0 0 1,0 0-1,1 0 1,-1 0 0,1 1-1,-1 0 1,1-1-1,0 1 1,0 1-1,1-1 1,-1 0 0,0 1-1,1-1 1,0 1-1,0 0 1,0-1 0,0 1-1,1 0 1,0 0-1,-1 0 1,1 1-1,0 4 1,0-5 4,0-1 0,1 1 0,-1-1 0,1 1 0,0-1 0,0 1 0,0 0 0,0-1 0,1 1 0,-1-1 0,1 1 0,0-1 0,0 0 0,2 6 0,-2-8 14,1 0-1,-1 1 1,1-1 0,-1 0-1,1 0 1,-1 0 0,1 0-1,-1 0 1,1 0-1,0 0 1,0-1 0,-1 1-1,1-1 1,0 1 0,0-1-1,0 0 1,-1 0 0,1 1-1,0-1 1,0 0-1,0-1 1,0 1 0,0 0-1,-1-1 1,1 1 0,0-1-1,0 1 1,3-2 0,0-1 6,0 1 0,0-1 1,-1 1-1,1-1 0,-1-1 1,1 1-1,-1 0 0,0-1 1,0 0-1,-1 0 0,1 0 1,-1-1-1,0 1 0,0-1 1,0 0-1,3-9 0,-2 6 1,-1 0-1,0 0 1,0 0 0,-1 0-1,0-1 1,-1 1-1,0-1 1,0 0-1,-1-16 1,0 23-31,-1 0-1,1 0 1,-1 0-1,0 0 1,1 0 0,-1 0-1,0 0 1,0 0 0,0 0-1,-1 1 1,1-1-1,0 1 1,-1-1 0,1 1-1,-1-1 1,1 1 0,-1 0-1,0-1 1,1 1-1,-1 0 1,0 0 0,0 0-1,0 1 1,0-1 0,0 0-1,0 1 1,0-1-1,0 1 1,0 0 0,0 0-1,0 0 1,0 0 0,0 0-1,0 0 1,0 0-1,-3 1 1,2-1-14,0 1 0,0-1 0,0 1 0,0 0 0,0-1 0,0 1 0,0 0 0,1 1 0,-1-1 0,0 1 0,1-1 0,-1 1 0,1 0 0,-1 0 0,1 0 0,0 0 0,0 0 0,0 0 0,0 1 0,0-1 0,1 1 0,-1-1 0,1 1 0,-3 5 0,3-7-172,1 1 1,0 0-1,-1 0 0,1-1 1,0 1-1,0 0 0,0-1 1,0 1-1,0 0 1,0 0-1,0-1 0,1 1 1,-1 0-1,1-1 1,-1 1-1,1 0 0,0-1 1,0 1-1,-1-1 0,1 1 1,2 1-1,-1-1-330,0 0-1,0-1 1,0 0-1,1 1 1,-1-1-1,0 0 1,1 0-1,-1 0 1,1-1-1,-1 1 1,1 0-1,-1-1 1,6 1-1,19-1-6323</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41.730"/>
    </inkml:context>
    <inkml:brush xml:id="br0">
      <inkml:brushProperty name="width" value="0.025" units="cm"/>
      <inkml:brushProperty name="height" value="0.025" units="cm"/>
      <inkml:brushProperty name="color" value="#E71224"/>
    </inkml:brush>
  </inkml:definitions>
  <inkml:trace contextRef="#ctx0" brushRef="#br0">164 0 18097,'0'0'4346,"-9"0"-1304,3 1-2642,-1 0-1,1 0 0,0 0 0,0 1 0,0 0 1,0 0-1,0 0 0,0 1 0,1 0 0,-9 5 1,11-6-336,-1 0 0,1 1 0,0-1 0,0 1 0,1 0 1,-1-1-1,1 1 0,-1 0 0,1 0 0,0 1 0,0-1 1,0 0-1,0 1 0,1-1 0,0 1 0,-1 0 0,1-1 1,1 1-1,-1 0 0,0 0 0,1 7 0,0-10-84,1 0 0,-1 0 0,1-1 0,0 1 0,-1 0 0,1-1 0,0 1 0,-1-1 0,1 1 0,0-1 0,0 1 0,0-1 0,-1 1 0,1-1 0,0 0 0,0 0 0,0 1 0,0-1 1,0 0-1,0 0 0,0 0 0,-1 0 0,1 0 0,0 0 0,0 0 0,1 0 0,33-1-951,-31 0 682,41-9-1679,-42 9 2014,-1 0-1,1 0 0,-1 0 1,1 0-1,-1-1 1,1 1-1,-1-1 1,0 1-1,0-1 0,0 0 1,0 0-1,0 0 1,0 0-1,2-4 1,-21 59 2843,15-46-2852,1-1 1,0 1-1,0 0 0,1 0 1,0 0-1,0 0 0,0 0 1,1 0-1,0 0 0,1 0 0,-1-1 1,1 1-1,1 0 0,-1-1 1,1 0-1,0 1 0,4 5 0,-4-9 0,-1 1-1,0-1 1,1 1-1,-2 0 0,1 0 1,0 0-1,-1 0 1,1 0-1,-1 0 1,-1 0-1,1 1 0,0-1 1,-1 7-1,-1-9-18,1 0 1,-1 1-1,0-1 0,0 0 1,0 0-1,0 0 0,-1 0 1,1-1-1,0 1 0,-1 0 0,1 0 1,-1-1-1,0 1 0,0-1 1,0 1-1,1-1 0,-1 0 0,0 0 1,0 0-1,-1 0 0,1 0 1,0 0-1,0-1 0,0 1 0,-1-1 1,-2 1-1,-9 2-18,0-1 0,0 0 0,-19 0 0,28-2 0,0 0 0,0 0 0,0 0 0,-1-1 0,1 0 0,0 0 0,0 0 0,0-1 0,0 1 0,0-1 0,1 0 0,-6-3 0,10 4-4,-1 1-1,0 0 1,0-1-1,1 1 1,-1-1-1,1 1 1,-1 0-1,0-1 1,1 0-1,-1 1 1,1-1-1,-1 1 1,1-1-1,-1 0 1,1 1-1,0-1 1,-1 0-1,1 1 1,0-1-1,-1 0 1,1 0-1,0 1 1,0-1-1,0 0 1,0 0-1,0 1 1,0-1-1,0 0 1,0 0-1,0 0 1,0 1-1,0-1 1,0 0-1,0 0 1,1 1-1,-1-1 1,0 0-1,1 0 1,-1 1-1,0-1 1,1 0-1,-1 1 1,1-1-1,-1 1 1,1-1-1,-1 1 1,1-1-1,0 1 1,-1-1-1,2 0 1,41-19-1504,-33 16 554,21-9-4790,-1-1-2605</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42.085"/>
    </inkml:context>
    <inkml:brush xml:id="br0">
      <inkml:brushProperty name="width" value="0.025" units="cm"/>
      <inkml:brushProperty name="height" value="0.025" units="cm"/>
      <inkml:brushProperty name="color" value="#E71224"/>
    </inkml:brush>
  </inkml:definitions>
  <inkml:trace contextRef="#ctx0" brushRef="#br0">32 0 22517,'0'0'10250,"-31"37"-25048</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43.238"/>
    </inkml:context>
    <inkml:brush xml:id="br0">
      <inkml:brushProperty name="width" value="0.025" units="cm"/>
      <inkml:brushProperty name="height" value="0.025" units="cm"/>
      <inkml:brushProperty name="color" value="#E71224"/>
    </inkml:brush>
  </inkml:definitions>
  <inkml:trace contextRef="#ctx0" brushRef="#br0">211 107 13004,'0'0'2584,"0"-9"59,1-4-2198,-1 7 242,0-1-1,0 0 1,0 0-1,0 0 1,-1 0 0,-2-8-1,2 13-551,1 0-1,-1 1 1,0-1-1,0 1 0,1-1 1,-1 1-1,0-1 1,0 1-1,-1 0 1,1-1-1,0 1 0,0 0 1,0 0-1,-1 0 1,1 0-1,-1 0 1,1 0-1,-1 0 1,1 0-1,-1 1 0,1-1 1,-1 1-1,0-1 1,1 1-1,-1 0 1,0-1-1,1 1 1,-1 0-1,0 0 0,0 0 1,1 0-1,-1 1 1,-3 0-1,-1 0-87,0 1 1,1 0-1,-1 1 0,0-1 0,1 1 1,-1 0-1,1 1 0,0-1 0,0 1 0,0 0 1,1 0-1,-1 1 0,1-1 0,-6 9 1,-1 1-15,1 1 1,0 0 0,-13 29 0,19-36-4,1 1-1,0-1 1,0 1 0,1-1 0,0 1 0,0 0 0,1 0-1,0 11 1,1-17-17,0 0-1,0-1 0,1 1 0,-1 0 0,1 0 1,0-1-1,0 1 0,0 0 0,0-1 1,0 1-1,0-1 0,1 1 0,-1-1 0,1 1 1,0-1-1,0 0 0,0 0 0,0 0 0,0 0 1,0 0-1,0-1 0,1 1 0,-1-1 1,1 1-1,-1-1 0,1 0 0,-1 0 0,1 0 1,4 1-1,6 1 42,1 0 1,0-1-1,0-1 1,24 0 0,-30-1-34,-1 0 1,0-1 0,0 1 0,0-2 0,0 1-1,1-1 1,-2 0 0,1-1 0,0 0 0,12-6-1,-18 8-9,1 0 0,-1 0 0,1 0 0,-1-1-1,1 1 1,-1 0 0,1-1 0,-1 1-1,0-1 1,0 1 0,0-1 0,0 0 0,0 1-1,0-1 1,0 0 0,-1 0 0,1 1 0,0-4-1,-1 3 14,0 1-1,0 0 1,-1-1-1,1 1 1,0 0-1,-1 0 1,1-1-1,-1 1 1,1 0-1,-1 0 1,0 0-1,0 0 1,1 0-1,-1 0 1,0 0-1,0 0 1,0 0-1,0 0 1,0 0-1,-2 0 1,-2-3 103,-1 1 0,0 0 0,0 0 0,0 1 0,0 0 0,0 0 0,0 1-1,-1-1 1,-6 0 0,10 2-66,-72 0 542,38 10-556,36-9-49,0 0-1,0-1 1,0 1-1,0 0 1,0 0-1,0-1 1,1 1-1,-1 0 1,0 0-1,0 0 1,1 0-1,-1 0 1,0 0-1,1 0 1,-1 1-1,1-1 1,-1 0-1,1 0 1,0 0-1,0 1 1,-1-1-1,1 0 1,0 2-1,0-3-17,1 1 0,-1-1 0,0 1 0,0 0-1,1-1 1,-1 1 0,1-1 0,-1 1 0,0-1-1,1 1 1,-1-1 0,1 1 0,-1-1 0,1 0-1,-1 1 1,1-1 0,0 0 0,-1 1 0,1-1-1,-1 0 1,1 0 0,0 1 0,-1-1 0,1 0-1,0 0 1,-1 0 0,1 0 0,0 0 0,-1 0-1,2 0 1,27 1-690,-22-2 396,59-6-3585,-4-14-3740,-18-1-1379</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43.601"/>
    </inkml:context>
    <inkml:brush xml:id="br0">
      <inkml:brushProperty name="width" value="0.025" units="cm"/>
      <inkml:brushProperty name="height" value="0.025" units="cm"/>
      <inkml:brushProperty name="color" value="#E71224"/>
    </inkml:brush>
  </inkml:definitions>
  <inkml:trace contextRef="#ctx0" brushRef="#br0">43 0 16592,'0'0'15300,"5"27"-14425,0-20-919,0-1 0,0-1 0,0 1 1,1-1-1,0 0 0,0 0 0,0 0 0,0-1 0,1 0 0,10 5 1,-8-5-26,-1 1 1,0 0 0,0 0 0,0 1 0,13 13-1,-20-18 73,0 0 0,1 1 0,-1-1 0,0 1 0,0 0 0,0-1 0,0 1 0,0 0 0,-1-1 0,1 1 0,0 0 0,-1 0 0,0 0 0,1 0 0,-1 0-1,0 0 1,0 0 0,0-1 0,0 1 0,0 0 0,0 0 0,-1 3 0,-1-1 23,0 0 0,1 0-1,-1-1 1,-1 1 0,1-1 0,0 1-1,-1-1 1,0 0 0,0 0 0,-3 3-1,-9 6 100,-1-1 0,0 0 0,-26 12-1,37-21-121,1 1-42,0-1-1,0 0 1,0 0-1,0 0 1,0 0-1,-1-1 1,1 0-1,0 0 1,-1 0-1,-6 0 1,10-1 1,1 0-1,-1 0 1,0-1 0,0 1 0,1 0-1,-1 0 1,0-1 0,0 1-1,1-1 1,-1 1 0,0-1 0,1 1-1,-1-1 1,1 1 0,-1-1-1,1 1 1,-1-1 0,1 0 0,-1 1-1,1-1 1,-1-1 0,-4-29-1448,5-7-3747,0-5-2247</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23.781"/>
    </inkml:context>
    <inkml:brush xml:id="br0">
      <inkml:brushProperty name="width" value="0.025" units="cm"/>
      <inkml:brushProperty name="height" value="0.025" units="cm"/>
    </inkml:brush>
  </inkml:definitions>
  <inkml:trace contextRef="#ctx0" brushRef="#br0">5 274 10794,'-1'-10'1821,"1"5"-1629,-2-2 122,2-1 0,-1 1 0,0-1-1,1 1 1,1-1 0,-1 1 0,1-1 0,1 1-1,-1-1 1,1 1 0,1 0 0,-1 0-1,5-9 1,2 2 388,0 1-1,1-1 1,1 1 0,0 1-1,0 0 1,19-14 0,-24 21-514,1 0 1,-1 1-1,1 0 1,1 0-1,-1 0 1,0 1-1,1 0 1,0 1-1,-1 0 1,1 0-1,0 0 1,0 1-1,0 0 1,0 1-1,10 0 1,-16 0-183,1 1 0,-1-1 0,0 1 1,0-1-1,1 1 0,-1 0 0,0 0 1,0 0-1,0 0 0,0 0 0,0 1 1,0-1-1,0 0 0,-1 1 0,1 0 1,0-1-1,-1 1 0,1 0 0,1 3 0,0 0 7,0 0 0,-1 1 0,1-1 0,-1 1-1,-1 0 1,1-1 0,1 11 0,-2 3 122,0 0 1,0 0-1,-6 37 0,2-36 144,-1 0-1,-2-1 0,0 0 0,0 0 0,-2-1 0,0 0 0,-2 0 1,0-1-1,-17 24 0,26-41-330,1 1-1,0-1 1,0 0 0,0 1 0,-1-1 0,1 1-1,0-1 1,0 0 0,-1 0 0,1 1-1,0-1 1,0 0 0,-1 1 0,1-1 0,0 0-1,-1 0 1,1 0 0,0 1 0,-1-1-1,1 0 1,-1 0 0,1 0 0,0 0 0,-1 0-1,1 0 1,-1 0 0,1 0 0,0 0 0,-1 0-1,1 0 1,-1 0 0,1 0 0,-1 0-1,-1-14-2522,10-20-6570,1 20 241</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43.971"/>
    </inkml:context>
    <inkml:brush xml:id="br0">
      <inkml:brushProperty name="width" value="0.025" units="cm"/>
      <inkml:brushProperty name="height" value="0.025" units="cm"/>
      <inkml:brushProperty name="color" value="#E71224"/>
    </inkml:brush>
  </inkml:definitions>
  <inkml:trace contextRef="#ctx0" brushRef="#br0">1 33 16271,'0'0'8264,"57"-17"-6438,-32 15-673,6 1-801,-4 1-288,0-2-1697,-7-3-3812,-4-1-6919</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44.317"/>
    </inkml:context>
    <inkml:brush xml:id="br0">
      <inkml:brushProperty name="width" value="0.025" units="cm"/>
      <inkml:brushProperty name="height" value="0.025" units="cm"/>
      <inkml:brushProperty name="color" value="#E71224"/>
    </inkml:brush>
  </inkml:definitions>
  <inkml:trace contextRef="#ctx0" brushRef="#br0">16 1 16912,'0'0'7308,"8"0"-4831,-7 0-2353,12 0 855,-1 0-1,1 1 1,24 6 0,-35-6-891,0-1 1,0 1-1,1 0 1,-1 0-1,0 0 1,0 0-1,0 0 0,0 0 1,0 1-1,0-1 1,0 1-1,0-1 1,-1 1-1,3 2 1,-4-3-80,1 1 0,-1-1 0,1 1 0,-1-1 1,0 1-1,1-1 0,-1 1 0,0-1 1,0 1-1,0-1 0,0 1 0,0-1 1,-1 1-1,1 0 0,0-1 0,-1 0 0,1 1 1,-1-1-1,1 1 0,-1-1 0,0 0 1,1 1-1,-1-1 0,0 0 0,-2 2 1,-24 24 208,24-25-203,-1 1 1,1-1-1,0 1 0,0-1 1,1 1-1,-1 0 1,0 0-1,1 0 0,0 0 1,-1 1-1,2-1 1,-1 1-1,0-1 0,0 1 1,-1 6-1,4-9-15,-1 0 0,1-1 0,-1 1 0,1 0 0,-1-1 0,1 1 0,0-1 0,-1 1 0,1 0 0,0-1 0,0 0 0,-1 1 0,1-1 0,0 1 0,0-1 0,0 0 0,-1 0 0,1 1 0,0-1 0,0 0 0,0 0 0,0 0 0,1 0 0,32 3 0,-22-2 0,-6 0 0,-1 0 0,1 0 0,0 1 0,0-1 0,-1 1 0,1 1 0,-1-1 0,1 1 0,-1 0 0,0 0 0,0 1 0,0-1 0,6 8 0,-9-9 0,-1-1 0,1 1 0,-1 0 0,0 1 0,0-1 0,0 0 0,0 0 0,0 0 0,0 1 0,-1-1 0,1 0 0,-1 1 0,0-1 0,1 0 0,-1 1 0,0-1 0,0 0 0,-1 1 0,1-1 0,0 1 0,-1-1 0,0 0 0,1 0 0,-1 1 0,0-1 0,0 0 0,0 0 0,0 0 0,-1 0 0,1 0 0,0 0 0,-1 0 0,0 0 0,1-1 0,-1 1 0,-3 2 0,0 1-212,-1-1-1,1 1 1,0-1-1,-1-1 1,0 1 0,0-1-1,0 0 1,0 0-1,-1 0 1,1-1 0,-1 0-1,-13 2 1,2-3-1590,0 0 1,0-1 0,-30-3-1</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44.646"/>
    </inkml:context>
    <inkml:brush xml:id="br0">
      <inkml:brushProperty name="width" value="0.025" units="cm"/>
      <inkml:brushProperty name="height" value="0.025" units="cm"/>
      <inkml:brushProperty name="color" value="#E71224"/>
    </inkml:brush>
  </inkml:definitions>
  <inkml:trace contextRef="#ctx0" brushRef="#br0">0 72 16303,'0'0'10613,"13"7"-8462,0-1-1809,-1 0 0,1-1-1,0-1 1,1 1 0,-1-2-1,1 0 1,24 2 0,87-3-101,0-4 1,0-6-1,190-37 1,-212 21-239,-64 13-8,0 2 0,1 2 1,63-4-1,-102 11-11,-1 0 1,1 0-1,0 0 0,-1 0 1,1 0-1,0 0 0,-1 1 1,1-1-1,-1 0 0,1 0 0,0 0 1,-1 1-1,1-1 0,-1 0 1,1 1-1,-1-1 0,1 1 1,-1-1-1,1 1 0,-1-1 1,1 1-1,-1-1 0,0 1 1,1-1-1,-1 1 0,0-1 1,1 1-1,-1-1 0,0 1 0,0 0 1,0-1-1,0 1 0,1 0 1,-1-1-1,0 1 0,0-1 1,0 1-1,0 0 0,0-1 1,0 1-1,-1 0 0,1-1 1,0 1-1,0-1 0,0 1 1,-1 0-1,1 0 0,-1 1-346,1-1 0,-1 1 0,1 0 0,-1 0 0,0-1 0,0 1 0,0 0 0,0-1 0,0 1 0,0-1 0,-1 1 0,1-1 0,0 0 0,-1 0 0,-2 3 0,-13 0-6498</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45.674"/>
    </inkml:context>
    <inkml:brush xml:id="br0">
      <inkml:brushProperty name="width" value="0.025" units="cm"/>
      <inkml:brushProperty name="height" value="0.025" units="cm"/>
      <inkml:brushProperty name="color" value="#E71224"/>
    </inkml:brush>
  </inkml:definitions>
  <inkml:trace contextRef="#ctx0" brushRef="#br0">216 1 16207,'0'0'7463,"-12"2"-6048,3 0-1328,1 1 0,-1-1 0,1 2-1,0-1 1,0 1 0,0 0 0,1 0 0,-1 1 0,1 0-1,0 1 1,0-1 0,1 1 0,0 1 0,-9 10 0,4-1 286,0 0 0,-15 33 1,23-44-255,1 1 1,0-1-1,0 1 1,0 0-1,1 0 0,-1 0 1,2 0-1,-1 0 1,0 0-1,1 0 0,0 0 1,1 0-1,1 8 1,-1-12-94,0 0 1,1 0 0,-1 0-1,1 0 1,-1 0 0,1 0 0,0 0-1,0-1 1,0 1 0,0-1-1,0 1 1,0-1 0,1 0 0,-1 1-1,0-1 1,1-1 0,-1 1-1,0 0 1,1 0 0,-1-1 0,1 0-1,-1 1 1,1-1 0,4 0-1,7 1 62,-1-1 0,1-1 0,16-2 0,-26 3-53,0-1 0,-1 0 0,1 0 1,-1 0-1,1 0 0,-1-1 0,0 1 0,1-1 0,-1 0 0,0 0 0,0 0 0,0-1 0,-1 1 0,1-1 0,0 1 0,-1-1 0,0 0 0,5-6 0,-6 7 18,-1 0-1,1 0 1,0 0-1,-1 0 1,1 0-1,-1 0 1,0 0-1,0 0 1,1 0-1,-1 0 1,-1 0-1,1 0 1,0 0-1,0-1 1,-1 1-1,1 0 1,-1 0-1,0 0 1,0 0-1,1 1 1,-1-1-1,0 0 1,-1 0-1,1 0 1,0 1-1,0-1 1,-1 1-1,1-1 1,-1 1-1,0-1 1,1 1-1,-1 0 1,0 0-1,-1-1 1,-6-3-43,0 0 0,0 1 0,0 0 0,0 0 0,-1 1 0,1 1 0,-14-3 0,18 4-11,0 0 0,-1 0 0,1 1 0,-1 0 0,1 0 0,0 0 0,-1 0-1,1 1 1,-1 0 0,1 0 0,0 0 0,0 1 0,0 0 0,-9 4 0,13-5-36,0-1 1,0 1-1,0-1 1,0 1-1,1 0 0,-1-1 1,0 1-1,0 0 1,1-1-1,-1 1 1,0 0-1,1 0 0,-1 0 1,1-1-1,-1 1 1,1 0-1,-1 0 0,1 0 1,0 0-1,-1 0 1,1 0-1,0 0 0,0 0 1,0 0-1,0 0 1,0 0-1,0 0 0,0 0 1,0 0-1,0 0 1,0 0-1,0 0 1,1 0-1,-1 0 0,1 2 1,0-2-101,1 1 1,-1 0 0,1-1-1,-1 0 1,1 1 0,-1-1-1,1 0 1,0 0-1,0 0 1,-1 0 0,1 0-1,0 0 1,0 0 0,0-1-1,0 1 1,4 0 0,13 2-1712,0-1 0,28-1 1,10-6-4665,0-9-5184</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46.036"/>
    </inkml:context>
    <inkml:brush xml:id="br0">
      <inkml:brushProperty name="width" value="0.025" units="cm"/>
      <inkml:brushProperty name="height" value="0.025" units="cm"/>
      <inkml:brushProperty name="color" value="#E71224"/>
    </inkml:brush>
  </inkml:definitions>
  <inkml:trace contextRef="#ctx0" brushRef="#br0">0 179 17168,'0'0'14030,"12"-5"-13240,6-5-722,-1-1 1,1 0 0,-2-1 0,0-1 0,0 0-1,-1-2 1,-1 1 0,17-22 0,-24 26-56,-5 6-9,0 1 0,1 0 1,-1 0-1,1 0 1,0 0-1,0 0 0,6-3 1,-8 39-208,-19 30 252,13-54-204,2 1 0,-1 0 0,2-1 0,-1 1 0,1 0 1,1 1-1,-1-1 0,2 0 0,0 0 0,1 11 0,-1-20-3,0-1 0,0 1 0,1-1 0,-1 0 0,1 1 0,-1-1 0,0 0 0,1 1 0,-1-1 0,1 0 0,-1 0 0,0 1 0,1-1 0,-1 0 0,1 0 0,-1 0 0,1 0 0,-1 0 0,1 1 0,-1-1 0,1 0 0,-1 0 0,1 0 0,-1 0 0,1-1 0,-1 1 0,1 0 0,-1 0 0,1 0 0,-1 0 0,1-1 0,1 1-701,17-4-5958</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46.379"/>
    </inkml:context>
    <inkml:brush xml:id="br0">
      <inkml:brushProperty name="width" value="0.025" units="cm"/>
      <inkml:brushProperty name="height" value="0.025" units="cm"/>
      <inkml:brushProperty name="color" value="#E71224"/>
    </inkml:brush>
  </inkml:definitions>
  <inkml:trace contextRef="#ctx0" brushRef="#br0">99 1 21781,'-8'6'2343,"-3"3"-1578,2 1 0,-1 0 0,1 0 0,1 1 0,-8 12 0,12-18-524,0 1 1,1 1-1,0-1 1,0 0-1,1 1 1,0-1-1,0 1 1,0 0-1,1 0 0,0 0 1,1-1-1,-1 1 1,2 14-1,0-18-242,0-1 0,0 1-1,0-1 1,1 1-1,-1-1 1,1 1 0,-1-1-1,1 0 1,0 0 0,0 0-1,0 0 1,0 0-1,0 0 1,0-1 0,0 1-1,1-1 1,-1 1-1,1-1 1,-1 0 0,1 0-1,-1 0 1,1 0 0,0-1-1,-1 1 1,1-1-1,0 1 1,0-1 0,5 0-1,4 1-7,1-1 0,-1 0-1,1-1 1,-1 0 0,16-4-1,-22 4 36,0-1 0,1 0-1,-1-1 1,0 1-1,0-1 1,0-1 0,0 1-1,-1-1 1,1 0 0,-1 0-1,0 0 1,0-1-1,0 0 1,-1 0 0,0 0-1,0 0 1,0-1 0,0 0-1,-1 1 1,0-1-1,-1-1 1,1 1 0,-1 0-1,0-1 1,0 1 0,-1-1-1,0 1 1,0-1-1,-1-12 1,0 16-26,-1 0 0,0 1 0,0-1 0,-1 1 0,1-1 0,0 1 0,-1 0 0,1-1 0,-1 1 0,0 0 0,0 0 0,0 0 0,0 0 0,0 0 0,0 1 0,0-1 0,-1 1 0,1-1 0,0 1 0,-1 0 0,1 0 0,-1 0 0,0 0 0,1 0 0,-1 1 0,0-1 0,0 1 0,-3 0 0,-11-3 0,0 2 0,0 0 0,-20 2 0,4 11-3179,32-11 3045,1-1 0,-1 0-1,0 1 1,1-1 0,-1 0 0,0 1-1,1-1 1,-1 1 0,1-1 0,-1 1 0,1-1-1,-1 1 1,1-1 0,-1 1 0,1 0 0,0-1-1,-1 1 1,1 0 0,0-1 0,0 1-1,-1 0 1,1 0 0,0-1 0,0 1 0,0 0-1,0-1 1,0 1 0,0 0 0,0 0 0,0-1-1,0 1 1,0 0 0,0 0 0,0-1-1,1 1 1,-1 0 0,0-1 0,1 1 0,-1 0-1,0-1 1,1 1 0,-1 0 0,1-1 0,-1 1-1,2 0 1,13 7-6496</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46.709"/>
    </inkml:context>
    <inkml:brush xml:id="br0">
      <inkml:brushProperty name="width" value="0.025" units="cm"/>
      <inkml:brushProperty name="height" value="0.025" units="cm"/>
      <inkml:brushProperty name="color" value="#E71224"/>
    </inkml:brush>
  </inkml:definitions>
  <inkml:trace contextRef="#ctx0" brushRef="#br0">1 30 22517,'0'0'9834,"74"-9"-9418,-23 6-416,8-1 0,-1 1-128,-1 0-1570,-7 1-1216,-9 0-1955,-17-1-1633,-14 2-1602</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47.065"/>
    </inkml:context>
    <inkml:brush xml:id="br0">
      <inkml:brushProperty name="width" value="0.025" units="cm"/>
      <inkml:brushProperty name="height" value="0.025" units="cm"/>
      <inkml:brushProperty name="color" value="#E71224"/>
    </inkml:brush>
  </inkml:definitions>
  <inkml:trace contextRef="#ctx0" brushRef="#br0">0 27 19218,'0'0'6438,"90"19"-4548,-33-19-993,6 0-673,1-5-160,-5-1-64,-7-2-544,-9 2-770,-11-1-1985,-13 1-2178,-9-2-8552</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48.886"/>
    </inkml:context>
    <inkml:brush xml:id="br0">
      <inkml:brushProperty name="width" value="0.025" units="cm"/>
      <inkml:brushProperty name="height" value="0.025" units="cm"/>
      <inkml:brushProperty name="color" value="#E71224"/>
    </inkml:brush>
  </inkml:definitions>
  <inkml:trace contextRef="#ctx0" brushRef="#br0">1 339 15919,'0'0'13314,"13"-11"-12609,91-78-62,-26 25-473,104-111-1,-224 259-116,1-9 33,15-32-71,3 2-1,1 1 1,-17 55-1,37-96-117,1 1 0,-1-1 0,1 1 0,0-1 0,1 1 0,0 0 0,0 6 0,9 5-2916,-8-16 2590,1 0 0,-1-1 0,0 1 0,1-1 0,-1 1 0,0-1 0,1 1-1,-1-1 1,0 0 0,1 0 0,-1 0 0,1 0 0,-1 0 0,0 0 0,3 0 0,20-5-8545</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49.474"/>
    </inkml:context>
    <inkml:brush xml:id="br0">
      <inkml:brushProperty name="width" value="0.025" units="cm"/>
      <inkml:brushProperty name="height" value="0.025" units="cm"/>
      <inkml:brushProperty name="color" value="#E71224"/>
    </inkml:brush>
  </inkml:definitions>
  <inkml:trace contextRef="#ctx0" brushRef="#br0">0 336 15246,'0'0'11681,"8"-6"-10987,69-52-394,-2-5 0,-3-2 1,66-78-1,-253 332 506,114-187-805,-6 9 55,0 0 0,1 1 0,0 0 0,0 0 0,2 0 0,-1 0 0,2 1 0,0 0 0,-3 23 0,6-35-128,0 1 1,0-1 0,0 0 0,1 0 0,-1 1 0,1-1 0,-1 0-1,1 0 1,-1 0 0,1 0 0,-1 0 0,1 0 0,0 0 0,0 0-1,0 0 1,-1 0 0,1 0 0,0 0 0,0 0 0,0-1 0,0 1-1,1 0 1,-1-1 0,0 1 0,0-1 0,0 1 0,0-1 0,1 0-1,-1 1 1,0-1 0,0 0 0,2 0 0,1 1-1000,0-1 0,0 0 0,0 1 0,1-2 0,-1 1 0,0 0 0,0-1 0,0 0 0,6-2 0,17-14-12825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18.571"/>
    </inkml:context>
    <inkml:brush xml:id="br0">
      <inkml:brushProperty name="width" value="0.025" units="cm"/>
      <inkml:brushProperty name="height" value="0.025" units="cm"/>
    </inkml:brush>
  </inkml:definitions>
  <inkml:trace contextRef="#ctx0" brushRef="#br0">808 18 17008,'-29'-6'234,"0"1"-1,-1 1 1,1 2-1,-1 1 1,0 2-1,1 1 1,-1 1-1,1 1 1,0 1-1,0 2 1,1 1-1,0 2 1,0 0-1,1 2 1,0 1-1,1 1 1,0 1-1,2 1 1,0 2-1,0 0 1,2 1-1,1 2 1,0 0-1,1 1 1,1 1-1,-30 49 1,38-52-148,1-1 1,1 1-1,1 1 1,1 0-1,0 0 1,2 0-1,0 1 1,2-1 0,-3 41-1,6-51-96,0-1 0,1 1-1,0 0 1,1 0 0,0-1 0,0 1 0,1-1-1,1 0 1,0 0 0,0 0 0,1 0-1,0-1 1,0 1 0,1-1 0,1-1 0,-1 1-1,1-1 1,1 0 0,0-1 0,0 0 0,15 11-1,-4-7 6,-1-2 0,2 0 0,-1-1 0,1 0 0,0-2 0,1-1 0,40 6 0,7-4 391,74-3 0,-100-5-3,-1-1 0,0-2 1,0-2-1,0-1 1,0-3-1,-1-1 0,-1-2 1,0-1-1,-1-3 1,48-27-1,-66 32-199,-1 0 0,-1-1 0,0-1 0,-1-1 0,0 0 0,-2-1 0,1-1 0,-2-1 0,-1 0 0,0 0 1,-1-1-1,-1-1 0,0 0 0,-2-1 0,-1 0 0,0 0 0,-2 0 0,0-1 0,-1 0 0,2-33 0,-6 42-219,0-1 0,-1 1-1,-1 0 1,0 0 0,0 0 0,-2 0 0,1 1-1,-2-1 1,0 1 0,0-1 0,-1 1 0,0 0-1,-1 1 1,-1-1 0,0 1 0,0 1 0,-1-1-1,-1 1 1,1 0 0,-2 1 0,1 0 0,-1 1-1,-1 0 1,1 0 0,-1 1 0,-1 1 0,1 0-1,-1 0 1,0 1 0,0 1 0,-17-5 0,10 6-130,1 0-1,-1 1 1,1 1 0,-1 0 0,0 2 0,0 0 0,1 1 0,-1 1 0,1 1 0,-23 7 0,9 1-1490,1 1 0,0 1 1,1 2-1,-49 35 0,9-2-6347</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24.154"/>
    </inkml:context>
    <inkml:brush xml:id="br0">
      <inkml:brushProperty name="width" value="0.025" units="cm"/>
      <inkml:brushProperty name="height" value="0.025" units="cm"/>
    </inkml:brush>
  </inkml:definitions>
  <inkml:trace contextRef="#ctx0" brushRef="#br0">31 145 9161,'0'0'12871,"-7"-11"-10987,3 5-1536,-14-26 459,18 30-752,-1 1 0,1-1-1,0 1 1,0-1 0,-1 1 0,1-1-1,0 1 1,0-1 0,1 1 0,-1-1-1,0 1 1,0-1 0,1 1-1,-1-1 1,1 1 0,-1-1 0,1 1-1,0 0 1,-1-1 0,1 1 0,0 0-1,0-1 1,0 1 0,0 0 0,2-2-1,7-5 291,-1 1 0,1 0 0,0 1-1,1 0 1,12-5 0,-19 9-278,0 0-1,1 0 1,-1 1-1,1 0 1,0-1-1,-1 2 1,1-1 0,0 0-1,-1 1 1,1 0-1,0 0 1,0 1-1,0-1 1,-1 1-1,10 2 1,-12-1-56,1 0 0,-1 1 0,1-1 0,-1 0 0,0 1 0,0-1 0,0 1-1,0 0 1,-1 0 0,1-1 0,-1 1 0,1 0 0,-1 0 0,0 1 0,0-1 0,-1 0 0,1 0 0,-1 0 0,1 0 0,-1 1 0,0-1 0,-1 5-1,1 7 37,0 1 0,-2 0-1,-3 21 1,-4-8-3,-1 0 0,-1-1 1,-2-1-1,-1 0 0,0-1 1,-30 39-1,-1 5-2,69-71-576,11-16-1485,0-1 0,53-38-1,-44 28-2994,10-8-5566</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49.989"/>
    </inkml:context>
    <inkml:brush xml:id="br0">
      <inkml:brushProperty name="width" value="0.025" units="cm"/>
      <inkml:brushProperty name="height" value="0.025" units="cm"/>
      <inkml:brushProperty name="color" value="#E71224"/>
    </inkml:brush>
  </inkml:definitions>
  <inkml:trace contextRef="#ctx0" brushRef="#br0">161 1 1281,'0'0'26233,"-10"0"-25699,6 0-510,0 0 0,0 1 0,1-1 1,-1 1-1,0 0 0,0 0 0,0 0 0,1 0 0,-1 1 1,1-1-1,-1 1 0,1 0 0,-6 5 0,4-3 79,0 1-1,0 1 0,1-1 1,-1 1-1,2-1 1,-1 1-1,0 0 0,-4 12 1,7-16-71,0-1-1,0 1 1,0 0 0,1-1 0,-1 1 0,0 0 0,1-1 0,-1 1 0,1 0 0,0 0-1,0-1 1,-1 1 0,1 0 0,0 0 0,0-1 0,1 1 0,-1 0 0,0 0-1,1 0 1,-1-1 0,1 1 0,-1 0 0,3 2 0,-1-2-20,0-1 0,0 0-1,0 1 1,1-1 0,-1 0 0,0-1 0,1 1 0,-1 0-1,1-1 1,-1 1 0,1-1 0,-1 0 0,1 0-1,-1 0 1,1 0 0,4-1 0,1 0 8,-1-1 0,1 0 0,-1 0 0,0-1 0,0 0 0,0 0-1,0 0 1,0-1 0,-1 0 0,11-9 0,-12 10-52,-1 0 1,0 0-1,-1-1 0,1 1 0,-1-1 1,1 0-1,-1 0 0,0 0 0,-1 0 1,1 0-1,-1-1 0,1 0 0,-1 1 1,-1-1-1,1 0 0,-1 0 0,2-7 1,-14 19-322,5 1 339,0 1-1,0-1 1,1 1-1,0 0 1,1 0-1,0 1 1,0-1-1,1 1 1,0 0-1,-2 16 1,1 2 76,1 0 0,2 47 0,2-69-35,0 0 0,0 1 1,0-1-1,1 0 0,0 0 0,0 0 1,1 0-1,0 0 0,0 0 0,6 9 0,-4-8 14,-1 1-1,1 0 1,-2 0-1,5 12 1,-8-20-28,0 1-1,0 0 1,1-1 0,-1 1 0,0 0 0,0 0 0,0-1 0,0 1-1,0 0 1,0-1 0,0 1 0,0 0 0,-1-1 0,1 1-1,0 0 1,0 0 0,-1-1 0,1 1 0,0-1 0,-1 1-1,1 0 1,0-1 0,-1 1 0,1-1 0,-1 1 0,1-1-1,-1 1 1,1-1 0,-1 1 0,0-1 0,-28 8 810,-38-10 585,60 1-1368,-1 1-40,1-1 0,-1 0 0,0-1 0,0 1 0,0-2 0,1 1 0,-1-1 0,1 0 0,0-1 0,0 1 0,0-1 0,-9-7 0,16 10-28,0 1 0,0-1 1,0 1-1,0-1 0,-1 1 0,1-1 0,0 1 0,0-1 1,0 1-1,0-1 0,0 1 0,0-1 0,1 1 0,-1-1 1,0 1-1,0-1 0,0 1 0,0-1 0,1 1 0,-1-1 1,0 1-1,0 0 0,1-1 0,-1 1 0,0-1 0,1 1 1,-1 0-1,0-1 0,1 1 0,-1 0 0,0 0 1,1-1-1,-1 1 0,1 0 0,-1 0 0,1-1 0,-1 1 1,1 0-1,-1 0 0,1 0 0,-1 0 0,1 0 0,-1 0 1,1 0-1,-1 0 0,1 0 0,-1 0 0,1 0 0,35-8-3432,-28 7 1771,21-7-5795,4 1-5392</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50.333"/>
    </inkml:context>
    <inkml:brush xml:id="br0">
      <inkml:brushProperty name="width" value="0.025" units="cm"/>
      <inkml:brushProperty name="height" value="0.025" units="cm"/>
      <inkml:brushProperty name="color" value="#E71224"/>
    </inkml:brush>
  </inkml:definitions>
  <inkml:trace contextRef="#ctx0" brushRef="#br0">62 1 21460,'0'0'6118,"-40"70"-3972,29-46-993,4 3-736,3-4-353,4-2-32,0-5-609,6-4-1313,3-7-2562,3-5-2146,0-4-4773</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50.703"/>
    </inkml:context>
    <inkml:brush xml:id="br0">
      <inkml:brushProperty name="width" value="0.025" units="cm"/>
      <inkml:brushProperty name="height" value="0.025" units="cm"/>
      <inkml:brushProperty name="color" value="#E71224"/>
    </inkml:brush>
  </inkml:definitions>
  <inkml:trace contextRef="#ctx0" brushRef="#br0">212 79 19058,'0'0'6251,"-5"-10"-4441,3 4-1679,-1 0 0,-1 1 1,1-1-1,-1 1 0,0 0 0,0 0 1,-1 0-1,-4-5 0,6 9-97,1-1-1,-1 0 1,1 0-1,-1 1 1,0 0-1,0-1 0,1 1 1,-1 0-1,0 0 1,0 1-1,0-1 1,0 1-1,0-1 1,0 1-1,0 0 1,0 0-1,-1 0 1,1 1-1,0-1 1,0 1-1,0-1 0,0 1 1,1 0-1,-6 3 1,3-1 65,0 0-1,0 0 1,1 1 0,-1 0 0,1 0-1,0 0 1,0 1 0,0-1 0,1 1-1,-1 0 1,1 0 0,0 0 0,1 0 0,-1 1-1,1-1 1,0 1 0,1 0 0,-1-1-1,1 1 1,0 0 0,0 0 0,1 0-1,0 0 1,0 0 0,1 7 0,0-11-90,1 0 0,-1 0 1,1 0-1,-1 0 1,1 0-1,0 0 1,-1 0-1,1 0 0,0-1 1,0 1-1,0-1 1,1 1-1,-1-1 0,0 0 1,1 0-1,-1 0 1,0 0-1,1 0 0,-1-1 1,1 1-1,-1-1 1,1 1-1,-1-1 0,1 0 1,0 0-1,-1 0 1,4-1-1,6 1 10,0 0 0,0-2 0,0 1-1,18-5 1,-23 3-46,1 1 0,-1-1-1,1-1 1,-1 1 0,-1-1 0,1-1-1,0 1 1,-1-1 0,0 0-1,0 0 1,0-1 0,-1 0 0,0 0-1,0 0 1,0 0 0,-1-1-1,4-7 1,-36 44 38,22-19 46,0-1 0,1 1 0,0 1 0,1-1 0,0 0 0,1 1-1,0 0 1,1 0 0,0 0 0,1 0 0,0 0 0,1 0 0,1 0 0,2 17 0,-2-26-41,0 0 0,1 0-1,-1-1 1,1 1 0,0-1 0,0 1 0,0-1-1,0 0 1,0 1 0,5 2 0,-5-4-9,0 1 1,0-1-1,-1 0 1,1 1-1,0-1 1,-1 1-1,0-1 1,1 1-1,-1 0 1,0 0-1,0 0 1,0 0-1,0 0 1,0 0-1,0 0 1,0 0-1,-1 0 1,1 0-1,-1 0 0,1 3 1,-2-4-8,0 1 0,0-1 0,0 1 0,0-1 0,0 0 0,0 1 0,-1-1 0,1 0 0,0 0 0,-1 0 0,1 0 0,-1 0 0,1 0 0,-1 0 0,1-1 0,-1 1 0,0 0 0,1-1 0,-1 1 0,0-1 0,-2 1 0,-44 8 0,41-8 0,-30 3 0,-1-2 0,-50-3 0,78-2-208,17-1-466,20-3-2378,1 0-2185,4-2-1607</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51.219"/>
    </inkml:context>
    <inkml:brush xml:id="br0">
      <inkml:brushProperty name="width" value="0.025" units="cm"/>
      <inkml:brushProperty name="height" value="0.025" units="cm"/>
      <inkml:brushProperty name="color" value="#E71224"/>
    </inkml:brush>
  </inkml:definitions>
  <inkml:trace contextRef="#ctx0" brushRef="#br0">256 74 21652,'0'0'1917,"-7"-8"325,3 4-2024,0-1 1,1 1-1,-2 1 0,1-1 0,0 0 1,-1 1-1,1 0 0,-1 0 1,0 1-1,0-1 0,0 1 0,0 0 1,-1 0-1,1 1 0,0-1 1,-1 1-1,-9-1 0,3 2-119,-1 1 1,1-1-1,0 2 0,0 0 0,-20 6 0,28-8-46,1 1-1,0 0 0,0 0 0,0 1 1,0-1-1,0 1 0,0-1 0,0 1 1,1 0-1,-1 0 0,0 0 0,1 1 1,0-1-1,-1 1 0,1-1 0,0 1 1,0 0-1,1-1 0,-1 1 0,1 0 1,-1 0-1,1 0 0,0 0 0,0 1 1,-1 5-1,2-8-48,0 0 1,1 0-1,-1 0 0,0 0 1,1 0-1,-1-1 1,1 1-1,-1 0 0,1 0 1,-1 0-1,1-1 0,0 1 1,0 0-1,-1-1 1,1 1-1,0-1 0,0 1 1,-1-1-1,1 1 0,0-1 1,0 1-1,0-1 0,0 0 1,0 1-1,0-1 1,0 0-1,0 0 0,0 0 1,0 0-1,-1 0 0,1 0 1,0 0-1,0 0 1,1 0-1,42-2-20,-39 2 12,9-3-137,-1 0 0,1 0-1,-1-1 1,1-1-1,-1 0 1,0-1-1,-1-1 1,0 0-1,0 0 1,0-1-1,-1-1 1,0 0-1,19-20 1,-29 27 98,-2 7 32,-1 0-1,1 0 1,-1 0 0,0-1-1,0 1 1,-1 0 0,-2 3-1,-11 25 338,11-19-229,2 1 0,0-1 0,1 1 0,0-1 0,1 1 1,0 0-1,3 16 0,-2-27-87,0 0 1,1 1 0,0-1 0,0 0 0,0 0-1,0 0 1,1 0 0,-1 0 0,1 0-1,0 0 1,0-1 0,1 1 0,-1-1 0,1 1-1,0-1 1,0 0 0,0 0 0,0 0-1,0-1 1,0 1 0,1-1 0,0 1-1,-1-1 1,1 0 0,0-1 0,0 1 0,0-1-1,7 2 1,0-1 78,27 8-250,-31 1 407,-19 6 632,-4-4-856,-1-1-1,0-1 1,-1 0 0,0-2 0,-1 0-1,1-1 1,-2-1 0,1 0 0,-1-2-1,0 0 1,0-2 0,-26 3 0,33-10-2894,6-13-5707</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56.403"/>
    </inkml:context>
    <inkml:brush xml:id="br0">
      <inkml:brushProperty name="width" value="0.025" units="cm"/>
      <inkml:brushProperty name="height" value="0.025" units="cm"/>
      <inkml:brushProperty name="color" value="#E71224"/>
    </inkml:brush>
  </inkml:definitions>
  <inkml:trace contextRef="#ctx0" brushRef="#br0">296 76 9961,'0'0'2381,"2"-9"678,4-28 86,-6 36-2970,0 0 0,0 0 0,0 0 0,0 0 0,0 0 0,0 0 0,0-1 0,0 1 0,-1 0 0,1 0 0,0 0 0,-1 0 0,1 0 0,-1 0 0,1 0 0,-1 0 0,1 1 0,-1-1 0,0 0 1,0 0-1,1 0 0,-1 1 0,0-1 0,0 0 0,0 1 0,0-1 0,0 0 0,0 1 0,0 0 0,0-1 0,0 1 0,0-1 0,0 1 0,0 0 0,0 0 0,0 0 0,-1-1 0,-46 0 1159,37 2-938,3-1-328,0 1 0,0 0 0,0 0 0,0 1 0,0 0 0,0 0 0,-13 7 0,18-8-74,0 0-1,0 1 0,0-1 0,0 1 1,1 0-1,-1 0 0,1 0 0,-1 0 1,1 0-1,0 1 0,0-1 1,0 1-1,0 0 0,0-1 0,0 1 1,1 0-1,-1 0 0,1 0 0,0 0 1,0 0-1,0 0 0,0 4 1,1-6 2,0 0 0,1 0 1,-1 0-1,1 0 1,-1 0-1,1 0 0,-1 0 1,1 0-1,0 0 1,-1 0-1,1 0 0,0 0 1,0 0-1,0 0 1,-1-1-1,1 1 0,0 0 1,0-1-1,0 1 1,0-1-1,0 1 0,0-1 1,1 1-1,-1-1 1,0 0-1,0 1 0,0-1 1,0 0-1,0 0 1,0 0-1,1 0 0,-1 0 1,0 0-1,0 0 1,2-1-1,44-3 139,-37 2-95,-1-1 1,0 0-1,0-1 1,0 0-1,0 0 1,-1 0-1,0-2 1,0 1-1,0-1 1,-1 0-1,9-9 1,-30 34 11,1 1 1,0 1-1,-17 38 0,26-50 9,0 0-1,1 1 1,0 0-1,1 0 0,0 0 1,1 0-1,0 0 0,0 0 1,1 1-1,0-1 0,4 17 1,12-3 458,-15-23-471,1 1-1,-1-1 1,0 0-1,1 1 1,-1-1 0,0 1-1,0-1 1,0 1-1,0 0 1,-1-1-1,1 1 1,0 0-1,0 3 1,-3-3 54,0-1 1,0 0-1,-1 1 1,1-1-1,-1 0 1,1 0-1,0-1 1,-1 1-1,0 0 0,1-1 1,-1 0-1,1 1 1,-1-1-1,-3-1 1,2 2-12,-172 0 667,176-1-800,-1 0 0,1 0 0,0 0-1,0 1 1,-1-1 0,1 0 0,0 0 0,0 0 0,-1 0-1,1 0 1,0 0 0,-1 0 0,1 0 0,0 0-1,-1 0 1,1 0 0,0 0 0,0 0 0,-1 0-1,1 0 1,0 0 0,0-1 0,-1 1 0,1 0-1,0 0 1,-1 0 0,1 0 0,0-1 0,0 1 0,0 0-1,-1 0 1,1 0 0,0-1 0,0 1 0,0 0-1,0 0 1,-1-1 0,1 1 0,0 0 0,0 0-1,0-1 1,0 1 0,0 0 0,0-1 0,0 1-1,0 0 1,0 0 0,0-1 0,0 1 0,0 0 0,0-1-1,0 1 1,0 0 0,0 0 0,0-1 0,0 1-1,0 0 1,0-1 0,0 1 0,1-1 0,14-12-5761,7-2-421</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56.794"/>
    </inkml:context>
    <inkml:brush xml:id="br0">
      <inkml:brushProperty name="width" value="0.025" units="cm"/>
      <inkml:brushProperty name="height" value="0.025" units="cm"/>
      <inkml:brushProperty name="color" value="#E71224"/>
    </inkml:brush>
  </inkml:definitions>
  <inkml:trace contextRef="#ctx0" brushRef="#br0">430 3 10186,'-10'-2'2621,"3"2"-2250,-1 0 0,0 0 0,1 0 0,-1 1 0,1 0 0,-1 1 0,1-1 0,-1 2 0,1-1 0,0 1 0,0 0 0,0 0 0,0 1 0,1 0 0,-1 0 0,1 0 0,-7 7 0,-15 13 138,0 2-1,1 0 0,2 2 1,1 0-1,1 2 1,-37 62-1,50-73-402,0 2 0,0-1 0,2 1 0,1 0 1,1 1-1,0-1 0,2 1 0,0 0 0,2 1 0,0-1 0,2 0 0,3 44 0,-1-55-101,0 0 0,1 0 0,0 0 0,1-1 0,0 0 0,1 1 0,0-1 0,0-1 0,1 1 0,0-1 0,1 0 0,0 0 0,0-1 0,14 13 0,-9-12 44,1 0 0,-1-1 0,1 0-1,1-1 1,-1-1 0,1 0 0,0 0 0,1-2 0,-1 0 0,17 3 0,-10-4 161,1 0-1,0-2 0,0 0 0,0-2 1,-1 0-1,1-1 0,0-1 0,-1-1 0,1-2 1,-1 0-1,-1 0 0,1-2 0,-1-1 1,0 0-1,19-14 0,-24 12 53,0-1 0,-1-1 0,0 0 0,-1-1 0,0 0 0,-2-1 0,1-1 0,14-26 0,-22 35-197,0-1 0,0 1 0,-1-1-1,0 0 1,-1 0 0,1 0 0,-2-1 0,1 1 0,-1 0 0,0-1 0,-1 1-1,0-1 1,0 1 0,-1-1 0,0 1 0,0 0 0,-1-1 0,0 1 0,-1 0-1,1 0 1,-7-12 0,6 15-100,-1 1 0,1-1 0,-1 0-1,0 1 1,0 0 0,0 0 0,-1 0 0,0 1 0,1-1-1,-1 1 1,0 0 0,0 1 0,-1-1 0,1 1 0,-1 0-1,1 0 1,-11-1 0,4 1-757,1 1 0,-1 0 0,1 0 0,-1 2 0,0-1-1,1 2 1,-1-1 0,-12 5 0,-17 7-6575</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54.870"/>
    </inkml:context>
    <inkml:brush xml:id="br0">
      <inkml:brushProperty name="width" value="0.025" units="cm"/>
      <inkml:brushProperty name="height" value="0.025" units="cm"/>
      <inkml:brushProperty name="color" value="#E71224"/>
    </inkml:brush>
  </inkml:definitions>
  <inkml:trace contextRef="#ctx0" brushRef="#br0">128 93 7783,'0'0'8387,"3"-11"-5536,9-32-348,-12 42-2390,0 0 0,1 0 0,-1 0 0,0-1-1,1 1 1,-1 0 0,0 0 0,0 0 0,0 0 0,0-1-1,0 1 1,0 0 0,0 0 0,-1 0 0,1 0 0,0 0-1,-1 0 1,1-1 0,0 1 0,-1 0 0,0 0 0,1 0-1,-1 0 1,1 0 0,-1 0 0,0 1 0,0-1 0,0 0-1,1 0 1,-1 0 0,0 1 0,0-1 0,0 1-1,0-1 1,0 0 0,0 1 0,-1 0 0,1-1 0,0 1-1,0 0 1,0-1 0,0 1 0,0 0 0,0 0 0,-1 0-1,0 0 1,-2 0-46,0 0 0,-1 1 0,1-1-1,0 1 1,0 0 0,0 0 0,0 0 0,0 1-1,0-1 1,-5 4 0,4-2-35,0 1 0,0 0 0,0 1 0,0-1 0,1 1 0,0 0 0,0 0 0,0 0 0,1 0 0,-1 1 0,1 0 0,1-1 0,-1 1 1,1 0-1,0 0 0,0 1 0,1-1 0,0 0 0,-1 9 0,2-14-35,1 0 0,-1 0 0,0 0 0,0 0 0,1 0 1,-1 0-1,1 0 0,-1 0 0,1 0 0,-1 0 0,1 0 0,0 0 1,-1 0-1,1 0 0,0-1 0,0 1 0,-1 0 0,1 0 0,0-1 1,0 1-1,0-1 0,0 1 0,0-1 0,0 1 0,0-1 0,0 1 1,0-1-1,0 0 0,0 0 0,0 0 0,1 0 0,-1 1 1,0-1-1,0-1 0,0 1 0,0 0 0,0 0 0,2-1 0,3 1 19,0-1-1,0 0 0,1 0 0,-1-1 0,-1 0 0,8-3 0,-2 0 17,-1-2 0,1 1-1,-1-1 1,-1-1 0,1 0-1,-1 0 1,-1-1 0,1 0-1,-2 0 1,1-1-1,-1 0 1,-1 0 0,7-15-1,-19 42-116,-4 10 66,0 1 0,2 1 1,1-1-1,1 1 1,-3 50-1,9-73 183,-1-4 40,1 1 1,0 0 0,0 0 0,0-1 0,0 1-1,0 0 1,0-1 0,1 1 0,0 0-1,-1-1 1,3 5 945,-21-8-392,-109 3-758,126-2-24,1 0 0,0 0 0,0 0 0,0 0 1,0 0-1,-1 0 0,1 0 0,0 0 0,0 0 0,0 0 0,0 0 0,-1 0 0,1 0 0,0 0 1,0 0-1,0 0 0,0 0 0,0-1 0,-1 1 0,1 0 0,0 0 0,0 0 0,0 0 1,0 0-1,0 0 0,0-1 0,0 1 0,0 0 0,0 0 0,-1 0 0,1 0 0,0-1 0,0 1 1,0 0-1,0 0 0,0 0 0,0 0 0,0-1 0,0 1 0,0 0 0,0 0 0,0 0 0,0 0 1,0-1-1,1 1 0,-1 0 0,0 0 0,0 0 0,0 0 0,0 0 0,0-1 0,0 1 1,0 0-1,0 0 0,0 0 0,0 0 0,1 0 0,-1 0 0,0-1 0,0 1 0,0 0 0,0 0 1,0 0-1,1 0 0,-1 0 0,0 0 0,0 0 0,0 0 0,1 0-83,38-29-10346,-13 12-976</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57.697"/>
    </inkml:context>
    <inkml:brush xml:id="br0">
      <inkml:brushProperty name="width" value="0.025" units="cm"/>
      <inkml:brushProperty name="height" value="0.025" units="cm"/>
      <inkml:brushProperty name="color" value="#E71224"/>
    </inkml:brush>
  </inkml:definitions>
  <inkml:trace contextRef="#ctx0" brushRef="#br0">458 63 11787,'0'0'2851,"-5"-10"-22,3 7-2684,0-1-1,0 1 1,-1-1-1,1 1 1,-1 0-1,1 0 1,-1 0-1,0 0 1,0 1-1,-1-1 1,1 1-1,0 0 1,-1 0-1,0 0 1,1 0-1,-1 0 1,0 1-1,0 0 1,0 0-1,0 0 1,0 0-1,0 0 1,0 1-1,0 0 0,0 0 1,0 0-1,0 0 1,0 1-1,-7 1 1,-4 2-3,0 0 0,1 0 0,-1 1 0,1 1 0,0 1 0,1 0 0,0 1 0,0 0 0,0 1 0,1 0 0,0 1 0,-17 19 0,13-12 7,1 1 0,0 1 0,2 0 0,0 1 0,1 0 0,1 1 0,-14 36-1,18-36-121,0 1 0,2 0-1,0 0 1,2 0-1,0 0 1,2 1-1,2 38 1,-1-52-10,1 0 0,1 0 0,0 0 1,0 0-1,0 0 0,1 0 1,1-1-1,-1 0 0,1 0 1,1 0-1,-1 0 0,2 0 0,-1-1 1,1 0-1,0 0 0,0-1 1,1 1-1,-1-1 0,2-1 0,-1 1 1,13 6-1,-5-5 166,0-1-1,1 0 1,-1-1 0,1 0 0,0-2-1,0 0 1,0-1 0,1 0-1,-1-1 1,1-1 0,-1-1 0,0 0-1,1-1 1,-1-1 0,0 0-1,0-1 1,-1-1 0,1-1-1,-1 0 1,0-1 0,0 0 0,-1-1-1,0-1 1,-1 0 0,0-1-1,0-1 1,-1 0 0,0 0 0,-1-1-1,0-1 1,-1 0 0,-1 0-1,0-1 1,-1 0 0,0 0-1,-1-1 1,-1 0 0,0-1 0,5-19-1,-8 21-152,-1-1 0,0 0 0,-1 1 0,-1-1 0,0 0 0,-1 0 0,0 1 0,-1-1 0,-1 0 0,0 1 0,-1 0 0,-1 0 0,-10-23 0,10 28-101,0 1-1,-1 0 1,1 0-1,-1 0 1,-1 1 0,1-1-1,-1 2 1,-1-1-1,-10-7 1,10 9-324,0 1-1,-1-1 1,1 1-1,-1 0 1,0 1-1,-1 0 1,1 1-1,0 0 1,-1 0-1,-14 0 1,20 2 12,-37-2-3788,14 5-1770,0 5-5574</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02.227"/>
    </inkml:context>
    <inkml:brush xml:id="br0">
      <inkml:brushProperty name="width" value="0.025" units="cm"/>
      <inkml:brushProperty name="height" value="0.025" units="cm"/>
      <inkml:brushProperty name="color" value="#E71224"/>
    </inkml:brush>
  </inkml:definitions>
  <inkml:trace contextRef="#ctx0" brushRef="#br0">0 270 15855,'0'0'11873,"12"-4"-10699,15-8-939,1-1 0,-2-1 0,0-2-1,41-31 1,-23 11-299,71-73 0,-101 92 15,-14 17 45,0 0-1,0 0 1,0 0 0,0 0 0,0 0-1,0 0 1,0 0 0,0 0-1,0 0 1,0 0 0,0 0-1,0-1 1,0 1 0,-1 0-1,1 0 1,0 0 0,0 0-1,0 0 1,0 0 0,0 0-1,0 0 1,0 0 0,0 0-1,0 0 1,0 0 0,0 0-1,0 0 1,0 0 0,0 0 0,-26 27-101,8-2 135,1 0-1,-26 54 0,37-67-15,1 2 0,0-1 0,0 1 0,1-1 0,1 1 0,1 0 0,0 1 0,-1 20 0,4-34-29,-1 0 1,0 1-1,1-1 1,-1 0-1,0 1 1,1-1-1,0 0 0,-1 0 1,1 0-1,0 0 1,0 1-1,-1-1 1,1 0-1,0 0 1,0 0-1,0 0 0,0-1 1,0 1-1,1 0 1,-1 0-1,0-1 1,0 1-1,0 0 1,1-1-1,-1 0 0,0 1 1,1-1-1,-1 0 1,0 1-1,1-1 1,-1 0-1,0 0 1,1 0-1,-1 0 0,0 0 1,1 0-1,-1-1 1,0 1-1,1 0 1,1-2-1,31-7-2835,-9-4-3638,3-12-6217</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02.616"/>
    </inkml:context>
    <inkml:brush xml:id="br0">
      <inkml:brushProperty name="width" value="0.025" units="cm"/>
      <inkml:brushProperty name="height" value="0.025" units="cm"/>
      <inkml:brushProperty name="color" value="#E71224"/>
    </inkml:brush>
  </inkml:definitions>
  <inkml:trace contextRef="#ctx0" brushRef="#br0">62 128 8200,'0'0'8776,"-8"6"-4420,-3-1-3060,-13 9 341,6 5 2568,32-21-2636,17-14-1297,0-1 0,-1-1 0,-1-2 0,35-31 0,-24 20-185,-34 25-89,8-5 39,-14 12-42,0-1 1,-1 0-1,1 0 1,0 0-1,0 0 0,0 0 1,0 0-1,0 1 0,0-1 1,0 0-1,0 0 0,0 0 1,0 0-1,0 0 0,0 1 1,0-1-1,0 0 0,0 0 1,0 0-1,0 0 0,0 0 1,0 0-1,0 1 0,0-1 1,0 0-1,0 0 0,0 0 1,1 0-1,-1 0 0,0 0 1,0 1-1,0-1 0,0 0 1,0 0-1,0 0 0,0 0 1,0 0-1,1 0 0,-1 0 1,0 0-1,0 0 0,0 0 1,0 0-1,0 0 0,0 1 1,1-1-1,-1 0 0,0 0 1,0 0-1,0 0 0,0 0 1,0 0-1,1 0 1,-1 0-1,0 0 0,0-1 1,0 1-1,-9 25-49,-23 42 1,20-44 66,-18 47 1,29-65-24,-3 4-88,1 1-1,0 0 1,0 0 0,1 1-1,0-1 1,1 1 0,0-1-1,1 0 1,2 22 0,-2-31-13,0-1-1,1 1 1,-1 0 0,1-1 0,-1 1-1,1 0 1,-1-1 0,1 1 0,0 0-1,-1-1 1,1 1 0,0-1 0,-1 1-1,1-1 1,0 0 0,-1 1 0,1-1-1,0 0 1,0 1 0,0-1 0,-1 0-1,1 0 1,0 0 0,0 0 0,0 0-1,0 0 1,23-3-6281,-5-8-2987</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24.906"/>
    </inkml:context>
    <inkml:brush xml:id="br0">
      <inkml:brushProperty name="width" value="0.025" units="cm"/>
      <inkml:brushProperty name="height" value="0.025" units="cm"/>
    </inkml:brush>
  </inkml:definitions>
  <inkml:trace contextRef="#ctx0" brushRef="#br0">0 1 18546,'0'0'4548,"0"86"-3715,0-30 224,7 9-225,0 4-127,1-2-64,2-3-481,1-5-96,4-9-96,1-6-673,-1-12-896,-5-10-1218,-4-12-1441</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03.002"/>
    </inkml:context>
    <inkml:brush xml:id="br0">
      <inkml:brushProperty name="width" value="0.025" units="cm"/>
      <inkml:brushProperty name="height" value="0.025" units="cm"/>
      <inkml:brushProperty name="color" value="#E71224"/>
    </inkml:brush>
  </inkml:definitions>
  <inkml:trace contextRef="#ctx0" brushRef="#br0">65 66 12780,'0'0'6791,"8"-9"-4347,-7 8-2416,2-4 324,1 1-1,0-1 1,0 1-1,1 0 0,-1 0 1,1 1-1,0-1 0,0 1 1,0 0-1,0 0 1,0 1-1,1 0 0,0 0 1,-1 0-1,1 0 0,0 1 1,11-1-1,-15 1-248,0 1-1,0 0 0,1 0 1,-1 0-1,0 0 0,0 1 1,0-1-1,0 1 1,0-1-1,0 1 0,0 0 1,0 0-1,0 0 1,0 0-1,0 0 0,2 2 1,-3-2-69,0 0 0,0 1 0,0-1 0,0 1 0,-1 0 0,1-1 0,-1 1 1,1-1-1,-1 1 0,0 0 0,1 0 0,-1-1 0,0 1 0,0 0 0,0-1 0,0 1 1,-1 0-1,1-1 0,0 1 0,-1 0 0,1-1 0,-1 3 0,-2 3 37,0 0 1,0 0-1,0-1 0,-1 1 0,0-1 0,0 0 1,-1 0-1,-7 9 0,-52 45 846,20-20-601,35-31-316,4-4 0,0-1 0,0 1 0,0 0 0,0 0 0,1 1 0,0-1 0,0 1 0,1 0 0,-1 0 0,1 0 0,1 1 0,-1-1 0,1 1 0,-2 8 0,4-14 0,1 0 0,-1 0 0,0 0 0,1 0 0,-1 0 0,1 0 0,-1 0 0,1 0 0,0 0 0,-1-1 0,1 1 0,0 0 0,0 0 0,0 0 0,0-1 0,-1 1 0,1 0 0,0-1 0,0 1 0,0-1 0,0 1 0,0-1 0,1 0 0,-1 1 0,0-1 0,0 0 0,0 0 0,0 1 0,0-1 0,2 0 0,44 1 0,-38-1 0,72-4-2241,-62 1 638,1-1 0,-1 0 0,0-1 1,23-10-1,-5-2-6623</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03.343"/>
    </inkml:context>
    <inkml:brush xml:id="br0">
      <inkml:brushProperty name="width" value="0.025" units="cm"/>
      <inkml:brushProperty name="height" value="0.025" units="cm"/>
      <inkml:brushProperty name="color" value="#E71224"/>
    </inkml:brush>
  </inkml:definitions>
  <inkml:trace contextRef="#ctx0" brushRef="#br0">68 0 16624,'0'0'9865,"-13"51"-7399,3-27-416,-1 6-704,1 0-930,2 0-416,1 1 0,-1-3 0,8-2 0,0-4-96,0-7-2434</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03.874"/>
    </inkml:context>
    <inkml:brush xml:id="br0">
      <inkml:brushProperty name="width" value="0.025" units="cm"/>
      <inkml:brushProperty name="height" value="0.025" units="cm"/>
      <inkml:brushProperty name="color" value="#E71224"/>
    </inkml:brush>
  </inkml:definitions>
  <inkml:trace contextRef="#ctx0" brushRef="#br0">232 85 18257,'0'0'6556,"-11"-7"-4389,7 3-2033,-1 1 0,0-1-1,0 1 1,0 0 0,0 0-1,0 1 1,-1 0 0,1 0-1,-1 0 1,0 1-1,1-1 1,-1 1 0,0 1-1,0-1 1,0 1 0,0 0-1,0 0 1,0 1 0,1 0-1,-1 0 1,0 0 0,0 1-1,1 0 1,-1 0 0,-8 4-1,7-1-108,1-1-1,0 0 1,1 1-1,-1 0 1,1 1-1,0-1 1,-7 11-1,10-13-24,0 0 0,0 1 0,0-1 1,1 1-1,-1 0 0,1-1 0,0 1 0,0 0 0,0 0 0,1-1 0,-1 1 0,1 0 1,0 0-1,0 0 0,0 0 0,1 5 0,0-7 9,0-1-1,0 1 1,0 0-1,0-1 1,0 0 0,0 1-1,0-1 1,1 0-1,-1 1 1,1-1-1,-1 0 1,1 0 0,-1 0-1,1 0 1,-1 0-1,1-1 1,0 1 0,0 0-1,-1-1 1,1 1-1,0-1 1,0 0 0,0 0-1,-1 1 1,1-1-1,3-1 1,53-3 645,-45 1-590,0-1 0,-1-1-1,1 0 1,-1-1 0,-1 0 0,1-1-1,-1 0 1,0-1 0,0 0 0,-1-1-1,-1 0 1,1-1 0,-1 0 0,-1 0-1,0-1 1,13-22 0,-20 32-60,0-1 0,-1 1 0,1-1 0,0 0-1,-1 1 1,1-1 0,-1 0 0,1 1 0,-1-1 0,0 0 0,0 1 0,0-1 0,0 0 0,0 0 0,0 1 0,0-1-1,0 0 1,-1 0 0,1 1 0,-1-1 0,1 0 0,-2-1 0,1 2-2,0 0 0,0 1 0,0-1 0,-1 0 0,1 1-1,0-1 1,0 1 0,-1-1 0,1 1 0,0 0 0,-1-1 0,1 1 0,0 0 0,-1 0 0,1 0 0,0 0-1,-1 0 1,1 0 0,0 0 0,-1 1 0,-1 0 0,-4 0-1,0 1 0,0 1 1,0-1-1,1 1 0,-1 1 0,1-1 0,-1 1 1,1 0-1,-6 6 0,8-6-8,0-1 1,1 2-1,0-1 1,0 0-1,0 1 1,0-1-1,1 1 0,0 0 1,0 0-1,0 0 1,0 0-1,-1 9 1,3-12-9,0-1 1,0 1 0,0 0 0,0-1-1,0 1 1,0 0 0,1 0 0,-1-1-1,1 1 1,-1-1 0,1 1 0,-1 0 0,1-1-1,0 1 1,0-1 0,0 1 0,0-1-1,0 0 1,0 1 0,0-1 0,0 0-1,0 0 1,1 0 0,-1 0 0,1 0-1,-1 0 1,0 0 0,1 0 0,0 0 0,-1-1-1,1 1 1,-1-1 0,1 1 0,0-1-1,-1 0 1,1 1 0,0-1 0,-1 0-1,1 0 1,0 0 0,1-1 0,1 1-125,22-1-3046,-25 1 2799,0-1-1,0 1 0,0-1 0,0 1 1,0-1-1,1 0 0,-1 1 0,0-1 1,-1 0-1,1 0 0,0 0 0,0 0 1,0 0-1,0 0 0,-1 0 0,1 0 1,0 0-1,0-1 0,8-20-8629</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04.619"/>
    </inkml:context>
    <inkml:brush xml:id="br0">
      <inkml:brushProperty name="width" value="0.025" units="cm"/>
      <inkml:brushProperty name="height" value="0.025" units="cm"/>
      <inkml:brushProperty name="color" value="#E71224"/>
    </inkml:brush>
  </inkml:definitions>
  <inkml:trace contextRef="#ctx0" brushRef="#br0">267 101 16496,'0'0'5845,"2"-9"-2914,7-33-310,-9 40-2545,1 0 0,-1 1 0,0-1-1,0 0 1,-1 0 0,1 0 0,0 1 0,0-1 0,-1 0-1,1 1 1,-1-1 0,0 0 0,1 1 0,-1-1 0,0 0-1,0 1 1,0-1 0,0 1 0,0 0 0,0-1 0,-1 1-1,1 0 1,0 0 0,-1 0 0,1 0 0,0 0 0,-1 0 0,0 0-1,1 0 1,-1 0 0,1 1 0,-1-1 0,0 1 0,0-1-1,1 1 1,-1 0 0,0-1 0,0 1 0,-2 0 0,-5-1 230,-1 1 1,0-1 0,0 2 0,0-1-1,-12 3 1,14-1-307,1 1 0,-1-1 0,1 1 0,0 1 0,0-1 0,0 1 0,0 0 0,1 1 0,-10 7 0,12-8 0,0-1 0,0 1 0,1-1 0,-1 1 0,1 0 0,0 1 0,0-1 0,1 1 0,-1-1 0,1 1 0,0 0 0,0-1 0,0 1 0,1 0 0,-2 8 0,3-13 0,0 1 0,0-1 0,1 1 0,-1-1 0,0 1 0,0-1 0,0 1 0,0-1 0,1 1 0,-1-1 0,0 1 0,0-1 0,1 1 0,-1-1 0,0 1 0,1-1 0,-1 0 0,0 1 0,1-1 0,-1 1 0,1-1 0,-1 0 0,1 0 0,-1 1 0,0-1 0,1 0 0,-1 0 0,1 1 0,0-1 0,0 0 0,24 3 0,26-10 0,-40 4 0,0-2 0,0 0 0,0 0 0,0-1 0,-1 0 0,0-1 0,-1 0 0,11-9 0,14-10 0,-32 33-152,-1 0 0,0 0 0,0 0-1,-1 1 1,0 7 0,-4 60 184,1-55-16,2 1 0,0-1 0,1 1 0,1-1 0,1 0 0,8 34 0,30 16 214,-46-68-163,0-1 1,0 0-1,0-1 0,0 1 1,0-1-1,0 0 1,-8-2-1,-52-10-67,-121-37 0,184 45 12,12 1-69,24-3-831,-22 4-181,28-7-4947,7-4-5248</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05.700"/>
    </inkml:context>
    <inkml:brush xml:id="br0">
      <inkml:brushProperty name="width" value="0.025" units="cm"/>
      <inkml:brushProperty name="height" value="0.025" units="cm"/>
      <inkml:brushProperty name="color" value="#E71224"/>
    </inkml:brush>
  </inkml:definitions>
  <inkml:trace contextRef="#ctx0" brushRef="#br0">7 13 19538,'-6'5'5510,"6"-3"-3204,10-2-1345,17 0 544,6 0-95,10 0-770,3 0-544,3 0-64,-3 0-544,-5-1-1346,-11-3-2466,-7-1-2146,-5-4-7175</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06.042"/>
    </inkml:context>
    <inkml:brush xml:id="br0">
      <inkml:brushProperty name="width" value="0.025" units="cm"/>
      <inkml:brushProperty name="height" value="0.025" units="cm"/>
      <inkml:brushProperty name="color" value="#E71224"/>
    </inkml:brush>
  </inkml:definitions>
  <inkml:trace contextRef="#ctx0" brushRef="#br0">0 163 15599,'0'0'14301,"10"-2"-13249,4-1-923,0-1 0,0-1 1,0 0-1,0-1 0,-1 0 0,0-1 1,21-15-1,-11 5-85,-1 0 1,-1-1-1,30-33 1,-117 143 592,58-79-709,-1 1 1,2 0-1,0 0 0,1 1 1,0 0-1,1 0 0,-3 20 1,8-34-36,-1-1 1,1 1-1,0 0 1,0 0-1,0 0 1,0 0-1,-1 0 1,1 0-1,1 0 0,-1 0 1,0 0-1,0 0 1,0-1-1,0 1 1,1 0-1,-1 0 1,0 0-1,1 0 1,-1 0-1,1-1 1,-1 1-1,1 0 1,-1 0-1,1-1 0,0 1 1,-1 0-1,1-1 1,0 1-1,-1 0 1,1-1-1,0 1 1,0-1-1,0 0 1,-1 1-1,1-1 1,0 1-1,0-1 1,0 0-1,0 0 0,0 0 1,0 1-1,0-1 1,0 0-1,-1 0 1,1 0-1,0-1 1,0 1-1,0 0 1,0 0-1,0 0 1,0-1-1,0 1 1,1-1-1,4-1-1318,0 0 0,0 0 0,0-1 1,-1 0-1,1 0 0,8-6 0,19-19-10432</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06.418"/>
    </inkml:context>
    <inkml:brush xml:id="br0">
      <inkml:brushProperty name="width" value="0.025" units="cm"/>
      <inkml:brushProperty name="height" value="0.025" units="cm"/>
      <inkml:brushProperty name="color" value="#E71224"/>
    </inkml:brush>
  </inkml:definitions>
  <inkml:trace contextRef="#ctx0" brushRef="#br0">214 1 20179,'-11'8'2541,"8"-7"-2440,-26 19 1731,0 2 1,-42 39-1,62-52-1396,1 1 1,-1 0 0,2 0-1,-1 1 1,-6 13 0,12-19-344,-1 0 0,1 0 0,0 1 0,0-1 0,1 1 0,0-1 0,0 1 0,0-1 0,1 1 0,0 0 1,0-1-1,1 12 0,0-15-93,-1 1 1,1-1 0,0 1 0,0-1 0,0 1-1,0-1 1,0 0 0,1 0 0,-1 0-1,1 1 1,0-1 0,-1-1 0,1 1-1,0 0 1,0 0 0,0-1 0,0 1-1,5 2 1,-2-2 16,0 1 0,1-1 0,-1-1 1,1 1-1,0-1 0,0 0 0,-1 0 0,9 0 0,-4-1 13,-1 0 0,0 0 0,0-1-1,0 0 1,0-1 0,0 0 0,0-1 0,0 0 0,0 0-1,15-8 1,-17 6-24,-1 1-1,0 0 0,0-1 1,0 0-1,-1-1 0,0 1 1,0-1-1,0 0 0,-1 0 1,0 0-1,0-1 0,0 0 1,-1 0-1,0 0 0,0 0 1,-1 0-1,0 0 0,0-1 1,-1 1-1,0-1 0,0 1 1,0-12-1,-2 17-4,0-1 0,1 1 0,-1-1 0,0 1-1,0 0 1,0-1 0,0 1 0,-1 0 0,1 0 0,-1 0 0,1 0 0,-1 0 0,0 0-1,0 0 1,0 1 0,0-1 0,0 1 0,0-1 0,0 1 0,0 0 0,-1 0 0,1 0-1,0 0 1,-1 0 0,1 0 0,-5 0 0,-6-2-30,1 1-1,-1 1 1,-23 0 0,36 1 26,-1 0-126,0 0 0,0 0 0,1 0 0,-1 0 1,0 0-1,0 1 0,0-1 0,1 0 0,-1 0 0,0 1 0,0-1 0,1 0 1,-1 1-1,0-1 0,1 1 0,-1-1 0,1 1 0,-1-1 0,0 1 0,0 0 1,1 0-78,0-1 1,0 0-1,0 1 1,0-1-1,0 0 1,0 1-1,0-1 1,0 0-1,0 1 1,0-1-1,0 0 1,0 0-1,0 1 1,0-1-1,0 0 1,0 1-1,1-1 1,-1 0-1,0 1 1,0-1 0,0 0-1,0 0 1,1 1-1,-1-1 1,0 0-1,0 0 1,1 1-1,-1-1 1,0 0-1,0 0 1,1 0-1,-1 0 1,0 1-1,1-1 1,-1 0-1,0 0 1,1 0-1,-1 0 1,0 0-1,0 0 1,1 0-1,-1 0 1,0 0 0,1 0-1,-1 0 1,0 0-1,1 0 1,0 0-1,16 1-6814</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06.764"/>
    </inkml:context>
    <inkml:brush xml:id="br0">
      <inkml:brushProperty name="width" value="0.025" units="cm"/>
      <inkml:brushProperty name="height" value="0.025" units="cm"/>
      <inkml:brushProperty name="color" value="#E71224"/>
    </inkml:brush>
  </inkml:definitions>
  <inkml:trace contextRef="#ctx0" brushRef="#br0">97 1 12780,'0'0'18818,"-4"9"-17836,-26 34-769,22-34-216,0 1 0,1 0 0,0 1 1,1 0-1,0 0 0,1 1 0,0-1 0,-6 21 0,11-31-1,0 0-1,0 0 1,0 0-1,0 0 1,0 0 0,0 0-1,1 0 1,-1 0-1,0 0 1,0 0-1,1 0 1,-1 0 0,1 0-1,-1 0 1,1 0-1,-1-1 1,1 1 0,-1 0-1,1 0 1,0 0-1,0-1 1,-1 1-1,1 0 1,0-1 0,2 2-1,-1-1-40,1 0 1,0 1-1,0-2 0,0 1 0,0 0 1,0 0-1,0-1 0,7 0 0,0 0-292,0 0 0,0-1 0,0-1-1,0 1 1,10-5 0,-9 2-1450,0-1-1,0-1 1,-1 1 0,10-9-1,9-6-4863</inkml:trace>
  <inkml:trace contextRef="#ctx0" brushRef="#br0" timeOffset="1">261 93 14061,'0'0'8488,"-61"79"-5124,36-46-578,1 0-416,7-2-672,3-1-1698,4-5 0,10-3 0,0-5 0,8-8-96,10-8-3363,5-1-3780,0-10-8040</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07.103"/>
    </inkml:context>
    <inkml:brush xml:id="br0">
      <inkml:brushProperty name="width" value="0.025" units="cm"/>
      <inkml:brushProperty name="height" value="0.025" units="cm"/>
      <inkml:brushProperty name="color" value="#E71224"/>
    </inkml:brush>
  </inkml:definitions>
  <inkml:trace contextRef="#ctx0" brushRef="#br0">106 1 19923,'0'0'5765,"-59"59"-2626,41-37-1601,3 1-705,5-1-609,7-4-160,3-4-96,0-3-1281,14-5-1698,1-6-2691,2 0-3651</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07.431"/>
    </inkml:context>
    <inkml:brush xml:id="br0">
      <inkml:brushProperty name="width" value="0.025" units="cm"/>
      <inkml:brushProperty name="height" value="0.025" units="cm"/>
      <inkml:brushProperty name="color" value="#E71224"/>
    </inkml:brush>
  </inkml:definitions>
  <inkml:trace contextRef="#ctx0" brushRef="#br0">177 1 13293,'0'0'10415,"-9"1"-7831,0 0-2297,0 1 0,0 0 0,0 1 1,1 0-1,-1 0 0,1 1 1,0 0-1,-1 1 0,2 0 0,-1 0 1,-12 11-1,15-12-197,1 0 1,-1 0-1,1 1 0,0-1 0,0 1 1,1 0-1,-1 0 0,1 0 1,0 0-1,1 1 0,-1-1 1,1 1-1,0-1 0,0 1 0,1 0 1,0 0-1,0 0 0,0 0 1,1 0-1,0 12 0,1-17-77,-1 1-1,1 0 0,0-1 1,0 1-1,0-1 0,0 1 1,0-1-1,0 0 1,0 1-1,0-1 0,0 0 1,1 0-1,-1 0 0,1 1 1,-1-2-1,1 1 1,-1 0-1,1 0 0,-1 0 1,1-1-1,0 1 0,-1-1 1,1 1-1,0-1 0,-1 0 1,1 1-1,0-1 1,0 0-1,-1 0 0,4-1 1,2 1 28,-1 0 1,1-1-1,-1 1 1,0-1-1,1-1 1,-1 1-1,9-4 1,-7 1-24,-1-1 0,1 1 0,-1-2 0,0 1 0,0-1 0,0 0 0,-1 0 0,0-1 1,0 1-1,0-1 0,-1-1 0,0 1 0,-1-1 0,0 0 0,0 0 0,0 0 0,-1-1 0,-1 1 1,1-1-1,-1 1 0,-1-1 0,2-11 0,-4 19-32,1 0-1,0 0 1,0 0 0,0 0 0,0 0-1,-1 1 1,1-1 0,0 0 0,-1 0-1,1 0 1,-1 0 0,1 1-1,-1-1 1,1 0 0,-1 0 0,0 1-1,1-1 1,-1 1 0,0-1 0,0 0-1,1 1 1,-1-1 0,0 1-1,0 0 1,0-1 0,0 1 0,1 0-1,-1-1 1,0 1 0,0 0 0,0 0-1,0 0 1,0 0 0,0 0 0,0 0-1,0 0 1,0 0 0,-1 0-1,1 0-47,-1 0-1,0 1 0,0-1 1,1 0-1,-1 1 0,0-1 0,1 1 1,-1-1-1,1 1 0,-1 0 0,0 0 1,1 0-1,0 0 0,-1 0 1,1 0-1,0 0 0,-1 0 0,1 1 1,0-1-1,-1 2 0,-4 25-3751,12-11-2488,9-9 3</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25.253"/>
    </inkml:context>
    <inkml:brush xml:id="br0">
      <inkml:brushProperty name="width" value="0.025" units="cm"/>
      <inkml:brushProperty name="height" value="0.025" units="cm"/>
    </inkml:brush>
  </inkml:definitions>
  <inkml:trace contextRef="#ctx0" brushRef="#br0">8 191 15278,'-2'-11'2531,"1"3"-2322,-1-2 421,1-1 0,0 1 0,0 0 0,1-1 0,2-16 0,-2 23-493,1 1 0,0-1 0,0 0 0,1 1 0,-1-1 0,1 1 0,0-1 0,-1 1 0,2 0 0,-1 0 1,0 0-1,0 0 0,1 0 0,0 0 0,0 1 0,0-1 0,0 1 0,0 0 0,0 0 0,0 0 0,7-3 0,4 0 60,1 0-1,0 1 1,0 1 0,0 0 0,1 1 0,29 0 0,-18 2-199,0 1 1,-1 2-1,33 7 1,-51-8-52,0 0 1,-1 0-1,1 1 1,-1 0-1,0 0 1,0 1-1,0 0 1,0 0-1,-1 1 1,0-1-1,10 11 0,-13-12 59,0 1-1,0-1 0,-1 1 0,0 0 0,1 0 0,-1 0 0,-1 0 0,1 0 1,-1 1-1,1-1 0,-1 0 0,0 1 0,-1-1 0,1 1 0,-1-1 0,0 1 1,0-1-1,0 1 0,-1-1 0,0 0 0,1 1 0,-4 6 0,0 0 144,-1-1-1,0 1 0,0-1 1,-2 0-1,1-1 0,-1 1 1,0-1-1,-1-1 0,0 1 1,0-1-1,-14 9 0,11-8-15,-1-1 1,0 1-1,0-2 0,-1 0 0,0-1 0,0 0 1,-1-1-1,-24 6 0,17-10-75,12-6-3586,9 4 3024,0 0-1,0 0 0,1 0 0,-1 0 0,0 0 0,1 0 0,-1 0 0,1 0 0,-1 0 0,1 0 1,-1 0-1,1 0 0,0 0 0,-1 1 0,1-1 0,0 0 0,0 0 0,0 1 0,0-1 0,-1 0 1,1 1-1,0-1 0,0 1 0,0-1 0,2 0 0,12-7-10300</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07.773"/>
    </inkml:context>
    <inkml:brush xml:id="br0">
      <inkml:brushProperty name="width" value="0.025" units="cm"/>
      <inkml:brushProperty name="height" value="0.025" units="cm"/>
      <inkml:brushProperty name="color" value="#E71224"/>
    </inkml:brush>
  </inkml:definitions>
  <inkml:trace contextRef="#ctx0" brushRef="#br0">173 106 12812,'0'0'15882,"-5"6"-15850,3-4-48,0 1-1,0-1 1,0 0 0,0 1 0,0-1 0,1 1 0,-1-1-1,1 1 1,0 0 0,-1 0 0,1 0 0,1-1-1,-1 1 1,0 0 0,1 0 0,-1 0 0,1 0-1,0 0 1,0 0 0,0 0 0,0 0 0,1 0 0,-1 0-1,1 0 1,0 0 0,0 0 0,0 0 0,0 0-1,0 0 1,3 3 0,8 11-17,0-1-1,1 0 1,17 16-1,3 4 99,-32-35-40,0 0 1,0 0-1,0 0 0,0 0 1,0 0-1,-1 0 1,1 0-1,0 0 1,-1 1-1,1-1 1,-1 0-1,1 0 1,-1 1-1,1-1 1,-1 0-1,0 1 0,0-1 1,0 1-1,0-1 1,0 0-1,0 1 1,0-1-1,0 1 1,0-1-1,-1 0 1,1 1-1,-1 1 0,-1-1 92,0 0-1,1 1 0,-1-1 0,-1 0 0,1 0 0,0-1 0,0 1 0,-1 0 0,1-1 0,0 1 0,-1-1 1,-4 2-1,-10 3 477,0 0 1,-1-1 0,-22 2 0,36-6-579,-2 0-15,-56 8 0,58-9 0,0 1 0,-1-1 0,1 0 0,0 0 0,-1-1 0,1 1 0,0-1 0,0 0 0,-1 0 0,1-1 0,-6-2 0,10 4 0,-1-1 0,0 0 0,0 0 0,0 0 0,0 1 0,1-1 0,-1 0 0,0 0 0,1 0 0,-1 0 0,1 0 0,-1 0 0,1-1 0,-1 1 0,1 0 0,0 0 0,0 0 0,0 0 0,-1 0 0,1-1 0,0 1 0,0 0 0,0 0 0,1 0 0,-1 0 0,0 0 0,0-1 0,1 1 0,-1 0 0,1 0 0,-1 0 0,1 0 0,-1 0 0,1 0 0,-1 0 0,2-1 0,1-3 0,0 1 0,1-1 0,-1 1 0,1 0 0,0 0 0,5-4 0,96-60 0,10-7 0,-105 66 0,1 1 0,-2-1 0,1-1 0,-1 0 0,0 0 0,-1-1 0,11-19 0,-17 29 0,-1-1 0,0 0 0,0 0 0,0 0 0,0 0 0,0 0 0,0 0 0,-1 0 0,1 0 0,-1-1 0,1 1 0,-1 0 0,0 0 0,0 0 0,0-1 0,0 1 0,0 0 0,0 0 0,-1 0 0,1-1 0,-1 1 0,1 0 0,-1 0 0,0 0 0,0 0 0,0 0 0,0 0 0,0 0 0,-1 1 0,1-1 0,0 0 0,-1 0 0,1 1 0,-1-1 0,0 1 0,1 0 0,-1-1 0,0 1 0,0 0 0,0 0 0,0 0 0,0 0 0,0 1 0,0-1 0,0 0 0,-4 0 0,-11-3 0,0 1 0,1 1 0,-1 0 0,-28 2 0,44 0 0,-50 6-1499,47-5 1048,1 1 0,0-1 0,-1 0-1,1 1 1,0 0 0,0 0 0,0 0 0,0 0-1,0 0 1,0 1 0,-4 4 0</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08.384"/>
    </inkml:context>
    <inkml:brush xml:id="br0">
      <inkml:brushProperty name="width" value="0.025" units="cm"/>
      <inkml:brushProperty name="height" value="0.025" units="cm"/>
      <inkml:brushProperty name="color" value="#E71224"/>
    </inkml:brush>
  </inkml:definitions>
  <inkml:trace contextRef="#ctx0" brushRef="#br0">0 1 11627,'0'0'7153,"14"2"-5701,88 8 1004,201-6 0,-161-6-1981,893 31 417,3 1-2606,-221-42 2493,-94 1 3257,-703 11-3946,475-23 2975,-484 20-5950,-19 2-4181,-5 1-2425</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09.182"/>
    </inkml:context>
    <inkml:brush xml:id="br0">
      <inkml:brushProperty name="width" value="0.025" units="cm"/>
      <inkml:brushProperty name="height" value="0.025" units="cm"/>
      <inkml:brushProperty name="color" value="#E71224"/>
    </inkml:brush>
  </inkml:definitions>
  <inkml:trace contextRef="#ctx0" brushRef="#br0">1 193 12172,'0'0'14621,"15"4"-12982,-7-1-1510,1 0 1,0-1-1,-1 0 0,1-1 0,0 0 0,0 0 1,-1-1-1,1 0 0,0-1 0,0 1 0,0-2 1,-1 1-1,1-1 0,9-4 0,96-43 295,142-84 1,-246 128-417,15-5 11,-32 25-132,-43 56 296,34-51-85,0 0 1,2 2 0,0 0-1,2 0 1,-12 30 0,23-51-144,1 0 0,0-1 0,-1 1 0,1 0 1,0-1-1,-1 1 0,1 0 0,0-1 0,0 1 1,0 0-1,-1-1 0,1 1 0,0 0 0,0-1 1,0 1-1,0 0 0,0 0 0,0-1 0,1 1 1,-1 0-1,0-1 0,0 1 0,0 0 0,1-1 1,-1 1-1,0 0 0,1-1 0,-1 1 0,0 0 1,1-1-1,-1 1 0,1-1 0,-1 1 0,1-1 1,-1 1-1,1-1 0,0 0 0,-1 1 0,1-1 1,-1 1-1,1-1 0,0 0 0,-1 0 0,1 1 1,0-1-1,0 0 0,0 0 0,3 0-762,0 0 1,0 0-1,0-1 0,-1 1 0,1-1 0,0 0 1,0 0-1,3-2 0,23-13-7564</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09.507"/>
    </inkml:context>
    <inkml:brush xml:id="br0">
      <inkml:brushProperty name="width" value="0.025" units="cm"/>
      <inkml:brushProperty name="height" value="0.025" units="cm"/>
      <inkml:brushProperty name="color" value="#E71224"/>
    </inkml:brush>
  </inkml:definitions>
  <inkml:trace contextRef="#ctx0" brushRef="#br0">259 26 15599,'0'0'7655,"-9"-3"-5210,5 1-2326,-1 1 1,0-1-1,0 1 1,0 0-1,0 0 0,0 0 1,0 1-1,0 0 0,0 0 1,0 0-1,0 1 1,0-1-1,0 1 0,0 1 1,0-1-1,0 1 1,1-1-1,-1 1 0,0 0 1,1 1-1,-8 5 0,-2 2 34,1 0-1,1 1 0,0 1 0,0 0 0,1 0 0,1 1 0,-9 15 0,15-22-105,0 0 1,0 1-1,0 0 0,1-1 0,0 1 0,1 0 0,0 1 1,0-1-1,0 0 0,1 0 0,0 1 0,1-1 1,-1 1-1,1-1 0,1 1 0,-1-1 0,4 15 0,-2-19-12,-1 0 0,1 0-1,-1 0 1,1-1-1,0 1 1,0-1 0,0 1-1,0-1 1,1 0-1,-1 0 1,0 0 0,1 0-1,0 0 1,-1-1-1,1 1 1,0-1 0,0 1-1,0-1 1,0 0-1,0 0 1,0-1 0,0 1-1,0-1 1,0 1-1,1-1 1,-1 0 0,0 0-1,0 0 1,0-1-1,0 1 1,6-2 0,2 0 101,-1 0 1,1-1 0,-1 0 0,0-1 0,0 0-1,-1 0 1,1-1 0,11-8 0,-11 6-135,0-1-1,0 0 1,-1-1 0,-1 0 0,1 0 0,-2-1 0,1 1 0,-1-2-1,-1 1 1,0-1 0,0 0 0,-1-1 0,0 1 0,-1-1 0,-1 0 0,0 0-1,0 0 1,-1 0 0,1-24 0,-4 33-6,1 0 0,-1 0 1,0 1-1,1-1 0,-1 0 0,-1 1 1,1-1-1,0 1 0,-1-1 0,1 1 0,-1 0 1,1-1-1,-1 1 0,0 0 0,0 0 1,0 0-1,-1 0 0,1 1 0,0-1 0,-1 1 1,1-1-1,-1 1 0,1 0 0,-1 0 1,1 0-1,-1 0 0,0 0 0,0 1 1,1-1-1,-1 1 0,0 0 0,0-1 0,0 1 1,0 1-1,1-1 0,-1 0 0,0 1 1,0-1-1,1 1 0,-5 1 0,6-1-115,0-1-1,0 1 0,0-1 1,0 1-1,0-1 0,0 1 0,1-1 1,-1 1-1,0 0 0,0-1 1,0 1-1,1 0 0,-1 0 1,0 0-1,1 0 0,-1-1 1,1 1-1,-1 0 0,1 0 1,-1 0-1,1 0 0,0 0 1,-1 2-1,1-3-130,0 1-1,0 0 1,0 0 0,0-1 0,0 1-1,0 0 1,0-1 0,0 1-1,0 0 1,1 0 0,-1-1 0,0 1-1,0 0 1,1-1 0,-1 1-1,0 0 1,1-1 0,-1 1 0,1-1-1,-1 1 1,1 0 0,-1-1-1,1 1 1,-1-1 0,1 0 0,-1 1-1,1-1 1,0 1 0,-1-1-1,1 0 1,0 1 0,-1-1-1,1 0 1,1 0 0,20 4-6412</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09.914"/>
    </inkml:context>
    <inkml:brush xml:id="br0">
      <inkml:brushProperty name="width" value="0.025" units="cm"/>
      <inkml:brushProperty name="height" value="0.025" units="cm"/>
      <inkml:brushProperty name="color" value="#E71224"/>
    </inkml:brush>
  </inkml:definitions>
  <inkml:trace contextRef="#ctx0" brushRef="#br0">167 1 19314,'0'0'11286,"-8"8"-10470,-20 22-479,6-9-134,2 1 0,0 1-1,2 1 1,-27 45 0,44-68-203,0 0 0,0 1-1,1-1 1,-1 0 0,1 0 0,-1 1 0,1-1 0,0 0-1,-1 1 1,1-1 0,0 1 0,0-1 0,0 0-1,0 1 1,0-1 0,0 0 0,1 1 0,-1-1 0,0 0-1,1 1 1,-1-1 0,1 0 0,-1 1 0,1-1-1,-1 0 1,1 0 0,0 0 0,0 0 0,0 0-1,0 0 1,0 0 0,0 0 0,0 0 0,0 0 0,0 0-1,0 0 1,0-1 0,0 1 0,1 0 0,-1-1-1,0 1 1,0-1 0,1 0 0,-1 1 0,0-1 0,1 0-1,-1 0 1,1 0 0,-1 0 0,2 0 0,10 1-55,-1-1 0,1 0 1,-1-1-1,15-2 0,-16 1-397,1-1 0,-1 0 0,0-1 0,0 0 0,0-1 0,-1 0 0,1 0 0,13-11 0,-18 12 95,-1 0-1,1 0 0,-1-1 1,0 1-1,0-1 0,-1 0 1,1-1-1,-1 1 0,0-1 1,-1 0-1,1 0 0,-1 0 1,0 0-1,-1-1 0,3-10 0,-10 35 1572,-2 0 0,0 0-1,-1-1 1,0 0 0,-13 17-1,-14 30 266,29-52-1296,-1 3-86,0-1 0,1 1-1,1 0 1,0 0 0,-3 19-1,8-33-124,-1-1 0,1 1 0,0-1 0,0 1 0,0-1 0,0 1 0,0-1 0,0 1 0,0-1 0,0 1 0,0-1 0,0 1 0,0-1 0,0 1 0,0-1 0,0 1 0,0-1 0,1 1 0,-1-1 0,0 1 0,0-1 0,1 1 0,-1-1 0,0 0 0,1 1 0,-1-1 0,0 1 0,1-1 0,-1 0 0,0 1 0,1-1 0,-1 0 0,1 0 0,-1 1 0,1-1 0,-1 0 0,1 0 0,-1 0 0,1 0 0,-1 1 0,1-1 0,-1 0 0,1 0 0,-1 0 0,1 0 0,-1 0 0,1 0 0,-1 0 0,1 0 0,-1-1 0,1 1 0,-1 0 0,1 0 0,0-1 0,26-14-5051,-6-8-1973</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10.303"/>
    </inkml:context>
    <inkml:brush xml:id="br0">
      <inkml:brushProperty name="width" value="0.025" units="cm"/>
      <inkml:brushProperty name="height" value="0.025" units="cm"/>
      <inkml:brushProperty name="color" value="#E71224"/>
    </inkml:brush>
  </inkml:definitions>
  <inkml:trace contextRef="#ctx0" brushRef="#br0">106 0 17553,'0'0'7463,"-54"58"-4933,37-39-1473,6 1-480,4 1-449,3 0-128,4-1-160,0 0-865,0-1-961,-2-4-1345,-2-6-1858,-2-4-6086</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10.644"/>
    </inkml:context>
    <inkml:brush xml:id="br0">
      <inkml:brushProperty name="width" value="0.025" units="cm"/>
      <inkml:brushProperty name="height" value="0.025" units="cm"/>
      <inkml:brushProperty name="color" value="#E71224"/>
    </inkml:brush>
  </inkml:definitions>
  <inkml:trace contextRef="#ctx0" brushRef="#br0">196 17 11915,'0'0'16661,"-12"-4"-15363,4 1-1133,4 2-129,1-1 1,-1 1-1,1 0 0,-1 0 1,1 0-1,-1 0 1,1 0-1,-1 1 0,0 0 1,0 0-1,1 0 1,-1 0-1,0 0 1,1 1-1,-1 0 0,0 0 1,1 0-1,-1 0 1,1 0-1,0 1 0,-6 2 1,2 1 69,0 1 0,-1 0 0,2 0 0,-1 0 1,1 1-1,0 0 0,0 0 0,1 1 0,0 0 0,0 0 0,1 0 1,0 0-1,0 0 0,1 1 0,0 0 0,-2 15 0,5-22-103,0 0 0,0-1-1,0 1 1,0 0 0,1 0-1,-1 0 1,0-1 0,1 1 0,0 0-1,-1-1 1,1 1 0,0 0-1,0-1 1,0 1 0,0-1-1,0 1 1,0-1 0,1 0 0,-1 1-1,0-1 1,1 0 0,-1 0-1,1 0 1,-1 0 0,1 0 0,0 0-1,-1-1 1,1 1 0,0 0-1,-1-1 1,1 1 0,0-1-1,0 0 1,0 1 0,-1-1 0,1 0-1,0 0 1,2-1 0,3 2-2,0-1 1,0-1 0,-1 1 0,1-1-1,0 0 1,0 0 0,-1-1 0,1 0-1,10-5 1,-10 3-2,0-1 0,1 0 0,-2 0 0,1-1 0,0 0 0,-1 0 0,0-1 0,-1 1 0,0-1 0,0-1 0,0 1 0,-1-1 0,0 1 0,0-1 0,-1 0 0,0-1 0,0 1 0,-1 0 0,0-1 0,1-16 0,-3 24-67,0 1-1,0-1 1,0 1-1,0-1 1,0 1-1,0-1 1,0 1 0,-1-1-1,1 1 1,0 0-1,0-1 1,0 1-1,0-1 1,-1 1-1,1-1 1,0 1 0,-1 0-1,1-1 1,0 1-1,0 0 1,-1-1-1,1 1 1,-1 0 0,1 0-1,0-1 1,-1 1-1,1 0 1,-1 0-1,0-1 1,1 1-133,-1 0 1,0 0-1,1 0 1,-1 0-1,0 0 1,1 0-1,-1 0 1,1 0-1,-1 0 1,0 0-1,1 0 1,-1 0-1,0 0 1,1 0-1,-1 1 1,1-1-1,-1 0 0,0 1 1,1-1-1,-1 0 1,1 1-1,-1-1 1,1 0-1,-1 1 1,1-1-1,0 1 1,-1-1-1,1 1 1,-1-1-1,1 1 1,0 0-1,0-1 1,-1 1-1,1-1 1,0 1-1,0-1 0,0 1 1,-1 0-1,1-1 1,0 1-1,0 0 1,0-1-1,0 1 1,0 0-1,0-1 1,0 1-1,1-1 1,-1 1-1,0 0 1,0-1-1,0 1 1,1-1-1,-1 1 1,0 0-1,1 0 1,7 5-7393</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11.113"/>
    </inkml:context>
    <inkml:brush xml:id="br0">
      <inkml:brushProperty name="width" value="0.025" units="cm"/>
      <inkml:brushProperty name="height" value="0.025" units="cm"/>
      <inkml:brushProperty name="color" value="#E71224"/>
    </inkml:brush>
  </inkml:definitions>
  <inkml:trace contextRef="#ctx0" brushRef="#br0">171 61 20019,'0'0'8680,"-9"5"-8071,7-4-601,-40 31 1068,41-31-1056,-1 0 1,1 0-1,0 0 1,0 0-1,0 0 1,0 0-1,0 0 1,0 1 0,1-1-1,-1 0 1,0 1-1,1-1 1,-1 0-1,1 1 1,-1-1-1,1 1 1,0-1-1,-1 1 1,1-1 0,0 1-1,0-1 1,0 1-1,0-1 1,0 1-1,0-1 1,1 1-1,-1-1 1,0 1 0,1-1-1,0 0 1,-1 1-1,1-1 1,-1 1-1,1-1 1,0 0-1,0 0 1,0 1-1,0-1 1,2 2 0,8 5-416,1 0 0,-1 0 0,2-1 0,19 8 0,-20-10 268,-1 0 0,0 1 1,0 0-1,-1 1 0,0 0 1,15 14-1,-23-19 193,-1-1 0,1 1 0,-1-1 0,0 1 0,0 0-1,0 0 1,0-1 0,0 1 0,0 0 0,0 0 0,0 0 0,-1 0 0,1 0-1,-1 0 1,0 0 0,0 0 0,1 0 0,-1 0 0,0 1 0,-1-1 0,1 0-1,0 0 1,-1 0 0,1 0 0,-1 0 0,1 0 0,-1 0 0,0 0 0,0-1-1,0 1 1,0 0 0,0 0 0,0-1 0,-1 1 0,1 0 0,-1-1 0,-2 3-1,-6 5 237,-1 0-1,0-1 1,0 0-1,-19 9 1,22-13-288,-3 3 19,0-1-1,-1 0 1,0-1-1,0 0 1,-1-1-1,1 0 1,-1-1-1,0 0 1,0-1-1,0-1 1,-21 0-1,33-1-32,0 0 0,-1 0 0,1 0 0,-1 0 0,1-1 0,0 1 0,0-1 0,-1 1 0,1-1 0,0 0 0,0 1 0,0-1 0,-1 0 0,1 0 0,0 0 0,0 1 0,0-1 0,0 0 0,1-1 0,-1 1 0,0 0 0,0 0 0,1 0 0,-1 0 0,0-1 0,1 1 0,-1 0 0,1 0 0,0-1 0,-1 1 0,1-1 0,0 1 0,0 0 0,0-1 0,0 1 0,0 0 0,0-1 0,0 1 0,0 0 0,1-1 0,-1 1 0,1 0 0,0-2 0,0-2 0,1 0 0,0 0 0,0 0 0,0 0 0,0 0 0,1 0 0,0 1 0,0 0 0,0-1 0,5-3 0,17-12 0,1 1 0,1 2 0,1 0 0,0 2 0,33-12 0,-23 9 0,0-1 0,40-27 0,-75 44 0,0 1 0,-1-1 0,1 0 0,-1 0 0,1 0 0,-1 0 0,0-1 0,0 1 0,0-1 0,0 1 0,0-1 0,0 0 0,-1 1 0,1-1 0,-1 0 0,0 0 0,0 0 0,0 0 0,0 0 0,-1 0 0,1-1 0,-1-2 0,0 3 0,-1 0 0,0 0 0,0 1 0,-1-1 0,1 1 0,0-1 0,-1 1 0,0-1 0,1 1 0,-1 0 0,0 0 0,0 0 0,0 0 0,-1 0 0,1 0 0,0 1 0,-1-1 0,1 1 0,-1-1 0,1 1 0,-1 0 0,0 0 0,-5-1 0,-6-3-9,0 0 1,0 2-1,-1 0 0,1 0 0,-1 1 1,0 1-1,0 1 0,1 0 0,-1 1 1,-26 4-1,26 4-994,10 1-5900</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13.313"/>
    </inkml:context>
    <inkml:brush xml:id="br0">
      <inkml:brushProperty name="width" value="0.025" units="cm"/>
      <inkml:brushProperty name="height" value="0.025" units="cm"/>
      <inkml:brushProperty name="color" value="#E71224"/>
    </inkml:brush>
  </inkml:definitions>
  <inkml:trace contextRef="#ctx0" brushRef="#br0">11 7 16816,'-11'4'9321,"15"-4"-7784,19 0-544,13 0 64,12 0-416,10 0-449,6-4-96,0 1-96,-7 1 0,-11 1-705,-18 1-1120,-17 0-1923,-34 0-14573</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13.671"/>
    </inkml:context>
    <inkml:brush xml:id="br0">
      <inkml:brushProperty name="width" value="0.025" units="cm"/>
      <inkml:brushProperty name="height" value="0.025" units="cm"/>
      <inkml:brushProperty name="color" value="#E71224"/>
    </inkml:brush>
  </inkml:definitions>
  <inkml:trace contextRef="#ctx0" brushRef="#br0">0 82 15310,'0'0'6599,"47"13"-4133,1-13-993,14-7-159,10-5-802,7-2-416,-4-5-800,-7-2-4838,-5-1-9832</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25.597"/>
    </inkml:context>
    <inkml:brush xml:id="br0">
      <inkml:brushProperty name="width" value="0.025" units="cm"/>
      <inkml:brushProperty name="height" value="0.025" units="cm"/>
    </inkml:brush>
  </inkml:definitions>
  <inkml:trace contextRef="#ctx0" brushRef="#br0">20 19 18225,'0'0'5227,"11"-2"-2734,-4 0-2102,56-11 1638,-61 13-1992,0-1 0,0 1-1,0 0 1,0 0 0,0 0 0,1 0-1,-1 0 1,0 0 0,0 1 0,0-1-1,0 1 1,0-1 0,0 1 0,0 0-1,-1 0 1,1 0 0,0 0-1,0 0 1,0 0 0,-1 0 0,1 1-1,-1-1 1,1 0 0,-1 1 0,1 0-1,-1-1 1,0 1 0,2 3 0,-1 4-12,0 1 0,-1-1 1,-1 1-1,1-1 1,-1 1-1,-1-1 1,0 1-1,0-1 0,-1 0 1,0 0-1,-1 1 1,0-1-1,0-1 1,-9 17-1,-7 11 47,-2 0 1,-25 32-1,41-60-62,-36 56 721,58-65-389,9-9-214,45-24 0,2-1-181,42-8-3056,-65 25-2697,-5 0-4551</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14.013"/>
    </inkml:context>
    <inkml:brush xml:id="br0">
      <inkml:brushProperty name="width" value="0.025" units="cm"/>
      <inkml:brushProperty name="height" value="0.025" units="cm"/>
      <inkml:brushProperty name="color" value="#E71224"/>
    </inkml:brush>
  </inkml:definitions>
  <inkml:trace contextRef="#ctx0" brushRef="#br0">46 101 20115,'0'0'2669,"-9"-4"107,2 2-2633,-20-7 3256,24 5-1698,21 2-1146,44-3-848,0-2 1,0-2-1,0-4 0,98-32 1,-155 45 344,-9 7-13,-61 85 450,24-37 705,-51 96 0,80-127-1553,1 0 0,-11 41 0,17-45-559,1 0-1,0-1 1,2 2-1,0 23 1</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14.374"/>
    </inkml:context>
    <inkml:brush xml:id="br0">
      <inkml:brushProperty name="width" value="0.025" units="cm"/>
      <inkml:brushProperty name="height" value="0.025" units="cm"/>
      <inkml:brushProperty name="color" value="#E71224"/>
    </inkml:brush>
  </inkml:definitions>
  <inkml:trace contextRef="#ctx0" brushRef="#br0">1 1 7591,'0'0'21557,"74"27"-20116,-37-22-832,4-1-513,6-2-289,1-2-2849,-2-2-4518,1-10-9480</inkml:trace>
  <inkml:trace contextRef="#ctx0" brushRef="#br0" timeOffset="1">543 28 20563,'0'0'2018,"-32"53"609,13-21 63,1 4-1216,3-1-193,3 1-929,8-4-256,4-6-256,0-6-1794,16-8-1889,3-12-1474,5-3-3139</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14.716"/>
    </inkml:context>
    <inkml:brush xml:id="br0">
      <inkml:brushProperty name="width" value="0.025" units="cm"/>
      <inkml:brushProperty name="height" value="0.025" units="cm"/>
      <inkml:brushProperty name="color" value="#E71224"/>
    </inkml:brush>
  </inkml:definitions>
  <inkml:trace contextRef="#ctx0" brushRef="#br0">254 2 17296,'0'0'2958,"-11"0"-294,3-1-2349,0 1 0,0 0 1,0 1-1,0-1 0,1 2 0,-1-1 1,0 1-1,0 0 0,1 1 1,-1 0-1,1 0 0,0 0 1,0 1-1,0 0 0,-7 6 0,4-2-74,1 0-1,0 0 0,0 1 0,0 0 1,2 1-1,-1 0 0,1 0 0,0 1 0,1 0 1,0 0-1,1 0 0,1 0 0,-1 1 1,2 0-1,0 0 0,0 0 0,1 1 1,0-1-1,1 24 0,1-32-240,1-1 0,0 1 0,-1-1 0,1 0 0,1 1 0,-1-1 0,0 0 0,1 0 0,0 0 0,-1 0 0,1 0 0,0 0 0,1-1 0,-1 1 0,0 0 0,1-1 0,-1 0 0,4 2 0,0 0 0,0 0 0,0-1 0,0 0 0,1 0 0,-1 0 0,1-1 0,-1 0 0,1-1 0,7 2 0,-7-2 0,0 0 0,0 0 0,0-1 0,-1 0 0,1 0 0,0 0 0,0-1 0,0 0 0,0-1 0,-1 1 0,1-1 0,-1-1 0,1 1 0,-1-1 0,0 0 0,0 0 0,0-1 0,0 0 0,8-8 0,-12 11 0,-1 0 0,0 0 0,0 0 0,0-1 0,0 1 0,0 0 0,0-1 0,-1 1 0,1-1 0,0 1 0,-1-1 0,1 1 0,-1-1 0,0 0 0,1 1 0,-1-1 0,0 1 0,0-1 0,0 0 0,0 1 0,0-1 0,0 0 0,-1 1 0,0-4 0,0 4 0,0-1 0,0 0 0,-1 1 0,1-1 0,-1 1 0,1-1 0,-1 1 0,0 0 0,1-1 0,-1 1 0,0 0 0,0 0 0,0 0 0,0 1 0,0-1 0,-3 0 0,-1-1 0,-1 0 0,1 1 0,-1 0 0,1 1 0,-1-1 0,0 1 0,1 0 0,-1 1 0,0 0 0,1 0 0,-10 2 0,6 8-1840,9-11 1699,1 1 1,0-1 0,0 0 0,-1 0 0,1 0 0,0 1 0,0-1 0,0 0 0,-1 0 0,1 0-1,0 1 1,0-1 0,0 0 0,0 0 0,0 1 0,-1-1 0,1 0 0,0 1 0,0-1-1,0 0 1,0 0 0,0 1 0,0-1 0,0 0 0,0 1 0,0-1 0,0 0 0,0 0 0,0 1-1,0-1 1,0 0 0,0 1 0,1-1 0,-1 0 0,0 0 0,0 1 0,0-1 0,0 0-1,0 0 1,1 1 0,-1-1 0,0 0 0,0 0 0,0 0 0,1 1 0,-1-1 0,0 0 0,0 0-1,1 0 1,12 1-12891</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15.495"/>
    </inkml:context>
    <inkml:brush xml:id="br0">
      <inkml:brushProperty name="width" value="0.025" units="cm"/>
      <inkml:brushProperty name="height" value="0.025" units="cm"/>
      <inkml:brushProperty name="color" value="#E71224"/>
    </inkml:brush>
  </inkml:definitions>
  <inkml:trace contextRef="#ctx0" brushRef="#br0">124 127 13549,'9'-8'6198,"-1"1"-5025,-1-1 0,0 0-1,0 0 1,-1 0 0,7-13 0,-12 20-971,0-1 1,0 1-1,0-1 0,0 0 0,-1 0 1,1 1-1,-1-1 0,1 0 0,-1 0 1,0 0-1,0 0 0,0 0 0,0 1 1,0-1-1,0 0 0,0 0 0,-1 0 1,0-2-1,0 3-153,0-1-1,-1 0 1,1 1 0,0-1 0,-1 1-1,0-1 1,1 1 0,-1 0 0,0 0-1,1 0 1,-1 0 0,0 0 0,0 0-1,0 0 1,0 1 0,0-1 0,0 1-1,0-1 1,0 1 0,0 0 0,-3 0-1,-2-1-47,0 1 0,0 0 0,0 0 0,-1 0 0,1 1 1,0 1-1,1-1 0,-1 1 0,0 0 0,0 0 0,-9 6 0,13-7-8,0 1 0,1-1 1,-1 1-1,1-1 1,-1 1-1,1 0 0,0 0 1,0 0-1,0 0 0,0 1 1,0-1-1,0 1 0,1-1 1,-1 1-1,1-1 0,0 1 1,-1 0-1,1 0 1,0 0-1,1-1 0,-1 1 1,0 0-1,1 0 0,0 0 1,0 0-1,0 0 0,0 0 1,0 0-1,2 6 0,-2-8 1,1 1 0,0-1 0,0 1 0,0-1 0,0 0 0,0 1 0,0-1 0,0 0-1,0 0 1,1 1 0,-1-1 0,0 0 0,1 0 0,-1-1 0,1 1 0,-1 0 0,1 0-1,-1-1 1,1 1 0,0-1 0,-1 1 0,1-1 0,0 0 0,-1 0 0,4 0 0,51 2-17,-40-3 23,-3 0-64,0 0 1,-1-1-1,1-1 1,0 0-1,0-1 1,-1 0-1,0-1 1,0 0-1,14-9 1,-31 44-1299,-2 3 1386,1 1-1,1 0 1,1 35-1,-7 45 1373,11-112-1342,0 1 1,-1-1 0,1 0-1,-1 0 1,1 1 0,-1-1-1,0 0 1,0 0 0,0 0-1,0 0 1,0 0 0,-1 0-1,1 0 1,0 0 0,-1 0-1,1-1 1,-1 1 0,0 0-1,0-1 1,-3 3 0,1-3 1,1 0 1,-1 0 0,1 0 0,-1-1 0,1 1-1,-1-1 1,1 0 0,-1 0 0,1 0 0,-1-1 0,1 1-1,-1-1 1,-4-1 0,-3-2-57,-1 0 0,1-1 0,0 0 0,0-1 0,1 0 0,0-1 0,0 0 0,0-1 0,1 0 0,0 0 0,-10-12 0,18 19-76,1 1 1,-1-1-1,0 0 0,1 1 0,-1-1 1,0 0-1,1 1 0,-1-1 1,1 0-1,-1 0 0,1 0 0,-1 1 1,1-1-1,0 0 0,-1 0 0,1 0 1,0 0-1,0 0 0,0 0 1,0 0-1,0 0 0,0 1 0,0-1 1,0 0-1,0 0 0,0 0 0,0 0 1,0 0-1,1 0 0,-1 0 1,0 0-1,1 1 0,-1-1 0,1 0 1,-1 0-1,1 0 0,-1 1 1,1-1-1,-1 0 0,1 0 0,0 1 1,-1-1-1,1 1 0,0-1 0,0 1 1,0-1-1,-1 1 0,3-1 1,4-2-1503,1 1 1,0 0-1,-1 0 1,17 0-1,-4-1-1830,20-4-7787</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15.855"/>
    </inkml:context>
    <inkml:brush xml:id="br0">
      <inkml:brushProperty name="width" value="0.025" units="cm"/>
      <inkml:brushProperty name="height" value="0.025" units="cm"/>
      <inkml:brushProperty name="color" value="#E71224"/>
    </inkml:brush>
  </inkml:definitions>
  <inkml:trace contextRef="#ctx0" brushRef="#br0">290 0 23959,'0'0'6854,"-64"68"-6085,26-30 0,-1 4-353,4-1-416,3-3 0,1-5 0,11-5 0,5-6 0,7-8 0,2-4-641,5-8-640,1-14-5573,0-12-705</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16.182"/>
    </inkml:context>
    <inkml:brush xml:id="br0">
      <inkml:brushProperty name="width" value="0.025" units="cm"/>
      <inkml:brushProperty name="height" value="0.025" units="cm"/>
      <inkml:brushProperty name="color" value="#E71224"/>
    </inkml:brush>
  </inkml:definitions>
  <inkml:trace contextRef="#ctx0" brushRef="#br0">198 50 16944,'-13'0'2242,"7"0"-1940,-76 5 3018,75-5-2899,0 2 0,0-1 0,0 1 0,1 0 0,-1 0 0,0 1 0,1 0 0,0 0 0,-1 0 0,-9 8 0,15-10-376,0-1 0,0 1 0,1-1 0,-1 0 0,0 1 0,0-1 0,1 1 0,-1-1 0,0 1 0,1 0 0,-1-1 0,1 1 0,-1 0 0,1-1 0,-1 1 0,1 0 0,0-1 0,-1 1 1,1 0-1,0 0 0,-1 0 0,1-1 0,0 1 0,0 0 0,0 0 0,0 0 0,0 0 0,0 0 0,0-1 0,0 1 0,0 0 0,0 0 0,0 0 0,1 0 0,-1-1 0,0 1 0,1 0 0,-1 0 0,0-1 0,1 1 0,-1 0 0,1 0 0,-1-1 0,1 1 0,-1-1 0,1 1 0,0 0 0,-1-1 0,1 1 0,0-1 0,-1 1 0,1-1 0,0 0 0,0 1 0,0-1 0,1 1 0,4 1 34,1 0-1,-1 0 1,1-1 0,0 1-1,11 0 1,8-1 14,0-1 0,0-1 0,33-5 0,-48 4-51,0 0 0,0-1 0,-1-1 0,1 1 0,-1-1-1,0-1 1,0 0 0,-1-1 0,0 1 0,13-11 0,-20 14-12,0 0 0,0 0 1,0 0-1,0 0 0,0 0 1,-1 0-1,1 0 0,0-1 1,-1 1-1,0-1 0,0 1 1,1-4-1,-1 5-8,-1 0 0,0 0 0,0 0 0,0 0 0,0 0 0,0 0 0,0 0-1,0-1 1,0 1 0,-1 0 0,1 0 0,0 0 0,-1 0 0,1 0 0,0 0 0,-1 0 0,0 1 0,1-1 0,-1 0 0,1 0 0,-2-1-1,-1-1 18,-1 1 0,1 0 0,0 0-1,0 1 1,-1-1 0,1 0-1,-1 1 1,0 0 0,1 0-1,-1 0 1,0 0 0,0 1 0,0 0-1,-6 0 1,2 1-119,0 0 0,1 1 1,-1 0-1,0 0 0,1 1 0,0 0 1,-1 0-1,1 1 0,1-1 0,-1 2 0,0-1 1,1 1-1,0 0 0,0 0 0,1 1 1,-1 0-1,-7 10 0,9-10-57,-1-1 0,1 1 0,0-1 0,1 1 0,0 0 0,0 1 0,0-1 0,0 0 0,1 1 0,0 0 0,1-1 0,-1 1 0,1 0 0,1 0 0,-1 0 0,1 0 0,0 0 0,1 0 0,0-1 0,3 13 0,-2-15-418,0 0 1,0 0 0,1 0 0,0-1 0,0 1-1,0-1 1,0 0 0,0 0 0,1 0 0,-1 0-1,1-1 1,0 1 0,0-1 0,0 0 0,5 2 0,33 11-6093</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16.538"/>
    </inkml:context>
    <inkml:brush xml:id="br0">
      <inkml:brushProperty name="width" value="0.025" units="cm"/>
      <inkml:brushProperty name="height" value="0.025" units="cm"/>
      <inkml:brushProperty name="color" value="#E71224"/>
    </inkml:brush>
  </inkml:definitions>
  <inkml:trace contextRef="#ctx0" brushRef="#br0">185 10 16656,'-12'8'3315,"-3"3"-2574,-70 52 4709,77-56-4893,0 1-1,0-1 1,0 1 0,1 1 0,0-1-1,1 1 1,-10 18 0,15-26-544,1 0 1,-1 0-1,1 0 1,-1 0 0,1 0-1,-1 0 1,1 0-1,0 0 1,0 0 0,-1 0-1,1 0 1,0 0-1,0 1 1,0-1-1,0 0 1,0 0 0,1 0-1,-1 0 1,0 0-1,0 0 1,1 0 0,-1 0-1,0 0 1,1 0-1,-1 0 1,1 0 0,0 0-1,-1 0 1,1 0-1,0-1 1,0 2-1,2-1 7,-1 0 0,0 0 0,1 0 0,-1 0 0,1 0 0,-1-1 0,1 1 0,0-1-1,-1 0 1,1 0 0,-1 0 0,5 0 0,5-2 27,0 1 1,0-2-1,-1 0 0,1 0 0,11-5 1,-9 1 72,-1 0 1,1-1 0,-1 0-1,17-15 1,-27 21-96,0-1-1,0 1 1,0-1 0,0 0 0,-1 0 0,1 0 0,-1-1-1,0 1 1,0-1 0,0 1 0,0-1 0,-1 0 0,1 1-1,-1-1 1,0 0 0,0 0 0,0 0 0,-1 0 0,0 0 0,1 0-1,-1 0 1,-1-6 0,0 7-63,0 0 1,-1 0-1,1 1 1,0-1-1,-1 0 1,0 1-1,0-1 1,1 1-1,-1 0 1,-1-1-1,1 1 1,0 0-1,0 0 1,-1 1-1,1-1 1,-1 0-1,0 1 0,0-1 1,1 1-1,-1 0 1,0 0-1,0 0 1,0 1-1,-5-2 1,-5 0-665,0 0 0,0 1 1,0 0-1,-18 2 0,20 1-7716</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19.244"/>
    </inkml:context>
    <inkml:brush xml:id="br0">
      <inkml:brushProperty name="width" value="0.025" units="cm"/>
      <inkml:brushProperty name="height" value="0.025" units="cm"/>
      <inkml:brushProperty name="color" value="#E71224"/>
    </inkml:brush>
  </inkml:definitions>
  <inkml:trace contextRef="#ctx0" brushRef="#br0">0 200 4965,'0'0'24161,"11"-11"-23456,164-162 507,-154 158-1142,-21 15-68,1 0 0,-1 0-1,0 0 1,1 0-1,-1 1 1,0-1-1,0 0 1,1 0 0,-1 0-1,0 1 1,1-1-1,-1 0 1,0 0 0,0 1-1,0-1 1,1 0-1,-1 1 1,0-1-1,0 0 1,0 0 0,0 1-1,0-1 1,0 0-1,1 1 1,-1-1 0,0 0-1,0 1 1,0-1-1,0 0 1,0 1-1,0-1 1,0 0 0,-1 1-1,1-1 1,0 0-1,0 1 1,-12 47 114,12-48-116,-10 29-12,3-10-138,0 0 0,2 0 0,0 0 0,1 1 0,-1 24-1,5-43 62,-1-1 0,1 0 0,0 0 0,0 0 0,0 0 0,0 1-1,0-1 1,0 0 0,0 0 0,0 0 0,0 0 0,0 1 0,0-1 0,1 0-1,-1 0 1,0 0 0,0 0 0,0 1 0,0-1 0,0 0 0,0 0 0,0 0-1,0 0 1,0 0 0,0 0 0,1 1 0,-1-1 0,0 0 0,0 0-1,0 0 1,0 0 0,0 0 0,1 0 0,-1 0 0,0 0 0,0 0 0,0 0-1,0 0 1,1 0 0,-1 1 0,0-1 0,0 0 0,0 0 0,0 0-1,1 0 1,-1-1 0,0 1 0,0 0 0,0 0 0,0 0 0,0 0 0,1 0-1,-1 0 1,12-8-2398,9-14-654,0-6-2556,2-5-4088</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19.602"/>
    </inkml:context>
    <inkml:brush xml:id="br0">
      <inkml:brushProperty name="width" value="0.025" units="cm"/>
      <inkml:brushProperty name="height" value="0.025" units="cm"/>
      <inkml:brushProperty name="color" value="#E71224"/>
    </inkml:brush>
  </inkml:definitions>
  <inkml:trace contextRef="#ctx0" brushRef="#br0">0 176 14958,'0'0'14136,"8"-9"-13250,121-155 70,-125 161-979,-3 11 8,-5 11 0,-15 36-542,-14 45 325,26-66-4673,3 1-4648</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19.946"/>
    </inkml:context>
    <inkml:brush xml:id="br0">
      <inkml:brushProperty name="width" value="0.025" units="cm"/>
      <inkml:brushProperty name="height" value="0.025" units="cm"/>
      <inkml:brushProperty name="color" value="#E71224"/>
    </inkml:brush>
  </inkml:definitions>
  <inkml:trace contextRef="#ctx0" brushRef="#br0">463 32 12236,'-13'-3'3699,"-6"-1"-2414,0 1 1,-35-1-1,47 4-1026,-1 0 1,1 1-1,-1 0 1,1 0-1,-1 1 0,1 0 1,0 0-1,0 0 1,0 1-1,0 0 0,0 1 1,-8 5-1,-6 8-181,1 1 0,1 0 0,1 1-1,1 2 1,0 0 0,2 0 0,0 1 0,2 1 0,-12 27-1,11-19-19,1 0-1,2 1 0,1 0 1,2 1-1,1 0 1,-5 59-1,12-84-34,0 0 1,0 0-1,0 0 1,1 0-1,0 0 0,0 0 1,1 0-1,0 0 1,1-1-1,0 1 1,0-1-1,5 9 0,-4-11 25,0 0 0,0 0 0,0-1 1,0 0-1,1 1 0,-1-2 0,1 1 0,0 0 0,0-1 0,1 0 0,-1 0 0,1-1 0,0 0 0,-1 0 0,1 0 0,10 2 0,9-1 257,0 0 1,-1-1-1,1-2 0,0-1 0,0 0 1,0-2-1,-1-1 0,0-1 1,0-1-1,0-1 0,0-1 0,27-14 1,-11 3-163,-1-2 0,-1-2 0,-1-1 0,-1-2 0,-2-1 0,33-33 0,-47 40-30,-2 0 1,0-1-1,-1-1 0,-1-1 0,16-30 1,-27 44-71,-1-1 0,1 1 0,-1-1 1,-1 0-1,0-1 0,0 1 0,-1 0 1,0-1-1,-1 1 0,0-1 0,-1 1 1,0-1-1,-1 0 0,0 1 0,0-1 1,-6-16-1,4 19-74,-1 1 1,1 0-1,-2 1 1,1-1-1,-1 1 1,0-1-1,0 1 1,-1 1-1,0-1 1,0 1-1,0 0 1,0 0-1,-1 1 1,0 0-1,0 0 1,0 0-1,-1 1 1,-14-4 0,-2 0-435,-1 1 0,1 1 0,-1 1 0,-44-1 0,48 5-439,0 1 0,0 0 0,-33 8 0,-20 15-4347,28-2-1951</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26.330"/>
    </inkml:context>
    <inkml:brush xml:id="br0">
      <inkml:brushProperty name="width" value="0.025" units="cm"/>
      <inkml:brushProperty name="height" value="0.025" units="cm"/>
    </inkml:brush>
  </inkml:definitions>
  <inkml:trace contextRef="#ctx0" brushRef="#br0">1 0 20916,'0'0'544,"8"50"-255,1-13 479,8 1-159,5 0-385,4-1-128,-1-2-96,1-1-416,0-2-1282,-8-1-1345,-5-4-1889,-11-2-4357</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21.207"/>
    </inkml:context>
    <inkml:brush xml:id="br0">
      <inkml:brushProperty name="width" value="0.025" units="cm"/>
      <inkml:brushProperty name="height" value="0.025" units="cm"/>
      <inkml:brushProperty name="color" value="#E71224"/>
    </inkml:brush>
  </inkml:definitions>
  <inkml:trace contextRef="#ctx0" brushRef="#br0">0 273 16944,'0'0'2984,"10"-2"-1174,15-6-1167,-1 0 0,0-2 0,0 0 0,-1-2 0,0-1 0,32-24 0,-12 5-727,-2-2 0,50-51 0,-73 65 64,-19 20 27,1 0-1,0 0 0,0 0 0,0 0 0,0 0 0,0 0 0,0 0 0,0 0 1,0 0-1,0 0 0,0-1 0,0 1 0,0 0 0,0 0 0,0 0 0,0 0 1,0 0-1,-1 0 0,1 0 0,0 0 0,0 0 0,0 0 0,0 0 0,0 0 1,0 0-1,-31 32 623,8-3 171,-24 39 1,42-60-648,0 1 1,1 0 0,-1 0 0,2 0 0,-1 0 0,2 1-1,-1 0 1,1-1 0,-2 21 0,5-29-141,-1 0 0,0 0-1,1 0 1,-1 0 0,1 0 0,-1 0 0,1 0-1,-1 0 1,1 0 0,-1 0 0,1 0-1,0-1 1,0 1 0,0 0 0,-1 0 0,1-1-1,0 1 1,0 0 0,0-1 0,0 1 0,0-1-1,0 1 1,0-1 0,0 1 0,0-1 0,0 0-1,0 0 1,1 0 0,-1 1 0,0-1 0,0 0-1,0 0 1,0 0 0,0-1 0,0 1 0,0 0-1,1 0 1,-1-1 0,0 1 0,1-1 0,50-14-84,-37 8-761,0-1 0,24-18-1,22-28-5735,-25 12-783</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21.641"/>
    </inkml:context>
    <inkml:brush xml:id="br0">
      <inkml:brushProperty name="width" value="0.025" units="cm"/>
      <inkml:brushProperty name="height" value="0.025" units="cm"/>
      <inkml:brushProperty name="color" value="#E71224"/>
    </inkml:brush>
  </inkml:definitions>
  <inkml:trace contextRef="#ctx0" brushRef="#br0">0 218 17328,'0'0'10944,"9"-1"-10143,5-3-693,-1 0 0,1-1 1,0 0-1,-1-1 0,0 0 0,0-1 0,-1 0 1,23-19-1,-6 3 21,-2-1 0,41-44 0,-61 58 85,8-10 614,-11 19-313,-6 11-11,-7 16-421,-24 46 1,25-57-74,0 0 0,1 0 0,1 1 0,0 0-1,1 0 1,0 1 0,2-1 0,-3 27 0,6-43-73,0 1 1,0 0-1,0-1 0,-1 1 0,1-1 1,0 1-1,0-1 0,0 1 1,0 0-1,1-1 0,-1 1 1,0-1-1,0 1 0,0-1 1,0 1-1,1 0 0,-1-1 0,0 1 1,0-1-1,1 1 0,-1-1 1,0 1-1,1-1 0,-1 0 1,1 1-1,-1-1 0,0 1 0,1-1 1,-1 0-1,1 1 0,-1-1 1,1 0-1,-1 0 0,1 1 1,0-1-1,-1 0 0,1 0 0,-1 0 1,1 0-1,-1 0 0,1 0 1,0 0-1,-1 0 0,1 0 1,-1 0-1,1 0 0,-1 0 1,1 0-1,0 0 0,-1 0 0,1 0 1,-1-1-1,1 1 0,1-1-696,0 0 0,0 0-1,0 0 1,-1 0-1,1 0 1,0-1 0,-1 1-1,1 0 1,-1-1-1,1 1 1,-1-1 0,0 0-1,0 1 1,2-4-1,5-19-11737</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22.108"/>
    </inkml:context>
    <inkml:brush xml:id="br0">
      <inkml:brushProperty name="width" value="0.025" units="cm"/>
      <inkml:brushProperty name="height" value="0.025" units="cm"/>
      <inkml:brushProperty name="color" value="#E71224"/>
    </inkml:brush>
  </inkml:definitions>
  <inkml:trace contextRef="#ctx0" brushRef="#br0">464 23 12172,'-38'18'1095,"0"2"1,1 1 0,1 2 0,1 1 0,1 2 0,-58 57 0,76-66-976,1 1 0,0 0 0,2 1 0,0 1 0,1 0 0,1 1 0,0 0 0,2 1-1,1-1 1,1 2 0,0-1 0,2 1 0,0 0 0,-1 26 0,6-40-80,0 1 0,0 0 0,0 0 0,1 0 0,1 0-1,0 0 1,0 0 0,1-1 0,0 1 0,1-1 0,0 0 0,0 0 0,1 0 0,0-1 0,0 1 0,1-1 0,0-1 0,1 1 0,0-1 0,0 0 0,0 0 0,1-1 0,0 0 0,0-1-1,1 1 1,0-1 0,0-1 0,15 6 0,6 0 305,0-1 0,0-1 0,1-1 0,0-2 0,34 1-1,2-3 624,89-8-1,-105 0-827,-1-2-1,0-2 1,0-2 0,-1-3-1,80-33 1,-94 31 193,-1-1 0,0-2-1,-2-1 1,0-1 0,-2-2 0,0-1-1,-1-2 1,30-36 0,-30 28 92,-2-1-1,42-71 1,-59 88-402,-1-1-1,-1 1 1,0-2 0,-2 1 0,0-1-1,-1 0 1,-1 0 0,1-29 0,-4 44-28,-1-1 1,0 0 0,-1 1 0,1-1-1,-1 1 1,-1-1 0,1 1-1,-1-1 1,1 1 0,-2 0 0,1-1-1,0 1 1,-1 0 0,0 1-1,0-1 1,-1 0 0,1 1 0,-1 0-1,0 0 1,0 0 0,-1 0-1,1 1 1,-1-1 0,1 1 0,-1 0-1,0 1 1,0-1 0,-1 1-1,1 0 1,-9-2 0,-8-2-85,-1 1 1,0 2-1,0 0 1,0 1-1,0 1 1,-30 4-1,7 1-295,1 2-1,-1 3 1,2 1-1,-48 18 1,-172 77-5109,150-56-118,1-3-7697</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26.681"/>
    </inkml:context>
    <inkml:brush xml:id="br0">
      <inkml:brushProperty name="width" value="0.025" units="cm"/>
      <inkml:brushProperty name="height" value="0.025" units="cm"/>
      <inkml:brushProperty name="color" value="#008C3A"/>
    </inkml:brush>
  </inkml:definitions>
  <inkml:trace contextRef="#ctx0" brushRef="#br0">121 167 8456,'0'0'7346,"-8"8"-5889,-14 17 1117,0 2 1,2 0-1,-22 38 1,39-69 819,0-15-2487,3-22-756,2 35-120,0 0-1,1 0 1,-1 0-1,1 0 1,1 1-1,-1-1 1,1 1 0,0 0-1,0 0 1,5-5-1,54-45 349,-42 38-336,124-100-43,-145 117 0,0 0 0,0 0 0,0 0 0,1 0 0,-1 0 0,0 0 0,0 0 0,0 0 0,1 1 0,-1-1 0,0 0 0,0 0 0,0 0 0,0 0 0,1 0 0,-1 0 0,0 0 0,0 0 0,0 1 0,0-1 0,0 0 0,0 0 0,0 0 0,1 0 0,-1 0 0,0 1 0,0-1 0,0 0 0,0 0 0,0 0 0,0 0 0,0 1 0,0-1 0,0 0 0,0 0 0,0 0 0,0 1 0,0-1 0,0 0 0,0 0 0,0 0 0,0 0 0,0 1 0,0-1 0,0 0 0,0 0 0,0 0 0,0 0 0,0 1 0,0-1 0,-1 0 0,1 0 0,0 0 0,0 0 0,0 0 0,0 1 0,-1-1 0,-2 13 0,-43 84 0,34-77 0,1 1 0,1 0 0,1 0 0,1 1 0,-9 42 0,16-62-156,1 0 0,0 0 0,0 0-1,0 0 1,0 0 0,0 0 0,0 0 0,1 0 0,-1 0 0,1 0-1,-1 0 1,1 0 0,0 0 0,-1 0 0,1 0 0,0 0-1,1-1 1,-1 1 0,0 0 0,0-1 0,3 3 0,-3-3-24,0-1-1,0 1 1,0-1 0,1 1 0,-1-1 0,0 1 0,0-1-1,0 0 1,0 0 0,1 0 0,-1 0 0,0 0 0,0 0-1,0 0 1,1 0 0,-1 0 0,0 0 0,0-1 0,0 1-1,0 0 1,1-1 0,-1 1 0,0-1 0,0 1-1,0-1 1,0 0 0,0 1 0,0-1 0,0 0 0,0 0-1,-1 0 1,1 0 0,0 1 0,0-1 0,-1 0 0,1-1-1,0 0 1,9-12-7475</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27.040"/>
    </inkml:context>
    <inkml:brush xml:id="br0">
      <inkml:brushProperty name="width" value="0.025" units="cm"/>
      <inkml:brushProperty name="height" value="0.025" units="cm"/>
      <inkml:brushProperty name="color" value="#008C3A"/>
    </inkml:brush>
  </inkml:definitions>
  <inkml:trace contextRef="#ctx0" brushRef="#br0">1 231 12204,'0'0'19266,"12"-7"-18172,8-7-1060,-1 0 0,0 0 0,-1-2-1,-1 0 1,20-25 0,-21 22-34,-8 9 0,0 1 0,0-2 0,-1 1 0,0-1 0,-1 0 0,7-16 0,-44 67 0,13-10-49,0 0 0,3 1 0,0 1 0,2 0 0,-15 56 0,28-88-123,0-1 0,0 1 0,1 0 0,-1 0 0,0 0 0,0 0 0,0 0-1,1 0 1,-1-1 0,0 1 0,0 0 0,0 0 0,1 0 0,-1 0 0,0 0 0,0 0-1,1 0 1,-1 0 0,0 0 0,0 0 0,1 0 0,-1 0 0,0 0 0,0 0 0,1 0-1,-1 0 1,0 0 0,0 1 0,0-1 0,1 0 0,-1 0 0,0 0 0,0 0 0,0 0-1,1 0 1,-1 1 0,0-1 0,0 0 0,0 0 0,0 0 0,0 1 0,1-1 0,-1 0-1,0 0 1,0 0 0,0 1 0,0-1 0,0 0 0,0 0 0,0 1 0,0-1 0,0 0-1,0 1 1,16-19-5524,2-11-4997</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27.508"/>
    </inkml:context>
    <inkml:brush xml:id="br0">
      <inkml:brushProperty name="width" value="0.025" units="cm"/>
      <inkml:brushProperty name="height" value="0.025" units="cm"/>
      <inkml:brushProperty name="color" value="#008C3A"/>
    </inkml:brush>
  </inkml:definitions>
  <inkml:trace contextRef="#ctx0" brushRef="#br0">672 194 7559,'0'0'3347,"-1"-11"-1323,-1-3-776,0-1 1,-1 1 0,0 0 0,-10-26 0,11 35-949,0 0 0,-1 0 0,0 0 0,0 0 0,0 0 1,0 1-1,-1-1 0,0 1 0,0 0 0,0 0 0,0 1 1,0-1-1,-1 1 0,0 0 0,0 0 0,0 0 1,0 1-1,-7-3 0,0 2-128,0 1-1,-1 0 1,1 1 0,0 1-1,0 0 1,-1 0 0,1 1-1,0 1 1,0 0 0,0 1-1,0 0 1,0 1 0,1 0-1,0 1 1,-1 0 0,2 0-1,-1 2 1,-11 8 0,-7 5-95,1 2 1,0 1-1,2 2 0,1 0 1,-23 31-1,27-30 67,1 2 0,1 0 0,-28 58 1,39-68-99,1-1 0,1 1 0,1 1 1,0-1-1,1 1 0,1-1 0,1 1 1,0 29-1,2-45-38,1 1 0,-1 0 0,1 0 1,-1-1-1,1 1 0,0 0 0,1-1 0,-1 1 0,0-1 0,1 0 0,0 1 1,0-1-1,0 0 0,0 0 0,1 0 0,-1 0 0,1 0 0,3 2 0,-1-1 30,1 0-1,0-1 0,0 0 1,0 0-1,0 0 0,0 0 0,1-1 1,-1 0-1,11 1 0,4 0 106,1-1-1,0-1 1,0-2-1,0 0 1,30-5 0,-16-2-25,-1-2 1,-1-1-1,1-2 1,-2-1 0,0-2-1,-1-1 1,0-1-1,-2-2 1,0-1 0,-1-2-1,-2 0 1,0-2-1,32-39 1,-49 51-107,0 0 0,-2-1 0,1 0 0,-2 0 0,0-1 0,0 0 0,7-28 0,-13 38-11,1 0 0,-1 0 0,0 0 0,-1 0 0,1 0 1,-1 0-1,0 0 0,0 0 0,0 0 0,-1 0 0,0 0 0,0 0 0,0 0 0,-1 1 1,1-1-1,-1 0 0,0 1 0,-1-1 0,1 1 0,-1 0 0,0-1 0,0 1 0,0 1 1,0-1-1,-1 0 0,1 1 0,-1 0 0,-7-5 0,-2 1-93,-1 1-1,0 1 1,0 0 0,-1 1-1,1 0 1,-1 1 0,0 1-1,0 0 1,-19 1-1,-2 0-535,0 3 0,-60 9 0,24 3-6974,52-11 748</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31.062"/>
    </inkml:context>
    <inkml:brush xml:id="br0">
      <inkml:brushProperty name="width" value="0.025" units="cm"/>
      <inkml:brushProperty name="height" value="0.025" units="cm"/>
      <inkml:brushProperty name="color" value="#008C3A"/>
    </inkml:brush>
  </inkml:definitions>
  <inkml:trace contextRef="#ctx0" brushRef="#br0">0 1 5285,'0'0'801,"71"6"-5766</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31.545"/>
    </inkml:context>
    <inkml:brush xml:id="br0">
      <inkml:brushProperty name="width" value="0.025" units="cm"/>
      <inkml:brushProperty name="height" value="0.025" units="cm"/>
      <inkml:brushProperty name="color" value="#008C3A"/>
    </inkml:brush>
  </inkml:definitions>
  <inkml:trace contextRef="#ctx0" brushRef="#br0">1647 431 5029,'0'0'1131,"7"-12"-74,-3 7-877,20-42 613,-23 44-727,0-1 0,0 1 1,0-1-1,0 1 1,-1-1-1,1 0 0,-1 1 1,0-1-1,0 1 0,0-1 1,-1 0-1,1 1 0,-1-1 1,0 1-1,-2-7 0,-2 2 180,0 0-1,0 0 1,0 1-1,-1 0 1,-1 0-1,1 0 1,-1 1-1,0 0 1,-10-7-1,-77-45 1690,86 54-1803,-47-24-27,-2 3-1,0 2 1,-2 3 0,0 2 0,-1 3-1,-1 3 1,0 2 0,-1 3-1,0 2 1,0 3 0,0 3 0,-104 15-1,129-9 157,1 1-1,0 1 1,0 2 0,1 1-1,1 2 1,0 2-1,1 1 1,1 1-1,0 2 1,2 1 0,0 2-1,-31 30 1,46-38-167,-1 1 0,2 1 0,0 1 0,1 0 0,1 0 0,1 1 0,0 1 0,2 0 0,0 0 0,1 1 0,1 0 0,1 0 0,1 1 0,1-1 0,1 1 0,1 0 0,0 0 0,2 0 0,1 1 0,0-1 0,8 35 0,-1-29-104,0 0 0,2 0 0,2-1 1,0-1-1,1 0 0,26 37 0,8 2-9,62 67 0,-79-98-84,1-2 0,2-2-1,1-1 1,2-1-1,52 31 1,-60-43 56,1-1 1,0-2-1,1-1 0,1-1 0,0-2 1,0-1-1,0-1 0,41 3 0,-19-8 111,0-2-1,0-2 1,0-2-1,0-3 0,-1-2 1,0-3-1,-1-1 0,0-3 1,94-44-1,-104 41 158,-1-3 1,-1-1-1,-1-2 0,-2-1 0,0-2 0,-2-2 1,-1-1-1,-1-1 0,-2-2 0,-2-1 1,49-77-1,-65 88 8,0 0 1,-2 0-1,0-1 1,-2-1-1,0 0 1,-2 0-1,-1 0 1,3-53 0,-8 63-103,0 1 1,-1 0-1,0 0 1,-2-1-1,0 1 1,0 0-1,-1 1 1,-1-1-1,-1 1 1,0 0-1,-1 0 1,0 1-1,-1-1 1,0 2-1,-1-1 1,-21-21-1,7 14-106,0 1 0,-2 1 0,-1 0 0,0 2-1,0 2 1,-2 0 0,0 2 0,0 0 0,-1 2-1,-44-9 1,4 6-860,1 2 0,-2 4-1,-103 1 1,146 6-632,0 1-1,0 2 1,0 0 0,-52 15 0,10 6-6713</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32.794"/>
    </inkml:context>
    <inkml:brush xml:id="br0">
      <inkml:brushProperty name="width" value="0.025" units="cm"/>
      <inkml:brushProperty name="height" value="0.025" units="cm"/>
      <inkml:brushProperty name="color" value="#008C3A"/>
    </inkml:brush>
  </inkml:definitions>
  <inkml:trace contextRef="#ctx0" brushRef="#br0">1889 298 12043,'-1'-10'395,"1"4"-327,0 1-1,-1 0 1,0-1-1,0 1 1,0 0-1,-1 0 1,0-1-1,0 1 1,0 0-1,-1 1 0,1-1 1,-1 0-1,0 1 1,-1 0-1,1-1 1,-1 1-1,0 1 1,0-1-1,0 0 1,0 1-1,-9-5 1,-21-13 456,-1 2 1,-1 2-1,-1 1 1,-75-22 0,32 18 189,-115-13 0,95 22-706,-1 4-1,-196 14 1,225 0 162,0 4-1,1 3 1,0 3-1,-125 47 0,172-54-42,2 0-1,-1 2 1,2 1-1,-1 0 1,2 2-1,0 0 1,1 1-1,0 1 0,1 1 1,-17 22-1,27-28-96,-1 0 0,1 1 0,1 0 0,0 1 0,1-1 0,0 1 0,2 0 0,-1 1 0,2-1-1,0 1 1,0 0 0,1-1 0,1 1 0,1 0 0,0 0 0,1 0 0,0 0 0,5 18 0,-1-17-25,0 0-1,1 0 1,1-1 0,1 1 0,0-2 0,1 1 0,0-1 0,1 0-1,1-1 1,0 0 0,0-1 0,2 0 0,-1-1 0,2-1 0,14 10 0,9 4 17,2-1 1,0-2 0,1-2 0,66 22 0,-16-16 127,0-4 1,1-3-1,0-5 0,1-3 1,169-5-1,-213-7 115,0-2-1,0-2 0,0-2 1,-1-2-1,-1-2 1,0-2-1,0-2 1,-2-2-1,56-31 1,-76 35-136,-1-1-1,0-2 1,-1 0 0,-2-1 0,1-1-1,-2-1 1,27-35 0,-34 38 24,-1-1-1,-1-1 1,0 0 0,-1 0-1,-1 0 1,-1-1 0,-1-1-1,-1 1 1,0-1 0,2-38-1,-6 45-132,-1 1 0,0-1-1,-1 1 1,-1-1 0,0 1-1,-1-1 1,0 1 0,-1 0-1,0 1 1,-1-1 0,-1 1-1,-10-18 1,6 15-39,-1 0 1,-1 0 0,-1 1-1,0 0 1,0 1-1,-2 1 1,1 0-1,-20-11 1,-2 2-661,0 2 1,-1 2-1,-1 1 1,0 2 0,-1 2-1,-1 1 1,-67-8-1,9 10-3287,6 8-3764</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48.249"/>
    </inkml:context>
    <inkml:brush xml:id="br0">
      <inkml:brushProperty name="width" value="0.025" units="cm"/>
      <inkml:brushProperty name="height" value="0.025" units="cm"/>
      <inkml:brushProperty name="color" value="#008C3A"/>
    </inkml:brush>
  </inkml:definitions>
  <inkml:trace contextRef="#ctx0" brushRef="#br0">1 40 23446,'0'0'9321,"53"-40"-31838</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26.863"/>
    </inkml:context>
    <inkml:brush xml:id="br0">
      <inkml:brushProperty name="width" value="0.025" units="cm"/>
      <inkml:brushProperty name="height" value="0.025" units="cm"/>
    </inkml:brush>
  </inkml:definitions>
  <inkml:trace contextRef="#ctx0" brushRef="#br0">14 441 15951,'-3'-9'1148,"0"1"-876,1-1 0,0 0 1,0 0-1,1-1 0,1 1 0,-1 0 1,1 0-1,1 0 0,0-1 0,0 1 1,1 0-1,0 0 0,5-13 0,3-2 158,1 2-1,1 0 0,1 0 0,1 1 0,1 1 1,1 0-1,29-28 0,-36 39-383,1 0 0,0 0-1,0 2 1,1-1 0,0 1 0,1 0 0,-1 1-1,1 1 1,1 0 0,-1 1 0,1 0-1,-1 0 1,1 1 0,0 1 0,0 1 0,17-1-1,-27 2-38,0 0-1,0 0 0,0 0 0,0 0 0,0 1 1,0-1-1,0 1 0,0 0 0,0 0 0,-1 0 1,1 0-1,0 0 0,0 1 0,-1-1 0,1 1 0,-1 0 1,1 0-1,-1 0 0,0 0 0,0 0 0,0 0 1,0 1-1,0-1 0,0 1 0,-1-1 0,1 1 1,-1 0-1,0-1 0,0 1 0,0 0 0,0 0 0,0 0 1,-1 0-1,1 0 0,-1 0 0,0 0 0,0 5 1,0 1 99,-1 0-1,0-1 1,-1 1 0,0-1 0,-1 1 0,1-1 0,-2 0 0,1 0 0,-1 0 0,0 0 0,-1-1 0,-6 9 0,-34 35 118,-16 21 331,61-70-530,-1-1 1,1 0-1,-1 1 0,1 0 1,0-1-1,-1 1 0,1-1 0,0 1 1,0-1-1,0 1 0,0 0 1,0-1-1,1 1 0,-1-1 1,0 1-1,1-1 0,-1 1 1,1-1-1,-1 1 0,1-1 0,0 1 1,0-1-1,0 0 0,-1 1 1,1-1-1,2 1 0,-4-1-7,1 0-1,-1-1 1,1 1-1,-1-1 1,0 1-1,1-1 1,-1 1-1,1-1 1,-1 1-1,0-1 0,0 0 1,1 1-1,-1-1 1,0 0-1,0 0 1,1 1-1,-1-1 1,0 0-1,0 0 1,1 0-1,-3 0 1,-1 1-3387</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48.637"/>
    </inkml:context>
    <inkml:brush xml:id="br0">
      <inkml:brushProperty name="width" value="0.025" units="cm"/>
      <inkml:brushProperty name="height" value="0.025" units="cm"/>
      <inkml:brushProperty name="color" value="#008C3A"/>
    </inkml:brush>
  </inkml:definitions>
  <inkml:trace contextRef="#ctx0" brushRef="#br0">0 285 16784,'0'0'15081,"12"-8"-14558,13-9-433,130-92-64,-121 83-287,-2-1 0,48-52 0,-64 60 60,-27 30 27,-25 29 223,18-16 82,1 1 1,-22 43-1,34-57-128,0-1 1,1 1-1,0 0 1,1-1-1,0 2 1,1-1-1,0 0 1,1 0-1,0 1 1,1 11-1,0-21-102,0 0-1,1 0 1,-1 0 0,1 0-1,-1 0 1,1-1-1,0 1 1,0 0-1,0-1 1,0 1-1,0 0 1,0-1-1,0 1 1,1-1-1,-1 0 1,1 1-1,-1-1 1,1 0-1,-1 0 1,1 0-1,-1 0 1,1 0-1,0 0 1,0 0-1,0-1 1,-1 1-1,1-1 1,0 1-1,0-1 1,0 0-1,0 1 1,0-1-1,0 0 1,0 0-1,0-1 1,2 1-1,3-1-1014,0 1-1,0-1 0,0-1 0,0 1 0,0-1 1,0-1-1,-1 1 0,13-7 0,18-17-8350</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48.964"/>
    </inkml:context>
    <inkml:brush xml:id="br0">
      <inkml:brushProperty name="width" value="0.025" units="cm"/>
      <inkml:brushProperty name="height" value="0.025" units="cm"/>
      <inkml:brushProperty name="color" value="#008C3A"/>
    </inkml:brush>
  </inkml:definitions>
  <inkml:trace contextRef="#ctx0" brushRef="#br0">150 1 18161,'0'0'2691,"-10"7"-689,-12 11-657,1 1-1,-24 27 1,40-41-1101,0 0 0,0 1 0,1 0-1,0 0 1,0 1 0,0-1 0,1 1-1,0 0 1,0-1 0,0 1 0,1 1-1,0-1 1,1 0 0,-1 0 0,2 1-1,-1 7 1,2-12-240,0-1 0,0 1-1,0 0 1,0-1 0,1 1 0,-1-1 0,1 0-1,0 1 1,0-1 0,0 0 0,0 0 0,0 0-1,0 0 1,0-1 0,1 1 0,-1-1 0,1 1-1,-1-1 1,1 0 0,0 0 0,-1 0 0,1 0-1,0 0 1,0-1 0,-1 1 0,1-1 0,0 0-1,3 0 1,5 2 0,-1-1 0,1-1 1,0 0-1,-1-1 0,1 0 0,15-3 0,-21 2 8,0 0 0,0-1-1,0 1 1,0-1 0,0 0 0,-1 0 0,1 0 0,-1-1 0,0 1 0,0-1 0,0 0-1,0 0 1,-1-1 0,1 1 0,-1-1 0,4-8 0,-3 6 110,-1-1 1,0 0-1,0 0 0,-1 0 1,0 0-1,0-1 0,-1 1 1,0-1-1,0 1 1,-1-10-1,-1 16-123,1 0 1,0 1-1,-1-1 0,1 0 0,-1 1 1,0-1-1,1 1 0,-1-1 1,0 1-1,0-1 0,0 1 0,0-1 1,0 1-1,0 0 0,0 0 1,-1-1-1,1 1 0,0 0 1,-1 0-1,1 1 0,-4-3 0,1 1 21,-1 0 0,0 0 0,0 1 0,0-1-1,0 1 1,0 0 0,-9 0 0,8 1-40,0 0 0,1 0 0,-1 1 0,1-1 0,-1 1 1,1 0-1,-7 3 0,10-4-28,1 1-1,-1 0 1,0-1 0,1 1-1,-1 0 1,0 0 0,1 0-1,-1 0 1,1 0 0,0 1-1,-1-1 1,1 0 0,0 1 0,0-1-1,0 1 1,0-1 0,0 1-1,0-1 1,-1 4 0,1-4-165,1 0 0,0 1 0,0-1 0,0 0 0,0 0 0,1 0 0,-1 0 0,0 0 0,0 0 0,1 0 0,-1 1 1,0-1-1,1 0 0,-1 0 0,1 0 0,0 0 0,-1 0 0,1-1 0,0 1 0,-1 0 0,1 0 0,0 0 0,0-1 0,0 1 0,0 0 1,0-1-1,0 1 0,0 0 0,0-1 0,0 0 0,0 1 0,0-1 0,0 0 0,0 1 0,0-1 0,0 0 0,1 0 0,1 0 0,49 4-7794,-48-4 6894,28 0-7177</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49.294"/>
    </inkml:context>
    <inkml:brush xml:id="br0">
      <inkml:brushProperty name="width" value="0.025" units="cm"/>
      <inkml:brushProperty name="height" value="0.025" units="cm"/>
      <inkml:brushProperty name="color" value="#008C3A"/>
    </inkml:brush>
  </inkml:definitions>
  <inkml:trace contextRef="#ctx0" brushRef="#br0">177 15 14734,'0'0'13693,"-13"6"-12695,-2 2-614,1 0 0,-1 0 0,2 1-1,-26 22 1,33-25-282,-1 1 0,1-1-1,1 1 1,-1 0-1,1 0 1,0 0 0,1 1-1,0 0 1,0 0 0,0 0-1,1 0 1,1 1-1,-3 8 1,5-15-102,-1 1 0,1-1 0,0 1 0,0-1 0,0 1 0,0 0 0,0-1 0,1 1 0,-1-1 0,1 1 0,0-1 0,-1 0 0,1 1 0,0-1 0,1 0 0,-1 0 0,0 1 0,1-1 0,-1 0 0,3 2 0,-1-1 0,1 0 0,0 0 0,-1 0 0,1-1 0,0 0 0,1 1 0,-1-2 0,0 1 0,0 0 0,8 1 0,1-1 0,1 1 0,0-2 0,0 0 0,0 0 0,1-2 0,21-2 0,-26 0 0,0 0 0,0-1 0,0 0 0,0 0 0,0-1 0,-1 0 0,0-1 0,0 0 0,-1 0 0,1-1 0,-1 0 0,-1 0 0,1-1 0,-1 0 0,-1-1 0,1 1 0,-2-1 0,1-1 0,-1 1 0,0-1 0,-1 0 0,0 0 0,-1 0 0,0 0 0,-1 0 0,0-1 0,0 0 0,0-13 0,-3 22 0,1 0 0,0 0 0,0 0 0,-1 0 0,1 0 0,-1 1 0,0-1 0,1 0 0,-1 0 0,0 1 0,0-1 0,0 1 0,0-1 0,0 0 0,-1 1 0,1 0 0,0-1 0,-1 1 0,1 0 0,-1 0 0,1 0 0,-1 0 0,-2-1 0,0 0 0,-1 0 0,1 1 0,-1 0 0,0 0 0,1 0 0,-1 1 0,0-1 0,1 1 0,-9 1 0,5-1 0,1 1 0,-1 0 0,0 1 0,1 0 0,-1 0 0,1 1 0,-1-1 0,1 2 0,0-1 0,0 1 0,-11 8 0,17-11-243,0 0 0,0 1 0,0-1 0,0 0 0,0 1 0,0-1 0,0 1 0,0-1 0,0 1-1,1 0 1,-1-1 0,1 1 0,-1 0 0,1-1 0,-1 1 0,1 2 0,0 2-7348</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49.760"/>
    </inkml:context>
    <inkml:brush xml:id="br0">
      <inkml:brushProperty name="width" value="0.025" units="cm"/>
      <inkml:brushProperty name="height" value="0.025" units="cm"/>
      <inkml:brushProperty name="color" value="#008C3A"/>
    </inkml:brush>
  </inkml:definitions>
  <inkml:trace contextRef="#ctx0" brushRef="#br0">1 27 14894,'0'0'12876,"74"-20"-11210,-27 18-577,7 0-545,4-1-448,-1 3-63,-3 0-386,-10 0-896,-11 0-641,-9 0-1057,-15 0-2081</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50.118"/>
    </inkml:context>
    <inkml:brush xml:id="br0">
      <inkml:brushProperty name="width" value="0.025" units="cm"/>
      <inkml:brushProperty name="height" value="0.025" units="cm"/>
      <inkml:brushProperty name="color" value="#008C3A"/>
    </inkml:brush>
  </inkml:definitions>
  <inkml:trace contextRef="#ctx0" brushRef="#br0">1 1 9065,'0'0'-32</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52.254"/>
    </inkml:context>
    <inkml:brush xml:id="br0">
      <inkml:brushProperty name="width" value="0.025" units="cm"/>
      <inkml:brushProperty name="height" value="0.025" units="cm"/>
      <inkml:brushProperty name="color" value="#008C3A"/>
    </inkml:brush>
  </inkml:definitions>
  <inkml:trace contextRef="#ctx0" brushRef="#br0">39 0 11691,'-14'3'4773,"2"-2"-2595,3 2-289,5 0-671,4 0 63,1 1 448,19 0-223,10-2-193,13-2-352,7 0-513,9 0-223,0 0-129,-4-5-64,-10 0-32,-12 4-737,-13 0-1313,-12-1-1601,-8-4-3396</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05.849"/>
    </inkml:context>
    <inkml:brush xml:id="br0">
      <inkml:brushProperty name="width" value="0.025" units="cm"/>
      <inkml:brushProperty name="height" value="0.025" units="cm"/>
      <inkml:brushProperty name="color" value="#008C3A"/>
    </inkml:brush>
  </inkml:definitions>
  <inkml:trace contextRef="#ctx0" brushRef="#br0">0 325 11243,'0'0'17376,"14"-5"-16180,12-6-949,0-1 0,-1-1 0,-1-1 0,0-1 0,-2-2 0,23-19 1,-25 19-208,22-18 137,-2-1 0,64-77 0,-122 158 474,-131 259-651,147-301-315,1 0 1,0 0-1,0 0 0,0 0 0,0 0 1,1 1-1,-1-1 0,1 0 0,0 0 1,0 0-1,0 5 0,0-8 193,0 1-1,0-1 1,0 0 0,1 1 0,-1-1-1,0 1 1,0-1 0,0 0-1,1 1 1,-1-1 0,0 1-1,0-1 1,1 0 0,-1 0-1,0 1 1,1-1 0,-1 0 0,1 1-1,-1-1 1,0 0 0,1 0-1,-1 0 1,1 1 0,-1-1-1,0 0 1,1 0 0,-1 0-1,2 0 1,21-8-3487,4-14-3939</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06.221"/>
    </inkml:context>
    <inkml:brush xml:id="br0">
      <inkml:brushProperty name="width" value="0.025" units="cm"/>
      <inkml:brushProperty name="height" value="0.025" units="cm"/>
      <inkml:brushProperty name="color" value="#008C3A"/>
    </inkml:brush>
  </inkml:definitions>
  <inkml:trace contextRef="#ctx0" brushRef="#br0">1 265 18065,'0'0'10981,"8"3"-9993,-5-2-938,0 0 1,0 0-1,0-1 0,0 1 1,0-1-1,0 0 1,0 0-1,0 0 1,0 0-1,0 0 1,0 0-1,0-1 0,0 0 1,0 1-1,0-1 1,0 0-1,4-2 1,1-2-9,0-1 1,0 1 0,0-1-1,-1-1 1,11-11 0,10-14 65,-1-1 1,-1-1 0,-2-1 0,21-42 0,-40 70 3,-3 10 35,-3 21 195,-9 34 82,0-25-424,0-3 0,2 0 0,1 1 0,1 0 0,-2 47 0,8-78-47,1 1-1,-1-1 1,0 0 0,0 1-1,0-1 1,1 0 0,-1 1-1,0-1 1,0 0 0,1 0-1,-1 0 1,0 1 0,1-1-1,-1 0 1,0 0 0,1 0-1,-1 0 1,0 1 0,1-1-1,-1 0 1,0 0 0,1 0-1,-1 0 1,0 0 0,1 0-1,-1 0 1,0 0 0,1 0-1,-1 0 1,1 0 0,-1 0-1,0 0 1,1-1 0,-1 1-1,0 0 1,1 0 0,-1 0-1,0 0 1,0-1 0,1 1-1,-1 0 1,0 0 0,1-1-1,-1 1 1,16-11-5318,-10-3-2450</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07.266"/>
    </inkml:context>
    <inkml:brush xml:id="br0">
      <inkml:brushProperty name="width" value="0.025" units="cm"/>
      <inkml:brushProperty name="height" value="0.025" units="cm"/>
      <inkml:brushProperty name="color" value="#008C3A"/>
    </inkml:brush>
  </inkml:definitions>
  <inkml:trace contextRef="#ctx0" brushRef="#br0">1 289 14862,'0'0'6022,"9"-3"-4020,10-4-1471,0-1 1,0-1 0,-1-1-1,0-1 1,-1 0 0,0-1-1,18-17 1,8-10-267,54-62 0,-83 81-26,12-9 493,-29 53 133,-11 15-359,-27 57-1,28-71-482,1 2 0,1-1 0,2 1-1,0 1 1,-6 39 0,15-66-62,0 0 1,0 0-1,-1 0 0,1 0 1,0 0-1,0 0 0,0 0 1,0 0-1,1 0 0,-1 0 1,0-1-1,0 1 0,0 0 1,1 0-1,-1 0 0,0 0 1,1 0-1,-1 0 0,1 0 1,-1-1-1,1 1 0,0 0 1,-1 0-1,1-1 0,0 1 1,-1 0-1,1-1 0,0 1 1,0-1-1,0 1 0,-1-1 1,1 1-1,2 0 0,-1-1-437,0 0-1,0 0 1,1 0 0,-1 0-1,0 0 1,0 0-1,0 0 1,0-1-1,0 1 1,1-1-1,-1 0 1,0 1 0,0-1-1,3-2 1,19-16-9032</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07.611"/>
    </inkml:context>
    <inkml:brush xml:id="br0">
      <inkml:brushProperty name="width" value="0.025" units="cm"/>
      <inkml:brushProperty name="height" value="0.025" units="cm"/>
      <inkml:brushProperty name="color" value="#008C3A"/>
    </inkml:brush>
  </inkml:definitions>
  <inkml:trace contextRef="#ctx0" brushRef="#br0">59 0 20371,'0'0'3011,"-42"51"-897,31-32 192,5-2-1825,6-4-417,0-3-705,13-3-1953,0-4-1282,3 0-1633,-2-3-4453</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27.738"/>
    </inkml:context>
    <inkml:brush xml:id="br0">
      <inkml:brushProperty name="width" value="0.025" units="cm"/>
      <inkml:brushProperty name="height" value="0.025" units="cm"/>
    </inkml:brush>
  </inkml:definitions>
  <inkml:trace contextRef="#ctx0" brushRef="#br0">87 115 10890,'0'0'3897,"0"-2"14,9-17-2627,1 9-625,0 1 1,0-1-1,1 2 1,0-1-1,1 2 1,18-11-1,-23 15-501,-1 0 0,1 0-1,-1 0 1,1 1 0,0-1 0,0 2-1,0-1 1,0 1 0,1 0-1,-1 1 1,0-1 0,0 2 0,1-1-1,9 2 1,-14 0-73,1 0 0,-1 0 0,-1 0-1,1 0 1,0 0 0,0 0 0,-1 1 0,0-1-1,1 1 1,-1 0 0,0 0 0,0 0 0,0 0-1,-1 0 1,1 0 0,-1 0 0,0 1-1,0-1 1,0 0 0,0 1 0,0-1 0,-1 1-1,1-1 1,-1 1 0,0-1 0,-1 7 0,1 0 124,0 1 0,-1-1-1,0 1 1,-1-1 0,0 0 0,-1 1 0,-7 17 0,4-16-62,-1-1 0,0 0 1,0-1-1,-2 0 0,1 0 0,-1-1 0,0 0 0,-1-1 0,0 0 0,-1 0 1,1-1-1,-1 0 0,-1-1 0,-13 6 0,6-5-352,0 0 1,-37 8-1,-29-5-3939,104-14-581,4-10-2428</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08.017"/>
    </inkml:context>
    <inkml:brush xml:id="br0">
      <inkml:brushProperty name="width" value="0.025" units="cm"/>
      <inkml:brushProperty name="height" value="0.025" units="cm"/>
      <inkml:brushProperty name="color" value="#008C3A"/>
    </inkml:brush>
  </inkml:definitions>
  <inkml:trace contextRef="#ctx0" brushRef="#br0">143 60 5349,'0'0'14467,"2"-8"-11397,1-2-1996,3-27 3345,-6 36-4369,0 1 1,0 0-1,0 0 1,0 0-1,0 0 1,0-1-1,0 1 0,0 0 1,0 0-1,0 0 1,0 0-1,0 0 1,0-1-1,0 1 1,0 0-1,0 0 1,0 0-1,-1 0 0,1 0 1,0 0-1,0-1 1,0 1-1,0 0 1,0 0-1,0 0 1,0 0-1,-1 0 0,1 0 1,0 0-1,0 0 1,0 0-1,0 0 1,0 0-1,-1 0 1,1 0-1,0 0 0,0 0 1,0 0-1,0 0 1,0 0-1,-1 0 1,1 0-1,0 0 1,0 0-1,0 0 1,0 0-1,-1 0 0,1 0 1,0 0-1,0 0 1,0 0-1,0 0 1,0 0-1,-1 0 1,-12 9 519,-9 12-712,2 5 263,2 2 1,-26 49-1,39-66-76,0-1 0,1 1-1,0 0 1,1 0 0,0 0 0,0 1 0,2-1 0,-1 1 0,1-1-1,1 1 1,1 14 0,0-24-40,-1 1-1,1-1 1,0 0-1,0 0 1,0 0-1,0 0 1,0-1-1,0 1 1,1 0-1,-1 0 1,1-1-1,-1 1 1,1-1-1,-1 1 1,1-1-1,0 0 1,0 1-1,0-1 1,0 0-1,0 0 1,0-1-1,0 1 1,0 0-1,0 0 1,0-1-1,0 0 1,0 1-1,1-1 1,-1 0-1,0 0 1,0 0-1,0 0 1,3-1 0,2 1 9,1-1 0,-1 0 1,1 0-1,-1-1 0,1 0 1,-1 0-1,0-1 1,11-5-1,-7 1-14,0 0 0,-1-1 0,0 0 0,0 0 0,-1-1 0,0 0 0,-1-1 0,0 0 0,-1 0 0,0-1 0,0 0 0,-1 0 0,0-1 0,-1 1 0,-1-1 0,0-1 0,0 1 0,-1 0 0,-1-1 0,0 0 0,-1 1 0,0-19 0,-1 29-8,0-1 0,0 0 0,0 0 0,-1 0 0,1 0 0,-1 1 0,0-1 0,0 0 0,0 1 0,0-1 0,0 0 0,-1 1-1,1-1 1,-1 1 0,0 0 0,0 0 0,1-1 0,-1 1 0,-1 0 0,1 1 0,0-1 0,0 0 0,-1 1 0,1-1 0,-1 1 0,1 0 0,-1 0 0,0 0 0,1 0 0,-1 0 0,0 0 0,0 1 0,0-1 0,1 1 0,-1 0 0,0 0-1,0 0 1,0 0 0,0 1 0,-5 0 0,3 0-55,-1 1 0,0-1 0,0 1-1,0 0 1,1 0 0,0 1-1,-1 0 1,1 0 0,0 0-1,0 1 1,0-1 0,1 1 0,-1 0-1,1 1 1,0-1 0,0 1-1,0-1 1,-5 11 0,-5 36-4410,13-49 3747,1 1 0,0 0 0,-1 0 0,1-1 0,0 1 0,0 0 0,1 0 0,-1-1 0,1 1-1,-1 0 1,1-1 0,0 1 0,0-1 0,0 1 0,0-1 0,3 5 0,12 4-10362</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08.358"/>
    </inkml:context>
    <inkml:brush xml:id="br0">
      <inkml:brushProperty name="width" value="0.025" units="cm"/>
      <inkml:brushProperty name="height" value="0.025" units="cm"/>
      <inkml:brushProperty name="color" value="#008C3A"/>
    </inkml:brush>
  </inkml:definitions>
  <inkml:trace contextRef="#ctx0" brushRef="#br0">205 0 18706,'0'0'8760,"-11"6"-7522,-2 1-1079,1 1-1,0 0 0,0 0 0,1 1 0,0 1 0,0 0 0,1 0 0,1 1 0,-10 14 0,7-7 184,1 0 1,0 1 0,-12 32-1,19-42-245,1 0 0,1 0-1,-1 1 1,2-1 0,-1 0-1,1 1 1,0-1 0,1 1 0,0-1-1,3 17 1,-2-22-95,0 0 0,1-1 0,-1 1 0,1-1 0,0 0 0,0 1 0,0-1-1,0 0 1,0 0 0,1 0 0,-1-1 0,1 1 0,0 0 0,0-1 0,0 0 0,0 0 0,0 0 0,0 0 0,1 0 0,-1 0 0,1-1 0,-1 0 0,1 0-1,0 0 1,-1 0 0,1 0 0,0-1 0,0 0 0,-1 0 0,8 0 0,-4 0-3,0 0 1,0-1-1,0 0 0,0 0 0,-1 0 1,1-1-1,0 0 0,-1-1 1,1 1-1,-1-1 0,0 0 1,0-1-1,0 1 0,0-1 0,-1 0 1,7-7-1,-8 5 1,1 0 0,-1 0 0,-1 0 0,1-1 0,-1 0 0,0 1 0,-1-1 0,0 0 0,2-9 0,-3 14 0,-1 0 0,1 0 0,-1 0 0,0 0 0,0 0 0,1 0 0,-1 0 0,0 0 0,-1 0 0,1 0 0,0 0 0,0 0 0,-1 0 0,0 0 0,1 0 0,-1 1 0,0-1 0,0 0 0,0 0 0,0 0 0,0 1 0,0-1 0,0 1 0,-1-1 0,1 1 0,0-1 0,-1 1 0,1 0 0,-1 0 0,0 0 0,1-1 0,-1 2 0,0-1 0,0 0 0,0 0 0,0 0 0,1 1 0,-3-1 0,-2 0-89,0 1 0,1-1 0,-1 1-1,1 0 1,-1 0 0,1 1 0,-1 0 0,1 0 0,-1 0-1,1 1 1,-1-1 0,1 1 0,0 1 0,-10 5 0,12-6-121,0 0 1,0 0 0,0 1 0,0-1 0,0 1-1,1 0 1,-1 0 0,1 0 0,0 0-1,0 0 1,0 1 0,0-1 0,1 1-1,-1-1 1,1 1 0,0 0 0,0-1-1,0 1 1,0 0 0,1 0 0,-1 0-1,1 6 1,1-1-8087</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11.005"/>
    </inkml:context>
    <inkml:brush xml:id="br0">
      <inkml:brushProperty name="width" value="0.025" units="cm"/>
      <inkml:brushProperty name="height" value="0.025" units="cm"/>
      <inkml:brushProperty name="color" value="#008C3A"/>
    </inkml:brush>
  </inkml:definitions>
  <inkml:trace contextRef="#ctx0" brushRef="#br0">1 163 9705,'0'0'19117,"4"-6"-18551,140-151 945,-149 195-1068,-1-11-291,-2 0-190,2 1 0,1-1 0,-2 46 0,7-73-10,0 1 1,0-1-1,0 1 1,0-1-1,1 0 1,-1 1 0,0-1-1,0 0 1,0 1-1,1-1 1,-1 0-1,0 0 1,0 1 0,1-1-1,-1 0 1,0 0-1,0 1 1,1-1-1,-1 0 1,0 0-1,1 0 1,-1 1 0,1-1-1,-1 0 1,0 0-1,1 0 1,-1 0-1,0 0 1,1 0 0,-1 0-1,0 0 1,1 0-1,-1 0 1,1 0-1,-1 0 1,0 0 0,1 0-1,-1 0 1,0 0-1,1-1 1,-1 1-1,0 0 1,1 0-1,-1 0 1,1-1 0,18-9-2469,25-38-6858,-20 16 1745</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11.362"/>
    </inkml:context>
    <inkml:brush xml:id="br0">
      <inkml:brushProperty name="width" value="0.025" units="cm"/>
      <inkml:brushProperty name="height" value="0.025" units="cm"/>
      <inkml:brushProperty name="color" value="#008C3A"/>
    </inkml:brush>
  </inkml:definitions>
  <inkml:trace contextRef="#ctx0" brushRef="#br0">35 4 14670,'0'0'14728,"6"-1"-14695,-3 0-30,0 1 0,0-1 0,0 1 0,0 0 0,0 0 0,0 0 1,0 0-1,0 1 0,0-1 0,0 1 0,0 0 0,3 1 1,-4-1 17,-1 0 0,1 1 1,-1-1-1,0 1 1,1-1-1,-1 1 0,0-1 1,0 1-1,0 0 1,0 0-1,0 0 1,0-1-1,-1 1 0,1 0 1,-1 0-1,1 0 1,-1 0-1,0 0 1,1 0-1,-1 0 0,0 0 1,0 0-1,-1 3 1,0 5 154,-1 1 0,-1-1 0,0 0 0,0 0 0,-1 0 0,0 0 0,0-1 0,-1 1 0,0-1 0,-1 0 0,0-1 0,-1 1 0,-10 9 0,-12 20 141,29-38-316,0 0 0,0 0-1,0 1 1,0-1 0,0 0 0,-1 0 0,1 0-1,0 0 1,0 1 0,0-1 0,0 0 0,0 0 0,0 0-1,0 0 1,0 1 0,0-1 0,0 0 0,0 0-1,0 0 1,0 0 0,0 1 0,0-1 0,0 0-1,0 0 1,0 0 0,0 1 0,0-1 0,0 0-1,0 0 1,0 0 0,0 0 0,0 1 0,0-1-1,0 0 1,0 0 0,1 0 0,-1 0 0,0 1 0,0-1-1,0 0 1,0 0 0,0 0 0,1 0 0,-1 0-1,0 0 1,0 1 0,14 0 37,16-5-418,18-11-4638,-17 2-5120,-6 1-5600</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12.205"/>
    </inkml:context>
    <inkml:brush xml:id="br0">
      <inkml:brushProperty name="width" value="0.025" units="cm"/>
      <inkml:brushProperty name="height" value="0.025" units="cm"/>
      <inkml:brushProperty name="color" value="#008C3A"/>
    </inkml:brush>
  </inkml:definitions>
  <inkml:trace contextRef="#ctx0" brushRef="#br0">397 180 7559,'7'-9'3785,"1"-1"-2783,1 1 282,-1 0-1,-1 0 0,1-1 1,-1 0-1,-1-1 1,0 1-1,5-14 0,-11 24-1191,0-1 0,0 1-1,0 0 1,0-1-1,0 1 1,0-1-1,0 1 1,0 0 0,0-1-1,0 1 1,-1-1-1,1 1 1,0 0 0,0-1-1,0 1 1,0 0-1,-1-1 1,1 1-1,0 0 1,0 0 0,-1-1-1,1 1 1,0 0-1,-1 0 1,1-1 0,0 1-1,-1 0 1,1 0-1,0 0 1,-1-1-1,1 1 1,0 0 0,-1 0-1,1 0 1,0 0-1,-1 0 1,1 0 0,-1 0-1,1 0 1,0 0-1,-1 0 1,-21 0 975,19 1-840,-12 1-82,0 0 0,0 2-1,0-1 1,0 2 0,1 0-1,-1 1 1,-14 8 0,-8 7-161,-45 33 1,62-40 4,1 1 0,1 1 0,1 1 1,0 1-1,1 0 0,1 1 0,-17 27 1,27-38 18,1 1 0,0 0 0,0-1 0,1 1 0,0 1 0,0-1 0,1 0 0,0 1 0,0 13 0,2-17 9,0 0 1,1 1 0,0-1 0,0 0-1,0 0 1,1 1 0,0-1-1,0 0 1,1-1 0,-1 1 0,1 0-1,0-1 1,1 1 0,0-1 0,6 7-1,3 1 53,1 0 0,0-2 0,1 1 0,0-2 0,0 0 0,2-1 0,-1 0 0,1-1 0,0-1 0,0-1-1,1-1 1,32 7 0,-32-9 14,0 0 0,0-2 0,1 0 1,-1 0-1,0-2 0,1 0 0,-1-1 0,0-1 0,0-1 0,0 0 0,-1-2 0,32-13 0,-27 7 12,-1-1 0,0-2 0,-1 0 0,0 0 0,-2-2 0,0 0 0,0-2 0,-2 0 0,27-40 0,-34 44-53,0 0 0,-1-1 0,0 0 0,-2 0 0,0-1 1,-1 0-1,0 0 0,-1 0 0,-1-1 0,-1 0 0,-1 1 1,0-1-1,-1 0 0,-4-31 0,2 41-42,1 1 0,-2-1 1,1 1-1,-1 0 0,0 0 0,0 0 1,-1 0-1,0 0 0,0 1 0,-1 0 1,1 0-1,-1 0 0,-1 0 0,1 1 0,-1 0 1,0 0-1,0 0 0,0 1 0,-1 0 1,0 0-1,0 1 0,0 0 0,0 0 1,0 0-1,-15-2 0,9 2-12,-1 1-1,0 0 1,0 1-1,1 1 1,-1 0-1,0 1 1,0 0 0,0 1-1,1 1 1,-1 0-1,1 1 1,0 0-1,-21 10 1,16-4-819,0 1 1,-26 20-1,-5 11-7326,27-23-97</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14.438"/>
    </inkml:context>
    <inkml:brush xml:id="br0">
      <inkml:brushProperty name="width" value="0.025" units="cm"/>
      <inkml:brushProperty name="height" value="0.025" units="cm"/>
      <inkml:brushProperty name="color" value="#008C3A"/>
    </inkml:brush>
  </inkml:definitions>
  <inkml:trace contextRef="#ctx0" brushRef="#br0">1 242 16207,'0'0'8456,"10"-5"-6843,17-12-1186,-1-1 0,0-2 0,-1 0 0,-2-1 0,0-2 0,-1 0 0,-1-2 0,29-44 0,-61 97-140,1 1 0,1 0-1,2 0 1,1 1 0,1 0 0,-1 49-1,5-78-296,1 0 0,1 1 0,-1-1-1,0 0 1,0 0 0,0 1-1,1-1 1,-1 0 0,0 0-1,1 1 1,-1-1 0,1 0 0,0 0-1,-1 0 1,1 0 0,0 0-1,0 0 1,0 0 0,0 0-1,0 0 1,0 0 0,0 0 0,0 0-1,0-1 1,0 1 0,0 0-1,0-1 1,0 1 0,1-1-1,-1 0 1,0 1 0,0-1 0,1 0-1,-1 1 1,0-1 0,1 0-1,-1 0 1,0 0 0,1 0 0,1-1-1,27-6-2656,-7-8-4349,-14 4 402</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14.811"/>
    </inkml:context>
    <inkml:brush xml:id="br0">
      <inkml:brushProperty name="width" value="0.025" units="cm"/>
      <inkml:brushProperty name="height" value="0.025" units="cm"/>
      <inkml:brushProperty name="color" value="#008C3A"/>
    </inkml:brush>
  </inkml:definitions>
  <inkml:trace contextRef="#ctx0" brushRef="#br0">1 21 18674,'0'0'6390,"12"-4"-5141,1 0-895,0 1 0,0 0 1,0 1-1,0 0 0,19 0 0,-29 2-304,-1 0-1,1 0 0,0 0 0,0 0 1,-1 0-1,1 1 0,0-1 0,0 1 1,-1 0-1,1-1 0,0 1 1,-1 1-1,1-1 0,-1 0 0,0 1 1,1-1-1,-1 1 0,0 0 0,0-1 1,0 1-1,0 0 0,0 0 0,0 1 1,-1-1-1,1 0 0,-1 1 0,1-1 1,-1 0-1,0 1 0,0 0 0,0-1 1,0 1-1,-1 0 0,1-1 0,-1 1 1,1 0-1,-1 0 0,0 3 0,-1-2-5,1-1-1,0 0 1,-1 1 0,0-1-1,0 0 1,0 1-1,0-1 1,0 0-1,-1 0 1,1 0-1,-1 0 1,0 0-1,0 0 1,0 0-1,0-1 1,-1 1 0,1-1-1,-4 3 1,-6 4 315,0 0 1,-28 15 0,-16 12 141,56-36-501,-1 0 0,1 1 0,0-1 0,-1 0 0,1 0 0,-1 1 0,1-1 0,0 0 0,-1 1 0,1-1 0,0 1 0,0-1 0,-1 0 0,1 1 0,0-1 0,0 1 0,0-1 0,0 1 0,-1-1 0,1 1 0,0-1 0,0 0 0,0 1 0,0-1 0,0 1 0,0-1 0,0 1 0,0-1 0,0 1 0,0-1 0,0 1 0,1-1 0,-1 1 0,0 0 0,17 7 0,25-4 0,-42-4 0,24 0-531,-8 2-1090,0-2 1,0 0-1,0-1 1,0 0-1,-1-2 1,1 0-1,18-5 1,-22 1-6505</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15.310"/>
    </inkml:context>
    <inkml:brush xml:id="br0">
      <inkml:brushProperty name="width" value="0.025" units="cm"/>
      <inkml:brushProperty name="height" value="0.025" units="cm"/>
      <inkml:brushProperty name="color" value="#008C3A"/>
    </inkml:brush>
  </inkml:definitions>
  <inkml:trace contextRef="#ctx0" brushRef="#br0">732 46 7687,'-17'-4'1949,"-180"-29"1673,157 28-2740,-2 2 1,1 2 0,-57 6 0,85-3-721,0 0 0,0 2-1,0-1 1,0 2 0,1 0-1,-1 0 1,1 1 0,1 1-1,-1 0 1,1 0 0,0 1-1,1 1 1,-10 9 0,8-5 117,0 0 0,1 1 0,1 0 0,0 1 0,1 0 1,1 1-1,0 0 0,1 0 0,-7 24 0,9-22-44,1 0 0,1 1 0,0-1 0,1 1-1,1-1 1,1 1 0,1 0 0,5 34 0,-3-39-217,0 0-1,1-1 1,0 1 0,2-1-1,-1 0 1,2-1 0,-1 1 0,2-1-1,0 0 1,0-1 0,1 0-1,11 11 1,-5-8 49,0-1 1,1-1-1,0-1 0,1 0 1,0-1-1,1 0 0,0-2 0,1 0 1,28 8-1,-20-10 156,0-1 0,0-1 0,0-1 0,0-1 0,0-1 0,41-5 0,-29-1 180,0-2-1,-1-2 1,1-1 0,-2-2 0,0-1 0,0-2 0,-2-2-1,0-1 1,59-42 0,-73 45-258,-1-1 0,-1-1-1,-1-1 1,0-1 0,-2 0 0,0-1-1,-1-1 1,16-30 0,-23 38-82,-2-1 0,0 0 1,-1-1-1,0 1 1,-1-1-1,-1 0 0,0 0 1,-1 0-1,-1 0 1,0 0-1,-1-1 0,-1 1 1,0 0-1,-1 0 1,-5-20-1,5 27-75,-1 0 0,0 0 0,-1 0 0,1 1 0,-1-1 1,-1 1-1,1 0 0,-1 0 0,-1 1 0,1-1 0,-1 1 0,0 0 0,-1 1 0,1-1 0,-1 1 0,0 0 0,0 1 1,-1 0-1,1 0 0,-1 1 0,0 0 0,0 0 0,0 1 0,0 0 0,-1 0 0,-14-1 0,6 2-115,0 0-1,-1 1 1,1 1-1,0 0 0,-1 1 1,1 2-1,0-1 0,0 2 1,1 0-1,-1 1 1,1 1-1,-17 9 0,-39 31-6866,59-37 4257,-18 10-7043</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38.473"/>
    </inkml:context>
    <inkml:brush xml:id="br0">
      <inkml:brushProperty name="width" value="0.025" units="cm"/>
      <inkml:brushProperty name="height" value="0.025" units="cm"/>
      <inkml:brushProperty name="color" value="#008C3A"/>
    </inkml:brush>
  </inkml:definitions>
  <inkml:trace contextRef="#ctx0" brushRef="#br0">53 197 9577,'0'0'7260,"-8"6"-4559,-1 0-1933,6-4-498,0 0 0,0 0 1,0 0-1,1 0 0,-1 0 1,0 1-1,1-1 0,-1 1 1,1 0-1,0-1 0,0 1 1,-2 5-1,4-8-111,1 0 0,-1 0 1,1 1-1,0-1 0,-1 0 1,1 0-1,-1 1 0,1-1 1,-1 0-1,1 0 0,0 0 1,-1 0-1,1 0 0,-1 0 1,1 0-1,0 0 0,-1 0 1,1 0-1,-1 0 0,1 0 0,0-1 1,-1 1-1,1 0 0,-1 0 1,1-1-1,-1 1 0,1 0 1,-1 0-1,1-1 0,24-8 363,11-15-328,0 0 1,-2-2-1,-1-2 1,-1-1-1,-1-1 1,33-43-1,-97 134 510,18-29-570,14-31-132,-7 14 1,0-1 0,1 1 0,0 1-1,1-1 1,1 1 0,1 0 0,0 0-1,-1 20 1,5-35-127,0-1 1,0 1-1,0-1 0,0 0 1,1 1-1,-1-1 1,0 1-1,0-1 0,1 0 1,-1 1-1,0-1 0,1 1 1,-1-1-1,0 0 0,1 1 1,-1-1-1,0 0 0,1 0 1,-1 1-1,1-1 1,-1 0-1,1 0 0,-1 0 1,1 0-1,-1 0 0,0 1 1,1-1-1,-1 0 0,1 0 1,-1 0-1,1 0 0,-1 0 1,1 0-1,-1 0 1,1-1-1,-1 1 0,1 0 1,-1 0-1,1 0 0,22-9-10321,-6-7-4838</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38.833"/>
    </inkml:context>
    <inkml:brush xml:id="br0">
      <inkml:brushProperty name="width" value="0.025" units="cm"/>
      <inkml:brushProperty name="height" value="0.025" units="cm"/>
      <inkml:brushProperty name="color" value="#008C3A"/>
    </inkml:brush>
  </inkml:definitions>
  <inkml:trace contextRef="#ctx0" brushRef="#br0">49 0 19186,'0'0'5872,"8"1"-4286,1 0-1217,0 0-1,0 1 1,0 0 0,-1 1 0,1-1-1,-1 2 1,1-1 0,-1 1-1,0 1 1,0-1 0,12 11 0,-17-12-327,0-1 0,-1 1 1,1-1-1,-1 1 0,0 0 0,0 0 1,0 0-1,0 0 0,-1 0 1,1 0-1,-1 1 0,1-1 0,-1 0 1,-1 1-1,1-1 0,0 1 0,-1-1 1,1 1-1,-1 0 0,0-1 1,0 1-1,-1-1 0,1 1 0,-1-1 1,0 1-1,0-1 0,0 1 1,0-1-1,0 0 0,-1 1 0,0-1 1,1 0-1,-1 0 0,0 0 1,-4 3-1,-9 13 2,0-1 0,-2-1 0,-27 23 0,22-21-44,-34 38 0,55-56 0,0 0 0,0 0 0,0 0 0,1 0 0,-1 0 0,0 1 0,0-1 0,1 0 0,-1 0 0,1 0 0,-1 1 0,1-1 0,-1 0 0,1 0 0,0 1 0,-1-1 0,1 0 0,0 1 0,0-1 0,0 1 0,0-1 0,1 2 0,-1-2 0,1 0 0,0 0 0,0 0 0,0 0 0,-1 0 0,1 0 0,0-1 0,0 1 0,0 0 0,0 0 0,0-1 0,1 1 0,-1-1 0,0 1 0,0-1 0,0 1 0,0-1 0,1 0 0,0 1 0,11 1 0,-1-1 0,1 0 0,22-2 0,-21 0 0,17 2-1718,39-3-9413,-47-1 1014</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29.429"/>
    </inkml:context>
    <inkml:brush xml:id="br0">
      <inkml:brushProperty name="width" value="0.025" units="cm"/>
      <inkml:brushProperty name="height" value="0.025" units="cm"/>
    </inkml:brush>
  </inkml:definitions>
  <inkml:trace contextRef="#ctx0" brushRef="#br0">1 72 15599,'6'-16'2614,"8"-23"1683,-13 38-4095,-1 0-1,1 0 0,-1 0 0,1 1 1,0-1-1,-1 0 0,1 0 1,0 0-1,-1 0 0,1 0 0,0 1 1,0-1-1,0 0 0,0 1 0,0-1 1,0 1-1,0-1 0,0 1 0,0-1 1,0 1-1,0 0 0,0-1 0,0 1 1,0 0-1,0 0 0,0 0 0,0 0 1,1 0-1,-1 0-155,0 1 0,0 0 1,0-1-1,0 1 0,0 0 1,0-1-1,-1 1 0,1 0 1,0 0-1,-1-1 0,1 1 1,0 0-1,-1 0 0,1 0 1,-1 0-1,0 0 0,1 0 1,-1 0-1,0 0 0,1 0 1,-1 0-1,0 2 0,4 28 154,-4-27-83,2 49 318,1 26-201,-2-73-233,0 0 1,0 0-1,0 0 1,1 0-1,0 0 1,0 0-1,1-1 1,0 1-1,5 8 1,-6-11 3,0-1 0,1 0-1,-1 0 1,0 0 0,0-1 0,1 1 0,-1 0 0,1-1 0,0 0 0,-1 1-1,1-1 1,0 0 0,0 0 0,0-1 0,0 1 0,0-1 0,0 1 0,0-1-1,0 0 1,0 0 0,-1 0 0,1-1 0,0 1 0,0-1 0,0 1 0,0-1 0,0 0-1,0 0 1,-1 0 0,1-1 0,0 1 0,4-4 0,40-27-1391,-12-2-3406,-16 10-1309,-8 0-2393</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39.583"/>
    </inkml:context>
    <inkml:brush xml:id="br0">
      <inkml:brushProperty name="width" value="0.025" units="cm"/>
      <inkml:brushProperty name="height" value="0.025" units="cm"/>
      <inkml:brushProperty name="color" value="#008C3A"/>
    </inkml:brush>
  </inkml:definitions>
  <inkml:trace contextRef="#ctx0" brushRef="#br0">57 63 6566,'0'0'12668,"2"-9"-10597,0-1-1371,-1 6-393,-1 1 0,1-1-1,-1 1 1,1-1 0,1 1-1,-1 0 1,0 0 0,1-1-1,-1 1 1,4-4 0,1 5 4877,-4 13-3635,-5 17-1006,-4-10-498,0-1 0,-16 28 0,17-35-47,0 0 0,1 1-1,0 0 1,0 0 0,1 0-1,1 1 1,0-1 0,0 1-1,-1 19 1,4-30-1,0 0 1,0 0-1,1 0 0,-1 1 0,0-1 1,0 0-1,1 0 0,-1 0 0,0 0 1,1 0-1,-1 1 0,1-1 1,0 0-1,-1 0 0,1 0 0,0-1 1,0 1-1,-1 0 0,1 0 0,0 0 1,0 0-1,0-1 0,0 1 1,0 0-1,0-1 0,0 1 0,0-1 1,0 1-1,1-1 0,-1 0 0,0 1 1,0-1-1,0 0 0,0 0 1,1 0-1,-1 0 0,0 0 0,0 0 1,0 0-1,1 0 0,-1 0 1,0-1-1,0 1 0,0-1 0,0 1 1,2-1-1,3-1-133,1 0 0,-1 0-1,0 0 1,0-1 0,0 0 0,0-1 0,6-3 0,1-4-2218,-2 0-1,1 0 1,-1-1 0,-1 0 0,17-26-1,-27 38 3316,-11 23 4677,5-12-4421,-3 6-88,-37 72 2865,42-79-4059,0 0 1,1 1-1,0 0 1,1-1-1,0 1 1,0 0-1,1 12 1,6-7-3018,10-11-3814,-5-5-289</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39.954"/>
    </inkml:context>
    <inkml:brush xml:id="br0">
      <inkml:brushProperty name="width" value="0.025" units="cm"/>
      <inkml:brushProperty name="height" value="0.025" units="cm"/>
      <inkml:brushProperty name="color" value="#008C3A"/>
    </inkml:brush>
  </inkml:definitions>
  <inkml:trace contextRef="#ctx0" brushRef="#br0">49 1 19571,'0'0'8391,"-34"57"-7013,28-40-513,0 3-737,3 1-160,3-4-1442,0-3-1697,0-6-1922,6-7-2722</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40.295"/>
    </inkml:context>
    <inkml:brush xml:id="br0">
      <inkml:brushProperty name="width" value="0.025" units="cm"/>
      <inkml:brushProperty name="height" value="0.025" units="cm"/>
      <inkml:brushProperty name="color" value="#008C3A"/>
    </inkml:brush>
  </inkml:definitions>
  <inkml:trace contextRef="#ctx0" brushRef="#br0">89 1 14958,'0'0'16437,"-4"9"-15284,-23 47-907,-12 24-231,35-72-20,1 0-1,0 1 1,1-1 0,0 0 0,0 1-1,1-1 1,-1 11 0,3-18 6,-1 0 0,0 0 0,1 0 0,-1 0 0,1 0 1,0 0-1,-1 0 0,1 0 0,0 0 0,-1 0 0,1-1 0,0 1 0,0 0 0,0-1 0,0 1 0,0 0 0,0-1 1,0 1-1,0-1 0,0 0 0,0 1 0,0-1 0,0 0 0,0 1 0,0-1 0,0 0 0,0 0 0,0 0 1,1 0-1,-1 0 0,1-1 0,41-2-175,3-13-2723,-5-11-5053,-19 5 390</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40.637"/>
    </inkml:context>
    <inkml:brush xml:id="br0">
      <inkml:brushProperty name="width" value="0.025" units="cm"/>
      <inkml:brushProperty name="height" value="0.025" units="cm"/>
      <inkml:brushProperty name="color" value="#008C3A"/>
    </inkml:brush>
  </inkml:definitions>
  <inkml:trace contextRef="#ctx0" brushRef="#br0">85 0 13261,'0'0'9224,"-43"50"-5476,30-31-897,1 4-641,4 1-993,2 0-961,4 0-256,2-1 0,0-3-384,0-1-1250,10-9-1217,11-5-1120,-1-5-930,9-1-3395</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41.016"/>
    </inkml:context>
    <inkml:brush xml:id="br0">
      <inkml:brushProperty name="width" value="0.025" units="cm"/>
      <inkml:brushProperty name="height" value="0.025" units="cm"/>
      <inkml:brushProperty name="color" value="#008C3A"/>
    </inkml:brush>
  </inkml:definitions>
  <inkml:trace contextRef="#ctx0" brushRef="#br0">267 20 12748,'0'0'15396,"-11"-5"-13560,8 3-1780,0 1 0,-1-1 0,1 0 0,-1 1 0,1 0 0,-1 0-1,0 0 1,0 0 0,1 1 0,-1-1 0,0 1 0,0 0 0,0 0 0,1 0-1,-1 1 1,0-1 0,0 1 0,1 0 0,-1 0 0,0 0 0,1 1 0,-1-1-1,1 1 1,0 0 0,-1 0 0,1 0 0,0 0 0,0 1 0,-4 4 0,3-4 7,0 1 1,1 0-1,-1-1 0,1 2 1,0-1-1,0 0 1,1 1-1,-1-1 1,1 1-1,0 0 1,-2 5-1,4-9-60,0 0 1,0 0-1,-1 1 0,1-1 0,0 0 1,0 0-1,0 0 0,1 0 1,-1 0-1,0 0 0,0 1 0,1-1 1,-1 0-1,0 0 0,1 0 1,-1 0-1,1 0 0,-1 0 0,1 0 1,1 1-1,0 0-13,-1-1-1,1 0 0,0 0 1,0 0-1,0 0 1,0 0-1,0-1 1,0 1-1,0 0 1,0-1-1,0 1 1,0-1-1,0 0 1,0 0-1,3 0 1,5 0-122,1-1 0,-1 0 0,0-1 0,0 0 0,0 0 1,0-1-1,0 0 0,-1-1 0,1 0 0,-1-1 0,0 0 1,0 0-1,-1-1 0,0 0 0,0 0 0,0-1 0,0 0 1,-1-1-1,-1 0 0,1 0 0,-1 0 0,6-11 0,-34 58 1438,12-22-895,1 0 0,-10 25 0,16-35-378,1 0 0,1-1 1,-1 1-1,1 0 0,0 0 0,1 0 0,-1 0 1,2 0-1,-1 0 0,3 12 0,-2-16-32,0 1 1,0-1-1,0 0 0,1 0 0,-1 0 0,1 0 0,0 0 0,0 0 0,0 0 0,0-1 0,0 1 0,1-1 0,-1 1 0,5 2 0,45 25-29,-18-11-29,-33-19 61,-1 0 0,1 0 0,-1 0 1,0 1-1,1-1 0,-1 0 0,1 0 0,-1 0 0,0 1 0,1-1 0,-1 0 1,0 0-1,1 1 0,-1-1 0,0 0 0,1 1 0,-1-1 0,0 0 1,0 1-1,1-1 0,-1 0 0,0 1 0,0-1 0,0 1 0,0-1 0,0 0 1,1 1-1,-1-1 0,0 1 0,0-1 0,0 0 0,0 1 0,0-1 0,0 1 1,0-1-1,0 1 0,-1-1 0,1 0 0,0 1 0,0-1 0,0 1 0,0-1 1,0 0-1,-1 1 0,1-1 0,0 0 0,0 1 0,-1-1 0,1 0 1,0 1-1,-1-1 0,1 0 0,0 1 0,-1-1 0,1 0 0,0 0 0,-1 1 1,1-1-1,0 0 0,-1 0 0,1 0 0,-1 0 0,1 0 0,-1 0 0,1 0 1,-1 1-1,-35 7 345,31-7-329,-169 22-2042,-2-16-3563,164-7-2727</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41.360"/>
    </inkml:context>
    <inkml:brush xml:id="br0">
      <inkml:brushProperty name="width" value="0.025" units="cm"/>
      <inkml:brushProperty name="height" value="0.025" units="cm"/>
      <inkml:brushProperty name="color" value="#008C3A"/>
    </inkml:brush>
  </inkml:definitions>
  <inkml:trace contextRef="#ctx0" brushRef="#br0">0 106 20980,'0'0'1842,"17"-10"234,2 0-1471,0 0 0,0 1 0,1 1-1,0 0 1,0 2 0,33-6 0,144-9 1087,334 10 0,-349 12-1441,327 12-759,-394-4 362,-1 6 1,162 41-1,-231-46 403,1-2-1,0-2 1,51 0 0,-33-3-360,-60-2-2196,-10 1-711,-11-1-3154,-9-1-5468</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43.829"/>
    </inkml:context>
    <inkml:brush xml:id="br0">
      <inkml:brushProperty name="width" value="0.025" units="cm"/>
      <inkml:brushProperty name="height" value="0.025" units="cm"/>
      <inkml:brushProperty name="color" value="#008C3A"/>
    </inkml:brush>
  </inkml:definitions>
  <inkml:trace contextRef="#ctx0" brushRef="#br0">0 297 16688,'5'-2'2968,"122"-100"-478,10-8-2239,-55 28 2731,-90 111-505,-51 76-1221,0 0-911,58-105-377,1 1 0,-1-1 0,1 1 0,0-1 0,-1 1-1,1-1 1,0 1 0,-1 0 0,1-1 0,0 1 0,0 0 0,-1-1 0,1 1-1,0 0 1,0-1 0,0 1 0,0 0 0,0-1 0,0 1 0,0 0 0,0-1-1,0 1 1,0 0 0,1-1 0,-1 1 0,0 0 0,0-1 0,1 1-1,-1 0 1,0-1 0,1 1 0,-1-1 0,1 1 0,-1-1 0,0 1 0,1-1-1,-1 1 1,1-1 0,0 1 0,-1-1 0,1 1 0,-1-1 0,1 0 0,0 0-1,-1 1 1,1-1 0,-1 0 0,1 0 0,0 0 0,-1 1 0,1-1 0,0 0-1,1 0 1,2 0-840,0 0 0,0-1 0,-1 1 1,1-1-1,0 0 0,0 0 0,0 0 0,5-3 0,12-9-6543</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59.347"/>
    </inkml:context>
    <inkml:brush xml:id="br0">
      <inkml:brushProperty name="width" value="0.025" units="cm"/>
      <inkml:brushProperty name="height" value="0.025" units="cm"/>
      <inkml:brushProperty name="color" value="#008C3A"/>
    </inkml:brush>
  </inkml:definitions>
  <inkml:trace contextRef="#ctx0" brushRef="#br0">42 102 7623,'0'0'17371,"-7"8"-15636,-22 21-90,29-29-1587,-1 1 0,1-1 0,0 0 0,-1 0 0,1 1 0,0-1 0,-1 0 0,1 1 0,0-1 0,-1 0 0,1 1 0,0-1 0,0 0 0,0 1 0,-1-1 0,1 1 0,0-1 0,0 0 0,0 1 0,0-1 0,0 1 0,0-1 0,0 1 1,0-1-1,0 0 0,0 1 0,0-1 0,0 1 0,0-1 0,0 1 0,0-1 0,0 0 0,0 1 0,1-1 0,-1 1 0,0-1 0,0 0 0,1 1 0,-1-1 0,0 0 0,0 1 0,1-1 0,-1 0 0,0 1 0,1-1 0,-1 0 0,0 0 0,1 1 1,-1-1-1,1 0 0,-1 0 0,0 0 0,1 1 0,-1-1 0,1 0 0,-1 0 0,0 0 0,1 0 0,-1 0 0,1 0 0,-1 0 0,1 0 0,-1 0 0,1 0 0,-1 0 0,0 0 0,1-1 0,-1 1 0,1 0 0,30-2 246,-19-1-300,0-1 1,-1-1-1,1 0 0,-1 0 0,0-1 0,0-1 0,15-11 1,-7 2-8,-1 0 1,31-34 0,-40 37 2,-9 13 0,0 0 0,0 0 0,0 0 0,-1 0 0,1 0 0,0 0 0,0 0 0,0 0 0,-1 0 0,1 0 0,0 0 0,0 0 0,0 0 0,-1 0 0,1 0 0,0 0 0,0 0 0,0 0 0,-1-1 0,1 1 0,0 0 0,0 0 0,0 0 0,0 0 0,-1 0 0,1 0 0,0-1 0,0 1 0,0 0 0,0 0 0,0 0 0,0 0 0,-1-1 0,1 1 0,0 0 0,0 0 0,0 0 0,0-1 0,0 1 0,0 0 0,0 0 0,0 0 0,0-1 0,0 1 0,0 0 0,0 0 0,0-1 0,0 1 0,0 0 0,0 0 0,0 0 0,0-1 0,0 1 0,-9 8 0,-1 0 0,1 1 0,0 0 0,1 1 0,0-1 0,-12 23 0,-35 69 0,55-100-129,-1 0-1,1-1 1,-1 1-1,1-1 1,-1 1-1,1 0 1,0 0-1,-1-1 1,1 1-1,0 0 1,0-1-1,-1 1 1,1 0-1,0 0 1,0 0-1,0-1 1,0 1-1,0 0 1,0 0-1,0-1 1,0 1-1,1 0 1,-1 0-1,0 0 1,0-1-1,1 1 1,-1 0-1,0-1 1,1 1-1,-1 0 1,1-1-1,-1 1 1,1 0-1,-1-1 1,1 1-1,-1-1 1,1 1-1,-1-1 1,1 1-1,0-1 1,-1 0-1,1 1 1,1 0-1,37 1-9834,-26-2 7449,9 0-5092</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59.766"/>
    </inkml:context>
    <inkml:brush xml:id="br0">
      <inkml:brushProperty name="width" value="0.025" units="cm"/>
      <inkml:brushProperty name="height" value="0.025" units="cm"/>
      <inkml:brushProperty name="color" value="#008C3A"/>
    </inkml:brush>
  </inkml:definitions>
  <inkml:trace contextRef="#ctx0" brushRef="#br0">30 46 4612,'0'0'18669,"6"-7"-16699,-4 4-1714,1-1 1,0 1 0,0 0-1,0 0 1,1 1 0,-1-1 0,1 1-1,-1 0 1,1 0 0,0 0 0,0 0-1,0 0 1,0 1 0,0 0-1,0 0 1,0 0 0,0 0 0,0 1-1,1-1 1,-1 1 0,7 1 0,-6-1-183,0 0 1,0 1 0,0-1-1,0 1 1,0 0 0,0 1-1,-1-1 1,1 1-1,0 0 1,-1 0 0,1 0-1,-1 1 1,0-1 0,5 5-1,-7-5-72,-1-1-1,0 1 1,0-1-1,0 1 0,0-1 1,0 1-1,0 0 0,0-1 1,0 1-1,-1 0 0,1 0 1,-1 0-1,1-1 1,-1 1-1,0 0 0,0 0 1,0 0-1,0 0 0,0 0 1,0 0-1,0-1 0,0 1 1,-1 0-1,1 0 1,-1 0-1,0 0 0,1-1 1,-1 1-1,0 0 0,0-1 1,0 1-1,0 0 0,0-1 1,-1 0-1,1 1 1,0-1-1,-1 0 0,1 1 1,-3 0-1,-73 61 277,60-51-195,0 1 0,1 1 0,0 0 1,-25 31-1,40-45-82,1 1 0,-1 0 0,0 0 0,1-1 0,-1 1-1,0 0 1,1 0 0,0 0 0,-1 0 0,1 0 0,-1 0 0,1 0 0,0 0 0,0 0 0,-1 0 0,1 0-1,0 0 1,0 0 0,0 0 0,0 0 0,0 0 0,0 0 0,0 0 0,1 0 0,-1 0 0,1 2 0,0-2 0,0 0 0,0-1 1,0 1-1,1 0 1,-1 0-1,0 0 1,0-1-1,1 1 1,-1-1-1,1 1 1,-1-1-1,0 0 1,1 1-1,-1-1 0,1 0 1,1 0-1,61-5-244,-63 5 239,54-16-4011,-18 0-3805,-9 3-1287</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00.111"/>
    </inkml:context>
    <inkml:brush xml:id="br0">
      <inkml:brushProperty name="width" value="0.025" units="cm"/>
      <inkml:brushProperty name="height" value="0.025" units="cm"/>
      <inkml:brushProperty name="color" value="#008C3A"/>
    </inkml:brush>
  </inkml:definitions>
  <inkml:trace contextRef="#ctx0" brushRef="#br0">85 0 17360,'0'0'10282,"-32"61"-7880,19-40-544,-2 2-993,3-1-865,5 0 0,2-2 0,5-4-1441,0-5-1474,5-7-1537,11-4-641,1-5-2498</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29.789"/>
    </inkml:context>
    <inkml:brush xml:id="br0">
      <inkml:brushProperty name="width" value="0.025" units="cm"/>
      <inkml:brushProperty name="height" value="0.025" units="cm"/>
    </inkml:brush>
  </inkml:definitions>
  <inkml:trace contextRef="#ctx0" brushRef="#br0">2 0 16848,'0'0'3075,"-2"54"-769,2-15 32,0 4-672,7 5-769,4 1-737,2 1-96,2-10-1730,3-15-4804</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00.487"/>
    </inkml:context>
    <inkml:brush xml:id="br0">
      <inkml:brushProperty name="width" value="0.025" units="cm"/>
      <inkml:brushProperty name="height" value="0.025" units="cm"/>
      <inkml:brushProperty name="color" value="#008C3A"/>
    </inkml:brush>
  </inkml:definitions>
  <inkml:trace contextRef="#ctx0" brushRef="#br0">139 18 15535,'0'0'11760,"-11"1"-11119,7-1-570,0 1 1,-1-1-1,1 1 0,0 0 1,0 0-1,0 0 1,0 1-1,0-1 0,0 1 1,0 0-1,0 0 1,0 1-1,1-1 0,-1 1 1,1-1-1,0 1 1,0 0-1,0 0 0,0 1 1,1-1-1,-1 1 1,1-1-1,-3 6 0,2-3 120,-2 1 19,0 1 0,1 0 0,0 0 0,0 0 0,1 0 1,0 1-1,1-1 0,0 1 0,0 0 0,1-1 0,-1 13 0,2-19-202,1-1-1,0 0 1,-1 0 0,1 1-1,0-1 1,0 0 0,0 0-1,0 0 1,0 0-1,0 0 1,0 0 0,0 0-1,0 0 1,0-1-1,1 1 1,-1 0 0,0-1-1,0 1 1,1-1-1,-1 1 1,1-1 0,-1 0-1,0 1 1,1-1-1,-1 0 1,1 0 0,-1 0-1,0 0 1,1 0-1,-1-1 1,1 1 0,1-1-1,3 1 15,1-1 0,-1 0 1,0 0-1,0-1 0,1 1 0,7-5 0,-8 3-22,0-1 0,0-1 0,0 1 0,-1-1 0,1 0 0,-1 0 0,0 0 0,-1-1 0,0 0 0,1 0 0,-2 0 0,1 0 0,-1-1 0,0 1 0,0-1 0,-1 0 0,1 0 0,-2 0 0,1 0 0,-1 0 0,0-1 0,-1 1 0,1 0 0,-2-12 0,0 17-11,1 0 0,-1 0 0,1 0 1,-1 1-1,0-1 0,0 0 0,1 0 0,-1 1 0,-1-1 0,1 1 0,0-1 1,0 1-1,0 0 0,-1-1 0,1 1 0,-1 0 0,1 0 0,-1 0 0,0 0 1,1 0-1,-1 0 0,0 0 0,1 1 0,-1-1 0,0 0 0,-3 0 0,4 1-33,0 0-1,0 0 1,0-1-1,-1 1 1,1 0-1,0 0 1,0 0-1,-1 0 1,1 0 0,0 1-1,0-1 1,-1 0-1,1 1 1,0-1-1,0 0 1,0 1-1,-1-1 1,1 1-1,0 0 1,0-1-1,0 1 1,0 0-1,0 0 1,0 0-1,1 0 1,-1 0-1,0 0 1,0 0-1,0 0 1,1 0-1,-1 0 1,1 0-1,-1 0 1,1 0-1,-1 0 1,1 1-1,0-1 1,-1 2-1,-1 20-10354,2-16 1431</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00.830"/>
    </inkml:context>
    <inkml:brush xml:id="br0">
      <inkml:brushProperty name="width" value="0.025" units="cm"/>
      <inkml:brushProperty name="height" value="0.025" units="cm"/>
      <inkml:brushProperty name="color" value="#008C3A"/>
    </inkml:brush>
  </inkml:definitions>
  <inkml:trace contextRef="#ctx0" brushRef="#br0">89 65 17809,'0'0'6673,"4"-8"-3988,2-1-2033,-4 7-460,0-1 0,0 0 1,0 1-1,-1-1 0,1 0 0,-1 0 0,0 0 0,0 0 0,0 0 0,0 0 1,0 0-1,-1-1 0,1 1 0,-1-3 0,-20 7 32,12 4-150,1 0 0,-1 1-1,1 0 1,0 0 0,1 0 0,-1 1-1,1 0 1,0 0 0,1 1 0,0 0-1,0 0 1,1 0 0,0 0 0,0 1-1,-3 13 1,6-21-68,1 0 0,0-1-1,1 1 1,-1 0 0,0 0-1,0 0 1,0-1 0,0 1 0,1 0-1,-1 0 1,0-1 0,1 1 0,-1 0-1,0 0 1,1-1 0,-1 1 0,1 0-1,-1-1 1,1 1 0,0-1 0,-1 1-1,1-1 1,-1 1 0,1-1 0,0 1-1,0-1 1,-1 0 0,1 1 0,0-1-1,0 0 1,-1 1 0,1-1-1,0 0 1,0 0 0,1 0 0,35 1 89,-27-1-55,2-1-43,0-1 0,0 0 0,0-1 0,-1 0 0,1-1 0,0 0 0,20-11 0,38-13-358,-81 68 207,3-17 261,1-1 0,1 1 1,1 0-1,1 1 1,0-1-1,2 1 1,2 28-1,-1-51-107,1 0 0,0 0 0,-1 0 0,1 0 0,-1-1 0,1 1 0,-1 0 0,1 0 0,-1-1 0,0 1 0,1 0 0,-1-1 0,0 1 0,1-1 0,-1 1 0,0-1 0,0 1 0,1-1 0,-1 0 0,0 1 0,0-1 0,0 0 0,0 1 0,0-1 0,0 0 0,1 0 0,-1 0 0,0 0 0,0 0 0,-1 0 0,-38 0 0,31 0 0,-9 0 0,8 0 0,-1 0 0,0 0 0,0-1 0,1 0 0,-12-4 0,29 2-2040,0 0-3896,8-3-6780</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16.184"/>
    </inkml:context>
    <inkml:brush xml:id="br0">
      <inkml:brushProperty name="width" value="0.025" units="cm"/>
      <inkml:brushProperty name="height" value="0.025" units="cm"/>
      <inkml:brushProperty name="color" value="#008C3A"/>
    </inkml:brush>
  </inkml:definitions>
  <inkml:trace contextRef="#ctx0" brushRef="#br0">0 299 18738,'0'0'10372,"16"-6"-9475,15-7-678,0-2 0,-1-2 0,0 0 0,39-32-1,140-125-399,-208 173 175,-1 1 1,0-1-1,1 1 1,-1-1-1,1 1 0,-1-1 1,1 1-1,-1-1 1,1 1-1,-1 0 0,1-1 1,-1 1-1,1 0 1,-1-1-1,1 1 0,0 0 1,-1 0-1,1 0 1,-1 0-1,1-1 0,0 1 1,-1 0-1,1 0 1,0 0-1,-1 0 1,1 0-1,-1 0 0,1 1 1,0-1-1,0 0 1,-3 19 42,-22 37 263,22-51-261,-10 18 57,7-15-35,1 1 0,0-1 0,0 1 0,1 0 0,0 0 1,0 0-1,1 0 0,-2 18 0,4-26-64,0 0 1,0 0 0,0 0 0,1 0-1,-1-1 1,0 1 0,0 0 0,1 0-1,-1 0 1,0-1 0,1 1 0,-1 0-1,1 0 1,-1-1 0,1 1 0,-1 0 0,1-1-1,-1 1 1,1-1 0,0 1 0,-1-1-1,1 1 1,0-1 0,-1 1 0,1-1-1,0 1 1,1-1 0,29 4-1072,4-10-2170,-10-3-3330,1-7-2901</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16.513"/>
    </inkml:context>
    <inkml:brush xml:id="br0">
      <inkml:brushProperty name="width" value="0.025" units="cm"/>
      <inkml:brushProperty name="height" value="0.025" units="cm"/>
      <inkml:brushProperty name="color" value="#008C3A"/>
    </inkml:brush>
  </inkml:definitions>
  <inkml:trace contextRef="#ctx0" brushRef="#br0">1 230 15663,'0'0'13751,"9"1"-12288,-6 0-1375,1-1 1,0 1-1,0-1 0,-1 0 1,1 0-1,0-1 0,-1 1 0,1-1 1,0 0-1,-1 1 0,1-2 1,-1 1-1,1 0 0,-1-1 0,4-1 1,3-4 2,-1 0 0,1 0 0,-1-1 0,11-13 1,-2 3-89,0-1 0,-2-1 0,0-1 0,-1 0 0,-1 0 0,13-30 0,-64 190-3,34-127 2,-1 0-57,0 0 1,1 0-1,1 0 0,0 1 0,0-1 0,2 0 1,-1 1-1,2 12 0,0-25-97,-1 0 0,1 0 0,-1 1 0,1-1 0,-1 0 0,1 0 0,0 0 0,-1 0 0,1 0 0,-1 0 0,1 0 0,-1 0 0,1 0 1,-1 0-1,1 0 0,-1-1 0,1 1 0,-1 0 0,1 0 0,-1 0 0,1-1 0,-1 1 0,1 0 0,-1-1 0,1 1 0,-1 0 0,1-1 0,11-20-4866,1-8-2418</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16.963"/>
    </inkml:context>
    <inkml:brush xml:id="br0">
      <inkml:brushProperty name="width" value="0.025" units="cm"/>
      <inkml:brushProperty name="height" value="0.025" units="cm"/>
      <inkml:brushProperty name="color" value="#008C3A"/>
    </inkml:brush>
  </inkml:definitions>
  <inkml:trace contextRef="#ctx0" brushRef="#br0">1159 182 12236,'0'-9'1574,"0"-2"-717,-1-1-1,1 0 0,-2 0 0,-5-21 0,6 29-674,-1-1 1,1 1-1,-1-1 1,0 1-1,-1 0 1,1 0-1,-1 0 1,0 0-1,0 0 0,0 0 1,0 1-1,-1 0 1,1 0-1,-1 0 1,0 0-1,0 0 0,-6-3 1,-2 1-114,0 1 1,0 1-1,-1 0 1,1 0-1,-1 1 0,0 1 1,1 0-1,-1 0 1,0 1-1,-23 4 1,-2 2 161,0 2 0,-46 15 0,-209 84 1486,241-84-1194,2 3-1,0 1 0,-69 52 1,100-64-512,1 1 0,1 1 0,1 0 0,0 1 0,1 0 0,0 2 0,2-1 0,1 2 0,-16 33 0,21-36-13,0 0-1,1 0 1,1 1 0,1 0-1,0 0 1,2 0 0,0 1-1,1-1 1,1 0 0,1 1-1,1-1 1,4 24 0,-3-30-1,1 1 1,0-1 0,1 1 0,0-1 0,1-1 0,1 1 0,0-1-1,0 0 1,1-1 0,1 1 0,0-2 0,13 13 0,-7-10 2,1-1 1,0 0-1,0-1 1,1-1-1,0-1 1,1 0-1,0-2 1,19 7-1,3-4 127,1 0-1,0-3 0,0-2 1,0-1-1,1-2 1,-1-2-1,73-9 0,-54-1 73,0-2-1,0-4 1,-2-1-1,82-38 1,-64 20 393,-3-3 1,121-85 0,-153 94-559,-2-2 0,-1-1 1,49-56-1,-75 75 32,-2 0 0,0 0 0,0-1 0,-2 0 0,1 0 0,-2-1 0,0 0 0,-1-1 0,0 0 0,-1 0-1,-1 0 1,-1 0 0,0 0 0,0-22 0,-3 31-39,0 0 0,-1 0 0,0 0-1,0 0 1,-1-1 0,0 2 0,0-1 0,0 0-1,-1 0 1,0 1 0,0-1 0,-1 1-1,0 0 1,0 0 0,0 1 0,-1-1 0,0 1-1,0 0 1,0 0 0,-1 0 0,0 1 0,0 0-1,0 0 1,0 1 0,0-1 0,-1 1 0,-10-3-1,-9-2 33,1 1 0,-1 1 1,-1 1-1,1 2 0,0 0 0,-31 2 0,22 2-359,0 1 1,1 1-1,0 2 1,0 2-1,0 1 1,-39 15-1,21-2-850,1 2-1,1 2 0,-50 35 0,57-34-6493,11-9-6903</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18.431"/>
    </inkml:context>
    <inkml:brush xml:id="br0">
      <inkml:brushProperty name="width" value="0.025" units="cm"/>
      <inkml:brushProperty name="height" value="0.025" units="cm"/>
      <inkml:brushProperty name="color" value="#008C3A"/>
    </inkml:brush>
  </inkml:definitions>
  <inkml:trace contextRef="#ctx0" brushRef="#br0">1 284 13645,'0'0'12273,"8"5"-10479,-5-3-1719,-1 0 0,1 0 0,0 0 1,0-1-1,0 0 0,0 1 1,0-1-1,0 0 0,0-1 0,0 1 1,0 0-1,0-1 0,0 0 1,0 1-1,1-1 0,-1-1 0,0 1 1,0 0-1,0-1 0,0 1 1,0-1-1,0 0 0,0 0 0,0-1 1,0 1-1,0 0 0,0-1 1,2-2-1,33-20 123,-2-1 1,54-49-1,-74 59-165,0-1 0,-1-1 0,0 0 0,-2-1 0,0-1 0,-1 0 0,11-22 0,-22 36 188,-2 6-99,-10 14-77,-14 28-80,11-16-138,1 0 0,1 1-1,1 1 1,2 0 0,1 0 0,-7 52 0,14-81 67,1 1 0,0 0 0,0-1 0,0 1 0,0-1 0,0 1 0,0-1 0,0 1 0,0 0 0,1-1 0,-1 1 0,0-1 0,0 1 0,0-1 0,1 1 0,-1 0 0,0-1 0,1 1 0,-1-1 1,0 0-1,1 1 0,-1-1 0,0 1 0,1-1 0,-1 1 0,1-1 0,-1 0 0,1 1 0,-1-1 0,1 0 0,0 1 0,20-6-6037,3-13-1150</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18.773"/>
    </inkml:context>
    <inkml:brush xml:id="br0">
      <inkml:brushProperty name="width" value="0.025" units="cm"/>
      <inkml:brushProperty name="height" value="0.025" units="cm"/>
      <inkml:brushProperty name="color" value="#008C3A"/>
    </inkml:brush>
  </inkml:definitions>
  <inkml:trace contextRef="#ctx0" brushRef="#br0">0 271 18033,'0'0'7778,"9"-3"-6080,12-6-1422,0 0 1,-1-2 0,-1 0 0,0-1 0,35-29-1,-25 15-263,0-1-1,46-57 0,-59 55 433,-13 21 396,-12 19-445,-51 90-332,53-88-109,0 1 0,2-1 0,0 1 0,0 1 0,1-1 0,-2 15 0,6-28-68,0 0-1,0 0 1,0 0-1,0 0 1,0 0 0,0 0-1,0 0 1,0-1-1,0 1 1,0 0-1,0 0 1,0 0 0,1 0-1,-1 0 1,0 0-1,1-1 1,-1 1 0,1 0-1,-1 0 1,1 0-1,-1-1 1,1 1-1,-1 0 1,1-1 0,0 1-1,-1 0 1,1-1-1,1 1 1,-1 0-409,0-1 0,1 0 0,-1 0 0,1 1 0,-1-1 0,1 0 0,-1 0 0,1-1 0,-1 1 0,1 0 0,-1 0 0,0-1 0,1 1 0,-1-1 0,1 1 0,-1-1 0,0 0 0,3-1 0,15-12-12071</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19.242"/>
    </inkml:context>
    <inkml:brush xml:id="br0">
      <inkml:brushProperty name="width" value="0.025" units="cm"/>
      <inkml:brushProperty name="height" value="0.025" units="cm"/>
      <inkml:brushProperty name="color" value="#008C3A"/>
    </inkml:brush>
  </inkml:definitions>
  <inkml:trace contextRef="#ctx0" brushRef="#br0">29 217 17424,'0'0'4116,"-5"9"-1996,-17 27-433,22-36-1650,0 1-1,0-1 1,0 0 0,0 1 0,-1-1 0,1 0 0,0 0 0,0 1 0,0-1 0,0 0-1,0 1 1,0-1 0,0 0 0,0 1 0,0-1 0,0 0 0,0 0 0,0 1 0,0-1 0,0 0-1,0 1 1,0-1 0,1 0 0,-1 0 0,0 1 0,0-1 0,0 0 0,0 0 0,0 1-1,1-1 1,-1 0 0,0 0 0,0 1 0,1-1 0,-1 0 0,0 0 0,0 0 0,1 0-1,-1 1 1,0-1 0,0 0 0,1 0 0,-1 0 0,0 0 0,1 0 0,-1 0 0,0 0 0,0 0-1,1 0 1,-1 0 0,0 0 0,1 0 0,-1 0 0,0 0 0,1 0 0,-1 0 0,19-2 708,-19 1-689,15-3 196,-1-1 1,1-1-1,-1 0 0,-1-1 1,1-1-1,22-17 0,71-65-171,-89 74-30,-1-2 0,-1 0 1,-1-1-1,19-29 0,-73 131 747,15-30-731,14-35-298,1 1 0,0 0 0,2 1 0,0 0 0,1 0 1,1 0-1,-4 34 0,9-53 126,0-1 0,0 1 0,0-1 0,0 1 1,0-1-1,0 1 0,0-1 0,0 1 0,1-1 0,-1 1 1,0-1-1,0 1 0,0-1 0,1 0 0,-1 1 0,0-1 1,1 1-1,-1-1 0,0 1 0,1-1 0,-1 0 0,0 1 1,1-1-1,-1 0 0,1 0 0,-1 1 0,1-1 0,-1 0 1,0 0-1,1 1 0,-1-1 0,1 0 0,-1 0 0,1 0 1,-1 0-1,2 0 0,20-7-8054,-2-11-5363</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19.600"/>
    </inkml:context>
    <inkml:brush xml:id="br0">
      <inkml:brushProperty name="width" value="0.025" units="cm"/>
      <inkml:brushProperty name="height" value="0.025" units="cm"/>
      <inkml:brushProperty name="color" value="#008C3A"/>
    </inkml:brush>
  </inkml:definitions>
  <inkml:trace contextRef="#ctx0" brushRef="#br0">85 0 20499,'0'0'1986,"-52"56"673,34-26-609,6-3-1698,9-5-384,3-8-2274,14-10-2435,11-4-1857,7-10-3523</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19.943"/>
    </inkml:context>
    <inkml:brush xml:id="br0">
      <inkml:brushProperty name="width" value="0.025" units="cm"/>
      <inkml:brushProperty name="height" value="0.025" units="cm"/>
      <inkml:brushProperty name="color" value="#008C3A"/>
    </inkml:brush>
  </inkml:definitions>
  <inkml:trace contextRef="#ctx0" brushRef="#br0">262 1 19442,'0'0'5264,"-15"2"-3860,14-2-1397,-8 2 48,-1 0 0,0 0 0,1 0 0,-1 1 0,1 1 0,0 0 0,0 0 0,0 0 0,0 1 0,1 1 0,-10 7 0,2 2 225,0 0-1,1 1 0,1 1 0,-16 26 0,25-36-224,0 0-1,1 1 0,1-1 0,-1 1 1,1 0-1,1 0 0,-1 0 0,1 0 1,1 0-1,-1 1 0,1-1 1,1 0-1,0 1 0,1 12 0,0-18-55,-1 0-1,1 0 0,1-1 0,-1 1 1,0-1-1,1 1 0,-1-1 0,1 1 1,0-1-1,-1 0 0,1 0 0,0 0 1,1 0-1,-1 0 0,0 0 0,0-1 1,1 1-1,-1-1 0,1 1 0,0-1 1,-1 0-1,1 0 0,0 0 0,-1-1 1,1 1-1,0 0 0,0-1 0,0 0 1,0 0-1,0 0 0,3 0 0,3 0 24,-1-1-1,1 1 0,0-2 0,-1 1 0,1-1 0,0 0 0,-1-1 0,0 0 0,11-5 0,-7 0 148,0 0 0,0 0 0,-1-1 0,-1 0 0,0-1 1,0-1-1,-1 1 0,0-1 0,-1-1 0,0 0 0,0 0 0,-2 0 0,0-1 0,0 0 0,-1 0 0,0 0 0,-1-1 0,-1 0 0,0 0 0,0-19 0,-2 32-170,-1 0-1,0 0 1,0 0-1,0 0 1,0 0-1,0-1 0,0 1 1,0 0-1,-1 0 1,1 0-1,0 0 1,-1 0-1,1 0 1,-1 0-1,1 0 1,-1 0-1,1 0 0,-1 0 1,0 0-1,1 0 1,-1 0-1,0 0 1,0 0-1,0 1 1,1-1-1,-1 0 1,0 1-1,0-1 1,0 1-1,0-1 0,0 1 1,0-1-1,-1 1 1,1 0-1,0-1 1,0 1-1,0 0 1,0 0-1,0 0 1,0 0-1,-1 0 0,1 0 1,0 0-1,0 0 1,0 0-1,0 1 1,0-1-1,0 0 1,0 1-1,0-1 1,0 1-1,-2 0 0,-2 1-239,0 0-1,1 1 1,-1-1-1,1 1 1,-1 0-1,1 0 1,0 0-1,0 1 1,0 0-1,-4 5 1,-4 12-3279,7-6-1582,4-5-3386</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36.434"/>
    </inkml:context>
    <inkml:brush xml:id="br0">
      <inkml:brushProperty name="width" value="0.025" units="cm"/>
      <inkml:brushProperty name="height" value="0.025" units="cm"/>
    </inkml:brush>
  </inkml:definitions>
  <inkml:trace contextRef="#ctx0" brushRef="#br0">753 6 6182,'-12'-1'213,"10"1"-213,-95-4 1237,85 4-950,1 1 0,0 0 0,-1 1 1,1 0-1,0 1 0,0 0 0,-18 8 0,11-1 22,1 2 0,0 0 0,0 0 0,1 2-1,1 0 1,1 1 0,0 0 0,0 1 0,2 1-1,-20 33 1,-2 15 363,-45 115-1,74-170-638,-130 358 205,108-281-559,5 1-1,-16 119 1,34-178 234,1 1 0,2-1 0,1 0 0,2 1 0,0-1 0,2 0 0,9 32 0,-8-45 43,0-1 1,1 1-1,1-1 0,1-1 1,0 1-1,0-1 1,2-1-1,0 0 0,0 0 1,1-1-1,1 0 0,0-1 1,0 0-1,16 10 0,-10-10 30,-1-1-1,2 0 0,-1-1 1,1-1-1,0-1 0,1-1 0,0-1 1,-1 0-1,2-1 0,-1-2 1,0 0-1,1-1 0,-1-1 1,1 0-1,-1-2 0,25-5 1,-15 1 17,1-2 1,-2-1-1,1-2 1,-1-1 0,-1-1-1,0-1 1,-1-1-1,0-2 1,47-39 0,-36 22 248,-1-1 0,-2-1 0,-2-3 0,-1 0 0,-2-2 0,-2-2 0,-1 0 0,-3-2 1,-1 0-1,-3-2 0,-2 0 0,-1-1 0,-3-1 0,-2-1 0,-2 0 0,-3 0 0,2-54 0,-6 55-121,-3 0-1,-2 0 0,-1 0 0,-3 0 0,-19-72 0,19 102-287,-1 1 0,0-1 0,-1 2 0,-2-1 0,1 1 1,-2 0-1,-13-15 0,14 20-334,-1 0 0,0 1 1,-1 1-1,0 0 0,-1 0 1,0 2-1,0-1 1,-1 2-1,-28-12 0,-42-5-3657,-5 11-1350</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21.083"/>
    </inkml:context>
    <inkml:brush xml:id="br0">
      <inkml:brushProperty name="width" value="0.025" units="cm"/>
      <inkml:brushProperty name="height" value="0.025" units="cm"/>
      <inkml:brushProperty name="color" value="#008C3A"/>
    </inkml:brush>
  </inkml:definitions>
  <inkml:trace contextRef="#ctx0" brushRef="#br0">230 19 13421,'-1'-1'524,"1"0"0,-1 0 0,0 0 0,0 0 0,1 0 0,-1 0 0,0 0 0,0 0 0,0 0 0,0 0 0,0 0 0,0 0 0,0 1 0,0-1 0,-1 0 1,1 1-1,0-1 0,0 1 0,-1 0 0,1-1 0,0 1 0,0 0 0,-1 0 0,1 0 0,0 0 0,-1 0 0,1 0 0,0 0 0,-2 0 0,-4 0 197,6-1-621,0 1 0,0 0 0,1 0 0,-1 0 0,0 0 1,0 0-1,0 0 0,0 0 0,1 0 0,-1 1 0,0-1 0,0 0 1,1 0-1,-1 1 0,0-1 0,0 0 0,1 1 0,-1-1 1,0 1-1,1-1 0,-1 1 0,0-1 0,1 1 0,-1-1 0,1 1 1,-1 0-1,1-1 0,-1 2 0,-28 33-100,-43 68 0,62-86 0,0 1 0,1 0 0,1 0 0,0 1 0,1 0 0,-5 27 0,12-43 0,-1-1 0,0 1 0,1-1 0,0 1 0,-1-1 0,1 1 0,0-1 0,0 1 0,1-1 0,-1 1 0,0 0 0,1-1 0,-1 0 0,1 1 0,0-1 0,0 1 0,0-1 0,0 0 0,1 0 0,-1 1 0,0-1 0,1 0 0,-1 0 0,1 0 0,0-1 0,3 4 0,0-3 0,1 0 0,-1 0 0,1 0 0,0 0 0,-1-1 0,1 0 0,0 0 0,0-1 0,0 1 0,8-2 0,-4 1 0,-1 0 0,1-1 0,-1-1 0,0 1 0,1-2 0,-1 1 0,0-1 0,10-5 0,-16 6 0,0 1 0,0 0 0,0-1 0,0 0 0,-1 0 0,1 0 0,-1 0 0,0 0 0,1 0 0,-1-1 0,0 1 0,0-1 0,0 1 0,-1-1 0,1 0 0,-1 0 0,1 0 0,-1 0 0,0 0 0,0 0 0,-1 0 0,1 0 0,0 0 0,-1 0 0,0-1 0,0 1 0,0 0 0,0-4 0,-1 5 0,0 0 0,0 0 0,0 0 0,0 0 0,0 0 0,0 0 0,-1 0 0,1 0 0,-1 1 0,1-1 0,-1 0 0,0 1 0,1-1 0,-1 1 0,0 0 0,0-1 0,0 1 0,0 0 0,0 0 0,0 1 0,-1-1 0,1 0 0,0 1 0,-4-1 0,-57-8 0,58 8-434,0 0 0,-1 1 0,1-1 1,0 1-1,-1 1 0,1-1 0,0 1 0,0 0 0,0 0 0,-1 0 0,1 1 1,0-1-1,1 1 0,-1 1 0,0-1 0,1 1 0,-1 0 0,1 0 1,0 0-1,-1 0 0,-5 7 0,0 4-6068</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21.895"/>
    </inkml:context>
    <inkml:brush xml:id="br0">
      <inkml:brushProperty name="width" value="0.025" units="cm"/>
      <inkml:brushProperty name="height" value="0.025" units="cm"/>
      <inkml:brushProperty name="color" value="#008C3A"/>
    </inkml:brush>
  </inkml:definitions>
  <inkml:trace contextRef="#ctx0" brushRef="#br0">0 18 18706,'0'0'10538,"75"-14"-10186,-28 11-288,6 3-544,-1 0-2499,-5 0-1409,-5 1-2851</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22.250"/>
    </inkml:context>
    <inkml:brush xml:id="br0">
      <inkml:brushProperty name="width" value="0.025" units="cm"/>
      <inkml:brushProperty name="height" value="0.025" units="cm"/>
      <inkml:brushProperty name="color" value="#008C3A"/>
    </inkml:brush>
  </inkml:definitions>
  <inkml:trace contextRef="#ctx0" brushRef="#br0">111 1 20339,'0'0'7688,"-29"50"-6984,14-20-480,-4 6-160,2 2-32,4 2-320,2-1-513,5-6-544,5-2-513,1-12-1249,0-11-2818</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22.717"/>
    </inkml:context>
    <inkml:brush xml:id="br0">
      <inkml:brushProperty name="width" value="0.025" units="cm"/>
      <inkml:brushProperty name="height" value="0.025" units="cm"/>
      <inkml:brushProperty name="color" value="#008C3A"/>
    </inkml:brush>
  </inkml:definitions>
  <inkml:trace contextRef="#ctx0" brushRef="#br0">141 87 8232,'0'0'1959,"7"-9"-1740,19-21-86,-9 5 2720,-11 5 7469,-19 17-5583,-13 10-3445,13 0-1182,1 2-1,0-1 1,1 2 0,0-1 0,1 2-1,0-1 1,0 1 0,1 1 0,1 0 0,0 0-1,1 0 1,0 1 0,0 0 0,2 1-1,-8 24 1,12-35-101,0 1-1,0-1 0,0 1 1,1-1-1,0 1 0,-1 0 1,1-1-1,1 1 0,-1-1 1,0 1-1,1-1 1,0 1-1,0-1 0,0 1 1,0-1-1,0 1 0,1-1 1,-1 0-1,1 0 0,0 0 1,0 0-1,0 0 0,4 3 1,-2-3 8,0-1-1,0 0 1,0 0 0,1 0 0,-1-1 0,1 0 0,-1 1-1,1-2 1,-1 1 0,1 0 0,0-1 0,-1 0-1,1 0 1,0 0 0,-1-1 0,1 0 0,8-2-1,-4 1 5,-1-1-1,1-1 1,-1 0-1,0 0 1,0 0 0,0-1-1,-1 0 1,1-1-1,-1 1 1,0-1-1,-1-1 1,0 0-1,0 1 1,0-2-1,7-11 1,-6 8 2,0 0 1,-1 0-1,-1-1 1,0 1-1,-1-1 1,0 0-1,0 0 1,-1-1-1,-1 1 1,2-22-1,-4 33-135,0 1 0,0-1 0,0 1 0,0-1 0,0 1 0,0-1 0,0 0 0,0 1 0,0-1 0,0 1 0,0-1 0,0 1 0,-1-1 0,1 1 0,0-1 0,0 0 0,-1 1 0,1-1 0,0 1 0,-1 0 0,1-1 0,0 1 0,-1-1 0,1 1 0,-1-1 0,1 1 0,0 0 0,-1-1 0,1 1 0,-1 0 0,1 0 0,-1-1 0,1 1 0,-1 0 0,0 0 0,1 0 0,-1-1 0,1 1 0,-1 0 1,1 0-1,-1 0 0,0 0 0,1 0 0,-1 0 0,1 0 0,-1 1 0,1-1 0,-1 0 0,1 0 0,-2 0 0,1 1-455,-1 0 0,1-1 0,-1 1 1,1 0-1,0 0 0,-1 0 0,1 0 1,0 0-1,0 0 0,-1 0 0,1 0 1,0 0-1,0 1 0,0-1 0,1 0 1,-1 1-1,-1 2 0,0 5-10565</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23.047"/>
    </inkml:context>
    <inkml:brush xml:id="br0">
      <inkml:brushProperty name="width" value="0.025" units="cm"/>
      <inkml:brushProperty name="height" value="0.025" units="cm"/>
      <inkml:brushProperty name="color" value="#008C3A"/>
    </inkml:brush>
  </inkml:definitions>
  <inkml:trace contextRef="#ctx0" brushRef="#br0">1 152 18674,'0'0'13116,"12"-2"-12262,8-4-843,0-1 1,0-1-1,0-1 0,-1 0 0,-1-1 0,0-1 0,0-1 1,-1-1-1,0 0 0,18-20 0,-24 20-11,-11 13 0,0 0 0,-1 0 0,1 0 0,0 0 0,0 0 0,0 0 0,-1 0 0,1 0 0,0 0 0,0 0 0,0 0 0,0 0 0,-1 0 0,1-1 0,0 1 0,0 0 0,0 0 0,0 0 0,-1 0 0,1 0 0,0 0 0,0 0 0,0 0 0,0-1 0,0 1 0,0 0 0,-1 0 0,1 0 0,0 0 0,0-1 0,0 1 0,0 0 0,0 0 0,0 0 0,0 0 0,0-1 0,0 1 0,0 0 0,0 0 0,0 0 0,0-1 0,0 1 0,0 0 0,-17 16-608,2 0 0,0 1 0,0 1-1,2 1 1,-13 23 0,19-31-16,1 1 0,0 0-1,1 0 1,1 1-1,0-1 1,1 1 0,0 0-1,0 0 1,2 0 0,-1 20-1,3-27-6411</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23.404"/>
    </inkml:context>
    <inkml:brush xml:id="br0">
      <inkml:brushProperty name="width" value="0.025" units="cm"/>
      <inkml:brushProperty name="height" value="0.025" units="cm"/>
      <inkml:brushProperty name="color" value="#008C3A"/>
    </inkml:brush>
  </inkml:definitions>
  <inkml:trace contextRef="#ctx0" brushRef="#br0">142 1 20275,'0'0'4901,"-59"67"-1986,35-35-1026,2 0-1120,4 3-577,5-6-192,7 1-1057,6-9-1954,0-7-2177,8-9-2948</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23.793"/>
    </inkml:context>
    <inkml:brush xml:id="br0">
      <inkml:brushProperty name="width" value="0.025" units="cm"/>
      <inkml:brushProperty name="height" value="0.025" units="cm"/>
      <inkml:brushProperty name="color" value="#008C3A"/>
    </inkml:brush>
  </inkml:definitions>
  <inkml:trace contextRef="#ctx0" brushRef="#br0">201 74 16239,'0'0'5654,"-5"-10"-2110,3 4-3105,-1 1-1,-1 0 0,1 0 0,-1 0 1,0 0-1,0 0 0,0 1 0,-9-7 1,11 9-394,0 1 0,-1-1 1,1 1-1,-1 0 1,1 0-1,-1 0 0,1 0 1,-1 1-1,0-1 1,1 1-1,-1-1 1,0 1-1,0 0 0,1 0 1,-1 0-1,0 0 1,0 1-1,1-1 0,-1 1 1,0 0-1,1-1 1,-1 1-1,1 0 0,-1 1 1,1-1-1,-1 0 1,-2 3-1,1-2-36,0 1-1,0 1 1,0-1-1,0 0 1,1 1 0,-1 0-1,1 0 1,0 0-1,0 0 1,0 1-1,1-1 1,0 1 0,-1-1-1,2 1 1,-1 0-1,0 0 1,1 0 0,0 0-1,0 0 1,1 0-1,-1 0 1,1 6 0,1-9-6,-1-1 0,1 0 1,0 0-1,0 0 1,0 1-1,0-1 1,0 0-1,0 0 1,0 0-1,0-1 0,0 1 1,1 0-1,-1 0 1,0-1-1,0 1 1,1 0-1,-1-1 1,0 1-1,1-1 1,-1 0-1,1 1 0,-1-1 1,0 0-1,1 0 1,1 0-1,43 0 120,-38 0-95,0-1-88,0 1 1,0-1 0,0-1-1,0 0 1,0 0-1,-1 0 1,1-1 0,-1 0-1,0 0 1,0-1-1,0 0 1,0 0 0,-1-1-1,1 0 1,10-10 0,-30 33 294,1 2 1,1 0 0,1 0 0,1 1 0,1 0 0,0 0 0,2 1-1,1 0 1,0 1 0,-2 42 0,6-64-235,1 0 1,0-1-1,-1 1 0,1-1 1,0 1-1,-1-1 0,1 1 0,-1-1 1,1 1-1,-1-1 0,1 0 1,-1 1-1,1-1 0,-1 0 1,1 1-1,-1-1 0,1 0 1,-1 1-1,0-1 0,1 0 0,-1 0 1,0 0-1,1 0 0,-1 0 1,0 0-1,1 0 0,-1 0 1,1 0-1,-2 0 0,-26 0-6,20 0 3,-6 0 2,7 1 0,0-1 0,0 0 0,0-1 0,-1 1 0,1-1 0,0 0 0,0-1 0,-12-4 0,18-1-286,12 0-523,17-6-2072,-25 12 2117,76-41-11403,-30 13 759</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24.150"/>
    </inkml:context>
    <inkml:brush xml:id="br0">
      <inkml:brushProperty name="width" value="0.025" units="cm"/>
      <inkml:brushProperty name="height" value="0.025" units="cm"/>
      <inkml:brushProperty name="color" value="#008C3A"/>
    </inkml:brush>
  </inkml:definitions>
  <inkml:trace contextRef="#ctx0" brushRef="#br0">246 1 19058,'0'0'6977,"-9"4"-4884,-8 4-1641,1 2-1,0 0 1,0 0 0,1 2-1,0 0 1,1 1 0,-22 25-1,29-30-436,1-1 0,0 1-1,0 0 1,1 0-1,0 1 1,1-1-1,-1 1 1,2 0 0,-1 0-1,1 1 1,1-1-1,0 1 1,0-1-1,1 1 1,0 0-1,0-1 1,2 21 0,0-28-10,-1 0-1,1 0 1,-1-1 0,1 1 0,0 0 0,0 0 0,0 0 0,0-1 0,0 1 0,0 0 0,0-1-1,0 1 1,1-1 0,-1 1 0,1-1 0,-1 0 0,1 0 0,-1 0 0,1 0 0,0 0 0,2 1-1,0 0 12,0-1-1,0 0 0,0 0 0,0 0 0,0-1 1,0 1-1,0-1 0,0 0 0,0 0 0,6-2 1,-5 2 9,0-1 0,0 0 1,0 0-1,0 0 0,0-1 1,0 0-1,-1 0 0,1 0 1,-1-1-1,1 1 0,-1-1 1,0 0-1,0 0 1,0-1-1,0 1 0,-1-1 1,6-6-1,-8 8-24,0 1 0,-1 0 1,1-1-1,0 1 0,-1-1 0,1 1 1,-1-1-1,1 0 0,-1 1 0,0-1 1,0 1-1,1-1 0,-1 0 0,0 1 0,0-1 1,-1 0-1,1 1 0,0-1 0,-1 1 1,1-1-1,-1 1 0,1-1 0,-1 1 1,0-1-1,-1-2 0,0 2 0,0 0-1,0 1 1,0-1-1,-1 0 1,1 1-1,-1-1 1,1 1 0,-1 0-1,1 0 1,-1 0-1,0 0 1,1 1-1,-6-2 1,0 1-2,-1 0 0,1 1 1,0 0-1,-1 0 0,1 1 0,0 0 0,0 0 1,0 1-1,-15 4 0,18-3-347,1 0-1,-1 0 1,1 0 0,-1 1-1,1-1 1,0 1 0,1 0-1,-1 0 1,0 0 0,1 1-1,-3 5 1,0 2-6843</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24.901"/>
    </inkml:context>
    <inkml:brush xml:id="br0">
      <inkml:brushProperty name="width" value="0.025" units="cm"/>
      <inkml:brushProperty name="height" value="0.025" units="cm"/>
      <inkml:brushProperty name="color" value="#008C3A"/>
    </inkml:brush>
  </inkml:definitions>
  <inkml:trace contextRef="#ctx0" brushRef="#br0">1 22 8488,'0'0'14173,"9"-2"-13238,42-4 355,1 2 1,85 4-1,-56 1-682,690 10 742,615-13-6517,379-18 11551,-1698 26-5468,122 25-1,-211-41-9275,0-5-1339</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26.491"/>
    </inkml:context>
    <inkml:brush xml:id="br0">
      <inkml:brushProperty name="width" value="0.025" units="cm"/>
      <inkml:brushProperty name="height" value="0.025" units="cm"/>
      <inkml:brushProperty name="color" value="#008C3A"/>
    </inkml:brush>
  </inkml:definitions>
  <inkml:trace contextRef="#ctx0" brushRef="#br0">0 373 18289,'0'0'5680,"9"-2"-4212,7-5-1045,0 1-1,-1-2 0,0 0 0,0-1 0,0-1 0,23-20 0,84-83-47,-93 84-283,117-121 463,-141 150-311,-8 9-189,-41 81 55,25-57-151,2 1-1,1 0 1,2 2 0,2-1-1,-15 72 1,26-106-54,1 0 0,0 0 0,-1 1 0,1-1 0,0 0 0,0 0 0,0 0 0,0 1 0,0-1 0,0 0 0,1 0 0,-1 1 0,0-1 0,1 0 0,-1 0 0,0 0 0,1 0 0,-1 1 0,1-1 0,0 0 0,-1 0 0,2 1 0,-1-2-66,0 0-1,0 1 1,0-1-1,0 0 1,0 0-1,0 0 1,0 0 0,0 0-1,0 0 1,0 0-1,0 0 1,0 0-1,0 0 1,0 0-1,0-1 1,0 1-1,0 0 1,0-1-1,0 1 1,1-2-1,7-3-1512,-1-1-1,0 0 1,15-13 0,10-14-4706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2:55.491"/>
    </inkml:context>
    <inkml:brush xml:id="br0">
      <inkml:brushProperty name="width" value="0.025" units="cm"/>
      <inkml:brushProperty name="height" value="0.025" units="cm"/>
    </inkml:brush>
  </inkml:definitions>
  <inkml:trace contextRef="#ctx0" brushRef="#br0">58 93 14189,'-8'0'2921,"1"-1"-2212,4 0-469,0 1 0,1-1 0,-1 1 1,0 0-1,0 0 0,1 0 1,-1 0-1,0 0 0,0 1 1,1-1-1,-1 1 0,0 0 0,-4 1 1,30 3 2812,393-2 1982,-220-5-4005,634-42 633,-532 22-1623,-261 19-36,-13 0-5,1 2 0,-1 0 0,39 5 0,-63-4-5,0 0-1,0 1 1,1-1 0,-1 0 0,0 1 0,0-1 0,0 0 0,0 1 0,0-1 0,0 0 0,0 1 0,0-1 0,0 1 0,0-1 0,0 0-1,0 1 1,0-1 0,0 1 0,0-1 0,0 0 0,0 1 0,0-1 0,0 0 0,-1 1 0,1-1 0,0 0 0,0 1 0,0-1 0,-1 0 0,1 1-1,0-1 1,0 0 0,-1 0 0,1 1 0,0-1 0,-1 0 0,1 0 0,0 0 0,-1 1 0,1-1 0,0 0 0,-1 0 0,1 0 0,0 0-1,-1 0 1,1 0 0,0 0 0,-1 0 0,1 0 0,-1 0 0,-30 9-201,0-2 0,-1-1 0,1-2-1,-1-1 1,-36-1 0,20 0-71,-854 7 230,869-10 158,-25 1 153,-85-13-1,158 15-264,-1-1 0,1-1 0,22-2 0,12-1 4,267 5 79,363-5-439,-625 1 352,0-2 1,66-13 0,-88 4 17,-32 13-11,0 0-1,0 0 0,0 0 1,0 0-1,1 0 1,-1 0-1,0 0 1,0 0-1,0-1 1,0 1-1,1 0 1,-1 0-1,0 0 1,0 0-1,0-1 1,0 1-1,0 0 1,0 0-1,0 0 1,0 0-1,0-1 1,1 1-1,-1 0 1,0 0-1,0 0 1,0-1-1,0 1 1,0 0-1,0 0 1,0 0-1,0-1 1,0 1-1,-1 0 1,1 0-1,0 0 1,0-1-1,0 1 1,0 0-1,0 0 0,0 0 1,0 0-1,0-1 1,0 1-1,-1 0 1,-20-6 13,-135-7-24,-188 10 1,185 5 44,19-4-75,37-1-228,1 4 0,-199 29 0,263-21-3543,27-4-4181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19.382"/>
    </inkml:context>
    <inkml:brush xml:id="br0">
      <inkml:brushProperty name="width" value="0.025" units="cm"/>
      <inkml:brushProperty name="height" value="0.025" units="cm"/>
    </inkml:brush>
  </inkml:definitions>
  <inkml:trace contextRef="#ctx0" brushRef="#br0">477 24 18866,'-8'-4'3075,"1"0"-2802,0 1 0,-1 1 0,1-1 0,0 1 1,-1 1-1,1-1 0,-1 1 0,0 0 0,1 1 0,-1 0 0,0 0 1,1 1-1,-1 0 0,0 0 0,1 1 0,0 0 0,-12 4 0,-5 4-134,0 2 0,2 0 0,-1 1 0,2 1-1,0 1 1,0 1 0,-29 30 0,40-36-90,1 0 0,0 0 0,0 1 0,1 0 0,1 0 0,-1 1 0,2 0 0,0 0 0,0 1 0,1 0 0,1 0 0,0 0 0,1 0 0,0 1 0,1-1 0,-1 15 0,4-25-49,-1 0 0,0 0 0,0 0 0,1 0 0,0 0 0,-1-1 0,1 1 0,0 0 0,1-1 0,-1 1 0,0 0 0,1-1 0,-1 0 0,1 1 0,0-1 0,0 0 0,0 0 0,0 0 0,2 2 0,1-1 8,-1 0 0,1-1 1,0 1-1,0-1 0,0 0 0,0 0 0,0-1 0,0 1 1,9 0-1,4 0 30,0-2 0,0 0-1,0 0 1,0-2 0,21-4 0,-19 2-82,-1-1 1,0-1-1,18-9 0,-30 12 27,-1 0 1,1 0-1,-1 0 1,0-1-1,0 0 1,0-1-1,0 1 1,-1-1-1,0 0 1,0 0-1,6-8 1,-11 12 26,1 1 0,-1-1 0,0 1 1,1-1-1,-1 0 0,0 1 0,1-1 1,-1 1-1,0-1 0,1 0 0,-1 1 1,0-1-1,0 0 0,0 1 1,0-1-1,0 1 0,0-1 0,0 0 1,0 1-1,0-1 0,0 0 0,0 1 1,0-1-1,0 0 0,-1 1 1,1-1-1,0 0 0,0 1 0,-1-1 1,1 1-1,0-1 0,-1 1 0,1-1 1,-1 0-1,1 1 0,-1 0 0,1-1 1,-1 1-1,1-1 0,-1 1 1,1 0-1,-1-1 0,1 1 0,-2-1 1,-28-4 397,-3 4-317,1 2 0,-1 0 1,1 2-1,-1 2 0,1 1 1,0 1-1,1 2 0,-34 14 1,33-4 42,24-9-878,23-5-2196,-2-7 1709,0 0 0,-1 0 0,1-1 0,-1-1 0,0 0 0,0 0 0,0-2 0,-1 1-1,17-11 1,34-20-9045</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37.368"/>
    </inkml:context>
    <inkml:brush xml:id="br0">
      <inkml:brushProperty name="width" value="0.025" units="cm"/>
      <inkml:brushProperty name="height" value="0.025" units="cm"/>
    </inkml:brush>
  </inkml:definitions>
  <inkml:trace contextRef="#ctx0" brushRef="#br0">506 0 6919,'-44'38'370,"1"1"1,2 2-1,2 2 1,2 1-1,2 2 1,2 2 0,2 1-1,2 1 1,-33 80-1,39-73-267,3 0-1,2 2 1,3 0-1,2 0 1,3 1-1,2 1 1,3 0-1,7 116 1,0-153-50,1 0 0,1 0 0,1 0 0,2-1 0,0 1 0,1-2 0,2 1 1,0-1-1,1 0 0,1-1 0,20 25 0,-19-29-58,1-2 0,1 0 0,0 0 0,1-1-1,1-1 1,0-1 0,1 0 0,0-2 0,0 0 0,1 0 0,1-2 0,-1-1 0,28 7 0,-17-7 35,0-1 1,0-1 0,1-2-1,-1-1 1,1-2 0,0 0 0,-1-3-1,1 0 1,-1-2 0,0-1-1,35-12 1,-39 9 124,-1-1 0,0-2-1,-1 0 1,0-2 0,-1 0 0,-1-2 0,0-1 0,-1 0-1,-1-1 1,-1-1 0,0-1 0,29-43 0,-26 29 116,-3-1 1,0-2 0,-3 0 0,-1 0-1,-1-2 1,-3 1 0,-1-2-1,-2 1 1,-1-1 0,-2-1-1,-2 1 1,-5-80 0,0 84-305,-2-1 0,-1 1 0,-2 1 0,-2-1 0,-1 1 0,-2 1 0,-1 0 0,-1 0 0,-2 2 0,-2 0 0,0 0 0,-2 2 0,-2 1 0,-40-43 0,39 51-1028,-2 1 0,-1 2 1,0 1-1,-56-28 0,54 30-1680,-1-3-3286</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26.992"/>
    </inkml:context>
    <inkml:brush xml:id="br0">
      <inkml:brushProperty name="width" value="0.025" units="cm"/>
      <inkml:brushProperty name="height" value="0.025" units="cm"/>
      <inkml:brushProperty name="color" value="#008C3A"/>
    </inkml:brush>
  </inkml:definitions>
  <inkml:trace contextRef="#ctx0" brushRef="#br0">192 31 14382,'0'0'7361,"-8"-5"-5444,-27-16-503,33 20-1391,1 0-1,-1 1 0,1-1 0,-1 1 0,0 0 1,1-1-1,-1 1 0,0 0 0,0 0 0,1 0 1,-1 0-1,0 0 0,1 0 0,-1 1 0,0-1 1,0 0-1,1 1 0,-1 0 0,1-1 0,-1 1 1,1 0-1,-1 0 0,1 0 0,-1 0 0,1 0 1,0 0-1,-1 0 0,-1 2 0,-27 42-83,26-37 98,-10 17 100,2 0 0,-13 34 0,21-48 3,1 0 0,1 0 0,-1 0 0,2 0 0,-1 0 0,2 0 0,-1 1 0,3 18 0,-2-29-118,0 0 0,1 1 0,-1-1 0,1 0 1,-1 0-1,1 1 0,0-1 0,-1 0 1,1 0-1,0 0 0,0 0 0,0 0 0,0 0 1,0 0-1,0 0 0,0 0 0,0 0 1,0 0-1,0-1 0,1 1 0,-1 0 0,0-1 1,0 1-1,1-1 0,-1 0 0,0 1 0,1-1 1,-1 0-1,1 0 0,-1 0 0,0 0 1,1 0-1,-1 0 0,0 0 0,1 0 0,1-1 1,2 0 55,1 0 0,-1 0 1,1 0-1,-1-1 0,0 0 0,0 0 1,0 0-1,6-4 0,0-3 14,-1 1-1,0-1 1,0-1-1,-1 0 1,0 0-1,0-1 1,-1 0-1,12-23 1,-15 26-12,-1 0 0,-1-1 0,1 1 0,-1-1 0,-1 0 0,1 0 0,-2 0 0,1 0 0,-1 0 0,-1 0 0,1 0 0,-1-1 0,-1 1 0,-2-11 0,3 18-84,-1 0 1,0 0 0,0 0 0,0 0 0,0 0 0,0 0 0,0 0 0,0 1 0,0-1 0,-1 0 0,1 1-1,-1-1 1,1 1 0,-1-1 0,0 1 0,0 0 0,1 0 0,-1 0 0,0 0 0,0 0 0,0 0 0,0 0-1,0 1 1,0-1 0,0 1 0,-1-1 0,1 1 0,0 0 0,0 0 0,0 0 0,0 0 0,0 0-1,-1 0 1,1 1 0,0-1 0,0 1 0,0 0 0,-4 1 0,0 0-192,0 0 0,0 0 0,0 1 0,0 0 0,0 0 0,0 1 0,1-1 0,0 1 0,-1 0 0,2 1 0,-9 8 0,10-9-222,0 1 1,0 0 0,1 0 0,0 0-1,0 0 1,0 0 0,-1 7 0,0 20-4892,3-16-767</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27.350"/>
    </inkml:context>
    <inkml:brush xml:id="br0">
      <inkml:brushProperty name="width" value="0.025" units="cm"/>
      <inkml:brushProperty name="height" value="0.025" units="cm"/>
      <inkml:brushProperty name="color" value="#008C3A"/>
    </inkml:brush>
  </inkml:definitions>
  <inkml:trace contextRef="#ctx0" brushRef="#br0">0 210 19603,'0'0'9902,"10"-2"-9320,-2 0-529,0 0 1,0 0-1,0-1 0,0 0 1,0 0-1,-1-1 0,1 0 1,-1-1-1,0 0 0,7-6 1,13-13-3,28-32 0,-32 31 251,40-34-1,-63 74-301,-11 18 43,-1 0-1,-2 0 1,-22 39 0,20-44-611,2 0 0,1 2 0,1 0 0,-12 46 0,24-75 373,0 9-2365,7-9-2388,9-3-2190</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27.693"/>
    </inkml:context>
    <inkml:brush xml:id="br0">
      <inkml:brushProperty name="width" value="0.025" units="cm"/>
      <inkml:brushProperty name="height" value="0.025" units="cm"/>
      <inkml:brushProperty name="color" value="#008C3A"/>
    </inkml:brush>
  </inkml:definitions>
  <inkml:trace contextRef="#ctx0" brushRef="#br0">80 1 19699,'0'0'1601,"-39"58"801,21-27-256,4 1-736,5-4-962,9-4-384,0-6-1057,10-10-2402,7-8-1217,7 0-1250,2-18-5092</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28.066"/>
    </inkml:context>
    <inkml:brush xml:id="br0">
      <inkml:brushProperty name="width" value="0.025" units="cm"/>
      <inkml:brushProperty name="height" value="0.025" units="cm"/>
      <inkml:brushProperty name="color" value="#008C3A"/>
    </inkml:brush>
  </inkml:definitions>
  <inkml:trace contextRef="#ctx0" brushRef="#br0">227 39 7271,'0'0'14414,"-13"-8"-13357,5 2-952,5 4-92,-1-1-1,1 1 1,0-1 0,-1 1 0,0 0 0,1 0 0,-1 1 0,0-1 0,0 1 0,0 0 0,0 0 0,0 0 0,0 0 0,0 1 0,0 0 0,0-1 0,0 2-1,-1-1 1,1 0 0,0 1 0,-5 1 0,2 0 18,1 1 1,-1 0-1,1 0 0,0 1 1,0-1-1,0 2 0,1-1 0,-1 0 1,1 1-1,0 0 0,0 0 0,1 1 1,-1-1-1,1 1 0,0 0 1,1 0-1,-1 0 0,1 1 0,1-1 1,-4 10-1,6-15-21,0 0 0,0 0 1,0 0-1,0-1 0,0 1 1,0 0-1,0 0 0,0-1 1,0 1-1,1 0 0,-1 0 1,0 0-1,0-1 0,1 1 0,-1 0 1,0-1-1,1 1 0,-1 0 1,1-1-1,-1 1 0,1 0 1,-1-1-1,1 1 0,0-1 1,-1 1-1,1-1 0,-1 1 1,1-1-1,0 0 0,1 1 0,29 3 324,-22-5-243,0 0 0,-1 0 1,1-1-1,-1 0 1,12-5-1,-8 0-63,0 0 0,0-1 0,-1 0 1,0-1-1,0 0 0,-1-1 0,-1 0 0,1-1 0,-2 1 0,15-24 1,-40 65-110,1 1 0,-18 57 0,26-65 797,2 0 0,1 0-1,1 1 1,1-1 0,0 27-1,3-50-640,0 1 0,1 0 0,-1 0-1,0-1 1,1 1 0,-1 0 0,1-1-1,0 1 1,0-1 0,-1 1 0,1 0-1,0-1 1,2 2 0,5 14 2092,-10-15-2151,-1-1 0,1 0 0,0 0 0,-1 0 0,1 0 0,0-1 0,-1 1 0,1-1 0,-1 1 0,1-1 0,-1 0 0,-2 0 0,-1 1-21,-35 3 5,-46-2 0,97-12-2337,11-3-2987,3-2-1301</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28.410"/>
    </inkml:context>
    <inkml:brush xml:id="br0">
      <inkml:brushProperty name="width" value="0.025" units="cm"/>
      <inkml:brushProperty name="height" value="0.025" units="cm"/>
      <inkml:brushProperty name="color" value="#008C3A"/>
    </inkml:brush>
  </inkml:definitions>
  <inkml:trace contextRef="#ctx0" brushRef="#br0">271 0 8360,'0'0'13693,"-14"4"-9892,-2 0-3462,1 1 1,0 1-1,1 0 1,-1 1-1,1 1 1,1 0-1,-1 1 1,1 0-1,-13 14 1,17-15-298,0 0 1,0 1-1,1 1 1,0 0-1,1 0 0,0 0 1,0 1-1,1 0 1,1 0-1,0 0 1,0 1-1,1 0 0,1 0 1,0 0-1,0 0 1,1 1-1,0 16 0,2-25-36,1-1 0,-1 0 0,1 0 0,-1 0-1,1 0 1,0 0 0,0 0 0,0-1 0,1 1 0,-1 0-1,1 0 1,-1-1 0,1 1 0,0-1 0,0 0-1,0 1 1,0-1 0,0 0 0,1 0 0,-1 0-1,4 1 1,-1 0 13,1 0 0,0-1-1,-1 1 1,1-1 0,0-1-1,0 1 1,1-1 0,-1 0 0,0-1-1,8 1 1,-5-1 112,0 0 1,-1-1-1,1 0 0,-1 0 0,1-1 1,-1 0-1,0 0 0,1-1 1,-1 0-1,-1 0 0,1-1 1,0 0-1,-1-1 0,0 1 0,13-12 1,-19 15-128,0 1 1,0-1-1,-1 0 1,1 1 0,0-1-1,-1 0 1,1 0-1,0 1 1,-1-1-1,1 0 1,-1 0 0,0 0-1,1 0 1,-1 0-1,0 0 1,1 1-1,-1-1 1,0 0 0,0 0-1,0 0 1,0 0-1,0 0 1,0 0 0,0 0-1,0 0 1,0 0-1,0 0 1,0 0-1,-1 0 1,1 0 0,0 0-1,-1 0 1,1 1-1,-1-1 1,1 0-1,-1 0 1,1 0 0,-1 1-1,0-1 1,1 0-1,-1 0 1,0 1-1,1-1 1,-1 1 0,0-1-1,0 1 1,0-1-1,0 1 1,0-1 0,1 1-1,-1 0 1,0-1-1,0 1 1,0 0-1,0 0 1,0 0 0,0 0-1,0 0 1,-2 0-1,-11-2 8,1 1-1,-1 0 1,-18 2-1,22-1-11,-5 0-527,1 1 1,0 0 0,-24 6-1,34-7 227,0 1-1,0 0 1,1 1-1,-1-1 1,0 0-1,1 1 1,0 0-1,-1 0 1,1 0-1,0 0 1,0 1-1,0-1 1,0 1-1,0 0 1,1 0-1,-1 0 1,1 0-1,-4 6 1,4 0-8509</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30.530"/>
    </inkml:context>
    <inkml:brush xml:id="br0">
      <inkml:brushProperty name="width" value="0.025" units="cm"/>
      <inkml:brushProperty name="height" value="0.025" units="cm"/>
      <inkml:brushProperty name="color" value="#008C3A"/>
    </inkml:brush>
  </inkml:definitions>
  <inkml:trace contextRef="#ctx0" brushRef="#br0">34 2 6566,'-25'-1'11357,"17"0"-5343,17 2-440,95 8-3565,60 1-2358,-66-10-2670,-65 0-1536,0 0-4890</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30.858"/>
    </inkml:context>
    <inkml:brush xml:id="br0">
      <inkml:brushProperty name="width" value="0.025" units="cm"/>
      <inkml:brushProperty name="height" value="0.025" units="cm"/>
      <inkml:brushProperty name="color" value="#008C3A"/>
    </inkml:brush>
  </inkml:definitions>
  <inkml:trace contextRef="#ctx0" brushRef="#br0">0 1 17585,'0'0'6502,"49"36"-4292,2-32-224,6-2-897,9-2-769,-1 0-288,-2 0-1345,-10-3-2723,-11-10-4740</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32.261"/>
    </inkml:context>
    <inkml:brush xml:id="br0">
      <inkml:brushProperty name="width" value="0.025" units="cm"/>
      <inkml:brushProperty name="height" value="0.025" units="cm"/>
      <inkml:brushProperty name="color" value="#008C3A"/>
    </inkml:brush>
  </inkml:definitions>
  <inkml:trace contextRef="#ctx0" brushRef="#br0">342 127 17873,'0'0'3870,"-9"-6"-1729,4 2-2033,0 1-1,0 0 1,0 0 0,-1 0-1,1 1 1,-1 0 0,1 0-1,-1 0 1,0 1 0,0 0 0,0 0-1,0 0 1,0 1 0,0 0-1,0 0 1,0 0 0,1 1-1,-1 0 1,0 0 0,0 0 0,0 1-1,-8 3 1,-6 4-96,0 1 0,-23 15 0,39-23-11,0 0-1,1 0 1,-1 0-1,1 1 1,0 0 0,0 0-1,0 0 1,0 0-1,0 0 1,1 1 0,-1-1-1,1 1 1,0-1-1,0 1 1,0 0 0,1 0-1,-1 0 1,1 0-1,-1 7 1,2-10-8,0 1-1,0 0 1,1 0 0,-1-1 0,1 1-1,0 0 1,-1-1 0,1 1-1,0-1 1,0 1 0,0-1 0,0 1-1,0-1 1,0 0 0,1 1-1,-1-1 1,0 0 0,1 0 0,-1 0-1,1 0 1,2 1 0,40 18 3,-27-14 19,-9-2-6,13 5 35,0 0 1,0 2-1,31 22 1,-48-31-28,-1 1-1,1-1 1,-1 0 0,0 1-1,0 0 1,0 0 0,-1 0 0,1 0-1,-1 0 1,0 0 0,1 1-1,-1-1 1,-1 1 0,1 0 0,-1-1-1,1 1 1,-1 0 0,0 0-1,0 0 1,-1 0 0,1 0-1,-1 0 1,0 0 0,0 0 0,0 0-1,0 0 1,-1 0 0,0 0-1,-1 4 1,0-3 77,-1-1 0,1 0 0,-1-1 0,0 1 0,0 0 0,0-1 0,0 0 0,-1 0 0,0 0 0,1 0 0,-1 0 1,0-1-1,0 1 0,0-1 0,-1 0 0,-8 2 0,0 1 254,0-2 1,0 1 0,-1-2-1,-21 2 1,23-3-114,1 0 1,0-1-1,-1-1 0,1 0 1,-1-1-1,-13-3 0,22 4-208,0 0 0,-1 0 0,1-1 0,0 1 0,0-1 0,0 0 0,0 0 0,1 0 0,-1 0 0,0-1 0,1 1 0,0-1 0,-1 1 0,1-1 0,0 0 0,0 0 0,1 0 0,-1 0 0,0 0 0,1 0 0,0-1 0,0 1 0,0 0 0,-1-7 0,1 4-46,0 0 0,1 0 0,0 1-1,0-1 1,0 0 0,1 0 0,-1 0 0,1 0 0,1 0-1,-1 0 1,1 1 0,0-1 0,1 1 0,-1-1-1,4-5 1,0 3-1,0 0 0,0 1 0,1 0-1,0 0 1,0 0 0,1 1 0,-1 0 0,14-8 0,9-2 39,1 2 1,0 1 0,1 1 0,42-10-1,-19 9 70,-28 7-55,-1-1 0,1-1 0,24-12 0,-49 20-32,0-1 1,-1 0 0,1 0 0,0 1-1,0-1 1,-1 0 0,1 0-1,-1-1 1,1 1 0,-1 0 0,1 0-1,-1-1 1,0 1 0,0-1 0,1 1-1,-1-1 1,0 0 0,0 1-1,-1-1 1,1 0 0,0 0 0,-1 1-1,1-1 1,0-3 0,-1 2 3,-1 1 0,0 0 1,1-1-1,-1 1 1,0 0-1,0 0 0,0-1 1,-1 1-1,1 0 0,0 0 1,-1 1-1,1-1 0,-1 0 1,0 0-1,0 1 1,-3-3-1,-6-5 18,-1 1 0,0 1 0,-1 0 0,0 1 0,-18-7 0,16 7-81,-1 1 0,-1 1 0,1 0 0,0 1-1,-1 0 1,0 2 0,0 0 0,1 1 0,-27 2 0,42-1-94,0-1 0,-1 1 0,1 0 0,0-1 0,-1 1 0,1 0 0,0-1 0,0 1 0,0 0 0,0 0 0,0 0 0,0 0 0,0 0 0,0 1 0,0-1 0,1 0 0,-1 0 0,0 0 0,1 1 0,-1-1 0,1 0 0,-1 1 0,1-1 0,0 0 0,-1 2 0,1 1-722,-1 0-1,1 0 1,0-1-1,0 1 1,0 0-1,1 0 1,-1-1-1,3 7 1,7 12-5122</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32.619"/>
    </inkml:context>
    <inkml:brush xml:id="br0">
      <inkml:brushProperty name="width" value="0.025" units="cm"/>
      <inkml:brushProperty name="height" value="0.025" units="cm"/>
      <inkml:brushProperty name="color" value="#008C3A"/>
    </inkml:brush>
  </inkml:definitions>
  <inkml:trace contextRef="#ctx0" brushRef="#br0">49 1 17649,'0'0'4260,"-1"47"-1922,-11-15 961,3 4-1153,-2 4-1345,2-2-385,5 0-288,2-5-128,2-6-576,0-5-1090,0-8-1281,5-10-480,4-4-577,1-21 1,1-16-1827</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32.995"/>
    </inkml:context>
    <inkml:brush xml:id="br0">
      <inkml:brushProperty name="width" value="0.025" units="cm"/>
      <inkml:brushProperty name="height" value="0.025" units="cm"/>
      <inkml:brushProperty name="color" value="#008C3A"/>
    </inkml:brush>
  </inkml:definitions>
  <inkml:trace contextRef="#ctx0" brushRef="#br0">145 21 13613,'0'0'10543,"-9"-5"-9513,7 3-979,0 0 0,-1 1-1,1-1 1,-1 1 0,1 0-1,-1-1 1,0 1 0,1 0-1,-1 1 1,0-1 0,0 0-1,1 1 1,-1 0 0,0-1-1,0 1 1,0 0 0,0 1-1,0-1 1,1 0 0,-1 1-1,0 0 1,0 0 0,1-1-1,-1 1 1,0 1-1,1-1 1,-1 0 0,1 1-1,-1-1 1,1 1 0,0 0-1,0 0 1,0 0 0,0 0-1,0 0 1,0 0 0,0 0-1,1 1 1,-1-1 0,1 1-1,0-1 1,-2 4 0,1-2 5,0 0 0,0-1 1,0 1-1,1 0 0,-1 0 1,1 0-1,0 0 1,0 0-1,0 1 0,1-1 1,0 0-1,-1 0 0,1 1 1,1-1-1,-1 0 1,1 0-1,-1 0 0,3 5 1,-2-6-50,0-1 0,1 1 0,0-1 1,0 1-1,0-1 0,0 0 1,0 0-1,0 0 0,0 0 0,1 0 1,-1 0-1,1 0 0,-1-1 0,1 1 1,0-1-1,-1 0 0,1 0 0,0 0 1,0 0-1,0 0 0,0-1 0,0 1 1,0-1-1,0 0 0,5 0 0,0-1 22,0 1-1,-1-1 1,1-1-1,-1 1 0,0-1 1,1-1-1,-1 1 1,0-1-1,0-1 0,0 1 1,-1-1-1,1 0 0,6-6 1,-8 7-28,-1-1 0,1 0 0,-1 0 0,0 0 0,-1 0 0,1 0 0,-1-1 0,1 0 0,-1 0 0,-1 0 0,1 0 0,-1 0 0,0 0 0,0-1 0,0 1 0,-1-1 0,0 1 0,1-9 0,-2 14-7,0-1 0,0 1 0,0 0 0,0-1 0,-1 1 0,1 0 0,0-1 1,0 1-1,0 0 0,0 0 0,-1-1 0,1 1 0,0 0 0,0-1 0,0 1 0,-1 0 0,1 0 0,0 0 1,-1-1-1,1 1 0,0 0 0,0 0 0,-1 0 0,1 0 0,0-1 0,-1 1 0,1 0 0,0 0 0,-1 0 1,1 0-1,-1 0 0,1 0 0,0 0 0,-1 0 0,1 0 0,0 0 0,-1 0 0,1 0 0,0 0 0,-1 1 1,1-1-1,0 0 0,-1 0 0,1 0 0,0 0 0,0 0 0,-1 1 0,1-1 0,0 0 0,-1 0 0,1 1 0,0-1 1,-1 1-1,-18 12-214,6 2 311,1 0 1,0 0 0,1 1 0,1 1-1,0-1 1,1 2 0,1-1 0,1 1-1,0 1 1,2-1 0,0 1 0,1 0-1,1 0 1,0 1 0,1 35 0,2-52-55,1-1 1,0 0-1,-1 1 1,1-1-1,0 0 1,0 1-1,0-1 1,0 0-1,1 0 1,-1 0-1,0 0 1,1 0-1,0 0 1,-1 0-1,1-1 1,0 1-1,0-1 1,0 1-1,0-1 1,0 0-1,0 1 1,0-1-1,1 0 1,2 0-1,-2 0-19,-1 1 0,1-1 0,-1 0 0,1 1 0,-1-1 0,0 1 0,1 0 0,-1-1 0,0 1-1,0 0 1,0 0 0,-1 1 0,1-1 0,2 4 0,-4-6-10,0 1 0,0-1 0,1 1-1,-1-1 1,0 1 0,0 0 0,0-1 0,0 1-1,0-1 1,0 1 0,0-1 0,0 1 0,0-1-1,0 1 1,-1-1 0,1 1 0,0-1 0,0 1-1,0-1 1,-1 1 0,1-1 0,0 0 0,0 1-1,-1-1 1,1 1 0,0-1 0,-1 0 0,1 1-1,-1-1 1,1 0 0,0 1 0,-2 0 0,-22 7 522,-26-4 271,49-4-799,-10 0-61,3 1-263,-1-1 1,1 0 0,-1 0 0,1-1-1,-13-3 1,20 4 239,0-1 0,0 1 0,1 0 0,-1-1 0,0 1 0,0-1 0,0 1-1,0-1 1,0 1 0,1-1 0,-1 0 0,0 1 0,1-1 0,-1 0 0,0 1 0,1-1 0,-1 0-1,1 0 1,-1 0 0,1 0 0,-1-1 0,1 0-49,0 0 0,0 0 0,0 0 0,0 0 0,1 1-1,-1-1 1,0 0 0,1 0 0,0 1 0,-1-1 0,1 0 0,0 1 0,0-1 0,0 0 0,0 1-1,2-2 1,12-19-6905,4-2-4313</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38.166"/>
    </inkml:context>
    <inkml:brush xml:id="br0">
      <inkml:brushProperty name="width" value="0.025" units="cm"/>
      <inkml:brushProperty name="height" value="0.025" units="cm"/>
    </inkml:brush>
  </inkml:definitions>
  <inkml:trace contextRef="#ctx0" brushRef="#br0">628 24 8936,'0'0'374,"-10"-6"155,9 5-514,-1-1 3,0 0-1,-1 1 1,1-1 0,-1 1 0,1-1 0,-1 1-1,1 0 1,-1 0 0,1 0 0,-1 0 0,0 1 0,0-1-1,0 1 1,1-1 0,-1 1 0,0 0 0,0 0-1,0 0 1,1 1 0,-1-1 0,0 1 0,0-1 0,1 1-1,-1 0 1,0 0 0,1 0 0,-1 1 0,1-1 0,-1 1-1,1-1 1,0 1 0,-1 0 0,1 0 0,0-1-1,-2 4 1,-16 18 482,1 1 1,1 1-1,1 0 0,-21 43 0,-46 121 954,68-149-1368,-254 699-1356,259-697 1297,1-1 0,3 2 0,1-1 1,2 1-1,2 0 0,2 0 0,6 51 0,-3-75 6,0 0 0,2 0 0,0-1-1,2 0 1,0 0 0,0 0 0,20 30 0,-19-35-46,1-2 0,1 1 0,-1-1 0,2-1 0,0 0 1,0 0-1,1-1 0,0-1 0,0 0 0,1 0 0,18 7 1,-15-8-27,0-1 1,0-1-1,1-1 1,0 0-1,0-1 1,0-1-1,0 0 1,0-2 0,20 0-1,-12-3 28,0 0 0,-1-2-1,1-1 1,-1-1 0,39-16 0,-19 2 68,-1-2 1,-2-1 0,0-2-1,-2-3 1,-1 0 0,36-37-1,-44 36 149,-1-1-1,-1-1 1,-2-1-1,-1-1 0,-1-2 1,-2 0-1,-2-1 0,-2-2 1,-1 0-1,-1 0 0,-3-1 1,-1-1-1,-2-1 0,6-57 1,-12 50-5,-2 0 0,-1 0 0,-3 0 0,-13-74 0,12 104-203,-1-1-1,-1 1 1,-1 0 0,-1 1-1,0-1 1,-2 1-1,0 1 1,-1-1-1,0 2 1,-2-1 0,0 2-1,0-1 1,-30-25-1,33 34-235,0 0-1,0 1 0,-1 0 0,0 1 0,0 0 1,0 1-1,-19-6 0,-43-1-3904,25 9-1377</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33.429"/>
    </inkml:context>
    <inkml:brush xml:id="br0">
      <inkml:brushProperty name="width" value="0.025" units="cm"/>
      <inkml:brushProperty name="height" value="0.025" units="cm"/>
      <inkml:brushProperty name="color" value="#008C3A"/>
    </inkml:brush>
  </inkml:definitions>
  <inkml:trace contextRef="#ctx0" brushRef="#br0">24 18 11339,'0'0'18727,"12"-4"-16805,37-9-1228,-46 12-691,-1 1 0,1 0 1,0 0-1,-1 0 1,1 0-1,-1 1 1,1-1-1,-1 1 1,1-1-1,-1 1 0,0 0 1,1 0-1,-1 0 1,0 0-1,0 0 1,1 1-1,-1-1 1,0 1-1,0-1 0,0 1 1,-1 0-1,1 0 1,0 0-1,-1 0 1,1 0-1,-1 0 1,0 0-1,1 0 0,-1 1 1,1 2-1,0 0-4,-1-1-1,1 1 0,-1 0 1,0 0-1,0 0 1,0 1-1,-1-1 0,1 0 1,-1 0-1,0 0 0,-1 0 1,-1 9-1,0-9 2,0-1 0,-1 0 0,1 1 0,-1-1 0,0 0 0,0-1 0,0 1 0,0 0 0,-1-1 0,1 0 0,-1 0 0,0 0 0,-6 4 0,-27 25 0,80-28 0,-38-4-7,7 0-173,0 1-1,0 0 1,1 0 0,17 6-1,-28-7 151,1 1 0,-1 0 0,0 0 0,1 0 0,-1 0 0,0 0 0,0 0 0,0 0 1,0 1-1,0 0 0,0-1 0,0 1 0,0 0 0,-1 0 0,1-1 0,-1 1 0,1 1 0,-1-1 0,0 0 0,0 0 0,1 0 0,-2 1 0,1-1 0,0 0 0,0 1 0,-1-1 0,0 1 0,1 4 0,-1 0 69,-1-1 1,0 1-1,0 0 0,-1 0 0,0-1 0,0 1 0,0-1 0,-1 0 0,0 0 1,0 0-1,-1 0 0,0 0 0,0 0 0,0-1 0,0 0 0,-1 0 0,0 0 1,0-1-1,0 1 0,-1-1 0,-8 5 0,3-3 44,0 1 1,0-1-1,-1-1 1,0 0-1,0-1 0,0 0 1,-1-1-1,1 0 0,-1-1 1,-23 2-1,36-5-90,-1 1 1,1 0-1,-1 0 0,1 0 0,0 0 1,-1 0-1,1-1 0,0 1 0,-1 0 1,1 0-1,0-1 0,0 1 0,-1 0 1,1-1-1,0 1 0,0 0 0,-1 0 1,1-1-1,0 1 0,0-1 0,0 1 1,-1 0-1,1-1 0,0 1 0,0 0 1,0-1-1,0 1 0,0-1 0,0 1 1,0 0-1,0-1 0,0 1 0,0-1 1,0 1-1,0 0 0,0-1 0,0 1 1,0 0-1,1-1 0,-1 1 0,0-1 1,0 1-1,0 0 0,1-1 1,-1 1-1,0 0 0,0 0 0,1-1 1,-1 1-1,0 0 0,1-1 0,-1 1 1,0 0-1,0 0 0,1-1 0,15-19-2268,9-1-3133,7-2-2450</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33.818"/>
    </inkml:context>
    <inkml:brush xml:id="br0">
      <inkml:brushProperty name="width" value="0.025" units="cm"/>
      <inkml:brushProperty name="height" value="0.025" units="cm"/>
      <inkml:brushProperty name="color" value="#008C3A"/>
    </inkml:brush>
  </inkml:definitions>
  <inkml:trace contextRef="#ctx0" brushRef="#br0">267 1 21076,'0'0'6598,"-3"12"-5546,-3 5-956,0-1 0,-2 0 0,0 0 0,0-1 0,-2 0 0,0 0 0,-15 16 1,-42 43-22,34-40-110,-50 69 0,135-153-8992,-25 15 1740,0-5-4810</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34.163"/>
    </inkml:context>
    <inkml:brush xml:id="br0">
      <inkml:brushProperty name="width" value="0.025" units="cm"/>
      <inkml:brushProperty name="height" value="0.025" units="cm"/>
      <inkml:brushProperty name="color" value="#008C3A"/>
    </inkml:brush>
  </inkml:definitions>
  <inkml:trace contextRef="#ctx0" brushRef="#br0">177 84 13389,'-11'-4'3470,"4"1"-3235,-6-2 863,1 0 0,-1 2 0,0-1 1,-15-1-1,25 4-936,1 1 0,-1 0-1,1-1 1,-1 1 0,0 0 0,1 0-1,-1 0 1,0 1 0,1-1 0,-1 1-1,1-1 1,-1 1 0,1 0 0,-1 0-1,1 0 1,-1 0 0,1 1 0,0-1-1,0 1 1,-1-1 0,1 1 0,0 0-1,1-1 1,-1 1 0,0 0 0,0 1-1,1-1 1,-1 0 0,1 0 0,-2 4-1,1-2-93,1 1-1,-1 0 0,1 0 1,0-1-1,0 1 0,1 0 1,-1 0-1,1 0 0,0 0 1,0 0-1,1 0 0,-1 0 1,1 0-1,0-1 0,1 1 1,2 6-1,-2-7-26,0-1 0,0 0-1,0 0 1,1 1 0,-1-1 0,1-1 0,0 1 0,0 0-1,0-1 1,0 1 0,0-1 0,1 0 0,-1 0 0,1 0-1,-1-1 1,1 1 0,0-1 0,-1 0 0,1 0 0,8 1-1,-3-1 25,1 0 0,-1-1 1,1 0-1,-1 0 0,1-1 0,-1 0 0,1-1 0,-1 0 0,0 0 0,0-1 0,0-1 0,0 1 0,0-1 0,-1-1 0,0 1 0,8-7 0,-11 7 3,0 0-1,0 0 1,0-1-1,-1 1 1,0-1-1,0 0 0,0 0 1,-1 0-1,1-1 1,-1 1-1,-1-1 1,1 0-1,-1 0 1,0 0-1,0 0 0,-1 0 1,1 0-1,-1-1 1,-1 1-1,1 0 1,-1-1-1,0 1 0,-1 0 1,-2-13-1,2 17-71,1 0 0,-1 0 0,0 0 0,0 0 0,-1 0 0,1 0 0,0 0 0,-1 0 0,1 1 0,-1-1 0,1 1 0,-1-1 0,0 1-1,0 0 1,1-1 0,-1 1 0,0 0 0,0 0 0,0 0 0,-1 1 0,1-1 0,0 0 0,0 1 0,0-1 0,0 1 0,-1 0 0,1 0 0,0 0 0,0 0 0,-1 0 0,1 0-1,0 1 1,-3 0 0,-2 0-163,-1 0 0,1 0-1,-1 1 1,1 0 0,0 1-1,0-1 1,0 1-1,-12 8 1,10-4-281,0 1 1,0 0-1,0 1 0,1 0 1,0 1-1,1-1 1,0 2-1,1-1 0,-7 16 1,8-15-1100,0 0 0,1 0 0,1 1 1,0 0-1,-2 20 0,3 5-5740</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34.505"/>
    </inkml:context>
    <inkml:brush xml:id="br0">
      <inkml:brushProperty name="width" value="0.025" units="cm"/>
      <inkml:brushProperty name="height" value="0.025" units="cm"/>
      <inkml:brushProperty name="color" value="#008C3A"/>
    </inkml:brush>
  </inkml:definitions>
  <inkml:trace contextRef="#ctx0" brushRef="#br0">151 18 19827,'0'0'1430,"-10"6"220,-8 4-582,1 1 0,1 1-1,-21 20 1,32-28-958,1 1 1,-1-1-1,1 1 0,0 0 1,0 0-1,0 1 0,1-1 1,0 1-1,0 0 0,1 0 0,-1 0 1,1 0-1,0 0 0,1 1 1,0-1-1,0 0 0,0 8 1,1-12-102,1 0 1,-1 0 0,1 1 0,0-1-1,0 0 1,0 0 0,0 0 0,0 0-1,0 0 1,0 0 0,1 0-1,-1 0 1,1-1 0,0 1 0,-1 0-1,1-1 1,0 0 0,0 1 0,0-1-1,0 0 1,0 0 0,0 0 0,0 0-1,0 0 1,1 0 0,-1-1 0,0 1-1,0-1 1,1 0 0,-1 1 0,0-1-1,3 0 1,11 1 96,-1-1 1,1 0-1,22-4 1,-22 1 71,0-1 1,-1 0-1,0-1 1,0-1-1,0-1 1,-1 0-1,0 0 1,0-2-1,-1 0 1,0 0-1,-1-1 1,0-1 0,0 0-1,-1 0 1,15-22-1,-25 31-178,1 1 0,-1-1 0,0-1 0,0 1 0,0 0 0,0 0 0,0 0 0,0-1 0,0 1 0,-1 0 0,1-1 0,-1 1 0,0 0 0,0-1 0,0 1 0,0 0 0,0-1 0,0 1 0,-1-1 0,1 1 0,-1 0 0,1-1 0,-3-2 0,2 3 0,-1-1 0,-1 1 0,1 0 0,0 0 0,0 0 0,-1 0 0,1 0 0,-1 0 0,0 1 0,0-1 0,1 1 0,-1 0 0,0-1 0,0 2 0,-5-2 0,-4-1 0,0 1 0,-1 1 0,1 0 0,-1 0 0,0 2 0,1-1 0,-25 6 0,31-5-309,0 1 1,1 0-1,-1 0 0,1 1 1,0 0-1,-8 5 0,10-6-397,1 0-1,-1 0 1,0 1 0,1-1-1,0 0 1,0 1-1,0 0 1,0-1 0,0 1-1,0 0 1,1 0-1,-3 6 1,2 10-18026</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5:40.523"/>
    </inkml:context>
    <inkml:brush xml:id="br0">
      <inkml:brushProperty name="width" value="0.025" units="cm"/>
      <inkml:brushProperty name="height" value="0.025" units="cm"/>
    </inkml:brush>
  </inkml:definitions>
  <inkml:trace contextRef="#ctx0" brushRef="#br0">39 1 28859,'0'0'-1793,"-39"75"2113,54-37-3491,39-18-1698,14-20-4740</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4:51.959"/>
    </inkml:context>
    <inkml:brush xml:id="br0">
      <inkml:brushProperty name="width" value="0.025" units="cm"/>
      <inkml:brushProperty name="height" value="0.025" units="cm"/>
    </inkml:brush>
  </inkml:definitions>
  <inkml:trace contextRef="#ctx0" brushRef="#br0">0 44 17873,'13'-3'608,"16"-5"-66,-2 0 271,1 1 0,0 1 0,0 1-1,1 2 1,32 0 0,-60 3-810,0 0 0,0 0-1,0 0 1,-1 0 0,1 1 0,0-1 0,0 0 0,0 1 0,0-1-1,0 0 1,0 1 0,-1-1 0,1 1 0,0 0 0,0-1-1,-1 1 1,1-1 0,0 1 0,-1 0 0,1 0 0,0-1-1,-1 1 1,1 0 0,-1 0 0,0 0 0,1 0 0,-1-1 0,0 1-1,1 0 1,-1 0 0,0 0 0,0 0 0,0 0 0,0 0-1,0 0 1,0 0 0,0 0 0,0 0 0,0 0 0,0 0-1,0 0 1,-1-1 0,1 1 0,0 0 0,-2 2 0,1 2 48,-1-1 0,0 1 0,-1 0 0,1-1 0,-1 1 0,0-1 0,-4 5 0,-57 47 1584,48-43-944,1 0 0,0 1 0,-18 21 0,32-34-685,1-1 0,-1 1 0,0 0 0,0-1 0,1 1 0,-1 0 0,0 0 0,1 0 0,-1-1-1,1 1 1,-1 0 0,1 0 0,-1 0 0,1 0 0,0 0 0,0 0 0,-1 0 0,1 0 0,0 0 0,0 0 0,0 0 0,0 0 0,0 0 0,0 0 0,0 0 0,0 0 0,0 0 0,1 0 0,-1 0 0,0 0 0,1 0-1,-1 0 1,1 0 0,-1 0 0,1-1 0,-1 1 0,1 0 0,-1 0 0,1 0 0,0-1 0,0 1 0,-1 0 0,1-1 0,0 1 0,0-1 0,0 1 0,0-1 0,-1 1 0,1-1 0,0 1 0,0-1 0,0 0-1,0 0 1,0 1 0,0-1 0,0 0 0,0 0 0,0 0 0,0 0 0,2 0 0,12 1-163,-1-1 0,1 0 0,18-2 1,-24 1-173,45-7-3082,2-10-2621</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4:52.724"/>
    </inkml:context>
    <inkml:brush xml:id="br0">
      <inkml:brushProperty name="width" value="0.025" units="cm"/>
      <inkml:brushProperty name="height" value="0.025" units="cm"/>
    </inkml:brush>
  </inkml:definitions>
  <inkml:trace contextRef="#ctx0" brushRef="#br0">56 325 13196,'0'0'5280,"-9"8"-3070,-1-2-1549,7-4-376,-1 0 1,1 1-1,0-1 1,0 1-1,0-1 1,0 1-1,0 0 1,0 0-1,1 0 1,-4 6-1,25-23 3883,-1 1-3531,36-34-142,-2-2 1,-2-3-1,-3-1 0,62-93 1,-179 304-624,59-134 122,1 0 1,1 0 0,2 1-1,0 1 1,1-1 0,2 1-1,-2 30 1,6-56-115,0 1 1,0 0-1,0-1 1,0 1-1,0 0 1,0-1-1,0 1 1,1 0-1,-1-1 1,0 1-1,0-1 1,1 1-1,-1 0 1,0-1-1,1 1 1,-1-1-1,1 1 1,-1-1 0,1 1-1,-1-1 1,1 1-1,-1-1 1,1 0-1,-1 1 1,1-1-1,-1 0 1,1 1-1,0-1 1,-1 0-1,1 0 1,-1 1-1,1-1 1,1 0-1,14-6-10882,-6-7-4602</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4:53.209"/>
    </inkml:context>
    <inkml:brush xml:id="br0">
      <inkml:brushProperty name="width" value="0.025" units="cm"/>
      <inkml:brushProperty name="height" value="0.025" units="cm"/>
    </inkml:brush>
  </inkml:definitions>
  <inkml:trace contextRef="#ctx0" brushRef="#br0">523 1 9577,'-51'20'1954,"0"2"0,2 2 0,0 3 0,-46 33 0,74-45-1752,1 1 0,0 1-1,1 0 1,1 1 0,1 1 0,1 1 0,0 0 0,2 2-1,0-1 1,-21 47 0,31-55-135,0-1-1,1 1 1,1-1-1,0 1 1,1 0-1,0 0 1,1 0 0,0 0-1,1 0 1,0-1-1,1 1 1,1 0-1,0-1 1,1 1 0,0-1-1,1 0 1,0 0-1,1-1 1,0 1-1,1-1 1,0-1 0,9 12-1,-5-8-52,1-1 0,1 0-1,0 0 1,0-1 0,1-1 0,1 0-1,-1-1 1,2-1 0,0 0 0,0-1-1,0-1 1,1 0 0,0-1 0,0-1-1,26 4 1,-27-7 71,1-1-1,-1 0 1,0-1 0,1-1-1,-1-1 1,0 0-1,1-1 1,-1-1 0,-1 0-1,24-10 1,-22 5 280,1 0 0,-1-1 0,-1-1 0,0 0 1,0-2-1,-1 1 0,-1-2 0,19-21 0,-16 13-113,0 0-1,-1-2 0,-1 0 1,-2 0-1,0-1 0,-2-1 1,10-30-1,-14 35-189,-1-1-1,-2-1 1,0 1-1,-1 0 1,-1-1 0,-1 0-1,-1 1 1,-1-1-1,-5-28 1,4 43-64,0-1-1,0 0 1,-1 1 0,0 0-1,-1-1 1,0 1 0,0 1 0,0-1-1,-1 1 1,0-1 0,-1 1-1,0 1 1,0-1 0,0 1 0,-1 0-1,1 0 1,-2 1 0,-11-7-1,10 7-113,0 1 0,-1 1-1,1-1 1,-1 1-1,0 1 1,0 0-1,0 0 1,0 1-1,0 1 1,0-1-1,-1 2 1,1-1-1,0 1 1,0 1 0,0 0-1,-11 3 1,-1 3-610,0 1 1,1 1 0,0 0-1,0 2 1,-20 16-1,-47 40-5417,23-11-3589</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4:54.929"/>
    </inkml:context>
    <inkml:brush xml:id="br0">
      <inkml:brushProperty name="width" value="0.025" units="cm"/>
      <inkml:brushProperty name="height" value="0.025" units="cm"/>
    </inkml:brush>
  </inkml:definitions>
  <inkml:trace contextRef="#ctx0" brushRef="#br0">280 51 17713,'0'0'1441,"-10"-7"166,2 1-1265,0 0-1,0 1 1,-1 0-1,0 0 1,-13-4 0,17 7-294,0 1 1,0 0 0,0 0 0,0 0-1,0 0 1,0 1 0,0 0 0,-1 0-1,1 0 1,0 1 0,0-1-1,0 1 1,0 1 0,0-1 0,-7 3-1,4 1-16,1-1-1,0 1 1,0 0-1,1 0 1,-1 0 0,1 1-1,0 0 1,1 1-1,-1-1 1,1 1-1,1 0 1,-1 0-1,1 1 1,-6 14-1,5-9 126,1 0-1,0 0 0,0 0 0,2 0 0,-1 0 1,2 1-1,0-1 0,1 23 0,0-33-119,0 1-1,1-1 1,0 1-1,0-1 1,0 1-1,0-1 1,0 0-1,1 1 1,-1-1-1,1 0 1,0 0-1,0 0 1,0 0-1,1 0 1,-1-1-1,0 1 1,1-1-1,0 1 1,0-1-1,0 0 1,0 0-1,0 0 1,0-1-1,0 1 1,0-1-1,1 0 1,-1 1-1,1-1 1,-1-1-1,1 1 1,-1-1-1,1 1 1,6-1-1,0 0 92,0 0-1,0-1 1,0 0-1,0 0 1,0-1-1,-1-1 1,1 1-1,-1-1 1,1-1-1,-1 0 1,10-6-1,-9 4 5,0-1 1,-1 0-1,0-1 0,0 0 1,-1 0-1,0-1 0,8-11 1,-12 14-71,-1 1 1,1-1-1,-1 0 1,-1 0-1,1 0 1,-1 0-1,0-1 1,0 1-1,-1 0 1,1-1 0,-2 1-1,1-1 1,-1 0-1,0-7 1,-1 11-57,0-1 0,0 1 1,0 0-1,0 0 0,-1 1 1,1-1-1,-1 0 1,0 0-1,0 1 0,0-1 1,0 1-1,0 0 0,0-1 1,-1 1-1,1 0 0,-1 0 1,0 1-1,1-1 1,-1 0-1,0 1 0,0 0 1,0 0-1,0 0 0,0 0 1,0 0-1,0 0 0,-1 1 1,-3-1-1,5 1-117,-1-1 0,1 1-1,0 0 1,-1 0-1,1-1 1,-1 2 0,1-1-1,0 0 1,-1 0 0,1 1-1,-1-1 1,1 1 0,0 0-1,0 0 1,-1 0 0,1 0-1,0 0 1,0 0 0,0 0-1,0 1 1,0-1 0,1 1-1,-1 0 1,0-1 0,1 1-1,-1 0 1,1 0 0,-1 0-1,1 0 1,0 0 0,0 0-1,0 1 1,0-1 0,0 0-1,1 0 1,-1 1-1,0 3 1,1-2-599,-1-1-53,1-1 1,0 1 0,0-1-1,0 1 1,0-1-1,0 1 1,0 0 0,1-1-1,-1 1 1,2 1 0,11 8-7460</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4:55.301"/>
    </inkml:context>
    <inkml:brush xml:id="br0">
      <inkml:brushProperty name="width" value="0.025" units="cm"/>
      <inkml:brushProperty name="height" value="0.025" units="cm"/>
    </inkml:brush>
  </inkml:definitions>
  <inkml:trace contextRef="#ctx0" brushRef="#br0">72 1 20339,'0'0'1378,"-39"69"-257,24-32 672,3-1-1056,7-5-481,5-7-192,0-6-704,13-10-1891,9-8-1248,4-10-3844</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38.928"/>
    </inkml:context>
    <inkml:brush xml:id="br0">
      <inkml:brushProperty name="width" value="0.025" units="cm"/>
      <inkml:brushProperty name="height" value="0.025" units="cm"/>
    </inkml:brush>
  </inkml:definitions>
  <inkml:trace contextRef="#ctx0" brushRef="#br0">554 1 10474,'-12'3'-37,"-2"2"36,-1 1 1,1 0-1,0 1 1,1 1-1,0 0 1,0 1-1,0 0 1,1 1-1,1 0 1,-16 19-1,-19 27 377,2 2 0,4 2 0,2 2 0,2 1 0,4 2 1,2 1-1,3 2 0,-27 105 0,44-134-176,1-1 0,2 1 0,1 0 0,3 1 0,2 77-1,2-103-201,0 0-1,2-1 0,-1 1 0,1 0 0,1-1 0,1 0 0,0 0 0,0 0 0,2 0 0,-1-1 0,1 0 0,1 0 0,0-1 0,1 0 0,0-1 0,1 1 0,0-2 0,0 0 0,1 0 0,13 8 0,-3-6 5,0-1 1,0 0-1,0-2 1,1 0-1,1-2 1,-1 0-1,1-2 1,0 0-1,0-2 0,0 0 1,0-2-1,0 0 1,0-2-1,46-8 1,-31 1 24,0-1 0,-1-2 1,-1-1-1,0-2 0,0-2 1,-2-1-1,0-1 0,36-28 1,-42 26 208,-1-1 0,-1-2 1,-1 0-1,-2-2 0,0-1 1,-1 0-1,-2-2 0,18-32 1,-28 43-98,-1-1 1,-1 0 0,-1-1 0,-1 1-1,0-2 1,-1 1 0,-1 0-1,-2-1 1,0 0 0,-1 0 0,0 1-1,-2-1 1,-1 0 0,-7-38-1,4 41-131,0 1 0,-1 0-1,-1 0 1,-1 0 0,0 1-1,-1 0 1,-1 1 0,0 0-1,-1 0 1,-1 1-1,-16-16 1,10 14 16,-1 0 0,-1 1 0,0 1 0,-1 1 1,-1 1-1,0 1 0,-40-14 0,28 14-378,-1 1 0,0 2 1,0 1-1,-69-3 0,68 9-804,0 2-1,0 1 1,0 2 0,-56 13-1,25 1-2215</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4:55.630"/>
    </inkml:context>
    <inkml:brush xml:id="br0">
      <inkml:brushProperty name="width" value="0.025" units="cm"/>
      <inkml:brushProperty name="height" value="0.025" units="cm"/>
    </inkml:brush>
  </inkml:definitions>
  <inkml:trace contextRef="#ctx0" brushRef="#br0">147 14 9385,'0'0'14750,"-11"-1"-13965,11 0-777,-10 0 37,1 0-1,-1 0 0,1 0 0,-16 2 1,23-1-51,0 0 1,1 0-1,-1 0 1,0 1 0,1-1-1,-1 0 1,0 1 0,1-1-1,-1 1 1,0-1 0,1 1-1,-1 0 1,1 0 0,0 0-1,-1 0 1,1 0 0,-1 0-1,1 0 1,0 0 0,0 0-1,0 0 1,0 1 0,0-1-1,0 1 1,0-1-1,0 0 1,0 1 0,1 0-1,-1-1 1,1 1 0,-1-1-1,1 1 1,0 0 0,-1-1-1,1 1 1,0 0 0,0-1-1,0 1 1,0 0 0,0-1-1,1 1 1,0 2 0,-1-3 9,1 0 1,1 0 0,-1 0-1,0 0 1,0 0 0,0 0 0,0-1-1,1 1 1,-1 0 0,0-1-1,1 1 1,-1-1 0,1 1 0,-1-1-1,0 0 1,1 1 0,-1-1-1,1 0 1,-1 0 0,1 0-1,-1 0 1,4-1 0,34-2 196,-32 0-189,0 1 1,-1-2-1,1 1 0,-1-1 0,9-5 0,-13 7-36,1 1-1,-1-1 0,0 0 1,1 0-1,-1 0 0,0 0 0,0 0 1,-1 0-1,1 0 0,0-1 1,-1 1-1,1 0 0,-1-1 0,0 0 1,0 1-1,2-6 0,-21 24-279,12-8 533,1 1-1,-1 0 1,2 0-1,0 1 1,0-1 0,0 1-1,1 0 1,1 0-1,0 0 1,0 0 0,1 0-1,0 1 1,1-1-1,0 0 1,0 1 0,3 9-1,-2-17-196,0 0 1,1 0-1,0-1 0,-1 1 0,1-1 0,0 1 1,0-1-1,0 0 0,0 0 0,0 0 0,1 0 0,-1 0 1,1 0-1,-1 0 0,1-1 0,0 0 0,0 1 1,-1-1-1,1 0 0,6 1 0,-6-2-21,-1 1 0,1 0 0,0-1 0,-1 1 0,1 0 0,-1 0 0,1 1-1,-1-1 1,0 0 0,1 1 0,-1-1 0,0 1 0,0 0 0,0 0 0,0 0 0,-1 0 0,1 0 0,0 0 0,-1 0 0,1 1 0,-1-1-1,0 1 1,0-1 0,0 1 0,0-1 0,0 1 0,-1-1 0,1 1 0,0 5 0,-1-5 18,0 0-1,0 0 1,0 0 0,-1 0 0,1 0-1,-1 0 1,0 0 0,0 0 0,0 0-1,0 0 1,0-1 0,-1 1 0,1 0-1,-1-1 1,1 1 0,-1-1 0,0 1-1,0-1 1,0 0 0,-1 0 0,-2 3-1,0-3 59,1 0-1,0 0 0,-1 0 0,1 0 1,-1-1-1,1 0 0,-1 0 0,0 0 1,1 0-1,-1-1 0,0 0 0,-8 0 1,5-1 3,0 0 1,0 0 0,1 0 0,-1-1 0,0 0 0,1-1 0,0 1 0,-1-2 0,1 1 0,0-1 0,0 0-1,1 0 1,-1-1 0,1 0 0,0 0 0,-10-11 0,16 16-175,0-1-1,-1 1 1,1 0-1,0 0 1,-1-1-1,1 1 1,0-1-1,0 1 1,-1 0-1,1-1 1,0 1-1,0-1 1,0 1-1,0 0 1,0-1 0,-1 1-1,1-1 1,0 1-1,0-1 1,0 1-1,0-1 1,0 1-1,0 0 1,0-1-1,0 1 1,1-1-1,-1 1 1,0-1-1,0 1 1,0-1 0,0 1-1,1 0 1,-1-1-1,0 1 1,0 0-1,1-1 1,-1 1-1,0-1 1,1 1-1,-1 0 1,0 0-1,1-1 1,-1 1-1,0 0 1,1 0 0,-1-1-1,1 1 1,-1 0-1,0 0 1,1 0-1,-1 0 1,2-1-1,28-1-8619,-20 2 5368,17-2-6124</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4:56.110"/>
    </inkml:context>
    <inkml:brush xml:id="br0">
      <inkml:brushProperty name="width" value="0.025" units="cm"/>
      <inkml:brushProperty name="height" value="0.025" units="cm"/>
    </inkml:brush>
  </inkml:definitions>
  <inkml:trace contextRef="#ctx0" brushRef="#br0">0 1 18866,'0'0'9064,"67"20"-12106,-46-37-3332</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4:56.452"/>
    </inkml:context>
    <inkml:brush xml:id="br0">
      <inkml:brushProperty name="width" value="0.025" units="cm"/>
      <inkml:brushProperty name="height" value="0.025" units="cm"/>
    </inkml:brush>
  </inkml:definitions>
  <inkml:trace contextRef="#ctx0" brushRef="#br0">0 282 17200,'0'0'2280,"8"-10"-326,222-261 1281,-232 294-2792,-27 59 139,21-62-455,0 0 1,2 1-1,0-1 0,1 1 1,1 1-1,-2 30 0,6-51-124,0 0 0,0 1 0,0-1 0,0 0 0,0 1 0,0-1 0,1 0 0,-1 1 0,0-1 0,1 0 0,-1 0 0,1 1 0,-1-1 0,1 0 0,0 0 0,-1 0 0,1 0 0,1 1 0,-2-1-59,1-1 0,0 0 0,-1 1 0,1-1-1,0 0 1,0 0 0,-1 1 0,1-1 0,0 0 0,0 0-1,-1 0 1,1 0 0,0 0 0,0 0 0,-1 0 0,1 0 0,0-1-1,0 1 1,-1 0 0,1 0 0,0 0 0,0-1 0,4-2-953,-1 1 1,0-1 0,0 1 0,-1-1 0,1 0-1,-1-1 1,1 1 0,3-6 0,16-22-14340</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4:56.793"/>
    </inkml:context>
    <inkml:brush xml:id="br0">
      <inkml:brushProperty name="width" value="0.025" units="cm"/>
      <inkml:brushProperty name="height" value="0.025" units="cm"/>
    </inkml:brush>
  </inkml:definitions>
  <inkml:trace contextRef="#ctx0" brushRef="#br0">52 0 18578,'0'0'1740,"-7"8"753,2-1-2154,-27 39 3739,31-45-4010,0 1-1,0 0 0,0 0 1,0 0-1,1 0 0,-1 0 1,1 1-1,-1-1 0,1 0 1,0 0-1,0 0 0,0 0 1,0 1-1,0-1 0,0 0 1,0 0-1,1 0 0,-1 0 1,1 0-1,0 0 0,0 0 0,0 0 1,0 0-1,0 0 0,0 0 1,1 2-1,43 37-1990,-43-39 1872,0 0 0,0 0-1,0-1 1,1 1 0,-1-1 0,0 0-1,1 0 1,0 1 0,-1-2-1,1 1 1,-1 0 0,1 0-1,0-1 1,0 0 0,-1 1 0,1-1-1,0 0 1,0-1 0,-1 1-1,4-1 1,-5 0 120,1 0 0,-1 0 0,0 0 0,0 0 1,1-1-1,-1 1 0,0 0 0,0-1 0,0 1 0,-1-1 0,1 1 0,0-1 1,0 1-1,-1-1 0,1 1 0,-1-1 0,1 0 0,-1 0 0,0 1 1,0-1-1,0-2 0,1-44 905,-1 37-720,0 9-236,0-1 0,0 0 0,0 1 0,0-1 0,-1 0 0,1 1 0,-1-1 1,0 1-1,1-1 0,-1 1 0,0-1 0,-1 1 0,1 0 0,0-1 0,-1 1 0,1 0 0,-1 0 0,0 0 0,1 0 0,-1 0 0,0 0 0,0 1 0,0-1 0,-1 1 0,1-1 0,0 1 0,-1 0 0,1 0 0,0 0 0,-1 0 0,1 0 0,-1 1 0,0-1 0,1 1 0,-1-1 0,1 1 0,-1 0 0,0 0 1,1 0-1,-1 1 0,0-1 0,1 0 0,-1 1 0,-3 1 0,5-2-28,1 1 1,-1-1 0,0 1 0,0-1-1,0 1 1,0-1 0,0 1-1,0 0 1,1-1 0,-1 1-1,0 0 1,0 0 0,1-1 0,-1 1-1,1 0 1,-1 0 0,1 0-1,-1 0 1,1 0 0,-1 0 0,1 0-1,0 0 1,0 0 0,-1 0-1,1 0 1,0 0 0,0 0-1,0 0 1,0 0 0,0 0 0,0 0-1,0 0 1,1 0 0,-1 1-1,1 0-153,-1 0 0,1 0 0,0-1-1,0 1 1,-1 0 0,1-1 0,0 1-1,1-1 1,-1 1 0,0-1 0,0 1-1,1-1 1,-1 0 0,0 0-1,1 0 1,-1 0 0,1 0 0,2 2-1,2-2-1163,0 1 0,0-1 1,0 1-1,0-2 0,0 1 0,10-1 0,15 0-7396</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4:57.137"/>
    </inkml:context>
    <inkml:brush xml:id="br0">
      <inkml:brushProperty name="width" value="0.025" units="cm"/>
      <inkml:brushProperty name="height" value="0.025" units="cm"/>
    </inkml:brush>
  </inkml:definitions>
  <inkml:trace contextRef="#ctx0" brushRef="#br0">154 1 21460,'0'0'2824,"-12"2"-603,1 0-1860,1 1 0,-1 0 0,1 1 0,0 0-1,-1 0 1,2 1 0,-10 6 0,15-9-287,0 1 0,1-1 1,0 1-1,-1-1 0,1 1 0,0 0 0,0 0 0,1 1 1,-1-1-1,1 0 0,-1 1 0,1 0 0,0-1 0,0 1 0,1 0 1,-1 0-1,1 0 0,0 0 0,0 0 0,0 0 0,1 1 1,-1-1-1,1 0 0,0 0 0,1 6 0,0-7-71,0-1 0,1 1 0,-1 0 1,1-1-1,0 1 0,0-1 0,0 1 0,0-1 0,0 0 0,0 0 0,1 0 0,-1 0 0,1-1 0,-1 1 0,1 0 0,0-1 0,0 0 1,0 0-1,-1 0 0,1 0 0,0 0 0,0 0 0,0-1 0,0 0 0,5 1 0,4 0-79,0 1-1,-1-2 1,1 0-1,0 0 1,19-4-1,-26 3 71,-1-1-1,1 0 0,0 0 1,-1 0-1,1-1 0,-1 0 1,0 0-1,0 0 1,0 0-1,0 0 0,-1-1 1,1 0-1,-1 0 0,0 0 1,0 0-1,0 0 1,-1-1-1,1 1 0,-1-1 1,0 1-1,2-8 0,-3 10 7,-1-1-1,1 0 1,0 1-1,-1-1 0,0 1 1,1-1-1,-1 0 1,0 1-1,0-1 0,-1 0 1,1 1-1,-1-1 1,1 1-1,-1-1 0,0 1 1,0-1-1,0 1 1,0-1-1,0 1 0,0 0 1,-1-1-1,1 1 1,-1 0-1,0 0 1,1 0-1,-1 0 0,0 1 1,0-1-1,0 0 1,-1 1-1,1-1 0,0 1 1,0 0-1,-1 0 1,1 0-1,-1 0 0,1 0 1,-1 0-1,0 1 1,1-1-1,-4 1 0,-53-3-3073,42 3-551,-5 0-5200</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4:57.807"/>
    </inkml:context>
    <inkml:brush xml:id="br0">
      <inkml:brushProperty name="width" value="0.025" units="cm"/>
      <inkml:brushProperty name="height" value="0.025" units="cm"/>
    </inkml:brush>
  </inkml:definitions>
  <inkml:trace contextRef="#ctx0" brushRef="#br0">16 0 22037,'0'0'4228,"-4"58"-4196,1-21 96,-3 3-32,3-1-128,3-3 64,0-7-769,0-5-576,6-6-673,0-7 64,1-10 513,-2-1-1378</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4:58.147"/>
    </inkml:context>
    <inkml:brush xml:id="br0">
      <inkml:brushProperty name="width" value="0.025" units="cm"/>
      <inkml:brushProperty name="height" value="0.025" units="cm"/>
    </inkml:brush>
  </inkml:definitions>
  <inkml:trace contextRef="#ctx0" brushRef="#br0">1 46 16784,'0'0'5861,"83"0"-4355,-36-8-193,9-3-672,4 3-545,-3 2-288,-4 1-2307,-11-2-4003</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4:58.503"/>
    </inkml:context>
    <inkml:brush xml:id="br0">
      <inkml:brushProperty name="width" value="0.025" units="cm"/>
      <inkml:brushProperty name="height" value="0.025" units="cm"/>
    </inkml:brush>
  </inkml:definitions>
  <inkml:trace contextRef="#ctx0" brushRef="#br0">0 27 16143,'0'0'3043,"9"-4"-384,1 0-2223,-1 0 1,1 1-1,-1 0 1,1 1-1,0 0 1,0 0-1,13 1 1,-20 0-400,0 1 0,0 0 0,0 0 0,0 0 0,0 0 0,0 1 0,0-1 0,0 1 0,0 0 0,-1 0 0,1 0 0,0 0 0,0 0 0,-1 1 0,1-1 0,0 1 0,-1 0 0,0-1 0,1 1 0,-1 0 0,0 1 0,0-1 1,0 0-1,0 1 0,0-1 0,-1 1 0,1-1 0,-1 1 0,0 0 0,1-1 0,-1 1 0,-1 0 0,2 4 0,-1-1 38,0 0-1,-1 1 1,0-1 0,0 0-1,0 1 1,-1-1 0,0 0 0,0 1-1,0-1 1,-1 0 0,0 0-1,0 0 1,-1 0 0,-3 6 0,-5 6 552,-1-1 1,-28 32 0,27-34-313,0 1 1,-20 32-1,32-47-337,1 0 1,-1-1-1,0 1 0,1 0 0,-1 0 0,1 0 0,-1 0 0,1 0 0,0 0 1,-1 0-1,1 0 0,0 0 0,0 0 0,0 0 0,-1 0 0,1 0 1,0 0-1,0 0 0,1 0 0,-1 0 0,0 0 0,0 0 0,0 0 0,1 0 1,-1 0-1,0 0 0,1 0 0,-1 0 0,1 0 0,-1-1 0,1 1 1,0 0-1,-1 0 0,1 0 0,0-1 0,-1 1 0,1 0 0,0-1 1,0 1-1,0-1 0,0 1 0,0-1 0,-1 1 0,1-1 0,0 1 0,0-1 1,0 0-1,0 0 0,0 1 0,0-1 0,2 0 0,8 1-454,0 0-1,0-1 1,0 0-1,12-2 0,-9 1-183,2 0-2008,-1-2 1,1 1-1,29-10 0,3-5-10977</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4:58.847"/>
    </inkml:context>
    <inkml:brush xml:id="br0">
      <inkml:brushProperty name="width" value="0.025" units="cm"/>
      <inkml:brushProperty name="height" value="0.025" units="cm"/>
    </inkml:brush>
  </inkml:definitions>
  <inkml:trace contextRef="#ctx0" brushRef="#br0">0 41 22806,'0'0'6598,"59"-40"-25400</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4:59.218"/>
    </inkml:context>
    <inkml:brush xml:id="br0">
      <inkml:brushProperty name="width" value="0.025" units="cm"/>
      <inkml:brushProperty name="height" value="0.025" units="cm"/>
    </inkml:brush>
  </inkml:definitions>
  <inkml:trace contextRef="#ctx0" brushRef="#br0">0 84 19122,'0'0'2258,"6"-9"-283,-3 2-1702,2 0-1,-1 1 1,1 0-1,0-1 1,1 2-1,9-10 1,-12 13-202,1-1 0,-1 1 1,1 0-1,-1 0 0,1 0 0,0 0 1,0 1-1,-1 0 0,1-1 1,0 2-1,0-1 0,1 0 0,-1 1 1,0-1-1,0 1 0,0 1 1,0-1-1,4 1 0,-6-1-76,-1 0 1,0 1-1,0-1 0,0 1 1,1-1-1,-1 1 0,0-1 1,0 1-1,0 0 0,0-1 0,0 1 1,0 0-1,0 0 0,-1 0 1,1-1-1,0 1 0,0 0 0,0 0 1,-1 0-1,1 1 0,-1-1 1,1 0-1,0 2 0,0 0-4,0 1-1,-1-1 0,1 1 1,-1 0-1,0-1 1,0 1-1,0 0 0,0 3 1,-2 2 11,1 0 0,-2 0 0,1 0 0,-1 0 0,-7 14 0,-23 27 145,25-40-102,0 0 1,1 1-1,1 0 0,0 0 1,0 0-1,-7 22 1,13-31-48,0-1 1,-1 1-1,1-1 0,1 1 1,-1-1-1,0 1 0,0-1 1,0 1-1,1-1 1,-1 0-1,1 1 0,-1-1 1,1 0-1,0 1 0,-1-1 1,1 0-1,0 0 1,0 1-1,0-1 0,0 0 1,0 0-1,0 0 0,0 0 1,0 0-1,1-1 1,-1 1-1,0 0 0,0 0 1,1-1-1,-1 1 0,0-1 1,1 1-1,-1-1 1,1 0-1,-1 1 0,1-1 1,-1 0-1,0 0 0,1 0 1,1 0-1,12 1-450,0 0 0,0-1 0,16-2 0,-19 1-476,34-5-3182,1-8-2708</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53.747"/>
    </inkml:context>
    <inkml:brush xml:id="br0">
      <inkml:brushProperty name="width" value="0.025" units="cm"/>
      <inkml:brushProperty name="height" value="0.025" units="cm"/>
    </inkml:brush>
  </inkml:definitions>
  <inkml:trace contextRef="#ctx0" brushRef="#br0">0 1 21076,'10'4'2386,"408"183"-4366,-341-160 2225,1-2 1,0-4-1,142 19 1,-51-27 321,217-11 0,-107-18-1371,-4-5-4448,-127 8-6909</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4:59.549"/>
    </inkml:context>
    <inkml:brush xml:id="br0">
      <inkml:brushProperty name="width" value="0.025" units="cm"/>
      <inkml:brushProperty name="height" value="0.025" units="cm"/>
    </inkml:brush>
  </inkml:definitions>
  <inkml:trace contextRef="#ctx0" brushRef="#br0">136 30 18674,'0'0'6203,"-8"0"-3945,3-1-2170,0 1-1,0 0 1,1 0 0,-1 1-1,0 0 1,0 0 0,1 0-1,-1 0 1,1 0 0,-1 1-1,1 0 1,0 0 0,-1 0-1,1 1 1,0-1 0,0 1-1,1 0 1,-1 0 0,1 1-1,-1-1 1,1 1 0,0-1-1,0 1 1,1 0 0,-4 6-1,4-7-83,-1 1-1,1 0 0,0 0 1,0 0-1,1 0 0,-1 0 1,1 0-1,0 0 0,0 1 1,0-1-1,0 0 0,1 1 0,0-1 1,0 0-1,0 1 0,0-1 1,2 8-1,-1-10 2,1 1 1,-1-1-1,1 1 1,-1-1-1,1 1 1,0-1-1,0 0 1,0 0 0,0 0-1,1 0 1,-1 0-1,0-1 1,1 1-1,-1-1 1,1 1-1,-1-1 1,1 0-1,0 0 1,0 0-1,-1 0 1,1-1-1,0 1 1,0-1-1,0 1 1,0-1-1,5 0 1,-2 0 9,-1 0 1,1 0 0,0 0 0,0-1 0,-1 1-1,1-1 1,0-1 0,-1 1 0,1-1-1,-1 0 1,1 0 0,-1-1 0,0 0-1,0 1 1,0-2 0,0 1 0,-1-1-1,1 1 1,-1-1 0,0 0 0,0-1-1,0 1 1,-1-1 0,1 0 0,-1 1-1,0-2 1,-1 1 0,1 0 0,-1 0 0,0-1-1,-1 1 1,1-1 0,-1 0 0,0 1-1,0-1 1,-1 0 0,1 0 0,-2 0-1,1 1 1,0-1 0,-3-8 0,2 12 7,0-1-1,0 0 1,0 0 0,-1 0 0,0 1 0,1-1 0,-1 1 0,0-1 0,0 1-1,-1 0 1,1 0 0,0 0 0,-1 0 0,1 0 0,-1 0 0,0 1 0,1-1-1,-1 1 1,0 0 0,0-1 0,0 1 0,0 1 0,0-1 0,0 0 0,0 1-1,0 0 1,0-1 0,-4 2 0,5-2-117,0 1-1,0 0 1,0 1-1,0-1 1,0 0 0,0 1-1,-1-1 1,1 1 0,1-1-1,-1 1 1,0 0-1,0 0 1,0 0 0,0 0-1,0 0 1,1 0-1,-1 1 1,1-1 0,-1 1-1,1-1 1,-1 1 0,1-1-1,0 1 1,0 0-1,0-1 1,0 1 0,0 0-1,0 0 1,0 0-1,0 0 1,1 0 0,-1 0-1,1 0 1,0 0 0,-1 0-1,1 0 1,0 0-1,0 0 1,0 1 0,1-1-1,-1 0 1,1 4-1,0-4-438,1 1-1,-1 0 1,0-1-1,1 1 0,-1-1 1,1 0-1,0 1 0,0-1 1,0 0-1,0 0 0,0 0 1,0 0-1,1-1 1,-1 1-1,1-1 0,-1 1 1,1-1-1,-1 0 0,1 0 1,0 0-1,0 0 1,-1 0-1,1-1 0,0 1 1,3-1-1,28 5-10175</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4:59.892"/>
    </inkml:context>
    <inkml:brush xml:id="br0">
      <inkml:brushProperty name="width" value="0.025" units="cm"/>
      <inkml:brushProperty name="height" value="0.025" units="cm"/>
    </inkml:brush>
  </inkml:definitions>
  <inkml:trace contextRef="#ctx0" brushRef="#br0">169 55 19859,'-8'-1'3208,"-2"0"-2804,1 1 0,0 0-1,-1 0 1,1 1 0,0 0 0,0 1-1,-1 0 1,1 0 0,-11 6 0,16-7-339,1 1 0,-1-1 1,1 1-1,0 0 0,0 0 1,0 1-1,0-1 0,0 1 0,0-1 1,1 1-1,-1 0 0,1 0 1,0 0-1,0 0 0,0 0 0,0 1 1,0-1-1,1 1 0,-1-1 1,1 1-1,0-1 0,0 1 0,1 0 1,-1 0-1,1-1 0,0 1 1,0 0-1,0 6 0,1-7-60,-1-1 0,1 0 0,0 0 0,-1 0 0,1 0 1,0 0-1,0 0 0,0 0 0,1 0 0,-1 0 0,0 0 0,1-1 0,-1 1 0,1 0 0,0-1 0,-1 1 0,1-1 1,0 0-1,0 0 0,0 1 0,0-1 0,0-1 0,0 1 0,0 0 0,1 0 0,-1-1 0,0 1 0,5-1 0,7 3-32,0-2-1,0 0 0,19-1 0,-26-1-8,0 1 8,0-1-1,0 0 1,-1 0-1,1-1 1,0 1-1,0-2 1,-1 1-1,1-1 1,-1 0-1,0 0 1,0-1-1,0 0 1,0 0-1,6-6 1,-8 7 109,-1-1 0,1 0 0,-1 0 0,0 0 0,0 0 1,0 0-1,-1 0 0,1-1 0,-1 0 0,0 1 0,-1-1 0,1 0 0,-1 0 0,0 0 0,0 0 1,0 0-1,-1 0 0,1 0 0,-1 0 0,-1-8 0,0 10-14,0 0-1,1 1 1,-1-1-1,0 0 1,-1 1-1,1-1 1,0 1 0,-1-1-1,1 1 1,-1 0-1,0-1 1,0 1 0,0 0-1,0 0 1,0 0-1,0 0 1,0 1-1,-1-1 1,1 1 0,-1-1-1,-2 0 1,-1-1 21,0 1-1,-1 0 1,1 0 0,-1 1 0,1 0 0,-1 0-1,1 0 1,-1 1 0,-10 0 0,11 1-182,0-1-1,0 1 1,-1 1 0,1-1 0,0 1 0,0 0-1,0 0 1,0 1 0,-10 6 0,14-8-88,-1 1 1,1 0-1,0-1 0,0 1 1,0 0-1,0 0 1,0 0-1,1 1 0,-1-1 1,1 0-1,-1 1 1,1-1-1,0 1 0,0-1 1,0 1-1,0 0 1,0-1-1,1 1 0,-1 0 1,1 0-1,-1 5 1,5 3-5046,10-5-1980</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00.250"/>
    </inkml:context>
    <inkml:brush xml:id="br0">
      <inkml:brushProperty name="width" value="0.025" units="cm"/>
      <inkml:brushProperty name="height" value="0.025" units="cm"/>
    </inkml:brush>
  </inkml:definitions>
  <inkml:trace contextRef="#ctx0" brushRef="#br0">1 23 18321,'0'0'13581,"48"-22"-13389,5 22-160,7 0 32,2 0-640,0 0-833,-7 3-1122,-12 3-1889,-13 2-2947,-17-2-5605</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00.577"/>
    </inkml:context>
    <inkml:brush xml:id="br0">
      <inkml:brushProperty name="width" value="0.025" units="cm"/>
      <inkml:brushProperty name="height" value="0.025" units="cm"/>
    </inkml:brush>
  </inkml:definitions>
  <inkml:trace contextRef="#ctx0" brushRef="#br0">1 15 15471,'0'0'8776,"76"20"-7655,-24-20-609,4-2-383,1-5-65,-6 0-1121,-11-2-4004,-8 0-8007</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00.907"/>
    </inkml:context>
    <inkml:brush xml:id="br0">
      <inkml:brushProperty name="width" value="0.025" units="cm"/>
      <inkml:brushProperty name="height" value="0.025" units="cm"/>
    </inkml:brush>
  </inkml:definitions>
  <inkml:trace contextRef="#ctx0" brushRef="#br0">92 1 21781,'0'0'9481,"-48"56"-8713,29-32-447,3 2-257,8 1 0,8-5-96,0-2 0,18-3 32,7-4-225,8-7-415,1-6-1218,2 0-2754,-2-9-3172,-4-9-9512</inkml:trace>
  <inkml:trace contextRef="#ctx0" brushRef="#br0" timeOffset="1">244 201 19667,'0'0'1921,"-30"53"129,22-25-897,7-3-576,1-4-225,21-9-288,13-7-480,9-5-3524,4-7-4900</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01.345"/>
    </inkml:context>
    <inkml:brush xml:id="br0">
      <inkml:brushProperty name="width" value="0.025" units="cm"/>
      <inkml:brushProperty name="height" value="0.025" units="cm"/>
    </inkml:brush>
  </inkml:definitions>
  <inkml:trace contextRef="#ctx0" brushRef="#br0">188 0 14830,'0'0'7089,"-13"4"-4307,-73 27-277,78-28-2241,0 1 0,0 0-1,1 1 1,-1 0 0,1 0 0,0 0 0,0 1 0,1 0 0,0 0 0,-6 9-1,11-15-282,1 0 0,-1 1 0,1-1 0,0 1 0,-1-1 0,1 1 0,0-1 0,0 0 0,-1 1 0,1-1 0,0 1 0,0-1 0,0 1 0,0-1 0,-1 1 0,1-1 0,0 1 0,0-1 0,0 1 0,0-1 0,0 1 0,0 0 0,0-1 0,1 1-1,-1-1 1,0 1 0,0-1 0,0 1 0,0-1 0,1 1 0,-1-1 0,0 0 0,0 1 0,1-1 0,-1 1 0,0-1 0,1 0 0,-1 1 0,1-1 0,-1 1 0,1-1 0,28 5-1269,35-16-2988,-50 6 2951,0-1-1,-1 0 1,14-10-1,-17 10 1470,-1 0-1,0-1 0,-1-1 0,13-13 0,-25 27 901,-1 0 1,1 1-1,0-1 0,1 1 0,-4 8 0,3-4-592,0 0 0,1 0 0,-3 19 0,5-23-456,0-1 0,0 1 0,1-1 0,0 1 0,0 0 0,1-1 0,0 1 1,0-1-1,0 1 0,1-1 0,0 1 0,0-1 0,0 0 0,1 0 0,0 0 0,1 0 1,4 6-1,11 5-555,-16-15 485,-1 0 1,1 0-1,0 0 0,-1 0 1,1 0-1,-1 0 0,0 1 0,0-1 1,0 1-1,0 0 0,0 0 1,0-1-1,-1 1 0,1 0 0,-1 0 1,0 1-1,0-1 0,1 6 1,-4-8 276,1 1 1,-1-1-1,0 0 1,0 0 0,0 0-1,0 0 1,0 0-1,0 0 1,0 0 0,0-1-1,-1 1 1,1-1-1,0 1 1,0-1 0,-1 0-1,1 0 1,0 0 0,0 0-1,-3-1 1,0 1 208,-17 1 19,-69 1 1313,83-2-1644,0-1 1,0 0-1,0 0 1,0-1 0,0 0-1,1 0 1,-1-1-1,-11-5 1,19 8-153,-1-1 1,1 1-1,-1 0 1,0-1-1,1 1 0,-1 0 1,1-1-1,-1 1 1,1-1-1,-1 1 0,1 0 1,0-1-1,-1 1 1,1-1-1,0 1 0,-1-1 1,1 0-1,0 1 1,-1-1-1,1 1 0,0-1 1,0 0-1,0 1 1,0-1-1,-1 1 0,1-1 1,0 0-1,0 1 0,0-1 1,1 0-1,-1 1 1,0-1-1,0 1 0,0-1 1,0 0-1,0 1 1,1-1-1,-1 1 0,0-1 1,1 0-1,-1 1 1,0-1-1,1 1 0,-1-1 1,0 1-1,1-1 1,-1 1-1,1 0 0,-1-1 1,1 1-1,28-18-5334,4 5-1453,4-1-3448</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01.704"/>
    </inkml:context>
    <inkml:brush xml:id="br0">
      <inkml:brushProperty name="width" value="0.025" units="cm"/>
      <inkml:brushProperty name="height" value="0.025" units="cm"/>
    </inkml:brush>
  </inkml:definitions>
  <inkml:trace contextRef="#ctx0" brushRef="#br0">256 32 19282,'0'0'2723,"-12"-5"-203,1 0-2054,-1 0 0,1 1 0,-1 1 0,-20-4 0,26 7-325,1-1 1,-1 1 0,0 0-1,1 0 1,-1 1 0,0-1-1,1 1 1,-1 0-1,0 1 1,1 0 0,0 0-1,-1 0 1,1 0 0,0 1-1,-5 3 1,4-1-81,-1 0-1,2 1 1,-1-1 0,1 1 0,0 1 0,0-1-1,0 1 1,1 0 0,0 0 0,0 0-1,1 0 1,0 1 0,0-1 0,-2 12 0,5-16-61,-1 0 1,1 0 0,-1 0 0,1 0 0,0 0 0,0 0 0,0 0 0,0 0 0,1 0 0,-1 0 0,1 0 0,0 0 0,-1 0 0,1 0 0,1-1 0,-1 1 0,0 0-1,1-1 1,-1 1 0,1-1 0,0 1 0,0-1 0,0 0 0,0 1 0,0-1 0,1-1 0,-1 1 0,1 0 0,-1 0 0,1-1 0,-1 1 0,1-1 0,0 0 0,0 0-1,0 0 1,0 0 0,0-1 0,-1 1 0,1-1 0,4 1 0,5 0-94,0-1-1,0 0 1,0-1-1,0 0 1,0 0 0,0-2-1,-1 1 1,1-2-1,-1 1 1,1-1-1,-1-1 1,-1 0 0,1-1-1,-1 0 1,0 0-1,0-1 1,0-1 0,-1 0-1,0 0 1,-1 0-1,0-1 1,0-1-1,-1 1 1,0-1 0,9-19-1,-15 28 206,0-1 1,0 0-1,0 1 0,0-1 1,-1 0-1,1 0 0,0 0 0,-1 0 1,0 0-1,1 1 0,-1-1 1,0 0-1,0 0 0,0 0 0,0 0 1,0 0-1,-1 0 0,1 0 1,0 0-1,-1 0 0,0 1 0,1-1 1,-1 0-1,-2-3 0,1 3-30,0 0-1,0 1 0,-1-1 0,1 0 1,0 1-1,-1-1 0,0 1 1,1 0-1,-1 0 0,0 0 0,1 0 1,-1 0-1,0 1 0,-5-1 1,-9 0-190,-1 0-1,1 2 1,-1 0 0,-22 4 0,-14 10-2539,33-9-712,-6 2-6196</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06.836"/>
    </inkml:context>
    <inkml:brush xml:id="br0">
      <inkml:brushProperty name="width" value="0.025" units="cm"/>
      <inkml:brushProperty name="height" value="0.025" units="cm"/>
    </inkml:brush>
  </inkml:definitions>
  <inkml:trace contextRef="#ctx0" brushRef="#br0">0 59 20083,'0'0'7602,"5"-9"-6417,-1 5-1104,-1 0 0,1 0 0,-1 0 0,1 1 0,0-1 0,0 1 0,1 0 0,-1 0 0,1 0 0,-1 0 0,7-1 0,-8 2-69,1 1 0,-1 0-1,1 0 1,0 0-1,-1 0 1,1 1 0,-1-1-1,1 1 1,0 0-1,-1 0 1,1 1 0,0-1-1,-1 1 1,1-1 0,0 1-1,-1 0 1,1 1-1,-1-1 1,0 1 0,1-1-1,3 4 1,-5-3-18,0-1 1,0 1-1,0 1 0,0-1 1,0 0-1,-1 0 0,1 1 1,-1-1-1,0 1 1,1 0-1,-1-1 0,0 1 1,-1 0-1,1-1 1,0 1-1,-1 0 0,1 0 1,-1 0-1,0 0 0,0-1 1,0 1-1,-1 0 1,1 0-1,0 0 0,-1 0 1,-1 3-1,-1 5 8,-1 0 0,0-1 1,0 1-1,-1-1 0,-8 13 0,-9 10 82,15-25-73,1 1-1,-1 0 1,1 1 0,1-1 0,0 1 0,0 0-1,1 1 1,1-1 0,-1 1 0,2 0 0,-3 13 0,6-22-12,-1-1 0,0 1 1,1 0-1,0-1 1,-1 1-1,1-1 1,0 1-1,0-1 1,0 0-1,0 1 1,0-1-1,0 0 1,0 0-1,0 1 1,0-1-1,1 0 1,-1 0-1,0 0 1,1-1-1,-1 1 1,1 0-1,-1 0 1,1-1-1,-1 1 1,1-1-1,0 1 1,-1-1-1,1 0 1,0 0-1,-1 0 0,1 0 1,2 0-1,62 0-216,-63 0 174,11-1-984,0-1 0,0-1 1,0 0-1,0-1 0,23-9 0,13-13-6692</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07.259"/>
    </inkml:context>
    <inkml:brush xml:id="br0">
      <inkml:brushProperty name="width" value="0.025" units="cm"/>
      <inkml:brushProperty name="height" value="0.025" units="cm"/>
    </inkml:brush>
  </inkml:definitions>
  <inkml:trace contextRef="#ctx0" brushRef="#br0">290 1 14894,'-13'5'2093,"-7"4"-1465,0 0 1,0 2 0,1 0 0,0 2-1,1 0 1,1 1 0,0 0 0,-16 19-1,22-18-466,0 0 1,1 0-1,1 2 0,0-1 0,1 1 0,1 0 0,1 0 0,0 1 0,2 0 0,-1 0 0,2 0 0,1 1 0,0-1 0,1 1 0,2 20 1,0-26-156,0-1 1,1 0 0,0 0 0,1 0 0,0 0 0,1-1-1,1 1 1,-1-1 0,2 0 0,0 0 0,0-1 0,1 0-1,0 0 1,0 0 0,1-1 0,1 0 0,-1-1 0,1 1 0,1-2-1,0 1 1,0-2 0,0 1 0,20 8 0,-12-8 9,1-1 0,-1 0-1,1-2 1,0 0 0,1-1 0,-1-1 0,0-1 0,1 0 0,-1-2 0,1 0 0,-1-1 0,1-1 0,-1-1 0,0-1-1,-1 0 1,1-2 0,32-15 0,-36 14 140,-1 1 1,-1-2-1,1 0 0,-1-1 0,-1 0 1,0-1-1,0 0 0,-1 0 0,-1-2 0,0 1 1,0-1-1,-1-1 0,-1 0 0,-1 0 1,0 0-1,0-1 0,-1 0 0,-1-1 1,-1 1-1,0-1 0,2-29 0,-5 36-53,0 0-1,-1 0 0,-1 0 1,0 0-1,0 1 1,0-1-1,-1 0 0,-1 1 1,1-1-1,-1 1 1,-1 0-1,0 0 0,0 0 1,0 0-1,-1 1 0,-7-10 1,4 9-46,0-1 0,-1 2 0,0-1 0,-1 1-1,0 0 1,0 1 0,0 0 0,-1 1 0,1 0 0,-1 0 0,-14-3 0,6 3-347,1 1 0,-2 1 1,1 0-1,0 1 0,0 1 0,-1 1 0,1 1 1,0 0-1,0 2 0,-1 0 0,2 1 1,-1 1-1,0 1 0,-32 15 0,-17 22-4282,27-11-2410,-2 4-8778</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08.369"/>
    </inkml:context>
    <inkml:brush xml:id="br0">
      <inkml:brushProperty name="width" value="0.025" units="cm"/>
      <inkml:brushProperty name="height" value="0.025" units="cm"/>
    </inkml:brush>
  </inkml:definitions>
  <inkml:trace contextRef="#ctx0" brushRef="#br0">1 306 17905,'0'0'7426,"13"-4"-5723,23-12-1473,0-1 0,-1-1 0,-1-2 0,-1-1 0,-1-2 0,-1-1 0,-1-2 0,-2 0 0,51-61 0,-63 63-181,-16 24-53,0 0 0,-1 1 0,1-1 1,0 0-1,0 0 0,0 0 0,0 0 0,0 0 1,0 0-1,0 0 0,0 0 0,0 0 0,0 0 1,0 1-1,-1-1 0,1 0 0,0 0 0,0 0 1,0 0-1,0 0 0,0 0 0,0 0 0,0 0 1,0 0-1,-1 0 0,1 0 0,0 0 0,0 0 1,0 0-1,0 0 0,0 0 0,0 0 0,-1 0 1,1 0-1,0 0 0,0 0 0,0 0 0,0 0 1,0 0-1,0 0 0,0 0 0,0-1 0,-1 1 1,1 0-1,0 0 0,0 0 0,0 0 1,0 0-1,0 0 0,0 0 0,0 0 0,0 0 1,0 0-1,0-1 0,0 1 0,0 0 0,-36 38-244,21-18 296,2 0 0,0 1 0,1 0 0,1 1 0,1 1 0,1-1 0,1 2 0,1-1 0,1 1 0,1 0 1,-1 24-1,5-45-65,1-1 1,0 0 0,0 0 0,0 0 0,0 0 0,1 0-1,-1 1 1,0-1 0,1 0 0,0 0 0,-1 0 0,1 0 0,0 0-1,0 0 1,0 0 0,0 0 0,0-1 0,1 1 0,-1 0-1,0-1 1,1 1 0,0-1 0,-1 1 0,1-1 0,0 0 0,2 2-1,-1-2-193,-1 0-1,1-1 0,0 1 0,-1-1 0,1 0 1,0 1-1,-1-1 0,1-1 0,0 1 0,-1 0 1,1-1-1,-1 1 0,1-1 0,4-1 0,26-17-5356,1-10-3455</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54.135"/>
    </inkml:context>
    <inkml:brush xml:id="br0">
      <inkml:brushProperty name="width" value="0.025" units="cm"/>
      <inkml:brushProperty name="height" value="0.025" units="cm"/>
    </inkml:brush>
  </inkml:definitions>
  <inkml:trace contextRef="#ctx0" brushRef="#br0">1309 1 15983,'0'0'2050,"-56"-1"-2018,5 38 64,-15 15 321,-20 16 31,-10 15-32,-14 20 97,-8 9 31,-6 6-63,2 9-193,4 4-320,8-3 64,14-8-737,19-10-768,24-22-2307,27-30-4035</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08.712"/>
    </inkml:context>
    <inkml:brush xml:id="br0">
      <inkml:brushProperty name="width" value="0.025" units="cm"/>
      <inkml:brushProperty name="height" value="0.025" units="cm"/>
    </inkml:brush>
  </inkml:definitions>
  <inkml:trace contextRef="#ctx0" brushRef="#br0">88 0 7783,'0'0'14158,"-32"62"-12525,12-33-480,4 3 769,4-3-544,4-4-482,8-5-703,0-8-386,18-6-1728,5-6-1827,1-2-2978</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09.069"/>
    </inkml:context>
    <inkml:brush xml:id="br0">
      <inkml:brushProperty name="width" value="0.025" units="cm"/>
      <inkml:brushProperty name="height" value="0.025" units="cm"/>
    </inkml:brush>
  </inkml:definitions>
  <inkml:trace contextRef="#ctx0" brushRef="#br0">0 149 4837,'9'-14'7217,"-3"5"-6582,4-6 668,1-1-1,0 2 1,19-20-1,-25 29-914,0 1 0,0-1-1,0 2 1,1-1 0,-1 0-1,1 1 1,0 0 0,0 0 0,0 1-1,0 0 1,0 0 0,1 0 0,-1 1-1,0 0 1,12-1 0,-16 2-300,-1 0 1,1 0 0,0 0 0,-1 0-1,1 0 1,0 1 0,-1-1-1,1 0 1,-1 1 0,1 0-1,0-1 1,-1 1 0,1 0-1,-1-1 1,0 1 0,1 0-1,-1 0 1,0 0 0,1 1-1,-1-1 1,0 0 0,0 0-1,0 1 1,0-1 0,1 2-1,-1 0 92,0 1 0,0-1-1,0 1 1,-1-1 0,1 1 0,-1-1-1,0 0 1,0 1 0,0-1 0,0 1-1,-1 5 1,-2 2 223,1 0 0,-1-1 0,-1 1 1,0-1-1,0 0 0,-1 0 0,-7 10 0,-110 117 574,121-136-977,1 0 0,-1-1 0,0 1 0,1 0 0,-1-1 0,1 1 0,0 0 0,-1 0 0,1-1 0,0 1 0,-1 0 0,1 0 0,0 0 0,0-1 0,-1 1 0,1 0 0,0 0 0,0 0 0,0 0 0,0 0 0,0-1 0,1 1 0,-1 0 0,0 0 0,0 0 0,0 0 0,1-1 0,-1 1 0,0 0 0,1 0 0,-1-1 0,1 1 0,-1 0 0,1 0 0,-1-1 0,1 1 0,-1-1 0,1 1 0,0 0 0,-1-1 0,1 1 0,0-1 0,0 0 0,-1 1 0,1-1 0,0 0 0,0 1 0,0-1 0,-1 0 0,1 0 0,0 1 0,0-1 0,0 0 0,0 0 0,0 0 0,-1 0 0,2-1 0,63 4 0,-53-4 0,24 2-977,51-2-7292,-61-3-1511</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09.425"/>
    </inkml:context>
    <inkml:brush xml:id="br0">
      <inkml:brushProperty name="width" value="0.025" units="cm"/>
      <inkml:brushProperty name="height" value="0.025" units="cm"/>
    </inkml:brush>
  </inkml:definitions>
  <inkml:trace contextRef="#ctx0" brushRef="#br0">1 86 24087,'0'0'8520,"67"-55"-19795,-33 24-6021</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09.873"/>
    </inkml:context>
    <inkml:brush xml:id="br0">
      <inkml:brushProperty name="width" value="0.025" units="cm"/>
      <inkml:brushProperty name="height" value="0.025" units="cm"/>
    </inkml:brush>
  </inkml:definitions>
  <inkml:trace contextRef="#ctx0" brushRef="#br0">0 399 6502,'0'0'18247,"8"-9"-17708,108-124 646,-82 98-1317,-1-1-1,-2-2 1,-1-1-1,29-51 1,-52 72 98,-14 20 37,-18 26 375,11-3 95,1 1-1,1 0 0,1 1 1,1 1-1,2-1 1,0 1-1,-3 34 1,11-59-459,0 0-1,0 0 1,1 0 0,-1 0 0,1 0 0,-1 0 0,1 0-1,0 0 1,1 0 0,-1 0 0,0-1 0,1 1 0,-1 0 0,1-1-1,0 1 1,0-1 0,3 3 0,-4-3-316,1-1 0,-1 1 0,1-1 0,0 0 0,-1 0 0,1 1 0,0-1-1,0-1 1,0 1 0,0 0 0,4 1 0,-5-2-133,0 0 0,0 0 1,1 0-1,-1 0 0,0 0 0,1 0 0,-1 0 0,0 0 0,0-1 0,1 1 1,-1-1-1,0 1 0,0-1 0,1 1 0,-1-1 0,0 1 0,0-1 0,0 0 1,0 0-1,1-1 0,14-15-7642</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10.264"/>
    </inkml:context>
    <inkml:brush xml:id="br0">
      <inkml:brushProperty name="width" value="0.025" units="cm"/>
      <inkml:brushProperty name="height" value="0.025" units="cm"/>
    </inkml:brush>
  </inkml:definitions>
  <inkml:trace contextRef="#ctx0" brushRef="#br0">91 1 10250,'0'0'15171,"-6"11"-12816,-12 18-1244,-29 50 1441,44-72-2441,0-1-1,0 0 1,1 1 0,0-1-1,0 1 1,1 0 0,-1-1-1,2 1 1,-1 0 0,1 0-1,0 7 1,0-14-115,1 1 0,-1 0 0,1 0 0,-1 0 0,1-1 0,-1 1 1,1 0-1,-1-1 0,1 1 0,0-1 0,-1 1 0,1 0 0,0-1 0,0 0 0,-1 1 0,1-1 0,0 1 0,0-1 1,0 0-1,0 0 0,-1 1 0,1-1 0,0 0 0,0 0 0,0 0 0,0 0 0,1 0 0,30 0-482,-23 0 148,-1 0-765,-1-1-1,1 0 1,0 0 0,0-1-1,12-3 1,-17 4 592,-1 0 0,1 0 0,-1 0 0,0 0 0,1 0 0,-1-1 0,0 1 0,0-1 1,0 1-1,1-1 0,-2 0 0,1 0 0,0 0 0,0 0 0,-1 0 0,1 0 0,-1 0 0,1-1 0,-1 1 0,1-4 0,-5 7 4401,-15 14-653,12-9-2623,1 1 0,0 0 1,0 1-1,0 0 0,1-1 1,0 1-1,0 1 0,1-1 1,0 0-1,0 1 0,1 0 1,-1 10-1,3-18-661,1 0 0,-1-1 0,0 1-1,1 0 1,-1-1 0,1 1 0,-1 0 0,1-1 0,-1 1 0,1-1 0,0 1-1,-1-1 1,1 1 0,0-1 0,-1 1 0,1-1 0,0 0 0,0 1-1,-1-1 1,1 0 0,0 0 0,0 1 0,-1-1 0,1 0 0,0 0 0,0 0-1,0 0 1,0 0 0,-1 0 0,1 0 0,0 0 0,0-1 0,0 1-1,-1 0 1,1 0 0,1-1 0,33-9-5256,-9-9-2613,-1-8-6717</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10.591"/>
    </inkml:context>
    <inkml:brush xml:id="br0">
      <inkml:brushProperty name="width" value="0.025" units="cm"/>
      <inkml:brushProperty name="height" value="0.025" units="cm"/>
    </inkml:brush>
  </inkml:definitions>
  <inkml:trace contextRef="#ctx0" brushRef="#br0">96 1 15791,'0'0'9102,"-11"12"-7671,2-2-1185,0 0 0,1 1-1,0 0 1,1 0 0,0 0 0,1 1 0,0 0 0,1 0 0,0 1 0,1-1 0,0 1 0,-2 14 0,6-23-250,0 0 1,-1 0-1,1 0 0,1 0 0,-1 0 0,1 0 0,-1 0 1,1 0-1,0 0 0,1-1 0,-1 1 0,0 0 0,1-1 1,0 1-1,0-1 0,0 1 0,1-1 0,3 5 0,-3-6-8,0 0 0,0-1-1,-1 1 1,1 0 0,0-1 0,0 0-1,1 0 1,-1 0 0,0 0-1,0 0 1,0-1 0,1 1-1,-1-1 1,0 0 0,1 0-1,-1 0 1,0 0 0,0-1-1,1 1 1,-1-1 0,0 0 0,0 0-1,5-2 1,-2 0 26,-1 0 0,1 0 0,-1-1-1,0 1 1,0-1 0,-1 0 0,1 0 0,-1-1 0,0 1 0,0-1 0,0 0-1,-1 0 1,0 0 0,0-1 0,0 1 0,3-10 0,-2 6 33,-1 0 0,0-1-1,0 1 1,-1-1 0,0 0 0,-1 0 0,0 0 0,-1 0 0,-1-15 0,1 22-20,-1 1 1,1-1 0,-1 1 0,1 0 0,-1 0-1,0-1 1,0 1 0,0 0 0,-1 0 0,1 0-1,0 0 1,-1 0 0,1 0 0,-1 1 0,0-1-1,1 0 1,-1 1 0,0-1 0,0 1 0,0 0-1,0-1 1,0 1 0,-1 0 0,1 0-1,0 1 1,0-1 0,-1 0 0,1 1 0,0-1-1,-1 1 1,1 0 0,-1 0 0,-3 0 0,-38 6-1669,7 11-5078,26-11-2784</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11.323"/>
    </inkml:context>
    <inkml:brush xml:id="br0">
      <inkml:brushProperty name="width" value="0.025" units="cm"/>
      <inkml:brushProperty name="height" value="0.025" units="cm"/>
    </inkml:brush>
  </inkml:definitions>
  <inkml:trace contextRef="#ctx0" brushRef="#br0">7 0 18578,'0'0'6181,"-7"68"-5508,16-38-64,3 2-481,-2 2-64,5-5-417,2-2-1120,-3-6-865,-1-7-673,-8-6-1025</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11.647"/>
    </inkml:context>
    <inkml:brush xml:id="br0">
      <inkml:brushProperty name="width" value="0.025" units="cm"/>
      <inkml:brushProperty name="height" value="0.025" units="cm"/>
    </inkml:brush>
  </inkml:definitions>
  <inkml:trace contextRef="#ctx0" brushRef="#br0">1 2 12524,'0'0'11723,"65"1"-10122,-32-1-704,7 0-737,3 0-160,2 0-2082,-9-2-4420</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12.394"/>
    </inkml:context>
    <inkml:brush xml:id="br0">
      <inkml:brushProperty name="width" value="0.025" units="cm"/>
      <inkml:brushProperty name="height" value="0.025" units="cm"/>
    </inkml:brush>
  </inkml:definitions>
  <inkml:trace contextRef="#ctx0" brushRef="#br0">1 117 17969,'0'0'5669,"9"-10"-3074,-2 3-2330,0-1 0,1 1 1,-1 0-1,2 1 0,-1 0 1,1 0-1,0 1 0,0 0 1,15-6-1,3 2-102,0 1 0,0 1-1,1 2 1,0 1 0,0 1 0,0 1 0,49 3 0,-75-1-167,-1 0 1,1 0 0,-1 1-1,1-1 1,-1 0 0,1 1-1,-1-1 1,1 1 0,-1 0 0,0-1-1,1 1 1,-1 0 0,0 0-1,0 0 1,1 0 0,-1 0-1,0 0 1,0 0 0,0 0-1,0 0 1,0 0 0,0 1 0,1 2-1,-2-2 0,1 1 1,-1-1-1,1 1 0,-1-1 0,0 1 0,0 0 1,0-1-1,-1 1 0,1-1 0,0 1 0,-1-1 0,0 1 1,0 2-1,-3 4 25,0 1 0,-1-1 1,0 0-1,-1 0 0,1 0 0,-8 7 1,-9 6 53,-1 0 1,-43 31-1,40-35-22,1 3-1,-34 34 1,59-54-54,-1-1 1,1 0-1,-1 1 1,1-1-1,-1 1 1,1-1-1,-1 0 1,1 1-1,-1 0 0,1-1 1,0 1-1,-1-1 1,1 1-1,0-1 1,-1 1-1,1 0 1,0-1-1,0 1 1,0-1-1,-1 1 0,1 0 1,0-1-1,0 1 1,0 0-1,0-1 1,0 1-1,0 0 1,1-1-1,-1 1 0,0 0 1,0-1-1,0 1 1,1 0-1,-1-1 1,0 1-1,0-1 1,1 1-1,-1-1 1,1 1-1,-1-1 0,0 1 1,1-1-1,-1 1 1,1-1-1,-1 1 1,1-1-1,-1 0 1,1 1-1,0-1 0,-1 0 1,1 1-1,-1-1 1,1 0-1,0 0 1,-1 0-1,1 0 1,0 1-1,0-1 1,48 5-35,-38-4 38,15 1-214,49 2-2679,-30-10-8428,-32-3 2323</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12.770"/>
    </inkml:context>
    <inkml:brush xml:id="br0">
      <inkml:brushProperty name="width" value="0.025" units="cm"/>
      <inkml:brushProperty name="height" value="0.025" units="cm"/>
    </inkml:brush>
  </inkml:definitions>
  <inkml:trace contextRef="#ctx0" brushRef="#br0">62 0 16720,'0'0'6598,"-26"63"-4388,13-36-865,4-1-800,0-2 96,5-2-417,4-5-160,0-5-256,4-4-1666,8-8-1505,0 0-1794,-1-11-4484</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54.820"/>
    </inkml:context>
    <inkml:brush xml:id="br0">
      <inkml:brushProperty name="width" value="0.025" units="cm"/>
      <inkml:brushProperty name="height" value="0.025" units="cm"/>
    </inkml:brush>
  </inkml:definitions>
  <inkml:trace contextRef="#ctx0" brushRef="#br0">4327 31 8136,'10'-4'1922,"1"-1"-1231,-6 2-306,0 0 0,0 0-1,1 1 1,-1-1-1,1 2 1,0-1-1,-1 0 1,1 1 0,7 0-1,-44 22 1095,-169 98 76,-407 178 0,-245 28-1306,773-297-149,-549 207 13,15 39-92,163-37-229,-444 209-374,850-429 341,44-17 197,0 1 0,0-1 0,-1 0 0,1 0-1,0 1 1,0-1 0,-1 0 0,1 0 0,0 0 0,0 0 0,-1 1-1,1-1 1,0 0 0,-1 0 0,1 0 0,0 0 0,0 0-1,-1 0 1,1 0 0,0 0 0,-1 0 0,1 0 0,0 0-1,-1 0 1,1 0 0,0 0 0,0 0 0,-1 0 0,1 0-1,0 0 1,-1 0 0,1 0 0,0-1 0,0 1 0,-1 0-1,1 0 1,0 0 0,0-1 0,-1 1 0,1 0 0,0 0-1,0 0 1,-1-1 0,8-16-4830</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13.111"/>
    </inkml:context>
    <inkml:brush xml:id="br0">
      <inkml:brushProperty name="width" value="0.025" units="cm"/>
      <inkml:brushProperty name="height" value="0.025" units="cm"/>
    </inkml:brush>
  </inkml:definitions>
  <inkml:trace contextRef="#ctx0" brushRef="#br0">4 53 16752,'0'0'6934,"5"-8"-4083,-5 7-2800,1-2 117,1 1 0,-1-1 1,0 0-1,1 1 0,-1 0 0,1-1 1,0 1-1,0 0 0,0 0 0,0 0 1,0 0-1,0 0 0,0 0 0,1 1 1,-1-1-1,1 1 0,-1 0 0,1-1 1,0 1-1,-1 1 0,1-1 0,0 0 1,0 0-1,0 1 0,-1 0 0,1 0 1,0-1-1,0 2 0,5-1 0,-7 0-158,0 1 0,0-1 1,0 0-1,1 0 0,-1 0 0,0 1 0,0-1 0,0 0 0,0 1 0,0-1 0,-1 1 1,1 0-1,0-1 0,0 1 0,0-1 0,0 1 0,-1 0 0,1 0 0,0 0 0,0-1 1,-1 1-1,1 0 0,-1 0 0,1 0 0,-1 0 0,1 1 0,0 1 9,-1-1-1,0 1 1,0-1-1,0 1 1,0-1-1,0 0 1,0 1-1,-1-1 1,1 1-1,-1-1 1,-1 3-1,-1 3 65,0 0 0,-1 0 0,0 0 0,-1-1 0,-9 13 0,-29 22 56,46-41-143,0 0 0,0 0 0,0-1-1,0 0 1,0 1 0,0-1 0,0-1 0,5 1 0,3-2-183,2-1-217,1 1-1,-1 1 1,1 0 0,-1 1 0,21 2-1,-31-1 372,-1-1-1,1 1 1,-1-1-1,0 1 1,1 0-1,-1 0 1,0 0-1,0 0 1,1 1-1,-1-1 0,0 0 1,0 1-1,0 0 1,-1-1-1,1 1 1,0 0-1,-1 0 1,1 0-1,-1 0 1,1 0-1,-1 0 1,0 0-1,0 1 1,0-1-1,0 0 1,-1 1-1,1-1 1,-1 0-1,1 1 1,-1-1-1,0 1 0,0-1 1,0 1-1,0-1 1,0 1-1,0-1 1,-1 3-1,-1 0 142,0 1 0,0-1-1,0 0 1,0 0 0,-1-1-1,0 1 1,0-1 0,0 1-1,-1-1 1,1 0 0,-1 0-1,0 0 1,0-1 0,0 1 0,-1-1-1,1 0 1,-1 0 0,-8 3-1,2 1 161,-1-2 1,0 0-1,0 0 0,0-1 0,-1 0 1,-23 3-1,34-7-374,1 1 0,0-1 0,0 0 0,-1 0 0,1 0 0,0 0 0,-1 0 0,1 0 0,0 0 0,-1 0 0,1 0 0,0-1 0,0 1 0,-1 0 0,1-1 0,0 1 0,0-1 0,0 1 0,0-1 0,0 0 0,-1 0 0,1 1 0,0-1 0,1 0 0,-1 0 0,0 0 0,0 0 0,0 0 0,0 0 0,1 0 0,-1 0 0,1-1 0,-1 1 0,1 0 0,-1 0 0,0-2 0,1 0-456,0 0 0,1 1 0,-1-1 0,0 0 1,1 1-1,0-1 0,-1 0 0,1 1 0,0-1 1,0 1-1,1 0 0,-1-1 0,0 1 1,1 0-1,0-1 0,-1 1 0,4-2 0,17-16-14711</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13.472"/>
    </inkml:context>
    <inkml:brush xml:id="br0">
      <inkml:brushProperty name="width" value="0.025" units="cm"/>
      <inkml:brushProperty name="height" value="0.025" units="cm"/>
    </inkml:brush>
  </inkml:definitions>
  <inkml:trace contextRef="#ctx0" brushRef="#br0">0 0 23799,'0'0'8968</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13.940"/>
    </inkml:context>
    <inkml:brush xml:id="br0">
      <inkml:brushProperty name="width" value="0.025" units="cm"/>
      <inkml:brushProperty name="height" value="0.025" units="cm"/>
    </inkml:brush>
  </inkml:definitions>
  <inkml:trace contextRef="#ctx0" brushRef="#br0">1 35 17040,'0'0'1506,"10"-3"479,9-4-825,1 1 0,1 0 0,-1 2 0,1 1 0,-1 0 0,33 1 0,-52 2-1147,-1 0-1,1 0 1,-1 0 0,1 1-1,0-1 1,-1 0 0,1 0-1,-1 1 1,1-1 0,-1 0-1,1 0 1,-1 1-1,1-1 1,-1 1 0,1-1-1,-1 1 1,0-1 0,1 0-1,-1 1 1,0-1 0,1 1-1,-1-1 1,0 1 0,0 0-1,1-1 1,-1 1 0,0-1-1,0 1 1,0-1-1,0 1 1,0 0 0,0-1-1,0 1 1,0-1 0,0 1-1,0 0 1,0-1 0,0 1-1,0-1 1,0 1 0,-1 0-1,1-1 1,0 1-1,0-1 1,-1 1 0,1-1-1,0 1 1,-1-1 0,1 1-1,-1 0 1,-19 27 463,-46 24 268,47-38-588,0 0 0,-32 33 0,50-46-150,0 0 1,0 0-1,-1 1 1,1-1-1,0 0 1,0 0-1,0 1 1,0-1-1,1 0 1,-1 1-1,0-1 1,1 1-1,-1 0 1,1-1-1,-1 1 1,1-1-1,-1 1 1,1 0-1,0-1 0,0 1 1,0-1-1,0 1 1,0 0-1,1-1 1,-1 1-1,0 0 1,2 2-1,-1-2 6,1 0 0,0 0 0,0 0 0,0 0 0,0-1 0,1 1 0,-1-1 0,0 1 0,1-1 0,-1 0 0,1 0 0,-1 0 0,1 0 0,4 1 0,12 1-330,0 0-1,0-1 1,28 0-1,-24-2-620,46-1-3987,-25-5-2352,-10-5-4589</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14.374"/>
    </inkml:context>
    <inkml:brush xml:id="br0">
      <inkml:brushProperty name="width" value="0.025" units="cm"/>
      <inkml:brushProperty name="height" value="0.025" units="cm"/>
    </inkml:brush>
  </inkml:definitions>
  <inkml:trace contextRef="#ctx0" brushRef="#br0">131 1 19122,'0'0'9876,"2"8"-8840,-1-5-971,-1-1 1,1 1-1,-1 0 1,1 0 0,-1-1-1,0 1 1,0 0-1,0 0 1,0 0 0,-1-1-1,1 1 1,-1 0-1,0 0 1,0-1-1,0 1 1,0-1 0,0 1-1,-2 2 1,-1 0 24,1 0 1,-1-1-1,0 0 1,-1 0 0,1 0-1,-1-1 1,1 1-1,-1-1 1,0 0-1,-7 2 1,0 4-45,26-9-406,2-1 161,-13 1 169,1 0 0,-1 0-1,1 1 1,0-1-1,-1 1 1,1 0 0,-1 0-1,1 0 1,-1 0-1,0 1 1,1 0 0,-1-1-1,0 1 1,0 0-1,0 1 1,-1-1-1,1 0 1,0 1 0,-1 0-1,5 5 1,-6-6 47,0 0 0,0 0 0,-1 0 1,1 0-1,0 0 0,-1 0 0,0 1 0,1-1 0,-1 0 1,0 0-1,0 1 0,0-1 0,0 0 0,0 1 1,-1-1-1,1 0 0,-1 0 0,0 0 0,1 0 0,-1 1 1,0-1-1,0 0 0,0 0 0,-1 0 0,1-1 0,0 1 1,-1 0-1,1 0 0,-1-1 0,1 1 0,-1-1 1,0 1-1,0-1 0,-2 2 0,-4 3 63,0 0 0,-1-1 0,1 0 0,-1 0 0,0-1 0,0 0 1,-1 0-1,1-1 0,-1 0 0,0-1 0,1 0 0,-21 1 0,51-5-2329,41-12-9521,-40 4 4649</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14.750"/>
    </inkml:context>
    <inkml:brush xml:id="br0">
      <inkml:brushProperty name="width" value="0.025" units="cm"/>
      <inkml:brushProperty name="height" value="0.025" units="cm"/>
    </inkml:brush>
  </inkml:definitions>
  <inkml:trace contextRef="#ctx0" brushRef="#br0">159 29 17232,'0'0'7896,"-11"-3"-6546,4 1-1057,5 1-193,-1 0 0,0 0 0,1 0 0,-1 0 0,0 1 0,0-1 0,1 1 0,-1 0 0,0 0 0,0 0 0,0 0 0,1 0 0,-1 1 0,0-1 0,0 1 0,1 0 0,-1-1 0,0 1 0,1 1 1,-1-1-1,1 0 0,-1 0 0,1 1 0,0 0 0,-4 2 0,-3 6 348,1 0 0,0 1 0,-13 22 1,18-29-401,1 0 0,0 1 1,0-1-1,0 0 1,1 1-1,-1 0 1,1-1-1,0 1 1,1 0-1,-1 0 1,1-1-1,0 1 1,0 0-1,1 7 1,0-10-44,0 0 1,0 0-1,1-1 1,-1 1-1,0 0 1,1 0 0,-1-1-1,1 1 1,-1-1-1,1 1 1,0-1 0,0 0-1,0 1 1,-1-1-1,1 0 1,0 0 0,1-1-1,-1 1 1,0 0-1,0-1 1,0 1 0,0-1-1,0 1 1,1-1-1,-1 0 1,0 0 0,0 0-1,4-1 1,3 1 26,-1-1-1,1 0 1,-1 0 0,0-1-1,0 0 1,12-5 0,-13 3-13,0 0 0,0 0 1,-1-1-1,0 0 0,0 0 0,0 0 1,0-1-1,-1 0 0,0 0 0,0 0 1,-1-1-1,1 0 0,4-11 0,-8 16-13,1-1-1,-1 1 0,0-1 1,0 0-1,-1 1 0,1-1 0,0 0 1,-1 1-1,0-1 0,0 0 0,1 1 1,-2-1-1,1 0 0,0 0 1,0 1-1,-1-1 0,0 0 0,1 1 1,-1-1-1,0 1 0,0-1 1,-1 1-1,1-1 0,0 1 0,-1 0 1,1-1-1,-1 1 0,0 0 0,0 0 1,0 0-1,0 1 0,0-1 1,0 0-1,0 1 0,-1-1 0,1 1 1,-1 0-1,1 0 0,-1 0 0,1 0 1,-5-1-1,-2 0-646,0 0-1,0 0 1,0 1 0,0 0-1,0 1 1,0 0 0,0 0-1,0 1 1,0 0 0,1 1 0,-1 0-1,0 0 1,0 1 0,-15 7-1,-1 2-5849</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15.076"/>
    </inkml:context>
    <inkml:brush xml:id="br0">
      <inkml:brushProperty name="width" value="0.025" units="cm"/>
      <inkml:brushProperty name="height" value="0.025" units="cm"/>
    </inkml:brush>
  </inkml:definitions>
  <inkml:trace contextRef="#ctx0" brushRef="#br0">1 42 13933,'0'0'15695,"53"-41"-40422</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15.484"/>
    </inkml:context>
    <inkml:brush xml:id="br0">
      <inkml:brushProperty name="width" value="0.025" units="cm"/>
      <inkml:brushProperty name="height" value="0.025" units="cm"/>
    </inkml:brush>
  </inkml:definitions>
  <inkml:trace contextRef="#ctx0" brushRef="#br0">1 8 14382,'0'0'14894,"72"2"-14222,-30-6-479,7 2-129,-4-1-96,-4 3-1282,-10 0-3106,-15 0-3011</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15.808"/>
    </inkml:context>
    <inkml:brush xml:id="br0">
      <inkml:brushProperty name="width" value="0.025" units="cm"/>
      <inkml:brushProperty name="height" value="0.025" units="cm"/>
    </inkml:brush>
  </inkml:definitions>
  <inkml:trace contextRef="#ctx0" brushRef="#br0">0 0 17777,'0'0'801,"50"5"992,-14-2-1120,7-1-545,1-2-769,-8 0-6726</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16.652"/>
    </inkml:context>
    <inkml:brush xml:id="br0">
      <inkml:brushProperty name="width" value="0.025" units="cm"/>
      <inkml:brushProperty name="height" value="0.025" units="cm"/>
    </inkml:brush>
  </inkml:definitions>
  <inkml:trace contextRef="#ctx0" brushRef="#br0">119 82 11050,'0'0'1452,"3"-9"422,2-2-1102,6-20 498,-8 4 2480,-3 27-3671,0 0-1,0 0 0,0 0 1,0-1-1,0 1 0,0 0 0,0 0 1,0 0-1,0 0 0,0 0 1,0 0-1,0-1 0,0 1 1,0 0-1,0 0 0,0 0 0,-1 0 1,1 0-1,0 0 0,0 0 1,0 0-1,0-1 0,0 1 1,0 0-1,0 0 0,0 0 0,-1 0 1,1 0-1,0 0 0,0 0 1,0 0-1,0 0 0,0 0 0,0 0 1,0 0-1,-1 0 0,1 0 1,0 0-1,0 0 0,0 0 1,0 0-1,0 0 0,0 0 0,-1 0 1,1 0-1,0 0 0,0 0 1,0 0-1,0 0 0,0 0 1,0 0-1,0 0 0,-1 0 0,1 0 1,0 1-1,0-1 0,0 0 1,0 0-1,0 0 0,0 0 0,0 0 1,-12 10 1307,-9 13-943,3 5 17,1 0-1,-25 59 1,37-75-352,0 1 1,1 0 0,1-1-1,0 1 1,1 1-1,0-1 1,1 0-1,1 0 1,0 1 0,2 15-1,-1-26-91,0 0 0,0 0 0,0 0 0,0-1 1,0 1-1,0 0 0,1 0 0,0-1 0,-1 1 0,1-1 0,0 0 0,0 1 0,0-1 0,0 0 0,1 0 0,-1 0 0,1-1 0,-1 1 1,1 0-1,-1-1 0,1 0 0,0 1 0,0-1 0,0 0 0,0-1 0,0 1 0,0 0 0,0-1 0,0 0 0,0 0 0,0 0 0,0 0 0,0 0 1,0 0-1,0-1 0,3 0 0,0 0 34,0 0-1,-1 0 1,1-1 0,0 1 0,-1-1-1,1 0 1,-1-1 0,0 1 0,0-1-1,0 0 1,0 0 0,0-1 0,-1 1-1,0-1 1,1 0 0,-1-1 0,-1 1 0,6-7-1,-8 9-28,0 0-1,0 0 1,0 0-1,0 0 1,0-1-1,0 1 0,-1 0 1,1 0-1,-1-1 1,0 1-1,1-1 1,-1 1-1,0 0 1,0-1-1,-1 1 0,1-1 1,0 1-1,-1 0 1,1-1-1,-1 1 1,0 0-1,0 0 1,0 0-1,0-1 0,0 1 1,0 0-1,-1 0 1,1 0-1,-1 1 1,1-1-1,-1 0 1,0 1-1,0-1 0,0 1 1,0-1-1,0 1 1,0 0-1,0 0 1,0 0-1,0 0 0,0 0 1,-1 0-1,1 1 1,-3-2-1,0 1 18,-1 0 0,1 0 0,0 0 0,0 0 0,0 1 0,0 0 1,-1 0-1,1 0 0,0 1 0,0 0 0,0 0 0,-1 0 0,1 1 0,0-1 0,1 1 0,-1 0 0,0 1 0,1-1 0,-8 5 0,12-6-122,-1-1 1,1 0-1,-1 1 0,1-1 0,0 0 1,-1 1-1,1-1 0,-1 0 0,1 1 1,0-1-1,-1 1 0,1-1 0,0 1 1,-1-1-1,1 1 0,0-1 0,0 1 1,-1-1-1,1 1 0,0-1 0,0 1 1,0 0-1,0-1 0,0 1 0,0-1 1,0 1-1,0 0 0,0-1 0,0 1 1,0-1-1,0 1 0,1 0 0,18 5-5418,5-6-745</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30.939"/>
    </inkml:context>
    <inkml:brush xml:id="br0">
      <inkml:brushProperty name="width" value="0.025" units="cm"/>
      <inkml:brushProperty name="height" value="0.025" units="cm"/>
    </inkml:brush>
  </inkml:definitions>
  <inkml:trace contextRef="#ctx0" brushRef="#br0">181 5 18353,'0'0'11729,"11"-1"-11323,-6 0-377,2 0 1,1 0 1,0 0-1,0 1 0,14 1 1,-21-1-32,1 0 0,-1 0 1,0 1-1,1-1 1,-1 0-1,0 0 0,0 1 1,1-1-1,-1 1 0,0-1 1,0 1-1,1 0 1,-1-1-1,0 1 0,0 0 1,0 0-1,0 0 0,0 0 1,0 0-1,0 0 1,-1 0-1,1 0 0,0 0 1,0 0-1,-1 0 0,1 0 1,-1 1-1,1-1 0,-1 0 1,0 1-1,1-1 1,-1 0-1,0 0 0,0 1 1,0-1-1,0 0 0,0 1 1,0-1-1,0 0 1,0 1-1,-1 1 0,-2 3 5,1 0 0,-1 0 0,-1-1 0,1 1 0,-1-1 0,0 0 0,0 0-1,0 0 1,-1 0 0,0-1 0,0 0 0,0 0 0,0 0 0,-1 0 0,0-1 0,-6 3-1,4-2 43,0 1-1,1 1 1,-1-1-1,1 1 1,0 0-1,-11 14 1,21-15-126,14-2 22,24-2-354,-34-2 145,13 1-359,-8-1 123,0 1 1,0 0 0,0 1 0,0 1-1,0-1 1,13 5 0,-23-5 422,0 0-1,0 0 1,0-1 0,0 2 0,0-1-1,0 0 1,-1 0 0,1 1 0,0-1 0,-1 1-1,1-1 1,-1 1 0,1 0 0,-1-1-1,0 1 1,2 3 0,-2-2 52,-1 0 0,1 0 0,0 0 0,-1 0 0,0 0 0,1 0 0,-1 1 0,0-1 0,-1 0 0,1 0 0,-1 0 0,1 0 0,-1 0 0,-2 6 0,0-3 247,0 0 0,-1-1 0,1 1 0,-1 0-1,0-1 1,-1 0 0,1 0 0,-1 0 0,0-1-1,0 1 1,-1-1 0,1-1 0,-9 6 0,-9 3 1094,-1 0 1,-26 9-1,34-15-1128,0 0 0,0-2 0,0 0 0,-1-1-1,0-1 1,1 0 0,-18-1 0,32-1-288,1 0 1,0 0-1,-1 0 0,1 0 1,-1-1-1,1 1 1,0 0-1,-1-1 0,1 1 1,0-1-1,0 1 0,-1-1 1,1 0-1,0 0 0,0 0 1,0 1-1,0-1 1,0 0-1,0 0 0,0 0 1,0 0-1,0-1 0,0 1 1,1 0-1,-1 0 0,0 0 1,1-1-1,-1 1 1,1 0-1,-1-3 0,0 0-656,1-1 0,-1 0 0,1 0-1,0 1 1,1-1 0,-1 0 0,1 0-1,1-6 1,12-26-7611</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55.817"/>
    </inkml:context>
    <inkml:brush xml:id="br0">
      <inkml:brushProperty name="width" value="0.025" units="cm"/>
      <inkml:brushProperty name="height" value="0.025" units="cm"/>
    </inkml:brush>
  </inkml:definitions>
  <inkml:trace contextRef="#ctx0" brushRef="#br0">9312 32 13485,'0'0'336,"-9"-5"43,-2-2-262,7 5-68,1-1 0,-1 1 0,0 0 1,0 0-1,0 0 0,0 0 0,0 1 0,0 0 1,-7-2-1,9 3-32,0 0 1,0 0-1,0 1 1,0-1-1,1 0 1,-1 1-1,0-1 1,0 1-1,0-1 1,1 1-1,-1 0 1,0 0-1,1-1 1,-1 1-1,1 1 1,-1-1-1,1 0 1,0 0-1,-1 0 1,1 1-1,0-1 1,-2 3-1,-24 41 243,19-30-143,-43 75 344,18-29-284,-2-1 0,-3-2 0,-85 100 0,66-102-55,-2-4-1,-3-2 1,-2-2-1,-73 40 1,-291 140 1087,344-187-922,-1967 904 599,1242-587 265,-665 275-946,-151-37-146,799-300 213,463-173 101,-444 91 1,802-212-546,-23 3 604,28-5-484,-1 0 0,1 0 0,0 0 0,-1 0-1,1 0 1,0 0 0,-1 0 0,1 0-1,-1 0 1,1 0 0,0 0 0,-1 0-1,1 0 1,-1 0 0,1 0 0,0 0-1,-1 0 1,1 0 0,0-1 0,-1 1 0,1 0-1,0 0 1,-1 0 0,1-1 0,0 1-1,-1 0 1,1-1 0,0 1 0,0 0-1,-1 0 1,1-1 0,0 1 0,0 0 0,0-1-1,-1 1 1,1 0 0,0-1 0,0 1-1,0-1 1,0 1 0,0 0 0,0-1-1,0 1 1,0-1 0,0 1 0,0 0 0,0-1-1,0 1 1,0 0 0,0-1 0,0 0-1,10-24-5002</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31.349"/>
    </inkml:context>
    <inkml:brush xml:id="br0">
      <inkml:brushProperty name="width" value="0.025" units="cm"/>
      <inkml:brushProperty name="height" value="0.025" units="cm"/>
    </inkml:brush>
  </inkml:definitions>
  <inkml:trace contextRef="#ctx0" brushRef="#br0">422 7 3812,'-8'-1'11141,"-2"-1"-10224,0 0 0,0 1 0,0 1 0,-12 0 0,14 1-746,0 0 0,1 0 1,-1 1-1,0 0 0,1 0 1,0 1-1,-1 0 0,1 0 1,0 1-1,0-1 0,-9 9 1,-7 6 142,2 1 1,0 2-1,1 0 0,2 0 1,0 2-1,1 0 1,1 2-1,2-1 1,0 2-1,1 0 1,2 0-1,1 1 0,1 0 1,1 1-1,2 0 1,0 1-1,2-1 1,1 1-1,2 42 0,1-62-304,1 0-1,0 0 0,1-1 0,0 1 0,0 0 1,1-1-1,0 0 0,1 0 0,-1 0 0,2 0 0,-1 0 1,1-1-1,0 1 0,0-1 0,1-1 0,13 12 1,-10-11 1,0 0 0,1-1 1,0 0-1,0-1 1,0 0-1,1-1 0,0 0 1,0-1-1,0 0 1,0-1-1,0 0 0,20 1 1,-8-3 74,0 0-1,0-1 1,0-2 0,-1 0 0,1-2 0,-1 0 0,0-1-1,0-2 1,-1 0 0,0-1 0,0-1 0,-1-1 0,0-1 0,24-19-1,-29 19 60,-2 1-1,1-2 0,-1 0 0,-1 0 0,-1-1 0,0-1 0,0 0 0,-2 0 0,0-1 0,-1 0 0,0-1 0,-1 0 0,-1 0 0,-1 0 1,0-1-1,-1 0 0,-1 0 0,1-28 0,-4 39-134,0 0 0,-1 0 0,1 0 0,-1 1 1,-1-1-1,1 0 0,-1 1 0,0-1 0,-1 1 0,0-1 1,0 1-1,0 0 0,0 0 0,-1 0 0,0 1 0,-1 0 1,1-1-1,-1 1 0,0 1 0,0-1 0,0 1 0,-1 0 0,0 0 1,1 0-1,-1 1 0,-1 0 0,1 0 0,0 1 0,-10-3 1,2 1-360,1 1 0,-1 0 0,0 2 0,0-1 0,1 2 0,-1 0 0,0 0 0,0 1 0,0 1 0,0 1 0,1 0 0,-1 0 0,-23 11 0,-37 26-4297,27-10-1342,-6 6-6044</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46.345"/>
    </inkml:context>
    <inkml:brush xml:id="br0">
      <inkml:brushProperty name="width" value="0.025" units="cm"/>
      <inkml:brushProperty name="height" value="0.025" units="cm"/>
    </inkml:brush>
  </inkml:definitions>
  <inkml:trace contextRef="#ctx0" brushRef="#br0">42 0 7239,'0'0'19592,"1"10"-17825,-1-8-1693,2 11 217,0 0 1,-2 0-1,0-1 1,0 1-1,-1 0 0,-4 21 1,-8 7-104,7-24-178,0 0-1,2 0 1,0 0 0,1 1 0,1 0-1,-1 29 1,3-46-11,0 0 0,1 0 0,-1 1 0,0-1 0,1 0 0,-1 0 1,1 1-1,-1-1 0,1 0 0,-1 0 0,1 0 0,0 0 0,0 0 0,-1 0 0,1 0 0,0 0 0,0 0 1,0 0-1,0 0 0,0-1 0,0 1 0,1 0 0,1 0 0,1 1-90,0-1 1,0 0-1,0 0 0,0 0 1,0-1-1,0 1 0,7-1 1,-1-1-668,-1 1 0,1-2-1,-1 1 1,1-1 0,-1-1 0,10-3 0,12-12-4116,-3-4-1553</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46.718"/>
    </inkml:context>
    <inkml:brush xml:id="br0">
      <inkml:brushProperty name="width" value="0.025" units="cm"/>
      <inkml:brushProperty name="height" value="0.025" units="cm"/>
    </inkml:brush>
  </inkml:definitions>
  <inkml:trace contextRef="#ctx0" brushRef="#br0">73 1 5349,'0'0'18417,"-45"65"-15918,33-40-321,3 2-897,3 2-288,6-4-673,0-3-288,3-3-32,13-6-1153,4-11-2786,-2-2-2275,0-14-2691</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47.046"/>
    </inkml:context>
    <inkml:brush xml:id="br0">
      <inkml:brushProperty name="width" value="0.025" units="cm"/>
      <inkml:brushProperty name="height" value="0.025" units="cm"/>
    </inkml:brush>
  </inkml:definitions>
  <inkml:trace contextRef="#ctx0" brushRef="#br0">436 1 14125,'-11'0'-181,"-7"0"460,0 1 0,0 1 1,0 1-1,0 0 0,0 2 1,1 0-1,0 0 0,0 2 0,0 0 1,1 1-1,0 1 0,0 0 1,1 2-1,0-1 0,1 2 0,0 0 1,1 0-1,-17 22 0,17-17-117,2 0 0,0 1-1,1 0 1,1 1 0,0 0 0,2 1-1,0 0 1,1 0 0,1 0-1,1 1 1,1 0 0,0-1 0,2 1-1,1 0 1,3 38 0,-1-45-150,1 1 0,0 0 1,1-1-1,0 0 1,1 0-1,1 0 0,0-1 1,1 1-1,1-1 0,0-1 1,0 0-1,1 0 1,1 0-1,0-1 0,0-1 1,1 0-1,1 0 0,-1-1 1,2-1-1,-1 0 1,1 0-1,25 10 0,-24-12 16,1-1 1,0-1-1,0 0 0,0-1 0,0-1 1,0 0-1,0-1 0,1 0 0,-1-1 0,0-1 1,1-1-1,-1 0 0,0-1 0,0 0 0,0-2 1,-1 1-1,1-2 0,-1 0 0,14-8 0,-13 4 377,0 0-1,0-1 1,-1 0-1,0-2 1,-1 1-1,0-2 1,-1 1-1,-1-2 1,0 1-1,-1-2 1,-1 1-1,0-1 1,-1-1-1,0 0 1,8-30-1,-11 28-185,0 0 0,-2 0 0,0 0 0,-1 0 0,-1-1-1,0 1 1,-2 0 0,0-1 0,-8-33 0,8 45-166,-1 1-1,-1-1 1,0 1-1,0-1 1,0 1 0,-1 0-1,0 0 1,0 0-1,-1 1 1,0 0 0,0 0-1,-1 0 1,1 0-1,-1 1 1,0 0-1,-1 0 1,1 1 0,-1-1-1,0 1 1,0 1-1,0 0 1,-1 0 0,1 0-1,-1 1 1,0 0-1,-9-1 1,5 1-519,-1 0 0,1 2 1,-1-1-1,1 2 0,-1 0 0,1 0 1,0 1-1,-1 1 0,1 0 0,0 0 0,0 1 1,1 1-1,-1 0 0,1 1 0,0 0 1,0 0-1,1 1 0,0 1 0,-13 12 1,-9 8-5979</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33.590"/>
    </inkml:context>
    <inkml:brush xml:id="br0">
      <inkml:brushProperty name="width" value="0.025" units="cm"/>
      <inkml:brushProperty name="height" value="0.025" units="cm"/>
    </inkml:brush>
  </inkml:definitions>
  <inkml:trace contextRef="#ctx0" brushRef="#br0">157 67 11851,'0'0'6652,"0"-8"-6038,0-41 1105,0 49-1624,0-1 1,0 1 0,0 0-1,0-1 1,0 1-1,0-1 1,0 1 0,-1-1-1,1 1 1,0 0-1,0-1 1,-1 1 0,1-1-1,0 1 1,0 0-1,-1-1 1,1 1 0,0 0-1,-1 0 1,1-1-1,-1 1 1,1 0 0,0 0-1,-1-1 1,1 1-1,-1 0 1,1 0 0,0 0-1,-1 0 1,1 0-1,-1 0 1,1 0 0,-1 0-1,1 0 1,-1 0-1,1 0 1,0 0 0,-1 0-1,1 0 1,-1 0-1,1 0 1,-1 0 0,1 0-1,0 1 1,-1-1 0,1 0-1,-1 0 1,1 0-1,0 1 1,-1-1 0,1 0-1,0 1 1,-1-1-1,1 0 1,-1 1 0,-23 17 881,8 2-821,0 0 1,1 2-1,-20 39 1,30-51-137,0 1 1,0-1 0,2 1 0,-1 0 0,1 0-1,1 1 1,0-1 0,1 0 0,0 1-1,1 21 1,0-32-18,0 1 1,1-1-1,-1 1 0,0-1 0,1 0 0,-1 1 0,1-1 1,0 1-1,-1-1 0,1 0 0,0 0 0,0 1 0,0-1 1,0 0-1,0 0 0,0 0 0,0 0 0,0 0 0,1 0 1,-1 0-1,0-1 0,3 2 0,-1 0 18,1-1-1,0 0 1,0 0 0,-1 0 0,1-1-1,0 1 1,0-1 0,7 0-1,-3 0 17,-1-1-1,1 0 1,0-1-1,-1 1 1,1-1-1,-1-1 0,0 1 1,12-7-1,-18 9-2,0-1-1,0 1 0,1-1 0,-1 1 0,0-1 0,0 0 0,0 0 0,0 1 1,0-1-1,0 0 0,0 0 0,0 0 0,0 0 0,0 0 0,0 0 1,-1 0-1,1 0 0,0-1 0,-1 1 0,1 0 0,-1 0 0,0-1 1,1 1-1,-1 0 0,0 0 0,0-1 0,1 1 0,-1 0 0,0-1 0,0 1 1,-1 0-1,1-1 0,0-1 0,-2 1 50,1 1 0,-1-1 0,0 1 1,1-1-1,-1 1 0,0 0 0,0 0 0,0 0 0,0 0 1,0 0-1,0 0 0,0 0 0,0 1 0,0-1 0,-1 1 0,1 0 1,0-1-1,-5 1 0,-1 0-61,-46-1 364,52 1-418,1 0 0,0 0 0,-1 0 0,1 0 0,0 1-1,-1-1 1,1 0 0,0 0 0,0 1 0,-1-1 0,1 1 0,0-1 0,0 1 0,0 0 0,0-1-1,-1 1 1,1 0 0,0 0 0,0 0 0,0 0 0,1 0 0,-1 0 0,0 0 0,0 0-1,0 0 1,1 0 0,-1 0 0,1 0 0,-1 1 0,1-1 0,-1 0 0,0 2 0,2-2-112,-1 0 0,0-1 1,0 1-1,0 0 0,0-1 0,1 1 1,-1-1-1,0 1 0,0 0 1,1-1-1,-1 1 0,1-1 0,-1 1 1,0-1-1,1 1 0,-1-1 1,1 1-1,-1-1 0,1 0 0,-1 1 1,1-1-1,0 0 0,-1 1 1,1-1-1,-1 0 0,1 0 0,0 1 1,-1-1-1,1 0 0,1 0 1,25 2-4255,-22-2 3182,29 0-5478</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34.094"/>
    </inkml:context>
    <inkml:brush xml:id="br0">
      <inkml:brushProperty name="width" value="0.025" units="cm"/>
      <inkml:brushProperty name="height" value="0.025" units="cm"/>
    </inkml:brush>
  </inkml:definitions>
  <inkml:trace contextRef="#ctx0" brushRef="#br0">0 220 13965,'0'0'7490,"11"1"-5291,-2-1-1913,0 0 0,1 0 0,-1-1 0,0-1 0,0 1 0,0-1 0,0-1 0,0 0 0,0 0 0,-1-1 0,1 0 0,-1 0 0,11-8 0,3-1-259,-1-2 0,0 0-1,-1-1 1,-1-1 0,0-1-1,-1-1 1,-2 0 0,21-30-1,-47 65 235,-41 67 80,45-72-331,0 1-1,1-1 0,0 1 1,1 0-1,0 1 0,-3 16 1,7-28-76,0 0 0,0 0 0,0 0 0,0 0 0,0-1 0,0 1 1,0 0-1,0 0 0,0 0 0,0 0 0,0 0 0,1 0 0,-1-1 0,0 1 0,0 0 1,1 0-1,-1 0 0,1-1 0,-1 1 0,1 0 0,-1 0 0,1-1 0,0 1 1,-1 0-1,1-1 0,0 1 0,-1-1 0,1 1 0,0-1 0,0 1 0,-1-1 0,1 0 1,0 1-1,0-1 0,0 0 0,0 1 0,-1-1 0,1 0 0,0 0 0,0 0 1,0 0-1,0 0 0,0 0 0,0 0 0,0 0 0,0 0 0,-1-1 0,1 1 1,0 0-1,0 0 0,0-1 0,1 0 0,4-1-1189,0 0-1,0 0 1,1-1 0,-1 0-1,10-7 1,16-15-7062</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34.437"/>
    </inkml:context>
    <inkml:brush xml:id="br0">
      <inkml:brushProperty name="width" value="0.025" units="cm"/>
      <inkml:brushProperty name="height" value="0.025" units="cm"/>
    </inkml:brush>
  </inkml:definitions>
  <inkml:trace contextRef="#ctx0" brushRef="#br0">114 1 18161,'0'0'2066,"-10"11"-475,5-4-1550,-10 12 942,1 0 0,-12 21 0,22-34-720,1 0-1,0 0 1,0 0 0,1 0-1,-1 1 1,1-1 0,1 1-1,-1 0 1,1-1 0,1 1 0,-1 0-1,1 0 1,1 10 0,-1-15-257,1 0 0,-1-1 0,1 1 0,0 0 0,-1-1 0,1 1 0,0 0 0,0-1 0,0 0 0,0 1 0,0-1 0,1 1 0,-1-1 0,0 0 0,0 0 0,1 0 0,-1 0 0,1 0 0,-1 0 0,4 1 0,0 0 20,-1-1-1,1 1 1,0-1 0,0 0 0,0-1-1,0 1 1,8-1 0,-4 0-33,0-1 0,1 0 0,-1 0 0,0-1 1,0 0-1,0-1 0,16-6 0,-19 5 25,0 1 0,0-1-1,0 0 1,0 0 0,0 0 0,-1-1-1,0 0 1,0 0 0,0 0-1,-1-1 1,1 1 0,-1-1 0,-1 0-1,1-1 1,-1 1 0,0-1 0,0 1-1,-1-1 1,0 0 0,0 0-1,-1 0 1,0 0 0,0 0 0,0-11-1,-2 16 83,1-1 0,-1 1 0,1 0-1,-1 0 1,0 0 0,0 0 0,1 0-1,-2 0 1,1 0 0,0 0 0,0 1-1,0-1 1,-1 0 0,1 1 0,-1-1-1,0 1 1,1-1 0,-1 1 0,-3-2 0,0 0 6,0 1 1,0 0-1,0 0 1,-1 0-1,1 0 1,-1 1 0,-8-1-1,1 0-78,1 2 0,-1-1 0,0 2 0,0 0-1,0 0 1,-16 5 0,20-3-28,2 0 1,-1 1-1,0 0 0,1 0 0,0 1 0,-1 0 0,2 0 1,-9 8-1,13-12-231,1 1 0,-1 0 0,1-1 0,-1 1 0,1 0 0,0 0 0,0 0 0,-1 0 0,1 0 0,1 1 0,-1-1 0,0 0 0,1 0 0,-2 5 0,3-5-233,-1-1-1,0 1 1,1 0-1,-1-1 1,1 1-1,-1-1 1,1 1-1,0-1 1,-1 1-1,1-1 1,0 1-1,0-1 1,0 0-1,0 1 1,0-1-1,1 0 1,-1 0-1,0 0 1,1 0-1,-1 0 1,0 0-1,1 0 1,2 0-1,14 8-9101</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34.891"/>
    </inkml:context>
    <inkml:brush xml:id="br0">
      <inkml:brushProperty name="width" value="0.025" units="cm"/>
      <inkml:brushProperty name="height" value="0.025" units="cm"/>
    </inkml:brush>
  </inkml:definitions>
  <inkml:trace contextRef="#ctx0" brushRef="#br0">58 54 7207,'0'0'6812,"-9"4"-2990,-26 14-1281,22-8 655,15-3-777,19-2-683,31-3 30,85-6 0,146-36-926,-68 8-733,215 9-1831,-429 23 1657,0-1 0,0 1 1,0 0-1,0 0 1,0 1-1,0-1 0,0 0 1,0 0-1,0 0 1,-1 1-1,1-1 0,0 0 1,0 1-1,0-1 1,0 1-1,0-1 0,0 1 1,-1 0-1,1-1 1,1 2-1,0 4-3035,-1 2-3400</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36.033"/>
    </inkml:context>
    <inkml:brush xml:id="br0">
      <inkml:brushProperty name="width" value="0.025" units="cm"/>
      <inkml:brushProperty name="height" value="0.025" units="cm"/>
    </inkml:brush>
  </inkml:definitions>
  <inkml:trace contextRef="#ctx0" brushRef="#br0">118 1 609,'0'0'22351,"-8"8"-21064,-27 24-219,34-31-982,-1 0 1,1 0 0,0 1-1,0-1 1,0 0 0,0 0-1,0 1 1,0-1 0,0 1-1,1-1 1,-1 1 0,0-1-1,1 1 1,-1-1 0,1 1-1,-1 0 1,1-1 0,0 3-1,0-3-67,0 0-1,1 0 1,-1 0-1,1 0 0,-1 0 1,1 0-1,-1 0 1,1-1-1,-1 1 0,1 0 1,0 0-1,-1-1 1,1 1-1,0 0 0,0-1 1,0 1-1,-1-1 1,1 1-1,0-1 0,0 1 1,2 0-1,5 2-123,1-1 1,0 0-1,0-1 0,17 2 1,-15-2 156,-5-1-79,-1 1 0,1 0-1,-1 0 1,0 1 0,0-1 0,0 1 0,0 0 0,0 1 0,0-1 0,0 1-1,-1 0 1,1 0 0,-1 1 0,0-1 0,0 1 0,5 6 0,-7-7 81,0 0-1,0 1 1,-1-1 0,1 1 0,-1 0 0,0-1 0,0 1 0,0 0 0,-1 0 0,1 0-1,-1 0 1,0 0 0,0-1 0,0 1 0,-1 0 0,1 0 0,-1 0 0,0 0 0,0-1-1,0 1 1,-1 0 0,1-1 0,-1 1 0,-2 2 0,-2 5 284,-1 0-1,0 0 1,-1-1 0,0 0-1,-1-1 1,0 0 0,-18 14-1,23-19-237,0-1-1,0 0 0,0 0 1,0-1-1,-1 1 0,1-1 1,-1 0-1,0 0 0,0 0 1,0-1-1,0 1 0,0-1 1,0 0-1,0-1 0,0 0 1,0 1-1,0-1 0,-1-1 1,1 1-1,0-1 0,0 0 1,-6-2-1,9 2-254,0 0 1,0-1-1,0 1 1,0-1-1,0 0 1,0 0-1,0 1 1,0-1-1,1 0 1,-1 0-1,1-1 0,-1 1 1,1 0-1,0 0 1,0-1-1,0 1 1,0-1-1,0 1 1,0-3-1,-5-51-6075,6 19-688</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36.361"/>
    </inkml:context>
    <inkml:brush xml:id="br0">
      <inkml:brushProperty name="width" value="0.025" units="cm"/>
      <inkml:brushProperty name="height" value="0.025" units="cm"/>
    </inkml:brush>
  </inkml:definitions>
  <inkml:trace contextRef="#ctx0" brushRef="#br0">50 1 17072,'0'0'10410,"-50"13"-8456,50-10-865,5-1-577,15-2-512,9 0 0,8 0-64,5 0-1025,3 0-1601,-1-6-2467,-4-6-3011</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1:59.767"/>
    </inkml:context>
    <inkml:brush xml:id="br0">
      <inkml:brushProperty name="width" value="0.025" units="cm"/>
      <inkml:brushProperty name="height" value="0.025" units="cm"/>
    </inkml:brush>
  </inkml:definitions>
  <inkml:trace contextRef="#ctx0" brushRef="#br0">110 0 18353,'0'0'8857,"-2"9"-8019,-41 151 136,-14 58-945,55-208-30,0 0 0,0 0 0,1 0 0,0-1 0,1 14 0,1-22-1,-1 0 1,0 0-1,0 0 0,0 0 0,1 0 0,-1 1 0,0-1 0,1 0 0,-1 0 0,1 0 1,0 0-1,-1 0 0,1 0 0,0 0 0,-1-1 0,1 1 0,0 0 0,0 0 0,0 0 1,0-1-1,1 2 0,0-2 2,0 1 0,0-1 0,0 0 0,0 0 0,0 0 0,0 0 0,0 0 0,0 0 0,-1 0 0,1-1 0,0 1 0,0-1 0,0 1 0,0-1 0,0 0-1,0 0 1,2-1 0,9-6 24,1 0 0,-1-1 0,-1-1 0,0 0 0,13-13-1,56-66-3,-59 65-44,1-2-219,61-74-358,-74 86-684,1-2 1,11-24-1,-15 18-3626,-6 11-2290</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36.706"/>
    </inkml:context>
    <inkml:brush xml:id="br0">
      <inkml:brushProperty name="width" value="0.025" units="cm"/>
      <inkml:brushProperty name="height" value="0.025" units="cm"/>
    </inkml:brush>
  </inkml:definitions>
  <inkml:trace contextRef="#ctx0" brushRef="#br0">19 5 17521,'0'0'10126,"10"-1"-8529,32-2-690,-41 3-888,1 0 0,-1 1-1,0-1 1,1 1 0,-1-1-1,0 1 1,0 0 0,0 0 0,0-1-1,1 1 1,-1 0 0,0 0-1,0 0 1,-1 0 0,1 0-1,0 0 1,0 0 0,0 1 0,-1-1-1,1 0 1,-1 0 0,1 1-1,-1-1 1,1 0 0,-1 1 0,0-1-1,1 0 1,-1 1 0,0-1-1,0 0 1,0 2 0,-3 41 226,0-33-124,-2 0 1,1 0 0,-1-1-1,-1 1 1,1-1 0,-12 14-1,11-17-37,0 1 0,1 0-1,0 0 1,1 0 0,0 1-1,0-1 1,1 1 0,0 0 0,0 0-1,-2 15 1,5-23-83,0 0-1,1 0 1,-1-1-1,0 1 1,1 0-1,-1 0 1,0 0 0,1 0-1,-1 0 1,1-1-1,-1 1 1,1 0-1,0-1 1,-1 1 0,1 0-1,0-1 1,-1 1-1,1 0 1,0-1-1,0 1 1,-1-1 0,1 0-1,0 1 1,0-1-1,0 0 1,0 1-1,0-1 1,0 0 0,-1 0-1,1 0 1,0 1-1,0-1 1,0 0-1,0-1 1,1 1 0,40-2-238,-40 1 186,12-1-578,-1-1 1,0-1-1,1 0 0,-2-1 0,18-8 0,-5 0-4096,38-28 0,-18 6-4270</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37.048"/>
    </inkml:context>
    <inkml:brush xml:id="br0">
      <inkml:brushProperty name="width" value="0.025" units="cm"/>
      <inkml:brushProperty name="height" value="0.025" units="cm"/>
    </inkml:brush>
  </inkml:definitions>
  <inkml:trace contextRef="#ctx0" brushRef="#br0">93 32 19282,'0'0'3427,"-9"3"-747,4-2-2496,1 1 0,-1 0 0,1 0 0,-1 0 0,1 0 0,0 0 0,0 1 0,0 0 0,1 0 0,-1 0 0,1 0 0,-1 1 0,1-1 0,0 1 0,0 0 0,1 0 0,-1 0 0,1 0 0,0 1 0,0-1 0,0 0 0,0 1 0,1 0 0,0-1 0,-1 10 0,1-9-102,0 1 0,1-1 0,0 0 0,0 1 0,0-1 1,0 0-1,1 1 0,0-1 0,0 0 0,1 0 0,-1 0 1,1 0-1,0 0 0,1 0 0,2 5 0,-2-6-64,1-1 0,-1 1-1,0-1 1,1 0 0,-1-1-1,1 1 1,0 0 0,0-1 0,0 0-1,0 0 1,1 0 0,-1-1 0,1 1-1,-1-1 1,1 0 0,-1 0-1,9 0 1,-5 0 3,-1-1 0,1 1 0,-1-2 0,1 1 0,-1-1 0,1 0 1,-1-1-1,1 1 0,-1-1 0,0-1 0,0 0 0,0 0 0,0 0 0,-1-1 0,1 0 0,-1 0 0,0 0 0,0-1 0,0 0 0,-1 0 0,1-1 1,-1 1-1,-1-1 0,1 0 0,-1-1 0,0 1 0,0-1 0,-1 0 0,0 0 0,0 0 0,-1 0 0,0 0 0,0 0 0,0-1 0,-1 1 0,0-12 0,-1 15 9,0 0 0,0 1-1,0-1 1,-1 0 0,1 1-1,-1-1 1,0 1 0,0-1-1,0 1 1,-1-1 0,1 1-1,-1 0 1,0 0 0,0 0-1,0 0 1,0 0-1,0 0 1,-1 0 0,1 1-1,-1-1 1,0 1 0,0 0-1,0-1 1,0 1 0,0 1-1,0-1 1,-1 0 0,1 1-1,0 0 1,-1 0-1,1 0 1,-1 0 0,0 0-1,1 1 1,-1 0 0,-4-1-1,0 1-204,1 0 0,-1 0 0,1 1 0,0 0 0,-1 0 0,1 0 0,0 1 0,-7 3 0,9-3-637,0 0-1,0 0 1,0 0-1,1 1 1,-1 0-1,1 0 1,0 0-1,0 1 1,0-1-1,0 1 1,-3 5-1</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38.106"/>
    </inkml:context>
    <inkml:brush xml:id="br0">
      <inkml:brushProperty name="width" value="0.025" units="cm"/>
      <inkml:brushProperty name="height" value="0.025" units="cm"/>
    </inkml:brush>
  </inkml:definitions>
  <inkml:trace contextRef="#ctx0" brushRef="#br0">1 45 24695,'0'0'7271,"55"-30"-14702,-43 15-1153</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38.545"/>
    </inkml:context>
    <inkml:brush xml:id="br0">
      <inkml:brushProperty name="width" value="0.025" units="cm"/>
      <inkml:brushProperty name="height" value="0.025" units="cm"/>
    </inkml:brush>
  </inkml:definitions>
  <inkml:trace contextRef="#ctx0" brushRef="#br0">1 354 19474,'0'0'4896,"9"-6"-3156,16-10-657,-1-2 1,25-23-1,-17 11-975,-2-1 0,-1-1-1,-2-1 1,-1-2 0,29-52 0,-43 63-220,-48 112 130,24-62-190,1 0 0,1 0 0,1 1 0,1 0 1,2 1-1,-6 55 0,12-80-688,0 2-686,4-4-3298,8-1-1946</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38.918"/>
    </inkml:context>
    <inkml:brush xml:id="br0">
      <inkml:brushProperty name="width" value="0.025" units="cm"/>
      <inkml:brushProperty name="height" value="0.025" units="cm"/>
    </inkml:brush>
  </inkml:definitions>
  <inkml:trace contextRef="#ctx0" brushRef="#br0">103 0 10634,'0'0'11937,"-9"8"-10501,2-3-1220,0 0 0,1 1 0,0 0 1,0 0-1,0 1 0,0 0 0,1 0 0,1 0 1,-1 0-1,1 1 0,-4 11 0,-11 44 1191,17-58-1274,1 1 0,0-1-1,1 1 1,-1-1-1,1 1 1,0-1 0,1 1-1,-1-1 1,3 11-1,-1-14-93,-1 0-1,0-1 0,1 1 0,-1-1 0,1 1 0,-1-1 0,1 1 0,0-1 0,0 0 0,0 0 0,0 0 0,-1 0 1,1 0-1,0 0 0,1 0 0,-1-1 0,0 1 0,0-1 0,0 0 0,0 1 0,0-1 0,0 0 0,1 0 1,-1-1-1,0 1 0,0 0 0,3-1 0,3 0 28,0-1 1,0 1-1,0-1 1,-1 0 0,1-1-1,9-4 1,-8 1-39,-1 1 1,1-2 0,-1 1-1,0-1 1,-1 0 0,1-1-1,-1 0 1,9-14 0,-12 17 36,-1-1 0,0 0 1,0 0-1,0 0 0,-1 0 1,1-1-1,-2 1 0,1 0 1,-1-1-1,0 1 1,0-1-1,-1 0 0,1 1 1,-2-11-1,-1 14-40,1 1-1,0 0 1,-1-1-1,1 1 1,-1 0-1,0 0 1,0 0-1,1 0 1,-1 1-1,-1-1 1,1 0-1,0 1 1,0-1-1,-1 1 1,1 0-1,0 0 1,-1 0-1,1 0 1,-1 0-1,0 1 1,1-1-1,-1 1 1,1-1-1,-1 1 1,0 0-1,0 0 1,-2 1 0,1-2-202,-1 2 1,1-1-1,0 0 1,0 1 0,0 0-1,-1 0 1,1 0 0,-4 2-1,7-3-68,-1 1-1,1-1 1,0 1 0,0 0-1,0-1 1,-1 1-1,1 0 1,0 0 0,0 0-1,0 0 1,0 0-1,0 0 1,1 0 0,-1 0-1,0 0 1,0 1 0,1-1-1,-1 0 1,0 0-1,1 1 1,0-1 0,-1 2-1,1-1-444,-1 9-3580,3-5-1345,9-2-3989</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39.262"/>
    </inkml:context>
    <inkml:brush xml:id="br0">
      <inkml:brushProperty name="width" value="0.025" units="cm"/>
      <inkml:brushProperty name="height" value="0.025" units="cm"/>
    </inkml:brush>
  </inkml:definitions>
  <inkml:trace contextRef="#ctx0" brushRef="#br0">184 0 14734,'0'0'7570,"-10"3"-3422,-1 1-3791,1 0 0,0 0 1,1 1-1,-1 1 0,1 0 1,0 0-1,0 1 0,1 0 1,0 0-1,0 1 0,1 0 0,0 0 1,0 1-1,-8 14 0,10-15-298,0 1 0,1 0 0,0 0 0,0 0 0,1 0-1,0 1 1,0 0 0,1-1 0,0 1 0,1 0 0,0 10-1,1-16-51,0-1 0,1 0 0,-1 0 0,1 1 0,0-1 0,0 0 0,0 0 0,0 0 0,0 0 0,0 0 0,1 0 0,0 0 0,0-1-1,-1 1 1,1 0 0,1-1 0,-1 0 0,0 1 0,1-1 0,-1 0 0,1 0 0,0 0 0,-1-1 0,1 1 0,0-1 0,0 1 0,0-1 0,0 0-1,0 0 1,1 0 0,-1-1 0,0 1 0,0-1 0,0 1 0,7-2 0,-4 2-7,0-1 0,0 0 0,-1-1 0,1 1 0,0-1 0,0-1 0,-1 1 0,1-1 0,-1 1 0,1-2 0,-1 1 0,7-4 0,-10 4 0,1 0 0,0 0 0,-1 0 0,1-1 0,-1 1 0,1-1 0,-1 0 0,0 1 0,0-1 0,0 0 0,-1 0 0,1 0 0,-1 0 0,0-1 0,0 1 0,0 0 0,0-1 0,0 1 0,-1 0 0,1-1 0,-1-6 0,0 9 1,0 0 0,0 0-1,-1-1 1,1 1 0,0 0 0,-1 0-1,1 0 1,0-1 0,-1 1 0,0 0-1,1 0 1,-1 0 0,0 0 0,1 0 0,-1 0-1,0 0 1,0 0 0,0 1 0,0-1-1,0 0 1,0 0 0,0 1 0,0-1-1,0 0 1,-2 0 0,-1 0 1,0 0 0,0-1 1,0 1-1,0 1 0,0-1 0,0 1 1,0-1-1,-7 2 0,8-2-10,0 1-1,-1 0 1,1 1 0,0-1-1,0 1 1,0-1 0,-1 1-1,1 0 1,0 0 0,0 0-1,0 1 1,0-1 0,0 1-1,1-1 1,-1 1 0,0 0-1,1 0 1,-1 0 0,1 1-1,0-1 1,0 0 0,0 1-1,-3 5 1,3 9-1942,3-16 1603,-1 0 0,0 0 0,0 0 0,1-1-1,-1 1 1,1 0 0,-1 0 0,1 0 0,-1-1 0,1 1-1,-1 0 1,1 0 0,0-1 0,-1 1 0,1-1 0,0 1-1,0 0 1,-1-1 0,1 1 0,0-1 0,0 0-1,0 1 1,1-1 0,17 5-6892</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39.639"/>
    </inkml:context>
    <inkml:brush xml:id="br0">
      <inkml:brushProperty name="width" value="0.025" units="cm"/>
      <inkml:brushProperty name="height" value="0.025" units="cm"/>
    </inkml:brush>
  </inkml:definitions>
  <inkml:trace contextRef="#ctx0" brushRef="#br0">51 1 16143,'0'0'13453,"-30"59"-12268,21-33-833,0 1-255,6-1-65,3-2-1057,0-6-2947,4-9-2979,5-9-9064</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39.980"/>
    </inkml:context>
    <inkml:brush xml:id="br0">
      <inkml:brushProperty name="width" value="0.025" units="cm"/>
      <inkml:brushProperty name="height" value="0.025" units="cm"/>
    </inkml:brush>
  </inkml:definitions>
  <inkml:trace contextRef="#ctx0" brushRef="#br0">11 89 20371,'0'0'10827,"-10"66"-9674,10-43-737,0 1-416,0 2 0,0 1 0,0 0 0,0 0 0,0-4-1473,0-5-1923,0-9-3266</inkml:trace>
  <inkml:trace contextRef="#ctx0" brushRef="#br0" timeOffset="1">147 80 20211,'0'0'4207,"6"-9"-1036,-2 4-2936,0-1 0,-1 1-1,2 1 1,-1-1 0,1 0 0,-1 1 0,1 0 0,0 0 0,1 0 0,-1 1 0,1 0-1,-1 0 1,1 0 0,0 1 0,0 0 0,0 0 0,0 0 0,1 1 0,6-1 0,-10 1-227,0 1 1,-1 0-1,1 0 1,0 0 0,0 0-1,0 0 1,0 1 0,-1-1-1,1 1 1,0 0 0,0 0-1,-1 0 1,1 0 0,0 0-1,-1 1 1,0-1-1,1 1 1,1 2 0,-2-2-17,0 1 0,-1 0-1,1 0 1,-1 0 0,0 0 0,0 0 0,0 0 0,0 0 0,-1 0 0,1 0 0,-1 0 0,0 1 0,0-1 0,0 0-1,0 0 1,-1 5 0,-1 0 23,1 0-1,-1 0 0,0 0 0,-1 0 1,1 0-1,-2-1 0,1 1 0,-1-1 1,-8 12-1,-54 60 194,5-5-105,60-73-103,0 0 0,0 0 0,0 0 0,1 0 0,-1 0 0,0 0 0,1 0 0,-1 0 0,1 0 0,-1 1 0,1-1 0,0 0 0,-1 0 0,1 0 0,0 1 0,0-1 0,0 0 0,0 1 0,0-1 0,0 0 0,0 0 0,0 1 0,1-1 0,-1 0 0,1 2 0,0-2 0,1 0 0,-1 0 0,0 0 0,1 0 0,-1 0 0,0 0 0,1 0 0,-1 0 0,1-1 0,-1 1 0,1-1 0,0 1 0,-1-1 0,1 0 0,0 0 0,2 1 0,12-1 0,0-1 0,-1 0 0,20-4 0,-27 3 0,14-2-1153,1 1 0,-1 2 0,35 0 0,-36 4-5350</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48.187"/>
    </inkml:context>
    <inkml:brush xml:id="br0">
      <inkml:brushProperty name="width" value="0.025" units="cm"/>
      <inkml:brushProperty name="height" value="0.025" units="cm"/>
    </inkml:brush>
  </inkml:definitions>
  <inkml:trace contextRef="#ctx0" brushRef="#br0">1 302 17585,'0'0'6352,"10"-12"-5151,72-78-285,121-101 0,-203 190-871,0 1 1,1-1 0,-1 1 0,0-1-1,1 1 1,-1-1 0,1 1 0,-1-1-1,1 1 1,-1 0 0,1-1 0,-1 1-1,1-1 1,0 1 0,-1 0 0,1 0-1,-1-1 1,1 1 0,0 0 0,-1 0-1,1 0 1,0 0 0,-1 0 0,1 0 0,0 0-1,-1 0 1,1 0 0,-1 0 0,1 0-1,0 0 1,-1 0 0,2 1 0,-3 21 853,-22 44-60,19-57-676,-8 21-17,3-10-62,1 0 0,1 1 1,1 0-1,1 0 1,0 0-1,-1 31 0,6-51-141,1 0-1,0-1 0,-1 1 0,1-1 0,0 1 1,-1-1-1,1 1 0,0-1 0,-1 0 0,1 1 1,0-1-1,0 0 0,0 0 0,-1 1 1,1-1-1,0 0 0,0 0 0,0 0 0,0 0 1,-1 0-1,1 0 0,0 0 0,0 0 0,0-1 1,0 1-1,-1 0 0,1 0 0,1-1 0,27-6-3102,-23 3 1531,0 0-1,-1 0 1,1 0 0,-1 0-1,0-1 1,7-9 0,-12 14 1578,25-27-12404</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48.531"/>
    </inkml:context>
    <inkml:brush xml:id="br0">
      <inkml:brushProperty name="width" value="0.025" units="cm"/>
      <inkml:brushProperty name="height" value="0.025" units="cm"/>
    </inkml:brush>
  </inkml:definitions>
  <inkml:trace contextRef="#ctx0" brushRef="#br0">60 34 11659,'0'0'5429,"9"-6"-3155,-1 0-1533,-6 4-501,1 0 0,-1 0 0,1 0 0,0 0 0,0 0 0,0 1 0,0-1 0,0 1 0,0 0 0,1 0 0,-1 0 0,0 0-1,0 1 1,6-1 0,-9 1-80,1 0 0,0 0-1,-1 1 1,1-1-1,0 0 1,-1 1-1,1-1 1,0 1-1,-1-1 1,1 1 0,-1-1-1,1 1 1,-1-1-1,1 1 1,-1-1-1,1 1 1,-1 0-1,0-1 1,1 1 0,-1 0-1,0-1 1,1 1-1,-1 0 1,0-1-1,0 1 1,0 0-1,0 0 1,0-1 0,1 1-1,-1 0 1,-1 0-1,1-1 1,0 1-1,0 1 1,-5 30 1510,-3-13-1474,0 0 1,-2-1-1,0 0 0,-15 19 0,16-26-120,1 1-1,0 0 0,1 1 1,0 0-1,1 0 0,0 0 1,1 1-1,0-1 0,1 1 1,-3 28-1,6-41-78,1 0 0,0 1 1,0-1-1,1 0 0,-1 0 0,0 0 0,0 0 1,0 0-1,1 1 0,-1-1 0,1 0 0,-1 0 1,1 0-1,-1 0 0,1 0 0,0 0 0,-1 0 1,1-1-1,0 1 0,0 0 0,0 0 0,-1 0 1,1-1-1,0 1 0,2 0 0,-1 0-25,1 0-1,0 0 1,0 0-1,-1 0 1,1-1 0,0 1-1,0-1 1,0 0-1,0 0 1,3-1-1,4 0-290,-1 0 0,1-1 0,-1 0 0,1-1-1,13-6 1,10-10-3859,-3-6-3639,-4-3-4248</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00.113"/>
    </inkml:context>
    <inkml:brush xml:id="br0">
      <inkml:brushProperty name="width" value="0.025" units="cm"/>
      <inkml:brushProperty name="height" value="0.025" units="cm"/>
    </inkml:brush>
  </inkml:definitions>
  <inkml:trace contextRef="#ctx0" brushRef="#br0">0 1 15535,'0'0'6822,"55"24"-5188,-23-24-834,2 0-639,7 0-161,0 0-2050,-3 0-2338,-5 0-801,-8-2-5670</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48.858"/>
    </inkml:context>
    <inkml:brush xml:id="br0">
      <inkml:brushProperty name="width" value="0.025" units="cm"/>
      <inkml:brushProperty name="height" value="0.025" units="cm"/>
    </inkml:brush>
  </inkml:definitions>
  <inkml:trace contextRef="#ctx0" brushRef="#br0">51 0 21524,'0'0'9641,"-38"66"-8039,31-39-1602,2 2 0,4 1 0,1-1 0,0 1 0,0 0 0,0-5 0,8-3-2242,2-8-2146,-1-9-3171</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49.544"/>
    </inkml:context>
    <inkml:brush xml:id="br0">
      <inkml:brushProperty name="width" value="0.025" units="cm"/>
      <inkml:brushProperty name="height" value="0.025" units="cm"/>
    </inkml:brush>
  </inkml:definitions>
  <inkml:trace contextRef="#ctx0" brushRef="#br0">10 82 16816,'0'0'2925,"9"-8"-346,3-1-1708,0-1 0,1 2 1,0 0-1,21-10 0,-26 15-599,0-1 1,0 1-1,0 1 0,1-1 0,-1 1 1,1 1-1,-1-1 0,1 2 0,0-1 1,-1 1-1,10 1 0,-17-1-262,0 1 0,-1-1-1,1 0 1,0 1 0,-1-1 0,1 1-1,-1-1 1,1 1 0,0-1 0,-1 1-1,1-1 1,-1 1 0,0 0 0,1-1 0,-1 1-1,1-1 1,-1 1 0,0 0 0,1 0-1,-1-1 1,0 1 0,0 0 0,0-1 0,0 1-1,0 0 1,0 0 0,0-1 0,0 1-1,0 0 1,0 0 0,0-1 0,0 1-1,0 0 1,0 0 0,-1-1 0,1 1 0,0 0-1,-1-1 1,1 2 0,-14 28 362,-3-7-47,-1 0 0,-38 35 0,38-42-144,2 1 0,0 0 0,1 1 0,1 1 0,-17 29 0,30-46-183,0-1 1,1 0-1,-1 0 1,0 1-1,1-1 1,-1 0-1,1 1 1,-1-1-1,1 1 1,0-1-1,0 0 1,0 1-1,-1-1 0,1 1 1,1-1-1,-1 1 1,0-1-1,0 1 1,0-1-1,1 0 1,-1 1-1,1-1 1,-1 1-1,1-1 1,0 0-1,0 2 0,1-2-11,0 1 0,0-1 0,0 1 0,0-1 0,0 0 0,0 0 0,1 0 0,-1 0 0,0 0 0,1 0 0,-1-1 0,0 1 0,1-1 0,2 0 0,12 1-306,0-1 0,0 0 0,24-5-1,-38 5 216,19-4-3045,-1-1-1,31-12 1,-9 0-5836</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49.902"/>
    </inkml:context>
    <inkml:brush xml:id="br0">
      <inkml:brushProperty name="width" value="0.025" units="cm"/>
      <inkml:brushProperty name="height" value="0.025" units="cm"/>
    </inkml:brush>
  </inkml:definitions>
  <inkml:trace contextRef="#ctx0" brushRef="#br0">65 1 20307,'0'0'11659,"-56"56"-10858,50-45-801,4 1 0,2-4 0,0 1 0,5 1-160,8-2-1506,0-1-1088,-1-5-2275,-2-2-2594</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50.230"/>
    </inkml:context>
    <inkml:brush xml:id="br0">
      <inkml:brushProperty name="width" value="0.025" units="cm"/>
      <inkml:brushProperty name="height" value="0.025" units="cm"/>
    </inkml:brush>
  </inkml:definitions>
  <inkml:trace contextRef="#ctx0" brushRef="#br0">40 55 11851,'0'0'9759,"9"-8"-6572,-6 6-2991,38-30 2787,-38 30-2781,-1 1-1,0 0 0,1-1 1,0 1-1,-1 0 0,1 0 1,0 0-1,-1 1 1,1-1-1,0 1 0,0-1 1,0 1-1,0 0 0,-1 0 1,1 0-1,0 0 1,0 1-1,0-1 0,5 3 1,-7-3-185,0 1 0,0 0 0,-1 0 0,1 0 0,0 0 1,0 0-1,-1 0 0,1 0 0,0 0 0,-1 0 0,1 1 1,-1-1-1,1 0 0,-1 0 0,0 0 0,0 1 0,1-1 1,-1 0-1,0 0 0,0 1 0,0-1 0,0 0 0,-1 0 1,1 1-1,0-1 0,0 0 0,-1 0 0,0 2 0,-14 35 249,0-17-266,-32 31 0,34-38 0,1 0 0,0 0 0,1 1 0,-17 29 0,27-42 0,0-1 0,0 1 0,0 0 0,1 0 0,-1-1 0,0 1 0,1 0 0,0 0 0,-1 0 0,1 0 0,0 0 0,0 0 0,0-1 0,0 1 0,0 0 0,1 0 0,0 4 0,0-5 0,-1 0 0,1 0 0,0 0 0,0 0 0,0 0 0,0 0 0,0 0 0,0 0 0,0 0 0,0 0 0,0 0 0,1-1 0,-1 1 0,0 0 0,1-1 0,-1 1 0,0-1 0,3 1 0,6 0 0,1 0 0,0 0 0,-1-1 0,1 0 0,12-3 0,-14 2 0,58-11-1809,-48 6 80,-1 0-1,0-1 0,22-13 0,-5-1-5717</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50.698"/>
    </inkml:context>
    <inkml:brush xml:id="br0">
      <inkml:brushProperty name="width" value="0.025" units="cm"/>
      <inkml:brushProperty name="height" value="0.025" units="cm"/>
    </inkml:brush>
  </inkml:definitions>
  <inkml:trace contextRef="#ctx0" brushRef="#br0">79 0 14414,'0'0'6705,"-9"12"2823,2-3-7616,-3 10-1891,1 1-1,0 0 1,2 0 0,0 1 0,2 0 0,0 0 0,1 0-1,1 0 1,0 40 0,3-60-20,0 1-1,0-1 1,0 1 0,0-1-1,0 1 1,0-1-1,1 1 1,-1-1 0,1 1-1,-1-1 1,1 1 0,-1-1-1,1 1 1,0-1 0,0 0-1,0 0 1,-1 1 0,1-1-1,0 0 1,1 0-1,-1 0 1,0 0 0,0 0-1,2 1 1,0-1 0,0 0 0,0 0 1,-1 0-1,1-1 0,0 1 0,0-1 1,0 0-1,0 0 0,0 0 0,-1 0 1,1 0-1,4-1 0,4-2-28,1 0 1,-1-1-1,0 0 0,-1 0 1,19-11-1,18-21-4183,-25 2-6287,-15 15 1405</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51.070"/>
    </inkml:context>
    <inkml:brush xml:id="br0">
      <inkml:brushProperty name="width" value="0.025" units="cm"/>
      <inkml:brushProperty name="height" value="0.025" units="cm"/>
    </inkml:brush>
  </inkml:definitions>
  <inkml:trace contextRef="#ctx0" brushRef="#br0">57 0 16912,'0'0'10025,"-29"49"-7654,23-25-738,-2 4-512,3 3-576,1 4-385,1 0-160,2-3 0,1-2-1025,0-9-1601,1-9-3108,7-12-5412</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51.928"/>
    </inkml:context>
    <inkml:brush xml:id="br0">
      <inkml:brushProperty name="width" value="0.025" units="cm"/>
      <inkml:brushProperty name="height" value="0.025" units="cm"/>
    </inkml:brush>
  </inkml:definitions>
  <inkml:trace contextRef="#ctx0" brushRef="#br0">1 5 19122,'0'0'6374,"50"3"-4997,-18-3-416,6-2-320,1-2-513,-1 2-96,0 2-1153,-6 0-2466,-12 0-2819,-8 0-8873</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52.286"/>
    </inkml:context>
    <inkml:brush xml:id="br0">
      <inkml:brushProperty name="width" value="0.025" units="cm"/>
      <inkml:brushProperty name="height" value="0.025" units="cm"/>
    </inkml:brush>
  </inkml:definitions>
  <inkml:trace contextRef="#ctx0" brushRef="#br0">92 0 21044,'0'0'4356,"-36"73"-2786,19-37-898,2 5-255,2 0 63,5 0-384,5-2-96,3-5-96,3-1-833,10-6-1121,1-6-833,-3-4-1505,-3-9-3043</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52.782"/>
    </inkml:context>
    <inkml:brush xml:id="br0">
      <inkml:brushProperty name="width" value="0.025" units="cm"/>
      <inkml:brushProperty name="height" value="0.025" units="cm"/>
    </inkml:brush>
  </inkml:definitions>
  <inkml:trace contextRef="#ctx0" brushRef="#br0">2 23 13389,'0'0'7682,"8"-2"-6182,8-1-715,4 0 351,1-3 2767,-18 5-3791,1-1 215,0 1 1,0 0 0,0 0 0,1 0 0,-1 0 0,0 0 0,8 1-1,-11 0-278,1 1-1,-1-1 0,0 0 0,0 1 0,0-1 0,1 1 1,-1 0-1,0-1 0,0 1 0,0 0 0,0 0 0,0 0 1,0-1-1,0 1 0,0 0 0,-1 0 0,1 0 0,0 1 1,-1-1-1,1 0 0,0 0 0,-1 0 0,1 0 0,-1 1 1,0-1-1,1 0 0,-1 0 0,0 1 0,0-1 0,0 0 0,0 1 1,0-1-1,0 2 0,0 7-48,0 1 0,-1-1 0,0 1 0,-1-1 0,0 0 0,0 0 0,-8 18 0,-36 71 0,6-16 0,16-12 0,22-66 0,1 1 0,0-1 0,0 1 0,0 0 0,0-1 0,1 1 0,0 0 0,1 0 0,-1-1 0,3 10 0,-2-13 0,0-1 0,1 1 0,-1-1 0,0 0 0,1 1 0,-1-1 0,1 0 0,0 0 0,-1 0 0,1 0 0,0 0 0,0-1 0,0 1 0,-1 0 0,1-1 0,0 1 0,0-1 0,0 0 0,0 0 0,0 0 0,0 0 0,0 0 0,0 0 0,0 0 0,3-1 0,52-11 0,-34 3-498,-1 0 1,-1-2-1,1 0 1,34-26-1,-49 29-4205,-6 0-2776</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53.515"/>
    </inkml:context>
    <inkml:brush xml:id="br0">
      <inkml:brushProperty name="width" value="0.025" units="cm"/>
      <inkml:brushProperty name="height" value="0.025" units="cm"/>
    </inkml:brush>
  </inkml:definitions>
  <inkml:trace contextRef="#ctx0" brushRef="#br0">56 1 19410,'0'0'10538,"-3"9"-9331,-9 23-885,2 0 1,1 0-1,1 1 1,-5 60-1,13-91-339,0-1 0,0 0-1,0 1 1,0-1 0,0 1 0,0-1 0,1 0-1,-1 1 1,1-1 0,-1 0 0,1 1-1,-1-1 1,1 0 0,0 0 0,0 1 0,-1-1-1,1 0 1,0 0 0,0 0 0,0 0 0,0 0-1,0 0 1,1 0 0,-1-1 0,2 2 0,0-1-97,0 0 0,0 0 0,1 0 0,-1 0-1,0-1 1,1 1 0,-1-1 0,1 0 0,-1 0 0,6-1 0,-1 0-436,1-1 0,0 0 0,-1 0 0,1-1 0,-1 0 0,0 0 0,15-9 0,2-9-6133,-6 2-2120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00.487"/>
    </inkml:context>
    <inkml:brush xml:id="br0">
      <inkml:brushProperty name="width" value="0.025" units="cm"/>
      <inkml:brushProperty name="height" value="0.025" units="cm"/>
    </inkml:brush>
  </inkml:definitions>
  <inkml:trace contextRef="#ctx0" brushRef="#br0">60 31 16335,'0'0'7864,"-8"4"-6962,-28 13-470,36-17-424,-1 0-1,0 1 1,0-1-1,0 0 0,0 1 1,1-1-1,-1 1 0,0-1 1,0 1-1,1-1 1,-1 1-1,0 0 0,1-1 1,-1 1-1,1 0 0,-1-1 1,1 1-1,-1 0 0,1 0 1,-1-1-1,1 1 1,0 0-1,0 0 0,-1 0 1,1 0-1,0 0 0,0-1 1,0 1-1,0 0 0,0 0 1,0 0-1,0 0 1,0 0-1,0 0 0,0 0 1,0-1-1,1 1 0,-1 0 1,0 0-1,1 0 0,0 1 1,0-1-9,1 1 1,-1-1-1,0 0 0,1 0 1,-1 0-1,1 0 1,-1 0-1,1 0 0,0-1 1,-1 1-1,1 0 0,0-1 1,0 0-1,-1 1 1,1-1-1,2 0 0,8-1-18,-1-1-1,1 0 1,0-1-1,-1 0 0,0-1 1,0 0-1,0-1 1,0 0-1,-1 0 0,12-10 1,-10 8 56,1 0 0,-1 0-1,1 1 1,0 1 0,1 0 0,20-5 0,-34 10 64,0 0 0,0 0 0,1 0 0,-1 0 0,0 0 0,1 0-1,-1 0 1,0 0 0,1 0 0,-1 0 0,0 0 0,0 0 0,1 0 0,-1 1 0,0-1 0,1 0 0,-1 0-1,0 0 1,0 0 0,1 0 0,-1 1 0,0-1 0,0 0 0,0 0 0,1 0 0,-1 1 0,0-1 0,0 0-1,0 0 1,0 1 0,1-1 0,-1 0 0,0 0 0,0 1 0,0-1 0,0 0 0,0 1 0,0-1 0,0 0-1,0 1 1,-2 17 1191,-12 17-891,12-30-340,-12 28 365,19-23-300,15-12-131,-4-4-462,-1 0-1,0-1 1,22-16-1,-25 16-469,1-1-1,-1 2 1,1-1-1,0 2 1,24-8-1,-37 13 942,1 0 0,-1 0 0,1 0 0,-1 0 0,1 1 0,-1-1-1,1 0 1,-1 0 0,1 0 0,-1 0 0,0 0 0,1 1 0,-1-1 0,1 0 0,-1 0-1,1 1 1,-1-1 0,0 0 0,1 0 0,-1 1 0,0-1 0,1 1 0,-1-1 0,0 0 0,1 1-1,-1-1 1,0 1 0,0-1 0,1 0 0,-1 1 0,0-1 0,0 1 0,0-1 0,0 1 0,0-1-1,0 1 1,0-1 0,0 1 0,0-1 0,0 1 0,0-1 0,0 1 0,0-1 0,0 1-1,0-1 1,0 1 0,-1-1 0,1 1 0,0-1 0,0 0 0,0 1 0,-1-1 0,1 1 0,-1-1-1,-13 39 863,9-27-611,4-11-260,1 0 0,-1 0 0,1 0 0,0 0 0,0 0 0,-1-1 0,1 1 0,0 0 1,0 0-1,0 0 0,0 0 0,0 0 0,0 0 0,0 0 0,1 0 0,-1 0 0,0 0 0,0 0 0,1-1 1,-1 1-1,0 0 0,1 0 0,-1 0 0,1 0 0,-1-1 0,1 1 0,0 0 0,0 1 0,1-2-132,-1 1 0,1-1 0,0 1 0,-1-1 0,1 1 1,0-1-1,-1 0 0,1 0 0,0 0 0,0 0 0,-1 0 0,1 0 0,0 0 0,2-1 0,5-1-1253,1-1 1,-1 0-1,0-1 1,15-8-1,9-9-4461,0 1-2135</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53.858"/>
    </inkml:context>
    <inkml:brush xml:id="br0">
      <inkml:brushProperty name="width" value="0.025" units="cm"/>
      <inkml:brushProperty name="height" value="0.025" units="cm"/>
    </inkml:brush>
  </inkml:definitions>
  <inkml:trace contextRef="#ctx0" brushRef="#br0">80 1 18065,'0'0'4004,"-40"49"-160,23-21-738,5-4-799,6 0-866,2-5-1441,4-2 0,0-3 0,10-5 0,4 0 0,1-5-2659,-2-1-2593,-4-2-2372</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54.200"/>
    </inkml:context>
    <inkml:brush xml:id="br0">
      <inkml:brushProperty name="width" value="0.025" units="cm"/>
      <inkml:brushProperty name="height" value="0.025" units="cm"/>
    </inkml:brush>
  </inkml:definitions>
  <inkml:trace contextRef="#ctx0" brushRef="#br0">32 1 17969,'0'0'14253,"-19"53"-13708,13-28-545,3 1 0,0 3 0,3 0 0,0 2-1441,0-6-1826,0-3-2595,0-8-4644</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54.807"/>
    </inkml:context>
    <inkml:brush xml:id="br0">
      <inkml:brushProperty name="width" value="0.025" units="cm"/>
      <inkml:brushProperty name="height" value="0.025" units="cm"/>
    </inkml:brush>
  </inkml:definitions>
  <inkml:trace contextRef="#ctx0" brushRef="#br0">53 49 17296,'0'0'3609,"8"-8"-155,-1 0-2379,-5 5-734,1 0-1,-1 0 1,1 1 0,-1-1-1,1 0 1,0 1 0,0 0 0,0 0-1,0 0 1,0 0 0,1 0-1,3-1 1,-7 22 2168,-3-5-2459,-2 1-1,0-1 1,0 0 0,-1 0-1,-1 0 1,-15 22 0,15-26-46,1 0 0,-1 1 0,1 0 0,1 0-1,0 0 1,1 1 0,0 0 0,1 0 0,0 0 0,1 0 0,-2 24 0,5-35-78,0 1 0,-1 0 0,1-1 1,0 1-1,0-1 0,0 0 0,0 1 0,0-1 0,1 0 1,-1 1-1,0-1 0,0 0 0,1 0 0,-1 0 0,1 0 0,-1 0 1,1 0-1,-1-1 0,1 1 0,0 0 0,-1-1 0,1 1 1,0-1-1,-1 0 0,1 0 0,0 1 0,0-1 0,-1 0 0,1 0 1,0-1-1,0 1 0,2-1 0,2 1-609,1 0 0,0-1 0,0 0 0,-1 0 0,1-1 0,-1 1 0,11-6 0,6-10-7479,-2-5-5595</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55.169"/>
    </inkml:context>
    <inkml:brush xml:id="br0">
      <inkml:brushProperty name="width" value="0.025" units="cm"/>
      <inkml:brushProperty name="height" value="0.025" units="cm"/>
    </inkml:brush>
  </inkml:definitions>
  <inkml:trace contextRef="#ctx0" brushRef="#br0">80 0 16207,'0'0'9706,"-44"55"-6375,30-33-1442,4 0-703,2 0-738,4-3-448,4-4 0,0 1 0,7-1 0,8-2-641,3-2-2049,1-3-1955,-1-5-1472,1-3-3845</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55.512"/>
    </inkml:context>
    <inkml:brush xml:id="br0">
      <inkml:brushProperty name="width" value="0.025" units="cm"/>
      <inkml:brushProperty name="height" value="0.025" units="cm"/>
    </inkml:brush>
  </inkml:definitions>
  <inkml:trace contextRef="#ctx0" brushRef="#br0">165 1 19538,'-8'0'2504,"2"0"-2220,0 0 0,0 1-1,0-1 1,0 1-1,0 1 1,0-1 0,0 1-1,0 0 1,1 1 0,-1-1-1,1 1 1,-1 0 0,1 0-1,0 1 1,0 0 0,1 0-1,-1 0 1,1 0 0,0 1-1,0-1 1,-4 8 0,3-5-124,1 0 1,-1 1-1,2 0 1,-1 0-1,-3 14 1,6-21-158,0 0 0,1 1 0,-1-1 0,1 1 0,-1-1 0,1 1 0,0-1 0,0 1 1,0-1-1,0 1 0,0-1 0,0 1 0,0-1 0,0 1 0,1-1 0,-1 1 0,0-1 0,1 1 1,-1-1-1,1 1 0,0-1 0,-1 0 0,1 1 0,0-1 0,0 0 0,0 0 0,0 0 0,0 0 0,0 0 1,0 0-1,1 0 0,-1 0 0,0 0 0,0 0 0,1 0 0,-1-1 0,0 1 0,3 0 0,5 1-108,0-1-1,0-1 1,0 1-1,0-1 1,0-1-1,0 0 1,0 0-1,0-1 1,0 0-1,-1 0 1,1-1-1,-1 0 0,1-1 1,13-7-1,-13 5-55,1 1 0,-1-1 0,-1-1 0,1 0 0,-1 0-1,0 0 1,-1-1 0,0-1 0,0 1 0,-1-1 0,0 0-1,5-10 1,-20 43 621,2 1 0,0 0 0,2 0 0,0 1 1,2-1-1,0 39 0,-7 45 2186,10-106-2615,-1 1 0,0 0 0,0-1 0,0 1-1,-1-1 1,1 0 0,-1 1 0,0-1 0,0 0 0,0 0 0,0 0-1,-1 0 1,1-1 0,-1 1 0,1-1 0,-1 1 0,0-1-1,0 0 1,0 0 0,0 0 0,-1 0 0,1-1 0,0 1 0,-1-1-1,-6 2 1,-5 0 51,0-1 0,1 0 0,-1 0 0,-30-2 0,43 0-247,-1 0 0,1 0 0,-1-1 0,0 1 0,1-1 0,-1 1 0,1-1 0,-1 0 0,1 0 0,-1 0-1,1 0 1,0 0 0,-1-1 0,1 1 0,0-1 0,0 1 0,-2-3 0,2 1-375,0 0-1,0 1 1,0-1-1,1 0 1,0 0-1,-1 0 1,1 0-1,0-1 1,1 1-1,-1 0 1,0 0-1,1-1 1,0-3-1,-1-18-10189</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56.321"/>
    </inkml:context>
    <inkml:brush xml:id="br0">
      <inkml:brushProperty name="width" value="0.025" units="cm"/>
      <inkml:brushProperty name="height" value="0.025" units="cm"/>
    </inkml:brush>
  </inkml:definitions>
  <inkml:trace contextRef="#ctx0" brushRef="#br0">0 244 13004,'0'0'5723,"12"-2"-5221,274-48 3080,414 3-2424,22 69-2674,-397-13 1972,-186-15 2386,203-33-1,-104 1-1477,269-7 0,-174 22-757,97-1 233,-233 27-1246,-251-3-8701,22 0-1047</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57.677"/>
    </inkml:context>
    <inkml:brush xml:id="br0">
      <inkml:brushProperty name="width" value="0.025" units="cm"/>
      <inkml:brushProperty name="height" value="0.025" units="cm"/>
    </inkml:brush>
  </inkml:definitions>
  <inkml:trace contextRef="#ctx0" brushRef="#br0">1 205 12172,'0'0'14173,"9"1"-12860,0-2-1166,0 0-1,0 0 1,0 0 0,-1-1-1,1-1 1,-1 0 0,1 0-1,-1 0 1,0-1-1,0 0 1,0-1 0,-1 0-1,1 0 1,10-10 0,165-135 253,-184 172-267,-45 67 267,32-65-357,1 1 0,1 0 0,-11 33 0,22-56-142,1 0 0,-1 0 0,0 0 0,1-1 1,0 1-1,-1 0 0,1 0 0,0 0 0,0 0 1,0 0-1,0 0 0,0 0 0,0 0 0,1-1 1,-1 1-1,1 0 0,-1 0 0,1 0 0,1 2 1,-1-3-439,1 0 1,-1 0 0,1 0 0,0 0 0,-1 0 0,1 0 0,0-1 0,0 1 0,0-1 0,0 1 0,-1-1 0,1 0 0,0 0 0,0 1 0,0-1 0,0-1 0,0 1 0,3 0 0,11-2-6223</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03.254"/>
    </inkml:context>
    <inkml:brush xml:id="br0">
      <inkml:brushProperty name="width" value="0.025" units="cm"/>
      <inkml:brushProperty name="height" value="0.025" units="cm"/>
    </inkml:brush>
  </inkml:definitions>
  <inkml:trace contextRef="#ctx0" brushRef="#br0">10 49 7527,'0'0'18257,"10"-8"-16666,-4 3-1381,1-1 0,0 2-1,0-1 1,0 1 0,1 0-1,10-4 1,-15 7-172,-1 0 1,0 0-1,0 1 0,0-1 0,1 1 1,-1 0-1,0 0 0,1 0 1,-1 0-1,0 0 0,1 0 0,-1 0 1,0 1-1,0-1 0,1 1 0,-1 0 1,0 0-1,0 0 0,0 0 0,0 0 1,0 0-1,0 0 0,0 1 0,0-1 1,-1 1-1,1-1 0,0 1 1,-1 0-1,1-1 0,-1 1 0,0 0 1,0 0-1,1 0 0,-1 0 0,1 4 1,0-1-22,0 1 0,-1-1 0,1 0 0,-1 1 0,0-1 0,-1 1 1,0-1-1,1 1 0,-2 0 0,1-1 0,0 1 0,-1-1 0,0 1 0,-1-1 1,1 0-1,-1 1 0,0-1 0,0 0 0,-1 0 0,0 0 0,1 0 0,-2-1 1,1 1-1,-7 6 0,-3 4 90,0-2 1,-1 0-1,-1 0 1,0-1-1,-32 18 1,47-30-97,-1 0 1,1 0 0,0 0 0,0 0 0,-1 0 0,1 0 0,0 1 0,-1-1-1,1 0 1,0 0 0,0 0 0,-1 0 0,1 0 0,0 1 0,0-1 0,-1 0-1,1 0 1,0 1 0,0-1 0,0 0 0,-1 0 0,1 1 0,0-1 0,0 0-1,0 0 1,0 1 0,0-1 0,0 0 0,-1 1 0,1-1 0,0 0-1,0 0 1,0 1 0,0-1 0,0 0 0,0 1 0,0-1 0,0 0 0,0 1-1,1-1 1,13 5 149,30-4-150,-40-1 30,20 0-1099,0-1-1,29-6 1,11-12-8659,-36 6 1506</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03.612"/>
    </inkml:context>
    <inkml:brush xml:id="br0">
      <inkml:brushProperty name="width" value="0.025" units="cm"/>
      <inkml:brushProperty name="height" value="0.025" units="cm"/>
    </inkml:brush>
  </inkml:definitions>
  <inkml:trace contextRef="#ctx0" brushRef="#br0">70 0 13677,'0'0'15465,"-14"7"-13297,10 0-1981,0 0 0,1 0 1,0 0-1,0 0 1,0 1-1,-2 15 0,-2 0-41,2-6-146,0 0 0,1 0 0,1 0 0,0 1 0,0 23 0,3-40-14,0 0-1,0 1 1,0-1 0,0 0-1,0 0 1,1 0 0,-1 1-1,0-1 1,1 0 0,-1 0-1,1 0 1,-1 0 0,1 0-1,0 0 1,-1 0 0,1 0-1,0 0 1,0 0 0,0 0-1,0 0 1,0 0 0,0-1-1,0 1 1,0 0 0,0-1-1,2 2 1,0-1-94,1 0 0,-1 0 0,1-1 0,-1 1 0,1-1 0,0 1 0,-1-1 0,1 0 0,4-1 0,0 0-360,0 0-1,0-1 0,0 0 1,0 0-1,0-1 1,0 1-1,13-9 0,-3-4-5275,-2-4-2066</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03.968"/>
    </inkml:context>
    <inkml:brush xml:id="br0">
      <inkml:brushProperty name="width" value="0.025" units="cm"/>
      <inkml:brushProperty name="height" value="0.025" units="cm"/>
    </inkml:brush>
  </inkml:definitions>
  <inkml:trace contextRef="#ctx0" brushRef="#br0">72 1 17424,'0'0'5766,"-33"53"-3268,22-27-352,1 4-736,2 0-642,2 2-607,3-1-129,3-1-481,0-7-1088,0-5-1058,7-8-800,4-8-513,4-2-2658</inkml:trace>
  <inkml:trace contextRef="#ctx0" brushRef="#br0" timeOffset="1">195 98 11659,'0'0'11243,"-30"56"-9354,18-28 1,3 2-416,-2 1-449,5-4-769,3 0-256,3-8-1121,0-6-1442,3-10-1697,8-3-3651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19.774"/>
    </inkml:context>
    <inkml:brush xml:id="br0">
      <inkml:brushProperty name="width" value="0.025" units="cm"/>
      <inkml:brushProperty name="height" value="0.025" units="cm"/>
    </inkml:brush>
  </inkml:definitions>
  <inkml:trace contextRef="#ctx0" brushRef="#br0">736 0 21236,'-57'1'622,"-60"7"-1,93-5-458,-1 2-1,1 1 1,0 1-1,-45 19 0,37-11-4,1 2 0,0 1 0,1 2-1,1 0 1,1 2 0,0 2-1,2 0 1,-41 51 0,55-59-173,1 0 1,0 1-1,1 0 1,1 1 0,1 0-1,1 0 1,-9 32-1,13-36-2,1 1-1,0 0 1,1-1-1,0 1 1,1 0-1,1 0 1,1 0 0,0-1-1,0 1 1,2-1-1,5 17 1,-4-20 2,0-1 1,0 1-1,1-1 1,0 0-1,1 0 1,0-1-1,1 0 1,-1 0-1,2-1 1,-1 0-1,1-1 1,1 1-1,-1-2 1,1 1 0,0-1-1,1-1 1,0 0-1,-1 0 1,1-1-1,23 5 1,-1-2 26,0-1 0,0-2 0,1-1 0,-1-2 1,1-1-1,40-5 0,-40 0 291,1-1 1,-1-2 0,0-1-1,-1-1 1,0-2-1,-1-1 1,0-2 0,-1-1-1,33-23 1,-46 27-14,-1-1 1,0 0 0,-1-1-1,-1-1 1,0 0-1,0-1 1,-2-1-1,0 0 1,-1-1-1,-1 0 1,0-1 0,-2 0-1,0-1 1,-1 0-1,-1 0 1,4-22-1,-8 27-252,0-1-1,-1 0 0,-1 0 1,-1 0-1,0 0 0,-2 1 1,1-1-1,-2 0 0,0 0 1,-10-28-1,9 35-55,0 0 0,-1 0-1,0 1 1,0-1 0,-1 1 0,0 0-1,-1 0 1,1 1 0,-2 0 0,1 0-1,-1 1 1,0 0 0,0 0 0,0 1-1,-1 0 1,0 1 0,0-1 0,-15-3-1,8 3-85,0 1-1,-1 0 1,1 1-1,-1 1 1,0 1-1,0 0 1,0 1-1,0 1 1,-29 5-1,21 0-138,-1 0 0,1 2 0,0 1-1,1 2 1,-38 20 0,5 5-907,2 3 1,2 2-1,1 2 0,-46 51 0,-14 24-3980,10-1-4148</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00.972"/>
    </inkml:context>
    <inkml:brush xml:id="br0">
      <inkml:brushProperty name="width" value="0.025" units="cm"/>
      <inkml:brushProperty name="height" value="0.025" units="cm"/>
    </inkml:brush>
  </inkml:definitions>
  <inkml:trace contextRef="#ctx0" brushRef="#br0">43 57 10442,'0'0'15204,"-4"8"-13998,0-1-1041,-22 43 1078,25-47-1180,-1 0 0,1 0-1,0 1 1,0-1 0,0 0 0,1 0 0,-1 0-1,1 1 1,-1-1 0,1 0 0,0 1 0,0-1 0,1 0-1,-1 0 1,2 5 0,-1-7-67,0 0 0,-1 0-1,1-1 1,0 1 0,0-1 0,0 1-1,0-1 1,0 1 0,1-1 0,-1 1-1,0-1 1,0 0 0,0 0 0,0 1 0,0-1-1,0 0 1,1 0 0,-1 0 0,0 0-1,0-1 1,2 1 0,25-5-207,-11-2-648,0-1 1,-1 0 0,0-1 0,29-22-1,-27 18 249,1 1-1,31-16 1,-43 28 1629,-10 10-339,-11 12 106,13-20-709,-3 3 95,-28 47 564,30-49-733,0 0-1,1 0 1,0 0 0,-1 0-1,1 0 1,0 0 0,1 0-1,-1 1 1,0-1-1,1 0 1,0 1 0,0-1-1,0 0 1,0 1 0,1 3-1,0-7-29,0 1-1,0 0 1,0 0-1,0-1 1,0 1-1,0 0 0,0-1 1,0 1-1,0-1 1,1 1-1,-1-1 1,0 0-1,0 0 1,0 1-1,1-1 1,-1 0-1,0 0 1,0 0-1,1 0 0,-1 0 1,2-1-1,27-3-604,-17-1 159,-1 0 1,0-1-1,0 0 1,-1-1 0,0-1-1,0 1 1,-1-2-1,0 0 1,0 0-1,-1 0 1,0-1-1,-1-1 1,0 1 0,0-2-1,6-12 1,-12 20 644,0 0 1,-1 0 0,0 1 0,1-1 0,-1 0 0,-1 0-1,1 0 1,-1-1 0,1-5 0,-1 9-34,-1 0 0,1 0 0,0 0 0,0 0 0,-1 1 0,1-1 0,0 0 0,-1 0-1,1 0 1,-1 0 0,0 0 0,1 1 0,-1-1 0,1 0 0,-1 0 0,0 1 0,0-1 0,1 1 0,-1-1 0,0 0 0,0 1 0,0 0 0,0-1 0,0 1 0,1-1 0,-1 1 0,0 0 0,0 0-1,0 0 1,0-1 0,0 1 0,0 0 0,0 0 0,0 0 0,0 0 0,0 1 0,0-1 0,0 0 0,0 0 0,0 0 0,0 1 0,0-1 0,-1 1 0,-4 1 143,0 1 0,1-1 0,-1 1 0,0 0-1,1 1 1,0-1 0,-1 1 0,1 0 0,1 0 0,-1 1 0,-6 8 0,8-11-172,0 1 1,1 0-1,0 0 0,0 0 0,0 0 0,0 1 1,0-1-1,0 0 0,1 1 0,0-1 1,0 1-1,0 0 0,0-1 0,0 1 0,1 0 1,0-1-1,-1 1 0,1 0 0,1 0 0,-1 0 1,1 4-1,0-7-109,0 0 1,0 1-1,-1-1 1,1 0-1,0 0 1,0 0-1,0 0 1,0 0-1,0 0 1,1 0 0,-1-1-1,0 1 1,0 0-1,1-1 1,-1 1-1,0-1 1,1 1-1,-1-1 1,0 1-1,1-1 1,-1 0-1,2 0 1,39 2 45,-30-3-12,18-1-404,-1-2 0,0-2 0,0 0 0,0-2 0,-1-1 0,38-17 0,4-1 123,-69 27 285,0-1 0,1 0 0,-1 1 0,0-1 0,1 1 0,-1-1 0,1 1 0,-1 0-1,1 0 1,-1-1 0,0 1 0,1 0 0,-1 0 0,1 0 0,-1 1 0,1-1 0,-1 0 0,0 0 0,1 1 0,-1-1 0,2 2 0,-2-1 63,-1 0 1,1 0 0,-1 0-1,1 0 1,-1 1 0,1-1-1,-1 0 1,0 0 0,0 1-1,1-1 1,-1 0 0,0 1-1,0-1 1,0 0 0,-1 2-1,1-1-40,-1 0-1,1-1 0,0 1 0,0 0 1,0-1-1,0 1 0,0 0 0,0-1 1,1 1-1,-1 0 0,1-1 1,-1 1-1,1-1 0,-1 1 0,1 0 1,0-1-1,0 0 0,0 1 0,0-1 1,0 1-1,0-1 0,0 0 0,0 0 1,0 0-1,1 1 0,-1-1 0,0 0 1,2 0-1,14 4-272,0-2 1,0 0-1,-1 0 1,2-2-1,-1 0 1,0-1-1,0-1 0,29-5 1,-44 6-153,0-1 1,1 1-1,-1-1 1,0 1 0,0-1-1,0 0 1,0 0-1,0 0 1,0 0-1,-1 0 1,3-2-1,-4 3 34,1-1 0,-1 1-1,1-1 1,-1 1 0,0-1-1,1 0 1,-1 1 0,0-1-1,1 1 1,-1-1 0,0 0 0,0 1-1,0-1 1,0 1 0,0-1-1,0 0 1,0 1 0,0-1-1,0 0 1,0 1 0,0-1 0,0 0-1,0 1 1,0-1 0,0 1-1,-1-1 1,1 0 0,-10-15-12168</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04.468"/>
    </inkml:context>
    <inkml:brush xml:id="br0">
      <inkml:brushProperty name="width" value="0.025" units="cm"/>
      <inkml:brushProperty name="height" value="0.025" units="cm"/>
    </inkml:brush>
  </inkml:definitions>
  <inkml:trace contextRef="#ctx0" brushRef="#br0">114 53 18225,'0'0'4890,"-1"-8"-2744,-9-25-507,10 33-1589,0-1 0,0 0 0,-1 1 0,1-1 1,0 0-1,-1 1 0,1-1 0,0 1 0,-1-1 0,1 1 0,-1-1 0,1 1 0,-1-1 0,0 1 0,1-1 0,-1 1 0,1-1 1,-1 1-1,0 0 0,1 0 0,-1-1 0,0 1 0,1 0 0,-1 0 0,0 0 0,0 0 0,1-1 0,-1 1 0,0 0 1,1 0-1,-1 0 0,0 1 0,0-1 0,1 0 0,-1 0 0,0 0 0,1 0 0,-1 1 0,0-1 0,1 0 0,-1 1 1,1-1-1,-1 1 0,0-1 0,1 0 0,-2 2 0,-20 20 393,18-17-228,0 1 0,0 0-1,0 0 1,1 0 0,0 0 0,0 1-1,1-1 1,0 1 0,0 0-1,0 0 1,1 0 0,0 0-1,0 12 1,2-18-213,-1 0 1,1 0-1,0 0 1,-1 0-1,1-1 1,0 1-1,0 0 0,-1 0 1,1-1-1,0 1 1,0 0-1,0-1 1,0 1-1,0-1 1,0 1-1,0-1 0,0 0 1,0 1-1,0-1 1,0 0-1,0 0 1,1 0-1,-1 0 0,0 0 1,0 0-1,0 0 1,0 0-1,0 0 1,0 0-1,2-1 1,36-8-90,-23 0-469,-1-1-1,0 0 0,-1-2 0,0 1 0,21-23 1,-35 33 544,1 1-1,-1 0 0,0-1 1,0 1-1,0 0 0,0 0 1,0-1-1,0 1 1,1 0-1,-1 0 0,0-1 1,0 1-1,0 0 0,1 0 1,-1 0-1,0 0 0,0-1 1,0 1-1,1 0 0,-1 0 1,0 0-1,0 0 0,1 0 1,-1 0-1,0 0 0,0 0 1,1 0-1,-1 0 0,0 0 1,1 0-1,-1 0 0,0 0 1,0 0-1,1 0 0,-1 0 1,0 0-1,0 0 0,1 0 1,-1 0-1,0 0 1,0 0-1,1 0 0,-1 1 1,0-1-1,0 0 0,1 0 1,-1 0-1,0 0 0,0 1 1,2 17-163,-8 27 477,6-44-284,-11 52 590,2-16 415,2 2 0,-3 64 1,10-102-944,-3-2-67,-1 0 0,1-1 0,-1 1 0,1-1 0,0 1 0,0-1 0,-1 0 0,-4-4 0,-14-8 14,14 11-27,-1-1 0,0 2 0,1-1 0,-1 1 0,0 0 0,-1 1 0,1 0 0,0 1 0,0 0 0,-11 1 0,79-2-5728,-29-11-1292</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05.965"/>
    </inkml:context>
    <inkml:brush xml:id="br0">
      <inkml:brushProperty name="width" value="0.025" units="cm"/>
      <inkml:brushProperty name="height" value="0.025" units="cm"/>
    </inkml:brush>
  </inkml:definitions>
  <inkml:trace contextRef="#ctx0" brushRef="#br0">41 66 9961,'-5'-36'9663,"6"23"-7714,4 21-7795,1-6 14360,4-8-4713,8-12-1449,-16 15-107,-1 19-2234,-1 0 0,0 1 0,-2-1 0,0 0 0,0 0 0,-2 0 0,0 0 0,0-1 0,-2 1 0,-10 21 0,6-13-9,1 0 1,-10 49-1,18-72-2,1-1 0,0 0 0,0 1 0,0-1 0,0 0 0,0 1 0,0-1 0,0 1 0,0-1 0,0 0 0,0 1 0,0-1 0,0 0 0,1 1 0,-1-1 0,0 1 0,0-1 0,0 0 0,0 1 0,1-1 0,-1 0 0,0 0 0,0 1 0,1-1 0,-1 0 0,0 1 0,0-1 0,1 0 0,-1 0 0,0 0 0,1 1 0,-1-1 0,0 0 0,1 0 0,-1 0 0,0 0 0,1 1 0,-1-1 0,1 0 0,-1 0 0,1 0 0,23-4 0,27-17 0,-47 19 0,12-5 1,63-27 4,-73 32-8,1 0 0,-1 0 0,1 1 0,-1-1 0,1 2 0,-1-1 0,1 1 0,-1 0 0,1 0 0,8 2 0,-12 3-3652</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06.307"/>
    </inkml:context>
    <inkml:brush xml:id="br0">
      <inkml:brushProperty name="width" value="0.025" units="cm"/>
      <inkml:brushProperty name="height" value="0.025" units="cm"/>
    </inkml:brush>
  </inkml:definitions>
  <inkml:trace contextRef="#ctx0" brushRef="#br0">126 1 19218,'0'0'8483,"-8"5"-6972,2-2-1318,1 1-1,1 0 1,-1 0 0,0 1 0,1-1 0,0 1 0,0 0 0,0 0 0,1 0 0,0 1-1,0-1 1,0 1 0,1 0 0,-3 7 0,-39 145 290,39-135-447,1 1 0,1 0-1,2 0 1,2 44 0,-1-67-40,0 0 0,0-1 0,0 1 0,0 0 0,0 0 0,0 0 0,0 0 0,0 0 0,1 0-1,-1 0 1,0 0 0,1 0 0,-1-1 0,1 1 0,-1 0 0,1 0 0,-1 0 0,1-1 0,0 1 0,-1 0 0,1-1 0,0 1 0,0-1 0,1 2 0,-1-2-30,-1-1-1,1 1 1,-1 0 0,1 0 0,0-1 0,-1 1 0,1-1 0,-1 1 0,1 0 0,-1-1 0,1 1 0,-1-1 0,1 1 0,-1-1 0,1 1-1,-1-1 1,0 0 0,1 1 0,-1-1 0,0 1 0,1-1 0,-1 0 0,0 1 0,0-1 0,0 0 0,0 1 0,0-1 0,0 0 0,0 1-1,0-1 1,0 0 0,0 0 0,0 0 0,1-12-8817,-1 4 1217</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06.855"/>
    </inkml:context>
    <inkml:brush xml:id="br0">
      <inkml:brushProperty name="width" value="0.025" units="cm"/>
      <inkml:brushProperty name="height" value="0.025" units="cm"/>
    </inkml:brush>
  </inkml:definitions>
  <inkml:trace contextRef="#ctx0" brushRef="#br0">190 14 14990,'0'0'13095,"-12"-4"-11274,7 2-1707,1 1 1,-1-1-1,0 1 1,0 0-1,1 0 1,-1 0-1,0 1 1,0 0 0,0 0-1,0 0 1,0 0-1,0 1 1,1 0-1,-1 0 1,0 0-1,1 1 1,-1-1 0,0 1-1,1 0 1,0 0-1,-1 1 1,1 0-1,-4 3 1,3-3-109,0 1-1,0 0 1,1 1-1,-1-1 1,1 1 0,0 0-1,1 0 1,-1 1-1,1-1 1,0 1 0,0-1-1,0 1 1,1 0-1,0 0 1,0 0 0,1 0-1,0 1 1,0-1-1,0 12 1,1-16-6,1-1 0,0 1 0,-1 0 0,1-1 0,0 1 0,0-1 0,0 1 0,0-1 0,1 1 0,-1-1 0,0 1 0,1-1 0,-1 0 0,1 0 0,-1 0 0,1 0 0,-1 0 0,1 0 0,0 0 0,-1-1 0,1 1 0,0-1 0,0 1 0,0-1 0,-1 1 0,1-1 0,0 0 0,0 0 0,0 0 0,0 0 0,3-1 0,5 1 0,0 0 0,0-1 0,0 0 0,18-5 0,-17 1-55,-1 0 0,0 0 0,0-1-1,0 0 1,-1 0 0,1-1 0,-2-1 0,1 0 0,-1 0-1,11-14 1,11-9-101,-39 65-282,0-4 564,2 0 0,1 0 0,1 1 0,1 0 1,2-1-1,2 33 0,-5 64 192,4-126-318,1 0 0,-1 0 0,1 0 0,-1 0 0,0 0 0,1 0 0,-1 0 0,0 0 0,0 0 0,0 0 0,0 0 0,0 0 0,0-1 0,0 1 0,0 0 0,0-1 0,0 1 0,0-1 0,0 1 0,-1-1 0,1 1 0,0-1 0,0 0 0,0 0 0,-1 0 0,1 0 0,-2 0 0,-44 2 0,38-3 0,1 1-176,0-1 0,0 0 0,0-1 1,1 0-1,-1 0 0,1-1 0,-13-5 0,19 7 81,-1 1 0,1-1 0,0 1 0,0-1 0,-1 1 0,1-1-1,0 0 1,0 0 0,0 1 0,0-1 0,0 0 0,0 0 0,0 0-1,0 0 1,0 0 0,0 0 0,1 0 0,-1-1 0,0 1 0,1 0 0,-1 0-1,1 0 1,-1-1 0,1 1 0,0 0 0,-1-1 0,1 1 0,0 0-1,0-1 1,0 1 0,0 0 0,0-1 0,0 1 0,1-1 0,-1 1 0,0 0-1,1 0 1,-1-1 0,1 1 0,-1 0 0,1 0 0,-1-1 0,1 1-1,0 0 1,0 0 0,0 0 0,-1 0 0,1 0 0,0 0 0,0 0 0,1 0-1,0 0 1,16-14-8863</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08.003"/>
    </inkml:context>
    <inkml:brush xml:id="br0">
      <inkml:brushProperty name="width" value="0.025" units="cm"/>
      <inkml:brushProperty name="height" value="0.025" units="cm"/>
    </inkml:brush>
  </inkml:definitions>
  <inkml:trace contextRef="#ctx0" brushRef="#br0">1 54 18674,'0'0'8328,"66"-17"-7528,-29 8-479,7 0-257,0 2-64,-4 0-1538,-4 4-1248,-8 2-1603,-11 1-2049</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08.346"/>
    </inkml:context>
    <inkml:brush xml:id="br0">
      <inkml:brushProperty name="width" value="0.025" units="cm"/>
      <inkml:brushProperty name="height" value="0.025" units="cm"/>
    </inkml:brush>
  </inkml:definitions>
  <inkml:trace contextRef="#ctx0" brushRef="#br0">1 75 20628,'0'0'4228,"66"5"-2371,-18-10-800,5-5-736,3-3-257,-5-2-1217,-7-3-3364,-8 0-5284</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22.317"/>
    </inkml:context>
    <inkml:brush xml:id="br0">
      <inkml:brushProperty name="width" value="0.025" units="cm"/>
      <inkml:brushProperty name="height" value="0.025" units="cm"/>
    </inkml:brush>
  </inkml:definitions>
  <inkml:trace contextRef="#ctx0" brushRef="#br0">0 225 7399,'0'0'19549,"13"-10"-18914,43-44-384,79-97 0,-135 151-238,1-1 0,-1 1-1,0-1 1,0 1 0,0-1-1,1 1 1,-1-1 0,0 1-1,1-1 1,-1 1 0,0 0-1,1-1 1,-1 1 0,0-1-1,1 1 1,-1 0 0,1 0-1,-1-1 1,1 1 0,-1 0-1,1-1 1,-1 1 0,1 0-1,-1 0 1,1 0 0,-1 0-1,1 0 1,0 0 0,-1 0-1,1 0 1,-1 0 0,1 0-1,-1 0 1,1 0 0,-1 0-1,2 0 1,1 22 243,-12 34-25,7-49-229,-21 91 83,21-87-100,1 0 0,0 0 1,0 0-1,1 0 0,0 1 1,4 19-1,-3-30-70,-1 0 1,0-1 0,0 1-1,1 0 1,-1 0-1,0-1 1,1 1 0,-1-1-1,1 1 1,-1 0-1,1-1 1,-1 1-1,1-1 1,-1 1 0,1-1-1,0 1 1,-1-1-1,1 1 1,0-1 0,-1 0-1,1 0 1,0 1-1,1-1 1,17 2-6186,-19-2 6206,13 0-7661</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22.673"/>
    </inkml:context>
    <inkml:brush xml:id="br0">
      <inkml:brushProperty name="width" value="0.025" units="cm"/>
      <inkml:brushProperty name="height" value="0.025" units="cm"/>
    </inkml:brush>
  </inkml:definitions>
  <inkml:trace contextRef="#ctx0" brushRef="#br0">54 1 16367,'0'0'12839,"0"11"-11878,-2 8-592,-1 0-1,0 0 0,-2 0 1,-11 32-1,11-41-284,1 0 0,1 0 1,0 0-1,0 1 0,1-1 0,0 1 1,1-1-1,0 21 0,1-30-83,1 0-1,-1 0 1,1 0-1,0-1 1,-1 1-1,1 0 1,0 0-1,-1 0 1,1-1-1,0 1 1,0 0-1,0-1 1,0 1-1,0-1 1,0 1-1,0-1 1,0 1-1,0-1 1,0 0-1,0 0 1,0 1-1,0-1 1,0 0-1,0 0 1,0 0-1,0 0 1,0 0-1,2 0 1,33-2-73,-36 2 70,6-1-336,0-1-1,0 1 1,0-1 0,0 0-1,-1 0 1,1 0-1,-1-1 1,6-3 0,-4 1-1602,0 0 0,-1-1 0,1 1-1,-1-1 1,6-8 0,4-7-7626</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23.017"/>
    </inkml:context>
    <inkml:brush xml:id="br0">
      <inkml:brushProperty name="width" value="0.025" units="cm"/>
      <inkml:brushProperty name="height" value="0.025" units="cm"/>
    </inkml:brush>
  </inkml:definitions>
  <inkml:trace contextRef="#ctx0" brushRef="#br0">95 0 13132,'0'0'8649,"-51"63"-5767,34-40-575,4 2-642,4-3-768,4-1-705,5-3-160,3-1-32,14-3-96,2-1-1954,4-8-2562,-5 0-2371</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23.358"/>
    </inkml:context>
    <inkml:brush xml:id="br0">
      <inkml:brushProperty name="width" value="0.025" units="cm"/>
      <inkml:brushProperty name="height" value="0.025" units="cm"/>
    </inkml:brush>
  </inkml:definitions>
  <inkml:trace contextRef="#ctx0" brushRef="#br0">40 49 2210,'0'0'24519,"9"-8"-23771,-8 7-704,38-29 454,-38 29-478,0 0 0,0 0 0,1 0 0,-1 1 0,0-1 0,1 0 0,-1 0 0,1 1 0,-1-1 0,1 1 0,-1 0 0,1-1 0,-1 1 0,1 0 0,0 0 0,-1 0 0,1 0 0,-1 0 0,1 0 0,0 0 0,-1 1 0,1-1 0,-1 1 0,1-1 0,-1 1 0,1-1 0,-1 1 0,0 0 0,1 0 0,-1 0 0,0-1 0,0 1 0,3 3 0,-3-2 21,0 0 1,0 1-1,0-1 0,0 1 1,0-1-1,-1 1 0,1-1 0,-1 1 1,1-1-1,-1 1 0,0 0 1,0-1-1,0 1 0,-1-1 0,1 1 1,0-1-1,-1 1 0,0 0 1,0-1-1,1 0 0,-2 1 0,1-1 1,0 0-1,0 1 0,-2 1 1,-6 9 232,0 0 0,-1 0 0,-12 11 0,8-9 6,5-4-92,-36 47 605,42-55-768,1 1 0,0-1 0,0 1 0,1-1 1,-1 1-1,1 0 0,0 0 0,0-1 0,0 1 0,0 0 0,1 0 1,0 0-1,0 0 0,0 0 0,0 6 0,1-9-21,0 0-1,-1 1 1,1-1-1,0 0 1,0 1 0,0-1-1,0 0 1,0 0-1,0 0 1,0 0 0,1 0-1,-1 0 1,0 0-1,0 0 1,1 0 0,-1-1-1,1 1 1,-1 0-1,0-1 1,1 1 0,-1-1-1,1 0 1,0 1-1,-1-1 1,3 0 0,47 1-276,-37-1-180,0 0-289,22-1-2487,-2-5-3688,-12-2-1097</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01.316"/>
    </inkml:context>
    <inkml:brush xml:id="br0">
      <inkml:brushProperty name="width" value="0.025" units="cm"/>
      <inkml:brushProperty name="height" value="0.025" units="cm"/>
    </inkml:brush>
  </inkml:definitions>
  <inkml:trace contextRef="#ctx0" brushRef="#br0">1 58 16592,'0'0'6117,"49"-41"-5636,7 37-417,8 0-1794,8-4-8359</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23.717"/>
    </inkml:context>
    <inkml:brush xml:id="br0">
      <inkml:brushProperty name="width" value="0.025" units="cm"/>
      <inkml:brushProperty name="height" value="0.025" units="cm"/>
    </inkml:brush>
  </inkml:definitions>
  <inkml:trace contextRef="#ctx0" brushRef="#br0">21 0 11563,'0'0'12748,"-8"54"-10346,3-36-704,2 5-865,-1 2-545,3-1-224,1 3-32,0-2-64,0-1-961,0-5-1377,1-6-1442,3-8-1889</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24.047"/>
    </inkml:context>
    <inkml:brush xml:id="br0">
      <inkml:brushProperty name="width" value="0.025" units="cm"/>
      <inkml:brushProperty name="height" value="0.025" units="cm"/>
    </inkml:brush>
  </inkml:definitions>
  <inkml:trace contextRef="#ctx0" brushRef="#br0">3 111 14830,'0'-8'4127,"0"1"-3251,1 1 1,-1-1 0,1 1 0,1-1-1,-1 1 1,1-1 0,0 1 0,6-12-1,-7 15-737,0 1 0,1 0-1,-1 0 1,1 0 0,-1 0-1,1 0 1,0 1-1,0-1 1,0 0 0,0 1-1,0-1 1,0 1-1,0 0 1,0 0 0,0 0-1,1 0 1,-1 0 0,1 0-1,-1 1 1,0-1-1,1 1 1,-1-1 0,1 1-1,-1 0 1,1 0-1,-1 0 1,1 0 0,-1 1-1,1-1 1,-1 1-1,1-1 1,2 2 0,-3-1-115,0 0 0,-1 0 0,1 0 0,0 0 1,0 0-1,-1 0 0,1 1 0,-1-1 0,1 1 1,-1-1-1,0 1 0,1-1 0,-1 1 0,0 0 1,0 0-1,0-1 0,0 1 0,0 0 0,-1 0 1,1 0-1,-1 0 0,1 0 0,-1 0 0,0 0 0,1 0 1,-1 0-1,0 0 0,0 0 0,-1 4 0,1-1 35,-1 1-1,0 0 0,0-1 0,0 1 1,-1-1-1,0 0 0,0 0 0,0 1 0,-5 7 1,-31 32-16,30-36-43,0 0-1,0 0 0,1 1 0,0 0 0,0 0 1,1 0-1,-5 13 0,11-22-11,-1-1 0,1 1 0,0 0 1,0 0-1,-1 0 0,1-1 0,0 1 0,0 0 0,0 0 1,0 0-1,0-1 0,0 1 0,0 0 0,0 0 0,0 0 1,1 0-1,-1-1 0,0 1 0,0 0 0,1 0 0,-1-1 1,1 1-1,-1 0 0,0-1 0,1 1 0,-1 0 0,1-1 0,0 1 1,-1 0-1,1-1 0,0 1 0,0 0 0,2 0-86,-1 0 0,1 0-1,-1-1 1,1 1 0,0 0-1,-1-1 1,1 0 0,0 0 0,0 0-1,3 0 1,2 0-429,1-1 0,-1-1-1,0 1 1,1-1 0,-1-1 0,10-4 0,8-9-5303,2-6-2845</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24.387"/>
    </inkml:context>
    <inkml:brush xml:id="br0">
      <inkml:brushProperty name="width" value="0.025" units="cm"/>
      <inkml:brushProperty name="height" value="0.025" units="cm"/>
    </inkml:brush>
  </inkml:definitions>
  <inkml:trace contextRef="#ctx0" brushRef="#br0">56 1 19122,'0'0'12844,"-6"10"-12155,-1-1-680,1 0-1,1 0 1,0 1-1,0 0 1,1 0 0,0 0-1,1 0 1,0 1 0,0-1-1,1 1 1,1 0-1,-1 21 1,2-31-40,1 0-1,-1 0 1,0 0 0,0 0-1,1 0 1,-1 0-1,0 0 1,1-1 0,-1 1-1,1 0 1,-1 0 0,1 0-1,0 0 1,-1-1 0,1 1-1,0 0 1,-1-1-1,1 1 1,0 0 0,0-1-1,0 1 1,0-1 0,-1 1-1,1-1 1,0 0 0,2 1-1,32 1-2016,-28-3 1455,0-1 0,0 1 0,0-1 0,0 0 0,-1-1 0,1 1 0,10-8 0,-11 6-522,-1-1 0,0 1 0,0-2 0,-1 1 0,1 0 0,-1-1 0,0 0 0,3-7 0,-4-14 9130,-17 38-5691,6 1-802,0-1 0,0 2 0,-11 23 0,15-27-1414,0 1-1,1 0 1,0-1-1,0 1 1,1 0-1,1 1 1,-1-1-1,2 0 1,-1 0-1,2 16 1,0-25-232,-1 1 1,0-1-1,1 1 0,-1-1 1,1 0-1,-1 1 0,1-1 1,-1 0-1,1 0 0,0 0 0,0 1 1,0-1-1,0 0 0,-1 0 1,3 1-1,12 5-8157,-8-6-2279</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24.730"/>
    </inkml:context>
    <inkml:brush xml:id="br0">
      <inkml:brushProperty name="width" value="0.025" units="cm"/>
      <inkml:brushProperty name="height" value="0.025" units="cm"/>
    </inkml:brush>
  </inkml:definitions>
  <inkml:trace contextRef="#ctx0" brushRef="#br0">8 106 12812,'0'0'8819,"-3"-9"-6758,3 7-1957,-1 0 1,0 0 0,0 0-1,1 0 1,0-1-1,-1 1 1,1 0-1,0 0 1,0 0 0,0 0-1,0-1 1,0 1-1,1 0 1,-1 0 0,1-3-1,1 3-17,0 1-1,0-1 1,1 1 0,-1-1-1,0 1 1,0 0 0,1 0-1,-1 0 1,0 0-1,1 1 1,-1-1 0,1 1-1,-1-1 1,1 1 0,0 0-1,-1 0 1,1 0-1,-1 0 1,3 1 0,779-3 2658,-399 3-2891,-370-1 161,-1 0-1,0-1 0,16-4 0,-26 4-1,0 0-1,0 0 1,1 0 0,-1-1-1,0 1 1,-1-1-1,1 0 1,0-1-1,-1 1 1,1 0 0,-1-1-1,1 0 1,-1 0-1,4-5 1,-6 4-93,-29 13-5792,10-2 74</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25.325"/>
    </inkml:context>
    <inkml:brush xml:id="br0">
      <inkml:brushProperty name="width" value="0.025" units="cm"/>
      <inkml:brushProperty name="height" value="0.025" units="cm"/>
    </inkml:brush>
  </inkml:definitions>
  <inkml:trace contextRef="#ctx0" brushRef="#br0">1 330 14734,'0'0'12588,"12"-9"-11157,40-34-1125,-3-1 0,-1-3 1,-2-1-1,64-90 1,-136 193 305,-28 84 1,43-110-477,11-28-136,-7 14-21,1 1 1,1 1-1,1-1 1,0 1 0,-2 29-1,6-46-69,0 1 0,0-1 0,0 1 0,0-1-1,0 1 1,0-1 0,0 1 0,0-1 0,0 1 0,1-1-1,-1 1 1,0-1 0,0 1 0,1-1 0,-1 1 0,0-1-1,0 0 1,1 1 0,-1-1 0,0 1 0,1-1 0,-1 0 0,1 1-1,-1-1 1,1 0 0,-1 0 0,0 1 0,1-1 0,-1 0-1,1 0 1,-1 0 0,1 0 0,-1 0 0,1 1 0,-1-1-1,1 0 1,21-2-6210,-3-5-981</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25.696"/>
    </inkml:context>
    <inkml:brush xml:id="br0">
      <inkml:brushProperty name="width" value="0.025" units="cm"/>
      <inkml:brushProperty name="height" value="0.025" units="cm"/>
    </inkml:brush>
  </inkml:definitions>
  <inkml:trace contextRef="#ctx0" brushRef="#br0">52 6 16816,'0'0'12043,"11"-2"-11130,-8 2-859,3-1 23,1 0-1,-1 0 0,1 1 0,-1 0 1,1 0-1,7 1 0,-13-1-64,1 1 0,0-1 0,0 1-1,0-1 1,0 1 0,-1 0 0,1 0 0,0 0 0,-1 0-1,1 0 1,-1 0 0,1 0 0,-1 0 0,1 1-1,-1-1 1,0 0 0,1 1 0,-1-1 0,0 1 0,0 0-1,0-1 1,-1 1 0,1 0 0,0 0 0,0-1-1,-1 1 1,1 0 0,-1 0 0,0 0 0,0 0 0,1 3-1,-1 0 28,-1 1-1,1-1 0,-1 0 0,0 0 0,0 1 0,0-1 1,-1 0-1,0 0 0,0 0 0,0-1 0,0 1 0,-1 0 1,-5 6-1,-4 4 271,-1 1 1,-21 17 0,22-22-169,1 0 0,0 1 1,-17 23-1,27-35-142,1 1-1,-1 0 1,0 0-1,0 0 1,0 0-1,1 0 1,-1 0-1,1 0 1,-1 1-1,1-1 1,-1 0-1,1 0 1,-1 0-1,1 0 1,0 1-1,0-1 1,0 0-1,0 0 1,0 1-1,0-1 1,0 0-1,0 0 1,0 1-1,1-1 1,-1 0 0,0 0-1,1 0 1,-1 0-1,1 1 1,-1-1-1,1 0 1,-1 0-1,1 0 1,0 0-1,0 0 1,0 0-1,-1 0 1,1-1-1,0 1 1,0 0-1,0 0 1,0-1-1,0 1 1,1-1-1,-1 1 1,0-1-1,0 1 1,0-1-1,0 1 1,1-1-1,-1 0 1,0 0 0,2 0-1,10 2-104,-1-1-1,0-1 1,1 0 0,14-2-1,-19 2-39,-1-1-434,-1 0-1,1 0 1,-1 0-1,1-1 1,8-4-1,27-20-6992,-18 2 41</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26.083"/>
    </inkml:context>
    <inkml:brush xml:id="br0">
      <inkml:brushProperty name="width" value="0.025" units="cm"/>
      <inkml:brushProperty name="height" value="0.025" units="cm"/>
    </inkml:brush>
  </inkml:definitions>
  <inkml:trace contextRef="#ctx0" brushRef="#br0">64 0 19859,'0'0'9000,"-7"10"-7526,0 0-1309,0 0 0,1 0 0,0 1 0,1 0 0,0 0 0,0 1 0,1-1 0,1 1 0,0 0 0,1 0 0,-2 13 0,4-25-166,0 1 0,0 0 0,1-1 0,-1 1 0,0 0-1,0-1 1,0 1 0,0 0 0,1-1 0,-1 1 0,0-1 0,1 1-1,-1 0 1,0-1 0,1 1 0,-1-1 0,1 1 0,-1-1 0,1 1-1,-1-1 1,1 1 0,-1-1 0,1 0 0,0 1 0,-1-1 0,1 0-1,-1 1 1,2-1 0,24 2 14,25-13-1071,12-25-6194,-33 11-169,-16-3 3126,-21 31 8162,-15 14 408,12-4-2579,1 0 1,0 1-1,1 0 1,-7 15-1,11-19-1360,0 0-1,0 0 1,1 0 0,1 0 0,0 1-1,0-1 1,0 14 0,2-23-379,0 0 1,0 0-1,0 0 1,0 0 0,0 0-1,0 0 1,1 0-1,-1-1 1,0 1 0,1 0-1,-1 0 1,1 0 0,-1 0-1,1 0 1,-1 0-1,1-1 1,0 1 0,-1 0-1,1 0 1,0-1-1,0 1 1,-1 0 0,1-1-1,0 1 1,0-1 0,0 1-1,0-1 1,0 0-1,0 1 1,0-1 0,0 0-1,0 0 1,1 1-1,1-1-572,-1 0 0,0 0-1,1 0 1,-1 0 0,0 0-1,1-1 1,-1 1 0,0-1-1,1 1 1,-1-1 0,0 0-1,0 0 1,0 0-1,3-2 1,11-12-8599</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26.441"/>
    </inkml:context>
    <inkml:brush xml:id="br0">
      <inkml:brushProperty name="width" value="0.025" units="cm"/>
      <inkml:brushProperty name="height" value="0.025" units="cm"/>
    </inkml:brush>
  </inkml:definitions>
  <inkml:trace contextRef="#ctx0" brushRef="#br0">36 1 19026,'0'0'6342,"-29"64"-4869,24-41-672,3 1-737,2-3-32,0 0-384,0-1-1282,0-6-223,0-8-1346</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26.780"/>
    </inkml:context>
    <inkml:brush xml:id="br0">
      <inkml:brushProperty name="width" value="0.025" units="cm"/>
      <inkml:brushProperty name="height" value="0.025" units="cm"/>
    </inkml:brush>
  </inkml:definitions>
  <inkml:trace contextRef="#ctx0" brushRef="#br0">66 0 256,'0'0'29489,"0"9"-28250,-3 10-986,-1 0 0,-1-1 0,0 1-1,-10 21 1,-17 59 266,32-98-523,0 0 0,-1-1 0,1 1 1,0 0-1,0 0 0,0 0 0,0 0 0,0-1 0,0 1 1,0 0-1,0 0 0,0 0 0,0 0 0,0-1 0,1 1 0,-1 0 1,0 0-1,1 0 0,-1-1 0,0 1 0,1 0 0,-1 0 1,1-1-1,-1 1 0,1 0 0,-1-1 0,1 1 0,0-1 0,-1 1 1,1-1-1,1 1 0,0 0-33,0 0 0,0-1 0,0 1-1,1-1 1,-1 0 0,0 0 0,0 0 0,1 0 0,-1 0 0,0-1 0,5 0-1,2-2-424,1 0-1,0 0 0,-1-1 0,16-9 0,10-17-10502,-22 13 2360</inkml:trace>
  <inkml:trace contextRef="#ctx0" brushRef="#br0" timeOffset="1">162 144 16367,'0'0'10987,"-23"70"-8841,19-50-1121,4 3-641,0-2-288,0-3-96,7-4-352,7-7-865,4-7-1506,0 0-2754,5-15-3555</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27.106"/>
    </inkml:context>
    <inkml:brush xml:id="br0">
      <inkml:brushProperty name="width" value="0.025" units="cm"/>
      <inkml:brushProperty name="height" value="0.025" units="cm"/>
    </inkml:brush>
  </inkml:definitions>
  <inkml:trace contextRef="#ctx0" brushRef="#br0">167 1 15951,'0'0'5493,"-12"2"-1873,0 0-2955,0 1 0,1 1 0,-1 0 0,1 0-1,-18 11 1,25-13-593,0 0-1,1 0 1,-1 0 0,1 1-1,0-1 1,0 1-1,-1 0 1,2 0-1,-1 0 1,0 1-1,1-1 1,-1 1-1,1-1 1,0 1 0,0 0-1,1-1 1,-1 1-1,1 0 1,-1 0-1,1 1 1,1-1-1,-1 0 1,0 8-1,1-12-91,0 1 0,0-1 0,0 0 0,0 1 0,1-1 0,-1 1 0,0-1 0,0 0 0,0 1 0,0-1 0,1 0 0,-1 1 0,0-1 0,0 0 0,0 1-1,1-1 1,-1 0 0,0 0 0,1 1 0,-1-1 0,0 0 0,1 0 0,-1 1 0,0-1 0,1 0 0,-1 0 0,0 0 0,1 0 0,-1 0 0,1 1 0,-1-1 0,0 0-1,1 0 1,0 0 0,19-3-480,15-14-630,-16-4-205,-16 17 1114,0 0 0,0 0 0,1 0-1,-1 1 1,1 0 0,7-6 0,-10 13 304,0 0 0,0 0 0,0 0 1,0 0-1,-1 0 0,0 0 0,1 0 0,-2 0 1,1 5-1,0-6-18,10 233 4414,-10-233-4438,0 0 0,0-1 0,0 1 0,0 0 0,-1-1 0,1 1 0,-1-1 1,0 1-1,0-1 0,0 1 0,0-1 0,0 1 0,0-1 0,-1 0 0,1 1 1,-1-1-1,1 0 0,-1 0 0,0 0 0,0-1 0,0 1 0,0 0 0,0-1 1,0 1-1,-1-1 0,-3 2 0,-1 0 40,0-1-1,-1 0 1,1-1 0,0 0-1,-1 0 1,0 0 0,1-1-1,-12-1 1,18 1-115,1 1 0,-1-1 1,0 0-1,0 0 0,0 0 0,0 0 1,0 0-1,0 0 0,0 0 0,0-1 0,0 1 1,0 0-1,1 0 0,-1-1 0,0 1 1,0 0-1,0-1 0,0 1 0,1-1 0,-1 1 1,0-1-1,0 0 0,1 1 0,-1-1 1,1 0-1,-1 1 0,0-1 0,1 0 0,-1 0 1,1 0-1,0 1 0,-1-1 0,1 0 1,-1 0-1,1 0 0,0 0 0,0 0 1,0 0-1,0 0 0,0 1 0,-1-1 0,2 0 1,-1 0-1,0 0 0,0 0 0,0 0 1,0 0-1,0 0 0,1 0 0,-1 0 0,1-1 1,2-3-779,-1 0-1,1 0 1,0 0 0,0 1 0,1-1 0,-1 1 0,7-6 0,10-9-10698</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01.865"/>
    </inkml:context>
    <inkml:brush xml:id="br0">
      <inkml:brushProperty name="width" value="0.025" units="cm"/>
      <inkml:brushProperty name="height" value="0.025" units="cm"/>
    </inkml:brush>
  </inkml:definitions>
  <inkml:trace contextRef="#ctx0" brushRef="#br0">227 348 7751,'6'-11'3876,"-2"6"-3026,20-35 2820,-22 37-3187,-1 0 0,0 1 0,0-1 1,0 0-1,0 0 0,0 0 0,-1 0 1,1 0-1,-1 0 0,0 0 0,0 0 1,0 0-1,0 0 0,0 0 0,-2-5 1,1 7-270,0 0 1,0 0 0,0-1 0,0 1 0,0 0 0,0 0-1,-1 0 1,1 0 0,0 1 0,-1-1 0,1 0-1,0 1 1,-1-1 0,1 0 0,-1 1 0,1 0 0,-1-1-1,1 1 1,-1 0 0,1 0 0,-1 0 0,0 0 0,-2 0-1,-39 5 957,31 0-1100,-1 1 1,2-1-1,-1 2 1,1 0-1,-1 0 1,2 1-1,-1 0 1,1 1-1,1 0 1,0 1-1,0 0 1,1 0 0,0 1-1,0 0 1,1 0-1,1 1 1,0 0-1,1 0 1,-6 17-1,11-27-69,-1 0 0,1 0 0,0 0 0,0 0 0,0 0 0,0 0 0,0 0 0,0 0 0,0 0 0,1 0 0,-1 0 0,0-1 0,1 1 0,0 0 0,0 0 0,-1 0 0,1-1 0,0 1 0,0 0 0,0-1 0,1 1 0,-1-1 0,0 1 0,1-1 0,-1 1 0,1-1 0,-1 0 0,1 0 0,-1 0 0,1 0 0,0 0 0,0 0-1,0 0 1,-1-1 0,1 1 0,0-1 0,0 1 0,0-1 0,0 0 0,0 0 0,0 1 0,0-1 0,3-1 0,8 1 15,0-1 0,0 0-1,0-1 1,-1 0-1,20-7 1,-6 0-109,-1 0-1,-1-2 0,44-26 1,-54 28 41,0-1-1,0 0 1,0-1 0,-1-1 0,-1 0 0,0-1 0,11-15 0,-15 13 115,-8 15-64,0-1 1,0 1 0,0 0-1,0 0 1,0-1-1,0 1 1,0 0 0,0-1-1,0 1 1,0 0-1,0-1 1,0 1 0,0 0-1,0 0 1,0-1-1,0 1 1,0 0 0,0-1-1,0 1 1,0 0-1,-1 0 1,1-1 0,0 1-1,0 0 1,0 0-1,0-1 1,-1 1 0,1 0-1,0 0 1,0 0-1,-1-1 1,1 1 0,0 0-1,0 0 1,-1 0-1,1 0 1,0 0 0,0 0-1,-1-1 1,1 1-1,0 0 1,-1 0 0,1 0-1,0 0 1,-1 0-1,1 0 1,0 0 0,0 0-1,-1 0 1,1 0-1,0 0 1,-1 1 0,1-1-1,0 0 1,0 0-1,-1 0 1,1 0 0,0 0-1,0 0 1,-1 1-1,1-1 1,0 0 0,0 0-1,-1 0 1,1 1-1,0-1 1,0 0 1,-5 4 13,0 0-1,0 0 1,1 0-1,0 0 1,0 1-1,0 0 1,0-1-1,1 2 1,-1-1-1,1 0 1,1 1-1,-1-1 1,-2 8-1,5-13-14,0 1 0,0-1 0,0 1-1,0-1 1,0 1 0,0-1 0,0 1-1,0-1 1,0 0 0,0 1 0,0-1-1,0 1 1,0-1 0,0 1 0,0-1-1,0 1 1,0-1 0,1 1 0,-1-1-1,0 0 1,0 1 0,1-1 0,-1 1 0,0-1-1,0 0 1,1 1 0,-1-1 0,0 0-1,1 1 1,-1-1 0,1 0 0,-1 0-1,0 1 1,1-1 0,0 0 0,23 1 55,23-13 123,-23 0-150,-1-1 0,-1 0 0,0-2 0,0-1 0,-2 0 0,0-2 0,-1 0 0,-1-1 0,0-1 0,-2 0 0,0-2 0,-2 1 0,0-2 0,-1 0 0,10-28 0,-22 49-30,0 0-1,0 0 1,0 1 0,0-1-1,-1 0 1,1 0 0,-1 0-1,0 0 1,1 0 0,-1 1-1,0-1 1,0 0 0,0 0-1,0 0 1,0 0 0,-1-3-1,0 5-5,0 0 0,0 0 0,0 0-1,0 0 1,0 0 0,1 1 0,-1-1-1,0 0 1,0 0 0,0 1 0,0-1-1,1 1 1,-1-1 0,0 0 0,0 1-1,0-1 1,1 1 0,-1 0 0,0-1 0,1 1-1,-1 0 1,1-1 0,-1 2 0,-48 54-22,23-18 296,-33 59 1,50-79-199,1 0 0,1 0 0,0 1 0,1 0 0,1 0 0,-2 20 0,6-36-69,1-1-1,0 1 1,-1-1 0,1 1-1,1-1 1,-1 1-1,0 0 1,1-1 0,-1 1-1,1-1 1,0 1 0,-1-1-1,1 1 1,1-1 0,-1 0-1,0 1 1,0-1-1,1 0 1,0 0 0,-1 0-1,4 3 1,-2-3-10,1 1 0,0-1-1,0 0 1,0 0 0,0 0 0,0-1 0,0 1 0,0-1-1,0 0 1,1 0 0,7 0 0,2 0-95,-1-1 1,1-1-1,0 0 0,-1-1 1,0 0-1,1-1 1,20-7-1,-25 6-630,1 0-1,-1 0 1,0-1-1,0-1 1,-1 1-1,16-14 1,-20 15-94,-1 1 1,0-1-1,0 0 0,0 0 1,0 0-1,-1 0 1,1 0-1,-1-1 1,0 1-1,2-8 1,1-17-6015</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27.729"/>
    </inkml:context>
    <inkml:brush xml:id="br0">
      <inkml:brushProperty name="width" value="0.025" units="cm"/>
      <inkml:brushProperty name="height" value="0.025" units="cm"/>
    </inkml:brush>
  </inkml:definitions>
  <inkml:trace contextRef="#ctx0" brushRef="#br0">0 87 21396,'0'0'1506,"57"-11"736,-17-5-1281,9 2-705,0 1-192,0 0-192,-13 2-3011,-10 3-4388</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28.170"/>
    </inkml:context>
    <inkml:brush xml:id="br0">
      <inkml:brushProperty name="width" value="0.025" units="cm"/>
      <inkml:brushProperty name="height" value="0.025" units="cm"/>
    </inkml:brush>
  </inkml:definitions>
  <inkml:trace contextRef="#ctx0" brushRef="#br0">0 408 13741,'0'0'13730,"10"-6"-12689,25-20-680,-2 0-1,0-2 1,-2-2-1,32-38 1,-19 16-293,-4-3 0,37-62 1,-77 117-44,0 0 0,0 0 0,0 0 0,0 1 1,1-1-1,-1 0 0,0 0 0,0 0 0,0 0 0,0 0 1,0 0-1,0 0 0,0 0 0,0 0 0,0 0 1,0 0-1,1 0 0,-1 0 0,0 0 0,0 0 1,0 1-1,0-1 0,0 0 0,0 0 0,0 0 1,0 0-1,1 0 0,-1 0 0,0 0 0,0 0 1,0 0-1,0-1 0,0 1 0,0 0 0,0 0 0,0 0 1,0 0-1,1 0 0,-1 0 0,0 0 0,-4 24 378,-12 46-323,11-49 86,-4 13-172,2 2 0,1-1 0,1 1 0,2-1 0,2 1 0,4 53-1,11-48-977,-7-29-1709,2-2-3511</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38.768"/>
    </inkml:context>
    <inkml:brush xml:id="br0">
      <inkml:brushProperty name="width" value="0.025" units="cm"/>
      <inkml:brushProperty name="height" value="0.025" units="cm"/>
    </inkml:brush>
  </inkml:definitions>
  <inkml:trace contextRef="#ctx0" brushRef="#br0">1639 235 8872,'-11'-8'2536,"-34"-25"-2856,-3 3 0,0 2 1,-103-44-1,112 58-54,-1 1 0,-1 2 0,-43-7 0,54 14 1142,0 2 1,-48 1-1,55 3-355,0 2-1,0 1 1,0 0 0,0 2-1,1 0 1,0 2-1,0 0 1,-36 23-1,0 5 540,-92 77-1,112-81-814,2 1-1,1 3 0,2 0 0,1 2 1,-39 66-1,36-44-86,3 0 0,2 3 0,-30 94 1,22-21-44,6 2 0,6 1 0,-10 192 0,23-78 48,14-195 35,2 1 0,16 86 1,-14-117-87,2-1 0,2 1 0,0-2 0,2 1 0,1-1 0,25 42 0,-26-52-65,2-1 0,0 0 1,0 0-1,1-2 0,1 1 0,1-2 0,0 0 0,0-1 0,1 0 1,31 14-1,-19-14 42,1 0-1,1-3 1,0 0 0,0-2 0,1-1 0,-1-2-1,1-1 1,0-2 0,0 0 0,0-3 0,33-4-1,10-6-136,-1-3 1,0-3-1,108-42 0,-119 36 482,-1-3 1,-2-3 0,-1-2-1,59-42 1,-83 48 211,-2-1 0,0-2 0,-2-1-1,-1-2 1,-2 0 0,0-2 0,30-52 0,-15 9 621,-4-1 0,36-103 0,40-172-67,-114 350-1085,88-317 464,-72 247-483,-3-2 1,4-102 0,-17 157-77,0 0 0,-2 0 1,-1 0-1,0 0 0,-2 0 1,0 0-1,-12-34 0,10 42-14,0-1-1,0 1 0,-1 0 0,-1 1 0,0 0 0,0 0 0,-1 1 0,-1 0 0,0 0 0,0 1 0,-1 0 0,-16-10 0,0 4-148,-2 0 0,0 2 0,0 1-1,-1 2 1,0 0 0,-1 2-1,0 2 1,-55-5 0,3 5-549,0 5 1,-95 9-1,33 11-1367,12 5-1901</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41.636"/>
    </inkml:context>
    <inkml:brush xml:id="br0">
      <inkml:brushProperty name="width" value="0.025" units="cm"/>
      <inkml:brushProperty name="height" value="0.025" units="cm"/>
    </inkml:brush>
  </inkml:definitions>
  <inkml:trace contextRef="#ctx0" brushRef="#br0">0 201 9929,'13'7'273,"4"0"-77,-1-1-1,2 0 1,-1-1 0,0-1 0,1-1 0,0 0 0,-1-1 0,1-1 0,27-2 0,4-4 494,0-3 0,82-22 0,96-45-486,-89 27-220,-89 32 65,109-32-162,-139 44 209,1 0 0,-1 2 0,1 0 0,0 1 0,0 0 1,22 4-1,-37-2 49,1 0 0,0 0 1,-1 0-1,1 1 0,-1 0 1,1 0-1,-1 1 1,0 0-1,0-1 0,0 2 1,0-1-1,-1 0 1,1 1-1,-1 0 0,0 0 1,0 1-1,5 6 1,1 5 423,-1 1 0,0-1 0,-2 2 0,7 19 0,-6-14 23,1-1 0,14 24 1,-20-40-549,1 0 1,0-1-1,0 1 0,1-1 1,-1 0-1,1 0 1,0 0-1,1-1 1,-1 0-1,1 0 1,11 6-1,-5-5 0,0 0 0,1-1 0,-1-1 0,1 0 0,0-1 0,0 0 0,0-1 0,0 0 0,16-2 0,16-3 56,61-13-1,-65 9-47,62-4-1,-91 11 128,-1 1 0,1 0 0,-1 1 0,0 1-1,1 0 1,-1 0 0,0 1 0,0 0 0,14 7 0,-9-4-76,-1 0 1,1-2 0,0 0 0,0-1 0,0 0 0,0-1 0,0-1-1,1-1 1,27-2 0,11-6-633,84-22 1,-94 18-167,1 3 0,72-7 0,-109 15 789,1 0-1,0 1 0,0 0 0,0 0 1,0 2-1,0-1 0,0 1 0,0 0 0,0 1 1,-1 0-1,0 1 0,1 0 0,-1 0 1,15 11-1,-16-10 89,0 1-1,0-2 1,1 1 0,0-1-1,0 0 1,0-1 0,0 0-1,1 0 1,-1-1 0,1 0-1,17 0 1,-13-2-120,0-1 1,-1 0-1,0-1 1,1-1-1,-1 0 1,0-1-1,25-11 1,56-30-96,-40 18-834,63-22 0,-102 44 650,1 0 0,-1 1-1,1 1 1,0 0 0,0 1-1,0 1 1,0 1 0,1 0-1,16 2 1,-14 4-2073,-3 2-1650</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42.508"/>
    </inkml:context>
    <inkml:brush xml:id="br0">
      <inkml:brushProperty name="width" value="0.025" units="cm"/>
      <inkml:brushProperty name="height" value="0.025" units="cm"/>
    </inkml:brush>
  </inkml:definitions>
  <inkml:trace contextRef="#ctx0" brushRef="#br0">76 0 19154,'0'0'438,"-7"12"-129,-3 2-201,1 0 0,1 1 0,1 0 0,0 1 0,1-1 0,1 1-1,0 0 1,1 1 0,-2 22 0,5-32-100,0 1-1,1 0 1,1-1 0,-1 1 0,1-1-1,0 1 1,5 13 0,-5-19 0,0 0 0,0 0 0,0 0 0,1 0 1,-1 0-1,1-1 0,-1 1 0,1 0 0,0-1 0,0 1 1,0-1-1,-1 0 0,1 0 0,0 0 0,1 0 0,-1 0 1,0 0-1,0 0 0,0-1 0,1 1 0,-1-1 0,0 1 1,0-1-1,1 0 0,-1 0 0,0 0 0,1 0 0,-1 0 0,0-1 1,3 0-1,7-2 98,0 0 1,0-1 0,0 0-1,0-1 1,-1 0-1,0-1 1,0 0-1,-1-1 1,0 0 0,12-10-1,14-15 31,40-44 1,-61 58-109,1-4 1148,-15 23-373,-7 12 15,-2 1-791,1 1 0,0-1 1,1 1-1,1 0 0,1 1 1,0-1-1,1 1 0,0 0 0,0 19 1,3-33-24,0 0 0,0 0 0,0-1 0,0 1 0,0 0 0,0-1 0,1 1 0,-1 0 0,1-1 0,-1 1 0,1 0 0,0-1 0,-1 1 0,1-1 0,0 1 0,0-1 0,0 1 0,0-1 0,0 0 0,1 1 0,-1-1 0,0 0 0,1 0 0,-1 0 0,3 1 0,-1-1 53,0 0 0,1 0-1,-1 0 1,1 0 0,-1-1 0,1 0-1,-1 0 1,1 0 0,-1 0 0,1 0-1,6-2 1,5-2 154,-1 0 1,1-1-1,-1 0 0,26-15 0,-23 10-138,0-1-1,0-1 0,-1 0 0,21-22 1,-31 29 70,-1-1 0,0 0 0,-1 1 1,1-1-1,-1-1 0,-1 1 0,1-1 1,-1 1-1,0-1 0,0 0 0,-1 0 1,0 0-1,0-1 0,-1 1 1,1-11-1,-2 17-125,-1-1-1,1 0 1,0 1 0,-1-1 0,0 1-1,1-1 1,-1 0 0,0 1 0,0-1 0,0 1-1,0 0 1,0-1 0,0 1 0,0 0-1,-1 0 1,1 0 0,0 0 0,-1 0-1,1 0 1,-1 0 0,1 0 0,-1 0 0,1 1-1,-1-1 1,0 0 0,1 1 0,-1 0-1,0-1 1,1 1 0,-1 0 0,0 0 0,1 0-1,-3 0 1,1 0-260,1 0 0,0 0 0,-1 0-1,1 1 1,0-1 0,-1 1 0,1-1 0,0 1 0,-1 0 0,1 0 0,-2 1-1,3-2-128,0 1 0,0 0 0,0-1 0,0 1 0,0 0 0,1 0 0,-1 0 0,0-1 0,0 1-1,1 0 1,-1 0 0,1 0 0,-1 0 0,1 0 0,-1 0 0,1 0 0,-1 1 0,1-1 0,0 0 0,0 0-1,0 0 1,-1 2 0,2 10-5849,0 1-2563</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42.884"/>
    </inkml:context>
    <inkml:brush xml:id="br0">
      <inkml:brushProperty name="width" value="0.025" units="cm"/>
      <inkml:brushProperty name="height" value="0.025" units="cm"/>
    </inkml:brush>
  </inkml:definitions>
  <inkml:trace contextRef="#ctx0" brushRef="#br0">101 61 13485,'0'0'2626,"0"-9"27,4-26-15,-4 35-2571,0-1 0,0 1-1,0 0 1,1-1 0,-1 1 0,0-1 0,0 1 0,0-1 0,0 1 0,0-1 0,0 1 0,0-1 0,0 1 0,0-1 0,0 1 0,0-1 0,-1 1 0,1-1 0,0 1 0,0-1 0,0 1 0,-1-1 0,1 1 0,0 0 0,0-1 0,-1 1 0,1-1-1,0 1 1,-1 0 0,1-1 0,0 1 0,-1 0 0,1-1 0,-1 1 0,1 0 0,-1 0 0,1-1 0,0 1 0,-1 0 0,1 0 0,-1 0 0,1 0 0,-1 0 0,1 0 0,-1 0 0,1 0 0,-1 0 0,1 0 0,-1 0 0,1 0 0,-1 0 0,1 0 0,-1 0-1,1 0 1,-1 0 0,0 1 0,-22 14 8,16-7-47,0 1-1,1 1 0,-1-1 1,2 1-1,-1 0 1,1 0-1,1 1 0,0-1 1,1 1-1,0 0 1,0 0-1,1 0 1,0 1-1,1 10 0,1-21-19,0 0 0,0-1 0,0 1 0,0 0-1,0-1 1,0 1 0,0 0 0,1-1 0,-1 1 0,0 0-1,0-1 1,1 1 0,-1 0 0,1-1 0,-1 1-1,0-1 1,1 1 0,-1-1 0,1 1 0,-1-1 0,1 1-1,-1-1 1,1 1 0,0-1 0,-1 0 0,1 1-1,-1-1 1,1 0 0,0 0 0,-1 1 0,1-1 0,0 0-1,0 0 1,-1 0 0,1 0 0,0 0 0,-1 0-1,1 0 1,0 0 0,-1 0 0,1 0 0,0 0 0,-1-1-1,1 1 1,0 0 0,-1 0 0,1-1 0,1 0-1,34-17 619,-18 1-482,0-1-1,-2 0 0,1-1 0,-2-1 1,15-26-1,-31 103-250,1-55 136,-1 7-73,-1 0-1,2 0 1,-1 0 0,1 0 0,3 17-1,-3-25-23,0 1 0,0-1 0,1 0 0,-1 1 0,1-1 0,0 0 0,-1 0 0,1 0 0,0 1 0,-1-1 0,1 0 0,0 0 0,0 0 0,0 0 0,0 0 0,0-1 0,0 1 0,2 1 0,-1-1-75,0-1 1,1 1-1,-1-1 1,0 0 0,0 1-1,0-1 1,0 0-1,0 0 1,0-1-1,0 1 1,0 0 0,0-1-1,0 1 1,0-1-1,0 1 1,3-2 0,2-2-769,0 0 0,-1 0 0,1-1 0,-1 1 1,10-10-1,-14 12 514,25-22-5502</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43.336"/>
    </inkml:context>
    <inkml:brush xml:id="br0">
      <inkml:brushProperty name="width" value="0.025" units="cm"/>
      <inkml:brushProperty name="height" value="0.025" units="cm"/>
    </inkml:brush>
  </inkml:definitions>
  <inkml:trace contextRef="#ctx0" brushRef="#br0">75 187 10794,'0'0'6593,"-9"8"-4863,3-3-1402,-31 32 1228,35-35-1275,-1 1 0,1 1 0,0-1 0,0 0 0,0 0 0,0 1 0,1-1 0,-1 1 0,1 0 0,0-1 1,0 1-1,0 0 0,0 4 0,2-7-267,-1-1 0,0 1 0,0-1 0,1 1 0,-1-1 0,0 0 0,1 1 0,-1-1 0,1 1 0,-1-1-1,1 0 1,-1 1 0,0-1 0,1 0 0,-1 1 0,1-1 0,-1 0 0,1 0 0,0 0 0,-1 0 0,1 1 0,-1-1 0,1 0 0,-1 0 0,1 0 0,-1 0 0,1 0 0,0 0 0,-1 0 0,1 0 0,0-1 0,21-2 110,-12 0-99,-1-1 0,-1 0 0,1-1 0,0 0 0,-1 0 0,0 0 0,0-1 0,-1-1 0,0 1 0,0-1 0,0-1 0,-1 1 0,0-1 0,0 0 0,6-12 0,-5 7 59,0 0 1,-1-1-1,0 1 1,-2-1-1,1 0 0,-2 0 1,1-1-1,-2 1 0,1-25 1,-2 38-62,-1 0-1,0 0 1,0 1 0,0-1 0,0 0 0,0 0 0,0 1 0,0-1-1,0 0 1,-1 0 0,1 1 0,0-1 0,0 0 0,-1 1 0,1-1-1,0 0 1,-1 1 0,1-1 0,0 0 0,-1 1 0,1-1 0,-1 0-1,1 1 1,-1-1 0,1 1 0,-1-1 0,0 1 0,1 0 0,-1-1-1,0 1 1,1 0 0,-1-1 0,0 1 0,1 0 0,-1 0 0,0-1-1,0 1 1,1 0 0,-1 0 0,0 0 0,0 0 0,1 0 0,-1 0 0,0 0-1,0 0 1,1 0 0,-1 1 0,0-1 0,0 0 0,1 0 0,-1 1-1,0-1 1,1 0 0,-1 1 0,0 0 0,-4 1-10,1 0 1,0 1-1,0-1 1,0 1-1,0 0 1,0 0-1,-4 6 1,-1 1 53,1 1 0,1 1 1,0-1-1,-6 14 0,11-21-67,0 0-1,0 1 1,1-1 0,0 0-1,-1 1 1,1-1 0,1 1-1,-1 0 1,1-1 0,-1 1-1,2-1 1,-1 1 0,0 0-1,1-1 1,1 8 0,0-10-20,-1-1 1,0 1 0,0-1 0,0 1 0,1-1 0,-1 0 0,1 0 0,-1 0 0,1 1-1,-1-2 1,1 1 0,0 0 0,-1 0 0,1 0 0,0-1 0,0 1 0,-1-1 0,1 1-1,0-1 1,0 0 0,3 0 0,48 1-1217,-36-2 795,-16 1 455,1 0 1,0-1 0,0 1 0,0 0-1,-1 0 1,1 1 0,0-1 0,0 0-1,-1 1 1,1-1 0,0 1-1,-1-1 1,1 1 0,0 0 0,-1-1-1,1 1 1,-1 0 0,1 0 0,-1 0-1,1 1 1,-1-1 0,0 0 0,2 2-1,-2 1 213,0 0 0,0 0 0,0 0 0,0 0 0,-1 0 0,1 0 0,-1 0 0,-1 8 1,1-2-4,-3 52 1425,5-61-1725,-1-1-1,0 1 1,0-1 0,1 0-1,-1 1 1,0-1-1,1 0 1,-1 1-1,0-1 1,1 0 0,-1 0-1,0 0 1,1-1-1,-1 1 1,0 0-1,1 0 1,-1-1-1,0 1 1,1-1 0,-1 1-1,2-2 1,4-2-1456,1 0 0,-2-1 1,1 1-1,0-2 1,-1 1-1,6-7 0,1 0-2144,12-11-5186</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43.678"/>
    </inkml:context>
    <inkml:brush xml:id="br0">
      <inkml:brushProperty name="width" value="0.025" units="cm"/>
      <inkml:brushProperty name="height" value="0.025" units="cm"/>
    </inkml:brush>
  </inkml:definitions>
  <inkml:trace contextRef="#ctx0" brushRef="#br0">96 0 12876,'0'0'8056,"-9"0"-5771,1 0-1751,0 1 0,-1 0 1,1 0-1,-15 5 0,22-6-494,-1 0 1,1 0-1,0 1 0,-1-1 0,1 0 1,-1 1-1,1 0 0,0-1 0,0 1 0,-1 0 1,1-1-1,0 1 0,0 0 0,0 0 1,0 0-1,0 0 0,0 0 0,0 0 0,0 1 1,0-1-1,0 0 0,1 0 0,-1 1 0,0-1 1,1 0-1,-1 1 0,1-1 0,0 0 1,-1 1-1,1-1 0,0 1 0,0-1 0,0 1 1,0-1-1,0 1 0,0-1 0,0 0 1,1 1-1,-1-1 0,0 1 0,1-1 0,-1 0 1,1 1-1,-1-1 0,2 2 0,-1-2-77,1 1-1,-1-1 1,1 0-1,0 1 1,-1-1-1,1 0 1,0 0-1,-1 0 1,1-1-1,0 1 0,0 0 1,0-1-1,0 1 1,0-1-1,0 1 1,0-1-1,0 0 1,3 0-1,48-1-356,-36 1 450,56 0-3,-72 0-47,0 0-1,-1 0 1,1 0 0,-1 0-1,1 1 1,-1-1 0,1 0-1,-1 1 1,1-1 0,-1 0 0,0 1-1,1-1 1,-1 0 0,1 1-1,-1-1 1,0 1 0,1-1-1,-1 1 1,0-1 0,0 1-1,1-1 1,-1 1 0,0-1-1,0 1 1,0-1 0,0 1 0,1-1-1,-1 1 1,0 0 0,0-1-1,0 1 1,0-1 0,0 1-1,-1-1 1,1 1 0,0-1-1,0 1 1,0 0 0,0-1-1,-1 1 1,1-1 0,0 1 0,0-1-1,-1 1 1,1-1 0,0 0-1,-1 1 1,-14 27 842,2-10-417,-1-2 0,-1 0 0,0-1 0,-1 0 0,-1-2 0,0 0 1,-20 12-1,37-25-518,0 0-1,-1 1 1,1-1 0,-1 0 0,1 0 0,0 0 0,-1 1 0,1-1 0,-1 0 0,1 0 0,-1 0 0,1 0-1,0 0 1,-1 0 0,1 0 0,-1 0 0,1 0 0,-1 0 0,1 0 0,-1 0 0,1 0 0,0 0 0,-1 0-1,1 0 1,-1 0 0,1-1 0,0 1 0,-1 0 0,1 0 0,-1 0 0,1-1 0,0 1 0,-1 0 0,1-1 0,0 1-1,-1-1 1,1-18-3477,15-25-2787,2 5-66</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44.789"/>
    </inkml:context>
    <inkml:brush xml:id="br0">
      <inkml:brushProperty name="width" value="0.025" units="cm"/>
      <inkml:brushProperty name="height" value="0.025" units="cm"/>
    </inkml:brush>
  </inkml:definitions>
  <inkml:trace contextRef="#ctx0" brushRef="#br0">9 0 11115,'0'0'17483,"3"10"-16923,1 13-383,-2 0 0,0 0 0,-1 0 0,-1 1 0,-1-1 0,-8 42 0,-2 62 1702,28-157-1495,-11 8-834,0-1-1,-2 0 1,-1 0-1,1-42 0,-4 69 458,1 0 0,0-1 0,1 1-1,-1 0 1,1 0 0,-1-1-1,1 1 1,0-1 0,1 1 0,-1-1-1,1 0 1,-1 0 0,1 0-1,0 0 1,0 0 0,0-1 0,0 0-1,0 1 1,6 2 0,-4-3 19,1 0 0,-1 0 0,1-1 0,0 1 0,-1-1 0,1 0 0,0-1 1,0 1-1,0-1 0,0 0 0,-1-1 0,10-1 0,-9 1-53,1 0-1,-1 0 1,0-1-1,0 0 1,0 0-1,0-1 1,0 0-1,0 0 1,-1 0-1,0 0 1,1-1 0,-1 0-1,0 0 1,-1-1-1,1 1 1,-1-1-1,0 0 1,0 0-1,0 0 1,-1-1-1,0 1 1,0-1 0,0 0-1,-1 0 1,3-7-1,-7 10-57,-5 8 77,-6 9 91,-16 39 451,28-50-484,-1 0-1,1 0 1,0-1 0,0 1-1,0 1 1,0-1-1,1 0 1,-1 0-1,1 0 1,0 0-1,0 0 1,0 0 0,0 1-1,1-1 1,-1 0-1,2 5 1,-1-8-43,0 1 0,-1 0 1,1-1-1,0 1 0,0 0 0,0-1 0,0 1 1,0-1-1,0 1 0,0-1 0,0 0 1,0 0-1,0 1 0,0-1 0,0 0 1,0 0-1,0 0 0,0 0 0,0 0 0,0 0 1,0 0-1,0 0 0,0 0 0,0-1 1,0 1-1,0 0 0,1-1 0,27-12 68,-19 5-210,0-1 0,-1 0 0,13-15 0,17-18-259,-37 53 653,0 0 0,-1 0 0,-1 22 0,1-33-248,-1 1 1,1 0 0,-1 0-1,1-1 1,-1 1 0,1 0-1,0-1 1,-1 1-1,1-1 1,0 1 0,0-1-1,-1 1 1,1-1 0,0 1-1,0-1 1,-1 0-1,1 0 1,0 1 0,0-1-1,0 0 1,0 0 0,0 0-1,0 0 1,-1 0-1,1 0 1,0 0 0,0 0-1,0 0 1,0 0 0,0 0-1,-1-1 1,1 1-1,0 0 1,1-1 0,33-8 45,-14-2-216,-15 7-20,0 0 0,1 1 0,0 0-1,-1 0 1,1 1 0,0 0-1,0 0 1,12-1 0,-18 4 186,0-1 0,-1 1 0,1 0 0,-1 0 0,1 0 0,-1-1 0,1 1 0,-1 0 0,1 0 0,-1 0 1,0 0-1,0 0 0,1 0 0,-1 0 0,0 0 0,0 0 0,0 0 0,0 0 0,0 0 0,0-1 0,-1 3 0,0 24 489,-8 31 898,9-58-1392,1 1 0,-1-1 1,0 0-1,1 1 1,-1-1-1,0 0 0,1 1 1,-1-1-1,0 0 1,1 0-1,-1 1 0,1-1 1,-1 0-1,0 0 1,1 0-1,-1 0 0,1 0 1,-1 0-1,1 1 1,-1-1-1,0 0 1,1 0-1,-1 0 0,1 0 1,-1-1-1,1 1 1,-1 0-1,1 0 0,-1 0 1,0 0-1,1 0 1,-1 0-1,1-1 0,-1 1 1,0 0-1,1 0 1,-1-1-1,1 1 0,-1 0 1,1-1-1,18-9 17,25-25-2763,-27 20 180,0 1 0,1 1 1,39-21-1,-51 31 2624,0-1 1,0 0-1,0 0 1,0 0-1,9-11 1,-13 13 209,1-1 1,-1 1 0,0-1 0,0 0-1,0 0 1,0 0 0,0 0 0,-1 0-1,1 0 1,-1 0 0,0 0 0,0-1 0,1-6-1,-2 10-189,0 0 0,0-1 0,0 1-1,0 0 1,0 0 0,0 0-1,0-1 1,0 1 0,0 0 0,0 0-1,0-1 1,0 1 0,0 0 0,-1 0-1,1 0 1,0 0 0,0-1 0,0 1-1,0 0 1,0 0 0,-1 0 0,1 0-1,0-1 1,0 1 0,0 0 0,0 0-1,-1 0 1,1 0 0,0 0 0,0 0-1,0 0 1,-1 0 0,1 0 0,0 0-1,0 0 1,-1-1 0,1 1-1,0 0 1,0 0 0,0 1 0,-1-1-1,1 0 1,0 0 0,-1 0 0,-14 5 1280,-12 13-259,23-15-956,0 0 1,-1 1 0,1-1-1,1 1 1,-1 0-1,1 0 1,-1 1 0,1-1-1,0 1 1,1-1-1,-1 1 1,-3 9 0,9-13-242,0 0 0,-1 0 0,1 0 0,0-1 0,0 1 0,0-1 0,0 0 0,0 0 0,0 0 0,0 0 0,-1 0 0,1-1 0,4-1 0,65-20-4040,-59 17 3781,0 0 0,1 1-1,0 0 1,-1 1 0,1 0 0,18 0 0,-31 3 422,-1 0 0,1 0 0,0 0 0,-1 0 0,1 0 0,0 0 0,-1 0 1,1 0-1,-1 0 0,1 1 0,0-1 0,-1 0 0,1 0 0,-1 0 0,1 1 0,-1-1 0,1 0 0,-1 1 0,1-1 0,-1 1 0,1-1 1,-1 0-1,1 1 0,-1-1 0,1 1 0,-1-1 0,0 1 0,0-1 0,1 1 0,-1 0 0,0-1 0,0 1 0,1-1 0,-1 1 0,0 0 0,0 0 1,-7 29 1614,-25 23 526,22-38-1757,3-5-131,-1 1-1,1-1 1,-2 0 0,1-1-1,-13 11 1,21-29-2801,6-7-2802,6-7-2218,3-4-5040</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45.829"/>
    </inkml:context>
    <inkml:brush xml:id="br0">
      <inkml:brushProperty name="width" value="0.025" units="cm"/>
      <inkml:brushProperty name="height" value="0.025" units="cm"/>
    </inkml:brush>
  </inkml:definitions>
  <inkml:trace contextRef="#ctx0" brushRef="#br0">5 236 14382,'0'2'10413,"0"14"-7561,-3 27-222,2-29-2505,0 0-1,1 0 1,3 21 0,-4-34-121,1-1-1,0 1 1,0-1 0,1 1 0,-1 0 0,0-1-1,0 1 1,0-1 0,0 1 0,0 0 0,1-1-1,-1 1 1,0-1 0,0 1 0,1-1 0,-1 1-1,0-1 1,1 1 0,-1-1 0,1 1 0,-1-1 0,1 0-1,-1 1 1,0-1 0,1 0 0,-1 1 0,1-1-1,0 0 1,-1 0 0,1 1 0,-1-1 0,1 0-1,-1 0 1,1 0 0,0 0 0,-1 0 0,1 0-1,-1 0 1,1 0 0,0 0 0,-1 0 0,1 0-1,-1 0 1,1 0 0,0 0 0,-1 0 0,1-1 0,-1 1-1,1 0 1,-1 0 0,1-1 0,22-21 209,-19 16-252,-1-1 1,0 0-1,-1 0 0,0 0 1,0 0-1,0 0 1,-1 0-1,0 0 0,0-1 1,-1 1-1,0 0 1,-2-15-1,2 22 33,0-1 0,0 1 0,0 0 0,0 0 0,0-1 0,0 1 0,0 0 1,0 0-1,-1-1 0,1 1 0,0 0 0,0 0 0,0-1 0,0 1 0,-1 0 0,1 0 0,0 0 0,0-1 0,-1 1 0,1 0 0,0 0 0,0 0 0,-1 0 0,1 0 1,0-1-1,0 1 0,-1 0 0,1 0 0,0 0 0,-1 0 0,1 0 0,0 0 0,0 0 0,-1 0 0,1 0 0,0 0 0,-1 0 0,1 0 0,0 0 0,-1 0 1,1 1-1,0-1 0,0 0 0,-1 0 0,1 0 0,0 0 0,0 0 0,-1 1 0,1-1 0,0 0 0,0 0 0,0 0 0,-1 1 0,1-1 0,0 1 0,-1-1-11,1 0 0,0 1-1,0-1 1,-1 0 0,1 1-1,0-1 1,0 1-1,0-1 1,-1 1 0,1-1-1,0 0 1,0 1 0,0-1-1,0 1 1,0-1-1,0 1 1,0-1 0,0 1-1,0-1 1,0 1 0,0-1-1,0 1 1,0-1-1,0 0 1,0 1 0,1-1-1,-1 1 1,0-1 0,0 1-1,1-1 1,-1 0 0,0 1-1,0-1 1,1 0-1,-1 1 1,0-1 0,1 0-1,-1 1 1,0-1 0,1 0-1,-1 0 1,1 1-1,-1-1 1,1 0 0,0 0-1,3 2-628,1 0 0,-1-1 0,1 0 0,-1 0 0,1 0 0,0 0 0,-1-1 0,1 0 0,0 0 0,0 0 0,-1-1 0,1 1 0,4-2 0,2-1-1814,-1 1-1,0-2 0,1 1 0,14-9 0,-21 10 2358,16-10 580,-14 1 8107,-12 9-2966,-21 13-3501,23-7-1906,1 1 0,-1-1 1,1 0-1,0 1 0,0 0 0,1-1 0,-1 1 0,1 0 0,0 1 1,0-1-1,1 0 0,0 0 0,-1 1 0,2-1 0,-1 1 0,1-1 0,0 1 1,0-1-1,1 6 0,-1-9-205,1-1-1,-1 0 1,1 0 0,0 0-1,-1 0 1,1 0 0,0 0-1,0 0 1,-1 0 0,1 0 0,0 0-1,0 0 1,0-1 0,0 1-1,0 0 1,0-1 0,0 1-1,1 0 1,-1-1 0,0 0-1,0 1 1,0-1 0,1 0 0,-1 1-1,0-1 1,0 0 0,1 0-1,-1 0 1,0 0 0,0 0-1,1 0 1,1-1 0,2 1-34,0-1 1,0 1-1,-1-1 1,1 0-1,0 0 1,0-1-1,5-2 1,-2-1-218,-1 0 0,0 0 0,0-1 0,0 0 0,-1-1 0,0 0 1,0 1-1,0-2 0,-1 1 0,0-1 0,-1 0 0,0 0 0,0 0 0,-1 0 0,4-13 0,-7 21 254,0 0 0,1-1-1,-1 1 1,0 0-1,0-1 1,0 1-1,0 0 1,0 0-1,0-1 1,0 1 0,0 0-1,0-1 1,1 1-1,-2 0 1,1-1-1,0 1 1,0 0-1,0-1 1,0 1-1,0 0 1,0-1 0,0 1-1,0 0 1,0 0-1,0-1 1,-1 1-1,1 0 1,0-1-1,0 1 1,0 0-1,-1 0 1,1 0 0,0-1-1,0 1 1,0 0-1,-1 0 1,1 0-1,0-1 1,-1 1-1,1 0 1,0 0 0,0 0-1,-1 0 1,1 0-1,0 0 1,-1 0-1,1 0 1,0 0-1,-1 0 1,1 0-1,0 0 1,-1 0 0,1 0-1,0 0 1,-1 0-1,1 0 1,0 0-1,0 0 1,-1 0-1,1 0 1,0 0-1,-1 1 1,1-1 0,0 0-1,0 0 1,-1 1-1,-18 13 1224,15-7-900,0 0-1,0 0 1,0 1-1,1-1 1,-4 14 0,4 10 614,3-30-916,0-1-1,0 1 0,1 0 1,-1 0-1,0 0 1,0-1-1,1 1 1,-1 0-1,1 0 1,-1-1-1,1 1 0,-1 0 1,1-1-1,-1 1 1,1-1-1,-1 1 1,1-1-1,0 1 1,-1-1-1,1 1 1,0-1-1,-1 1 0,1-1 1,0 0-1,0 1 1,0-1-1,-1 0 1,2 0-1,4 1-36,-1-1 0,0-1 1,1 1-1,-1-1 0,0 0 0,0 0 0,1 0 0,-1-1 0,0 0 1,0 0-1,0 0 0,-1-1 0,1 1 0,-1-1 0,1 0 1,-1-1-1,0 1 0,0-1 0,0 0 0,0 0 0,-1 0 0,0 0 1,0 0-1,3-6 0,6-9-115,-1 0 1,0-1-1,-2 0 0,11-33 1,-13 33 33,0-1 1,-2 1-1,0-1 1,3-42-1,-9 69 248,0 1 0,-1-1 0,1 1 0,-1-1 0,-1 0 0,1 1 0,-5 6 0,-6 18 370,7-10-329,0 1 0,2 0 1,0 0-1,1 1 0,2-1 1,1 29-1,-1-50-202,1 1 0,0 0-1,1-1 1,-1 1 0,0 0 0,0-1-1,1 1 1,-1-1 0,1 1 0,-1 0-1,1-1 1,0 1 0,-1-1 0,1 1 0,0-1-1,0 0 1,0 1 0,0-1 0,0 0-1,1 0 1,-1 0 0,0 1 0,1-1-1,-1 0 1,0-1 0,1 1 0,-1 0-1,1 0 1,-1-1 0,1 1 0,0-1 0,-1 1-1,1-1 1,0 0 0,-1 1 0,1-1-1,0 0 1,-1 0 0,1 0 0,0-1-1,-1 1 1,1 0 0,0 0 0,-1-1 0,1 1-1,-1-1 1,1 0 0,-1 1 0,1-1-1,-1 0 1,1 0 0,-1 0 0,0 0-1,1 0 1,-1 0 0,0 0 0,0-1 0,0 1-1,0 0 1,0-1 0,0 1 0,0-1-1,0 1 1,0-3 0,5-9 21,-2 0 0,0-1 0,5-22 0,-9 36-20,0-1 0,0 1 0,1 0 0,-1 0 0,0-1 0,0 1 0,1 0 0,-1 0 0,0 0 0,1 0 0,-1-1 0,0 1 0,1 0 0,-1 0 0,0 0 0,1 0 0,-1 0 0,1 0 0,-1 0 0,0 0 0,1 0 0,-1 0 0,0 0 0,1 0 0,-1 0 0,1 0 0,-1 0 0,0 0 0,1 0 0,-1 1 0,0-1 0,1 0 0,-1 0 0,0 0 0,0 0 0,1 1 0,-1-1 0,1 1 0,19 10 0,-15-7 0,2-1-4,-1-1 0,0 0 0,1 0 0,0-1 0,-1 1 1,1-1-1,0-1 0,0 1 0,0-1 0,-1-1 0,1 1 0,0-1 0,0 0 0,6-2 0,-10 2 3,1 0 0,-1 0 1,0 0-1,0 0 0,0-1 0,0 0 0,0 1 0,0-1 0,0 0 0,-1 0 1,1 0-1,-1-1 0,1 1 0,-1-1 0,0 1 0,0-1 0,0 0 0,0 0 0,-1 0 1,1 0-1,-1 0 0,1 0 0,-1 0 0,0 0 0,0-1 0,-1 1 0,1 0 0,-1-1 1,0-4-1,1 7 2,-1 0 0,-1 0 0,1 0 0,0 0 1,0 0-1,0 0 0,-1 0 0,1 0 0,0 0 1,-1 0-1,1 1 0,-1-1 0,1 0 0,-1 0 1,1 0-1,-1 0 0,0 1 0,1-1 0,-1 0 1,0 0-1,1 1 0,-1-1 0,0 1 0,0-1 1,0 1-1,0-1 0,0 1 0,0-1 0,0 1 1,0 0-1,0-1 0,0 1 0,0 0 0,0 0 0,0 0 1,0 0-1,0 0 0,0 0 0,0 0 0,0 0 1,0 0-1,0 1 0,0-1 0,0 0 0,0 1 1,0-1-1,1 0 0,-3 2 0,-1-1 2,0 0-1,0 1 0,0 0 0,1 0 0,-1 0 1,0 0-1,1 0 0,0 1 0,-1 0 1,1-1-1,-3 5 0,3-3-2,0 1 0,1-1 0,-1 1 0,1-1 0,0 1 0,0 0 0,1 0 0,0 0 0,-1-1 0,2 1 0,-1 1 0,0-1 0,1 0 0,0 0 0,0 0 0,1 0 0,0 0 0,-1 0 0,2 0 0,-1 0 0,0 0 0,1-1 0,0 1 0,0 0 0,1-1 0,-1 1 0,1-1 0,0 0 0,0 0 0,0 0 0,1 0 0,-1-1 0,1 1 0,0-1 0,0 0 0,0 0 0,0 0 0,1-1 0,-1 1 0,1-1 0,8 3 0,31 4-1951,2-7-3668,-16-5-3082</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02.224"/>
    </inkml:context>
    <inkml:brush xml:id="br0">
      <inkml:brushProperty name="width" value="0.025" units="cm"/>
      <inkml:brushProperty name="height" value="0.025" units="cm"/>
    </inkml:brush>
  </inkml:definitions>
  <inkml:trace contextRef="#ctx0" brushRef="#br0">144 0 9353,'0'0'20900,"-11"4"-19774,-4 2-892,0 1-1,1 0 1,-16 11-1,25-16-206,1 1 0,-1 0-1,1 0 1,0 0 0,0 1-1,1 0 1,-1-1 0,1 1-1,0 0 1,0 1 0,0-1 0,0 0-1,1 1 1,-1 0 0,1 0-1,-2 8 1,4-13-34,0 1-1,1 0 1,-1 0-1,0 0 1,1 0-1,-1 0 1,0-1-1,1 1 1,-1 0-1,1 0 1,0-1 0,-1 1-1,1 0 1,-1-1-1,1 1 1,0 0-1,-1-1 1,1 1-1,0-1 1,0 0-1,0 1 1,-1-1 0,1 1-1,0-1 1,0 0-1,0 0 1,0 1-1,0-1 1,0 0-1,-1 0 1,1 0-1,2 0 1,37 2-664,-33-1 451,165-1-4551,-94 0 5063,-78 0-252,0 0 1,0 0-1,0-1 0,0 1 1,0 0-1,0 0 0,1 0 0,-1 0 1,0 0-1,0 0 0,0 0 1,0 0-1,1 0 0,-1 0 1,0 0-1,0 0 0,0 0 1,0 0-1,0 0 0,1 0 0,-1 0 1,0 0-1,0 0 0,0 0 1,0 0-1,1 0 0,-1 0 1,0 0-1,0 0 0,0 0 0,0 0 1,0 0-1,1 0 0,-1 0 1,0 0-1,0 1 0,0-1 1,0 0-1,0 0 0,0 0 1,1 0-1,-1 0 0,0 0 0,0 1 1,0-1-1,0 0 0,0 0 1,0 0-1,0 0 0,0 1 1,0-1-1,0 0 0,0 0 1,0 0-1,0 0 0,0 1 0,0-1 1,0 0-1,0 0 0,0 0 1,0 0-1,0 0 0,0 1 1,0-1-1,0 0 0,0 0 0,0 0 1,0 0-1,-15 11 1241,-24 7-309,-47 18-343,-10 3-906,33-18-3849,56-20-3433</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46.644"/>
    </inkml:context>
    <inkml:brush xml:id="br0">
      <inkml:brushProperty name="width" value="0.025" units="cm"/>
      <inkml:brushProperty name="height" value="0.025" units="cm"/>
    </inkml:brush>
  </inkml:definitions>
  <inkml:trace contextRef="#ctx0" brushRef="#br0">154 90 13549,'-13'0'256,"-7"0"-68,-84 0 3041,89 3-1369,14 0 389,25 1-871,609-18 2775,-21 1-4243,469 31 138,-955-13 590,1-5 0,-1-5 0,246-44 0,-312 35-420,-30 6-43,0 1 0,0 2 0,42-2 0,-72 7-208,0 1 0,0 0 0,0-1-1,0 1 1,0 0 0,0-1 0,0 1 0,-1 0 0,1-1 0,0 1-1,0 0 1,-1-1 0,1 1 0,0-1 0,-1 1 0,1 0 0,0-1-1,-1 1 1,1-1 0,-1 1 0,1-1 0,-1 1 0,1-1 0,-1 0-1,1 1 1,-1-1 0,0 1 0,1-1 0,-2 0 0,-20 21-2907,0-7-1934,4-5-1650</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7:02.113"/>
    </inkml:context>
    <inkml:brush xml:id="br0">
      <inkml:brushProperty name="width" value="0.025" units="cm"/>
      <inkml:brushProperty name="height" value="0.025" units="cm"/>
    </inkml:brush>
  </inkml:definitions>
  <inkml:trace contextRef="#ctx0" brushRef="#br0">66 0 7751,'0'0'9348,"-6"10"-8259,-6 9-455,2 1-1,-12 31 1,19-45-555,1 1 0,-1 0 0,1 0-1,1 0 1,-1 0 0,1 0 0,0 0 0,1 0 0,0 0 0,0 0 0,0 0 0,1 1-1,3 12 1,-3-19-39,0 0 0,0 0 0,0 0 0,0 0 0,0 0 0,0-1 0,0 1-1,0 0 1,0-1 0,0 1 0,0 0 0,1-1 0,-1 0 0,0 1 0,0-1-1,1 0 1,-1 1 0,0-1 0,1 0 0,-1 0 0,0 0 0,1 0 0,-1 0-1,0-1 1,0 1 0,1 0 0,-1-1 0,0 1 0,0-1 0,1 1 0,-1-1-1,0 1 1,0-1 0,2-1 0,41-24 614,-22 7-544,0-1 0,27-33 0,0 1 9,-62 94 980,4-24-1016,1 2-1,0-1 1,1 1-1,1 0 0,2 0 1,-4 28-1,7-47-67,1 0 0,0 0 0,0 0 0,0 0 1,0 0-1,0 0 0,0 0 0,0 0 0,0 0 0,0 0 0,0 0 0,1 0 1,-1 0-1,0 0 0,1 0 0,-1 0 0,0 0 0,1-1 0,-1 1 0,1 0 0,0 0 1,-1 0-1,1-1 0,0 1 0,-1 0 0,1-1 0,0 1 0,0 0 0,-1-1 1,1 1-1,0-1 0,0 0 0,0 1 0,0-1 0,0 0 0,0 1 0,0-1 0,0 0 1,0 0-1,0 0 0,0 0 0,0 0 0,0 0 0,0 0 0,0 0 0,0 0 0,0 0 1,0 0-1,-1-1 0,1 1 0,0 0 0,0-1 0,2 0 0,4-2 62,-1 0 0,1 0 1,-1-1-1,1 0 0,-1 0 0,6-5 0,6-8-37,-1 1-1,-1-2 1,-1 0 0,0-1-1,-1-1 1,14-27 0,-29 54-784,-2 22-5815,3-22-136</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7:02.474"/>
    </inkml:context>
    <inkml:brush xml:id="br0">
      <inkml:brushProperty name="width" value="0.025" units="cm"/>
      <inkml:brushProperty name="height" value="0.025" units="cm"/>
    </inkml:brush>
  </inkml:definitions>
  <inkml:trace contextRef="#ctx0" brushRef="#br0">82 65 14446,'0'0'7639,"-8"1"-7228,5-1-387,-1 0 0,1 0-1,0 1 1,0 0 0,-1 0 0,1 0 0,0 0-1,0 0 1,0 0 0,0 1 0,0 0-1,1-1 1,-1 1 0,0 0 0,1 0 0,-1 1-1,1-1 1,0 0 0,0 1 0,0 0 0,0-1-1,0 1 1,0 0 0,1 0 0,-1 0 0,1 0-1,0 0 1,0 0 0,0 0 0,0 1 0,1-1-1,0 0 1,-1 0 0,1 6 0,0-8-15,1 0 1,-1 0-1,0 0 0,0-1 1,1 1-1,-1 0 1,1 0-1,-1 0 1,1-1-1,-1 1 0,1 0 1,-1-1-1,1 1 1,0 0-1,-1-1 0,1 1 1,0-1-1,0 1 1,-1-1-1,1 1 1,0-1-1,0 0 0,0 1 1,-1-1-1,1 0 1,0 0-1,0 1 0,0-1 1,0 0-1,0 0 1,0 0-1,0 0 1,-1 0-1,1 0 0,0-1 1,0 1-1,0 0 1,0 0-1,0-1 1,1 0-1,40-12 165,-29 6-138,-1 0-1,0-1 1,0 0 0,-1-1-1,0-1 1,-1 1-1,0-2 1,-1 1 0,0-1-1,0-1 1,12-22-1,-21 34-25,0 0-1,1 0 0,-1 0 1,0 0-1,0-1 0,0 1 1,0 0-1,0 0 0,1 0 1,-1-1-1,0 1 0,0 0 1,0 0-1,0 0 0,0-1 1,0 1-1,0 0 0,0 0 1,0-1-1,0 1 0,0 0 1,0 0-1,0-1 0,0 1 0,0 0 1,0 0-1,0-1 0,0 1 1,0 0-1,0 0 0,0-1 1,0 1-1,0 0 0,0 0 1,0 0-1,-1-1 0,1 1 1,0 0-1,0 0 0,0 0 1,0-1-1,-1 1 0,1 0 1,0 0-1,0 0 0,0 0 1,-1 0-1,1-1 0,-14 9 221,-14 17-36,14-9-107,0 1-1,1 0 1,1 1 0,1 0-1,1 1 1,0 1-1,1-1 1,-10 36 0,18-53-132,1-1 1,-1 0 0,1 0 0,0 0 0,0 1 0,0-1 0,0 0 0,0 0 0,0 1 0,0-1 0,0 0-1,0 0 1,0 0 0,1 1 0,-1-1 0,1 0 0,-1 0 0,1 0 0,-1 0 0,1 0 0,-1 0 0,1 0-1,0 0 1,0 0 0,-1 0 0,1 0 0,0 0 0,0 0 0,0 0 0,0-1 0,0 1 0,0 0 0,0-1 0,0 1-1,1-1 1,-1 1 0,0-1 0,0 0 0,0 1 0,1-1 0,-1 0 0,0 0 0,0 0 0,0 0 0,1 0-1,-1 0 1,0 0 0,0 0 0,1-1 0,-1 1 0,0 0 0,2-2 0,5 1-984,-1-1 1,1 0-1,0-1 1,-1 0-1,0 0 1,13-8 0,14-16-5908</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7:02.897"/>
    </inkml:context>
    <inkml:brush xml:id="br0">
      <inkml:brushProperty name="width" value="0.025" units="cm"/>
      <inkml:brushProperty name="height" value="0.025" units="cm"/>
    </inkml:brush>
  </inkml:definitions>
  <inkml:trace contextRef="#ctx0" brushRef="#br0">48 211 13741,'0'0'1457,"-7"11"-53,4-6-1299,-2 1 78,1 1 0,0-1-1,0 1 1,0 0 0,1 0 0,0 0 0,1 1-1,0-1 1,0 0 0,0 1 0,1 0 0,0-1-1,0 10 1,2-15-171,0-1 0,-1 0 0,1 0 0,0 0 0,0 0 0,-1 0 0,1 0 0,0 0 0,0 0 0,0 0 0,0 0 0,0 0 0,1-1 0,-1 1 0,0 0 0,0-1 0,0 1 0,1-1 0,-1 1 0,0-1 0,0 0-1,1 1 1,-1-1 0,0 0 0,1 0 0,-1 0 0,1 0 0,-1 0 0,0 0 0,3-1 0,2 1 131,0 0 0,0-1 0,-1 0 0,1 0 0,0-1 0,6-1 0,-2-3-44,-1 1-1,-1-1 1,1-1 0,-1 0-1,0 0 1,0 0-1,-1-1 1,0 0 0,0-1-1,-1 1 1,0-1-1,-1 0 1,6-14 0,-3 6 191,0-1 0,-2 0 0,0 0 0,-1-1 0,-1 0 0,4-30 0,-8 44-127,0 1 0,0-1-1,0 0 1,0 1 0,0-1-1,-1 0 1,0 1 0,0-1-1,-3-7 1,3 11-147,0 0 0,0 0 0,0 0 1,0 0-1,0 0 0,0 0 0,0 0 0,0 0 1,0 1-1,0-1 0,0 0 0,-1 1 0,1-1 1,0 1-1,-1-1 0,1 1 0,0-1 0,-1 1 1,1 0-1,0 0 0,-1 0 0,1 0 0,-1 0 1,1 0-1,0 0 0,-1 0 0,1 1 0,0-1 1,-1 0-1,1 1 0,0-1 0,-1 1 0,1-1 1,0 1-1,0 0 0,0 0 0,-1-1 0,0 3 1,-8 4 1,0 0 1,0 1 0,1 0-1,0 1 1,1 0 0,0 0-1,0 1 1,1 0 0,0 0-1,1 0 1,0 1 0,1 0-1,0 1 1,1-1 0,-5 19 0,9-29-17,0 1 0,0-1 0,1 1 0,-1 0 0,0-1 0,1 1 1,-1-1-1,1 0 0,0 1 0,-1-1 0,1 1 0,0-1 1,0 0-1,0 0 0,0 1 0,0-1 0,0 0 0,0 0 1,0 0-1,0 0 0,0 0 0,1 0 0,-1 0 0,0-1 0,1 1 1,-1 0-1,1-1 0,-1 1 0,1-1 0,-1 0 0,1 1 1,-1-1-1,1 0 0,-1 0 0,1 0 0,2 0 0,13 1-328,0 0 0,27-3 0,-22 1-591,-19 0 895,0 1-1,-1 0 1,1 0-1,0 0 0,-1 0 1,1 0-1,0 1 1,-1-1-1,1 1 0,-1 0 1,1 0-1,-1 0 0,1 0 1,-1 0-1,1 0 1,-1 0-1,0 1 0,4 3 1,-5-2 116,0-1 1,0 1-1,0 0 1,0 0-1,-1 0 0,1 0 1,-1 0-1,0 0 1,0 0-1,0 0 1,-1 0-1,1 0 1,-1 0-1,1 0 1,-1 0-1,0 0 1,-1 3-1,-4 11 57,4-14-222,0 0 0,1 1 0,-1-1 0,1 0 0,0 1 0,0 0 0,1-1 0,-1 1 1,1 0-1,-1-1 0,1 1 0,0 0 0,1-1 0,0 7 0,13-9-6532,-2-6 68</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7:03.269"/>
    </inkml:context>
    <inkml:brush xml:id="br0">
      <inkml:brushProperty name="width" value="0.025" units="cm"/>
      <inkml:brushProperty name="height" value="0.025" units="cm"/>
    </inkml:brush>
  </inkml:definitions>
  <inkml:trace contextRef="#ctx0" brushRef="#br0">93 1 14221,'0'0'8734,"-7"3"-7495,3-1-1146,0-1 1,0 1-1,0 0 1,1 1-1,-1-1 1,1 1-1,-5 3 1,8-5-138,-1 0 0,0 0 0,0 0-1,1 0 1,-1 0 0,0 0 0,1 0 0,-1 0 0,1 0 0,0 0-1,-1 1 1,1-1 0,0 0 0,0 0 0,0 0 0,-1 0 0,1 1 0,0-1-1,1 0 1,-1 0 0,0 0 0,0 1 0,0-1 0,1 0 0,-1 0 0,1 0-1,-1 0 1,1 0 0,-1 0 0,1 0 0,-1 0 0,1 0 0,0 0 0,0 0-1,0 0 1,-1 0 0,1 0 0,0-1 0,0 1 0,0 0 0,2 0-1,18 15-1632,-13-11 1560,-1 1 0,1 0 1,-1 0-1,0 0 1,-1 1-1,7 8 0,-12-13 200,0 0-1,0-1 0,0 1 1,-1 0-1,1 0 0,0 0 1,-1 0-1,1-1 0,-1 1 1,0 0-1,0 0 0,1 0 1,-1 0-1,-1 0 0,1 0 1,0 0-1,0 0 0,-1 0 1,1 0-1,-1 0 0,1-1 1,-1 1-1,0 0 0,0 0 1,0-1-1,0 1 0,0 0 1,0-1-1,0 1 0,-1-1 1,1 1-1,-1-1 0,1 0 1,-1 0-1,-1 2 0,-1 0 34,-3 4 199,0 0 0,0-1-1,-1 0 1,0 0 0,0-1-1,-1 0 1,1 0-1,-1-1 1,0 0 0,-1-1-1,-12 4 1,22-8-417,-1 1 1,1 0-1,-1-1 0,1 1 1,-1 0-1,1-1 0,0 1 1,-1 0-1,1-1 0,0 1 1,-1-1-1,1 1 0,0-1 1,-1 1-1,1-1 1,0 1-1,0-1 0,0 1 1,-1-1-1,1 1 0,0-1 1,0 1-1,0-1 0,0 0 1,0 1-1,0-1 0,0 1 1,0-1-1,0 1 0,1-1 1,-1 1-1,0-1 0,0 1 1,0-1-1,1 0 0,5-24-4438,10-12-3980</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7:03.972"/>
    </inkml:context>
    <inkml:brush xml:id="br0">
      <inkml:brushProperty name="width" value="0.025" units="cm"/>
      <inkml:brushProperty name="height" value="0.025" units="cm"/>
    </inkml:brush>
  </inkml:definitions>
  <inkml:trace contextRef="#ctx0" brushRef="#br0">30 0 15631,'0'0'5061,"-4"11"-2974,-2 7-1759,1 0-1,0 0 1,1 1 0,2 0 0,0 0 0,1 0-1,0 0 1,2 0 0,2 20 0,12 124 163,-12-220-1186,-1 39 324,-1 0-1,-1-1 1,0 1-1,-4-19 1,2 35 797,-1 14-154,1 16 92,2-26-352,0 1 0,0-1-1,0 0 1,0 0 0,1 0-1,-1 1 1,1-1 0,0 0-1,-1 0 1,1 0 0,0 0-1,0 0 1,0 0 0,1 0-1,-1-1 1,0 1-1,1 0 1,-1-1 0,1 1-1,0-1 1,-1 1 0,1-1-1,0 0 1,0 0 0,0 0-1,0 0 1,0 0 0,0 0-1,0 0 1,0-1 0,0 1-1,0-1 1,0 1 0,1-1-1,-1 0 1,0 0 0,0 0-1,0 0 1,1 0-1,-1-1 1,3 0 0,1 0-16,0 0 1,0 0-1,-1-1 1,1 0 0,0 0-1,-1-1 1,0 1-1,1-1 1,-1 0-1,0-1 1,-1 1-1,1-1 1,0 0 0,6-7-1,-5 2-30,-1 0 0,0 0 0,0 0-1,5-13 1,-15 47 223,3-19-96,0 0 0,0 1 0,1-1 0,0 0 0,0 1 0,1-1 0,0 0 0,0 1 0,0-1 0,3 11 0,-2-16-77,-1 0 1,1-1-1,0 1 0,0-1 0,-1 1 1,1-1-1,0 1 0,0-1 1,0 1-1,0-1 0,0 0 0,0 1 1,-1-1-1,1 0 0,0 0 0,0 0 1,0 0-1,0 0 0,0 0 1,0 0-1,0 0 0,0 0 0,0 0 1,0-1-1,0 1 0,0 0 0,-1 0 1,1-1-1,0 1 0,0-1 1,0 1-1,1-2 0,27-16 162,71-90-1448,-100 108 1279,0 0-1,0 0 1,0 0-1,0 0 1,0 0 0,0 0-1,1 0 1,-1 0-1,0 0 1,0 0 0,0 0-1,0-1 1,0 1-1,1 0 1,-1 0 0,0 0-1,0 0 1,0 0-1,0 0 1,0 0 0,1 0-1,-1 1 1,0-1-1,0 0 1,0 0 0,0 0-1,0 0 1,1 0 0,-1 0-1,0 0 1,0 0-1,0 0 1,0 0 0,0 0-1,0 0 1,1 1-1,-1-1 1,0 0 0,0 0-1,0 0 1,0 0-1,0 0 1,0 0 0,0 1-1,0-1 1,0 0-1,0 0 1,0 0 0,0 0-1,0 0 1,0 1-1,0-1 1,0 0 0,0 0-1,0 0 1,3 18 337,-2 25 522,-1-38-519,0-4-330,0 0-1,0-1 1,1 1 0,-1-1 0,1 1 0,-1-1 0,0 1 0,1-1 0,-1 1 0,1-1 0,-1 1 0,1-1 0,-1 1 0,1-1 0,-1 0 0,1 1 0,0-1 0,-1 0 0,1 0 0,0 1 0,-1-1 0,1 0 0,0 0 0,-1 0 0,1 0 0,-1 0 0,1 0 0,0 0 0,-1 0 0,1 0 0,0 0 0,-1 0 0,1 0 0,0-1 0,-1 1 0,1 0 0,0 0 0,0-1 0,28-8 100,-9-4-158,-16 10-146,0 0-1,0 0 0,0 0 1,0 1-1,0-1 1,0 1-1,1 0 0,-1 1 1,1-1-1,0 1 1,-1 0-1,1 0 0,5 0 1,-9 4 290,0-1 0,0 2 0,-1-1 1,1 0-1,-1 0 0,0 0 0,1 0 1,-2 0-1,1 0 0,-1 3 0,2 13 136,-1-19-272,0 1-1,0-1 0,0 1 0,0-1 0,1 1 0,-1-1 0,0 1 0,0-1 0,1 1 0,-1-1 0,0 1 1,1-1-1,-1 0 0,1 1 0,-1-1 0,0 0 0,1 1 0,-1-1 0,1 0 0,-1 1 0,1-1 0,-1 0 0,1 0 1,-1 0-1,1 1 0,0-1 0,-1 0 0,1 0 0,-1 0 0,1 0 0,-1 0 0,1 0 0,-1 0 0,1 0 0,0 0 1,-1 0-1,1 0 0,-1-1 0,1 1 0,-1 0 0,1 0 0,0-1 0,22-13-6229,-7-4-653</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7:04.330"/>
    </inkml:context>
    <inkml:brush xml:id="br0">
      <inkml:brushProperty name="width" value="0.025" units="cm"/>
      <inkml:brushProperty name="height" value="0.025" units="cm"/>
    </inkml:brush>
  </inkml:definitions>
  <inkml:trace contextRef="#ctx0" brushRef="#br0">148 1 13100,'-8'4'5125,"-67"37"2806,69-38-7562,1 1-1,-1 0 1,1 0-1,0 0 1,0 0-1,1 1 1,-1 0-1,1 0 1,0 0-1,0 0 1,1 1-1,-5 9 1,8-14-381,0 0 1,0-1-1,0 1 1,0 0 0,1 0-1,-1-1 1,0 1-1,1 0 1,-1-1 0,0 1-1,1 0 1,-1-1-1,1 1 1,-1-1 0,1 1-1,-1-1 1,1 1-1,-1-1 1,1 1 0,0-1-1,-1 1 1,1-1-1,0 0 1,-1 1 0,1-1-1,0 0 1,0 0-1,-1 0 1,1 1 0,0-1-1,0 0 1,-1 0-1,1 0 1,0 0 0,0 0-1,-1 0 1,1 0-1,1-1 1,41 1-1458,-34 0 788,26-2 105,-25 1 472,0 0 1,-1 1-1,1 0 0,11 2 1,-21-2 117,1 1 0,-1-1 1,1 0-1,0 1 0,-1-1 1,1 1-1,-1-1 0,1 1 1,-1-1-1,1 1 0,-1-1 1,1 1-1,-1 0 0,1-1 1,-1 1-1,0 0 0,0-1 1,1 1-1,-1 0 0,0 0 1,0-1-1,0 1 0,0 0 1,1 0-1,-1-1 0,0 1 0,0 0 1,-1 0-1,1-1 0,0 1 1,0 0-1,0 0 0,0-1 1,-1 1-1,1 0 0,0-1 1,-1 1-1,1 0 0,0-1 1,-2 2-1,-15 27 1022,12-22-912,0-2 0,0 1 1,-1-1-1,0 1 0,0-2 1,0 1-1,-1-1 0,1 0 1,-1 0-1,0 0 1,0-1-1,-1 0 0,1-1 1,-1 0-1,1 0 0,-9 1 1,15-4-767,1 0 1,-1-1-1,1 1 1,-1 0 0,1 0-1,0-1 1,-1 1-1,1 0 1,0 0 0,0-1-1,0 1 1,0 0-1,0-1 1,0 1 0,0 0-1,0-1 1,1 1-1,-1 0 1,1-2 0,8-16-8109</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7:04.703"/>
    </inkml:context>
    <inkml:brush xml:id="br0">
      <inkml:brushProperty name="width" value="0.025" units="cm"/>
      <inkml:brushProperty name="height" value="0.025" units="cm"/>
    </inkml:brush>
  </inkml:definitions>
  <inkml:trace contextRef="#ctx0" brushRef="#br0">55 0 15727,'0'0'10175,"-5"12"-9262,-2 3-642,2 1 1,0 0-1,1 0 1,0 0 0,2 0-1,-1 0 1,1 18-1,1 42 131,-1-38-345,1 0 0,2 0-1,2 0 1,1-1 0,17 68-1,-21-105-48,0 1 0,0 0 1,0-1-1,0 1 0,0 0 0,0-1 0,1 1 0,-1 0 0,0-1 0,0 1 0,0 0 0,1-1 0,-1 1 0,0-1 0,1 1 0,-1 0 0,1-1 0,-1 1 0,1-1 0,-1 1 0,1-1 0,-1 1 0,1-1 0,-1 0 0,1 1 0,-1-1 0,2 1 0,0-21 145,-6-35-82,-18 0-55,18 48-74,0 0 1,0-1 0,1 1 0,0-1 0,1 0 0,-1 0 0,1 0 0,1 0 0,-1-17 0,6 24-510,0 0 0,0 0 0,1 0 0,-1 1 0,0 0 0,1-1 0,-1 2 0,7 0 0,-5-1-848,15 0-3262,1 0-2028</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7:05.263"/>
    </inkml:context>
    <inkml:brush xml:id="br0">
      <inkml:brushProperty name="width" value="0.025" units="cm"/>
      <inkml:brushProperty name="height" value="0.025" units="cm"/>
    </inkml:brush>
  </inkml:definitions>
  <inkml:trace contextRef="#ctx0" brushRef="#br0">73 309 8840,'0'0'17355,"-10"0"-16036,8-1-1263,0 1 0,-1 0 0,1-1 0,0 1 0,0 0 0,-1 1 0,1-1 0,0 0 0,0 1 0,-1-1 0,1 1 0,0 0 0,0-1 0,0 1 0,0 0 0,0 1 0,0-1 0,0 0 0,0 0 0,0 1 0,1-1 0,-1 1 0,1 0 0,-1-1 0,1 1 0,-1 0 0,1 0 0,0 0 0,0 0 0,0 0 0,0 0 0,0 0 0,0 0 0,1 0 0,-1 1 0,1-1 0,-1 0 0,1 0 0,0 1 0,0-1 0,0 0 0,0 0 0,1 1 0,-1 1 0,0-3-50,0 0 0,0 0 0,0 0 0,1 0-1,-1 0 1,0 1 0,0-1 0,1 0 0,-1 0 0,0 0 0,1-1 0,-1 1 0,1 0 0,0 0 0,-1 0 0,1 0 0,0 0 0,-1 0 0,1-1 0,0 1 0,0 0 0,-1-1 0,1 1-1,0-1 1,0 1 0,0-1 0,0 1 0,0-1 0,0 1 0,0-1 0,0 0 0,0 0 0,0 1 0,0-1 0,0 0 0,0 0 0,0 0 0,0 0 0,1 0 0,-1 0 0,0-1 0,0 1-1,0 0 1,0-1 0,1 0 0,2 0-30,0 0 0,0 0 0,0 0 0,0-1 0,0 0 0,-1 0-1,1 0 1,-1 0 0,1 0 0,-1-1 0,3-3 0,9-13-728,-2 0-1,-1-2 1,13-27 0,-23 45 654,-17 61-500,10-41 572,0 1 0,0-1 0,2 1 1,0 0-1,0 27 0,3-45-33,0 1-1,0-1 0,0 0 1,0 0-1,0 1 1,0-1-1,0 0 1,0 0-1,0 1 1,0-1-1,1 0 1,-1 0-1,0 1 1,0-1-1,0 0 1,0 0-1,1 0 1,-1 1-1,0-1 0,0 0 1,0 0-1,1 0 1,-1 0-1,0 1 1,0-1-1,1 0 1,-1 0-1,0 0 1,0 0-1,1 0 1,-1 0-1,0 0 1,0 0-1,1 0 1,-1 0-1,0 0 0,1 0 1,-1 0-1,0 0 1,0 0-1,1 0 1,-1 0-1,0 0 1,0 0-1,1 0 1,-1-1-1,0 1 1,0 0-1,1 0 1,-1 0-1,0 0 1,0-1-1,0 1 0,1 0 1,-1 0-1,0-1 1,15-10-1593,-6-3 300,-1 0 0,0-1 0,-1 0-1,-1 0 1,0-1 0,6-25 0,14-105-1671,-19 105 3078,0-4 961,3-14 3867,-8 38 5239,-3 56-8592,-9 43 0,4-40-670,0 46 0,5-72-836,2-1 1,0 0 0,0 1-1,1-1 1,0 0 0,1 0-1,0 0 1,7 15 0,-9-24-2,-1-1-1,0 0 1,1 0 0,0 1-1,-1-1 1,1 0 0,0 0-1,-1 0 1,1 0 0,0 0 0,0 0-1,0 0 1,0 0 0,0 0-1,0 0 1,0 0 0,0-1 0,0 1-1,0 0 1,1-1 0,-1 1-1,0-1 1,0 1 0,1-1 0,-1 0-1,0 0 1,1 1 0,-1-1-1,0 0 1,1 0 0,-1 0 0,0 0-1,1-1 1,-1 1 0,0 0-1,0 0 1,1-1 0,-1 1 0,0-1-1,0 1 1,1-1 0,-1 0-1,0 1 1,0-1 0,0 0 0,0 0-1,0 0 1,0 0 0,1-1-1,8-8 243,-1 1-1,0-1 0,-1-1 0,7-12 0,-6 11-435,24-32 197,-15 21-173,0-2 1,-1 0-1,21-45 0,-39 67-286,-6 10 86,-9 12-741,0 14-3673,9-9-2954,2-9-2770</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7:05.608"/>
    </inkml:context>
    <inkml:brush xml:id="br0">
      <inkml:brushProperty name="width" value="0.025" units="cm"/>
      <inkml:brushProperty name="height" value="0.025" units="cm"/>
    </inkml:brush>
  </inkml:definitions>
  <inkml:trace contextRef="#ctx0" brushRef="#br0">0 0 10826,'0'0'21941,"21"61"-21941,-10-49 0,0 1-929,-2-6-2082,2-5-2818,-7-2-2307</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03.024"/>
    </inkml:context>
    <inkml:brush xml:id="br0">
      <inkml:brushProperty name="width" value="0.025" units="cm"/>
      <inkml:brushProperty name="height" value="0.025" units="cm"/>
    </inkml:brush>
  </inkml:definitions>
  <inkml:trace contextRef="#ctx0" brushRef="#br0">423 113 16624,'4'-11'2904,"-2"7"-2319,13-38 1934,-14 40-2187,0-1 0,-1 1 0,1-1 1,-1 0-1,1 0 0,-1 1 0,0-1 0,0 0 0,0 0 1,0 1-1,-1-1 0,1 0 0,-1 0 0,0 1 0,0-4 0,0 5-249,0 0 0,0 1-1,0-1 1,0 0-1,-1 0 1,1 1-1,0-1 1,0 0-1,0 1 1,-1-1-1,1 1 1,0 0-1,0-1 1,-1 1 0,1 0-1,0 0 1,-1 0-1,1 0 1,0 0-1,-1 0 1,1 0-1,0 0 1,-1 0-1,1 1 1,0-1 0,-3 1-1,-34 15 182,14 0-219,1 0 0,1 1-1,0 1 1,-34 38-1,-65 95 48,120-149-91,-21 28 117,-29 53 0,47-76-102,0 1-1,0 0 1,1 0-1,0 0 1,1 1-1,-1-1 0,2 1 1,-1-1-1,1 1 1,1 0-1,-1 0 1,3 15-1,-1-21-14,0 0-1,0 0 0,1 0 1,-1 0-1,1-1 0,0 1 1,0 0-1,0-1 0,0 0 1,0 1-1,1-1 0,-1 0 1,0 0-1,1 0 0,0-1 1,0 1-1,-1 0 1,1-1-1,0 0 0,0 0 1,0 0-1,0 0 0,0 0 1,1-1-1,-1 1 0,6-1 1,11 2 39,0-1 1,40-2-1,-53 0-32,15 0 6,0-2 0,0-1-1,0 0 1,-1-1 0,0-2 0,0 0 0,0-1-1,-1-1 1,0-1 0,-1-1 0,21-15-1,-39 25-2,0 0-1,1 0 1,-1 0-1,0 0 1,0 0-1,0 0 0,0 0 1,0 0-1,0 0 1,0-1-1,0 1 1,-1 0-1,1-1 1,0 1-1,-1 0 0,1-1 1,-1 1-1,0-1 1,1-2-1,-1 3 8,-1 0 1,1 0-1,-1 1 1,1-1-1,-1 0 0,1 0 1,-1 1-1,1-1 0,-1 0 1,0 1-1,1-1 0,-1 0 1,0 1-1,0-1 0,1 1 1,-1-1-1,0 1 0,0 0 1,0-1-1,0 1 0,0 0 1,-1-1-1,-9-1 142,1 0-1,-1 1 1,-20 0-1,29 1-157,-20 1-2,1 0 0,-39 8 0,52-8 0,0 1 0,1 0 0,-1 1 0,0 0 0,1 0 0,0 1 0,0-1 0,0 1 0,0 1 0,-11 9 0,18-14-1,0 0 1,0 0-1,-1 0 1,1 0-1,0 1 0,-1-1 1,1 0-1,0 0 0,0 1 1,-1-1-1,1 0 1,0 0-1,0 1 0,0-1 1,0 0-1,-1 1 0,1-1 1,0 0-1,0 1 1,0-1-1,0 0 0,0 1 1,0-1-1,0 0 0,0 1 1,0-1-1,0 0 1,0 1-1,0-1 0,0 0 1,0 1-1,0-1 0,0 0 1,0 1-1,0-1 1,1 0-1,-1 1 0,0-1 1,0 0-1,0 1 0,0-1 1,1 0-1,-1 0 1,0 1-1,21 4-59,27-8-12,-2-7-128,0-2 0,-1-2 0,-1-2 0,0-2 1,42-25-1,11-2-112,-96 45 315,-1 0 0,0 0 0,0 0 0,1 0 1,-1 1-1,0-1 0,0 0 0,1 0 0,-1 0 0,0 1 0,0-1 0,0 0 0,1 0 0,-1 0 1,0 1-1,0-1 0,0 0 0,0 1 0,0-1 0,0 0 0,1 0 0,-1 1 0,0-1 0,0 0 0,0 1 1,0-1-1,0 0 0,0 1 0,0-1 0,0 0 0,0 0 0,0 1 0,0-1 0,-1 0 0,1 1 1,0-1-1,0 0 0,0 0 0,0 1 0,0-1 0,-1 0 0,1 0 0,0 1 0,0-1 0,0 0 1,-1 0-1,1 0 0,0 1 0,-1-1 0,-9 19 167,-2-1 0,0 0 0,-28 31 0,28-36-65,1 0-1,0 0 1,1 1-1,1 1 1,0 0-1,1 0 1,-12 30-1,20-44-111,0-1 0,-1 1 0,1-1 1,0 1-1,0-1 0,0 1 0,0-1 0,0 1 0,0-1 1,0 1-1,0-1 0,0 1 0,0-1 0,0 1 0,0-1 0,0 1 1,0-1-1,0 1 0,1-1 0,-1 1 0,0-1 0,0 0 0,1 1 1,-1-1-1,0 1 0,0-1 0,1 0 0,-1 1 0,0-1 1,1 1-1,-1-1 0,1 0 0,-1 0 0,0 1 0,1-1 0,-1 0 1,2 1-1,23-3-834,24-17-2943,-22-6-3503,-1-5-3539</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7:06.154"/>
    </inkml:context>
    <inkml:brush xml:id="br0">
      <inkml:brushProperty name="width" value="0.025" units="cm"/>
      <inkml:brushProperty name="height" value="0.025" units="cm"/>
    </inkml:brush>
  </inkml:definitions>
  <inkml:trace contextRef="#ctx0" brushRef="#br0">111 0 11403,'0'0'8936,"-5"13"-7078,-8 20-812,2 1 1,1 0-1,1 0 0,2 1 1,-3 45-1,9-56-914,-1-10-211,1-1 0,1 1 0,0 0 0,1 0 0,1 0 1,0-1-1,0 1 0,1 0 0,8 19 0,-11-32-45,1-1 0,-1 1 0,0 0 0,0-1-1,0 1 1,1-1 0,-1 0 0,0 1 0,0-1 0,1 1-1,-1-1 1,0 1 0,1-1 0,-1 1 0,1-1 0,-1 0-1,0 1 1,1-1 0,-1 0 0,1 0 0,-1 1-1,1-1 1,-1 0 0,1 0 0,-1 0 0,1 1 0,-1-1-1,1 0 1,0 0 0,5-13-2701,-4-28-1689,-2 40 4154,0-4-190,0 1 0,-1-1-1,0 1 1,0-1 0,0 1-1,0-1 1,-1 1 0,0 0-1,0-1 1,0 1 0,0 0-1,0 1 1,-1-1 0,0 0-1,-6-6 1,-14-5 1598,-4 9 5001,57 26-3855,-22-18-2733,1 1 0,-1-1-1,1-1 1,-1 1 0,1-1 0,-1-1 0,1 0 0,12-1-1,-18 1 659,-1-1-1,1 1 0,0-1 1,0 0-1,-1 0 0,1 0 1,-1 0-1,1 0 0,-1-1 1,0 1-1,1-1 0,2-3 1,-3 4 520,-1-1 1,1 0 0,-1 0 0,0-1 0,1 1 0,-1 0 0,0 0 0,0 0 0,-1-1 0,1 1 0,0-1 0,-1 1 0,0 0 0,1-1 0,-1 1 0,0-5 1468,-3 26-1843,2-14-175,0 0-1,0 1 0,1-1 0,-1 1 0,1-1 1,1 1-1,1 10 0,-1-14-78,-1 0 0,1 0 0,1-1 1,-1 1-1,0 0 0,0 0 0,1-1 0,-1 1 1,1-1-1,-1 1 0,1-1 0,-1 0 0,1 1 1,0-1-1,0 0 0,0 0 0,0 0 0,0-1 1,0 1-1,0 0 0,0-1 0,0 1 0,0-1 1,0 0-1,4 1 0,45 4 1038,69-1 561,-122-8-1488,1 0 1,-1 0 0,1 0 0,-1 0-1,-1 1 1,1-1 0,0 1 0,-1 0 0,-4-4-1,-3-7-9,6 8-68,-30-50 55,32 53-19,1-1 0,-1 1-1,1-1 1,-1 1 0,1-1-1,0 1 1,1-1 0,-1 1-1,0-1 1,1 0 0,0 0-1,0 1 1,0-1 0,1-5-1,0 8-71,0-1-1,0 1 0,0 0 0,0 0 0,0 0 0,0 0 0,0-1 0,1 2 0,-1-1 0,0 0 0,0 0 0,1 0 0,-1 0 1,1 1-1,-1-1 0,1 1 0,-1-1 0,1 1 0,-1 0 0,1-1 0,2 1 0,42-2 42,-37 2-48,61 1-604,-37 0-1005,1-1 0,-1-1-1,55-10 1,-33-4-5840</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7:12.505"/>
    </inkml:context>
    <inkml:brush xml:id="br0">
      <inkml:brushProperty name="width" value="0.025" units="cm"/>
      <inkml:brushProperty name="height" value="0.025" units="cm"/>
    </inkml:brush>
  </inkml:definitions>
  <inkml:trace contextRef="#ctx0" brushRef="#br0">1 0 18834,'0'0'5925,"68"0"-4868,-38 0-32,1 0-352,-2 4-577,-2 3-160,-2 2-1153,-6 3-449,-5 2-352,-10-1-1217,-4 1-1281,-4-3-2306</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7:12.843"/>
    </inkml:context>
    <inkml:brush xml:id="br0">
      <inkml:brushProperty name="width" value="0.025" units="cm"/>
      <inkml:brushProperty name="height" value="0.025" units="cm"/>
    </inkml:brush>
  </inkml:definitions>
  <inkml:trace contextRef="#ctx0" brushRef="#br0">1 43 18321,'0'0'3588,"67"-4"-1026,-31-4-768,2 0-225,3 2-1024,-1 2-545,-6 0-2178,-5 1-2627,-9-2-7270</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7:13.900"/>
    </inkml:context>
    <inkml:brush xml:id="br0">
      <inkml:brushProperty name="width" value="0.025" units="cm"/>
      <inkml:brushProperty name="height" value="0.025" units="cm"/>
    </inkml:brush>
  </inkml:definitions>
  <inkml:trace contextRef="#ctx0" brushRef="#br0">0 376 17521,'0'0'8493,"12"-9"-6731,17-17-1383,0-2 1,-2 0 0,40-54 0,-28 28-56,51-94 0,-119 235 1881,27-82-2196,-12 30 92,1 0 1,3 1 0,0 0 0,2 0-1,-5 64 1,13-99-154,1-1-1,-1 1 1,0-1 0,0 0-1,0 1 1,1-1 0,-1 1 0,0-1-1,1 0 1,-1 1 0,0-1-1,1 0 1,-1 1 0,0-1-1,1 0 1,-1 0 0,0 1-1,1-1 1,-1 0 0,1 0-1,-1 0 1,1 0 0,-1 0 0,0 1-1,1-1 1,-1 0 0,1 0-1,-1 0 1,1 0 0,-1 0-1,1 0 1,-1 0 0,0-1-1,1 1 1,-1 0 0,1 0-1,-1 0 1,1 0 0,-1-1 0,0 1-1,1 0 1,-1 0 0,1 0-1,-1-1 1,0 1 0,1 0-1,-1-1 1,0 1 0,0 0-1,1-1 1,21-16-5859,-10-3-1653</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7:14.787"/>
    </inkml:context>
    <inkml:brush xml:id="br0">
      <inkml:brushProperty name="width" value="0.025" units="cm"/>
      <inkml:brushProperty name="height" value="0.025" units="cm"/>
    </inkml:brush>
  </inkml:definitions>
  <inkml:trace contextRef="#ctx0" brushRef="#br0">93 1 12460,'0'0'18086,"-3"12"-17910,-10 25 407,-18 37 0,-5 10 275,34-80-855,1 0 1,-1 1-1,1-1 1,0 0-1,0 1 1,0-1-1,0 8 1,2-11-6,-1 0 0,0 0 1,0 0-1,1 0 0,-1 0 0,1 0 1,-1 0-1,1 0 0,-1 0 0,1-1 0,-1 1 1,1 0-1,0 0 0,-1 0 0,1-1 1,0 1-1,0-1 0,0 1 0,-1 0 0,1-1 1,0 1-1,0-1 0,0 0 0,0 1 1,0-1-1,0 0 0,0 1 0,0-1 1,0 0-1,0 0 0,0 0 0,0 0 0,0 0 1,0 0-1,0 0 0,2-1 0,4 1-464,1-1 0,-1 0 0,1-1-1,-1 0 1,1 0 0,-1 0 0,0-1-1,0 0 1,12-8 0,-6 3-3082,0-1-1,0 0 1,20-22 0,-10 8-6654</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7:15.134"/>
    </inkml:context>
    <inkml:brush xml:id="br0">
      <inkml:brushProperty name="width" value="0.025" units="cm"/>
      <inkml:brushProperty name="height" value="0.025" units="cm"/>
    </inkml:brush>
  </inkml:definitions>
  <inkml:trace contextRef="#ctx0" brushRef="#br0">99 1 2114,'0'0'22293,"-60"76"-20339,45-42-513,4 2-544,1 1-609,8-2-191,2-3-65,0-5-1057,10-10-2563,10-10-2690,-1-7-5701</inkml:trace>
  <inkml:trace contextRef="#ctx0" brushRef="#br0" timeOffset="1">207 170 22325,'0'0'7015,"-42"59"-6407,31-34-31,4 0-193,1 3-320,6-1-480,0 2-1186,0-2-1889,4 0-1185,3-6-3332</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7:15.474"/>
    </inkml:context>
    <inkml:brush xml:id="br0">
      <inkml:brushProperty name="width" value="0.025" units="cm"/>
      <inkml:brushProperty name="height" value="0.025" units="cm"/>
    </inkml:brush>
  </inkml:definitions>
  <inkml:trace contextRef="#ctx0" brushRef="#br0">35 29 18962,'0'0'4345,"8"-5"-2615,29-15-705,-36 20-1000,0-1 0,0 1 0,0-1 0,-1 1 0,1 0 0,0-1 0,0 1 0,0 0 0,0 0 0,0-1 0,0 1 0,0 0 0,0 0 0,0 0 0,0 1 0,1-1 0,-1 0 0,0 0 0,-1 0 0,1 1 0,0-1 0,0 0 0,0 1 0,0-1 0,0 1 0,0-1 0,0 1 0,0 0 0,-1-1 0,1 1 0,0 0 0,-1-1 0,1 1 0,0 0 0,-1 0 0,1 0 0,-1 0 0,1 0 0,-1-1 0,1 1 0,-1 0 0,0 0 0,1 0 0,-1 0 0,0 0 0,0 0 0,0 0 0,0 0 0,0 2 0,0 46 465,-3-40-263,0 0 1,0 0-1,-1 0 0,0-1 0,0 1 0,-1-1 0,0 0 0,-1-1 1,1 1-1,-12 9 0,12-11-51,-1 0 0,1 0 0,0 0 0,1 0 1,-1 1-1,1 0 0,0 0 0,1 0 0,0 0 0,0 1 1,0-1-1,1 1 0,-2 13 0,4-20-176,1 0 0,-1 0 1,0 0-1,1 0 0,-1 0 0,1 0 1,-1 0-1,1 0 0,0-1 0,-1 1 1,1 0-1,0 0 0,0 0 0,-1-1 1,1 1-1,0 0 0,0-1 0,0 1 0,0-1 1,0 1-1,0-1 0,0 1 0,0-1 1,0 0-1,0 0 0,0 1 0,0-1 1,1 0-1,-1 0 0,0 0 0,1 0 1,45 1-19,-36-2-4,4 1-15,30 0-2191,-1-4-4839,-14-1-1602</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7:15.833"/>
    </inkml:context>
    <inkml:brush xml:id="br0">
      <inkml:brushProperty name="width" value="0.025" units="cm"/>
      <inkml:brushProperty name="height" value="0.025" units="cm"/>
    </inkml:brush>
  </inkml:definitions>
  <inkml:trace contextRef="#ctx0" brushRef="#br0">194 12 17489,'0'0'8285,"-9"-3"-5723,6 1-2476,-1 1-1,1 0 1,-1 0 0,1 0-1,-1 0 1,1 1-1,-1-1 1,0 1 0,1 0-1,-1 0 1,0 0-1,1 1 1,-1-1 0,0 1-1,1 0 1,-1 0-1,1 0 1,-1 0 0,1 1-1,0-1 1,-1 1-1,1 0 1,0 0 0,0 0-1,0 0 1,1 1-1,-4 3 1,-4 3-11,2 1-1,0 1 0,0-1 1,1 1-1,0 1 1,1-1-1,0 1 1,1 0-1,0 0 0,1 1 1,1-1-1,0 1 1,0 0-1,1 0 1,1 0-1,0 0 1,2 26-1,0-35-63,0 0-1,1 0 1,-1 0-1,1-1 1,0 1-1,0 0 1,0-1 0,0 0-1,0 1 1,1-1-1,0 0 1,0 0 0,-1 0-1,2-1 1,-1 1-1,0-1 1,0 1-1,1-1 1,0 0 0,-1 0-1,1-1 1,0 1-1,0-1 1,0 0 0,0 0-1,0 0 1,0-1-1,0 1 1,5-1-1,-6 1 1,1-1 0,-1 1-1,1-1 1,-1 0-1,0 0 1,1 0 0,-1-1-1,1 1 1,-1-1-1,1 0 1,-1 1 0,0-2-1,0 1 1,1 0 0,-1-1-1,0 1 1,0-1-1,0 0 1,-1 0 0,1 0-1,0-1 1,-1 1-1,1 0 1,-1-1 0,0 0-1,0 0 1,0 1-1,0-1 1,0 0 0,-1-1-1,1 1 1,-1 0-1,2-6 1,-3 7-10,-1 0-1,1 0 1,0 0-1,0 0 1,-1 0-1,1 1 1,-1-1-1,0 0 1,1 0 0,-1 1-1,0-1 1,0 0-1,0 1 1,0-1-1,-1 1 1,1-1-1,0 1 1,0-1 0,-1 1-1,1 0 1,-1 0-1,0 0 1,1 0-1,-1 0 1,0 0-1,1 0 1,-1 1 0,0-1-1,0 0 1,0 1-1,1 0 1,-1-1-1,0 1 1,0 0-1,-3 0 1,-2-1-1,0 0-1,1 1 1,-1 0-1,0 0 1,0 0 0,0 1-1,0 0 1,1 0-1,-10 4 1,1 9-3162,15-13 3017,0-1-1,0 0 1,0 0-1,-1 1 1,1-1-1,0 0 1,0 1-1,0-1 1,0 0-1,0 1 1,0-1-1,0 0 1,0 1-1,0-1 1,0 0-1,0 1 1,0-1-1,0 0 1,0 1-1,0-1 1,1 0-1,-1 1 1,0-1-1,0 0 1,0 1 0,0-1-1,1 0 1,-1 0-1,0 1 1,0-1-1,1 0 1,-1 0-1,0 1 1,0-1-1,1 0 1,-1 0-1,0 0 1,0 1-1,1-1 1,-1 0-1,0 0 1,1 0-1,-1 0 1,0 0-1,1 0 1,-1 0-1,0 0 1,1 0-1,-1 0 1,0 0-1,1 0 1,-1 0-1,0 0 1,1 0-1,-1 0 1,0 0-1,1-1 1,18 1-13046</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7:16.784"/>
    </inkml:context>
    <inkml:brush xml:id="br0">
      <inkml:brushProperty name="width" value="0.025" units="cm"/>
      <inkml:brushProperty name="height" value="0.025" units="cm"/>
    </inkml:brush>
  </inkml:definitions>
  <inkml:trace contextRef="#ctx0" brushRef="#br0">241 0 10698,'0'0'15129,"-7"13"-13314,-21 29-621,-63 73-1,-10 12-4322,97-119 2160,-6 6 158,11-20-8860,11-17 2358</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7:17.251"/>
    </inkml:context>
    <inkml:brush xml:id="br0">
      <inkml:brushProperty name="width" value="0.025" units="cm"/>
      <inkml:brushProperty name="height" value="0.025" units="cm"/>
    </inkml:brush>
  </inkml:definitions>
  <inkml:trace contextRef="#ctx0" brushRef="#br0">156 70 12556,'0'0'16132,"4"-50"-14231,-4 49-1902,-1 0 0,1 0 0,0 0 0,-1 0 0,1 0 0,-1 0 0,1 0 0,-1 0 0,1 0 0,-1 1 0,0-1 0,1 0 0,-1 0 0,0 0 0,0 1 0,0-1 0,0 0 0,1 1 0,-1-1 0,0 1 0,0-1 0,0 1 0,0-1 0,0 1 0,0 0 0,0 0 0,-1-1 0,1 1 0,0 0 0,0 0 0,0 0 1,0 0-1,0 0 0,0 0 0,0 1 0,0-1 0,0 0 0,-2 1 0,-1 0-12,1 0 0,-1 0 0,0 0 1,0 0-1,1 1 0,-1 0 1,1-1-1,-1 1 0,-3 4 0,-1 1 6,0 0 0,1 1 0,0 0 0,0 0-1,1 0 1,0 1 0,1 0 0,0 1-1,0-1 1,1 1 0,0 0 0,1 0 0,0 0-1,0 0 1,1 0 0,-1 12 0,4-19-16,-1-1 1,1 0-1,0 1 1,-1-1-1,1 0 1,0 0-1,0 0 1,1 1-1,-1-1 1,0 0-1,1-1 1,-1 1-1,1 0 0,-1 0 1,1-1-1,0 1 1,0-1-1,0 1 1,0-1-1,0 0 1,0 0-1,0 0 1,1 0-1,-1 0 1,0 0-1,0 0 1,1-1-1,2 1 1,13 3-487,0-1 0,31 2 0,-34-4 78,53 3-4860,-40-4-1525</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03.935"/>
    </inkml:context>
    <inkml:brush xml:id="br0">
      <inkml:brushProperty name="width" value="0.025" units="cm"/>
      <inkml:brushProperty name="height" value="0.025" units="cm"/>
    </inkml:brush>
  </inkml:definitions>
  <inkml:trace contextRef="#ctx0" brushRef="#br0">0 260 20083,'0'0'10768,"10"4"-10672,-7-2-95,0-1 0,1 1 0,-1-1 1,1 0-1,-1 0 0,1 0 1,-1-1-1,1 1 0,0-1 1,-1 0-1,1 0 0,0 0 0,-1 0 1,1-1-1,0 0 0,-1 1 1,1-1-1,-1 0 0,1-1 0,-1 1 1,0-1-1,0 1 0,1-1 1,-1 0-1,0 0 0,0-1 0,-1 1 1,5-5-1,31-33-279,-37 38 254,1 1 0,-1-1 0,1 0 0,-1 0 0,0 1 0,0-1 0,0 0 0,0 0 0,0 0 0,0 0 0,-1 0 0,1-1 0,-1 1 0,1 0 0,-1 0 0,0 0 0,0-1 0,0 1 0,0 0 0,0 0 0,-1-5 0,0 7 7,1-1-1,-1 1 1,1-1-1,-1 1 1,0 0 0,1-1-1,-1 1 1,0 0 0,1-1-1,-1 1 1,0 0-1,0 0 1,1 0 0,-1-1-1,0 1 1,0 0 0,1 0-1,-1 0 1,0 0-1,0 0 1,0 0 0,1 1-1,-1-1 1,0 0 0,0 0-1,1 1 1,-1-1 0,0 0-1,1 1 1,-1-1-1,0 0 1,0 2 0,-23 13-104,15-6 172,1-1 0,0 1 0,0 0 0,1 1 0,1 0 0,-1 0 0,2 1 0,-1-1 0,1 1 0,1 0 0,0 1 0,1-1 1,0 1-1,0 0 0,-1 21 0,5-31-44,-1 0 1,0 0-1,1 0 1,-1-1-1,1 1 1,0 0-1,0 0 1,-1-1 0,1 1-1,0-1 1,0 1-1,1 0 1,-1-1-1,0 0 1,0 1-1,1-1 1,-1 0-1,1 0 1,-1 1-1,1-1 1,-1-1-1,1 1 1,0 0 0,-1 0-1,1 0 1,0-1-1,0 1 1,0-1-1,0 0 1,-1 1-1,1-1 1,0 0-1,0 0 1,0 0-1,2-1 1,6 2 13,0-2-1,0 1 1,-1-1-1,1-1 1,18-4 0,-13 0-45,1-1 0,-1-1 0,0 0 1,0-1-1,-1 0 0,0-1 0,0-1 0,21-22 1,-6 2-166,-3-1 1,35-51-1,-46 56-56,-11 16 7,-8 9 166,-6 9 45,-2 5 150,0 1 0,1 0 0,0 0 0,-12 22 0,18-27 14,0 0 0,1 1 0,0-1 0,1 1 0,0 0 1,0 0-1,0 1 0,2-1 0,-3 18 0,4-26-133,0 0 0,0 0 0,0 0-1,0 0 1,1 0 0,-1 0 0,0 0-1,0 0 1,1-1 0,-1 1 0,1 0 0,-1 0-1,1 0 1,-1 0 0,1 0 0,-1-1-1,1 1 1,0 0 0,-1 0 0,1-1-1,0 1 1,0 0 0,-1-1 0,1 1 0,2 0-1,28 3 100,-24-5-81,1 0 0,0 0-1,-1-1 1,1 0-1,-1 0 1,11-6 0,-2-1-93,-1-1 0,1-1 1,-2 0-1,0-1 0,0-1 1,-1 0-1,0-1 1,-2 0-1,1-1 0,-2 0 1,0 0-1,10-23 0,-19 29-43,-8 15 83,-10 15 91,10-12 0,1 1 1,1 1-1,-1-1 0,2 1 0,-1 0 1,2 0-1,-1 0 0,1 0 0,1 1 0,0-1 1,1 1-1,0 0 0,1 13 0,1-23-52,-1 1-1,1-1 1,-1 0-1,1 1 1,0-1-1,0 0 0,0 0 1,0 0-1,1 0 1,-1 0-1,0 0 0,1 0 1,0 0-1,-1 0 1,1-1-1,0 1 1,0-1-1,0 1 0,0-1 1,0 0-1,0 0 1,0 1-1,0-2 1,1 1-1,-1 0 0,0 0 1,1-1-1,-1 1 1,0-1-1,1 0 0,-1 0 1,1 0-1,2 0 1,2 0 26,0 0 1,-1 0 0,1-1 0,0 0 0,0-1 0,0 1-1,-1-1 1,1-1 0,-1 1 0,11-6 0,-6 0-36,0-1 0,0 0 0,-1 0 0,0-1 0,-1-1 0,0 1 0,-1-1 0,0-1 0,0 0 0,-1 0 0,-1 0 0,0-1 0,-1 0 0,0 0-1,-1 0 1,-1-1 0,0 1 0,-1-1 0,0 0 0,0-26 0,-2 39 4,0 1-1,0-1 0,0 1 0,0-1 1,0 1-1,0-1 0,0 1 1,0-1-1,0 1 0,0-1 0,0 0 1,0 1-1,0 0 0,-1-1 0,1 1 1,0-1-1,0 1 0,-1-1 0,1 1 1,0-1-1,0 1 0,-1 0 1,1-1-1,0 1 0,-1-1 0,1 1 1,-1 0-1,1-1 0,-1 1 0,1 0 1,0 0-1,-1-1 0,1 1 0,-1 0 1,1 0-1,-1 0 0,1 0 1,-1 0-1,1 0 0,-1 0 0,1 0 1,-1 0-1,1 0 0,-1 0 0,1 0 1,-1 0-1,1 0 0,-1 0 1,1 0-1,-2 1 0,0-1 9,0 1 0,1 0 1,-1 0-1,0 0 0,1 0 0,-1 0 1,1 0-1,-1 0 0,1 1 0,-1-1 1,1 1-1,-2 2 0,1-2 3,1 0 1,0 0-1,0 0 0,0 0 1,0 0-1,0 1 0,0-1 0,0 0 1,1 1-1,-1-1 0,1 0 1,-1 1-1,1-1 0,0 1 1,0-1-1,0 1 0,1-1 1,-1 0-1,1 1 0,-1-1 0,2 5 1,0-5-17,-1-1 0,1 1 0,-1 0 0,1-1 1,-1 1-1,1-1 0,0 0 0,0 1 0,0-1 0,0 0 0,0 0 1,0 0-1,0 0 0,0-1 0,0 1 0,0 0 0,1-1 0,-1 0 1,0 1-1,0-1 0,1 0 0,2-1 0,2 1-22,0 0 1,-1-1-1,1 0 0,0 0 1,-1-1-1,0 0 0,1 0 0,-1 0 1,0-1-1,0 0 0,0 0 0,0-1 1,-1 1-1,1-1 0,7-8 0,0-2-50,0 0-1,-2 0 1,0-1-1,13-23 1,-45 73 294,-26 61 1,41-81-161,0 1 0,1-1-1,1 1 1,1 1 0,0-1-1,-1 30 1,4-44-137,-1 0-1,1 0 1,1 0 0,-1 0-1,0 0 1,0 0-1,1 0 1,-1 0 0,1 0-1,0 0 1,-1 0 0,1-1-1,0 1 1,0 0-1,0 0 1,0-1 0,2 3-1,-2-3-96,0 0 0,1-1 0,-1 1-1,0-1 1,0 1 0,0-1 0,0 1 0,1-1-1,-1 1 1,0-1 0,1 0 0,-1 0-1,0 0 1,0 0 0,1 0 0,-1 0-1,0 0 1,1 0 0,-1 0 0,1-1 0,3 0-560,-2-1 1,1 1-1,0-1 1,0 0 0,0 0-1,-1 0 1,1-1-1,-1 1 1,0-1-1,0 0 1,0 0 0,0 0-1,0 0 1,4-8-1,12-26-14250</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7:18.063"/>
    </inkml:context>
    <inkml:brush xml:id="br0">
      <inkml:brushProperty name="width" value="0.025" units="cm"/>
      <inkml:brushProperty name="height" value="0.025" units="cm"/>
    </inkml:brush>
  </inkml:definitions>
  <inkml:trace contextRef="#ctx0" brushRef="#br0">184 24 12844,'0'0'8397,"-9"-5"-6912,6 3-1389,0 0 0,-1 0 1,1 0-1,-1 0 1,1 0-1,-1 1 1,0 0-1,0 0 0,0 0 1,1 0-1,-1 0 1,0 1-1,0 0 1,0 0-1,0 0 0,0 0 1,0 0-1,0 1 1,0 0-1,0 0 1,1 0-1,-1 0 0,0 0 1,0 1-1,1 0 1,-1 0-1,1 0 1,0 0-1,0 0 1,-6 6-1,3-2 108,0 1-1,1 0 1,0 0-1,0 0 1,0 1-1,1-1 1,0 1-1,1 0 1,0 0-1,-4 16 1,7-22-177,-1 1 0,0 0 0,1-1 0,0 1 0,0 0 0,0-1 0,0 1 0,0 0 0,0-1 0,1 1 0,-1 0 0,1-1 1,0 1-1,0-1 0,0 1 0,0-1 0,0 1 0,0-1 0,1 0 0,-1 0 0,1 1 0,0-1 0,-1 0 0,1 0 0,0-1 0,0 1 0,0 0 0,1-1 1,-1 1-1,0-1 0,0 0 0,1 1 0,-1-1 0,1 0 0,-1-1 0,1 1 0,5 1 0,1 0 57,1-1-1,0 1 1,0-1 0,0-1-1,0 0 1,0-1 0,-1 1-1,1-2 1,0 0 0,0 0-1,15-6 1,-21 7 17,0-1 1,1 0-1,-1-1 1,-1 1-1,1-1 1,0 1-1,0-1 0,-1 0 1,0-1-1,0 1 1,0-1-1,0 1 0,0-1 1,-1 0-1,1 0 1,-1 0-1,0 0 1,0 0-1,-1-1 0,1 1 1,-1 0-1,0-1 1,0 1-1,0-1 0,-1 0 1,0-7-1,0 10-102,0 0 0,0 0 1,0 1-1,0-1 0,-1 0 0,1 0 0,-1 1 0,1-1 0,-1 0 0,0 1 0,1-1 0,-1 1 0,0-1 1,0 1-1,0-1 0,-1 1 0,1-1 0,0 1 0,0 0 0,-1 0 0,1 0 0,-3-2 0,0 1 17,0 0 0,0 0 0,0 1 0,0 0-1,0 0 1,-1 0 0,1 0 0,0 0 0,-8 1 0,5 0-133,-1 0 0,1 1 0,-1-1 0,1 1 0,0 1 0,-1 0 1,1 0-1,0 0 0,0 1 0,0 0 0,-8 5 0,12-6-276,0 1 0,1-1 0,-1 1 0,1 0 0,0-1 0,-1 1 0,1 0 0,0 0 0,1 1 0,-1-1 1,0 0-1,-1 5 0,3-6-198,0 0 1,-1-1 0,1 1 0,0 0 0,0 0 0,0-1-1,0 1 1,0 0 0,1-1 0,-1 1 0,0 0-1,1-1 1,-1 1 0,1-1 0,0 1 0,-1-1 0,1 1-1,0-1 1,1 2 0,9 8-8320</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7:18.485"/>
    </inkml:context>
    <inkml:brush xml:id="br0">
      <inkml:brushProperty name="width" value="0.025" units="cm"/>
      <inkml:brushProperty name="height" value="0.025" units="cm"/>
    </inkml:brush>
  </inkml:definitions>
  <inkml:trace contextRef="#ctx0" brushRef="#br0">177 32 18962,'0'0'11184,"-11"-7"-10698,4 2-413,5 3-68,0 1-1,0-1 1,0 0-1,0 1 0,0-1 1,0 1-1,-1 0 1,1-1-1,0 1 1,-1 0-1,1 0 1,-1 1-1,1-1 1,-1 1-1,0-1 1,1 1-1,-1 0 0,1 0 1,-1 0-1,0 0 1,1 0-1,-1 1 1,1-1-1,-1 1 1,0 0-1,1-1 1,-1 1-1,-3 2 1,-3 5-19,0-1 1,1 1-1,0 1 1,1 0 0,-13 17-1,17-21 9,0 0-1,0 1 0,0-1 1,1 0-1,0 1 0,0-1 0,0 1 1,1 0-1,0 0 0,0-1 1,1 1-1,-1 0 0,1 9 0,1-14 8,0 1 0,-1-1 0,1 1 0,0-1-1,0 1 1,0-1 0,0 1 0,0-1-1,0 0 1,0 1 0,0-1 0,0 0 0,1 0-1,-1 0 1,1 0 0,-1 0 0,1 0 0,-1 0-1,1-1 1,-1 1 0,1-1 0,-1 1 0,1-1-1,0 1 1,0-1 0,-1 0 0,1 0-1,0 0 1,-1 0 0,1 0 0,0 0 0,-1 0-1,4-1 1,3 0 19,-1 0-1,0 0 0,0 0 0,1-1 1,-1 0-1,13-6 0,-10 2 0,0-1 0,0 0 1,-1 0-1,0-1 0,12-12 0,-19 18 56,1-1-1,0 0 1,-1 0-1,0 0 1,1 0 0,-1-1-1,-1 1 1,1-1-1,0 1 1,-1-1 0,0 1-1,1-1 1,-2 0-1,1 0 1,0 0 0,-1 1-1,1-1 1,-1 0-1,0 0 1,-1-6-1,0 9-86,0 0 0,1 0 0,-1 0-1,0 0 1,0 0 0,0 0-1,0 0 1,1 0 0,-1 0-1,0 1 1,-1-1 0,1 0-1,0 1 1,0-1 0,0 1-1,0-1 1,0 1 0,-1-1-1,1 1 1,0 0 0,0 0-1,-1 0 1,1-1 0,0 1-1,0 0 1,-1 1 0,1-1-1,0 0 1,0 0 0,-1 0-1,1 1 1,0-1 0,0 1-1,-2 0 1,-3 1-805,0 0-1,1 0 0,-1 0 1,1 0-1,0 1 1,-7 4-1,-2 6-7046,3-3-6423</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8:48.313"/>
    </inkml:context>
    <inkml:brush xml:id="br0">
      <inkml:brushProperty name="width" value="0.025" units="cm"/>
      <inkml:brushProperty name="height" value="0.025" units="cm"/>
    </inkml:brush>
  </inkml:definitions>
  <inkml:trace contextRef="#ctx0" brushRef="#br0">166 33 11275,'0'0'4884,"-8"-5"-3458,-28-18-369,35 22-1026,0 0 0,0 1 1,0-1-1,-1 1 1,1 0-1,0-1 1,-1 1-1,1 0 0,0 0 1,-1 0-1,1 0 1,0 0-1,-1 0 0,1 0 1,0 0-1,0 1 1,-1-1-1,1 1 1,0-1-1,0 1 0,-1-1 1,1 1-1,0-1 1,0 1-1,0 0 0,0 0 1,0 0-1,0-1 1,0 1-1,0 0 1,0 0-1,-1 2 0,-21 38 18,20-35 8,-8 21 8,1 0 0,1 1 0,2-1 0,1 2 0,1-1 0,-2 44 0,8 179-41,1-206-17,-1-4 16,3 0 0,2-1 0,1 1 0,2-1 0,2-1-1,1 0 1,19 39 0,-23-60 25,2-1-1,0 0 0,0-1 1,2-1-1,0 1 1,0-2-1,21 19 0,-23-25-14,1 1-1,0-2 0,0 0 1,1 0-1,0-1 0,0 0 1,0-1-1,0-1 0,1 0 0,0-1 1,23 4-1,-24-5 112,0-1-1,0 0 0,0-1 1,1 0-1,-1 0 1,0-2-1,0 1 0,0-2 1,0 0-1,-1 0 1,1-1-1,-1 0 1,1-1-1,-1 0 0,-1-1 1,1 0-1,-1-1 1,0 0-1,-1-1 1,1 0-1,-2 0 0,1-1 1,-1 0-1,0 0 1,-1-1-1,0 0 1,-1 0-1,0-1 0,7-16 1,1-12 390,-2 0-1,-2 0 1,-1-1 0,-2 0 0,-2-1 0,-2 0 0,-1 1 0,-3-1-1,-1 0 1,-10-57 0,6 65-486,-2 0 0,-1 0 0,-1 1-1,-2 1 1,-22-42 0,26 58-44,0 0 0,-1 1-1,-1 0 1,-1 0 0,1 1 0,-2 1 0,0 0-1,-1 0 1,0 1 0,0 1 0,-1 0 0,-22-12-1,25 18-10,-1-1 0,0 2 0,1-1 0,-1 1-1,0 1 1,-1 1 0,1-1 0,0 2-1,-15 0 1,-10 4-273,-61 13 0,61-9-235,36-8 512,-26 2-3041,26-3 2723,0 1 1,1 0 0,-1-1-1,1 1 1,-1-1 0,0 1-1,1-1 1,-1 0 0,1 1-1,0-1 1,-1 1-1,1-1 1,-1 0 0,1 1-1,0-1 1,0 0 0,-1 1-1,1-1 1,0 0 0,0 0-1,0 1 1,0-1 0,0 0-1,0 0 1,0 1 0,0-1-1,0 0 1,0 0 0,0 1-1,0-1 1,1-1 0,3-27-15717</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8:48.921"/>
    </inkml:context>
    <inkml:brush xml:id="br0">
      <inkml:brushProperty name="width" value="0.025" units="cm"/>
      <inkml:brushProperty name="height" value="0.025" units="cm"/>
    </inkml:brush>
  </inkml:definitions>
  <inkml:trace contextRef="#ctx0" brushRef="#br0">1 426 18449,'0'0'7496,"77"-57"-5863,-36 13-672,10-8-545,5-5-320,-2 1-31,-3 5-258,-10 9-1248,-13 10-1250,-11 9-1024,-13 11-1154</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8:49.246"/>
    </inkml:context>
    <inkml:brush xml:id="br0">
      <inkml:brushProperty name="width" value="0.025" units="cm"/>
      <inkml:brushProperty name="height" value="0.025" units="cm"/>
    </inkml:brush>
  </inkml:definitions>
  <inkml:trace contextRef="#ctx0" brushRef="#br0">1 329 13613,'0'0'13485,"64"-30"-11756,-24-11-319,9-4-738,-2 0-576,-4 1-32,-4 6-320,-11 5-1794,-7 3-3171,-10 8-3491</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8:49.575"/>
    </inkml:context>
    <inkml:brush xml:id="br0">
      <inkml:brushProperty name="width" value="0.025" units="cm"/>
      <inkml:brushProperty name="height" value="0.025" units="cm"/>
    </inkml:brush>
  </inkml:definitions>
  <inkml:trace contextRef="#ctx0" brushRef="#br0">0 491 12620,'0'0'8451,"4"-8"-6396,6-15-1331,-1 1 0,-1-2 0,-1 1 0,-1-1 0,-1 0 0,-1 0 0,1-48 0,-17-154 269,12 225-1000,0 0 0,0 1 0,0-1 0,0 0 0,0 0 0,0 0 0,0 1 1,1-1-1,-1 0 0,0 0 0,0 1 0,1-1 0,-1 0 0,0 1 0,1-1 0,-1 0 0,1 1 0,-1-1 0,1 0 0,-1 1 0,1-1 1,-1 1-1,1-1 0,0 1 0,-1-1 0,1 1 0,0 0 0,-1-1 0,1 1 0,0 0 0,-1-1 0,1 1 0,0 0 0,0 0 1,0 0-1,-1 0 0,1-1 0,0 1 0,0 0 0,-1 0 0,1 1 0,0-1 0,0 0 0,0 0 0,-1 0 0,1 0 0,0 1 0,-1-1 1,1 0-1,0 1 0,0-1 0,0 1 0,4 1-9,0 1 1,0-1 0,-1 1-1,1 0 1,-1 0-1,7 5 1,2 6 92,1-1 0,0-1 0,26 17 1,-35-25-122,1-1 0,0 0 0,-1 0 1,1-1-1,0 1 0,0-1 1,0-1-1,1 1 0,-1-1 0,0 0 1,1 0-1,-1-1 0,1 0 1,8-1-1,4-8-3068,-2-15-3230</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8:50.187"/>
    </inkml:context>
    <inkml:brush xml:id="br0">
      <inkml:brushProperty name="width" value="0.025" units="cm"/>
      <inkml:brushProperty name="height" value="0.025" units="cm"/>
    </inkml:brush>
  </inkml:definitions>
  <inkml:trace contextRef="#ctx0" brushRef="#br0">1 0 4965</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8:50.669"/>
    </inkml:context>
    <inkml:brush xml:id="br0">
      <inkml:brushProperty name="width" value="0.025" units="cm"/>
      <inkml:brushProperty name="height" value="0.025" units="cm"/>
    </inkml:brush>
  </inkml:definitions>
  <inkml:trace contextRef="#ctx0" brushRef="#br0">0 481 14350,'0'0'14840,"6"-5"-14103,14-15-355,-1-2 1,-1 0-1,-1 0 1,-1-2-1,24-46 0,-16 20-296,-2 0 0,18-63 0,-30 65-17,-2 13-75,-10 65-335,-6 32 322,3-33 21,1 1 0,1-1-1,2 0 1,3 38-1,-1-65-2,-1 1 0,1-1 1,0 1-1,0-1 0,0 1 0,0-1 0,0 0 0,0 1 0,1-1 0,-1 0 0,1 0 0,0 0 0,-1 0 0,1 0 0,0 0 0,0-1 0,0 1 0,0 0 0,1-1 0,-1 0 0,0 1 0,1-1 0,-1 0 0,4 1 0,29 3-2418,-1-11-5692,-22-2 1369</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8:51.013"/>
    </inkml:context>
    <inkml:brush xml:id="br0">
      <inkml:brushProperty name="width" value="0.025" units="cm"/>
      <inkml:brushProperty name="height" value="0.025" units="cm"/>
    </inkml:brush>
  </inkml:definitions>
  <inkml:trace contextRef="#ctx0" brushRef="#br0">41 589 12524,'0'0'4217,"-7"9"-896,-23 26-375,29-35-2895,1 0-1,0 1 1,0-1-1,0 0 0,-1 0 1,1 0-1,0 0 1,0 1-1,0-1 1,0 0-1,-1 0 0,1 0 1,0 1-1,0-1 1,0 0-1,0 0 0,0 1 1,0-1-1,0 0 1,0 0-1,0 1 0,0-1 1,0 0-1,0 0 1,0 1-1,0-1 0,0 0 1,0 0-1,0 1 1,0-1-1,0 0 1,0 0-1,0 0 0,0 1 1,0-1-1,0 0 1,0 0-1,1 1 0,-1-1 1,0 0-1,0 0 1,0 0-1,0 0 0,1 1 1,14 0 736,17-7 44,31-19 491,-1-3 0,81-49 1,-72 37-1030,120-64-782,308-226 1,-470 303-878,-29 27 1316,1 0 0,-1-1-1,0 1 1,0 0 0,0 0-1,0 0 1,0 0-1,0 0 1,0 0 0,0 0-1,1-1 1,-1 1 0,0 0-1,0 0 1,0 0 0,0 0-1,0 0 1,0-1 0,0 1-1,0 0 1,0 0 0,0 0-1,0 0 1,0 0 0,0-1-1,0 1 1,0 0 0,0 0-1,0 0 1,0 0 0,0-1-1,0 1 1,0 0 0,0 0-1,0 0 1,0 0 0,0 0-1,-1 0 1,1-1 0,0 1-1,0 0 1,0 0 0,0 0-1,0 0 1,0 0 0,0 0-1,-1 0 1,1 0 0,0-1-1,0 1 1,0 0 0,0 0-1,-21 4-3378,-9 10-3196,-5 7-5045</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8:51.405"/>
    </inkml:context>
    <inkml:brush xml:id="br0">
      <inkml:brushProperty name="width" value="0.025" units="cm"/>
      <inkml:brushProperty name="height" value="0.025" units="cm"/>
    </inkml:brush>
  </inkml:definitions>
  <inkml:trace contextRef="#ctx0" brushRef="#br0">0 417 10314,'0'0'16698,"10"-12"-14659,32-45-1462,-2-3 0,-3-1-1,-3-2 1,40-100-1,-85 234-965,9-61 294,-32 147-639,32-138-624,1 0-1,0 1 1,4 28 0,-4-47 1222,1-1 0,0 1 1,0-1-1,0 1 1,0-1-1,1 1 0,-1 0 1,0-1-1,0 1 0,0-1 1,0 1-1,0-1 1,1 1-1,-1-1 0,0 1 1,1-1-1,-1 1 1,0-1-1,1 1 0,-1-1 1,0 1-1,1-1 0,-1 0 1,1 1-1,-1-1 1,1 0-1,-1 1 0,1-1 1,-1 0-1,1 0 1,-1 1-1,1-1 0,-1 0 1,1 0-1,0 0 0,-1 0 1,1 0-1,-1 0 1,1 0-1,-1 0 0,1 0 1,0 0-1,-1 0 1,1 0-1,-1 0 0,1 0 1,-1 0-1,1-1 0,-1 1 1,1 0-1,0-1 1,19-12-6469</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04.277"/>
    </inkml:context>
    <inkml:brush xml:id="br0">
      <inkml:brushProperty name="width" value="0.025" units="cm"/>
      <inkml:brushProperty name="height" value="0.025" units="cm"/>
    </inkml:brush>
  </inkml:definitions>
  <inkml:trace contextRef="#ctx0" brushRef="#br0">8 1 10218,'0'0'13324,"-8"51"-12459,22-28-737,10-3-544,1 3-2947,4-6-4357</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8:51.731"/>
    </inkml:context>
    <inkml:brush xml:id="br0">
      <inkml:brushProperty name="width" value="0.025" units="cm"/>
      <inkml:brushProperty name="height" value="0.025" units="cm"/>
    </inkml:brush>
  </inkml:definitions>
  <inkml:trace contextRef="#ctx0" brushRef="#br0">145 1 16560,'-12'15'2535,"-12"17"-605,-33 62-1,49-79-1457,0 0 0,1 1-1,1 0 1,1 0 0,0 0-1,2 0 1,-1 1-1,0 20 1,3-35-468,1 1 1,0-1-1,0 0 0,0 0 0,0 0 1,0 1-1,0-1 0,1 0 0,-1 0 1,1 1-1,0-1 0,-1 0 0,1 0 1,0 0-1,0 0 0,0 0 0,1 0 1,-1-1-1,0 1 0,1 0 0,-1 0 1,1-1-1,-1 1 0,1-1 0,0 1 1,0-1-1,0 0 0,0 0 0,0 0 1,0 0-1,0 0 0,0 0 0,0-1 1,0 1-1,0-1 0,0 1 0,1-1 1,-1 0-1,0 0 0,0 0 0,1 0 1,-1 0-1,0 0 0,0-1 0,4 0 1,3-1 36,1 0 0,-1-1 1,0 0-1,0-1 0,0 0 0,0 0 1,-1-1-1,1 0 0,11-10 1,-9 6 138,-1-1 0,-1 0 0,0-1 0,0 0 0,-1 0 0,10-20 0,-14 23 21,0 1 1,-1-1-1,0 0 1,-1 0 0,1 0-1,-2 0 1,1 0 0,-1 0-1,0-1 1,-1 1-1,0 0 1,-1-10 0,1 17-183,0-1 1,-1 1 0,1-1 0,0 1 0,-1 0-1,1-1 1,-1 1 0,1 0 0,-1 0 0,0-1-1,0 1 1,0 0 0,1 0 0,-1 0 0,0 0-1,0 0 1,0 0 0,-1 0 0,1 0 0,0 1-1,0-1 1,0 0 0,-2 0 0,0 0-11,0 0 1,-1 0 0,1 1-1,0-1 1,0 1-1,0 0 1,-1 0-1,1 0 1,0 0-1,-4 1 1,1 0-45,-1 1 0,1-1 0,-1 1 0,1 1 0,-1-1 0,1 1-1,0 0 1,0 0 0,-8 7 0,12-8-273,0 0-1,0 1 1,0-1-1,0 1 1,0-1-1,1 1 1,-1 0-1,1 0 0,0 0 1,0 0-1,-2 5 1,3-8 35,0 1 1,0 0-1,0-1 0,0 1 1,0-1-1,0 1 0,0 0 1,0-1-1,0 1 0,0 0 1,0-1-1,0 1 0,1-1 1,-1 1-1,0-1 0,0 1 1,1 0-1,-1-1 1,0 1-1,1-1 0,-1 1 1,0-1-1,2 1 0,-1 0-266,0-1 0,0 1 0,0-1 0,0 0 0,1 1 0,-1-1 0,0 0 0,0 0-1,0 0 1,1 0 0,-1 0 0,0 0 0,0 0 0,0-1 0,1 1 0,-1 0 0,1-1 0,19-8-11430</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8:52.058"/>
    </inkml:context>
    <inkml:brush xml:id="br0">
      <inkml:brushProperty name="width" value="0.025" units="cm"/>
      <inkml:brushProperty name="height" value="0.025" units="cm"/>
    </inkml:brush>
  </inkml:definitions>
  <inkml:trace contextRef="#ctx0" brushRef="#br0">34 48 19282,'0'0'5921,"-6"12"-4085,1-3-1746,1 0 0,0 1 0,1-1 0,0 1 1,1 0-1,0 0 0,-2 15 0,4-20-88,0-1 1,0 1-1,0-1 1,1 1-1,-1-1 1,1 1-1,0-1 0,0 0 1,1 1-1,-1-1 1,1 0-1,0 0 1,0 0-1,0 0 0,1 0 1,-1 0-1,1-1 1,0 1-1,0-1 1,0 0-1,1 0 0,-1 0 1,5 3-1,-5-4 36,-1 0-1,1-1 1,-1 1-1,1-1 1,0 1-1,0-1 1,0 0-1,0 0 0,0 0 1,-1-1-1,2 1 1,-1-1-1,0 0 1,0 1-1,0-1 1,0-1-1,0 1 1,0 0-1,0-1 1,5-1-1,-4 0 76,-1 0 1,0 0-1,1 0 0,-1 0 1,0-1-1,0 0 0,-1 1 1,1-1-1,0 0 0,-1 0 0,0-1 1,0 1-1,0 0 0,2-5 1,1-4 159,0 0 1,-1-1-1,0 1 1,-1-1 0,0 0-1,-1 0 1,-1 0-1,0-17 1,-1 26-272,0 0 0,-1 0 0,0 0 0,1 1 0,-1-1 0,-1 0-1,1 1 1,0-1 0,-1 1 0,0-1 0,0 1 0,0 0 0,0 0 0,0 0 0,-1 0 0,1 0 0,-1 0 0,0 1 0,0-1 0,0 1-1,0 0 1,0-1 0,-1 2 0,1-1 0,0 0 0,-6-1 0,6 2-10,0 0 1,0 1-1,0-1 0,0 1 1,0 0-1,0 0 0,0 0 1,0 0-1,0 1 0,0-1 1,0 1-1,0-1 1,0 1-1,0 0 0,0 0 1,1 1-1,-1-1 0,0 0 1,1 1-1,-1 0 0,1 0 1,-1-1-1,1 1 0,0 1 1,0-1-1,0 0 0,0 0 1,0 1-1,1-1 0,-1 1 1,1 0-1,-1-1 0,0 5 1,-9 30-2719,8-12-4905,3-17-1439</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8:57.053"/>
    </inkml:context>
    <inkml:brush xml:id="br0">
      <inkml:brushProperty name="width" value="0.025" units="cm"/>
      <inkml:brushProperty name="height" value="0.025" units="cm"/>
    </inkml:brush>
  </inkml:definitions>
  <inkml:trace contextRef="#ctx0" brushRef="#br0">0 14 18225,'0'0'13773,"85"-9"-13645,-35 5-32,5 4-128,-4 0-608,-5 0-1570,-10 0-2339,-13 4-1440,-15 6-1602</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8:57.395"/>
    </inkml:context>
    <inkml:brush xml:id="br0">
      <inkml:brushProperty name="width" value="0.025" units="cm"/>
      <inkml:brushProperty name="height" value="0.025" units="cm"/>
    </inkml:brush>
  </inkml:definitions>
  <inkml:trace contextRef="#ctx0" brushRef="#br0">0 48 16848,'0'0'3619,"68"3"-928,-19-8-1058,8-3-864,5-3-705,-4 1-865,-5 2-4484,-7-1-6149</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8:57.766"/>
    </inkml:context>
    <inkml:brush xml:id="br0">
      <inkml:brushProperty name="width" value="0.025" units="cm"/>
      <inkml:brushProperty name="height" value="0.025" units="cm"/>
    </inkml:brush>
  </inkml:definitions>
  <inkml:trace contextRef="#ctx0" brushRef="#br0">180 23 19250,'0'0'5355,"-11"-5"-4026,5 1-1086,4 3-182,-1-1-1,1 0 1,-1 1-1,1 0 1,-1 0-1,0 0 1,1 0-1,-1 0 1,0 0-1,1 0 1,-1 1-1,0 0 1,0-1-1,0 1 1,0 0 0,0 1-1,1-1 1,-1 0-1,0 1 1,0-1-1,0 1 1,1 0-1,-1 0 1,-4 3-1,-2 4 26,1 0 1,0 1-1,1 0 0,0 0 0,0 1 0,1 0 1,0 0-1,1 0 0,0 1 0,0 0 1,1 0-1,1 0 0,0 0 0,1 1 0,0-1 1,0 1-1,1 0 0,1-1 0,1 14 0,-1-22-42,0 0 0,0 1 0,0-1 0,1 0 0,-1 1 0,1-1 0,0 0 0,0 0 0,0 0 0,1 1-1,-1-1 1,1 0 0,0-1 0,0 1 0,-1 0 0,2 0 0,-1-1 0,0 1 0,1-1 0,-1 0 0,1 0-1,-1 0 1,1 0 0,0 0 0,0 0 0,0-1 0,0 0 0,0 1 0,0-1 0,1 0 0,-1 0 0,0-1-1,1 1 1,-1-1 0,0 0 0,1 0 0,-1 0 0,0 0 0,7-1 0,-3 0 45,1-1-1,-1 1 1,0-1 0,1 0-1,-1-1 1,0 0 0,-1 0-1,1-1 1,0 1 0,-1-1-1,0-1 1,0 1 0,0-1-1,-1 0 1,1-1 0,-1 1-1,6-9 1,-8 9-89,0-1 0,0 0 0,0 0 0,-1 0 0,0 0 0,0-1 0,-1 1 0,1-1 0,-1 1 0,-1-1 0,1 1 0,-2-8 0,1 11 0,0 0 0,0 0 0,-1 0 0,0 1 0,1-1 0,-1 0 0,0 0 0,0 1 0,-1-1 0,1 1 0,-1-1 0,1 1 0,-1-1 0,0 1 0,0 0 0,1 0 0,-2 0 0,1 0 0,0 0 0,0 0 0,-1 1 0,1-1 0,-1 1 0,1 0 0,-1-1 0,0 1 0,1 0 0,-6-1 0,4 1-305,0 0 1,1 0-1,-1 1 0,0-1 0,1 1 1,-1 0-1,0 0 0,1 0 0,-1 0 1,0 1-1,0-1 0,1 1 0,-1 0 1,1 0-1,-1 1 0,1-1 1,-6 3-1,7-2-221,0 1 0,0-1 0,0 0 0,0 1 1,0 0-1,0-1 0,0 1 0,1 0 0,-1 0 1,1 0-1,0 0 0,0 0 0,0 0 0,1 0 0,-1 0 1,1 1-1,-1-1 0,1 0 0,0 0 0,0 4 0,0 15-13215</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8:58.109"/>
    </inkml:context>
    <inkml:brush xml:id="br0">
      <inkml:brushProperty name="width" value="0.025" units="cm"/>
      <inkml:brushProperty name="height" value="0.025" units="cm"/>
    </inkml:brush>
  </inkml:definitions>
  <inkml:trace contextRef="#ctx0" brushRef="#br0">49 256 18834,'0'0'6662,"-28"57"-4676,16-27-32,4 0-993,7 1-705,1-3-192,0-4-512,11-5-2211,2-6-2562,-6-10-416</inkml:trace>
  <inkml:trace contextRef="#ctx0" brushRef="#br0" timeOffset="1">226 1 19346,'0'0'13421,"8"65"-13421,-8-30 0,0 5 0,-1 5 0,-5-1-1057,2-4-1025,2-5-1121,2-10-705,0-11-480</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8:58.953"/>
    </inkml:context>
    <inkml:brush xml:id="br0">
      <inkml:brushProperty name="width" value="0.025" units="cm"/>
      <inkml:brushProperty name="height" value="0.025" units="cm"/>
    </inkml:brush>
  </inkml:definitions>
  <inkml:trace contextRef="#ctx0" brushRef="#br0">0 0 14221,'0'0'17628,"8"10"-16838,-5-6-746,1 0-39,-1 0-1,0 1 1,0-1 0,0 1-1,0-1 1,-1 1 0,0 0-1,0 0 1,0 0 0,0 0-1,-1 1 1,0-1 0,0 0-1,0 1 1,-1-1 0,0 0-1,-1 9 1,0-6-5,-1 0 0,1 1 0,0 0 0,0 0 0,1 0 0,0 0 0,3 18 0,-3-26 0,1 1 0,-1-1 0,1 1 0,-1-1 0,1 0 0,0 1 0,0-1 0,0 0 0,0 1 0,0-1 0,0 0 0,0 0 0,0 0 0,0 0 0,0 0 0,1 0 0,-1 0 0,2 1 0,0-1 0,0 0 0,0-1 0,0 1 0,0-1 0,0 1 0,0-1 0,0 0 0,0 0 0,1 0 0,-1-1 0,0 1 0,5-2 0,22-12-1818,-25 10 786,0-1 0,-1 1 0,1-1-1,-1 0 1,0 0 0,4-6 0,5-16-6997</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8:59.282"/>
    </inkml:context>
    <inkml:brush xml:id="br0">
      <inkml:brushProperty name="width" value="0.025" units="cm"/>
      <inkml:brushProperty name="height" value="0.025" units="cm"/>
    </inkml:brush>
  </inkml:definitions>
  <inkml:trace contextRef="#ctx0" brushRef="#br0">20 1 19314,'0'0'6310,"-16"51"-3491,13-26-961,3 3-641,0 3-641,0-1-480,15-2-160,4-5-1569,3-6-2787,2-11-3460</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8:59.638"/>
    </inkml:context>
    <inkml:brush xml:id="br0">
      <inkml:brushProperty name="width" value="0.025" units="cm"/>
      <inkml:brushProperty name="height" value="0.025" units="cm"/>
    </inkml:brush>
  </inkml:definitions>
  <inkml:trace contextRef="#ctx0" brushRef="#br0">0 48 8904,'0'0'13218,"9"-8"-10762,-4 3-2206,0 1 0,0 0-1,1 1 1,-1-1 0,1 1 0,0 0 0,0 1 0,0-1-1,1 1 1,-1 0 0,0 1 0,1-1 0,-1 1 0,1 1-1,0-1 1,-1 1 0,1 0 0,-1 1 0,1-1 0,0 1-1,-1 1 1,0-1 0,1 1 0,10 5 0,-14-6-219,0 1 1,0 0 0,0 0-1,0 0 1,0 1 0,-1-1-1,1 0 1,-1 1 0,0 0-1,0-1 1,0 1 0,0 0-1,0 0 1,-1 0 0,1 0-1,-1 1 1,0-1 0,0 0-1,0 1 1,0-1 0,0 0-1,-1 1 1,0-1 0,1 1-1,-2-1 1,1 1 0,0-1-1,0 1 1,-1-1 0,0 1-1,0-1 1,0 0 0,0 1-1,0-1 1,-4 6 0,-4 7 101,0 0 1,-1-1 0,0 0 0,-2-1 0,-18 19 0,-9 3-134,28-26 0,0 0 0,0 1 0,1 0 0,-10 14 0,20-24 0,1-1 0,-1 1 0,1-1 0,-1 1 0,1 0 0,-1-1 0,1 0 0,-1 1 0,1-1 0,-1 1 0,1-1 0,0 0 0,-1 1 0,1-1 0,0 0 0,-1 0 0,1 1 0,0-1 0,-1 0 0,1 0 0,0 0 0,0 0 0,-1 0 0,1 0 0,0 0 0,-1 0 0,1 0 0,0 0 0,-1-1 0,2 1 0,28-1 0,27-9-2731,-41 5-66,0-1 1,-1 0-1,19-11 1,-1-1-11217</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8:59.967"/>
    </inkml:context>
    <inkml:brush xml:id="br0">
      <inkml:brushProperty name="width" value="0.025" units="cm"/>
      <inkml:brushProperty name="height" value="0.025" units="cm"/>
    </inkml:brush>
  </inkml:definitions>
  <inkml:trace contextRef="#ctx0" brushRef="#br0">123 2 19987,'0'0'10255,"-10"-1"-8253,6 1-1986,1-1 1,0 1-1,-1 0 0,1 0 1,-1 0-1,1 1 0,-1-1 1,1 1-1,-1 0 0,1 0 1,0 0-1,-1 0 0,1 0 1,0 1-1,0-1 0,0 1 1,0 0-1,0 0 0,1 0 1,-1 1-1,0-1 1,1 0-1,0 1 0,-1 0 1,1 0-1,0-1 0,1 1 1,-1 0-1,0 0 0,1 1 1,-2 2-1,-1 7-16,-1 0 0,2 0 0,0 1 0,0-1 0,1 1 0,1 0 0,0-1 0,1 1 0,3 26 0,-2-35 0,0 0 0,0-1 0,0 1 0,0-1 0,0 1 0,1-1 0,0 1 0,0-1 0,0 0 0,1 0 0,0 0 0,-1 0 0,1-1 0,0 1 0,1-1 0,-1 0 0,1 1 0,-1-2 0,1 1 0,0 0 0,0-1 0,0 1 0,0-1 0,1-1 0,-1 1 0,0 0 0,1-1 0,0 0 0,-1 0 0,1 0 0,6 0 0,-4-1 0,0 0 0,1-1 0,-1 1 0,0-1 0,1 0 0,-1-1 0,0 0 0,0 0 0,0-1 0,-1 0 0,1 0 0,6-4 0,-9 5 0,0-1 0,0 0 0,0 0 0,-1 0 0,1-1 0,-1 1 0,0-1 0,0 0 0,0 1 0,0-1 0,-1-1 0,0 1 0,0 0 0,0-1 0,0 1 0,-1-1 0,1 1 0,-1-1 0,1-6 0,-2 10 0,0-1 0,0 1 0,0-1 0,0 1 0,0-1 0,0 1 0,-1-1 0,1 1 0,0-1 0,-1 1 0,1-1 0,-1 1 0,1 0 0,-1-1 0,0 1 0,0 0 0,1-1 0,-1 1 0,0 0 0,0 0 0,0 0 0,0 0 0,-3-2 0,1 1 0,0 1 0,0-1 0,0 1 0,0 0 0,0 0 0,0 0 0,0 0 0,-1 1 0,1-1 0,-6 1 0,2 0 0,-1 0 0,1 0 0,0 1 0,0 0 0,0 1 0,0-1 0,0 1 0,0 1 0,1-1 0,-9 5 0,10-3-202,-1 1 0,1-1 1,0 1-1,0 1 0,0-1 0,1 1 0,0-1 0,-6 11 1,9-14-73,-1 1 1,1-1-1,0 1 1,0-1-1,0 1 1,0 0-1,0 0 1,0-1-1,1 1 1,0 0-1,-1 0 1,1 0-1,0 0 1,0 0-1,0-1 1,1 1-1,-1 0 1,1 0-1,0 0 1,-1-1-1,1 1 1,0 0-1,1-1 1,1 5-1,19 9-12148</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04.636"/>
    </inkml:context>
    <inkml:brush xml:id="br0">
      <inkml:brushProperty name="width" value="0.025" units="cm"/>
      <inkml:brushProperty name="height" value="0.025" units="cm"/>
    </inkml:brush>
  </inkml:definitions>
  <inkml:trace contextRef="#ctx0" brushRef="#br0">121 274 17008,'-9'5'1981,"0"0"-1340,1 1 1,-1 0 0,1 0 0,0 1 0,0 0 0,1 1-1,0-1 1,-11 16 0,14-17-418,1 0-1,-1-1 1,1 2-1,0-1 1,1 0-1,-1 1 1,1-1 0,1 1-1,-1-1 1,1 1-1,0 0 1,1 0-1,-1 0 1,1 0 0,1-1-1,0 9 1,0-12-222,-1 0 0,1-1 0,0 1 1,0 0-1,0-1 0,0 1 0,1-1 1,-1 1-1,0-1 0,1 0 1,0 0-1,0 1 0,-1-1 0,1 0 1,0-1-1,1 1 0,-1 0 0,0-1 1,4 3-1,-1-2-8,0 0 0,0 0-1,0-1 1,0 0 0,0 0 0,0 0 0,0-1 0,0 1 0,0-1-1,6-1 1,0 0-74,0 0-1,0-1 1,0-1-1,0 1 1,0-2-1,0 0 1,-1 0-1,0-1 1,11-6-1,0-6-64,-1-1-1,-1 0 1,0-1-1,-1-1 0,-1-1 1,-2-1-1,0 0 1,-1-1-1,-1 0 1,-1-1-1,-1-1 1,-1 0-1,-2 0 0,7-30 1,-10 9 256,-5 45-85,0 1-1,0-1 0,0 1 0,0-1 0,0 1 0,0-1 0,-1 1 0,1-1 0,0 1 0,0-1 0,0 1 0,-1-1 0,1 1 0,0 0 0,-1-1 0,1 1 0,0-1 0,-1 1 0,1 0 1,0-1-1,-1 1 0,1 0 0,-1 0 0,1-1 0,0 1 0,-1 0 0,0-1 0,0 1 26,-1 1-1,1-1 1,0 0-1,-1 0 1,1 1 0,0-1-1,-1 1 1,1-1-1,0 1 1,0 0 0,0-1-1,-1 1 1,1 0 0,0 0-1,-1 1 1,-8 7 131,1 1 1,0 0-1,1 0 1,0 0-1,0 1 1,1 1-1,1-1 1,0 1-1,-6 17 1,5-12-4,2 0 0,0 0 1,1 0-1,1 0 0,1 0 1,-1 31-1,3-44-176,0-1 0,0 1 0,1-1 0,-1 1 1,1-1-1,0 1 0,0-1 0,0 0 0,0 1 0,1-1 0,-1 0 0,1 0 1,0 0-1,0 0 0,0 0 0,0 0 0,0-1 0,1 1 0,-1-1 0,1 0 0,4 4 1,-3-4 7,0 0 0,0-1 1,0 1-1,1-1 0,-1 0 1,1 0-1,-1 0 0,1 0 1,-1-1-1,1 1 0,-1-1 1,1-1-1,0 1 0,-1-1 1,1 1-1,7-4 1,0 0 13,0-1 1,-1-1 0,0 0-1,0 0 1,0-1 0,-1 0-1,0-1 1,0 0 0,-1-1-1,9-10 1,10-13-4,40-59-1,-38 45-976,-3 0-1,41-93 0,-110 192 1522,20-19-329,2 1 0,-26 64 0,39-82-207,2 0 0,0 0 1,0 0-1,2 1 0,0 0 0,2 0 0,-1 0 0,3 28 1,0-38 32,1 0 1,0-1 0,0 1-1,1-1 1,0 1 0,0-1-1,0 0 1,1 0 0,7 9-1,-9-12 31,1-1 0,-1 1 0,1-1 0,0 0 0,0 0 0,0 0 0,0-1-1,1 1 1,-1-1 0,1 0 0,-1 0 0,1 0 0,0 0 0,0 0 0,-1-1-1,1 0 1,1 0 0,-1 0 0,5 0 0,-8-1-73,0 0-1,0 0 1,0-1 0,0 1 0,0 0-1,0-1 1,0 1 0,0-1 0,0 0-1,0 1 1,0-1 0,0 0 0,0 1-1,0-1 1,-1 0 0,1 0-1,0 0 1,-1 0 0,1 0 0,0 0-1,-1 0 1,1 0 0,-1 0 0,0 0-1,1 0 1,-1 0 0,0 0 0,1 0-1,-1 0 1,0-1 0,0 1 0,0 0-1,0 0 1,0 0 0,0 0-1,-1 0 1,1 0 0,-1-2 0,1-2-323,-1 0 1,0 0 0,0 0 0,0 0-1,-1 0 1,1 1 0,-6-10-1,-13-10-4059,-4-2-3043</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21.364"/>
    </inkml:context>
    <inkml:brush xml:id="br0">
      <inkml:brushProperty name="width" value="0.025" units="cm"/>
      <inkml:brushProperty name="height" value="0.025" units="cm"/>
    </inkml:brush>
  </inkml:definitions>
  <inkml:trace contextRef="#ctx0" brushRef="#br0">231 61 10826,'0'0'6534,"3"-8"-3608,8-27-503,-11 35-2341,0-1 0,0 1 0,1-1 0,-1 0 0,0 1 0,-1-1 0,1 1 0,0-1 0,0 0 0,0 1 0,0-1 0,0 1 0,-1-1 0,1 1 0,0-1 0,0 1 0,-1-1 0,1 0 0,0 1 0,-1 0 0,1-1 0,-1 1 0,1-1 0,0 1 0,-1-1 0,1 1 0,-1 0 0,1-1 0,-1 1 0,1 0 0,-1 0 0,0-1 0,1 1 0,-1 0 0,1 0 0,-1 0 0,1 0 0,-1 0 0,-1 0 0,-25-1 686,22 1-513,-3 0-157,0 0-1,-1 1 1,1 0 0,0 1-1,-1 0 1,1 0-1,0 1 1,0 0 0,1 0-1,-1 1 1,-10 6-1,14-8-86,1 1-1,0 0 0,-1 0 0,1 0 0,0 0 0,1 0 1,-1 0-1,0 1 0,1-1 0,0 1 0,0 0 0,0 0 1,0 0-1,1 0 0,-1 0 0,1 0 0,0 0 0,0 0 1,1 1-1,-1-1 0,1 0 0,0 0 0,0 1 0,1 5 1,0-8-7,-1-1 1,1 1 0,0-1-1,0 0 1,0 1-1,-1-1 1,1 0 0,1 1-1,-1-1 1,0 0 0,0 0-1,0 0 1,1 0 0,-1 0-1,0 0 1,1 0 0,-1 0-1,1-1 1,-1 1 0,1-1-1,-1 1 1,1-1 0,0 1-1,-1-1 1,1 0 0,0 0-1,-1 0 1,1 0-1,2 0 1,53-4 235,-44 1-220,1 0 1,-1-1-1,0-1 1,0 0-1,0-1 1,-1-1-1,0 0 1,0 0-1,-1-1 1,0-1-1,0 0 1,17-18 0,-33 37-207,0 1 0,1 0 1,0 0-1,0 0 1,2 1-1,-1-1 1,0 14-1,-2 14 659,0 50-1,5-86-272,0 1 1,1-1-1,-2 1 0,1 0 0,0-1 0,-1 1 0,0-1 0,0 1 1,0-1-1,-2 5 0,2-7-105,0 1 0,-1-1 0,0 0 0,1 0 0,-1 1 0,0-1 0,1-1 0,-1 1 0,0 0 0,0 0 0,0-1 0,0 1-1,0-1 1,0 1 0,1-1 0,-1 0 0,0 0 0,0 0 0,0 0 0,-3 0 0,-28 1-77,-168-5-9,251-15-2139,36-12-6353,-35 11 647</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22.034"/>
    </inkml:context>
    <inkml:brush xml:id="br0">
      <inkml:brushProperty name="width" value="0.025" units="cm"/>
      <inkml:brushProperty name="height" value="0.025" units="cm"/>
    </inkml:brush>
  </inkml:definitions>
  <inkml:trace contextRef="#ctx0" brushRef="#br0">0 46 17905,'0'0'2530,"10"-5"-138,4-2-1910,0 1 1,0 1-1,1 0 1,0 1-1,0 0 1,0 1-1,20-1 1,-4 5-330,-24-1-226,-1 1 1,1-1 0,0 0 0,-1-1 0,1 1-1,12-4 1,-23 7 245,0 0 0,1-1 0,0 2 1,0-1-1,0 0 0,0 1 0,0-1 0,1 1 0,-1 0 0,1 0 0,0 0 0,0 0 0,1 0 0,-2 5 0,-23 72 1355,24-72-1338,-4 8-16,2 0 0,0 0 1,1 0-1,1 0 1,0 1-1,1-1 0,1 1 1,4 26-1,-4-43-210,0 0 0,1 0-1,-1 1 1,0-1 0,1 0-1,0 0 1,-1 0 0,1 0 0,0 0-1,-1 0 1,1 0 0,0 0-1,0-1 1,0 1 0,0 0 0,0 0-1,0-1 1,0 1 0,0 0-1,0-1 1,0 1 0,2 0 0,-3-1-108,1 0 1,0 0 0,-1 0-1,1 0 1,-1 0 0,1 0 0,-1 0-1,1 0 1,0 0 0,-1-1 0,1 1-1,-1 0 1,1 0 0,-1 0 0,1-1-1,-1 1 1,1 0 0,-1-1-1,1 1 1,-1 0 0,1-1 0,-1 1-1,0-1 1,1 1 0,-1 0 0,0-1-1,1 1 1,-1-1 0,0 1 0,0-1-1,1 1 1,-1-1 0,0 0 0,0 1-1,0-1 1,0 1 0,1-1-1,-1 1 1,0-1 0,0 0 0,0 1-1,0-1 1,-1 1 0,1-2 0,-1-17-7118,-3-3-5129</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22.379"/>
    </inkml:context>
    <inkml:brush xml:id="br0">
      <inkml:brushProperty name="width" value="0.025" units="cm"/>
      <inkml:brushProperty name="height" value="0.025" units="cm"/>
    </inkml:brush>
  </inkml:definitions>
  <inkml:trace contextRef="#ctx0" brushRef="#br0">1 62 14382,'0'0'12299,"74"14"-9832,-30-14-962,4-5-960,4-4-449,-1-2-128,-7-2-2050,-3-4-5221,-5-3-10987</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7:30.821"/>
    </inkml:context>
    <inkml:brush xml:id="br0">
      <inkml:brushProperty name="width" value="0.025" units="cm"/>
      <inkml:brushProperty name="height" value="0.025" units="cm"/>
    </inkml:brush>
  </inkml:definitions>
  <inkml:trace contextRef="#ctx0" brushRef="#br0">0 117 9961,'0'0'13998,"51"-41"-13518,-14 23-288,3 0-128,0 1-64,-3 5-32,-5 5-1473,-10 3-1538,-9 4-801</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7:31.165"/>
    </inkml:context>
    <inkml:brush xml:id="br0">
      <inkml:brushProperty name="width" value="0.025" units="cm"/>
      <inkml:brushProperty name="height" value="0.025" units="cm"/>
    </inkml:brush>
  </inkml:definitions>
  <inkml:trace contextRef="#ctx0" brushRef="#br0">1 122 13773,'0'0'7303,"51"-32"-6470,-20 15-289,2-1-416,3 4-96,-3 1-64,-3 3-1121,-2 1-2210,-7 1-2402</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9:12.972"/>
    </inkml:context>
    <inkml:brush xml:id="br0">
      <inkml:brushProperty name="width" value="0.025" units="cm"/>
      <inkml:brushProperty name="height" value="0.025" units="cm"/>
    </inkml:brush>
  </inkml:definitions>
  <inkml:trace contextRef="#ctx0" brushRef="#br0">0 447 13581,'0'0'10799,"9"-9"-8823,0-3-1553,0-1 1,0 1-1,-2-2 1,1 1-1,-2-1 1,0 0-1,0 0 1,6-27-1,41-247 538,-53 288-963,0 0 1,0 0-1,0 0 0,0 0 1,0 1-1,1-1 0,-1 0 1,0 0-1,0 0 0,0 0 1,0 0-1,0 0 0,0 0 1,0 0-1,0 0 0,1 0 0,-1 0 1,0 0-1,0 0 0,0 0 1,0 0-1,0 0 0,0 0 1,0 0-1,1 0 0,-1 0 1,0 0-1,0 0 0,0 0 1,0 0-1,0-1 0,0 1 1,0 0-1,0 0 0,0 0 1,1 0-1,-1 0 0,0 0 0,0 0 1,0 0-1,0 0 0,0 0 1,0-1-1,0 1 0,0 0 1,0 0-1,0 0 0,0 0 1,0 0-1,0 0 0,0 0 1,0 0-1,0-1 0,0 1 1,0 0-1,0 0 0,5 17-54,3 26 59,0 22 93,-3-14-32,2 0 0,20 67 0,-27-116-83,0 0 1,1 0-1,0 1 1,-1-1-1,1 0 1,0 0-1,0 0 1,0-1-1,0 1 1,0 0-1,0 0 1,1 0-1,-1-1 1,1 1-1,-1-1 1,1 1-1,-1-1 1,1 0-1,0 0 1,0 1-1,0-1 1,0 0-1,3 1 0,-3-2-344,0-1-1,0 1 0,0 0 0,0-1 0,0 0 0,0 1 1,0-1-1,0 0 0,0 0 0,0 0 0,-1 0 0,1 0 1,0 0-1,-1-1 0,1 1 0,-1-1 0,1 1 0,-1-1 0,0 1 1,0-1-1,0 0 0,0 1 0,2-4 0,13-22-8722</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9:13.315"/>
    </inkml:context>
    <inkml:brush xml:id="br0">
      <inkml:brushProperty name="width" value="0.025" units="cm"/>
      <inkml:brushProperty name="height" value="0.025" units="cm"/>
    </inkml:brush>
  </inkml:definitions>
  <inkml:trace contextRef="#ctx0" brushRef="#br0">1 0 20628,'0'0'2530,"2"48"-224,3-17-833,6 0-1120,2 0-289,1-3-897,-1-10-4100,0-6-10890</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9:14.584"/>
    </inkml:context>
    <inkml:brush xml:id="br0">
      <inkml:brushProperty name="width" value="0.025" units="cm"/>
      <inkml:brushProperty name="height" value="0.025" units="cm"/>
    </inkml:brush>
  </inkml:definitions>
  <inkml:trace contextRef="#ctx0" brushRef="#br0">0 408 11339,'0'0'11445,"6"-12"-9961,7-17-762,-1 0-1,-1-1 1,-2 0-1,7-39 1,14-140 1927,-28 249-2188,2-1 0,11 46 0,-13-72-396,1 0 1,0-1-1,1 1 1,0-1-1,1 0 1,9 16 0,-12-24-152,1 0 0,0-1 1,0 1-1,0-1 0,0 0 1,1 0-1,-1 0 0,1 0 1,-1-1-1,1 1 0,5 2 1,-3-3-410,-1 0 1,0-1-1,1 1 1,-1-1-1,1 0 1,8 0-1,-10-1-4374</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9:14.938"/>
    </inkml:context>
    <inkml:brush xml:id="br0">
      <inkml:brushProperty name="width" value="0.025" units="cm"/>
      <inkml:brushProperty name="height" value="0.025" units="cm"/>
    </inkml:brush>
  </inkml:definitions>
  <inkml:trace contextRef="#ctx0" brushRef="#br0">0 3 18161,'0'0'8750,"9"-2"-7656,-7 2-1026,0 0 0,0-1 0,1 1 0,-1 0 0,0 0 0,0 0 0,1 0 0,-1 1 0,0-1 0,0 0 0,0 1 0,0 0 0,0-1 1,0 1-1,0 0 0,0 0 0,2 2 0,-1-1 26,-1 1 1,1 0 0,-1 0-1,0 0 1,0 1 0,0-1 0,-1 0-1,1 1 1,-1-1 0,0 1-1,0-1 1,1 7 0,4 20 357,2 53 1,-6-52 162,9 45 0,-11-75-610,0 0-1,0 0 1,0 1-1,1-1 0,-1 0 1,0 0-1,1 0 1,-1 1-1,0-1 1,1 0-1,-1 0 1,1 0-1,0 0 1,-1 0-1,1 0 1,0 0-1,0 0 0,-1 0 1,1 0-1,0 0 1,0 0-1,0-1 1,0 1-1,0 0 1,0-1-1,2 1 1,-2-1 1,0 0 0,1-1 0,-1 1 0,0-1 0,1 1 0,-1-1 0,0 0 1,0 0-1,0 1 0,0-1 0,1 0 0,-1 0 0,0 0 0,-1 0 0,1 0 0,0 0 1,0 0-1,1-2 0,5-8-641,-1 0 1,0-1 0,7-19-1,-3-4-3784,-5-1-3339,-1 4-4370</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9:15.284"/>
    </inkml:context>
    <inkml:brush xml:id="br0">
      <inkml:brushProperty name="width" value="0.025" units="cm"/>
      <inkml:brushProperty name="height" value="0.025" units="cm"/>
    </inkml:brush>
  </inkml:definitions>
  <inkml:trace contextRef="#ctx0" brushRef="#br0">1 0 13004,'0'0'9994,"8"64"-7144,1-41-896,1 3-672,3 1-418,0 1-607,4-1-193,-2-5-321,-1-8-3266,-1-6-5413</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04.982"/>
    </inkml:context>
    <inkml:brush xml:id="br0">
      <inkml:brushProperty name="width" value="0.025" units="cm"/>
      <inkml:brushProperty name="height" value="0.025" units="cm"/>
    </inkml:brush>
  </inkml:definitions>
  <inkml:trace contextRef="#ctx0" brushRef="#br0">0 45 16624,'0'0'2818,"60"0"257,-19-1-961,5-5-1473,3 0-33,-5 1-511,2 0-450,-7-2-2594,-8 0-1825,-5-1-6791</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9:16.424"/>
    </inkml:context>
    <inkml:brush xml:id="br0">
      <inkml:brushProperty name="width" value="0.025" units="cm"/>
      <inkml:brushProperty name="height" value="0.025" units="cm"/>
    </inkml:brush>
  </inkml:definitions>
  <inkml:trace contextRef="#ctx0" brushRef="#br0">11 138 16528,'0'0'7932,"-3"-11"-6816,2 10-1094,0-3 77,0 0 0,0 1 0,0-1 0,0 0 0,0 0 0,1 1 0,0-1 0,0 0 0,0 0 0,0 0 0,0 1 0,1-1 0,0 0-1,0 0 1,0 1 0,0-1 0,0 1 0,1-1 0,-1 1 0,1-1 0,0 1 0,0 0 0,1 0 0,-1 0 0,3-3 0,-2 3-50,-1 1 1,1-1 0,-1 1-1,1-1 1,0 1 0,0 0-1,0 0 1,0 1-1,0-1 1,1 0 0,-1 1-1,0 0 1,1 0 0,-1 0-1,1 0 1,6 0 0,-8 1-34,-1 1 1,1-1 0,0 1 0,0 0 0,-1-1-1,1 1 1,0 0 0,-1 0 0,1 0-1,-1 0 1,1 0 0,-1 1 0,1-1 0,-1 0-1,0 1 1,0-1 0,1 1 0,-1-1 0,0 1-1,0-1 1,-1 1 0,1 0 0,0-1-1,-1 1 1,1 0 0,-1 0 0,1 0 0,-1 0-1,0-1 1,0 1 0,0 0 0,0 0 0,0 2-1,2 35 254,-7 75 0,0-11 103,5-102-350,0 1 0,0-1-1,1 1 1,-1-1 0,0 0-1,0 1 1,1-1 0,-1 1-1,0-1 1,1 0 0,0 1-1,-1-1 1,1 0 0,0 1-1,0-1 1,-1 0 0,1 0-1,0 0 1,0 0 0,0 0-1,1 0 1,-1 0 0,0 0-1,2 0 1,-1 1 1,1-1 1,0 0-1,0 0 0,1 0 0,-1-1 1,0 1-1,0-1 0,0 0 0,0 0 0,6 0 1,36-10-1565,-12-5-3311,-6-7-2399,-1-4-4355</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9:16.782"/>
    </inkml:context>
    <inkml:brush xml:id="br0">
      <inkml:brushProperty name="width" value="0.025" units="cm"/>
      <inkml:brushProperty name="height" value="0.025" units="cm"/>
    </inkml:brush>
  </inkml:definitions>
  <inkml:trace contextRef="#ctx0" brushRef="#br0">106 1 16720,'0'0'7063,"-10"2"-4693,6-1-2287,0 0 0,0 0 0,0 1 0,0 0 0,0 0 0,0 0 0,1 0 0,-1 0 0,1 1 0,-1-1 0,1 1 0,0 0 0,0 0 0,0 1 0,0-1 0,1 0 0,-1 1 1,1 0-1,0-1 0,0 1 0,0 0 0,1 0 0,-1 0 0,1 0 0,0 1 0,-1 4 0,-3 14 125,0 1 0,2 0 1,-2 34-1,5-52-194,0 1 0,0-1 1,0 0-1,0 0 0,1 0 1,0 1-1,1-1 0,-1 0 1,1 0-1,0-1 0,1 1 1,-1 0-1,1-1 0,0 1 1,1-1-1,-1 0 0,1 0 1,6 6-1,-6-8 11,0-1 0,0 0-1,0 0 1,0 0 0,1-1 0,-1 0 0,1 0 0,-1 0-1,1 0 1,-1 0 0,1-1 0,-1 0 0,1 0 0,0 0-1,-1-1 1,1 0 0,-1 1 0,1-1 0,-1-1-1,1 1 1,-1-1 0,0 0 0,0 0 0,0 0 0,6-4-1,-4 2 0,-1 1-1,0-1 0,1 0 0,-1 0 0,-1 0 0,1-1 1,-1 0-1,1 0 0,-2 0 0,1 0 0,0 0 0,-1-1 0,0 0 1,0 0-1,-1 0 0,0 0 0,3-11 0,-5 16 1,1 0-1,-1 0 1,0 0 0,0 0-1,0 0 1,0 0 0,0 0-1,0 0 1,0 0-1,0 0 1,0 0 0,0 0-1,-1 0 1,1 0-1,0 0 1,-1 0 0,1 0-1,-1 0 1,1 0 0,-1 0-1,1 0 1,-1 0-1,0 1 1,1-1 0,-1 0-1,0 0 1,-1 0 0,0 0 2,1 1 1,-1 0 0,0-1 0,1 1-1,-1 0 1,0 0 0,1 0 0,-1 0 0,0 0-1,1 0 1,-1 1 0,0-1 0,1 1 0,-1-1-1,-2 2 1,-1 0-10,-1 0-1,0 1 1,1 0-1,-1 1 1,1-1-1,0 1 1,0 0-1,-6 7 1,-11 26-478,16-10-4326,6-18-2836</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9:45.191"/>
    </inkml:context>
    <inkml:brush xml:id="br0">
      <inkml:brushProperty name="width" value="0.025" units="cm"/>
      <inkml:brushProperty name="height" value="0.025" units="cm"/>
    </inkml:brush>
  </inkml:definitions>
  <inkml:trace contextRef="#ctx0" brushRef="#br0">112 0 21941,'0'0'9176,"-2"9"-8823,-1-2-329,2-5-45,0 0 1,0 0 0,0 0 0,0 0-1,1 0 1,-1 1 0,0-1 0,1 0-1,0 1 1,-1-1 0,1 0 0,0 1-1,0-1 1,0 0 0,1 1 0,-1-1 0,0 0-1,1 1 1,0-1 0,-1 0 0,1 0-1,0 1 1,0-1 0,1 0 0,-1 0-1,0 0 1,0 0 0,1-1 0,0 1 0,-1 0-1,1 0 1,0-1 0,0 1 0,-1-1-1,5 3 1,21 7-488,-17-7 397,0 0-1,0 1 1,0 0 0,0 0 0,-1 1 0,14 12-1,-21-16 149,0 0 0,-1 0 0,1 0 0,-1 1 0,1-1 0,-1 1 0,0-1-1,0 1 1,0 0 0,0-1 0,0 1 0,0 0 0,-1-1 0,1 1 0,-1 0-1,0 0 1,0 0 0,0 0 0,0-1 0,-1 1 0,1 0 0,-1 0 0,0-1-1,1 1 1,-1 0 0,0-1 0,-1 1 0,1-1 0,0 1 0,-1-1-1,-2 4 1,-2 3 146,0-1 0,0 0 0,-1 0 0,0 0 0,0-1-1,-1 0 1,0-1 0,0 1 0,-10 4 0,16-9-180,-1 0-1,0 0 1,0-1-1,1 0 1,-1 1-1,0-1 1,0 0 0,0 0-1,0-1 1,0 1-1,-1-1 1,1 1 0,0-1-1,0 0 1,0 0-1,0 0 1,0-1-1,-1 1 1,1-1 0,0 0-1,0 0 1,0 0-1,0 0 1,1 0 0,-1-1-1,0 1 1,0-1-1,1 0 1,-1 0-1,1 0 1,-1 0 0,1 0-1,-3-4 1,-1-2-722,1 0 1,0-1-1,0 1 0,1-1 1,0 0-1,-4-13 1,-9-58-11073,12 36-151</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9:45.551"/>
    </inkml:context>
    <inkml:brush xml:id="br0">
      <inkml:brushProperty name="width" value="0.025" units="cm"/>
      <inkml:brushProperty name="height" value="0.025" units="cm"/>
    </inkml:brush>
  </inkml:definitions>
  <inkml:trace contextRef="#ctx0" brushRef="#br0">0 50 1569,'0'0'18930,"54"-18"-15887,-24 11-384,8 2-577,-2 1-1089,5 2-673,0 0-320,0 2-384,-6-2-2980,-9-2-2721,-8-1-6727</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9:45.893"/>
    </inkml:context>
    <inkml:brush xml:id="br0">
      <inkml:brushProperty name="width" value="0.025" units="cm"/>
      <inkml:brushProperty name="height" value="0.025" units="cm"/>
    </inkml:brush>
  </inkml:definitions>
  <inkml:trace contextRef="#ctx0" brushRef="#br0">475 1 15791,'-13'0'1820,"4"0"-1719,-11-1-25,-1 1 0,1 1 1,-1 1-1,1 1 0,0 1 0,0 0 0,-30 12 0,33-7-68,1 0 0,0 2 0,0 0 0,1 0 0,1 2 0,0 0 0,1 0 0,0 1 0,1 1 0,0 0 0,1 1 0,1 0 0,1 0 0,0 1 0,-12 35 0,11-22 88,1 1-1,2 1 1,1-1-1,1 1 1,2 1-1,1-1 1,1 0-1,7 52 1,-5-71-102,2 0 1,-1 1 0,2-1-1,-1 0 1,2 0-1,0-1 1,0 1-1,1-1 1,1-1-1,0 1 1,16 18 0,-17-22 53,2-1 0,-1 0 0,1 0 0,0-1 0,1 0 0,0 0 0,0-1 1,0 0-1,0-1 0,1 0 0,-1 0 0,1-1 0,0 0 0,0-1 0,0 0 1,11 0-1,2-1 399,-1-1 0,1-1 1,-1-1-1,1 0 1,-1-2-1,0-1 1,0-1-1,-1 0 0,0-2 1,0-1-1,0 0 1,-1-1-1,-1-1 1,0-1-1,0-1 0,-1-1 1,-1 0-1,0-1 1,20-25-1,-18 18-258,-1 0-1,-2-2 1,0 0-1,-2 0 1,0-1-1,-2-1 1,0-1-1,-2 1 1,-1-1-1,-2-1 1,0 0-1,-2 0 1,-1 0 0,1-55-1,-5 73-199,0 0-1,-1 0 1,-1 0-1,1 0 1,-2 0-1,1 0 1,-1 0-1,-1 1 0,1-1 1,-2 1-1,1 0 1,-1 0-1,-8-9 1,9 12-133,-1 1-1,0 0 1,-1 1 0,1 0-1,-1-1 1,0 2-1,0-1 1,0 1 0,0 0-1,-1 0 1,1 0 0,-1 1-1,0 0 1,0 0 0,0 1-1,1 0 1,-1 0 0,0 1-1,-13 0 1,6 2-515,1 0 1,-1 1-1,1 0 1,0 1-1,0 0 1,0 1-1,0 0 1,1 1-1,0 1 1,0 0-1,1 1 1,0 0-1,-13 12 1,-37 33-5781</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5:47.681"/>
    </inkml:context>
    <inkml:brush xml:id="br0">
      <inkml:brushProperty name="width" value="0.025" units="cm"/>
      <inkml:brushProperty name="height" value="0.025" units="cm"/>
    </inkml:brush>
  </inkml:definitions>
  <inkml:trace contextRef="#ctx0" brushRef="#br0">13678 318 18834,'-9'0'1959,"-3"-1"-2036,0 1 1,1-1-1,-1-1 0,1 0 0,-1-1 1,1 0-1,-22-10 0,17 6 99,0 0 1,-1 2-1,0 0 0,0 0 0,0 2 0,-24-3 1,-108 3 647,91 4-540,-32 3 46,-128 23 1,-55 4-18,-226-34-343,173-3-54,171 7 155,-803-13-997,6-72 1944,601 22-642,-283-34-753,-119 79 551,57 5 1604,680 11-1611,-851-22-1820,749 34 1940,2 4-1,0 6 1,1 5-1,-199 73 0,283-88 224,0 2-1,1 2 1,-54 34 0,67-37-323,1 1 0,1 1 0,0 0 0,0 1 0,2 1 0,0 0 0,-16 25 0,-22 50-991,4 2 0,4 2 0,-31 102-1,57-148 1285,2 0 1,3 1-1,-7 59 0,16-85-52,2 1 1,1 0-1,1 0 0,0 0 1,2-1-1,1 1 1,2-1-1,12 39 1,27 45 29,-24-61-1283,-3 1 1,15 53-1,-29-86 915,-1 0-1,-1 0 1,0 1-1,-1-1 0,-1 0 1,0 1-1,-1-1 1,-1 1-1,0-1 1,-1 0-1,-6 20 1,-29 70 2682,-38 115-1505,73-212-1191,0 1 0,0-1 0,-1 0 0,0-1 0,-1 1 0,0-1 0,0 0 1,0 0-1,-1 0 0,0-1 0,0 1 0,-1-2 0,0 1 0,0-1 0,-11 7 0,-9 2-9,-1 0 1,-1-2-1,-32 9 1,-11 5 494,-17 12 255,-113 41-234,166-68-483,-1-1 0,0-1 0,-67 5 0,-192-14 63,207-5 167,1 5 1,-143 17 0,126 1-162,-186 26-84,229-38-9,-1-3 0,-106-8-1,108-4-157,-72-20-1,83 16 249,-1 3 0,-80-8 0,65 18 120,0 3 1,0 3-1,0 2 1,1 4 0,-97 29-1,132-34-152,-1-1 0,1-2-1,-1-1 1,-46-1 0,71-2 2,-1 1 1,1 0 0,-1 1 0,1 0-1,0 0 1,0 0 0,0 1 0,0 0-1,0 0 1,0 0 0,1 1-1,0 0 1,0 0 0,0 0 0,0 1-1,0-1 1,-4 7 0,-10 13 165,0 1 1,-20 36 0,23-36 185,-5 9-186,2 2-1,1 0 0,2 1 0,1 0 0,2 2 0,2-1 0,1 1 0,2 1 0,2 0 0,-3 78 0,12-45-477,-1-41-21,-2-1-1,0 1 1,-6 34 0,4-58 245,-1-1 1,1 1-1,-1-1 0,-1 0 1,1 0-1,-1 0 0,0 0 0,-1-1 1,0 1-1,0-1 0,0 0 1,-1-1-1,1 1 0,-1-1 1,-1 0-1,1-1 0,-10 6 0,-15 7 361,0-2-1,-57 20 0,28-12 144,3 5-405,2 2 0,0 2 0,3 3 1,1 2-1,1 3 0,-86 89 0,125-116 14,0 0 0,1 1-1,1 1 1,0-1 0,1 1 0,1 1 0,0 0-1,1 0 1,1 0 0,-4 18 0,-2 26-1,-7 89 1,13-95-79,-91 531 102,31-231 9,52-242 204,3 154-1,-9 83-759,-1-235 521,-57 193 0,-68 101-161,127-360 162,1 2 1,3 0-1,-8 53 1,19-78-48,0 0 1,2 1-1,0-1 0,2 1 1,1-1-1,1 1 1,1-1-1,9 30 1,6 5-1025,37 77 1,-40-103-2212,35 51-1,-11-35-6331</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7:44.721"/>
    </inkml:context>
    <inkml:brush xml:id="br0">
      <inkml:brushProperty name="width" value="0.025" units="cm"/>
      <inkml:brushProperty name="height" value="0.025" units="cm"/>
      <inkml:brushProperty name="color" value="#F6630D"/>
    </inkml:brush>
  </inkml:definitions>
  <inkml:trace contextRef="#ctx0" brushRef="#br0">18 105 11787,'-3'-9'1308,"-10"-71"2216,11 65-1432,19 202-1751,-7 213-1,-10-256-295,1 53 36,32 644 2860,-20-706-2870,-6-1 0,-18 230 0,9-341-40,-3 18 442,2 1-1,2-1 1,7 64 0,-6-103-433,0 1 0,1-1 0,-1 0 0,1 0 0,-1 0-1,1 1 1,0-1 0,0 0 0,0 0 0,0 0 0,0 0 0,0 0 0,0-1 0,1 1 0,-1 0 0,1 0 0,-1-1-1,3 3 1,-2-4-3,-1 1 0,1-1 0,-1 1 0,0-1 0,1 0 0,-1 0 0,1 0 0,-1 0 0,1 0 0,-1 0 0,1 0 0,-1 0 0,0 0 0,1-1 0,-1 1 0,1 0 0,-1-1 0,0 1 0,1-1 0,-1 0 0,2 0 0,2-3-279,0 0 0,0 0-1,0 0 1,0 0 0,0-1 0,-1 0-1,0 0 1,0 0 0,0-1 0,-1 1 0,4-7-1,8-28-5720</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7:46.142"/>
    </inkml:context>
    <inkml:brush xml:id="br0">
      <inkml:brushProperty name="width" value="0.025" units="cm"/>
      <inkml:brushProperty name="height" value="0.025" units="cm"/>
      <inkml:brushProperty name="color" value="#F6630D"/>
    </inkml:brush>
  </inkml:definitions>
  <inkml:trace contextRef="#ctx0" brushRef="#br0">203 3016 10570,'0'0'11040,"10"-1"-10618,-1 1-275,60-3 710,0 3-1,129 17 1,-22 20-587,124 21-2150,-215-46 1332,137 2-1,-97-16 567,121 4 12,-156 13 172,-72-10-136,-1-2 0,1 0 0,0-1 0,0 0 0,30-2 0,-46-1-5,0 1 0,0 0 0,0-1 0,0 1 0,0-1 0,0 1 0,0-1 0,0 0 0,-1 0 0,1 0 0,0 0 0,-1 0 0,1 0 0,-1 0 0,1-1 0,-1 1 0,1 0 0,-1-1 0,0 1 0,0-1 0,1 0 0,-1 1 0,-1-1 0,1 0 0,0 0 0,1-3 0,0-4 534,-1 0 1,1 0-1,-2 0 1,0-18-1,3-24-841,26-67 169,-5-2 1,12-185-1,-32 211-290,-4-1-1,-4 1 1,-5 0 0,-26-125 0,20 157 343,-8-27 42,3-2 0,5 0 0,-6-137 0,25 140-302,28-153-1,-18 161-769,-4 1 0,1-119-1,-12 182 1091,0 1-1,-1 0 0,-1 0 1,0 0-1,-1 0 0,-1 1 1,0 0-1,-1 0 0,-8-14 1,-7-6 712,-1 2 0,-30-35 0,17 23 226,31 39-923,0 0 1,1-1 0,-1 1 0,1-1 0,1 1 0,-1-1 0,1 0 0,0 0 0,0 0 0,1 0 0,-2-12 0,3 2-56,0 0 1,2 1-1,3-23 0,-4 32 9,-1 4-2,0 1-1,1 0 0,-1-1 1,0 1-1,0 0 0,-1-1 1,1 1-1,0 0 0,0-1 1,-1 1-1,1 0 0,0-1 1,-1 1-1,1 0 0,-1 0 1,0 0-1,1 0 0,-1-1 1,0 1-1,0 0 0,0 0 1,-1-1-1,-1 0-8,0 0 1,0 0 0,0 1-1,0-1 1,0 1-1,0 0 1,-1-1-1,1 1 1,-4 0 0,-11-2-19,-1 1 1,-33 1-1,31 1 111,-215-18 28,-12 0 432,-171-9 101,194 9-575,218 18-80,-57-5 50,-123 7 0,169 0-70,1 0-1,-1 1 0,1 1 0,0 0 0,0 1 0,1 1 0,0 1 0,0 0 1,0 1-1,1 1 0,0 0 0,-16 14 0,22-12-885,-9 9-2136,8-17-3906,5-8 704</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31.489"/>
    </inkml:context>
    <inkml:brush xml:id="br0">
      <inkml:brushProperty name="width" value="0.025" units="cm"/>
      <inkml:brushProperty name="height" value="0.025" units="cm"/>
      <inkml:brushProperty name="color" value="#F6630D"/>
    </inkml:brush>
  </inkml:definitions>
  <inkml:trace contextRef="#ctx0" brushRef="#br0">139 35 2434,'0'0'2285,"-11"0"-219,-35-6-419,31 2 789,0 0 1,0-1-1,-22-11 0,47 17 378,48 7-2553,23 5 37,147 4 0,87-20-212,-276 2-53,248-8 26,440-6 11,-151 28 335,-561-15 325,-20-1 287,-26-3-377,-491 12-1139,0 38-659,483-40 1181,-299 40-53,-171 11-25,482-53 68,19-1-3,1 0-1,-1 0 0,1-1 0,-1 0 0,1 0 0,-1-1 0,0 0 1,-7-2-1,15 3-10,0 0 0,0 0 0,-1 0 0,1 0 0,0 0 0,0 0-1,0-1 1,-1 1 0,1 0 0,0 0 0,0 0 0,0 0 0,0 0 0,-1-1 0,1 1 0,0 0 0,0 0 0,0 0 0,0-1 0,0 1 0,0 0 0,0 0 0,-1 0 0,1-1 0,0 1 0,0 0 0,0 0 0,0 0 0,0-1 0,0 1 0,0 0 0,0 0 0,0 0 0,0-1 0,0 1 0,0 0 0,0 0 0,0-1 0,1 1 0,-1 0 0,0 0 0,0-1 0,10-8-76,13-4 0,14 1 63,1 1 0,0 2 0,0 2 0,40-3 0,163-2 501,-186 11-263,1034-8 817,-854 10-587,-1193 102-807,828-98-2818,19-6-2909</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5:51.515"/>
    </inkml:context>
    <inkml:brush xml:id="br0">
      <inkml:brushProperty name="width" value="0.025" units="cm"/>
      <inkml:brushProperty name="height" value="0.025" units="cm"/>
      <inkml:brushProperty name="color" value="#F6630D"/>
    </inkml:brush>
  </inkml:definitions>
  <inkml:trace contextRef="#ctx0" brushRef="#br0">1707 134 13677,'-65'-8'424,"-1"2"-1,-85 4 1,115 5-353,0 0 0,1 3 0,0 1 0,0 1 0,-63 25 1,29-1 55,2 2 1,1 3 0,2 3 0,2 3 0,2 3 0,-65 63-1,54-40 137,3 4 1,4 3-1,2 2 0,-61 106 0,83-116-247,3 2 0,3 2 0,3 1 0,-34 125-1,53-148 25,1 1-1,3 0 1,2 0-1,3 1 1,1-1-1,3 1 1,2-1-1,12 59 0,-8-78 77,1-1-1,2 0 1,2 0-1,0-1 1,2 0-1,1-1 1,2-1-1,1-1 1,0 0-1,2-1 1,2-1-1,0-1 1,1-1-1,1-1 1,1-1-1,1-2 1,32 20-1,-7-10-29,1-2-1,1-3 0,1-1 0,1-3 0,1-3 0,0-2 0,1-2 0,103 8 0,-95-15 40,0-3 0,0-3 0,0-3-1,0-2 1,0-4 0,-1-2-1,-1-3 1,0-3 0,-1-2-1,75-35 1,-46 8-81,-2-5 0,-2-3 1,-3-4-1,-2-3 0,106-104 0,-68 44 359,-6-5 1,145-206-1,-197 244 99,-5-3 0,83-175 0,-123 226-313,-1 0 1,-2-1-1,-2 0 0,-2-1 0,-2-1 1,-2 1-1,-1-1 0,-2-1 0,-6-78 0,0 99-169,-1 0 0,-1 0-1,-1 1 1,-1-1 0,-1 1-1,-1 1 1,0 0 0,-2 0-1,-1 1 1,-14-19 0,8 16-39,-1 1 0,-1 1 1,-1 0-1,0 2 0,-2 0 0,0 2 1,-32-19-1,5 10-258,0 2-1,-2 3 1,0 2 0,-1 1-1,-1 4 1,-1 1 0,-109-9 0,58 15-1235,-1 5 0,1 4 0,-1 5 1,-148 29-1,12 17-4724</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05.338"/>
    </inkml:context>
    <inkml:brush xml:id="br0">
      <inkml:brushProperty name="width" value="0.025" units="cm"/>
      <inkml:brushProperty name="height" value="0.025" units="cm"/>
    </inkml:brush>
  </inkml:definitions>
  <inkml:trace contextRef="#ctx0" brushRef="#br0">0 62 15695,'0'0'11702,"1"9"-9893,-1-6-1728,0-1 0,1 0 0,-1 1-1,1-1 1,-1 0 0,1 1 0,0-1-1,-1 0 1,1 0 0,0 0 0,1 0-1,-1 0 1,0 0 0,0 0 0,1 0-1,-1 0 1,3 1 0,0-1-7,-1 0 1,1 0 0,0 0-1,0-1 1,1 0-1,-1 0 1,0 0 0,0 0-1,0-1 1,1 1 0,6-2-1,8 2 8,0-1 0,0-2-1,0 0 1,24-5 0,-34 5-73,0-1 1,0 0-1,0 0 0,0-1 1,-1 0-1,1-1 1,-1 0-1,0 0 1,0-1-1,9-8 1,-15 12-6,0 1-1,-1 0 1,1-1 0,-1 1 0,0-1 0,1 1 0,-1-1 0,0 0-1,0 0 1,0 1 0,0-1 0,-1 0 0,1 0 0,0 0-1,-1 0 1,1 0 0,-1 0 0,1-3 0,-2 4-2,1 0 0,0 0 0,-1 0-1,1 0 1,-1 0 0,0 0 0,1 0 0,-1 0 0,0 1 0,1-1 0,-1 0-1,0 0 1,0 1 0,0-1 0,0 0 0,0 1 0,1-1 0,-1 1 0,0-1-1,-1 1 1,1-1 0,0 1 0,-1-1 0,-6-1 6,0 1 1,0 0 0,0 0-1,0 1 1,0-1-1,0 2 1,-12 1 0,10 0 13,0 1 0,0 0 0,0 0 0,0 1 0,1 0 0,0 1 0,0 0 0,0 1 0,0 0 0,1 0 0,-14 13 0,16-13-6,0 0 1,0 1-1,1-1 1,0 1 0,0 1-1,0-1 1,1 1-1,0-1 1,1 1-1,0 0 1,0 0-1,1 1 1,0-1-1,-2 14 1,4-19-23,0 0 0,0 1 0,0-1 0,0 1 0,1-1 0,-1 0 0,1 0 0,0 1 0,0-1 0,0 0 0,0 0 0,1 0 0,-1 0 0,1 0 0,0 0 0,0 0 0,0-1 0,0 1 1,4 3-1,-1-2-58,0 0 1,1-1 0,-1 0 0,1 1 0,0-2-1,0 1 1,0-1 0,0 0 0,10 2 0,6 0-826,0-1 0,1-2 1,-1 0-1,44-4 1,7-10-8684</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7:07.089"/>
    </inkml:context>
    <inkml:brush xml:id="br0">
      <inkml:brushProperty name="width" value="0.025" units="cm"/>
      <inkml:brushProperty name="height" value="0.025" units="cm"/>
      <inkml:brushProperty name="color" value="#F6630D"/>
    </inkml:brush>
  </inkml:definitions>
  <inkml:trace contextRef="#ctx0" brushRef="#br0">0 12 22069,'0'0'3427,"54"-11"-17072</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9:09.494"/>
    </inkml:context>
    <inkml:brush xml:id="br0">
      <inkml:brushProperty name="width" value="0.025" units="cm"/>
      <inkml:brushProperty name="height" value="0.025" units="cm"/>
      <inkml:brushProperty name="color" value="#F6630D"/>
    </inkml:brush>
  </inkml:definitions>
  <inkml:trace contextRef="#ctx0" brushRef="#br0">4651 282 2723,'0'0'10671,"0"-9"-11114,0-94 587,-1 101-59,0 1-1,0 0 1,0 0-1,0 0 1,0 0-1,0 0 1,0 0-1,0 0 1,0 1-1,-1-1 1,1 0-1,0 1 1,-1-1-1,1 1 1,0-1-1,-1 1 1,1-1 0,-1 1-1,1 0 1,0 0-1,-1 0 1,1 0-1,-1 0 1,1 0-1,-1 0 1,1 1-1,-2-1 1,-43 7 1376,40-5-1350,0 1 0,0-1 0,0 0 1,0-1-1,0 0 0,-1 0 0,1 0 0,0 0 1,-1-1-1,1 0 0,-1-1 0,1 1 1,0-1-1,-1-1 0,1 1 0,0-1 0,-10-4 1,1 0 117,0 0 1,0 1 0,-25-4 0,15 3 377,-37-8-389,-1 3-1,0 2 0,-1 4 1,0 2-1,0 3 0,-100 12 1,153-10-194,-722 104 566,681-96-635,0-2 1,-104 1-1,134-7 51,-1 2 1,0 0-1,1 1 0,0 1 0,0 1 1,-22 10-1,-60 17 14,10-13-18,22-6 2,-135 48 1,123-33-5,-1-4 0,-160 26 0,-160 49 619,38-8-16,344-88-605,1 0 0,0 2 0,1 1 0,0 0 0,0 2 0,1 0 0,0 1-1,1 1 1,-22 18 0,17-14 87,-43 23 0,-22 14 71,-39 32-150,84-58 1,0 1 0,-55 50-1,36-28-2,48-40-6,1 1 1,0 0 0,1 1 0,0 1 0,1 0-1,-13 17 1,18-21-4,1 1-1,0 1 0,1-1 1,0 1-1,0 0 0,1 0 1,0 0-1,1 1 1,1-1-1,-1 1 0,2 0 1,0 0-1,0 0 1,1 0-1,1-1 0,0 1 1,0 0-1,1 0 1,5 14-1,4 27 0,-11-47 5,1 0-1,-1 0 1,1-1 0,0 1 0,1 0-1,-1-1 1,1 1 0,0-1 0,0 0-1,1 0 1,0 0 0,0 0 0,0 0 0,0 0-1,1-1 1,0 1 0,0-1 0,0 0-1,0 0 1,8 4 0,43 20-17,1-2 1,1-3-1,1-3 0,71 16 1,119 43-55,-181-51 71,2-2 0,1-4 0,0-3 0,1-2 0,93 8 0,173-6 3,34 4-9,-154-9-2,-1-9 0,283-29 0,-175 2-24,160-20-30,-417 32 61,29-4-24,165-46 0,-233 50 22,1 0 0,-1-2 0,-1-1-1,0-1 1,-1-1 0,0-1 0,-1-2 0,-1 0-1,41-43 1,148-191-140,-190 219 124,-1 0-1,-3-1 0,0-1 1,-2-1-1,-2 0 1,14-51-1,-23 65 20,56-242 21,-54 222-17,-3 1-1,-1-1 1,-3 0 0,-4-60-1,2 92 0,-1-1 0,0 0 0,-1 1-1,0-1 1,-1 1 0,0 0 0,0 0 0,-1 0 0,0 1 0,-1 0-1,0 0 1,-1 0 0,1 1 0,-2 0 0,1 0 0,-12-9 0,-8-2 48,-1 0 1,-1 2 0,-57-26 0,40 21 34,36 17-69,0-1-1,0 0 1,1 0 0,-1-1-1,1 0 1,1-1-1,0 0 1,0 0-1,-13-18 1,6 2-785,2 0 0,-21-50 0,1 0-4906,-5-4-6454</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7:40.047"/>
    </inkml:context>
    <inkml:brush xml:id="br0">
      <inkml:brushProperty name="width" value="0.025" units="cm"/>
      <inkml:brushProperty name="height" value="0.025" units="cm"/>
      <inkml:brushProperty name="color" value="#F6630D"/>
    </inkml:brush>
  </inkml:definitions>
  <inkml:trace contextRef="#ctx0" brushRef="#br0">2 35 13036,'0'0'10827,"1"10"-10544,-2 66 44,-1-28 1047,8 73-1,-6-119-1307,0-1-1,0 0 1,0 0-1,0 0 1,0 1-1,0-1 1,0 0-1,0 0 1,1 0-1,-1 0 1,1 0-1,-1 1 1,1-1-1,-1 0 1,1 0-1,-1 0 1,1 0-1,0 0 1,-1-1-1,1 1 1,0 0-1,0 0 0,0 0 1,0-1-1,0 1 1,0 0-1,0-1 1,0 1-1,0-1 1,0 1-1,0-1 1,0 1-1,1-1 1,-1 0-1,0 0 1,0 0-1,0 1 1,0-1-1,1 0 1,-1 0-1,0-1 1,0 1-1,0 0 1,0 0-1,1-1 1,-1 1-1,0 0 0,0-1 1,0 1-1,0-1 1,0 1-1,0-1 1,0 0-1,0 0 1,0 1-1,1-2 1,8-6 206,0 1 0,-1-1 0,0 0 0,8-11 0,37-43-121,-3-1 1,45-75-1,-120 182-8901,11-22 2093</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7:40.920"/>
    </inkml:context>
    <inkml:brush xml:id="br0">
      <inkml:brushProperty name="width" value="0.025" units="cm"/>
      <inkml:brushProperty name="height" value="0.025" units="cm"/>
      <inkml:brushProperty name="color" value="#F6630D"/>
    </inkml:brush>
  </inkml:definitions>
  <inkml:trace contextRef="#ctx0" brushRef="#br0">75 88 7527,'0'0'10271,"3"-10"-7543,3-1-1677,5-14 4,-7-1 3373,-4 25-3590,-17 17 214,-18 11 709,29-24-1418,0 1 0,0 1-1,1-1 1,-1 1-1,-6 8 1,10-7-343,1 0 0,0 1 0,0-1 0,1 0 0,0 1 0,0-1 0,1 0 0,-1 1 0,4 10 0,-4-17 0,1 1 0,0 0 0,0-1 0,0 1 0,0-1 0,0 0 0,0 1 0,0-1 0,0 0 0,0 0 0,0 1 0,0-1 0,0 0 0,1 0 0,-1 0 0,0 0 0,0 0 0,0 0 0,0-1 0,0 1 0,0 0 0,0-1 0,0 1 0,0 0 0,0-1 0,0 1 0,0-1 0,0 1 0,1-2 0,28-20 0,-29 21 0,33-32 0,32-25 0,-62 54 0,1 1 0,0 0 0,0 0 0,0 0 0,0 1 0,1 0 0,-1 0 0,1 0 0,-1 0 0,1 1 0,0 0 0,6 0 0,-11 1 0,0 0 0,0 0 0,-1 0 0,1 1 0,0-1 0,0 0 0,-1 0 0,1 1 0,0-1 0,0 0 0,-1 1 0,1-1 0,0 1 0,-1-1 0,1 1 0,0-1 0,-1 1 0,1-1 0,-1 1 0,1 0 0,-1-1 0,1 1 0,-1 0 0,0-1 0,1 1 0,-1 0 0,1 1 0,3 30 0,-5-23 0,0 0 0,0 0 0,-1 0 0,0-1 0,-3 10 0,-7 11 0,58-97 0,-42 59 0,-1 0 0,0 0 0,0 0 0,-1 0 0,0 0 0,-1 0 0,1-14 0,-2 23 0,0-1 0,0 1 0,-1 0 0,1 0 0,0-1 0,0 1 0,0 0 0,0 0 0,0 0 0,-1-1 0,1 1 0,0 0 0,0 0 0,0 0 0,0 0 0,-1-1 0,1 1 0,0 0 0,0 0 0,-1 0 0,1 0 0,0 0 0,0 0 0,0 0 0,-1-1 0,1 1 0,0 0 0,0 0 0,-1 0 0,1 0 0,0 0 0,0 0 0,-1 0 0,1 0 0,0 1 0,0-1 0,-1 0 0,1 0 0,0 0 0,0 0 0,-1 0 0,1 0 0,0 0 0,0 0 0,0 1 0,-1-1 0,1 0 0,0 0 0,0 0 0,0 0 0,-1 1 0,1-1 0,0 0 0,0 0 0,0 1 0,0-1 0,-12 16 0,11-15-9,1-1 0,1 1 0,-1 0 0,0-1 0,0 1 0,0-1 0,0 1 0,0 0 0,0-1 0,1 1 0,-1-1 0,0 1-1,1-1 1,-1 1 0,0-1 0,1 1 0,-1-1 0,0 1 0,1-1 0,-1 0 0,1 1 0,-1-1 0,1 0 0,-1 1 0,1-1 0,-1 0 0,1 1 0,-1-1 0,1 0 0,-1 0 0,2 0 0,28 5-919,32-9-3204,-41-1-3940,0-1-4708</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7:41.274"/>
    </inkml:context>
    <inkml:brush xml:id="br0">
      <inkml:brushProperty name="width" value="0.025" units="cm"/>
      <inkml:brushProperty name="height" value="0.025" units="cm"/>
      <inkml:brushProperty name="color" value="#F6630D"/>
    </inkml:brush>
  </inkml:definitions>
  <inkml:trace contextRef="#ctx0" brushRef="#br0">74 1 13549,'0'0'17125,"-9"3"-17098,4-1-41,-1 0 0,1 0 0,0 1 0,0 0 0,0 0 0,-8 6-1,11-8-13,1 1 0,-1 0 0,0-1 0,1 1 0,-1 0 0,1 0 0,0 0 0,0 0 0,0 0 0,0 0-1,0 0 1,0 0 0,0 0 0,1 1 0,-1-1 0,1 0 0,-1 0 0,1 1 0,0-1 0,0 0 0,0 1 0,0-1-1,1 0 1,0 5 0,-1-6-7,1 0-1,0-1 0,-1 1 1,1 0-1,0 0 1,0-1-1,-1 1 0,1 0 1,0-1-1,0 1 0,0-1 1,0 1-1,0-1 1,0 1-1,-1-1 0,1 0 1,0 0-1,0 1 0,0-1 1,0 0-1,1 0 1,-1 0-1,1 0 0,33 0-513,-26-1 240,83-5-1640,-91 6 2000,-1 0-1,1 1 1,-1-1 0,1 0-1,-1 1 1,0-1 0,1 0-1,-1 1 1,0-1 0,1 0-1,-1 1 1,0-1 0,0 1-1,1-1 1,-1 1 0,0-1-1,0 0 1,0 1 0,1-1-1,-1 1 1,0-1 0,0 1-1,0-1 1,0 1 0,0-1-1,0 1 1,0-1 0,0 1-1,0-1 1,0 1 0,0-1-1,-1 1 1,1-1 0,0 1-1,0-1 1,0 1 0,-1-1-1,1 1 1,0-1 0,-1 0-1,1 1 1,0-1 0,-1 1-1,1-1 1,-15 22 1769,8-18-1680,-1 0-1,0-1 1,0 0 0,0 0-1,-1 0 1,1-1 0,-1-1 0,0 1-1,1-1 1,-1-1 0,-13 0-1,32-2-11877,-7 2 8999,12-4-9609</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7:41.755"/>
    </inkml:context>
    <inkml:brush xml:id="br0">
      <inkml:brushProperty name="width" value="0.025" units="cm"/>
      <inkml:brushProperty name="height" value="0.025" units="cm"/>
      <inkml:brushProperty name="color" value="#F6630D"/>
    </inkml:brush>
  </inkml:definitions>
  <inkml:trace contextRef="#ctx0" brushRef="#br0">91 192 20019,'0'0'6160,"-9"1"-5476,5 0-637,0-1 1,1 1-1,-1 0 0,0 0 1,0 0-1,1 1 0,-1 0 1,1-1-1,-1 1 1,1 0-1,0 0 0,0 1 1,0-1-1,0 1 0,0 0 1,0-1-1,1 1 1,-1 0-1,1 1 0,0-1 1,0 0-1,0 1 0,0-1 1,1 1-1,-1-1 1,1 1-1,0 0 0,0 0 1,0 0-1,1-1 0,-1 9 1,1-9-22,-1-1-1,1 1 1,0 0 0,0 0 0,0 0 0,1-1-1,-1 1 1,1 0 0,-1 0 0,1-1-1,0 1 1,0-1 0,0 1 0,0 0 0,0-1-1,1 0 1,-1 1 0,4 2 0,-2-3-17,-1 0 1,1 0-1,0-1 0,0 1 1,1-1-1,-1 0 1,0 0-1,0 0 1,1 0-1,-1-1 0,0 1 1,1-1-1,-1 0 1,1 0-1,3 0 0,1-1 3,-1-1 0,0 1-1,1-1 1,-1-1 0,0 1 0,0-1-1,0 0 1,0-1 0,-1 0-1,1 0 1,-1 0 0,0-1-1,0 0 1,-1 0 0,1 0-1,-1-1 1,8-11 0,0 0 32,-1 0 0,-1-2 0,-1 1 0,0-1 0,8-25 1,-14 34 33,0 0-1,-1 0 1,0-1 0,-1 1 0,0-1 0,0 0 0,-1 0 0,-1 1 0,-1-22 0,0 31-77,0 0-1,1 0 1,-1 0 0,0 0-1,0 0 1,1 0 0,-1 0 0,0 0-1,0 1 1,0-1 0,0 0-1,0 1 1,0-1 0,-1 1-1,1-1 1,0 1 0,0-1-1,0 1 1,0 0 0,0 0-1,-1-1 1,1 1 0,0 0 0,0 0-1,-1 0 1,1 0 0,0 1-1,0-1 1,0 0 0,0 0-1,-3 2 1,-38 12-2,-21 33 62,58-42-22,0 0-1,0 0 0,1 0 0,-1 0 0,1 1 1,0 0-1,1-1 0,-1 2 0,-2 7 0,5-13-36,1 0 0,0 0 0,0 0 0,0-1 0,0 1-1,0 0 1,1 0 0,-1 0 0,0-1 0,0 1 0,1 0-1,-1 0 1,0 0 0,1-1 0,-1 1 0,0 0 0,1-1-1,-1 1 1,1 0 0,-1-1 0,1 1 0,0 0 0,-1-1-1,1 1 1,0-1 0,-1 1 0,1-1 0,0 0 0,-1 1-1,1-1 1,0 0 0,0 1 0,0-1 0,-1 0 0,2 0-1,40 10-101,-23-7-223,-16-2 282,0 0 1,1 0-1,-1 0 1,0 0 0,0 0-1,0 1 1,0 0-1,-1-1 1,1 1 0,0 0-1,-1 1 1,1-1-1,-1 0 1,0 1-1,1-1 1,-1 1 0,-1 0-1,1-1 1,0 1-1,-1 0 1,1 0-1,-1 0 1,0 1 0,0-1-1,0 0 1,1 5-1,-2 1 113,0 0 0,0 0 0,0 0 0,-1 0 1,-1 0-1,0 0 0,0 0 0,-6 15 0,7-21-164,-1 1-221</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7:42.081"/>
    </inkml:context>
    <inkml:brush xml:id="br0">
      <inkml:brushProperty name="width" value="0.025" units="cm"/>
      <inkml:brushProperty name="height" value="0.025" units="cm"/>
      <inkml:brushProperty name="color" value="#F6630D"/>
    </inkml:brush>
  </inkml:definitions>
  <inkml:trace contextRef="#ctx0" brushRef="#br0">99 1 16400,'0'0'15758,"-33"72"-15149,13-33-609,1 0 0,5 0 0,5-4 0,5-4 0,4-7 0,0-7 0,12-3 0,4-9-1313,4-5-1698,1 0-2915,2-9-4067</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7:42.781"/>
    </inkml:context>
    <inkml:brush xml:id="br0">
      <inkml:brushProperty name="width" value="0.025" units="cm"/>
      <inkml:brushProperty name="height" value="0.025" units="cm"/>
      <inkml:brushProperty name="color" value="#F6630D"/>
    </inkml:brush>
  </inkml:definitions>
  <inkml:trace contextRef="#ctx0" brushRef="#br0">70 17 15855,'0'0'13309,"-9"6"-11868,0-3-1142,5-2-243,1 1-1,0-1 1,-1 0 0,1 1-1,0 0 1,0 0 0,0 0-1,1 0 1,-1 0 0,0 1-1,1-1 1,-1 1 0,-3 5-1,5-7-55,0 0 0,1 0 0,-1 0 0,1 0 0,-1 0 0,1 0 0,-1 0-1,1 0 1,0 0 0,-1 0 0,1 0 0,0 0 0,0 0 0,0 0 0,0 0 0,0 1-1,0-1 1,0 0 0,0 0 0,0 0 0,0 0 0,1 0 0,-1 0 0,0 0 0,1 0-1,-1 0 1,1 0 0,-1 0 0,1 0 0,0 0 0,-1 0 0,1 0 0,0 0 0,0 0-1,0-1 1,-1 1 0,1 0 0,0-1 0,0 1 0,0 0 0,0-1 0,0 1 0,0-1 0,0 0-1,2 1 1,-1 0 4,0-1-1,0 1 1,0-1-1,0 0 1,0 0 0,0 0-1,0 0 1,0 0-1,-1 0 1,1 0-1,0-1 1,0 1-1,0-1 1,0 1-1,0-1 1,-1 0 0,1 0-1,0 1 1,0-1-1,-1 0 1,1-1-1,-1 1 1,1 0-1,-1 0 1,0-1-1,3-2 1,-1-1 15,0-1 1,0-1-1,0 1 0,-1 0 0,1 0 0,-2-1 1,1 0-1,-1 1 0,1-14 0,-4 22-29,-1 0 0,0 0 0,1 1 0,0-1 0,-1 1 0,1-1 0,0 1 0,-3 5-1,-12 37 45,16-42-37,0 0 0,0-1 0,0 1-1,1 0 1,-1 0 0,1 0 0,0 0 0,0 0 0,0 0-1,0 0 1,1 0 0,-1 0 0,2 5 0,-1-7-43,-1 0 0,1-1-1,0 1 1,-1-1 0,1 1 0,0-1 0,-1 0 0,1 1 0,0-1 0,-1 0 0,1 1-1,0-1 1,0 0 0,-1 0 0,1 1 0,0-1 0,0 0 0,-1 0 0,1 0-1,0 0 1,0 0 0,0 0 0,-1-1 0,1 1 0,0 0 0,0 0 0,-1 0 0,1-1-1,0 1 1,0 0 0,-1-1 0,1 1 0,0-1 0,0 0 0,23-17-1986,-15 7-104,0 0-1,-1-1 1,-1 0 0,1-1 0,-2 1 0,10-28 0,-27 81 8056,13-41-5968,0 0 0,0 0 0,0-1 0,0 1 0,0-1 0,0 0 0,-1 1 0,1-1 0,0 0 0,0 0 0,-1 0 0,4-3 0,3-4-2144,8-6 6542,-13 17-1005,-4 10-1700,-4 5-1403,2-6 18,-1-1 0,1 1 1,1 0-1,0 0 0,1 0 1,0 0-1,1 0 0,0 0 0,1 0 1,0 0-1,1 0 0,0-1 1,5 15-1,-1-14-54,-2-1 1,0 2-1,0-1 1,-1 0-1,-1 1 1,3 20-1,-6-29-154,1-1 0,0 0 1,-1 0-1,0 1 0,1-1 0,-1 0 0,0 0 0,-1 0 0,1 0 0,-1 0 0,1 0 0,-1 0 0,0-1 0,0 1 0,0-1 0,0 1 0,0-1 0,-1 0 0,1 1 0,-1-1 0,0 0 0,1-1 1,-1 1-1,0 0 0,0-1 0,0 0 0,0 0 0,0 0 0,-1 0 0,-3 1 0,4-1-44,0 0-1,0-1 1,0 1 0,0-1 0,0 1 0,0-1-1,0 0 1,0 0 0,0 0 0,0-1 0,0 1-1,0-1 1,0 1 0,0-1 0,0 0-1,0 0 1,-3-2 0,5 2-9,0 0 0,0-1 1,0 1-1,0 0 0,0-1 0,0 1 0,0-1 0,0 1 1,1-1-1,-1 1 0,0-1 0,1 1 0,0-1 0,-1 0 1,1 1-1,0-1 0,0 0 0,0 1 0,0-1 1,0 0-1,0 1 0,0-1 0,0 0 0,1 1 0,-1-1 1,1 0-1,-1 1 0,1-1 0,0 1 0,0-1 0,-1 1 1,1 0-1,2-3 0,10-14 1,0 0 0,1 1 0,1 0 0,1 1 0,31-26 0,-19 19 0,-3 1-262,-8 8-1306,-1-1 0,0-1 0,27-34 0,-35 34-6856</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7:52.317"/>
    </inkml:context>
    <inkml:brush xml:id="br0">
      <inkml:brushProperty name="width" value="0.025" units="cm"/>
      <inkml:brushProperty name="height" value="0.025" units="cm"/>
      <inkml:brushProperty name="color" value="#F6630D"/>
    </inkml:brush>
  </inkml:definitions>
  <inkml:trace contextRef="#ctx0" brushRef="#br0">1 1 25400,'0'0'4548,"22"13"-22933</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7:52.673"/>
    </inkml:context>
    <inkml:brush xml:id="br0">
      <inkml:brushProperty name="width" value="0.025" units="cm"/>
      <inkml:brushProperty name="height" value="0.025" units="cm"/>
      <inkml:brushProperty name="color" value="#F6630D"/>
    </inkml:brush>
  </inkml:definitions>
  <inkml:trace contextRef="#ctx0" brushRef="#br0">12 8 8808,'0'0'22934,"-11"5"-23318,16-10-2723,1-3-4228</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0:48.476"/>
    </inkml:context>
    <inkml:brush xml:id="br0">
      <inkml:brushProperty name="width" value="0.025" units="cm"/>
      <inkml:brushProperty name="height" value="0.025" units="cm"/>
    </inkml:brush>
  </inkml:definitions>
  <inkml:trace contextRef="#ctx0" brushRef="#br0">50 182 10218,'0'0'1382,"-10"2"519,-29 4-513,113-2 2498,328-14-142,206-26-2789,-176 9-743,271-38 56,-405 18 2304,-271 42-2169,-9 1 80,-34 9-397,-17 4-680,21-5-712,-1 0 0,1-1-1,-20 2 1,-9-4-3941</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5:11.550"/>
    </inkml:context>
    <inkml:brush xml:id="br0">
      <inkml:brushProperty name="width" value="0.025" units="cm"/>
      <inkml:brushProperty name="height" value="0.025" units="cm"/>
    </inkml:brush>
  </inkml:definitions>
  <inkml:trace contextRef="#ctx0" brushRef="#br0">1708 279 10602,'-420'-141'-561,"119"37"-15,275 96 712,-1 1 0,1 1 0,-1 1-1,-37-2 1,51 7-88,0 0 0,0 1 0,0 0 0,0 1 0,0 0 0,1 1 0,-1 0 0,1 2 0,0-1 0,0 1 0,-15 9-1,-8 9-36,1 2-1,1 1 1,2 1-1,-52 59 1,-94 139 49,141-173 82,1 1 0,3 2 0,-40 96 1,55-107 105,2 2 1,2-1-1,2 2 1,2 0 0,-5 70-1,10-33 249,4-1 0,21 160 1,-12-190-455,2-1 0,3 0 0,2 0 1,2-1-1,39 77 0,-47-109-52,2 0 0,0-1 0,1 0-1,0-1 1,1-1 0,1 0 0,30 24 0,-31-30 1,0 0 1,0-2 0,1 0-1,-1 0 1,2-1-1,-1-1 1,1-1 0,0 0-1,0-1 1,28 4-1,-20-6 24,-1-1 0,1-1-1,-1-1 1,1-1-1,-1-1 1,0-1-1,0-2 1,41-13 0,-30 4 55,-1 0 0,0-2 0,-1-2 1,57-44-1,-25 10 229,-3-2 1,-3-3-1,-2-3 1,-2-2-1,69-109 1,-73 92-238,-3-2 0,-5-3 1,-3-1-1,45-145 0,-68 176-55,-2 0 0,-3-1 0,-2 0 0,-3-1 0,-2 0 0,-2 0 0,-8-75 0,3 114-8,0 0 0,0 0 0,-2 1 0,-1-1 0,0 1 0,-1 0 0,0 1 0,-2 0 0,0 0 0,0 1 0,-2 0 0,0 0 0,0 1 0,-2 1 0,1 0 0,-2 0 0,0 2 0,0-1 0,-1 2 0,0 0 0,-1 1 0,0 0 0,0 2 0,-1 0 0,0 0 0,-34-7 0,13 8-35,1 2 1,-1 1-1,0 2 0,0 1 0,1 2 1,-47 9-1,57-6-132,1 1 0,0 2 0,0 0 1,0 2-1,1 1 0,1 1 0,0 1 1,0 1-1,-27 21 0,44-28 112,-1-1 0,1 2 0,0-1 0,1 1 0,-9 13 0,14-20 21,-1 0 0,1 1 0,0-1 1,0 0-1,1 1 0,-1-1 0,0 1 0,0 0 1,1-1-1,-1 1 0,1-1 0,-1 1 1,1 0-1,0 0 0,0-1 0,0 1 0,0 0 1,0-1-1,0 1 0,0 0 0,0 0 1,1-1-1,-1 1 0,1 0 0,-1-1 0,1 1 1,-1-1-1,1 1 0,0-1 0,0 1 1,0-1-1,0 1 0,0-1 0,0 0 0,0 0 1,1 1-1,-1-1 0,0 0 0,3 1 1,1 0-246,0 0 0,0-1 1,0 1-1,0-1 0,0-1 1,1 1-1,-1-1 0,0 1 1,7-2-1,70-8-3079</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7:56.310"/>
    </inkml:context>
    <inkml:brush xml:id="br0">
      <inkml:brushProperty name="width" value="0.025" units="cm"/>
      <inkml:brushProperty name="height" value="0.025" units="cm"/>
      <inkml:brushProperty name="color" value="#F6630D"/>
    </inkml:brush>
  </inkml:definitions>
  <inkml:trace contextRef="#ctx0" brushRef="#br0">160 36 8648,'1'-1'597,"0"-1"0,0 1-1,0 0 1,0 0 0,-1-1 0,1 1 0,0 0-1,-1-1 1,1 1 0,-1-1 0,1 1-1,-1-1 1,0 1 0,1-1 0,-1-2-1,0 3-400,0 0-1,-1 1 0,1-1 1,0 1-1,0-1 0,-1 1 0,1-1 1,0 1-1,-1-1 0,1 1 1,-1-1-1,1 1 0,0 0 1,-1-1-1,1 1 0,-1 0 1,1-1-1,-1 1 0,1 0 0,-1-1 1,0 1-1,1 0 0,-1 0 1,1 0-1,-1 0 0,1-1 1,-2 1-1,-1 0-68,0 0 0,0 0 0,0 0 0,0 1 0,0-1 0,-1 1 0,1-1 0,0 1 0,0 0 1,0 0-1,1 1 0,-1-1 0,0 1 0,-3 2 0,-4 4-36,1 0 1,0 0-1,1 1 0,0 1 1,0-1-1,1 1 0,1 0 1,-1 1-1,2 0 1,-6 12-1,7-14 42,1 1 0,0-1 0,0 1 0,1 0 0,0 0 0,0 0-1,1 0 1,1 0 0,0 0 0,0 1 0,1-1 0,3 15 0,-2-21-121,-1 0 0,2-1 1,-1 1-1,0-1 0,1 0 0,-1 1 0,1-1 0,0 0 1,0-1-1,0 1 0,0 0 0,1-1 0,-1 0 0,1 0 1,-1 0-1,1 0 0,0 0 0,0-1 0,0 0 0,0 0 1,0 0-1,0 0 0,0 0 0,0-1 0,0 0 0,0 0 1,0 0-1,0 0 0,7-2 0,-6 2 12,-1-1-1,1 0 1,-1 0-1,1 0 1,-1-1 0,1 1-1,-1-1 1,0 0-1,0-1 1,0 1 0,0 0-1,4-4 1,-6 4 10,0 0 1,0 0-1,0-1 1,-1 1-1,1 0 1,0 0-1,-1-1 1,0 1-1,0-1 1,0 1-1,0-1 1,0 0-1,0 0 1,-1 1-1,1-1 1,-1 0-1,1 0 1,-1 1-1,0-1 1,0 0-1,-1-3 1,0 4 29,0-1 1,0 1-1,0 0 0,0-1 1,0 1-1,0 0 1,-1 0-1,1 0 0,-1 0 1,1 0-1,-1 0 0,0 0 1,0 1-1,0-1 1,0 1-1,0-1 0,0 1 1,0 0-1,0 0 1,-1 0-1,1 0 0,0 0 1,-1 0-1,1 1 1,-1-1-1,1 1 0,-5-1 1,-6-1-6,0 1 0,0 1 0,0 0 0,-13 1 0,23 0-68,1-1 0,0 1 0,-1 0 0,1 0 0,0-1 0,0 1 0,0 1 0,0-1 0,0 0 0,0 1 0,0-1 0,0 1 0,0-1 0,1 1 0,-1 0 0,1 0 0,-1-1 0,1 1 0,0 1 0,-2 2 0,2-5-79,1 1 0,0 0 1,-1 0-1,1 0 1,-1 0-1,1 0 0,0 0 1,0 0-1,0 1 1,-1-1-1,1 0 0,0 0 1,0 0-1,0 0 0,1 0 1,-1 0-1,0 0 1,0 0-1,1 0 0,-1 0 1,0 0-1,1 0 1,-1 0-1,1 0 0,-1 0 1,1 0-1,0 0 0,-1-1 1,1 1-1,0 0 1,0 0-1,-1-1 0,1 1 1,0 0-1,0-1 0,0 1 1,0-1-1,0 1 1,0-1-1,0 1 0,0-1 1,0 0-1,0 0 1,2 1-1,52 2-7877,-22-4 144</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7:56.668"/>
    </inkml:context>
    <inkml:brush xml:id="br0">
      <inkml:brushProperty name="width" value="0.025" units="cm"/>
      <inkml:brushProperty name="height" value="0.025" units="cm"/>
      <inkml:brushProperty name="color" value="#F6630D"/>
    </inkml:brush>
  </inkml:definitions>
  <inkml:trace contextRef="#ctx0" brushRef="#br0">44 1 18866,'0'0'5093,"-31"56"-2563,21-32-736,8 1-737,2-2-929,0-3-1249,0-6-3716,9-7-3106</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7:57.012"/>
    </inkml:context>
    <inkml:brush xml:id="br0">
      <inkml:brushProperty name="width" value="0.025" units="cm"/>
      <inkml:brushProperty name="height" value="0.025" units="cm"/>
      <inkml:brushProperty name="color" value="#F6630D"/>
    </inkml:brush>
  </inkml:definitions>
  <inkml:trace contextRef="#ctx0" brushRef="#br0">45 1 20147,'0'0'10026,"-23"54"-8937,13-27-417,3 4-544,3-1-128,4-1-1121,0-3-704,0-5-1250,5-3-160,5-6-321,-1-5-1248,0-4-3204</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7:57.370"/>
    </inkml:context>
    <inkml:brush xml:id="br0">
      <inkml:brushProperty name="width" value="0.025" units="cm"/>
      <inkml:brushProperty name="height" value="0.025" units="cm"/>
      <inkml:brushProperty name="color" value="#F6630D"/>
    </inkml:brush>
  </inkml:definitions>
  <inkml:trace contextRef="#ctx0" brushRef="#br0">0 77 14318,'0'0'2792,"10"-9"53,-1 0-1844,1 0 1,1 1-1,20-13 1,-25 18-613,0 0-1,-1 0 1,1 1 0,0 0 0,0 0-1,1 1 1,-1-1 0,0 1-1,0 0 1,1 1 0,-1 0-1,12 1 1,-16-1-364,0 1 0,0-1-1,-1 1 1,1-1 0,-1 1 0,1 0-1,0-1 1,-1 1 0,1 0 0,-1 0-1,0 0 1,1 1 0,-1-1 0,0 0-1,1 0 1,-1 1 0,0-1 0,0 0-1,0 1 1,0-1 0,-1 1 0,1 0-1,0-1 1,-1 1 0,1 0 0,-1-1-1,1 1 1,-1 0 0,0-1-1,0 1 1,0 0 0,0 0 0,0-1-1,0 1 1,0 0 0,0 0 0,-1-1-1,1 1 1,-1 0 0,0 2 0,-2 5 116,1 0 1,-1-1 0,-1 1 0,0-1 0,0 1 0,-8 10-1,-30 30 718,30-35-563,0-1-1,-18 27 1,30-40-296,0 1 0,0-1 0,0 0 0,0 0 0,0 1 0,0-1 0,0 0 0,0 0 0,-1 1 0,1-1 0,0 0 0,0 0 0,1 1 0,-1-1 0,0 0 0,0 1 0,0-1 0,0 0 0,0 0 0,0 0 0,0 1 0,0-1 0,0 0 0,1 0 0,-1 1 0,0-1 0,0 0 0,0 0 0,0 0 0,1 1 0,-1-1 0,0 0 0,0 0 0,0 0 0,1 0 0,-1 0 0,0 0 0,0 1 0,1-1 0,-1 0 0,0 0 0,0 0 0,1 0 0,-1 0 0,0 0 0,0 0 0,1 0 0,22 3 0,24-6 0,-40 2-51,42-5-3302,-1-2-4267,-31 3-4546</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7:58.897"/>
    </inkml:context>
    <inkml:brush xml:id="br0">
      <inkml:brushProperty name="width" value="0.025" units="cm"/>
      <inkml:brushProperty name="height" value="0.025" units="cm"/>
      <inkml:brushProperty name="color" value="#F6630D"/>
    </inkml:brush>
  </inkml:definitions>
  <inkml:trace contextRef="#ctx0" brushRef="#br0">185 0 11499,'0'0'7879,"-10"15"-5861,-5 7-833,-6 6-736,1 3-321,-3 5-96,-1-4-96,4-1-320,2-8 95,4-3 225,4-10-320,4-9-1634,3-1-833,3-11-4548</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7:59.241"/>
    </inkml:context>
    <inkml:brush xml:id="br0">
      <inkml:brushProperty name="width" value="0.025" units="cm"/>
      <inkml:brushProperty name="height" value="0.025" units="cm"/>
      <inkml:brushProperty name="color" value="#F6630D"/>
    </inkml:brush>
  </inkml:definitions>
  <inkml:trace contextRef="#ctx0" brushRef="#br0">146 6 15887,'0'0'2141,"-11"3"-235,-35 7 325,44-9-2084,0 0 0,0-1 0,-1 1-1,1 0 1,0 0 0,0 0 0,0 0 0,0 1 0,0-1 0,0 1 0,0-1 0,-2 4-1,3-5-116,1 1-1,-1 0 0,1 0 0,0-1 0,-1 1 1,1 0-1,0 0 0,0-1 0,-1 1 0,1 0 0,0 0 1,0 0-1,0 0 0,0-1 0,0 1 0,0 0 1,0 0-1,0 0 0,1-1 0,-1 1 0,0 0 0,0 0 1,1 1-1,0 0-24,1 0 1,-1 0 0,1-1-1,-1 1 1,1 0 0,0-1-1,-1 1 1,1-1 0,0 1-1,0-1 1,0 0-1,0 0 1,0 0 0,1 0-1,-1 0 1,0-1 0,0 1-1,1 0 1,3-1 0,1 1 19,0-1 0,0 0 0,0 0 0,0-1 1,0 0-1,0 0 0,0-1 0,7-2 0,-12 3-16,-1 0 0,1 1 0,0-1 0,-1 0 0,1 0 0,-1 0 0,1 0 0,-1 0 0,1 0 0,-1 0 0,0 0 0,0-1 0,1 1 0,-1 0 0,0-1 0,0 1 0,0-1 0,-1 1 0,1-1 0,0 0 0,-1 1 0,1-1 0,-1 0 0,1 1 0,-1-1 0,0 0-1,1 0 1,-1 1 0,0-1 0,0 0 0,-1 0 0,1 0 0,0 1 0,0-1 0,-1 0 0,1 1 0,-1-1 0,-1-2 0,2 3 29,-1 0-1,-1 0 1,1-1 0,0 1 0,0 0-1,0 0 1,-1 0 0,1 0-1,0 0 1,-1 0 0,1 1-1,-1-1 1,1 0 0,-1 1 0,1-1-1,-1 1 1,0 0 0,1-1-1,-1 1 1,0 0 0,1 0-1,-4 0 1,-37 4 382,34-1-462,1 1 1,0 0 0,0 0-1,0 1 1,0-1 0,1 2-1,-1-1 1,2 1 0,-1 0-1,0 0 1,1 0 0,0 1-1,1-1 1,-1 1 0,1 1-1,1-1 1,-1 0 0,1 1 0,1 0-1,-1 0 1,1 0 0,1 0-1,-1 0 1,1 0 0,1 0-1,0 15 1,1-21-117,-1 0 0,1 0 1,-1-1-1,1 1 0,0 0 1,0-1-1,0 1 0,0 0 1,0-1-1,0 0 0,0 1 0,1-1 1,-1 0-1,0 1 0,1-1 1,-1 0-1,1 0 0,-1 0 0,1 0 1,0 0-1,-1-1 0,1 1 1,0 0-1,0-1 0,0 1 0,-1-1 1,3 0-1,57 3-4398,-45-3 2712,33 0-5031</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7:59.583"/>
    </inkml:context>
    <inkml:brush xml:id="br0">
      <inkml:brushProperty name="width" value="0.025" units="cm"/>
      <inkml:brushProperty name="height" value="0.025" units="cm"/>
      <inkml:brushProperty name="color" value="#F6630D"/>
    </inkml:brush>
  </inkml:definitions>
  <inkml:trace contextRef="#ctx0" brushRef="#br0">73 0 18930,'0'0'2472,"-10"7"207,-31 21-335,39-28-2221,1 1 1,-1 0-1,1 0 0,-1 0 0,1 0 1,0 0-1,0 1 0,-1-1 1,1 0-1,0 1 0,0-1 0,0 0 1,0 1-1,1-1 0,-1 1 1,0 0-1,1-1 0,-1 1 1,0 2-1,1-3-99,1 0 1,-1 0 0,1 0 0,-1-1-1,1 1 1,-1 0 0,1 0-1,0-1 1,-1 1 0,1 0-1,0-1 1,0 1 0,0-1-1,-1 1 1,1-1 0,0 1-1,0-1 1,0 0 0,0 1-1,0-1 1,0 0 0,-1 0-1,1 1 1,2-1 0,9 2-86,1-1 0,0-1-1,18 0 1,-26 0 229,5-1-157,0 0 0,1-1 0,-1 0 0,11-3 0,-19 4 9,0 1 1,0-1-1,1 1 1,-1-1-1,0 0 1,0 0-1,0 0 1,-1 0-1,1 0 1,0 0-1,0 0 1,0-1-1,-1 1 1,1-1-1,-1 1 1,1-1-1,-1 0 1,0 1-1,0-1 1,1 0-1,-1 0 1,0 0-1,-1 0 1,1 0-1,0 0 1,0-3-1,-1 4 31,-1 0-1,0-1 1,0 1-1,1 0 1,-1 0-1,0 0 1,0 0-1,0 0 1,0 0-1,0 0 1,-1 0-1,1 0 1,0 0 0,0 1-1,-1-1 1,1 0-1,0 1 1,-1-1-1,1 1 1,0 0-1,-1-1 1,1 1-1,-1 0 1,1 0-1,0 0 1,-3 0-1,-42-4-88,45 4 47,-4 0-316,-23 0-170,18 5-4243,12-4 3902,0 0 1,0 0 0,0-1-1,1 1 1,-1 0 0,0-1-1,1 1 1,-1-1-1,0 0 1,1 0 0,-1 0-1,1 0 1,-1 0-1,0 0 1,4-1 0,-4 1-33,28-4-8722</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7:59.931"/>
    </inkml:context>
    <inkml:brush xml:id="br0">
      <inkml:brushProperty name="width" value="0.025" units="cm"/>
      <inkml:brushProperty name="height" value="0.025" units="cm"/>
      <inkml:brushProperty name="color" value="#F6630D"/>
    </inkml:brush>
  </inkml:definitions>
  <inkml:trace contextRef="#ctx0" brushRef="#br0">101 0 17104,'0'0'7752,"-36"54"-6183,22-27-64,3 1-672,4-1-545,6-1-223,1-3-578,0-5-1249,7-3-384,-1-6-1377,-1-5-1794</inkml:trace>
  <inkml:trace contextRef="#ctx0" brushRef="#br0" timeOffset="1">0 152 16239,'0'0'12396,"46"-47"-12428,-19 47-1377,4 0-1634,-3 0-2050,0-4-4292</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8:00.300"/>
    </inkml:context>
    <inkml:brush xml:id="br0">
      <inkml:brushProperty name="width" value="0.025" units="cm"/>
      <inkml:brushProperty name="height" value="0.025" units="cm"/>
      <inkml:brushProperty name="color" value="#F6630D"/>
    </inkml:brush>
  </inkml:definitions>
  <inkml:trace contextRef="#ctx0" brushRef="#br0">0 0 18353,'0'0'8681,"0"58"-7304,0-33-897,0 2-352,0 1-63,0 1-482,0-3-2017,0-3-1730,0-6-3716</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8:00.630"/>
    </inkml:context>
    <inkml:brush xml:id="br0">
      <inkml:brushProperty name="width" value="0.025" units="cm"/>
      <inkml:brushProperty name="height" value="0.025" units="cm"/>
      <inkml:brushProperty name="color" value="#F6630D"/>
    </inkml:brush>
  </inkml:definitions>
  <inkml:trace contextRef="#ctx0" brushRef="#br0">1 1 19026,'0'0'8904,"9"4"-7670,12 3-1099,1-1 1,-1 0 0,41 4-1,-55-9-289,0 0 1,0-1-1,0 1 0,0-1 0,0-1 0,0 0 0,0 0 1,0 0-1,0-1 0,0 0 0,-1 0 0,1-1 1,0 1-1,-1-2 0,0 1 0,0-1 0,9-6 0,-32 28 562,0 2 0,1 0-1,1 0 1,1 2-1,-14 27 1,20-34-364,1 1 1,0 0-1,2 1 0,-1 0 1,2 0-1,0 0 1,2 0-1,-2 26 1,6-36-3144</inkml:trace>
  <inkml:trace contextRef="#ctx0" brushRef="#br0" timeOffset="1">60 185 13741,'0'0'15567,"69"2"-15567,-42 2-1410,0-1-1985,-3-3-2819,-2 0-7911</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5:12.331"/>
    </inkml:context>
    <inkml:brush xml:id="br0">
      <inkml:brushProperty name="width" value="0.025" units="cm"/>
      <inkml:brushProperty name="height" value="0.025" units="cm"/>
    </inkml:brush>
  </inkml:definitions>
  <inkml:trace contextRef="#ctx0" brushRef="#br0">775 382 12107,'-30'-27'451,"-1"2"-1,-1 1 1,-43-24-1,64 41-315,0 2-1,0-1 1,0 2 0,-1-1 0,1 2-1,-1-1 1,0 1 0,-1 1-1,1 1 1,0-1 0,0 2 0,-1 0-1,1 0 1,-24 5 0,26-2-129,1 1 1,0 0-1,0 0 1,0 1-1,0 0 1,1 0-1,0 1 0,0 1 1,0-1-1,1 1 1,0 0-1,0 1 1,-9 14-1,-7 13-55,-37 72 1,54-94 60,-28 56-37,4 1 1,2 2-1,4 0 0,3 2 0,3 1 1,4 0-1,3 1 0,3 0 0,3 0 1,11 149-1,-1-189 31,2 0-1,0-1 1,3 0 0,1-1 0,1 0 0,2-1 0,2 0-1,0-1 1,3-1 0,41 55 0,-43-66-2,0-1 0,1 0 0,1-2 0,0 0 0,1-1 0,1-1 0,1-1 0,0-1 0,0-1 0,2-1 0,-1-1 0,1 0 0,1-2 0,-1-1 0,52 7 0,-34-12 9,1-1 1,0-2-1,0-2 1,0-1 0,-1-3-1,0-2 1,0-1-1,-1-2 1,0-2-1,-1-2 1,-1-1-1,0-2 1,-2-2-1,0-1 1,66-54-1,-64 44 1,-2-2-1,-1-1 1,-2-2-1,-2-1 1,-1-2-1,-2-1 1,-2-1-1,-1-1 1,-3-1 0,-2-2-1,-1 0 1,-3-1-1,17-71 1,-21 55-15,-4-1 0,-2 0 1,-4 0-1,-2 0 1,-2 0-1,-12-67 1,7 89-20,-2 0 0,-2 0 0,-2 1 0,-2 1 0,-1 0 0,-2 1 0,-2 1-1,-1 0 1,-2 2 0,-29-37 0,34 52 171,-2 2 0,0 1-1,-1 0 1,-1 1-1,-1 2 1,0 0-1,-1 1 1,0 1-1,-1 1 1,-1 2-1,0 0 1,0 1-1,-1 2 1,0 0-1,0 2 1,-1 1 0,-52-1-1,48 5-129,0 1-1,0 1 1,1 1-1,-1 2 1,1 2-1,0 0 1,1 2-1,0 1 1,0 2-1,1 0 1,1 2-1,0 1 0,1 1 1,0 1-1,-31 29 1,44-34-105,0 1 0,1 1 0,0 0 0,2 0 1,-11 18-1,17-25-108,0 1 0,0-1 1,1 1-1,0 0 0,0 0 1,1 1-1,0-1 0,1 0 1,0 1-1,0-1 0,1 1 1,0 13-1,1-19 14,-1 1 0,1-1 0,0 1 1,0-1-1,0 1 0,0-1 0,1 0 0,0 0 0,-1 0 0,1 0 0,0 0 0,0 0 1,1 0-1,-1 0 0,0-1 0,1 1 0,0-1 0,0 0 0,0 0 0,0 0 0,0 0 1,0 0-1,0-1 0,0 1 0,1-1 0,-1 0 0,1 0 0,-1 0 0,1 0 0,5 0 1,70 3-3470</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8:01"/>
    </inkml:context>
    <inkml:brush xml:id="br0">
      <inkml:brushProperty name="width" value="0.025" units="cm"/>
      <inkml:brushProperty name="height" value="0.025" units="cm"/>
      <inkml:brushProperty name="color" value="#F6630D"/>
    </inkml:brush>
  </inkml:definitions>
  <inkml:trace contextRef="#ctx0" brushRef="#br0">15 0 17553,'0'0'6342,"-12"62"-3812,9-36-928,3-1-866,0 6-544,0-5-128,4-4-192,5-4-2658,0-11-2115,2-7-4580</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8:01.343"/>
    </inkml:context>
    <inkml:brush xml:id="br0">
      <inkml:brushProperty name="width" value="0.025" units="cm"/>
      <inkml:brushProperty name="height" value="0.025" units="cm"/>
      <inkml:brushProperty name="color" value="#F6630D"/>
    </inkml:brush>
  </inkml:definitions>
  <inkml:trace contextRef="#ctx0" brushRef="#br0">22 51 17521,'0'0'3261,"9"-5"-394,14-4-1065,-1 0-1,35-8 1,-46 14-1603,1 1-1,0 0 0,0 0 1,0 1-1,0 1 1,0 0-1,-1 0 0,15 3 1,-25-2-199,-1-1 0,1 0 0,0 0-1,0 0 1,-1 1 0,1-1 0,0 0 0,-1 0 0,1 1 0,-1-1 0,1 1 0,0-1 0,-1 1 0,1-1-1,-1 1 1,1-1 0,-1 1 0,0-1 0,1 1 0,-1-1 0,1 1 0,-1 0 0,0-1 0,0 1 0,1 0-1,-1-1 1,0 1 0,0 0 0,0-1 0,0 1 0,0 0 0,0 0 0,0-1 0,0 1 0,0 0 0,0-1 0,0 1-1,0 0 1,0-1 0,0 1 0,-1 0 0,1-1 0,0 1 0,-1 0 0,0 0 0,-20 27 362,-97 55 1207,171-83-2487,-52-1 793,0 1 0,1 0 1,-1-1-1,1 1 0,-1 0 1,1 0-1,0 0 0,-1 0 1,1 0-1,-1 1 0,1-1 0,-1 0 1,0 1-1,1-1 0,-1 1 1,1-1-1,-1 1 0,0 0 1,1-1-1,-1 1 0,0 0 0,0 0 1,1 0-1,-1 0 0,0 0 1,0 0-1,0 0 0,1 2 1,-2-1 175,0-1 1,0 1 0,0 0 0,0-1 0,0 1-1,-1 0 1,1 0 0,0-1 0,-1 1 0,1 0 0,-1-1-1,0 1 1,1-1 0,-1 1 0,0-1 0,0 1 0,0-1-1,0 0 1,0 1 0,0-1 0,-1 0 0,1 0 0,0 0-1,-1 0 1,-2 2 0,-5 4 160,-1-1 1,0 1-1,-1-2 1,0 1-1,1-2 1,-2 1-1,1-2 1,0 1-1,-1-1 1,0-1-1,0 0 1,1-1-1,-1 0 1,-24-2-1,36 1-225,0 0 1,0 0-1,0 0 0,-1 0 0,1 0 1,0 0-1,0 0 0,-1 0 1,1 0-1,0 0 0,0 0 0,-1 0 1,1 0-1,0 0 0,0 0 1,0 0-1,-1-1 0,1 1 0,0 0 1,0 0-1,0 0 0,-1 0 1,1 0-1,0-1 0,0 1 0,0 0 1,0 0-1,0 0 0,-1-1 1,1 1-1,0 0 0,0 0 0,0 0 1,0-1-1,0 1 0,0 0 0,0 0 1,0 0-1,0-1 0,0 1 1,0 0-1,0 0 0,0-1 0,0 1 1,9-10-1519,15-5-3295,5 2-2109,4-1-3192</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8:01.719"/>
    </inkml:context>
    <inkml:brush xml:id="br0">
      <inkml:brushProperty name="width" value="0.025" units="cm"/>
      <inkml:brushProperty name="height" value="0.025" units="cm"/>
      <inkml:brushProperty name="color" value="#F6630D"/>
    </inkml:brush>
  </inkml:definitions>
  <inkml:trace contextRef="#ctx0" brushRef="#br0">5 175 3203,'0'0'20088,"-2"8"-17226,1-4-2674,1-2-17,-1 0 0,1 0 0,0 0 0,-1-1 0,1 1-1,0 0 1,0 0 0,0 0 0,0 0 0,1 0 0,-1-1 0,1 5 0,0-5-67,0 0-1,0 0 1,1 0-1,-1-1 1,0 1-1,0 0 1,0 0-1,1-1 1,-1 1-1,0 0 1,1-1 0,-1 0-1,1 1 1,-1-1-1,1 0 1,-1 0-1,1 1 1,-1-1-1,1 0 1,-1-1-1,0 1 1,1 0-1,2-1 1,5 0-19,1-1 0,0 0 1,-1-1-1,0 0 0,0-1 0,0 0 0,0 0 1,0-1-1,-1 0 0,1 0 0,-1-1 1,13-13-1,-6 6 17,-2-1 0,1-1-1,-2 0 1,0-1 0,14-25 0,-6-1-102,-20 42 0,0 0 0,0 0 0,0 0 0,0 0 0,-1 0 0,1 1 0,0-1 0,0 0 0,0 0 0,-1 0 0,1 0 0,0 0 0,0 0 0,0 0 0,-1 0 0,1 0 0,0 0 0,0 0 0,0 0 0,-1 0 0,1 0 0,0 0 0,0 0 0,0 0 0,-1 0 0,1 0 0,0-1 0,0 1 0,0 0 0,-1 0 0,1 0 0,0 0 0,0 0 0,0 0 0,0-1 0,0 1 0,-1 0 0,1 0 0,0 0 0,0 0 0,0-1 0,0 1 0,0 0 0,0 0 0,0 0 0,0-1 0,0 1 0,-1 0 0,1 0 0,0 0 0,0-1 0,0 1 0,-10 13-107,0 0 0,1 1 0,1 0 0,0 1-1,1 0 1,0 0 0,1 0 0,1 1 0,0 0 0,2 0 0,-1 0 0,2 0-1,0 1 1,1 25 0,4-32-4430,3-8-3476</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8:02.094"/>
    </inkml:context>
    <inkml:brush xml:id="br0">
      <inkml:brushProperty name="width" value="0.025" units="cm"/>
      <inkml:brushProperty name="height" value="0.025" units="cm"/>
      <inkml:brushProperty name="color" value="#F6630D"/>
    </inkml:brush>
  </inkml:definitions>
  <inkml:trace contextRef="#ctx0" brushRef="#br0">123 1 18065,'0'0'14702,"-28"67"-14702,10-42 0,0-1 0,4-3 0,3-4 0,3-5 0,5-4-1762,1-7-768,-6-1-1410,4-11-1953,-4-12-10603</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8:02.795"/>
    </inkml:context>
    <inkml:brush xml:id="br0">
      <inkml:brushProperty name="width" value="0.025" units="cm"/>
      <inkml:brushProperty name="height" value="0.025" units="cm"/>
      <inkml:brushProperty name="color" value="#F6630D"/>
    </inkml:brush>
  </inkml:definitions>
  <inkml:trace contextRef="#ctx0" brushRef="#br0">40 95 11243,'0'0'8205,"-2"-5"-6534,1 3-1392,0 1-1,1-1 1,-1 1 0,0-1 0,0 1 0,0 0 0,0-1 0,0 1-1,0 0 1,0 0 0,0 0 0,-1-1 0,-1 0 0,2 2-127,0 0 0,0 0 1,1 0-1,-1 0 1,0 0-1,0 0 0,0 0 1,0 1-1,1-1 0,-1 0 1,0 0-1,0 1 1,1-1-1,-1 0 0,0 1 1,0-1-1,1 1 1,-1-1-1,1 1 0,-1 0 1,0-1-1,1 1 0,-1-1 1,1 1-1,-1 0 1,1-1-1,-1 1 0,1 0 1,0 0-1,-1-1 0,1 1 1,0 0-1,0 0 1,0 0-1,-1 0 0,1-1 1,0 2-1,1-2-105,0 1-1,-1-1 1,1 0-1,0 0 1,-1 0-1,1 0 1,0 0-1,0 0 1,-1 0-1,1 0 1,0 0-1,0 0 1,-1 0-1,1 0 1,0 0-1,-1 0 1,1-1 0,0 1-1,-1 0 1,1-1-1,0 1 1,-1 0-1,1-1 1,-1 1-1,1-1 1,0 1-1,0-2 1,3-5 256,2-6-130,-6 12-170,0 1 0,0 0 0,0 0 0,0-1 0,0 1 0,0 0 0,0 0-1,0 0 1,-1-1 0,1 1 0,0 0 0,0 0 0,0 0 0,0-1 0,0 1 0,-1 0-1,1 0 1,0 0 0,0 0 0,0 0 0,-1-1 0,1 1 0,0 0 0,0 0-1,0 0 1,-1 0 0,1 0 0,0 0 0,0 0 0,-1 0 0,1 0 0,0 0 0,0 0-1,-1 0 1,1 0 0,0 0 0,0 0 0,-1 0 0,1 0 0,0 0 0,0 0 0,0 0-1,-1 0 1,1 0 0,0 1 0,0-1 0,0 0 0,-1 0 0,1 0 0,0 0-1,0 1 1,0-1 0,0 0 0,-1 0 0,-1 5-22,0-1 0,0 1 1,0 0-1,0 0 0,1 0 0,-1 9 1,0-6 16,1-7 3,0 1 1,1 0-1,-1 0 1,1 0-1,-1 0 1,1 0-1,0 0 1,-1 0-1,1-1 1,0 1-1,1 0 1,-1 0 0,0 0-1,0 0 1,1 0-1,-1 0 1,1 0-1,0 0 1,0-1-1,1 3 1,-1-3 0,0 0 0,0 0 0,0-1 1,0 1-1,0-1 0,1 1 0,-1-1 0,0 1 1,0-1-1,0 0 0,1 1 0,-1-1 0,0 0 1,1 0-1,-1 0 0,0 0 0,1 0 0,-1 0 1,0-1-1,0 1 0,1 0 0,0-1 0,5-2 5,0 1 0,0-1-1,-1 0 1,0 0 0,1-1-1,-1 0 1,0 0 0,-1-1-1,8-7 1,-9 7-7,-1 0 0,1 0 0,-1-1 0,-1 1 0,1-1 0,-1 0 0,0 0 0,0 0 0,1-10 0,-2 15 0,-1-1 0,1 1 0,-1-1 0,0 1 0,1-1 0,-1 0 0,0 1 0,0-1 0,0 1 0,0-1 0,-1 1 0,1-1 0,0 1 0,-1-1 0,1 1 0,-1-1 0,1 1 0,-1-1 0,0 1 0,1 0 0,-1-1 0,0 1 0,0 0 0,0 0 0,0-1 0,0 1 0,0 0 0,0 0 0,-1 0 0,1 0 0,0 1 0,-1-1 0,1 0 0,0 0 0,-1 1 0,1-1 0,-1 1 0,1-1 0,-1 1 0,1 0 0,-4-1 0,1 1-137,0 0-1,0 1 1,-1-1-1,1 1 1,0-1 0,0 1-1,0 0 1,0 1 0,0-1-1,1 1 1,-1 0-1,0-1 1,1 2 0,-1-1-1,1 0 1,-1 1-1,1 0 1,0-1 0,0 1-1,0 0 1,1 1 0,-1-1-1,1 0 1,0 1-1,0 0 1,0-1 0,0 1-1,1 0 1,-1 0-1,1 0 1,0 0 0,0 0-1,0 4 1,1-7-123,0-1 1,0 1-1,0-1 1,0 1-1,0-1 1,0 0-1,0 1 0,0-1 1,0 1-1,0-1 1,0 1-1,0-1 1,0 1-1,1-1 1,-1 0-1,0 1 0,0-1 1,0 1-1,1-1 1,-1 0-1,0 1 1,1-1-1,-1 0 0,0 1 1,1-1-1,-1 0 1,0 0-1,1 1 1,-1-1-1,1 0 1,-1 0-1,0 1 0,1-1 1,-1 0-1,1 0 1,0 0-1,11 2-9840</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8:03.311"/>
    </inkml:context>
    <inkml:brush xml:id="br0">
      <inkml:brushProperty name="width" value="0.025" units="cm"/>
      <inkml:brushProperty name="height" value="0.025" units="cm"/>
      <inkml:brushProperty name="color" value="#F6630D"/>
    </inkml:brush>
  </inkml:definitions>
  <inkml:trace contextRef="#ctx0" brushRef="#br0">170 81 9449,'0'0'9193,"4"-9"-6086,13-29-91,-17 37-2905,0 0 0,1 0 0,-1 1 1,0-1-1,0 0 0,0 0 0,0 1 1,0-1-1,0 0 0,0 0 0,0 0 1,0 0-1,0 1 0,0-1 0,0 0 0,0 0 1,0 1-1,-1-1 0,1 0 0,0 0 1,-1 1-1,1-1 0,-1 0 0,1 1 1,-1-1-1,1 0 0,-1 1 0,1-1 1,-1 1-1,1-1 0,-1 1 0,0-1 0,1 1 1,-1-1-1,0 1 0,0 0 0,1-1 1,-1 1-1,0 0 0,0 0 0,1-1 1,-1 1-1,-1 0 0,-38-2 502,34 2-419,-1 0-184,1 0 0,-1 1-1,1 0 1,-1 0 0,1 0 0,0 1-1,-1 0 1,1 0 0,0 1-1,0 0 1,0 0 0,1 0 0,-7 5-1,9-6-11,0 1 0,0 0 0,1 0 0,-1 0-1,0 0 1,1 0 0,0 1 0,0-1 0,0 1-1,0-1 1,0 1 0,1 0 0,-1 0-1,1 0 1,0-1 0,1 1 0,-1 0 0,1 0-1,-1 1 1,1-1 0,0 0 0,2 7 0,-2-9 6,0-1 0,1 1 0,-1 0 0,1-1 0,-1 1 0,1-1 0,0 1 0,-1 0 0,1-1 0,0 0 1,0 1-1,0-1 0,1 0 0,-1 1 0,0-1 0,0 0 0,1 0 0,-1 0 0,0 0 0,4 1 0,-1 0 6,0 0-1,1-1 0,-1 1 1,0-1-1,1-1 0,-1 1 1,1 0-1,4-1 0,0 0 4,-1 0 1,1-1-1,-1 0 0,1 0 0,-1-1 0,0 0 1,0-1-1,11-4 0,-14 4-4,1-1 1,-1-1 0,0 1-1,0-1 1,-1 0-1,1 0 1,-1 0-1,0 0 1,0-1-1,-1 0 1,0 1-1,0-1 1,3-8 0,-5 12-60,-1 1 1,1-1-1,0 0 1,-1 0-1,1 0 1,-1 0 0,0 0-1,1 0 1,-1 0-1,0 0 1,0 0 0,0 0-1,-1 0 1,1 0-1,0 0 1,-1 0 0,1 1-1,-1-1 1,0 0-1,0 0 1,1 0-1,-1 1 1,0-1 0,0 0-1,-1 1 1,1-1-1,0 1 1,-1-1 0,1 1-1,-1-1 1,1 1-1,-1 0 1,1 0-1,-1 0 1,0 0 0,0 0-1,1 0 1,-1 1-1,0-1 1,0 0 0,0 1-1,0 0 1,0-1-1,0 1 1,0 0 0,-3 0-1,2-1-402,0 1 0,0-1-1,0 1 1,-1-1 0,1 1-1,0 0 1,0 1 0,0-1 0,-1 0-1,1 1 1,0 0 0,0 0-1,0 0 1,0 0 0,0 0 0,0 1-1,-3 1 1,-2 12-5260</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8:04.369"/>
    </inkml:context>
    <inkml:brush xml:id="br0">
      <inkml:brushProperty name="width" value="0.025" units="cm"/>
      <inkml:brushProperty name="height" value="0.025" units="cm"/>
      <inkml:brushProperty name="color" value="#F6630D"/>
    </inkml:brush>
  </inkml:definitions>
  <inkml:trace contextRef="#ctx0" brushRef="#br0">0 1 9321,'0'0'17360,"13"70"-16783,-13-37-353,0 1-224,0-3 64,0 0-64,0-6 0,0-6-416,2-6-161,6-6-448,-3-7-672,-3 0-1250,-2-19-2691</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8:04.715"/>
    </inkml:context>
    <inkml:brush xml:id="br0">
      <inkml:brushProperty name="width" value="0.025" units="cm"/>
      <inkml:brushProperty name="height" value="0.025" units="cm"/>
      <inkml:brushProperty name="color" value="#F6630D"/>
    </inkml:brush>
  </inkml:definitions>
  <inkml:trace contextRef="#ctx0" brushRef="#br0">1 23 16656,'0'0'1793,"77"0"1,-36-3-481,3 0-1120,-8-2-738,-8-2-3235,-8 3-11306</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8:06.243"/>
    </inkml:context>
    <inkml:brush xml:id="br0">
      <inkml:brushProperty name="width" value="0.025" units="cm"/>
      <inkml:brushProperty name="height" value="0.025" units="cm"/>
      <inkml:brushProperty name="color" value="#F6630D"/>
    </inkml:brush>
  </inkml:definitions>
  <inkml:trace contextRef="#ctx0" brushRef="#br0">1 273 14350,'0'0'10949,"13"-7"-9887,15-11-870,0-2 0,-1-1 0,-1-2 1,-1 0-1,-2-1 0,26-33 0,-37 39 121,0 0 1,11-25-1,-59 112-283,16-35-2,-14 38 1,30-62-26,1-1 0,0 1 0,0 0 0,1-1 0,0 1 0,1 0 0,0 1 0,0-1 0,2 11 0,-1-20-33,0-1 0,1 1 1,-1 0-1,1 0 0,-1-1 0,1 1 0,-1 0 0,1-1 0,0 1 0,-1-1 0,1 1 0,0 0 0,0-1 1,-1 1-1,1-1 0,0 0 0,0 1 0,-1-1 0,1 0 0,0 1 0,0-1 0,0 0 0,0 0 1,0 0-1,-1 0 0,1 0 0,0 0 0,0 0 0,0 0 0,0 0 0,0 0 0,0 0 0,-1-1 1,1 1-1,0 0 0,1-1 0,33-12-2510,-28 7 875,0 0 1,0-1-1,-1 0 0,1 0 1,6-11-1,10-18-7859</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8:06.616"/>
    </inkml:context>
    <inkml:brush xml:id="br0">
      <inkml:brushProperty name="width" value="0.025" units="cm"/>
      <inkml:brushProperty name="height" value="0.025" units="cm"/>
      <inkml:brushProperty name="color" value="#F6630D"/>
    </inkml:brush>
  </inkml:definitions>
  <inkml:trace contextRef="#ctx0" brushRef="#br0">53 0 17200,'0'0'8846,"-1"10"-7527,-3 17-741,-1 0 1,-11 32-1,-6 27 441,21-82-969,0-1 0,0 0 0,1 1 0,-1-1 0,1 1 0,0 0 0,0-1 0,0 1-1,0-1 1,1 1 0,0-1 0,-1 1 0,3 4 0,-2-6-44,1-1 0,-1 0 0,1 0 0,-1 0 0,1 1 0,0-2 0,-1 1 0,1 0 0,0 0 0,0 0 0,0-1 0,-1 1 0,1-1 0,0 1 0,0-1 0,0 0 0,0 0 0,0 0-1,0 0 1,0 0 0,0 0 0,0-1 0,0 1 0,-1 0 0,4-2 0,32-11-1555,-28 8 628,-1 0 0,0 0 0,0-1 1,0 0-1,-1-1 0,0 0 0,-1 0 1,1 0-1,-1-1 0,-1 0 0,1 0 0,-1 0 1,-1-1-1,0 1 0,6-18 0,-19 27 4941,2 3-3535,1 1 0,1 0 0,-1 0 0,1 0 0,0 1 0,0 0 0,1 0 0,-5 7 0,4-6-316,1 0 0,0 1 0,0-1 0,0 1 0,1 0 0,0 0-1,1 0 1,0 1 0,0-1 0,1 0 0,0 1 0,0 9 0,1-17-235,1 0-1,-1 0 1,1 0 0,-1 0 0,1 0-1,0 0 1,-1 0 0,1 0 0,0 0-1,0-1 1,-1 1 0,1 0-1,0 0 1,0-1 0,0 1 0,0 0-1,0-1 1,0 1 0,0-1 0,0 1-1,0-1 1,1 0 0,-1 1 0,0-1-1,0 0 1,0 0 0,0 0 0,0 0-1,3 0 1,36-5-5473,-17-8-931</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5:13.048"/>
    </inkml:context>
    <inkml:brush xml:id="br0">
      <inkml:brushProperty name="width" value="0.025" units="cm"/>
      <inkml:brushProperty name="height" value="0.025" units="cm"/>
    </inkml:brush>
  </inkml:definitions>
  <inkml:trace contextRef="#ctx0" brushRef="#br0">538 418 10794,'-19'5'3,"-1"0"0,1 1-1,0 0 1,0 2 0,1 1-1,0 0 1,1 1 0,0 1-1,0 0 1,1 1 0,1 1-1,0 1 1,-20 23 0,6 0 244,1 1 0,2 2 1,2 0-1,1 2 0,3 0 1,-30 88-1,31-67 52,3 2-1,3 0 1,2 1-1,-2 89 1,12-130-272,1 0 0,1 0 0,2 0 0,0 0 0,2-1 0,1 1 0,0-1 0,2-1 0,18 40 0,-16-44 18,1-2-1,1 1 0,0-2 0,1 1 0,0-2 0,2 0 0,0 0 0,0-1 0,1-1 0,1-1 0,0-1 0,22 12 0,-7-8 13,0-1 0,0-2 0,1-1-1,1-2 1,0-1 0,0-2 0,1-1-1,-1-2 1,1-1 0,0-2 0,0-1-1,48-8 1,-30 0 48,-1-2 1,0-3-1,0-2 0,-2-2 1,0-2-1,-1-2 0,63-40 1,-59 28-62,-2-2 0,-1-2 0,-2-3 0,-2-1 0,-2-3 1,-1-1-1,42-62 0,-59 70-24,-2 0 0,-1-1-1,-2-2 1,-2 0 0,-2-1 0,-2 0 0,-2-2-1,-1 0 1,-2 0 0,6-79 0,-14 78 58,-1 1-1,-2-1 1,-3 0 0,-1 1 0,-20-79 0,17 96 0,-2 1 1,0 0-1,-2 0 0,0 1 1,-2 1-1,-1 0 1,0 1-1,-2 0 0,-1 2 1,-30-29-1,24 30-7,0 0-1,-2 2 1,-1 1-1,0 1 1,0 2-1,-2 0 1,0 2 0,0 2-1,-1 0 1,0 2-1,-1 1 1,0 1-1,0 2 1,-37 0-1,31 2-9,0 3 0,0 1 0,0 2 0,0 1 0,0 2-1,1 2 1,0 1 0,1 2 0,0 1 0,1 2 0,-50 29-1,71-36-206,0 1 0,0 1 0,1 0-1,0 1 1,1 0 0,-19 24 0,28-32 83,-1 0-1,1 1 1,0-1 0,0 1-1,0-1 1,0 1 0,1 0 0,-1 0-1,1 0 1,0 0 0,0 0 0,0 0-1,1 0 1,0 0 0,-1 0 0,2 0-1,-1 0 1,0 1 0,1-1-1,-1 0 1,1 0 0,1 0 0,-1 0-1,0-1 1,1 1 0,0 0 0,0 0-1,0-1 1,0 1 0,0-1-1,4 3 1,3 3-359,1-1 1,0-1-1,1 0 0,0 0 1,0-1-1,0 0 0,1-1 0,0 0 1,0-1-1,0 0 0,14 1 0,78 12-1708</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8:06.943"/>
    </inkml:context>
    <inkml:brush xml:id="br0">
      <inkml:brushProperty name="width" value="0.025" units="cm"/>
      <inkml:brushProperty name="height" value="0.025" units="cm"/>
      <inkml:brushProperty name="color" value="#F6630D"/>
    </inkml:brush>
  </inkml:definitions>
  <inkml:trace contextRef="#ctx0" brushRef="#br0">84 0 14221,'0'0'6951,"-43"52"-4837,28-28-865,1-1-96,4 0-544,8-2-481,2-4-224,0-3-2306,10-8-2435,5-6-3171</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8:07.301"/>
    </inkml:context>
    <inkml:brush xml:id="br0">
      <inkml:brushProperty name="width" value="0.025" units="cm"/>
      <inkml:brushProperty name="height" value="0.025" units="cm"/>
      <inkml:brushProperty name="color" value="#F6630D"/>
    </inkml:brush>
  </inkml:definitions>
  <inkml:trace contextRef="#ctx0" brushRef="#br0">10 78 11082,'0'0'5051,"9"-10"-1587,29-34-624,-36 42-2699,-1 0 0,1 1 0,-1-1-1,1 0 1,0 1 0,0-1 0,-1 1 0,1 0 0,0-1-1,0 1 1,1 0 0,-1 0 0,0 0 0,0 0-1,0 1 1,1-1 0,-1 1 0,0-1 0,1 1 0,-1 0-1,0 0 1,1 0 0,-1 0 0,0 0 0,1 0-1,-1 1 1,0-1 0,0 1 0,4 1 0,-4 0-83,0-1 0,0 1 0,0 0 0,0 0 0,0 0 0,-1 0 1,1 0-1,-1 1 0,1-1 0,-1 1 0,0-1 0,0 1 0,0-1 0,0 1 1,0-1-1,-1 1 0,1 0 0,-1-1 0,0 1 0,0 5 0,0 0 74,-1-1-1,1 1 1,-2-1 0,1 1-1,-1-1 1,0 0-1,-1 1 1,0-1-1,0-1 1,-1 1-1,1 0 1,-6 6-1,-6 7 526,-1-2 0,-25 24 0,7-7 494,33-34-1150,1-1 1,-1 0 0,0 1-1,1 0 1,-1-1 0,1 1-1,-1-1 1,1 1 0,-1 0-1,1-1 1,0 1 0,-1 0 0,1 0-1,0-1 1,-1 1 0,1 0-1,0 0 1,0-1 0,0 1-1,-1 0 1,1 0 0,0 0-1,0 0 1,0-1 0,1 1-1,-1 0 1,0 0 0,0 0-1,1 1 1,0-1-100,0 0 0,0 0 1,0 0-1,1 0 0,-1-1 0,0 1 0,1 0 1,-1-1-1,0 1 0,1 0 0,-1-1 0,1 0 1,-1 1-1,4-1 0,66 3-6915,-59-4 4291,13 1-2761,-2-5-2781</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8:07.645"/>
    </inkml:context>
    <inkml:brush xml:id="br0">
      <inkml:brushProperty name="width" value="0.025" units="cm"/>
      <inkml:brushProperty name="height" value="0.025" units="cm"/>
      <inkml:brushProperty name="color" value="#F6630D"/>
    </inkml:brush>
  </inkml:definitions>
  <inkml:trace contextRef="#ctx0" brushRef="#br0">168 1 18193,'0'0'8563,"-12"10"-7335,-12 12-495,1 1 0,-25 32 1,41-46-594,1 0 1,-1 0-1,2 0 0,-1 0 1,1 1-1,1 0 1,-1 0-1,2 1 0,-1-1 1,2 1-1,-1 0 1,0 14-1,3-24-132,0 1 0,0-1 0,0 1 0,0 0 0,0-1 0,1 1 0,-1-1 0,1 1 0,-1-1 0,1 1 0,-1-1 0,1 0 0,0 1 0,0-1 0,0 0 0,0 1 0,0-1 0,0 0 0,0 0 0,0 0 0,0 0 0,0 0 0,1 0 0,0 1 0,1-1 7,1 0-1,-1 0 1,0 0 0,0 0 0,0 0-1,1-1 1,-1 1 0,0-1-1,0 0 1,1 0 0,3-1 0,-1 0 0,0 1 1,0-1 0,-1-1 0,1 1 0,-1-1-1,1 0 1,-1 0 0,0-1 0,0 0 0,0 0-1,0 0 1,0 0 0,7-7 0,-11 8-10,1 1 1,-1-1-1,1 0 1,-1 0-1,0 1 1,0-1 0,1 0-1,-1 0 1,-1 0-1,1 0 1,0 0-1,0-1 1,-1 1-1,0 0 1,1 0-1,-1 0 1,0 0-1,0-1 1,0 1-1,0 0 1,0 0-1,-1 0 1,1 0-1,-1-1 1,1 1-1,-2-2 1,0 2-16,1 0 0,-1 0 0,0 0 0,0 0 0,0 1 0,0-1 0,-1 1 0,1 0 0,0-1 0,-1 1 0,1 0 0,0 0 0,-1 1 0,1-1 0,-1 0 0,0 1 0,1-1 0,-1 1 0,1 0 0,-1 0 0,-2 1 0,-39 3-1229,25 7-866,9 8-3394,10-14 635,4-4-1751</inkml:trace>
  <inkml:trace contextRef="#ctx0" brushRef="#br0" timeOffset="1">336 34 11819,'0'0'17200,"-19"54"-15854,5-31-610,2 3-447,0-2-289,0-2 64,2 0-288,-1-4-353,2-1-544,1-3-1474,5-6-832</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8:08.096"/>
    </inkml:context>
    <inkml:brush xml:id="br0">
      <inkml:brushProperty name="width" value="0.025" units="cm"/>
      <inkml:brushProperty name="height" value="0.025" units="cm"/>
      <inkml:brushProperty name="color" value="#F6630D"/>
    </inkml:brush>
  </inkml:definitions>
  <inkml:trace contextRef="#ctx0" brushRef="#br0">182 55 12716,'0'0'10106,"-8"-6"-9893,-1-2-137,6 5-34,0 0 0,0 0 0,0 0 0,0 1 0,0 0 0,-1-1 0,1 1 0,-1 1 1,-5-3-1,5 3 158,1 0 1,-1 1-1,1-1 1,-1 1 0,1 0-1,-1 0 1,1 1-1,0-1 1,-1 0-1,1 1 1,-1 0 0,1 0-1,0 0 1,-1 1-1,1-1 1,0 1 0,0-1-1,0 1 1,0 0-1,0 0 1,1 0-1,-1 1 1,1-1 0,-1 1-1,1-1 1,0 1-1,-2 3 1,-1 0-41,1 0-1,0 0 1,0 0 0,0 1-1,1-1 1,0 1 0,1 0-1,-1-1 1,1 1 0,0 0-1,-1 15 1,3-21-140,1 0 0,-1-1 0,1 1 0,-1 0-1,1 0 1,-1 0 0,1 0 0,0 0 0,-1 0 0,1-1 0,0 1 0,0 0-1,-1 0 1,1-1 0,0 1 0,0-1 0,0 1 0,0-1 0,0 1 0,0-1-1,0 0 1,0 1 0,0-1 0,0 0 0,0 0 0,0 1 0,0-1 0,0 0-1,0 0 1,0 0 0,0-1 0,0 1 0,1 0 0,-1 0 0,0 0 0,1-2-1,3 2-8,-1-1-1,0 1 0,0-1 0,0 0 1,0-1-1,0 1 0,0-1 0,7-4 1,-7 2-145,0-1 1,0 1 0,-1-1 0,0 0-1,0 0 1,0-1 0,0 1 0,-1-1 0,0 1-1,0-1 1,0 0 0,-1 1 0,0-1 0,0 0-1,-1 0 1,1 0 0,-1 0 0,-1 0 0,1 0-1,-3-10 1,3 16 129,0-1 0,0 0-1,0 0 1,0 1 0,0-1 0,0 0-1,0 1 1,0-1 0,-1 0 0,1 1-1,0-1 1,0 0 0,-1 1-1,1-1 1,-1 0 0,1 1 0,0-1-1,-1 1 1,1-1 0,-1 1 0,1-1-1,-1 1 1,0-1 0,1 1 0,-1 0-1,1-1 1,-1 1 0,0 0-1,1-1 1,-1 1 0,0 0 0,0 0-1,1 0 1,-1 0 0,0 0 0,1 0-1,-1-1 1,0 2 0,0-1 0,1 0-1,-1 0 1,0 0 0,1 0 0,-1 0-1,0 1 1,1-1 0,-1 0-1,0 0 1,1 1 0,-1-1 0,0 1-1,1-1 1,-1 0 0,1 1 0,-1 0-1,-3 1-7,1 1 1,0-1-1,0 1 0,0 0 0,1 0 0,-1 0 0,1 0 0,0 0 0,-3 5 1,1 2-623,0 0 1,1 0 0,0 1 0,-3 20 0,7 19-10727,6-31 832</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8:08.451"/>
    </inkml:context>
    <inkml:brush xml:id="br0">
      <inkml:brushProperty name="width" value="0.025" units="cm"/>
      <inkml:brushProperty name="height" value="0.025" units="cm"/>
      <inkml:brushProperty name="color" value="#F6630D"/>
    </inkml:brush>
  </inkml:definitions>
  <inkml:trace contextRef="#ctx0" brushRef="#br0">61 28 12524,'0'0'13917,"-5"9"-13218,-6 9-485,2-4 135,0 0 0,-13 31-1,21-44-298,1 0-1,-1 0 1,1 0-1,-1 0 1,1 1-1,-1-1 1,1 0-1,0 0 1,0 1-1,0-1 1,0 0-1,0 1 1,0-1-1,0 0 1,0 0-1,0 1 1,1-1-1,-1 0 0,0 0 1,1 1-1,0 1 1,0-2-2,0-1 0,0 1 0,0-1 0,0 0 0,-1 1 0,1-1 0,0 0 0,0 0 0,0 1 0,0-1 0,0 0 0,0 0 0,0 0 0,0 0 0,0 0 0,0 0 0,0 0 1,0-1-1,0 1 0,-1 0 0,3-1 0,2-1 85,1 0 1,-1 0-1,0-1 1,0 1-1,-1-1 1,1-1-1,-1 1 1,8-7-1,-8 5-115,0 1 0,0-1-1,0-1 1,0 1-1,-1 0 1,0-1-1,0 0 1,0 0 0,-1 0-1,0 0 1,0 0-1,-1 0 1,1 0 0,-1-1-1,-1 1 1,1-11-1,-1 16-37,0 0 0,-1 1 0,1-1-1,0 0 1,0 0 0,-1 0 0,1 0 0,0 0-1,-1 1 1,1-1 0,-1 0 0,1 0-1,-1 1 1,0-1 0,1 0 0,-1 1 0,0-1-1,1 0 1,-1 1 0,0-1 0,0 1 0,1-1-1,-1 1 1,0 0 0,0-1 0,0 1-1,0 0 1,0-1 0,1 1 0,-1 0 0,0 0-1,0 0 1,0 0 0,0 0 0,0 0-1,0 0 1,0 0 0,0 0 0,0 1 0,1-1-1,-1 0 1,0 0 0,0 1 0,-1 0 0,-2 0-257,0 0 0,0 1 0,0 0 1,0-1-1,0 1 0,0 1 0,1-1 1,-5 4-1,-9 13-3562,0 0-2871</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8:09.446"/>
    </inkml:context>
    <inkml:brush xml:id="br0">
      <inkml:brushProperty name="width" value="0.025" units="cm"/>
      <inkml:brushProperty name="height" value="0.025" units="cm"/>
      <inkml:brushProperty name="color" value="#F6630D"/>
    </inkml:brush>
  </inkml:definitions>
  <inkml:trace contextRef="#ctx0" brushRef="#br0">0 243 14830,'0'0'2845,"10"-8"-2551,0 1-57,1 1 1,0 0-1,0 1 0,0 0 1,1 1-1,0 0 0,0 0 1,0 1-1,0 1 0,22-2 0,132 1 1510,325 36 0,-14 1-3671,-263-34 1705,323-42 0,-158-2 3791,475 7-1,444-19-1388,-989 40-1458,-233 16-776,-1 4 0,80 13 0,-137-13 41,-1-1 0,1-2 0,0 1 0,-1-2 0,1-1 0,0 0 0,-1-1 0,1 0 0,-1-2 0,0 0 1,0-1-1,0-1 0,29-14 0,-45 20-50,-1 0 0,1 0 1,0-1-1,-1 1 0,1 0 1,-1 0-1,1 0 0,0-1 0,-1 1 1,1 0-1,-1 0 0,1-1 1,-1 1-1,1-1 0,-1 1 1,0 0-1,1-1 0,-1 1 1,1-1-1,-1 1 0,0-1 0,1 1 1,-1-1-1,0 1 0,0-1 1,1 0-1,-1 1 0,0-1 1,0 1-1,0-1 0,0 1 0,0-1 1,0 0-1,0 1 0,0-1 1,0 0-1,0 0 0,-21-11-6981,-5 1-1474</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8:10.115"/>
    </inkml:context>
    <inkml:brush xml:id="br0">
      <inkml:brushProperty name="width" value="0.025" units="cm"/>
      <inkml:brushProperty name="height" value="0.025" units="cm"/>
      <inkml:brushProperty name="color" value="#F6630D"/>
    </inkml:brush>
  </inkml:definitions>
  <inkml:trace contextRef="#ctx0" brushRef="#br0">14 20 15759,'0'0'4356,"10"-3"-2605,32-4-577,0 2 1,0 2-1,0 1 1,52 5-1,-87-2-1049,0 0-1,0 1 1,1-1-1,-1 1 1,8 4 0,-14-6-91,0 1 0,0-1 0,0 0 0,0 1 0,0-1 0,0 0 0,0 1 0,0-1 0,0 1 0,0-1-1,-1 1 1,1 0 0,0-1 0,0 1 0,-1 0 0,1 0 0,0-1 0,-1 1 0,1 0 0,-1 0 0,1 0 0,-1 0 0,0 0 0,1 0 0,-1 0 0,0 0 0,1 0 0,-1 0 0,0 0 0,0 0 0,0 0 0,0 0 0,0 0 0,0 0 0,0 0 0,0 0 0,-1 0 0,1 0 0,0 0 0,-1-1 0,1 1 0,0 0 0,-1 0 0,1 0 0,-1 0 0,1 0 0,-1 0 0,-1 1 0,-4 3 105,0 1 1,0-1-1,-1 0 0,0 0 0,0-1 0,0 0 1,-1 0-1,-10 4 0,-71 22 1138,69-23-1191,-12 4-86,84-12-45,-29-1-7,0 1 1,0 1 0,0 1 0,0 2 0,-1 0 0,1 1 0,40 13 0,-60-16 54,-1-1 1,0 1-1,0 0 0,0 0 0,0 0 0,0 1 0,0-1 1,0 0-1,0 1 0,0-1 0,-1 1 0,1 0 0,0 0 0,-1-1 1,0 1-1,1 0 0,-1 0 0,0 0 0,0 1 0,2 3 1,-3-4 4,0 0 0,-1 0 0,1 0 1,0 0-1,-1 0 0,1 1 0,-1-1 1,1 0-1,-1-1 0,0 1 0,0 0 0,0 0 1,0 0-1,0 0 0,-1-1 0,1 1 1,0-1-1,-3 3 0,-6 5 25,0-1 0,0-1 0,0 1 0,-1-2 0,0 1 0,-15 5 0,-10 3-33,0-2 0,-1-1 0,-1-2 0,0-2 0,0-1 0,-75 3 0,113-10-24,-1 0 1,1 0-1,0 0 1,-1 1-1,1-1 1,0 0-1,0 0 1,-1 0-1,1-1 1,0 1-1,-1 0 1,1 0-1,0 0 1,0 0-1,-1 0 1,1 0-1,0 0 1,0 0-1,-1 0 1,1-1-1,0 1 1,0 0-1,0 0 1,-1 0-1,1-1 1,0 1-1,0 0 1,0 0-1,-1 0 1,1-1-1,0 1 1,0 0-1,0 0 1,0-1-1,0 1 1,0 0-1,0 0 1,0-1-1,0 1 1,-1 0-1,1-1 1,0 1-1,0 0 1,0 0-1,1-1 0,-1 1 1,0 0-1,0-1 1,0 1-1,0 0 1,0 0-1,0-1 1,0 1-1,0 0 1,0 0-1,1-1 1,-1 1-1,0 0 1,0 0-1,13-17-7464,13-10-7924</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8:12.269"/>
    </inkml:context>
    <inkml:brush xml:id="br0">
      <inkml:brushProperty name="width" value="0.025" units="cm"/>
      <inkml:brushProperty name="height" value="0.025" units="cm"/>
      <inkml:brushProperty name="color" value="#F6630D"/>
    </inkml:brush>
  </inkml:definitions>
  <inkml:trace contextRef="#ctx0" brushRef="#br0">0 84 12011,'0'0'12546,"11"-7"-11340,72-41-99,-73 43-1079,0 0 0,0 2 1,0-1-1,1 1 0,0 0 0,-1 1 1,1 1-1,12-1 0,-21 2-25,0 0 0,0 1 0,0-1 0,0 1 0,0-1 0,0 1 0,0 0 0,0 0 0,0 0 0,-1 0 0,1 0-1,0 0 1,-1 1 0,1-1 0,-1 0 0,1 1 0,-1-1 0,0 1 0,1 0 0,-1-1 0,0 1 0,0 0 0,0 0 0,1 3-1,16 58 710,-12-34-274,-5-25-397,1 1-1,-1 0 1,1-1 0,0 0-1,0 1 1,1-1 0,-1 0 0,1 0-1,0 0 1,0 0 0,0-1 0,0 1-1,1-1 1,-1 0 0,1 0-1,7 4 1,-7-5-14,-1-1 0,1 0 0,0 0 0,-1 0 0,1-1 0,0 1 0,0-1 0,0 0 0,0 0 0,0 0 0,-1-1 0,1 1 0,0-1 0,0 0 0,-1 0 0,1 0 0,0-1 0,-1 1 0,1-1 0,-1 0 0,5-3 0,5-3-58,0-1-1,-1 0 0,20-19 0,-28 24-241,-1 0-1,1 0 1,0 0-1,-1-1 1,0 1-1,0-1 1,0 0-1,-1 0 1,0 0-1,0 0 1,0-1 0,0 1-1,1-9 1,-3 14 105,0-1 0,0 0 1,0 1-1,0-1 0,0 0 0,0 1 1,0-1-1,0 0 0,0 1 1,0-1-1,-1 0 0,1 1 1,0-1-1,0 0 0,-1 1 1,1-1-1,0 1 0,-1-1 0,1 1 1,-1-1-1,1 0 0,0 1 1,-1-1-1,1 1 0,-1 0 1,0-1-1,1 1 0,-1-1 0,1 1 1,-1 0-1,0 0 0,1-1 1,-1 1-1,1 0 0,-1 0 1,0 0-1,1-1 0,-1 1 1,0 0-1,1 0 0,-1 0 0,0 0 1,0 0-1,1 0 0,-2 1 1,-28-2-7227</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8:12.613"/>
    </inkml:context>
    <inkml:brush xml:id="br0">
      <inkml:brushProperty name="width" value="0.025" units="cm"/>
      <inkml:brushProperty name="height" value="0.025" units="cm"/>
      <inkml:brushProperty name="color" value="#F6630D"/>
    </inkml:brush>
  </inkml:definitions>
  <inkml:trace contextRef="#ctx0" brushRef="#br0">58 112 10922,'0'0'2883,"-9"1"-123,3 0-2426,3 0-114,1-1 0,0 1 0,-1-1 1,1 0-1,-1 0 0,1 0 0,-1 0 0,1 0 0,-1 0 1,-2-1-1,4 0-130,0 0 1,0 0-1,0 1 0,1-1 1,-1 0-1,0 0 0,0 0 1,1 0-1,-1 0 0,0 0 1,1 0-1,-1 0 1,1 0-1,-1 0 0,1 0 1,-1 0-1,1 0 0,0 0 1,0-1-1,0 1 1,-1 0-1,1 0 0,0 0 1,0 0-1,1-1 0,-1 1 1,0 0-1,0 0 1,0 0-1,1-2 0,1-2 38,-1 1 0,0-1 0,1 1 0,0 0 0,0-1 0,0 1-1,0 0 1,1 0 0,0 0 0,-1 1 0,2-1 0,-1 1 0,0-1 0,1 1-1,-1 0 1,1 0 0,7-4 0,-9 6-45,0 0-1,0 0 1,0 0-1,0 0 1,0 1 0,0-1-1,0 0 1,0 1-1,0 0 1,0-1 0,0 1-1,0 0 1,1 0-1,-1 0 1,0 1 0,0-1-1,0 0 1,0 1-1,0-1 1,0 1 0,0 0-1,0 0 1,0 0-1,0 0 1,0 0 0,-1 0-1,1 0 1,0 0-1,-1 1 1,1-1-1,-1 1 1,1-1 0,-1 1-1,0 0 1,1-1-1,-1 1 1,0 0 0,0 0-1,-1 0 1,1 0-1,1 2 1,11 53 129,-12-50-196,0 0 0,0 0 0,0 0 1,1 0-1,0-1 0,0 1 0,1-1 0,0 1 0,0-1 1,8 12-1,-9-17 1,0 1 1,0-1-1,0 1 1,0-1-1,0 0 1,1 0-1,-1 0 1,0 0-1,1-1 1,-1 1 0,1 0-1,-1-1 1,1 0-1,-1 0 1,1 1-1,-1-2 1,1 1-1,-1 0 1,0 0-1,1-1 1,-1 1-1,3-2 1,53-21 561,98-46-105,-63 30-3777,-67 25-578,-5-4-2979</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05.933"/>
    </inkml:context>
    <inkml:brush xml:id="br0">
      <inkml:brushProperty name="width" value="0.025" units="cm"/>
      <inkml:brushProperty name="height" value="0.025" units="cm"/>
      <inkml:brushProperty name="color" value="#F6630D"/>
    </inkml:brush>
  </inkml:definitions>
  <inkml:trace contextRef="#ctx0" brushRef="#br0">1 395 18449,'0'0'9551,"8"-10"-8414,56-70-424,128-122 1,-125 136-620,-29 30 8,-38 51 346,-10 14-177,-2-1 0,-27 48-1,21-42-169,-17 43 0,31-67-102,0 1 0,1 0-1,0 0 1,1 0 0,0 0-1,0 0 1,1 20 0,1-30-66,0 0 1,1 0-1,-1 0 1,0 0-1,1 0 0,-1 0 1,1 0-1,-1-1 1,1 1-1,-1 0 1,1 0-1,0 0 0,-1-1 1,1 1-1,0 0 1,0-1-1,-1 1 1,1-1-1,0 1 1,0-1-1,0 1 0,0-1 1,0 0-1,0 1 1,0-1-1,-1 0 1,1 0-1,0 1 0,0-1 1,0 0-1,1 0 1,34-2-7352,-35 2 7068,18-4-7166</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5:13.674"/>
    </inkml:context>
    <inkml:brush xml:id="br0">
      <inkml:brushProperty name="width" value="0.025" units="cm"/>
      <inkml:brushProperty name="height" value="0.025" units="cm"/>
    </inkml:brush>
  </inkml:definitions>
  <inkml:trace contextRef="#ctx0" brushRef="#br0">898 257 15439,'-27'3'8,"-60"6"44,-128 30-1,187-32-54,1 2-1,0 0 1,1 2-1,0 1 1,1 1-1,1 1 1,0 1-1,-39 33 1,36-22 33,1 1 1,2 2 0,0 0 0,2 2 0,2 0-1,0 2 1,3 0 0,0 1 0,2 0 0,2 1-1,1 1 1,-10 55 0,6-5-11,4 0 1,4 0-1,4 1 0,9 114 0,-2-148-203,3 0 0,2 0-1,3 0 1,2-1 0,1-1-1,4 0 1,1-1 0,35 64-1,-39-87 275,2-1 0,0-1 0,1 0-1,2-2 1,0 0 0,1-1 0,2-1 0,0-1-1,1-1 1,1-1 0,1-1 0,0-1 0,1-2-1,0-1 1,59 20 0,-62-26 117,1 0 0,0-2 0,0 0 0,0-2-1,0-1 1,0-1 0,1-1 0,-1-1 0,0-1 0,0-2 0,0 0 0,0-2 0,0 0 0,-1-2-1,0-1 1,-1-1 0,43-24 0,-16-1 38,-1-2 0,-2-2 0,-2-2 0,73-86-1,129-212 624,-191 251-1154,-4-3-1,-4-1 0,51-141 1,-81 180 126,-2 0 0,-2-1 0,-3-1 0,-2 0 0,-2 0 0,-3-1 0,-3 1 0,-6-64 0,2 88 18,-3 0 0,0 1 0,-2-1 0,-1 2 0,-2-1 0,-1 1-1,-1 1 1,-1 0 0,-1 1 0,-27-35 0,26 42 107,-1 0 1,0 1-1,-2 1 0,0 0 0,-1 2 0,0 0 1,-2 2-1,0 0 0,0 1 0,-1 1 0,-1 2 1,-48-16-1,37 17 34,1 2 1,-1 1-1,0 2 0,-1 2 1,1 1-1,-1 1 0,-66 11 1,52-2-206,0 3-1,1 3 1,0 1 0,-84 41 0,51-14-984,-142 101 0,-48 73-2868,62-34-299</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06.309"/>
    </inkml:context>
    <inkml:brush xml:id="br0">
      <inkml:brushProperty name="width" value="0.025" units="cm"/>
      <inkml:brushProperty name="height" value="0.025" units="cm"/>
      <inkml:brushProperty name="color" value="#F6630D"/>
    </inkml:brush>
  </inkml:definitions>
  <inkml:trace contextRef="#ctx0" brushRef="#br0">57 91 12684,'0'0'7751,"6"-10"-4211,-2 5-3220,0-1 1,0 0 0,0 1 0,0-1 0,1 1 0,0 1-1,0-1 1,1 1 0,-1-1 0,1 1 0,0 1-1,0-1 1,0 1 0,0 0 0,0 1 0,1 0-1,0-1 1,-1 2 0,1-1 0,11 0 0,-17 2-317,0 0 1,0 0-1,1 0 0,-1 0 1,0 0-1,0 0 1,0 1-1,0-1 1,0 0-1,0 0 0,0 1 1,0-1-1,0 1 1,0-1-1,0 1 1,0 0-1,0-1 0,-1 1 1,1 0-1,0-1 1,0 1-1,0 0 1,-1 0-1,1 0 1,0 1-1,0 0 5,0 1-1,-1-1 1,1 0 0,-1 0-1,0 1 1,1-1 0,-1 0-1,0 1 1,0-1 0,-1 0-1,0 4 1,0 2 56,-2 0 1,1-1 0,-1 0-1,0 0 1,0 0-1,-8 12 1,-11 10 321,-45 42 1,41-45-87,-39 51 0,64-76-301,0-1 0,0 1 0,0 0 0,1 0 0,-1 0 0,0 0 0,1 0 0,-1-1 0,1 1 0,-1 0 0,1 1 0,-1-1 0,1 0 0,0 0 0,-1 0 0,1 0 0,0 0 0,0 0 0,0 0 0,0 0 0,0 1 0,0-1 0,0 0 0,0 0 0,0 0 0,1 0 0,-1 0 0,0 0 0,1 0 0,0 2 0,1-2 0,0 0 0,-1 0 0,1 0 0,0 0 0,0-1 0,0 1 0,0-1 0,0 1 0,0-1 0,0 1 0,0-1 0,0 0 0,0 0 0,0 0 0,2-1 0,14 0 0,-1-2 0,30-8 0,20-9-2963,-1-3-5477,-31 10-4884</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06.670"/>
    </inkml:context>
    <inkml:brush xml:id="br0">
      <inkml:brushProperty name="width" value="0.025" units="cm"/>
      <inkml:brushProperty name="height" value="0.025" units="cm"/>
      <inkml:brushProperty name="color" value="#F6630D"/>
    </inkml:brush>
  </inkml:definitions>
  <inkml:trace contextRef="#ctx0" brushRef="#br0">53 0 19154,'0'0'9609,"-44"54"-6822,37-39-1570,6-1-1217,1 2 0,1-5 0,15-8-2306,1-3-3844,2 0-3043</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06.996"/>
    </inkml:context>
    <inkml:brush xml:id="br0">
      <inkml:brushProperty name="width" value="0.025" units="cm"/>
      <inkml:brushProperty name="height" value="0.025" units="cm"/>
      <inkml:brushProperty name="color" value="#F6630D"/>
    </inkml:brush>
  </inkml:definitions>
  <inkml:trace contextRef="#ctx0" brushRef="#br0">108 0 20467,'0'0'9230,"-10"13"-8552,3-4-587,-43 63 739,45-65-743,1 1 0,0-1 1,1 1-1,0 0 0,0 0 1,0 0-1,1 0 0,0 1 1,-1 12-1,4-20-85,0 0 0,0-1 0,0 1 1,-1 0-1,1 0 0,0-1 0,0 1 0,0 0 0,0-1 0,0 1 0,0-1 0,1 0 0,-1 1 1,0-1-1,0 0 0,0 1 0,0-1 0,0 0 0,1 0 0,-1 0 0,0 0 0,0 0 1,0 0-1,2-1 0,34-1-231,10-7-1003,-36 7 964,0-1-1,0 2 0,0-1 1,0 2-1,0-1 0,19 3 1,-30-2 275,1 0 1,0 1 0,-1-1-1,1 0 1,0 1 0,-1-1-1,1 1 1,0-1 0,-1 1-1,1-1 1,-1 1 0,1-1-1,-1 1 1,1 0 0,-1-1-1,0 1 1,1 0 0,-1-1 0,0 1-1,1 0 1,-1 0 0,0-1-1,0 1 1,0 0 0,0 0-1,0-1 1,0 1 0,0 0-1,0 0 1,0-1 0,0 1-1,0 0 1,0 0 0,0-1-1,-1 1 1,1 0 0,0 0-1,0-1 1,-1 2 0,-14 30 987,-5-9-564,0 0-1,-1-2 1,-2 0 0,0-1-1,-42 27 1,64-46-453,0-1 0,0 1 0,-1 0 0,1 0 0,0-1 0,-1 1 0,1-1 0,0 1 0,-1-1-1,1 1 1,-1-1 0,1 0 0,-1 0 0,1 0 0,-3 0 0,3 0-24,0-1-1,1 1 1,-1 0-1,0-1 1,1 1-1,-1 0 1,1-1-1,-1 1 1,0-1-1,1 1 0,-1-1 1,1 1-1,-1-1 1,1 0-1,0 1 1,-1-1-1,1 0 1,0 1-1,-1-1 1,1 0-1,0 1 1,-1-2-1,0-5-679,0 0-1,1 0 0,-1-1 1,1 1-1,2-9 0,-1-3-1930,-1-23-7833</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07.328"/>
    </inkml:context>
    <inkml:brush xml:id="br0">
      <inkml:brushProperty name="width" value="0.025" units="cm"/>
      <inkml:brushProperty name="height" value="0.025" units="cm"/>
      <inkml:brushProperty name="color" value="#F6630D"/>
    </inkml:brush>
  </inkml:definitions>
  <inkml:trace contextRef="#ctx0" brushRef="#br0">1 83 22069,'0'0'10698,"64"-54"-10698,-36 43 0,-3 0 0,4 6 0,-4 3-865,-4 2-5124,-1 0-4325</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07.700"/>
    </inkml:context>
    <inkml:brush xml:id="br0">
      <inkml:brushProperty name="width" value="0.025" units="cm"/>
      <inkml:brushProperty name="height" value="0.025" units="cm"/>
      <inkml:brushProperty name="color" value="#F6630D"/>
    </inkml:brush>
  </inkml:definitions>
  <inkml:trace contextRef="#ctx0" brushRef="#br0">226 4 5381,'0'0'24429,"-11"-2"-23581,7 2-827,0-1 0,0 1 0,1-1 0,-1 1 0,0 0 0,0 1 0,0-1 0,1 1 0,-1 0 0,0-1 0,0 1-1,1 1 1,-1-1 0,1 1 0,-1-1 0,1 1 0,0 0 0,0 0 0,-1 1 0,1-1 0,1 1 0,-1-1 0,0 1 0,-2 4 0,-16 19 30,1 1 0,-29 54 0,43-69-22,1 0-1,0 0 1,0 0 0,1 0 0,1 1-1,0-1 1,1 1 0,0 0 0,1 0 0,1 19-1,0-29-14,0-1 0,1 1-1,-1-1 1,1 1 0,-1-1-1,1 1 1,0-1 0,0 1-1,0-1 1,0 0 0,1 0-1,-1 1 1,1-1 0,-1 0-1,1 0 1,-1 0 0,1-1-1,0 1 1,0 0 0,4 2-1,-3-2 13,1-1 0,0 1-1,0-1 1,0 1 0,0-1 0,0 0-1,0-1 1,1 1 0,-1-1 0,0 0-1,8 0 1,-4-1 5,1 0-1,-1 0 1,0-1-1,0 0 1,1-1-1,-1 0 1,-1 0-1,1-1 1,0 0 0,-1 0-1,0 0 1,8-8-1,-10 8-23,-2 0 0,1 0 0,-1-1 0,1 1 0,-1-1-1,0 0 1,-1 0 0,1-1 0,-1 1 0,0 0 0,-1-1 0,3-9 0,-4 13-7,0 0 1,0 0 0,0 0 0,0 0 0,0 0 0,0 0 0,0 0-1,-1 0 1,1 0 0,-1 0 0,1 0 0,-1 0 0,0 1 0,0-1-1,0 0 1,0 0 0,0 1 0,0-1 0,0 1 0,0-1 0,-1 1-1,1-1 1,-1 1 0,1 0 0,-1 0 0,1 0 0,-1-1 0,0 2-1,0-1 1,1 0 0,-1 0 0,0 0 0,0 1 0,0-1 0,0 1-1,0 0 1,0 0 0,-4-1 0,-6 0 25,-1 1 1,0 0-1,0 0 1,-22 5-1,31-4-49,0-1 1,0 2-1,0-1 0,0 0 1,1 1-1,-1 0 0,1 0 1,-7 4-1,9-5-8,0 0 0,0 0 0,-1 0 0,1 1 0,0-1 0,0 0 0,1 1 0,-1-1 0,0 0 0,0 1 0,1-1 0,-1 1 0,1-1 0,-1 1 0,1 0 0,0-1 0,-1 1 0,1-1 0,0 1 0,0 0 0,0-1 0,1 3 0,4 3-4143,15-6-3711</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08.354"/>
    </inkml:context>
    <inkml:brush xml:id="br0">
      <inkml:brushProperty name="width" value="0.025" units="cm"/>
      <inkml:brushProperty name="height" value="0.025" units="cm"/>
      <inkml:brushProperty name="color" value="#F6630D"/>
    </inkml:brush>
  </inkml:definitions>
  <inkml:trace contextRef="#ctx0" brushRef="#br0">268 1 13677,'0'0'15855,"-53"43"-15503,25-12-192,-6 2-128,1 2-32,0-1 0,5-2-32,2-8 64,8-3-128,6-6-704,9-10-1090,8-12-6822,5-16 384</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08.728"/>
    </inkml:context>
    <inkml:brush xml:id="br0">
      <inkml:brushProperty name="width" value="0.025" units="cm"/>
      <inkml:brushProperty name="height" value="0.025" units="cm"/>
      <inkml:brushProperty name="color" value="#F6630D"/>
    </inkml:brush>
  </inkml:definitions>
  <inkml:trace contextRef="#ctx0" brushRef="#br0">133 60 11915,'-9'0'2936,"6"0"-2799,-9-1 1018,1 2 0,-1 0 0,1 0 0,-1 1-1,-11 3 1,21-5-1001,0 1 0,0-1 1,0 1-1,0 0 0,0 0 0,0 0 0,0-1 0,1 2 0,-1-1 0,0 0 1,0 0-1,1 0 0,-1 1 0,1-1 0,0 1 0,-1-1 0,1 1 0,0 0 0,0-1 1,0 1-1,0 0 0,0 0 0,0 0 0,1 0 0,-1 0 0,0 0 0,1 0 1,0 0-1,-1 0 0,1 0 0,0 0 0,0 0 0,0 0 0,1 0 0,-1 0 0,0 0 1,1 0-1,-1 0 0,1 0 0,0 0 0,-1 0 0,2 2 0,-1-3-111,0 0-1,0 0 1,0 0-1,-1 0 1,1 0-1,0 0 1,1 0-1,-1 0 0,0 0 1,0 0-1,0 0 1,0-1-1,1 1 1,-1-1-1,0 1 1,1-1-1,-1 1 1,0-1-1,1 0 1,2 1-1,34 1 300,-29-2-225,5 0-78,0-1 1,1-1-1,-1 0 1,0 0-1,0-2 1,0 1-1,0-2 1,-1 0-1,0-1 1,0 0 0,0-1-1,-1 0 1,0-1-1,22-18 1,-32 24-31,-1 1 1,1-1 0,0 0 0,0 0-1,-1 0 1,1 0 0,-1-1 0,0 1 0,0 0-1,1-1 1,-1 1 0,-1-1 0,1 1-1,0-1 1,-1 1 0,1-4 0,-1 5-5,0-1 1,-1 1 0,1 0-1,0-1 1,-1 1 0,1 0-1,-1 0 1,1 0 0,-1-1-1,0 1 1,1 0 0,-1 0-1,0 0 1,0 0 0,0 0-1,0 0 1,0 0-1,0 1 1,0-1 0,0 0-1,0 0 1,0 1 0,-1-1-1,1 1 1,0-1 0,0 1-1,-1-1 1,1 1 0,0 0-1,0 0 1,-3-1 0,-10 0 1,1-1 0,-1 2 1,0-1-1,0 2 0,1 0 1,-1 1-1,0 0 1,1 1-1,-21 7 0,25-7-14,0 0 0,0 1 0,1 0 0,-1 1 0,1 0 0,0 0 0,0 1 0,0 0 0,1 0 0,0 1 0,0 0 0,0 0 0,1 1 0,-7 11-1,12-17 4,-1-1 0,1 1-1,0 0 1,1 0 0,-1-1-1,0 1 1,0 0-1,1 0 1,-1 0 0,1 0-1,0 0 1,-1 0-1,1 0 1,0 0 0,0 0-1,0 1 1,1-1-1,-1 0 1,0 0 0,2 3-1,-1-3-94,0-1 0,1 1 1,-1-1-1,0 1 0,1-1 0,-1 0 0,1 1 0,-1-1 0,1 0 1,0 0-1,0 0 0,-1 0 0,1-1 0,0 1 0,0 0 0,0-1 1,2 1-1,11 1-1585,0 0 0,0-1 0,-1-1 1,23-2-1,-26 1-96,36-3-6991</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09.118"/>
    </inkml:context>
    <inkml:brush xml:id="br0">
      <inkml:brushProperty name="width" value="0.025" units="cm"/>
      <inkml:brushProperty name="height" value="0.025" units="cm"/>
      <inkml:brushProperty name="color" value="#F6630D"/>
    </inkml:brush>
  </inkml:definitions>
  <inkml:trace contextRef="#ctx0" brushRef="#br0">28 59 14542,'0'0'2562,"-4"11"-741,2-8-1747,-2 7 761,0 1 0,1-1-1,0 1 1,-3 19 0,5-28-684,1 0 0,0 0 1,-1 0-1,1 0 0,0 0 1,0 1-1,0-1 0,1 0 0,-1 0 1,1 0-1,-1 0 0,1 0 1,-1 0-1,1 0 0,0 0 0,0 0 1,0 0-1,0 0 0,1 0 1,-1-1-1,0 1 0,1 0 0,-1-1 1,1 1-1,-1-1 0,1 0 1,0 1-1,0-1 0,0 0 0,-1 0 1,1 0-1,0 0 0,0-1 1,1 1-1,3 1 0,1-2-36,0 0 1,0 0-1,1-1 0,-1 1 0,0-1 0,0-1 1,0 0-1,0 0 0,0 0 0,0-1 0,0 0 1,-1 0-1,0 0 0,1-1 0,-1 0 1,0-1-1,-1 1 0,1-1 0,-1 0 0,0 0 1,0-1-1,-1 0 0,1 1 0,-1-1 1,-1-1-1,1 1 0,-1-1 0,0 1 0,0-1 1,-1 0-1,0 0 0,0 0 0,-1 0 1,0 0-1,0-9 0,-1 13-115,-1 1 0,0-1 0,0 1 0,0 0 0,0 0 0,0 0 0,0 0 0,-1 0 0,1 0 0,-1 0 0,1 0 0,-1 0 0,0 0 0,1 1 0,-1-1 0,0 1 0,0-1 0,-1 1 0,1 0 0,0 0 0,0 0 0,0 0 0,-1 0 0,1 1 0,0-1 0,-1 1 0,1-1 0,-1 1 0,1 0 0,-1 0 0,-3 0 0,-4-1 0,0 1 0,0 1 0,-1-1 0,1 1 0,0 1 0,-15 4 0,19-4-127,1 1 0,-1 0 1,0 1-1,1-1 0,-10 9 0,14-11 19,-1-1 1,1 1-1,0 0 0,0 0 0,0 0 0,0 0 0,0-1 0,0 1 0,1 0 0,-1 1 1,0-1-1,0 0 0,1 0 0,-1 0 0,1 0 0,-1 0 0,1 1 0,-1-1 1,1 0-1,0 1 0,-1-1 0,1 0 0,0 0 0,0 1 0,0-1 0,0 0 1,0 1-1,0-1 0,1 0 0,-1 1 0,0-1 0,1 0 0,-1 0 0,1 1 0,0 0 1,12 4-7997</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16.785"/>
    </inkml:context>
    <inkml:brush xml:id="br0">
      <inkml:brushProperty name="width" value="0.025" units="cm"/>
      <inkml:brushProperty name="height" value="0.025" units="cm"/>
      <inkml:brushProperty name="color" value="#F6630D"/>
    </inkml:brush>
  </inkml:definitions>
  <inkml:trace contextRef="#ctx0" brushRef="#br0">16 16 9001,'0'0'7100,"8"-3"-5195,-3 0-1669,0 1-1,0 1 0,0-1 1,0 1-1,0-1 1,1 2-1,-1-1 0,0 0 1,1 1-1,-1 0 0,0 1 1,1-1-1,-1 1 1,0 0-1,1 0 0,-1 0 1,0 1-1,0 0 0,0 0 1,0 0-1,7 5 1,-1 1-163,0 0 0,-1 0 0,0 1 0,0 1 1,-1-1-1,0 2 0,-1-1 0,0 1 0,-1 0 0,0 1 1,0 0-1,-2 0 0,1 0 0,-1 1 0,5 25 1,-6-23 23,-2-1 0,0 1 0,0 0 0,-2 1 0,0-1 0,0 0 0,-1 0 0,-1 0 0,-1 0 0,0-1 0,-1 1 0,-1-1 0,0 1 0,-7 13 0,-3-1 191,-1-1-1,-1 0 1,-20 23-1,27-38-233,1 0 1,-1-1-1,-1 0 0,0 0 1,0-1-1,-1-1 0,0 0 1,-19 9-1,6-10-917,24-6 668,0-1 0,0 0 0,1 0 0,-1 0-1,0 0 1,0 0 0,0 0 0,1 0-1,-1 0 1,0 0 0,0 0 0,0 0 0,1-1-1,-1 1 1,0 0 0,0 0 0,1-1 0,-1 1-1,0-1 1,0 1 0,1 0 0,-1-1 0,1 1-1,-1-1 1,0 0 0,1 1 0,-1-1 0,0 0-1,-2-30-10064</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17.365"/>
    </inkml:context>
    <inkml:brush xml:id="br0">
      <inkml:brushProperty name="width" value="0.025" units="cm"/>
      <inkml:brushProperty name="height" value="0.025" units="cm"/>
      <inkml:brushProperty name="color" value="#F6630D"/>
    </inkml:brush>
  </inkml:definitions>
  <inkml:trace contextRef="#ctx0" brushRef="#br0">1 24 15983,'0'0'11979,"61"0"-11626,6-8-193,10 0-96,5 3 32,3 2-192,-12 3-2082,-9 0-1217,-17 2-1186,-19 8-2273</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54.187"/>
    </inkml:context>
    <inkml:brush xml:id="br0">
      <inkml:brushProperty name="width" value="0.025" units="cm"/>
      <inkml:brushProperty name="height" value="0.025" units="cm"/>
    </inkml:brush>
  </inkml:definitions>
  <inkml:trace contextRef="#ctx0" brushRef="#br0">1 4707 8904,'11'-34'2262,"-2"-1"1,-1 0-1,4-38 0,16-65 1790,4 15-2420,-22 76-1407,2 0 0,2 1 1,2 1-1,2 0 1,24-42-1,50-72 166,-41 65 228,5 3-1,131-166 1,-175 244-574,102-125 153,-102 120-133,-1 0-1,0 0 1,-1-2-1,-1 1 1,-1-1-1,7-28 0,-6 22 2,1 0-1,2 0 1,0 1-1,1 0 1,31-41-1,-25 38-30,0-2 1,-2 1-1,17-44 0,-28 58 36,0 0 0,2 0 0,-1 0 0,2 1 0,0 0 0,0 1 0,1 0 0,1 1 0,22-21 0,-33 33-71,38-34-24,55-67 0,-84 86 62,-1-1 0,0 0 0,-1-1 0,-1 0 0,0 0 0,-1 0 0,-2 0 0,4-29 0,4-9 42,-2 9 180,4-49 1,-11 78-227,-1-1 0,-1 0 0,-1 0 1,-1 1-1,-7-35 0,9 50-35,-1 0 0,1 1-1,-1-1 1,0 1 0,1-1 0,-1 1 0,0 0 0,0-1-1,0 1 1,0 0 0,0 0 0,0-1 0,0 1-1,0 0 1,0 0 0,-1 0 0,1 0 0,0 1-1,-1-1 1,1 0 0,-1 0 0,1 1 0,-1-1 0,-1 0-1,-42 0-43,3 1 42,41 0 7,-1-1-1,0 1 1,1-1 0,-1 1 0,1-1 0,-1 1 0,1-1 0,-1 0 0,1 0 0,-1 0 0,1 0 0,-1 0 0,1 0-1,0 0 1,0 0 0,0-1 0,-1 1 0,1 0 0,-1-4 0,-3-3 14,-1-1 1,0 1-1,-1 0 0,-12-12 0,11 12-23,1 0-1,0 0 1,0-1-1,-6-10 1,-59-88 115,49 77-115,2 0 1,-23-45-1,33 55-10,1-1 0,1-1 1,1 1-1,1-2 0,0 1 0,2-1 0,1 1 0,-3-34 1,8 52 5,0 0 0,0 0 0,0 0 0,1 1 0,-1-1 0,1 0 0,0 1 0,0 0 0,0-1 0,0 1 0,1 0 0,0 0 0,-1 0 0,1 0 0,0 1 0,0-1 0,0 1 0,1 0 1,6-4-1,4-2-3,1 0 1,1 0 0,20-6-1,15 0-13,96-15-1,-39 10 13,-79 13-2,0 1 0,0 2 0,0 1 0,0 1 0,42 4 0,-64-3 8,0 1 1,0 0 0,0 1 0,0-1 0,0 1-1,-1 1 1,1-1 0,0 1 0,-1 0-1,0 0 1,12 9 0,-11-8 12,0 0 1,0 0 0,1-1-1,-1 0 1,1-1-1,0 0 1,0 0-1,0 0 1,9 0 0,79-2 50,-72-1-54,0 1 1,30 3-1,-19 0 11,0-1 0,0-2-1,0-2 1,0-1-1,0-2 1,38-10 0,-57 12-14,-13 3 0,39-8 22,0-1-1,66-24 1,-74 21-34,1 2 0,37-6 0,-29 8 25,44-16 0,-75 20-5,-1 0 0,1-1 1,-1-1-1,0 0 0,-1 0 0,1-1 0,-1 0 0,11-12 1,-16 14 2,0 0 0,-1-1 1,0 1-1,0-1 0,-1 0 0,0 0 1,0 0-1,0 0 0,0-1 1,-1 1-1,0-1 0,-1 1 1,1-1-1,-1 0 0,-1 0 0,1 0 1,-1 1-1,0-1 0,-1 0 1,0 0-1,0 0 0,0 1 1,-1-1-1,0 0 0,-5-10 1,2 5-16,0 0 1,-2 0 0,1 1-1,-2-1 1,1 2 0,-1-1-1,-1 1 1,0 0 0,0 1-1,-1 0 1,-1 0 0,-14-9-1,5 6-2,7 6 12,1-2-1,-1 1 1,1-2-1,0 1 0,1-2 1,0 1-1,1-2 1,0 1-1,1-1 0,0-1 1,-9-14-1,-1-4-9,-14-28-18,31 54 20,1 1 0,-1-1 0,1 0 0,0 1 0,0-1 0,1 0 0,-1 0 0,1 0 0,-1 1 1,1-1-1,1 0 0,-1 0 0,2-7 0,2 3-4,1 1 0,0-1 0,1 1 0,0 0 0,0 1 0,0-1 0,1 1 0,0 0 0,0 1 0,11-7 0,9-9-19,4-5 38,10-10-20,87-57-1,-114 84-1,1 1-1,0 1 1,0 0-1,1 1 1,0 1-1,0 0 0,0 1 1,1 1-1,-1 0 1,27 0-1,-30 3 24,4-1-84,1 1 0,-1 1 0,0 1 0,0 0 0,26 7-1,-39-8 50,0 1 0,-1-1 0,1 1 0,0 0 0,-1 0 0,1 0-1,-1 1 1,0-1 0,0 1 0,0-1 0,0 1 0,0 0 0,-1 0-1,1 1 1,-1-1 0,0 0 0,0 1 0,0 0 0,0-1 0,-1 1 0,1 0-1,-1 0 1,0 0 0,0 0 0,-1 0 0,1 0 0,-1 0 0,0 0-1,0 5 1,0 14 15,-1 1 0,-1-1 0,-2 0-1,0 1 1,-13 39 0,9-25 1,1 1-1,1 0 1,3 0-1,1 0 1,4 56 0,-1-22 0,-1-66 4,0 1-1,0-1 1,0 0 0,1 0 0,0 0 0,1 0 0,0 0 0,0 0 0,0 0 0,1 0 0,0-1 0,0 1 0,1-1 0,-1 0 0,1 0-1,1 0 1,-1-1 0,1 1 0,0-1 0,0 0 0,1 0 0,0-1 0,-1 0 0,10 5 0,29 23-8,-30-20 96,0-1 0,1 0-1,0-2 1,1 1 0,0-2-1,0 0 1,1-1 0,0-1-1,0 0 1,22 3 0,329 54 212,-150-32-191,-29-8 33,-160-17-127,0 1 0,-1 1 1,0 1-1,35 18 0,-29-9-15,0 1 0,-2 1 0,-1 2 0,0 1 1,44 45-1,-68-60-11,0 1 1,-1 0 0,0 0 0,0 1 0,-1-1 0,0 1-1,-1 0 1,6 19 0,-2 7 46,7 48 0,3 19 6,-4-54 7,-5-19-15,-1 0 0,-2 1 0,-1 0 1,2 47-1,-7-77-33,8 440 352,-8-420-334,-1-1-1,-1 1 1,0 0 0,-2-1-1,0 1 1,-13 33 0,-57 117 105,12-31 559,54-123-663,-2 1 0,1-2-1,-2 1 1,-24 27 0,-13 21 21,41-54-34,0-1 1,0 1-1,-1-2 1,0 1-1,-1-1 0,-9 8 1,13-13-3,-1-1 1,1 1-1,-1-1 0,1 0 1,-1-1-1,0 0 1,0 1-1,0-2 0,0 1 1,0-1-1,0 0 1,-1 0-1,-10-1 0,4 0 37,-17 2 9,29-2-47,0 0 0,0 1 1,1-1-1,-1 1 0,0-1 0,0 1 0,1-1 1,-1 1-1,0 0 0,1-1 0,-1 1 0,0 0 1,1 0-1,-1-1 0,1 1 0,-1 0 0,1 0 1,0 0-1,-1 0 0,1 0 0,0-1 0,0 1 1,-1 0-1,1 0 0,0 0 0,0 0 1,0 0-1,0 0 0,0 1 0,0 3 0,-1 0 0,0 0-1,0 0 1,0 0 0,-1 0-1,0 0 1,0 0 0,0 0-1,-1-1 1,1 1 0,-1-1 0,0 0-1,0 1 1,-1-1 0,1-1-1,-1 1 1,0-1 0,0 1-1,-6 3 1,-12 8 27,-1-1-1,-40 18 1,26-14-18,20-9-12,-1 0 0,0-1 0,0-1 0,-1-1 0,0-1 0,0-1 0,0 0 0,0-1 0,-1-1 0,-21-1 0,-250-13 0,219 9 0,53 1 0,-1 0 0,1 2 0,-1 0 0,0 2 0,1 0 0,0 1 0,-1 0 0,-23 9 0,-25 17 0,1 4 0,1 2 0,2 3 0,-90 70 0,150-105 0,-1 0 0,1 1 0,0 0 0,0 0 0,0 0 0,1 0 0,-1 1 0,1-1 0,0 1 0,0 0 0,1 0 0,0 0 0,-1 0 0,2 0 0,-1 0 0,1 1 0,-1-1 0,1 1 0,1-1 0,-1 1 0,1-1 0,0 1 0,1 7 0,-4 50 0,1-44 0,1-1 0,0 1 0,5 33 0,-3-46 0,0 0 0,1 0 0,0-1 0,0 1 0,0-1 0,0 1 0,1-1 0,0 0 0,0 0 0,1 0 0,-1 0 0,1-1 0,0 1 0,0-1 0,1 0 0,5 4 0,23 14 0,1-2 0,2-1 0,40 15 0,54 28 0,-37-11 0,104 38 0,-179-81 0,-1 1 0,-1 1 0,0 0 0,0 1 0,-1 1 0,0 0 0,-1 1 0,-1 0 0,0 1 0,16 23 0,-11-11 0,-1 0 0,-2 2 0,-1-1 0,-1 2 0,15 47 0,-17-48 0,1-1 0,28 49 0,-26-51 0,0 0 0,-2 0 0,10 33 0,-20-54 0,-1 1 0,0 0 0,0-1 0,0 1 0,-1 0 0,1-1 0,-1 1 0,0 0 0,-1-1 0,1 1 0,-1 0 0,0-1 0,0 1 0,-1 0 0,1-1 0,-1 0 0,0 1 0,0-1 0,0 0 0,-1 0 0,1 0 0,-1 0 0,0-1 0,0 1 0,-1-1 0,1 1 0,-1-1 0,1 0 0,-1-1 0,0 1 0,0-1 0,0 1 0,-1-1 0,1-1 0,0 1 0,-1 0 0,1-1 0,-1 0 0,0 0 0,1 0 0,-9-1 0,-85 1 0,-118 15 0,58-2 0,-250-9 0,213-8 0,-427-43 0,199 5 0,-348-36 0,478 49 0,-5-1 0,259 23 0,-62-17 0,86 18 0,0 0 0,0-1 0,1-1 0,0 0 0,0-1 0,-25-19 0,37 27-262,9 0-7544,11-1 195,-8 0 997</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17.693"/>
    </inkml:context>
    <inkml:brush xml:id="br0">
      <inkml:brushProperty name="width" value="0.025" units="cm"/>
      <inkml:brushProperty name="height" value="0.025" units="cm"/>
      <inkml:brushProperty name="color" value="#F6630D"/>
    </inkml:brush>
  </inkml:definitions>
  <inkml:trace contextRef="#ctx0" brushRef="#br0">1 27 15919,'0'0'9897,"71"-17"-8904,-18 12-640,10 5-225,9 0-128,0 0-1121,-2 0-3139,-7-5-3876</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18.344"/>
    </inkml:context>
    <inkml:brush xml:id="br0">
      <inkml:brushProperty name="width" value="0.025" units="cm"/>
      <inkml:brushProperty name="height" value="0.025" units="cm"/>
      <inkml:brushProperty name="color" value="#F6630D"/>
    </inkml:brush>
  </inkml:definitions>
  <inkml:trace contextRef="#ctx0" brushRef="#br0">87 1 16688,'0'0'13234,"-7"10"-12813,-6 7-352,-36 57 693,46-71-670,1 2 1,0-1-1,0 0 1,0 0-1,1 1 1,-1-1-1,1 1 0,0-1 1,0 1-1,1-1 1,-1 1-1,1 0 1,0-1-1,0 1 1,1 0-1,1 6 1,-1-9-92,1 0 0,-1 1 0,1-1 1,0 0-1,0 0 0,0 0 1,0 0-1,1 0 0,-1-1 0,0 1 1,1 0-1,-1-1 0,1 0 0,0 0 1,-1 0-1,1 0 0,0 0 1,-1 0-1,1-1 0,5 1 0,60 4-6,-67-5 5,28 1-169,-20 0-121,-1 0 0,0-1 1,1 0-1,-1 0 0,1-1 0,-1 0 0,0-1 0,1 1 0,-1-2 0,12-4 0,-19 6-190,0 1-1,0-1 1,0 0-1,0 0 1,0 0-1,0 0 1,-1 0 0,1 0-1,0 0 1,-1 0-1,1 0 1,-1 0-1,1 0 1,-1 0-1,1 0 1,-1-1-1,0 1 1,0 0 0,1 0-1,-1 0 1,0-2-1,0-15-8557</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18.718"/>
    </inkml:context>
    <inkml:brush xml:id="br0">
      <inkml:brushProperty name="width" value="0.025" units="cm"/>
      <inkml:brushProperty name="height" value="0.025" units="cm"/>
      <inkml:brushProperty name="color" value="#F6630D"/>
    </inkml:brush>
  </inkml:definitions>
  <inkml:trace contextRef="#ctx0" brushRef="#br0">64 0 16912,'0'0'10826,"-56"53"-9609,51-26-416,3 4-416,2 2-289,3 1-32,11 3-32,7-4-833,-2-2-1473,2-10-2787,-3-7-2947</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19.994"/>
    </inkml:context>
    <inkml:brush xml:id="br0">
      <inkml:brushProperty name="width" value="0.025" units="cm"/>
      <inkml:brushProperty name="height" value="0.025" units="cm"/>
      <inkml:brushProperty name="color" value="#F6630D"/>
    </inkml:brush>
  </inkml:definitions>
  <inkml:trace contextRef="#ctx0" brushRef="#br0">29 1 14382,'0'0'8712,"-12"68"-7207,6-35-736,1 2-385,3-1-223,0-1-129,1-3 32,1-1 0,0-4-32,0-2-321,9-4-1472,3-3-1442,4-4-1506,0-9-3426</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20.384"/>
    </inkml:context>
    <inkml:brush xml:id="br0">
      <inkml:brushProperty name="width" value="0.025" units="cm"/>
      <inkml:brushProperty name="height" value="0.025" units="cm"/>
      <inkml:brushProperty name="color" value="#F6630D"/>
    </inkml:brush>
  </inkml:definitions>
  <inkml:trace contextRef="#ctx0" brushRef="#br0">1 18 12043,'0'0'12620,"12"-3"-11451,9-2-608,0 1-1,37-1 1,-49 4-517,-1 1-1,1 0 1,0 1-1,-1 0 1,1 0 0,-1 1-1,1 0 1,-1 0-1,0 1 1,0 0 0,11 6-1,-18-8-44,1 0-1,-1 0 1,0 0 0,0 0-1,0 0 1,0 0-1,0 1 1,0-1 0,0 0-1,0 0 1,0 1 0,-1-1-1,1 1 1,-1-1-1,1 0 1,-1 1 0,1-1-1,-1 1 1,0-1-1,1 1 1,-1-1 0,0 1-1,0 0 1,0-1-1,-1 1 1,1-1 0,0 1-1,0-1 1,-1 1 0,1-1-1,-1 1 1,1-1-1,-1 0 1,0 1 0,0-1-1,0 0 1,1 1-1,-1-1 1,0 0 0,0 0-1,-1 0 1,-1 2 0,-7 7 42,0 0 0,0-1 0,-20 13 1,21-15-9,-19 12-20,8-7 150,2 2 1,-20 16-1,35-27-130,0-1 0,0 1-1,0 0 1,1-1 0,0 1 0,-1 0 0,1 0-1,0 1 1,0-1 0,1 0 0,-1 1-1,1-1 1,0 1 0,-1-1 0,2 1-1,-1 0 1,0-1 0,1 1 0,-1 7-1,2-9-32,0 0-1,0 0 1,0 0-1,0 0 1,0 0-1,1 0 1,-1 0-1,1 0 1,-1-1-1,1 1 1,-1-1-1,1 1 1,0-1-1,0 1 1,0-1-1,0 0 1,0 0-1,0 0 1,0 0-1,0 0 1,0-1-1,0 1 1,1 0-1,3-1 1,59 8-1416,-63-7 1291,95-2-8342,-50-5 588</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20.740"/>
    </inkml:context>
    <inkml:brush xml:id="br0">
      <inkml:brushProperty name="width" value="0.025" units="cm"/>
      <inkml:brushProperty name="height" value="0.025" units="cm"/>
      <inkml:brushProperty name="color" value="#F6630D"/>
    </inkml:brush>
  </inkml:definitions>
  <inkml:trace contextRef="#ctx0" brushRef="#br0">5 1 17777,'0'0'11339,"-4"61"-10923,4-38-288,0 0-96,0 1-64,3 0-897,1-3-1089,-1-4-800,-3-5-1699</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21.114"/>
    </inkml:context>
    <inkml:brush xml:id="br0">
      <inkml:brushProperty name="width" value="0.025" units="cm"/>
      <inkml:brushProperty name="height" value="0.025" units="cm"/>
      <inkml:brushProperty name="color" value="#F6630D"/>
    </inkml:brush>
  </inkml:definitions>
  <inkml:trace contextRef="#ctx0" brushRef="#br0">21 47 13389,'0'0'10762,"10"-7"-9390,0 1-1189,0 1 0,0 0 0,0 1 0,1 0 0,-1 1 0,1 0 0,0 0 0,0 1-1,0 1 1,18-1 0,-21 2-125,4-1-11,-1 1 1,1 0-1,20 4 0,-31-5-49,0 1 1,0 0-1,0 1 0,0-1 1,0 0-1,0 0 1,0 0-1,0 1 1,0-1-1,0 0 1,0 1-1,0-1 0,0 1 1,0-1-1,0 1 1,0 0-1,0-1 1,0 1-1,-1 0 1,1 0-1,0-1 0,0 1 1,-1 0-1,1 0 1,-1 0-1,1 0 1,-1 0-1,1 0 1,-1 0-1,0 0 0,1 0 1,-1 0-1,0 0 1,0 0-1,0 0 1,1 0-1,-1 0 1,0 1-1,-1-1 0,1 0 1,0 0-1,0 0 1,0 0-1,-1 0 1,1 0-1,0 0 1,-1 0-1,1 0 0,-1 0 1,1 0-1,-2 1 1,-7 9 63,-1-1 1,0 0 0,0-1-1,-1 0 1,0 0-1,-1-1 1,0-1 0,-15 8-1,-13 9 224,18-11-99,14-9-51,0 1 1,1-1-1,-1 1 0,1 1 1,0-1-1,0 1 0,1 0 1,0 1-1,0-1 0,-10 16 1,16-22-132,0 1 1,-1-1 0,1 1 0,0-1 0,0 1-1,0-1 1,0 1 0,0-1 0,0 1 0,0-1-1,0 1 1,0-1 0,0 1 0,0-1-1,1 1 1,-1-1 0,0 0 0,0 1 0,0-1-1,1 1 1,-1-1 0,0 1 0,0-1 0,1 0-1,-1 1 1,0-1 0,1 0 0,-1 1 0,0-1-1,1 0 1,-1 0 0,1 1 0,-1-1 0,1 0-1,-1 0 1,0 0 0,1 1 0,-1-1 0,1 0-1,-1 0 1,1 0 0,-1 0 0,1 0-1,0 0 1,26 1 92,-21-1-51,50-1-505,75-11-1,-94 6-4269,47-14 1,-48 8-2122</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21.503"/>
    </inkml:context>
    <inkml:brush xml:id="br0">
      <inkml:brushProperty name="width" value="0.025" units="cm"/>
      <inkml:brushProperty name="height" value="0.025" units="cm"/>
      <inkml:brushProperty name="color" value="#F6630D"/>
    </inkml:brush>
  </inkml:definitions>
  <inkml:trace contextRef="#ctx0" brushRef="#br0">124 1 16047,'0'0'9225,"-68"25"-7944,46 1-224,5 1-352,5 1-65,8-2 129,4-7-160,2-2-353,16-4-128,5-3 0,4-5-128,-2 0-1569,0-5-2467,-6 0-2915,-4-1-7430</inkml:trace>
  <inkml:trace contextRef="#ctx0" brushRef="#br0" timeOffset="1">205 141 18033,'0'0'5221,"-32"58"-2562,23-33-481,0 6-1089,8-2-769,1-1-224,0-5-64,10-8-1890,5-11-3587,5-4-7367</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0:06.330"/>
    </inkml:context>
    <inkml:brush xml:id="br0">
      <inkml:brushProperty name="width" value="0.025" units="cm"/>
      <inkml:brushProperty name="height" value="0.025" units="cm"/>
      <inkml:brushProperty name="color" value="#F6630D"/>
    </inkml:brush>
  </inkml:definitions>
  <inkml:trace contextRef="#ctx0" brushRef="#br0">88 0 13389,'0'0'5477,"-33"66"-5413,12-21 256,1 8 193,9 6-385,8-1-64,3 3-32,6-5-32,10-4-449,4-5 129,0-8-417,-6-8-1312,-3-6-3749</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0:06.703"/>
    </inkml:context>
    <inkml:brush xml:id="br0">
      <inkml:brushProperty name="width" value="0.025" units="cm"/>
      <inkml:brushProperty name="height" value="0.025" units="cm"/>
      <inkml:brushProperty name="color" value="#F6630D"/>
    </inkml:brush>
  </inkml:definitions>
  <inkml:trace contextRef="#ctx0" brushRef="#br0">73 0 23126,'0'0'1633,"-51"23"834,36-13-289,8-5-1570,7-3-287,5-2-353,18 0-32,10 0-1858,1-14-3844,-1-7-5989</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5:58.491"/>
    </inkml:context>
    <inkml:brush xml:id="br0">
      <inkml:brushProperty name="width" value="0.025" units="cm"/>
      <inkml:brushProperty name="height" value="0.025" units="cm"/>
    </inkml:brush>
  </inkml:definitions>
  <inkml:trace contextRef="#ctx0" brushRef="#br0">394 154 10858,'-267'39'1491,"154"-18"1903,112-21-3317,1 0 0,-1 0 0,1 0 0,-1 0 0,1 0 0,0 0 0,-1 0 0,1 0 0,-1 0 0,1 0 0,-1 0 0,1 1 0,-1-1 0,1 0 0,0 0 0,-1 0 0,1 1 0,-1-1 0,1 0 0,0 0 0,-1 1 0,1-1 1,0 0-1,-1 1 0,1-1 0,0 0 0,-1 1 0,1-1 0,0 1 0,0-1 0,0 0 0,-1 1 0,1-1 0,0 1 0,0-1 0,0 1 0,0-1 0,0 0 0,0 1 0,0 0 0,16 14 507,30 7-696,-11-13 382,1-2 0,-1 0 0,1-3 0,0-1 0,0-2-1,49-3 1,-11 0 99,58-1-66,157-26-1,131-43 30,-46 7 808,311-20-746,5 55 755,-677 31-1031,0 0 0,-1 1 1,1 1-1,14 4 1,26 6 148,-88-30-5007,10 2-2120</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12.669"/>
    </inkml:context>
    <inkml:brush xml:id="br0">
      <inkml:brushProperty name="width" value="0.025" units="cm"/>
      <inkml:brushProperty name="height" value="0.025" units="cm"/>
      <inkml:brushProperty name="color" value="#F6630D"/>
    </inkml:brush>
  </inkml:definitions>
  <inkml:trace contextRef="#ctx0" brushRef="#br0">1 332 11627,'0'0'8894,"9"-5"-6962,58-35-770,-2-2 0,82-71 1,13-8-1084,-138 111 77,-24 22-48,-29 35 12,24-38-98,-18 28 70,1-6-32,2 0 1,1 2-1,2 1 0,1 0 0,-18 52 1,28-40 102,12-27-2235,-3-19 1784,-1 1 1,1-1-1,-1 1 0,1-1 0,0 1 1,-1-1-1,1 0 0,0 1 1,-1-1-1,1 0 0,0 1 0,-1-1 1,1 0-1,0 0 0,-1 0 0,1 1 1,0-1-1,0 0 0,-1 0 0,1 0 1,0 0-1,0-1 0,-1 1 1,2 0-1,20-6-9706</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13.059"/>
    </inkml:context>
    <inkml:brush xml:id="br0">
      <inkml:brushProperty name="width" value="0.025" units="cm"/>
      <inkml:brushProperty name="height" value="0.025" units="cm"/>
      <inkml:brushProperty name="color" value="#F6630D"/>
    </inkml:brush>
  </inkml:definitions>
  <inkml:trace contextRef="#ctx0" brushRef="#br0">185 79 15054,'0'0'2936,"-2"-10"-1393,-8-30-235,9 39-1274,1 1 0,0-1 0,-1 0 0,1 0-1,-1 0 1,1 0 0,-1 0 0,1 1 0,-1-1 0,1 0 0,-1 1 0,0-1 0,1 0-1,-1 1 1,0-1 0,0 0 0,1 1 0,-1-1 0,0 1 0,0 0 0,0-1 0,0 1-1,0 0 1,0-1 0,0 1 0,1 0 0,-1 0 0,0 0 0,0 0 0,0 0 0,0 0-1,0 0 1,0 0 0,0 0 0,0 0 0,0 1 0,0-1 0,0 0 0,0 1-1,1-1 1,-1 1 0,0-1 0,0 1 0,0-1 0,1 1 0,-2 0 0,-30 28-68,17-9 77,1 0 0,1 2 1,-18 38-1,26-47 232,-1 1-1,2-1 1,0 1 0,0 0-1,2 0 1,0 0-1,-1 27 1,3-40-241,0 1 0,0 0-1,0 0 1,0 0 0,1-1 0,-1 1-1,1 0 1,-1-1 0,1 1 0,-1 0-1,1-1 1,0 1 0,0-1-1,0 1 1,0-1 0,0 1 0,0-1-1,0 0 1,1 1 0,-1-1 0,0 0-1,1 0 1,-1 0 0,1 0 0,2 1-1,0 0 33,0-1 0,0 0 0,1 0 0,-1-1-1,0 1 1,0-1 0,1 0 0,-1 0 0,1 0-1,5-1 1,3-2 78,0 1-1,1-2 1,-1 0-1,-1-1 0,1 0 1,13-8-1,-8 2-93,-1 0 0,0-2 0,-1 0 0,-1-1-1,0-1 1,13-16 0,-22 24-26,0-1-1,0 0 1,-1 0-1,-1 0 1,1-1 0,-1 1-1,-1-1 1,1 0-1,-2 0 1,1 0-1,-1-1 1,-1 1 0,1-1-1,-2 1 1,0-13-1,0 19 17,0 1-1,0 0 0,0 0 1,-1-1-1,1 1 1,-1 0-1,0 0 0,1-1 1,-1 1-1,0 0 0,0 0 1,-1 0-1,1 0 1,0 0-1,-1 1 0,1-1 1,-1 0-1,1 1 0,-1-1 1,0 1-1,0-1 1,-3-1-1,1 1-19,0 1 1,0 0-1,0 0 1,0 0-1,0 0 0,0 1 1,0 0-1,0-1 1,-1 2-1,1-1 1,-8 2-1,0 0-22,-1 2 1,0-1-1,1 2 0,0 0 0,0 0 1,0 1-1,-13 9 0,23-14-1,-48 39 40,47-37-46,1-1 1,-1 1-1,0 0 1,1 1-1,0-1 1,0 0-1,0 0 1,0 1-1,0 0 1,1-1-1,-1 1 1,1 0-1,-1 5 1,2-8-19,0-1 0,0 1 0,0-1 1,0 1-1,0-1 0,1 1 0,-1-1 0,0 1 1,0-1-1,0 1 0,1-1 0,-1 1 0,0-1 0,1 1 1,-1-1-1,0 1 0,1-1 0,-1 0 0,0 1 1,1-1-1,-1 0 0,1 1 0,-1-1 0,1 0 1,-1 0-1,1 1 0,-1-1 0,1 0 0,-1 0 0,2 1 1,26 2-1301,25-7-2948,-9-13-1949,2-7-5179</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13.418"/>
    </inkml:context>
    <inkml:brush xml:id="br0">
      <inkml:brushProperty name="width" value="0.025" units="cm"/>
      <inkml:brushProperty name="height" value="0.025" units="cm"/>
      <inkml:brushProperty name="color" value="#F6630D"/>
    </inkml:brush>
  </inkml:definitions>
  <inkml:trace contextRef="#ctx0" brushRef="#br0">79 0 16624,'0'0'8915,"-3"9"-6983,-18 39-956,11-28-943,2 0-1,0 1 0,0 0 0,2 0 0,1 1 0,-3 23 0,7-38-14,1 0-1,0 0 1,0 0 0,0 0-1,1 0 1,0 0-1,0 0 1,1 0-1,0-1 1,0 1-1,4 7 1,-4-11 16,0-1 0,0 0-1,0 1 1,0-1 0,1 0 0,-1 0 0,1 0 0,0 0 0,-1 0 0,1-1 0,0 1 0,0-1 0,0 0 0,0 0 0,0 0 0,0 0 0,0-1-1,0 1 1,1-1 0,-1 0 0,0 0 0,0 0 0,0 0 0,1 0 0,-1-1 0,6-1 0,-3 1-7,1-1 1,-1-1-1,0 1 1,0-1-1,0 0 1,0 0-1,0-1 1,-1 0-1,1 0 1,-1 0-1,0 0 1,0-1-1,-1 0 0,1 0 1,-1 0-1,0-1 1,-1 1-1,1-1 1,-1 0-1,0 0 1,-1 0-1,1 0 1,-1-1-1,-1 1 1,1-1-1,0-9 1,0 11-10,-1 0 1,-1 0 0,1 0 0,-1 0 0,0 0 0,0 0 0,0 0-1,-1 0 1,0 0 0,0 0 0,0 1 0,-1-1 0,1 0-1,-1 0 1,0 1 0,0-1 0,-1 1 0,0-1 0,1 1-1,-1 0 1,-1 0 0,1 1 0,-1-1 0,1 1 0,-1-1-1,0 1 1,0 0 0,0 1 0,-1-1 0,1 1 0,-1-1 0,1 1-1,-1 1 1,0-1 0,-6-1 0,5 2-13,0 0 0,0 0 1,1 1-1,-1-1 0,0 1 1,0 0-1,0 1 0,0 0 0,1 0 1,-1 0-1,0 0 0,1 1 1,-7 2-1,10-2-177,-1 0 1,1-1-1,0 1 1,-1 0-1,1 0 1,0 0-1,0 0 1,0 1-1,0-1 1,0 0-1,1 1 0,-1-1 1,1 1-1,0 0 1,-1 0-1,1-1 1,0 1-1,1 0 1,-1 0-1,0 0 1,1 0-1,0 0 1,0 0-1,0 0 1,0 0-1,0 4 1,6 10-4459,10-7-2231</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15.381"/>
    </inkml:context>
    <inkml:brush xml:id="br0">
      <inkml:brushProperty name="width" value="0.025" units="cm"/>
      <inkml:brushProperty name="height" value="0.025" units="cm"/>
      <inkml:brushProperty name="color" value="#F6630D"/>
    </inkml:brush>
  </inkml:definitions>
  <inkml:trace contextRef="#ctx0" brushRef="#br0">1 21 19987,'0'5'3267,"0"-3"-544,0 1-129,0 0-800,5-2-353,3-1-640,2 0-641,5 0-160,3 0 0,-1 0-641,-4-4-2241,-9-10-3428,-4-2-5189</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15.975"/>
    </inkml:context>
    <inkml:brush xml:id="br0">
      <inkml:brushProperty name="width" value="0.025" units="cm"/>
      <inkml:brushProperty name="height" value="0.025" units="cm"/>
      <inkml:brushProperty name="color" value="#F6630D"/>
    </inkml:brush>
  </inkml:definitions>
  <inkml:trace contextRef="#ctx0" brushRef="#br0">247 87 12204,'6'-9'2957,"2"0"-2004,1-3 904,-1 0 0,1 0 0,7-17 0,-16 29-1778,0 0 0,-1-1-1,1 1 1,0 0 0,0 0-1,0 0 1,0 0 0,0-1-1,0 1 1,0 0 0,0 0-1,0 0 1,0 0 0,-1 0-1,1 0 1,0-1 0,0 1-1,0 0 1,0 0 0,0 0-1,-1 0 1,1 0 0,0 0-1,0 0 1,0 0 0,0 0 0,-1 0-1,1 0 1,0 0 0,0 0-1,0-1 1,0 1 0,-1 0-1,1 1 1,0-1 0,0 0-1,0 0 1,-1 0 0,1 0-1,0 0 1,0 0 0,0 0-1,0 0 1,-1 0 0,1 0-1,0 0 1,0 0 0,0 0-1,0 1 1,0-1 0,0 0-1,-1 0 1,1 0 0,0 0-1,0 0 1,0 1 0,0-1-1,0 0 1,0 0 0,0 0-1,0 0 1,0 1 0,-1-1-1,-14 11-47,-5 9 46,1 1 0,1 1 0,1 1-1,-25 43 1,-44 106 233,73-144-277,0 1 0,2 1-1,2 0 1,0 1 0,2-1-1,1 2 1,2-1-1,-1 35 1,5-61-143,1 1 0,0 0 1,0-1-1,0 1 0,0-1 0,1 1 1,0-1-1,0 0 0,0 0 0,1 0 1,0 0-1,0 0 0,0 0 0,0-1 0,1 1 1,0-1-1,0 0 0,0 0 0,0-1 1,1 1-1,-1-1 0,1 0 0,0 0 1,0 0-1,0-1 0,0 0 0,10 3 0,3 0-851,1 0-1,-1-2 0,1 0 0,0-1 1,0-1-1,0-1 0,22-2 0,32-7-10659</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5:42.704"/>
    </inkml:context>
    <inkml:brush xml:id="br0">
      <inkml:brushProperty name="width" value="0.025" units="cm"/>
      <inkml:brushProperty name="height" value="0.025" units="cm"/>
      <inkml:brushProperty name="color" value="#F6630D"/>
    </inkml:brush>
  </inkml:definitions>
  <inkml:trace contextRef="#ctx0" brushRef="#br0">46 280 2370,'0'0'20638,"-8"6"-18871,-25 20-112,29-20-219,10-7 693,11-6 643,30-28-2772,-1-3 0,-2-1 0,69-78 0,-45 44 0,-68 73 0,0-1 0,0 1 0,0 0 0,1-1 0,-1 1 0,0 0 0,0-1 0,0 1 0,1 0 0,-1-1 0,0 1 0,0 0 0,1-1 0,-1 1 0,0 0 0,1 0 0,-1-1 0,0 1 0,1 0 0,-1 0 0,0 0 0,1-1 0,-1 1 0,1 0 0,-1 0 0,0 0 0,1 0 0,-1 0 0,1 0 0,-1 0 0,0 0 0,1 0 0,-1 0 0,1 0 0,-1 0 0,0 0 0,1 0 0,-1 0 0,0 0 0,1 1 0,-1-1 0,1 0 0,-1 0 0,0 22 0,-14 29 0,4-25 0,1 1 0,2 1 0,1-1 0,0 1 0,3 0 0,-2 29 0,5-56-15,0-1 1,0 0-1,0 0 1,0 0-1,0 0 1,0 1-1,0-1 1,1 0-1,-1 0 1,0 0-1,0 0 1,0 0-1,0 1 1,0-1-1,0 0 1,0 0-1,0 0 1,0 0-1,0 0 1,1 0-1,-1 1 1,0-1-1,0 0 1,0 0-1,0 0 1,0 0-1,0 0 1,1 0-1,-1 0 1,0 0-1,0 0 1,0 0-1,0 0 1,1 0-1,-1 0 1,0 0-1,0 0 1,0 0-1,0 0 1,0 0-1,1 0 1,-1 0-1,0 0 1,0 0-1,0 0 1,0 0-1,1 0 1,-1 0-1,0 0 1,0 0-1,0 0 1,0 0-1,0 0 1,1 0-1,-1-1 1,0 1-1,0 0 1,0 0-1,0 0 1,0 0-1,8-6-4401,0-5-4408</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5:44.444"/>
    </inkml:context>
    <inkml:brush xml:id="br0">
      <inkml:brushProperty name="width" value="0.025" units="cm"/>
      <inkml:brushProperty name="height" value="0.025" units="cm"/>
      <inkml:brushProperty name="color" value="#F6630D"/>
    </inkml:brush>
  </inkml:definitions>
  <inkml:trace contextRef="#ctx0" brushRef="#br0">15 1 11915,'0'0'18887,"5"0"-17237,-5 0-1641,1 1 1,0-1-1,-1 0 0,1 0 1,-1 0-1,1 1 0,0-1 1,-1 0-1,1 1 0,-1-1 1,1 1-1,0-1 0,-1 1 0,1-1 1,-1 1-1,0-1 0,1 1 1,-1-1-1,1 1 0,-1-1 1,0 1-1,1 0 0,-1-1 1,0 1-1,0 0 0,0-1 1,1 1-1,-1 1 0,1 32 102,-16 54-145,8-50 2,-4 53-6353,10-72-651</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5:45.327"/>
    </inkml:context>
    <inkml:brush xml:id="br0">
      <inkml:brushProperty name="width" value="0.025" units="cm"/>
      <inkml:brushProperty name="height" value="0.025" units="cm"/>
      <inkml:brushProperty name="color" value="#F6630D"/>
    </inkml:brush>
  </inkml:definitions>
  <inkml:trace contextRef="#ctx0" brushRef="#br0">0 262 12236,'0'0'19901,"10"-11"-19351,40-49-510,82-131 0,-137 232-40,-32 49 0,26-69 0,2 1 0,0 0 0,2 0 0,0 0 0,-6 42 0,13-63-84,0 0 0,0 0 0,0-1-1,0 1 1,0 0 0,0 0 0,0-1 0,0 1 0,0 0 0,0 0 0,0-1-1,1 1 1,-1 0 0,0 0 0,1-1 0,-1 1 0,1 0 0,-1-1-1,0 1 1,1-1 0,-1 1 0,1 0 0,0-1 0,-1 1 0,1-1 0,-1 1-1,1-1 1,0 0 0,-1 1 0,1-1 0,0 0 0,0 1 0,1-1 0,29 1-6052,-17-2 3275,0 1-5910</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5:45.827"/>
    </inkml:context>
    <inkml:brush xml:id="br0">
      <inkml:brushProperty name="width" value="0.025" units="cm"/>
      <inkml:brushProperty name="height" value="0.025" units="cm"/>
      <inkml:brushProperty name="color" value="#F6630D"/>
    </inkml:brush>
  </inkml:definitions>
  <inkml:trace contextRef="#ctx0" brushRef="#br0">22 88 17232,'0'0'8035,"4"-9"-5889,-1 3-1797,0 0 1,1 0-1,0 1 1,0-1-1,0 1 1,1 0-1,0 0 1,10-8-1,-12 11-238,1-1-1,-1 1 1,1 0-1,0 0 0,-1 0 1,1 0-1,0 1 1,0 0-1,0 0 1,0 0-1,1 0 1,-1 0-1,0 1 0,0 0 1,0 0-1,1 0 1,-1 0-1,0 1 1,5 1-1,-7-2-110,-1 2 0,1-1 0,0 0 0,-1 0 0,1 0 0,-1 1 0,1-1 0,-1 1 0,1-1 0,-1 1 0,0 0 0,0-1 0,0 1 0,0 0 0,0 0 0,0 0 0,-1 0 0,1 0 0,-1 0 0,1 0 0,-1 0 0,0 0 0,0 0 0,1 0 0,-1 0 0,-1 0 0,1 0 0,0 0 0,0 0 0,-2 2 0,1 5 0,0 0 0,-1-1 0,0 1 0,0-1 0,-7 14 0,-3 0 0,-2-1 0,-1-1 0,-32 36 0,-19 25 0,65-80 0,0 0 0,0 0 0,1 1 0,-1-1 0,0 0 0,1 0 0,-1 1 0,0-1 0,1 1 0,0-1 0,-1 0 0,1 1 0,0-1 0,0 1 0,0 2 0,0-3 0,0-1 0,0 1 0,1 0 0,-1-1 0,0 1 0,1-1 0,-1 1 0,1 0 0,-1-1 0,1 1 0,-1-1 0,1 1 0,-1-1 0,1 0 0,-1 1 0,1-1 0,0 1 0,-1-1 0,1 0 0,0 0 0,-1 1 0,1-1 0,0 0 0,7 1 0,-1 0 0,1 0 0,-1-1 0,1 0 0,8-2 0,3 1 0,97 1-4100,-96 0-3972</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5:46.828"/>
    </inkml:context>
    <inkml:brush xml:id="br0">
      <inkml:brushProperty name="width" value="0.025" units="cm"/>
      <inkml:brushProperty name="height" value="0.025" units="cm"/>
      <inkml:brushProperty name="color" value="#F6630D"/>
    </inkml:brush>
  </inkml:definitions>
  <inkml:trace contextRef="#ctx0" brushRef="#br0">105 0 14221,'0'0'17211,"-4"3"-16074,1-1-1126,0 0 0,0 0 0,1 1 0,-1-1 0,1 1 0,-1 0 0,1 0 0,0 0 0,0 0 0,0 0 0,0 0 0,1 0 0,-1 1 0,1-1 0,0 1 0,0-1 0,-1 6 0,3-8-11,-1-1 0,0 1 0,0-1 0,0 1 0,0-1 0,1 0 0,-1 1 0,0-1 0,0 1 0,1-1 0,-1 0 0,0 1 0,1-1 0,-1 0 0,0 0 0,1 1 0,-1-1 0,0 0 0,1 0 0,-1 1 0,1-1 0,-1 0 0,1 0 0,-1 0 0,0 0 0,1 0 0,-1 0 0,1 1 0,-1-1 0,1 0 0,-1 0 0,1-1 0,0 1 0,18 0 0,-17 0 0,6 0 0,1-1 0,1 1 0,-1 1 0,1-1 0,-1 2 0,0-1 0,12 4 0,-18-3 0,-1-1 0,1 0 0,-1 0 0,0 1 0,1-1 0,-1 1 0,0 0 0,0 0 0,0 0 0,0 0 0,-1 0 0,1 0 0,0 0 0,-1 1 0,1-1 0,-1 1 0,0-1 0,0 1 0,0-1 0,0 1 0,-1-1 0,1 1 0,-1 0 0,1 0 0,-1-1 0,0 6 0,-1 2 0,1 1 0,-2-1 0,0 1 0,0-1 0,-1 0 0,0 0 0,0 0 0,-1 0 0,-1-1 0,0 1 0,0-1 0,-1 0 0,-7 9 0,10-13 0,-1 0 0,1-1 0,-1 1 0,0-1 0,-1 0 0,1 0 0,-1 0 0,0 0 0,0-1 0,0 0 0,0 0 0,0 0 0,-1-1 0,1 0 0,-1 0 0,0 0 0,0-1 0,1 1 0,-1-1 0,0-1 0,0 1 0,0-1 0,0 0 0,-10-2 0,14 1-53,0 0 0,0 0 0,0 0 0,1 0 0,-1 0 0,0 0 0,1-1 0,-1 1 0,1-1 0,-1 1 0,1-1-1,0 0 1,0 1 0,-1-1 0,1 0 0,0 0 0,1 0 0,-1 0 0,0 0 0,0 0 0,1 0 0,0 0 0,-1 0 0,1 0 0,0-3 0,-1-63-4035,1 54 2370,2-27-6311</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30.700"/>
    </inkml:context>
    <inkml:brush xml:id="br0">
      <inkml:brushProperty name="width" value="0.025" units="cm"/>
      <inkml:brushProperty name="height" value="0.025" units="cm"/>
    </inkml:brush>
  </inkml:definitions>
  <inkml:trace contextRef="#ctx0" brushRef="#br0">12467 916 7815,'-13'-12'1116,"-28"-29"-3251,-51-48 898,-60-46 4680,116 107-2457,-1 1 1,-1 2-1,-1 2 1,-1 1-1,-67-26 1,-89-11-118,-250-43 0,264 65-440,-870-122 185,-186 97-638,-1 46 202,-24-1 282,308 3-334,2 56 1003,-239 119-633,27 129-192,1003-236-258,2 8 0,4 6 0,2 7 0,-209 139 0,274-154-17,3 5 0,3 3 0,3 3 0,3 5 0,3 2 0,4 3 0,4 4 0,-70 115 0,99-130-30,3 1-1,3 2 0,3 1 0,3 1 0,3 1 1,4 1-1,4 1 0,2 0 0,-1 131 1,14-109-19,3 0 0,6 0 0,3-1 0,5-1 1,4 0-1,5-1 0,47 114 0,-41-137-1,3-1-1,3-1 1,3-3-1,66 84 1,-35-65-3,3-4 0,131 113 0,207 116-3,21-43 57,-178-128-11,6-12 0,6-11 0,4-12-1,299 75 1,-199-91 18,3-16-1,624 43 0,928-99 44,-223-138 230,-11-175-179,-1296 190-41,-5-18 0,432-196 0,-539 184 91,-7-12 0,-5-12 1,357-274-1,-62-60 1799,-479 400-1769,-3-5 0,-5-3 0,122-196 0,-169 235-151,-4-1 1,-2-1-1,-3-1 1,-3-2-1,-2-1 0,-4 0 1,11-81-1,-22 94-19,-2-1 0,-2 1 0,-3 0-1,-2-1 1,-2 1 0,-3 0 0,-2 1 0,-3 0 0,-33-88 0,16 72-50,-4 2 1,-2 1 0,-3 2 0,-3 2-1,-3 1 1,-2 3 0,-3 2 0,-2 2-1,-90-73 1,41 50-233,-3 4 1,-4 4-1,-2 5 0,-220-91 0,149 89-496,-2 7 0,-3 9 0,-2 8-1,-253-24 1,-781 13-6179,584 59-702</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5:47.185"/>
    </inkml:context>
    <inkml:brush xml:id="br0">
      <inkml:brushProperty name="width" value="0.025" units="cm"/>
      <inkml:brushProperty name="height" value="0.025" units="cm"/>
      <inkml:brushProperty name="color" value="#F6630D"/>
    </inkml:brush>
  </inkml:definitions>
  <inkml:trace contextRef="#ctx0" brushRef="#br0">0 79 19410,'0'0'12716,"47"-52"-12075,-23 41-641,3 4 0,4 1 0,4 4 0,0 2-2338,-4 0-3139,-3 0-3204</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5:47.530"/>
    </inkml:context>
    <inkml:brush xml:id="br0">
      <inkml:brushProperty name="width" value="0.025" units="cm"/>
      <inkml:brushProperty name="height" value="0.025" units="cm"/>
      <inkml:brushProperty name="color" value="#F6630D"/>
    </inkml:brush>
  </inkml:definitions>
  <inkml:trace contextRef="#ctx0" brushRef="#br0">236 3 18866,'0'0'12369,"-8"-1"-11712,5 0-642,-1 1 1,1 0 0,-1 0 0,1 0 0,0 0 0,-1 0 0,1 1 0,0 0 0,-1-1 0,1 1 0,0 0 0,0 1 0,0-1 0,0 0 0,-4 3 0,-1 1-10,1 1 0,-1 0 1,1 1-1,0 0 1,-7 9-1,-3 4 53,1 1 0,1 0 0,1 1 0,-14 31 0,22-42-35,1 1 0,1 0 0,0-1 0,1 2 0,0-1 0,1 0-1,0 1 1,1-1 0,0 1 0,1-1 0,2 14 0,-2-24-24,0 1 0,1 0 0,0-1 0,-1 1 0,1-1 0,0 0 0,0 1 0,0-1 0,0 0 0,1 1 0,-1-1 0,1 0 0,-1 0 0,1 0 0,0 0 0,0-1 0,0 1 0,0 0 0,0-1 0,3 3 0,-1-3 0,0 1 0,1-1 0,-1 1 0,0-1 0,1 0 0,-1-1 0,0 1 0,1-1 0,-1 0 0,1 0 0,4-1 0,1 0 0,1 0 0,-1-2 0,0 1 0,0-1 0,-1-1 0,1 0 0,-1 0 0,0 0 0,16-11 0,-18 8 0,0 0 0,0 0 0,0-1 0,-1 1 0,0-1 0,0-1 0,-1 1 0,5-11 0,-9 17 0,0 0 0,0 0 0,0 0 0,0 0 0,0 0 0,0 0 0,-1 0 0,1 0 0,-1 0 0,1 0 0,-1 0 0,0 0 0,0 0 0,0-1 0,0 1 0,0 0 0,-1 0 0,1 0 0,-1 0 0,1 0 0,-1 0 0,0 0 0,1 0 0,-1 0 0,0 0 0,-1 0 0,1 0 0,0 1 0,0-1 0,-1 0 0,1 1 0,-1-1 0,1 1 0,-1-1 0,0 1 0,0 0 0,1 0 0,-1 0 0,0 0 0,0 0 0,0 0 0,-3 0 0,-1-1-167,-1 0-1,1 1 1,0-1-1,-1 2 1,1-1-1,-1 1 1,1 0-1,-1 0 1,1 1-1,-1-1 1,1 2-1,0-1 1,-1 1-1,1 0 1,-10 4-1,7-1-584,0 0 1,0 1-1,1 0 1,0 0-1,0 1 0,0 0 1,1 1-1,0-1 0,-6 10 1,-6 11-10994</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02.968"/>
    </inkml:context>
    <inkml:brush xml:id="br0">
      <inkml:brushProperty name="width" value="0.025" units="cm"/>
      <inkml:brushProperty name="height" value="0.025" units="cm"/>
      <inkml:brushProperty name="color" value="#F6630D"/>
    </inkml:brush>
  </inkml:definitions>
  <inkml:trace contextRef="#ctx0" brushRef="#br0">0 1 5669,'0'0'-448</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03.594"/>
    </inkml:context>
    <inkml:brush xml:id="br0">
      <inkml:brushProperty name="width" value="0.025" units="cm"/>
      <inkml:brushProperty name="height" value="0.025" units="cm"/>
      <inkml:brushProperty name="color" value="#F6630D"/>
    </inkml:brush>
  </inkml:definitions>
  <inkml:trace contextRef="#ctx0" brushRef="#br0">97 124 13229,'0'0'6550,"-6"-8"-4933,-17-28-58,23 35-1471,-1 0 0,1-1 1,-1 1-1,1 0 0,-1 0 0,1 0 1,0 0-1,-1 0 0,1-1 0,0 1 0,0 0 1,0 0-1,0-1 0,0 1 0,0 0 0,0 0 1,0 0-1,1-1 0,-1 1 0,0 0 0,1 0 1,-1 0-1,1 0 0,-1 0 0,1 0 1,-1 0-1,1 0 0,0 0 0,0 0 0,0 0 1,-1 0-1,1 0 0,0 0 0,0 1 0,0-1 1,0 0-1,2 0 0,41-16 1093,-38 16-899,32-7-72,0 2 0,0 2-1,1 2 1,39 2 0,-64 0-175,-10 0-35,0 0-1,0 0 1,-1 1 0,1-1-1,0 1 1,-1 0-1,1 0 1,-1 1 0,1-1-1,-1 1 1,1-1 0,3 4-1,-7-5 5,1 1 0,0 0-1,0 0 1,0 0 0,-1 0 0,1 0-1,0 0 1,-1 0 0,1 0-1,-1 1 1,1-1 0,-1 0 0,0 0-1,1 0 1,-1 1 0,0-1-1,0 0 1,0 0 0,0 0-1,0 1 1,0-1 0,0 0 0,0 0-1,-1 1 1,1-1 0,0 0-1,-1 0 1,1 0 0,-1 0 0,1 0-1,-1 1 1,0-1 0,1 0-1,-1 0 1,0 0 0,0-1 0,0 1-1,1 0 1,-1 0 0,0 0-1,0-1 1,-2 2 0,-8 8 247,-1 0 0,-1 0 0,1-1 0,-2-1 1,1 0-1,-21 8 0,-93 32 1435,107-41-1484,101-4-110,-62-2-88,-1 1 0,1 1 0,-1 0 0,27 9 0,-42-11-4,1 1 0,-1 0 0,0 0 0,0 0 0,0 0 0,0 0 0,-1 0 0,1 1 0,-1-1 0,1 1 0,-1 0 0,0-1 0,0 1 0,0 1 0,0-1 0,-1 0 0,1 0 0,-1 0 0,0 1 0,0-1 0,0 1 0,0-1 0,0 1 0,-1-1 0,0 1 0,1-1 0,-2 1 0,1 5 0,-1-4 0,0 0 0,0 0 0,-1 0 0,1 0 0,-1-1 0,0 1 0,0-1 0,-1 1 0,1-1 0,-1 0 0,0 0 0,0 0 0,0 0 0,-1 0 0,1-1 0,-1 0 0,0 1 0,0-1 0,0-1 0,-5 4 0,-11 3 0,-1-1 0,0-1 0,0-1 0,0-1 0,-1 0 0,-26 1 0,-131 1 0,198-14-1602,9-2-3458,6-1-3268</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11.172"/>
    </inkml:context>
    <inkml:brush xml:id="br0">
      <inkml:brushProperty name="width" value="0.025" units="cm"/>
      <inkml:brushProperty name="height" value="0.025" units="cm"/>
      <inkml:brushProperty name="color" value="#F6630D"/>
    </inkml:brush>
  </inkml:definitions>
  <inkml:trace contextRef="#ctx0" brushRef="#br0">1 222 9705,'0'0'17846,"8"-6"-17226,207-193 63,-194 183-691,-21 16 8,1 0-1,-1 0 0,0 0 0,0 0 1,0 0-1,0 1 0,1-1 1,-1 0-1,0 0 0,0 0 0,0 1 1,0-1-1,0 0 0,0 0 0,0 0 1,1 1-1,-1-1 0,0 0 1,0 0-1,0 0 0,0 1 0,0-1 1,0 0-1,0 0 0,0 1 1,0-1-1,0 0 0,0 0 0,0 0 1,0 1-1,0-1 0,-1 0 1,1 0-1,0 1 0,0-1 0,0 0 1,0 0-1,0 0 0,0 0 0,0 1 1,-1-1-1,1 0 0,0 0 1,0 0-1,0 0 0,0 1 0,-1-1 1,-25 47-9,19-36 65,-1 3-63,1-4-25,0 1 1,1 0 0,1 0 0,0 1-1,0-1 1,1 1 0,0 0 0,1 0-1,-1 14 1,4-25-241,1 0-1,-1-1 1,1 1-1,0-1 1,-1 1-1,1 0 1,0-1 0,0 0-1,-1 1 1,1-1-1,0 1 1,0-1 0,0 0-1,0 1 1,-1-1-1,1 0 1,0 0-1,0 0 1,0 0 0,0 0-1,0 0 1,0 0-1,0 0 1,-1 0 0,1 0-1,0-1 1,0 1-1,0 0 1,0 0-1,0-1 1,-1 1 0,2-1-1,15-9-6176</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11.532"/>
    </inkml:context>
    <inkml:brush xml:id="br0">
      <inkml:brushProperty name="width" value="0.025" units="cm"/>
      <inkml:brushProperty name="height" value="0.025" units="cm"/>
      <inkml:brushProperty name="color" value="#F6630D"/>
    </inkml:brush>
  </inkml:definitions>
  <inkml:trace contextRef="#ctx0" brushRef="#br0">69 0 15278,'0'0'5590,"-4"9"-5174,-7 11 132,1 0 0,1 1 0,2 0 0,0 0-1,0 1 1,2 0 0,-4 40 0,9-61-514,0 0 0,0 0 0,1 0 0,-1 0 0,0 1 0,0-1 0,0 0 0,1 0 0,-1 0 0,1 0 0,-1 0 0,1 0 1,-1 0-1,1 0 0,0 0 0,-1 0 0,1 0 0,0-1 0,0 1 0,-1 0 0,1 0 0,0-1 0,0 1 0,0 0 0,0-1 0,0 1 0,0-1 0,0 1 0,0-1 0,0 0 0,1 1 0,-1-1 0,0 0 0,0 0 0,0 0 1,0 0-1,0 0 0,0 0 0,1 0 0,-1 0 0,0 0 0,0-1 0,0 1 0,2-1 0,1 0 55,1 0 0,0 0 0,-1-1 1,1 1-1,-1-1 0,0 0 0,1-1 0,-1 1 0,6-6 1,-2 1-51,-1-1 1,-1 0-1,1-1 1,-1 1 0,-1-1-1,1 0 1,5-15-1,-9 19 14,0 0-1,0 0 0,0-1 1,-1 1-1,0 0 0,0-1 1,-1 1-1,1-1 0,-1 1 1,0-1-1,0 1 0,-1-1 1,0 1-1,0-1 0,0 1 1,-3-7-1,3 10-43,0 0-1,0 0 1,-1 0-1,1 0 1,-1 1-1,1-1 1,-1 0-1,0 1 1,0-1-1,1 1 1,-1-1-1,0 1 1,0 0-1,0 0 1,-1 0-1,1 0 1,0 0-1,0 0 1,0 1-1,-1-1 1,1 1-1,0 0 1,-1-1-1,1 1 1,0 0-1,-1 1 1,1-1-1,0 0 1,-1 0-1,1 1 1,0 0-1,-3 0 1,1 0-20,1 0-1,-1 0 1,0 1 0,1-1 0,0 1 0,-1 0 0,1 0 0,0 0 0,0 0 0,0 1 0,0-1 0,0 1-1,1 0 1,-1 0 0,1 0 0,0 0 0,-1 0 0,2 0 0,-3 5 0,3-7-88,1 0 0,-1 0-1,1 0 1,0 0 0,-1 0 0,1 1 0,0-1 0,0 0 0,0 0 0,0 0 0,0 0 0,0 0-1,0 1 1,0-1 0,1 0 0,-1 0 0,0 0 0,1 0 0,-1 0 0,1 0 0,-1 0 0,1 0-1,-1 0 1,1 0 0,0 0 0,0 0 0,-1 0 0,1 0 0,0 0 0,0-1 0,0 1 0,0 0-1,0-1 1,0 1 0,0 0 0,0-1 0,0 0 0,0 1 0,0-1 0,0 0 0,1 1 0,-1-1-1,0 0 1,0 0 0,0 0 0,0 0 0,1 0 0,0 0 0,8 0-1346,0 0 0,0-1 0,0 0 0,14-4 0,11-6-4523</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11.876"/>
    </inkml:context>
    <inkml:brush xml:id="br0">
      <inkml:brushProperty name="width" value="0.025" units="cm"/>
      <inkml:brushProperty name="height" value="0.025" units="cm"/>
      <inkml:brushProperty name="color" value="#F6630D"/>
    </inkml:brush>
  </inkml:definitions>
  <inkml:trace contextRef="#ctx0" brushRef="#br0">92 1 17072,'0'0'4468,"-9"5"-2199,0 1-1932,2 0 0,-1 0 1,1 1-1,0-1 0,-10 15 0,15-20-330,1 0-1,0 1 0,0-1 1,0 1-1,0-1 1,0 1-1,0-1 1,0 1-1,0-1 1,1 1-1,-1 0 1,1-1-1,-1 1 0,1 0 1,-1 0-1,1-1 1,0 1-1,0 0 1,0 0-1,0 0 1,0-1-1,1 1 1,-1 0-1,0 0 1,1-1-1,0 1 0,-1 0 1,1-1-1,0 1 1,0 0-1,-1-1 1,1 1-1,1-1 1,-1 0-1,0 1 1,0-1-1,0 0 0,1 0 1,-1 1-1,0-1 1,1 0-1,-1 0 1,1-1-1,0 1 1,-1 0-1,1 0 1,2 0-1,4 2 45,1-1 1,-1 0-1,0 0 0,0-1 1,1 0-1,-1-1 0,1 0 1,-1 0-1,13-2 0,-19 2 35,0 0 0,-1 0 0,1 0 0,0-1-1,0 1 1,0 0 0,-1-1 0,1 0 0,0 1 0,-1-1-1,1 0 1,0 0 0,-1 0 0,1 0 0,-1 0-1,1 0 1,-1 0 0,0-1 0,1 1 0,-1 0 0,0-1-1,0 1 1,0-1 0,0 1 0,0-1 0,0 0 0,-1 1-1,1-1 1,-1 0 0,1 0 0,-1 1 0,1-1 0,-1 0-1,0 0 1,0 0 0,0 1 0,0-1 0,0 0 0,0 0-1,-1 0 1,1 0 0,0 1 0,-1-1 0,0 0-1,1 0 1,-1 1 0,0-1 0,0 1 0,-1-3 0,-1 0-3,-1 0 0,0 0 1,1 1-1,-1-1 0,0 1 1,-1 0-1,1 0 0,0 1 1,-1-1-1,0 1 0,1 0 0,-1 0 1,0 0-1,0 1 0,0 0 1,0 0-1,0 0 0,0 1 1,-1-1-1,-8 2 0,10-1-147,0 0 0,0 0-1,1 1 1,-1-1 0,0 1-1,0 0 1,0 0 0,1 0-1,-1 1 1,0-1 0,1 1-1,-6 4 1,7-5-76,1 0 0,-1 1 0,1-1 0,0 1-1,-1-1 1,1 1 0,0 0 0,0 0 0,0 0 0,0-1 0,1 1 0,-1 0 0,0 0 0,1 0-1,-1 0 1,1 0 0,0 0 0,0 0 0,0 0 0,0 1 0,0-1 0,0 0 0,0 0 0,1 3-1,0-3-379,0 0 0,-1 0-1,1 0 1,0 0 0,0 0-1,0 0 1,0-1 0,0 1-1,1 0 1,-1-1-1,0 1 1,1-1 0,-1 1-1,1-1 1,0 0 0,-1 0-1,1 0 1,0 0 0,0 0-1,3 1 1,26 10-12234</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12.576"/>
    </inkml:context>
    <inkml:brush xml:id="br0">
      <inkml:brushProperty name="width" value="0.025" units="cm"/>
      <inkml:brushProperty name="height" value="0.025" units="cm"/>
      <inkml:brushProperty name="color" value="#F6630D"/>
    </inkml:brush>
  </inkml:definitions>
  <inkml:trace contextRef="#ctx0" brushRef="#br0">217 1 18417,'0'0'7672,"-10"0"-6343,2 1-1221,1 0-1,-1 0 1,1 1-1,0-1 1,-1 2 0,1-1-1,0 1 1,0 0-1,0 0 1,1 1 0,-1 0-1,1 0 1,0 1-1,0 0 1,1 0 0,-1 0-1,1 1 1,-7 8 0,3-1 67,0 0 0,1 1 0,0 0 0,1 1 0,1-1 0,0 1 0,1 0 0,0 1 0,2-1 1,-1 1-1,2 0 0,0 0 0,1 0 0,2 19 0,-1-32-156,1 1 0,0-1-1,1 1 1,-1-1 0,0 0 0,1 0 0,0 0-1,0 0 1,0 0 0,0 0 0,0 0 0,1 0 0,-1-1-1,1 1 1,-1-1 0,1 0 0,0 0 0,0 0-1,0 0 1,0-1 0,1 1 0,-1-1 0,0 1-1,1-1 1,-1 0 0,6 0 0,46 8-1212,-6-7-3466,-17-2-2740</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13.312"/>
    </inkml:context>
    <inkml:brush xml:id="br0">
      <inkml:brushProperty name="width" value="0.025" units="cm"/>
      <inkml:brushProperty name="height" value="0.025" units="cm"/>
      <inkml:brushProperty name="color" value="#F6630D"/>
    </inkml:brush>
  </inkml:definitions>
  <inkml:trace contextRef="#ctx0" brushRef="#br0">1 180 12139,'0'0'19091,"12"-7"-18323,258-163-346,-269 170-428,-1 0 1,0 0-1,0 0 0,0 0 1,0-1-1,0 1 0,0 0 0,0 0 1,0 0-1,0 0 0,1 0 1,-1 0-1,0-1 0,0 1 1,0 0-1,0 0 0,0 0 0,1 0 1,-1 0-1,0 0 0,0 0 1,0 0-1,0 0 0,1 0 1,-1 0-1,0 0 0,0 0 1,0 0-1,0 0 0,1 0 0,-1 0 1,0 0-1,0 0 0,0 0 1,1 0-1,-1 0 0,0 0 1,0 0-1,0 0 0,0 0 1,0 0-1,1 0 0,-1 0 0,0 1 1,0-1-1,0 0 0,0 0 1,0 0-1,1 0 0,-1 0 1,0 0-1,0 1 0,0-1 0,0 0 1,0 0-1,0 0 0,0 0 1,0 1-1,0-1 0,0 0 1,0 0-1,0 0 0,0 1 0,-6 17-146,-20 29 152,23-42 5,-16 26 45,12-22-35,0 1 0,1-1-1,0 2 1,1-1 0,0 0-1,1 1 1,0 0 0,0 0-1,-3 20 1,31-32-8065,-9-9 459</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13.720"/>
    </inkml:context>
    <inkml:brush xml:id="br0">
      <inkml:brushProperty name="width" value="0.025" units="cm"/>
      <inkml:brushProperty name="height" value="0.025" units="cm"/>
      <inkml:brushProperty name="color" value="#F6630D"/>
    </inkml:brush>
  </inkml:definitions>
  <inkml:trace contextRef="#ctx0" brushRef="#br0">83 0 17392,'0'0'10352,"-5"9"-8874,-2 2-1039,-8 15 492,-23 50 0,35-69-913,0 1 0,0-1 0,1 1 0,0 0 0,0-1 0,1 1 0,0 0-1,1 0 1,-1 0 0,1 0 0,1 0 0,0 0 0,2 8 0,-3-14-69,0-1-1,1 0 1,-1 0-1,1 0 1,0 0 0,-1 0-1,1 1 1,0-1-1,0 0 1,-1 0 0,1-1-1,0 1 1,0 0-1,0 0 1,0 0 0,0-1-1,0 1 1,1 0-1,-1-1 1,0 1 0,0-1-1,2 1 1,18 2-6588,-18-5 1584,-3-7-2088</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7:50.108"/>
    </inkml:context>
    <inkml:brush xml:id="br0">
      <inkml:brushProperty name="width" value="0.025" units="cm"/>
      <inkml:brushProperty name="height" value="0.025" units="cm"/>
    </inkml:brush>
  </inkml:definitions>
  <inkml:trace contextRef="#ctx0" brushRef="#br0">3203 344 7655,'-557'53'486,"-24"0"2285,377-52-2139,-241 12 731,377-7-1246,1 4-1,0 3 1,1 2-1,-99 37 1,89-19-89,1 2 0,2 4 0,2 3-1,-114 89 1,131-87-7,2 2-1,2 2 1,3 3-1,1 2 1,3 1-1,-36 61 1,60-80-17,0 0 0,3 1 1,0 0-1,3 1 0,1 1 0,2 0 0,1 1 1,2 0-1,2 0 0,1 1 0,3-1 0,1 1 1,6 51-1,-2-67-17,1 0-1,0 0 1,2-1 0,1 0 0,1 0 0,0-1 0,2 0 0,1-1-1,0 0 1,2-1 0,0 0 0,1-1 0,1-1 0,1 0 0,35 27-1,-20-20-8,2-2-1,0-2 0,1-1 0,1-2 0,1-1 0,1-2 0,0-1 0,70 14 0,376 49 100,-88-17-20,-270-36-64,341 57 51,4-37-81,480-71 134,-738 15 67,784 2 357,-723 12-342,-196-1-115,1-4 0,0-4 0,-1-2 0,0-5 0,-1-2 0,0-4 0,-2-4 0,125-56 0,-86 21 79,-2-5 0,-4-5 0,-2-5 1,173-158-1,-260 214-136,0-1 1,-2-1-1,0 0 1,-1-1 0,-1-1-1,-1-1 1,16-35-1,-22 37 35,-1-1 0,0 0 0,-2-1 0,0 1 0,-2-1 0,0 0 0,-1 0-1,-4-43 1,-2 21 81,-3 1 1,-1 0-1,-3 1 0,-1 0 0,-21-49 0,-2 12 202,-75-128-1,67 140-236,-3 1 1,-3 3-1,-3 1 0,-2 3 0,-3 2 0,-2 3 0,-3 3 0,-2 2 0,-2 3 0,-2 3 0,-2 3 0,-1 3 0,-3 4 1,0 2-1,-2 4 0,-1 3 0,-1 3 0,-1 4 0,-112-11 0,107 23-169,0 3 1,0 4-1,0 3 0,0 4 0,0 4 1,2 3-1,0 4 0,1 4 0,1 3 1,1 4-1,1 3 0,3 3 0,0 4 1,3 2-1,-87 69 0,69-39-776,5 4-1,-109 122 1,-123 199-4306,116-127-10</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14.065"/>
    </inkml:context>
    <inkml:brush xml:id="br0">
      <inkml:brushProperty name="width" value="0.025" units="cm"/>
      <inkml:brushProperty name="height" value="0.025" units="cm"/>
      <inkml:brushProperty name="color" value="#F6630D"/>
    </inkml:brush>
  </inkml:definitions>
  <inkml:trace contextRef="#ctx0" brushRef="#br0">1 45 14542,'0'0'12235,"79"-15"-11338,-36 8-769,3 2-96,-1-2-1569,-7 2-4165,-5 0-7398</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14.394"/>
    </inkml:context>
    <inkml:brush xml:id="br0">
      <inkml:brushProperty name="width" value="0.025" units="cm"/>
      <inkml:brushProperty name="height" value="0.025" units="cm"/>
      <inkml:brushProperty name="color" value="#F6630D"/>
    </inkml:brush>
  </inkml:definitions>
  <inkml:trace contextRef="#ctx0" brushRef="#br0">77 0 17745,'0'0'12396,"-35"75"-11307,18-34-545,4 0-384,5-1-96,5-3-64,3-7-224,0-6-897,8-5-545,4-10-1473,-5-9-2178,4 0-4388</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14.754"/>
    </inkml:context>
    <inkml:brush xml:id="br0">
      <inkml:brushProperty name="width" value="0.025" units="cm"/>
      <inkml:brushProperty name="height" value="0.025" units="cm"/>
      <inkml:brushProperty name="color" value="#F6630D"/>
    </inkml:brush>
  </inkml:definitions>
  <inkml:trace contextRef="#ctx0" brushRef="#br0">1 35 16432,'0'0'3106,"9"-5"-217,-1 1-2267,0 0 0,1 0 1,0 0-1,-1 1 1,1 0-1,0 1 1,1 0-1,-1 1 1,12-1-1,-13 2-479,0 0 0,0 0 1,0 1-1,0 0 0,0 1 0,0 0 0,12 4 1,-19-5-150,1-1 1,-1 1-1,0 0 1,1 0-1,-1 0 1,0 0-1,0 0 1,0 0-1,1 0 1,-1 0-1,0 0 1,0 1-1,-1-1 1,1 0-1,0 1 1,0-1-1,-1 1 1,2 1-1,-2 0 1,0-1 0,0 1 0,0-1 0,0 1 0,0-1 0,0 1 0,-1-1 0,1 0 0,-1 1 0,0-1 0,0 0 0,0 1 0,0-1 0,0 0 0,-3 4 0,-3 4 198,-1 0 0,0-1 0,-1 0 1,0 0-1,0-1 0,-1 0 0,0-1 0,-15 8 0,13-7 43,0 0 1,0 1-1,1 0 0,0 0 0,-17 21 0,27-30-241,1 0 0,0 1 0,-1-1 0,1 1 0,-1-1 0,1 1 0,0-1 0,-1 1-1,1 0 1,0-1 0,0 1 0,-1-1 0,1 1 0,0 0 0,0-1 0,0 1 0,0 0 0,0-1 0,0 1 0,0 0 0,0-1 0,0 1 0,0-1 0,0 1-1,0 0 1,0-1 0,1 1 0,-1 0 0,1 0 0,17 7-454,40-7-1399,-44-2 894,15 0-3861,-2-7-2676</inkml:trace>
  <inkml:trace contextRef="#ctx0" brushRef="#br0" timeOffset="1">250 220 14990,'0'0'11531,"-33"53"-9449,24-35-801,6-1-736,2 1-385,1-3-160,1-1-993,9-6-1890,1-6-1857,0-2-2435</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15.096"/>
    </inkml:context>
    <inkml:brush xml:id="br0">
      <inkml:brushProperty name="width" value="0.025" units="cm"/>
      <inkml:brushProperty name="height" value="0.025" units="cm"/>
      <inkml:brushProperty name="color" value="#F6630D"/>
    </inkml:brush>
  </inkml:definitions>
  <inkml:trace contextRef="#ctx0" brushRef="#br0">77 1 19250,'0'0'9070,"-4"8"-8878,0-3-184,3-3-15,-1 1 0,1-1 0,-1 0 0,1 1 1,0-1-1,-1 1 0,1-1 0,1 1 0,-1 0 1,0-1-1,1 1 0,-1 0 0,1-1 0,0 1 1,0 3-1,0-4-32,1-1 0,-1 0 0,1 0 0,-1 0 0,1 0 0,0 0 0,0 0 1,0 0-1,-1 0 0,1 0 0,0 0 0,0 0 0,0 0 0,0-1 0,0 1 0,1 0 0,-1-1 0,0 1 1,0-1-1,3 1 0,33 10-779,-13-5 494,-23-5 338,1-1 0,-1 1 1,1-1-1,-1 1 0,1 0 1,-1-1-1,1 1 0,-1 0 1,0 0-1,1 0 0,-1 0 1,0 0-1,0 1 0,0-1 1,0 0-1,0 0 0,0 1 1,0-1-1,0 1 0,-1-1 1,1 1-1,-1-1 0,1 1 1,-1-1-1,1 1 0,0 3 1,-2-3 87,0 0-1,1 0 1,-1 1 0,0-1 0,0 0 0,0 0 0,0 0 0,0 0-1,0 0 1,-1 0 0,1-1 0,-1 1 0,1 0 0,-1-1-1,0 1 1,0-1 0,0 1 0,-2 0 0,1 0-19,-4 4 57,-1 0 0,1-1 0,-1 0 0,0 0 0,-1-1-1,1 0 1,-1-1 0,1 0 0,-1 0 0,0-1 0,-19 3 0,28-6-237,-1 1 1,0 0 0,1 0 0,-1 0-1,0-1 1,0 1 0,1 0 0,-1-1-1,0 1 1,1 0 0,-1-1 0,1 1-1,-1-1 1,1 1 0,-1-1 0,1 0-1,-1 1 1,1-1 0,-1 1 0,1-1-1,0 0 1,-1 1 0,1-1 0,0 0-1,0 1 1,-1-1 0,1 0 0,0-1-1,-3-24-4482,3 22 3339,0-28-6720</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15.427"/>
    </inkml:context>
    <inkml:brush xml:id="br0">
      <inkml:brushProperty name="width" value="0.025" units="cm"/>
      <inkml:brushProperty name="height" value="0.025" units="cm"/>
      <inkml:brushProperty name="color" value="#F6630D"/>
    </inkml:brush>
  </inkml:definitions>
  <inkml:trace contextRef="#ctx0" brushRef="#br0">1 50 17136,'28'-49'2691,"-9"49"-513,1 0-96,5 0-961,2 1-577,-3 3-512,0 1-2082,-1-1-3971,0-1-7080</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15.803"/>
    </inkml:context>
    <inkml:brush xml:id="br0">
      <inkml:brushProperty name="width" value="0.025" units="cm"/>
      <inkml:brushProperty name="height" value="0.025" units="cm"/>
      <inkml:brushProperty name="color" value="#F6630D"/>
    </inkml:brush>
  </inkml:definitions>
  <inkml:trace contextRef="#ctx0" brushRef="#br0">86 1 15278,'0'0'9065,"-7"9"-7383,-3 4-1538,1 1 0,1 0 0,0 0 0,1 1 0,0 0 0,1 1 1,1-1-1,0 1 0,2 0 0,-5 33 0,8-45-110,0 0 0,0 0 0,0 0 0,0 0 1,0 0-1,1 0 0,0-1 0,0 1 0,0 0 0,2 6 0,-2-9-13,0 0-1,0 0 1,0 0-1,1 0 1,-1 0-1,0 0 0,0 0 1,0 0-1,1 0 1,-1-1-1,1 1 1,-1-1-1,0 1 1,1-1-1,-1 1 1,1-1-1,-1 0 1,1 0-1,-1 0 1,1 0-1,-1 0 1,1 0-1,-1 0 1,1 0-1,-1 0 1,1-1-1,-1 1 1,1-1-1,-1 1 0,0-1 1,2 0-1,0 0 71,0 0 0,-1-1 0,1 1 0,-1-1 0,1 1 0,-1-1 0,0 0 0,0 1 0,1-1 0,-1-1-1,0 1 1,-1 0 0,1 0 0,0-1 0,-1 1 0,1-1 0,-1 1 0,0-1 0,0 1 0,0-1 0,0 0 0,1-4-1,-2 5-48,0 0 0,0 1 0,0-1-1,0 1 1,0-1 0,0 0-1,0 1 1,0-1 0,-1 1 0,1-1-1,-1 0 1,1 1 0,-1-1-1,0 1 1,1 0 0,-1-1-1,0 1 1,0-1 0,0 1 0,0 0-1,0 0 1,0 0 0,0 0-1,-1-1 1,1 2 0,0-1-1,-1 0 1,1 0 0,0 0 0,-1 0-1,1 1 1,-1-1 0,1 1-1,-1-1 1,0 1 0,1 0 0,-1 0-1,1-1 1,-1 1 0,-2 1-1,0-2-72,-28 2-1067,14 10-5738,13-5 393</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16.656"/>
    </inkml:context>
    <inkml:brush xml:id="br0">
      <inkml:brushProperty name="width" value="0.025" units="cm"/>
      <inkml:brushProperty name="height" value="0.025" units="cm"/>
      <inkml:brushProperty name="color" value="#F6630D"/>
    </inkml:brush>
  </inkml:definitions>
  <inkml:trace contextRef="#ctx0" brushRef="#br0">168 6 13068,'10'-5'11788,"-15"18"-10059,-10 9-640,-8 4-640,-1 3-353,2 0-32,-2-4-32,4 0 0,2-7-96,8-8-321,3-2-287,1-7-802,3-1-1184,2-6-1634,1-14-3940</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16.998"/>
    </inkml:context>
    <inkml:brush xml:id="br0">
      <inkml:brushProperty name="width" value="0.025" units="cm"/>
      <inkml:brushProperty name="height" value="0.025" units="cm"/>
      <inkml:brushProperty name="color" value="#F6630D"/>
    </inkml:brush>
  </inkml:definitions>
  <inkml:trace contextRef="#ctx0" brushRef="#br0">149 67 14830,'0'0'4378,"-11"0"-2195,8-1-2012,-38 1 1700,40 0-1791,0 0 1,-1 0-1,1 0 1,0 0-1,0 1 1,0-1-1,-1 0 1,1 1-1,0-1 0,0 1 1,0-1-1,0 1 1,0-1-1,0 1 1,0 0-1,0 0 1,0-1-1,0 1 1,0 0-1,0 0 1,0 0-1,1 0 1,-1 0-1,0 0 1,1 0-1,-1 0 0,1 0 1,-1 1-1,1-1 1,0 0-1,-1 0 1,1 0-1,0 2 1,0-1-62,1-1 0,-1 0 0,1 0 0,-1 0 0,1 0 0,-1 0 0,1 0 0,0 0 0,0 0 0,0 0 1,-1 0-1,1 0 0,0 0 0,0 0 0,0-1 0,0 1 0,1 0 0,-1-1 0,0 1 0,0-1 0,0 1 0,0-1 0,1 0 0,-1 1 1,0-1-1,0 0 0,1 0 0,-1 0 0,2 0 0,46 2 539,-42-2-466,1 0-16,-1-1 0,0 0 0,0 0 0,1-1 0,-1 1 0,0-2 0,0 1 0,10-6 0,-14 7-7,-1 0 0,1-1 0,-1 1 0,1-1 1,-1 1-1,0-1 0,1 0 0,-1 0 0,0 0 0,0 0 1,0-1-1,-1 1 0,1-1 0,-1 1 0,1-1 0,-1 1 1,0-1-1,0 0 0,0 1 0,0-1 0,0 0 0,-1 0 1,1-4-1,-1 5-42,0 1 0,-1-1 1,1 1-1,-1-1 0,1 1 0,-1-1 1,0 1-1,1 0 0,-1-1 1,0 1-1,0 0 0,0-1 0,0 1 1,0 0-1,-1 0 0,1 0 1,0 0-1,0 0 0,-1 0 0,1 1 1,0-1-1,-1 0 0,1 1 1,-1-1-1,1 0 0,-1 1 0,1 0 1,-4-1-1,-48-6 169,51 7-190,-11 0-8,0-1 1,-1 2-1,1 0 1,0 0-1,0 2 1,-21 5-1,31-7-16,-1 0 0,0 1-1,1-1 1,-1 1 0,1 0-1,0 0 1,0 0 0,-1 0-1,1 0 1,1 1 0,-1 0-1,0-1 1,1 1 0,-1 0 0,1 0-1,0 1 1,0-1 0,0 0-1,0 1 1,1-1 0,-1 1-1,1-1 1,0 1 0,0 0-1,0 0 1,1-1 0,-1 6 0,1-7-114,0 0 0,0 0 0,0 0 1,1 0-1,-1 1 0,0-1 1,1 0-1,0 0 0,-1 0 0,1 0 1,0-1-1,0 1 0,0 0 1,0 0-1,0 0 0,1-1 0,-1 1 1,1 0-1,-1-1 0,1 0 1,-1 1-1,1-1 0,0 0 1,1 2-1,3 0-815,1-1 1,-1 1-1,0-1 1,1 0-1,-1 0 0,11 1 1,23 3-6784</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17.328"/>
    </inkml:context>
    <inkml:brush xml:id="br0">
      <inkml:brushProperty name="width" value="0.025" units="cm"/>
      <inkml:brushProperty name="height" value="0.025" units="cm"/>
      <inkml:brushProperty name="color" value="#F6630D"/>
    </inkml:brush>
  </inkml:definitions>
  <inkml:trace contextRef="#ctx0" brushRef="#br0">47 87 18514,'0'0'7003,"-4"9"-5657,0-1-1064,2-5-222,0 0 1,1 0 0,-1 0-1,1 0 1,0 1-1,0-1 1,0 0-1,0 0 1,1 1 0,-1-1-1,1 6 1,0-8-53,0-1 0,0 1 0,0 0 1,0 0-1,1 0 0,-1-1 0,0 1 1,0 0-1,1 0 0,-1 0 0,0-1 1,1 1-1,-1 0 0,1-1 0,-1 1 0,1 0 1,-1-1-1,1 1 0,0-1 0,-1 1 1,1-1-1,-1 1 0,1-1 0,0 1 1,0-1-1,-1 0 0,3 1 0,28 2 145,-26-3-118,-1-1 0,1 0 0,0 0 0,-1 0 0,1 0 0,-1-1 0,1 0 0,-1 0 0,0 0 0,7-4 0,-8 3 59,0 0-1,-1-1 1,1 1-1,-1 0 0,0-1 1,0 1-1,0-1 0,0 0 1,-1 0-1,1 0 0,-1 0 1,0 0-1,0 0 1,-1 0-1,1 0 0,-1 0 1,0 0-1,0 0 0,0 0 1,-1 0-1,1 0 0,-3-6 1,2 6-18,0 1 0,-1 0 0,1-1 0,-1 1 0,0 0 1,0 0-1,-1 0 0,1 1 0,0-1 0,-1 1 0,0-1 0,0 1 0,1 0 1,-1 0-1,-1 0 0,1 0 0,0 0 0,0 1 0,-1-1 0,1 1 0,0 0 0,-1 0 1,0 0-1,1 1 0,-5-1 0,2 1-238,1 0 0,0 0 0,0 0 0,0 1 1,0-1-1,-1 1 0,1 1 0,0-1 0,-6 3 0,10-3 93,-1-1 0,1 1 0,0 0 0,0-1 0,0 1 0,0 0 0,0-1 0,0 1 0,0 0 0,1 0 0,-1 0 0,0 0 0,0 0 0,1 0 0,-1 0 0,0 0 0,1 0 0,-1 1 0,1-1 0,-1 0 0,1 0-1,0 0 1,0 1 0,-1-1 0,1 0 0,0 0 0,0 0 0,0 1 0,0-1 0,1 0 0,-1 0 0,0 1 0,0-1 0,1 0 0,-1 0 0,1 0 0,-1 1 0,1-1 0,-1 0 0,1 0 0,0 0 0,-1 0 0,1 0 0,0 0 0,0 0 0,1 1 0,0-1-534,0 1 1,0 0 0,0-1 0,0 1-1,0-1 1,0 0 0,0 0-1,0 0 1,1 0 0,-1 0-1,0 0 1,1-1 0,-1 1 0,0-1-1,1 1 1,3-1 0,23 1-9152</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17.687"/>
    </inkml:context>
    <inkml:brush xml:id="br0">
      <inkml:brushProperty name="width" value="0.025" units="cm"/>
      <inkml:brushProperty name="height" value="0.025" units="cm"/>
      <inkml:brushProperty name="color" value="#F6630D"/>
    </inkml:brush>
  </inkml:definitions>
  <inkml:trace contextRef="#ctx0" brushRef="#br0">199 0 16592,'0'0'8589,"9"4"-6395,-4-2-2031,0 0-1,0 1 0,0-1 1,0 1-1,-1 0 0,1 0 1,-1 0-1,0 0 0,0 1 1,0 0-1,0 0 0,-1 0 1,1 0-1,-1 1 0,0-1 1,-1 1-1,1 0 0,-1 0 1,0 0-1,0 0 0,2 9 1,-3 0-149,-1 0 1,0 0-1,-1 0 1,-1 0 0,0-1-1,-1 1 1,0 0-1,-1-1 1,0 0 0,-2 0-1,1 0 1,-2 0 0,1-1-1,-17 21 1,9-13-396,-1-1 0,-1-1 0,-20 18 0,20-21-834,-1-2 0,0 0-1,-24 14 1,10-14-6371,9-10-8552</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04.542"/>
    </inkml:context>
    <inkml:brush xml:id="br0">
      <inkml:brushProperty name="width" value="0.025" units="cm"/>
      <inkml:brushProperty name="height" value="0.025" units="cm"/>
    </inkml:brush>
  </inkml:definitions>
  <inkml:trace contextRef="#ctx0" brushRef="#br0">64 1 22838,'0'0'1697,"-1"61"-1088,-14-19 576,3 11-128,-1 2-641,2-1-95,1-3-225,8-6-96,2-6-641,0-7-416,0-6-384,5-11-1602,-2-5-3139</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18.028"/>
    </inkml:context>
    <inkml:brush xml:id="br0">
      <inkml:brushProperty name="width" value="0.025" units="cm"/>
      <inkml:brushProperty name="height" value="0.025" units="cm"/>
      <inkml:brushProperty name="color" value="#F6630D"/>
    </inkml:brush>
  </inkml:definitions>
  <inkml:trace contextRef="#ctx0" brushRef="#br0">202 0 17617,'0'0'12774,"-9"3"-12475,-1 2-244,-1 0-1,1 0 1,0 2-1,0-1 1,1 1 0,0 0-1,0 1 1,1 0-1,0 1 1,0-1-1,1 1 1,0 1-1,-9 16 1,4-7 201,2 0 0,-16 40 0,24-51-210,-1-1-1,1 1 1,0 0-1,1-1 0,0 1 1,0 0-1,1 0 0,0 0 1,0 0-1,1 0 1,2 12-1,-2-18-92,0 1 0,0-1 0,0 1 0,0-1 0,1 1 0,-1-1-1,1 0 1,-1 0 0,1 0 0,0 0 0,0 0 0,0 0 0,0 0 0,0 0 0,0-1 0,1 1 0,-1-1 0,0 0 0,1 0-1,-1 0 1,4 1 0,2 0-696,0 0-1,0 0 0,1-1 0,-1 0 0,14 0 0,17-1-8267</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18.604"/>
    </inkml:context>
    <inkml:brush xml:id="br0">
      <inkml:brushProperty name="width" value="0.025" units="cm"/>
      <inkml:brushProperty name="height" value="0.025" units="cm"/>
      <inkml:brushProperty name="color" value="#F6630D"/>
    </inkml:brush>
  </inkml:definitions>
  <inkml:trace contextRef="#ctx0" brushRef="#br0">0 147 13293,'0'0'16431,"13"2"-15566,-4-1-829,0 0 1,-1-1-1,1 0 1,0 0-1,-1 0 1,1-1-1,0-1 1,-1 0-1,1 0 1,-1 0-1,14-7 1,21-11-790,-1-3 0,-2-1 1,54-41-1,-114 92 842,1 2 0,-22 43 0,36-61-57,-1 0 1,1 0 0,1 1-1,0-1 1,1 1 0,0 0-1,0 0 1,0 22-1,3-33-134,0-1 0,0 1 0,0 0 0,0 0-1,0-1 1,0 1 0,0 0 0,0 0-1,0-1 1,1 1 0,-1 0 0,0-1 0,0 1-1,1 0 1,-1-1 0,1 1 0,-1 0-1,0-1 1,1 1 0,-1-1 0,1 1 0,0-1-1,-1 1 1,1-1 0,-1 1 0,1-1 0,1 1-1,22-2-6884,1-12-3668</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18.934"/>
    </inkml:context>
    <inkml:brush xml:id="br0">
      <inkml:brushProperty name="width" value="0.025" units="cm"/>
      <inkml:brushProperty name="height" value="0.025" units="cm"/>
      <inkml:brushProperty name="color" value="#F6630D"/>
    </inkml:brush>
  </inkml:definitions>
  <inkml:trace contextRef="#ctx0" brushRef="#br0">151 1 18353,'0'0'6663,"-45"47"-3300,34-26-2050,8 1-768,3-1-417,0 3-96,5 3-160,5-1-1410,2-2-1441,-4-1-1441,-4-5-2787</inkml:trace>
  <inkml:trace contextRef="#ctx0" brushRef="#br0" timeOffset="1">0 90 14574,'0'0'10121,"64"0"-9352,-25 4-577,0 1-320,6-5-2819,-1 0-5477</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19.700"/>
    </inkml:context>
    <inkml:brush xml:id="br0">
      <inkml:brushProperty name="width" value="0.025" units="cm"/>
      <inkml:brushProperty name="height" value="0.025" units="cm"/>
      <inkml:brushProperty name="color" value="#F6630D"/>
    </inkml:brush>
  </inkml:definitions>
  <inkml:trace contextRef="#ctx0" brushRef="#br0">0 163 10602,'0'0'17611,"11"1"-16292,-6-1-1214,1 1 0,-1-1 0,1 0 0,-1 0 0,1 0 1,-1-1-1,1 0 0,-1 0 0,1-1 0,-1 1 0,0-1 0,0 0 0,0 0 0,0-1 0,7-4 1,21-19 56,-1 0 1,-1-3 0,28-32 0,-75 84-583,-24 47 0,32-55 169,1 0-1,0 1 1,1 0-1,1 0 1,0 0-1,-4 31 1,9-45-454,0 5-165,12-8-11445</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20.026"/>
    </inkml:context>
    <inkml:brush xml:id="br0">
      <inkml:brushProperty name="width" value="0.025" units="cm"/>
      <inkml:brushProperty name="height" value="0.025" units="cm"/>
      <inkml:brushProperty name="color" value="#F6630D"/>
    </inkml:brush>
  </inkml:definitions>
  <inkml:trace contextRef="#ctx0" brushRef="#br0">31 4 19058,'0'0'4554,"10"-1"-2243,2 0-1801,-7 0-211,1 1 0,-1-1 0,1 1 0,-1 0 0,1 1-1,-1-1 1,7 2 0,-10-1-278,0 0 0,-1-1 0,1 1 0,0 0 0,-1 0 0,1 0 0,-1 0 0,1 1-1,-1-1 1,0 0 0,1 1 0,-1-1 0,0 1 0,0-1 0,0 1 0,0-1 0,0 1 0,-1 0-1,1-1 1,0 1 0,-1 0 0,1 0 0,-1-1 0,1 1 0,-1 0 0,0 0 0,0 0 0,0 3 0,0 0 58,0 1 0,-1 0 0,0-1 0,0 1 1,0-1-1,0 0 0,-1 1 0,0-1 0,0 0 1,0 0-1,-1 0 0,0 0 0,-6 8 1,-4 2 518,0 0 0,-25 21 0,1-1-165,37-35-432,0 0-1,0 0 1,-1 0 0,1 0-1,0 0 1,0 1 0,0-1-1,0 0 1,-1 0 0,1 0-1,0 0 1,0 1 0,0-1-1,0 0 1,0 0 0,0 0-1,0 0 1,-1 1 0,1-1-1,0 0 1,0 0 0,0 0-1,0 1 1,0-1 0,0 0-1,0 0 1,0 1 0,0-1-1,0 0 1,0 0 0,0 0-1,0 1 1,0-1 0,0 0-1,0 0 1,1 0 0,-1 1-1,0-1 1,0 0 0,0 0-1,0 0 1,0 1 0,0-1-1,0 0 1,1 0 0,-1 0-1,0 0 1,0 0 0,0 1-1,0-1 1,1 0 0,-1 0-1,17 2 36,21-5-390,18-11-3961,-19 2-3156,-34 11 6787,30-9-11675</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20.386"/>
    </inkml:context>
    <inkml:brush xml:id="br0">
      <inkml:brushProperty name="width" value="0.025" units="cm"/>
      <inkml:brushProperty name="height" value="0.025" units="cm"/>
      <inkml:brushProperty name="color" value="#F6630D"/>
    </inkml:brush>
  </inkml:definitions>
  <inkml:trace contextRef="#ctx0" brushRef="#br0">50 1 18802,'0'0'13965,"-33"67"-13965,25-48 0,3 2 0,2-2 0,3-2 0,0-4 0,0-3-1698,0-3-2305</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20.713"/>
    </inkml:context>
    <inkml:brush xml:id="br0">
      <inkml:brushProperty name="width" value="0.025" units="cm"/>
      <inkml:brushProperty name="height" value="0.025" units="cm"/>
      <inkml:brushProperty name="color" value="#F6630D"/>
    </inkml:brush>
  </inkml:definitions>
  <inkml:trace contextRef="#ctx0" brushRef="#br0">126 7 8296,'0'0'19063,"-8"8"-18214,3-4-809,-36 35 761,38-36-727,0 1-1,1-1 1,-1 1 0,1 0-1,-1 0 1,1 0 0,0 0 0,1 0-1,-1 0 1,1 1 0,-1-1-1,0 7 1,3-11-70,-1 1 0,1 0 0,-1-1 0,1 1-1,-1 0 1,1-1 0,-1 1 0,1-1 0,-1 1 0,1-1 0,0 1-1,-1-1 1,1 1 0,0-1 0,0 1 0,-1-1 0,1 0 0,0 0 0,0 1-1,-1-1 1,1 0 0,0 0 0,0 0 0,0 0 0,0 0 0,-1 0-1,1 0 1,0 0 0,1 0 0,34-1-278,-28 1 37,2 0-82,0 0 1,0 1-1,0 0 1,0 1-1,11 3 0,-19-5 297,-1 1 0,1-1 0,-1 1 0,0-1 0,1 1 0,-1 0 0,0 0 0,0 0-1,1 0 1,-1 0 0,0 0 0,0 0 0,0 0 0,0 0 0,0 0 0,-1 0-1,1 1 1,1 1 0,-2-2 63,0 1 0,0 0 0,1 0 0,-2-1 0,1 1 0,0 0-1,0-1 1,0 1 0,-1 0 0,1 0 0,-1-1 0,0 1 0,1-1 0,-1 1-1,0-1 1,0 1 0,0-1 0,0 1 0,0-1 0,-2 2 0,-4 6 246,-2 0-1,1-1 1,-1 0 0,0-1 0,-18 11 0,23-15-273,-1 0-1,0 0 1,0 0-1,-1-1 1,1 0-1,-1 0 1,1 0-1,-1 0 1,1-1 0,-1 0-1,0-1 1,1 1-1,-12-1 1,16 0-192,-1-1 0,1 1 0,0-1 0,-1 0 0,1 1 1,0-1-1,0 0 0,-1 0 0,1 0 0,0 1 0,0-1 1,0 0-1,0-1 0,0 1 0,0 0 0,0 0 0,0 0 0,1-1 1,-1 1-1,-1-3 0,-6-30-7246,7 34 7207,-3-35-10481</inkml:trace>
  <inkml:trace contextRef="#ctx0" brushRef="#br0" timeOffset="1">134 1 12684,'0'0'8840,"67"0"-5861,-36 0-1986,5 0-833,-1 0-224,1 0-2722,-3 0-4165</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21.088"/>
    </inkml:context>
    <inkml:brush xml:id="br0">
      <inkml:brushProperty name="width" value="0.025" units="cm"/>
      <inkml:brushProperty name="height" value="0.025" units="cm"/>
      <inkml:brushProperty name="color" value="#F6630D"/>
    </inkml:brush>
  </inkml:definitions>
  <inkml:trace contextRef="#ctx0" brushRef="#br0">165 1 17873,'0'0'3326,"-9"4"-481,-3 2-2389,1 1-1,0 0 1,0 1 0,1 0-1,-1 0 1,2 1 0,-1 0-1,2 1 1,-1 0 0,1 0-1,1 1 1,0 0 0,-8 16-1,11-18-431,1 0-1,1 0 0,-1 0 0,2 1 0,-1-1 1,1 1-1,0-1 0,1 0 0,2 16 0,-2-22-39,0-1 0,1 1 0,-1 0 0,1-1 0,0 1 0,-1-1 0,1 1 0,0-1 0,1 1 0,-1-1 0,0 0-1,1 0 1,-1 1 0,1-1 0,0 0 0,0 0 0,0-1 0,0 1 0,0 0 0,0-1 0,0 1 0,0-1 0,1 0-1,-1 1 1,1-1 0,-1 0 0,1 0 0,-1-1 0,1 1 0,-1-1 0,1 1 0,0-1 0,-1 0 0,1 0 0,0 0 0,-1 0-1,5-1 1,-5 1 16,1-1 0,-1 0 0,0 1-1,1-1 1,-1 0 0,0 0 0,0-1 0,0 1-1,0 0 1,0-1 0,0 1 0,0-1-1,0 0 1,0 1 0,-1-1 0,1 0-1,-1 0 1,1 0 0,-1 0 0,0-1-1,0 1 1,0 0 0,0 0 0,0-1-1,0 1 1,-1-1 0,1-4 0,0 5 65,0-1 1,-1 0-1,0 0 1,1 0-1,-1 0 1,-1 0-1,1 0 1,0 0-1,-1 0 1,1 0-1,-1 0 1,0 0-1,0 0 1,0 0-1,0 0 1,-1 1-1,1-1 1,-1 1-1,0-1 1,1 1 0,-1-1-1,-3-2 1,-2 1 126,1 1 0,-1-1 0,0 1 0,1 1-1,-15-4 1,-7 5-1726,28 2 1276,-1-1-1,0 0 1,1 0 0,-1 1 0,1-1-1,-1 0 1,1 1 0,-1-1 0,1 0 0,-1 1-1,1-1 1,-1 1 0,1-1 0,0 1-1,-1-1 1,1 1 0,0-1 0,-1 1-1,1 0 1,0-1 0,0 1 0,-1-1-1,1 1 1,0 0 0,0-1 0,0 1 0,0-1-1,0 1 1,0 0 0,0-1 0,0 1-1,0 1 1,2 6-7488</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21.522"/>
    </inkml:context>
    <inkml:brush xml:id="br0">
      <inkml:brushProperty name="width" value="0.025" units="cm"/>
      <inkml:brushProperty name="height" value="0.025" units="cm"/>
      <inkml:brushProperty name="color" value="#F6630D"/>
    </inkml:brush>
  </inkml:definitions>
  <inkml:trace contextRef="#ctx0" brushRef="#br0">202 0 14830,'0'0'16400,"-60"53"-16368,32-25-129,0 4-351,1-3-128,5-4-65,7-1 289,2-8 63,7-7-832,3-9-1185,3-18-8200</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21.866"/>
    </inkml:context>
    <inkml:brush xml:id="br0">
      <inkml:brushProperty name="width" value="0.025" units="cm"/>
      <inkml:brushProperty name="height" value="0.025" units="cm"/>
      <inkml:brushProperty name="color" value="#F6630D"/>
    </inkml:brush>
  </inkml:definitions>
  <inkml:trace contextRef="#ctx0" brushRef="#br0">124 11 19154,'-9'4'1708,"5"-2"-1580,-11 3 951,1 2 1,-24 14-1,35-20-955,0 1 0,0 0 0,0 0 1,0 0-1,1 0 0,-1 0 0,1 0 0,0 1 0,-1-1 0,1 1 0,0 0 0,1 0 0,-1 0 0,0 0 0,1 0 0,0 0 0,-1 0 0,1 0 0,0 0 0,1 1 0,-1-1 1,0 4-1,2-6-118,-1 0 1,1 1 0,-1-1-1,1 0 1,-1 0 0,1 0-1,-1 0 1,1 0 0,0 0-1,0 0 1,0 0 0,0 0-1,-1 0 1,1-1 0,0 1-1,0 0 1,1 0 0,-1-1-1,0 1 1,0-1 0,0 1-1,0-1 1,0 1 0,1-1-1,-1 0 1,0 0 0,2 1-1,40 2 389,-39-3-378,9 0 0,0 0 1,0-1-1,1 0 1,-1-1-1,0-1 1,23-8-1,-32 10 26,0 0 0,-1-1 0,1 0-1,-1 0 1,1 0 0,-1 0-1,0 0 1,0-1 0,0 1-1,0-1 1,0 0 0,-1 0 0,1 0-1,-1 0 1,0 0 0,0-1-1,0 1 1,0-1 0,0 1-1,-1-1 1,0 0 0,0 0 0,0 0-1,0 1 1,0-1 0,-1 0-1,1-5 1,-1 8 19,-1 0-1,1 0 0,0 0 1,0 0-1,0 0 1,-1 0-1,1 0 1,0-1-1,-1 1 0,1 0 1,-1 1-1,0-1 1,1 0-1,-1 0 1,0 0-1,1 0 0,-1 0 1,0 1-1,0-1 1,0 0-1,0 0 1,1 1-1,-3-2 0,-31-7 659,22 8-644,1 1 0,-1 0-1,0 1 1,-11 2 0,18-2-78,0 1 0,0-1-1,0 1 1,1 0-1,-1 0 1,0 1 0,1 0-1,0-1 1,-1 1 0,1 1-1,0-1 1,0 1 0,1-1-1,-1 1 1,1 0 0,0 1-1,0-1 1,0 0-1,1 1 1,0 0 0,-1-1-1,-1 9 1,3-10-279,0 0 0,0 1 0,1-1 0,0 1 0,-1 0 0,1-1 0,0 1 0,1-1 0,-1 1 0,1-1 0,-1 1 0,1-1 0,0 0 0,2 6 0,-1-6-491,0 0 1,0 0-1,0 0 0,0 0 1,1 0-1,-1 0 1,1-1-1,0 1 0,0-1 1,0 0-1,0 0 0,0 0 1,0 0-1,1 0 0,-1-1 1,4 2-1,25 6-11875</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05.337"/>
    </inkml:context>
    <inkml:brush xml:id="br0">
      <inkml:brushProperty name="width" value="0.025" units="cm"/>
      <inkml:brushProperty name="height" value="0.025" units="cm"/>
    </inkml:brush>
  </inkml:definitions>
  <inkml:trace contextRef="#ctx0" brushRef="#br0">396 70 10250,'0'0'3069,"-8"-11"-709,2 4-1934,4 3-286,0 0 0,-1 1 0,0-1 0,0 1 0,0-1 0,0 1 0,-1 0 0,1 0 0,-1 1 0,1-1-1,-1 1 1,0-1 0,0 1 0,0 1 0,-1-1 0,1 0 0,0 1 0,-6-1 0,-1 2-72,0 0-1,0 1 1,0 0-1,0 1 1,0 0-1,0 1 0,0 0 1,1 1-1,0 0 1,0 0-1,0 1 1,0 1-1,1-1 0,0 2 1,0-1-1,0 1 1,1 1-1,0-1 1,0 1-1,1 1 0,-7 9 1,3-4 266,1 0 1,1 1 0,0 0 0,0 1-1,2 0 1,0 0 0,1 1 0,0-1-1,2 1 1,0 1 0,1-1 0,-2 29-1,5-41-293,0-1 0,1 1 0,-1 0-1,1 0 1,0 0 0,0-1 0,1 1 0,-1 0-1,1-1 1,0 0 0,0 1 0,1-1-1,-1 0 1,1 0 0,0 0 0,0 0 0,0-1-1,1 1 1,-1-1 0,1 0 0,0 0 0,0 0-1,0 0 1,0-1 0,0 0 0,1 0-1,-1 0 1,1 0 0,-1 0 0,1-1 0,0 0-1,0 0 1,6 0 0,3 1-2,0-1 0,1-1 0,-1 0 0,0-1 0,0 0 0,1-1 0,-1-1 0,0 0-1,0-1 1,18-7 0,-19 4 90,1 0 0,-1 0-1,-1-1 1,1-1 0,-1 0-1,-1-1 1,0 0 0,0 0-1,15-21 1,-23 27-52,0 0 0,0 0 1,-1 0-1,1-1 0,-1 1 0,0-1 1,0 0-1,0 1 0,0-1 0,-1 0 1,0 0-1,0 0 0,-1 0 0,1 0 1,-1 0-1,0 0 0,0 0 0,-1 0 0,0 0 1,1 0-1,-2 0 0,1 0 0,0 0 1,-1 0-1,0 1 0,0-1 0,-1 0 1,1 1-1,-1 0 0,0 0 0,-6-7 1,1 2-145,-1 1 1,0 0 0,-1 0 0,0 1-1,0 0 1,0 1 0,-1 0 0,0 1-1,-21-8 1,27 11-258,-1 1 0,1 0 0,-1 0 0,0 0 0,1 1 0,-1-1 0,0 1 0,1 1 0,-1-1 0,-6 2 0,8 0-251,0-1 0,0 0 1,0 1-1,0 0 1,1 0-1,-1 0 0,1 0 1,-1 1-1,1-1 1,0 1-1,0 0 0,0 0 1,0 0-1,1 0 0,-4 5 1,-16 30-7786</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22.208"/>
    </inkml:context>
    <inkml:brush xml:id="br0">
      <inkml:brushProperty name="width" value="0.025" units="cm"/>
      <inkml:brushProperty name="height" value="0.025" units="cm"/>
      <inkml:brushProperty name="color" value="#F6630D"/>
    </inkml:brush>
  </inkml:definitions>
  <inkml:trace contextRef="#ctx0" brushRef="#br0">103 19 21524,'-9'4'3630,"3"-2"-2873,-50 27 3650,53-28-4309,1 0 0,0 0 0,0 1 0,0-1 0,1 1 0,-1-1-1,0 1 1,0 0 0,1 0 0,-1-1 0,1 1 0,0 0 0,-1 0 0,1 1 0,0-1 0,0 0 0,0 0 0,1 0 0,-1 1 0,1-1 0,-1 0 0,1 1 0,-1-1 0,1 4 0,1-5-98,0 0 1,0-1-1,0 1 0,0 0 0,0-1 1,0 1-1,0-1 0,0 1 0,1-1 1,-1 1-1,0-1 0,0 0 0,0 0 1,0 0-1,1 1 0,-1-1 0,0 0 1,0-1-1,0 1 0,2 0 0,27-3-26,-21-2 27,-1 0 1,0 0-1,0-1 1,-1 0-1,1 0 1,-1-1-1,-1 0 1,1 0-1,-1-1 1,0 0-1,-1 0 1,0 0-1,5-12 1,-10 17-772,-7 9-1169,-7 13-3221,11-10-872,3-2-2360</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22.568"/>
    </inkml:context>
    <inkml:brush xml:id="br0">
      <inkml:brushProperty name="width" value="0.025" units="cm"/>
      <inkml:brushProperty name="height" value="0.025" units="cm"/>
      <inkml:brushProperty name="color" value="#F6630D"/>
    </inkml:brush>
  </inkml:definitions>
  <inkml:trace contextRef="#ctx0" brushRef="#br0">211 0 14574,'0'0'2317,"-1"12"624,-1 0-2300,1 0-1,1 0 1,0 0 0,0 1-1,1-1 1,1 0-1,0 0 1,1 0 0,0 0-1,0-1 1,9 18-1,-3-13-475,-1 0-1,-1 0 0,0 1 1,5 21-1,-11-33-162,0 0 0,-1 0 0,1 0 0,-1 0 0,1 0 0,-2 0 0,1 0 0,0 0 1,-1 0-1,0 0 0,0 0 0,-1 0 0,1-1 0,-1 1 0,0 0 0,0-1 0,-1 1 0,1-1 0,-1 0 0,-3 4 0,-7 5-32,0-1 1,0 0-1,-1-1 0,-1 0 1,1-2-1,-2 1 0,1-2 1,-29 11-1,30-13-1633,-1-2 0,1 0 0,-19 3 1,13-6-7921</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22.990"/>
    </inkml:context>
    <inkml:brush xml:id="br0">
      <inkml:brushProperty name="width" value="0.025" units="cm"/>
      <inkml:brushProperty name="height" value="0.025" units="cm"/>
      <inkml:brushProperty name="color" value="#F6630D"/>
    </inkml:brush>
  </inkml:definitions>
  <inkml:trace contextRef="#ctx0" brushRef="#br0">153 1 15727,'0'0'14926,"-8"8"-14547,-19 24-65,-32 46 0,51-66-305,0-1 0,1 1-1,1 1 1,0-1 0,1 1 0,0 0-1,1 0 1,0 0 0,-1 16-1,5-27-50,-1 0 0,1 0 0,0 0 0,0 0 0,1 0 1,-1 0-1,0 0 0,1 0 0,-1 0 0,1 0 0,0-1 0,-1 1 0,1 0 0,0 0 0,0 0 0,0-1 0,0 1 0,1-1 0,-1 1 0,0-1 0,1 1 0,-1-1 0,1 0 0,-1 1 0,1-1 0,0 0 0,-1 0 0,1 0 0,0 0 0,0-1 0,3 2 0,5 0-1051,0 0 1,0 0-1,0-1 0,0-1 0,11 0 0,-13 0-242,36 0-6571</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23.351"/>
    </inkml:context>
    <inkml:brush xml:id="br0">
      <inkml:brushProperty name="width" value="0.025" units="cm"/>
      <inkml:brushProperty name="height" value="0.025" units="cm"/>
      <inkml:brushProperty name="color" value="#F6630D"/>
    </inkml:brush>
  </inkml:definitions>
  <inkml:trace contextRef="#ctx0" brushRef="#br0">0 142 16912,'0'0'12631,"11"-6"-12546,28-13-15,-11 6-163,0-1-1,0-1 0,-2-2 1,0 0-1,25-23 1,-105 130 2346,43-74-2118,4-6 40,0 0 0,1 0 1,0 1-1,1-1 0,0 1 0,-5 17 0,10-27-218,0-1-1,0 1 1,0-1 0,0 1 0,0-1 0,0 0-1,1 1 1,-1-1 0,0 1 0,0-1-1,0 1 1,1-1 0,-1 0 0,0 1-1,0-1 1,1 1 0,-1-1 0,0 0-1,1 1 1,-1-1 0,0 0 0,1 0-1,-1 1 1,0-1 0,1 0 0,-1 0-1,1 0 1,-1 1 0,1-1 0,-1 0 0,0 0-1,1 0 1,-1 0 0,1 0 0,-1 0-1,1 0 1,-1 0 0,1 0 0,-1 0-1,1 0 1,-1 0 0,0 0 0,2-1-1,22-3-4176,1-7-3286</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23.696"/>
    </inkml:context>
    <inkml:brush xml:id="br0">
      <inkml:brushProperty name="width" value="0.025" units="cm"/>
      <inkml:brushProperty name="height" value="0.025" units="cm"/>
      <inkml:brushProperty name="color" value="#F6630D"/>
    </inkml:brush>
  </inkml:definitions>
  <inkml:trace contextRef="#ctx0" brushRef="#br0">118 0 13100,'0'0'16176,"-10"61"-15856,-1-32-288,4 4-32,-1 0 0,3 0-160,2-3-385,2-7-608,1-4-512,0-11 63</inkml:trace>
  <inkml:trace contextRef="#ctx0" brushRef="#br0" timeOffset="1">0 75 18065,'0'0'7463,"67"13"-6886,-28-10-417,1-1-320,4-2-2211,0 0-4579</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24.135"/>
    </inkml:context>
    <inkml:brush xml:id="br0">
      <inkml:brushProperty name="width" value="0.025" units="cm"/>
      <inkml:brushProperty name="height" value="0.025" units="cm"/>
      <inkml:brushProperty name="color" value="#F6630D"/>
    </inkml:brush>
  </inkml:definitions>
  <inkml:trace contextRef="#ctx0" brushRef="#br0">1 251 13004,'0'0'13816,"9"-2"-11985,6-2-1683,-1-1 0,1 0 0,-1-1 0,0-1 0,-1 0-1,0-1 1,0-1 0,0 0 0,-1 0 0,19-21 0,-10 9-286,-1 0 1,-1-2 0,-1 0-1,22-39 1,-63 101 137,13-23 148,0 0 0,1 0 0,0 1-1,2 0 1,0 1 0,1-1 0,0 1 0,2 1 0,-3 19-1,7-38-185,-1 1-1,1 0 1,0 0-1,0-1 1,0 1-1,0 0 1,0-1-1,0 1 1,0 0-1,0 0 1,0-1-1,1 1 1,-1 0-1,0-1 1,0 1-1,1 0 1,-1-1-1,0 1 1,1 0-1,-1-1 1,1 1-1,-1-1 1,1 1-1,-1-1 1,1 1-1,-1-1 1,1 1-1,-1-1 1,1 1-1,-1-1 1,1 0-1,0 1 1,-1-1-1,1 0 1,0 0-1,-1 0 1,1 1-1,0-1 1,0 0-1,-1 0 1,1 0-1,0 0 1,-1 0-1,1 0 1,0 0-1,0 0 1,-1 0-1,1-1 0,1 1 1,1-1-653,0 0-1,0 0 1,0-1-1,0 1 1,0-1-1,0 0 1,0 0-1,0 0 1,3-3-1,14-16-6739</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24.463"/>
    </inkml:context>
    <inkml:brush xml:id="br0">
      <inkml:brushProperty name="width" value="0.025" units="cm"/>
      <inkml:brushProperty name="height" value="0.025" units="cm"/>
      <inkml:brushProperty name="color" value="#F6630D"/>
    </inkml:brush>
  </inkml:definitions>
  <inkml:trace contextRef="#ctx0" brushRef="#br0">64 8 17649,'0'0'9427,"10"-1"-7756,34-5-769,-42 6-890,0 0-1,0-1 1,0 1-1,0 0 1,0 0-1,0 0 0,0 0 1,0 1-1,0-1 1,1 1-1,-1-1 1,0 1-1,0-1 0,0 1 1,-1 0-1,1 0 1,0 0-1,0 0 1,0 1-1,-1-1 0,1 0 1,-1 1-1,1-1 1,-1 1-1,1-1 0,-1 1 1,0 0-1,0 0 1,0-1-1,0 1 1,0 0-1,0 0 0,0 0 1,-1 0-1,1 0 1,-1 0-1,1 3 1,0-1-8,-1 0 1,0 1-1,0-1 1,0 0 0,-1 0-1,1 1 1,-1-1-1,0 0 1,0 0 0,0 0-1,-1 0 1,0 0-1,1 0 1,-1 0 0,-1 0-1,-2 3 1,-8 6 320,0 0 0,-1-1 1,-22 14-1,22-17-64,1 1 0,0 1-1,0 0 1,-13 16 0,25-26-261,1-1 0,0 0 0,0 0 0,0 0 0,-1 1 1,1-1-1,0 0 0,0 0 0,0 1 0,0-1 0,0 0 0,-1 1 0,1-1 0,0 0 0,0 0 0,0 1 1,0-1-1,0 0 0,0 1 0,0-1 0,0 0 0,0 0 0,0 1 0,0-1 0,0 0 0,0 1 0,1-1 1,-1 0-1,0 0 0,0 1 0,0-1 0,0 0 0,0 0 0,1 1 0,-1-1 0,0 0 0,0 0 0,0 0 1,1 1-1,-1-1 0,0 0 0,0 0 0,1 0 0,-1 0 0,0 1 0,0-1 0,1 0 0,-1 0 0,0 0 0,0 0 1,1 0-1,26 4 4,29-7-50,-6-10-1876,-17 1-3341,-28 10 3890,22-7-6656</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24.836"/>
    </inkml:context>
    <inkml:brush xml:id="br0">
      <inkml:brushProperty name="width" value="0.025" units="cm"/>
      <inkml:brushProperty name="height" value="0.025" units="cm"/>
      <inkml:brushProperty name="color" value="#F6630D"/>
    </inkml:brush>
  </inkml:definitions>
  <inkml:trace contextRef="#ctx0" brushRef="#br0">45 1 17809,'0'0'8840,"-29"58"-5765,20-38-1569,3-2-930,5 2-512,1-5-64,0-3-961,8-5-1313,2-7-1730,0 0-1985,3-9-5638</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25.177"/>
    </inkml:context>
    <inkml:brush xml:id="br0">
      <inkml:brushProperty name="width" value="0.025" units="cm"/>
      <inkml:brushProperty name="height" value="0.025" units="cm"/>
      <inkml:brushProperty name="color" value="#F6630D"/>
    </inkml:brush>
  </inkml:definitions>
  <inkml:trace contextRef="#ctx0" brushRef="#br0">126 11 22325,'0'0'5744,"-8"8"-3886,3-2-1675,0-2-104,1 0 1,0 1 0,0-1-1,0 1 1,1 0 0,0 0-1,0 0 1,0 0 0,0 0-1,1 1 1,0-1 0,0 1-1,0 0 1,1 0 0,-1 7-1,2-12-155,1 0 0,-1 0 0,1 0 0,0 0 0,-1 0 0,1-1 0,0 1 0,0 0 0,0 0 0,0-1 0,-1 1 0,1 0 0,0-1 0,0 1 0,0-1 0,0 1 0,0-1 0,1 0 0,-1 1 0,0-1 0,0 0 0,0 0 0,0 0 0,1 0 0,40 6-634,-29-4 299,-7-1 210,1 0 0,0 1 0,-1 0 0,0 0 1,12 6-1,-17-8 241,-1 1 1,1-1-1,0 1 1,0-1-1,0 1 1,0 0 0,-1-1-1,1 1 1,0 0-1,-1 0 1,1-1-1,0 1 1,-1 0 0,1 0-1,-1 0 1,1 0-1,-1 0 1,0 0-1,1 0 1,-1 0 0,0 0-1,0 0 1,0 0-1,0 0 1,0 0-1,0 0 1,0 0 0,0 0-1,0 0 1,0 0-1,0 0 1,-1 0-1,1 0 1,0 0 0,-1-1-1,1 1 1,0 0-1,-1 0 1,0 0-1,1 0 1,-1 0-1,1-1 1,-1 1 0,0 0-1,0 0 1,1-1-1,-3 2 1,-6 7 158,0-1 0,0 0 0,-1 0 0,0-1 0,-1 0 0,1 0 0,-1-2 0,-1 1 0,1-1 0,-1-1 0,0 0 0,0-1 0,-17 3 1,28-6-294,0 0 0,0 0 1,0 0-1,0 0 1,0 0-1,0 0 1,0-1-1,0 1 1,0 0-1,0-1 1,0 1-1,1-1 1,-1 1-1,0-1 0,0 1 1,0-1-1,0 0 1,1 1-1,-1-1 1,0 0-1,1 1 1,-1-1-1,1 0 1,-1 0-1,1 0 1,-1 0-1,1 0 1,-1 1-1,1-1 0,-1-2 1,-3-33-5840,4 28 4297,0-27-5566</inkml:trace>
  <inkml:trace contextRef="#ctx0" brushRef="#br0" timeOffset="0.94">117 11 5157,'0'0'15406,"52"-11"-12010,-36 11-1186,4 0-737,1 0-896,-1 0-577,0 2-1217,4 3-3460,8 0-5861</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25.536"/>
    </inkml:context>
    <inkml:brush xml:id="br0">
      <inkml:brushProperty name="width" value="0.025" units="cm"/>
      <inkml:brushProperty name="height" value="0.025" units="cm"/>
      <inkml:brushProperty name="color" value="#F6630D"/>
    </inkml:brush>
  </inkml:definitions>
  <inkml:trace contextRef="#ctx0" brushRef="#br0">162 1 19122,'0'0'4116,"-11"3"-374,-5 3-2997,-1 0 1,1 1-1,0 1 0,-16 11 0,27-16-581,0 1-1,0-1 0,1 1 0,-1 1 0,1-1 1,0 0-1,0 1 0,-4 6 0,7-8-130,-1 0 0,1 0 0,0-1 0,0 1 0,0 0-1,0 0 1,1 0 0,-1 0 0,1 0 0,0 0 0,0 0 0,0 0 0,0 0-1,0 1 1,1-1 0,-1 0 0,2 5 0,-1-6-33,0 0 1,1 0-1,-1-1 1,0 1-1,1 0 1,-1-1-1,1 1 1,-1-1-1,1 1 1,0-1-1,0 0 1,0 1-1,-1-1 1,1 0-1,0 0 1,0-1-1,1 1 1,-1 0-1,0-1 1,0 1-1,0-1 0,0 1 1,3-1-1,58 2-27,-49-3-5,28-4-261,-41 5 302,0-1 0,0 1 0,0 0 0,0-1 0,0 1 0,0 0 0,0-1 1,0 1-1,0-1 0,0 0 0,0 1 0,0-1 0,0 0 0,0 1 0,-1-1 0,1 0 0,0 0 0,-1 0 1,1 0-1,0 0 0,-1 0 0,1 0 0,-1 0 0,1 0 0,-1 0 0,0 0 0,1 0 0,-1 0 0,0 0 1,0 0-1,0 0 0,0 0 0,0-2 0,0 2-7,-1 0-1,0 0 1,1 0-1,-1 0 1,0 1-1,1-1 1,-1 0-1,0 0 1,0 1-1,0-1 1,0 0-1,0 1 1,0-1-1,0 1 1,0-1-1,0 1 1,0 0-1,0-1 1,0 1-1,0 0 1,0 0-1,0 0 1,0 0-1,0 0 1,-2 0-1,-35-1-6,29 2 3,-2-2 2,-31 1 0,41 0 0,0 0 0,0 0 0,0 0 0,0 0 0,1 0 0,-1 0 0,0 0 0,0 0 0,0 0 0,0 1 0,0-1 0,0 0 0,0 1 0,0-1 0,1 1 0,-1-1 0,0 1 0,0-1 0,0 1 0,1-1 0,-1 1 0,0 0 0,1-1 0,-1 1 0,1 0 0,-1 0 0,1 0 0,-1-1 0,1 1 0,-1 1 0,1-1-139,0 0-1,1 0 1,-1 0 0,1-1 0,-1 1-1,1 0 1,-1-1 0,1 1 0,-1 0-1,1-1 1,-1 1 0,1-1-1,0 1 1,-1-1 0,1 1 0,0-1-1,0 1 1,-1-1 0,1 0-1,0 1 1,0-1 0,0 0 0,-1 0-1,1 1 1,0-1 0,0 0 0,0 0-1,0 0 1,1 0 0,32 1-9301,-28-1 6648,17 0-12412</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06.395"/>
    </inkml:context>
    <inkml:brush xml:id="br0">
      <inkml:brushProperty name="width" value="0.025" units="cm"/>
      <inkml:brushProperty name="height" value="0.025" units="cm"/>
    </inkml:brush>
  </inkml:definitions>
  <inkml:trace contextRef="#ctx0" brushRef="#br0">147 262 9865,'5'-8'2755,"31"-58"2654,-32 57-4080,-1 0 0,0 0 0,0-1 0,-1 1 0,0-1 0,1-18 1,-3 27-1252,0 0 1,0 0-1,0 1 1,0-1-1,0 0 1,-1 0 0,1 0-1,0 0 1,0 0-1,-1 1 1,1-1-1,-1 0 1,1 0-1,0 1 1,-1-1 0,1 0-1,-1 0 1,0 1-1,1-1 1,-1 1-1,0-1 1,1 0 0,-1 1-1,0-1 1,1 1-1,-1 0 1,0-1-1,0 1 1,0 0 0,1-1-1,-1 1 1,0 0-1,0 0 1,0 0-1,0 0 1,0-1 0,1 1-1,-1 0 1,0 1-1,0-1 1,0 0-1,0 0 1,0 0 0,1 0-1,-1 1 1,0-1-1,0 0 1,0 1-1,0 0 1,-5 1-50,0 0 0,1 0 0,0 1 0,-1 0 0,1 0 0,-6 5 0,-4 5-30,1 0-1,1 1 1,0 1-1,-20 31 1,27-37-3,0 0 0,1 1 1,0 0-1,1 0 0,0 1 1,0-1-1,1 1 0,1 0 1,-1 0-1,1 12 0,2-22 0,0 0-1,0 0 1,0 0 0,0 0-1,0 0 1,1 0-1,-1 0 1,0 1-1,1-1 1,-1 0-1,1 0 1,-1 0-1,1-1 1,0 1 0,-1 0-1,1 0 1,0 0-1,0 0 1,-1 0-1,1-1 1,0 1-1,0 0 1,0-1-1,0 1 1,0-1 0,0 1-1,0-1 1,0 1-1,0-1 1,0 0-1,0 0 1,0 1-1,1-1 1,-1 0-1,0 0 1,0 0 0,0 0-1,0 0 1,0 0-1,0-1 1,0 1-1,1 0 1,0-1-1,6 0 8,-1-1-1,0 0 1,1 0-1,-1-1 0,11-5 1,5-5 13,-1-1 1,0-1-1,0-1 1,-2-1-1,36-37 1,75-111-54,-96 118 82,-39 71-430,-8 7 366,-21 41-1,22-54 105,2 0 0,0 1 0,2 0 0,0 1 0,1-1 0,1 1 0,-5 34 0,10-52-67,0 0 0,-1 0 0,1 0 0,0 0 0,1-1 0,-1 1 0,0 0 0,0 0 0,1 0 0,-1 0 0,1-1 0,0 1 0,-1 0 0,1-1 0,0 1 0,0 0 0,0-1 0,0 1 0,0-1 0,1 1 0,-1-1 0,0 0 0,3 2 0,-2-2 1,0 0 1,1 0 0,-1 0 0,1-1-1,-1 1 1,1-1 0,0 1 0,-1-1-1,1 0 1,-1 0 0,1 0 0,0 0-1,-1 0 1,5-2 0,2 0 26,0-1 0,0 0 0,0 0 0,-1-1 0,1-1 0,-1 1 0,0-1 0,11-9 0,-11 7-44,0-1 0,-1 0-1,0 0 1,0-1 0,-1 0-1,0 0 1,0-1 0,-1 1-1,-1-1 1,1 0 0,-2 0-1,1-1 1,-1 1 0,-1-1-1,2-16 1,-4 26-5,1 0 0,-1 0 0,0 0 0,0 0 0,0 0 0,0 0 0,0 0 0,0 0 0,0 0 0,0 0 0,0 0 0,0 0 0,-1 0 0,1 0 1,0 0-1,-1 0 0,1 0 0,-1 0 0,1 1 0,-1-1 0,1 0 0,-1 0 0,0 0 0,1 0 0,-2-1 0,0 2-6,1 0 0,0 0 0,0 0 0,0 1 0,0-1 0,0 0 0,0 0 0,0 1 0,-1-1 0,1 1 0,0-1 0,0 1 0,0-1 0,0 1 0,1-1 0,-1 1 0,0 0 0,-1 1 0,-6 5-44,2 0 0,-1 0 0,1 0 0,-7 11 1,7-7 53,-1 1 1,2-1 0,0 1 0,0 1 0,-5 21 0,10-32 1,-1 0 0,0 1 0,1-1 0,0 0 0,-1 1 1,1-1-1,0 0 0,0 1 0,1-1 0,-1 1 0,0-1 0,1 0 0,-1 1 1,1-1-1,0 0 0,0 0 0,0 0 0,0 0 0,0 1 0,0-1 1,1 0-1,-1-1 0,1 1 0,-1 0 0,1 0 0,0-1 0,-1 1 0,1-1 1,0 1-1,0-1 0,0 0 0,0 0 0,0 0 0,1 0 0,-1 0 1,0 0-1,0-1 0,4 1 0,14 3-18,-1-2-1,1 0 1,0-1-1,0-2 1,26-2 0,-35 2-21,-1-1 1,1 0-1,-1 0 1,0-1-1,0 0 1,0-1-1,0 0 1,-1-1 0,1 0-1,-1 0 1,14-12-1,-22 16 43,1 0-1,-1 0 1,0 0 0,0 0-1,0 0 1,1-1 0,-1 1-1,-1 0 1,1-1-1,0 1 1,0-1 0,0 1-1,-1-1 1,1 1-1,-1-1 1,1 1 0,-1-1-1,0 0 1,0 1 0,1-1-1,-1 1 1,0-1-1,0 0 1,-1 1 0,1-1-1,0 0 1,-1 1 0,1-1-1,0 1 1,-1-1-1,-1-2 1,-2-2 49,0 0 1,-1 1-1,0-1 1,0 1-1,-1 0 0,-6-5 1,8 7-35,1 0 0,-1 0 1,0 0-1,1 0 0,0 0 1,0-1-1,0 0 0,0 1 1,0-1-1,1 0 0,-1 0 1,-2-9-1,5 12-22,0 0 0,0 0 0,1 0 0,-1 0 0,0 0 0,1 0 0,-1 0 0,0 0 0,1 0 0,-1 0 0,1 0 0,0 0 0,-1 0 0,1 1 0,0-1 0,-1 0 0,1 0 0,0 1 0,0-1 0,0 0 0,0 1 0,-1-1 0,1 1 0,0-1 0,0 1 0,0-1 0,0 1 0,0 0 0,0 0 0,1-1 0,-1 1 0,1 0 0,44-6 0,-35 5 0,19-2-91,26-3-2394,67-15 0,-36-3-4497</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05.711"/>
    </inkml:context>
    <inkml:brush xml:id="br0">
      <inkml:brushProperty name="width" value="0.025" units="cm"/>
      <inkml:brushProperty name="height" value="0.025" units="cm"/>
    </inkml:brush>
  </inkml:definitions>
  <inkml:trace contextRef="#ctx0" brushRef="#br0">1 500 19987,'0'0'2274,"54"-35"-416,-6 0 1025,14-10-1154,10-10-544,4-4-128,1-2-640,-6 3-353,-9 7-32,-14 10-128,-15 10-577,-14 12-32,-14 10-480,-12 9-5701,-19 9 1761,-5 8-2050</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25.899"/>
    </inkml:context>
    <inkml:brush xml:id="br0">
      <inkml:brushProperty name="width" value="0.025" units="cm"/>
      <inkml:brushProperty name="height" value="0.025" units="cm"/>
      <inkml:brushProperty name="color" value="#F6630D"/>
    </inkml:brush>
  </inkml:definitions>
  <inkml:trace contextRef="#ctx0" brushRef="#br0">176 0 19282,'0'0'12690,"-5"9"-11996,-7 9-664,-1-1 0,0 0 0,-21 20 0,18-21-61,1 1 1,1 0-1,0 1 1,-21 37 0,31-41-1486,22-30-12172,-4-8 3913</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26.243"/>
    </inkml:context>
    <inkml:brush xml:id="br0">
      <inkml:brushProperty name="width" value="0.025" units="cm"/>
      <inkml:brushProperty name="height" value="0.025" units="cm"/>
      <inkml:brushProperty name="color" value="#F6630D"/>
    </inkml:brush>
  </inkml:definitions>
  <inkml:trace contextRef="#ctx0" brushRef="#br0">131 10 12492,'0'0'9075,"-9"0"-7105,6 0-1738,-1-1-1,0 1 1,0 0 0,0 1 0,0-1 0,1 1-1,-1-1 1,0 1 0,0 0 0,1 1-1,-7 2 1,8-2-89,0-1 0,0 1-1,0 0 1,0 0 0,1 0 0,-1 0-1,1 0 1,-1 0 0,1 1 0,0-1-1,0 0 1,0 1 0,0-1 0,0 1-1,0-1 1,1 1 0,-1-1 0,1 1-1,0 0 1,0-1 0,0 1 0,0 3-1,0-4-113,0 0-1,0 0 1,0 0 0,0 0-1,1 0 1,-1 0-1,1 0 1,-1 0-1,1 0 1,-1 0-1,1-1 1,0 1-1,0 0 1,0 0 0,0-1-1,0 1 1,1-1-1,-1 1 1,0-1-1,1 1 1,-1-1-1,1 0 1,-1 1 0,1-1-1,0 0 1,0 0-1,-1 0 1,1-1-1,0 1 1,0 0-1,0-1 1,0 1-1,0-1 1,0 1 0,0-1-1,0 0 1,0 0-1,0 0 1,0 0-1,0 0 1,0-1-1,3 0 1,-2 0-24,1 1 1,-1-1-1,0 0 0,0 0 1,0 0-1,0-1 0,0 1 1,0-1-1,0 1 0,0-1 1,0 0-1,-1 0 0,1-1 1,-1 1-1,0 0 1,1-1-1,-1 1 0,0-1 1,-1 0-1,1 0 0,0 0 1,-1 0-1,0 0 0,1 0 1,-1 0-1,1-5 0,-2 6 0,0-1 0,0 1 0,0 0 0,0 0-1,0-1 1,-1 1 0,1 0 0,-1 0 0,1-1-1,-1 1 1,0 0 0,0 0 0,0 0 0,0 0-1,0 0 1,0 0 0,0 0 0,-1 1 0,1-1 0,-1 0-1,0 1 1,1-1 0,-1 1 0,0-1 0,0 1-1,0 0 1,0 0 0,0 0 0,0 0 0,0 0-1,0 0 1,0 1 0,-3-1 0,1 0-11,0 0-1,1 0 1,-1 1 0,0 0-1,0 0 1,1 0 0,-1 0-1,0 0 1,0 1 0,1 0-1,-1 0 1,1 0 0,-1 0 0,0 0-1,1 1 1,0-1 0,-1 1-1,1 0 1,-5 4 0,3-1-251,0 1 0,1-1 0,0 1-1,0 0 1,0 0 0,1 0 0,0 1 0,0-1 0,0 1 0,1 0 0,-2 12 0,-3 45-7292,7-37 1297</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26.602"/>
    </inkml:context>
    <inkml:brush xml:id="br0">
      <inkml:brushProperty name="width" value="0.025" units="cm"/>
      <inkml:brushProperty name="height" value="0.025" units="cm"/>
      <inkml:brushProperty name="color" value="#F6630D"/>
    </inkml:brush>
  </inkml:definitions>
  <inkml:trace contextRef="#ctx0" brushRef="#br0">124 69 23062,'0'0'3053,"-9"0"-383,7 0-2525,-10 0 478,0 0-1,0 1 0,-22 5 1,32-6-588,0 0 1,0 1-1,1-1 1,-1 1-1,0-1 1,0 1-1,0-1 0,0 1 1,1 0-1,-1 0 1,0 0-1,1 0 1,-1 0-1,0 1 1,1-1-1,0 0 1,-1 1-1,1-1 0,0 1 1,0-1-1,0 1 1,0 0-1,0-1 1,0 1-1,0 0 1,0 0-1,1 0 0,-1-1 1,1 1-1,-1 0 1,1 0-1,0 0 1,0 0-1,0 0 1,0 0-1,0 0 1,0 2-1,1-3-35,0 0 0,-1 0 0,1 0 0,0 0 0,0 0 0,-1 0 0,1 0 0,0-1 0,0 1 0,0 0 0,0-1 0,0 1 0,0 0 0,0-1 0,0 1 0,0-1 0,0 0 0,1 1 0,-1-1 0,0 0 0,0 1 0,0-1 0,0 0 0,2 0 0,35 1 0,-31-1 0,0-1-36,0 1-1,-1-1 1,1 0-1,-1-1 1,1 0-1,-1 0 1,0 0-1,0 0 1,0-1 0,0 0-1,0-1 1,8-5-1,-10 6 23,-1 0-1,1 0 1,-1 0-1,0 0 1,0 0-1,0-1 1,-1 0-1,1 1 1,-1-1-1,0 0 1,1 0-1,-2 0 1,1-1 0,-1 1-1,1 0 1,-1-1-1,0 1 1,-1 0-1,1-6 1,-1 8 37,0 1 1,-1-1 0,1 1 0,-1-1-1,1 1 1,-1-1 0,0 1 0,1-1 0,-1 1-1,0 0 1,0-1 0,0 1 0,0 0-1,0 0 1,-1 0 0,1 0 0,0 0-1,0 0 1,-1 0 0,1 0 0,0 0 0,-1 0-1,1 1 1,-1-1 0,1 1 0,-1-1-1,1 1 1,-1 0 0,0-1 0,1 1-1,-1 0 1,1 0 0,-1 0 0,0 0 0,1 0-1,-1 1 1,1-1 0,-4 1 0,2 0-245,-1-1 0,1 0 0,0 1 0,0 0 0,0 0 0,0 0 0,0 0 0,0 0 0,0 0 1,0 1-1,0 0 0,0-1 0,0 1 0,1 0 0,-1 0 0,1 1 0,0-1 0,0 0 0,-4 5 0,3 9-4914,2-3-2483</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26.959"/>
    </inkml:context>
    <inkml:brush xml:id="br0">
      <inkml:brushProperty name="width" value="0.025" units="cm"/>
      <inkml:brushProperty name="height" value="0.025" units="cm"/>
      <inkml:brushProperty name="color" value="#F6630D"/>
    </inkml:brush>
  </inkml:definitions>
  <inkml:trace contextRef="#ctx0" brushRef="#br0">359 1 20243,'0'0'9609,"0"66"-7559,0-29-1185,0 4-865,0 6 0,0 0 0,0 6 0,-8 0 0,-9 1 0,-12 3 0,-10 2-160,-14 1-1474,-16-3-1633,-2-8-2242,-1-9-3363</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27.688"/>
    </inkml:context>
    <inkml:brush xml:id="br0">
      <inkml:brushProperty name="width" value="0.025" units="cm"/>
      <inkml:brushProperty name="height" value="0.025" units="cm"/>
      <inkml:brushProperty name="color" value="#F6630D"/>
    </inkml:brush>
  </inkml:definitions>
  <inkml:trace contextRef="#ctx0" brushRef="#br0">1 7 14798,'0'0'11339,"80"2"-9514,-25-2-543,13-2-578,9-2-544,0 1-127,-8 3-482,-15 0-1889,-18 0-1570,-18 0-416</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28.033"/>
    </inkml:context>
    <inkml:brush xml:id="br0">
      <inkml:brushProperty name="width" value="0.025" units="cm"/>
      <inkml:brushProperty name="height" value="0.025" units="cm"/>
      <inkml:brushProperty name="color" value="#F6630D"/>
    </inkml:brush>
  </inkml:definitions>
  <inkml:trace contextRef="#ctx0" brushRef="#br0">0 77 17969,'0'0'7847,"96"6"-6117,-34-12-865,7-4-705,-1-1-128,-4-2-865,-9-5-4035,-16-6-4870</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28.363"/>
    </inkml:context>
    <inkml:brush xml:id="br0">
      <inkml:brushProperty name="width" value="0.025" units="cm"/>
      <inkml:brushProperty name="height" value="0.025" units="cm"/>
      <inkml:brushProperty name="color" value="#F6630D"/>
    </inkml:brush>
  </inkml:definitions>
  <inkml:trace contextRef="#ctx0" brushRef="#br0">21 0 17424,'0'0'9802,"-11"56"-8617,11-21-641,0 4-383,11 6-129,5 3-609,-1 1-1633,0 1-1826,-5-5-1922,-2-5-8487</inkml:trace>
  <inkml:trace contextRef="#ctx0" brushRef="#br0" timeOffset="1">1 585 15535,'0'0'9032</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31.973"/>
    </inkml:context>
    <inkml:brush xml:id="br0">
      <inkml:brushProperty name="width" value="0.025" units="cm"/>
      <inkml:brushProperty name="height" value="0.025" units="cm"/>
      <inkml:brushProperty name="color" value="#F6630D"/>
    </inkml:brush>
  </inkml:definitions>
  <inkml:trace contextRef="#ctx0" brushRef="#br0">0 385 16271,'0'0'7885,"12"-7"-5701,33-20-1273,-2-3 1,65-56 0,-92 72-854,0-2 1,-1 1-1,-1-2 1,-1 0-1,0 0 1,-1-2 0,-1 1-1,-1-1 1,14-37-1,-18 29 337,-15 33-33,-17 39-94,18-22-207,1 0-1,1 1 1,1 0 0,1-1 0,1 1-1,1 1 1,3 44 0,8-32 19,3-21-3391,4-9-7381,-8-7 4494</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32.301"/>
    </inkml:context>
    <inkml:brush xml:id="br0">
      <inkml:brushProperty name="width" value="0.025" units="cm"/>
      <inkml:brushProperty name="height" value="0.025" units="cm"/>
      <inkml:brushProperty name="color" value="#F6630D"/>
    </inkml:brush>
  </inkml:definitions>
  <inkml:trace contextRef="#ctx0" brushRef="#br0">26 0 16752,'0'0'11568,"-3"10"-11280,-2 6-184,0 0 0,1 1 0,1-1 0,1 1 0,0 0 0,1 20 0,1-32-160,0 0-1,1 0 1,0-1 0,0 1-1,0 0 1,0-1 0,1 1-1,-1-1 1,1 1 0,1-1 0,-1 0-1,0 1 1,1-1 0,0-1-1,4 6 1,-4-6-193,0-1 0,1 0 1,-1 1-1,1-1 0,-1-1 0,1 1 0,0 0 1,-1-1-1,1 0 0,0 0 0,0 0 0,0 0 0,6 0 1,11 0-5144,-1-1-1548</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32.649"/>
    </inkml:context>
    <inkml:brush xml:id="br0">
      <inkml:brushProperty name="width" value="0.025" units="cm"/>
      <inkml:brushProperty name="height" value="0.025" units="cm"/>
      <inkml:brushProperty name="color" value="#F6630D"/>
    </inkml:brush>
  </inkml:definitions>
  <inkml:trace contextRef="#ctx0" brushRef="#br0">75 1 8872,'0'0'13677,"-55"62"-12363,42-33-354,7 0-255,6-2-417,0-5-191,13-5-1635,10-11-4388,7-6-9064</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06.071"/>
    </inkml:context>
    <inkml:brush xml:id="br0">
      <inkml:brushProperty name="width" value="0.025" units="cm"/>
      <inkml:brushProperty name="height" value="0.025" units="cm"/>
    </inkml:brush>
  </inkml:definitions>
  <inkml:trace contextRef="#ctx0" brushRef="#br0">0 1 12396,'0'0'12299,"48"40"-9800,-8-11-1122,4 6-704,6 5-321,-2 4-256,-1 1-32,0-1-544,-4-3-2499,-7-8-2274,-6-8-3780</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33.022"/>
    </inkml:context>
    <inkml:brush xml:id="br0">
      <inkml:brushProperty name="width" value="0.025" units="cm"/>
      <inkml:brushProperty name="height" value="0.025" units="cm"/>
      <inkml:brushProperty name="color" value="#F6630D"/>
    </inkml:brush>
  </inkml:definitions>
  <inkml:trace contextRef="#ctx0" brushRef="#br0">43 61 16528,'0'0'3459,"2"-9"-1051,-2 6-2167,1 1 1,0-1 0,0 0 0,0 0 0,0 1-1,0-1 1,1 0 0,-1 1 0,1-1 0,0 1 0,-1 0-1,1 0 1,0-1 0,3-1 0,-2 2-28,0 1 0,0-1 0,0 1 0,1 0 0,-1 0 0,0 0 0,0 0 0,1 1 0,-1-1 0,0 1 0,1 0 0,-1 0 0,1 0 0,-1 0 0,7 2 1,-6-1-193,-1-1 1,1 2 0,0-1 0,-1 0 0,1 1 0,-1-1 0,0 1 0,1 0 0,-1 0-1,0 0 1,0 1 0,0-1 0,0 1 0,-1 0 0,1-1 0,-1 1 0,1 0-1,-1 1 1,0-1 0,0 0 0,-1 1 0,1-1 0,-1 1 0,1-1 0,0 5 0,-1-3-30,0 1 1,0-1-1,0 0 1,0 1 0,-1-1-1,0 1 1,0-1 0,-1 0-1,0 1 1,0-1 0,0 0-1,0 1 1,-1-1-1,0 0 1,0 0 0,0 0-1,-5 7 1,-2-1 20,-1 0 0,0 0 0,-1-1-1,0 0 1,-1-1 0,0-1 0,-20 12 0,-39 30 1364,71-50-1362,0 0 0,-1 0 0,1 0 0,0 1 0,-1-1-1,1 0 1,0 0 0,0 1 0,-1-1 0,1 0 0,0 0-1,0 1 1,-1-1 0,1 0 0,0 0 0,0 1 0,0-1-1,0 0 1,-1 1 0,1-1 0,0 0 0,0 1 0,0-1 0,0 0-1,0 1 1,0-1 0,0 1 0,0-1 0,0 0 0,0 1-1,0-1 1,0 0 0,0 1 0,0-1 0,1 0 0,-1 1-1,14 4 204,31-4-234,-37-2 47,74-3-2636,-27-2-7892,-44 5 6663,15-3-10992</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33.648"/>
    </inkml:context>
    <inkml:brush xml:id="br0">
      <inkml:brushProperty name="width" value="0.025" units="cm"/>
      <inkml:brushProperty name="height" value="0.025" units="cm"/>
      <inkml:brushProperty name="color" value="#F6630D"/>
    </inkml:brush>
  </inkml:definitions>
  <inkml:trace contextRef="#ctx0" brushRef="#br0">1 1 19186,'5'-1'3075,"-2"1"-352,0 0-834,-3 14-639,0 6-546,0 5-512,0 3-127,-6 5-65,3-1-705,3-1-1345,0-4-1217,0-5-2050,8-7-6534</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34.644"/>
    </inkml:context>
    <inkml:brush xml:id="br0">
      <inkml:brushProperty name="width" value="0.025" units="cm"/>
      <inkml:brushProperty name="height" value="0.025" units="cm"/>
      <inkml:brushProperty name="color" value="#F6630D"/>
    </inkml:brush>
  </inkml:definitions>
  <inkml:trace contextRef="#ctx0" brushRef="#br0">0 61 16464,'10'-6'2802,"9"-3"-1178,1 0 0,1 1 0,0 1 0,0 1-1,30-5 1,23 7-129,-73 4-1494,0 0 0,-1 0 0,1 0 0,0 0 0,-1 0 1,1 0-1,0 0 0,-1 0 0,1 0 0,0 0 0,-1 0 1,1 1-1,-1-1 0,1 0 0,0 0 0,-1 1 0,1-1 1,-1 0-1,1 1 0,-1-1 0,1 1 0,-1-1 0,1 1 1,-1-1-1,1 1 0,-1-1 0,0 1 0,1-1 1,-1 1-1,0 0 0,1-1 0,-1 1 0,0 1 0,-9 21-59,-30 18 103,-38 11 156,48-33 70,-42 33-1,70-52-248,0 1 1,-1 0-1,1 0 0,0 0 0,0 0 0,0 0 0,0 1 1,0-1-1,0 0 0,0 0 0,0 1 0,0-1 0,1 1 1,-1-1-1,0 0 0,1 1 0,-1-1 0,1 1 0,0-1 0,-1 1 1,1 2-1,1-3-9,-1 0 1,1 0 0,0 0-1,-1 0 1,1 0 0,0-1-1,0 1 1,0 0 0,-1 0-1,1-1 1,0 1 0,0 0-1,0-1 1,0 1-1,0-1 1,1 0 0,-1 1-1,0-1 1,0 0 0,0 1-1,2-1 1,14 2 46,-1-1 0,0 0-1,19-2 1,-19 0-35,3 1-769,1-1 0,-1 0 1,25-6-1,-11-3-3744,-2-5-3621,-12 1-3454</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35.018"/>
    </inkml:context>
    <inkml:brush xml:id="br0">
      <inkml:brushProperty name="width" value="0.025" units="cm"/>
      <inkml:brushProperty name="height" value="0.025" units="cm"/>
      <inkml:brushProperty name="color" value="#F6630D"/>
    </inkml:brush>
  </inkml:definitions>
  <inkml:trace contextRef="#ctx0" brushRef="#br0">66 0 16111,'0'0'9396,"-6"10"-7741,-2 2-1223,-26 49 1000,31-55-1363,0 0 0,1 0 0,0 1-1,0-1 1,0 0 0,1 1-1,0-1 1,0 1 0,0 7-1,1-13-66,1 1 0,-1-1 0,0 0 0,1 0 0,-1 1 0,1-1 0,-1 0-1,1 0 1,-1 0 0,1 0 0,0 0 0,0 1 0,0-1 0,-1 0-1,1-1 1,0 1 0,0 0 0,0 0 0,0 0 0,1-1 0,-1 1 0,0 0-1,2 0 1,1 1-270,1-1-1,0 0 0,-1 1 1,1-2-1,-1 1 0,1 0 1,5-1-1,-3 0-683,0 0 1,1-1-1,-1 1 0,0-1 0,0-1 1,-1 0-1,1 0 0,0 0 1,9-5-1,16-23-2288,-29 27 3300,-1 0 0,0-1 0,0 1-1,0 0 1,-1-1 0,1 1-1,-1-1 1,0 1 0,2-6-1,-4 8 59,1 1 0,0 0 0,-1 0 0,1 0 0,0-1 0,-1 1 0,1 0 0,0 0-1,-1 0 1,1 0 0,0 0 0,-1 0 0,1-1 0,0 1 0,-1 0 0,1 0 0,-1 0 0,1 0 0,0 0-1,-1 1 1,1-1 0,-1 0 0,1 0 0,0 0 0,-1 0 0,1 0 0,0 0 0,-1 1 0,1-1 0,0 0-1,-1 0 1,1 0 0,0 1 0,0-1 0,-1 0 0,1 1 0,0-1 0,0 0 0,-1 0 0,1 1 0,0-1-1,0 0 1,-1 1 0,-17 13 860,11-7-669,1-1-1,0 2 1,0-1 0,0 0 0,1 1-1,0 0 1,0 1 0,1-1-1,0 1 1,1-1 0,0 1-1,0 0 1,1 1 0,0-1-1,0 0 1,0 14 0,2-23-464,0 1 0,0 0 1,0-1-1,0 1 0,1-1 1,-1 1-1,0 0 0,0-1 1,0 1-1,0-1 0,0 1 1,1-1-1,-1 1 0,0-1 1,1 1-1,-1-1 0,0 1 0,1-1 1,-1 1-1,0-1 0,1 1 1,-1-1-1,1 0 0,-1 1 1,1-1-1,-1 0 0,1 1 1,-1-1-1,1 0 0,-1 0 1,1 1-1,0-1 0,-1 0 1,1 0-1,-1 0 0,1 0 0,0 0 1,-1 0-1,1 0 0,0 0 1,16 1-6978</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7:11.421"/>
    </inkml:context>
    <inkml:brush xml:id="br0">
      <inkml:brushProperty name="width" value="0.025" units="cm"/>
      <inkml:brushProperty name="height" value="0.025" units="cm"/>
      <inkml:brushProperty name="color" value="#F6630D"/>
    </inkml:brush>
  </inkml:definitions>
  <inkml:trace contextRef="#ctx0" brushRef="#br0">0 147 8520,'0'0'7970,"10"-1"-7916,62 3 837,0 3 0,0 4 0,104 25 0,-82-15-767,85 21 115,-102-21 708,1-2 0,149 10 1,224-40 943,-74-2-312,653-10-1232,367-8 864,-1111 49-388,477 86-1,-714-95-3602,-42-6 1409,0-1 0,-1 0 0,1 0 0,-1 0 0,1-1 0,-1 0 0,1-1 0,-1 1 0,8-4-1,-14 5 1328,1 0 1,0-1-1,-1 1 0,1 0 0,-1 0 0,1 0 0,0-1 0,-1 1 0,1 0 0,0 0 0,-1 0 0,1 0 0,0 0 0,-1 0 0,1 1 0,0-1 0,-1 0 0,1 0 0,0 0 0,-1 0 0,1 1 0,0-1 0,-1 0 0,1 1 0,-1-1 0,1 0 0,-1 1 0,1-1 0,-1 1 0,1-1 0,-1 1 0,1-1 1,-1 1-1,0-1 0,1 1 0,-1 0 0,0-1 0,1 1 0,-1-1 0,0 1 0,0 0 0,0-1 0,0 1 0,1 0 0,-1-1 0,0 1 0,0 0 0,0-1 0,0 1 0,0 0 0,-1-1 0,1 1 0,0 0 0,0-1 0,-1 2 0,-8 22-649,-2-18 5172,8-11 1538,8-8-4386,7-7-999,1 3-488,1 1-1,0 1 1,1 0-1,1 1 1,0 1-1,1 0 1,0 2-1,1 0 0,1 0 1,-1 2-1,41-14 1,-41 17-109,0 1 0,0 1 1,0 1-1,1 1 0,-1 0 0,1 1 1,-1 1-1,1 1 0,0 0 1,-1 2-1,0 0 0,1 1 0,30 11 1,-3 1 373,0-2 0,0-2 0,1-2 1,87 7-1,192-13 708,-202-6-656,183-4 969,-80-2-1171,255 26 1,-353-6-21,-1-7 0,1-5 0,129-17-1,-157 4-53,-1-5 0,0-4 0,-2-4-1,123-50 1,-188 63-185,-19 8 0,1 0 0,-1-1 0,-1-1 0,1 0 0,23-17 0,-37 23-30,1 1 0,-1 0 0,1 0 1,-1-1-1,1 1 0,-1 0 0,1-1 0,-1 1 0,1-1 0,-1 1 1,0-1-1,1 1 0,-1-1 0,0 1 0,0-1 0,1 1 1,-1-1-1,0 1 0,0-1 0,0 1 0,1-1 0,-1 0 0,0 1 1,0-1-1,0 1 0,0-1 0,0 0 0,0 1 0,0-1 0,0 1 1,-1-1-1,1 0 0,0 1 0,0-1 0,0 1 0,-1-2 1,-18-10-3601,13 9 2396,-18-10-6667</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7:12.309"/>
    </inkml:context>
    <inkml:brush xml:id="br0">
      <inkml:brushProperty name="width" value="0.025" units="cm"/>
      <inkml:brushProperty name="height" value="0.025" units="cm"/>
      <inkml:brushProperty name="color" value="#F6630D"/>
    </inkml:brush>
  </inkml:definitions>
  <inkml:trace contextRef="#ctx0" brushRef="#br0">202 65 16784,'0'-1'278,"0"0"-1,-1 0 1,1 0 0,0 0-1,0 0 1,0 0-1,-1 0 1,1 0 0,0 0-1,-1 0 1,1 0 0,-1 1-1,1-1 1,-1 0 0,0 0-1,1 1 1,-1-1 0,0 0-1,1 1 1,-1-1 0,0 0-1,0 1 1,0-1 0,1 1-1,-1-1 1,-1 1 0,-32-6 2355,27 6-2542,0 1 0,1 0 0,-1 0 0,1 0 0,-1 0 0,1 1 0,-1 0 0,-6 4 0,6-1 72,0 1 0,0 0 0,1 0 0,0 0 0,0 0 0,1 1 0,-1 0-1,2 0 1,-1 1 0,1-1 0,0 1 0,0 0 0,1 0 0,0 0 0,1 1 0,0-1 0,0 1 0,1-1 0,0 1 0,0 8 0,1-15-145,0-1 1,0 0-1,0 0 1,1 0 0,-1 1-1,0-1 1,1 0-1,-1 0 1,1 0-1,-1 0 1,1 0-1,-1 0 1,1 0-1,0 0 1,0 0 0,0 0-1,-1 0 1,1 0-1,0 0 1,0-1-1,0 1 1,0 0-1,0-1 1,0 1-1,0-1 1,1 1 0,1 0-1,1-1 19,-1 1 1,1-1-1,0 1 1,0-1-1,0 0 0,0-1 1,0 1-1,7-2 1,1-1 35,0-1 1,0 0-1,-1 0 1,0-1-1,11-7 1,-2-1-24,-1-1 1,-1-2-1,30-30 1,-40 38-41,-1 0 0,0 0 0,-1-1 1,0 0-1,-1 0 0,1-1 1,-2 1-1,1-1 0,-2 0 1,6-19-1,-9 29-10,0 0 0,-1 0 0,1 0 0,0 0 0,0 0 0,0-1 0,0 1 0,0 0 0,-1 0 0,1 0 0,0 0 0,0 0 0,0 0 0,0 0 0,-1 0 0,1 0 0,0 0 0,0 0 0,0 0 0,0 0 0,-1 0 0,1 0 0,0 0 0,0 0 0,0 0 0,-1 0 0,1 0 0,0 0 0,0 0 0,0 0 0,0 0 0,-1 0 0,1 0 0,0 0 0,0 0 0,0 1 0,0-1 0,0 0 0,-1 0 0,1 0 0,0 0 0,0 0 0,0 1 0,0-1 0,0 0 0,0 0 0,0 0 0,0 0 0,-1 1 0,1-1 0,0 0 0,0 0 0,0 0 0,0 0 0,0 1 0,0-1 0,-11 13 0,-1 3 0,0 1 0,2 1 0,0 0 0,1 0 0,1 1 0,1 0 0,1 0 0,0 1 0,1 0 0,-2 23 0,7-42-55,0 0 1,-1 0-1,1 0 1,0 0-1,0 0 0,0 0 1,0 1-1,0-1 0,0 0 1,0 0-1,1 0 1,-1 0-1,0 0 0,0 0 1,1 0-1,-1 0 1,1 0-1,-1 0 0,1 0 1,0 0-1,-1 0 0,1 0 1,0 0-1,0 0 1,-1 0-1,1-1 0,0 1 1,0 0-1,0-1 1,0 1-1,0 0 0,0-1 1,0 1-1,0-1 0,0 0 1,0 1-1,0-1 1,0 0-1,1 0 0,-1 0 1,0 0-1,0 1 1,0-2-1,0 1 0,0 0 1,1 0-1,-1 0 0,0 0 1,0-1-1,0 1 1,2-1-1,2-1-543,0 0 0,0 0 0,1 0 0,-1-1 0,-1 0 1,1 0-1,0 0 0,-1-1 0,7-5 0,16-27-6662</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7:12.668"/>
    </inkml:context>
    <inkml:brush xml:id="br0">
      <inkml:brushProperty name="width" value="0.025" units="cm"/>
      <inkml:brushProperty name="height" value="0.025" units="cm"/>
      <inkml:brushProperty name="color" value="#F6630D"/>
    </inkml:brush>
  </inkml:definitions>
  <inkml:trace contextRef="#ctx0" brushRef="#br0">151 1 19058,'-9'9'2322,"-2"4"-1576,-10 11 2189,-27 38-1,44-57-2715,0 0 0,0 0 0,1 1 0,0-1 1,0 1-1,1 0 0,0 0 0,0 0 0,0 0 1,0 0-1,1 1 0,0-1 0,1 1 0,-1-1 1,1 7-1,1-12-220,-1 0-1,1 0 1,-1 0 0,1-1-1,-1 1 1,1 0 0,0 0-1,-1-1 1,1 1 0,0 0 0,0-1-1,-1 1 1,1 0 0,0-1-1,0 1 1,0-1 0,0 1-1,0-1 1,0 0 0,-1 1 0,1-1-1,0 0 1,0 0 0,0 0-1,0 0 1,2 0 0,33 0-53,-27-1 9,10-1-416,0 0-1,33-10 1,-38 7 119,1 2 1,0 0 0,0 0-1,0 2 1,22-1 0,-37 2 365,1 1 0,0-1 0,-1 0 1,1 0-1,-1 0 0,1 1 0,0-1 0,-1 0 1,1 1-1,-1-1 0,1 0 0,-1 1 1,1-1-1,-1 1 0,0-1 0,1 1 0,-1-1 1,1 1-1,-1-1 0,0 1 0,0-1 1,1 1-1,-1-1 0,0 1 0,0 0 0,1-1 1,-1 1-1,0-1 0,0 1 0,0 0 0,0-1 1,0 1-1,0-1 0,0 1 0,0 0 1,0-1-1,-1 1 0,1 0 0,0-1 0,0 1 1,0-1-1,-1 1 0,1-1 0,-1 2 0,-13 26 1743,1-13-1557,-1-1 0,0-1 0,-1 0 0,-1-1 0,-32 19 0,38-25-151,0-1 1,0 0-1,0-1 1,-1 0 0,0 0-1,1-1 1,-1-1 0,0 1-1,0-2 1,-1 0-1,-19 0 1,30-2-83,-1 1 0,1 0 0,0-1 0,0 1 0,-1-1 0,1 1 0,0-1 0,0 0 0,0 0 0,0 1 0,0-1 0,0 0 0,0 0 0,0 0 0,1 0 0,-1 0 0,0 0 0,0 0 0,1 0 0,-1 0 0,1-1 0,-1 1 0,1 0 0,-1 0 0,1 0 0,0-1 0,-1 1 0,1 0 0,0-1 0,0 1 0,0 0 0,0 0 0,0-1 0,0 1 0,1 0 0,-1-1 0,0 1 0,1 0 0,0-2 0,0-2-291,0 0-1,1 0 0,-1 0 0,1 0 0,0 0 1,1 1-1,-1-1 0,6-7 0,2 2-2911,0 1 1,0 0-1,15-8 0,7-4-10194</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7:13.167"/>
    </inkml:context>
    <inkml:brush xml:id="br0">
      <inkml:brushProperty name="width" value="0.025" units="cm"/>
      <inkml:brushProperty name="height" value="0.025" units="cm"/>
      <inkml:brushProperty name="color" value="#F6630D"/>
    </inkml:brush>
  </inkml:definitions>
  <inkml:trace contextRef="#ctx0" brushRef="#br0">1 158 17521,'0'0'6715,"10"-3"-4238,32-15-1564,-1-1 0,-1-2 0,-1-2 0,44-33 0,-69 42-613,-20 11 204,3 3-428,-1 1 0,1 1 1,-1-1-1,1 0 0,0 1 0,0-1 0,0 1 0,-4 3 0,-9 8-76,1 0 0,1 1 0,0 1 0,-12 18 0,20-26 0,1 0 0,0 1 0,1 0 0,0 0 0,0 0 0,1 0 0,0 1 0,0-1 0,1 1 0,0 0 0,-1 12 0,3-20 0,0 0 0,0 0 0,0 1 0,0-1 0,0 0 0,1 0 0,-1 0 0,0 0 0,1 0 0,-1 0 0,1 0 0,0 0 0,-1-1 0,1 1 0,-1 0 0,1 0 0,0 0 0,0-1 0,0 1 0,-1 0 0,1-1 0,0 1 0,0 0 0,0-1 0,0 1 0,0-1 0,0 0 0,0 1 0,0-1 0,0 0 0,0 1 0,0-1 0,0 0 0,2 0 0,43 0 0,-37-1 0,12-2 0,0-1 0,0-1 0,39-14 0,-39 11 0,0 2 0,0 0 0,37-5 0,-60 11 0,-1-1 0,0 0 0,0-1 0,1 1 0,-1 0 0,1-1 0,-1 1 0,1-1 0,-1 0 0,1 0 0,0 0 0,0 0 0,0 0 0,0 0 0,0-1 0,1 1 0,-1-1 0,1 1 0,-1-1 0,1 0 0,0 1 0,-2-6 0,-1-1 0,1-1 0,0 1 0,0-1 0,1 1 0,0-1 0,-1-12 0,4 21 0,-1 0 0,1 0 0,0 1 0,0-1 0,0 0 0,0 1 0,0-1 0,0 0 0,0 1 0,0-1 0,0 1 0,0-1 0,0 1 0,0 0 0,0 0 0,0-1 0,0 1 0,0 0 0,1 0 0,-1 0 0,0 0 0,0 0 0,0 0 0,0 0 0,2 1 0,2-1 0,9 0-11,17 0-1459,0-2 1,49-8-1,-25-3-6410</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7:14.433"/>
    </inkml:context>
    <inkml:brush xml:id="br0">
      <inkml:brushProperty name="width" value="0.025" units="cm"/>
      <inkml:brushProperty name="height" value="0.025" units="cm"/>
      <inkml:brushProperty name="color" value="#F6630D"/>
    </inkml:brush>
  </inkml:definitions>
  <inkml:trace contextRef="#ctx0" brushRef="#br0">1 0 13805,'0'0'14302,"13"3"-12471,32 4-1095,0-2 0,0-2 1,56-4-1,-42 0-2099,108 11 0,-163-8-5212,-11 0 2650,-13 1-1425,-9-2-4313</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7:14.777"/>
    </inkml:context>
    <inkml:brush xml:id="br0">
      <inkml:brushProperty name="width" value="0.025" units="cm"/>
      <inkml:brushProperty name="height" value="0.025" units="cm"/>
      <inkml:brushProperty name="color" value="#F6630D"/>
    </inkml:brush>
  </inkml:definitions>
  <inkml:trace contextRef="#ctx0" brushRef="#br0">1 9 12812,'0'0'14670,"54"26"-12748,-3-26-737,3 0-705,1 0-384,1 0-63,-3-5-194,-13-1-1953,-4-5-4548,-7-2-9737</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06.586"/>
    </inkml:context>
    <inkml:brush xml:id="br0">
      <inkml:brushProperty name="width" value="0.025" units="cm"/>
      <inkml:brushProperty name="height" value="0.025" units="cm"/>
    </inkml:brush>
  </inkml:definitions>
  <inkml:trace contextRef="#ctx0" brushRef="#br0">493 1 13485,'0'0'10474,"-8"7"-10378,-2 4 366,0 0 0,0 0 1,1 1-1,-14 26 0,10-18-32,1 0 0,-2-1 0,-1-1 0,0 0 0,-1-1 0,-19 16 0,-115 85 1272,128-102-1374,2-1-113,6-3-144,-1-1 0,0-1 0,0 0 0,-1-2-1,-20 9 1,65-39-5639,38-16-6080,-29 18-588</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7:16.396"/>
    </inkml:context>
    <inkml:brush xml:id="br0">
      <inkml:brushProperty name="width" value="0.025" units="cm"/>
      <inkml:brushProperty name="height" value="0.025" units="cm"/>
      <inkml:brushProperty name="color" value="#F6630D"/>
    </inkml:brush>
  </inkml:definitions>
  <inkml:trace contextRef="#ctx0" brushRef="#br0">2 226 14253,'0'0'240,"0"1"-1,0-1 1,-1 0-1,1 0 1,0 0-1,0 0 1,0 1-1,0-1 1,0 0-1,0 0 1,0 0-1,0 1 1,0-1-1,0 0 1,0 0-1,0 0 1,0 1-1,0-1 1,0 0-1,0 0 1,0 0-1,0 0 1,0 1-1,0-1 1,0 0-1,0 0 1,0 0-1,1 1 1,-1-1-1,0 0 1,0 0-1,0 0 1,0 0-1,0 0 1,0 1-1,1-1 1,-1 0-1,0 0 1,0 0-1,0 0 1,0 0-1,1 0 1,-1 0 0,0 1-1,12-4 2627,13-10-2261,263-196 580,-272 200-1206,-15 21 118,-21 31 294,17-37-271,-21 40 378,15-32-365,2-1 0,-1 1 1,2 0-1,0 1 0,0 0 1,2 0-1,0 0 0,-4 25 1,9-40-180,-1 1 0,0-1 1,0 0-1,1 0 1,-1 1-1,0-1 1,1 0-1,-1 0 0,0 1 1,1-1-1,-1 0 1,0 0-1,1 0 1,-1 0-1,0 0 0,1 1 1,-1-1-1,0 0 1,1 0-1,-1 0 1,1 0-1,-1 0 0,0 0 1,1 0-1,-1 0 1,1 0-1,-1-1 1,0 1-1,1 0 0,-1 0 1,0 0-1,1 0 1,-1 0-1,0-1 1,1 1-1,-1 0 0,17-8-3173,0-12-3593,-1-6-3769</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7:16.770"/>
    </inkml:context>
    <inkml:brush xml:id="br0">
      <inkml:brushProperty name="width" value="0.025" units="cm"/>
      <inkml:brushProperty name="height" value="0.025" units="cm"/>
      <inkml:brushProperty name="color" value="#F6630D"/>
    </inkml:brush>
  </inkml:definitions>
  <inkml:trace contextRef="#ctx0" brushRef="#br0">82 0 17745,'0'0'11824,"0"9"-11210,0 2-529,-2-1 0,0 1 0,0 0 0,-1-1 0,0 1 0,0-1 0,-1 0 0,-1 0 0,0 0 0,-12 17-1,13-20-30,0-1 65,0 0 0,1 0 0,-1 0 0,1 1 1,1-1-1,-1 1 0,1 0 0,0-1 0,1 1 0,-1 0 0,1 0 0,0 14 0,2-21-117,-1 1 0,0 0 0,1-1 0,-1 1 0,1 0 0,-1-1 0,1 1 0,-1-1 0,1 1 0,-1-1 1,1 1-1,-1-1 0,1 1 0,0-1 0,-1 0 0,1 1 0,0-1 0,-1 0 0,1 1 0,0-1 0,0 0 0,-1 0 0,1 0 0,0 0 0,0 0 0,0 0 0,26 1-45,-21-1 4,0 0-206,-1-1 0,1 1 0,0-1-1,0-1 1,-1 1 0,11-4 0,29-22-5737,-17 2-1235</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7:17.097"/>
    </inkml:context>
    <inkml:brush xml:id="br0">
      <inkml:brushProperty name="width" value="0.025" units="cm"/>
      <inkml:brushProperty name="height" value="0.025" units="cm"/>
      <inkml:brushProperty name="color" value="#F6630D"/>
    </inkml:brush>
  </inkml:definitions>
  <inkml:trace contextRef="#ctx0" brushRef="#br0">111 1 16816,'0'0'4484,"-50"57"-1569,25-29 864,7 0-1600,5-3-514,9-4-832,4 0-737,2-3-96,17-4 0,10-2-737,1-3-1441,-2-3-2018,-4-3-1377,-8-3-2851</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7:17.454"/>
    </inkml:context>
    <inkml:brush xml:id="br0">
      <inkml:brushProperty name="width" value="0.025" units="cm"/>
      <inkml:brushProperty name="height" value="0.025" units="cm"/>
      <inkml:brushProperty name="color" value="#F6630D"/>
    </inkml:brush>
  </inkml:definitions>
  <inkml:trace contextRef="#ctx0" brushRef="#br0">34 57 6406,'0'0'21861,"12"-9"-20249,39-26-518,-49 34-1023,1-1 0,0 0 0,1 1 0,-1 0-1,0-1 1,0 1 0,0 1 0,1-1 0,-1 0-1,0 1 1,1 0 0,-1-1 0,4 2 0,-5-1-52,-1 0 0,1 1 1,0-1-1,-1 1 0,1-1 1,-1 1-1,1 0 0,-1-1 1,1 1-1,-1 0 0,0 0 1,1 0-1,-1 0 0,0 1 1,0-1-1,0 0 0,0 0 1,0 1-1,1 1 1,0 0-2,-1 0 0,0 0 0,0 1 1,0-1-1,0 1 0,-1-1 0,1 1 1,-1-1-1,0 1 0,0-1 0,0 1 1,0-1-1,-1 1 0,1-1 0,-1 0 1,0 1-1,0-1 0,0 0 0,-1 1 1,-2 3-1,-5 8-11,-2-1-1,0-1 1,0 0 0,-1 0-1,-20 15 1,17-15-9,1 0 1,0 1-1,1 0 1,-11 17-1,24-31 2,-1 1 0,1-1 0,0 0 0,-1 1 0,1-1 0,0 1 0,0-1 0,-1 0 0,1 1 0,0-1 0,0 1 0,0-1 0,-1 1 0,1-1 0,0 1 0,0-1 0,0 1 0,0-1 0,0 1 0,0-1 0,0 1 0,0-1 0,0 1 0,1-1 0,-1 1 0,0-1 0,0 1 0,0-1 0,0 1 0,1-1 0,-1 1 0,0-1 0,0 0 0,1 1 0,-1-1 0,0 1 0,1-1 0,-1 0 0,1 1 0,-1-1 0,0 0 0,1 0 0,-1 1 0,1-1 0,-1 0 0,1 0 0,35 5 0,40-15 0,-20-1-2277,19-6-5568,-58 12-1059</inkml:trace>
  <inkml:trace contextRef="#ctx0" brushRef="#br0" timeOffset="1">311 265 17168,'0'0'11691,"-8"61"-9449,2-40-576,1-1-1666,2-1 0,0 3 0,1-2 0,2-2 0,0-3-192,0-5-2723</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7:19.666"/>
    </inkml:context>
    <inkml:brush xml:id="br0">
      <inkml:brushProperty name="width" value="0.025" units="cm"/>
      <inkml:brushProperty name="height" value="0.025" units="cm"/>
      <inkml:brushProperty name="color" value="#F6630D"/>
    </inkml:brush>
  </inkml:definitions>
  <inkml:trace contextRef="#ctx0" brushRef="#br0">177 30 769,'4'-16'13914,"-8"6"-7087,4 10-6605,-1-1 1,0 1-1,0-1 1,0 1-1,0-1 1,0 1-1,0 0 1,0 0-1,0 0 1,0-1-1,-1 1 1,1 0-1,0 0 1,0 0-1,0 0 1,0 1-1,0-1 1,0 0-1,-1 1 1,-4 0-225,0 1 1,0 0-1,0 1 1,1 0 0,-1 0-1,-9 6 1,5 0 343,0 1 0,1 0 0,0 0 0,0 1 0,1 0 0,0 1 0,1 0 0,-9 20 0,13-24-204,-1 0-1,1 0 1,1 1-1,0 0 1,0-1-1,1 1 1,-1 0-1,2 0 1,0 0-1,0-1 1,0 1-1,1 0 1,0 0-1,4 13 1,-4-19-119,1 0 0,-1 0 0,1 0 0,0-1 0,-1 1 0,1 0 0,0-1 0,1 0 0,-1 1 0,0-1 0,1 0 0,-1 0 0,1 0 1,0 0-1,-1-1 0,1 1 0,6 1 0,-3 0 44,1-1 0,-1-1 0,1 1 0,0-1 0,-1 0 0,1 0 0,0-1 0,11-1 0,-11 1-10,-1-1 0,0 0 0,1-1 0,-1 1 1,0-1-1,0-1 0,0 1 0,0-1 0,7-4 0,-11 5-41,1 1 0,-1-1-1,0 0 1,1 0 0,-1 0 0,0-1-1,0 1 1,0 0 0,-1-1 0,1 1-1,0-1 1,-1 0 0,0 0 0,0 1-1,0-1 1,0 0 0,0 0-1,0 0 1,0-4 0,-1 5-12,-1-1 0,1 1 0,0-1 0,-1 1 0,0 0 0,1-1 0,-1 1 0,0-1 0,0 1 0,0 0 0,-1 0 0,1 0 0,0 0 0,-1 0 0,0 0 0,1 0 0,-1 0 0,0 0 0,0 1 0,0-1 0,0 1 0,0-1 0,0 1 0,-1 0 0,1 0 0,0 0 0,-1 0 0,1 0 0,0 1 0,-1-1 0,1 1 0,-5-1 0,-7-2 0,-1 1 0,0 1 0,0 0 0,-16 1 0,30 0-89,-1 0 0,1 0 0,0 0 0,0 0 0,0 0 0,0 0 0,-1 0 0,1 0-1,0 0 1,0 0 0,0 1 0,0-1 0,0 1 0,-1-1 0,1 1 0,0-1 0,0 1 0,0-1 0,0 1 0,0 0 0,1 0 0,-1-1 0,0 1 0,0 0 0,0 0-1,1 0 1,-1 0 0,0 0 0,1 0 0,-1 0 0,1 0 0,-1 0 0,1 0 0,0 1 0,-1-1 0,1 0 0,0 0 0,0 0 0,0 0 0,0 3 0,0-2-168,1 0 1,0 0 0,-1 0 0,1-1-1,0 1 1,0 0 0,0 0 0,0 0-1,1-1 1,-1 1 0,0-1 0,1 1-1,-1-1 1,1 1 0,0-1 0,-1 0-1,1 0 1,0 0 0,0 0 0,-1 0-1,1 0 1,4 1 0,28 4-5563,4-5-3320</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7:20.530"/>
    </inkml:context>
    <inkml:brush xml:id="br0">
      <inkml:brushProperty name="width" value="0.025" units="cm"/>
      <inkml:brushProperty name="height" value="0.025" units="cm"/>
      <inkml:brushProperty name="color" value="#F6630D"/>
    </inkml:brush>
  </inkml:definitions>
  <inkml:trace contextRef="#ctx0" brushRef="#br0">1 53 12075,'0'0'3161,"10"-4"-76,12-6-772,1 1-1,0 1 1,1 1-1,30-4 0,-43 9-1908,1 1 0,-1 0 0,0 1-1,14 2 1,-23-2-391,0 0-1,-1 1 1,1-1-1,-1 0 1,1 1 0,-1-1-1,0 1 1,1 0-1,-1 0 1,0-1-1,1 1 1,-1 0-1,0 0 1,0 0 0,0 0-1,1 1 1,-1-1-1,-1 0 1,1 0-1,0 1 1,0-1-1,0 0 1,-1 1 0,1-1-1,0 1 1,-1-1-1,0 1 1,1-1-1,-1 1 1,0-1-1,0 1 1,1-1 0,-1 1-1,0-1 1,-1 1-1,1 0 1,0-1-1,0 1 1,-1-1 0,1 1-1,-1-1 1,1 1-1,-2 1 1,-1 5 31,0 0 1,0 0 0,-1 0-1,0 0 1,0 0-1,-8 9 1,-7 4-45,-2 0 0,-41 32 0,35-31 0,-33 35 0,58-56 0,1 0 0,0 1 0,0-1 0,0 1 0,0-1 0,0 1 0,0-1 0,0 1 0,0-1 0,0 1 0,1 0 0,-1 0 0,0 2 0,1-3 0,0-1 0,0 1 0,0 0 0,1-1 0,-1 1 0,0-1 0,0 1 0,0-1 0,1 1 0,-1-1 0,0 1 0,1-1 0,-1 1 0,0-1 0,1 1 0,-1-1 0,0 0 0,1 1 0,-1-1 0,1 1 0,-1-1 0,1 0 0,-1 0 0,1 1 0,-1-1 0,1 0 0,0 0 0,6 2 0,-1-1 0,1 0 0,0 0 0,0-1 0,10 0 0,-7 0 0,44-2-595,1-2 1,-1-3-1,0-2 0,59-18 1,-79 17-7612</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7:23.104"/>
    </inkml:context>
    <inkml:brush xml:id="br0">
      <inkml:brushProperty name="width" value="0.025" units="cm"/>
      <inkml:brushProperty name="height" value="0.025" units="cm"/>
      <inkml:brushProperty name="color" value="#F6630D"/>
    </inkml:brush>
  </inkml:definitions>
  <inkml:trace contextRef="#ctx0" brushRef="#br0">1 237 10282,'0'0'12337,"10"-2"-10714,57-15-1147,-1-3 0,-1-2 0,72-37 0,-24 12-432,-59 24-199,-23 9-939,61-18 0,-104 44-6133,-16 7 3051,-12 3-4104</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7:23.451"/>
    </inkml:context>
    <inkml:brush xml:id="br0">
      <inkml:brushProperty name="width" value="0.025" units="cm"/>
      <inkml:brushProperty name="height" value="0.025" units="cm"/>
      <inkml:brushProperty name="color" value="#F6630D"/>
    </inkml:brush>
  </inkml:definitions>
  <inkml:trace contextRef="#ctx0" brushRef="#br0">96 233 10282,'0'0'4036,"-73"48"-2019,55-37 322,14-3 992,26-8-1762,20-18 65,18-7-737,13-8-577,9-5-320,5 0 32,-6 1 0,-10 4-480,-14 8-866,-13 3-1056,-15 7-577,-17 5-1505,-12 5-2819</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7:23.919"/>
    </inkml:context>
    <inkml:brush xml:id="br0">
      <inkml:brushProperty name="width" value="0.025" units="cm"/>
      <inkml:brushProperty name="height" value="0.025" units="cm"/>
      <inkml:brushProperty name="color" value="#F6630D"/>
    </inkml:brush>
  </inkml:definitions>
  <inkml:trace contextRef="#ctx0" brushRef="#br0">1 821 12204,'0'0'13634,"12"-12"-12551,207-248 3457,-97 110-3314,-91 113-1186,250-314 0,-272 340-286,-9 14-416,-14 28-1455,-1 3-565,11-22-1412,2-8-1351</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7:24.590"/>
    </inkml:context>
    <inkml:brush xml:id="br0">
      <inkml:brushProperty name="width" value="0.025" units="cm"/>
      <inkml:brushProperty name="height" value="0.025" units="cm"/>
      <inkml:brushProperty name="color" value="#F6630D"/>
    </inkml:brush>
  </inkml:definitions>
  <inkml:trace contextRef="#ctx0" brushRef="#br0">1738 295 14670,'0'-13'139,"1"6"-145,0-1 90,-1 0 1,1 1-1,-1-1 1,-1 0-1,0 0 1,0 1-1,0-1 0,-1 1 1,0-1-1,0 1 1,-1-1-1,0 1 1,0 0-1,-1 0 1,-8-11-1,1 7 156,-1 1 0,-1 0 0,0 0 0,0 1 1,0 1-1,-1 1 0,-1 0 0,1 0 0,-1 1 0,-17-4 0,-13-1 29,0 1 0,-57-5 1,17 7-237,0 4 0,0 3 1,-1 5-1,1 3 0,-118 24 1,154-20 124,0 2 1,0 3-1,2 1 1,0 2-1,1 3 0,1 1 1,1 2-1,1 2 1,2 2-1,-55 50 1,80-63-98,0 1 0,1 0 0,1 1 0,1 1 0,1 0 0,0 1 0,2 0 0,0 1 0,1 0 0,1 0 0,1 1 0,1 0 0,1 1 0,1-1 0,1 1 0,1 0 0,1 0 0,1-1 0,1 1 0,1 0 0,1 0 0,0-1 0,2 1 0,1-1 0,1 0 0,1-1 0,16 32 0,-13-31-55,2-1 0,0-1-1,1 0 1,1-1 0,1-1 0,1 0 0,0-2 0,1 1-1,1-2 1,0-1 0,1 0 0,1-1 0,0-2 0,1 0-1,0-1 1,0-1 0,28 7 0,-17-8 111,1-1 0,0-2 0,0-1 0,0-2 1,0-1-1,0-2 0,0-1 0,0-2 0,0-1 0,-1-2 1,57-18-1,-35 4 398,-1-2-1,-2-2 1,0-3 0,-2-2 0,-1-2 0,-1-2-1,-2-2 1,64-66 0,-70 61-377,-3-1 0,-2-2 1,-1-2-1,-3-1 0,-1-1 1,-3-2-1,-2 0 0,35-104 0,-54 134-148,0-1 0,-1 0 0,-1 0 0,-2 0 0,0 0 0,-1-33 0,-1 48-9,-1 0-1,1 0 1,-1 0 0,-1 1 0,1-1 0,-1 0 0,0 0 0,0 1-1,-1-1 1,0 1 0,0 0 0,0-1 0,0 1 0,-1 1 0,0-1 0,0 1-1,0-1 1,-1 1 0,1 0 0,-1 1 0,0-1 0,0 1 0,-1 0 0,1 0-1,0 0 1,-11-2 0,-8-2-94,0 2 0,-1 1 0,0 1 0,1 0 0,-1 2 0,0 2 0,0 0-1,-29 5 1,-16 6-1206,-110 34-1,-82 42-7591,244-82 7679,-105 38-11275</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06.928"/>
    </inkml:context>
    <inkml:brush xml:id="br0">
      <inkml:brushProperty name="width" value="0.025" units="cm"/>
      <inkml:brushProperty name="height" value="0.025" units="cm"/>
    </inkml:brush>
  </inkml:definitions>
  <inkml:trace contextRef="#ctx0" brushRef="#br0">0 1 14446,'0'0'5765,"39"68"-4324,-22-34 33,1 2 95,1 2-384,3 1-160,0-1-256,1 2-352,2-4-257,0-5-96,1-5-865,-4-8-1441,-1-11-1345,-6-7-2307</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7:25.415"/>
    </inkml:context>
    <inkml:brush xml:id="br0">
      <inkml:brushProperty name="width" value="0.025" units="cm"/>
      <inkml:brushProperty name="height" value="0.025" units="cm"/>
      <inkml:brushProperty name="color" value="#F6630D"/>
    </inkml:brush>
  </inkml:definitions>
  <inkml:trace contextRef="#ctx0" brushRef="#br0">2000 280 16656,'1'-13'608,"-1"6"-580,1 0 0,-1-1-1,0 1 1,-1 0 0,0 0 0,0 0-1,0 0 1,-1 0 0,0 1-1,0-1 1,-1 0 0,0 1 0,0 0-1,-1 0 1,1 0 0,-1 0-1,-1 0 1,1 1 0,-1-1-1,-7-5 1,-6-2 114,-1 0-1,0 2 0,-1 0 1,-1 1-1,0 1 1,0 1-1,0 1 0,-39-7 1,-1 3 46,-122-4 1,92 12-60,0 5 1,1 3 0,-1 5 0,1 3-1,1 4 1,0 5 0,2 3 0,0 3-1,-124 61 1,167-67 221,1 2 0,1 2 0,1 2 0,2 1 0,0 2 0,-51 55 0,75-69-151,1 2-1,0-1 1,1 1-1,1 1 0,1 1 1,-15 39-1,20-43-112,2-1-1,0 1 1,0 0-1,2 0 1,0 0-1,1 1 1,1-1-1,1 0 1,0 0-1,4 20 1,-1-20-52,1 1 0,0-1 0,1 0 0,1 0 0,1-1 0,0 0 0,1 0 0,15 19 0,-7-13 5,1-1 0,1-1 1,0-1-1,45 33 1,-23-25-28,0-1 0,2-3 1,1-1-1,1-3 1,87 27-1,-55-27-85,2-3 0,-1-3-1,1-4 1,1-4 0,0-3-1,-1-3 1,151-23-1,-147 10 310,-1-5-1,0-3 1,-2-3 0,-1-4-1,-1-4 1,-2-3-1,98-62 1,-120 63-51,-3-2 0,-1-3 0,-1-2 0,65-74 1,-93 93-199,-2-1 1,0-2 0,-2 0-1,-1 0 1,-1-2 0,-1 1 0,-1-2-1,-2 0 1,-1-1 0,-1 0-1,5-37 1,-12 55-36,-1 0 0,0 0 0,0 0 0,-2 1 0,1-1 0,-2 0 1,0 0-1,0 1 0,-1-1 0,0 1 0,-1-1 0,0 1 0,-1 0 0,0 1 0,-1-1 0,0 1 0,0 0 0,-1 1 0,-1-1 0,0 2 0,0-1 0,0 1 0,-1 0 1,0 0-1,-1 1 0,0 1 0,0 0 0,-12-6 0,-8-2-145,-1 2 0,-1 1 0,0 1 0,-1 1 0,0 2 0,0 2 0,0 1 0,-54 0 0,-1 6-480,0 3 1,-97 19 0,-40 24-2279,-231 79 1,234-58-2470</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9:15.962"/>
    </inkml:context>
    <inkml:brush xml:id="br0">
      <inkml:brushProperty name="width" value="0.025" units="cm"/>
      <inkml:brushProperty name="height" value="0.025" units="cm"/>
      <inkml:brushProperty name="color" value="#F6630D"/>
    </inkml:brush>
  </inkml:definitions>
  <inkml:trace contextRef="#ctx0" brushRef="#br0">1 64 7303,'0'0'3363,"54"-30"-3363,-36 25-1569,2 0-1122,-5 2 1186,-4-2 1569,-4 3 256,-3-1 257,-1 2 287,-3-2 321,1 1-1056,-1-3-2404</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9:17.695"/>
    </inkml:context>
    <inkml:brush xml:id="br0">
      <inkml:brushProperty name="width" value="0.025" units="cm"/>
      <inkml:brushProperty name="height" value="0.025" units="cm"/>
      <inkml:brushProperty name="color" value="#F6630D"/>
    </inkml:brush>
  </inkml:definitions>
  <inkml:trace contextRef="#ctx0" brushRef="#br0">1770 223 6182,'0'0'9225,"3"-6"-8585,-2 3-606,1 0 1,-1 1-1,1-1 0,-1 1 0,1 0 0,0-1 0,0 1 1,0 0-1,0 0 0,0 0 0,0 0 0,0 1 0,1-1 1,-1 1-1,1-1 0,-1 1 0,1 0 0,0 0 0,3-1 0,-6 2 63,1 0 0,0 0-1,0-1 1,0 1-1,0 0 1,-1 0 0,1-1-1,0 1 1,0 0 0,-1-1-1,1 1 1,0-1-1,0 1 1,-1-1 0,1 1-1,-1-1 1,1 0-1,0 1 1,-1-1 0,1 0-1,-1 1 1,0-1-1,1 0 1,-1 1 0,1-1-1,-1-2 1,0 2-48,0 0 0,-1 0 0,1 0 0,-1 0-1,1 0 1,-1 0 0,1 0 0,-1 0 0,0 0 0,1 0 0,-1 0 0,0 1 0,0-1 0,0 0 0,0 0 0,0 1 0,-1-1 0,-54-28-218,46 24 388,-22-8 222,0 2-1,0 1 1,-1 2 0,-1 1 0,-43-4 0,-11-3-417,-35-4 292,0 5 1,0 6-1,-238 16 0,338-5-311,1 0-1,0 1 0,0 1 0,1 2 1,-1 0-1,2 1 0,-1 1 0,1 0 1,-28 22-1,29-22 64,1-2 1,-2 1-1,1-2 1,-1-1-1,0 0 1,-22 3-1,17-4 29,0 1-1,1 1 0,-29 13 1,51-19-92,0 0 0,-1 1 1,1-1-1,0 1 0,0 0 1,1-1-1,-1 1 0,0 0 1,0 0-1,1 0 0,-1 0 1,1 0-1,0 1 0,0-1 1,0 0-1,-1 3 0,-9 45 101,-2 4-46,-19 3-26,22-40-13,0 1-1,-13 34 1,14-27-18,2-8 5,1-1 0,1 2-1,0-1 1,1 1-1,1-1 1,1 1 0,0 24-1,3-38 2,1 1 0,0-1 0,1 0 0,-1 0 0,1 0 0,-1 0 0,1 0 0,0 0 0,1 0 0,-1-1 0,1 0 0,-1 0 0,1 0 0,8 5 0,26 26 16,-28-22-20,1 0 0,-1-1 0,2 0 0,0-1 0,0 0 0,1-1 1,0 0-1,0-1 0,18 8 0,17 4 30,72 22 0,-63-24-28,339 106 4,-371-117-7,0-2 0,0-1 0,1-1-1,-1-1 1,1-1 0,34-4 0,154-29 41,-70 7-31,-11 10-14,145 1 0,-263 14 8,13 1-2,0-1 1,1-2 0,-1 0-1,-1-2 1,29-8 0,-50 10 5,-1 1 0,1-2 1,-1 1-1,1 0 0,-1-1 0,0 0 1,1 0-1,-2-1 0,1 1 0,0-1 1,-1 0-1,1 0 0,-1-1 1,0 1-1,-1-1 0,1 0 0,-1 0 1,0 0-1,0-1 0,-1 1 0,1-1 1,-1 1-1,0-1 0,-1 0 1,0 0-1,1 1 0,-2-1 0,1 0 1,-1-11-1,-2-5 40,-1 1 0,-1 0 0,0-1 0,-2 2-1,0-1 1,-14-27 0,8 17 98,-15-57-1,17 30 265,4 26-16,0 0 0,-13-35 1,15 57-331,0 0 1,-1 0 0,0 0 0,0 0-1,-1 1 1,-1 0 0,1 0 0,-1 1-1,-1 0 1,-10-10 0,-4 2-12,0 1 1,-1 0-1,-1 2 1,0 0-1,0 2 0,-1 1 1,-1 1-1,-46-10 1,26 9-692,-54-3 0,-43 7-4947,102 5-131,9-2-5002</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9:51.326"/>
    </inkml:context>
    <inkml:brush xml:id="br0">
      <inkml:brushProperty name="width" value="0.025" units="cm"/>
      <inkml:brushProperty name="height" value="0.025" units="cm"/>
    </inkml:brush>
  </inkml:definitions>
  <inkml:trace contextRef="#ctx0" brushRef="#br0">1046 291 6726,'-4'-9'491,"-4"-7"324,0 1 0,-1 0-1,0 0 1,-2 1-1,-22-25 1,27 33-674,0 0 1,-1 1-1,0 0 0,0 0 0,0 0 1,-1 1-1,1 0 0,-1 0 1,0 1-1,0 0 0,0 1 0,0 0 1,-1 0-1,1 0 0,-12 0 1,8 3-10,0-1 0,0 2 0,0-1 1,0 2-1,0 0 0,1 0 0,-1 1 1,1 0-1,0 1 0,0 1 0,1-1 0,-20 15 1,-5 7-119,2 2 0,-37 39 0,45-42 56,-37 37 11,-99 131 0,136-158 30,1 1 0,3 1-1,1 2 1,1-1 0,-23 77 0,13 2 130,-28 231 0,23 127 65,34-472-298,-6 638 563,11-530-518,6 0 0,5-1 1,4 0-1,5-2 1,64 172-1,-73-242-75,3 0-1,1 0 1,2-2-1,1-1 1,2-1 0,1-1-1,2-1 1,1-1-1,2-2 1,1-1 0,49 34-1,-60-49 13,0 0 1,2-1-1,-1-2 0,1 0 0,1-2 0,0 0 1,0-2-1,1 0 0,0-2 0,0 0 0,1-2 0,-1-1 1,0-1-1,1-1 0,-1-2 0,1 0 0,-1-2 0,0 0 1,0-2-1,34-12 0,42-27 283,-3-3 1,156-105 0,-58 32 21,-166 104-291,31-17 0,-1-4-1,55-44 0,-97 67-4,-1-1 0,0-1 0,-1 0 0,-1-2 0,-1 1 1,0-2-1,-1 0 0,-1 0 0,17-43 0,72-271 1218,10-24 449,25 82-451,-86 185-672,51-131 0,-87 178-447,-2-1 0,-2 0 0,-2-1 0,-1 1 0,-1-59 1,-6 8-116,-18-143 0,-43-119-78,43 288 89,-2 1 0,-3 1 0,-34-68 1,47 116 24,0 0 1,-2 1 0,0 0-1,-1 1 1,-1 0 0,0 1 0,-2 1-1,0 0 1,0 1 0,-1 1-1,-1 1 1,-1 0 0,0 1-1,0 1 1,-1 1 0,0 1 0,-1 1-1,-40-11 1,-285-47 106,173 38-72,100 15-1435,-144-7-1,191 20 825,-1 1 0,1 1 0,-1 1 0,1 1-1,0 2 1,0 0 0,1 2 0,-49 22 0,42-13-2388,-49 36 0,-29 35-4692</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9:54.843"/>
    </inkml:context>
    <inkml:brush xml:id="br0">
      <inkml:brushProperty name="width" value="0.025" units="cm"/>
      <inkml:brushProperty name="height" value="0.025" units="cm"/>
    </inkml:brush>
  </inkml:definitions>
  <inkml:trace contextRef="#ctx0" brushRef="#br0">68 32 10922,'0'0'1719,"-9"-5"363,-4-2-1304,-8-5 27,-4 4 2908,127 33 612,-23-8-4147,82 7 1,438-8-4438,-539-17 3227,135-11-3021,-67-6-1407,-48 2-2323</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9:55.591"/>
    </inkml:context>
    <inkml:brush xml:id="br0">
      <inkml:brushProperty name="width" value="0.025" units="cm"/>
      <inkml:brushProperty name="height" value="0.025" units="cm"/>
    </inkml:brush>
  </inkml:definitions>
  <inkml:trace contextRef="#ctx0" brushRef="#br0">47 77 11403,'-10'0'1826,"8"0"-1463,-24 1 157,17-1 444,15 0 1780,336-26 405,-166 7-2829,745-13-111,-726 51-2472,-86-6-5943,-63-9-997</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9:56.029"/>
    </inkml:context>
    <inkml:brush xml:id="br0">
      <inkml:brushProperty name="width" value="0.025" units="cm"/>
      <inkml:brushProperty name="height" value="0.025" units="cm"/>
    </inkml:brush>
  </inkml:definitions>
  <inkml:trace contextRef="#ctx0" brushRef="#br0">0 36 16592,'0'0'2146,"88"17"-1922,-5-9 352,25 1-31,28-2-129,13-6-63,13-1-193,2 0-32,-4-10-96,-10-4-64,-14-2-897,-11 5-224,-14 2 0,-12 4-1153,-10 0-1570,-12-2-3235</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286"/>
    </inkml:context>
    <inkml:brush xml:id="br0">
      <inkml:brushProperty name="width" value="0.025" units="cm"/>
      <inkml:brushProperty name="height" value="0.025" units="cm"/>
      <inkml:brushProperty name="color" value="#F6630D"/>
    </inkml:brush>
  </inkml:definitions>
  <inkml:trace contextRef="#ctx0" brushRef="#br0">2 35 13036,'0'0'10827,"1"10"-10544,-2 66 44,-1-28 1047,8 73-1,-6-119-1307,0-1-1,0 0 1,0 0-1,0 0 1,0 1-1,0-1 1,0 0-1,0 0 1,1 0-1,-1 0 1,1 0-1,-1 1 1,1-1-1,-1 0 1,1 0-1,-1 0 1,1 0-1,0 0 1,-1-1-1,1 1 1,0 0-1,0 0 0,0 0 1,0-1-1,0 1 1,0 0-1,0-1 1,0 1-1,0-1 1,0 1-1,0-1 1,0 1-1,1-1 1,-1 0-1,0 0 1,0 0-1,0 1 1,0-1-1,1 0 1,-1 0-1,0-1 1,0 1-1,0 0 1,0 0-1,1-1 1,-1 1-1,0 0 0,0-1 1,0 1-1,0-1 1,0 1-1,0-1 1,0 0-1,0 0 1,0 1-1,1-2 1,8-6 206,0 1 0,-1-1 0,0 0 0,8-11 0,37-43-121,-3-1 1,45-75-1,-120 182-8901,11-22 2093</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287"/>
    </inkml:context>
    <inkml:brush xml:id="br0">
      <inkml:brushProperty name="width" value="0.025" units="cm"/>
      <inkml:brushProperty name="height" value="0.025" units="cm"/>
      <inkml:brushProperty name="color" value="#F6630D"/>
    </inkml:brush>
  </inkml:definitions>
  <inkml:trace contextRef="#ctx0" brushRef="#br0">75 88 7527,'0'0'10271,"3"-10"-7543,3-1-1677,5-14 4,-7-1 3373,-4 25-3590,-17 17 214,-18 11 709,29-24-1418,0 1 0,0 1-1,1-1 1,-1 1-1,-6 8 1,10-7-343,1 0 0,0 1 0,0-1 0,1 0 0,0 1 0,0-1 0,1 0 0,-1 1 0,4 10 0,-4-17 0,1 1 0,0 0 0,0-1 0,0 1 0,0-1 0,0 0 0,0 1 0,0-1 0,0 0 0,0 0 0,0 1 0,0-1 0,0 0 0,1 0 0,-1 0 0,0 0 0,0 0 0,0 0 0,0-1 0,0 1 0,0 0 0,0-1 0,0 1 0,0 0 0,0-1 0,0 1 0,0-1 0,0 1 0,1-2 0,28-20 0,-29 21 0,33-32 0,32-25 0,-62 54 0,1 1 0,0 0 0,0 0 0,0 0 0,0 1 0,1 0 0,-1 0 0,1 0 0,-1 0 0,1 1 0,0 0 0,6 0 0,-11 1 0,0 0 0,0 0 0,-1 0 0,1 1 0,0-1 0,0 0 0,-1 0 0,1 1 0,0-1 0,0 0 0,-1 1 0,1-1 0,0 1 0,-1-1 0,1 1 0,0-1 0,-1 1 0,1-1 0,-1 1 0,1 0 0,-1-1 0,1 1 0,-1 0 0,0-1 0,1 1 0,-1 0 0,1 1 0,3 30 0,-5-23 0,0 0 0,0 0 0,-1 0 0,0-1 0,-3 10 0,-7 11 0,58-97 0,-42 59 0,-1 0 0,0 0 0,0 0 0,-1 0 0,0 0 0,-1 0 0,1-14 0,-2 23 0,0-1 0,0 1 0,-1 0 0,1 0 0,0-1 0,0 1 0,0 0 0,0 0 0,0 0 0,-1-1 0,1 1 0,0 0 0,0 0 0,0 0 0,0 0 0,-1-1 0,1 1 0,0 0 0,0 0 0,-1 0 0,1 0 0,0 0 0,0 0 0,0 0 0,-1-1 0,1 1 0,0 0 0,0 0 0,-1 0 0,1 0 0,0 0 0,0 0 0,-1 0 0,1 0 0,0 1 0,0-1 0,-1 0 0,1 0 0,0 0 0,0 0 0,-1 0 0,1 0 0,0 0 0,0 0 0,0 1 0,-1-1 0,1 0 0,0 0 0,0 0 0,0 0 0,-1 1 0,1-1 0,0 0 0,0 0 0,0 1 0,0-1 0,-12 16 0,11-15-9,1-1 0,1 1 0,-1 0 0,0-1 0,0 1 0,0-1 0,0 1 0,0 0 0,0-1 0,1 1 0,-1-1 0,0 1-1,1-1 1,-1 1 0,0-1 0,1 1 0,-1-1 0,0 1 0,1-1 0,-1 0 0,1 1 0,-1-1 0,1 0 0,-1 1 0,1-1 0,-1 0 0,1 1 0,-1-1 0,1 0 0,-1 0 0,2 0 0,28 5-919,32-9-3204,-41-1-3940,0-1-4708</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288"/>
    </inkml:context>
    <inkml:brush xml:id="br0">
      <inkml:brushProperty name="width" value="0.025" units="cm"/>
      <inkml:brushProperty name="height" value="0.025" units="cm"/>
      <inkml:brushProperty name="color" value="#F6630D"/>
    </inkml:brush>
  </inkml:definitions>
  <inkml:trace contextRef="#ctx0" brushRef="#br0">74 1 13549,'0'0'17125,"-9"3"-17098,4-1-41,-1 0 0,1 0 0,0 1 0,0 0 0,0 0 0,-8 6-1,11-8-13,1 1 0,-1 0 0,0-1 0,1 1 0,-1 0 0,1 0 0,0 0 0,0 0 0,0 0 0,0 0-1,0 0 1,0 0 0,0 0 0,1 1 0,-1-1 0,1 0 0,-1 0 0,1 1 0,0-1 0,0 0 0,0 1 0,0-1-1,1 0 1,0 5 0,-1-6-7,1 0-1,0-1 0,-1 1 1,1 0-1,0 0 1,0-1-1,-1 1 0,1 0 1,0-1-1,0 1 0,0-1 1,0 1-1,0-1 1,0 1-1,-1-1 0,1 0 1,0 0-1,0 1 0,0-1 1,0 0-1,1 0 1,-1 0-1,1 0 0,33 0-513,-26-1 240,83-5-1640,-91 6 2000,-1 0-1,1 1 1,-1-1 0,1 0-1,-1 1 1,0-1 0,1 0-1,-1 1 1,0-1 0,1 0-1,-1 1 1,0-1 0,0 1-1,1-1 1,-1 1 0,0-1-1,0 0 1,0 1 0,1-1-1,-1 1 1,0-1 0,0 1-1,0-1 1,0 1 0,0-1-1,0 1 1,0-1 0,0 1-1,0-1 1,0 1 0,0-1-1,-1 1 1,1-1 0,0 1-1,0-1 1,0 1 0,-1-1-1,1 1 1,0-1 0,-1 0-1,1 1 1,0-1 0,-1 1-1,1-1 1,-15 22 1769,8-18-1680,-1 0-1,0-1 1,0 0 0,0 0-1,-1 0 1,1-1 0,-1-1 0,0 1-1,1-1 1,-1-1 0,-13 0-1,32-2-11877,-7 2 8999,12-4-9609</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07.286"/>
    </inkml:context>
    <inkml:brush xml:id="br0">
      <inkml:brushProperty name="width" value="0.025" units="cm"/>
      <inkml:brushProperty name="height" value="0.025" units="cm"/>
    </inkml:brush>
  </inkml:definitions>
  <inkml:trace contextRef="#ctx0" brushRef="#br0">0 0 13805</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289"/>
    </inkml:context>
    <inkml:brush xml:id="br0">
      <inkml:brushProperty name="width" value="0.025" units="cm"/>
      <inkml:brushProperty name="height" value="0.025" units="cm"/>
      <inkml:brushProperty name="color" value="#F6630D"/>
    </inkml:brush>
  </inkml:definitions>
  <inkml:trace contextRef="#ctx0" brushRef="#br0">91 192 20019,'0'0'6160,"-9"1"-5476,5 0-637,0-1 1,1 1-1,-1 0 0,0 0 1,0 0-1,1 1 0,-1 0 1,1-1-1,-1 1 1,1 0-1,0 0 0,0 1 1,0-1-1,0 1 0,0 0 1,0-1-1,1 1 1,-1 0-1,1 1 0,0-1 1,0 0-1,0 1 0,0-1 1,1 1-1,-1-1 1,1 1-1,0 0 0,0 0 1,0 0-1,1-1 0,-1 9 1,1-9-22,-1-1-1,1 1 1,0 0 0,0 0 0,0 0 0,1-1-1,-1 1 1,1 0 0,-1 0 0,1-1-1,0 1 1,0-1 0,0 1 0,0 0 0,0-1-1,1 0 1,-1 1 0,4 2 0,-2-3-17,-1 0 1,1 0-1,0-1 0,0 1 1,1-1-1,-1 0 1,0 0-1,0 0 1,1 0-1,-1-1 0,0 1 1,1-1-1,-1 0 1,1 0-1,3 0 0,1-1 3,-1-1 0,0 1-1,1-1 1,-1-1 0,0 1 0,0-1-1,0 0 1,0-1 0,-1 0-1,1 0 1,-1 0 0,0-1-1,0 0 1,-1 0 0,1 0-1,-1-1 1,8-11 0,0 0 32,-1 0 0,-1-2 0,-1 1 0,0-1 0,8-25 1,-14 34 33,0 0-1,-1 0 1,0-1 0,-1 1 0,0-1 0,0 0 0,-1 0 0,-1 1 0,-1-22 0,0 31-77,0 0-1,1 0 1,-1 0 0,0 0-1,0 0 1,1 0 0,-1 0 0,0 0-1,0 1 1,0-1 0,0 0-1,0 1 1,0-1 0,-1 1-1,1-1 1,0 1 0,0-1-1,0 1 1,0 0 0,0 0-1,-1-1 1,1 1 0,0 0 0,0 0-1,-1 0 1,1 0 0,0 1-1,0-1 1,0 0 0,0 0-1,-3 2 1,-38 12-2,-21 33 62,58-42-22,0 0-1,0 0 0,1 0 0,-1 0 0,1 1 1,0 0-1,1-1 0,-1 2 0,-2 7 0,5-13-36,1 0 0,0 0 0,0 0 0,0-1 0,0 1-1,0 0 1,1 0 0,-1 0 0,0-1 0,0 1 0,1 0-1,-1 0 1,0 0 0,1-1 0,-1 1 0,0 0 0,1-1-1,-1 1 1,1 0 0,-1-1 0,1 1 0,0 0 0,-1-1-1,1 1 1,0-1 0,-1 1 0,1-1 0,0 0 0,-1 1-1,1-1 1,0 0 0,0 1 0,0-1 0,-1 0 0,2 0-1,40 10-101,-23-7-223,-16-2 282,0 0 1,1 0-1,-1 0 1,0 0 0,0 0-1,0 1 1,0 0-1,-1-1 1,1 1 0,0 0-1,-1 1 1,1-1-1,-1 0 1,0 1-1,1-1 1,-1 1 0,-1 0-1,1-1 1,0 1-1,-1 0 1,1 0-1,-1 0 1,0 1 0,0-1-1,0 0 1,1 5-1,-2 1 113,0 0 0,0 0 0,0 0 0,-1 0 1,-1 0-1,0 0 0,0 0 0,-6 15 0,7-21-164,-1 1-221</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290"/>
    </inkml:context>
    <inkml:brush xml:id="br0">
      <inkml:brushProperty name="width" value="0.025" units="cm"/>
      <inkml:brushProperty name="height" value="0.025" units="cm"/>
      <inkml:brushProperty name="color" value="#F6630D"/>
    </inkml:brush>
  </inkml:definitions>
  <inkml:trace contextRef="#ctx0" brushRef="#br0">99 1 16400,'0'0'15758,"-33"72"-15149,13-33-609,1 0 0,5 0 0,5-4 0,5-4 0,4-7 0,0-7 0,12-3 0,4-9-1313,4-5-1698,1 0-2915,2-9-4067</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291"/>
    </inkml:context>
    <inkml:brush xml:id="br0">
      <inkml:brushProperty name="width" value="0.025" units="cm"/>
      <inkml:brushProperty name="height" value="0.025" units="cm"/>
      <inkml:brushProperty name="color" value="#F6630D"/>
    </inkml:brush>
  </inkml:definitions>
  <inkml:trace contextRef="#ctx0" brushRef="#br0">70 17 15855,'0'0'13309,"-9"6"-11868,0-3-1142,5-2-243,1 1-1,0-1 1,-1 0 0,1 1-1,0 0 1,0 0 0,0 0-1,1 0 1,-1 0 0,0 1-1,1-1 1,-1 1 0,-3 5-1,5-7-55,0 0 0,1 0 0,-1 0 0,1 0 0,-1 0 0,1 0 0,-1 0-1,1 0 1,0 0 0,-1 0 0,1 0 0,0 0 0,0 0 0,0 0 0,0 0 0,0 1-1,0-1 1,0 0 0,0 0 0,0 0 0,0 0 0,1 0 0,-1 0 0,0 0 0,1 0-1,-1 0 1,1 0 0,-1 0 0,1 0 0,0 0 0,-1 0 0,1 0 0,0 0 0,0 0-1,0-1 1,-1 1 0,1 0 0,0-1 0,0 1 0,0 0 0,0-1 0,0 1 0,0-1 0,0 0-1,2 1 1,-1 0 4,0-1-1,0 1 1,0-1-1,0 0 1,0 0 0,0 0-1,0 0 1,0 0-1,-1 0 1,1 0-1,0-1 1,0 1-1,0-1 1,0 1-1,0-1 1,-1 0 0,1 0-1,0 1 1,0-1-1,-1 0 1,1-1-1,-1 1 1,1 0-1,-1 0 1,0-1-1,3-2 1,-1-1 15,0-1 1,0-1-1,0 1 0,-1 0 0,1 0 0,-2-1 1,1 0-1,-1 1 0,1-14 0,-4 22-29,-1 0 0,0 0 0,1 1 0,0-1 0,-1 1 0,1-1 0,0 1 0,-3 5-1,-12 37 45,16-42-37,0 0 0,0-1 0,0 1-1,1 0 1,-1 0 0,1 0 0,0 0 0,0 0 0,0 0-1,0 0 1,1 0 0,-1 0 0,2 5 0,-1-7-43,-1 0 0,1-1-1,0 1 1,-1-1 0,1 1 0,0-1 0,-1 0 0,1 1 0,0-1 0,-1 0 0,1 1-1,0-1 1,0 0 0,-1 0 0,1 1 0,0-1 0,0 0 0,-1 0 0,1 0-1,0 0 1,0 0 0,0 0 0,-1-1 0,1 1 0,0 0 0,0 0 0,-1 0 0,1-1-1,0 1 1,0 0 0,-1-1 0,1 1 0,0-1 0,0 0 0,23-17-1986,-15 7-104,0 0-1,-1-1 1,-1 0 0,1-1 0,-2 1 0,10-28 0,-27 81 8056,13-41-5968,0 0 0,0 0 0,0-1 0,0 1 0,0-1 0,0 0 0,-1 1 0,1-1 0,0 0 0,0 0 0,-1 0 0,4-3 0,3-4-2144,8-6 6542,-13 17-1005,-4 10-1700,-4 5-1403,2-6 18,-1-1 0,1 1 1,1 0-1,0 0 0,1 0 1,0 0-1,1 0 0,0 0 0,1 0 1,0 0-1,1 0 0,0-1 1,5 15-1,-1-14-54,-2-1 1,0 2-1,0-1 1,-1 0-1,-1 1 1,3 20-1,-6-29-154,1-1 0,0 0 1,-1 0-1,0 1 0,1-1 0,-1 0 0,0 0 0,-1 0 0,1 0 0,-1 0 0,1 0 0,-1 0 0,0-1 0,0 1 0,0-1 0,0 1 0,0-1 0,-1 0 0,1 1 0,-1-1 0,0 0 0,1-1 1,-1 1-1,0 0 0,0-1 0,0 0 0,0 0 0,0 0 0,-1 0 0,-3 1 0,4-1-44,0 0-1,0-1 1,0 1 0,0-1 0,0 1 0,0-1-1,0 0 1,0 0 0,0 0 0,0-1 0,0 1-1,0-1 1,0 1 0,0-1 0,0 0-1,0 0 1,-3-2 0,5 2-9,0 0 0,0-1 1,0 1-1,0 0 0,0-1 0,0 1 0,0-1 0,0 1 1,1-1-1,-1 1 0,0-1 0,1 1 0,0-1 0,-1 0 1,1 1-1,0-1 0,0 0 0,0 1 0,0-1 1,0 0-1,0 1 0,0-1 0,0 0 0,1 1 0,-1-1 1,1 0-1,-1 1 0,1-1 0,0 1 0,0-1 0,-1 1 1,1 0-1,2-3 0,10-14 1,0 0 0,1 1 0,1 0 0,1 1 0,31-26 0,-19 19 0,-3 1-262,-8 8-1306,-1-1 0,0-1 0,27-34 0,-35 34-6856</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292"/>
    </inkml:context>
    <inkml:brush xml:id="br0">
      <inkml:brushProperty name="width" value="0.025" units="cm"/>
      <inkml:brushProperty name="height" value="0.025" units="cm"/>
      <inkml:brushProperty name="color" value="#F6630D"/>
    </inkml:brush>
  </inkml:definitions>
  <inkml:trace contextRef="#ctx0" brushRef="#br0">1 1 25400,'0'0'4548,"22"13"-22933</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293"/>
    </inkml:context>
    <inkml:brush xml:id="br0">
      <inkml:brushProperty name="width" value="0.025" units="cm"/>
      <inkml:brushProperty name="height" value="0.025" units="cm"/>
      <inkml:brushProperty name="color" value="#F6630D"/>
    </inkml:brush>
  </inkml:definitions>
  <inkml:trace contextRef="#ctx0" brushRef="#br0">12 8 8808,'0'0'22934,"-11"5"-23318,16-10-2723,1-3-4228</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294"/>
    </inkml:context>
    <inkml:brush xml:id="br0">
      <inkml:brushProperty name="width" value="0.025" units="cm"/>
      <inkml:brushProperty name="height" value="0.025" units="cm"/>
      <inkml:brushProperty name="color" value="#F6630D"/>
    </inkml:brush>
  </inkml:definitions>
  <inkml:trace contextRef="#ctx0" brushRef="#br0">160 36 8648,'1'-1'597,"0"-1"0,0 1-1,0 0 1,0 0 0,-1-1 0,1 1 0,0 0-1,-1-1 1,1 1 0,-1-1 0,1 1-1,-1-1 1,0 1 0,1-1 0,-1-2-1,0 3-400,0 0-1,-1 1 0,1-1 1,0 1-1,0-1 0,-1 1 0,1-1 1,0 1-1,-1-1 0,1 1 1,-1-1-1,1 1 0,0 0 1,-1-1-1,1 1 0,-1 0 1,1-1-1,-1 1 0,1 0 0,-1-1 1,0 1-1,1 0 0,-1 0 1,1 0-1,-1 0 0,1-1 1,-2 1-1,-1 0-68,0 0 0,0 0 0,0 0 0,0 1 0,0-1 0,-1 1 0,1-1 0,0 1 0,0 0 1,0 0-1,1 1 0,-1-1 0,0 1 0,-3 2 0,-4 4-36,1 0 1,0 0-1,1 1 0,0 1 1,0-1-1,1 1 0,1 0 1,-1 1-1,2 0 1,-6 12-1,7-14 42,1 1 0,0-1 0,0 1 0,1 0 0,0 0 0,0 0-1,1 0 1,1 0 0,0 0 0,0 1 0,1-1 0,3 15 0,-2-21-121,-1 0 0,2-1 1,-1 1-1,0-1 0,1 0 0,-1 1 0,1-1 0,0 0 1,0-1-1,0 1 0,0 0 0,1-1 0,-1 0 0,1 0 1,-1 0-1,1 0 0,0 0 0,0-1 0,0 0 0,0 0 1,0 0-1,0 0 0,0 0 0,0-1 0,0 0 0,0 0 1,0 0-1,0 0 0,7-2 0,-6 2 12,-1-1-1,1 0 1,-1 0-1,1 0 1,-1-1 0,1 1-1,-1-1 1,0 0-1,0-1 1,0 1 0,0 0-1,4-4 1,-6 4 10,0 0 1,0 0-1,0-1 1,-1 1-1,1 0 1,0 0-1,-1-1 1,0 1-1,0-1 1,0 1-1,0-1 1,0 0-1,0 0 1,-1 1-1,1-1 1,-1 0-1,1 0 1,-1 1-1,0-1 1,0 0-1,-1-3 1,0 4 29,0-1 1,0 1-1,0 0 0,0-1 1,0 1-1,0 0 1,-1 0-1,1 0 0,-1 0 1,1 0-1,-1 0 0,0 0 1,0 1-1,0-1 1,0 1-1,0-1 0,0 1 1,0 0-1,0 0 1,-1 0-1,1 0 0,0 0 1,-1 0-1,1 1 1,-1-1-1,1 1 0,-5-1 1,-6-1-6,0 1 0,0 1 0,0 0 0,-13 1 0,23 0-68,1-1 0,0 1 0,-1 0 0,1 0 0,0-1 0,0 1 0,0 1 0,0-1 0,0 0 0,0 1 0,0-1 0,0 1 0,0-1 0,1 1 0,-1 0 0,1 0 0,-1-1 0,1 1 0,0 1 0,-2 2 0,2-5-79,1 1 0,0 0 1,-1 0-1,1 0 1,-1 0-1,1 0 0,0 0 1,0 0-1,0 1 1,-1-1-1,1 0 0,0 0 1,0 0-1,0 0 0,1 0 1,-1 0-1,0 0 1,0 0-1,1 0 0,-1 0 1,0 0-1,1 0 1,-1 0-1,1 0 0,-1 0 1,1 0-1,0 0 0,-1-1 1,1 1-1,0 0 1,0 0-1,-1-1 0,1 1 1,0 0-1,0-1 0,0 1 1,0-1-1,0 1 1,0-1-1,0 1 0,0-1 1,0 0-1,0 0 1,2 1-1,52 2-7877,-22-4 144</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295"/>
    </inkml:context>
    <inkml:brush xml:id="br0">
      <inkml:brushProperty name="width" value="0.025" units="cm"/>
      <inkml:brushProperty name="height" value="0.025" units="cm"/>
      <inkml:brushProperty name="color" value="#F6630D"/>
    </inkml:brush>
  </inkml:definitions>
  <inkml:trace contextRef="#ctx0" brushRef="#br0">44 1 18866,'0'0'5093,"-31"56"-2563,21-32-736,8 1-737,2-2-929,0-3-1249,0-6-3716,9-7-3106</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296"/>
    </inkml:context>
    <inkml:brush xml:id="br0">
      <inkml:brushProperty name="width" value="0.025" units="cm"/>
      <inkml:brushProperty name="height" value="0.025" units="cm"/>
      <inkml:brushProperty name="color" value="#F6630D"/>
    </inkml:brush>
  </inkml:definitions>
  <inkml:trace contextRef="#ctx0" brushRef="#br0">45 1 20147,'0'0'10026,"-23"54"-8937,13-27-417,3 4-544,3-1-128,4-1-1121,0-3-704,0-5-1250,5-3-160,5-6-321,-1-5-1248,0-4-3204</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297"/>
    </inkml:context>
    <inkml:brush xml:id="br0">
      <inkml:brushProperty name="width" value="0.025" units="cm"/>
      <inkml:brushProperty name="height" value="0.025" units="cm"/>
      <inkml:brushProperty name="color" value="#F6630D"/>
    </inkml:brush>
  </inkml:definitions>
  <inkml:trace contextRef="#ctx0" brushRef="#br0">0 77 14318,'0'0'2792,"10"-9"53,-1 0-1844,1 0 1,1 1-1,20-13 1,-25 18-613,0 0-1,-1 0 1,1 1 0,0 0 0,0 0-1,1 1 1,-1-1 0,0 1-1,0 0 1,1 1 0,-1 0-1,12 1 1,-16-1-364,0 1 0,0-1-1,-1 1 1,1-1 0,-1 1 0,1 0-1,0-1 1,-1 1 0,1 0 0,-1 0-1,0 0 1,1 1 0,-1-1 0,0 0-1,1 0 1,-1 1 0,0-1 0,0 0-1,0 1 1,0-1 0,-1 1 0,1 0-1,0-1 1,-1 1 0,1 0 0,-1-1-1,1 1 1,-1 0 0,0-1-1,0 1 1,0 0 0,0 0 0,0-1-1,0 1 1,0 0 0,0 0 0,-1-1-1,1 1 1,-1 0 0,0 2 0,-2 5 116,1 0 1,-1-1 0,-1 1 0,0-1 0,0 1 0,-8 10-1,-30 30 718,30-35-563,0-1-1,-18 27 1,30-40-296,0 1 0,0-1 0,0 0 0,0 0 0,0 1 0,0-1 0,0 0 0,0 0 0,-1 1 0,1-1 0,0 0 0,0 0 0,1 1 0,-1-1 0,0 0 0,0 1 0,0-1 0,0 0 0,0 0 0,0 0 0,0 1 0,0-1 0,0 0 0,1 0 0,-1 1 0,0-1 0,0 0 0,0 0 0,0 0 0,1 1 0,-1-1 0,0 0 0,0 0 0,0 0 0,1 0 0,-1 0 0,0 0 0,0 1 0,1-1 0,-1 0 0,0 0 0,0 0 0,1 0 0,-1 0 0,0 0 0,0 0 0,1 0 0,22 3 0,24-6 0,-40 2-51,42-5-3302,-1-2-4267,-31 3-4546</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298"/>
    </inkml:context>
    <inkml:brush xml:id="br0">
      <inkml:brushProperty name="width" value="0.025" units="cm"/>
      <inkml:brushProperty name="height" value="0.025" units="cm"/>
      <inkml:brushProperty name="color" value="#F6630D"/>
    </inkml:brush>
  </inkml:definitions>
  <inkml:trace contextRef="#ctx0" brushRef="#br0">185 0 11499,'0'0'7879,"-10"15"-5861,-5 7-833,-6 6-736,1 3-321,-3 5-96,-1-4-96,4-1-320,2-8 95,4-3 225,4-10-320,4-9-1634,3-1-833,3-11-4548</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07.969"/>
    </inkml:context>
    <inkml:brush xml:id="br0">
      <inkml:brushProperty name="width" value="0.025" units="cm"/>
      <inkml:brushProperty name="height" value="0.025" units="cm"/>
    </inkml:brush>
  </inkml:definitions>
  <inkml:trace contextRef="#ctx0" brushRef="#br0">2 1 16560,'0'0'7527,"14"76"-6054,-14-30-800,-4 8-289,-4 0-224,4-4-128,4-6-800,0-8-1891,0-9-1088,7-9-610,-2-7-1024</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299"/>
    </inkml:context>
    <inkml:brush xml:id="br0">
      <inkml:brushProperty name="width" value="0.025" units="cm"/>
      <inkml:brushProperty name="height" value="0.025" units="cm"/>
      <inkml:brushProperty name="color" value="#F6630D"/>
    </inkml:brush>
  </inkml:definitions>
  <inkml:trace contextRef="#ctx0" brushRef="#br0">146 6 15887,'0'0'2141,"-11"3"-235,-35 7 325,44-9-2084,0 0 0,0-1 0,-1 1-1,1 0 1,0 0 0,0 0 0,0 0 0,0 1 0,0-1 0,0 1 0,0-1 0,-2 4-1,3-5-116,1 1-1,-1 0 0,1 0 0,0-1 0,-1 1 1,1 0-1,0 0 0,0-1 0,-1 1 0,1 0 0,0 0 1,0 0-1,0 0 0,0-1 0,0 1 0,0 0 1,0 0-1,0 0 0,1-1 0,-1 1 0,0 0 0,0 0 1,1 1-1,0 0-24,1 0 1,-1 0 0,1-1-1,-1 1 1,1 0 0,0-1-1,-1 1 1,1-1 0,0 1-1,0-1 1,0 0-1,0 0 1,0 0 0,1 0-1,-1 0 1,0-1 0,0 1-1,1 0 1,3-1 0,1 1 19,0-1 0,0 0 0,0 0 0,0-1 1,0 0-1,0 0 0,0-1 0,7-2 0,-12 3-16,-1 0 0,1 1 0,0-1 0,-1 0 0,1 0 0,-1 0 0,1 0 0,-1 0 0,1 0 0,-1 0 0,0 0 0,0-1 0,1 1 0,-1 0 0,0-1 0,0 1 0,0-1 0,-1 1 0,1-1 0,0 0 0,-1 1 0,1-1 0,-1 0 0,1 1 0,-1-1 0,0 0-1,1 0 1,-1 1 0,0-1 0,0 0 0,-1 0 0,1 0 0,0 1 0,0-1 0,-1 0 0,1 1 0,-1-1 0,-1-2 0,2 3 29,-1 0-1,-1 0 1,1-1 0,0 1 0,0 0-1,0 0 1,-1 0 0,1 0-1,0 0 1,-1 0 0,1 1-1,-1-1 1,1 0 0,-1 1 0,1-1-1,-1 1 1,0 0 0,1-1-1,-1 1 1,0 0 0,1 0-1,-4 0 1,-37 4 382,34-1-462,1 1 1,0 0 0,0 0-1,0 1 1,0-1 0,1 2-1,-1-1 1,2 1 0,-1 0-1,0 0 1,1 0 0,0 1-1,1-1 1,-1 1 0,1 1-1,1-1 1,-1 0 0,1 1 0,1 0-1,-1 0 1,1 0 0,1 0-1,-1 0 1,1 0 0,1 0-1,0 15 1,1-21-117,-1 0 0,1 0 1,-1-1-1,1 1 0,0 0 1,0-1-1,0 1 0,0 0 1,0-1-1,0 0 0,0 1 0,1-1 1,-1 0-1,0 1 0,1-1 1,-1 0-1,1 0 0,-1 0 0,1 0 1,0 0-1,-1-1 0,1 1 1,0 0-1,0-1 0,0 1 0,-1-1 1,3 0-1,57 3-4398,-45-3 2712,33 0-5031</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00"/>
    </inkml:context>
    <inkml:brush xml:id="br0">
      <inkml:brushProperty name="width" value="0.025" units="cm"/>
      <inkml:brushProperty name="height" value="0.025" units="cm"/>
      <inkml:brushProperty name="color" value="#F6630D"/>
    </inkml:brush>
  </inkml:definitions>
  <inkml:trace contextRef="#ctx0" brushRef="#br0">73 0 18930,'0'0'2472,"-10"7"207,-31 21-335,39-28-2221,1 1 1,-1 0-1,1 0 0,-1 0 0,1 0 1,0 0-1,0 1 0,-1-1 1,1 0-1,0 1 0,0-1 0,0 0 1,0 1-1,1-1 0,-1 1 1,0 0-1,1-1 0,-1 1 1,0 2-1,1-3-99,1 0 1,-1 0 0,1 0 0,-1-1-1,1 1 1,-1 0 0,1 0-1,0-1 1,-1 1 0,1 0-1,0-1 1,0 1 0,0-1-1,-1 1 1,1-1 0,0 1-1,0-1 1,0 0 0,0 1-1,0-1 1,0 0 0,-1 0-1,1 1 1,2-1 0,9 2-86,1-1 0,0-1-1,18 0 1,-26 0 229,5-1-157,0 0 0,1-1 0,-1 0 0,11-3 0,-19 4 9,0 1 1,0-1-1,1 1 1,-1-1-1,0 0 1,0 0-1,0 0 1,-1 0-1,1 0 1,0 0-1,0 0 1,0-1-1,-1 1 1,1-1-1,-1 1 1,1-1-1,-1 0 1,0 1-1,0-1 1,1 0-1,-1 0 1,0 0-1,-1 0 1,1 0-1,0 0 1,0-3-1,-1 4 31,-1 0-1,0-1 1,0 1-1,1 0 1,-1 0-1,0 0 1,0 0-1,0 0 1,0 0-1,0 0 1,-1 0-1,1 0 1,0 0 0,0 1-1,-1-1 1,1 0-1,0 1 1,-1-1-1,1 1 1,0 0-1,-1-1 1,1 1-1,-1 0 1,1 0-1,0 0 1,-3 0-1,-42-4-88,45 4 47,-4 0-316,-23 0-170,18 5-4243,12-4 3902,0 0 1,0 0 0,0-1-1,1 1 1,-1 0 0,0-1-1,1 1 1,-1-1-1,0 0 1,1 0 0,-1 0-1,1 0 1,-1 0-1,0 0 1,4-1 0,-4 1-33,28-4-8722</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01"/>
    </inkml:context>
    <inkml:brush xml:id="br0">
      <inkml:brushProperty name="width" value="0.025" units="cm"/>
      <inkml:brushProperty name="height" value="0.025" units="cm"/>
      <inkml:brushProperty name="color" value="#F6630D"/>
    </inkml:brush>
  </inkml:definitions>
  <inkml:trace contextRef="#ctx0" brushRef="#br0">101 0 17104,'0'0'7752,"-36"54"-6183,22-27-64,3 1-672,4-1-545,6-1-223,1-3-578,0-5-1249,7-3-384,-1-6-1377,-1-5-1794</inkml:trace>
  <inkml:trace contextRef="#ctx0" brushRef="#br0" timeOffset="1">0 152 16239,'0'0'12396,"46"-47"-12428,-19 47-1377,4 0-1634,-3 0-2050,0-4-4292</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03"/>
    </inkml:context>
    <inkml:brush xml:id="br0">
      <inkml:brushProperty name="width" value="0.025" units="cm"/>
      <inkml:brushProperty name="height" value="0.025" units="cm"/>
      <inkml:brushProperty name="color" value="#F6630D"/>
    </inkml:brush>
  </inkml:definitions>
  <inkml:trace contextRef="#ctx0" brushRef="#br0">0 0 18353,'0'0'8681,"0"58"-7304,0-33-897,0 2-352,0 1-63,0 1-482,0-3-2017,0-3-1730,0-6-3716</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04"/>
    </inkml:context>
    <inkml:brush xml:id="br0">
      <inkml:brushProperty name="width" value="0.025" units="cm"/>
      <inkml:brushProperty name="height" value="0.025" units="cm"/>
      <inkml:brushProperty name="color" value="#F6630D"/>
    </inkml:brush>
  </inkml:definitions>
  <inkml:trace contextRef="#ctx0" brushRef="#br0">1 1 19026,'0'0'8904,"9"4"-7670,12 3-1099,1-1 1,-1 0 0,41 4-1,-55-9-289,0 0 1,0-1-1,0 1 0,0-1 0,0-1 0,0 0 0,0 0 1,0 0-1,0-1 0,0 0 0,-1 0 0,1-1 1,0 1-1,-1-2 0,0 1 0,0-1 0,9-6 0,-32 28 562,0 2 0,1 0-1,1 0 1,1 2-1,-14 27 1,20-34-364,1 1 1,0 0-1,2 1 0,-1 0 1,2 0-1,0 0 1,2 0-1,-2 26 1,6-36-3144</inkml:trace>
  <inkml:trace contextRef="#ctx0" brushRef="#br0" timeOffset="1">60 185 13741,'0'0'15567,"69"2"-15567,-42 2-1410,0-1-1985,-3-3-2819,-2 0-7911</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06"/>
    </inkml:context>
    <inkml:brush xml:id="br0">
      <inkml:brushProperty name="width" value="0.025" units="cm"/>
      <inkml:brushProperty name="height" value="0.025" units="cm"/>
      <inkml:brushProperty name="color" value="#F6630D"/>
    </inkml:brush>
  </inkml:definitions>
  <inkml:trace contextRef="#ctx0" brushRef="#br0">15 0 17553,'0'0'6342,"-12"62"-3812,9-36-928,3-1-866,0 6-544,0-5-128,4-4-192,5-4-2658,0-11-2115,2-7-4580</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07"/>
    </inkml:context>
    <inkml:brush xml:id="br0">
      <inkml:brushProperty name="width" value="0.025" units="cm"/>
      <inkml:brushProperty name="height" value="0.025" units="cm"/>
      <inkml:brushProperty name="color" value="#F6630D"/>
    </inkml:brush>
  </inkml:definitions>
  <inkml:trace contextRef="#ctx0" brushRef="#br0">22 51 17521,'0'0'3261,"9"-5"-394,14-4-1065,-1 0-1,35-8 1,-46 14-1603,1 1-1,0 0 0,0 0 1,0 1-1,0 1 1,0 0-1,-1 0 0,15 3 1,-25-2-199,-1-1 0,1 0 0,0 0-1,0 0 1,-1 1 0,1-1 0,0 0 0,-1 0 0,1 1 0,-1-1 0,1 1 0,0-1 0,-1 1 0,1-1-1,-1 1 1,1-1 0,-1 1 0,0-1 0,1 1 0,-1-1 0,1 1 0,-1 0 0,0-1 0,0 1 0,1 0-1,-1-1 1,0 1 0,0 0 0,0-1 0,0 1 0,0 0 0,0 0 0,0-1 0,0 1 0,0 0 0,0-1 0,0 1-1,0 0 1,0-1 0,0 1 0,-1 0 0,1-1 0,0 1 0,-1 0 0,0 0 0,-20 27 362,-97 55 1207,171-83-2487,-52-1 793,0 1 0,1 0 1,-1-1-1,1 1 0,-1 0 1,1 0-1,0 0 0,-1 0 1,1 0-1,-1 1 0,1-1 0,-1 0 1,0 1-1,1-1 0,-1 1 1,1-1-1,-1 1 0,0 0 1,1-1-1,-1 1 0,0 0 0,0 0 1,1 0-1,-1 0 0,0 0 1,0 0-1,0 0 0,1 2 1,-2-1 175,0-1 1,0 1 0,0 0 0,0-1 0,0 1-1,-1 0 1,1 0 0,0-1 0,-1 1 0,1 0 0,-1-1-1,0 1 1,1-1 0,-1 1 0,0-1 0,0 1 0,0-1-1,0 0 1,0 1 0,0-1 0,-1 0 0,1 0 0,0 0-1,-1 0 1,-2 2 0,-5 4 160,-1-1 1,0 1-1,-1-2 1,0 1-1,1-2 1,-2 1-1,1-2 1,0 1-1,-1-1 1,0-1-1,0 0 1,1-1-1,-1 0 1,-24-2-1,36 1-225,0 0 1,0 0-1,0 0 0,-1 0 0,1 0 1,0 0-1,0 0 0,-1 0 1,1 0-1,0 0 0,0 0 0,-1 0 1,1 0-1,0 0 0,0 0 1,0 0-1,-1-1 0,1 1 0,0 0 1,0 0-1,0 0 0,-1 0 1,1 0-1,0-1 0,0 1 0,0 0 1,0 0-1,0 0 0,-1-1 1,1 1-1,0 0 0,0 0 0,0 0 1,0-1-1,0 1 0,0 0 0,0 0 1,0 0-1,0-1 0,0 1 1,0 0-1,0 0 0,0-1 0,0 1 1,9-10-1519,15-5-3295,5 2-2109,4-1-3192</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08"/>
    </inkml:context>
    <inkml:brush xml:id="br0">
      <inkml:brushProperty name="width" value="0.025" units="cm"/>
      <inkml:brushProperty name="height" value="0.025" units="cm"/>
      <inkml:brushProperty name="color" value="#F6630D"/>
    </inkml:brush>
  </inkml:definitions>
  <inkml:trace contextRef="#ctx0" brushRef="#br0">5 175 3203,'0'0'20088,"-2"8"-17226,1-4-2674,1-2-17,-1 0 0,1 0 0,0 0 0,-1-1 0,1 1-1,0 0 1,0 0 0,0 0 0,0 0 0,1 0 0,-1-1 0,1 5 0,0-5-67,0 0-1,0 0 1,1 0-1,-1-1 1,0 1-1,0 0 1,0 0-1,1-1 1,-1 1-1,0 0 1,1-1 0,-1 0-1,1 1 1,-1-1-1,1 0 1,-1 0-1,1 1 1,-1-1-1,1 0 1,-1-1-1,0 1 1,1 0-1,2-1 1,5 0-19,1-1 0,0 0 1,-1-1-1,0 0 0,0-1 0,0 0 0,0 0 1,0-1-1,-1 0 0,1 0 0,-1-1 1,13-13-1,-6 6 17,-2-1 0,1-1-1,-2 0 1,0-1 0,14-25 0,-6-1-102,-20 42 0,0 0 0,0 0 0,0 0 0,0 0 0,-1 0 0,1 1 0,0-1 0,0 0 0,0 0 0,-1 0 0,1 0 0,0 0 0,0 0 0,0 0 0,-1 0 0,1 0 0,0 0 0,0 0 0,0 0 0,-1 0 0,1 0 0,0 0 0,0 0 0,0 0 0,-1 0 0,1 0 0,0-1 0,0 1 0,0 0 0,-1 0 0,1 0 0,0 0 0,0 0 0,0 0 0,0-1 0,0 1 0,-1 0 0,1 0 0,0 0 0,0 0 0,0-1 0,0 1 0,0 0 0,0 0 0,0 0 0,0-1 0,0 1 0,-1 0 0,1 0 0,0 0 0,0-1 0,0 1 0,-10 13-107,0 0 0,1 1 0,1 0 0,0 1-1,1 0 1,0 0 0,1 0 0,1 1 0,0 0 0,2 0 0,-1 0 0,2 0-1,0 1 1,1 25 0,4-32-4430,3-8-3476</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09"/>
    </inkml:context>
    <inkml:brush xml:id="br0">
      <inkml:brushProperty name="width" value="0.025" units="cm"/>
      <inkml:brushProperty name="height" value="0.025" units="cm"/>
      <inkml:brushProperty name="color" value="#F6630D"/>
    </inkml:brush>
  </inkml:definitions>
  <inkml:trace contextRef="#ctx0" brushRef="#br0">123 1 18065,'0'0'14702,"-28"67"-14702,10-42 0,0-1 0,4-3 0,3-4 0,3-5 0,5-4-1762,1-7-768,-6-1-1410,4-11-1953,-4-12-10603</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10"/>
    </inkml:context>
    <inkml:brush xml:id="br0">
      <inkml:brushProperty name="width" value="0.025" units="cm"/>
      <inkml:brushProperty name="height" value="0.025" units="cm"/>
      <inkml:brushProperty name="color" value="#F6630D"/>
    </inkml:brush>
  </inkml:definitions>
  <inkml:trace contextRef="#ctx0" brushRef="#br0">40 95 11243,'0'0'8205,"-2"-5"-6534,1 3-1392,0 1-1,1-1 1,-1 1 0,0-1 0,0 1 0,0 0 0,0-1 0,0 1-1,0 0 1,0 0 0,0 0 0,-1-1 0,-1 0 0,2 2-127,0 0 0,0 0 1,1 0-1,-1 0 1,0 0-1,0 0 0,0 0 1,0 1-1,1-1 0,-1 0 1,0 0-1,0 1 1,1-1-1,-1 0 0,0 1 1,0-1-1,1 1 1,-1-1-1,1 1 0,-1 0 1,0-1-1,1 1 0,-1-1 1,1 1-1,-1 0 1,1-1-1,-1 1 0,1 0 1,0 0-1,-1-1 0,1 1 1,0 0-1,0 0 1,0 0-1,-1 0 0,1-1 1,0 2-1,1-2-105,0 1-1,-1-1 1,1 0-1,0 0 1,-1 0-1,1 0 1,0 0-1,0 0 1,-1 0-1,1 0 1,0 0-1,0 0 1,-1 0-1,1 0 1,0 0-1,-1 0 1,1-1 0,0 1-1,-1 0 1,1-1-1,0 1 1,-1 0-1,1-1 1,-1 1-1,1-1 1,0 1-1,0-2 1,3-5 256,2-6-130,-6 12-170,0 1 0,0 0 0,0 0 0,0-1 0,0 1 0,0 0 0,0 0-1,0 0 1,-1-1 0,1 1 0,0 0 0,0 0 0,0 0 0,0-1 0,0 1 0,-1 0-1,1 0 1,0 0 0,0 0 0,0 0 0,-1-1 0,1 1 0,0 0 0,0 0-1,0 0 1,-1 0 0,1 0 0,0 0 0,0 0 0,-1 0 0,1 0 0,0 0 0,0 0-1,-1 0 1,1 0 0,0 0 0,0 0 0,-1 0 0,1 0 0,0 0 0,0 0 0,0 0-1,-1 0 1,1 0 0,0 1 0,0-1 0,0 0 0,-1 0 0,1 0 0,0 0-1,0 1 1,0-1 0,0 0 0,-1 0 0,-1 5-22,0-1 0,0 1 1,0 0-1,0 0 0,1 0 0,-1 9 1,0-6 16,1-7 3,0 1 1,1 0-1,-1 0 1,1 0-1,-1 0 1,1 0-1,0 0 1,-1 0-1,1-1 1,0 1-1,1 0 1,-1 0 0,0 0-1,0 0 1,1 0-1,-1 0 1,1 0-1,0 0 1,0-1-1,1 3 1,-1-3 0,0 0 0,0 0 0,0-1 1,0 1-1,0-1 0,1 1 0,-1-1 0,0 1 1,0-1-1,0 0 0,1 1 0,-1-1 0,0 0 1,1 0-1,-1 0 0,0 0 0,1 0 0,-1 0 1,0-1-1,0 1 0,1 0 0,0-1 0,5-2 5,0 1 0,0-1-1,-1 0 1,0 0 0,1-1-1,-1 0 1,0 0 0,-1-1-1,8-7 1,-9 7-7,-1 0 0,1 0 0,-1-1 0,-1 1 0,1-1 0,-1 0 0,0 0 0,0 0 0,1-10 0,-2 15 0,-1-1 0,1 1 0,-1-1 0,0 1 0,1-1 0,-1 0 0,0 1 0,0-1 0,0 1 0,0-1 0,-1 1 0,1-1 0,0 1 0,-1-1 0,1 1 0,-1-1 0,1 1 0,-1-1 0,0 1 0,1 0 0,-1-1 0,0 1 0,0 0 0,0 0 0,0-1 0,0 1 0,0 0 0,0 0 0,-1 0 0,1 0 0,0 1 0,-1-1 0,1 0 0,0 0 0,-1 1 0,1-1 0,-1 1 0,1-1 0,-1 1 0,1 0 0,-4-1 0,1 1-137,0 0-1,0 1 1,-1-1-1,1 1 1,0-1 0,0 1-1,0 0 1,0 1 0,0-1-1,1 1 1,-1 0-1,0-1 1,1 2 0,-1-1-1,1 0 1,-1 1-1,1 0 1,0-1 0,0 1-1,0 0 1,1 1 0,-1-1-1,1 0 1,0 1-1,0 0 1,0-1 0,0 1-1,1 0 1,-1 0-1,1 0 1,0 0 0,0 0-1,0 4 1,1-7-123,0-1 1,0 1-1,0-1 1,0 1-1,0-1 1,0 0-1,0 1 0,0-1 1,0 1-1,0-1 1,0 1-1,0-1 1,0 1-1,1-1 1,-1 0-1,0 1 0,0-1 1,0 1-1,1-1 1,-1 0-1,0 1 1,1-1-1,-1 0 0,0 1 1,1-1-1,-1 0 1,0 0-1,1 1 1,-1-1-1,1 0 1,-1 0-1,0 1 0,1-1 1,-1 0-1,1 0 1,0 0-1,11 2-9840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08.715"/>
    </inkml:context>
    <inkml:brush xml:id="br0">
      <inkml:brushProperty name="width" value="0.025" units="cm"/>
      <inkml:brushProperty name="height" value="0.025" units="cm"/>
    </inkml:brush>
  </inkml:definitions>
  <inkml:trace contextRef="#ctx0" brushRef="#br0">162 177 13421,'-6'-10'2493,"-1"-3"-1893,-28-45 3466,33 54-3833,0 1 1,-1 0-1,1 0 1,0 0-1,-1 0 1,0 1-1,0-1 0,0 1 1,0-1-1,0 1 1,0 0-1,0 0 1,-1 1-1,-6-3 0,9 4-236,-1 0-1,0 0 0,1 1 0,-1-1 0,0 1 0,1-1 1,-1 1-1,1 0 0,-1 0 0,1 0 0,-1 0 0,1 0 1,-1 0-1,1 0 0,0 0 0,0 0 0,-1 1 0,1-1 1,0 0-1,0 1 0,0-1 0,1 1 0,-1-1 0,0 1 1,0 0-1,0 1 0,-16 48-111,17-51 115,-4 12-19,1 0 1,1-1 0,0 1-1,1 0 1,1 0 0,-1 0 0,2 0-1,2 21 1,-2-29-15,0 0 1,0-1-1,0 1 0,1 0 0,-1-1 1,1 1-1,0-1 0,0 0 0,0 1 1,0-1-1,1 0 0,-1 0 0,1-1 1,0 1-1,0-1 0,0 1 0,0-1 1,0 0-1,0 0 0,0 0 0,1 0 1,-1-1-1,1 1 0,0-1 0,-1 0 1,1 0-1,0 0 0,0-1 0,-1 1 1,8-1-1,-2 0 85,1-1 1,-1 0-1,1 0 1,-1-1-1,0 0 0,1-1 1,-1 0-1,-1-1 1,1 1-1,0-2 1,-1 1-1,0-1 1,0 0-1,0-1 0,-1 0 1,0 0-1,11-12 1,-11 10 211,0 1 0,-1-1 0,0-1 0,0 1 0,-1-1 1,0 0-1,-1 0 0,0-1 0,0 1 0,-1-1 0,0 0 1,0 0-1,-2 0 0,1 0 0,-1-1 0,0-11 0,-1 18-207,-1 0-1,0-1 0,1 1 0,-1 0 1,0 0-1,-1 0 0,1 0 0,-1 0 1,0 1-1,0-1 0,0 0 1,0 1-1,-1 0 0,1-1 0,-1 1 1,0 0-1,0 0 0,0 0 1,0 1-1,-1-1 0,1 1 0,-1 0 1,1 0-1,-1 0 0,0 0 0,0 1 1,0-1-1,0 1 0,0 0 1,0 0-1,0 1 0,0-1 0,-1 1 1,-3 0-1,-1-1-172,1 1 0,0 1 0,0-1 0,-1 1 1,1 1-1,0 0 0,0 0 0,0 0 0,0 1 0,1 0 0,-1 1 1,1-1-1,0 2 0,0-1 0,0 1 0,-9 8 0,11-8-589,1 0 0,-1 0 0,1 1 0,1 0 0,-6 9 0,0 18-5432,8-18 623</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11"/>
    </inkml:context>
    <inkml:brush xml:id="br0">
      <inkml:brushProperty name="width" value="0.025" units="cm"/>
      <inkml:brushProperty name="height" value="0.025" units="cm"/>
      <inkml:brushProperty name="color" value="#F6630D"/>
    </inkml:brush>
  </inkml:definitions>
  <inkml:trace contextRef="#ctx0" brushRef="#br0">170 81 9449,'0'0'9193,"4"-9"-6086,13-29-91,-17 37-2905,0 0 0,1 0 0,-1 1 1,0-1-1,0 0 0,0 0 0,0 1 1,0-1-1,0 0 0,0 0 0,0 0 1,0 0-1,0 1 0,0-1 0,0 0 0,0 0 1,0 1-1,-1-1 0,1 0 0,0 0 1,-1 1-1,1-1 0,-1 0 0,1 1 1,-1-1-1,1 0 0,-1 1 0,1-1 1,-1 1-1,1-1 0,-1 1 0,0-1 0,1 1 1,-1-1-1,0 1 0,0 0 0,1-1 1,-1 1-1,0 0 0,0 0 0,1-1 1,-1 1-1,-1 0 0,-38-2 502,34 2-419,-1 0-184,1 0 0,-1 1-1,1 0 1,-1 0 0,1 0 0,0 1-1,-1 0 1,1 0 0,0 1-1,0 0 1,0 0 0,1 0 0,-7 5-1,9-6-11,0 1 0,0 0 0,1 0 0,-1 0-1,0 0 1,1 0 0,0 1 0,0-1 0,0 1-1,0-1 1,0 1 0,1 0 0,-1 0-1,1 0 1,0-1 0,1 1 0,-1 0 0,1 0-1,-1 1 1,1-1 0,0 0 0,2 7 0,-2-9 6,0-1 0,1 1 0,-1 0 0,1-1 0,-1 1 0,1-1 0,0 1 0,-1 0 0,1-1 0,0 0 1,0 1-1,0-1 0,1 0 0,-1 1 0,0-1 0,0 0 0,1 0 0,-1 0 0,0 0 0,4 1 0,-1 0 6,0 0-1,1-1 0,-1 1 1,0-1-1,1-1 0,-1 1 1,1 0-1,4-1 0,0 0 4,-1 0 1,1-1-1,-1 0 0,1 0 0,-1-1 0,0 0 1,0-1-1,11-4 0,-14 4-4,1-1 1,-1-1 0,0 1-1,0-1 1,-1 0-1,1 0 1,-1 0-1,0 0 1,0-1-1,-1 0 1,0 1-1,0-1 1,3-8 0,-5 12-60,-1 1 1,1-1-1,0 0 1,-1 0-1,1 0 1,-1 0 0,0 0-1,1 0 1,-1 0-1,0 0 1,0 0 0,0 0-1,-1 0 1,1 0-1,0 0 1,-1 0 0,1 1-1,-1-1 1,0 0-1,0 0 1,1 0-1,-1 1 1,0-1 0,0 0-1,-1 1 1,1-1-1,0 1 1,-1-1 0,1 1-1,-1-1 1,1 1-1,-1 0 1,1 0-1,-1 0 1,0 0 0,0 0-1,1 0 1,-1 1-1,0-1 1,0 0 0,0 1-1,0 0 1,0-1-1,0 1 1,0 0 0,-3 0-1,2-1-402,0 1 0,0-1-1,0 1 1,-1-1 0,1 1-1,0 0 1,0 1 0,0-1 0,-1 0-1,1 1 1,0 0 0,0 0-1,0 0 1,0 0 0,0 0 0,0 1-1,-3 1 1,-2 12-5260</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12"/>
    </inkml:context>
    <inkml:brush xml:id="br0">
      <inkml:brushProperty name="width" value="0.025" units="cm"/>
      <inkml:brushProperty name="height" value="0.025" units="cm"/>
      <inkml:brushProperty name="color" value="#F6630D"/>
    </inkml:brush>
  </inkml:definitions>
  <inkml:trace contextRef="#ctx0" brushRef="#br0">0 1 9321,'0'0'17360,"13"70"-16783,-13-37-353,0 1-224,0-3 64,0 0-64,0-6 0,0-6-416,2-6-161,6-6-448,-3-7-672,-3 0-1250,-2-19-2691</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13"/>
    </inkml:context>
    <inkml:brush xml:id="br0">
      <inkml:brushProperty name="width" value="0.025" units="cm"/>
      <inkml:brushProperty name="height" value="0.025" units="cm"/>
      <inkml:brushProperty name="color" value="#F6630D"/>
    </inkml:brush>
  </inkml:definitions>
  <inkml:trace contextRef="#ctx0" brushRef="#br0">1 23 16656,'0'0'1793,"77"0"1,-36-3-481,3 0-1120,-8-2-738,-8-2-3235,-8 3-11306</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14"/>
    </inkml:context>
    <inkml:brush xml:id="br0">
      <inkml:brushProperty name="width" value="0.025" units="cm"/>
      <inkml:brushProperty name="height" value="0.025" units="cm"/>
      <inkml:brushProperty name="color" value="#F6630D"/>
    </inkml:brush>
  </inkml:definitions>
  <inkml:trace contextRef="#ctx0" brushRef="#br0">1 273 14350,'0'0'10949,"13"-7"-9887,15-11-870,0-2 0,-1-1 0,-1-2 1,-1 0-1,-2-1 0,26-33 0,-37 39 121,0 0 1,11-25-1,-59 112-283,16-35-2,-14 38 1,30-62-26,1-1 0,0 1 0,0 0 0,1-1 0,0 1 0,1 0 0,0 1 0,0-1 0,2 11 0,-1-20-33,0-1 0,1 1 1,-1 0-1,1 0 0,-1-1 0,1 1 0,-1 0 0,1-1 0,0 1 0,-1-1 0,1 1 0,0 0 0,0-1 1,-1 1-1,1-1 0,0 0 0,0 1 0,-1-1 0,1 0 0,0 1 0,0-1 0,0 0 0,0 0 1,0 0-1,-1 0 0,1 0 0,0 0 0,0 0 0,0 0 0,0 0 0,0 0 0,0 0 0,-1-1 1,1 1-1,0 0 0,1-1 0,33-12-2510,-28 7 875,0 0 1,0-1-1,-1 0 0,1 0 1,6-11-1,10-18-7859</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15"/>
    </inkml:context>
    <inkml:brush xml:id="br0">
      <inkml:brushProperty name="width" value="0.025" units="cm"/>
      <inkml:brushProperty name="height" value="0.025" units="cm"/>
      <inkml:brushProperty name="color" value="#F6630D"/>
    </inkml:brush>
  </inkml:definitions>
  <inkml:trace contextRef="#ctx0" brushRef="#br0">53 0 17200,'0'0'8846,"-1"10"-7527,-3 17-741,-1 0 1,-11 32-1,-6 27 441,21-82-969,0-1 0,0 0 0,1 1 0,-1-1 0,1 1 0,0 0 0,0-1 0,0 1-1,0-1 1,1 1 0,0-1 0,-1 1 0,3 4 0,-2-6-44,1-1 0,-1 0 0,1 0 0,-1 0 0,1 1 0,0-2 0,-1 1 0,1 0 0,0 0 0,0 0 0,0-1 0,-1 1 0,1-1 0,0 1 0,0-1 0,0 0 0,0 0 0,0 0-1,0 0 1,0 0 0,0 0 0,0-1 0,0 1 0,-1 0 0,4-2 0,32-11-1555,-28 8 628,-1 0 0,0 0 0,0-1 1,0 0-1,-1-1 0,0 0 0,-1 0 1,1 0-1,-1-1 0,-1 0 0,1 0 0,-1 0 1,-1-1-1,0 1 0,6-18 0,-19 27 4941,2 3-3535,1 1 0,1 0 0,-1 0 0,1 0 0,0 1 0,0 0 0,1 0 0,-5 7 0,4-6-316,1 0 0,0 1 0,0-1 0,0 1 0,1 0 0,0 0-1,1 0 1,0 1 0,0-1 0,1 0 0,0 1 0,0 9 0,1-17-235,1 0-1,-1 0 1,1 0 0,-1 0 0,1 0-1,0 0 1,-1 0 0,1 0 0,0 0-1,0-1 1,-1 1 0,1 0-1,0 0 1,0-1 0,0 1 0,0 0-1,0-1 1,0 1 0,0-1 0,0 1-1,0-1 1,1 0 0,-1 1 0,0-1-1,0 0 1,0 0 0,0 0 0,0 0-1,3 0 1,36-5-5473,-17-8-931</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16"/>
    </inkml:context>
    <inkml:brush xml:id="br0">
      <inkml:brushProperty name="width" value="0.025" units="cm"/>
      <inkml:brushProperty name="height" value="0.025" units="cm"/>
      <inkml:brushProperty name="color" value="#F6630D"/>
    </inkml:brush>
  </inkml:definitions>
  <inkml:trace contextRef="#ctx0" brushRef="#br0">84 0 14221,'0'0'6951,"-43"52"-4837,28-28-865,1-1-96,4 0-544,8-2-481,2-4-224,0-3-2306,10-8-2435,5-6-3171</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17"/>
    </inkml:context>
    <inkml:brush xml:id="br0">
      <inkml:brushProperty name="width" value="0.025" units="cm"/>
      <inkml:brushProperty name="height" value="0.025" units="cm"/>
      <inkml:brushProperty name="color" value="#F6630D"/>
    </inkml:brush>
  </inkml:definitions>
  <inkml:trace contextRef="#ctx0" brushRef="#br0">10 78 11082,'0'0'5051,"9"-10"-1587,29-34-624,-36 42-2699,-1 0 0,1 1 0,-1-1-1,1 0 1,0 1 0,0-1 0,-1 1 0,1 0 0,0-1-1,0 1 1,1 0 0,-1 0 0,0 0 0,0 0-1,0 1 1,1-1 0,-1 1 0,0-1 0,1 1 0,-1 0-1,0 0 1,1 0 0,-1 0 0,0 0 0,1 0-1,-1 1 1,0-1 0,0 1 0,4 1 0,-4 0-83,0-1 0,0 1 0,0 0 0,0 0 0,0 0 0,-1 0 1,1 0-1,-1 1 0,1-1 0,-1 1 0,0-1 0,0 1 0,0-1 0,0 1 1,0-1-1,-1 1 0,1 0 0,-1-1 0,0 1 0,0 5 0,0 0 74,-1-1-1,1 1 1,-2-1 0,1 1-1,-1-1 1,0 0-1,-1 1 1,0-1-1,0-1 1,-1 1-1,1 0 1,-6 6-1,-6 7 526,-1-2 0,-25 24 0,7-7 494,33-34-1150,1-1 1,-1 0 0,0 1-1,1 0 1,-1-1 0,1 1-1,-1-1 1,1 1 0,-1 0-1,1-1 1,0 1 0,-1 0 0,1 0-1,0-1 1,-1 1 0,1 0-1,0 0 1,0-1 0,0 1-1,-1 0 1,1 0 0,0 0-1,0 0 1,0-1 0,1 1-1,-1 0 1,0 0 0,0 0-1,1 1 1,0-1-100,0 0 0,0 0 1,0 0-1,1 0 0,-1-1 0,0 1 0,1 0 1,-1-1-1,0 1 0,1 0 0,-1-1 0,1 0 1,-1 1-1,4-1 0,66 3-6915,-59-4 4291,13 1-2761,-2-5-2781</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18"/>
    </inkml:context>
    <inkml:brush xml:id="br0">
      <inkml:brushProperty name="width" value="0.025" units="cm"/>
      <inkml:brushProperty name="height" value="0.025" units="cm"/>
      <inkml:brushProperty name="color" value="#F6630D"/>
    </inkml:brush>
  </inkml:definitions>
  <inkml:trace contextRef="#ctx0" brushRef="#br0">168 1 18193,'0'0'8563,"-12"10"-7335,-12 12-495,1 1 0,-25 32 1,41-46-594,1 0 1,-1 0-1,2 0 0,-1 0 1,1 1-1,1 0 1,-1 0-1,2 1 0,-1-1 1,2 1-1,-1 0 1,0 14-1,3-24-132,0 1 0,0-1 0,0 1 0,0 0 0,0-1 0,1 1 0,-1-1 0,1 1 0,-1-1 0,1 1 0,-1-1 0,1 0 0,0 1 0,0-1 0,0 0 0,0 1 0,0-1 0,0 0 0,0 0 0,0 0 0,0 0 0,0 0 0,1 0 0,0 1 0,1-1 7,1 0-1,-1 0 1,0 0 0,0 0 0,0 0-1,1-1 1,-1 1 0,0-1-1,0 0 1,1 0 0,3-1 0,-1 0 0,0 1 1,0-1 0,-1-1 0,1 1 0,-1-1-1,1 0 1,-1 0 0,0-1 0,0 0 0,0 0-1,0 0 1,0 0 0,7-7 0,-11 8-10,1 1 1,-1-1-1,1 0 1,-1 0-1,0 1 1,0-1 0,1 0-1,-1 0 1,-1 0-1,1 0 1,0 0-1,0-1 1,-1 1-1,0 0 1,1 0-1,-1 0 1,0 0-1,0-1 1,0 1-1,0 0 1,0 0-1,-1 0 1,1 0-1,-1-1 1,1 1-1,-2-2 1,0 2-16,1 0 0,-1 0 0,0 0 0,0 0 0,0 1 0,0-1 0,-1 1 0,1 0 0,0-1 0,-1 1 0,1 0 0,0 0 0,-1 1 0,1-1 0,-1 0 0,0 1 0,1-1 0,-1 1 0,1 0 0,-1 0 0,-2 1 0,-39 3-1229,25 7-866,9 8-3394,10-14 635,4-4-1751</inkml:trace>
  <inkml:trace contextRef="#ctx0" brushRef="#br0" timeOffset="1">336 34 11819,'0'0'17200,"-19"54"-15854,5-31-610,2 3-447,0-2-289,0-2 64,2 0-288,-1-4-353,2-1-544,1-3-1474,5-6-832</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20"/>
    </inkml:context>
    <inkml:brush xml:id="br0">
      <inkml:brushProperty name="width" value="0.025" units="cm"/>
      <inkml:brushProperty name="height" value="0.025" units="cm"/>
      <inkml:brushProperty name="color" value="#F6630D"/>
    </inkml:brush>
  </inkml:definitions>
  <inkml:trace contextRef="#ctx0" brushRef="#br0">182 55 12716,'0'0'10106,"-8"-6"-9893,-1-2-137,6 5-34,0 0 0,0 0 0,0 0 0,0 1 0,0 0 0,-1-1 0,1 1 0,-1 1 1,-5-3-1,5 3 158,1 0 1,-1 1-1,1-1 1,-1 1 0,1 0-1,-1 0 1,1 1-1,0-1 1,-1 0-1,1 1 1,-1 0 0,1 0-1,0 0 1,-1 1-1,1-1 1,0 1 0,0-1-1,0 1 1,0 0-1,0 0 1,1 0-1,-1 1 1,1-1 0,-1 1-1,1-1 1,0 1-1,-2 3 1,-1 0-41,1 0-1,0 0 1,0 0 0,0 1-1,1-1 1,0 1 0,1 0-1,-1-1 1,1 1 0,0 0-1,-1 15 1,3-21-140,1 0 0,-1-1 0,1 1 0,-1 0-1,1 0 1,-1 0 0,1 0 0,0 0 0,-1 0 0,1-1 0,0 1 0,0 0-1,-1 0 1,1-1 0,0 1 0,0-1 0,0 1 0,0-1 0,0 1 0,0-1-1,0 0 1,0 1 0,0-1 0,0 0 0,0 0 0,0 1 0,0-1 0,0 0-1,0 0 1,0 0 0,0-1 0,0 1 0,1 0 0,-1 0 0,0 0 0,1-2-1,3 2-8,-1-1-1,0 1 0,0-1 0,0 0 1,0-1-1,0 1 0,0-1 0,7-4 1,-7 2-145,0-1 1,0 1 0,-1-1 0,0 0-1,0 0 1,0-1 0,0 1 0,-1-1 0,0 1-1,0-1 1,0 0 0,-1 1 0,0-1 0,0 0-1,-1 0 1,1 0 0,-1 0 0,-1 0 0,1 0-1,-3-10 1,3 16 129,0-1 0,0 0-1,0 0 1,0 1 0,0-1 0,0 0-1,0 1 1,0-1 0,-1 0 0,1 1-1,0-1 1,0 0 0,-1 1-1,1-1 1,-1 0 0,1 1 0,0-1-1,-1 1 1,1-1 0,-1 1 0,1-1-1,-1 1 1,0-1 0,1 1 0,-1 0-1,1-1 1,-1 1 0,0 0-1,1-1 1,-1 1 0,0 0 0,0 0-1,1 0 1,-1 0 0,0 0 0,1 0-1,-1-1 1,0 2 0,0-1 0,1 0-1,-1 0 1,0 0 0,1 0 0,-1 0-1,0 1 1,1-1 0,-1 0-1,0 0 1,1 1 0,-1-1 0,0 1-1,1-1 1,-1 0 0,1 1 0,-1 0-1,-3 1-7,1 1 1,0-1-1,0 1 0,0 0 0,1 0 0,-1 0 0,1 0 0,0 0 0,-3 5 1,1 2-623,0 0 1,1 0 0,0 1 0,-3 20 0,7 19-10727,6-31 832</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21"/>
    </inkml:context>
    <inkml:brush xml:id="br0">
      <inkml:brushProperty name="width" value="0.025" units="cm"/>
      <inkml:brushProperty name="height" value="0.025" units="cm"/>
      <inkml:brushProperty name="color" value="#F6630D"/>
    </inkml:brush>
  </inkml:definitions>
  <inkml:trace contextRef="#ctx0" brushRef="#br0">61 28 12524,'0'0'13917,"-5"9"-13218,-6 9-485,2-4 135,0 0 0,-13 31-1,21-44-298,1 0-1,-1 0 1,1 0-1,-1 0 1,1 1-1,-1-1 1,1 0-1,0 0 1,0 1-1,0-1 1,0 0-1,0 1 1,0-1-1,0 0 1,0 0-1,0 1 1,1-1-1,-1 0 0,0 0 1,1 1-1,0 1 1,0-2-2,0-1 0,0 1 0,0-1 0,0 0 0,-1 1 0,1-1 0,0 0 0,0 0 0,0 1 0,0-1 0,0 0 0,0 0 0,0 0 0,0 0 0,0 0 0,0 0 0,0 0 1,0-1-1,0 1 0,-1 0 0,3-1 0,2-1 85,1 0 1,-1 0-1,0-1 1,0 1-1,-1-1 1,1-1-1,-1 1 1,8-7-1,-8 5-115,0 1 0,0-1-1,0-1 1,0 1-1,-1 0 1,0-1-1,0 0 1,0 0 0,-1 0-1,0 0 1,0 0-1,-1 0 1,1 0 0,-1-1-1,-1 1 1,1-11-1,-1 16-37,0 0 0,-1 1 0,1-1-1,0 0 1,0 0 0,-1 0 0,1 0 0,0 0-1,-1 1 1,1-1 0,-1 0 0,1 0-1,-1 1 1,0-1 0,1 0 0,-1 1 0,0-1-1,1 0 1,-1 1 0,0-1 0,0 1 0,1-1-1,-1 1 1,0 0 0,0-1 0,0 1-1,0 0 1,0-1 0,1 1 0,-1 0 0,0 0-1,0 0 1,0 0 0,0 0 0,0 0-1,0 0 1,0 0 0,0 0 0,0 1 0,1-1-1,-1 0 1,0 0 0,0 1 0,-1 0 0,-2 0-257,0 0 0,0 1 0,0 0 1,0-1-1,0 1 0,0 1 0,1-1 1,-5 4-1,-9 13-3562,0 0-2871</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09.089"/>
    </inkml:context>
    <inkml:brush xml:id="br0">
      <inkml:brushProperty name="width" value="0.025" units="cm"/>
      <inkml:brushProperty name="height" value="0.025" units="cm"/>
    </inkml:brush>
  </inkml:definitions>
  <inkml:trace contextRef="#ctx0" brushRef="#br0">1 491 4484,'0'0'15791,"33"-70"-13581,7 21-736,12-8-385,10-3 288,6 1-672,-5 5-513,-5 6-256,-12 11-2114,-13 7-1282,-20 15-992,-13 3-1185</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22"/>
    </inkml:context>
    <inkml:brush xml:id="br0">
      <inkml:brushProperty name="width" value="0.025" units="cm"/>
      <inkml:brushProperty name="height" value="0.025" units="cm"/>
      <inkml:brushProperty name="color" value="#F6630D"/>
    </inkml:brush>
  </inkml:definitions>
  <inkml:trace contextRef="#ctx0" brushRef="#br0">0 243 14830,'0'0'2845,"10"-8"-2551,0 1-57,1 1 1,0 0-1,0 1 0,0 0 1,1 1-1,0 0 0,0 0 1,0 1-1,0 1 0,22-2 0,132 1 1510,325 36 0,-14 1-3671,-263-34 1705,323-42 0,-158-2 3791,475 7-1,444-19-1388,-989 40-1458,-233 16-776,-1 4 0,80 13 0,-137-13 41,-1-1 0,1-2 0,0 1 0,-1-2 0,1-1 0,0 0 0,-1-1 0,1 0 0,-1-2 0,0 0 1,0-1-1,0-1 0,29-14 0,-45 20-50,-1 0 0,1 0 1,0-1-1,-1 1 0,1 0 1,-1 0-1,1 0 0,0-1 0,-1 1 1,1 0-1,-1 0 0,1-1 1,-1 1-1,1-1 0,-1 1 1,0 0-1,1-1 0,-1 1 1,1-1-1,-1 1 0,0-1 0,1 1 1,-1-1-1,0 1 0,0-1 1,1 0-1,-1 1 0,0-1 1,0 1-1,0-1 0,0 1 0,0-1 1,0 0-1,0 1 0,0-1 1,0 0-1,0 0 0,-21-11-6981,-5 1-1474</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23"/>
    </inkml:context>
    <inkml:brush xml:id="br0">
      <inkml:brushProperty name="width" value="0.025" units="cm"/>
      <inkml:brushProperty name="height" value="0.025" units="cm"/>
      <inkml:brushProperty name="color" value="#F6630D"/>
    </inkml:brush>
  </inkml:definitions>
  <inkml:trace contextRef="#ctx0" brushRef="#br0">14 20 15759,'0'0'4356,"10"-3"-2605,32-4-577,0 2 1,0 2-1,0 1 1,52 5-1,-87-2-1049,0 0-1,0 1 1,1-1-1,-1 1 1,8 4 0,-14-6-91,0 1 0,0-1 0,0 0 0,0 1 0,0-1 0,0 0 0,0 1 0,0-1 0,0 1 0,0-1-1,-1 1 1,1 0 0,0-1 0,0 1 0,-1 0 0,1 0 0,0-1 0,-1 1 0,1 0 0,-1 0 0,1 0 0,-1 0 0,0 0 0,1 0 0,-1 0 0,0 0 0,1 0 0,-1 0 0,0 0 0,0 0 0,0 0 0,0 0 0,0 0 0,0 0 0,0 0 0,0 0 0,-1 0 0,1 0 0,0 0 0,-1-1 0,1 1 0,0 0 0,-1 0 0,1 0 0,-1 0 0,1 0 0,-1 0 0,-1 1 0,-4 3 105,0 1 1,0-1-1,-1 0 0,0 0 0,0-1 0,0 0 1,-1 0-1,-10 4 0,-71 22 1138,69-23-1191,-12 4-86,84-12-45,-29-1-7,0 1 1,0 1 0,0 1 0,0 2 0,-1 0 0,1 1 0,40 13 0,-60-16 54,-1-1 1,0 1-1,0 0 0,0 0 0,0 0 0,0 1 0,0-1 1,0 0-1,0 1 0,0-1 0,-1 1 0,1 0 0,0 0 0,-1-1 1,0 1-1,1 0 0,-1 0 0,0 0 0,0 1 0,2 3 1,-3-4 4,0 0 0,-1 0 0,1 0 1,0 0-1,-1 0 0,1 1 0,-1-1 1,1 0-1,-1-1 0,0 1 0,0 0 0,0 0 1,0 0-1,0 0 0,-1-1 0,1 1 1,0-1-1,-3 3 0,-6 5 25,0-1 0,0-1 0,0 1 0,-1-2 0,0 1 0,-15 5 0,-10 3-33,0-2 0,-1-1 0,-1-2 0,0-2 0,0-1 0,-75 3 0,113-10-24,-1 0 1,1 0-1,0 0 1,-1 1-1,1-1 1,0 0-1,0 0 1,-1 0-1,1-1 1,0 1-1,-1 0 1,1 0-1,0 0 1,0 0-1,-1 0 1,1 0-1,0 0 1,0 0-1,-1 0 1,1-1-1,0 1 1,0 0-1,0 0 1,-1 0-1,1-1 1,0 1-1,0 0 1,0 0-1,-1 0 1,1-1-1,0 1 1,0 0-1,0 0 1,0-1-1,0 1 1,0 0-1,0 0 1,0-1-1,0 1 1,-1 0-1,1-1 1,0 1-1,0 0 1,0 0-1,1-1 0,-1 1 1,0 0-1,0-1 1,0 1-1,0 0 1,0 0-1,0-1 1,0 1-1,0 0 1,0 0-1,1-1 1,-1 1-1,0 0 1,0 0-1,13-17-7464,13-10-7924</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24"/>
    </inkml:context>
    <inkml:brush xml:id="br0">
      <inkml:brushProperty name="width" value="0.025" units="cm"/>
      <inkml:brushProperty name="height" value="0.025" units="cm"/>
      <inkml:brushProperty name="color" value="#F6630D"/>
    </inkml:brush>
  </inkml:definitions>
  <inkml:trace contextRef="#ctx0" brushRef="#br0">0 84 12011,'0'0'12546,"11"-7"-11340,72-41-99,-73 43-1079,0 0 0,0 2 1,0-1-1,1 1 0,0 0 0,-1 1 1,1 1-1,12-1 0,-21 2-25,0 0 0,0 1 0,0-1 0,0 1 0,0-1 0,0 1 0,0 0 0,0 0 0,0 0 0,-1 0 0,1 0-1,0 0 1,-1 1 0,1-1 0,-1 0 0,1 1 0,-1-1 0,0 1 0,1 0 0,-1-1 0,0 1 0,0 0 0,0 0 0,1 3-1,16 58 710,-12-34-274,-5-25-397,1 1-1,-1 0 1,1-1 0,0 0-1,0 1 1,1-1 0,-1 0 0,1 0-1,0 0 1,0 0 0,0-1 0,0 1-1,1-1 1,-1 0 0,1 0-1,7 4 1,-7-5-14,-1-1 0,1 0 0,0 0 0,-1 0 0,1-1 0,0 1 0,0-1 0,0 0 0,0 0 0,0 0 0,-1-1 0,1 1 0,0-1 0,0 0 0,-1 0 0,1 0 0,0-1 0,-1 1 0,1-1 0,-1 0 0,5-3 0,5-3-58,0-1-1,-1 0 0,20-19 0,-28 24-241,-1 0-1,1 0 1,0 0-1,-1-1 1,0 1-1,0-1 1,0 0-1,-1 0 1,0 0-1,0 0 1,0-1 0,0 1-1,1-9 1,-3 14 105,0-1 0,0 0 1,0 1-1,0-1 0,0 0 0,0 1 1,0-1-1,0 0 0,0 1 1,0-1-1,-1 0 0,1 1 1,0-1-1,0 0 0,-1 1 1,1-1-1,0 1 0,-1-1 0,1 1 1,-1-1-1,1 0 0,0 1 1,-1-1-1,1 1 0,-1 0 1,0-1-1,1 1 0,-1-1 0,1 1 1,-1 0-1,0 0 0,1-1 1,-1 1-1,1 0 0,-1 0 1,0 0-1,1-1 0,-1 1 1,0 0-1,1 0 0,-1 0 0,0 0 1,0 0-1,1 0 0,-2 1 1,-28-2-7227</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25"/>
    </inkml:context>
    <inkml:brush xml:id="br0">
      <inkml:brushProperty name="width" value="0.025" units="cm"/>
      <inkml:brushProperty name="height" value="0.025" units="cm"/>
      <inkml:brushProperty name="color" value="#F6630D"/>
    </inkml:brush>
  </inkml:definitions>
  <inkml:trace contextRef="#ctx0" brushRef="#br0">58 112 10922,'0'0'2883,"-9"1"-123,3 0-2426,3 0-114,1-1 0,0 1 0,-1-1 1,1 0-1,-1 0 0,1 0 0,-1 0 0,1 0 0,-1 0 1,-2-1-1,4 0-130,0 0 1,0 0-1,0 1 0,1-1 1,-1 0-1,0 0 0,0 0 1,1 0-1,-1 0 0,0 0 1,1 0-1,-1 0 1,1 0-1,-1 0 0,1 0 1,-1 0-1,1 0 0,0 0 1,0-1-1,0 1 1,-1 0-1,1 0 0,0 0 1,0 0-1,1-1 0,-1 1 1,0 0-1,0 0 1,0 0-1,1-2 0,1-2 38,-1 1 0,0-1 0,1 1 0,0 0 0,0-1 0,0 1-1,0 0 1,1 0 0,0 0 0,-1 1 0,2-1 0,-1 1 0,0-1 0,1 1-1,-1 0 1,1 0 0,7-4 0,-9 6-45,0 0-1,0 0 1,0 0-1,0 0 1,0 1 0,0-1-1,0 0 1,0 1-1,0 0 1,0-1 0,0 1-1,0 0 1,1 0-1,-1 0 1,0 1 0,0-1-1,0 0 1,0 1-1,0-1 1,0 1 0,0 0-1,0 0 1,0 0-1,0 0 1,0 0 0,-1 0-1,1 0 1,0 0-1,-1 1 1,1-1-1,-1 1 1,1-1 0,-1 1-1,0 0 1,1-1-1,-1 1 1,0 0 0,0 0-1,-1 0 1,1 0-1,1 2 1,11 53 129,-12-50-196,0 0 0,0 0 0,0 0 1,1 0-1,0-1 0,0 1 0,1-1 0,0 1 0,0-1 1,8 12-1,-9-17 1,0 1 1,0-1-1,0 1 1,0-1-1,0 0 1,1 0-1,-1 0 1,0 0-1,1-1 1,-1 1 0,1 0-1,-1-1 1,1 0-1,-1 0 1,1 1-1,-1-2 1,1 1-1,-1 0 1,0 0-1,1-1 1,-1 1-1,3-2 1,53-21 561,98-46-105,-63 30-3777,-67 25-578,-5-4-2979</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26"/>
    </inkml:context>
    <inkml:brush xml:id="br0">
      <inkml:brushProperty name="width" value="0.025" units="cm"/>
      <inkml:brushProperty name="height" value="0.025" units="cm"/>
      <inkml:brushProperty name="color" value="#F6630D"/>
    </inkml:brush>
  </inkml:definitions>
  <inkml:trace contextRef="#ctx0" brushRef="#br0">1 395 18449,'0'0'9551,"8"-10"-8414,56-70-424,128-122 1,-125 136-620,-29 30 8,-38 51 346,-10 14-177,-2-1 0,-27 48-1,21-42-169,-17 43 0,31-67-102,0 1 0,1 0-1,0 0 1,1 0 0,0 0-1,0 0 1,1 20 0,1-30-66,0 0 1,1 0-1,-1 0 1,0 0-1,1 0 0,-1 0 1,1 0-1,-1-1 1,1 1-1,-1 0 1,1 0-1,0 0 0,-1-1 1,1 1-1,0 0 1,0-1-1,-1 1 1,1-1-1,0 1 1,0-1-1,0 1 0,0-1 1,0 0-1,0 1 1,0-1-1,-1 0 1,1 0-1,0 1 0,0-1 1,0 0-1,1 0 1,34-2-7352,-35 2 7068,18-4-7166</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27"/>
    </inkml:context>
    <inkml:brush xml:id="br0">
      <inkml:brushProperty name="width" value="0.025" units="cm"/>
      <inkml:brushProperty name="height" value="0.025" units="cm"/>
      <inkml:brushProperty name="color" value="#F6630D"/>
    </inkml:brush>
  </inkml:definitions>
  <inkml:trace contextRef="#ctx0" brushRef="#br0">57 91 12684,'0'0'7751,"6"-10"-4211,-2 5-3220,0-1 1,0 0 0,0 1 0,0-1 0,1 1 0,0 1-1,0-1 1,1 1 0,-1-1 0,1 1 0,0 1-1,0-1 1,0 1 0,0 0 0,0 1 0,1 0-1,0-1 1,-1 2 0,1-1 0,11 0 0,-17 2-317,0 0 1,0 0-1,1 0 0,-1 0 1,0 0-1,0 0 1,0 1-1,0-1 1,0 0-1,0 0 0,0 1 1,0-1-1,0 1 1,0-1-1,0 1 1,0 0-1,0-1 0,-1 1 1,1 0-1,0-1 1,0 1-1,0 0 1,-1 0-1,1 0 1,0 1-1,0 0 5,0 1-1,-1-1 1,1 0 0,-1 0-1,0 1 1,1-1 0,-1 0-1,0 1 1,0-1 0,-1 0-1,0 4 1,0 2 56,-2 0 1,1-1 0,-1 0-1,0 0 1,0 0-1,-8 12 1,-11 10 321,-45 42 1,41-45-87,-39 51 0,64-76-301,0-1 0,0 1 0,0 0 0,1 0 0,-1 0 0,0 0 0,1 0 0,-1-1 0,1 1 0,-1 0 0,1 1 0,-1-1 0,1 0 0,0 0 0,-1 0 0,1 0 0,0 0 0,0 0 0,0 0 0,0 0 0,0 1 0,0-1 0,0 0 0,0 0 0,0 0 0,1 0 0,-1 0 0,0 0 0,1 0 0,0 2 0,1-2 0,0 0 0,-1 0 0,1 0 0,0 0 0,0-1 0,0 1 0,0-1 0,0 1 0,0-1 0,0 1 0,0-1 0,0 0 0,0 0 0,0 0 0,2-1 0,14 0 0,-1-2 0,30-8 0,20-9-2963,-1-3-5477,-31 10-4884</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28"/>
    </inkml:context>
    <inkml:brush xml:id="br0">
      <inkml:brushProperty name="width" value="0.025" units="cm"/>
      <inkml:brushProperty name="height" value="0.025" units="cm"/>
      <inkml:brushProperty name="color" value="#F6630D"/>
    </inkml:brush>
  </inkml:definitions>
  <inkml:trace contextRef="#ctx0" brushRef="#br0">53 0 19154,'0'0'9609,"-44"54"-6822,37-39-1570,6-1-1217,1 2 0,1-5 0,15-8-2306,1-3-3844,2 0-3043</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29"/>
    </inkml:context>
    <inkml:brush xml:id="br0">
      <inkml:brushProperty name="width" value="0.025" units="cm"/>
      <inkml:brushProperty name="height" value="0.025" units="cm"/>
      <inkml:brushProperty name="color" value="#F6630D"/>
    </inkml:brush>
  </inkml:definitions>
  <inkml:trace contextRef="#ctx0" brushRef="#br0">108 0 20467,'0'0'9230,"-10"13"-8552,3-4-587,-43 63 739,45-65-743,1 1 0,0-1 1,1 1-1,0 0 0,0 0 1,0 0-1,1 0 0,0 1 1,-1 12-1,4-20-85,0 0 0,0-1 0,0 1 1,-1 0-1,1 0 0,0-1 0,0 1 0,0 0 0,0-1 0,0 1 0,0-1 0,1 0 0,-1 1 1,0-1-1,0 0 0,0 1 0,0-1 0,0 0 0,1 0 0,-1 0 0,0 0 0,0 0 1,0 0-1,2-1 0,34-1-231,10-7-1003,-36 7 964,0-1-1,0 2 0,0-1 1,0 2-1,0-1 0,19 3 1,-30-2 275,1 0 1,0 1 0,-1-1-1,1 0 1,0 1 0,-1-1-1,1 1 1,0-1 0,-1 1-1,1-1 1,-1 1 0,1-1-1,-1 1 1,1 0 0,-1-1-1,0 1 1,1 0 0,-1-1 0,0 1-1,1 0 1,-1 0 0,0-1-1,0 1 1,0 0 0,0 0-1,0-1 1,0 1 0,0 0-1,0 0 1,0-1 0,0 1-1,0 0 1,0 0 0,0-1-1,-1 1 1,1 0 0,0 0-1,0-1 1,-1 2 0,-14 30 987,-5-9-564,0 0-1,-1-2 1,-2 0 0,0-1-1,-42 27 1,64-46-453,0-1 0,0 1 0,-1 0 0,1 0 0,0-1 0,-1 1 0,1-1 0,0 1 0,-1-1-1,1 1 1,-1-1 0,1 0 0,-1 0 0,1 0 0,-3 0 0,3 0-24,0-1-1,1 1 1,-1 0-1,0-1 1,1 1-1,-1 0 1,1-1-1,-1 1 1,0-1-1,1 1 0,-1-1 1,1 1-1,-1-1 1,1 0-1,0 1 1,-1-1-1,1 0 1,0 1-1,-1-1 1,1 0-1,0 1 1,-1-2-1,0-5-679,0 0-1,1 0 0,-1-1 1,1 1-1,2-9 0,-1-3-1930,-1-23-7833</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30"/>
    </inkml:context>
    <inkml:brush xml:id="br0">
      <inkml:brushProperty name="width" value="0.025" units="cm"/>
      <inkml:brushProperty name="height" value="0.025" units="cm"/>
      <inkml:brushProperty name="color" value="#F6630D"/>
    </inkml:brush>
  </inkml:definitions>
  <inkml:trace contextRef="#ctx0" brushRef="#br0">1 83 22069,'0'0'10698,"64"-54"-10698,-36 43 0,-3 0 0,4 6 0,-4 3-865,-4 2-5124,-1 0-4325</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31"/>
    </inkml:context>
    <inkml:brush xml:id="br0">
      <inkml:brushProperty name="width" value="0.025" units="cm"/>
      <inkml:brushProperty name="height" value="0.025" units="cm"/>
      <inkml:brushProperty name="color" value="#F6630D"/>
    </inkml:brush>
  </inkml:definitions>
  <inkml:trace contextRef="#ctx0" brushRef="#br0">226 4 5381,'0'0'24429,"-11"-2"-23581,7 2-827,0-1 0,0 1 0,1-1 0,-1 1 0,0 0 0,0 1 0,0-1 0,1 1 0,-1 0 0,0-1 0,0 1-1,1 1 1,-1-1 0,1 1 0,-1-1 0,1 1 0,0 0 0,0 0 0,-1 1 0,1-1 0,1 1 0,-1-1 0,0 1 0,-2 4 0,-16 19 30,1 1 0,-29 54 0,43-69-22,1 0-1,0 0 1,0 0 0,1 0 0,1 1-1,0-1 1,1 1 0,0 0 0,1 0 0,1 19-1,0-29-14,0-1 0,1 1-1,-1-1 1,1 1 0,-1-1-1,1 1 1,0-1 0,0 1-1,0-1 1,0 0 0,1 0-1,-1 1 1,1-1 0,-1 0-1,1 0 1,-1 0 0,1-1-1,0 1 1,0 0 0,4 2-1,-3-2 13,1-1 0,0 1-1,0-1 1,0 1 0,0-1 0,0 0-1,0-1 1,1 1 0,-1-1 0,0 0-1,8 0 1,-4-1 5,1 0-1,-1 0 1,0-1-1,0 0 1,1-1-1,-1 0 1,-1 0-1,1-1 1,0 0 0,-1 0-1,0 0 1,8-8-1,-10 8-23,-2 0 0,1 0 0,-1-1 0,1 1 0,-1-1-1,0 0 1,-1 0 0,1-1 0,-1 1 0,0 0 0,-1-1 0,3-9 0,-4 13-7,0 0 1,0 0 0,0 0 0,0 0 0,0 0 0,0 0 0,0 0-1,-1 0 1,1 0 0,-1 0 0,1 0 0,-1 0 0,0 1 0,0-1-1,0 0 1,0 0 0,0 1 0,0-1 0,0 1 0,0-1 0,-1 1-1,1-1 1,-1 1 0,1 0 0,-1 0 0,1 0 0,-1-1 0,0 2-1,0-1 1,1 0 0,-1 0 0,0 0 0,0 1 0,0-1 0,0 1-1,0 0 1,0 0 0,-4-1 0,-6 0 25,-1 1 1,0 0-1,0 0 1,-22 5-1,31-4-49,0-1 1,0 2-1,0-1 0,0 0 1,1 1-1,-1 0 0,1 0 1,-7 4-1,9-5-8,0 0 0,0 0 0,-1 0 0,1 1 0,0-1 0,0 0 0,1 1 0,-1-1 0,0 0 0,0 1 0,1-1 0,-1 1 0,1-1 0,-1 1 0,1 0 0,0-1 0,-1 1 0,1-1 0,0 1 0,0 0 0,0-1 0,1 3 0,4 3-4143,15-6-3711</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09.417"/>
    </inkml:context>
    <inkml:brush xml:id="br0">
      <inkml:brushProperty name="width" value="0.025" units="cm"/>
      <inkml:brushProperty name="height" value="0.025" units="cm"/>
    </inkml:brush>
  </inkml:definitions>
  <inkml:trace contextRef="#ctx0" brushRef="#br0">1 0 18481,'0'0'5766,"72"22"-5318,-38 2-159,5 10-33,5 3-128,2-1-128,-4-4-2402,-6-8-3780</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32"/>
    </inkml:context>
    <inkml:brush xml:id="br0">
      <inkml:brushProperty name="width" value="0.025" units="cm"/>
      <inkml:brushProperty name="height" value="0.025" units="cm"/>
      <inkml:brushProperty name="color" value="#F6630D"/>
    </inkml:brush>
  </inkml:definitions>
  <inkml:trace contextRef="#ctx0" brushRef="#br0">268 1 13677,'0'0'15855,"-53"43"-15503,25-12-192,-6 2-128,1 2-32,0-1 0,5-2-32,2-8 64,8-3-128,6-6-704,9-10-1090,8-12-6822,5-16 384</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33"/>
    </inkml:context>
    <inkml:brush xml:id="br0">
      <inkml:brushProperty name="width" value="0.025" units="cm"/>
      <inkml:brushProperty name="height" value="0.025" units="cm"/>
      <inkml:brushProperty name="color" value="#F6630D"/>
    </inkml:brush>
  </inkml:definitions>
  <inkml:trace contextRef="#ctx0" brushRef="#br0">133 60 11915,'-9'0'2936,"6"0"-2799,-9-1 1018,1 2 0,-1 0 0,1 0 0,-1 1-1,-11 3 1,21-5-1001,0 1 0,0-1 1,0 1-1,0 0 0,0 0 0,0 0 0,0-1 0,1 2 0,-1-1 0,0 0 1,0 0-1,1 0 0,-1 1 0,1-1 0,0 1 0,-1-1 0,1 1 0,0 0 0,0-1 1,0 1-1,0 0 0,0 0 0,0 0 0,1 0 0,-1 0 0,0 0 0,1 0 1,0 0-1,-1 0 0,1 0 0,0 0 0,0 0 0,0 0 0,1 0 0,-1 0 0,0 0 1,1 0-1,-1 0 0,1 0 0,0 0 0,-1 0 0,2 2 0,-1-3-111,0 0-1,0 0 1,0 0-1,-1 0 1,1 0-1,0 0 1,1 0-1,-1 0 0,0 0 1,0 0-1,0 0 1,0-1-1,1 1 1,-1-1-1,0 1 1,1-1-1,-1 1 1,0-1-1,1 0 1,2 1-1,34 1 300,-29-2-225,5 0-78,0-1 1,1-1-1,-1 0 1,0 0-1,0-2 1,0 1-1,0-2 1,-1 0-1,0-1 1,0 0 0,0-1-1,-1 0 1,0-1-1,22-18 1,-32 24-31,-1 1 1,1-1 0,0 0 0,0 0-1,-1 0 1,1 0 0,-1-1 0,0 1 0,0 0-1,1-1 1,-1 1 0,-1-1 0,1 1-1,0-1 1,-1 1 0,1-4 0,-1 5-5,0-1 1,-1 1 0,1 0-1,0-1 1,-1 1 0,1 0-1,-1 0 1,1 0 0,-1-1-1,0 1 1,1 0 0,-1 0-1,0 0 1,0 0 0,0 0-1,0 0 1,0 0-1,0 1 1,0-1 0,0 0-1,0 0 1,0 1 0,-1-1-1,1 1 1,0-1 0,0 1-1,-1-1 1,1 1 0,0 0-1,0 0 1,-3-1 0,-10 0 1,1-1 0,-1 2 1,0-1-1,0 2 0,1 0 1,-1 1-1,0 0 1,1 1-1,-21 7 0,25-7-14,0 0 0,0 1 0,1 0 0,-1 1 0,1 0 0,0 0 0,0 1 0,0 0 0,1 0 0,0 1 0,0 0 0,0 0 0,1 1 0,-7 11-1,12-17 4,-1-1 0,1 1-1,0 0 1,1 0 0,-1-1-1,0 1 1,0 0-1,1 0 1,-1 0 0,1 0-1,0 0 1,-1 0-1,1 0 1,0 0 0,0 0-1,0 1 1,1-1-1,-1 0 1,0 0 0,2 3-1,-1-3-94,0-1 0,1 1 1,-1-1-1,0 1 0,1-1 0,-1 0 0,1 1 0,-1-1 0,1 0 1,0 0-1,0 0 0,-1 0 0,1-1 0,0 1 0,0 0 0,0-1 1,2 1-1,11 1-1585,0 0 0,0-1 0,-1-1 1,23-2-1,-26 1-96,36-3-6991</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34"/>
    </inkml:context>
    <inkml:brush xml:id="br0">
      <inkml:brushProperty name="width" value="0.025" units="cm"/>
      <inkml:brushProperty name="height" value="0.025" units="cm"/>
      <inkml:brushProperty name="color" value="#F6630D"/>
    </inkml:brush>
  </inkml:definitions>
  <inkml:trace contextRef="#ctx0" brushRef="#br0">28 59 14542,'0'0'2562,"-4"11"-741,2-8-1747,-2 7 761,0 1 0,1-1-1,0 1 1,-3 19 0,5-28-684,1 0 0,0 0 1,-1 0-1,1 0 0,0 0 1,0 1-1,0-1 0,1 0 0,-1 0 1,1 0-1,-1 0 0,1 0 1,-1 0-1,1 0 0,0 0 0,0 0 1,0 0-1,0 0 0,1 0 1,-1-1-1,0 1 0,1 0 0,-1-1 1,1 1-1,-1-1 0,1 0 1,0 1-1,0-1 0,0 0 0,-1 0 1,1 0-1,0 0 0,0-1 1,1 1-1,3 1 0,1-2-36,0 0 1,0 0-1,1-1 0,-1 1 0,0-1 0,0-1 1,0 0-1,0 0 0,0 0 0,0-1 0,0 0 1,-1 0-1,0 0 0,1-1 0,-1 0 1,0-1-1,-1 1 0,1-1 0,-1 0 0,0 0 1,0-1-1,-1 0 0,1 1 0,-1-1 1,-1-1-1,1 1 0,-1-1 0,0 1 0,0-1 1,-1 0-1,0 0 0,0 0 0,-1 0 1,0 0-1,0-9 0,-1 13-115,-1 1 0,0-1 0,0 1 0,0 0 0,0 0 0,0 0 0,0 0 0,-1 0 0,1 0 0,-1 0 0,1 0 0,-1 0 0,0 0 0,1 1 0,-1-1 0,0 1 0,0-1 0,-1 1 0,1 0 0,0 0 0,0 0 0,0 0 0,-1 0 0,1 1 0,0-1 0,-1 1 0,1-1 0,-1 1 0,1 0 0,-1 0 0,-3 0 0,-4-1 0,0 1 0,0 1 0,-1-1 0,1 1 0,0 1 0,-15 4 0,19-4-127,1 1 0,-1 0 1,0 1-1,1-1 0,-10 9 0,14-11 19,-1-1 1,1 1-1,0 0 0,0 0 0,0 0 0,0 0 0,0-1 0,0 1 0,1 0 0,-1 1 1,0-1-1,0 0 0,1 0 0,-1 0 0,1 0 0,-1 0 0,1 1 0,-1-1 1,1 0-1,0 1 0,-1-1 0,1 0 0,0 0 0,0 1 0,0-1 0,0 0 1,0 1-1,0-1 0,1 0 0,-1 1 0,0-1 0,1 0 0,-1 0 0,1 1 0,0 0 1,12 4-7997</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35"/>
    </inkml:context>
    <inkml:brush xml:id="br0">
      <inkml:brushProperty name="width" value="0.025" units="cm"/>
      <inkml:brushProperty name="height" value="0.025" units="cm"/>
      <inkml:brushProperty name="color" value="#F6630D"/>
    </inkml:brush>
  </inkml:definitions>
  <inkml:trace contextRef="#ctx0" brushRef="#br0">16 16 9001,'0'0'7100,"8"-3"-5195,-3 0-1669,0 1-1,0 1 0,0-1 1,0 1-1,0-1 1,1 2-1,-1-1 0,0 0 1,1 1-1,-1 0 0,0 1 1,1-1-1,-1 1 1,0 0-1,1 0 0,-1 0 1,0 1-1,0 0 0,0 0 1,0 0-1,7 5 1,-1 1-163,0 0 0,-1 0 0,0 1 0,0 1 1,-1-1-1,0 2 0,-1-1 0,0 1 0,-1 0 0,0 1 1,0 0-1,-2 0 0,1 0 0,-1 1 0,5 25 1,-6-23 23,-2-1 0,0 1 0,0 0 0,-2 1 0,0-1 0,0 0 0,-1 0 0,-1 0 0,-1 0 0,0-1 0,-1 1 0,-1-1 0,0 1 0,-7 13 0,-3-1 191,-1-1-1,-1 0 1,-20 23-1,27-38-233,1 0 1,-1-1-1,-1 0 0,0 0 1,0-1-1,-1-1 0,0 0 1,-19 9-1,6-10-917,24-6 668,0-1 0,0 0 0,1 0 0,-1 0-1,0 0 1,0 0 0,0 0 0,1 0-1,-1 0 1,0 0 0,0 0 0,0 0 0,1-1-1,-1 1 1,0 0 0,0 0 0,1-1 0,-1 1-1,0-1 1,0 1 0,1 0 0,-1-1 0,1 1-1,-1-1 1,0 0 0,1 1 0,-1-1 0,0 0-1,-2-30-10064</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36"/>
    </inkml:context>
    <inkml:brush xml:id="br0">
      <inkml:brushProperty name="width" value="0.025" units="cm"/>
      <inkml:brushProperty name="height" value="0.025" units="cm"/>
      <inkml:brushProperty name="color" value="#F6630D"/>
    </inkml:brush>
  </inkml:definitions>
  <inkml:trace contextRef="#ctx0" brushRef="#br0">1 24 15983,'0'0'11979,"61"0"-11626,6-8-193,10 0-96,5 3 32,3 2-192,-12 3-2082,-9 0-1217,-17 2-1186,-19 8-2273</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37"/>
    </inkml:context>
    <inkml:brush xml:id="br0">
      <inkml:brushProperty name="width" value="0.025" units="cm"/>
      <inkml:brushProperty name="height" value="0.025" units="cm"/>
      <inkml:brushProperty name="color" value="#F6630D"/>
    </inkml:brush>
  </inkml:definitions>
  <inkml:trace contextRef="#ctx0" brushRef="#br0">1 27 15919,'0'0'9897,"71"-17"-8904,-18 12-640,10 5-225,9 0-128,0 0-1121,-2 0-3139,-7-5-3876</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38"/>
    </inkml:context>
    <inkml:brush xml:id="br0">
      <inkml:brushProperty name="width" value="0.025" units="cm"/>
      <inkml:brushProperty name="height" value="0.025" units="cm"/>
      <inkml:brushProperty name="color" value="#F6630D"/>
    </inkml:brush>
  </inkml:definitions>
  <inkml:trace contextRef="#ctx0" brushRef="#br0">87 1 16688,'0'0'13234,"-7"10"-12813,-6 7-352,-36 57 693,46-71-670,1 2 1,0-1-1,0 0 1,0 0-1,1 1 1,-1-1-1,1 1 0,0-1 1,0 1-1,1-1 1,-1 1-1,1 0 1,0-1-1,0 1 1,1 0-1,1 6 1,-1-9-92,1 0 0,-1 1 0,1-1 1,0 0-1,0 0 0,0 0 1,0 0-1,1 0 0,-1-1 0,0 1 1,1 0-1,-1-1 0,1 0 0,0 0 1,-1 0-1,1 0 0,0 0 1,-1 0-1,1-1 0,5 1 0,60 4-6,-67-5 5,28 1-169,-20 0-121,-1 0 0,0-1 1,1 0-1,-1 0 0,1-1 0,-1 0 0,0-1 0,1 1 0,-1-2 0,12-4 0,-19 6-190,0 1-1,0-1 1,0 0-1,0 0 1,0 0-1,0 0 1,-1 0 0,1 0-1,0 0 1,-1 0-1,1 0 1,-1 0-1,1 0 1,-1 0-1,1 0 1,-1-1-1,0 1 1,0 0 0,1 0-1,-1 0 1,0-2-1,0-15-8557</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39"/>
    </inkml:context>
    <inkml:brush xml:id="br0">
      <inkml:brushProperty name="width" value="0.025" units="cm"/>
      <inkml:brushProperty name="height" value="0.025" units="cm"/>
      <inkml:brushProperty name="color" value="#F6630D"/>
    </inkml:brush>
  </inkml:definitions>
  <inkml:trace contextRef="#ctx0" brushRef="#br0">64 0 16912,'0'0'10826,"-56"53"-9609,51-26-416,3 4-416,2 2-289,3 1-32,11 3-32,7-4-833,-2-2-1473,2-10-2787,-3-7-2947</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40"/>
    </inkml:context>
    <inkml:brush xml:id="br0">
      <inkml:brushProperty name="width" value="0.025" units="cm"/>
      <inkml:brushProperty name="height" value="0.025" units="cm"/>
      <inkml:brushProperty name="color" value="#F6630D"/>
    </inkml:brush>
  </inkml:definitions>
  <inkml:trace contextRef="#ctx0" brushRef="#br0">29 1 14382,'0'0'8712,"-12"68"-7207,6-35-736,1 2-385,3-1-223,0-1-129,1-3 32,1-1 0,0-4-32,0-2-321,9-4-1472,3-3-1442,4-4-1506,0-9-3426</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41"/>
    </inkml:context>
    <inkml:brush xml:id="br0">
      <inkml:brushProperty name="width" value="0.025" units="cm"/>
      <inkml:brushProperty name="height" value="0.025" units="cm"/>
      <inkml:brushProperty name="color" value="#F6630D"/>
    </inkml:brush>
  </inkml:definitions>
  <inkml:trace contextRef="#ctx0" brushRef="#br0">1 18 12043,'0'0'12620,"12"-3"-11451,9-2-608,0 1-1,37-1 1,-49 4-517,-1 1-1,1 0 1,0 1-1,-1 0 1,1 0 0,-1 1-1,1 0 1,-1 0-1,0 1 1,0 0 0,11 6-1,-18-8-44,1 0-1,-1 0 1,0 0 0,0 0-1,0 0 1,0 0-1,0 1 1,0-1 0,0 0-1,0 0 1,0 1 0,-1-1-1,1 1 1,-1-1-1,1 0 1,-1 1 0,1-1-1,-1 1 1,0-1-1,1 1 1,-1-1 0,0 1-1,0 0 1,0-1-1,-1 1 1,1-1 0,0 1-1,0-1 1,-1 1 0,1-1-1,-1 1 1,1-1-1,-1 0 1,0 1 0,0-1-1,0 0 1,1 1-1,-1-1 1,0 0 0,0 0-1,-1 0 1,-1 2 0,-7 7 42,0 0 0,0-1 0,-20 13 1,21-15-9,-19 12-20,8-7 150,2 2 1,-20 16-1,35-27-130,0-1 0,0 1-1,0 0 1,1-1 0,0 1 0,-1 0 0,1 0-1,0 1 1,0-1 0,1 0 0,-1 1-1,1-1 1,0 1 0,-1-1 0,2 1-1,-1 0 1,0-1 0,1 1 0,-1 7-1,2-9-32,0 0-1,0 0 1,0 0-1,0 0 1,0 0-1,1 0 1,-1 0-1,1 0 1,-1-1-1,1 1 1,-1-1-1,1 1 1,0-1-1,0 1 1,0-1-1,0 0 1,0 0-1,0 0 1,0 0-1,0 0 1,0-1-1,0 1 1,1 0-1,3-1 1,59 8-1416,-63-7 1291,95-2-8342,-50-5 588</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09.745"/>
    </inkml:context>
    <inkml:brush xml:id="br0">
      <inkml:brushProperty name="width" value="0.025" units="cm"/>
      <inkml:brushProperty name="height" value="0.025" units="cm"/>
    </inkml:brush>
  </inkml:definitions>
  <inkml:trace contextRef="#ctx0" brushRef="#br0">1 0 18738,'0'0'3331,"36"63"-2947,-16-38-63,3 2 159,5 1-224,0-1-192,4 0-32,-7-3-832,0-1-1859,-9-5-1761,-10-3-1986</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42"/>
    </inkml:context>
    <inkml:brush xml:id="br0">
      <inkml:brushProperty name="width" value="0.025" units="cm"/>
      <inkml:brushProperty name="height" value="0.025" units="cm"/>
      <inkml:brushProperty name="color" value="#F6630D"/>
    </inkml:brush>
  </inkml:definitions>
  <inkml:trace contextRef="#ctx0" brushRef="#br0">5 1 17777,'0'0'11339,"-4"61"-10923,4-38-288,0 0-96,0 1-64,3 0-897,1-3-1089,-1-4-800,-3-5-1699</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43"/>
    </inkml:context>
    <inkml:brush xml:id="br0">
      <inkml:brushProperty name="width" value="0.025" units="cm"/>
      <inkml:brushProperty name="height" value="0.025" units="cm"/>
      <inkml:brushProperty name="color" value="#F6630D"/>
    </inkml:brush>
  </inkml:definitions>
  <inkml:trace contextRef="#ctx0" brushRef="#br0">21 47 13389,'0'0'10762,"10"-7"-9390,0 1-1189,0 1 0,0 0 0,0 1 0,1 0 0,-1 1 0,1 0 0,0 0 0,0 1-1,0 1 1,18-1 0,-21 2-125,4-1-11,-1 1 1,1 0-1,20 4 0,-31-5-49,0 1 1,0 0-1,0 1 0,0-1 1,0 0-1,0 0 1,0 0-1,0 1 1,0-1-1,0 0 1,0 1-1,0-1 0,0 1 1,0-1-1,0 1 1,0 0-1,0-1 1,0 1-1,-1 0 1,1 0-1,0-1 0,0 1 1,-1 0-1,1 0 1,-1 0-1,1 0 1,-1 0-1,1 0 1,-1 0-1,0 0 0,1 0 1,-1 0-1,0 0 1,0 0-1,0 0 1,1 0-1,-1 0 1,0 1-1,-1-1 0,1 0 1,0 0-1,0 0 1,0 0-1,-1 0 1,1 0-1,0 0 1,-1 0-1,1 0 0,-1 0 1,1 0-1,-2 1 1,-7 9 63,-1-1 1,0 0 0,0-1-1,-1 0 1,0 0-1,-1-1 1,0-1 0,-15 8-1,-13 9 224,18-11-99,14-9-51,0 1 1,1-1-1,-1 1 0,1 1 1,0-1-1,0 1 0,1 0 1,0 1-1,0-1 0,-10 16 1,16-22-132,0 1 1,-1-1 0,1 1 0,0-1 0,0 1-1,0-1 1,0 1 0,0-1 0,0 1 0,0-1-1,0 1 1,0-1 0,0 1 0,0-1-1,1 1 1,-1-1 0,0 0 0,0 1 0,0-1-1,1 1 1,-1-1 0,0 1 0,0-1 0,1 0-1,-1 1 1,0-1 0,1 0 0,-1 1 0,0-1-1,1 0 1,-1 0 0,1 1 0,-1-1 0,1 0-1,-1 0 1,0 0 0,1 1 0,-1-1 0,1 0-1,-1 0 1,1 0 0,-1 0 0,1 0-1,0 0 1,26 1 92,-21-1-51,50-1-505,75-11-1,-94 6-4269,47-14 1,-48 8-2122</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44"/>
    </inkml:context>
    <inkml:brush xml:id="br0">
      <inkml:brushProperty name="width" value="0.025" units="cm"/>
      <inkml:brushProperty name="height" value="0.025" units="cm"/>
      <inkml:brushProperty name="color" value="#F6630D"/>
    </inkml:brush>
  </inkml:definitions>
  <inkml:trace contextRef="#ctx0" brushRef="#br0">124 1 16047,'0'0'9225,"-68"25"-7944,46 1-224,5 1-352,5 1-65,8-2 129,4-7-160,2-2-353,16-4-128,5-3 0,4-5-128,-2 0-1569,0-5-2467,-6 0-2915,-4-1-7430</inkml:trace>
  <inkml:trace contextRef="#ctx0" brushRef="#br0" timeOffset="1">205 141 18033,'0'0'5221,"-32"58"-2562,23-33-481,0 6-1089,8-2-769,1-1-224,0-5-64,10-8-1890,5-11-3587,5-4-7367</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46"/>
    </inkml:context>
    <inkml:brush xml:id="br0">
      <inkml:brushProperty name="width" value="0.025" units="cm"/>
      <inkml:brushProperty name="height" value="0.025" units="cm"/>
      <inkml:brushProperty name="color" value="#F6630D"/>
    </inkml:brush>
  </inkml:definitions>
  <inkml:trace contextRef="#ctx0" brushRef="#br0">88 0 13389,'0'0'5477,"-33"66"-5413,12-21 256,1 8 193,9 6-385,8-1-64,3 3-32,6-5-32,10-4-449,4-5 129,0-8-417,-6-8-1312,-3-6-3749</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47"/>
    </inkml:context>
    <inkml:brush xml:id="br0">
      <inkml:brushProperty name="width" value="0.025" units="cm"/>
      <inkml:brushProperty name="height" value="0.025" units="cm"/>
      <inkml:brushProperty name="color" value="#F6630D"/>
    </inkml:brush>
  </inkml:definitions>
  <inkml:trace contextRef="#ctx0" brushRef="#br0">73 0 23126,'0'0'1633,"-51"23"834,36-13-289,8-5-1570,7-3-287,5-2-353,18 0-32,10 0-1858,1-14-3844,-1-7-5989</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48"/>
    </inkml:context>
    <inkml:brush xml:id="br0">
      <inkml:brushProperty name="width" value="0.025" units="cm"/>
      <inkml:brushProperty name="height" value="0.025" units="cm"/>
      <inkml:brushProperty name="color" value="#F6630D"/>
    </inkml:brush>
  </inkml:definitions>
  <inkml:trace contextRef="#ctx0" brushRef="#br0">1 332 11627,'0'0'8894,"9"-5"-6962,58-35-770,-2-2 0,82-71 1,13-8-1084,-138 111 77,-24 22-48,-29 35 12,24-38-98,-18 28 70,1-6-32,2 0 1,1 2-1,2 1 0,1 0 0,-18 52 1,28-40 102,12-27-2235,-3-19 1784,-1 1 1,1-1-1,-1 1 0,1-1 0,0 1 1,-1-1-1,1 0 0,0 1 1,-1-1-1,1 0 0,0 1 0,-1-1 1,1 0-1,0 0 0,-1 0 0,1 1 1,0-1-1,0 0 0,-1 0 0,1 0 1,0 0-1,0-1 0,-1 1 1,2 0-1,20-6-9706</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49"/>
    </inkml:context>
    <inkml:brush xml:id="br0">
      <inkml:brushProperty name="width" value="0.025" units="cm"/>
      <inkml:brushProperty name="height" value="0.025" units="cm"/>
      <inkml:brushProperty name="color" value="#F6630D"/>
    </inkml:brush>
  </inkml:definitions>
  <inkml:trace contextRef="#ctx0" brushRef="#br0">185 79 15054,'0'0'2936,"-2"-10"-1393,-8-30-235,9 39-1274,1 1 0,0-1 0,-1 0 0,1 0-1,-1 0 1,1 0 0,-1 0 0,1 1 0,-1-1 0,1 0 0,-1 1 0,0-1 0,1 0-1,-1 1 1,0-1 0,0 0 0,1 1 0,-1-1 0,0 1 0,0 0 0,0-1 0,0 1-1,0 0 1,0-1 0,0 1 0,1 0 0,-1 0 0,0 0 0,0 0 0,0 0 0,0 0-1,0 0 1,0 0 0,0 0 0,0 0 0,0 1 0,0-1 0,0 0 0,0 1-1,1-1 1,-1 1 0,0-1 0,0 1 0,0-1 0,1 1 0,-2 0 0,-30 28-68,17-9 77,1 0 0,1 2 1,-18 38-1,26-47 232,-1 1-1,2-1 1,0 1 0,0 0-1,2 0 1,0 0-1,-1 27 1,3-40-241,0 1 0,0 0-1,0 0 1,0 0 0,1-1 0,-1 1-1,1 0 1,-1-1 0,1 1 0,-1 0-1,1-1 1,0 1 0,0-1-1,0 1 1,0-1 0,0 1 0,0-1-1,0 0 1,1 1 0,-1-1 0,0 0-1,1 0 1,-1 0 0,1 0 0,2 1-1,0 0 33,0-1 0,0 0 0,1 0 0,-1-1-1,0 1 1,0-1 0,1 0 0,-1 0 0,1 0-1,5-1 1,3-2 78,0 1-1,1-2 1,-1 0-1,-1-1 0,1 0 1,13-8-1,-8 2-93,-1 0 0,0-2 0,-1 0 0,-1-1-1,0-1 1,13-16 0,-22 24-26,0-1-1,0 0 1,-1 0-1,-1 0 1,1-1 0,-1 1-1,-1-1 1,1 0-1,-2 0 1,1 0-1,-1-1 1,-1 1 0,1-1-1,-2 1 1,0-13-1,0 19 17,0 1-1,0 0 0,0 0 1,-1-1-1,1 1 1,-1 0-1,0 0 0,1-1 1,-1 1-1,0 0 0,0 0 1,-1 0-1,1 0 1,0 0-1,-1 1 0,1-1 1,-1 0-1,1 1 0,-1-1 1,0 1-1,0-1 1,-3-1-1,1 1-19,0 1 1,0 0-1,0 0 1,0 0-1,0 0 0,0 1 1,0 0-1,0-1 1,-1 2-1,1-1 1,-8 2-1,0 0-22,-1 2 1,0-1-1,1 2 0,0 0 0,0 0 1,0 1-1,-13 9 0,23-14-1,-48 39 40,47-37-46,1-1 1,-1 1-1,0 0 1,1 1-1,0-1 1,0 0-1,0 0 1,0 1-1,0 0 1,1-1-1,-1 1 1,1 0-1,-1 5 1,2-8-19,0-1 0,0 1 0,0-1 1,0 1-1,0-1 0,1 1 0,-1-1 0,0 1 1,0-1-1,0 1 0,1-1 0,-1 1 0,0-1 0,1 1 1,-1-1-1,0 1 0,1-1 0,-1 0 0,0 1 1,1-1-1,-1 0 0,1 1 0,-1-1 0,1 0 1,-1 0-1,1 1 0,-1-1 0,1 0 0,-1 0 0,2 1 1,26 2-1301,25-7-2948,-9-13-1949,2-7-5179</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50"/>
    </inkml:context>
    <inkml:brush xml:id="br0">
      <inkml:brushProperty name="width" value="0.025" units="cm"/>
      <inkml:brushProperty name="height" value="0.025" units="cm"/>
      <inkml:brushProperty name="color" value="#F6630D"/>
    </inkml:brush>
  </inkml:definitions>
  <inkml:trace contextRef="#ctx0" brushRef="#br0">79 0 16624,'0'0'8915,"-3"9"-6983,-18 39-956,11-28-943,2 0-1,0 1 0,0 0 0,2 0 0,1 1 0,-3 23 0,7-38-14,1 0-1,0 0 1,0 0 0,0 0-1,1 0 1,0 0-1,0 0 1,1 0-1,0-1 1,0 1-1,4 7 1,-4-11 16,0-1 0,0 0-1,0 1 1,0-1 0,1 0 0,-1 0 0,1 0 0,0 0 0,-1 0 0,1-1 0,0 1 0,0-1 0,0 0 0,0 0 0,0 0 0,0 0 0,0-1-1,0 1 1,1-1 0,-1 0 0,0 0 0,0 0 0,0 0 0,1 0 0,-1-1 0,6-1 0,-3 1-7,1-1 1,-1-1-1,0 1 1,0-1-1,0 0 1,0 0-1,0-1 1,-1 0-1,1 0 1,-1 0-1,0 0 1,0-1-1,-1 0 0,1 0 1,-1 0-1,0-1 1,-1 1-1,1-1 1,-1 0-1,0 0 1,-1 0-1,1 0 1,-1-1-1,-1 1 1,1-1-1,0-9 1,0 11-10,-1 0 1,-1 0 0,1 0 0,-1 0 0,0 0 0,0 0 0,0 0-1,-1 0 1,0 0 0,0 0 0,0 1 0,-1-1 0,1 0-1,-1 0 1,0 1 0,0-1 0,-1 1 0,0-1 0,1 1-1,-1 0 1,-1 0 0,1 1 0,-1-1 0,1 1 0,-1-1-1,0 1 1,0 0 0,0 1 0,-1-1 0,1 1 0,-1-1 0,1 1-1,-1 1 1,0-1 0,-6-1 0,5 2-13,0 0 0,0 0 1,1 1-1,-1-1 0,0 1 1,0 0-1,0 1 0,0 0 0,1 0 1,-1 0-1,0 0 0,1 1 1,-7 2-1,10-2-177,-1 0 1,1-1-1,0 1 1,-1 0-1,1 0 1,0 0-1,0 0 1,0 1-1,0-1 1,0 0-1,1 1 0,-1-1 1,1 1-1,0 0 1,-1 0-1,1-1 1,0 1-1,1 0 1,-1 0-1,0 0 1,1 0-1,0 0 1,0 0-1,0 0 1,0 0-1,0 4 1,6 10-4459,10-7-2231</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51"/>
    </inkml:context>
    <inkml:brush xml:id="br0">
      <inkml:brushProperty name="width" value="0.025" units="cm"/>
      <inkml:brushProperty name="height" value="0.025" units="cm"/>
      <inkml:brushProperty name="color" value="#F6630D"/>
    </inkml:brush>
  </inkml:definitions>
  <inkml:trace contextRef="#ctx0" brushRef="#br0">1 21 19987,'0'5'3267,"0"-3"-544,0 1-129,0 0-800,5-2-353,3-1-640,2 0-641,5 0-160,3 0 0,-1 0-641,-4-4-2241,-9-10-3428,-4-2-5189</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52"/>
    </inkml:context>
    <inkml:brush xml:id="br0">
      <inkml:brushProperty name="width" value="0.025" units="cm"/>
      <inkml:brushProperty name="height" value="0.025" units="cm"/>
      <inkml:brushProperty name="color" value="#F6630D"/>
    </inkml:brush>
  </inkml:definitions>
  <inkml:trace contextRef="#ctx0" brushRef="#br0">247 87 12204,'6'-9'2957,"2"0"-2004,1-3 904,-1 0 0,1 0 0,7-17 0,-16 29-1778,0 0 0,-1-1-1,1 1 1,0 0 0,0 0-1,0 0 1,0 0 0,0-1-1,0 1 1,0 0 0,0 0-1,0 0 1,0 0 0,-1 0-1,1 0 1,0-1 0,0 1-1,0 0 1,0 0 0,0 0-1,-1 0 1,1 0 0,0 0-1,0 0 1,0 0 0,0 0 0,-1 0-1,1 0 1,0 0 0,0 0-1,0-1 1,0 1 0,-1 0-1,1 1 1,0-1 0,0 0-1,0 0 1,-1 0 0,1 0-1,0 0 1,0 0 0,0 0-1,0 0 1,-1 0 0,1 0-1,0 0 1,0 0 0,0 0-1,0 1 1,0-1 0,0 0-1,-1 0 1,1 0 0,0 0-1,0 0 1,0 1 0,0-1-1,0 0 1,0 0 0,0 0-1,0 0 1,0 1 0,-1-1-1,-14 11-47,-5 9 46,1 1 0,1 1 0,1 1-1,-25 43 1,-44 106 233,73-144-277,0 1 0,2 1-1,2 0 1,0 1 0,2-1-1,1 2 1,2-1-1,-1 35 1,5-61-143,1 1 0,0 0 1,0-1-1,0 1 0,0-1 0,1 1 1,0-1-1,0 0 0,0 0 0,1 0 1,0 0-1,0 0 0,0 0 0,0-1 0,1 1 1,0-1-1,0 0 0,0 0 0,0-1 1,1 1-1,-1-1 0,1 0 0,0 0 1,0 0-1,0-1 0,0 0 0,10 3 0,3 0-851,1 0-1,-1-2 0,1 0 0,0-1 1,0-1-1,0-1 0,22-2 0,32-7-10659</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06.929"/>
    </inkml:context>
    <inkml:brush xml:id="br0">
      <inkml:brushProperty name="width" value="0.025" units="cm"/>
      <inkml:brushProperty name="height" value="0.025" units="cm"/>
    </inkml:brush>
  </inkml:definitions>
  <inkml:trace contextRef="#ctx0" brushRef="#br0">17 0 13389,'0'0'16447,"6"16"-15422,-2-8-989,-1 1-1,0 0 1,-1-1-1,0 1 1,0 0-1,-1 0 0,0 0 1,0 0-1,-1 0 1,-1 1-1,1-1 1,-1 0-1,-4 14 1,-4 7-3,4-18-28,0 1 0,1 0 0,1 0 1,0 0-1,1 1 0,0-1 0,1 1 1,1-1-1,1 15 0,-1-27-10,0 0-1,0-1 1,1 1 0,-1 0-1,0 0 1,1 0 0,-1 0-1,1 0 1,-1 0 0,1-1-1,0 1 1,-1 0 0,1-1-1,0 1 1,-1 0 0,1-1-1,0 1 1,0-1 0,0 1-1,0-1 1,-1 1 0,1-1-1,0 0 1,0 1 0,2-1-1,29-1-26,-22-2 52,-1 0 1,1 0-1,-1-1 0,11-6 1,10-11-120,-1-1 1,-1-1-1,-1-2 1,-1 0-1,-1-2 1,-2 0-1,-1-2 1,30-49 0,-51 77-279,9-19-111,-7 10-1642,-8 5-4308,-12 5-1709</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10.105"/>
    </inkml:context>
    <inkml:brush xml:id="br0">
      <inkml:brushProperty name="width" value="0.025" units="cm"/>
      <inkml:brushProperty name="height" value="0.025" units="cm"/>
    </inkml:brush>
  </inkml:definitions>
  <inkml:trace contextRef="#ctx0" brushRef="#br0">270 0 17745,'0'0'2947,"-64"36"-1058,41-18-1056,0 5-160,-1 4-289,0 3-320,3 3-32,-2 3 0,2 4 32,3 4 32,3-4-96,4-2 0,8-6-1473,3-9-2114,0-15-3396</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53"/>
    </inkml:context>
    <inkml:brush xml:id="br0">
      <inkml:brushProperty name="width" value="0.025" units="cm"/>
      <inkml:brushProperty name="height" value="0.025" units="cm"/>
      <inkml:brushProperty name="color" value="#F6630D"/>
    </inkml:brush>
  </inkml:definitions>
  <inkml:trace contextRef="#ctx0" brushRef="#br0">46 280 2370,'0'0'20638,"-8"6"-18871,-25 20-112,29-20-219,10-7 693,11-6 643,30-28-2772,-1-3 0,-2-1 0,69-78 0,-45 44 0,-68 73 0,0-1 0,0 1 0,0 0 0,1-1 0,-1 1 0,0 0 0,0-1 0,0 1 0,1 0 0,-1-1 0,0 1 0,0 0 0,1-1 0,-1 1 0,0 0 0,1 0 0,-1-1 0,0 1 0,1 0 0,-1 0 0,0 0 0,1-1 0,-1 1 0,1 0 0,-1 0 0,0 0 0,1 0 0,-1 0 0,1 0 0,-1 0 0,0 0 0,1 0 0,-1 0 0,1 0 0,-1 0 0,0 0 0,1 0 0,-1 0 0,0 0 0,1 1 0,-1-1 0,1 0 0,-1 0 0,0 22 0,-14 29 0,4-25 0,1 1 0,2 1 0,1-1 0,0 1 0,3 0 0,-2 29 0,5-56-15,0-1 1,0 0-1,0 0 1,0 0-1,0 0 1,0 1-1,0-1 1,1 0-1,-1 0 1,0 0-1,0 0 1,0 0-1,0 1 1,0-1-1,0 0 1,0 0-1,0 0 1,0 0-1,0 0 1,1 0-1,-1 1 1,0-1-1,0 0 1,0 0-1,0 0 1,0 0-1,0 0 1,1 0-1,-1 0 1,0 0-1,0 0 1,0 0-1,0 0 1,1 0-1,-1 0 1,0 0-1,0 0 1,0 0-1,0 0 1,0 0-1,1 0 1,-1 0-1,0 0 1,0 0-1,0 0 1,0 0-1,1 0 1,-1 0-1,0 0 1,0 0-1,0 0 1,0 0-1,0 0 1,1 0-1,-1-1 1,0 1-1,0 0 1,0 0-1,0 0 1,0 0-1,8-6-4401,0-5-4408</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54"/>
    </inkml:context>
    <inkml:brush xml:id="br0">
      <inkml:brushProperty name="width" value="0.025" units="cm"/>
      <inkml:brushProperty name="height" value="0.025" units="cm"/>
      <inkml:brushProperty name="color" value="#F6630D"/>
    </inkml:brush>
  </inkml:definitions>
  <inkml:trace contextRef="#ctx0" brushRef="#br0">15 1 11915,'0'0'18887,"5"0"-17237,-5 0-1641,1 1 1,0-1-1,-1 0 0,1 0 1,-1 0-1,1 1 0,0-1 1,-1 0-1,1 1 0,-1-1 1,1 1-1,0-1 0,-1 1 0,1-1 1,-1 1-1,0-1 0,1 1 1,-1-1-1,1 1 0,-1-1 1,0 1-1,1 0 0,-1-1 1,0 1-1,0 0 0,0-1 1,1 1-1,-1 1 0,1 32 102,-16 54-145,8-50 2,-4 53-6353,10-72-651</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55"/>
    </inkml:context>
    <inkml:brush xml:id="br0">
      <inkml:brushProperty name="width" value="0.025" units="cm"/>
      <inkml:brushProperty name="height" value="0.025" units="cm"/>
      <inkml:brushProperty name="color" value="#F6630D"/>
    </inkml:brush>
  </inkml:definitions>
  <inkml:trace contextRef="#ctx0" brushRef="#br0">0 262 12236,'0'0'19901,"10"-11"-19351,40-49-510,82-131 0,-137 232-40,-32 49 0,26-69 0,2 1 0,0 0 0,2 0 0,0 0 0,-6 42 0,13-63-84,0 0 0,0 0 0,0-1-1,0 1 1,0 0 0,0 0 0,0-1 0,0 1 0,0 0 0,0 0 0,0-1-1,1 1 1,-1 0 0,0 0 0,1-1 0,-1 1 0,1 0 0,-1-1-1,0 1 1,1-1 0,-1 1 0,1 0 0,0-1 0,-1 1 0,1-1 0,-1 1-1,1-1 1,0 0 0,-1 1 0,1-1 0,0 0 0,0 1 0,1-1 0,29 1-6052,-17-2 3275,0 1-5910</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56"/>
    </inkml:context>
    <inkml:brush xml:id="br0">
      <inkml:brushProperty name="width" value="0.025" units="cm"/>
      <inkml:brushProperty name="height" value="0.025" units="cm"/>
      <inkml:brushProperty name="color" value="#F6630D"/>
    </inkml:brush>
  </inkml:definitions>
  <inkml:trace contextRef="#ctx0" brushRef="#br0">22 88 17232,'0'0'8035,"4"-9"-5889,-1 3-1797,0 0 1,1 0-1,0 1 1,0-1-1,0 1 1,1 0-1,0 0 1,10-8-1,-12 11-238,1-1-1,-1 1 1,1 0-1,0 0 0,-1 0 1,1 0-1,0 1 1,0 0-1,0 0 1,0 0-1,1 0 1,-1 0-1,0 1 0,0 0 1,0 0-1,1 0 1,-1 0-1,0 1 1,5 1-1,-7-2-110,-1 2 0,1-1 0,0 0 0,-1 0 0,1 0 0,-1 1 0,1-1 0,-1 1 0,1-1 0,-1 1 0,0 0 0,0-1 0,0 1 0,0 0 0,0 0 0,0 0 0,-1 0 0,1 0 0,-1 0 0,1 0 0,-1 0 0,0 0 0,0 0 0,1 0 0,-1 0 0,-1 0 0,1 0 0,0 0 0,0 0 0,-2 2 0,1 5 0,0 0 0,-1-1 0,0 1 0,0-1 0,-7 14 0,-3 0 0,-2-1 0,-1-1 0,-32 36 0,-19 25 0,65-80 0,0 0 0,0 0 0,1 1 0,-1-1 0,0 0 0,1 0 0,-1 1 0,0-1 0,1 1 0,0-1 0,-1 0 0,1 1 0,0-1 0,0 1 0,0 2 0,0-3 0,0-1 0,0 1 0,1 0 0,-1-1 0,0 1 0,1-1 0,-1 1 0,1 0 0,-1-1 0,1 1 0,-1-1 0,1 1 0,-1-1 0,1 0 0,-1 1 0,1-1 0,0 1 0,-1-1 0,1 0 0,0 0 0,-1 1 0,1-1 0,0 0 0,7 1 0,-1 0 0,1 0 0,-1-1 0,1 0 0,8-2 0,3 1 0,97 1-4100,-96 0-3972</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57"/>
    </inkml:context>
    <inkml:brush xml:id="br0">
      <inkml:brushProperty name="width" value="0.025" units="cm"/>
      <inkml:brushProperty name="height" value="0.025" units="cm"/>
      <inkml:brushProperty name="color" value="#F6630D"/>
    </inkml:brush>
  </inkml:definitions>
  <inkml:trace contextRef="#ctx0" brushRef="#br0">105 0 14221,'0'0'17211,"-4"3"-16074,1-1-1126,0 0 0,0 0 0,1 1 0,-1-1 0,1 1 0,-1 0 0,1 0 0,0 0 0,0 0 0,0 0 0,0 0 0,1 0 0,-1 1 0,1-1 0,0 1 0,0-1 0,-1 6 0,3-8-11,-1-1 0,0 1 0,0-1 0,0 1 0,0-1 0,1 0 0,-1 1 0,0-1 0,0 1 0,1-1 0,-1 0 0,0 1 0,1-1 0,-1 0 0,0 0 0,1 1 0,-1-1 0,0 0 0,1 0 0,-1 1 0,1-1 0,-1 0 0,1 0 0,-1 0 0,0 0 0,1 0 0,-1 0 0,1 1 0,-1-1 0,1 0 0,-1 0 0,1-1 0,0 1 0,18 0 0,-17 0 0,6 0 0,1-1 0,1 1 0,-1 1 0,1-1 0,-1 2 0,0-1 0,12 4 0,-18-3 0,-1-1 0,1 0 0,-1 0 0,0 1 0,1-1 0,-1 1 0,0 0 0,0 0 0,0 0 0,0 0 0,-1 0 0,1 0 0,0 0 0,-1 1 0,1-1 0,-1 1 0,0-1 0,0 1 0,0-1 0,0 1 0,-1-1 0,1 1 0,-1 0 0,1 0 0,-1-1 0,0 6 0,-1 2 0,1 1 0,-2-1 0,0 1 0,0-1 0,-1 0 0,0 0 0,0 0 0,-1 0 0,-1-1 0,0 1 0,0-1 0,-1 0 0,-7 9 0,10-13 0,-1 0 0,1-1 0,-1 1 0,0-1 0,-1 0 0,1 0 0,-1 0 0,0 0 0,0-1 0,0 0 0,0 0 0,0 0 0,-1-1 0,1 0 0,-1 0 0,0 0 0,0-1 0,1 1 0,-1-1 0,0-1 0,0 1 0,0-1 0,0 0 0,-10-2 0,14 1-53,0 0 0,0 0 0,0 0 0,1 0 0,-1 0 0,0 0 0,1-1 0,-1 1 0,1-1 0,-1 1 0,1-1-1,0 0 1,0 1 0,-1-1 0,1 0 0,0 0 0,1 0 0,-1 0 0,0 0 0,0 0 0,1 0 0,0 0 0,-1 0 0,1 0 0,0-3 0,-1-63-4035,1 54 2370,2-27-6311</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58"/>
    </inkml:context>
    <inkml:brush xml:id="br0">
      <inkml:brushProperty name="width" value="0.025" units="cm"/>
      <inkml:brushProperty name="height" value="0.025" units="cm"/>
      <inkml:brushProperty name="color" value="#F6630D"/>
    </inkml:brush>
  </inkml:definitions>
  <inkml:trace contextRef="#ctx0" brushRef="#br0">0 79 19410,'0'0'12716,"47"-52"-12075,-23 41-641,3 4 0,4 1 0,4 4 0,0 2-2338,-4 0-3139,-3 0-3204</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59"/>
    </inkml:context>
    <inkml:brush xml:id="br0">
      <inkml:brushProperty name="width" value="0.025" units="cm"/>
      <inkml:brushProperty name="height" value="0.025" units="cm"/>
      <inkml:brushProperty name="color" value="#F6630D"/>
    </inkml:brush>
  </inkml:definitions>
  <inkml:trace contextRef="#ctx0" brushRef="#br0">236 3 18866,'0'0'12369,"-8"-1"-11712,5 0-642,-1 1 1,1 0 0,-1 0 0,1 0 0,0 0 0,-1 0 0,1 1 0,0 0 0,-1-1 0,1 1 0,0 0 0,0 1 0,0-1 0,0 0 0,-4 3 0,-1 1-10,1 1 0,-1 0 1,1 1-1,0 0 1,-7 9-1,-3 4 53,1 1 0,1 0 0,1 1 0,-14 31 0,22-42-35,1 1 0,1 0 0,0-1 0,1 2 0,0-1 0,1 0-1,0 1 1,1-1 0,0 1 0,1-1 0,2 14 0,-2-24-24,0 1 0,1 0 0,0-1 0,-1 1 0,1-1 0,0 0 0,0 1 0,0-1 0,0 0 0,1 1 0,-1-1 0,1 0 0,-1 0 0,1 0 0,0 0 0,0-1 0,0 1 0,0 0 0,0-1 0,3 3 0,-1-3 0,0 1 0,1-1 0,-1 1 0,0-1 0,1 0 0,-1-1 0,0 1 0,1-1 0,-1 0 0,1 0 0,4-1 0,1 0 0,1 0 0,-1-2 0,0 1 0,0-1 0,-1-1 0,1 0 0,-1 0 0,0 0 0,16-11 0,-18 8 0,0 0 0,0 0 0,0-1 0,-1 1 0,0-1 0,0-1 0,-1 1 0,5-11 0,-9 17 0,0 0 0,0 0 0,0 0 0,0 0 0,0 0 0,0 0 0,-1 0 0,1 0 0,-1 0 0,1 0 0,-1 0 0,0 0 0,0 0 0,0-1 0,0 1 0,0 0 0,-1 0 0,1 0 0,-1 0 0,1 0 0,-1 0 0,0 0 0,1 0 0,-1 0 0,0 0 0,-1 0 0,1 0 0,0 1 0,0-1 0,-1 0 0,1 1 0,-1-1 0,1 1 0,-1-1 0,0 1 0,0 0 0,1 0 0,-1 0 0,0 0 0,0 0 0,0 0 0,-3 0 0,-1-1-167,-1 0-1,1 1 1,0-1-1,-1 2 1,1-1-1,-1 1 1,1 0-1,-1 0 1,1 1-1,-1-1 1,1 2-1,0-1 1,-1 1-1,1 0 1,-10 4-1,7-1-584,0 0 1,0 1-1,1 0 1,0 0-1,0 1 0,0 0 1,1 1-1,0-1 0,-6 10 1,-6 11-10994</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60"/>
    </inkml:context>
    <inkml:brush xml:id="br0">
      <inkml:brushProperty name="width" value="0.025" units="cm"/>
      <inkml:brushProperty name="height" value="0.025" units="cm"/>
      <inkml:brushProperty name="color" value="#F6630D"/>
    </inkml:brush>
  </inkml:definitions>
  <inkml:trace contextRef="#ctx0" brushRef="#br0">0 1 5669,'0'0'-448</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61"/>
    </inkml:context>
    <inkml:brush xml:id="br0">
      <inkml:brushProperty name="width" value="0.025" units="cm"/>
      <inkml:brushProperty name="height" value="0.025" units="cm"/>
      <inkml:brushProperty name="color" value="#F6630D"/>
    </inkml:brush>
  </inkml:definitions>
  <inkml:trace contextRef="#ctx0" brushRef="#br0">97 124 13229,'0'0'6550,"-6"-8"-4933,-17-28-58,23 35-1471,-1 0 0,1-1 1,-1 1-1,1 0 0,-1 0 0,1 0 1,0 0-1,-1 0 0,1-1 0,0 1 0,0 0 1,0 0-1,0-1 0,0 1 0,0 0 0,0 0 1,0 0-1,1-1 0,-1 1 0,0 0 0,1 0 1,-1 0-1,1 0 0,-1 0 0,1 0 1,-1 0-1,1 0 0,0 0 0,0 0 0,0 0 1,-1 0-1,1 0 0,0 0 0,0 1 0,0-1 1,0 0-1,2 0 0,41-16 1093,-38 16-899,32-7-72,0 2 0,0 2-1,1 2 1,39 2 0,-64 0-175,-10 0-35,0 0-1,0 0 1,-1 1 0,1-1-1,0 1 1,-1 0-1,1 0 1,-1 1 0,1-1-1,-1 1 1,1-1 0,3 4-1,-7-5 5,1 1 0,0 0-1,0 0 1,0 0 0,-1 0 0,1 0-1,0 0 1,-1 0 0,1 0-1,-1 1 1,1-1 0,-1 0 0,0 0-1,1 0 1,-1 1 0,0-1-1,0 0 1,0 0 0,0 0-1,0 1 1,0-1 0,0 0 0,0 0-1,-1 1 1,1-1 0,0 0-1,-1 0 1,1 0 0,-1 0 0,1 0-1,-1 1 1,0-1 0,1 0-1,-1 0 1,0 0 0,0-1 0,0 1-1,1 0 1,-1 0 0,0 0-1,0-1 1,-2 2 0,-8 8 247,-1 0 0,-1 0 0,1-1 0,-2-1 1,1 0-1,-21 8 0,-93 32 1435,107-41-1484,101-4-110,-62-2-88,-1 1 0,1 1 0,-1 0 0,27 9 0,-42-11-4,1 1 0,-1 0 0,0 0 0,0 0 0,0 0 0,0 0 0,-1 0 0,1 1 0,-1-1 0,1 1 0,-1 0 0,0-1 0,0 1 0,0 1 0,0-1 0,-1 0 0,1 0 0,-1 0 0,0 1 0,0-1 0,0 1 0,0-1 0,0 1 0,-1-1 0,0 1 0,1-1 0,-2 1 0,1 5 0,-1-4 0,0 0 0,0 0 0,-1 0 0,1 0 0,-1-1 0,0 1 0,0-1 0,-1 1 0,1-1 0,-1 0 0,0 0 0,0 0 0,0 0 0,-1 0 0,1-1 0,-1 0 0,0 1 0,0-1 0,0-1 0,-5 4 0,-11 3 0,-1-1 0,0-1 0,0-1 0,0-1 0,-1 0 0,-26 1 0,-131 1 0,198-14-1602,9-2-3458,6-1-3268</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62"/>
    </inkml:context>
    <inkml:brush xml:id="br0">
      <inkml:brushProperty name="width" value="0.025" units="cm"/>
      <inkml:brushProperty name="height" value="0.025" units="cm"/>
      <inkml:brushProperty name="color" value="#F6630D"/>
    </inkml:brush>
  </inkml:definitions>
  <inkml:trace contextRef="#ctx0" brushRef="#br0">1 222 9705,'0'0'17846,"8"-6"-17226,207-193 63,-194 183-691,-21 16 8,1 0-1,-1 0 0,0 0 0,0 0 1,0 0-1,0 1 0,1-1 1,-1 0-1,0 0 0,0 0 0,0 1 1,0-1-1,0 0 0,0 0 0,0 0 1,1 1-1,-1-1 0,0 0 1,0 0-1,0 0 0,0 1 0,0-1 1,0 0-1,0 0 0,0 1 1,0-1-1,0 0 0,0 0 0,0 0 1,0 1-1,0-1 0,-1 0 1,1 0-1,0 1 0,0-1 0,0 0 1,0 0-1,0 0 0,0 0 0,0 1 1,-1-1-1,1 0 0,0 0 1,0 0-1,0 0 0,0 1 0,-1-1 1,-25 47-9,19-36 65,-1 3-63,1-4-25,0 1 1,1 0 0,1 0 0,0 1-1,0-1 1,1 1 0,0 0 0,1 0-1,-1 14 1,4-25-241,1 0-1,-1-1 1,1 1-1,0-1 1,-1 1-1,1 0 1,0-1 0,0 0-1,-1 1 1,1-1-1,0 1 1,0-1 0,0 0-1,0 1 1,-1-1-1,1 0 1,0 0-1,0 0 1,0 0 0,0 0-1,0 0 1,0 0-1,0 0 1,-1 0 0,1 0-1,0-1 1,0 1-1,0 0 1,0 0-1,0-1 1,-1 1 0,2-1-1,15-9-6176</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10.448"/>
    </inkml:context>
    <inkml:brush xml:id="br0">
      <inkml:brushProperty name="width" value="0.025" units="cm"/>
      <inkml:brushProperty name="height" value="0.025" units="cm"/>
    </inkml:brush>
  </inkml:definitions>
  <inkml:trace contextRef="#ctx0" brushRef="#br0">23 0 16624,'0'0'11370,"-18"77"-11498,14-40-416,3-2-865,1-5-962,0-10-1825,0-7-3747</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63"/>
    </inkml:context>
    <inkml:brush xml:id="br0">
      <inkml:brushProperty name="width" value="0.025" units="cm"/>
      <inkml:brushProperty name="height" value="0.025" units="cm"/>
      <inkml:brushProperty name="color" value="#F6630D"/>
    </inkml:brush>
  </inkml:definitions>
  <inkml:trace contextRef="#ctx0" brushRef="#br0">69 0 15278,'0'0'5590,"-4"9"-5174,-7 11 132,1 0 0,1 1 0,2 0 0,0 0-1,0 1 1,2 0 0,-4 40 0,9-61-514,0 0 0,0 0 0,1 0 0,-1 0 0,0 1 0,0-1 0,0 0 0,1 0 0,-1 0 0,1 0 0,-1 0 0,1 0 1,-1 0-1,1 0 0,0 0 0,-1 0 0,1 0 0,0-1 0,0 1 0,-1 0 0,1 0 0,0-1 0,0 1 0,0 0 0,0-1 0,0 1 0,0-1 0,0 1 0,0-1 0,0 0 0,1 1 0,-1-1 0,0 0 0,0 0 0,0 0 1,0 0-1,0 0 0,0 0 0,1 0 0,-1 0 0,0 0 0,0-1 0,0 1 0,2-1 0,1 0 55,1 0 0,0 0 0,-1-1 1,1 1-1,-1-1 0,0 0 0,1-1 0,-1 1 0,6-6 1,-2 1-51,-1-1 1,-1 0-1,1-1 1,-1 1 0,-1-1-1,1 0 1,5-15-1,-9 19 14,0 0-1,0 0 0,0-1 1,-1 1-1,0 0 0,0-1 1,-1 1-1,1-1 0,-1 1 1,0-1-1,0 1 0,-1-1 1,0 1-1,0-1 0,0 1 1,-3-7-1,3 10-43,0 0-1,0 0 1,-1 0-1,1 0 1,-1 1-1,1-1 1,-1 0-1,0 1 1,0-1-1,1 1 1,-1-1-1,0 1 1,0 0-1,0 0 1,-1 0-1,1 0 1,0 0-1,0 0 1,0 1-1,-1-1 1,1 1-1,0 0 1,-1-1-1,1 1 1,0 0-1,-1 1 1,1-1-1,0 0 1,-1 0-1,1 1 1,0 0-1,-3 0 1,1 0-20,1 0-1,-1 0 1,0 1 0,1-1 0,0 1 0,-1 0 0,1 0 0,0 0 0,0 0 0,0 1 0,0-1 0,0 1-1,1 0 1,-1 0 0,1 0 0,0 0 0,-1 0 0,2 0 0,-3 5 0,3-7-88,1 0 0,-1 0-1,1 0 1,0 0 0,-1 0 0,1 1 0,0-1 0,0 0 0,0 0 0,0 0 0,0 0 0,0 0-1,0 1 1,0-1 0,1 0 0,-1 0 0,0 0 0,1 0 0,-1 0 0,1 0 0,-1 0 0,1 0-1,-1 0 1,1 0 0,0 0 0,0 0 0,-1 0 0,1 0 0,0 0 0,0-1 0,0 1 0,0 0-1,0-1 1,0 1 0,0 0 0,0-1 0,0 0 0,0 1 0,0-1 0,0 0 0,1 1 0,-1-1-1,0 0 1,0 0 0,0 0 0,0 0 0,1 0 0,0 0 0,8 0-1346,0 0 0,0-1 0,0 0 0,14-4 0,11-6-4523</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64"/>
    </inkml:context>
    <inkml:brush xml:id="br0">
      <inkml:brushProperty name="width" value="0.025" units="cm"/>
      <inkml:brushProperty name="height" value="0.025" units="cm"/>
      <inkml:brushProperty name="color" value="#F6630D"/>
    </inkml:brush>
  </inkml:definitions>
  <inkml:trace contextRef="#ctx0" brushRef="#br0">92 1 17072,'0'0'4468,"-9"5"-2199,0 1-1932,2 0 0,-1 0 1,1 1-1,0-1 0,-10 15 0,15-20-330,1 0-1,0 1 0,0-1 1,0 1-1,0-1 1,0 1-1,0-1 1,0 1-1,0-1 1,1 1-1,-1 0 1,1-1-1,-1 1 0,1 0 1,-1 0-1,1-1 1,0 1-1,0 0 1,0 0-1,0 0 1,0-1-1,1 1 1,-1 0-1,0 0 1,1-1-1,0 1 0,-1 0 1,1-1-1,0 1 1,0 0-1,-1-1 1,1 1-1,1-1 1,-1 0-1,0 1 1,0-1-1,0 0 0,1 0 1,-1 1-1,0-1 1,1 0-1,-1 0 1,1-1-1,0 1 1,-1 0-1,1 0 1,2 0-1,4 2 45,1-1 1,-1 0-1,0 0 0,0-1 1,1 0-1,-1-1 0,1 0 1,-1 0-1,13-2 0,-19 2 35,0 0 0,-1 0 0,1 0 0,0-1-1,0 1 1,0 0 0,-1-1 0,1 0 0,0 1 0,-1-1-1,1 0 1,0 0 0,-1 0 0,1 0 0,-1 0-1,1 0 1,-1 0 0,0-1 0,1 1 0,-1 0 0,0-1-1,0 1 1,0-1 0,0 1 0,0-1 0,0 0 0,-1 1-1,1-1 1,-1 0 0,1 0 0,-1 1 0,1-1 0,-1 0-1,0 0 1,0 0 0,0 1 0,0-1 0,0 0 0,0 0-1,-1 0 1,1 0 0,0 1 0,-1-1 0,0 0-1,1 0 1,-1 1 0,0-1 0,0 1 0,-1-3 0,-1 0-3,-1 0 0,0 0 1,1 1-1,-1-1 0,0 1 1,-1 0-1,1 0 0,0 1 1,-1-1-1,0 1 0,1 0 0,-1 0 1,0 0-1,0 1 0,0 0 1,0 0-1,0 0 0,0 1 1,-1-1-1,-8 2 0,10-1-147,0 0 0,0 0-1,1 1 1,-1-1 0,0 1-1,0 0 1,0 0 0,1 0-1,-1 1 1,0-1 0,1 1-1,-6 4 1,7-5-76,1 0 0,-1 1 0,1-1 0,0 1-1,-1-1 1,1 1 0,0 0 0,0 0 0,0 0 0,0-1 0,1 1 0,-1 0 0,0 0 0,1 0-1,-1 0 1,1 0 0,0 0 0,0 0 0,0 0 0,0 1 0,0-1 0,0 0 0,0 0 0,1 3-1,0-3-379,0 0 0,-1 0-1,1 0 1,0 0 0,0 0-1,0 0 1,0-1 0,0 1-1,1 0 1,-1-1-1,0 1 1,1-1 0,-1 1-1,1-1 1,0 0 0,-1 0-1,1 0 1,0 0 0,0 0-1,3 1 1,26 10-12234</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65"/>
    </inkml:context>
    <inkml:brush xml:id="br0">
      <inkml:brushProperty name="width" value="0.025" units="cm"/>
      <inkml:brushProperty name="height" value="0.025" units="cm"/>
      <inkml:brushProperty name="color" value="#F6630D"/>
    </inkml:brush>
  </inkml:definitions>
  <inkml:trace contextRef="#ctx0" brushRef="#br0">217 1 18417,'0'0'7672,"-10"0"-6343,2 1-1221,1 0-1,-1 0 1,1 1-1,0-1 1,-1 2 0,1-1-1,0 1 1,0 0-1,0 0 1,1 1 0,-1 0-1,1 0 1,0 1-1,0 0 1,1 0 0,-1 0-1,1 1 1,-7 8 0,3-1 67,0 0 0,1 1 0,0 0 0,1 1 0,1-1 0,0 1 0,1 0 0,0 1 0,2-1 1,-1 1-1,2 0 0,0 0 0,1 0 0,2 19 0,-1-32-156,1 1 0,0-1-1,1 1 1,-1-1 0,0 0 0,1 0 0,0 0-1,0 0 1,0 0 0,0 0 0,0 0 0,1 0 0,-1-1-1,1 1 1,-1-1 0,1 0 0,0 0 0,0 0-1,0 0 1,0-1 0,1 1 0,-1-1 0,0 1-1,1-1 1,-1 0 0,6 0 0,46 8-1212,-6-7-3466,-17-2-2740</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66"/>
    </inkml:context>
    <inkml:brush xml:id="br0">
      <inkml:brushProperty name="width" value="0.025" units="cm"/>
      <inkml:brushProperty name="height" value="0.025" units="cm"/>
      <inkml:brushProperty name="color" value="#F6630D"/>
    </inkml:brush>
  </inkml:definitions>
  <inkml:trace contextRef="#ctx0" brushRef="#br0">1 180 12139,'0'0'19091,"12"-7"-18323,258-163-346,-269 170-428,-1 0 1,0 0-1,0 0 0,0 0 1,0-1-1,0 1 0,0 0 0,0 0 1,0 0-1,0 0 0,1 0 1,-1 0-1,0-1 0,0 1 1,0 0-1,0 0 0,0 0 0,1 0 1,-1 0-1,0 0 0,0 0 1,0 0-1,0 0 0,1 0 1,-1 0-1,0 0 0,0 0 1,0 0-1,0 0 0,1 0 0,-1 0 1,0 0-1,0 0 0,0 0 1,1 0-1,-1 0 0,0 0 1,0 0-1,0 0 0,0 0 1,0 0-1,1 0 0,-1 0 0,0 1 1,0-1-1,0 0 0,0 0 1,0 0-1,1 0 0,-1 0 1,0 0-1,0 1 0,0-1 0,0 0 1,0 0-1,0 0 0,0 0 1,0 1-1,0-1 0,0 0 1,0 0-1,0 0 0,0 1 0,-6 17-146,-20 29 152,23-42 5,-16 26 45,12-22-35,0 1 0,1-1-1,0 2 1,1-1 0,0 0-1,1 1 1,0 0 0,0 0-1,-3 20 1,31-32-8065,-9-9 459</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67"/>
    </inkml:context>
    <inkml:brush xml:id="br0">
      <inkml:brushProperty name="width" value="0.025" units="cm"/>
      <inkml:brushProperty name="height" value="0.025" units="cm"/>
      <inkml:brushProperty name="color" value="#F6630D"/>
    </inkml:brush>
  </inkml:definitions>
  <inkml:trace contextRef="#ctx0" brushRef="#br0">83 0 17392,'0'0'10352,"-5"9"-8874,-2 2-1039,-8 15 492,-23 50 0,35-69-913,0 1 0,0-1 0,1 1 0,0 0 0,0-1 0,1 1 0,0 0-1,1 0 1,-1 0 0,1 0 0,1 0 0,0 0 0,2 8 0,-3-14-69,0-1-1,1 0 1,-1 0-1,1 0 1,0 0 0,-1 0-1,1 1 1,0-1-1,0 0 1,-1 0 0,1-1-1,0 1 1,0 0-1,0 0 1,0 0 0,0-1-1,0 1 1,1 0-1,-1-1 1,0 1 0,0-1-1,2 1 1,18 2-6588,-18-5 1584,-3-7-2088</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68"/>
    </inkml:context>
    <inkml:brush xml:id="br0">
      <inkml:brushProperty name="width" value="0.025" units="cm"/>
      <inkml:brushProperty name="height" value="0.025" units="cm"/>
      <inkml:brushProperty name="color" value="#F6630D"/>
    </inkml:brush>
  </inkml:definitions>
  <inkml:trace contextRef="#ctx0" brushRef="#br0">1 45 14542,'0'0'12235,"79"-15"-11338,-36 8-769,3 2-96,-1-2-1569,-7 2-4165,-5 0-7398</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69"/>
    </inkml:context>
    <inkml:brush xml:id="br0">
      <inkml:brushProperty name="width" value="0.025" units="cm"/>
      <inkml:brushProperty name="height" value="0.025" units="cm"/>
      <inkml:brushProperty name="color" value="#F6630D"/>
    </inkml:brush>
  </inkml:definitions>
  <inkml:trace contextRef="#ctx0" brushRef="#br0">77 0 17745,'0'0'12396,"-35"75"-11307,18-34-545,4 0-384,5-1-96,5-3-64,3-7-224,0-6-897,8-5-545,4-10-1473,-5-9-2178,4 0-4388</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70"/>
    </inkml:context>
    <inkml:brush xml:id="br0">
      <inkml:brushProperty name="width" value="0.025" units="cm"/>
      <inkml:brushProperty name="height" value="0.025" units="cm"/>
      <inkml:brushProperty name="color" value="#F6630D"/>
    </inkml:brush>
  </inkml:definitions>
  <inkml:trace contextRef="#ctx0" brushRef="#br0">1 35 16432,'0'0'3106,"9"-5"-217,-1 1-2267,0 0 0,1 0 1,0 0-1,-1 1 1,1 0-1,0 1 1,1 0-1,-1 1 1,12-1-1,-13 2-479,0 0 0,0 0 1,0 1-1,0 0 0,0 1 0,0 0 0,12 4 1,-19-5-150,1-1 1,-1 1-1,0 0 1,1 0-1,-1 0 1,0 0-1,0 0 1,0 0-1,1 0 1,-1 0-1,0 0 1,0 1-1,-1-1 1,1 0-1,0 1 1,0-1-1,-1 1 1,2 1-1,-2 0 1,0-1 0,0 1 0,0-1 0,0 1 0,0-1 0,0 1 0,-1-1 0,1 0 0,-1 1 0,0-1 0,0 0 0,0 1 0,0-1 0,0 0 0,-3 4 0,-3 4 198,-1 0 0,0-1 0,-1 0 1,0 0-1,0-1 0,-1 0 0,0-1 0,-15 8 0,13-7 43,0 0 1,0 1-1,1 0 0,0 0 0,-17 21 0,27-30-241,1 0 0,0 1 0,-1-1 0,1 1 0,-1-1 0,1 1 0,0-1 0,-1 1-1,1 0 1,0-1 0,0 1 0,-1-1 0,1 1 0,0 0 0,0-1 0,0 1 0,0 0 0,0-1 0,0 1 0,0 0 0,0-1 0,0 1 0,0-1 0,0 1-1,0 0 1,0-1 0,1 1 0,-1 0 0,1 0 0,17 7-454,40-7-1399,-44-2 894,15 0-3861,-2-7-2676</inkml:trace>
  <inkml:trace contextRef="#ctx0" brushRef="#br0" timeOffset="1">250 220 14990,'0'0'11531,"-33"53"-9449,24-35-801,6-1-736,2 1-385,1-3-160,1-1-993,9-6-1890,1-6-1857,0-2-2435</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72"/>
    </inkml:context>
    <inkml:brush xml:id="br0">
      <inkml:brushProperty name="width" value="0.025" units="cm"/>
      <inkml:brushProperty name="height" value="0.025" units="cm"/>
      <inkml:brushProperty name="color" value="#F6630D"/>
    </inkml:brush>
  </inkml:definitions>
  <inkml:trace contextRef="#ctx0" brushRef="#br0">77 1 19250,'0'0'9070,"-4"8"-8878,0-3-184,3-3-15,-1 1 0,1-1 0,-1 0 0,1 1 1,0-1-1,-1 1 0,1-1 0,1 1 0,-1 0 1,0-1-1,1 1 0,-1 0 0,1-1 0,0 1 1,0 3-1,0-4-32,1-1 0,-1 0 0,1 0 0,-1 0 0,1 0 0,0 0 0,0 0 1,0 0-1,-1 0 0,1 0 0,0 0 0,0 0 0,0 0 0,0-1 0,0 1 0,1 0 0,-1-1 0,0 1 1,0-1-1,3 1 0,33 10-779,-13-5 494,-23-5 338,1-1 0,-1 1 1,1-1-1,-1 1 0,1 0 1,-1-1-1,1 1 0,-1 0 1,0 0-1,1 0 0,-1 0 1,0 0-1,0 1 0,0-1 1,0 0-1,0 0 0,0 1 1,0-1-1,0 1 0,-1-1 1,1 1-1,-1-1 0,1 1 1,-1-1-1,1 1 0,0 3 1,-2-3 87,0 0-1,1 0 1,-1 1 0,0-1 0,0 0 0,0 0 0,0 0 0,0 0-1,0 0 1,-1 0 0,1-1 0,-1 1 0,1 0 0,-1-1-1,0 1 1,0-1 0,0 1 0,-2 0 0,1 0-19,-4 4 57,-1 0 0,1-1 0,-1 0 0,0 0 0,-1-1-1,1 0 1,-1-1 0,1 0 0,-1 0 0,0-1 0,-19 3 0,28-6-237,-1 1 1,0 0 0,1 0 0,-1 0-1,0-1 1,0 1 0,1 0 0,-1-1-1,0 1 1,1 0 0,-1-1 0,1 1-1,-1-1 1,1 1 0,-1-1 0,1 0-1,-1 1 1,1-1 0,-1 1 0,1-1-1,0 0 1,-1 1 0,1-1 0,0 0-1,0 1 1,-1-1 0,1 0 0,0-1-1,-3-24-4482,3 22 3339,0-28-6720</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73"/>
    </inkml:context>
    <inkml:brush xml:id="br0">
      <inkml:brushProperty name="width" value="0.025" units="cm"/>
      <inkml:brushProperty name="height" value="0.025" units="cm"/>
      <inkml:brushProperty name="color" value="#F6630D"/>
    </inkml:brush>
  </inkml:definitions>
  <inkml:trace contextRef="#ctx0" brushRef="#br0">1 50 17136,'28'-49'2691,"-9"49"-513,1 0-96,5 0-961,2 1-577,-3 3-512,0 1-2082,-1-1-3971,0-1-7080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10.929"/>
    </inkml:context>
    <inkml:brush xml:id="br0">
      <inkml:brushProperty name="width" value="0.025" units="cm"/>
      <inkml:brushProperty name="height" value="0.025" units="cm"/>
    </inkml:brush>
  </inkml:definitions>
  <inkml:trace contextRef="#ctx0" brushRef="#br0">1 337 14414,'0'0'8840,"67"-16"-7559,-32-2-416,4-7-513,2-2-191,5-9-97,1-1-64,1-7-609,-3 7-448,-5 1-128,-5 10-513,-8 6-1697,-9 6-3107</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74"/>
    </inkml:context>
    <inkml:brush xml:id="br0">
      <inkml:brushProperty name="width" value="0.025" units="cm"/>
      <inkml:brushProperty name="height" value="0.025" units="cm"/>
      <inkml:brushProperty name="color" value="#F6630D"/>
    </inkml:brush>
  </inkml:definitions>
  <inkml:trace contextRef="#ctx0" brushRef="#br0">86 1 15278,'0'0'9065,"-7"9"-7383,-3 4-1538,1 1 0,1 0 0,0 0 0,1 1 0,0 0 0,1 1 1,1-1-1,0 1 0,2 0 0,-5 33 0,8-45-110,0 0 0,0 0 0,0 0 0,0 0 1,0 0-1,1 0 0,0-1 0,0 1 0,0 0 0,2 6 0,-2-9-13,0 0-1,0 0 1,0 0-1,1 0 1,-1 0-1,0 0 0,0 0 1,0 0-1,1 0 1,-1-1-1,1 1 1,-1-1-1,0 1 1,1-1-1,-1 1 1,1-1-1,-1 0 1,1 0-1,-1 0 1,1 0-1,-1 0 1,1 0-1,-1 0 1,1 0-1,-1 0 1,1-1-1,-1 1 1,1-1-1,-1 1 0,0-1 1,2 0-1,0 0 71,0 0 0,-1-1 0,1 1 0,-1-1 0,1 1 0,-1-1 0,0 0 0,0 1 0,1-1 0,-1-1-1,0 1 1,-1 0 0,1 0 0,0-1 0,-1 1 0,1-1 0,-1 1 0,0-1 0,0 1 0,0-1 0,0 0 0,1-4-1,-2 5-48,0 0 0,0 1 0,0-1-1,0 1 1,0-1 0,0 0-1,0 1 1,0-1 0,-1 1 0,1-1-1,-1 0 1,1 1 0,-1-1-1,0 1 1,1 0 0,-1-1-1,0 1 1,0-1 0,0 1 0,0 0-1,0 0 1,0 0 0,0 0-1,-1-1 1,1 2 0,0-1-1,-1 0 1,1 0 0,0 0 0,-1 0-1,1 1 1,-1-1 0,1 1-1,-1-1 1,0 1 0,1 0 0,-1 0-1,1-1 1,-1 1 0,-2 1-1,0-2-72,-28 2-1067,14 10-5738,13-5 393</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75"/>
    </inkml:context>
    <inkml:brush xml:id="br0">
      <inkml:brushProperty name="width" value="0.025" units="cm"/>
      <inkml:brushProperty name="height" value="0.025" units="cm"/>
      <inkml:brushProperty name="color" value="#F6630D"/>
    </inkml:brush>
  </inkml:definitions>
  <inkml:trace contextRef="#ctx0" brushRef="#br0">168 6 13068,'10'-5'11788,"-15"18"-10059,-10 9-640,-8 4-640,-1 3-353,2 0-32,-2-4-32,4 0 0,2-7-96,8-8-321,3-2-287,1-7-802,3-1-1184,2-6-1634,1-14-3940</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76"/>
    </inkml:context>
    <inkml:brush xml:id="br0">
      <inkml:brushProperty name="width" value="0.025" units="cm"/>
      <inkml:brushProperty name="height" value="0.025" units="cm"/>
      <inkml:brushProperty name="color" value="#F6630D"/>
    </inkml:brush>
  </inkml:definitions>
  <inkml:trace contextRef="#ctx0" brushRef="#br0">149 67 14830,'0'0'4378,"-11"0"-2195,8-1-2012,-38 1 1700,40 0-1791,0 0 1,-1 0-1,1 0 1,0 0-1,0 1 1,0-1-1,-1 0 1,1 1-1,0-1 0,0 1 1,0-1-1,0 1 1,0-1-1,0 1 1,0 0-1,0 0 1,0-1-1,0 1 1,0 0-1,0 0 1,0 0-1,1 0 1,-1 0-1,0 0 1,1 0-1,-1 0 0,1 0 1,-1 1-1,1-1 1,0 0-1,-1 0 1,1 0-1,0 2 1,0-1-62,1-1 0,-1 0 0,1 0 0,-1 0 0,1 0 0,-1 0 0,1 0 0,0 0 0,0 0 0,0 0 1,-1 0-1,1 0 0,0 0 0,0 0 0,0-1 0,0 1 0,1 0 0,-1-1 0,0 1 0,0-1 0,0 1 0,0-1 0,1 0 0,-1 1 1,0-1-1,0 0 0,1 0 0,-1 0 0,2 0 0,46 2 539,-42-2-466,1 0-16,-1-1 0,0 0 0,0 0 0,1-1 0,-1 1 0,0-2 0,0 1 0,10-6 0,-14 7-7,-1 0 0,1-1 0,-1 1 0,1-1 1,-1 1-1,0-1 0,1 0 0,-1 0 0,0 0 0,0 0 1,0-1-1,-1 1 0,1-1 0,-1 1 0,1-1 0,-1 1 1,0-1-1,0 0 0,0 1 0,0-1 0,0 0 0,-1 0 1,1-4-1,-1 5-42,0 1 0,-1-1 1,1 1-1,-1-1 0,1 1 0,-1-1 1,0 1-1,1 0 0,-1-1 1,0 1-1,0 0 0,0-1 0,0 1 1,0 0-1,-1 0 0,1 0 1,0 0-1,0 0 0,-1 0 0,1 1 1,0-1-1,-1 0 0,1 1 1,-1-1-1,1 0 0,-1 1 0,1 0 1,-4-1-1,-48-6 169,51 7-190,-11 0-8,0-1 1,-1 2-1,1 0 1,0 0-1,0 2 1,-21 5-1,31-7-16,-1 0 0,0 1-1,1-1 1,-1 1 0,1 0-1,0 0 1,0 0 0,-1 0-1,1 0 1,1 1 0,-1 0-1,0-1 1,1 1 0,-1 0 0,1 0-1,0 1 1,0-1 0,0 0-1,0 1 1,1-1 0,-1 1-1,1-1 1,0 1 0,0 0-1,0 0 1,1-1 0,-1 6 0,1-7-114,0 0 0,0 0 0,0 0 1,1 0-1,-1 1 0,0-1 1,1 0-1,0 0 0,-1 0 0,1 0 1,0-1-1,0 1 0,0 0 1,0 0-1,0 0 0,1-1 0,-1 1 1,1 0-1,-1-1 0,1 0 1,-1 1-1,1-1 0,0 0 1,1 2-1,3 0-815,1-1 1,-1 1-1,0-1 1,1 0-1,-1 0 0,11 1 1,23 3-6784</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77"/>
    </inkml:context>
    <inkml:brush xml:id="br0">
      <inkml:brushProperty name="width" value="0.025" units="cm"/>
      <inkml:brushProperty name="height" value="0.025" units="cm"/>
      <inkml:brushProperty name="color" value="#F6630D"/>
    </inkml:brush>
  </inkml:definitions>
  <inkml:trace contextRef="#ctx0" brushRef="#br0">47 87 18514,'0'0'7003,"-4"9"-5657,0-1-1064,2-5-222,0 0 1,1 0 0,-1 0-1,1 0 1,0 1-1,0-1 1,0 0-1,0 0 1,1 1 0,-1-1-1,1 6 1,0-8-53,0-1 0,0 1 0,0 0 1,0 0-1,1 0 0,-1-1 0,0 1 1,0 0-1,1 0 0,-1 0 0,0-1 1,1 1-1,-1 0 0,1-1 0,-1 1 0,1 0 1,-1-1-1,1 1 0,0-1 0,-1 1 1,1-1-1,-1 1 0,1-1 0,0 1 1,0-1-1,-1 0 0,3 1 0,28 2 145,-26-3-118,-1-1 0,1 0 0,0 0 0,-1 0 0,1 0 0,-1-1 0,1 0 0,-1 0 0,0 0 0,7-4 0,-8 3 59,0 0-1,-1-1 1,1 1-1,-1 0 0,0-1 1,0 1-1,0-1 0,0 0 1,-1 0-1,1 0 0,-1 0 1,0 0-1,0 0 1,-1 0-1,1 0 0,-1 0 1,0 0-1,0 0 0,0 0 1,-1 0-1,1 0 0,-3-6 1,2 6-18,0 1 0,-1 0 0,1-1 0,-1 1 0,0 0 1,0 0-1,-1 0 0,1 1 0,0-1 0,-1 1 0,0-1 0,0 1 0,1 0 1,-1 0-1,-1 0 0,1 0 0,0 0 0,0 1 0,-1-1 0,1 1 0,0 0 0,-1 0 1,0 0-1,1 1 0,-5-1 0,2 1-238,1 0 0,0 0 0,0 0 0,0 1 1,0-1-1,-1 1 0,1 1 0,0-1 0,-6 3 0,10-3 93,-1-1 0,1 1 0,0 0 0,0-1 0,0 1 0,0 0 0,0-1 0,0 1 0,0 0 0,1 0 0,-1 0 0,0 0 0,0 0 0,1 0 0,-1 0 0,0 0 0,1 0 0,-1 1 0,1-1 0,-1 0 0,1 0-1,0 0 1,0 1 0,-1-1 0,1 0 0,0 0 0,0 0 0,0 1 0,0-1 0,1 0 0,-1 0 0,0 1 0,0-1 0,1 0 0,-1 0 0,1 0 0,-1 1 0,1-1 0,-1 0 0,1 0 0,0 0 0,-1 0 0,1 0 0,0 0 0,0 0 0,1 1 0,0-1-534,0 1 1,0 0 0,0-1 0,0 1-1,0-1 1,0 0 0,0 0-1,0 0 1,1 0 0,-1 0-1,0 0 1,1-1 0,-1 1 0,0-1-1,1 1 1,3-1 0,23 1-9152</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78"/>
    </inkml:context>
    <inkml:brush xml:id="br0">
      <inkml:brushProperty name="width" value="0.025" units="cm"/>
      <inkml:brushProperty name="height" value="0.025" units="cm"/>
      <inkml:brushProperty name="color" value="#F6630D"/>
    </inkml:brush>
  </inkml:definitions>
  <inkml:trace contextRef="#ctx0" brushRef="#br0">199 0 16592,'0'0'8589,"9"4"-6395,-4-2-2031,0 0-1,0 1 0,0-1 1,0 1-1,-1 0 0,1 0 1,-1 0-1,0 0 0,0 1 1,0 0-1,0 0 0,-1 0 1,1 0-1,-1 1 0,0-1 1,-1 1-1,1 0 0,-1 0 1,0 0-1,0 0 0,2 9 1,-3 0-149,-1 0 1,0 0-1,-1 0 1,-1 0 0,0-1-1,-1 1 1,0 0-1,-1-1 1,0 0 0,-2 0-1,1 0 1,-2 0 0,1-1-1,-17 21 1,9-13-396,-1-1 0,-1-1 0,-20 18 0,20-21-834,-1-2 0,0 0-1,-24 14 1,10-14-6371,9-10-8552</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79"/>
    </inkml:context>
    <inkml:brush xml:id="br0">
      <inkml:brushProperty name="width" value="0.025" units="cm"/>
      <inkml:brushProperty name="height" value="0.025" units="cm"/>
      <inkml:brushProperty name="color" value="#F6630D"/>
    </inkml:brush>
  </inkml:definitions>
  <inkml:trace contextRef="#ctx0" brushRef="#br0">202 0 17617,'0'0'12774,"-9"3"-12475,-1 2-244,-1 0-1,1 0 1,0 2-1,0-1 1,1 1 0,0 0-1,0 1 1,1 0-1,0 1 1,0-1-1,1 1 1,0 1-1,-9 16 1,4-7 201,2 0 0,-16 40 0,24-51-210,-1-1-1,1 1 1,0 0-1,1-1 0,0 1 1,0 0-1,1 0 0,0 0 1,0 0-1,1 0 1,2 12-1,-2-18-92,0 1 0,0-1 0,0 1 0,0-1 0,1 1 0,-1-1-1,1 0 1,-1 0 0,1 0 0,0 0 0,0 0 0,0 0 0,0 0 0,0 0 0,0-1 0,1 1 0,-1-1 0,0 0 0,1 0-1,-1 0 1,4 1 0,2 0-696,0 0-1,0 0 0,1-1 0,-1 0 0,14 0 0,17-1-8267</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80"/>
    </inkml:context>
    <inkml:brush xml:id="br0">
      <inkml:brushProperty name="width" value="0.025" units="cm"/>
      <inkml:brushProperty name="height" value="0.025" units="cm"/>
      <inkml:brushProperty name="color" value="#F6630D"/>
    </inkml:brush>
  </inkml:definitions>
  <inkml:trace contextRef="#ctx0" brushRef="#br0">0 147 13293,'0'0'16431,"13"2"-15566,-4-1-829,0 0 1,-1-1-1,1 0 1,0 0-1,-1 0 1,1-1-1,0-1 1,-1 0-1,1 0 1,-1 0-1,14-7 1,21-11-790,-1-3 0,-2-1 1,54-41-1,-114 92 842,1 2 0,-22 43 0,36-61-57,-1 0 1,1 0 0,1 1-1,0-1 1,1 1 0,0 0-1,0 0 1,0 22-1,3-33-134,0-1 0,0 1 0,0 0 0,0 0-1,0-1 1,0 1 0,0 0 0,0 0-1,0-1 1,1 1 0,-1 0 0,0-1 0,0 1-1,1 0 1,-1-1 0,1 1 0,-1 0-1,0-1 1,1 1 0,-1-1 0,1 1 0,0-1-1,-1 1 1,1-1 0,-1 1 0,1-1 0,1 1-1,22-2-6884,1-12-3668</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81"/>
    </inkml:context>
    <inkml:brush xml:id="br0">
      <inkml:brushProperty name="width" value="0.025" units="cm"/>
      <inkml:brushProperty name="height" value="0.025" units="cm"/>
      <inkml:brushProperty name="color" value="#F6630D"/>
    </inkml:brush>
  </inkml:definitions>
  <inkml:trace contextRef="#ctx0" brushRef="#br0">151 1 18353,'0'0'6663,"-45"47"-3300,34-26-2050,8 1-768,3-1-417,0 3-96,5 3-160,5-1-1410,2-2-1441,-4-1-1441,-4-5-2787</inkml:trace>
  <inkml:trace contextRef="#ctx0" brushRef="#br0" timeOffset="1">0 90 14574,'0'0'10121,"64"0"-9352,-25 4-577,0 1-320,6-5-2819,-1 0-5477</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83"/>
    </inkml:context>
    <inkml:brush xml:id="br0">
      <inkml:brushProperty name="width" value="0.025" units="cm"/>
      <inkml:brushProperty name="height" value="0.025" units="cm"/>
      <inkml:brushProperty name="color" value="#F6630D"/>
    </inkml:brush>
  </inkml:definitions>
  <inkml:trace contextRef="#ctx0" brushRef="#br0">0 163 10602,'0'0'17611,"11"1"-16292,-6-1-1214,1 1 0,-1-1 0,1 0 0,-1 0 0,1 0 1,-1-1-1,1 0 0,-1 0 0,1-1 0,-1 1 0,0-1 0,0 0 0,0 0 0,0-1 0,7-4 1,21-19 56,-1 0 1,-1-3 0,28-32 0,-75 84-583,-24 47 0,32-55 169,1 0-1,0 1 1,1 0-1,1 0 1,0 0-1,-4 31 1,9-45-454,0 5-165,12-8-11445</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84"/>
    </inkml:context>
    <inkml:brush xml:id="br0">
      <inkml:brushProperty name="width" value="0.025" units="cm"/>
      <inkml:brushProperty name="height" value="0.025" units="cm"/>
      <inkml:brushProperty name="color" value="#F6630D"/>
    </inkml:brush>
  </inkml:definitions>
  <inkml:trace contextRef="#ctx0" brushRef="#br0">31 4 19058,'0'0'4554,"10"-1"-2243,2 0-1801,-7 0-211,1 1 0,-1-1 0,1 1 0,-1 0 0,1 1-1,-1-1 1,7 2 0,-10-1-278,0 0 0,-1-1 0,1 1 0,0 0 0,-1 0 0,1 0 0,-1 0 0,1 1-1,-1-1 1,0 0 0,1 1 0,-1-1 0,0 1 0,0-1 0,0 1 0,0-1 0,0 1 0,-1 0-1,1-1 1,0 1 0,-1 0 0,1 0 0,-1-1 0,1 1 0,-1 0 0,0 0 0,0 0 0,0 3 0,0 0 58,0 1 0,-1 0 0,0-1 0,0 1 1,0-1-1,0 0 0,-1 1 0,0-1 0,0 0 1,0 0-1,-1 0 0,0 0 0,-6 8 1,-4 2 518,0 0 0,-25 21 0,1-1-165,37-35-432,0 0-1,0 0 1,-1 0 0,1 0-1,0 0 1,0 1 0,0-1-1,0 0 1,-1 0 0,1 0-1,0 0 1,0 1 0,0-1-1,0 0 1,0 0 0,0 0-1,0 0 1,-1 1 0,1-1-1,0 0 1,0 0 0,0 0-1,0 1 1,0-1 0,0 0-1,0 0 1,0 1 0,0-1-1,0 0 1,0 0 0,0 0-1,0 1 1,0-1 0,0 0-1,0 0 1,1 0 0,-1 1-1,0-1 1,0 0 0,0 0-1,0 0 1,0 1 0,0-1-1,0 0 1,1 0 0,-1 0-1,0 0 1,0 0 0,0 1-1,0-1 1,1 0 0,-1 0-1,17 2 36,21-5-390,18-11-3961,-19 2-3156,-34 11 6787,30-9-11675</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11.365"/>
    </inkml:context>
    <inkml:brush xml:id="br0">
      <inkml:brushProperty name="width" value="0.025" units="cm"/>
      <inkml:brushProperty name="height" value="0.025" units="cm"/>
    </inkml:brush>
  </inkml:definitions>
  <inkml:trace contextRef="#ctx0" brushRef="#br0">0 1 14926,'0'0'5253,"48"-1"-3299,-9 1-833,5 0-641,5 1-287,4 8-129,1 3-513,-5-2-2017,-9 2-2755,-7-1-6886</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85"/>
    </inkml:context>
    <inkml:brush xml:id="br0">
      <inkml:brushProperty name="width" value="0.025" units="cm"/>
      <inkml:brushProperty name="height" value="0.025" units="cm"/>
      <inkml:brushProperty name="color" value="#F6630D"/>
    </inkml:brush>
  </inkml:definitions>
  <inkml:trace contextRef="#ctx0" brushRef="#br0">50 1 18802,'0'0'13965,"-33"67"-13965,25-48 0,3 2 0,2-2 0,3-2 0,0-4 0,0-3-1698,0-3-2305</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86"/>
    </inkml:context>
    <inkml:brush xml:id="br0">
      <inkml:brushProperty name="width" value="0.025" units="cm"/>
      <inkml:brushProperty name="height" value="0.025" units="cm"/>
      <inkml:brushProperty name="color" value="#F6630D"/>
    </inkml:brush>
  </inkml:definitions>
  <inkml:trace contextRef="#ctx0" brushRef="#br0">126 7 8296,'0'0'19063,"-8"8"-18214,3-4-809,-36 35 761,38-36-727,0 1-1,1-1 1,-1 1 0,1 0-1,-1 0 1,1 0 0,0 0 0,1 0-1,-1 0 1,1 1 0,-1-1-1,0 7 1,3-11-70,-1 1 0,1 0 0,-1-1 0,1 1-1,-1 0 1,1-1 0,-1 1 0,1-1 0,-1 1 0,1-1 0,0 1-1,-1-1 1,1 1 0,0-1 0,0 1 0,-1-1 0,1 0 0,0 0 0,0 1-1,-1-1 1,1 0 0,0 0 0,0 0 0,0 0 0,0 0 0,-1 0-1,1 0 1,0 0 0,1 0 0,34-1-278,-28 1 37,2 0-82,0 0 1,0 1-1,0 0 1,0 1-1,11 3 0,-19-5 297,-1 1 0,1-1 0,-1 1 0,0-1 0,1 1 0,-1 0 0,0 0 0,0 0-1,1 0 1,-1 0 0,0 0 0,0 0 0,0 0 0,0 0 0,0 0 0,-1 0-1,1 1 1,1 1 0,-2-2 63,0 1 0,0 0 0,1 0 0,-2-1 0,1 1 0,0 0-1,0-1 1,0 1 0,-1 0 0,1 0 0,-1-1 0,0 1 0,1-1 0,-1 1-1,0-1 1,0 1 0,0-1 0,0 1 0,0-1 0,-2 2 0,-4 6 246,-2 0-1,1-1 1,-1 0 0,0-1 0,-18 11 0,23-15-273,-1 0-1,0 0 1,0 0-1,-1-1 1,1 0-1,-1 0 1,1 0-1,-1 0 1,1-1 0,-1 0-1,0-1 1,1 1-1,-12-1 1,16 0-192,-1-1 0,1 1 0,0-1 0,-1 0 0,1 1 1,0-1-1,0 0 0,-1 0 0,1 0 0,0 1 0,0-1 1,0 0-1,0-1 0,0 1 0,0 0 0,0 0 0,0 0 0,1-1 1,-1 1-1,-1-3 0,-6-30-7246,7 34 7207,-3-35-10481</inkml:trace>
  <inkml:trace contextRef="#ctx0" brushRef="#br0" timeOffset="1">134 1 12684,'0'0'8840,"67"0"-5861,-36 0-1986,5 0-833,-1 0-224,1 0-2722,-3 0-4165</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88"/>
    </inkml:context>
    <inkml:brush xml:id="br0">
      <inkml:brushProperty name="width" value="0.025" units="cm"/>
      <inkml:brushProperty name="height" value="0.025" units="cm"/>
      <inkml:brushProperty name="color" value="#F6630D"/>
    </inkml:brush>
  </inkml:definitions>
  <inkml:trace contextRef="#ctx0" brushRef="#br0">165 1 17873,'0'0'3326,"-9"4"-481,-3 2-2389,1 1-1,0 0 1,0 1 0,1 0-1,-1 0 1,2 1 0,-1 0-1,2 1 1,-1 0 0,1 0-1,1 1 1,0 0 0,-8 16-1,11-18-431,1 0-1,1 0 0,-1 0 0,2 1 0,-1-1 1,1 1-1,0-1 0,1 0 0,2 16 0,-2-22-39,0-1 0,1 1 0,-1 0 0,1-1 0,0 1 0,-1-1 0,1 1 0,0-1 0,1 1 0,-1-1 0,0 0-1,1 0 1,-1 1 0,1-1 0,0 0 0,0 0 0,0-1 0,0 1 0,0 0 0,0-1 0,0 1 0,0-1 0,1 0-1,-1 1 1,1-1 0,-1 0 0,1 0 0,-1-1 0,1 1 0,-1-1 0,1 1 0,0-1 0,-1 0 0,1 0 0,0 0 0,-1 0-1,5-1 1,-5 1 16,1-1 0,-1 0 0,0 1-1,1-1 1,-1 0 0,0 0 0,0-1 0,0 1-1,0 0 1,0-1 0,0 1 0,0-1-1,0 0 1,0 1 0,-1-1 0,1 0-1,-1 0 1,1 0 0,-1 0 0,0-1-1,0 1 1,0 0 0,0 0 0,0-1-1,0 1 1,-1-1 0,1-4 0,0 5 65,0-1 1,-1 0-1,0 0 1,1 0-1,-1 0 1,-1 0-1,1 0 1,0 0-1,-1 0 1,1 0-1,-1 0 1,0 0-1,0 0 1,0 0-1,0 0 1,-1 1-1,1-1 1,-1 1-1,0-1 1,1 1 0,-1-1-1,-3-2 1,-2 1 126,1 1 0,-1-1 0,0 1 0,1 1-1,-15-4 1,-7 5-1726,28 2 1276,-1-1-1,0 0 1,1 0 0,-1 1 0,1-1-1,-1 0 1,1 1 0,-1-1 0,1 0 0,-1 1-1,1-1 1,-1 1 0,1-1 0,0 1-1,-1-1 1,1 1 0,0-1 0,-1 1-1,1 0 1,0-1 0,0 1 0,-1-1-1,1 1 1,0 0 0,0-1 0,0 1 0,0-1-1,0 1 1,0 0 0,0-1 0,0 1-1,0 1 1,2 6-7488</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89"/>
    </inkml:context>
    <inkml:brush xml:id="br0">
      <inkml:brushProperty name="width" value="0.025" units="cm"/>
      <inkml:brushProperty name="height" value="0.025" units="cm"/>
      <inkml:brushProperty name="color" value="#F6630D"/>
    </inkml:brush>
  </inkml:definitions>
  <inkml:trace contextRef="#ctx0" brushRef="#br0">202 0 14830,'0'0'16400,"-60"53"-16368,32-25-129,0 4-351,1-3-128,5-4-65,7-1 289,2-8 63,7-7-832,3-9-1185,3-18-8200</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90"/>
    </inkml:context>
    <inkml:brush xml:id="br0">
      <inkml:brushProperty name="width" value="0.025" units="cm"/>
      <inkml:brushProperty name="height" value="0.025" units="cm"/>
      <inkml:brushProperty name="color" value="#F6630D"/>
    </inkml:brush>
  </inkml:definitions>
  <inkml:trace contextRef="#ctx0" brushRef="#br0">124 11 19154,'-9'4'1708,"5"-2"-1580,-11 3 951,1 2 1,-24 14-1,35-20-955,0 1 0,0 0 0,0 0 1,0 0-1,1 0 0,-1 0 0,1 0 0,0 1 0,-1-1 0,1 1 0,0 0 0,1 0 0,-1 0 0,0 0 0,1 0 0,0 0 0,-1 0 0,1 0 0,0 0 0,1 1 0,-1-1 1,0 4-1,2-6-118,-1 0 1,1 1 0,-1-1-1,1 0 1,-1 0 0,1 0-1,-1 0 1,1 0 0,0 0-1,0 0 1,0 0 0,0 0-1,-1 0 1,1-1 0,0 1-1,0 0 1,1 0 0,-1-1-1,0 1 1,0-1 0,0 1-1,0-1 1,0 1 0,1-1-1,-1 0 1,0 0 0,2 1-1,40 2 389,-39-3-378,9 0 0,0 0 1,0-1-1,1 0 1,-1-1-1,0-1 1,23-8-1,-32 10 26,0 0 0,-1-1 0,1 0-1,-1 0 1,1 0 0,-1 0-1,0 0 1,0-1 0,0 1-1,0-1 1,0 0 0,-1 0 0,1 0-1,-1 0 1,0 0 0,0-1-1,0 1 1,0-1 0,0 1-1,-1-1 1,0 0 0,0 0 0,0 0-1,0 1 1,0-1 0,-1 0-1,1-5 1,-1 8 19,-1 0-1,1 0 0,0 0 1,0 0-1,0 0 1,-1 0-1,1 0 1,0-1-1,-1 1 0,1 0 1,-1 1-1,0-1 1,1 0-1,-1 0 1,0 0-1,1 0 0,-1 0 1,0 1-1,0-1 1,0 0-1,0 0 1,1 1-1,-3-2 0,-31-7 659,22 8-644,1 1 0,-1 0-1,0 1 1,-11 2 0,18-2-78,0 1 0,0-1-1,0 1 1,1 0-1,-1 0 1,0 1 0,1 0-1,0-1 1,-1 1 0,1 1-1,0-1 1,0 1 0,1-1-1,-1 1 1,1 0 0,0 1-1,0-1 1,0 0-1,1 1 1,0 0 0,-1-1-1,-1 9 1,3-10-279,0 0 0,0 1 0,1-1 0,0 1 0,-1 0 0,1-1 0,0 1 0,1-1 0,-1 1 0,1-1 0,-1 1 0,1-1 0,0 0 0,2 6 0,-1-6-491,0 0 1,0 0-1,0 0 0,0 0 1,1 0-1,-1 0 1,1-1-1,0 1 0,0-1 1,0 0-1,0 0 0,0 0 1,0 0-1,1 0 0,-1-1 1,4 2-1,25 6-11875</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91"/>
    </inkml:context>
    <inkml:brush xml:id="br0">
      <inkml:brushProperty name="width" value="0.025" units="cm"/>
      <inkml:brushProperty name="height" value="0.025" units="cm"/>
      <inkml:brushProperty name="color" value="#F6630D"/>
    </inkml:brush>
  </inkml:definitions>
  <inkml:trace contextRef="#ctx0" brushRef="#br0">103 19 21524,'-9'4'3630,"3"-2"-2873,-50 27 3650,53-28-4309,1 0 0,0 0 0,0 1 0,0-1 0,1 1 0,-1-1-1,0 1 1,0 0 0,1 0 0,-1-1 0,1 1 0,0 0 0,-1 0 0,1 1 0,0-1 0,0 0 0,0 0 0,1 0 0,-1 1 0,1-1 0,-1 0 0,1 1 0,-1-1 0,1 4 0,1-5-98,0 0 1,0-1-1,0 1 0,0 0 0,0-1 1,0 1-1,0-1 0,0 1 0,1-1 1,-1 1-1,0-1 0,0 0 0,0 0 1,0 0-1,1 1 0,-1-1 0,0 0 1,0-1-1,0 1 0,2 0 0,27-3-26,-21-2 27,-1 0 1,0 0-1,0-1 1,-1 0-1,1 0 1,-1-1-1,-1 0 1,1 0-1,-1-1 1,0 0-1,-1 0 1,0 0-1,5-12 1,-10 17-772,-7 9-1169,-7 13-3221,11-10-872,3-2-2360</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92"/>
    </inkml:context>
    <inkml:brush xml:id="br0">
      <inkml:brushProperty name="width" value="0.025" units="cm"/>
      <inkml:brushProperty name="height" value="0.025" units="cm"/>
      <inkml:brushProperty name="color" value="#F6630D"/>
    </inkml:brush>
  </inkml:definitions>
  <inkml:trace contextRef="#ctx0" brushRef="#br0">211 0 14574,'0'0'2317,"-1"12"624,-1 0-2300,1 0-1,1 0 1,0 0 0,0 1-1,1-1 1,1 0-1,0 0 1,1 0 0,0 0-1,0-1 1,9 18-1,-3-13-475,-1 0-1,-1 0 0,0 1 1,5 21-1,-11-33-162,0 0 0,-1 0 0,1 0 0,-1 0 0,1 0 0,-2 0 0,1 0 0,0 0 1,-1 0-1,0 0 0,0 0 0,-1 0 0,1-1 0,-1 1 0,0 0 0,0-1 0,-1 1 0,1-1 0,-1 0 0,-3 4 0,-7 5-32,0-1 1,0 0-1,-1-1 0,-1 0 1,1-2-1,-2 1 0,1-2 1,-29 11-1,30-13-1633,-1-2 0,1 0 0,-19 3 1,13-6-7921</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93"/>
    </inkml:context>
    <inkml:brush xml:id="br0">
      <inkml:brushProperty name="width" value="0.025" units="cm"/>
      <inkml:brushProperty name="height" value="0.025" units="cm"/>
      <inkml:brushProperty name="color" value="#F6630D"/>
    </inkml:brush>
  </inkml:definitions>
  <inkml:trace contextRef="#ctx0" brushRef="#br0">153 1 15727,'0'0'14926,"-8"8"-14547,-19 24-65,-32 46 0,51-66-305,0-1 0,1 1-1,1 1 1,0-1 0,1 1 0,0 0-1,1 0 1,0 0 0,-1 16-1,5-27-50,-1 0 0,1 0 0,0 0 0,0 0 0,1 0 1,-1 0-1,0 0 0,1 0 0,-1 0 0,1 0 0,0-1 0,-1 1 0,1 0 0,0 0 0,0 0 0,0-1 0,0 1 0,1-1 0,-1 1 0,0-1 0,1 1 0,-1-1 0,1 0 0,-1 1 0,1-1 0,0 0 0,-1 0 0,1 0 0,0 0 0,0-1 0,3 2 0,5 0-1051,0 0 1,0 0-1,0-1 0,0-1 0,11 0 0,-13 0-242,36 0-6571</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94"/>
    </inkml:context>
    <inkml:brush xml:id="br0">
      <inkml:brushProperty name="width" value="0.025" units="cm"/>
      <inkml:brushProperty name="height" value="0.025" units="cm"/>
      <inkml:brushProperty name="color" value="#F6630D"/>
    </inkml:brush>
  </inkml:definitions>
  <inkml:trace contextRef="#ctx0" brushRef="#br0">0 142 16912,'0'0'12631,"11"-6"-12546,28-13-15,-11 6-163,0-1-1,0-1 0,-2-2 1,0 0-1,25-23 1,-105 130 2346,43-74-2118,4-6 40,0 0 0,1 0 1,0 1-1,1-1 0,0 1 0,-5 17 0,10-27-218,0-1-1,0 1 1,0-1 0,0 1 0,0-1 0,0 0-1,1 1 1,-1-1 0,0 1 0,0-1-1,0 1 1,1-1 0,-1 0 0,0 1-1,0-1 1,1 1 0,-1-1 0,0 0-1,1 1 1,-1-1 0,0 0 0,1 0-1,-1 1 1,0-1 0,1 0 0,-1 0-1,1 0 1,-1 1 0,1-1 0,-1 0 0,0 0-1,1 0 1,-1 0 0,1 0 0,-1 0-1,1 0 1,-1 0 0,1 0 0,-1 0-1,1 0 1,-1 0 0,0 0 0,2-1-1,22-3-4176,1-7-3286</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95"/>
    </inkml:context>
    <inkml:brush xml:id="br0">
      <inkml:brushProperty name="width" value="0.025" units="cm"/>
      <inkml:brushProperty name="height" value="0.025" units="cm"/>
      <inkml:brushProperty name="color" value="#F6630D"/>
    </inkml:brush>
  </inkml:definitions>
  <inkml:trace contextRef="#ctx0" brushRef="#br0">118 0 13100,'0'0'16176,"-10"61"-15856,-1-32-288,4 4-32,-1 0 0,3 0-160,2-3-385,2-7-608,1-4-512,0-11 63</inkml:trace>
  <inkml:trace contextRef="#ctx0" brushRef="#br0" timeOffset="1">0 75 18065,'0'0'7463,"67"13"-6886,-28-10-417,1-1-320,4-2-2211,0 0-4579</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11.989"/>
    </inkml:context>
    <inkml:brush xml:id="br0">
      <inkml:brushProperty name="width" value="0.025" units="cm"/>
      <inkml:brushProperty name="height" value="0.025" units="cm"/>
    </inkml:brush>
  </inkml:definitions>
  <inkml:trace contextRef="#ctx0" brushRef="#br0">1 0 11915,'0'0'7367,"0"64"-6246,0-31-480,0 6 64,3-3-321,4 0-288,5-5-64,-1-6-1249,2-6-1346,-4-8-1408,-3-7-2948</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97"/>
    </inkml:context>
    <inkml:brush xml:id="br0">
      <inkml:brushProperty name="width" value="0.025" units="cm"/>
      <inkml:brushProperty name="height" value="0.025" units="cm"/>
      <inkml:brushProperty name="color" value="#F6630D"/>
    </inkml:brush>
  </inkml:definitions>
  <inkml:trace contextRef="#ctx0" brushRef="#br0">1 251 13004,'0'0'13816,"9"-2"-11985,6-2-1683,-1-1 0,1 0 0,-1-1 0,0-1 0,-1 0-1,0-1 1,0-1 0,0 0 0,-1 0 0,19-21 0,-10 9-286,-1 0 1,-1-2 0,-1 0-1,22-39 1,-63 101 137,13-23 148,0 0 0,1 0 0,0 1-1,2 0 1,0 1 0,1-1 0,0 1 0,2 1 0,-3 19-1,7-38-185,-1 1-1,1 0 1,0 0-1,0-1 1,0 1-1,0 0 1,0-1-1,0 1 1,0 0-1,0 0 1,0-1-1,1 1 1,-1 0-1,0-1 1,0 1-1,1 0 1,-1-1-1,0 1 1,1 0-1,-1-1 1,1 1-1,-1-1 1,1 1-1,-1-1 1,1 1-1,-1-1 1,1 1-1,-1-1 1,1 1-1,-1-1 1,1 0-1,0 1 1,-1-1-1,1 0 1,0 0-1,-1 0 1,1 1-1,0-1 1,0 0-1,-1 0 1,1 0-1,0 0 1,-1 0-1,1 0 1,0 0-1,0 0 1,-1 0-1,1-1 0,1 1 1,1-1-653,0 0-1,0 0 1,0-1-1,0 1 1,0-1-1,0 0 1,0 0-1,0 0 1,3-3-1,14-16-6739</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98"/>
    </inkml:context>
    <inkml:brush xml:id="br0">
      <inkml:brushProperty name="width" value="0.025" units="cm"/>
      <inkml:brushProperty name="height" value="0.025" units="cm"/>
      <inkml:brushProperty name="color" value="#F6630D"/>
    </inkml:brush>
  </inkml:definitions>
  <inkml:trace contextRef="#ctx0" brushRef="#br0">64 8 17649,'0'0'9427,"10"-1"-7756,34-5-769,-42 6-890,0 0-1,0-1 1,0 1-1,0 0 1,0 0-1,0 0 0,0 0 1,0 1-1,0-1 1,1 1-1,-1-1 1,0 1-1,0-1 0,0 1 1,-1 0-1,1 0 1,0 0-1,0 0 1,0 1-1,-1-1 0,1 0 1,-1 1-1,1-1 1,-1 1-1,1-1 0,-1 1 1,0 0-1,0 0 1,0-1-1,0 1 1,0 0-1,0 0 0,0 0 1,-1 0-1,1 0 1,-1 0-1,1 3 1,0-1-8,-1 0 1,0 1-1,0-1 1,0 0 0,-1 0-1,1 1 1,-1-1-1,0 0 1,0 0 0,0 0-1,-1 0 1,0 0-1,1 0 1,-1 0 0,-1 0-1,-2 3 1,-8 6 320,0 0 0,-1-1 1,-22 14-1,22-17-64,1 1 0,0 1-1,0 0 1,-13 16 0,25-26-261,1-1 0,0 0 0,0 0 0,0 0 0,-1 1 1,1-1-1,0 0 0,0 0 0,0 1 0,0-1 0,0 0 0,-1 1 0,1-1 0,0 0 0,0 0 0,0 1 1,0-1-1,0 0 0,0 1 0,0-1 0,0 0 0,0 0 0,0 1 0,0-1 0,0 0 0,0 1 0,1-1 1,-1 0-1,0 0 0,0 1 0,0-1 0,0 0 0,0 0 0,1 1 0,-1-1 0,0 0 0,0 0 0,0 0 1,1 1-1,-1-1 0,0 0 0,0 0 0,1 0 0,-1 0 0,0 1 0,0-1 0,1 0 0,-1 0 0,0 0 0,0 0 1,1 0-1,26 4 4,29-7-50,-6-10-1876,-17 1-3341,-28 10 3890,22-7-6656</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99"/>
    </inkml:context>
    <inkml:brush xml:id="br0">
      <inkml:brushProperty name="width" value="0.025" units="cm"/>
      <inkml:brushProperty name="height" value="0.025" units="cm"/>
      <inkml:brushProperty name="color" value="#F6630D"/>
    </inkml:brush>
  </inkml:definitions>
  <inkml:trace contextRef="#ctx0" brushRef="#br0">45 1 17809,'0'0'8840,"-29"58"-5765,20-38-1569,3-2-930,5 2-512,1-5-64,0-3-961,8-5-1313,2-7-1730,0 0-1985,3-9-5638</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00"/>
    </inkml:context>
    <inkml:brush xml:id="br0">
      <inkml:brushProperty name="width" value="0.025" units="cm"/>
      <inkml:brushProperty name="height" value="0.025" units="cm"/>
      <inkml:brushProperty name="color" value="#F6630D"/>
    </inkml:brush>
  </inkml:definitions>
  <inkml:trace contextRef="#ctx0" brushRef="#br0">126 11 22325,'0'0'5744,"-8"8"-3886,3-2-1675,0-2-104,1 0 1,0 1 0,0-1-1,0 1 1,1 0 0,0 0-1,0 0 1,0 0 0,0 0-1,1 1 1,0-1 0,0 1-1,0 0 1,1 0 0,-1 7-1,2-12-155,1 0 0,-1 0 0,1 0 0,0 0 0,-1 0 0,1-1 0,0 1 0,0 0 0,0 0 0,0-1 0,-1 1 0,1 0 0,0-1 0,0 1 0,0-1 0,0 1 0,0-1 0,1 0 0,-1 1 0,0-1 0,0 0 0,0 0 0,0 0 0,1 0 0,40 6-634,-29-4 299,-7-1 210,1 0 0,0 1 0,-1 0 0,0 0 1,12 6-1,-17-8 241,-1 1 1,1-1-1,0 1 1,0-1-1,0 1 1,0 0 0,-1-1-1,1 1 1,0 0-1,-1 0 1,1-1-1,0 1 1,-1 0 0,1 0-1,-1 0 1,1 0-1,-1 0 1,0 0-1,1 0 1,-1 0 0,0 0-1,0 0 1,0 0-1,0 0 1,0 0-1,0 0 1,0 0 0,0 0-1,0 0 1,0 0-1,0 0 1,-1 0-1,1 0 1,0 0 0,-1-1-1,1 1 1,0 0-1,-1 0 1,0 0-1,1 0 1,-1 0-1,1-1 1,-1 1 0,0 0-1,0 0 1,1-1-1,-3 2 1,-6 7 158,0-1 0,0 0 0,-1 0 0,0-1 0,-1 0 0,1 0 0,-1-2 0,-1 1 0,1-1 0,-1-1 0,0 0 0,0-1 0,-17 3 1,28-6-294,0 0 0,0 0 1,0 0-1,0 0 1,0 0-1,0 0 1,0-1-1,0 1 1,0 0-1,0-1 1,0 1-1,1-1 1,-1 1-1,0-1 0,0 1 1,0-1-1,0 0 1,1 1-1,-1-1 1,0 0-1,1 1 1,-1-1-1,1 0 1,-1 0-1,1 0 1,-1 0-1,1 0 1,-1 1-1,1-1 0,-1-2 1,-3-33-5840,4 28 4297,0-27-5566</inkml:trace>
  <inkml:trace contextRef="#ctx0" brushRef="#br0" timeOffset="1">117 11 5157,'0'0'15406,"52"-11"-12010,-36 11-1186,4 0-737,1 0-896,-1 0-577,0 2-1217,4 3-3460,8 0-5861</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02"/>
    </inkml:context>
    <inkml:brush xml:id="br0">
      <inkml:brushProperty name="width" value="0.025" units="cm"/>
      <inkml:brushProperty name="height" value="0.025" units="cm"/>
      <inkml:brushProperty name="color" value="#F6630D"/>
    </inkml:brush>
  </inkml:definitions>
  <inkml:trace contextRef="#ctx0" brushRef="#br0">162 1 19122,'0'0'4116,"-11"3"-374,-5 3-2997,-1 0 1,1 1-1,0 1 0,-16 11 0,27-16-581,0 1-1,0-1 0,1 1 0,-1 1 0,1-1 1,0 0-1,0 1 0,-4 6 0,7-8-130,-1 0 0,1 0 0,0-1 0,0 1 0,0 0-1,0 0 1,1 0 0,-1 0 0,1 0 0,0 0 0,0 0 0,0 0 0,0 0-1,0 1 1,1-1 0,-1 0 0,2 5 0,-1-6-33,0 0 1,1 0-1,-1-1 1,0 1-1,1 0 1,-1-1-1,1 1 1,-1-1-1,1 1 1,0-1-1,0 0 1,0 1-1,-1-1 1,1 0-1,0 0 1,0-1-1,1 1 1,-1 0-1,0-1 1,0 1-1,0-1 0,0 1 1,3-1-1,58 2-27,-49-3-5,28-4-261,-41 5 302,0-1 0,0 1 0,0 0 0,0-1 0,0 1 0,0 0 0,0-1 1,0 1-1,0-1 0,0 0 0,0 1 0,0-1 0,0 0 0,0 1 0,-1-1 0,1 0 0,0 0 0,-1 0 1,1 0-1,0 0 0,-1 0 0,1 0 0,-1 0 0,1 0 0,-1 0 0,0 0 0,1 0 0,-1 0 0,0 0 1,0 0-1,0 0 0,0 0 0,0-2 0,0 2-7,-1 0-1,0 0 1,1 0-1,-1 0 1,0 1-1,1-1 1,-1 0-1,0 0 1,0 1-1,0-1 1,0 0-1,0 1 1,0-1-1,0 1 1,0-1-1,0 1 1,0 0-1,0-1 1,0 1-1,0 0 1,0 0-1,0 0 1,0 0-1,0 0 1,-2 0-1,-35-1-6,29 2 3,-2-2 2,-31 1 0,41 0 0,0 0 0,0 0 0,0 0 0,0 0 0,1 0 0,-1 0 0,0 0 0,0 0 0,0 0 0,0 1 0,0-1 0,0 0 0,0 1 0,0-1 0,1 1 0,-1-1 0,0 1 0,0-1 0,0 1 0,1-1 0,-1 1 0,0 0 0,1-1 0,-1 1 0,1 0 0,-1 0 0,1 0 0,-1-1 0,1 1 0,-1 1 0,1-1-139,0 0-1,1 0 1,-1 0 0,1-1 0,-1 1-1,1 0 1,-1-1 0,1 1 0,-1 0-1,1-1 1,-1 1 0,1-1-1,0 1 1,-1-1 0,1 1 0,0-1-1,0 1 1,-1-1 0,1 0-1,0 1 1,0-1 0,0 0 0,-1 0-1,1 1 1,0-1 0,0 0 0,0 0-1,0 0 1,1 0 0,32 1-9301,-28-1 6648,17 0-12412</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03"/>
    </inkml:context>
    <inkml:brush xml:id="br0">
      <inkml:brushProperty name="width" value="0.025" units="cm"/>
      <inkml:brushProperty name="height" value="0.025" units="cm"/>
      <inkml:brushProperty name="color" value="#F6630D"/>
    </inkml:brush>
  </inkml:definitions>
  <inkml:trace contextRef="#ctx0" brushRef="#br0">176 0 19282,'0'0'12690,"-5"9"-11996,-7 9-664,-1-1 0,0 0 0,-21 20 0,18-21-61,1 1 1,1 0-1,0 1 1,-21 37 0,31-41-1486,22-30-12172,-4-8 3913</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04"/>
    </inkml:context>
    <inkml:brush xml:id="br0">
      <inkml:brushProperty name="width" value="0.025" units="cm"/>
      <inkml:brushProperty name="height" value="0.025" units="cm"/>
      <inkml:brushProperty name="color" value="#F6630D"/>
    </inkml:brush>
  </inkml:definitions>
  <inkml:trace contextRef="#ctx0" brushRef="#br0">131 10 12492,'0'0'9075,"-9"0"-7105,6 0-1738,-1-1-1,0 1 1,0 0 0,0 1 0,0-1 0,1 1-1,-1-1 1,0 1 0,0 0 0,1 1-1,-7 2 1,8-2-89,0-1 0,0 1-1,0 0 1,0 0 0,1 0 0,-1 0-1,1 0 1,-1 0 0,1 1 0,0-1-1,0 0 1,0 1 0,0-1 0,0 1-1,0-1 1,1 1 0,-1-1 0,1 1-1,0 0 1,0-1 0,0 1 0,0 3-1,0-4-113,0 0-1,0 0 1,0 0 0,0 0-1,1 0 1,-1 0-1,1 0 1,-1 0-1,1 0 1,-1 0-1,1-1 1,0 1-1,0 0 1,0 0 0,0-1-1,0 1 1,1-1-1,-1 1 1,0-1-1,1 1 1,-1-1-1,1 0 1,-1 1 0,1-1-1,0 0 1,0 0-1,-1 0 1,1-1-1,0 1 1,0 0-1,0-1 1,0 1-1,0-1 1,0 1 0,0-1-1,0 0 1,0 0-1,0 0 1,0 0-1,0 0 1,0-1-1,3 0 1,-2 0-24,1 1 1,-1-1-1,0 0 0,0 0 1,0 0-1,0-1 0,0 1 1,0-1-1,0 1 0,0-1 1,0 0-1,-1 0 0,1-1 1,-1 1-1,0 0 1,1-1-1,-1 1 0,0-1 1,-1 0-1,1 0 0,0 0 1,-1 0-1,0 0 0,1 0 1,-1 0-1,1-5 0,-2 6 0,0-1 0,0 1 0,0 0 0,0 0-1,0-1 1,-1 1 0,1 0 0,-1 0 0,1-1-1,-1 1 1,0 0 0,0 0 0,0 0 0,0 0-1,0 0 1,0 0 0,0 0 0,-1 1 0,1-1 0,-1 0-1,0 1 1,1-1 0,-1 1 0,0-1 0,0 1-1,0 0 1,0 0 0,0 0 0,0 0 0,0 0-1,0 0 1,0 1 0,-3-1 0,1 0-11,0 0-1,1 0 1,-1 1 0,0 0-1,0 0 1,1 0 0,-1 0-1,0 0 1,0 1 0,1 0-1,-1 0 1,1 0 0,-1 0 0,0 0-1,1 1 1,0-1 0,-1 1-1,1 0 1,-5 4 0,3-1-251,0 1 0,1-1 0,0 1-1,0 0 1,0 0 0,1 0 0,0 1 0,0-1 0,0 1 0,1 0 0,-2 12 0,-3 45-7292,7-37 1297</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05"/>
    </inkml:context>
    <inkml:brush xml:id="br0">
      <inkml:brushProperty name="width" value="0.025" units="cm"/>
      <inkml:brushProperty name="height" value="0.025" units="cm"/>
      <inkml:brushProperty name="color" value="#F6630D"/>
    </inkml:brush>
  </inkml:definitions>
  <inkml:trace contextRef="#ctx0" brushRef="#br0">124 69 23062,'0'0'3053,"-9"0"-383,7 0-2525,-10 0 478,0 0-1,0 1 0,-22 5 1,32-6-588,0 0 1,0 1-1,1-1 1,-1 1-1,0-1 1,0 1-1,0-1 0,0 1 1,1 0-1,-1 0 1,0 0-1,1 0 1,-1 0-1,0 1 1,1-1-1,0 0 1,-1 1-1,1-1 0,0 1 1,0-1-1,0 1 1,0 0-1,0-1 1,0 1-1,0 0 1,0 0-1,1 0 0,-1-1 1,1 1-1,-1 0 1,1 0-1,0 0 1,0 0-1,0 0 1,0 0-1,0 0 1,0 2-1,1-3-35,0 0 0,-1 0 0,1 0 0,0 0 0,0 0 0,-1 0 0,1 0 0,0-1 0,0 1 0,0 0 0,0-1 0,0 1 0,0 0 0,0-1 0,0 1 0,0-1 0,0 0 0,1 1 0,-1-1 0,0 0 0,0 1 0,0-1 0,0 0 0,2 0 0,35 1 0,-31-1 0,0-1-36,0 1-1,-1-1 1,1 0-1,-1-1 1,1 0-1,-1 0 1,0 0-1,0 0 1,0-1 0,0 0-1,0-1 1,8-5-1,-10 6 23,-1 0-1,1 0 1,-1 0-1,0 0 1,0 0-1,0-1 1,-1 0-1,1 1 1,-1-1-1,0 0 1,1 0-1,-2 0 1,1-1 0,-1 1-1,1 0 1,-1-1-1,0 1 1,-1 0-1,1-6 1,-1 8 37,0 1 1,-1-1 0,1 1 0,-1-1-1,1 1 1,-1-1 0,0 1 0,1-1 0,-1 1-1,0 0 1,0-1 0,0 1 0,0 0-1,0 0 1,-1 0 0,1 0 0,0 0-1,0 0 1,-1 0 0,1 0 0,0 0 0,-1 0-1,1 1 1,-1-1 0,1 1 0,-1-1-1,1 1 1,-1 0 0,0-1 0,1 1-1,-1 0 1,1 0 0,-1 0 0,0 0 0,1 0-1,-1 1 1,1-1 0,-4 1 0,2 0-245,-1-1 0,1 0 0,0 1 0,0 0 0,0 0 0,0 0 0,0 0 0,0 0 0,0 0 1,0 1-1,0 0 0,0-1 0,0 1 0,1 0 0,-1 0 0,1 1 0,0-1 0,0 0 0,-4 5 0,3 9-4914,2-3-2483</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06"/>
    </inkml:context>
    <inkml:brush xml:id="br0">
      <inkml:brushProperty name="width" value="0.025" units="cm"/>
      <inkml:brushProperty name="height" value="0.025" units="cm"/>
      <inkml:brushProperty name="color" value="#F6630D"/>
    </inkml:brush>
  </inkml:definitions>
  <inkml:trace contextRef="#ctx0" brushRef="#br0">359 1 20243,'0'0'9609,"0"66"-7559,0-29-1185,0 4-865,0 6 0,0 0 0,0 6 0,-8 0 0,-9 1 0,-12 3 0,-10 2-160,-14 1-1474,-16-3-1633,-2-8-2242,-1-9-3363</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07"/>
    </inkml:context>
    <inkml:brush xml:id="br0">
      <inkml:brushProperty name="width" value="0.025" units="cm"/>
      <inkml:brushProperty name="height" value="0.025" units="cm"/>
      <inkml:brushProperty name="color" value="#F6630D"/>
    </inkml:brush>
  </inkml:definitions>
  <inkml:trace contextRef="#ctx0" brushRef="#br0">1 7 14798,'0'0'11339,"80"2"-9514,-25-2-543,13-2-578,9-2-544,0 1-127,-8 3-482,-15 0-1889,-18 0-1570,-18 0-416</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12.488"/>
    </inkml:context>
    <inkml:brush xml:id="br0">
      <inkml:brushProperty name="width" value="0.025" units="cm"/>
      <inkml:brushProperty name="height" value="0.025" units="cm"/>
    </inkml:brush>
  </inkml:definitions>
  <inkml:trace contextRef="#ctx0" brushRef="#br0">265 153 6662,'0'0'3791,"-1"-9"-1624,1 3-2182,0 2 316,0 1 0,0-1-1,0 1 1,-1-1 0,1 1 0,-1 0 0,0-1-1,0 1 1,0 0 0,0-1 0,-1 1 0,1 0 0,-1 0-1,0 0 1,0 0 0,0 0 0,0 1 0,0-1 0,-1 0-1,1 1 1,-1 0 0,0 0 0,0 0 0,0 0-1,0 0 1,0 0 0,-3-1 0,0 2-276,0-1 1,-1 1 0,1 0-1,0 1 1,0-1-1,-1 1 1,1 0 0,0 1-1,0 0 1,-1 0-1,1 0 1,0 1 0,0-1-1,0 1 1,0 1-1,1-1 1,-1 1-1,1 0 1,-1 1 0,1-1-1,0 1 1,0 0-1,1 0 1,-1 1 0,1-1-1,-7 10 1,5-7-20,0 1-1,1 0 1,-1 1 0,2-1 0,-1 1 0,1 0 0,1 0-1,-1 0 1,2 0 0,-1 1 0,1-1 0,1 1 0,0 0-1,0 0 1,1-1 0,1 18 0,0-23-3,0 0 0,1 0 1,-1 0-1,1 0 0,0 0 0,0 0 0,1-1 0,-1 1 1,1-1-1,-1 1 0,1-1 0,0 0 0,0 0 0,1-1 1,-1 1-1,1-1 0,-1 1 0,1-1 0,0 0 1,-1 0-1,1-1 0,0 1 0,1-1 0,-1 0 0,0 0 1,0 0-1,7 0 0,8 1 21,-1 0 1,0-2-1,1 0 0,-1-1 1,21-4-1,-20 1 9,0 0 0,0-2 0,-1 0 1,0-1-1,0-1 0,0 0 0,-1-1 0,24-18 0,-33 21 53,-1 0-1,1-1 1,-1 0-1,-1 0 0,1-1 1,-1 1-1,0-1 1,6-12-1,-10 15 37,1-1 0,-1 1 0,0-1 0,-1 0 1,1 1-1,-1-1 0,0 0 0,-1 0 0,1 0 0,-1 1 0,-1-1 0,1 0 0,-1 0 1,-2-11-1,1 11-96,0 1 0,-1-1 1,0 0-1,0 1 0,0 0 1,0 0-1,-1 0 0,0 0 1,0 0-1,-1 1 0,1-1 0,-1 1 1,0 0-1,0 1 0,0-1 1,0 1-1,-1 0 0,1 1 1,-1-1-1,0 1 0,0 0 1,-11-2-1,8 2-136,0 0-1,0 0 1,-1 1-1,1 1 1,0 0-1,-1 0 1,1 0-1,-1 1 1,1 1-1,0 0 1,0 0-1,0 0 1,0 1-1,-13 7 1,9-2-602,0 2 1,1-1 0,0 2-1,1-1 1,0 2-1,0-1 1,2 1-1,-1 1 1,1 0-1,-8 17 1,-12 28-4537</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08"/>
    </inkml:context>
    <inkml:brush xml:id="br0">
      <inkml:brushProperty name="width" value="0.025" units="cm"/>
      <inkml:brushProperty name="height" value="0.025" units="cm"/>
      <inkml:brushProperty name="color" value="#F6630D"/>
    </inkml:brush>
  </inkml:definitions>
  <inkml:trace contextRef="#ctx0" brushRef="#br0">0 77 17969,'0'0'7847,"96"6"-6117,-34-12-865,7-4-705,-1-1-128,-4-2-865,-9-5-4035,-16-6-4870</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09"/>
    </inkml:context>
    <inkml:brush xml:id="br0">
      <inkml:brushProperty name="width" value="0.025" units="cm"/>
      <inkml:brushProperty name="height" value="0.025" units="cm"/>
      <inkml:brushProperty name="color" value="#F6630D"/>
    </inkml:brush>
  </inkml:definitions>
  <inkml:trace contextRef="#ctx0" brushRef="#br0">21 0 17424,'0'0'9802,"-11"56"-8617,11-21-641,0 4-383,11 6-129,5 3-609,-1 1-1633,0 1-1826,-5-5-1922,-2-5-8487</inkml:trace>
  <inkml:trace contextRef="#ctx0" brushRef="#br0" timeOffset="1">1 585 15535,'0'0'9032</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11"/>
    </inkml:context>
    <inkml:brush xml:id="br0">
      <inkml:brushProperty name="width" value="0.025" units="cm"/>
      <inkml:brushProperty name="height" value="0.025" units="cm"/>
      <inkml:brushProperty name="color" value="#F6630D"/>
    </inkml:brush>
  </inkml:definitions>
  <inkml:trace contextRef="#ctx0" brushRef="#br0">0 385 16271,'0'0'7885,"12"-7"-5701,33-20-1273,-2-3 1,65-56 0,-92 72-854,0-2 1,-1 1-1,-1-2 1,-1 0-1,0 0 1,-1-2 0,-1 1-1,-1-1 1,14-37-1,-18 29 337,-15 33-33,-17 39-94,18-22-207,1 0-1,1 1 1,1 0 0,1-1 0,1 1-1,1 1 1,3 44 0,8-32 19,3-21-3391,4-9-7381,-8-7 4494</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12"/>
    </inkml:context>
    <inkml:brush xml:id="br0">
      <inkml:brushProperty name="width" value="0.025" units="cm"/>
      <inkml:brushProperty name="height" value="0.025" units="cm"/>
      <inkml:brushProperty name="color" value="#F6630D"/>
    </inkml:brush>
  </inkml:definitions>
  <inkml:trace contextRef="#ctx0" brushRef="#br0">26 0 16752,'0'0'11568,"-3"10"-11280,-2 6-184,0 0 0,1 1 0,1-1 0,1 1 0,0 0 0,1 20 0,1-32-160,0 0-1,1 0 1,0-1 0,0 1-1,0 0 1,0-1 0,1 1-1,-1-1 1,1 1 0,1-1 0,-1 0-1,0 1 1,1-1 0,0-1-1,4 6 1,-4-6-193,0-1 0,1 0 1,-1 1-1,1-1 0,-1-1 0,1 1 0,0 0 1,-1-1-1,1 0 0,0 0 0,0 0 0,0 0 0,6 0 1,11 0-5144,-1-1-1548</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13"/>
    </inkml:context>
    <inkml:brush xml:id="br0">
      <inkml:brushProperty name="width" value="0.025" units="cm"/>
      <inkml:brushProperty name="height" value="0.025" units="cm"/>
      <inkml:brushProperty name="color" value="#F6630D"/>
    </inkml:brush>
  </inkml:definitions>
  <inkml:trace contextRef="#ctx0" brushRef="#br0">75 1 8872,'0'0'13677,"-55"62"-12363,42-33-354,7 0-255,6-2-417,0-5-191,13-5-1635,10-11-4388,7-6-9064</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14"/>
    </inkml:context>
    <inkml:brush xml:id="br0">
      <inkml:brushProperty name="width" value="0.025" units="cm"/>
      <inkml:brushProperty name="height" value="0.025" units="cm"/>
      <inkml:brushProperty name="color" value="#F6630D"/>
    </inkml:brush>
  </inkml:definitions>
  <inkml:trace contextRef="#ctx0" brushRef="#br0">43 61 16528,'0'0'3459,"2"-9"-1051,-2 6-2167,1 1 1,0-1 0,0 0 0,0 0 0,0 1-1,0-1 1,1 0 0,-1 1 0,1-1 0,0 1 0,-1 0-1,1 0 1,0-1 0,3-1 0,-2 2-28,0 1 0,0-1 0,0 1 0,1 0 0,-1 0 0,0 0 0,0 0 0,1 1 0,-1-1 0,0 1 0,1 0 0,-1 0 0,1 0 0,-1 0 0,7 2 1,-6-1-193,-1-1 1,1 2 0,0-1 0,-1 0 0,1 1 0,-1-1 0,0 1 0,1 0 0,-1 0-1,0 0 1,0 1 0,0-1 0,0 1 0,-1 0 0,1-1 0,-1 1 0,1 0-1,-1 1 1,0-1 0,0 0 0,-1 1 0,1-1 0,-1 1 0,1-1 0,0 5 0,-1-3-30,0 1 1,0-1-1,0 0 1,0 1 0,-1-1-1,0 1 1,0-1 0,-1 0-1,0 1 1,0-1 0,0 0-1,0 1 1,-1-1-1,0 0 1,0 0 0,0 0-1,-5 7 1,-2-1 20,-1 0 0,0 0 0,-1-1-1,0 0 1,-1-1 0,0-1 0,-20 12 0,-39 30 1364,71-50-1362,0 0 0,-1 0 0,1 0 0,0 1 0,-1-1-1,1 0 1,0 0 0,0 1 0,-1-1 0,1 0 0,0 0-1,0 1 1,-1-1 0,1 0 0,0 0 0,0 1 0,0-1-1,0 0 1,-1 1 0,1-1 0,0 0 0,0 1 0,0-1 0,0 0-1,0 1 1,0-1 0,0 1 0,0-1 0,0 0 0,0 1-1,0-1 1,0 0 0,0 1 0,0-1 0,1 0 0,-1 1-1,14 4 204,31-4-234,-37-2 47,74-3-2636,-27-2-7892,-44 5 6663,15-3-10992</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15"/>
    </inkml:context>
    <inkml:brush xml:id="br0">
      <inkml:brushProperty name="width" value="0.025" units="cm"/>
      <inkml:brushProperty name="height" value="0.025" units="cm"/>
      <inkml:brushProperty name="color" value="#F6630D"/>
    </inkml:brush>
  </inkml:definitions>
  <inkml:trace contextRef="#ctx0" brushRef="#br0">1 1 19186,'5'-1'3075,"-2"1"-352,0 0-834,-3 14-639,0 6-546,0 5-512,0 3-127,-6 5-65,3-1-705,3-1-1345,0-4-1217,0-5-2050,8-7-6534</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16"/>
    </inkml:context>
    <inkml:brush xml:id="br0">
      <inkml:brushProperty name="width" value="0.025" units="cm"/>
      <inkml:brushProperty name="height" value="0.025" units="cm"/>
      <inkml:brushProperty name="color" value="#F6630D"/>
    </inkml:brush>
  </inkml:definitions>
  <inkml:trace contextRef="#ctx0" brushRef="#br0">0 61 16464,'10'-6'2802,"9"-3"-1178,1 0 0,1 1 0,0 1 0,0 1-1,30-5 1,23 7-129,-73 4-1494,0 0 0,-1 0 0,1 0 0,0 0 0,-1 0 1,1 0-1,0 0 0,-1 0 0,1 0 0,0 0 0,-1 0 1,1 1-1,-1-1 0,1 0 0,0 0 0,-1 1 0,1-1 1,-1 0-1,1 1 0,-1-1 0,1 1 0,-1-1 0,1 1 1,-1-1-1,1 1 0,-1-1 0,0 1 0,1-1 1,-1 1-1,0 0 0,1-1 0,-1 1 0,0 1 0,-9 21-59,-30 18 103,-38 11 156,48-33 70,-42 33-1,70-52-248,0 1 1,-1 0-1,1 0 0,0 0 0,0 0 0,0 0 0,0 1 1,0-1-1,0 0 0,0 0 0,0 1 0,0-1 0,1 1 1,-1-1-1,0 0 0,1 1 0,-1-1 0,1 1 0,0-1 0,-1 1 1,1 2-1,1-3-9,-1 0 1,1 0 0,0 0-1,-1 0 1,1 0 0,0-1-1,0 1 1,0 0 0,-1 0-1,1-1 1,0 1 0,0 0-1,0-1 1,0 1-1,0-1 1,1 0 0,-1 1-1,0-1 1,0 0 0,0 1-1,2-1 1,14 2 46,-1-1 0,0 0-1,19-2 1,-19 0-35,3 1-769,1-1 0,-1 0 1,25-6-1,-11-3-3744,-2-5-3621,-12 1-3454</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17"/>
    </inkml:context>
    <inkml:brush xml:id="br0">
      <inkml:brushProperty name="width" value="0.025" units="cm"/>
      <inkml:brushProperty name="height" value="0.025" units="cm"/>
      <inkml:brushProperty name="color" value="#F6630D"/>
    </inkml:brush>
  </inkml:definitions>
  <inkml:trace contextRef="#ctx0" brushRef="#br0">66 0 16111,'0'0'9396,"-6"10"-7741,-2 2-1223,-26 49 1000,31-55-1363,0 0 0,1 0 0,0 1-1,0-1 1,0 0 0,1 1-1,0-1 1,0 1 0,0 7-1,1-13-66,1 1 0,-1-1 0,0 0 0,1 0 0,-1 1 0,1-1 0,-1 0-1,1 0 1,-1 0 0,1 0 0,0 0 0,0 1 0,0-1 0,-1 0-1,1-1 1,0 1 0,0 0 0,0 0 0,0 0 0,1-1 0,-1 1 0,0 0-1,2 0 1,1 1-270,1-1-1,0 0 0,-1 1 1,1-2-1,-1 1 0,1 0 1,5-1-1,-3 0-683,0 0 1,1-1-1,-1 1 0,0-1 0,0-1 1,-1 0-1,1 0 0,0 0 1,9-5-1,16-23-2288,-29 27 3300,-1 0 0,0-1 0,0 1-1,0 0 1,-1-1 0,1 1-1,-1-1 1,0 1 0,2-6-1,-4 8 59,1 1 0,0 0 0,-1 0 0,1 0 0,0-1 0,-1 1 0,1 0 0,0 0-1,-1 0 1,1 0 0,0 0 0,-1 0 0,1-1 0,0 1 0,-1 0 0,1 0 0,-1 0 0,1 0 0,0 0-1,-1 1 1,1-1 0,-1 0 0,1 0 0,0 0 0,-1 0 0,1 0 0,0 0 0,-1 1 0,1-1 0,0 0-1,-1 0 1,1 0 0,0 1 0,0-1 0,-1 0 0,1 1 0,0-1 0,0 0 0,-1 0 0,1 1 0,0-1-1,0 0 1,-1 1 0,-17 13 860,11-7-669,1-1-1,0 2 1,0-1 0,0 0 0,1 1-1,0 0 1,0 1 0,1-1-1,0 1 1,1-1 0,0 1-1,0 0 1,1 1 0,0-1-1,0 0 1,0 14 0,2-23-464,0 1 0,0 0 1,0-1-1,0 1 0,1-1 1,-1 1-1,0 0 0,0-1 1,0 1-1,0-1 0,0 1 1,1-1-1,-1 1 0,0-1 1,1 1-1,-1-1 0,0 1 0,1-1 1,-1 1-1,0-1 0,1 1 1,-1-1-1,1 0 0,-1 1 1,1-1-1,-1 0 0,1 1 1,-1-1-1,1 0 0,-1 0 1,1 1-1,0-1 0,-1 0 1,1 0-1,-1 0 0,1 0 0,0 0 1,-1 0-1,1 0 0,0 0 1,16 1-6978</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18"/>
    </inkml:context>
    <inkml:brush xml:id="br0">
      <inkml:brushProperty name="width" value="0.025" units="cm"/>
      <inkml:brushProperty name="height" value="0.025" units="cm"/>
      <inkml:brushProperty name="color" value="#F6630D"/>
    </inkml:brush>
  </inkml:definitions>
  <inkml:trace contextRef="#ctx0" brushRef="#br0">0 147 8520,'0'0'7970,"10"-1"-7916,62 3 837,0 3 0,0 4 0,104 25 0,-82-15-767,85 21 115,-102-21 708,1-2 0,149 10 1,224-40 943,-74-2-312,653-10-1232,367-8 864,-1111 49-388,477 86-1,-714-95-3602,-42-6 1409,0-1 0,-1 0 0,1 0 0,-1 0 0,1-1 0,-1 0 0,1-1 0,-1 1 0,8-4-1,-14 5 1328,1 0 1,0-1-1,-1 1 0,1 0 0,-1 0 0,1 0 0,0-1 0,-1 1 0,1 0 0,0 0 0,-1 0 0,1 0 0,0 0 0,-1 0 0,1 1 0,0-1 0,-1 0 0,1 0 0,0 0 0,-1 0 0,1 1 0,0-1 0,-1 0 0,1 1 0,-1-1 0,1 0 0,-1 1 0,1-1 0,-1 1 0,1-1 0,-1 1 0,1-1 1,-1 1-1,0-1 0,1 1 0,-1 0 0,0-1 0,1 1 0,-1-1 0,0 1 0,0 0 0,0-1 0,0 1 0,1 0 0,-1-1 0,0 1 0,0 0 0,0-1 0,0 1 0,0 0 0,-1-1 0,1 1 0,0 0 0,0-1 0,-1 2 0,-8 22-649,-2-18 5172,8-11 1538,8-8-4386,7-7-999,1 3-488,1 1-1,0 1 1,1 0-1,1 1 1,0 1-1,1 0 1,0 2-1,1 0 0,1 0 1,-1 2-1,41-14 1,-41 17-109,0 1 0,0 1 1,0 1-1,1 1 0,-1 0 0,1 1 1,-1 1-1,1 1 0,0 0 1,-1 2-1,0 0 0,1 1 0,30 11 1,-3 1 373,0-2 0,0-2 0,1-2 1,87 7-1,192-13 708,-202-6-656,183-4 969,-80-2-1171,255 26 1,-353-6-21,-1-7 0,1-5 0,129-17-1,-157 4-53,-1-5 0,0-4 0,-2-4-1,123-50 1,-188 63-185,-19 8 0,1 0 0,-1-1 0,-1-1 0,1 0 0,23-17 0,-37 23-30,1 1 0,-1 0 0,1 0 1,-1-1-1,1 1 0,-1 0 0,1-1 0,-1 1 0,1-1 0,-1 1 1,0-1-1,1 1 0,-1-1 0,0 1 0,0-1 0,1 1 1,-1-1-1,0 1 0,0-1 0,0 1 0,1-1 0,-1 0 0,0 1 1,0-1-1,0 1 0,0-1 0,0 0 0,0 1 0,0-1 0,0 1 1,-1-1-1,1 0 0,0 1 0,0-1 0,0 1 0,-1-2 1,-18-10-3601,13 9 2396,-18-10-6667</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12.971"/>
    </inkml:context>
    <inkml:brush xml:id="br0">
      <inkml:brushProperty name="width" value="0.025" units="cm"/>
      <inkml:brushProperty name="height" value="0.025" units="cm"/>
    </inkml:brush>
  </inkml:definitions>
  <inkml:trace contextRef="#ctx0" brushRef="#br0">142 106 10442,'-11'3'1986,"1"-1"-1361,-1 1 0,1 0-1,0 0 1,0 1 0,0 1 0,-10 6 0,17-9-534,-1 0 0,0 1 0,1-1 0,0 1-1,0 0 1,0 0 0,0 1 0,0-1 0,1 0 0,-1 1 0,1 0 0,0-1 0,0 1 0,0 0-1,0 0 1,1 0 0,0 0 0,0 0 0,0 1 0,0-1 0,0 5 0,1-7-73,0-1 0,0 0 0,0 0 0,1 0 0,-1 0 0,0 0 0,0 0 0,1 0 0,-1 0 0,0 0 0,1 0 0,-1 0 0,1 0 0,-1 0 0,1 0 0,0 0 0,-1-1 0,1 1 0,0 0 0,0 0 0,0-1 0,-1 1 0,1 0 0,0-1 0,0 1 0,0-1 0,1 1 0,2 1 45,0-1 0,-1 0 0,1-1-1,0 1 1,0-1 0,0 1 0,0-1 0,4 0-1,6-2 277,1 0-1,0 0 1,17-6-1,0-2 145,0-1-1,-2-2 1,1-1-1,-2-1 1,0-1-1,-1-2 1,32-25-1,-58 42-340,-1-1-1,1 1 1,0 0-1,-1-1 1,1 1-1,-1-1 1,1 0-1,-1 1 1,0-1-1,0 0 1,0 0-1,0 0 1,0 0-1,0 0 1,0 0-1,-1 0 1,1 0 0,-1 0-1,1 0 1,-1-4-1,-1 4-47,1 0 1,-1 1-1,0-1 0,0 1 1,1-1-1,-1 1 0,0 0 1,-1-1-1,1 1 0,0 0 0,0 0 1,-1-1-1,1 1 0,0 0 1,-1 0-1,1 1 0,-1-1 1,1 0-1,-4-1 0,-10-3 122,0 1 0,0 1 0,0 0-1,-20-2 1,31 5-249,-209-10-1216,212 10 1095,0 0 0,1 0 1,-1 0-1,0 0 0,1 0 0,-1 0 0,0 0 0,0 0 0,1 0 0,-1 0 0,0 1 1,1-1-1,-1 0 0,0 0 0,1 1 0,-1-1 0,0 1 0,1-1 0,-1 0 1,1 1-1,-1-1 0,1 1 0,-1-1 0,1 1 0,-1 0 0,1-1 0,-1 1 1,1 0-1,0-1 0,-1 1 0,1 0 0,0-1 0,-1 2 0,1 0-354,1-1 0,-1 0 0,0 1-1,0-1 1,0 0 0,1 1 0,-1-1-1,1 0 1,-1 0 0,1 1-1,0-1 1,-1 0 0,1 0 0,0 0-1,0 0 1,0 0 0,-1 0 0,3 1-1,13 11-7552</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19"/>
    </inkml:context>
    <inkml:brush xml:id="br0">
      <inkml:brushProperty name="width" value="0.025" units="cm"/>
      <inkml:brushProperty name="height" value="0.025" units="cm"/>
      <inkml:brushProperty name="color" value="#F6630D"/>
    </inkml:brush>
  </inkml:definitions>
  <inkml:trace contextRef="#ctx0" brushRef="#br0">202 65 16784,'0'-1'278,"0"0"-1,-1 0 1,1 0 0,0 0-1,0 0 1,0 0-1,-1 0 1,1 0 0,0 0-1,-1 0 1,1 0 0,-1 1-1,1-1 1,-1 0 0,0 0-1,1 1 1,-1-1 0,0 0-1,1 1 1,-1-1 0,0 0-1,0 1 1,0-1 0,1 1-1,-1-1 1,-1 1 0,-32-6 2355,27 6-2542,0 1 0,1 0 0,-1 0 0,1 0 0,-1 0 0,1 1 0,-1 0 0,-6 4 0,6-1 72,0 1 0,0 0 0,1 0 0,0 0 0,0 0 0,1 1 0,-1 0-1,2 0 1,-1 1 0,1-1 0,0 1 0,0 0 0,1 0 0,0 0 0,1 1 0,0-1 0,0 1 0,1-1 0,0 1 0,0 8 0,1-15-145,0-1 1,0 0-1,0 0 1,1 0 0,-1 1-1,0-1 1,1 0-1,-1 0 1,1 0-1,-1 0 1,1 0-1,-1 0 1,1 0-1,0 0 1,0 0 0,0 0-1,-1 0 1,1 0-1,0 0 1,0-1-1,0 1 1,0 0-1,0-1 1,0 1-1,0-1 1,1 1 0,1 0-1,1-1 19,-1 1 1,1-1-1,0 1 1,0-1-1,0 0 0,0-1 1,0 1-1,7-2 1,1-1 35,0-1 1,0 0-1,-1 0 1,0-1-1,11-7 1,-2-1-24,-1-1 1,-1-2-1,30-30 1,-40 38-41,-1 0 0,0 0 0,-1-1 1,0 0-1,-1 0 0,1-1 1,-2 1-1,1-1 0,-2 0 1,6-19-1,-9 29-10,0 0 0,-1 0 0,1 0 0,0 0 0,0 0 0,0-1 0,0 1 0,0 0 0,-1 0 0,1 0 0,0 0 0,0 0 0,0 0 0,0 0 0,-1 0 0,1 0 0,0 0 0,0 0 0,0 0 0,0 0 0,-1 0 0,1 0 0,0 0 0,0 0 0,0 0 0,-1 0 0,1 0 0,0 0 0,0 0 0,0 0 0,0 0 0,-1 0 0,1 0 0,0 0 0,0 0 0,0 1 0,0-1 0,0 0 0,-1 0 0,1 0 0,0 0 0,0 0 0,0 1 0,0-1 0,0 0 0,0 0 0,0 0 0,0 0 0,-1 1 0,1-1 0,0 0 0,0 0 0,0 0 0,0 0 0,0 1 0,0-1 0,-11 13 0,-1 3 0,0 1 0,2 1 0,0 0 0,1 0 0,1 1 0,1 0 0,1 0 0,0 1 0,1 0 0,-2 23 0,7-42-55,0 0 1,-1 0-1,1 0 1,0 0-1,0 0 0,0 0 1,0 1-1,0-1 0,0 0 1,0 0-1,1 0 1,-1 0-1,0 0 0,0 0 1,1 0-1,-1 0 1,1 0-1,-1 0 0,1 0 1,0 0-1,-1 0 0,1 0 1,0 0-1,0 0 1,-1 0-1,1-1 0,0 1 1,0 0-1,0-1 1,0 1-1,0 0 0,0-1 1,0 1-1,0-1 0,0 0 1,0 1-1,0-1 1,0 0-1,1 0 0,-1 0 1,0 0-1,0 1 1,0-2-1,0 1 0,0 0 1,1 0-1,-1 0 0,0 0 1,0-1-1,0 1 1,2-1-1,2-1-543,0 0 0,0 0 0,1 0 0,-1-1 0,-1 0 1,1 0-1,0 0 0,-1-1 0,7-5 0,16-27-6662</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20"/>
    </inkml:context>
    <inkml:brush xml:id="br0">
      <inkml:brushProperty name="width" value="0.025" units="cm"/>
      <inkml:brushProperty name="height" value="0.025" units="cm"/>
      <inkml:brushProperty name="color" value="#F6630D"/>
    </inkml:brush>
  </inkml:definitions>
  <inkml:trace contextRef="#ctx0" brushRef="#br0">151 1 19058,'-9'9'2322,"-2"4"-1576,-10 11 2189,-27 38-1,44-57-2715,0 0 0,0 0 0,1 1 0,0-1 1,0 1-1,1 0 0,0 0 0,0 0 0,0 0 1,0 0-1,1 1 0,0-1 0,1 1 0,-1-1 1,1 7-1,1-12-220,-1 0-1,1 0 1,-1 0 0,1-1-1,-1 1 1,1 0 0,0 0-1,-1-1 1,1 1 0,0 0 0,0-1-1,-1 1 1,1 0 0,0-1-1,0 1 1,0-1 0,0 1-1,0-1 1,0 0 0,-1 1 0,1-1-1,0 0 1,0 0 0,0 0-1,0 0 1,2 0 0,33 0-53,-27-1 9,10-1-416,0 0-1,33-10 1,-38 7 119,1 2 1,0 0 0,0 0-1,0 2 1,22-1 0,-37 2 365,1 1 0,0-1 0,-1 0 1,1 0-1,-1 0 0,1 1 0,0-1 0,-1 0 1,1 1-1,-1-1 0,1 0 0,-1 1 1,1-1-1,-1 1 0,0-1 0,1 1 0,-1-1 1,1 1-1,-1-1 0,0 1 0,0-1 1,1 1-1,-1-1 0,0 1 0,0 0 0,1-1 1,-1 1-1,0-1 0,0 1 0,0 0 0,0-1 1,0 1-1,0-1 0,0 1 0,0 0 1,0-1-1,-1 1 0,1 0 0,0-1 0,0 1 1,0-1-1,-1 1 0,1-1 0,-1 2 0,-13 26 1743,1-13-1557,-1-1 0,0-1 0,-1 0 0,-1-1 0,-32 19 0,38-25-151,0-1 1,0 0-1,0-1 1,-1 0 0,0 0-1,1-1 1,-1-1 0,0 1-1,0-2 1,-1 0-1,-19 0 1,30-2-83,-1 1 0,1 0 0,0-1 0,0 1 0,-1-1 0,1 1 0,0-1 0,0 0 0,0 0 0,0 1 0,0-1 0,0 0 0,0 0 0,0 0 0,1 0 0,-1 0 0,0 0 0,0 0 0,1 0 0,-1 0 0,1-1 0,-1 1 0,1 0 0,-1 0 0,1 0 0,0-1 0,-1 1 0,1 0 0,0-1 0,0 1 0,0 0 0,0 0 0,0-1 0,0 1 0,1 0 0,-1-1 0,0 1 0,1 0 0,0-2 0,0-2-291,0 0-1,1 0 0,-1 0 0,1 0 0,0 0 1,1 1-1,-1-1 0,6-7 0,2 2-2911,0 1 1,0 0-1,15-8 0,7-4-10194</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21"/>
    </inkml:context>
    <inkml:brush xml:id="br0">
      <inkml:brushProperty name="width" value="0.025" units="cm"/>
      <inkml:brushProperty name="height" value="0.025" units="cm"/>
      <inkml:brushProperty name="color" value="#F6630D"/>
    </inkml:brush>
  </inkml:definitions>
  <inkml:trace contextRef="#ctx0" brushRef="#br0">1 158 17521,'0'0'6715,"10"-3"-4238,32-15-1564,-1-1 0,-1-2 0,-1-2 0,44-33 0,-69 42-613,-20 11 204,3 3-428,-1 1 0,1 1 1,-1-1-1,1 0 0,0 1 0,0-1 0,0 1 0,-4 3 0,-9 8-76,1 0 0,1 1 0,0 1 0,-12 18 0,20-26 0,1 0 0,0 1 0,1 0 0,0 0 0,0 0 0,1 0 0,0 1 0,0-1 0,1 1 0,0 0 0,-1 12 0,3-20 0,0 0 0,0 0 0,0 1 0,0-1 0,0 0 0,1 0 0,-1 0 0,0 0 0,1 0 0,-1 0 0,1 0 0,0 0 0,-1-1 0,1 1 0,-1 0 0,1 0 0,0 0 0,0-1 0,0 1 0,-1 0 0,1-1 0,0 1 0,0 0 0,0-1 0,0 1 0,0-1 0,0 0 0,0 1 0,0-1 0,0 0 0,0 1 0,0-1 0,0 0 0,2 0 0,43 0 0,-37-1 0,12-2 0,0-1 0,0-1 0,39-14 0,-39 11 0,0 2 0,0 0 0,37-5 0,-60 11 0,-1-1 0,0 0 0,0-1 0,1 1 0,-1 0 0,1-1 0,-1 1 0,1-1 0,-1 0 0,1 0 0,0 0 0,0 0 0,0 0 0,0 0 0,0-1 0,1 1 0,-1-1 0,1 1 0,-1-1 0,1 0 0,0 1 0,-2-6 0,-1-1 0,1-1 0,0 1 0,0-1 0,1 1 0,0-1 0,-1-12 0,4 21 0,-1 0 0,1 0 0,0 1 0,0-1 0,0 0 0,0 1 0,0-1 0,0 0 0,0 1 0,0-1 0,0 1 0,0-1 0,0 1 0,0 0 0,0 0 0,0-1 0,0 1 0,0 0 0,1 0 0,-1 0 0,0 0 0,0 0 0,0 0 0,0 0 0,2 1 0,2-1 0,9 0-11,17 0-1459,0-2 1,49-8-1,-25-3-6410</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22"/>
    </inkml:context>
    <inkml:brush xml:id="br0">
      <inkml:brushProperty name="width" value="0.025" units="cm"/>
      <inkml:brushProperty name="height" value="0.025" units="cm"/>
      <inkml:brushProperty name="color" value="#F6630D"/>
    </inkml:brush>
  </inkml:definitions>
  <inkml:trace contextRef="#ctx0" brushRef="#br0">1 0 13805,'0'0'14302,"13"3"-12471,32 4-1095,0-2 0,0-2 1,56-4-1,-42 0-2099,108 11 0,-163-8-5212,-11 0 2650,-13 1-1425,-9-2-4313</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23"/>
    </inkml:context>
    <inkml:brush xml:id="br0">
      <inkml:brushProperty name="width" value="0.025" units="cm"/>
      <inkml:brushProperty name="height" value="0.025" units="cm"/>
      <inkml:brushProperty name="color" value="#F6630D"/>
    </inkml:brush>
  </inkml:definitions>
  <inkml:trace contextRef="#ctx0" brushRef="#br0">1 9 12812,'0'0'14670,"54"26"-12748,-3-26-737,3 0-705,1 0-384,1 0-63,-3-5-194,-13-1-1953,-4-5-4548,-7-2-9737</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24"/>
    </inkml:context>
    <inkml:brush xml:id="br0">
      <inkml:brushProperty name="width" value="0.025" units="cm"/>
      <inkml:brushProperty name="height" value="0.025" units="cm"/>
      <inkml:brushProperty name="color" value="#F6630D"/>
    </inkml:brush>
  </inkml:definitions>
  <inkml:trace contextRef="#ctx0" brushRef="#br0">2 226 14253,'0'0'240,"0"1"-1,0-1 1,-1 0-1,1 0 1,0 0-1,0 0 1,0 1-1,0-1 1,0 0-1,0 0 1,0 0-1,0 1 1,0-1-1,0 0 1,0 0-1,0 0 1,0 1-1,0-1 1,0 0-1,0 0 1,0 0-1,0 0 1,0 1-1,0-1 1,0 0-1,0 0 1,0 0-1,1 1 1,-1-1-1,0 0 1,0 0-1,0 0 1,0 0-1,0 0 1,0 1-1,1-1 1,-1 0-1,0 0 1,0 0-1,0 0 1,0 0-1,1 0 1,-1 0 0,0 1-1,12-4 2627,13-10-2261,263-196 580,-272 200-1206,-15 21 118,-21 31 294,17-37-271,-21 40 378,15-32-365,2-1 0,-1 1 1,2 0-1,0 1 0,0 0 1,2 0-1,0 0 0,-4 25 1,9-40-180,-1 1 0,0-1 1,0 0-1,1 0 1,-1 1-1,0-1 1,1 0-1,-1 0 0,0 1 1,1-1-1,-1 0 1,0 0-1,1 0 1,-1 0-1,0 0 0,1 1 1,-1-1-1,0 0 1,1 0-1,-1 0 1,1 0-1,-1 0 0,0 0 1,1 0-1,-1 0 1,1 0-1,-1-1 1,0 1-1,1 0 0,-1 0 1,0 0-1,1 0 1,-1 0-1,0-1 1,1 1-1,-1 0 0,17-8-3173,0-12-3593,-1-6-3769</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25"/>
    </inkml:context>
    <inkml:brush xml:id="br0">
      <inkml:brushProperty name="width" value="0.025" units="cm"/>
      <inkml:brushProperty name="height" value="0.025" units="cm"/>
      <inkml:brushProperty name="color" value="#F6630D"/>
    </inkml:brush>
  </inkml:definitions>
  <inkml:trace contextRef="#ctx0" brushRef="#br0">82 0 17745,'0'0'11824,"0"9"-11210,0 2-529,-2-1 0,0 1 0,0 0 0,-1-1 0,0 1 0,0-1 0,-1 0 0,-1 0 0,0 0 0,-12 17-1,13-20-30,0-1 65,0 0 0,1 0 0,-1 0 0,1 1 1,1-1-1,-1 1 0,1 0 0,0-1 0,1 1 0,-1 0 0,1 0 0,0 14 0,2-21-117,-1 1 0,0 0 0,1-1 0,-1 1 0,1 0 0,-1-1 0,1 1 0,-1-1 0,1 1 0,-1-1 1,1 1-1,-1-1 0,1 1 0,0-1 0,-1 0 0,1 1 0,0-1 0,-1 0 0,1 1 0,0-1 0,0 0 0,-1 0 0,1 0 0,0 0 0,0 0 0,0 0 0,26 1-45,-21-1 4,0 0-206,-1-1 0,1 1 0,0-1-1,0-1 1,-1 1 0,11-4 0,29-22-5737,-17 2-1235</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26"/>
    </inkml:context>
    <inkml:brush xml:id="br0">
      <inkml:brushProperty name="width" value="0.025" units="cm"/>
      <inkml:brushProperty name="height" value="0.025" units="cm"/>
      <inkml:brushProperty name="color" value="#F6630D"/>
    </inkml:brush>
  </inkml:definitions>
  <inkml:trace contextRef="#ctx0" brushRef="#br0">111 1 16816,'0'0'4484,"-50"57"-1569,25-29 864,7 0-1600,5-3-514,9-4-832,4 0-737,2-3-96,17-4 0,10-2-737,1-3-1441,-2-3-2018,-4-3-1377,-8-3-2851</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27"/>
    </inkml:context>
    <inkml:brush xml:id="br0">
      <inkml:brushProperty name="width" value="0.025" units="cm"/>
      <inkml:brushProperty name="height" value="0.025" units="cm"/>
      <inkml:brushProperty name="color" value="#F6630D"/>
    </inkml:brush>
  </inkml:definitions>
  <inkml:trace contextRef="#ctx0" brushRef="#br0">34 57 6406,'0'0'21861,"12"-9"-20249,39-26-518,-49 34-1023,1-1 0,0 0 0,1 1 0,-1 0-1,0-1 1,0 1 0,0 1 0,1-1 0,-1 0-1,0 1 1,1 0 0,-1-1 0,4 2 0,-5-1-52,-1 0 0,1 1 1,0-1-1,-1 1 0,1-1 1,-1 1-1,1 0 0,-1-1 1,1 1-1,-1 0 0,0 0 1,1 0-1,-1 0 0,0 1 1,0-1-1,0 0 0,0 0 1,0 1-1,1 1 1,0 0-2,-1 0 0,0 0 0,0 1 1,0-1-1,0 1 0,-1-1 0,1 1 1,-1-1-1,0 1 0,0-1 0,0 1 1,0-1-1,-1 1 0,1-1 0,-1 0 1,0 1-1,0-1 0,0 0 0,-1 1 1,-2 3-1,-5 8-11,-2-1-1,0-1 1,0 0 0,-1 0-1,-20 15 1,17-15-9,1 0 1,0 1-1,1 0 1,-11 17-1,24-31 2,-1 1 0,1-1 0,0 0 0,-1 1 0,1-1 0,0 1 0,0-1 0,-1 0 0,1 1 0,0-1 0,0 1 0,0-1 0,-1 1 0,1-1 0,0 1 0,0-1 0,0 1 0,0-1 0,0 1 0,0-1 0,0 1 0,0-1 0,0 1 0,1-1 0,-1 1 0,0-1 0,0 1 0,0-1 0,0 1 0,1-1 0,-1 1 0,0-1 0,0 0 0,1 1 0,-1-1 0,0 1 0,1-1 0,-1 0 0,1 1 0,-1-1 0,0 0 0,1 0 0,-1 1 0,1-1 0,-1 0 0,1 0 0,35 5 0,40-15 0,-20-1-2277,19-6-5568,-58 12-1059</inkml:trace>
  <inkml:trace contextRef="#ctx0" brushRef="#br0" timeOffset="1">311 265 17168,'0'0'11691,"-8"61"-9449,2-40-576,1-1-1666,2-1 0,0 3 0,1-2 0,2-2 0,0-3-192,0-5-2723</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29"/>
    </inkml:context>
    <inkml:brush xml:id="br0">
      <inkml:brushProperty name="width" value="0.025" units="cm"/>
      <inkml:brushProperty name="height" value="0.025" units="cm"/>
      <inkml:brushProperty name="color" value="#F6630D"/>
    </inkml:brush>
  </inkml:definitions>
  <inkml:trace contextRef="#ctx0" brushRef="#br0">177 30 769,'4'-16'13914,"-8"6"-7087,4 10-6605,-1-1 1,0 1-1,0-1 1,0 1-1,0-1 1,0 1-1,0 0 1,0 0-1,0 0 1,0-1-1,-1 1 1,1 0-1,0 0 1,0 0-1,0 0 1,0 1-1,0-1 1,0 0-1,-1 1 1,-4 0-225,0 1 1,0 0-1,0 1 1,1 0 0,-1 0-1,-9 6 1,5 0 343,0 1 0,1 0 0,0 0 0,0 1 0,1 0 0,0 1 0,1 0 0,-9 20 0,13-24-204,-1 0-1,1 0 1,1 1-1,0 0 1,0-1-1,1 1 1,-1 0-1,2 0 1,0 0-1,0-1 1,0 1-1,1 0 1,0 0-1,4 13 1,-4-19-119,1 0 0,-1 0 0,1 0 0,0-1 0,-1 1 0,1 0 0,0-1 0,1 0 0,-1 1 0,0-1 0,1 0 0,-1 0 0,1 0 1,0 0-1,-1-1 0,1 1 0,6 1 0,-3 0 44,1-1 0,-1-1 0,1 1 0,0-1 0,-1 0 0,1 0 0,0-1 0,11-1 0,-11 1-10,-1-1 0,0 0 0,1-1 0,-1 1 1,0-1-1,0-1 0,0 1 0,0-1 0,7-4 0,-11 5-41,1 1 0,-1-1-1,0 0 1,1 0 0,-1 0 0,0-1-1,0 1 1,0 0 0,-1-1 0,1 1-1,0-1 1,-1 0 0,0 0 0,0 1-1,0-1 1,0 0 0,0 0-1,0 0 1,0-4 0,-1 5-12,-1-1 0,1 1 0,0-1 0,-1 1 0,0 0 0,1-1 0,-1 1 0,0-1 0,0 1 0,0 0 0,-1 0 0,1 0 0,0 0 0,-1 0 0,0 0 0,1 0 0,-1 0 0,0 0 0,0 1 0,0-1 0,0 1 0,0-1 0,0 1 0,-1 0 0,1 0 0,0 0 0,-1 0 0,1 0 0,0 1 0,-1-1 0,1 1 0,-5-1 0,-7-2 0,-1 1 0,0 1 0,0 0 0,-16 1 0,30 0-89,-1 0 0,1 0 0,0 0 0,0 0 0,0 0 0,0 0 0,-1 0 0,1 0-1,0 0 1,0 0 0,0 1 0,0-1 0,0 1 0,-1-1 0,1 1 0,0-1 0,0 1 0,0-1 0,0 1 0,0 0 0,1 0 0,-1-1 0,0 1 0,0 0 0,0 0-1,1 0 1,-1 0 0,0 0 0,1 0 0,-1 0 0,1 0 0,-1 0 0,1 0 0,0 1 0,-1-1 0,1 0 0,0 0 0,0 0 0,0 0 0,0 3 0,0-2-168,1 0 1,0 0 0,-1 0 0,1-1-1,0 1 1,0 0 0,0 0 0,0 0-1,1-1 1,-1 1 0,0-1 0,1 1-1,-1-1 1,1 1 0,0-1 0,-1 0-1,1 0 1,0 0 0,0 0 0,-1 0-1,1 0 1,4 1 0,28 4-5563,4-5-3320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14.062"/>
    </inkml:context>
    <inkml:brush xml:id="br0">
      <inkml:brushProperty name="width" value="0.025" units="cm"/>
      <inkml:brushProperty name="height" value="0.025" units="cm"/>
    </inkml:brush>
  </inkml:definitions>
  <inkml:trace contextRef="#ctx0" brushRef="#br0">5 1 18289,'0'0'181,"-1"1"-1,1-1 1,0 1-1,-1-1 1,1 0-1,0 1 1,-1-1-1,1 1 1,0 0-1,-1-1 1,1 1-1,0-1 1,0 1-1,0-1 1,0 1-1,-1 0 1,1-1-1,0 1 1,0-1-1,0 1 1,0-1-1,0 1 0,0 0 1,1-1-1,-1 1 1,0-1-1,0 1 1,0 0-1,1 0 1,4 21 330,1-11-329,0-1 1,0 1 0,1-1-1,1 0 1,0-1-1,0 1 1,1-2 0,0 1-1,0-1 1,1-1-1,12 8 1,19 11 298,66 29-1,-82-44-322,-7-2-104,101 53 142,-105-53-173,0 0 0,-1 0 0,0 1 0,-1 1 0,-1 0 0,13 15 0,-20-21-43,-1-1 0,-1 1 0,1 0 0,-1 0 0,0 0 0,0 0 1,0 0-1,-1 0 0,1 1 0,-1-1 0,-1 0 0,1 1 0,-1 9 0,0-13-163,0 0 0,0 0 0,-1 0 0,1 0 0,-1 0 0,1-1 0,-1 1 0,0 0 0,0 0 0,0-1 0,0 1 0,0 0 0,0-1-1,0 1 1,0-1 0,-3 3 0,2-3-298,0 0 0,0 0-1,0 0 1,0 0 0,0 0-1,0-1 1,0 1 0,0-1-1,0 1 1,0-1 0,-1 0 0,1 0-1,0 0 1,0 0 0,0 0-1,-1 0 1,-3-2 0,-19-5-11718</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30"/>
    </inkml:context>
    <inkml:brush xml:id="br0">
      <inkml:brushProperty name="width" value="0.025" units="cm"/>
      <inkml:brushProperty name="height" value="0.025" units="cm"/>
      <inkml:brushProperty name="color" value="#F6630D"/>
    </inkml:brush>
  </inkml:definitions>
  <inkml:trace contextRef="#ctx0" brushRef="#br0">1 53 12075,'0'0'3161,"10"-4"-76,12-6-772,1 1-1,0 1 1,1 1-1,30-4 0,-43 9-1908,1 1 0,-1 0 0,0 1-1,14 2 1,-23-2-391,0 0-1,-1 1 1,1-1-1,-1 0 1,1 1 0,-1-1-1,0 1 1,1 0-1,-1 0 1,0-1-1,1 1 1,-1 0-1,0 0 1,0 0 0,0 0-1,1 1 1,-1-1-1,-1 0 1,1 0-1,0 1 1,0-1-1,0 0 1,-1 1 0,1-1-1,0 1 1,-1-1-1,0 1 1,1-1-1,-1 1 1,0-1-1,0 1 1,1-1 0,-1 1-1,0-1 1,-1 1-1,1 0 1,0-1-1,0 1 1,-1-1 0,1 1-1,-1-1 1,1 1-1,-2 1 1,-1 5 31,0 0 1,0 0 0,-1 0-1,0 0 1,0 0-1,-8 9 1,-7 4-45,-2 0 0,-41 32 0,35-31 0,-33 35 0,58-56 0,1 0 0,0 1 0,0-1 0,0 1 0,0-1 0,0 1 0,0-1 0,0 1 0,0-1 0,0 1 0,1 0 0,-1 0 0,0 2 0,1-3 0,0-1 0,0 1 0,0 0 0,1-1 0,-1 1 0,0-1 0,0 1 0,0-1 0,1 1 0,-1-1 0,0 1 0,1-1 0,-1 1 0,0-1 0,1 1 0,-1-1 0,0 0 0,1 1 0,-1-1 0,1 1 0,-1-1 0,1 0 0,-1 0 0,1 1 0,-1-1 0,1 0 0,0 0 0,6 2 0,-1-1 0,1 0 0,0 0 0,0-1 0,10 0 0,-7 0 0,44-2-595,1-2 1,-1-3-1,0-2 0,59-18 1,-79 17-7612</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31"/>
    </inkml:context>
    <inkml:brush xml:id="br0">
      <inkml:brushProperty name="width" value="0.025" units="cm"/>
      <inkml:brushProperty name="height" value="0.025" units="cm"/>
      <inkml:brushProperty name="color" value="#F6630D"/>
    </inkml:brush>
  </inkml:definitions>
  <inkml:trace contextRef="#ctx0" brushRef="#br0">1 237 10282,'0'0'12337,"10"-2"-10714,57-15-1147,-1-3 0,-1-2 0,72-37 0,-24 12-432,-59 24-199,-23 9-939,61-18 0,-104 44-6133,-16 7 3051,-12 3-4104</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32"/>
    </inkml:context>
    <inkml:brush xml:id="br0">
      <inkml:brushProperty name="width" value="0.025" units="cm"/>
      <inkml:brushProperty name="height" value="0.025" units="cm"/>
      <inkml:brushProperty name="color" value="#F6630D"/>
    </inkml:brush>
  </inkml:definitions>
  <inkml:trace contextRef="#ctx0" brushRef="#br0">96 233 10282,'0'0'4036,"-73"48"-2019,55-37 322,14-3 992,26-8-1762,20-18 65,18-7-737,13-8-577,9-5-320,5 0 32,-6 1 0,-10 4-480,-14 8-866,-13 3-1056,-15 7-577,-17 5-1505,-12 5-2819</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33"/>
    </inkml:context>
    <inkml:brush xml:id="br0">
      <inkml:brushProperty name="width" value="0.025" units="cm"/>
      <inkml:brushProperty name="height" value="0.025" units="cm"/>
      <inkml:brushProperty name="color" value="#F6630D"/>
    </inkml:brush>
  </inkml:definitions>
  <inkml:trace contextRef="#ctx0" brushRef="#br0">1 821 12204,'0'0'13634,"12"-12"-12551,207-248 3457,-97 110-3314,-91 113-1186,250-314 0,-272 340-286,-9 14-416,-14 28-1455,-1 3-565,11-22-1412,2-8-1351</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34"/>
    </inkml:context>
    <inkml:brush xml:id="br0">
      <inkml:brushProperty name="width" value="0.025" units="cm"/>
      <inkml:brushProperty name="height" value="0.025" units="cm"/>
      <inkml:brushProperty name="color" value="#F6630D"/>
    </inkml:brush>
  </inkml:definitions>
  <inkml:trace contextRef="#ctx0" brushRef="#br0">1738 295 14670,'0'-13'139,"1"6"-145,0-1 90,-1 0 1,1 1-1,-1-1 1,-1 0-1,0 0 1,0 1-1,0-1 0,-1 1 1,0-1-1,0 1 1,-1-1-1,0 1 1,0 0-1,-1 0 1,-8-11-1,1 7 156,-1 1 0,-1 0 0,0 0 0,0 1 1,0 1-1,-1 1 0,-1 0 0,1 0 0,-1 1 0,-17-4 0,-13-1 29,0 1 0,-57-5 1,17 7-237,0 4 0,0 3 1,-1 5-1,1 3 0,-118 24 1,154-20 124,0 2 1,0 3-1,2 1 1,0 2-1,1 3 0,1 1 1,1 2-1,1 2 1,2 2-1,-55 50 1,80-63-98,0 1 0,1 0 0,1 1 0,1 1 0,1 0 0,0 1 0,2 0 0,0 1 0,1 0 0,1 0 0,1 1 0,1 0 0,1 1 0,1-1 0,1 1 0,1 0 0,1 0 0,1-1 0,1 1 0,1 0 0,1 0 0,0-1 0,2 1 0,1-1 0,1 0 0,1-1 0,16 32 0,-13-31-55,2-1 0,0-1-1,1 0 1,1-1 0,1-1 0,1 0 0,0-2 0,1 1-1,1-2 1,0-1 0,1 0 0,1-1 0,0-2 0,1 0-1,0-1 1,0-1 0,28 7 0,-17-8 111,1-1 0,0-2 0,0-1 0,0-2 1,0-1-1,0-2 0,0-1 0,0-2 0,0-1 0,-1-2 1,57-18-1,-35 4 398,-1-2-1,-2-2 1,0-3 0,-2-2 0,-1-2 0,-1-2-1,-2-2 1,64-66 0,-70 61-377,-3-1 0,-2-2 1,-1-2-1,-3-1 0,-1-1 1,-3-2-1,-2 0 0,35-104 0,-54 134-148,0-1 0,-1 0 0,-1 0 0,-2 0 0,0 0 0,-1-33 0,-1 48-9,-1 0-1,1 0 1,-1 0 0,-1 1 0,1-1 0,-1 0 0,0 0 0,0 1-1,-1-1 1,0 1 0,0 0 0,0-1 0,0 1 0,-1 1 0,0-1 0,0 1-1,0-1 1,-1 1 0,1 0 0,-1 1 0,0-1 0,0 1 0,-1 0 0,1 0-1,0 0 1,-11-2 0,-8-2-94,0 2 0,-1 1 0,0 1 0,1 0 0,-1 2 0,0 2 0,0 0-1,-29 5 1,-16 6-1206,-110 34-1,-82 42-7591,244-82 7679,-105 38-11275</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35"/>
    </inkml:context>
    <inkml:brush xml:id="br0">
      <inkml:brushProperty name="width" value="0.025" units="cm"/>
      <inkml:brushProperty name="height" value="0.025" units="cm"/>
      <inkml:brushProperty name="color" value="#F6630D"/>
    </inkml:brush>
  </inkml:definitions>
  <inkml:trace contextRef="#ctx0" brushRef="#br0">2000 280 16656,'1'-13'608,"-1"6"-580,1 0 0,-1-1-1,0 1 1,-1 0 0,0 0 0,0 0-1,0 0 1,-1 0 0,0 1-1,0-1 1,-1 0 0,0 1 0,0 0-1,-1 0 1,1 0 0,-1 0-1,-1 0 1,1 1 0,-1-1-1,-7-5 1,-6-2 114,-1 0-1,0 2 0,-1 0 1,-1 1-1,0 1 1,0 1-1,0 1 0,-39-7 1,-1 3 46,-122-4 1,92 12-60,0 5 1,1 3 0,-1 5 0,1 3-1,1 4 1,0 5 0,2 3 0,0 3-1,-124 61 1,167-67 221,1 2 0,1 2 0,1 2 0,2 1 0,0 2 0,-51 55 0,75-69-151,1 2-1,0-1 1,1 1-1,1 1 0,1 1 1,-15 39-1,20-43-112,2-1-1,0 1 1,0 0-1,2 0 1,0 0-1,1 1 1,1-1-1,1 0 1,0 0-1,4 20 1,-1-20-52,1 1 0,0-1 0,1 0 0,1 0 0,1-1 0,0 0 0,1 0 0,15 19 0,-7-13 5,1-1 0,1-1 1,0-1-1,45 33 1,-23-25-28,0-1 0,2-3 1,1-1-1,1-3 1,87 27-1,-55-27-85,2-3 0,-1-3-1,1-4 1,1-4 0,0-3-1,-1-3 1,151-23-1,-147 10 310,-1-5-1,0-3 1,-2-3 0,-1-4-1,-1-4 1,-2-3-1,98-62 1,-120 63-51,-3-2 0,-1-3 0,-1-2 0,65-74 1,-93 93-199,-2-1 1,0-2 0,-2 0-1,-1 0 1,-1-2 0,-1 1 0,-1-2-1,-2 0 1,-1-1 0,-1 0-1,5-37 1,-12 55-36,-1 0 0,0 0 0,0 0 0,-2 1 0,1-1 0,-2 0 1,0 0-1,0 1 0,-1-1 0,0 1 0,-1-1 0,0 1 0,-1 0 0,0 1 0,-1-1 0,0 1 0,0 0 0,-1 1 0,-1-1 0,0 2 0,0-1 0,0 1 0,-1 0 1,0 0-1,-1 1 0,0 1 0,0 0 0,-12-6 0,-8-2-145,-1 2 0,-1 1 0,0 1 0,-1 1 0,0 2 0,0 2 0,0 1 0,-54 0 0,-1 6-480,0 3 1,-97 19 0,-40 24-2279,-231 79 1,234-58-2470</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36"/>
    </inkml:context>
    <inkml:brush xml:id="br0">
      <inkml:brushProperty name="width" value="0.025" units="cm"/>
      <inkml:brushProperty name="height" value="0.025" units="cm"/>
      <inkml:brushProperty name="color" value="#F6630D"/>
    </inkml:brush>
  </inkml:definitions>
  <inkml:trace contextRef="#ctx0" brushRef="#br0">1 64 7303,'0'0'3363,"54"-30"-3363,-36 25-1569,2 0-1122,-5 2 1186,-4-2 1569,-4 3 256,-3-1 257,-1 2 287,-3-2 321,1 1-1056,-1-3-2404</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37"/>
    </inkml:context>
    <inkml:brush xml:id="br0">
      <inkml:brushProperty name="width" value="0.025" units="cm"/>
      <inkml:brushProperty name="height" value="0.025" units="cm"/>
      <inkml:brushProperty name="color" value="#F6630D"/>
    </inkml:brush>
  </inkml:definitions>
  <inkml:trace contextRef="#ctx0" brushRef="#br0">1770 223 6182,'0'0'9225,"3"-6"-8585,-2 3-606,1 0 1,-1 1-1,1-1 0,-1 1 0,1 0 0,0-1 0,0 1 1,0 0-1,0 0 0,0 0 0,0 0 0,0 1 0,1-1 1,-1 1-1,1-1 0,-1 1 0,1 0 0,0 0 0,3-1 0,-6 2 63,1 0 0,0 0-1,0-1 1,0 1-1,0 0 1,-1 0 0,1-1-1,0 1 1,0 0 0,-1-1-1,1 1 1,0-1-1,0 1 1,-1-1 0,1 1-1,-1-1 1,1 0-1,0 1 1,-1-1 0,1 0-1,-1 1 1,0-1-1,1 0 1,-1 1 0,1-1-1,-1-2 1,0 2-48,0 0 0,-1 0 0,1 0 0,-1 0-1,1 0 1,-1 0 0,1 0 0,-1 0 0,0 0 0,1 0 0,-1 0 0,0 1 0,0-1 0,0 0 0,0 0 0,0 1 0,-1-1 0,-54-28-218,46 24 388,-22-8 222,0 2-1,0 1 1,-1 2 0,-1 1 0,-43-4 0,-11-3-417,-35-4 292,0 5 1,0 6-1,-238 16 0,338-5-311,1 0-1,0 1 0,0 1 0,1 2 1,-1 0-1,2 1 0,-1 1 0,1 0 1,-28 22-1,29-22 64,1-2 1,-2 1-1,1-2 1,-1-1-1,0 0 1,-22 3-1,17-4 29,0 1-1,1 1 0,-29 13 1,51-19-92,0 0 0,-1 1 1,1-1-1,0 1 0,0 0 1,1-1-1,-1 1 0,0 0 1,0 0-1,1 0 0,-1 0 1,1 0-1,0 1 0,0-1 1,0 0-1,-1 3 0,-9 45 101,-2 4-46,-19 3-26,22-40-13,0 1-1,-13 34 1,14-27-18,2-8 5,1-1 0,1 2-1,0-1 1,1 1-1,1-1 1,1 1 0,0 24-1,3-38 2,1 1 0,0-1 0,1 0 0,-1 0 0,1 0 0,-1 0 0,1 0 0,0 0 0,1 0 0,-1-1 0,1 0 0,-1 0 0,1 0 0,8 5 0,26 26 16,-28-22-20,1 0 0,-1-1 0,2 0 0,0-1 0,0 0 0,1-1 1,0 0-1,0-1 0,18 8 0,17 4 30,72 22 0,-63-24-28,339 106 4,-371-117-7,0-2 0,0-1 0,1-1-1,-1-1 1,1-1 0,34-4 0,154-29 41,-70 7-31,-11 10-14,145 1 0,-263 14 8,13 1-2,0-1 1,1-2 0,-1 0-1,-1-2 1,29-8 0,-50 10 5,-1 1 0,1-2 1,-1 1-1,1 0 0,-1-1 0,0 0 1,1 0-1,-2-1 0,1 1 0,0-1 1,-1 0-1,1 0 0,-1-1 1,0 1-1,-1-1 0,1 0 0,-1 0 1,0 0-1,0-1 0,-1 1 0,1-1 1,-1 1-1,0-1 0,-1 0 1,0 0-1,1 1 0,-2-1 0,1 0 1,-1-11-1,-2-5 40,-1 1 0,-1 0 0,0-1 0,-2 2-1,0-1 1,-14-27 0,8 17 98,-15-57-1,17 30 265,4 26-16,0 0 0,-13-35 1,15 57-331,0 0 1,-1 0 0,0 0 0,0 0-1,-1 1 1,-1 0 0,1 0 0,-1 1-1,-1 0 1,-10-10 0,-4 2-12,0 1 1,-1 0-1,-1 2 1,0 0-1,0 2 0,-1 1 1,-1 1-1,-46-10 1,26 9-692,-54-3 0,-43 7-4947,102 5-131,9-2-5002</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49.297"/>
    </inkml:context>
    <inkml:brush xml:id="br0">
      <inkml:brushProperty name="width" value="0.025" units="cm"/>
      <inkml:brushProperty name="height" value="0.025" units="cm"/>
    </inkml:brush>
  </inkml:definitions>
  <inkml:trace contextRef="#ctx0" brushRef="#br0">389 69 17232,'0'0'6668,"-8"-8"-5147,5 4-1416,-1 0-1,0 0 0,1 0 0,-2 1 1,1-1-1,0 1 0,-1 1 0,1-1 1,-1 0-1,0 1 0,0 0 0,0 0 0,0 1 1,0-1-1,0 1 0,0 0 0,-1 0 1,-10 1-1,4 0-50,-1 1 1,1 1 0,0 0-1,-1 0 1,1 1-1,0 1 1,0 0-1,1 1 1,-1 0-1,1 1 1,0 0 0,1 1-1,-1 0 1,1 1-1,1 0 1,-1 0-1,1 1 1,1 0-1,0 1 1,0-1 0,1 2-1,0-1 1,0 1-1,2 0 1,-1 0-1,1 1 1,1 0-1,0 0 1,1 0-1,0 0 1,-1 15 0,3-23-17,1 1 1,0-1-1,0 0 1,0 0 0,0 0-1,1 0 1,0 0 0,0 0-1,0 0 1,0-1 0,1 1-1,-1 0 1,1 0 0,0-1-1,0 1 1,0-1-1,1 0 1,-1 1 0,5 3-1,-3-4 56,0 0 0,1 0 0,-1 0 0,1-1 0,0 1 0,0-1 0,0 0 0,0-1 0,1 1 0,-1-1 0,0 0 0,11 1-1,-2-2 55,1 0 0,-1-1 0,1 0 0,-1-1-1,0-1 1,0 0 0,0-1 0,0-1-1,-1 0 1,16-8 0,-15 5-203,-1 0 0,0-1 0,-1-1 0,0 1 0,-1-2 0,0 0 0,0 0 0,-1-1 0,15-23 0,-23 31-5,1 0-1,-1 0 0,0 0 1,0 0-1,-1-1 0,1 1 1,-1 0-1,0-1 0,0 0 1,0 1-1,-1-1 0,1 1 1,-1-1-1,0 0 0,-1 1 1,1-1-1,-1 0 0,0 1 1,0-1-1,-1 1 0,1 0 1,-1-1-1,0 1 1,0 0-1,0 0 0,0 0 1,-1 0-1,0 0 0,0 1 1,0-1-1,0 1 0,0 0 1,-1 0-1,0 0 0,-7-5 1,-9-4-4876,-40-20 1,16 12-3249</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49.628"/>
    </inkml:context>
    <inkml:brush xml:id="br0">
      <inkml:brushProperty name="width" value="0.025" units="cm"/>
      <inkml:brushProperty name="height" value="0.025" units="cm"/>
    </inkml:brush>
  </inkml:definitions>
  <inkml:trace contextRef="#ctx0" brushRef="#br0">0 1 18193,'0'0'11627,"54"73"-10954,-27-30-417,1 6-160,2 7-32,7 3-64,-1 4 64,4-1-256,0-2-673,2-4-1313,-8-11-2210,-1-13-865,-1-17-5157</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14.420"/>
    </inkml:context>
    <inkml:brush xml:id="br0">
      <inkml:brushProperty name="width" value="0.025" units="cm"/>
      <inkml:brushProperty name="height" value="0.025" units="cm"/>
    </inkml:brush>
  </inkml:definitions>
  <inkml:trace contextRef="#ctx0" brushRef="#br0">391 0 20019,'0'0'4772,"-69"75"-4003,36-34-288,-5 6-97,-4 4-352,0 0 0,-3-2 32,6-7-32,6-7 0,6-6-192,10-9-705,12-9-832,5-7-1442,4-4-2723,12 0-3843</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50.580"/>
    </inkml:context>
    <inkml:brush xml:id="br0">
      <inkml:brushProperty name="width" value="0.025" units="cm"/>
      <inkml:brushProperty name="height" value="0.025" units="cm"/>
    </inkml:brush>
  </inkml:definitions>
  <inkml:trace contextRef="#ctx0" brushRef="#br0">1 74 5573,'0'0'8558,"3"-9"-4667,3-11-2443,4-13 4834,-14 76-6364,2-27 73,1 0-1,0-1 1,1 1-1,3 22 0,-3-35 14,1 0-1,-1 0 1,1-1-1,0 1 0,0 0 1,0 0-1,0-1 0,1 1 1,-1 0-1,1-1 1,-1 1-1,1-1 0,0 0 1,0 0-1,0 1 0,0-1 1,0 0-1,0-1 1,1 1-1,-1 0 0,1-1 1,-1 1-1,1-1 0,0 0 1,-1 0-1,1 0 1,0 0-1,6 1 0,2-1 140,0-1 0,0 0-1,0 0 1,0-1 0,1 0-1,-1-1 1,-1-1-1,1 0 1,0 0 0,0-1-1,18-9 1,-16 6 58,0 0 1,-1-1-1,0 0 0,0-1 0,-1-1 1,0 0-1,-1 0 0,16-21 1,-34 79-507,5-35 304,0 0 0,1 0 0,0 0 0,1 0 0,1 0-1,1 19 1,0-29 14,-1 0 0,1 0-1,-1 1 1,1-1 0,0 0-1,0 0 1,1 0 0,-1 0-1,0 0 1,1 0 0,0-1-1,0 1 1,0 0 0,0-1-1,0 1 1,0-1 0,1 0-1,-1 0 1,1 0 0,0 0-1,-1 0 1,1 0-1,0-1 1,0 1 0,0-1-1,0 0 1,0 0 0,0 0-1,1 0 1,4 0 0,2-1 79,0 1 0,0-1-1,0-1 1,0 0 0,0 0 0,-1-1 0,1-1 0,0 1 0,-1-1 0,1-1-1,-1 0 1,0 0 0,0-1 0,-1 0 0,1-1 0,-1 0 0,0 0 0,-1 0 0,9-10-1,-11 11-33,0-1-1,0 1 0,-1-1 1,0 0-1,0 0 1,-1-1-1,1 1 0,-1-1 1,-1 1-1,1-1 0,-1 0 1,0 0-1,-1 0 0,0 0 1,0-1-1,0 1 0,-1 0 1,0 0-1,0-1 0,-1 1 1,0 0-1,0 0 0,-1 0 1,0 0-1,0 0 0,-1 0 1,-4-9-1,6 13-102,-1 0 1,0 0-1,1 1 1,-1-1-1,0 0 0,0 1 1,-1 0-1,1-1 1,0 1-1,-1 0 0,1 0 1,-1 0-1,0 0 1,0 1-1,0-1 0,0 1 1,0 0-1,0-1 1,0 1-1,0 1 0,0-1 1,0 0-1,-5 1 1,6 0 0,0 0 1,-1 1 0,1-1 0,0 1-1,0 0 1,0 0 0,0 0 0,0 0-1,0 0 1,0 0 0,0 0 0,0 1-1,0-1 1,1 1 0,-1-1 0,1 1-1,-1 0 1,1-1 0,-1 1 0,1 0-1,0 0 1,0 0 0,0 0 0,0 0-1,0 0 1,1 0 0,-1 1-1,1-1 1,-1 0 0,1 0 0,0 1-1,0-1 1,0 3 0,-1-3-108,1 0 1,0 0-1,0-1 1,0 1-1,0 0 1,1-1-1,-1 1 1,0 0-1,1-1 1,-1 1 0,1 0-1,-1-1 1,1 1-1,0-1 1,0 1-1,0-1 1,0 1-1,0-1 1,0 0-1,0 1 1,0-1-1,0 0 1,1 0-1,-1 0 1,0 0-1,1 0 1,-1 0-1,4 1 1,1 0-1066,-1 0-1,1-1 1,0 0 0,-1 0 0,1 0 0,0 0 0,8-1 0,14 0-9344</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50.970"/>
    </inkml:context>
    <inkml:brush xml:id="br0">
      <inkml:brushProperty name="width" value="0.025" units="cm"/>
      <inkml:brushProperty name="height" value="0.025" units="cm"/>
    </inkml:brush>
  </inkml:definitions>
  <inkml:trace contextRef="#ctx0" brushRef="#br0">21 29 22902,'0'0'3059,"-4"7"-3994,-12 24 898,16-30 35,0-1 1,0 1-1,-1-1 1,1 1-1,0 0 0,0-1 1,0 1-1,0 0 0,0-1 1,0 1-1,0-1 1,0 1-1,1 0 0,-1-1 1,0 1-1,0 0 1,0-1-1,1 1 0,-1-1 1,0 1-1,1-1 0,-1 1 1,0-1-1,1 1 1,-1-1-1,1 1 0,-1-1 1,1 1-1,-1-1 1,1 0-1,-1 1 0,1-1 1,-1 0-1,1 1 1,-1-1-1,1 0 0,0 0 1,-1 0-1,1 1 0,-1-1 1,1 0-1,0 0 1,-1 0-1,1 0 0,0 0 1,-1 0-1,1 0 1,-1 0-1,1 0 0,0-1 1,0 1-1,32-5 113,-30 3-89,1 0 1,0 0-1,-1-1 0,1 1 1,-1-1-1,0 1 1,0-1-1,0 0 0,0 0 1,-1-1-1,1 1 1,-1-1-1,0 1 1,0-1-1,0 0 0,0 1 1,-1-1-1,1 0 1,0-6-1,-2 10-19,0-1 0,0 1 0,0-1 0,0 1 0,0-1 0,-1 1 0,1-1 0,0 0-1,0 1 1,-1-1 0,1 1 0,0-1 0,-1 1 0,1 0 0,0-1 0,-1 1 0,1-1 0,-1 1 0,1 0 0,0-1 0,-1 1 0,1 0 0,-1-1-1,1 1 1,-1 0 0,0 0 0,1 0 0,-1-1 0,1 1 0,-1 0 0,1 0 0,-1 0 0,1 0 0,-1 0 0,0 0 0,1 0 0,-1 0-1,1 0 1,-1 0 0,1 0 0,-1 1 0,0-1 0,1 0 0,-1 0 0,1 1 0,-1-1 0,1 0 0,-1 0 0,1 1 0,0-1 0,-1 1 0,-30 16 95,27-13-7,0 1 0,1 0-1,0-1 1,-1 1 0,1 0 0,1 1-1,-1-1 1,1 1 0,0-1 0,0 1-1,1-1 1,0 1 0,-1 0 0,2 0-1,-1 0 1,1-1 0,1 11 0,-1-14-29,1-1 1,0 1 0,0-1 0,0 0-1,0 1 1,1-1 0,-1 0 0,0 1-1,1-1 1,-1 0 0,0 0-1,1 0 1,-1-1 0,1 1 0,0 0-1,-1 0 1,1-1 0,0 1 0,-1-1-1,1 1 1,0-1 0,-1 0 0,1 0-1,2 0 1,24 2-1211,-7-5-5727,-17-2-855</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51.468"/>
    </inkml:context>
    <inkml:brush xml:id="br0">
      <inkml:brushProperty name="width" value="0.025" units="cm"/>
      <inkml:brushProperty name="height" value="0.025" units="cm"/>
    </inkml:brush>
  </inkml:definitions>
  <inkml:trace contextRef="#ctx0" brushRef="#br0">172 18 17457,'0'0'8957,"-10"-5"-8332,8 4-603,-1 0-12,-1-1-1,1 1 0,0-1 0,0 1 0,0 0 0,-1 0 1,1 0-1,-1 1 0,1-1 0,-1 1 0,1 0 0,0 0 1,-1 0-1,1 0 0,-1 1 0,1 0 0,-1-1 0,1 1 1,0 0-1,-1 0 0,1 1 0,0-1 0,0 1 0,0 0 1,0-1-1,0 1 0,0 1 0,-3 2 0,-1 3 46,0 0 0,0 1 0,0 0 0,1 0 0,-7 14 0,11-19 5,0-1-1,0 1 1,0 0-1,1 0 0,-1 0 1,1 0-1,0 1 1,0-1-1,1 0 0,-1 0 1,1 1-1,0-1 1,0 0-1,1 1 0,-1-1 1,3 8-1,-2-11-38,0 0 0,0 1 1,1-1-1,-1 0 0,0 1 0,1-1 0,-1 0 1,1 0-1,0 0 0,-1-1 0,1 1 0,0 0 1,-1-1-1,1 1 0,0-1 0,0 1 0,0-1 1,0 0-1,-1 1 0,1-1 0,0 0 0,0-1 1,0 1-1,2 0 0,3-1 63,0 1 1,0-1-1,0-1 0,0 1 0,10-5 1,-6 1-41,0-2 0,0 1 0,0-1 0,-1-1 0,0 0 0,14-15 0,-19 19-25,-1-1 1,1 0 0,-1 0-1,0 0 1,0-1 0,-1 1-1,0-1 1,0 0 0,0 0 0,0 0-1,-1 0 1,0 0 0,-1-1-1,2-10 1,-3 17-17,0 0-1,0 0 1,0 0-1,0 0 1,0 0-1,1-1 1,-1 1-1,0 0 1,0 0 0,0 0-1,-1 0 1,1 0-1,0 0 1,0-1-1,0 1 1,0 0-1,0 0 1,0 0 0,0 0-1,0 0 1,0 0-1,0-1 1,0 1-1,0 0 1,0 0-1,0 0 1,0 0-1,-1 0 1,1 0 0,0 0-1,0 0 1,0 0-1,0 0 1,0 0-1,0-1 1,0 1-1,-1 0 1,1 0 0,0 0-1,0 0 1,0 0-1,0 0 1,0 0-1,0 0 1,-1 0-1,1 0 1,0 0 0,0 0-1,0 0 1,0 0-1,0 0 1,0 0-1,-1 0 1,1 1-1,0-1 1,0 0 0,0 0-1,-10 8-4,-8 12-37,-13 41 174,30-57-125,-1 1-1,1-1 1,0 0 0,0 1 0,0-1 0,0 0-1,1 1 1,0-1 0,0 1 0,0-1 0,1 1-1,-1-1 1,2 6 0,0-8-31,-1 0-1,0-1 1,0 1 0,1 0-1,-1-1 1,0 0-1,1 1 1,0-1 0,-1 0-1,1 0 1,0 0 0,0 0-1,-1 0 1,1 0-1,0 0 1,0-1 0,0 1-1,0-1 1,0 1 0,0-1-1,0 0 1,0 1 0,0-1-1,0-1 1,0 1-1,0 0 1,0 0 0,3-1-1,1 0-736,0 0 0,0 0 0,0-1 0,0 1 0,0-1 0,0 0 0,-1-1 0,8-4 0,16-16-7303</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51.904"/>
    </inkml:context>
    <inkml:brush xml:id="br0">
      <inkml:brushProperty name="width" value="0.025" units="cm"/>
      <inkml:brushProperty name="height" value="0.025" units="cm"/>
    </inkml:brush>
  </inkml:definitions>
  <inkml:trace contextRef="#ctx0" brushRef="#br0">120 211 5733,'-9'9'10384,"-8"5"-8323,-41 38 3999,55-48-5778,-1 0 0,1 0 0,-1 0 0,1 0 0,0 1 0,1-1 0,-1 1 0,1 0 0,0-1 0,0 1 0,0 0 0,-1 6 0,3-10-282,0 1-1,0-1 1,1 0 0,-1 0 0,0 1 0,0-1 0,1 0-1,-1 0 1,0 0 0,1 0 0,-1 0 0,1 1 0,0-1-1,-1 0 1,1 0 0,0 0 0,0 0 0,-1-1-1,1 1 1,0 0 0,0 0 0,0 0 0,0-1 0,0 1-1,0 0 1,0-1 0,0 1 0,1-1 0,-1 1 0,0-1-1,0 0 1,0 0 0,0 1 0,3-1 0,48 2 31,-39-2-78,-4-1-27,0 0 1,1-1-1,-1 0 0,0 0 0,0-1 0,0 0 0,0-1 0,0 0 0,-1 0 0,0-1 0,0 0 0,0 0 1,0-1-1,-1 0 0,0-1 0,0 1 0,-1-1 0,0-1 0,9-12 0,-6 7 85,-1 0 0,0-1 0,0 0 0,-2 0 1,0-1-1,0 0 0,-2 0 0,0 0 0,0 0 0,-1-1 0,0-17 0,-2 29 41,-1 1 0,0-1 1,-1 1-1,1-1 0,0 1 0,-1-1 0,0 1 1,0-1-1,0 1 0,0 0 0,0 0 0,-1-1 1,0 1-1,1 0 0,-1 0 0,0 0 0,0 1 0,-1-1 1,1 0-1,-1 1 0,1 0 0,-1-1 0,0 1 1,0 0-1,-4-2 0,2 2-42,1 1 1,0-1-1,-1 1 0,0 0 1,1 0-1,-1 1 0,0 0 1,1 0-1,-1 0 1,0 0-1,1 0 0,-1 1 1,1 0-1,-1 0 0,0 0 1,1 1-1,0 0 1,-1 0-1,-4 2 0,0 1 37,1 1 0,-1 0-1,1 0 1,0 0 0,1 1 0,-9 10-1,13-14-30,0 0-1,0 1 0,0 0 0,1-1 1,-1 1-1,1 0 0,0 0 1,1 0-1,-1 0 0,0 1 1,1-1-1,0 0 0,0 1 1,1-1-1,-1 1 0,1 8 0,0-12-14,1 1-1,0 0 0,0-1 0,-1 1 0,1-1 0,0 1 0,0-1 0,0 1 1,1-1-1,-1 0 0,0 0 0,1 1 0,-1-1 0,0 0 0,1 0 0,-1 0 1,1 0-1,0-1 0,-1 1 0,1 0 0,0-1 0,-1 1 0,1-1 0,0 1 1,0-1-1,1 0 0,56 6-204,-48-6 20,49-1-1501,-45 0 1331,-1 0 1,1 1 0,-1 0-1,0 1 1,1 1 0,26 7 0,-40-9 415,1 1 1,-1 0-1,1 0 1,-1 0 0,1 0-1,-1 0 1,0 0-1,1 0 1,-1 0-1,0 0 1,0 1 0,0-1-1,0 0 1,0 1-1,0-1 1,-1 1 0,1-1-1,0 1 1,-1 0-1,1-1 1,-1 1 0,1-1-1,-1 1 1,0 0-1,0-1 1,0 1 0,0 0-1,0 0 1,0 2-1,-2 6 189,0 1-1,0-1 0,-7 19 0,0 0-2611,9-20-3821</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52.612"/>
    </inkml:context>
    <inkml:brush xml:id="br0">
      <inkml:brushProperty name="width" value="0.025" units="cm"/>
      <inkml:brushProperty name="height" value="0.025" units="cm"/>
    </inkml:brush>
  </inkml:definitions>
  <inkml:trace contextRef="#ctx0" brushRef="#br0">131 24 13581,'0'0'12508,"-10"-5"-11435,-36-13-523,43 17-558,1 1 1,-1 0 0,0 0 0,0 0-1,0 1 1,0-1 0,0 1 0,1-1-1,-1 1 1,0 0 0,1 0 0,-1 0 0,0 1-1,1-1 1,-1 0 0,1 1 0,0 0-1,-1-1 1,1 1 0,0 0 0,0 0-1,0 1 1,0-1 0,1 0 0,-1 0 0,1 1-1,-1-1 1,1 1 0,0 0 0,-2 4-1,45-6-953,8-5 492,-39 3 399,1-1 0,0 2 0,0-1 0,-1 2 0,1-1 0,0 2 0,0 0 0,17 4 0,-27-5 75,-1-1 1,1 1 0,-1 0-1,1 0 1,-1-1 0,1 1-1,-1 0 1,1 0-1,-1 0 1,0 0 0,1 1-1,-1-1 1,0 0 0,0 0-1,0 1 1,0-1-1,0 1 1,0-1 0,0 1-1,-1-1 1,1 1 0,0 0-1,0 2 1,-1-1 70,-1-1 0,1 0 0,0 0 0,-1 1 0,0-1 0,1 0 0,-1 0-1,0 0 1,0 0 0,0 0 0,0 0 0,-1 0 0,1 0 0,0 0 0,-3 2 0,-5 4 452,1 0-1,-1-1 1,0 0 0,-1 0-1,-18 9 1,18-11-207,-1-1 1,0 0-1,0 0 0,0-1 1,0-1-1,0 0 1,-15 1-1,24-2-345,0-1-1,0 0 1,0 0 0,0 0 0,0 0-1,0-1 1,0 1 0,0 0 0,0-1-1,0 1 1,0-1 0,0 0 0,0 0-1,0 0 1,0 0 0,1 0 0,-1 0-1,0 0 1,1 0 0,-1-1-1,1 1 1,-1-1 0,1 1 0,0-1-1,-1 1 1,1-1 0,0 0 0,0 0-1,0 0 1,0 1 0,1-1 0,-1 0-1,0 0 1,1 0 0,0 0 0,-1 0-1,1 0 1,0-1 0,0 1 0,0 0-1,0 0 1,0 0 0,1 0-1,-1 0 1,1 0 0,0-3 0,2-1-667,0 0 0,0 0 0,0 1 0,1 0 0,0-1 0,0 1 0,0 1 0,0-1 0,1 1 0,0-1 1,0 1-1,0 1 0,0-1 0,10-4 0,3-5-2804,19-13-4795</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53.443"/>
    </inkml:context>
    <inkml:brush xml:id="br0">
      <inkml:brushProperty name="width" value="0.025" units="cm"/>
      <inkml:brushProperty name="height" value="0.025" units="cm"/>
    </inkml:brush>
  </inkml:definitions>
  <inkml:trace contextRef="#ctx0" brushRef="#br0">111 1 18033,'0'0'5168,"-8"12"-3241,-7 11-1149,1 1 1,1 1-1,1 0 1,2 1-1,-13 45 1,17-34-654,1 1 1,2 0-1,2 42 1,1-79-89,0-9 58,-1 0-1,1-1 1,1 1-1,-1 0 1,1 0 0,3-9-1,0-11-30,0-35 0,-4 63-70,0 0-1,0 0 1,0-1 0,0 1-1,0 0 1,0 0 0,0 0-1,1-1 1,-1 1 0,0 0-1,0 0 1,0 0 0,0-1-1,1 1 1,-1 0 0,0 0-1,0 0 1,0 0 0,0 0-1,1 0 1,-1 0 0,0-1-1,0 1 1,1 0 0,-1 0-1,0 0 1,0 0 0,0 0-1,1 0 1,-1 0 0,0 0-1,0 0 1,1 0 0,-1 0-1,0 0 1,0 0 0,0 0 0,1 0-1,-1 1 1,0-1 0,0 0-1,0 0 1,1 0 0,-1 0-1,0 0 1,0 0 0,0 1-1,0-1 1,1 0 0,-1 0-1,0 0 1,0 0 0,0 1-1,0-1 1,0 0 0,1 0-1,-1 0 1,0 1 0,0-1-1,0 0 1,0 0 0,0 0-1,0 1 1,0-1 0,0 0-1,0 0 1,0 1 0,0-1-1,0 0 1,9 16-106,-4-8 118,0-1-1,0 0 1,1 0-1,0 0 1,0 0 0,1-1-1,-1 0 1,1 0-1,1-1 1,-1 0 0,1 0-1,0-1 1,0 0-1,0 0 1,0-1 0,1 0-1,-1-1 1,1 0-1,0 0 1,0 0 0,0-1-1,0-1 1,0 0-1,15-1 1,-15 1 1,0-1-1,1 0 1,-2-1-1,1 0 1,0 0-1,0-1 1,-1 0 0,1-1-1,-1 0 1,0 0-1,0-1 1,0 1-1,-1-2 1,0 1 0,0-1-1,0 0 1,-1-1-1,1 0 1,-2 0-1,1 0 1,-1 0 0,0-1-1,0 0 1,4-12-1,-3-8-93,-6 27 82,0 1-1,0 0 0,0-1 0,0 1 0,0-1 0,-1 1 0,1 0 0,0-1 0,0 1 0,0 0 1,0-1-1,0 1 0,-1 0 0,1-1 0,0 1 0,0 0 0,0-1 0,-1 1 0,1 0 0,0-1 0,-1 1 1,1 0-1,0 0 0,-1-1 0,1 1 0,0 0 0,-1 0 0,1 0 0,0 0 0,-1 0 0,1-1 1,-1 1-1,-1 1-11,0 0 0,0-1 0,0 1 0,0 0 0,0 0 0,0 0 0,0 0 0,0 1 0,1-1 0,-1 0 0,0 1 0,1 0 1,-1-1-1,1 1 0,0 0 0,-1-1 0,1 1 0,-1 4 0,-5 4 22,1 1 0,1 0 0,0 1 0,0-1 0,1 1 0,-5 23 0,9-32 6,-1-1-1,1 1 1,-1-1-1,1 1 1,0-1-1,0 1 1,0 0-1,0-1 0,1 1 1,-1-1-1,1 1 1,-1-1-1,1 0 1,0 1-1,0-1 1,0 0-1,0 1 1,1-1-1,-1 0 1,0 0-1,1 0 0,0 0 1,-1 0-1,1 0 1,0-1-1,0 1 1,0 0-1,0-1 1,0 0-1,0 1 1,1-1-1,-1 0 1,0 0-1,1 0 0,-1 0 1,1-1-1,-1 1 1,1-1-1,3 1 1,5 0-2,1 0 0,0 0 0,0-2 0,-1 1 0,1-1 0,0-1 0,-1 0 1,0-1-1,1 0 0,-1 0 0,19-10 0,-11 3-248,-1-1 0,0-1 0,-1-1 1,-1 0-1,24-25 0,-40 38 230,1 0 1,-1 0 0,0 0-1,0 0 1,1 1-1,-1-1 1,0 0-1,1 0 1,-1 0-1,0 0 1,1 0 0,-1 0-1,0 1 1,0-1-1,1 0 1,-1 0-1,0 1 1,0-1 0,1 0-1,-1 0 1,0 0-1,0 1 1,0-1-1,0 0 1,1 1-1,-1-1 1,0 0 0,0 1-1,0-1 1,0 0-1,0 0 1,0 1-1,0-1 1,0 0 0,0 1-1,0-1 1,0 0-1,0 1 1,0-1-1,0 0 1,0 1-1,0-1 1,0 0 0,0 1-1,-1-1 1,1 0-1,0 0 1,0 1-1,1 34 306,1-1 316,-1-32-570,0-1-1,1 1 0,-1-1 1,0 1-1,1-1 1,-1 0-1,1 0 0,-1 0 1,1 0-1,-1 0 0,1 0 1,0 0-1,-1 0 1,1-1-1,0 1 0,0-1 1,0 1-1,-1-1 1,1 0-1,0 1 0,0-1 1,0 0-1,0 0 0,0-1 1,0 1-1,2-1 1,53-8 387,-3-16-628,-46 20 79,1 0 0,-1 1 1,1 0-1,1 0 0,-1 1 1,0 1-1,15-3 0,-23 6 136,0-1-1,0 1 0,0 0 1,-1 0-1,1 0 1,0 0-1,0 0 0,-1 1 1,1-1-1,-1 0 0,1 0 1,-1 0-1,1 0 0,-1 1 1,0-1-1,0 0 0,1 0 1,-1 1-1,0-1 1,0 2-1,9 26 308,-5-27-274,-1 1 0,1-1 0,0 0 1,0 0-1,0-1 0,0 1 0,0-1 1,1 0-1,-1 0 0,0-1 0,0 1 1,1-1-1,-1 0 0,5 0 0,62-7 222,-51 2-457,-1 0 0,0-2 0,-1 0 1,24-13-1,37-14-4998,-72 37-4721,1 0 4278,5-3-4757</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53.800"/>
    </inkml:context>
    <inkml:brush xml:id="br0">
      <inkml:brushProperty name="width" value="0.025" units="cm"/>
      <inkml:brushProperty name="height" value="0.025" units="cm"/>
    </inkml:brush>
  </inkml:definitions>
  <inkml:trace contextRef="#ctx0" brushRef="#br0">135 1 16592,'0'0'3219,"-9"1"-417,-55 18 361,60-18-2996,1 0-1,0 0 0,0 1 0,-1-1 0,1 1 0,0 0 0,1 0 0,-1 0 1,0 0-1,1 1 0,-1-1 0,1 1 0,-1-1 0,1 1 0,0 0 0,0 0 1,1 0-1,-1 0 0,0 0 0,-1 5 0,4-7-189,-1 0 0,0 0-1,0-1 1,1 1 0,-1 0 0,0 0 0,1 0-1,-1 0 1,1 0 0,-1 0 0,1 0 0,0-1-1,-1 1 1,1 0 0,0-1 0,0 1-1,-1 0 1,1-1 0,0 1 0,0-1 0,0 1-1,0-1 1,0 1 0,0-1 0,-1 0 0,1 1-1,0-1 1,0 0 0,0 0 0,0 0 0,0 0-1,0 0 1,2 0 0,47 3-1909,-36-3 793,4 1 189,-5-1 524,0 0 0,0 2 1,23 4-1,-36-6 489,1 0-1,-1 0 1,0 0-1,1 0 0,-1 0 1,1 1-1,-1-1 1,1 0-1,-1 0 1,1 0-1,-1 1 1,0-1-1,1 0 1,-1 0-1,0 1 1,1-1-1,-1 1 0,0-1 1,1 0-1,-1 1 1,0-1-1,1 0 1,-1 1-1,0-1 1,0 1-1,0-1 1,0 1-1,1-1 0,-1 1 1,0-1-1,0 1 1,0-1-1,0 1 1,0-1-1,0 1 1,0-1-1,0 0 1,0 1-1,0-1 0,-1 1 1,1-1-1,0 1 1,0-1-1,0 1 1,0-1-1,-1 1 1,1-1-1,0 0 1,0 1-1,-1-1 1,1 0-1,0 1 0,-1-1 1,1 0-1,-1 1 1,1-1-1,0 0 1,-1 0-1,1 1 1,-1-1-1,1 0 1,-1 0-1,1 0 0,-1 1 1,-29 17 1984,27-17-2052,-70 31 2547,34-22-2990,3-10-4257,26-4-3537</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54.814"/>
    </inkml:context>
    <inkml:brush xml:id="br0">
      <inkml:brushProperty name="width" value="0.025" units="cm"/>
      <inkml:brushProperty name="height" value="0.025" units="cm"/>
    </inkml:brush>
  </inkml:definitions>
  <inkml:trace contextRef="#ctx0" brushRef="#br0">50 1 17969,'0'0'6684,"-2"11"-6012,-13 126 1650,-18 117 1666,37-263-3917,0 1 0,1 0 0,0 0 0,0 0 0,1 0 0,0 1-1,0 0 1,9-7 0,-6 5 0,1 0-1,0 0 1,1 1-1,-1 0 1,2 0-1,18-8 1,-29 15-71,-1 1 0,1 0 0,-1 0 0,1-1 0,-1 1 0,0 0 0,1 0 0,-1 0 0,1 0 0,-1 0 0,1 0 0,-1 0 0,1 0 0,-1 0 0,1 0 0,-1 0 0,1 0 0,-1 0 0,1 0 0,-1 0 0,0 0 0,1 0 0,-1 1 0,1-1 0,-1 0 0,1 0 0,-1 0 0,0 1 0,1-1 0,-1 0 0,1 1 0,-1-1 0,0 0 0,1 1 0,-1-1 0,0 1 0,0-1 0,1 0 0,-1 1 0,0-1 0,0 1 0,0 27 0,-2-20 0,0-1 0,-1 1 0,1 0 0,-2-1 0,-5 12 0,-19 13 0,21-25 0,-1 2 0,1-1 0,1 1 0,-10 16 0,50-72 0,-26 30 0,0-2 0,-2 1 0,0-1 0,0 0 0,-2 0 0,-1 0 0,2-34 0,-5 56-64,0-1 0,0 1 0,0-1 0,0 1 0,1-1-1,-1 1 1,1-1 0,-1 1 0,1-1 0,0 0 0,0 1 0,0-1 0,0 0 0,0 0 0,0 1 0,1-1-1,-1 0 1,1-1 0,0 1 0,-1 0 0,4 2 0,0-1-282,0 0 0,-1 0 0,1-1 0,1 1 0,-1-1 0,0-1 0,0 1 0,1-1 0,7 1 0,13 1-1766,-1-2-1,0-1 1,36-5 0,-32 1-5933</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55.614"/>
    </inkml:context>
    <inkml:brush xml:id="br0">
      <inkml:brushProperty name="width" value="0.025" units="cm"/>
      <inkml:brushProperty name="height" value="0.025" units="cm"/>
    </inkml:brush>
  </inkml:definitions>
  <inkml:trace contextRef="#ctx0" brushRef="#br0">133 291 14446,'0'0'13981,"-9"-4"-13266,4 2-652,-1 0 0,1 0 0,0 0 0,-1 1 0,1-1 0,-1 1-1,-9 0 1,12 1-51,0 1-1,0-1 1,0 1-1,0 0 0,0-1 1,0 1-1,1 1 0,-1-1 1,0 0-1,1 1 1,-1-1-1,1 1 0,-1 0 1,1 0-1,0 0 0,0 0 1,0 0-1,0 0 1,0 1-1,-2 2 0,3-4-16,-1 1 0,1 0 0,-1-1 1,1 1-1,0 0 0,0 0 0,0 0 0,0 0 0,0 0 0,1 0 0,-1 0 0,0 0 0,1 0 0,-1 0 0,1 0 0,0 0 0,0 0 0,0 0 1,0 1-1,0-1 0,0 0 0,1 2 0,1-2-4,-1-1 1,0 0 0,1 1-1,-1-1 1,1 0-1,0 0 1,-1 0 0,1 0-1,0 0 1,0 0-1,-1-1 1,1 1 0,0 0-1,0-1 1,0 1-1,0-1 1,0 0 0,0 0-1,0 0 1,0 0 0,0 0-1,0 0 1,2-1-1,3 0-227,1 0-1,0 0 1,-1-1-1,1 0 1,-1-1 0,0 0-1,1 0 1,-1 0-1,7-6 1,57-43-4201,-88 98 3909,15-43 657,0 0 0,1 0 0,-1 1 1,1-1-1,0 1 0,0-1 0,0 1 1,0-1-1,1 1 0,-1 0 0,1-1 1,0 1-1,0 0 0,1 3 0,0-5-49,-1-1-1,1 1 1,0-1 0,0 1-1,1-1 1,-1 0-1,0 1 1,0-1-1,1 0 1,-1 0-1,1 0 1,-1 0-1,1 0 1,-1-1-1,1 1 1,-1 0-1,1-1 1,0 1-1,-1-1 1,1 1-1,0-1 1,0 0-1,-1 0 1,1 0-1,0 0 1,0 0-1,-1 0 1,1 0-1,3-1 1,8-1 99,0 0-1,1-1 1,-2-1 0,1 0 0,0-1 0,-1 0-1,0-1 1,0 0 0,0-1 0,-1 0 0,0-1 0,0 0-1,11-12 1,-4 3-159,0-1 0,-2-1 0,0 0 0,-1-1 0,-1 0-1,14-30 1,-21 37 15,0 0 0,-1 0-1,-1 0 1,0-1 0,-1 0-1,-1 0 1,0 0 0,-1 0 0,1-21-1,-3 35-37,0 0 0,0 0 0,0-1 0,0 1 0,0 0 0,0 0 0,0-1 0,-1 1 0,1 0 0,0 0 0,0-1 0,0 1 0,-1 0 0,1 0 0,0 0 0,0-1 0,0 1 1,-1 0-1,1 0 0,0 0 0,0 0 0,-1 0 0,1-1 0,0 1 0,-1 0 0,1 0 0,0 0 0,0 0 0,-1 0 0,1 0 0,0 0 0,-1 0 0,1 0 0,0 0 0,0 0 0,-1 0 0,1 0 0,0 0 0,-1 0 0,1 1 0,0-1 0,0 0 0,-1 0 0,1 0 0,-1 1 0,-12 6-271,1 5 265,0 1-1,0 0 0,1 0 1,-17 30-1,-32 64 101,60-106-91,-10 15 80,2 2 0,0-1 0,1 1 0,0 0 0,2 0 0,0 1 0,1-1 1,-3 34-1,7-51-73,0 1 1,0-1-1,0 0 1,0 1-1,0-1 0,0 0 1,0 1-1,0-1 1,0 0-1,0 1 1,1-1-1,-1 0 1,1 1-1,-1-1 1,1 0-1,0 0 1,-1 0-1,1 0 1,0 1-1,0-1 1,-1 0-1,1 0 1,0 0-1,0-1 0,0 1 1,0 0-1,1 0 1,-1 0-1,0-1 1,0 1-1,0-1 1,1 1-1,-1-1 1,0 1-1,0-1 1,1 0-1,-1 0 1,0 1-1,1-1 1,-1 0-1,0 0 1,1 0-1,-1 0 1,0-1-1,2 1 0,1-1 9,0 0 0,-1 0 0,1-1 0,-1 1 0,1-1 0,-1 0 0,1 0-1,-1 0 1,0 0 0,0 0 0,0-1 0,0 1 0,-1-1 0,1 0 0,2-4 0,0-4-33,0 1 1,-1-1-1,0 0 1,-1 0-1,0-1 1,-1 1-1,0 0 1,-1-1-1,0 0 1,-1-11-1,0 24 37,1 1-1,0 0 1,0-1-1,0 1 1,-1-1-1,2 1 1,-1-1-1,0 1 1,0-1-1,0 0 1,1 1-1,-1-1 1,0 0-1,1 0 1,-1 0-1,1 0 1,0 0-1,-1 0 1,1-1 0,0 1-1,-1-1 1,1 1-1,0-1 1,0 1-1,2-1 1,52 3 458,-45-3-338,7-1-52,-1 0 0,0-1 0,0-1 0,0 0 0,0-2 0,0 0 0,20-9 0,-27 10-68,0-1 1,0 0 0,-1-1-1,1 0 1,-1-1 0,-1 1-1,1-2 1,-1 1-1,0-1 1,-1 0 0,0-1-1,9-13 1,-15 20-16,0 0-1,0 0 1,0 0-1,0 0 1,0 0-1,0 0 1,-1 0-1,1 0 1,-1 0-1,1 0 1,-1-1-1,0 1 1,0 0-1,0-4 1,0 5-1,-1 0 1,1 1 0,0-1 0,-1 0-1,1 0 1,-1 1 0,1-1-1,-1 0 1,1 0 0,-1 1 0,0-1-1,1 1 1,-1-1 0,0 1-1,1-1 1,-1 1 0,0-1 0,0 1-1,1-1 1,-1 1 0,0 0-1,0-1 1,0 1 0,-1 0 0,-3-1 7,1 1 0,-1 0 1,0 0-1,1 1 1,-1-1-1,1 1 0,-1 0 1,1 0-1,-1 1 1,1-1-1,-1 1 1,-4 3-1,-5 3-12,1 0 0,1 1 0,-1 0 0,2 1 0,-1 1 0,-12 14 0,19-19 0,0-1 0,1 1 0,-1 0 0,1 0 0,1 0 0,-1 1 0,1-1 0,0 1 0,1 0 0,0 0 0,0 0 0,0 0 0,1 0 0,0 0 0,0 13 0,1-17-3,1 0 1,0 0-1,0 0 0,1 0 1,-1-1-1,0 1 0,1 0 1,0 0-1,0-1 0,0 1 1,0-1-1,0 0 0,0 0 1,0 1-1,1-1 0,-1-1 1,1 1-1,0 0 0,-1-1 1,1 1-1,0-1 0,0 0 1,0 0-1,0 0 0,0 0 1,0 0-1,0-1 0,5 1 1,14 2-153,0-1 1,43 0-1,-46-2-41,-17 0 162,87-1-2948,-29-5-2484,20-12-7128</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58.127"/>
    </inkml:context>
    <inkml:brush xml:id="br0">
      <inkml:brushProperty name="width" value="0.025" units="cm"/>
      <inkml:brushProperty name="height" value="0.025" units="cm"/>
    </inkml:brush>
  </inkml:definitions>
  <inkml:trace contextRef="#ctx0" brushRef="#br0">1 1 16912,'0'0'12908,"6"51"-20819,4-51-3140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15.232"/>
    </inkml:context>
    <inkml:brush xml:id="br0">
      <inkml:brushProperty name="width" value="0.025" units="cm"/>
      <inkml:brushProperty name="height" value="0.025" units="cm"/>
    </inkml:brush>
  </inkml:definitions>
  <inkml:trace contextRef="#ctx0" brushRef="#br0">5806 356 21140,'-10'-10'1132,"9"10"-1106,-7-8 126,-1 0 0,0 1 0,0 0-1,0 0 1,-1 1 0,0 1 0,0-1 0,-21-6 0,-48-6-922,0 4 0,-1 4-1,-88-1 1,61 4-121,-909-121 2083,797 96-675,-9 2-193,-2 10 1,0 11 0,-1 9 0,1 10 0,0 11 0,-325 71 0,324-37-813,-265 101 0,366-105 403,2 5 1,3 6 0,-164 108-1,226-127 181,1 4 0,2 2 0,3 2-1,2 3 1,-88 112 0,119-132-45,2 0-1,2 1 1,1 1 0,2 1 0,-18 53-1,27-62-48,1 1-1,1-1 1,1 2-1,2-1 0,1 0 1,1 1-1,2-1 1,4 36-1,1-38 1,0 0 0,2 0 0,1-1-1,1 0 1,1 0 0,1-1 0,1 0 0,1-2 0,2 1-1,0-2 1,2 0 0,0-1 0,22 20 0,6 0 12,1-1 0,1-3 0,3-2 0,104 55 0,-28-31 21,3-6-1,1-5 1,3-6-1,140 25 0,565 60 365,-171-61 538,803-25 0,-1179-52-676,411-70 0,-521 47-201,-2-8 1,-2-9-1,239-100 0,-322 108-28,-1-4-1,-3-4 1,-2-4-1,158-128 1,-201 143-14,-2-3 1,-1-1-1,-3-2 0,-1-1 1,-3-3-1,-1-1 1,-3-1-1,-3-2 1,40-97-1,-58 120 7,-2-1 0,-1 0 0,-1 0 0,-1 0 1,1-47-1,-7 60 59,0 0 1,-2-1 0,0 1 0,-1 0 0,-1 0 0,-1 1-1,0-1 1,-2 1 0,0 0 0,-14-26 0,5 20 77,-1 0-1,0 0 1,-2 2 0,0 0 0,-2 2-1,0 0 1,-1 1 0,-27-16 0,-10-4 162,-2 4 0,-83-36 1,-17 4 42,-2 8 0,-328-73 1,-362 8-237,-275 70-3969,375 69-5836,244 16-4712</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58.501"/>
    </inkml:context>
    <inkml:brush xml:id="br0">
      <inkml:brushProperty name="width" value="0.025" units="cm"/>
      <inkml:brushProperty name="height" value="0.025" units="cm"/>
    </inkml:brush>
  </inkml:definitions>
  <inkml:trace contextRef="#ctx0" brushRef="#br0">1 2 22357,'0'0'6182,"23"27"-14318,6-56-8936</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59.330"/>
    </inkml:context>
    <inkml:brush xml:id="br0">
      <inkml:brushProperty name="width" value="0.025" units="cm"/>
      <inkml:brushProperty name="height" value="0.025" units="cm"/>
    </inkml:brush>
  </inkml:definitions>
  <inkml:trace contextRef="#ctx0" brushRef="#br0">16 111 14125,'0'0'3022,"2"-9"128,-1 1-3330,6-23 5563,-7 31-5323,0 1-1,0-1 0,0 0 1,0 0-1,0 0 1,1 0-1,-1 0 1,0 0-1,0 0 0,0 0 1,0 0-1,0 0 1,0 0-1,0 0 0,0 0 1,0 0-1,0 0 1,0 0-1,0 0 0,0 0 1,0 0-1,0 0 1,1 0-1,-1 0 1,0 0-1,0 0 0,0 0 1,0 0-1,0 0 1,0 0-1,0 0 0,0 0 1,0 0-1,0 0 1,0 0-1,0 0 0,0 0 1,1 0-1,-1 0 1,0 0-1,0 0 1,0 0-1,0 0 0,0 0 1,0 0-1,0 0 1,0 0-1,1 23 496,-3 18-300,-11 64 0,-1-1 346,14-104-594,0 0 1,0 0 0,0 0 0,0 0-1,0 0 1,0 0 0,0 0 0,0 0-1,0 0 1,0 1 0,0-1 0,0 0-1,0 0 1,0 0 0,0 0 0,0 0-1,0 0 1,0 0 0,0 1 0,0-1-1,0 0 1,0 0 0,0 0 0,0 0-1,0 0 1,0 0 0,0 0 0,0 0-1,0 1 1,0-1 0,0 0 0,0 0-1,0 0 1,1 0 0,-1 0 0,0 0-1,0 0 1,0 0 0,0 0 0,0 0-1,0 0 1,0 0 0,0 0 0,0 0-1,1 0 1,-1 1 0,0-1 0,0 0-1,0 0 1,0 0 0,0 0 0,0 0-1,0 0 1,1 0 0,-1 0 0,0 0-1,0-1 1,0 1 0,0 0-1,0 0 1,0 0 0,0 0 0,0 0-1,1 0 1,-1 0 0,0 0 0,0 0-1,0 0 1,9-10 366,9-15 122,-11 9-420,-1 0 1,0 0-1,-1 0 1,-1-1-1,-1 0 0,2-19 1,0-105-3,-5 112-80,-7 74-779,5-36 779,0 0 1,1 0-1,-1-1 0,1 1 0,1 0 1,0 1-1,0-1 0,1 0 0,0 0 0,1-1 1,3 13-1,-4-19 7,0 0 1,0-1-1,0 1 0,0 0 1,0 0-1,0-1 0,1 1 1,-1-1-1,1 1 0,-1-1 1,1 0-1,-1 1 0,1-1 1,0 0-1,0 0 1,-1 0-1,1 0 0,0-1 1,0 1-1,4 1 0,-2-2 14,0 0-1,-1 0 1,1 0-1,0 0 0,0 0 1,0-1-1,0 0 1,0 0-1,-1 0 1,6-2-1,3-2 33,-1-1 0,1 0 0,-1-1 0,-1 0 1,16-14-1,64-76 91,-93 146-768,-12 21 620,8-42 106,1 0 0,-3 47 0,9-74-79,0 1 0,-1 0 1,1-1-1,0 1 0,0-1 0,1 1 0,-1-1 0,0 1 1,0 0-1,1-1 0,-1 1 0,1-1 0,-1 1 0,1-1 1,0 0-1,-1 1 0,1-1 0,0 0 0,0 1 0,0-1 1,0 0-1,0 0 0,0 0 0,0 0 0,1 0 1,-1 0-1,0 0 0,1 0 0,-1 0 0,0 0 0,1-1 1,-1 1-1,1-1 0,-1 1 0,1-1 0,0 0 0,-1 1 1,1-1-1,-1 0 0,1 0 0,-1 0 0,1 0 0,2-1 1,2 0 32,0 0 1,-1 0 0,1-1-1,0 0 1,-1 0 0,1 0 0,-1-1-1,0 0 1,0 0 0,9-7-1,-2 0-46,-2-1-1,0 0 0,0 0 1,-1-1-1,0 0 0,-1-1 1,11-21-1,-28 54-47,1 2 1,2-1-1,0 1 1,1 0-1,-4 43 0,9-64 40,0 0 0,0 0-1,0 0 1,0 0 0,1 0-1,-1 1 1,0-1 0,0 0 0,1 0-1,-1 0 1,1 0 0,-1 0-1,1 0 1,-1 0 0,1 0-1,0 0 1,-1 0 0,1 0-1,0-1 1,0 1 0,0 0-1,0 0 1,0-1 0,-1 1-1,1 0 1,0-1 0,1 1-1,-1-1 1,0 1 0,0-1-1,0 0 1,0 1 0,0-1-1,0 0 1,0 0 0,1 0-1,-1 0 1,0 0 0,0 0-1,0 0 1,0 0 0,0-1-1,3 1 1,1-1-165,0-1 0,0 1-1,0-1 1,0 1 0,0-1 0,0-1-1,-1 1 1,8-5 0,-3-1-1468,-1 0 0,1-1 0,-1 0 0,-1 0 0,1 0 1,-2-1-1,11-19 0,4-15-7348</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59.706"/>
    </inkml:context>
    <inkml:brush xml:id="br0">
      <inkml:brushProperty name="width" value="0.025" units="cm"/>
      <inkml:brushProperty name="height" value="0.025" units="cm"/>
    </inkml:brush>
  </inkml:definitions>
  <inkml:trace contextRef="#ctx0" brushRef="#br0">176 0 17969,'0'0'7869,"-8"7"-6519,4-5-1258,0 1 1,1 0-1,-1 1 0,1-1 0,-1 0 0,1 1 0,0 0 0,0 0 0,1 0 0,-1 0 0,1 0 0,0 1 1,0-1-1,0 1 0,1-1 0,0 1 0,-1 0 0,2-1 0,-2 8 0,2 4-95,0-1 0,0 1 1,2 0-1,0-1 0,1 1 0,0-1 0,1 0 0,1 0 1,0 0-1,2-1 0,-1 0 0,1 0 0,1 0 0,19 23 0,-24-35-2176,-5-10 439,-11-13-1627,-66-48-4607,32 30 8384,3-2 4084,43 40-4195,0 0 1,0 0-1,-1 0 1,1 0-1,0 0 1,1 0-1,-1 0 0,0-1 1,0 1-1,0 0 1,1-1-1,-1 1 1,1 0-1,-1-1 1,1 1-1,-1-1 0,1 1 1,0-1-1,0 1 1,0-1-1,0-2 1,0 3-154,1 0 0,0 0 0,0 0 0,-1 0 0,1 0 0,0 0 0,0 1 0,0-1 0,0 0 1,0 0-1,0 1 0,0-1 0,0 0 0,0 1 0,0-1 0,0 1 0,1 0 0,-1-1 0,0 1 0,2-1 1,11-1 101,0 1 1,0 0 0,22 1 0,-22 1-79,39-1-40,16 0-1540,-25 0-3791,-26-3-634,-11-5-2333</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00.049"/>
    </inkml:context>
    <inkml:brush xml:id="br0">
      <inkml:brushProperty name="width" value="0.025" units="cm"/>
      <inkml:brushProperty name="height" value="0.025" units="cm"/>
    </inkml:brush>
  </inkml:definitions>
  <inkml:trace contextRef="#ctx0" brushRef="#br0">1 1 20916,'0'0'8520,"55"-1"-9769,-20 1-3428,-5 0-5701</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02.137"/>
    </inkml:context>
    <inkml:brush xml:id="br0">
      <inkml:brushProperty name="width" value="0.025" units="cm"/>
      <inkml:brushProperty name="height" value="0.025" units="cm"/>
    </inkml:brush>
  </inkml:definitions>
  <inkml:trace contextRef="#ctx0" brushRef="#br0">47 158 12204,'0'0'12321,"-4"11"-12289,3-9-32,-28 73 30,26-66-24,1 1-1,-1-1 1,2 1-1,-1-1 1,1 1-1,1 0 1,0 12-1,0-21 21,1 0-1,-1 1 1,1-1-1,-1 0 1,1 0-1,0 0 1,-1 0-1,1 0 1,0 0-1,0 0 1,0 0 0,0-1-1,-1 1 1,1 0-1,0 0 1,1-1-1,-1 1 1,0 0-1,0-1 1,0 1-1,0-1 1,0 0-1,1 1 1,-1-1-1,0 0 1,0 0-1,0 0 1,1 1-1,-1-1 1,0-1-1,0 1 1,2 0-1,43-8 1877,-33 3-1649,0-1 0,-1 0-1,1-1 1,-1-1 0,-1 0 0,15-13-1,-18 15-116,-1 0 0,-1-1 0,1 0-1,-1 0 1,0 0 0,-1-1-1,0 0 1,0 0 0,0-1-1,4-12 1,-24 45 19,-6 21-171,18-38 12,1 1 0,0-1 0,1 1 0,0-1 1,-1 15-1,2-21 14,0 1 0,0-1 0,0 1 0,1-1 0,-1 1 0,0-1 0,1 1 0,-1-1 0,1 1 0,-1-1 0,1 1 0,0-1 0,0 0 0,-1 1 0,1-1 0,0 0-1,0 0 1,0 0 0,0 0 0,1 0 0,-1 0 0,0 0 0,0 0 0,1 0 0,-1 0 0,0 0 0,1-1 0,-1 1 0,1-1 0,-1 1 0,1-1 0,-1 0 0,1 1 0,-1-1 0,2 0 0,7 0 70,0 0-1,0-1 1,0 0 0,0 0-1,0-1 1,0-1 0,-1 0-1,1 0 1,-1-1-1,0 0 1,17-10 0,-21 11-49,1 0 1,-1 0 0,-1-1 0,1 0 0,0 1-1,-1-2 1,0 1 0,0-1 0,0 1 0,-1-1-1,1 0 1,-1 0 0,0 0 0,-1-1-1,1 1 1,-1-1 0,0 0 0,0 1 0,-1-1-1,0 0 1,1-8 0,-2 13-32,0 1 0,0-1 0,0 1 0,0 0 0,0-1 0,0 1 0,0-1 0,0 1 0,0-1 0,0 1 0,0 0 0,0-1 0,-1 1 0,1-1 0,0 1 0,0 0 0,0-1 0,-1 1 0,1 0 0,0-1 0,0 1 0,-1 0 0,1-1 0,0 1 0,-1 0 0,1 0 0,0-1 0,-1 1 0,1 0 0,0 0 0,-1 0 0,1-1 0,-1 1 0,0 0 0,-16 5 0,-12 19 0,26-20 0,4-4 0,0 0 0,1-1 0,-1 1 0,0 0 0,0 0 0,0 0 0,1 0 0,-1 0 0,0 0 0,0 0 0,1 0 0,-1 1 0,0-1 0,0 0 0,0 1 0,0-1 0,1 1 0,-1-1 0,0 1 0,0-1 0,0 1 0,0 0 0,0 0 0,0 0 0,1 1 0,15 6 0,-13-8 0,14 1 0,0-2 0,-1 0 0,1-1 0,17-5 0,-32 7 0,0-1 0,0 1 0,0-1 0,0 0 0,0 0 0,0-1 0,0 1 0,0-1 0,0 1 0,-1-1 0,1 0 0,-1 0 0,1 0 0,-1 0 0,0 0 0,0-1 0,0 1 0,0-1 0,0 1 0,-1-1 0,1 0 0,-1 0 0,0 0 0,1 1 0,-1-1 0,0-1 0,-1 1 0,1 0 0,-1 0 0,1-4 0,-1 7 0,0-1 0,0 1 0,-1 0 0,1-1 0,0 1 0,0 0 0,0-1 0,-1 1 0,1 0 0,0 0 0,0-1 0,-1 1 0,1 0 0,0 0 0,0-1 0,-1 1 0,1 0 0,0 0 0,-1 0 0,1 0 0,0 0 0,-1-1 0,1 1 0,0 0 0,-1 0 0,1 0 0,0 0 0,-1 0 0,1 0 0,0 0 0,-1 0 0,1 0 0,0 0 0,-1 0 0,1 1 0,0-1 0,-1 0 0,1 0 0,0 0 0,-1 0 0,1 0 0,0 1 0,-1-1 0,1 0 0,0 0 0,0 0 0,-1 1 0,-17 10 0,5 1 0,1 1 0,1 0 0,0 0 0,-12 20 0,20-29 0,0 0 0,1 0 0,-1 1 0,1-1 0,0 1 0,1-1 0,-1 1 0,1 0 0,0-1 0,0 1 0,0 0 0,0 0 0,1 0 0,0 0 0,0 0 0,1 0 0,-1-1 0,1 1 0,0 0 0,2 6 0,-1-8 0,1 0 0,-1-1 0,1 0 0,-1 1 0,1-1 0,-1 0 0,1 0 0,0 0 0,0-1 0,0 1 0,0-1 0,1 1 0,-1-1 0,0 0 0,0 0 0,1-1 0,-1 1 0,1-1 0,-1 0 0,0 1 0,6-2 0,3 1 0,0 0 0,1-1 0,-1 0 0,23-7 0,-17 1 0,-1-1 0,0 0 0,0-2 0,-1 0 0,0-1 0,-1 0 0,0-1 0,-1-1 0,-1 0 0,0-1 0,0-1 0,-2 0 0,0 0 0,0-1 0,-2-1 0,0 1 0,0-1 0,-2-1 0,0 0 0,5-25 0,-11 42 0,-1-1 0,1 0 0,-1 0 0,0 1 0,0-1 0,0 0 0,0 1 0,0-1 0,0 0 0,0 0 0,-1 1 0,1-1 0,0 0 0,-1 1 0,0-3 0,0 4 0,1 0 0,-1-1 0,1 1 0,0 0 0,-1-1 0,1 1 0,-1 0 0,1 0 0,-1 0 0,1-1 0,-1 1 0,1 0 0,-1 0 0,0 0 0,1 0 0,-1 0 0,1 0 0,-1 0 0,1 0 0,-1 0 0,1 0 0,-1 0 0,1 0 0,-1 1 0,1-1 0,-1 0 0,1 0 0,-1 0 0,0 1 0,-5 3 0,0 0 0,0 0 0,1 0 0,0 1 0,-9 8 0,-3 6 0,-11 11 0,-29 40 0,51-62 0,0 1 0,1 0 0,0 0 0,0 0 0,1 1 0,0-1 0,1 1 0,0 0 0,0 0 0,0 12 0,2-20 0,1 0 0,0-1 0,0 1 0,1 0 0,-1 0 0,0-1 0,0 1 0,1 0 0,-1 0 0,1-1 0,0 1 0,-1-1 0,1 1 0,0 0 0,0-1 0,0 1 0,0-1 0,0 0 0,0 1 0,1-1 0,-1 0 0,3 2 0,0 0 0,0-1 0,0 0 0,1 0 0,-1 0 0,1-1 0,-1 0 0,1 0 0,7 1 0,7 0 0,1-1 0,-1-1 0,26-4 0,-35 3-243,0-1 0,-1-1 0,1 0 0,-1 0 1,1-1-1,-1-1 0,17-9 0,-22 11 117,1 1 0,-1-1 1,0-1-1,0 1 0,0 0 0,0-1 1,-1 0-1,0 0 0,1 0 0,-1 0 1,-1 0-1,1-1 0,0 1 0,-1-1 1,0 0-1,0 1 0,1-7 0,-3 10 78,0 1 0,0-1-1,0 1 1,0-1-1,0 1 1,1 0 0,-1-1-1,0 1 1,0-1 0,-1 1-1,1-1 1,0 1-1,0 0 1,0-1 0,0 1-1,0-1 1,0 1 0,-1 0-1,1-1 1,0 1 0,0-1-1,0 1 1,-1 0-1,1-1 1,0 1 0,-1 0-1,1-1 1,0 1 0,-1 0-1,1 0 1,0-1-1,-1 1 1,1 0 0,-1 0-1,1 0 1,0-1 0,-1 1-1,0 0 1,-22 5-857,-16 18 515,35-21 382,1 1 0,-1 0 1,1 0-1,0 0 1,1 1-1,-1-1 0,0 0 1,1 1-1,0 0 0,0 0 1,0 0-1,0 0 1,-1 5 661,37-9-9868,-5-6 3182,2-17 11088,-9 3-3664,6-4-988,-15 12 1769,0-2 1,-2 1-1,15-22 1,-2-3-1017,-10 17-352,-9 14-609,0 0 0,0 0 0,-1 0 0,0-1 0,0 0 0,0 0 0,-1 0 0,-1 0 0,1 0 0,-1 0 0,-1-1 0,2-14 0,-6 22-196,0 1 0,0-1 1,0 1-1,0 0 1,0 0-1,0 0 0,0 0 1,0 0-1,0 1 0,0 0 1,1-1-1,-1 1 0,0 0 1,-4 2-1,-13 13 112,1 1-1,0 0 1,1 2 0,1 0-1,1 1 1,1 0-1,1 1 1,0 1 0,2 0-1,-19 48 1,25-20 630</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02.603"/>
    </inkml:context>
    <inkml:brush xml:id="br0">
      <inkml:brushProperty name="width" value="0.025" units="cm"/>
      <inkml:brushProperty name="height" value="0.025" units="cm"/>
    </inkml:brush>
  </inkml:definitions>
  <inkml:trace contextRef="#ctx0" brushRef="#br0">0 10 3267,'0'-4'-897,"8"-1"-1217</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03.479"/>
    </inkml:context>
    <inkml:brush xml:id="br0">
      <inkml:brushProperty name="width" value="0.025" units="cm"/>
      <inkml:brushProperty name="height" value="0.025" units="cm"/>
    </inkml:brush>
  </inkml:definitions>
  <inkml:trace contextRef="#ctx0" brushRef="#br0">176 201 12043,'0'0'12455,"-9"-4"-11446,7 2-971,-1 1 0,0-1-1,0 1 1,0-1 0,-1 1 0,1 0 0,0 0 0,0 0-1,-1 0 1,1 1 0,0 0 0,-1-1 0,1 1 0,-1 0 0,1 1-1,0-1 1,-1 1 0,1-1 0,0 1 0,-1 0 0,1 0 0,0 0-1,0 1 1,0-1 0,0 1 0,0 0 0,0 0 0,0 0 0,1 0-1,-1 0 1,1 0 0,-4 5 0,-3 2 148,0 1 0,0 1 0,-9 16 1,15-24-118,1 0 0,0 1 0,1-1 1,-1 1-1,1 0 0,0 0 0,-1-1 1,2 1-1,-1 0 0,0 0 0,1 0 1,0 0-1,0 0 0,0 0 0,0 0 1,1 4-1,0-6-55,0-1 0,0 0-1,0 1 1,0-1 0,0 1 0,0-1 0,0 0 0,0 0 0,1 0 0,-1 0 0,0 0-1,1 0 1,-1 0 0,1 0 0,-1 0 0,1-1 0,0 1 0,-1-1 0,1 1-1,0-1 1,-1 0 0,1 1 0,3-1 0,48 2 293,-41-3-210,7 1-31,-1-1 0,1-2 0,-1 0 0,0 0 0,0-2 0,0 0 0,0-1 0,-1-1 1,0-1-1,-1 0 0,1-1 0,25-20 0,-32 22 25,0-2 0,-1 1-1,1-1 1,-2 0 0,1-1 0,-2 0-1,1-1 1,-1 1 0,-1-2 0,0 1-1,0 0 1,-1-1 0,-1 0 0,0 0-1,0-1 1,-2 1 0,1-1 0,-1 1-1,0-18 1,-2 28-100,0 1 0,0-1 0,0 0 0,-1 1 0,1-1 0,0 1 0,-1-1 0,1 0 0,-1 1 0,1-1 0,-1 1 0,0-1 0,1 1 0,-1-1 0,0 1 0,0 0 0,0 0 0,0-1-1,0 1 1,-1 0 0,1 0 0,0 0 0,0 0 0,-1 0 0,1 0 0,-1 0 0,1 1 0,-1-1 0,1 0 0,-1 1 0,1-1 0,-1 1 0,1 0 0,-1-1 0,0 1 0,1 0 0,-1 0 0,0 0 0,-2 1 0,-1-1-33,0 1 1,0-1-1,0 1 0,0 1 1,0-1-1,0 1 1,0 0-1,1 0 0,-1 0 1,1 1-1,0-1 0,-6 5 1,2 1 27,-1-1 1,1 2 0,1-1-1,0 1 1,0 0 0,1 1-1,0 0 1,0 0 0,1 0-1,1 0 1,-1 1 0,2 0-1,0 0 1,0 0 0,-2 19-1,5-28 20,0 0-1,0 0 0,1-1 1,-1 1-1,0 0 0,1-1 1,-1 1-1,1 0 0,0-1 1,-1 1-1,1-1 0,0 1 1,0-1-1,0 1 0,0-1 1,0 0-1,0 1 0,1-1 1,-1 0-1,0 0 0,1 0 1,-1 0-1,0 0 1,1 0-1,0 0 0,-1-1 1,1 1-1,-1 0 0,1-1 1,0 0-1,1 1 0,10 2-187,0-1 0,0-1 0,20 1 0,-24-3-514,-1 2 1,1-1-1,-1 1 0,14 3 0,-21-3 666,0-1 0,-1 1 0,1-1-1,0 1 1,0 0 0,0-1-1,-1 1 1,1 0 0,0 0 0,-1-1-1,1 1 1,0 0 0,-1 0-1,1 0 1,-1 0 0,1 0-1,-1 0 1,0 0 0,1 0 0,-1 0-1,0 0 1,0 0 0,0 0-1,0 0 1,0 0 0,0 0-1,0 1 1,-6 37 46,1-1-91,6-37 79,0 0-1,0 0 1,0 0-1,0 0 1,1 0 0,-1-1-1,0 1 1,1 0-1,-1-1 1,0 1 0,1-1-1,-1 1 1,1-1 0,-1 0-1,0 0 1,1 0-1,-1 1 1,1-1 0,-1-1-1,1 1 1,2 0-1,35-5 292,-32 3-280,1-1 0,-1 0 0,0 0 1,0-1-1,-1 0 0,1 0 0,-1 0 0,0-1 1,8-8-1,-10 9 32,0 1 1,-1-1-1,0 0 1,0 0 0,0 0-1,0 0 1,-1 0-1,0-1 1,0 1-1,0-1 1,0 0-1,0 1 1,-1-1-1,0 0 1,1-8 0,-3 12-24,1 0 1,0 0-1,0 0 1,0 0-1,-1 0 1,1 0-1,0 1 0,-1-1 1,1 0-1,-1 0 1,1 0-1,-1 0 1,0 1-1,1-1 1,-1 0-1,0 0 1,1 1-1,-1-1 1,0 1-1,0-1 1,1 1-1,-1-1 1,0 1-1,0-1 1,0 1-1,0-1 1,0 1-1,0 0 1,0 0-1,0 0 1,0-1-1,0 1 1,0 0-1,0 0 1,0 0-1,0 1 1,0-1-1,0 0 1,0 0-1,0 0 1,1 1-1,-1-1 1,0 0-1,-2 2 1,-1-1-10,0 0-1,0 0 1,0 1 0,0-1-1,0 1 1,0 0 0,0 0-1,1 1 1,-5 3 0,6-5 3,1 0 1,-1 0 0,1 0-1,0 1 1,-1-1-1,1 1 1,0-1 0,0 1-1,0-1 1,0 1-1,0 0 1,0-1 0,1 1-1,-1 0 1,1 0-1,-1-1 1,1 1 0,-1 0-1,1 0 1,0 0-1,0 0 1,0 0 0,0-1-1,0 1 1,0 0 0,1 0-1,-1 0 1,2 2-1,0-2-5,0 1 0,0-1 0,1 0 0,-1 0 0,1 0 0,0 0 0,0-1 0,-1 1 0,1-1 0,0 1 0,0-1 0,0 0 0,1 0 0,-1-1 0,5 1 0,26 7 23,0 2-1,62 25 1,-93-84 3311,-3 31-3457,-1 7-190,1 0 1,0 0-1,1 0 1,2-14 0,-2 23 224,-1 0 1,0 0-1,1 0 1,0 0 0,-1 1-1,1-1 1,0 0-1,0 1 1,0-1 0,0 0-1,0 1 1,0-1 0,0 1-1,1 0 1,-1-1-1,0 1 1,1 0 0,-1 0-1,1 0 1,0 0-1,-1 0 1,1 0 0,0 0-1,-1 0 1,1 1 0,0-1-1,0 1 1,0-1-1,0 1 1,-1 0 0,4 0-1,61 0-9715,-24 0-615</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04.037"/>
    </inkml:context>
    <inkml:brush xml:id="br0">
      <inkml:brushProperty name="width" value="0.025" units="cm"/>
      <inkml:brushProperty name="height" value="0.025" units="cm"/>
    </inkml:brush>
  </inkml:definitions>
  <inkml:trace contextRef="#ctx0" brushRef="#br0">0 3 18514,'4'8'8643,"12"50"-7176,-10-1-589,-4 101-1,-2-90-742,0-68-128,0 0 0,0 1 0,0-1 0,0 0 0,0 1 0,0-1 0,0 0 0,0 1-1,0-1 1,0 0 0,0 1 0,1-1 0,-1 0 0,0 0 0,0 1 0,0-1 0,1 0 0,-1 1 0,0-1 0,0 0 0,1 0-1,-1 0 1,0 1 0,1-1 0,-1 0 0,0 0 0,0 0 0,1 0 0,-1 1 0,0-1 0,1 0 0,-1 0 0,0 0-1,1 0 1,-1 0 0,1 0 0,-1 0 0,0 0 0,1 0 0,-1 0 0,0 0 0,1 0 0,-1 0 0,0 0 0,1-1 0,-1 1-1,0 0 1,1 0 0,-1 0 0,0 0 0,0-1 0,1 1 0,-1 0 0,0 0 0,0-1 0,1 1 0,-1 0 0,0 0-1,0-1 1,1 1 0,18-16 836,23-34-428,53-81 0,-3 1-257,-87 125-147,-4 2-51,1 1 0,0 0-1,0 0 1,-1 0 0,1 0-1,1 0 1,-1 0 0,0 0-1,0 1 1,4-2 0,-18 25-12644,-6-7 560</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04.364"/>
    </inkml:context>
    <inkml:brush xml:id="br0">
      <inkml:brushProperty name="width" value="0.025" units="cm"/>
      <inkml:brushProperty name="height" value="0.025" units="cm"/>
    </inkml:brush>
  </inkml:definitions>
  <inkml:trace contextRef="#ctx0" brushRef="#br0">1 1 7239,'0'0'18481,"52"51"-17071,-27-38-1058,8-3-128,1-3-256,4-3-1954,0-3-672,-4-1-930,-3 0-1216,-4-10-417,-3-3-865</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04.693"/>
    </inkml:context>
    <inkml:brush xml:id="br0">
      <inkml:brushProperty name="width" value="0.025" units="cm"/>
      <inkml:brushProperty name="height" value="0.025" units="cm"/>
    </inkml:brush>
  </inkml:definitions>
  <inkml:trace contextRef="#ctx0" brushRef="#br0">113 2 2819,'0'0'17659,"-9"-1"-15956,3 1-1508,0 0 0,0 0 0,-1 0 0,1 1 0,0 0 0,0 0 0,-9 4 0,13-4-147,-1 0 1,0 0-1,1 0 1,-1 1-1,0-1 1,1 1-1,0 0 1,-1-1-1,1 1 1,0 0-1,0 0 1,0 1-1,0-1 1,0 0-1,1 1 1,-1-1-1,1 1 1,-1 0-1,1-1 1,0 1-1,-1 5 0,2-8-43,0 1-1,0 0 0,1-1 0,-1 1 0,0 0 0,1-1 0,-1 1 0,1-1 0,-1 1 0,0-1 0,1 1 0,-1-1 0,1 1 1,0-1-1,-1 1 0,1-1 0,-1 0 0,1 1 0,0-1 0,-1 0 0,1 1 0,0-1 0,-1 0 0,1 0 0,0 0 0,-1 0 1,1 0-1,0 0 0,-1 0 0,1 0 0,0 0 0,0 0 0,-1 0 0,2 0 0,34-1 168,-30 0-134,79-11-297,-61 7-1859,1 1-1,29 0 1,-53 4 2016,-1 0 0,1 0 0,0 0 0,-1 0 0,1 0 0,0 0 0,-1 0 0,1 0 0,0 0 0,-1 0 0,1 1 0,0-1 0,-1 0 0,1 1 0,-1-1 0,1 0 0,-1 1 1,1-1-1,0 0 0,-1 1 0,0-1 0,1 1 0,-1-1 0,1 1 0,-1-1 0,1 1 0,-1 0 0,0-1 0,0 1 0,1-1 0,-1 1 0,0 0 0,0-1 0,1 1 0,-1 0 0,0-1 1,0 1-1,0 0 0,0-1 0,0 1 0,0 0 0,0-1 0,-1 2 0,1-1-107,0 0 1,0-1-1,0 1 0,0 0 1,0 0-1,0 0 0,0-1 1,0 1-1,1 0 0,-1 0 1,0-1-1,0 1 0,1 0 1,-1 0-1,0-1 0,1 1 1,-1 0-1,1-1 0,-1 1 1,1 0-1,-1-1 0,1 1 1,-1-1-1,1 1 0,0-1 1,-1 1-1,1-1 0,0 1 1,-1-1-1,2 1 0,11 1-4531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07.306"/>
    </inkml:context>
    <inkml:brush xml:id="br0">
      <inkml:brushProperty name="width" value="0.025" units="cm"/>
      <inkml:brushProperty name="height" value="0.025" units="cm"/>
    </inkml:brush>
  </inkml:definitions>
  <inkml:trace contextRef="#ctx0" brushRef="#br0">1 0 17777,'0'0'3363,"53"27"-1794,-18-23-1312,4-2-193,4-2-96,6 0-1986,-7 0-3235,-3-5-4644</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59.734"/>
    </inkml:context>
    <inkml:brush xml:id="br0">
      <inkml:brushProperty name="width" value="0.025" units="cm"/>
      <inkml:brushProperty name="height" value="0.025" units="cm"/>
    </inkml:brush>
  </inkml:definitions>
  <inkml:trace contextRef="#ctx0" brushRef="#br0">40 0 22966,'0'0'2530,"-11"66"-2882,3-24 416,-2 10 0,5 4-320,5 1-961,0 0-865,0-1-385,0-6 257,0-6-2498,-5-9-4677</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05.035"/>
    </inkml:context>
    <inkml:brush xml:id="br0">
      <inkml:brushProperty name="width" value="0.025" units="cm"/>
      <inkml:brushProperty name="height" value="0.025" units="cm"/>
    </inkml:brush>
  </inkml:definitions>
  <inkml:trace contextRef="#ctx0" brushRef="#br0">178 0 8040,'0'0'7436,"-12"2"-4132,-5 0-2737,0 0 1,1 1-1,-1 1 0,1 1 0,0 1 0,0 0 0,1 0 0,-20 13 0,34-14-254,10-3-119,11-1 82,-19-1-253,47-2-45,-33 0-803,-1 1-1,0 1 1,1 0 0,-1 1 0,1 0-1,-1 1 1,0 1 0,0 0 0,15 5 0,-28-7 893,0 0 0,1 0 1,-1 0-1,0 0 0,1 0 1,-1 0-1,0 0 0,0 0 1,0 0-1,0 1 0,0-1 1,0 0-1,0 1 0,-1-1 1,1 1-1,0-1 1,-1 1-1,1-1 0,-1 1 1,0-1-1,1 1 0,-1 0 1,0-1-1,0 1 0,0-1 1,0 1-1,0 0 0,0-1 1,-1 1-1,1-1 0,0 1 1,-1-1-1,1 1 1,-1-1-1,0 1 0,0-1 1,1 1-1,-1-1 0,0 0 1,-2 3-1,-4 6 726,0 0 0,-1-1 0,-16 16 0,24-25-793,-7 7 583,4-4-130,0 1 1,0-1 0,0 0-1,-1 0 1,1 0 0,-1 0-1,0-1 1,0 1 0,0-1-1,0 0 1,0 0 0,0 0-1,-1-1 1,-8 2 0,13-3-556,-1 0 1,1 0-1,-1-1 1,1 1-1,-1 0 1,1-1-1,0 1 1,-1 0-1,1-1 1,-1 1-1,1-1 1,0 1-1,-1 0 1,1-1-1,0 1 1,0-1-1,-1 1 1,1-1-1,0 1 0,0-1 1,0 1-1,0-1 1,0 1-1,-1-1 1,1 1-1,0-1 1,0 1-1,0-1 1,0 0-1,0 1 1,1-1-1,-1 1 1,0-1-1,0 1 1,1-2-1,4-20-4966,11-3-1873,7-3-3582</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05.376"/>
    </inkml:context>
    <inkml:brush xml:id="br0">
      <inkml:brushProperty name="width" value="0.025" units="cm"/>
      <inkml:brushProperty name="height" value="0.025" units="cm"/>
    </inkml:brush>
  </inkml:definitions>
  <inkml:trace contextRef="#ctx0" brushRef="#br0">192 0 17296,'0'0'2611,"-9"7"-551,0 0-1669,0 0 0,0 1 0,1-1-1,0 2 1,0-1 0,1 1-1,0 1 1,1-1 0,0 1-1,1 0 1,-1 1 0,2-1 0,0 1-1,0 0 1,-3 17 0,6-19-359,1 0-1,0 0 1,1 1 0,0-1 0,1 0 0,0 0 0,0 0 0,1 0 0,0 0-1,0-1 1,1 1 0,0-1 0,1 0 0,-1 0 0,10 10 0,13 27-1001,-35-47-2239,-29-21 2903,15 5 282,4 5 253,2-1 0,-1 0 0,-13-18 0,30 32-209,-1 0-1,1 0 1,0 0 0,0 0 0,0 0 0,0-1-1,0 1 1,0 0 0,0 0 0,-1 0 0,1 0 0,0-1-1,0 1 1,0 0 0,0 0 0,0 0 0,0 0-1,0-1 1,0 1 0,0 0 0,0 0 0,0 0-1,0-1 1,0 1 0,0 0 0,0 0 0,0 0 0,0-1-1,1 1 1,-1 0 0,0 0 0,0 0 0,0 0-1,0 0 1,0-1 0,0 1 0,0 0 0,1 0-1,-1 0 1,0 0 0,0 0 0,0-1 0,0 1 0,0 0-1,1 0 1,-1 0 0,0 0 0,0 0 0,0 0-1,1 0 1,-1 0 0,17-3 120,21 5-451,25 9-1147,-3-1-1696,2-5-3742,-11-5-4486</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05.733"/>
    </inkml:context>
    <inkml:brush xml:id="br0">
      <inkml:brushProperty name="width" value="0.025" units="cm"/>
      <inkml:brushProperty name="height" value="0.025" units="cm"/>
    </inkml:brush>
  </inkml:definitions>
  <inkml:trace contextRef="#ctx0" brushRef="#br0">133 1 16335,'-9'0'3663,"1"0"-3097,0 1 0,-1 0 0,1 0 1,0 1-1,0 0 0,0 1 0,-9 4 1,14-6-370,0 0 1,0 0 0,0 1 0,0 0 0,0-1 0,1 1-1,-1 0 1,1 0 0,-1 1 0,1-1 0,0 0-1,0 1 1,0-1 0,0 1 0,1 0 0,-1 0-1,1 0 1,-1 0 0,1 0 0,0 0 0,0 0-1,0 0 1,1 0 0,-1 0 0,0 4 0,2-6-188,-1 0 0,0 0 0,0 0 0,1 0 0,-1 0 0,0 0 0,1 0 0,-1 0 0,1 0 0,-1 0 0,1 0 0,0 0 0,-1 0 1,1 0-1,0-1 0,0 1 0,0 0 0,-1-1 0,1 1 0,0 0 0,0-1 0,0 1 0,0-1 0,0 0 0,0 1 0,0-1 0,0 0 0,0 1 0,0-1 0,0 0 0,0 0 0,2 0 1,42 2 159,-35-3-160,3 0-82,0-1-1,0 0 1,0-1-1,-1-1 1,1 0-1,-1 0 1,0-1 0,12-7-1,-8 4-31,0 0 0,1 2 0,21-6 1,-37 12 99,0 1 1,-1-1-1,1 1 1,0-1 0,-1 1-1,1-1 1,-1 1-1,1-1 1,-1 1 0,1-1-1,-1 1 1,1-1 0,-1 1-1,0 0 1,1-1-1,-1 1 1,0 0 0,0 0-1,1-1 1,-1 1-1,0 0 1,0 0 0,0-1-1,0 1 1,0 0 0,0 0-1,0-1 1,0 1-1,0 0 1,0 0 0,0-1-1,-1 2 1,-1 39 424,1-28-255,2-12-150,-1 0 1,1-1-1,0 1 0,-1-1 1,1 1-1,0-1 1,0 1-1,-1-1 1,1 1-1,0-1 1,0 0-1,0 1 1,0-1-1,0 0 1,-1 0-1,1 0 0,0 0 1,0 0-1,0 0 1,0 0-1,0 0 1,0 0-1,0 0 1,-1 0-1,1 0 1,0-1-1,1 1 0,29-7 175,40-26-2129,-6-11-4890,-30 14 534</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06.059"/>
    </inkml:context>
    <inkml:brush xml:id="br0">
      <inkml:brushProperty name="width" value="0.025" units="cm"/>
      <inkml:brushProperty name="height" value="0.025" units="cm"/>
    </inkml:brush>
  </inkml:definitions>
  <inkml:trace contextRef="#ctx0" brushRef="#br0">31 1 7687,'0'0'13143,"1"10"-12363,-1 12-36,0-1 0,-1 1 0,-1 0 0,-10 39 1,9-49-127,0-5-302,1 0 1,0-1-1,0 1 1,0 0-1,1 0 1,0 1-1,1-1 1,0 0-1,0 0 1,2 11 0,-2-17-302,0-1 0,1 1 0,-1-1 1,0 0-1,1 1 0,-1-1 0,0 1 1,1-1-1,-1 0 0,1 1 1,-1-1-1,1 0 0,-1 0 0,1 1 1,-1-1-1,1 0 0,-1 0 1,1 0-1,-1 0 0,1 0 0,0 0 1,-1 1-1,1-1 0,-1 0 1,1-1-1,-1 1 0,1 0 0,-1 0 1,1 0-1,-1 0 0,1 0 1,-1 0-1,1-1 0,-1 1 0,1 0 1,-1 0-1,1-1 0,-1 1 1,1 0-1,-1-1 0,1 1 0,-1-1 1,0 1-1,1-1 0,18-18 232,-19 17-183,1 0 1,0 0-1,-1 0 1,1-1 0,-1 1-1,0 0 1,1-1-1,-1 1 1,0 0-1,-1-1 1,1 1 0,0 0-1,-1 0 1,1-1-1,-1 1 1,0 0-1,1 0 1,-1 0 0,0 0-1,-1 0 1,1 0-1,0 0 1,0 0-1,-1 0 1,-2-3 0,-4-6-84,52 30-542,-29-12 582,1-1-1,-1-1 0,1-1 0,0 0 0,0-1 1,32 2-1,-42-5-9,1 1 0,-1-1 0,1 0 0,-1-1 0,1 1 0,-1-1 0,1-1 1,-1 1-1,1-1 0,-1 0 0,0 0 0,0-1 0,0 0 0,0 0 0,-1 0 0,1-1 0,-1 0 0,0 0 0,9-9 0,-13 12 18,0 1 0,-1-1 0,1 0 0,0 0 0,0-1 0,-1 1 0,1 0 0,-1 0 0,1 0 0,-1 0 0,1-1 0,-1 1 0,0 0 0,1 0 0,-1-1 0,0 1 0,0 0 1,0 0-1,0-1 0,0 1 0,0 0 0,-1-3 0,0 3-18,0 0 1,1 0 0,-1 1 0,0-1 0,0 0-1,0 0 1,0 0 0,0 1 0,0-1 0,0 1-1,0-1 1,0 1 0,0-1 0,0 1 0,0-1-1,-1 1 1,1 0 0,0 0 0,-2-1 0,-2 1-20,0 0 0,0 0 0,-1 0 0,1 0 0,0 1 1,0 0-1,0 0 0,0 0 0,0 0 0,-5 3 0,7-2 14,-1 0 0,1 1-1,0-1 1,0 0-1,0 1 1,1 0 0,-1 0-1,1 0 1,-1 0 0,1 0-1,0 1 1,-3 5 0,5-8-5,-1 0 0,1 0 0,0 0 0,-1 0 0,1 0 0,0 1 0,0-1 0,-1 0 1,1 0-1,0 0 0,0 0 0,0 1 0,1-1 0,-1 0 0,0 0 0,0 0 0,1 0 0,-1 0 0,0 0 1,1 0-1,-1 0 0,1 0 0,-1 0 0,1 0 0,0 0 0,-1 0 0,1 0 0,0 0 0,0 0 1,0 0-1,0-1 0,0 1 0,0 0 0,0-1 0,0 1 0,0-1 0,0 1 0,0-1 0,0 1 1,0-1-1,0 0 0,0 0 0,0 1 0,3-1 0,19 3-244,1-1 0,0-2 0,0 0 0,-1-1 0,1-2 0,0 0 0,-1-1 1,30-11-1,14 0-48,-66 16 317,-1-1 0,0 0 1,0 1-1,1-1 0,-1 0 0,0 1 0,0-1 1,0 0-1,0 1 0,0-1 0,1 1 1,-1-1-1,0 0 0,0 1 0,0-1 0,0 0 1,0 1-1,0-1 0,0 1 0,0-1 0,0 0 1,0 1-1,-1-1 0,1 0 0,0 1 0,0-1 1,0 1-1,0-1 0,-1 0 0,1 1 0,0-1 1,0 0-1,0 0 0,-1 1 0,1-1 1,0 0-1,-1 1 0,1-1 0,0 0 0,-1 0 1,-10 19 537,8-15-485,0 0 1,1 0-1,-1 1 1,1-1-1,0 1 0,0 0 1,1 0-1,-1-1 1,1 1-1,-1 8 1,2-12-91,0 0 1,1 1-1,-1-1 1,0 1 0,0-1-1,1 0 1,-1 1 0,1-1-1,-1 0 1,1 1 0,0-1-1,-1 0 1,1 0-1,0 0 1,0 0 0,0 0-1,0 0 1,0 0 0,0 0-1,0 0 1,0 0 0,0 0-1,1 0 1,-1-1-1,0 1 1,0-1 0,1 1-1,-1-1 1,0 1 0,1-1-1,-1 0 1,1 1 0,-1-1-1,0 0 1,1 0-1,-1 0 1,1 0 0,-1-1-1,3 1 1,4 0-947,21-2-8245,-8-9-5724</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06.930"/>
    </inkml:context>
    <inkml:brush xml:id="br0">
      <inkml:brushProperty name="width" value="0.025" units="cm"/>
      <inkml:brushProperty name="height" value="0.025" units="cm"/>
    </inkml:brush>
  </inkml:definitions>
  <inkml:trace contextRef="#ctx0" brushRef="#br0">72 102 10698,'0'-9'3070,"0"-38"885,0 8 2953,-11 42-4788,5 4-2062,0 0-1,1 0 1,0 1 0,1 0 0,0 0 0,0 0 0,0 0 0,1 0 0,-3 15 0,2-5 74,0-1 0,2 0-1,0 1 1,1 17 0,1-33-105,0 1-1,0-1 1,0 0-1,0 0 1,1 1-1,-1-1 1,1 0-1,-1 0 1,1 0-1,0 1 1,0-1-1,0 0 1,0 0-1,0 0 1,1-1-1,-1 1 1,1 0-1,-1 0 1,1-1-1,-1 1 1,4 2 0,-2-3 50,0 1 1,1-1-1,-1 1 1,1-1 0,-1 0-1,1-1 1,-1 1-1,1 0 1,0-1 0,-1 0-1,1 0 1,5 0-1,1-1 145,0-1 0,1 0-1,-1-1 1,0 0 0,0 0 0,0-1-1,-1 0 1,16-10 0,-12 6-148,-1 0 0,0-1 1,-1-1-1,0 0 1,-1-1-1,0 0 0,0 0 1,-1-1-1,-1 0 1,0-1-1,0 0 0,-2 0 1,1 0-1,-2-1 1,7-24-1,-12 25-146,-5 20-163,5-7 211,-7 20-48,0 1 1,2 1-1,0-1 0,2 1 1,0 0-1,1 37 0,1-56 82,1 0 0,0 0 0,0 0 0,0-1 0,1 1 0,-1 0 0,1 0 0,-1 0-1,1 0 1,0-1 0,0 1 0,0 0 0,1-1 0,-1 1 0,0-1 0,1 1 0,0-1 0,-1 0 0,1 0-1,0 0 1,0 0 0,1 0 0,-1 0 0,0 0 0,0-1 0,1 1 0,-1-1 0,1 1 0,0-1 0,-1 0 0,1 0-1,0 0 1,0-1 0,-1 1 0,1-1 0,0 1 0,0-1 0,0 0 0,0 0 0,-1 0 0,5-1 0,2 0 24,1-1 1,-1 0 0,1 0-1,-1-1 1,0 0 0,0 0-1,0-1 1,0-1 0,0 1 0,-1-1-1,10-8 1,-12 8-35,1-1 0,-1 0 0,0-1 0,0 1 0,-1-1 0,0 0 0,0-1 0,-1 1 0,0-1 0,0 0 0,-1 0 0,1 0 0,-2 0 0,1-1 0,-2 1 0,1-1 0,-1 1 0,0-1 0,0 0 0,-1 1 0,-2-14 0,2 19-333,-1 0 0,1 1 1,-1-1-1,0 0 0,0 1 0,0-1 1,0 1-1,0-1 0,-1 1 0,1 0 1,-1-1-1,0 1 0,1 0 0,-4-2 1,4 3 48,0 0 0,0 0 0,0 0 0,0 0 1,0 1-1,-1-1 0,1 0 0,0 1 0,0-1 0,-1 1 1,1 0-1,0-1 0,-1 1 0,1 0 0,-1 0 0,1-1 1,0 1-1,-1 0 0,1 1 0,-1-1 0,1 0 1,0 0-1,-1 1 0,1-1 0,0 0 0,-1 1 0,1-1 1,0 1-1,-2 1 0,-13 16-7446</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07.305"/>
    </inkml:context>
    <inkml:brush xml:id="br0">
      <inkml:brushProperty name="width" value="0.025" units="cm"/>
      <inkml:brushProperty name="height" value="0.025" units="cm"/>
    </inkml:brush>
  </inkml:definitions>
  <inkml:trace contextRef="#ctx0" brushRef="#br0">120 19 18962,'0'0'7196,"-8"-4"-6646,6 2-540,0 0-1,-1 1 1,1 0 0,0-1 0,-1 1-1,1 0 1,-1 0 0,1 0 0,-1 0-1,0 1 1,1-1 0,-1 1 0,0-1-1,0 1 1,1 0 0,-1 0 0,0 0-1,1 1 1,-1-1 0,0 1 0,1-1-1,-1 1 1,0 0 0,1 0-1,-1 0 1,1 0 0,-1 0 0,1 1-1,0-1 1,0 1 0,-1 0 0,1-1-1,0 1 1,1 0 0,-1 0 0,0 1-1,0-1 1,1 0 0,-2 3 0,1-3 67,1-1 0,-1 1 1,1 0-1,0 0 0,0 0 1,0 0-1,0 0 1,0 0-1,0 0 0,0 0 1,1 0-1,-1 0 0,1 0 1,-1 1-1,1-1 1,0 0-1,0 0 0,0 1 1,0-1-1,1 3 0,0-4-4,0 0-1,-1 0 1,1 0-1,0 0 1,0 0-1,1 0 1,-1 0-1,0 0 1,0-1-1,0 1 1,1 0-1,-1-1 1,0 1-1,1-1 1,-1 1-1,0-1 1,1 0-1,-1 1 1,1-1-1,-1 0 1,0 0-1,3 0 1,7-1 91,0 1 0,0-2 0,-1 0 1,1 0-1,-1 0 0,17-8 0,2-3-392,0-2 1,35-25-1,-70 47 86,0 0 0,0 0-1,1 0 1,-1 1 0,-3 8 0,-1 0 98,4-8 41,0 1 0,0 0 0,1 0 0,0 0 0,1 0 1,0 1-1,1-1 0,0 1 0,0 0 0,-1 13 0,4-22-49,0-1-1,0 1 1,0 0 0,0-1-1,0 1 1,0-1-1,0 1 1,0 0 0,0-1-1,1 1 1,-1-1 0,0 1-1,0-1 1,1 1 0,-1 0-1,0-1 1,1 1 0,-1-1-1,1 1 1,-1-1 0,0 0-1,1 1 1,-1-1-1,1 1 1,-1-1 0,1 0-1,0 0 1,-1 1 0,1-1-1,-1 0 1,2 1 0,25-2-1676,26-17-2327,-8-8-1822,0-6-4469</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07.728"/>
    </inkml:context>
    <inkml:brush xml:id="br0">
      <inkml:brushProperty name="width" value="0.025" units="cm"/>
      <inkml:brushProperty name="height" value="0.025" units="cm"/>
    </inkml:brush>
  </inkml:definitions>
  <inkml:trace contextRef="#ctx0" brushRef="#br0">94 275 13901,'-12'9'4863,"4"-3"-3776,-34 26 2013,39-29-2699,0 0 1,0-1-1,0 1 1,0 1 0,1-1-1,-1 0 1,1 1 0,0-1-1,0 1 1,0 0 0,-2 7-1,4-11-378,1 1 0,-1-1-1,0 1 1,0 0 0,1-1-1,-1 1 1,0-1-1,1 1 1,-1-1 0,0 1-1,1-1 1,-1 1 0,1-1-1,-1 1 1,1-1 0,-1 0-1,1 1 1,0-1 0,-1 0-1,1 1 1,-1-1 0,1 0-1,0 0 1,-1 1-1,1-1 1,-1 0 0,1 0-1,0 0 1,-1 0 0,1 0-1,0 0 1,-1 0 0,1 0-1,0 0 1,0-1 0,34 1 113,-29-1-52,13 0-147,-1-2 1,0 0-1,0-1 1,0-1-1,0-1 1,-1 0-1,0-2 1,0 1-1,-1-2 0,0 0 1,25-20-1,-32 22 123,1-1-1,-1 0 0,0 0 0,-1-1 0,0 0 0,0-1 1,-1 0-1,0 0 0,-1 0 0,0-1 0,-1 0 0,0 0 1,-1-1-1,0 1 0,-1-1 0,0 0 0,0 0 0,0-18 1,-3 27-61,0 0 1,0-1 0,0 1-1,0 0 1,-1 0 0,1 0-1,-1 0 1,0 1-1,0-1 1,0 0 0,0 0-1,0 0 1,-1 1 0,1-1-1,-1 0 1,0 1 0,0 0-1,0-1 1,0 1 0,0 0-1,0 0 1,-1 0 0,1 0-1,-1 0 1,1 1-1,-1-1 1,0 1 0,0 0-1,0 0 1,1 0 0,-1 0-1,0 0 1,0 1 0,0-1-1,0 1 1,0 0 0,-4 0-1,-3-1-7,1 2 1,-1-1-1,1 1 0,0 1 0,-1 0 1,1 0-1,0 1 0,0 0 0,0 0 0,0 1 1,-7 5-1,-41 32 24,54-38-17,0-1 0,1 1 0,-1-1 0,1 1 0,0 0 0,0 0 0,0 0 0,0 0 0,0 1 0,1-1 0,0 0 1,-1 1-1,1-1 0,0 1 0,1-1 0,-2 7 0,3-8-13,-1 0 0,0 0 1,1 0-1,0-1 0,-1 1 0,1 0 1,0 0-1,0-1 0,0 1 0,0 0 1,0-1-1,0 1 0,0-1 0,1 1 1,-1-1-1,0 0 0,1 0 0,0 1 1,-1-1-1,1 0 0,-1 0 0,1 0 1,0-1-1,0 1 0,0 0 0,3 0 1,57 12-837,-50-11 507,25 2-1034,-15-2 745,0 1 1,0 1-1,24 7 0,-43-10 678,1 0 0,-1 0 0,1 0 0,-1 1 0,1-1-1,-1 1 1,0 0 0,0 0 0,0 0 0,0 0-1,0 0 1,-1 1 0,1 0 0,-1-1 0,1 1 0,-1 0-1,0 0 1,0 0 0,0 0 0,0 1 0,-1-1 0,0 0-1,1 1 1,-1-1 0,1 5 0,-2-3 237,-1-1 1,1 0 0,0 0-1,-1 0 1,0 0 0,0 0-1,0 0 1,-1 0 0,0 0-1,1 0 1,-1 0 0,0-1-1,-1 1 1,-4 6 0,0-2-31,0 0 0,-1 0 0,0-1 0,-14 11 0,12-15-2790,9-15-5998,1-11-9813</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08.970"/>
    </inkml:context>
    <inkml:brush xml:id="br0">
      <inkml:brushProperty name="width" value="0.025" units="cm"/>
      <inkml:brushProperty name="height" value="0.025" units="cm"/>
    </inkml:brush>
  </inkml:definitions>
  <inkml:trace contextRef="#ctx0" brushRef="#br0">182 7 15471,'0'0'12166,"-9"-2"-12107,4 1-29,0-1 1,0 2 0,0-1 0,0 0 0,0 1-1,0 0 1,0 0 0,0 1 0,0-1 0,0 1-1,0 0 1,1 0 0,-1 1 0,0 0 0,0-1-1,1 2 1,-1-1 0,1 0 0,0 1-1,0 0 1,0 0 0,0 0 0,0 0 0,0 1-1,-3 4 1,7-8-29,-1 1 0,1 0 0,0-1 0,-1 1 0,1 0 0,0 0 0,-1-1 0,1 1 0,0 0 0,0 0 0,-1-1 0,1 1 0,0 0 0,0 0 0,0 0 0,0-1 0,0 1 0,0 0 0,1 0 0,-1 0 0,0-1 0,0 1 0,0 0 0,1 0 0,-1-1 0,0 1 0,1 0 0,-1-1 0,1 1 0,-1 0 0,1-1 0,-1 1 0,1-1 0,-1 1 0,1 0 1,0-1-1,-1 0 0,1 1 0,0-1 0,1 1 0,34 12 37,-28-11-38,19 4-96,-13-3-159,1 0-1,-1 1 1,26 11 0,-37-14 256,-1 0 0,0 0 0,0 0 1,0 0-1,0 0 0,0 1 1,0-1-1,0 1 0,0-1 1,-1 1-1,1 0 0,-1 0 1,1 0-1,-1 0 0,0 0 0,1 0 1,-1 0-1,0 0 0,0 0 1,-1 1-1,1-1 0,0 0 1,-1 1-1,1-1 0,-1 1 1,0-1-1,0 0 0,0 1 0,0-1 1,-1 3-1,0-2 114,0 0-1,-1 0 1,1-1 0,-1 1 0,0 0-1,0-1 1,0 0 0,0 1-1,0-1 1,0 0 0,-1 0 0,1 0-1,-1 0 1,1-1 0,-1 1-1,0-1 1,0 1 0,0-1-1,0 0 1,0 0 0,0 0 0,0-1-1,-5 1 1,-8 3 423,0-2 0,-1 0 0,-17-1 0,26-1-504,0 0 1,1-1 0,-1 0 0,0 0-1,0 0 1,1-1 0,-12-4-1,18 5-39,-1 0 0,0 0 0,0 0 0,0 0 0,0 0 0,1-1-1,-1 1 1,1-1 0,-1 1 0,1-1 0,-1 1 0,1-1 0,0 0 0,0 1-1,0-1 1,0 0 0,0 0 0,0 0 0,0 0 0,0 0 0,1 0 0,-1 0-1,1 0 1,0 0 0,0 0 0,0-1 0,0 1 0,0 0 0,0 0 0,0 0-1,0 0 1,1-2 0,0 2-178,0 0 0,0 1-1,0-1 1,-1 0 0,1 1 0,1-1-1,-1 1 1,0-1 0,0 1-1,1 0 1,-1-1 0,0 1 0,1 0-1,-1 0 1,1 0 0,0 0-1,-1 0 1,1 0 0,0 1 0,-1-1-1,1 1 1,0-1 0,0 1-1,0-1 1,1 1 0,52-4-8105,-50 4 7252,30 0-6834</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09.615"/>
    </inkml:context>
    <inkml:brush xml:id="br0">
      <inkml:brushProperty name="width" value="0.025" units="cm"/>
      <inkml:brushProperty name="height" value="0.025" units="cm"/>
    </inkml:brush>
  </inkml:definitions>
  <inkml:trace contextRef="#ctx0" brushRef="#br0">9 1 17392,'0'0'9668,"0"8"-8691,4 186 3753,0-215-4730,-1 0 0,-1 0 0,0 0 0,-2 0 0,0 0 0,-5-25 0,-4 32 0,1 20 0,8-5 0,-1 0 0,1 0 0,0 0 0,0 0 0,-1 0 0,1 0 0,0 0 0,0 1 0,0-1 0,1 0 0,-1 0 0,0 0 0,0 0 0,1 0 0,-1 0 0,0 0 0,1 0 0,-1 0 0,1 0 0,-1 0 0,1 0 0,0 0 0,-1 0 0,1 0 0,0-1 0,0 1 0,-1 0 0,1 0 0,0-1 0,0 1 0,0-1 0,0 1 0,1 0 0,10 3-619,1-1 0,0 0 1,-1-1-1,1-1 0,0 0 0,0 0 0,0-1 1,0-1-1,0 0 0,-1-1 0,24-6 0,-7-3-4911,-2-3-2109</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10.422"/>
    </inkml:context>
    <inkml:brush xml:id="br0">
      <inkml:brushProperty name="width" value="0.025" units="cm"/>
      <inkml:brushProperty name="height" value="0.025" units="cm"/>
    </inkml:brush>
  </inkml:definitions>
  <inkml:trace contextRef="#ctx0" brushRef="#br0">131 40 13421,'0'0'16864,"-10"-6"-16304,5 2-518,3 3-39,0-1-1,0 1 1,0-1-1,0 1 1,0-1 0,0 1-1,-1 0 1,1 0-1,0 0 1,-1 0 0,1 1-1,0-1 1,-1 1 0,1-1-1,-1 1 1,1 0-1,-1 0 1,1 0 0,-1 0-1,1 0 1,-1 1 0,1-1-1,-1 1 1,1-1-1,0 1 1,-1 0 0,1 0-1,0 0 1,0 0 0,-1 1-1,1-1 1,0 1-1,0-1 1,-2 4 0,-22 33-58,25-36 52,0 0 1,0 0 0,0 0-1,0 0 1,1 0-1,-1 0 1,1 1-1,-1-1 1,1 0-1,0 0 1,0 1-1,0-1 1,0 0 0,1 0-1,-1 1 1,0-1-1,1 0 1,0 3-1,1-4 7,-1 0-1,0 0 0,1 0 1,-1-1-1,1 1 1,-1 0-1,0 0 1,1-1-1,0 1 0,-1-1 1,1 1-1,-1-1 1,1 0-1,0 0 1,-1 1-1,1-1 0,0 0 1,-1-1-1,1 1 1,-1 0-1,1 0 1,2-1-1,39-11 84,-31 6-109,0-1 0,0 0 0,0-1 0,-1-1 1,0 0-1,-1 0 0,0-1 0,-1-1 0,1 1 0,7-13 0,-43 56 186,21-27-85,0 0 1,0-1 0,1 1 0,0 1 0,0-1 0,0 1-1,1-1 1,0 1 0,0 0 0,0 0 0,-1 9 0,4-15-74,0-1 0,0 0 0,0 1 0,0-1 1,0 0-1,0 1 0,0-1 0,0 0 1,0 1-1,1-1 0,-1 0 0,0 1 1,0-1-1,0 0 0,0 1 0,1-1 1,-1 0-1,0 1 0,0-1 0,1 0 1,-1 0-1,0 1 0,0-1 0,1 0 1,-1 0-1,0 0 0,1 1 0,-1-1 0,0 0 1,1 0-1,-1 0 0,0 0 0,1 0 1,-1 0-1,0 1 0,1-1 0,21-1 273,18-10 55,-2-8-393,-1-2 1,-1-1-1,38-31 0,-73 53-112,-8 14-218,-76 93 1163,108-114-753,7-13-21,41-32 0,-21 14 0,-126 126 0,63-77-103,6-6-271,7-6-253,2-3 123,-1 1-1,1 0 1,0 0 0,0 1-1,0-1 1,0 1 0,0 0-1,0 0 1,1 0 0,4-1-1</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00.106"/>
    </inkml:context>
    <inkml:brush xml:id="br0">
      <inkml:brushProperty name="width" value="0.025" units="cm"/>
      <inkml:brushProperty name="height" value="0.025" units="cm"/>
    </inkml:brush>
  </inkml:definitions>
  <inkml:trace contextRef="#ctx0" brushRef="#br0">0 227 16848,'3'-9'1479,"0"1"-1250,1 0 1,0 0-1,1 0 1,-1 0-1,1 1 1,1 0 0,0 0-1,0 0 1,0 1-1,1 0 1,-1 0-1,1 1 1,12-8-1,11-4-112,1 1 0,0 2-1,1 0 1,1 3-1,0 1 1,0 1 0,1 1-1,0 2 1,0 2 0,0 1-1,1 2 1,37 3-1,-57-1-169,0 2-1,0 0 0,0 0 0,-1 1 0,1 1 0,-1 1 1,0 0-1,-1 0 0,1 1 0,-1 1 0,-1 1 0,1 0 0,-2 0 1,1 1-1,-1 0 0,-1 1 0,0 1 0,0-1 0,-1 2 1,8 14-1,-10-16 150,-1 1 0,0 1 0,0-1 0,-2 1 0,1 0 0,-2 0 0,0 1 0,0-1 0,-1 1 0,-1-1 0,0 1 0,-1 0 0,-1-1 0,0 1 0,-1 0 0,0-1 1,-1 0-1,0 1 0,-1-1 0,-1 0 0,0-1 0,-10 18 0,4-12 370,-1 0 0,-1-1 1,0 0-1,-1-2 0,-1 1 0,-1-2 1,0 0-1,0-1 0,-35 21 0,36-26-359,0 0 0,-1 0 0,0-2 0,0 0 0,0-1 0,-1 0 0,0-2 0,0 0 1,0 0-1,0-2 0,0 0 0,-28-3 0,40 2-230,-1-1 1,1 0 0,-1-1 0,1 0-1,0 1 1,-1-2 0,1 1 0,0-1-1,0 1 1,1-1 0,-1-1 0,-6-4-1,6 2-590,-1 0-1,1 0 0,0 0 0,0-1 1,1 0-1,-1 0 0,2 0 0,-4-8 1,-13-45-8779</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12.017"/>
    </inkml:context>
    <inkml:brush xml:id="br0">
      <inkml:brushProperty name="width" value="0.025" units="cm"/>
      <inkml:brushProperty name="height" value="0.025" units="cm"/>
    </inkml:brush>
  </inkml:definitions>
  <inkml:trace contextRef="#ctx0" brushRef="#br0">46 52 11691,'16'-51'13197,"-17"76"-9834,1-2-3219,-25 118 1716,13-80-1030,2 1 0,-3 87 1,13-149-831,0 1 1,0-1-1,0 0 1,0 0-1,0 0 1,0 1-1,0-1 1,0 0-1,0 0 1,0 1-1,0-1 1,0 0-1,0 0 1,0 1-1,0-1 1,0 0 0,0 0-1,0 1 1,0-1-1,1 0 1,-1 0-1,0 1 1,0-1-1,0 0 1,0 0-1,0 0 1,1 0-1,-1 1 1,0-1-1,0 0 1,0 0-1,1 0 1,-1 0-1,0 0 1,0 1-1,1-1 1,-1 0-1,0 0 1,0 0-1,1 0 1,9-7 4,8-13-10,-10 5 5,-1 0 0,-1 0 0,0 0 0,-1-1 0,0 0 0,-1 0 0,-1 0 0,-1 0 0,0-1 0,-1 1 0,-1-1 0,-2-21 0,-2 28 0,-1 13 0,-3 17 0,7-16 0,0 0 0,1 0 0,0 1 0,0-1 0,0 0 0,0 0 0,1 0 0,-1 0 0,1 1 0,0-1 0,1 0 0,-1 0 0,1-1 0,-1 1 0,1 0 0,3 3 0,-3-4 0,1-1 0,0 1 0,0-1 0,1 0 0,-1 0 0,0 0 0,1-1 0,-1 1 0,1-1 0,-1 0 0,1 0 0,0 0 0,-1 0 0,1-1 0,0 1 0,0-1 0,-1 0 0,7-1 0,-2 1 0,1-1 0,0 0 0,0 0 0,0-1 0,-1 0 0,1-1 0,-1 1 0,0-2 0,1 1 0,-2-1 0,1-1 0,0 1 0,-1-2 0,0 1 0,0 0 0,0-1 0,-1-1 0,0 1 0,0-1 0,0 0 0,-1 0 0,0 0 0,4-10 0,-9 8 0,-10 15 0,-12 18 0,16-16 0,0 1 0,1 0 0,1 1 0,0-1 0,0 1 0,1 0 0,0-1 0,0 1 0,1 1 0,1-1 0,-1 13 0,2-23 0,0 1 0,0 0 0,0-1 0,0 1 0,0 0 0,0 0 0,0-1 0,1 1 0,-1 0 0,0-1 0,0 1 0,1 0 0,-1-1 0,1 1 0,-1-1 0,0 1 0,1 0 0,-1-1 0,1 1 0,-1-1 0,1 0 0,0 1 0,-1-1 0,1 1 0,-1-1 0,1 0 0,0 1 0,-1-1 0,1 0 0,0 0 0,0 1 0,31-2 0,-22-2 0,0 0 0,0 0 0,-1-1 0,11-5 0,13-13 0,-2-1 0,0-2 0,48-50 0,-102 126 0,22-49 0,-17 41 0,17-42 0,1 0 0,-1-1 0,1 1 0,-1 0 0,1 0 0,0 0 0,-1 0 0,1 0 0,0-1 0,0 1 0,0 0 0,-1 0 0,1 0 0,0 0 0,0 0 0,0 0 0,1 0 0,-1 0 0,0 0 0,0-1 0,0 1 0,1 0 0,-1 0 0,0 0 0,1 0 0,-1 0 0,1-1 0,-1 1 0,1 0 0,-1 0 0,1-1 0,0 1 0,-1 0 0,1-1 0,0 1 0,-1-1 0,1 1 0,0-1 0,0 1 0,1 0 0,7-1 0,0-1 0,1 0 0,-1 0 0,0-1 0,0 0 0,0-1 0,0 1 0,-1-2 0,1 1 0,-1-1 0,0-1 0,0 0 0,14-10 0,-8 5 0,1 2 0,30-14 0,-45 22 0,0 0 0,0 0 0,1-1 0,-1 1 0,0 0 0,0 0 0,1 0 0,-1 0 0,0 0 0,0 0 0,1 0 0,-1 0 0,0 0 0,1 0 0,-1 0 0,0 0 0,0 0 0,1 0 0,-1 0 0,0 0 0,0 0 0,1 0 0,-1 0 0,0 0 0,0 1 0,1-1 0,-1 0 0,0 0 0,0 0 0,0 0 0,1 1 0,-1-1 0,0 0 0,0 0 0,0 0 0,0 1 0,1-1 0,-1 0 0,0 0 0,0 0 0,0 1 0,-1 14 0,-9 15 0,6-21 0,1-2 0,0-1 0,1 1 0,-1 0 0,1 0 0,1 0 0,-1 0 0,0 7 0,3-13 0,-1-1 0,0 0 0,0 1 0,0-1 0,1 0 0,-1 1 0,0-1 0,1 0 0,-1 1 0,0-1 0,1 0 0,-1 0 0,0 1 0,1-1 0,-1 0 0,0 0 0,1 0 0,-1 0 0,1 0 0,-1 1 0,0-1 0,1 0 0,-1 0 0,1 0 0,-1 0 0,0 0 0,1 0 0,-1 0 0,1 0 0,-1 0 0,1-1 0,-1 1 0,0 0 0,1 0 0,-1 0 0,1-1 0,17-4 0,-6-2 0,0 0 0,-1-1 0,1 0 0,-2-1 0,14-14 0,32-24 0,-62 68 0,-6-3-1352,9-14 378,0 0 0,1 0 0,-1 0 0,1 0 1,0 1-1,0-1 0,0 1 0,0 0 0,1-1 0,-1 8 0</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12.388"/>
    </inkml:context>
    <inkml:brush xml:id="br0">
      <inkml:brushProperty name="width" value="0.025" units="cm"/>
      <inkml:brushProperty name="height" value="0.025" units="cm"/>
    </inkml:brush>
  </inkml:definitions>
  <inkml:trace contextRef="#ctx0" brushRef="#br0">168 1 18033,'-9'3'2018,"-26"11"1407,0 1 1,-50 31-1,85-46-3415,0 0 0,0 0 0,-1 0 0,1 0 0,0 0 0,0 0 0,0 0 0,0 0 0,-1 0 0,1 0 0,0 0 0,0 0 0,0 0 0,0 0 0,0 0 0,-1 1 0,1-1 0,0 0 0,0 0 0,0 0 0,0 0 0,0 0 0,0 1 0,0-1 0,-1 0-1,1 0 1,0 0 0,0 0 0,0 0 0,0 1 0,0-1 0,0 0 0,0 0 0,0 0 0,0 1 0,0-1 0,0 0 0,0 0 0,0 0 0,0 0 0,0 1 0,0-1 0,0 0 0,0 0 0,0 0 0,0 0 0,1 1 0,-1-1 0,0 0 0,0 0 0,0 0 0,0 0 0,0 0 0,0 0 0,0 1-1,1-1 1,-1 0 0,0 0 0,0 0 0,0 0 0,0 0 0,0 0 0,1 0 0,-1 0 0,0 0 0,0 1 0,22 1 113,40-3-716,-51 0 401,-1 1 29,2-1 94,1 0-1,-1 2 0,0-1 1,22 5-1,-32-5 58,0 0 0,-1 1 0,1-1 0,-1 1 1,1-1-1,-1 1 0,1 0 0,-1-1 0,0 1 0,1 0 1,-1 0-1,0 0 0,1 0 0,-1 0 0,0 0 0,0 0 0,0 1 1,0-1-1,0 0 0,0 1 0,-1-1 0,1 0 0,0 1 0,-1-1 1,1 1-1,-1-1 0,1 1 0,-1 0 0,0-1 0,1 1 1,-1-1-1,0 1 0,0 0 0,0-1 0,0 1 0,-1-1 0,1 1 1,0-1-1,-1 1 0,1 0 0,-1-1 0,1 0 0,-1 1 1,0-1-1,0 1 0,-1 1 0,0 1 168,-1 0 0,1-1-1,-1 1 1,0-1 0,0 1-1,-1-1 1,1 0 0,0 0 0,-1-1-1,0 1 1,0-1 0,0 0 0,0 0-1,-7 3 1,2-2-1,0 0 0,1 0 0,-1-1 1,0 0-1,0-1 0,-13 0 0,22 0-225,-1-1 1,1 0-1,-1 0 0,1 0 1,-1 0-1,1 0 1,-1 0-1,1-1 0,0 1 1,-1 0-1,1 0 0,-1 0 1,1 0-1,-1 0 0,1-1 1,0 1-1,-1 0 1,1 0-1,0-1 0,-1 1 1,1 0-1,0-1 0,-1 1 1,1 0-1,0-1 1,-1 1-1,1-1 0,-1-12-5353,2 8 3657,0-12-6920</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12.715"/>
    </inkml:context>
    <inkml:brush xml:id="br0">
      <inkml:brushProperty name="width" value="0.025" units="cm"/>
      <inkml:brushProperty name="height" value="0.025" units="cm"/>
    </inkml:brush>
  </inkml:definitions>
  <inkml:trace contextRef="#ctx0" brushRef="#br0">60 0 22261,'0'0'4233,"-3"8"-2359,-2 4-1265,-4 8-250,1-1 0,0 2 0,1-1 0,2 1 0,0 0 0,1 0 0,-2 39 0,6-60-355,0 1 0,0-1 0,0 0 0,0 1 0,0-1 0,0 1 0,0-1 0,0 0 0,0 1 0,0-1 0,0 1 0,0-1 0,1 0 0,-1 1 0,0-1 0,0 0 0,0 1 0,0-1 1,1 0-1,-1 1 0,0-1 0,0 0 0,1 1 0,-1-1 0,0 0 0,1 0 0,-1 1 0,0-1 0,1 0 0,-1 0 0,0 0 0,1 1 0,-1-1 0,0 0 0,1 0 0,-1 0 0,1 0 0,-1 0 0,1 0 0,17-8 310,12-23 129,-22 19-467,-1-1 0,-1 0 1,0 0-1,-1 0 0,0-1 0,-1 0 1,0 0-1,-2 0 0,1 0 0,-1-18 0,-3 34 11,-1-1-1,0 0 1,0 1-1,0-1 0,1 1 1,-1-1-1,0 1 1,1 0-1,0-1 1,-3 5-1,2-2-162,1 0 1,0 0-1,0 1 0,0-1 1,0 0-1,0 1 1,1-1-1,0 0 0,1 9 1,9 6-5082,-8-18 4605,-1 0 0,1 0 0,-1 0 1,1 0-1,0-1 0,-1 1 0,1-1 1,0 1-1,-1-1 0,1 1 0,0-1 1,0 0-1,2 0 0,19 0-10217</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13.496"/>
    </inkml:context>
    <inkml:brush xml:id="br0">
      <inkml:brushProperty name="width" value="0.025" units="cm"/>
      <inkml:brushProperty name="height" value="0.025" units="cm"/>
    </inkml:brush>
  </inkml:definitions>
  <inkml:trace contextRef="#ctx0" brushRef="#br0">177 252 641,'-8'0'17360,"-3"1"-16045,0 0 0,1 1 0,-1 0 0,0 1 0,1 0 1,-1 0-1,-11 7 0,17-8-1168,1 0 0,-1 0 0,1 0 0,0 1 0,-1 0 0,1 0 0,1 0 0,-1 0 0,0 0 0,1 1 0,0 0 0,-1 0 0,1 0 0,1 0 0,-1 0 0,1 1 0,0-1 0,0 1 0,0-1 0,-1 6 0,3-9-187,0 0 0,0-1 1,0 1-1,0 0 0,0 0 1,1-1-1,-1 1 0,0 0 1,1-1-1,-1 1 0,0 0 1,1-1-1,-1 1 0,1-1 1,-1 1-1,1 0 0,-1-1 1,1 1-1,-1-1 0,1 0 1,0 1-1,-1-1 1,1 1-1,-1-1 0,1 0 1,0 1-1,0-1 0,-1 0 1,1 0-1,0 0 0,-1 0 1,1 1-1,0-1 0,0 0 1,-1 0-1,1 0 0,0-1 1,0 1-1,-1 0 0,1 0 1,0 0-1,0-1 0,36-7-699,-23-2 32,0 0 0,-1 0 1,0-1-1,-1-1 1,11-13-1,4-2-3424,-48 66 5391,12-19-417,5-12-451,0 0 1,0 0-1,0 1 0,1 0 0,1-1 0,0 1 0,0 0 0,0 1 0,1-1 1,0 15-1,1-23-376,0 0 1,0 0 0,0 0-1,1-1 1,-1 1 0,0 0-1,0 0 1,0 0 0,1 0-1,-1-1 1,0 1 0,1 0-1,-1 0 1,1-1 0,-1 1 0,1 0-1,-1-1 1,1 1 0,-1 0-1,1-1 1,0 1 0,-1-1-1,1 1 1,0-1 0,0 1-1,-1-1 1,1 0 0,0 1-1,0-1 1,1 0 0,0 1 82,1-1 0,-1 0 0,1 0 0,-1 0 0,1-1 0,-1 1 1,0-1-1,1 1 0,-1-1 0,4-2 0,2 0 193,0-1 0,-1 0-1,1 0 1,-1-1 0,11-9 0,-1-5-203,-1 0 1,-1-1-1,-1-1 1,0 0-1,17-38 1,-13 18-367,-2-1 0,14-54 0,-21 36-353,-8 59 629,-1 1 1,0 0-1,0 0 0,0-1 0,0 1 1,0 0-1,0-1 0,0 1 1,0 0-1,0-1 0,-1 1 0,1 0 1,0-1-1,0 1 0,0 0 1,0-1-1,0 1 0,0 0 0,-1 0 1,1-1-1,0 1 0,0 0 1,0 0-1,-1-1 0,1 1 0,0 0 1,0 0-1,-1 0 0,1-1 1,0 1-1,0 0 0,-1 0 0,1 0 1,0 0-1,-1 0 0,1 0 1,0 0-1,-1 0 0,1-1 0,0 1 1,0 0-1,-1 0 0,1 0 1,0 0-1,-1 1 0,1-1 0,0 0 1,-1 0-1,1 0 0,0 0 0,-1 0 1,1 0-1,0 0 0,0 1 1,-1-1-1,1 0 0,0 0 0,0 0 1,-1 0-1,1 1 0,0-1 1,0 0-1,0 0 0,-1 1 0,1-1 1,0 0-1,0 1 0,0-1 1,-1 1-1,-16 16 94,5 0 57,1-1-1,1 2 1,1-1 0,0 1 0,2 1 0,0-1-1,1 1 1,0 1 0,2-1 0,0 1 0,2-1-1,0 1 1,1 0 0,1 0 0,4 35 0,-3-50-144,1 0-1,0-1 1,-1 0 0,2 1 0,-1-1 0,1 0 0,-1 0 0,1 0-1,0-1 1,4 5 0,-5-6 17,-1-1-1,1 1 0,-1-1 1,1 1-1,0-1 1,-1 0-1,1 0 0,0 1 1,0-1-1,0-1 1,0 1-1,0 0 0,0 0 1,0-1-1,0 1 1,0-1-1,0 0 0,0 1 1,0-1-1,1 0 1,-1 0-1,0-1 0,0 1 1,3-1-1,-4 0-18,0 1-1,0-1 0,0 0 0,0 0 1,-1 0-1,1 0 0,0 0 0,-1 0 1,1 0-1,0 0 0,-1 0 0,1 0 1,-1-1-1,0 1 0,1 0 0,-1 0 1,0 0-1,0-1 0,0 1 0,0 0 1,0-2-1,0-34-11,-1 25 3,1 3 5,-1 0 0,0-1 0,-1 1 0,0 0 0,0 0 0,-1 0 0,0 0 0,-1 1 0,-6-12 0,12 24 0,1 0 0,0 0 0,0 0 0,1 0 0,-1 0 0,1 0 0,0-1 0,0 0 0,0 0 0,0 0 0,0 0 0,1-1 0,0 1 0,6 1 0,-2-1 0,0 0 0,0-1 0,0 0 0,0-1 0,0 1 0,0-2 0,1 0 0,9 0 0,-11-1 0,0 1 0,-1-1 0,1 0 0,-1-1 0,1 0 0,-1 0 0,0 0 0,0-1 0,0 0 0,0-1 0,0 0 0,-1 0 0,0 0 0,0-1 0,0 1 0,0-1 0,0-1 0,-1 1 0,0-1 0,-1 0 0,1 0 0,5-11 0,-9 16 0,0 0 0,-1-1 0,1 1 0,0 0 0,-1 0 0,1-1 0,-1 1 0,1 0 0,-1-1 0,0 1 0,1 0 0,-1-1 0,0 1 0,0-1 0,0 1 0,0 0 0,0-1 0,-1 1 0,1-1 0,0 1 0,-1 0 0,1-1 0,-1 1 0,1 0 0,-1 0 0,1-1 0,-1 1 0,0 0 0,0 0 0,0 0 0,1 0 0,-1 0 0,0 0 0,0 0 0,-1 0 0,1 0 0,0 0 0,0 1 0,0-1 0,0 0 0,-1 1 0,1-1 0,0 1 0,-1-1 0,1 1 0,0 0 0,-1-1 0,1 1 0,-1 0 0,1 0 0,0 0 0,-1 0 0,-2 1 0,-3-1 0,0 0 0,0 1 0,0 0 0,0 0 0,0 1 0,0 0 0,0 0 0,0 1 0,-9 4 0,9-2 0,1-1 0,-1 1 0,1 1 0,0-1 0,1 1 0,-1 0 0,1 0 0,1 1 0,-1-1 0,1 1 0,0 0 0,0 0 0,1 1 0,0-1 0,1 1 0,-1-1 0,1 1 0,1 0 0,0 0 0,0 0 0,0 0 0,1 0 0,0 0 0,2 12 0,-1-16-27,0 0 0,1-1 0,-1 1 0,1-1 0,0 1 1,0-1-1,0 0 0,1 0 0,-1 0 0,1 0 0,-1-1 0,1 1 0,0 0 0,0-1 0,0 0 0,1 0 0,-1 0 1,0 0-1,1-1 0,-1 1 0,1-1 0,0 0 0,6 2 0,9 1-911,-1 0 0,1-2-1,28 1 1,-9-2-7091</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15.139"/>
    </inkml:context>
    <inkml:brush xml:id="br0">
      <inkml:brushProperty name="width" value="0.025" units="cm"/>
      <inkml:brushProperty name="height" value="0.025" units="cm"/>
    </inkml:brush>
  </inkml:definitions>
  <inkml:trace contextRef="#ctx0" brushRef="#br0">120 116 9513,'0'0'17462,"10"5"-15951,-7-4-1445,-1 1 15,1-1 0,0 1 0,-1-1 0,1 0 0,0 0 0,-1 0 0,1 0 0,0 0 0,0-1 0,0 1 0,0-1 0,0 0 0,0 0 0,0 0 0,0 0 0,0 0 0,0-1 0,0 1 0,-1-1 0,1 0 0,0 0 0,0 0 0,-1 0 0,1-1 0,0 1 0,-1-1 0,1 1 0,-1-1 0,0 0 0,1 0 0,2-3 0,-2 2-50,0-1 0,0 1 0,0-1 0,0 0 0,-1 0 0,0 0 0,1 0 0,-1 0 0,-1-1 0,1 1 0,-1 0 0,1-1 0,0-6 0,-2 9-41,-1 0 0,1 0 1,0 0-1,0 0 0,-1 0 1,1 0-1,-1 0 1,0 1-1,0-1 0,0 0 1,1 0-1,-1 1 1,-1-1-1,1 0 0,0 1 1,0-1-1,-1 1 1,1 0-1,-1-1 0,1 1 1,-1 0-1,1 0 1,-1 0-1,0 0 0,1 0 1,-1 0-1,0 1 1,0-1-1,0 1 0,0-1 1,0 1-1,0-1 1,-3 1-1,-3-1-37,-1 0 1,1 1-1,-1-1 0,1 2 1,0-1-1,-1 1 1,1 1-1,0-1 0,-1 2 1,1-1-1,0 1 1,1 0-1,-1 0 0,0 1 1,1 0-1,-9 7 1,10-7 47,2 0 0,-1 0 0,0 0 1,1 0-1,0 1 0,0-1 0,0 1 0,0 0 1,1 1-1,0-1 0,0 0 0,1 1 0,-1 0 1,1 0-1,0 0 0,1-1 0,-1 2 0,1-1 1,1 0-1,-1 0 0,1 0 0,0 0 0,1 8 1,-1-12 6,1 0 0,-1 0 0,1 1 0,-1-1 0,1 0 0,0 0 0,0 0 0,0 0 0,0 0 0,1-1 0,-1 1 0,0 0 0,1 0 1,-1-1-1,1 1 0,0-1 0,-1 1 0,5 1 0,-2 0 2,1-1 1,0 0-1,0 0 1,0 0 0,0-1-1,0 1 1,11 0-1,-5-1 15,0 0 0,0-1 0,1-1 0,-1 0 0,0 0 0,0-1 0,14-4 0,-13 1-21,-1 0 0,1-1-1,-1 0 1,-1-1-1,0 0 1,0-1 0,10-9-1,-15 13-18,0-1 0,-1 1 0,1-1 0,-1 0 0,0 0-1,-1 0 1,1-1 0,-1 1 0,0-1 0,-1 1 0,1-1-1,-1 0 1,0 0 0,-1-1 0,3-10 0,-4 17 8,0-1 0,-1 1 1,1 0-1,0 0 0,0 0 1,0-1-1,0 1 0,0 0 1,0 0-1,0 0 0,0-1 1,0 1-1,0 0 0,0 0 1,-1 0-1,1-1 0,0 1 1,0 0-1,0 0 0,0 0 1,0 0-1,-1 0 0,1-1 1,0 1-1,0 0 0,0 0 1,-1 0-1,1 0 0,0 0 1,0 0-1,0 0 0,-1 0 1,1 0-1,0 0 0,0 0 1,0 0-1,-1 0 1,1 0-1,0 0 0,0 0 1,-1 0-1,1 0 0,0 0 1,0 0-1,0 0 0,-1 0 1,1 0-1,0 0 0,0 1 1,0-1-1,0 0 0,-1 0 1,1 0-1,0 0 0,0 0 1,0 1-1,0-1 0,0 0 1,-1 0-1,1 0 0,0 0 1,0 1-1,0-1 0,0 0 1,-12 12-116,4-2 222,1 0 1,0 1-1,1 0 1,0 0 0,0 0-1,2 1 1,-1-1-1,1 1 1,1 0 0,0 1-1,1-1 1,-1 17-1,3-28-85,0 0-1,0 0 0,1 0 1,-1 0-1,1-1 0,-1 1 0,0 0 1,1 0-1,0 0 0,-1 0 1,1 0-1,-1-1 0,1 1 1,0 0-1,0-1 0,-1 1 0,1 0 1,0-1-1,0 1 0,0-1 1,0 1-1,0-1 0,0 0 0,-1 1 1,1-1-1,0 0 0,0 0 1,0 1-1,0-1 0,0 0 1,0 0-1,0 0 0,0 0 0,0 0 1,0 0-1,0-1 0,0 1 1,0 0-1,0-1 0,0 1 0,0 0 1,1-1-1,47-16 236,-16-2-372,-1-1 0,31-25 0,19-13-131,-81 58 249,-1 0 0,0 0 0,0-1 0,1 1 0,-1 0-1,0 0 1,0 0 0,1-1 0,-1 1 0,0 0 0,0 0 0,1 0 0,-1 0 0,0 0 0,1 0 0,-1 0-1,0 0 1,1-1 0,-1 1 0,0 0 0,1 0 0,-1 0 0,0 1 0,1-1 0,-1 0 0,0 0-1,1 0 1,-1 0 0,0 0 0,0 0 0,1 0 0,-1 0 0,0 1 0,1-1 0,-1 0 0,0 0 0,0 0-1,1 1 1,-1-1 0,1 17 43,-12 28 253,9-37-240,-1 30 119,3-37-156,0 0-1,0 0 0,1 0 0,-1 0 0,1 0 0,-1 0 1,1 0-1,-1 0 0,1 0 0,-1 0 0,1 0 1,0 0-1,-1 0 0,1 0 0,0-1 0,0 1 0,0 0 1,0 0-1,1 0 0,1 0 6,0-1 0,0 1 0,0-1 1,0 0-1,0 1 0,1-1 0,-1-1 0,0 1 0,0 0 1,0-1-1,0 0 0,0 0 0,0 1 0,0-2 0,0 1 1,0 0-1,0-1 0,3-1 0,28-19-456,-27 17 227,-1 1-1,1 0 1,0-1-1,0 2 1,0-1 0,0 1-1,0 0 1,1 1-1,12-3 1,-19 5 127,-1 1 0,1-1 0,-1 0 0,1 1 0,-1-1 0,1 1 1,-1-1-1,1 0 0,-1 1 0,0-1 0,1 1 0,-1-1 1,0 1-1,0 0 0,1-1 0,-1 1 0,0-1 0,0 1 0,0-1 1,0 1-1,0 0 0,1-1 0,-1 1 0,0-1 0,0 1 0,-1 0 1,1-1-1,0 1 0,0-1 0,0 1 0,0-1 0,0 1 1,-1 0-1,1-1 0,0 1 0,0-1 0,-1 1 0,1-1 0,-1 1 1,1-1-1,0 1 0,-1-1 0,-13 27-6066,5-14-2217</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15.688"/>
    </inkml:context>
    <inkml:brush xml:id="br0">
      <inkml:brushProperty name="width" value="0.025" units="cm"/>
      <inkml:brushProperty name="height" value="0.025" units="cm"/>
    </inkml:brush>
  </inkml:definitions>
  <inkml:trace contextRef="#ctx0" brushRef="#br0">121 1 6662,'0'0'17409,"-1"10"-16817,-16 134 1870,-14 209 1680,30-336-4061,3 33 30,-2-48-104,0-1 0,0 1 0,0-1 0,1 1 0,-1-1 0,1 1 1,-1-1-1,1 1 0,-1-1 0,1 0 0,0 1 0,0-1 0,0 0 1,-1 0-1,1 1 0,1-1 0,-1 0 0,0 0 0,0 0 0,0 0 0,0-1 1,1 1-1,-1 0 0,0 0 0,1-1 0,1 2 0,-2-2-11,0-1 1,0 1-1,0 0 0,0 0 0,0 0 0,-1-1 0,1 1 1,0 0-1,0-1 0,0 1 0,-1 0 0,1-1 0,0 1 1,0-1-1,-1 0 0,1 1 0,-1-1 0,1 1 1,0-1-1,-1 0 0,1 0 0,-1 1 0,1-1 0,-1 0 1,0 0-1,1 0 0,-1 1 0,0-1 0,0 0 0,1 0 1,-1 0-1,0 0 0,0 0 0,0 1 0,0-1 0,0 0 1,0 0-1,0 0 0,-1-1 0,-2-40-670,0 32 557,-1 0 0,0 1 0,-1-1 0,0 1-1,0 0 1,-1 0 0,0 1 0,-15-16 0,12 14 10,1 0-1,0 0 1,1-1 0,0 0 0,-7-15-1,14 25 115,0 0 1,0 0-1,0 0 0,0 0 1,0 0-1,0 0 0,0 0 0,0 0 1,0 0-1,0 0 0,1 1 0,-1-1 1,0 0-1,1 0 0,-1 0 1,1 0-1,-1 1 0,1-1 0,-1 0 1,1 0-1,-1 1 0,1-1 0,0 0 1,-1 1-1,1-1 0,0 1 1,0-1-1,-1 1 0,1-1 0,0 1 1,0-1-1,0 1 0,0 0 0,0-1 1,-1 1-1,1 0 0,0 0 1,0 0-1,0 0 0,0 0 0,0 0 1,0 0-1,1 0 0,56-4 446,-44 4-404,34-1-418,47-4-6495,-42-3-2014</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16.907"/>
    </inkml:context>
    <inkml:brush xml:id="br0">
      <inkml:brushProperty name="width" value="0.025" units="cm"/>
      <inkml:brushProperty name="height" value="0.025" units="cm"/>
    </inkml:brush>
  </inkml:definitions>
  <inkml:trace contextRef="#ctx0" brushRef="#br0">1 134 2242,'0'0'19987,"8"-6"-18300,4-3-1235,1 1 1,-1 1-1,19-8 1,-25 12-361,0 1-1,0 0 1,0 0-1,0 0 1,1 1 0,-1 0-1,0 0 1,1 1 0,-1-1-1,1 2 1,12 0-1,-17 0-102,-1 0 1,0-1-1,0 1 0,1 0 0,-1 0 0,0-1 0,0 1 0,0 0 0,0 0 0,0 1 1,0-1-1,0 0 0,0 0 0,0 0 0,0 1 0,-1-1 0,1 0 0,-1 0 0,1 1 1,-1-1-1,1 1 0,-1-1 0,0 1 0,1-1 0,-1 0 0,0 1 0,0-1 0,0 1 1,0-1-1,-1 1 0,1-1 0,0 1 0,0-1 0,-1 0 0,1 1 0,-1-1 0,-1 3 1,0 5 30,-2-1 1,1 1 0,-1 0 0,-7 10 0,-4 3 57,11-17 46,0 0 0,0 0 0,0 1-1,1-1 1,0 1 0,-4 11 0,8-17-95,-1 1 0,1-1 0,-1 1 0,1-1 0,-1 0 1,1 1-1,-1-1 0,1 0 0,-1 0 0,1 1 0,-1-1 0,1 0 1,0 0-1,-1 0 0,1 0 0,-1 0 0,1 0 0,0 0 0,-1 0 1,1 0-1,0 0 0,-1 0 0,1 0 0,-1 0 0,1 0 0,0-1 1,-1 1-1,1 0 0,0-1 0,22-5 170,-1-3-101,-1-2 1,-1-1 0,0-1-1,27-22 1,-35 26-75,0-2 1,-1 0-1,0 0 1,-1-1-1,0 0 0,-1-1 1,13-24-1,-33 62-74,-14 44-1,22-60 72,1 0 1,0 0-1,0 0 0,1 0 1,1 0-1,0 0 0,0 1 1,0-1-1,3 11 0,-3-18 25,1 1-1,0-1 1,-1 0-1,1 0 1,0 0-1,0 0 0,0 0 1,1 0-1,-1-1 1,0 1-1,1 0 1,-1 0-1,1-1 0,-1 1 1,1-1-1,0 0 1,0 1-1,0-1 0,-1 0 1,1 0-1,0 0 1,0 0-1,1 0 1,-1-1-1,0 1 0,0-1 1,0 1-1,0-1 1,1 0-1,-1 0 1,0 0-1,0 0 0,1 0 1,-1 0-1,0-1 1,0 1-1,0-1 1,0 1-1,1-1 0,1-1 1,4-1 76,-1 1 0,1-2-1,-1 1 1,0-1 0,0 0 0,-1 0 0,1 0 0,-1-1 0,0 0 0,7-8-1,-7 6-109,-1-1 0,0 1 0,0-1-1,-1 0 1,0-1 0,0 1 0,-1-1-1,0 0 1,-1 0 0,0 1 0,0-2-1,-1 1 1,0 0 0,0-14 0,-2 24-22,1-1 0,0 0 0,0 0 1,0 0-1,0 0 0,0 1 0,-1-1 0,1 0 1,0 0-1,0 0 0,0 0 0,0 0 1,-1 0-1,1 1 0,0-1 0,0 0 1,0 0-1,-1 0 0,1 0 0,0 0 0,0 0 1,0 0-1,-1 0 0,1 0 0,0 0 1,0 0-1,0 0 0,-1 0 0,1 0 0,0 0 1,0 0-1,-1 0 0,1 0 0,0-1 1,0 1-1,0 0 0,0 0 0,-1 0 1,1 0-1,0 0 0,0 0 0,0-1 0,0 1 1,-1 0-1,1 0 0,0 0 0,0 0 1,0-1-1,0 1 0,0 0 0,0 0 1,0 0-1,0-1 0,0 1 0,0 0 0,-1 0 1,1 0-1,0-1 0,0 1 0,0 0 1,0-1-1,-10 17-137,8-11 157,1 0 1,-1 0-1,1 0 1,0 0-1,1 0 1,-1 0-1,1 1 1,0-1-1,0 0 0,2 6 1,-2-9 7,0-1-1,1 0 1,0 1 0,-1-1-1,1 1 1,0-1 0,0 0-1,0 1 1,-1-1 0,1 0-1,1 0 1,-1 0 0,0 0-1,0 0 1,0 0 0,1 0-1,-1 0 1,0 0 0,1-1-1,-1 1 1,0 0 0,1-1-1,-1 1 1,1-1 0,-1 0-1,1 1 1,0-1 0,-1 0-1,1 0 1,-1 0 0,1 0-1,-1 0 1,1 0 0,-1-1-1,1 1 1,2-1 0,3-1-14,1-1-1,-1 1 1,1-1 0,-1-1 0,0 0 0,-1 0 0,1 0 0,0 0 0,-1-1 0,0 0-1,8-9 1,56-68-13,-33 29 9,-35 96 0,-13-3 0,8-31 0,0 1 0,1-1 0,0 1 0,0-1 0,1 1 0,0-1 0,1 17 0,2-24-7,-1 1 0,1-1 0,0 0-1,-1 0 1,1 0 0,0 0 0,1-1 0,-1 1 0,0 0 0,0-1 0,1 0-1,-1 1 1,1-1 0,2 1 0,24 17-345,-21 0-1768,-8-10-4873</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17.250"/>
    </inkml:context>
    <inkml:brush xml:id="br0">
      <inkml:brushProperty name="width" value="0.025" units="cm"/>
      <inkml:brushProperty name="height" value="0.025" units="cm"/>
    </inkml:brush>
  </inkml:definitions>
  <inkml:trace contextRef="#ctx0" brushRef="#br0">1 0 24023,'0'0'7687,"19"52"-7975,-11-45-1538,-4-5-2882</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17.889"/>
    </inkml:context>
    <inkml:brush xml:id="br0">
      <inkml:brushProperty name="width" value="0.025" units="cm"/>
      <inkml:brushProperty name="height" value="0.025" units="cm"/>
    </inkml:brush>
  </inkml:definitions>
  <inkml:trace contextRef="#ctx0" brushRef="#br0">224 59 10282,'0'0'11354,"2"-9"-8663,3-26-422,-5 34-2207,0 1 0,0-1-1,0 0 1,0 1 0,-1-1 0,1 0 0,0 1 0,-1-1 0,1 0-1,0 1 1,-1-1 0,1 1 0,-1-1 0,1 1 0,-1-1 0,1 1 0,-1-1-1,1 1 1,-1-1 0,1 1 0,-1 0 0,0-1 0,1 1 0,-1 0-1,0 0 1,1-1 0,-1 1 0,0 0 0,1 0 0,-1 0 0,0 0 0,1 0-1,-1 0 1,0 0 0,-1 0 0,-25 3 43,25-3-56,-6 2-50,-1 1-1,0 0 1,1 1 0,0-1 0,0 2 0,0-1 0,0 1 0,1 0 0,0 1-1,0 0 1,0 0 0,-6 8 0,3-4 161,1 1 0,0 0 0,1 0 0,0 1 0,1 0 0,1 1 0,-7 14 0,12-24-104,0 0 0,0 0-1,0-1 1,1 1 0,-1 1 0,1-1 0,-1 0 0,1 0-1,0 0 1,0 0 0,1 0 0,-1 0 0,1 3 0,0-4-36,-1-1 0,1 0 1,0 1-1,-1-1 0,1 0 1,0 1-1,0-1 0,0 0 1,0 0-1,0 0 0,1 0 1,-1 0-1,0 0 0,0 0 1,1 0-1,-1 0 0,1 0 1,1 0-1,6 1-56,1 0-1,-1 0 1,0-1-1,1-1 1,-1 0-1,18-1 1,-11-1-717,0 0 0,0 0 0,-1-2 0,23-7 0,56-31-9907,-55 20 1906</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18.277"/>
    </inkml:context>
    <inkml:brush xml:id="br0">
      <inkml:brushProperty name="width" value="0.025" units="cm"/>
      <inkml:brushProperty name="height" value="0.025" units="cm"/>
    </inkml:brush>
  </inkml:definitions>
  <inkml:trace contextRef="#ctx0" brushRef="#br0">73 1 20852,'0'0'6779,"-7"9"-6181,-3 8-261,2 0 0,0 1 0,0 0 0,2 0 0,0 1 0,1-1 0,-4 34 0,5-17 35,2 0 0,4 56 0,-2-89-363,0-1 0,0 1 0,0-1 1,0 1-1,0-1 0,1 0 0,-1 1 0,0-1 0,1 0 1,-1 1-1,1-1 0,0 0 0,-1 0 0,1 1 0,0-1 1,0 0-1,0 0 0,0 0 0,0 0 0,0 0 0,0 0 0,0 0 1,0 0-1,0-1 0,1 1 0,-1 0 0,0-1 0,1 1 1,-1-1-1,0 1 0,1-1 0,-1 0 0,1 1 0,-1-1 1,0 0-1,1 0 0,-1 0 0,1 0 0,-1 0 0,0 0 1,1-1-1,-1 1 0,2-1 0,3 0 27,1-1 0,-1 0 0,0 0 0,0-1-1,0 0 1,-1 0 0,1 0 0,6-5 0,14-14-36,-2-2 0,0 0 0,-1-1 0,-2-1 0,-1-1 0,-1-1 0,-1-1 0,24-53 0,-38 74-27,-12 23-8893,-1-2 955</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02.298"/>
    </inkml:context>
    <inkml:brush xml:id="br0">
      <inkml:brushProperty name="width" value="0.025" units="cm"/>
      <inkml:brushProperty name="height" value="0.025" units="cm"/>
    </inkml:brush>
  </inkml:definitions>
  <inkml:trace contextRef="#ctx0" brushRef="#br0">0 55 8968,'0'0'16101,"2"-3"-15161,-1 1-849,0 1 1,1 0-1,-1 0 1,0 0 0,0 0-1,1 0 1,-1 0-1,0 1 1,1-1 0,-1 0-1,1 1 1,-1-1-1,1 1 1,-1-1 0,1 1-1,-1 0 1,1-1-1,0 1 1,-1 0 0,1 0-1,-1 0 1,1 1-1,-1-1 1,1 0 0,0 1-1,-1-1 1,1 0-1,1 2 1,27 1 327,-23-3-201,1 0 0,0 1 0,0-1 0,0 2 1,13 2-1,-19-3-188,0 0 0,-1-1 0,1 1 0,0 0 0,-1 0 1,1 0-1,0 1 0,-1-1 0,1 0 0,-1 1 0,0-1 0,1 0 1,-1 1-1,0 0 0,0-1 0,0 1 0,0 0 0,0-1 0,0 1 1,0 0-1,-1 0 0,1 0 0,-1 0 0,1 0 0,-1 0 0,0 0 1,0 0-1,0 3 0,4 108 215,5-102-246,-7-9 4,-1-1 0,1 1 0,0 0 0,-1 0 0,1-1 0,-1 1 0,0 0 0,1 0 0,-1 1 0,1 2 1,6 21 47,-7-25-47,-1-1 0,0 1 0,1-1 0,-1 1 0,1-1 0,-1 1 0,1-1 0,-1 1 0,1-1 0,-1 0 0,1 1 1,0-1-1,-1 0 0,1 0 0,0 1 0,-1-1 0,1 0 0,0 0 0,-1 0 0,1 0 0,1 1 0,2-2 2,0 0-1,0-1 1,-1 1-1,1-1 1,0 0-1,-1 1 1,1-1-1,-1-1 1,4-2-1,-2 2-24,-3 2 31,0 0 0,0 0 0,0 0 0,0 0 0,0-1 0,0 1 0,0-1 0,-1 1 0,1-1 0,0 0 0,-1 0 0,0 0 0,1 0 0,-1 0 0,0 0 0,0 0 0,0 0 0,0 0 0,1-4 0,3-7-33,8-15-6,-10 23 35,0 0 1,0 0-1,-1-1 0,1 1 1,-1 0-1,0-1 1,-1 0-1,0 0 0,1 1 1,-2-1-1,1 0 1,-1 0-1,0-7 0,-2 9 33,-1-1-1,0 1 0,0 0 0,0 0 1,-1 1-1,1-1 0,-1 1 0,0 0 1,0 0-1,0 0 0,0 0 1,-8-3-1,-21-18 173,27 13-2618,7 10 2020,-1 1 0,0-1 1,1 1-1,-1-1 0,0 1 1,1-1-1,-1 0 0,0 1 1,1 0-1,-1-1 0,1 1 1,-1-1-1,1 1 0,-1-1 0,1 1 1,-1 0-1,1-1 0,0 1 1,-1 0-1,1 0 0,-1-1 1,1 1-1,1 0 0</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18.653"/>
    </inkml:context>
    <inkml:brush xml:id="br0">
      <inkml:brushProperty name="width" value="0.025" units="cm"/>
      <inkml:brushProperty name="height" value="0.025" units="cm"/>
    </inkml:brush>
  </inkml:definitions>
  <inkml:trace contextRef="#ctx0" brushRef="#br0">0 1 18385,'0'0'4036,"0"57"-2210,0-38-321,10-1-255,6-2-706,2-1-288,4-3-928,4-7-2115,0-5-2658,-3 0-7207</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19.354"/>
    </inkml:context>
    <inkml:brush xml:id="br0">
      <inkml:brushProperty name="width" value="0.025" units="cm"/>
      <inkml:brushProperty name="height" value="0.025" units="cm"/>
    </inkml:brush>
  </inkml:definitions>
  <inkml:trace contextRef="#ctx0" brushRef="#br0">4 341 18321,'0'0'10421,"11"5"-9732,-5-2-629,-2 0-41,-1-1 1,1 0 0,0 0-1,0-1 1,0 1 0,0-1-1,1 1 1,-1-1 0,0-1-1,0 1 1,1-1 0,-1 1-1,0-1 1,1 0 0,-1-1-1,0 1 1,1-1 0,-1 0-1,0 0 1,0 0 0,1-1-1,5-2 1,-6 2-7,0-1-1,0 1 1,-1 0-1,1-1 1,-1 0-1,0 0 1,1 0 0,-1 0-1,-1 0 1,1 0-1,0-1 1,-1 0 0,0 1-1,0-1 1,0 0-1,0 0 1,-1 0-1,1 0 1,-1-1 0,0 1-1,0 0 1,-1 0-1,1-1 1,-1 1 0,0 0-1,0-1 1,-1-6-1,0 10-13,0-1-1,0 1 1,1 0-1,-1 0 1,0-1-1,0 1 1,0 0-1,-1 0 1,1 0-1,0 0 1,0 0-1,-1 1 1,1-1-1,0 0 1,-1 1-1,1-1 1,0 0-1,-1 1 1,1 0-1,-1-1 1,1 1-1,-1 0 1,1 0-1,-1 0 0,1 0 1,-1 0-1,1 0 1,-1 0-1,0 0 1,1 1-1,0-1 1,-1 1-1,-2 0 1,-1 0-22,-1 1 0,1 0 0,0 0 0,-1 0 0,1 0 0,0 1 0,-9 6 0,4 0 28,0 1-1,1 0 1,1 1-1,-13 18 0,18-24 47,0 0-1,1 0 0,-1 0 1,1 0-1,0 1 0,0-1 0,1 0 1,-1 1-1,1 0 0,0-1 1,1 1-1,0-1 0,0 12 0,0-16-40,1 0-1,-1 0 0,0 1 0,1-1 0,-1 0 0,1 0 0,-1 0 0,1 0 0,0 0 0,-1 0 0,1 0 0,0 0 0,0-1 0,0 1 0,0 0 0,0 0 0,-1 0 0,1-1 0,1 1 0,-1-1 1,0 1-1,2 0 0,34 4 168,-27-6-172,1 0 0,0 0 0,-1-2 0,18-4 1,-11-1-137,1-1 1,-1 0-1,-1-2 1,0 0-1,0 0 0,-1-2 1,0 0-1,-1 0 1,12-16-1,-7 5 143,0 0-1,-2-2 0,0 0 0,24-55 0,-38 76 5,-1 0-1,-1-1 1,1 1-1,-1-1 1,1 1-1,-2-1 1,1 0 0,-1 0-1,0-7 1,0 12-13,0 1 1,0-1-1,0 0 1,0 0 0,-1 1-1,1-1 1,0 0-1,0 0 1,-1 1 0,1-1-1,0 0 1,-1 1 0,1-1-1,-1 1 1,1-1-1,-1 0 1,1 1 0,-1-1-1,0 1 1,1-1 0,-1 1-1,0 0 1,1-1-1,-1 1 1,0 0 0,1-1-1,-2 1 1,0 0-12,-1 0 1,1 0-1,0 0 1,0 1-1,-1-1 1,1 1-1,0-1 1,0 1-1,0 0 1,0 0-1,-1 0 1,1 0-1,1 0 1,-4 2-1,-6 6 47,1-1-1,0 2 0,0-1 0,1 1 0,0 1 0,1 0 0,0 0 0,0 0 0,2 1 0,-1 0 0,1 1 0,1-1 0,0 1 0,1 0 0,1 1 0,0-1 1,0 0-1,2 1 0,-1 0 0,2-1 0,0 1 0,3 25 0,-2-35-31,-1-1 0,1 1 0,0-1 0,1 0 0,-1 1 1,1-1-1,-1 0 0,1 0 0,0 0 0,0 0 0,0 0 0,1-1 0,-1 1 0,1 0 1,-1-1-1,1 0 0,0 0 0,0 0 0,0 0 0,0 0 0,0 0 0,0-1 0,0 1 0,1-1 1,-1 0-1,1 0 0,-1-1 0,1 1 0,-1-1 0,1 1 0,-1-1 0,6 0 0,-1-1-2,1 1 0,-1-1 0,0 0 0,1-1 0,-1 0 0,0 0 0,0-1 0,-1 0 0,1 0 0,0-1 0,-1 0 0,0 0 0,8-6 0,5-9-45,-1-1-1,0 0 0,-2-1 0,0-1 1,-1 0-1,14-28 0,3-14-3,28-74 0,-74 174-73,1 0 0,-13 72 1,21-84 131,1-1 0,1 0 0,2 1-1,0-1 1,2 0 0,4 26 0,-5-42-37,0 0 0,1 0 0,0-1 0,1 1 1,-1 0-1,1-1 0,1 1 0,-1-1 0,8 9 0,-13-19-1041,-1-1 539,0 0 0,0 1 0,0-1 0,-1 1 0,1 0 0,-1 0 0,0 0 0,-7-5 0,0-1-156,-5-6 374,-41-47-476,54 59 982,0 1 0,1-1 0,-1 1-1,1-1 1,0 0 0,0 0 0,1 0-1,-1 0 1,1 0 0,0-1 0,0 1-1,0 0 1,0 0 0,1-1 0,0-6-1,1 9-61,1 1-1,-1 0 1,1 0 0,-1 0-1,1 0 1,0 0-1,0 0 1,-1 0-1,1 0 1,0 1-1,0-1 1,0 1-1,0-1 1,0 1-1,0 0 1,0 0 0,-1 0-1,1 0 1,0 0-1,4 1 1,0-1 32,105-1-859,-61 2-3960,-5-1-4261</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19.988"/>
    </inkml:context>
    <inkml:brush xml:id="br0">
      <inkml:brushProperty name="width" value="0.025" units="cm"/>
      <inkml:brushProperty name="height" value="0.025" units="cm"/>
    </inkml:brush>
  </inkml:definitions>
  <inkml:trace contextRef="#ctx0" brushRef="#br0">150 28 15567,'-9'-6'6971,"-15"-1"-5496,20 7-771,-7-4-10,-1 1 1,0 0 0,0 1-1,0 1 1,0 0 0,0 1-1,-17 1 1,30-1-697,-1 0-1,0 0 1,1 0 0,-1 0 0,0 0 0,1 1-1,-1-1 1,0 0 0,0 0 0,1 0-1,-1 0 1,0 1 0,0-1 0,1 0-1,-1 0 1,0 1 0,0-1 0,0 0-1,1 1 1,-1-1 0,0 0 0,0 0-1,0 1 1,0-1 0,0 0 0,0 1 0,0-1-1,1 0 1,-1 1 0,0-1 0,0 0-1,0 1 1,0-1 0,0 0 0,-1 1-1,1-1 1,0 0 0,0 1 0,0-1-1,0 0 1,0 1 0,0-1 0,0 0-1,-1 0 1,1 1 0,0-1 0,0 0 0,0 0-1,-1 1 1,1-1 0,0 0 0,0 0-1,-1 1 1,1-1 0,0 0 0,-1 0-1,1 0 1,0 0 0,-1 0 0,1 1-1,0-1 1,0 0 0,-1 0 0,1 0-1,27 13-353,-13-11 114,6 1-119,-1 1 1,0 1-1,0 0 0,36 16 1,-51-20 381,-1 1 1,0 0-1,0-1 0,0 1 1,0 0-1,0 1 0,0-1 1,-1 0-1,1 1 1,-1 0-1,0-1 0,1 1 1,-1 0-1,0 0 0,-1 0 1,1 0-1,0 1 1,-1-1-1,0 0 0,0 1 1,0-1-1,0 1 0,0-1 1,-1 1-1,0 0 1,0-1-1,0 1 0,0-1 1,0 1-1,-1-1 0,1 1 1,-1-1-1,0 1 1,0-1-1,-2 5 0,1-5 99,0 1-1,0-1 1,0 0 0,0 0-1,-1 0 1,1 0-1,-1 0 1,0 0 0,0-1-1,0 1 1,0-1-1,0 0 1,0 0-1,-1 0 1,1 0 0,-1-1-1,1 1 1,-1-1-1,-4 1 1,-1 0 148,0 1 1,0-2-1,0 0 1,0 0-1,-1 0 1,-16-2-1,25 1-338,1 0 0,-1 0 1,1 0-1,-1 0 0,0 0 0,1 0 1,-1-1-1,1 1 0,-1 0 0,1 0 1,-1 0-1,1 0 0,-1-1 0,1 1 1,0 0-1,-1-1 0,1 1 0,-1 0 1,1-1-1,0 1 0,-1 0 0,1-1 1,0 1-1,-1-1 0,1 1 0,0 0 1,-1-1-1,1 1 0,0-1 0,0 1 1,0-1-1,0 1 0,-1-1 0,1 1 1,0-1-1,0 1 0,0-1 0,0 1 1,0-1-1,0 0 0,0 1 0,0-1 1,0 1-1,1-1 0,-1 1 0,0-1 0,0 1 1,0-1-1,1 1 0,-1 0 0,0-1 1,0 1-1,1-1 0,-1 1 0,1-1 1,1-2-537,-1 1 0,1 0 0,0 0-1,-1 0 1,1 0 0,0 0 0,0 0 0,1 0 0,3-2 0,18-5-4134,1-1-1693</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21.003"/>
    </inkml:context>
    <inkml:brush xml:id="br0">
      <inkml:brushProperty name="width" value="0.025" units="cm"/>
      <inkml:brushProperty name="height" value="0.025" units="cm"/>
    </inkml:brush>
  </inkml:definitions>
  <inkml:trace contextRef="#ctx0" brushRef="#br0">32 190 12524,'0'0'7426,"0"-8"-4095,-2-27-732,-6 73 1443,-6 24-3418,11-44-367,1-10-53,1-1 0,0 0 0,1 0 0,0 1 0,1 11 0,-1-17-181,0-1 0,1 1 1,-1-1-1,0 1 0,1-1 0,0 1 0,-1-1 0,1 0 0,0 1 0,0-1 1,0 0-1,0 0 0,0 1 0,0-1 0,0 0 0,0 0 0,1 0 0,-1 0 1,0-1-1,1 1 0,-1 0 0,0 0 0,1-1 0,-1 1 0,1-1 0,-1 1 0,1-1 1,-1 0-1,1 0 0,-1 1 0,3-1 0,6 0-23,-1-1 0,1 1 0,-1-1 0,0-1 0,0 0 0,1 0 0,-1-1 0,-1 0 0,1-1 0,0 0 0,-1 0 0,0 0 0,0-1 0,0-1 0,0 1 0,-1-1 0,0-1 0,0 1 0,-1-1 0,0 0 0,0-1 0,0 1 0,4-10 0,-9 16 0,-1 2 0,0-1 0,0 0 0,0 1 0,1-1 0,-1 0 0,0 0 0,0 1 0,0-1 0,1 0 0,-1 0 0,0 1 0,0-1 0,1 0 0,-1 0 0,0 0 0,1 1 0,-1-1 0,0 0 0,1 0 0,-1 0 0,0 0 0,0 0 0,1 0 0,-1 0 0,0 0 0,1 0 0,-1 0 0,1 0 0,-1 0 0,0 0 0,1 0 0,-1 0 0,0 0 0,1 0 0,-1 0 0,0 0 0,0 0 0,1 0 0,-1-1 0,0 1 0,1 0 0,-1 0 0,0 0 0,0-1 0,1 1 0,-1-1 0,60-14-1255,-14 4 755,-43 10 436,-1 1 1,0 0 0,0-1-1,0 1 1,0 0 0,0 0-1,0 1 1,0-1 0,0 0-1,0 1 1,0-1-1,0 1 1,0-1 0,0 1-1,0 0 1,0 0 0,0 0-1,-1 0 1,1 0 0,2 3-1,-4-4 108,0 0-1,0 1 1,0-1-1,0 1 1,0-1-1,0 1 1,0-1-1,0 0 1,0 1-1,0-1 1,0 1-1,0-1 1,0 0-1,0 1 1,-1-1-1,1 1 1,0-1-1,0 0 1,0 1-1,-1-1 1,1 0-1,0 1 1,-1-1-1,1 0 1,0 1-1,-1-1 1,1 0-1,0 0 1,-1 1-1,1-1 1,0 0-1,-1 0 1,1 0-1,-1 0 1,1 1-1,0-1 1,-1 0-1,1 0 1,-1 0-1,1 0 1,0 0-1,-1 0 1,1 0-1,-1 0 1,1 0-1,-1 0 1,1 0-1,0 0 1,-1-1-1,1 1 1,-1 0-1,-34 0 601,28 0-507,-3 0-128,-1 1 0,0 0 0,0 0 0,1 1 0,-20 6 0,28-8-10,0 1 1,0 0 0,0-1 0,0 1-1,0 0 1,0 0 0,1 0-1,-1 0 1,0 0 0,0 1 0,1-1-1,-1 0 1,1 1 0,-1 0-1,1-1 1,0 1 0,0 0 0,-1-1-1,1 1 1,0 0 0,1 0-1,-1 0 1,0 0 0,0 0 0,1 0-1,-1 0 1,1 0 0,0 0 0,0 0-1,0 0 1,0 1 0,0-1-1,0 0 1,0 0 0,1 0 0,-1 0-1,2 3 1,-2-4 0,1 1 1,0-1-1,0 0 0,0 0 0,0 0 1,0 0-1,0 0 0,0 0 1,0 0-1,0 0 0,1 0 0,-1 0 1,0 0-1,1-1 0,-1 1 0,0-1 1,1 1-1,-1-1 0,1 1 1,-1-1-1,1 0 0,2 1 0,39 0-17,-35-1 1,8 0-83,-1-1-1,1 0 1,-1-2-1,0 0 1,1 0-1,-1-2 1,-1 1-1,1-2 1,-1 0-1,0-1 1,0 0-1,-1-1 0,17-13 1,-22 14 124,1-1-1,-1 0 1,0 0 0,0-1 0,-1 0-1,-1 0 1,1-1 0,-2 0 0,1 0-1,-1 0 1,-1 0 0,0-1-1,0 0 1,-1 0 0,0 0 0,-1 0-1,0-1 1,0-22 0,-2 32-17,0 0 0,0 0 1,-1 0-1,1 0 0,0 0 1,0 0-1,-1 0 0,0 0 0,1 0 1,-1 0-1,0 0 0,0 0 1,0 0-1,0 0 0,0 1 0,0-1 1,-1 0-1,1 1 0,0-1 1,-1 1-1,1-1 0,-1 1 0,0 0 1,0 0-1,-3-2 0,3 2-17,-1 0 0,1 1 0,-1-1-1,0 1 1,1-1 0,-1 1 0,0 0-1,0 0 1,1 0 0,-1 1 0,0-1-1,1 1 1,-1-1 0,0 1 0,1 0-1,-1 0 1,1 0 0,-1 0 0,1 1-1,-3 1 1,-2 2-12,0 1-1,0 0 1,0 0-1,1 1 1,0-1-1,-9 15 1,12-16 30,0-1 1,0 1-1,0 0 1,1 0-1,0 0 1,0 0-1,0 0 1,0 0-1,1 0 1,0 1-1,0-1 1,0 9-1,1-13-9,1 0 0,-1 0 0,1 0 0,-1-1 0,1 1 0,-1 0 0,1 0 0,0 0 0,-1 0 0,1-1 0,0 1 0,0 0 0,0-1 0,-1 1 0,1-1 0,0 1 1,0-1-1,0 1 0,0-1 0,0 1 0,0-1 0,0 0 0,0 0 0,0 1 0,2-1 0,34 4-454,-27-3 96,9 1-373,-5-1 41,-1 0 0,0 0 1,0 1-1,0 1 0,0 0 0,0 1 1,-1 0-1,1 1 0,19 11 0,-30-14 725,-1 0-1,1 0 1,0 0-1,-1-1 1,1 2-1,-1-1 1,0 0-1,1 0 1,-1 0-1,0 1 1,0-1-1,-1 0 1,1 1-1,0-1 0,-1 1 1,0-1-1,1 1 1,-1-1-1,0 1 1,0-1-1,-1 5 1,0-1-158,0-1 0,0 1 0,-1 0 1,1-1-1,-1 1 0,-1-1 0,-4 10 0,-1-3-3806</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21.801"/>
    </inkml:context>
    <inkml:brush xml:id="br0">
      <inkml:brushProperty name="width" value="0.025" units="cm"/>
      <inkml:brushProperty name="height" value="0.025" units="cm"/>
    </inkml:brush>
  </inkml:definitions>
  <inkml:trace contextRef="#ctx0" brushRef="#br0">141 253 10154,'1'-1'482,"0"0"1,-1 0 0,0 0 0,1 0-1,-1 0 1,0-1 0,1 1 0,-1 0-1,0 0 1,0 0 0,0 0-1,0-1 1,0 1 0,0 0 0,-1 0-1,1 0 1,0 0 0,0 0 0,-1-1-1,1 1 1,-1 0 0,1 0 0,-1 0-1,0-1 1,-1 1-286,1 0-1,0 1 0,0-1 1,0 1-1,0-1 1,-1 1-1,1-1 1,0 1-1,-1 0 1,1 0-1,0-1 0,-1 1 1,1 0-1,0 0 1,-1 0-1,1 0 1,-3 1-1,-1 0-151,-1 1 0,1-1 0,-1 1-1,1 0 1,-1 0 0,1 1 0,0 0 0,0 0-1,-5 4 1,4-3 40,1 1-1,0 0 1,1 0-1,-1 1 1,1-1 0,0 1-1,0 0 1,0 0-1,1 1 1,0-1 0,1 1-1,-4 10 1,6-16-76,0-1 0,0 1 0,0-1 0,0 1 0,0-1 0,0 1 0,0-1 0,1 1 0,-1 0 0,0-1 0,0 1 0,0-1 0,1 0 1,-1 1-1,0-1 0,1 1 0,-1-1 0,0 1 0,1-1 0,-1 0 0,1 1 0,-1-1 0,1 0 0,-1 1 0,0-1 0,1 0 0,-1 0 0,1 1 0,-1-1 0,1 0 0,-1 0 0,1 0 1,0 0-1,-1 0 0,1 0 0,-1 0 0,1 0 0,-1 0 0,1 0 0,-1 0 0,1 0 0,-1 0 0,1 0 0,-1 0 0,1-1 0,-1 1 0,2 0 0,29-9 235,-5-6-205,0 0-1,-1-2 1,-1-1 0,0 0 0,-2-2 0,0-1 0,-1 0-1,-1-2 1,-1 0 0,22-37 0,-37 55 83,-1 0 1,0 0-1,0 0 0,-1-1 1,1 1-1,-1-1 0,0 0 1,-1 1-1,0-1 1,1 0-1,-2 0 0,1-7 1,-1 13-111,-1-1 0,0 1 0,0 0 1,1 0-1,-1-1 0,0 1 1,1 0-1,-1 0 0,0 0 0,0 0 1,0 0-1,1 0 0,-1 0 0,0 0 1,0 0-1,1 0 0,-1 0 0,0 1 1,0-1-1,1 0 0,-1 1 0,0-1 1,1 0-1,-1 1 0,0-1 0,0 1 1,-5 5 14,1-1 0,0 0 0,0 1 1,0 0-1,1 0 0,0 0 0,0 1 1,-4 9-1,-24 63 56,27-66-91,-2 7 128,1 0 1,0 1-1,2-1 1,0 1-1,2 0 1,-1 22-1,3-42-121,0 1 0,0-1 0,0 1 0,1-1 0,-1 1 0,0-1 0,1 0 0,-1 1 0,1-1 0,-1 0 0,1 1 0,0-1 0,-1 0 0,1 0 0,0 0 0,0 0 0,0 1 0,0-1 0,0 0 0,0-1 0,0 1 0,0 0 0,0 0 0,1 0 0,-1-1 0,0 1 0,1 0 0,-1-1 0,0 1 0,1-1 0,-1 0 0,0 1 0,1-1 0,-1 0 0,1 0 0,-1 0 0,1 0 0,-1 0 0,0 0 0,1-1 0,-1 1 0,1 0 0,-1-1 0,0 1 0,2-1 0,5-1-577,-1 0-1,0 0 0,0-1 0,0 0 0,0 0 1,-1-1-1,11-6 0,-6 0-1851,0 0-1,-1 0 1,9-13 0,6-10-6149</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22.189"/>
    </inkml:context>
    <inkml:brush xml:id="br0">
      <inkml:brushProperty name="width" value="0.025" units="cm"/>
      <inkml:brushProperty name="height" value="0.025" units="cm"/>
    </inkml:brush>
  </inkml:definitions>
  <inkml:trace contextRef="#ctx0" brushRef="#br0">85 0 7751,'0'0'5317,"-9"9"-2567,-29 25-444,14-20 4028,23-14-6269,1 0 0,0 0 0,0 0 1,-1 0-1,1 0 0,0 0 0,0 0 0,0 1 1,0-1-1,-1 0 0,1 0 0,0 0 0,0 0 1,0 0-1,0 1 0,-1-1 0,1 0 0,0 0 0,0 0 1,0 0-1,0 1 0,0-1 0,0 0 0,0 0 1,0 1-1,0-1 0,-1 0 0,1 0 0,0 0 1,0 1-1,0-1 0,0 0 0,0 0 0,0 0 1,0 1-1,1-1 0,-1 0 0,0 0 0,0 1 0,0-1 1,0 0-1,0 0 0,0 0 0,0 1 0,0-1 1,1 0-1,-1 13-185,-11 93 4273,13-105-4141,-1 0 0,0-1 0,0 1-1,0 0 1,0 0 0,1-1 0,-1 1 0,0-1-1,1 1 1,-1-1 0,0 0 0,1 1 0,-1-1 0,0 0-1,1 0 1,-1 0 0,1 0 0,-1 0 0,0 0-1,1 0 1,1-1 0,36-3 113,-26 1-317,-1 0 1,1-1-1,-1-1 1,0 0-1,0-1 1,-1 0-1,1-1 1,-1 0-1,-1-1 1,1 0-1,-1-1 1,-1 0-1,0 0 1,9-12-1,-17 21 149,-1-1 0,1 1 0,-1-1-1,1 0 1,-1 1 0,1-1-1,-1 0 1,0 1 0,1-1 0,-1 0-1,0 0 1,1 1 0,-1-1-1,0 0 1,0 0 0,0 0-1,0 1 1,0-1 0,0 0 0,0 0-1,0 0 1,0 1 0,0-1-1,0 0 1,0 0 0,-1 1-1,1-1 1,-1-1 0,-18 4-836,-26 21 472,-11 25-278,53-45 101,1 0 1,-1 0-1,1 1 0,-1-1 0,1 1 0,0 0 0,1-1 1,-1 1-1,-1 6 0,4-2-3697,11-5-1480</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22.533"/>
    </inkml:context>
    <inkml:brush xml:id="br0">
      <inkml:brushProperty name="width" value="0.025" units="cm"/>
      <inkml:brushProperty name="height" value="0.025" units="cm"/>
    </inkml:brush>
  </inkml:definitions>
  <inkml:trace contextRef="#ctx0" brushRef="#br0">117 36 17392,'0'0'12188,"-9"-6"-11483,2 2-656,0 0 0,0 0 0,0 0 0,-1 1 0,-14-4 0,21 6-52,-1 1 0,1-1 0,-1 1 0,1-1 0,-1 1 0,1 0 1,-1 0-1,1 0 0,-1 0 0,1 0 0,-1 0 0,0 0 0,1 0 0,-1 1 0,1-1 0,-1 0 0,1 1 0,0 0 0,-1-1 0,1 1 0,-1 0 0,1-1 0,0 1 0,0 0 0,-1 0 0,1 0 0,0 0 0,0 0 0,0 1 0,0-1 0,0 0 0,0 0 1,1 1-1,-1-1 0,0 0 0,1 1 0,-1-1 0,1 1 0,-1-1 0,1 1 0,0-1 0,-1 1 0,1-1 0,0 1 0,0-1 0,0 1 0,0-1 0,1 3 0,-1-3-16,0 0 0,1 0 0,-1 1-1,1-1 1,-1 0 0,1 0 0,-1 0-1,1 0 1,0 0 0,0 0 0,-1 0 0,1 0-1,0 0 1,0 0 0,0 0 0,0-1 0,0 1-1,0 0 1,0 0 0,0-1 0,1 1 0,-1-1-1,0 1 1,2 0 0,36 9-843,-32-8 613,147 20-4016,-153-22 4326,-1 0-1,1 0 1,0 0 0,-1 0-1,1 0 1,0 0 0,-1 1-1,1-1 1,-1 0 0,1 0-1,0 0 1,-1 1 0,1-1-1,-1 0 1,1 1-1,0-1 1,-1 0 0,1 1-1,-1-1 1,1 1 0,-1-1-1,0 1 1,1-1 0,-1 1-1,1-1 1,-1 1 0,0 0-1,0-1 1,1 1 0,-1-1-1,0 1 1,0 0 0,1 0-1,-16 18 2098,-32 11-111,-30 2-1120,43-25-3317,29-8-2980</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24.806"/>
    </inkml:context>
    <inkml:brush xml:id="br0">
      <inkml:brushProperty name="width" value="0.025" units="cm"/>
      <inkml:brushProperty name="height" value="0.025" units="cm"/>
    </inkml:brush>
  </inkml:definitions>
  <inkml:trace contextRef="#ctx0" brushRef="#br0">1 0 19442,'0'0'3246,"0"11"-2979,0 105 283,0-115-511,1-1 1,-1 1-1,0 0 1,0 0-1,0 0 1,0 0-1,1-1 1,-1 1-1,0 0 1,1 0-1,-1 0 1,1-1-1,-1 1 1,1 0-1,-1-1 0,1 1 1,-1 0-1,1-1 1,0 1-1,-1-1 1,1 1-1,0-1 1,0 1-1,-1-1 1,1 1-1,0-1 1,0 0-1,0 1 1,-1-1-1,1 0 1,0 0-1,0 0 0,0 0 1,0 0-1,0 0 1,-1 0-1,1 0 1,0 0-1,0 0 1,0 0-1,0 0 1,0-1-1,-1 1 1,1 0-1,0-1 1,0 1-1,-1 0 1,1-1-1,0 1 0,1-2 1,38-24 1999,-12 1-1527,-23 19-416,0 0-1,1 0 1,-1 1 0,1 0-1,1 0 1,-1 1-1,1 0 1,-1 0-1,11-4 1,-16 8-79,0 0 1,-1 0 0,1 1 0,-1-1-1,1 0 1,-1 1 0,1-1-1,0 1 1,-1-1 0,0 1-1,1-1 1,-1 1 0,1-1 0,-1 1-1,1-1 1,-1 1 0,0-1-1,0 1 1,1 0 0,-1-1-1,0 1 1,0-1 0,1 1 0,-1 0-1,0-1 1,0 1 0,0 0-1,0-1 1,0 1 0,0 0 0,0-1-1,0 1 1,-1 1 0,1 32-35,0-26 110,0-1-310,0 0 0,1 0 0,0 1 0,0-1 1,1 0-1,3 10 0,-4-16 44,-1 0 0,0 0 0,1-1-1,-1 1 1,1 0 0,-1 0 0,1 0 0,-1-1 0,1 1-1,-1 0 1,1-1 0,0 1 0,-1-1 0,1 1 0,0 0 0,0-1-1,0 0 1,-1 1 0,1-1 0,0 1 0,0-1 0,0 0 0,1 1-1,-1-2-221,1 1 0,0 0 0,-1-1 0,1 0 0,-1 1 0,1-1 0,-1 0 0,0 1-1,1-1 1,-1 0 0,0 0 0,1 0 0,-1 0 0,0-1 0,0 1 0,0 0 0,0 0-1,1-3 1,13-16-8183</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25.321"/>
    </inkml:context>
    <inkml:brush xml:id="br0">
      <inkml:brushProperty name="width" value="0.025" units="cm"/>
      <inkml:brushProperty name="height" value="0.025" units="cm"/>
    </inkml:brush>
  </inkml:definitions>
  <inkml:trace contextRef="#ctx0" brushRef="#br0">70 5 19955,'0'0'9000,"-8"1"-9032,5-1 26,1 0-1,-1 0 1,1 0-1,0 1 1,-1 0-1,1-1 1,0 1-1,-1 0 1,1 0 0,0 0-1,0 0 1,0 1-1,0-1 1,0 0-1,0 1 1,0-1-1,1 1 1,-1 0-1,-1 2 1,0 1 2,1-1 1,0 1 0,0 0 0,0 0-1,1 0 1,-1 1 0,1-1 0,1 0-1,-1 0 1,1 7 0,-1-11 3,1-1 1,0 1-1,0 0 0,0 0 1,0-1-1,0 1 0,0 0 1,0 0-1,0-1 0,0 1 1,0 0-1,0 0 1,0-1-1,0 1 0,0 0 1,1-1-1,-1 1 0,0 0 1,1-1-1,-1 1 0,0 0 1,1-1-1,-1 1 1,1 0-1,-1-1 0,1 1 1,-1-1-1,1 1 0,-1-1 1,1 1-1,0-1 0,-1 0 1,1 1-1,1-1 1,0 0 12,0 0 0,0 0 1,0-1-1,0 1 0,0-1 0,0 1 1,0-1-1,0 0 0,0 0 1,0 0-1,0 0 0,2-2 1,53-46-6,-54 46-90,44-46-30,-49 84-272,-6 22 400,8-57-12,1 1 0,-1-1 1,0 1-1,1-1 0,-1 0 1,1 1-1,-1-1 1,0 1-1,1-1 0,-1 0 1,1 1-1,-1-1 0,1 0 1,-1 0-1,1 0 1,0 1-1,-1-1 0,1 0 1,-1 0-1,1 0 1,-1 0-1,1 0 0,0 0 1,-1 0-1,1 0 0,-1 0 1,1 0-1,-1 0 1,1 0-1,-1 0 0,1-1 1,0 1-1,-1 0 0,1 0 1,-1-1-1,1 1 1,-1 0-1,1-1 0,24-10 231,5-9-200,-21 14-85,0-1 0,0 1-1,1 0 1,0 1 0,0 0 0,0 0-1,0 1 1,1 1 0,0 0 0,15-3-1,-26 6 46,0 0-1,1 1 1,-1-1-1,0 0 0,1 0 1,-1 0-1,0 0 1,1 0-1,-1 0 0,0 0 1,0 1-1,1-1 1,-1 0-1,0 0 0,1 0 1,-1 1-1,0-1 1,0 0-1,1 0 0,-1 1 1,0-1-1,0 0 1,0 1-1,0-1 0,1 0 1,-1 1-1,0-1 1,0 0-1,0 1 1,0-1-1,0 0 0,0 1 1,0-1-1,0 0 1,0 1-1,-2 20 203,-13 15 202,10-29-464,-2 0 1167,13-9-6190,-1-3-2205</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26.088"/>
    </inkml:context>
    <inkml:brush xml:id="br0">
      <inkml:brushProperty name="width" value="0.025" units="cm"/>
      <inkml:brushProperty name="height" value="0.025" units="cm"/>
    </inkml:brush>
  </inkml:definitions>
  <inkml:trace contextRef="#ctx0" brushRef="#br0">1 152 10954,'0'0'14537,"9"-7"-13502,8-6-602,28-22 125,96-57 0,-141 91-562,1 1 0,-1-1 0,1 1 0,-1 0 1,1-1-1,0 1 0,-1 0 0,1 0 0,0-1 0,-1 1 1,1 0-1,0 0 0,-1 0 0,1 0 0,0 0 1,-1-1-1,1 2 0,0-1 0,0 0 0,-1 0 1,1 0-1,0 0 0,-1 0 0,1 0 0,0 1 0,-1-1 1,1 0-1,-1 1 0,2 0 0,-2 18 242,-20 28 471,6-22-502,8-16-180,0 0 0,1 1 0,0-1 0,1 1-1,0 1 1,0-1 0,1 0 0,-4 22 0,8-32-74,-1 1 0,1-1-1,0 1 1,-1-1 0,1 0 0,0 1 0,-1-1 0,1 0 0,-1 0 0,1 0-1,0 0 1,0 1 0,-1-1 0,1 0 0,0 0 0,-1 0 0,1 0 0,0 0 0,-1 0-1,1-1 1,0 1 0,-1 0 0,1 0 0,0 0 0,-1-1 0,2 0 0,19-5-1527,7-12-5317,-19 9 116</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02.855"/>
    </inkml:context>
    <inkml:brush xml:id="br0">
      <inkml:brushProperty name="width" value="0.025" units="cm"/>
      <inkml:brushProperty name="height" value="0.025" units="cm"/>
    </inkml:brush>
  </inkml:definitions>
  <inkml:trace contextRef="#ctx0" brushRef="#br0">4 1 11691,'-1'0'2627,"-1"0"-1827,1 0-543</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26.927"/>
    </inkml:context>
    <inkml:brush xml:id="br0">
      <inkml:brushProperty name="width" value="0.025" units="cm"/>
      <inkml:brushProperty name="height" value="0.025" units="cm"/>
    </inkml:brush>
  </inkml:definitions>
  <inkml:trace contextRef="#ctx0" brushRef="#br0">0 77 10442,'0'0'10703,"9"-7"-9288,53-36 428,-56 39-1747,1 1-1,0-1 1,0 1-1,1 0 0,-1 1 1,0 0-1,1 0 1,0 0-1,10 0 0,-16 3-101,-1-1 0,0 1 0,0 0 0,1 0 0,-1-1 0,0 1 0,0 0 0,0 0 0,0 0 1,0 0-1,0 0 0,0 1 0,0-1 0,-1 0 0,1 0 0,0 0 0,-1 1 0,1-1 0,-1 0 0,1 1 0,-1-1 0,0 1 0,0-1 0,1 0 0,-1 1 0,0-1 0,0 1 0,0-1 0,0 0 0,-1 2 0,-1 54 359,2-54-323,-1 9-115,-1 9-873,2-8-4501</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28.126"/>
    </inkml:context>
    <inkml:brush xml:id="br0">
      <inkml:brushProperty name="width" value="0.025" units="cm"/>
      <inkml:brushProperty name="height" value="0.025" units="cm"/>
    </inkml:brush>
  </inkml:definitions>
  <inkml:trace contextRef="#ctx0" brushRef="#br0">10 1 9769,'0'0'11707,"-1"8"-10538,-8 121 1009,9-128-2142,0-1 0,0 1 0,0 0 0,0-1 0,0 1 0,0 0 0,0-1 0,1 1 0,-1 0 0,0-1 0,0 1 0,0-1 0,1 1 0,-1 0 0,0-1 0,1 1 0,-1-1 0,0 1 0,1-1 0,-1 1 0,1-1 0,-1 1 0,1-1 0,-1 1 0,1-1 0,-1 0 0,1 1 0,0-1 0,-1 0 0,1 1 0,-1-1 0,1 0 0,1 0 0,27-4 1066,24-24-146,-52 28-965,24-18 104,-20 14-75,-1 0 0,1 0 0,1 1 0,-1-1 0,1 1 0,-1 0 1,1 1-1,0-1 0,0 1 0,0 1 0,10-3 0,-16 4-5,1 0-1,0 0 1,-1 0-1,1 0 0,-1 1 1,1-1-1,0 0 1,-1 0-1,1 1 1,-1-1-1,1 0 1,-1 1-1,1-1 0,-1 0 1,1 1-1,-1-1 1,1 1-1,-1-1 1,1 1-1,-1-1 1,0 1-1,1-1 0,-1 1 1,0-1-1,1 1 1,-1-1-1,0 1 1,0 0-1,0-1 0,0 1 1,1-1-1,-1 2 1,1 28 303,-2-27-301,1 0 0,0 0 0,0-1 0,0 1 0,0 0 0,1 0 0,-1-1 0,1 1 0,-1 0 0,3 4 0,-2-6 6,0 0 0,0-1 0,0 1 0,0 0 0,0-1-1,0 1 1,0-1 0,0 0 0,0 1 0,1-1 0,-1 0-1,0 0 1,0 0 0,0 0 0,0 0 0,1 0-1,-1 0 1,0 0 0,0 0 0,0 0 0,0-1 0,0 1-1,1 0 1,-1-1 0,0 1 0,0-1 0,0 0-1,0 1 1,0-1 0,1-1 0,33-24 351,-31 22-388,13-12 33,29-24-14,-43 38-31,-1 0 0,1 0 1,-1 1-1,1-1 0,0 1 0,0-1 0,0 1 1,0 0-1,0 0 0,0 0 0,0 1 1,0-1-1,0 1 0,4-1 0,-6 2 14,0-1-1,-1 0 1,1 1-1,0 0 1,-1-1-1,1 1 1,-1-1-1,1 1 1,-1 0-1,1-1 1,-1 1-1,1 0 1,-1-1-1,0 1 1,1 0-1,-1 0 1,0 0-1,0-1 1,1 1-1,-1 0 0,0 0 1,0 0-1,0-1 1,0 1-1,0 2 1,0 27-5,-1-22 28,2-4-114,-1 0-1,0 0 1,-1 0-1,1 1 1,-1-1 0,1 0-1,-1 0 1,0 0-1,-1 0 1,1 0-1,-1 0 1,0-1 0,0 1-1,0 0 1,-3 2-1,3-11-6211,2-11-353</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28.486"/>
    </inkml:context>
    <inkml:brush xml:id="br0">
      <inkml:brushProperty name="width" value="0.025" units="cm"/>
      <inkml:brushProperty name="height" value="0.025" units="cm"/>
    </inkml:brush>
  </inkml:definitions>
  <inkml:trace contextRef="#ctx0" brushRef="#br0">21 1 13965,'0'0'7399,"-21"51"-7239,21-38-448,11-4-2723,10-6-4196</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28.832"/>
    </inkml:context>
    <inkml:brush xml:id="br0">
      <inkml:brushProperty name="width" value="0.025" units="cm"/>
      <inkml:brushProperty name="height" value="0.025" units="cm"/>
    </inkml:brush>
  </inkml:definitions>
  <inkml:trace contextRef="#ctx0" brushRef="#br0">85 341 21204,'0'0'4089,"-10"6"-2412,5-3-1575,-39 27 1190,42-29-1249,0 1 0,0-1-1,0 1 1,0 0 0,0 0-1,1 0 1,-1 0-1,1 0 1,-1 1 0,1-1-1,0 0 1,0 1 0,0-1-1,0 1 1,0-1 0,1 1-1,-1-1 1,1 1-1,0-1 1,-1 1 0,2 3-1,-1-6-84,1 1 0,-1 0 0,1 0 0,0-1 0,-1 1 0,1-1 0,0 1 0,-1-1 0,1 1 0,0-1 0,0 1 0,0-1 0,0 1 0,-1-1 0,1 0 0,0 0 0,0 1 0,0-1 0,0 0 0,0 0 0,0 0 0,0 0 0,0 0 0,-1 0 0,1 0 0,0-1 0,0 1 0,0 0 0,0 0 0,0-1 0,0 1 0,0-1 0,33-10-285,-16-2-9,-1 0 1,0-1 0,-1-1-1,26-30 1,-25 26 576,-17 19-226,0 0 0,0 0 0,0 0 0,0-1 0,0 1 0,0 0 0,0 0 0,0-1 0,1 1 0,-1 0 0,0 0 0,0 0 0,0 0 0,0-1 0,0 1 0,1 0 0,-1 0 0,0 0 0,0 0 0,0 0 1,1-1-1,-1 1 0,0 0 0,0 0 0,0 0 0,1 0 0,-1 0 0,0 0 0,0 0 0,0 0 0,1 0 0,-1 0 0,0 0 0,0 0 0,1 0 0,-1 0 0,0 0 0,0 0 0,0 0 0,1 0 0,-1 0 0,0 0 0,0 0 0,1 1 0,-1-1 0,0 0 0,0 0 1,0 0-1,0 0 0,1 0 0,-1 1 0,0-1 0,0 0 0,0 0 0,0 0 0,0 0 0,1 1 0,-1-1 0,0 0 0,0 0 0,0 0 0,0 1 0,0-1 0,0 0 0,0 26 382,-9 28-20,6-43-147,0 1 1,1-1 0,1 1-1,-1 19 1,2-30-216,1 0 1,-1 0 0,0 0-1,0 0 1,1-1 0,-1 1-1,0 0 1,1 0 0,-1 0-1,1-1 1,-1 1 0,1 0-1,-1-1 1,1 1 0,0 0-1,-1-1 1,1 1 0,0-1-1,-1 1 1,1-1 0,0 1-1,0-1 1,0 0-1,-1 1 1,1-1 0,0 0-1,0 0 1,0 1 0,0-1-1,-1 0 1,1 0 0,0 0-1,0 0 1,0 0 0,0 0-1,0 0 1,0-1 0,-1 1-1,1 0 1,0 0 0,0-1-1,1 0 1,40-15 656,-22 1-569,-2 0-1,0-1 1,0-1-1,-2 0 1,0-2-1,20-30 1,0-6-72,32-67 0,-61 109-4,3-5 2,-1-1 1,-1 0-1,11-35 0,-19 54-28,0-1 1,0 1 0,1-1 0,-1 1 0,0-1 0,0 1-1,0-1 1,0 1 0,0-1 0,0 1 0,0-1-1,0 1 1,0-1 0,0 1 0,0-1 0,0 1-1,0-1 1,0 1 0,0-1 0,0 1 0,0-1 0,-1 1-1,1-1 1,0 1 0,0-1 0,-1 1 0,1-1-1,0 1 1,-1 0 0,1-1 0,-1 0 0,-15 6-39,-16 22-43,3 4 128,-50 68 0,70-85 42,0 0 0,1 1 0,0 0 0,1 0 1,1 0-1,0 1 0,1 0 0,-3 19 0,8-32-82,-1 0-1,1 0 0,0 0 0,0 0 0,0 0 0,0 0 0,1 0 0,-1 0 0,1 0 0,0 0 0,0-1 0,0 1 0,0 0 0,0 0 1,1-1-1,-1 1 0,1-1 0,0 1 0,0-1 0,0 0 0,0 1 0,0-1 0,0 0 0,0 0 0,1-1 0,-1 1 0,1 0 1,-1-1-1,1 0 0,0 1 0,-1-1 0,1 0 0,0 0 0,4 0 0,51 9-1261,-3-9-3349,-47-1 3518,23 0-6810</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29.538"/>
    </inkml:context>
    <inkml:brush xml:id="br0">
      <inkml:brushProperty name="width" value="0.025" units="cm"/>
      <inkml:brushProperty name="height" value="0.025" units="cm"/>
    </inkml:brush>
  </inkml:definitions>
  <inkml:trace contextRef="#ctx0" brushRef="#br0">0 147 15663,'0'0'8328,"11"5"-7362,-4-2-773,-5-2-125,1 1 0,-1-1-1,1 0 1,-1 1 0,1-1-1,0 0 1,-1-1 0,1 1 0,0 0-1,0-1 1,0 0 0,-1 1-1,1-1 1,0 0 0,0 0 0,0-1-1,-1 1 1,1-1 0,0 1-1,0-1 1,-1 0 0,1 0 0,0 0-1,-1 0 1,4-3 0,8-9 428,0 0-1,-1-1 1,12-16 0,-19 23-454,-1-1 0,0 1-1,-1-1 1,1 0 0,-2 0 0,1 0 0,-1-1 0,4-13-1,-18 27-508,-2 9 406,3 1 61,1 2 0,0-1 0,-6 20 0,12-30-3,1 0-1,0 0 1,0 0 0,1 0-1,-1 0 1,1 1 0,1-1 0,-1 0-1,1 1 1,0-1 0,1 1-1,1 9 1,-1-15-9,0 0 1,0 0-1,0 0 0,-1 0 0,1 0 1,0 0-1,0 0 0,0 0 0,0 0 1,1-1-1,-1 1 0,0 0 1,0-1-1,0 1 0,1-1 0,-1 1 1,0-1-1,1 0 0,-1 1 0,0-1 1,1 0-1,-1 0 0,2 0 0,37 0-504,-31-1 284,13-1-1334,1-1 0,-1-1 0,0-1 0,0-1 0,36-14 0,4-6-7867</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29.882"/>
    </inkml:context>
    <inkml:brush xml:id="br0">
      <inkml:brushProperty name="width" value="0.025" units="cm"/>
      <inkml:brushProperty name="height" value="0.025" units="cm"/>
    </inkml:brush>
  </inkml:definitions>
  <inkml:trace contextRef="#ctx0" brushRef="#br0">71 0 13293,'0'0'9769,"-30"63"-8520,16-25 128,0 3-576,6-4-417,4-1-287,4-9-97,0-7-801,9-7-833,6-9 193,-4-4-1154,-1 0-2177,-7-14-8425</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30.255"/>
    </inkml:context>
    <inkml:brush xml:id="br0">
      <inkml:brushProperty name="width" value="0.025" units="cm"/>
      <inkml:brushProperty name="height" value="0.025" units="cm"/>
    </inkml:brush>
  </inkml:definitions>
  <inkml:trace contextRef="#ctx0" brushRef="#br0">1 111 17873,'0'0'6176,"5"-11"-3314,-2 7-2590,-1-1-116,0 1-1,0-1 0,1 1 0,0 0 0,0-1 0,0 1 0,0 1 0,0-1 0,1 0 0,0 1 1,0 0-1,0 0 0,0 0 0,0 0 0,1 1 0,7-4 0,13-2 80,0 2 0,0 0 0,0 2 0,1 1 0,-1 1 0,1 1-1,43 4 1,-66-3-250,0 0 0,-1 0 0,1 1 0,0-1 0,-1 1 0,1 0 0,-1 0 0,1 0 0,-1 0 0,1 0 0,-1 1 0,0-1 0,0 1 0,1-1 0,1 3 0,-3-3 5,0 1 1,-1-1-1,1 0 1,0 0-1,-1 1 1,1-1-1,-1 1 1,1-1-1,-1 0 1,0 1-1,1-1 0,-1 1 1,0-1-1,0 1 1,0-1-1,0 0 1,0 1-1,-1-1 1,1 1-1,-1 1 1,-1 2 18,0 1 0,-1-1 1,1 0-1,-1 0 0,-1-1 0,1 1 1,0-1-1,-1 1 0,0-1 0,0 0 1,0-1-1,-7 5 0,-16 9 119,-51 25 0,14-10 70,117-30-844,-26-4 415,-11 0 106,0 1 1,0 1-1,0 0 0,0 1 1,17 3-1,-30-3 100,-1-1-1,1 1 1,-1 0 0,1 0 0,-1 0-1,0 0 1,1 0 0,-1 0-1,0 0 1,0 1 0,0-1 0,0 1-1,0 0 1,0 0 0,0 0 0,0 0-1,-1 0 1,1 0 0,-1 0-1,0 0 1,1 0 0,-1 1 0,0-1-1,0 0 1,-1 1 0,1-1 0,0 1-1,-1 0 1,0-1 0,1 1-1,-1-1 1,0 1 0,0-1 0,0 1-1,-1 0 1,1-1 0,-1 1 0,0 2-1,-1 0 109,0 0-1,0 0 0,0-1 1,0 1-1,-1-1 0,0 0 1,0 1-1,0-1 0,-1-1 1,1 1-1,-1 0 0,0-1 1,0 0-1,0 0 0,0 0 1,0 0-1,-1 0 0,-7 2 1,-10 5 543,0-1 0,-36 9 1,39-14-607,-1-1 0,1 0 0,-1-1 1,-22-1-1,42-1-56,-1 0-1,1 0 1,0 0-1,-1 0 1,1 0-1,-1 0 1,1 0-1,0 0 1,-1 0-1,1-1 1,-1 1-1,1 0 1,0 0-1,-1 0 1,1 0-1,0-1 1,-1 1-1,1 0 1,0 0-1,-1 0 1,1-1-1,0 1 1,-1 0-1,1-1 1,0 1-1,0 0 1,-1-1-1,1 1 1,0 0-1,0-1 1,0 1-1,0 0 1,-1-1-1,1 1 1,0-1-1,0 1 1,0 0-1,0-1 1,0 1 0,0-1-1,0 1 1,0 0-1,0-1 1,0 1-1,0-1 1,0 1-1,0 0 1,1-1-1,-1 1 1,0 0-1,0-1 1,0 1-1,0 0 1,1-1-1,-1 0 1,16-19-4610,9 4-1637,6-2-1661</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30.595"/>
    </inkml:context>
    <inkml:brush xml:id="br0">
      <inkml:brushProperty name="width" value="0.025" units="cm"/>
      <inkml:brushProperty name="height" value="0.025" units="cm"/>
    </inkml:brush>
  </inkml:definitions>
  <inkml:trace contextRef="#ctx0" brushRef="#br0">46 1 16560,'0'0'12844,"-19"71"-12748,7-35-64,5 0 32,1-3-64,4-6-609,2-5-896,0-8-1057,12-7-898,3-7-2209,3-3-4837</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30.970"/>
    </inkml:context>
    <inkml:brush xml:id="br0">
      <inkml:brushProperty name="width" value="0.025" units="cm"/>
      <inkml:brushProperty name="height" value="0.025" units="cm"/>
    </inkml:brush>
  </inkml:definitions>
  <inkml:trace contextRef="#ctx0" brushRef="#br0">182 87 13581,'0'0'11947,"0"71"-10538,-3-35-416,-2 3-576,-1 1-289,2-6-64,3-3-32,-1-10-352,2-5-897,0-10-417,6-21-16335</inkml:trace>
  <inkml:trace contextRef="#ctx0" brushRef="#br0" timeOffset="1">0 138 17809,'0'0'7084,"2"-12"-4105,-2 8-2860,1-1 1,0 1-1,0-1 1,0 1 0,1-1-1,-1 1 1,1-1-1,0 1 1,0 0 0,1 0-1,-1 0 1,1 0-1,0 1 1,0-1-1,0 1 1,1-1 0,-1 1-1,1 0 1,-1 1-1,1-1 1,0 0-1,0 1 1,1 0 0,6-3-1,4-1-94,0 0 1,0 1-1,1 1 0,0 1 0,0 0 1,0 0-1,0 2 0,0 0 0,0 1 1,20 2-1,-33-1-52,0-1 0,0 1 0,0 0-1,1 0 1,-1 0 0,-1 0 0,1 1 0,0-1 0,0 1 0,0 0 0,-1-1 0,1 1 0,-1 0 0,1 1-1,-1-1 1,0 0 0,0 1 0,0-1 0,0 1 0,0 0 0,-1 0 0,1-1 0,-1 1 0,0 0 0,0 0-1,0 1 1,0-1 0,0 0 0,-1 0 0,1 5 0,-1-3 42,0 0 0,0 0 0,0 0 0,0 0 0,-1 0 0,0 0 0,0 0 0,-1 0 0,1 0 0,-1 0 0,0-1 0,0 1 0,0-1 0,-1 0 0,0 1 0,0-1 1,0 0-1,0-1 0,-4 5 0,-3-1 203,0 0 0,0 0 1,0-1-1,-17 7 0,24-11-220,-1 0-1,0-1 0,0 1 1,0-1-1,0 0 0,0 0 1,0 0-1,0-1 0,0 1 1,0-1-1,0 0 0,0 0 1,0-1-1,-1 1 0,1-1 1,-6-2-1,9 2-268,0 0 0,1 1 0,-1-1 0,1 0 0,-1 0 0,1 0 0,-1 0-1,1 0 1,0 0 0,-1 0 0,1 0 0,0 0 0,0 0 0,0 0 0,0 0 0,0 0 0,0 0 0,0 0 0,0 0 0,0-1 0,3-13-8189,6-1-8169</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32.607"/>
    </inkml:context>
    <inkml:brush xml:id="br0">
      <inkml:brushProperty name="width" value="0.025" units="cm"/>
      <inkml:brushProperty name="height" value="0.025" units="cm"/>
    </inkml:brush>
  </inkml:definitions>
  <inkml:trace contextRef="#ctx0" brushRef="#br0">0 295 11979,'0'0'10197,"8"-10"-8468,10-12-949,77-101 1108,-81 104-1527,-2-1 0,0-1 0,-1 0 1,14-38-1,-28 89-214,2 0-1,1 1 1,1-1 0,2 0 0,7 37 0,-2-27-135,-1 0 1,-2 0-1,-2 1 1,-2-1-1,-6 70 0,5-106 48,0-1 0,-1 1 0,1-1 0,-1 1 0,0 0-1,0-1 1,0 1 0,0-1 0,-1 0 0,1 1 0,-1-1-1,0 0 1,0 0 0,0 0 0,0 0 0,-1 0 0,-3 4-1,3-6 29,1 0 1,0 0-1,-1 0 0,1 0 0,-1 0 0,1 0 0,-1 0 0,1-1 1,-1 0-1,0 1 0,1-1 0,-1 0 0,1 0 0,-1 0 0,0-1 1,1 1-1,-1-1 0,1 1 0,-1-1 0,1 0 0,-1 0 0,1 0 1,0 0-1,-1-1 0,-3-2 0,-2-1-114,0-1-1,1 0 1,0 0-1,0-1 1,0 1 0,0-2-1,1 1 1,1-1-1,-1 0 1,1 0 0,0-1-1,1 1 1,0-1-1,1 0 1,-1 0 0,2 0-1,-1-1 1,1 1-1,1-1 1,0 1 0,0-1-1,1 0 1,0 1-1,0-1 1,1 0 0,1 1-1,0-1 1,0 1-1,1 0 1,0 0 0,0 0-1,1 0 1,0 0-1,1 0 1,5-7 0,31-30-4474,0-1-5553,-16 14-2599</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03.685"/>
    </inkml:context>
    <inkml:brush xml:id="br0">
      <inkml:brushProperty name="width" value="0.025" units="cm"/>
      <inkml:brushProperty name="height" value="0.025" units="cm"/>
    </inkml:brush>
  </inkml:definitions>
  <inkml:trace contextRef="#ctx0" brushRef="#br0">20 1 7976,'4'17'2275,"0"2"235,-4-1 1945,-2-32 7963,-1 27-10517,3-11-1934,0-1-1,-1 0 1,1 0 0,0 0-1,0 1 1,0-1 0,0 0-1,0 0 1,0 1-1,0-1 1,0 0 0,0 0-1,0 0 1,1 1 0,-1-1-1,1 0 1,-1 0 0,1 0-1,-1 0 1,1 0-1,0 0 1,-1 0 0,1 0-1,0 0 1,0 0 0,0 0-1,0 0 1,1 1 0,-4-43 2232,0 44-2199,0 0 0,0-1 0,0 1 0,1 0 0,-1 0 0,1 0 0,0 0 0,0 1 0,0-1 0,0 0 0,0 4 0,-2 11 0,10-32 0,4-13 0,-1 2 0,-22 47 0,-3 7 0,14-27 0,9-19 0,5-12 0,-12 27 0,-2 6 0,-5 12 0,4-12 0,1-1 0,-1 0 0,1 0 0,0 1 0,0-1 0,0 0 0,0 0 0,1 1 0,-1-1 0,1 1 0,0-1 0,0 1 0,0 4 0,1-9 0,0 1 0,0 0 0,-1 0 0,1 0 0,0 0 0,-1 0 0,1-1 0,0 1 0,-1 0 0,1-1 0,-1 1 0,1 0 0,0-1 0,-1 1 0,1-1 0,-1 1 0,1-1 0,-1 1 0,1-1 0,-1 1 0,0-1 0,1 0 0,-1 1 0,0-1 0,1 1 0,-1-1 0,0 0 0,0 1 0,1-2 0,10-20 0,-9 19 0,0-1 0,0-1 0,0 1 0,0 0 0,-1-1 0,1 1 0,-1-1 0,0 1 0,-1-1 0,1 1 0,-1-1 0,0 0 0,0-4 0,0 9 0,-1-1 0,1 1 0,0 0 0,-1 0 0,1-1 0,0 1 0,-1 0 0,1 0 0,-1 0 0,1 0 0,-1 0 0,1 0 0,0 0 0,-1-1 0,1 1 0,-1 0 0,1 1 0,-1-1 0,1 0 0,0 0 0,-1 0 0,1 0 0,-1 0 0,1 0 0,0 0 0,-1 1 0,1-1 0,-1 0 0,1 0 0,0 1 0,-1-1 0,1 0 0,0 0 0,-1 1 0,1-1 0,-14 11 0,11-7-33,0 0 1,0 0-1,0 0 0,0 0 1,1 1-1,0-1 0,-1 1 0,2 0 1,-1 0-1,0-1 0,1 1 1,0 0-1,0 0 0,1 1 1,-1 5-1,5 0-3437,7-11-4511,8-7-8520</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32.933"/>
    </inkml:context>
    <inkml:brush xml:id="br0">
      <inkml:brushProperty name="width" value="0.025" units="cm"/>
      <inkml:brushProperty name="height" value="0.025" units="cm"/>
    </inkml:brush>
  </inkml:definitions>
  <inkml:trace contextRef="#ctx0" brushRef="#br0">0 1 19186,'0'0'7239,"3"53"-17361,6-52-1633</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33.263"/>
    </inkml:context>
    <inkml:brush xml:id="br0">
      <inkml:brushProperty name="width" value="0.025" units="cm"/>
      <inkml:brushProperty name="height" value="0.025" units="cm"/>
    </inkml:brush>
  </inkml:definitions>
  <inkml:trace contextRef="#ctx0" brushRef="#br0">197 114 17905,'0'0'2589,"0"-10"619,-1 7-2987,1-7 600,0 0 1,-1 0 0,0 1 0,-1-1-1,-3-9 1,5 18-779,-1-1 0,1 1 0,0-1 0,-1 1 0,0 0 1,1-1-1,-1 1 0,0 0 0,0 0 0,1-1 0,-1 1 0,0 0 0,0 0 0,0 0 0,-1 0 0,1 0 0,0 0 0,0 0 0,0 1 0,-1-1 0,1 0 0,0 1 0,-1-1 1,1 1-1,-1-1 0,1 1 0,-1 0 0,1-1 0,-1 1 0,1 0 0,0 0 0,-1 0 0,1 0 0,-1 0 0,1 1 0,-1-1 0,1 0 0,-1 1 0,1-1 0,-1 1 0,1-1 1,0 1-1,-1 0 0,1-1 0,0 1 0,0 0 0,-2 2 0,-11 7-53,1 1 0,0 1-1,0 0 1,2 1 0,-1 0 0,2 1 0,0 0 0,0 1 0,-8 19-1,17-33 11,0 0-1,1 0 0,-1 0 0,1 0 1,-1 0-1,1 0 0,-1 0 0,1 0 1,0 0-1,0 0 0,-1 0 0,1 1 1,0-1-1,0 0 0,0 0 0,0 0 1,0 0-1,0 0 0,1 1 0,-1-1 1,0 0-1,1 0 0,-1 0 0,0 0 1,2 2-1,-1-3 10,0 1 1,0-1-1,0 1 1,1-1-1,-1 1 0,0-1 1,0 0-1,0 0 0,1 1 1,-1-1-1,0 0 1,1 0-1,-1 0 0,0 0 1,0 0-1,1-1 0,-1 1 1,2-1-1,7-2 52,-1 0 0,1 0 1,-1-1-1,13-8 0,-6 3-51,0-1 0,-1-1 1,0-1-1,-1 0 0,-1-1 0,1 0 0,-2-1 0,0 0 1,-1-1-1,18-32 0,-44 79-346,-11 32 293,26-62 54,-3 7-92,1 0 0,0 0 0,1 0 0,-1 1 0,2 13 0,0-22-23,0 1 1,0-1-1,0 1 1,1-1-1,-1 1 1,0-1-1,1 0 0,-1 1 1,1-1-1,0 0 1,0 1-1,-1-1 1,1 0-1,0 0 1,0 0-1,0 0 1,0 1-1,0-1 1,0-1-1,0 1 0,1 0 1,-1 0-1,0 0 1,0-1-1,1 1 1,-1 0-1,1-1 1,-1 0-1,0 1 1,1-1-1,-1 0 1,1 1-1,-1-1 1,1 0-1,-1 0 0,1 0 1,-1 0-1,0-1 1,1 1-1,-1 0 1,1-1-1,1 0 1,1 1-549,-1-1 0,1-1 1,0 1-1,0-1 0,0 1 1,-1-1-1,1 0 0,-1 0 1,0-1-1,1 1 0,-1-1 1,0 1-1,3-5 0,21-21-9394</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34.218"/>
    </inkml:context>
    <inkml:brush xml:id="br0">
      <inkml:brushProperty name="width" value="0.025" units="cm"/>
      <inkml:brushProperty name="height" value="0.025" units="cm"/>
    </inkml:brush>
  </inkml:definitions>
  <inkml:trace contextRef="#ctx0" brushRef="#br0">115 1 12524,'0'0'9657,"-9"8"-8029,-1 2-1126,1 1 0,1 0 0,-1 0-1,2 0 1,-1 1 0,2 0 0,-1 0 0,-3 14-1,3-6-229,0 1-1,2 0 1,1 0-1,1 1 0,-2 37 1,5-58-261,0 0 1,0 0-1,0 0 1,0 0-1,0 0 1,0 0-1,0 0 1,0 0-1,0 0 0,1 0 1,-1 0-1,0 0 1,1 0-1,-1-1 1,1 1-1,-1 0 1,1 0-1,-1 0 1,1 0-1,0-1 1,-1 1-1,1 0 1,0 0-1,0-1 1,-1 1-1,1-1 1,0 1-1,0-1 1,2 2-1,-1-2 27,0 0-1,1 0 1,-1 0 0,0 0 0,1 0-1,-1 0 1,1 0 0,-1-1-1,0 1 1,1-1 0,-1 0-1,3-1 1,5-2 9,0-1-1,0-1 1,-1 0 0,14-10-1,17-18-393,-42 79 235,-6-19 200,5-19-81,1 0 0,0 0-1,0-1 1,1 1 0,0 0-1,0 1 1,0-1 0,1 0-1,1 9 1,-1-16-2,0 1 0,1-1-1,-1 0 1,0 1 0,1-1 0,-1 0 0,0 1 0,1-1-1,-1 0 1,1 0 0,-1 0 0,0 1 0,1-1-1,-1 0 1,1 0 0,-1 0 0,1 0 0,-1 0-1,1 0 1,-1 0 0,0 0 0,1 0 0,-1 0 0,1 0-1,-1 0 1,1 0 0,-1 0 0,1 0 0,-1 0-1,0-1 1,1 1 0,-1 0 0,1 0 0,-1-1-1,17-6 159,-10 1-127,0 0 0,0 0 0,-1 0 0,10-13 0,-11 12-43,0 1 0,0 0 0,1 0 0,0 1-1,0 0 1,0 0 0,8-5 0,-14 10 5,0 0 1,1 0 0,-1 0-1,0 0 1,1 0 0,-1 0-1,0 0 1,0 0-1,1 0 1,-1 0 0,0 0-1,0 0 1,1 0 0,-1 0-1,0 0 1,1 0 0,-1 0-1,0 0 1,0 0-1,1 0 1,-1 0 0,0 1-1,0-1 1,0 0 0,1 0-1,-1 0 1,0 0-1,0 1 1,0-1 0,1 0-1,-1 0 1,0 1 0,0-1-1,0 0 1,0 0-1,0 1 1,1-1 0,-1 0-1,0 0 1,0 1 0,0-1-1,0 0 1,0 0-1,0 1 1,0-1 0,0 1-1,2 23-108,-8 24-41,2-29 350,7-19 273,12-28 566,-8 14-841,1-2-189,24-53 3,-30 64-13,0 0 0,-1-1 1,1 1-1,-1-1 1,-1 0-1,1 1 1,-1-1-1,0 0 1,0 1-1,0-1 1,-2-6-1,2 25-248,0-12 250,0 0 0,0 0 0,-1 0 0,1-1 0,0 1 0,0 0 0,0 0 0,0 0 1,0-1-1,0 1 0,1 0 0,-1 0 0,0-1 0,0 1 0,1 0 0,-1 0 0,0-1 1,1 1-1,-1 0 0,0 0 0,1-1 0,-1 1 0,1-1 0,-1 1 0,1 0 0,0-1 1,-1 1-1,1-1 0,-1 1 0,1-1 0,0 0 0,-1 1 0,1-1 0,0 0 0,0 1 1,-1-1-1,1 0 0,0 0 0,0 0 0,0 0 0,-1 1 0,1-1 0,1 0 0,6 0 8,0 0 0,-1-1 0,1 1 0,0-1 0,-1-1 0,1 0 0,-1 0 0,1 0 0,-1-1 0,0 0 0,0 0 0,0-1 0,0 0-1,-1 0 1,0 0 0,1-1 0,10-11 0,-7 6 5,1 0 1,-1-1-1,-1-1 0,0 1 0,0-1 0,-1-1 1,-1 0-1,10-23 0,-16 35-15,-1-1 1,1 1-1,0-1 1,-1 0-1,1 1 0,-1-1 1,1 0-1,-1 0 1,0 0-1,0 1 1,0-1-1,0 0 0,0 0 1,0 1-1,-1-1 1,1-2-1,-1 4 0,1-1 0,-1 1 0,1 0 0,-1-1 0,0 1 0,1 0 0,-1 0 0,1 0 0,-1-1 0,1 1 0,-1 0 0,0 0 0,1 0 0,-1 0 0,1 0 0,-1 0 1,0 0-1,1 0 0,-1 0 0,1 1 0,-1-1 0,1 0 0,-1 0 0,0 0 0,1 1 0,-1-1 0,1 0 0,-1 1 0,1-1 0,-1 1 0,-5 3-15,-1 0-1,1 1 1,0 0 0,0 0-1,-9 12 1,-6 9 46,2 2 1,-22 41-1,34-56-16,1 1 0,0 0 0,1 0 0,0 1 0,1 0 0,1 0 0,-3 23 0,6-36-13,0 0 0,0-1 0,0 1 0,0 0 0,0 0 0,0-1 0,0 1 0,1 0 0,-1-1 0,0 1 0,1-1 0,0 1 0,-1 0 0,1-1 0,0 1 0,0-1 0,0 1 0,0-1 0,0 0 0,0 1 0,0-1 0,0 0 0,0 0 0,1 0 0,-1 0 0,1 0 0,-1 0 0,0 0 0,1 0 0,0-1 0,-1 1 0,1-1 0,-1 1 0,1-1 0,0 1 0,-1-1 0,1 0 0,0 0 0,-1 0 0,1 0 0,0 0 0,0 0 0,-1 0 0,1-1 0,0 1 0,1-1 0,5-1 0,0 1 0,-1-2 0,1 1 0,-1-1 0,0 0 0,1-1 0,-1 1 0,12-10 0,-9 5 0,0-1 0,-1 0 0,0-1 0,-1 0 0,0-1 0,-1 1 0,0-1 0,0-1 0,-1 1 0,7-20 0,-29 75 0,9-27 0,1-1 0,0 1 0,2 0 0,0 1 0,0-1 0,0 19 0,4-35 0,0-1 0,0 1 0,0-1 0,0 1 0,0 0 0,1-1 0,-1 1 0,0 0 0,0-1 0,0 1 0,1-1 0,-1 1 0,0-1 0,1 1 0,-1 0 0,0-1 0,1 1 0,-1-1 0,0 0 0,1 1 0,-1-1 0,1 1 0,-1-1 0,1 0 0,0 1 0,-1-1 0,1 0 0,-1 1 0,1-1 0,-1 0 0,2 0 0,25-1 0,-21-1 0,0 0 0,0 0 0,0 0 0,0-1 0,0 0 0,7-5 0,-9 6-499,-1-1 1,0 0-1,1 0 1,-1-1-1,0 1 0,-1-1 1,1 1-1,0-1 1,-1 0-1,0 0 0,0 0 1,0 0-1,-1 0 1,1-1-1,-1 1 0,0 0 1,0-1-1,-1 1 0,1-10 1,-1-8-6026</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34.588"/>
    </inkml:context>
    <inkml:brush xml:id="br0">
      <inkml:brushProperty name="width" value="0.025" units="cm"/>
      <inkml:brushProperty name="height" value="0.025" units="cm"/>
    </inkml:brush>
  </inkml:definitions>
  <inkml:trace contextRef="#ctx0" brushRef="#br0">1 0 17969,'0'0'12364</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34.932"/>
    </inkml:context>
    <inkml:brush xml:id="br0">
      <inkml:brushProperty name="width" value="0.025" units="cm"/>
      <inkml:brushProperty name="height" value="0.025" units="cm"/>
    </inkml:brush>
  </inkml:definitions>
  <inkml:trace contextRef="#ctx0" brushRef="#br0">92 367 19891,'0'0'3470,"-9"2"-2280,5-1-1077,0 0 0,0 0 0,0 0 0,0 1 1,0-1-1,0 1 0,0 0 0,0 1 0,1-1 0,-1 0 0,1 1 0,0 0 0,0 0 0,0 0 0,0 0 0,0 1 0,0-1 0,1 1 0,0-1 0,0 1 0,0 0 1,0 0-1,0 0 0,1 0 0,0 0 0,0 0 0,-1 8 0,2-10-79,-1-1 0,1 1 0,0-1 0,0 1 0,0-1 0,0 1 0,0 0 0,0-1 0,0 1 0,0-1 0,1 1 0,-1-1 0,1 1 0,-1-1 0,1 0 0,-1 1 0,1-1 0,0 0 0,0 1 0,0-1 0,0 0 0,0 0 0,0 0 0,0 0 0,0 0 0,0 0-1,2 1 1,0-1-9,0 0-1,0 0 0,1-1 0,-1 1 0,0-1 0,0 0 0,0 0 0,1 0 1,-1 0-1,0 0 0,0-1 0,6-1 0,-2-1-8,1 1 1,0-2-1,-1 1 0,0-1 0,0 0 1,0 0-1,0-1 0,-1 0 0,0 0 1,0-1-1,0 0 0,7-8 0,4-8 15,-1 0 0,17-31 0,-18 28 61,-1 0-1,-1-1 0,-1 0 1,-2-1-1,-1 0 0,0 0 0,-3-1 1,0 0-1,3-48 0,-9 75-94,0 1-1,1-1 0,-1 0 1,0 1-1,0-1 0,0 0 1,0 1-1,-1-1 0,1 0 1,0 1-1,0-1 0,0 1 1,0-1-1,-1 0 0,1 1 1,0-1-1,-1 1 0,1-1 1,0 1-1,-1-1 1,1 1-1,0-1 0,-1 1 1,1-1-1,-1 1 0,1-1 1,-1 1-1,0 0 0,1-1 1,-1 1-1,1 0 0,-1 0 1,1-1-1,-1 1 0,-1 0 1,-26 8-115,-23 29-22,37-25 126,-83 84 188,89-87-10,0 1-1,0 0 1,1 0 0,1 1-1,-1-1 1,2 2 0,-1-1-1,-5 18 1,11-27-154,-1-1 0,1 1 1,0-1-1,-1 1 0,1 0 0,0-1 0,0 1 1,0-1-1,0 1 0,0-1 0,0 1 0,0 0 1,1-1-1,-1 1 0,1-1 0,-1 1 0,1-1 1,-1 1-1,1-1 0,0 0 0,0 1 0,0-1 1,0 0-1,0 1 0,0-1 0,0 0 0,0 0 1,0 0-1,0 0 0,1 0 0,-1 0 0,0 0 1,1-1-1,-1 1 0,1 0 0,-1-1 0,1 1 1,-1-1-1,1 1 0,2-1 0,7 2-117,1-1 0,-1-1-1,0 0 1,21-2 0,-16 0-197,60-12-1367,-65 10 1270,0 1 1,1 0 0,-1 1-1,1 0 1,0 1 0,-1 1 0,1 0-1,22 2 1,-34-1 411,1 0 0,0-1 0,-1 1 0,1 0-1,0 0 1,-1 0 0,1 0 0,-1-1 0,1 1 0,-1 0 0,1 0-1,-1 0 1,0 0 0,0 0 0,1 0 0,-1 0 0,0 1 0,0-1 0,0 0-1,0 0 1,0 0 0,0 0 0,-1 0 0,1 0 0,0 0 0,0 0-1,-1 0 1,1 0 0,-1 0 0,1 0 0,-1 0 0,0 1 0,-14 34 57,-11 13-3874,17-30-1554</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36.167"/>
    </inkml:context>
    <inkml:brush xml:id="br0">
      <inkml:brushProperty name="width" value="0.025" units="cm"/>
      <inkml:brushProperty name="height" value="0.025" units="cm"/>
    </inkml:brush>
  </inkml:definitions>
  <inkml:trace contextRef="#ctx0" brushRef="#br0">58 7 3459,'0'0'24317,"-7"9"-23725,5-6-518,-33 48 467,33-48-530,0-1 0,1 1 0,0 0 1,-1-1-1,1 1 0,0 0 0,0 0 0,1-1 0,-1 1 0,1 0 0,-1 0 1,1 0-1,0 0 0,0 0 0,0 0 0,0 0 0,1 0 0,-1 0 0,1-1 0,0 1 1,1 5-1,0-7-13,-1 0 0,0-1 0,0 1-1,0 0 1,1 0 0,-1-1 0,0 1 0,1-1 0,-1 0 0,0 1 0,1-1 0,-1 0 0,1 1 0,-1-1 0,1 0 0,-1 0 0,0 0 0,1-1 0,1 1 0,30-6 59,-20 1-46,0 0 0,0-2 0,0 1 0,0-1 0,-1-1 0,0 0 0,-1-1 0,0 0 0,0-1 0,-1 0 0,-1 0 0,1-1 0,13-22 0,-36 59-8,2-1 0,0 2-1,2 0 1,1 0 0,-5 36-1,13-62 14,0 1 0,0-1 0,0 0 0,0 1 0,0-1 0,1 1 0,-1-1 0,1 1 0,-1-1 0,1 0 0,-1 1 0,1-1 0,0 0 0,0 0 0,0 0 0,-1 1 0,1-1 0,0 0 0,0 0 0,1 0 0,-1 0 0,0-1 0,0 1 0,0 0 0,1 0 0,-1-1 0,0 1 0,1-1 0,-1 1 0,0-1 0,1 1 0,-1-1 0,1 0 0,-1 0 0,1 0 0,-1 0 0,1 0 0,-1 0 0,1 0 0,-1 0 0,0 0 0,3-2 0,7 1 51,-1 0-1,0-2 0,0 1 1,19-8-1,5-8-109,0-1 0,-1-1 1,-1-2-1,43-38 0,-37 29 49,-38 32-10,0-1 0,0 0 0,0 0 0,0 0-1,0 0 1,0 0 0,0 0 0,0 1 0,0-1 0,0 0 0,0 0 0,0 0 0,0 0 0,0 0-1,1 0 1,-1 0 0,0 1 0,0-1 0,0 0 0,0 0 0,0 0 0,0 0 0,0 0 0,0 0-1,1 0 1,-1 0 0,0 0 0,0 0 0,0 0 0,0 0 0,0 0 0,0 0 0,1 0 0,-1 0-1,0 0 1,0 0 0,0 0 0,0 0 0,0 0 0,0 0 0,1 0 0,-1 0 0,0 0 0,0 0-1,0 0 1,0 0 0,0 0 0,0 0 0,0 0 0,1 0 0,-1 0 0,0-1 0,0 1 0,0 0-1,0 0 1,0 0 0,0 0 0,0 0 0,0 0 0,0 0 0,0 0 0,0-1 0,1 1 0,-1 0-1,0 0 1,0 0 0,-6 15-19,-11 19 155,8-19-92,2-5 21,1 0 0,1 0 0,0 1 0,0 0 0,-3 13 0,8-24-46,-1 0-1,1 0 1,0 1-1,0-1 1,0 0-1,0 0 0,0 1 1,0-1-1,0 0 1,0 0-1,0 1 1,0-1-1,1 0 1,-1 0-1,0 1 1,0-1-1,0 0 1,0 0-1,0 0 1,0 1-1,0-1 1,1 0-1,-1 0 0,0 0 1,0 1-1,0-1 1,0 0-1,1 0 1,-1 0-1,0 0 1,0 1-1,1-1 1,-1 0-1,0 0 1,0 0-1,1 0 1,-1 0-1,0 0 0,0 0 1,1 0-1,-1 0 1,0 0-1,18-2 295,13-9 47,38-31-139,-54 32-263,-1 0 0,1 1-1,1 1 1,0 0 0,0 1-1,20-5 1,-36 11 43,0 1-1,0 0 1,1 0-1,-1 0 1,0 0 0,0 0-1,0 0 1,1 0-1,-1 0 1,0 0-1,0 0 1,0 0 0,1 1-1,-1-1 1,0 0-1,0 0 1,0 0 0,0 0-1,1 0 1,-1 0-1,0 0 1,0 0 0,0 0-1,0 1 1,1-1-1,-1 0 1,0 0 0,0 0-1,0 0 1,0 1-1,0-1 1,0 0 0,0 0-1,0 0 1,1 0-1,-1 1 1,0-1 0,0 0-1,0 0 1,0 0-1,0 1 1,0-1-1,0 0 1,0 0 0,0 0-1,0 1 1,-3 14 55,-9 12 136,-36 45 570,48-72-755,0 0 1,0 0-1,0 0 0,0 0 0,0 0 1,-1 0-1,1 0 0,0 0 0,0 1 1,0-1-1,0 0 0,0 0 1,0 0-1,0 0 0,0 0 0,0 0 1,0 1-1,0-1 0,0 0 0,0 0 1,0 0-1,0 0 0,0 0 1,0 0-1,0 1 0,0-1 0,0 0 1,0 0-1,0 0 0,0 0 0,0 0 1,0 0-1,1 1 0,-1-1 1,0 0-1,0 0 0,0 0 0,0 0 1,0 0-1,0 0 0,0 0 0,0 0 1,1 0-1,-1 0 0,0 0 0,0 1 1,0-1-1,0 0 0,0 0 1,0 0-1,0 0 0,1 0 0,-1 0 1,0 0-1,0 0 0,0 0 0,0 0 1,0 0-1,0 0 0,1 0 1,-1 0-1,0 0 0,0 0 0,0-1 1,0 1-1,0 0 0,0 0 0,1 0 1,7-2 53,17-11-161,45-31 0,-56 34 54,-1 0 1,1 1 0,1 0 0,-1 1 0,1 1 0,1 0 0,0 1 0,-1 1 0,26-5 0,-41 10 59,1 1 0,-1-1 0,1 0 0,-1 0 0,0 1 0,1-1 0,-1 0 0,1 1 0,-1-1 0,0 0 0,1 1 0,-1-1 0,1 0 0,-1 1 0,0-1 0,0 1 0,1-1 0,-1 1 0,0-1 0,0 1 0,0-1 0,1 1 0,-1-1 0,0 1 0,0-1 0,0 1 0,0-1 0,0 1 0,0-1 0,0 1 0,0-1 0,0 1 0,0-1 0,0 1 0,-1-1 0,1 1 0,0-1 0,0 1 0,0-1 0,-1 1 0,1 0 0,-8 23 168,-12 12 290,3-8-1528,9-9-4957,10-26-1911</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36.872"/>
    </inkml:context>
    <inkml:brush xml:id="br0">
      <inkml:brushProperty name="width" value="0.025" units="cm"/>
      <inkml:brushProperty name="height" value="0.025" units="cm"/>
    </inkml:brush>
  </inkml:definitions>
  <inkml:trace contextRef="#ctx0" brushRef="#br0">2 117 12107,'-1'-3'650,"1"0"-1,0 0 0,0 0 1,0 0-1,0 0 1,1 0-1,-1 0 0,1 0 1,0 1-1,0-1 0,0 0 1,0 0-1,0 0 0,0 1 1,3-4-1,-1 2-216,0 0 0,0 0-1,1 0 1,0 0 0,0 1 0,0-1-1,0 1 1,6-3 0,-2 1-218,1 1 0,-1 0 1,1 0-1,0 1 0,1 0 0,-1 1 1,0 0-1,1 0 0,10 0 0,-19 2-213,-1 0-1,1 0 1,0 0-1,0 0 0,0 0 1,-1 0-1,1 0 1,0 1-1,0-1 0,-1 0 1,1 0-1,0 1 1,0-1-1,-1 0 0,1 1 1,0-1-1,-1 1 1,1-1-1,0 1 1,-1-1-1,1 1 0,-1-1 1,1 1-1,-1 0 1,1-1-1,-1 1 0,0 0 1,1-1-1,-1 1 1,1 1-1,-2 29 24,-22 27 259,4-27-19,13-24-162,1 1 1,0 0-1,0 0 0,1 1 0,0-1 0,-5 19 0,9-27-55,0 1 0,1 0-1,-1 0 1,0-1 0,0 1-1,1 0 1,-1-1-1,0 1 1,1 0 0,-1-1-1,0 1 1,1 0 0,-1-1-1,1 1 1,-1-1 0,1 1-1,0-1 1,-1 1 0,1-1-1,0 1 1,-1-1 0,1 1-1,0-1 1,-1 0-1,1 0 1,0 1 0,0-1-1,-1 0 1,1 0 0,0 0-1,0 0 1,-1 0 0,1 0-1,0 0 1,0 0 0,-1 0-1,1 0 1,0 0 0,0 0-1,-1-1 1,1 1-1,0 0 1,1-1 0,38-8 637,-23 3-678,-1-1 1,0-1 0,0 0 0,-1-1 0,0 0-1,-1-2 1,0 1 0,-1-2 0,0 0 0,0 0-1,-2-2 1,16-20 0,-26 32-8,1 0 0,-1 0 0,0-1 0,0 1 0,0 0 0,0-1 0,0 1 0,0-1 0,-1 0 0,0 1 0,1-5 0,-1 6 0,0 0 0,0 0 0,0 0 0,-1 0 0,1 1 0,0-1 0,0 0 0,-1 0 0,1 1 0,0-1 0,-1 0 0,1 0 0,-1 1 0,1-1 0,-1 0 0,1 1 0,-1-1 0,0 1 0,1-1 0,-1 1 0,0-1 0,1 1 0,-1-1 0,-1 0 0,0 1 0,0 0 0,-1-1 0,1 1 0,-1 0 0,1 0 0,0 0 0,-1 0 0,1 1 0,-1-1 0,1 0 0,0 1 0,-1 0 0,1 0 0,0 0 0,0 0 0,0 0 0,0 0 0,-1 0 0,2 1 0,-1-1 0,0 1 0,-3 2 0,2-2-2,1 1 0,-1-1 1,0 1-1,1-1 0,0 1 0,-1 0 1,1 0-1,0 0 0,0 0 0,1 0 0,-1 0 1,1 1-1,-1-1 0,1 1 0,0-1 1,1 1-1,-2 3 0,2-6-37,1-1 1,-1 1 0,0-1-1,0 1 1,1-1-1,-1 1 1,0-1-1,0 1 1,1-1-1,-1 1 1,0-1-1,1 0 1,-1 1-1,1-1 1,-1 0-1,0 1 1,1-1-1,-1 0 1,1 1-1,-1-1 1,1 0 0,-1 0-1,1 0 1,-1 1-1,1-1 1,-1 0-1,1 0 1,0 0-1,-1 0 1,1 0-1,-1 0 1,1 0-1,24 0-1121,-20-1 851,5 0-676,0 0 0,0 0-1,0-1 1,-1-1 0,1 0 0,9-4-1,27-13-6835</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37.295"/>
    </inkml:context>
    <inkml:brush xml:id="br0">
      <inkml:brushProperty name="width" value="0.025" units="cm"/>
      <inkml:brushProperty name="height" value="0.025" units="cm"/>
    </inkml:brush>
  </inkml:definitions>
  <inkml:trace contextRef="#ctx0" brushRef="#br0">141 1 19314,'-9'4'1885,"-123"62"6245,226-92-7826,-78 20-357,1 0 0,-1 1-1,1 1 1,0 1-1,0 0 1,0 1 0,0 1-1,23 2 1,-39-1 97,0 0 0,0 0 0,0 1 0,0-1 0,0 1 1,0-1-1,0 1 0,0-1 0,-1 1 0,1 0 0,0-1 0,0 1 0,-1 0 0,1-1 1,0 1-1,-1 0 0,1 0 0,-1 0 0,1 0 0,-1 0 0,1 0 0,-1-1 0,0 1 1,1 0-1,-1 0 0,0 0 0,0 0 0,0 0 0,0 0 0,0 0 0,0 0 0,0 1 1,0-1-1,0 0 0,0 0 0,0 0 0,-1 1 0,-14 45 797,12-38-854,27-17 397,10-9-323,-20 8-176,1 1 0,0 0 0,0 1 0,1 1 0,0 0 0,0 2 0,1-1 0,-1 2 0,25-2 0,-41 5 127,1 0 0,0 0 0,-1 0 0,1 0-1,-1 0 1,1 0 0,-1 0 0,1 0 0,-1 0 0,1 0 0,-1 1 0,1-1 0,-1 0-1,1 0 1,-1 1 0,1-1 0,-1 0 0,1 0 0,-1 1 0,1-1 0,-1 1-1,0-1 1,1 0 0,-1 1 0,0-1 0,1 1 0,-1-1 0,0 1 0,0-1 0,1 1-1,-1-1 1,0 1 0,0 0 0,-3 22 452,-18 18 83,8-25-316,10-13-433,0 0-1,0 0 1,1 0-1,-1 1 0,1 0 1,-1-1-1,1 1 1,0 0-1,1 0 1,-3 7-1</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38.312"/>
    </inkml:context>
    <inkml:brush xml:id="br0">
      <inkml:brushProperty name="width" value="0.025" units="cm"/>
      <inkml:brushProperty name="height" value="0.025" units="cm"/>
    </inkml:brush>
  </inkml:definitions>
  <inkml:trace contextRef="#ctx0" brushRef="#br0">14 275 8904,'0'0'10207,"-3"9"-7927,-8 27-129,11-35-2067,0-1-1,0 1 1,0 0-1,0-1 1,0 1 0,1-1-1,-1 1 1,0-1-1,0 1 1,0-1-1,0 1 1,1-1-1,-1 1 1,0-1-1,0 1 1,1-1-1,-1 0 1,0 1 0,1-1-1,-1 1 1,1-1-1,-1 0 1,0 1-1,1-1 1,-1 0-1,1 1 1,-1-1-1,1 0 1,-1 0 0,1 0-1,-1 1 1,1-1-1,-1 0 1,1 0-1,-1 0 1,1 0-1,-1 0 1,1 0-1,0 0 1,-1 0 0,1 0-1,-1 0 1,1 0-1,-1-1 1,1 1-1,-1 0 1,1 0-1,-1 0 1,1-1-1,27-6 1586,-11-3-1442,-1 0 1,0 0 0,-1-2-1,0 0 1,13-14 0,66-75 607,-83 89-821,-1 0-17,12-11-24,-2-1-1,31-49 1,-63 95-91,0 0 0,2 1 0,0 0 0,2 1 0,0 0 0,2 0 0,1 0 0,0 1 0,0 27 0,5-50-60,0 0 0,0 0 0,1 0 1,-1-1-1,0 1 0,1 0 0,-1 0 0,1 0 0,0-1 0,0 1 0,-1 0 1,1 0-1,0-1 0,0 1 0,1-1 0,-1 1 0,0-1 0,0 0 0,1 1 1,-1-1-1,1 0 0,-1 0 0,1 0 0,0 0 0,-1 0 0,1 0 0,0 0 1,0-1-1,-1 1 0,1-1 0,0 1 0,0-1 0,0 0 0,0 1 0,0-1 1,0 0-1,0 0 0,3-1 0,5 0-1352,1 0 1,-1 0 0,0-1-1,0-1 1,0 1-1,11-6 1,35-17-11038</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38.685"/>
    </inkml:context>
    <inkml:brush xml:id="br0">
      <inkml:brushProperty name="width" value="0.025" units="cm"/>
      <inkml:brushProperty name="height" value="0.025" units="cm"/>
    </inkml:brush>
  </inkml:definitions>
  <inkml:trace contextRef="#ctx0" brushRef="#br0">245 1 15983,'-10'6'5408,"-12"7"-4423,0 2 1,2 1-1,0 1 1,-27 28-1,34-32-460,1 1-1,1 0 1,0 1-1,1 1 1,1-1-1,0 1 1,-12 33-1,19-47-506,1 0 0,1 0 0,-1 0 0,0 0 0,0 0 0,1 0 0,-1 0 0,1 0 0,0 1 1,0-1-1,0 0 0,0 0 0,0 0 0,0 0 0,0 0 0,1 1 0,-1-1 0,1 0 0,-1 0 0,1 0 0,0 0 0,0 0 0,0 0 0,0-1 0,0 1 0,0 0 0,1 0 0,-1-1 0,2 3 0,2-2-30,0 0 1,1 0-1,-1-1 0,0 1 0,1-1 0,-1 0 0,0 0 1,1-1-1,-1 0 0,10 0 0,-5-1 13,1 1 1,0-1-1,0-1 0,-1 0 0,1 0 1,-1-1-1,1 0 0,-1-1 0,0 0 0,-1-1 1,1 0-1,-1-1 0,0 0 0,0 0 1,0-1-1,-1 0 0,0 0 0,-1-1 0,1 0 1,-2 0-1,1-1 0,-1 0 0,0 0 1,-1 0-1,0-1 0,-1 0 0,0 0 0,0 0 1,-1-1-1,0 1 0,-1-1 0,0 1 1,-1-1-1,0-13 0,0 22 25,-1 0-1,0 0 1,0 0 0,0 0-1,0 0 1,-1 0 0,1 0-1,0 0 1,-1 0 0,0 0-1,1 0 1,-1 0 0,0 0-1,0 0 1,0 1 0,0-1-1,0 0 1,0 1 0,-1-1-1,1 0 1,0 1 0,-1 0-1,1-1 1,-1 1 0,0 0-1,1 0 1,-1 0 0,0 0-1,0 0 1,0 0 0,0 1-1,1-1 1,-1 0 0,0 1-1,0 0 1,0-1 0,0 1-1,0 0 1,0 0 0,0 0-1,0 0 1,-4 1 0,1 1 15,0-1-1,0 0 1,0 1 0,1 0 0,-1 0 0,1 0 0,0 1 0,-1 0 0,1 0 0,0 0 0,1 0-1,-1 0 1,0 1 0,1-1 0,0 1 0,-5 8 0,5-8-243,1 0 0,0 0-1,0 0 1,0 1 0,0-1 0,1 0 0,-1 1-1,1-1 1,0 1 0,1 0 0,-1-1 0,1 1 0,0 0-1,0-1 1,2 8 0,-2-10 57,1-1 1,-1 1-1,1-1 1,0 1-1,0-1 1,0 0-1,0 1 0,0-1 1,0 0-1,0 0 1,0 0-1,0 0 1,0 0-1,1 0 1,-1 0-1,0 0 0,1 0 1,1 0-1,1 0-89,0 0-1,-1 0 0,1 0 1,0 0-1,0-1 1,0 0-1,0 0 0,0 0 1,8-1-1,20-8-4094,5-12-1560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24.731"/>
    </inkml:context>
    <inkml:brush xml:id="br0">
      <inkml:brushProperty name="width" value="0.025" units="cm"/>
      <inkml:brushProperty name="height" value="0.025" units="cm"/>
    </inkml:brush>
  </inkml:definitions>
  <inkml:trace contextRef="#ctx0" brushRef="#br0">589 5224 8040,'-10'-1'6817,"-6"-2"-6210,0-1 1,-1 0-1,1-1 0,1-1 1,-1-1-1,1 0 0,1-1 1,-24-16-1,11 5-645,1-2 0,1-2 0,1 0-1,1-1 1,1-1 0,1-1 0,1-1 0,2-1 0,-17-33-1,9 9 199,3 0 0,2-2-1,2-1 1,-17-83 0,25 72-5,3-1 1,2 0 0,4 0-1,3-1 1,3 1 0,2 0-1,21-85 1,146-450 953,-80 338-1088,144-284-1,-153 386-3,7 3-1,199-262 1,-144 246 7,7 6 0,8 7 1,6 8-1,7 7 1,6 7-1,395-229 0,-444 299-93,3 6 0,2 6-1,3 7 1,2 5-1,2 6 1,2 7 0,1 6-1,1 6 1,177-2-1,-213 23 199,0 4 0,0 5 0,-1 5 0,0 5-1,-1 4 1,-2 5 0,152 62 0,7 31-28,419 260 1,-584-317-79,-3 4 1,124 112-1,-174-135 74,-2 2 0,-2 3 0,-2 1-1,-2 2 1,61 112 0,-66-91 4,-3 1 0,-4 1 1,-3 2-1,-3 1 0,-4 0 0,12 116 0,-4 493-63,-27-601 17,-2 122 94,-10 0 1,-9-1-1,-10-1 1,-8-2-1,-9-2 1,-9-2-1,-113 263 0,76-257-128,-9-6 0,-8-4 0,-9-5-1,-9-5 1,-7-6 0,-8-7-1,-173 161 1,62-99-7,-10-11 0,-9-12 0,-10-12-1,-326 173 1,439-281-5,-4-7-1,-3-8 0,-4-8 0,-239 58 1,304-103-2,-1-4 1,-1-6 0,-124-1-1,148-15-3,-1-4 0,1-4 0,1-4-1,-127-35 1,148 26-23,1-3 0,2-4 0,0-2 0,2-4 0,1-3 0,3-2 0,1-3 0,1-4 0,4-1 0,1-4 0,2-1 0,3-4 0,3-1 0,2-3 0,-66-108 0,49 52-164,4-2 1,7-2 0,4-3-1,6-2 1,5-1-1,-28-174 1,28 42 77,11-2 1,8-322-1,18 418-175,11-276-6465,6 323-185</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39.028"/>
    </inkml:context>
    <inkml:brush xml:id="br0">
      <inkml:brushProperty name="width" value="0.025" units="cm"/>
      <inkml:brushProperty name="height" value="0.025" units="cm"/>
    </inkml:brush>
  </inkml:definitions>
  <inkml:trace contextRef="#ctx0" brushRef="#br0">47 18 10570,'-1'8'3982,"-17"56"1353,-6 18 818,21-29-5298,3-51-848,0 1 1,1-1-1,-1 0 1,1 0-1,0 0 0,0 0 1,-1-1-1,1 1 1,0 0-1,1 0 1,-1 0-1,0-1 0,1 1 1,-1-1-1,0 1 1,1-1-1,0 1 1,-1-1-1,5 2 0,-2 0-1,1-1 0,0 0-1,0 0 1,1 0 0,-1-1-1,0 1 1,11 0-1,-9-1 165,0-1 0,0 1-1,-1-1 1,1-1-1,0 1 1,0-1 0,-1 0-1,1-1 1,0 0-1,-1 0 1,1 0-1,-1-1 1,7-4 0,-6 2-18,-1-1 1,-1 0 0,1-1-1,-1 0 1,0 1-1,0-2 1,-1 1 0,0 0-1,0-1 1,-1 0 0,0 0-1,2-8 1,-2 2 36,0 1-1,0-1 1,-2 1-1,1-1 1,-2 0-1,-1-21 1,1 33-189,-1 0 0,1 0 0,0 0 0,-1 0 0,1 1 0,-1-1 0,1 0 0,-1 0 0,0 1 0,0-1 0,0 0 0,0 1 0,0-1 0,0 1 0,0-1 0,0 1 0,-1-1 0,1 1 0,0 0 0,-1 0 0,1 0 0,-1-1 0,0 2 0,1-1 0,-1 0 0,0 0 0,0 0 0,1 1 0,-1-1 0,0 1 0,0 0 0,0-1 0,0 1 0,0 0 0,0 0 0,1 0 0,-5 1 0,1-1 0,1 1 0,-1 0 0,0 0 0,1 1 0,-1-1 0,1 1 0,-1 0 0,1 0 0,0 0 0,0 1 0,0-1 0,0 1 0,0 0 0,-3 4 0,3-2 0,-1 0 0,1 1 0,0 0 0,1-1 0,-1 1 0,1 1 0,1-1 0,-1 0 0,1 1 0,0-1 0,0 1 0,1 0 0,0 0 0,0-1 0,1 1 0,-1 0 0,2 0 0,0 7 0,-1-12-40,1-1 0,0 1 0,-1-1-1,1 1 1,0-1 0,0 1 0,0-1 0,0 1 0,0-1 0,0 0-1,0 0 1,0 1 0,1-1 0,-1 0 0,0 0 0,1 0 0,-1-1-1,1 1 1,-1 0 0,1 0 0,-1-1 0,1 1 0,0-1 0,2 1-1,0 0-422,0 0-1,1-1 0,-1 0 0,0 1 0,1-1 0,-1-1 0,0 1 1,8-2-1,20-12-7651</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40.272"/>
    </inkml:context>
    <inkml:brush xml:id="br0">
      <inkml:brushProperty name="width" value="0.025" units="cm"/>
      <inkml:brushProperty name="height" value="0.025" units="cm"/>
    </inkml:brush>
  </inkml:definitions>
  <inkml:trace contextRef="#ctx0" brushRef="#br0">92 161 8040,'0'0'790,"8"0"576,-1-1-891,-1 0-1,1-1 1,-1 1-1,0-1 0,0 0 1,0 0-1,0-1 1,0 0-1,0 0 0,0-1 1,6-5-1,-8 7 93,-1-1-1,1 0 1,-1-1-1,1 1 1,-1-1 0,0 1-1,-1-1 1,1 0-1,-1 0 1,0 0-1,1 0 1,-2-1-1,1 1 1,0 0 0,-1-1-1,0 1 1,0-1-1,-1 0 1,1-4-1,-1 8-430,0 0 0,0 0 0,0 0 0,0 0 0,0 0 0,0 0-1,-1 0 1,1 0 0,0 0 0,-1 0 0,1 0 0,0 0 0,-1 0-1,0 0 1,1 0 0,-1 0 0,1 1 0,-1-1 0,0 0-1,0 0 1,1 1 0,-1-1 0,0 1 0,0-1 0,0 0 0,-1 0-1,-1 0-15,0 1 0,0-1 0,1 0 0,-1 1 0,0 0 0,0 0 0,0-1 0,0 2 0,-5 0 0,1 0-116,0 0 1,0 1-1,0 0 0,0 0 0,0 1 0,0 0 0,-8 5 0,3 1-25,2 0-1,-1 1 1,1 1-1,0-1 1,1 2-1,-12 18 1,17-24 19,0 0 0,1 0 0,0 1 0,0-1 0,0 1 0,1-1 0,0 1 0,0 0 0,1 0 0,0 0 0,0 0 0,0 0 0,1 1 0,0-1 1,2 8-1,-1-13 4,-1 0 0,1 0 1,0 0-1,0-1 1,1 1-1,-1 0 1,0-1-1,1 1 1,-1-1-1,1 1 1,-1-1-1,1 0 1,-1 0-1,1 0 1,0 0-1,0 0 0,0 0 1,-1 0-1,1 0 1,0-1-1,0 1 1,0-1-1,0 1 1,0-1-1,0 0 1,0 0-1,0 0 1,0 0-1,4-1 0,5 1 26,0-1 0,-1-1 0,1 0 0,16-4 0,-8-2-64,1 0 1,-1-1-1,-1-1 0,1-1 1,-2-1-1,0 0 0,0-1 0,-1-1 1,-1-1-1,0 0 0,-1 0 1,-1-2-1,0 0 0,-1 0 1,17-35-1,-23 31-3,-14 25-340,-19 31 39,19-21 351,1-1 1,0 2 0,1-1-1,0 1 1,1-1-1,1 1 1,1 1-1,0-1 1,0 0-1,2 1 1,0 16 0,1-30 3,0-1 1,0 1-1,0 0 1,0 0-1,1 0 1,-1 0-1,1-1 1,-1 1-1,1 0 1,0 0 0,0-1-1,0 1 1,0-1-1,0 1 1,0-1-1,0 1 1,0-1-1,0 1 1,1-1-1,-1 0 1,1 0-1,-1 0 1,1 0 0,2 2-1,-1-2 16,1-1 0,-1 1 0,0 0-1,1-1 1,-1 0 0,1 0 0,-1 0 0,1 0 0,-1 0-1,1-1 1,-1 1 0,5-2 0,4-2 30,-1 0 0,1-1 0,-1 0 0,0-1 1,-1 0-1,17-12 0,-10 3-76,0 0 0,-1-1 0,21-28 0,-30 34-23,0 0 0,-1-1 0,0 1 1,0-1-1,-1 0 0,0-1 0,-1 1 0,3-15 0,-7 25 27,0 1 0,1 0 0,-1 0-1,0-1 1,0 1 0,0 0 0,0-1-1,1 1 1,-1-1 0,0 1-1,0 0 1,0-1 0,0 1 0,0 0-1,0-1 1,0 1 0,0 0 0,0-1-1,0 1 1,0-1 0,0 1 0,0 0-1,0-1 1,-1 1 0,1 0 0,0-1-1,0 1 1,0 0 0,0-1-1,-1 1 1,1 0 0,0-1 0,0 1-1,-1 0 1,1 0 0,0-1 0,-1 1-1,-11 11-188,-11 25 92,17-26 173,1 0 0,1 1 0,-1 0 1,2 0-1,-1 0 0,1 0 0,1 0 1,-2 20-1,4-30-49,0 0 1,0 0-1,0 0 1,0 0-1,1 0 1,-1 0-1,0 0 1,0-1-1,0 1 1,1 0-1,-1 0 1,0 0-1,1 0 1,-1 0-1,1-1 0,-1 1 1,1 0-1,0 0 1,-1-1-1,1 1 1,0 0-1,-1-1 1,1 1-1,0-1 1,0 1-1,-1-1 1,2 1-1,1 0 15,-1-1 1,0 1-1,1-1 0,-1 1 0,1-1 0,-1 0 1,1 0-1,-1-1 0,0 1 0,5-1 0,2-1 32,0-1-1,0 0 0,-1-1 0,17-8 1,-5 0-47,-2-1 1,0-1-1,18-18 1,-28 24-77,0 0 1,0-1-1,-1 0 1,0 0-1,-1-1 0,0 0 1,0 0-1,3-11 1,-59 129-705,47-98 867,0 0 0,0 1 0,1-1 0,1 1 0,0 0 0,0 14 0,1-24-98,0 0 0,0 0 0,0-1 0,0 1 0,0 0 0,0 0 1,1 0-1,-1-1 0,0 1 0,0 0 0,1 0 0,-1-1 0,1 1 0,-1 0 0,0 0 0,1-1 0,0 1 0,-1 0 0,1-1 0,-1 1 0,1-1 0,0 1 0,-1-1 0,1 1 0,0-1 0,-1 0 1,1 1-1,1 0 0,27-3 171,-22 0-141,0-1 0,0 1 1,0-2-1,0 1 0,11-9 0,-7 3-446,-1 0-1,0-1 1,-1-1 0,13-17-1,-18 23 119,-1-1-1,1 0 1,-1 0-1,0 0 1,-1 0-1,1 0 1,-1-1-1,0 1 1,-1-1-1,0 0 1,1-8-1,-11 16-7318,-4 13 1873</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40.791"/>
    </inkml:context>
    <inkml:brush xml:id="br0">
      <inkml:brushProperty name="width" value="0.025" units="cm"/>
      <inkml:brushProperty name="height" value="0.025" units="cm"/>
    </inkml:brush>
  </inkml:definitions>
  <inkml:trace contextRef="#ctx0" brushRef="#br0">239 1 21140,'0'0'2973,"-8"5"-2140,-1 2-614,1 0-1,0 1 1,0-1-1,1 1 1,0 1-1,1 0 1,0 0-1,0 0 1,-5 10-1,1 3 399,1 0 0,1 0 0,-9 40 0,7-3 172,2-1 0,-1 95 0,8-108-712,3 0 0,2 0 0,1-1 0,13 49 0,-12-72-35,0 1 35,-6-20-51,-3-11-22,-6-13-297,-2 0-1,-22-37 1,24 47 31,1-1 1,0 0-1,1-1 0,1 1 1,0-1-1,0-1 0,2 1 1,0-1-1,0 0 1,-1-23-1,5 36 265,0 0 0,1 0-1,0 0 1,-1 0 0,1 0 0,0 1 0,0-1 0,0 0 0,0 0 0,0 1 0,0-1-1,1 1 1,-1-1 0,0 1 0,1-1 0,-1 1 0,1 0 0,0 0 0,-1 0-1,1 0 1,0 0 0,0 0 0,0 0 0,0 1 0,2-2 0,64-15-462,-41 11-753,22-9-3662,2-4-4009</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41.354"/>
    </inkml:context>
    <inkml:brush xml:id="br0">
      <inkml:brushProperty name="width" value="0.025" units="cm"/>
      <inkml:brushProperty name="height" value="0.025" units="cm"/>
    </inkml:brush>
  </inkml:definitions>
  <inkml:trace contextRef="#ctx0" brushRef="#br0">1 387 18481,'0'0'7971,"10"-3"-6076,39-17-1217,-1-2 1,-1-2 0,53-36-1,128-109 1028,-220 162-1706,4-2 0,-1 0 0,0-1 0,0-1 0,-1 0 0,15-21 0,-31 42 0,-21 38 0,-25 57 0,46-89 0,0 0 0,0 1 0,2-1 0,0 1 0,1 0 0,1 0 0,0 0 0,1 26 0,1-43-17,0 0 0,0 1 0,0-1 0,0 1 0,0-1 0,1 0 0,-1 1 0,0-1 0,0 1-1,0-1 1,0 0 0,0 1 0,0-1 0,1 0 0,-1 1 0,0-1 0,0 0 0,1 1 0,-1-1 0,0 0 0,0 1 0,1-1 0,-1 0 0,0 0 0,1 1 0,-1-1 0,0 0 0,1 0-1,-1 0 1,0 0 0,1 1 0,-1-1 0,1 0 0,-1 0 0,1 0 0,17-6-1594,11-17-3216,-6-7-1718,1-11-2632</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41.678"/>
    </inkml:context>
    <inkml:brush xml:id="br0">
      <inkml:brushProperty name="width" value="0.025" units="cm"/>
      <inkml:brushProperty name="height" value="0.025" units="cm"/>
    </inkml:brush>
  </inkml:definitions>
  <inkml:trace contextRef="#ctx0" brushRef="#br0">82 0 18385,'0'0'8029,"-4"12"-5381,-16 36-1510,-20 57 626,36-92-1649,0-1 0,1 1-1,1-1 1,0 1 0,1 0-1,0 20 1,1-31-113,1 1-1,-1-1 1,1 0 0,-1 1-1,1-1 1,0 0 0,0 1-1,0-1 1,0 0 0,1 0-1,-1 0 1,0 0-1,1 0 1,0 0 0,-1 0-1,1 0 1,0-1 0,0 1-1,0-1 1,4 3 0,-1-1 2,1-1-1,-1 0 1,1 0 0,0 0 0,-1-1 0,1 1 0,0-1 0,12 0-1,-11-1-23,-1 1 0,1-2-1,0 1 1,0-1-1,0 0 1,-1 0 0,1 0-1,0-1 1,-1-1-1,1 1 1,-1-1-1,0 0 1,0 0 0,0 0-1,0-1 1,7-7-1,-2-13-3908,-10-3-4819,-1 24 7225,0-20-11257</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42.024"/>
    </inkml:context>
    <inkml:brush xml:id="br0">
      <inkml:brushProperty name="width" value="0.025" units="cm"/>
      <inkml:brushProperty name="height" value="0.025" units="cm"/>
    </inkml:brush>
  </inkml:definitions>
  <inkml:trace contextRef="#ctx0" brushRef="#br0">54 1 12236,'0'0'11947,"-25"67"-8103,15-36-1634,3 1-865,0 0-512,3-1-481,4-4-352,0-2 0,4-9-1666,8-8-3651,1-8-7559</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43.751"/>
    </inkml:context>
    <inkml:brush xml:id="br0">
      <inkml:brushProperty name="width" value="0.025" units="cm"/>
      <inkml:brushProperty name="height" value="0.025" units="cm"/>
    </inkml:brush>
  </inkml:definitions>
  <inkml:trace contextRef="#ctx0" brushRef="#br0">58 105 4484,'-16'-26'11880,"16"3"-5008,1 21-6530,1-1-1,-1 1 1,1 0-1,0-1 1,0 1 0,0 0-1,0 0 1,0 0-1,0 0 1,0 0 0,1 1-1,-1-1 1,1 1-1,4-3 1,5 0-220,-1-1 1,1 2-1,0 0 1,0 0-1,0 1 1,22-1-1,-32 3-116,0-1 0,0 1 0,1 0 0,-1 0 1,0 0-1,0 1 0,0-1 0,0 1 0,0-1 0,0 1 0,0-1 0,0 1 0,0 0 1,0 0-1,0 0 0,-1 0 0,1 0 0,0 1 0,0-1 0,-1 0 0,1 1 0,-1-1 1,0 1-1,1 0 0,-1-1 0,0 1 0,0 0 0,0 0 0,0 0 0,0 0 0,0 0 1,-1 0-1,1 0 0,-1 0 0,1 0 0,-1 0 0,0 0 0,0 0 0,0 0 0,0 1 1,0-1-1,0 0 0,-1 0 0,1 0 0,-1 0 0,-1 4 0,0 4 9,-1 0-1,-1 1 0,0-1 1,-1-1-1,1 1 0,-2-1 1,0 1-1,-7 8 0,-9 6 65,-2-1-1,0 0 0,-43 29 0,22-18 367,45-34-438,0 0 0,-1 0 0,1 0-1,0 0 1,0 0 0,-1 1 0,1-1 0,0 0-1,0 0 1,-1 0 0,1 1 0,0-1-1,0 0 1,0 0 0,-1 1 0,1-1-1,0 0 1,0 0 0,0 1 0,0-1-1,0 0 1,0 1 0,-1-1 0,1 0-1,0 0 1,0 1 0,0-1 0,0 0 0,0 1-1,0-1 1,0 0 0,0 1 0,0-1-1,1 0 1,-1 1 0,0-1 0,0 0-1,0 0 1,0 1 0,0-1 0,0 0-1,1 1 1,15 6 112,23-2 101,-37-5-188,140 6 95,-95-6-3217,-1-1-4458,-20-1-3641</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44.234"/>
    </inkml:context>
    <inkml:brush xml:id="br0">
      <inkml:brushProperty name="width" value="0.025" units="cm"/>
      <inkml:brushProperty name="height" value="0.025" units="cm"/>
    </inkml:brush>
  </inkml:definitions>
  <inkml:trace contextRef="#ctx0" brushRef="#br0">9 1 19827,'0'0'8360,"0"50"-7784,-2-24-63,-1 1-385,0 0-96,2-1-673,1-4-1633,0-3-2018,0-4-3908</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47.364"/>
    </inkml:context>
    <inkml:brush xml:id="br0">
      <inkml:brushProperty name="width" value="0.025" units="cm"/>
      <inkml:brushProperty name="height" value="0.025" units="cm"/>
    </inkml:brush>
  </inkml:definitions>
  <inkml:trace contextRef="#ctx0" brushRef="#br0">23 75 16464,'-21'-4'4741,"21"4"-4600,0-1-1,0 1 0,0 0 0,0-1 1,0 1-1,0-1 0,0 1 0,0 0 0,0-1 1,0 1-1,0 0 0,0-1 0,1 1 1,-1-1-1,0 1 0,0 0 0,0-1 1,0 1-1,1 0 0,-1 0 0,0-1 0,0 1 1,1 0-1,-1-1 0,0 1 0,1 0 1,-1 0-1,0 0 0,1-1 0,-1 1 1,1 0-1,38-21 2845,-19 13-2708,0 1 1,1 1 0,0 0-1,0 2 1,0 0-1,0 2 1,31-1 0,-52 3-280,1 0 0,-1 0 0,1 1 0,-1-1 0,1 0 0,-1 0 0,1 0 0,-1 1 1,1-1-1,-1 0 0,1 1 0,-1-1 0,0 0 0,1 1 0,-1-1 0,1 1 0,-1-1 1,0 0-1,0 1 0,1-1 0,-1 1 0,0-1 0,0 1 0,1-1 0,-1 1 0,0-1 0,0 1 1,0-1-1,0 1 0,0 0 0,0-1 0,0 1 0,0-1 0,0 1 0,0-1 0,0 1 1,0-1-1,0 1 0,0-1 0,-1 1 0,1-1 0,0 1 0,-1 0 0,-10 24 32,-5-5 87,-1-1 0,0 0 0,-1-2 0,-37 28 0,30-25-17,2 0 1,-35 39-1,57-59-93,0 1-1,0 0 1,0 0-1,0 0 0,0 0 1,1 0-1,-1 0 1,0 1-1,1-1 1,-1 0-1,1 0 0,-1 0 1,1 1-1,-1-1 1,1 0-1,0 0 1,0 1-1,0-1 0,-1 0 1,1 1-1,1-1 1,-1 0-1,0 0 0,0 1 1,1 1-1,0-1 8,0-1-1,1 0 0,-1 0 0,0 1 0,1-1 1,-1 0-1,1 0 0,-1 0 0,1 0 1,-1-1-1,1 1 0,0 0 0,-1-1 1,1 1-1,0-1 0,2 1 0,13 1 67,0 0-1,1-2 1,19 0-1,-22-1-84,9 1-926,0-1 0,31-6 0,-45 5-1454,1 0 0,-1-1 0,0-1 0,14-6 0,0-5-6941</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47.755"/>
    </inkml:context>
    <inkml:brush xml:id="br0">
      <inkml:brushProperty name="width" value="0.025" units="cm"/>
      <inkml:brushProperty name="height" value="0.025" units="cm"/>
    </inkml:brush>
  </inkml:definitions>
  <inkml:trace contextRef="#ctx0" brushRef="#br0">124 0 14510,'0'0'12956,"-10"4"-11461,0 1-1172,0 1-1,0 0 1,0 0 0,1 1 0,0 1-1,-12 12 1,18-17-261,0 0 0,0 0 0,0 0 0,0 0 0,1 1-1,-1-1 1,1 1 0,0 0 0,0-1 0,0 1 0,1 0 0,0 0 0,-1 0-1,1 1 1,1-1 0,-1 0 0,0 0 0,1 1 0,0-1 0,0 0 0,0 0-1,1 1 1,0-1 0,1 7 0,0-9-90,0 0 0,0 0 0,0 0 0,0-1 0,0 1 1,0 0-1,0-1 0,0 0 0,1 1 0,-1-1 0,0 0 0,1 0 0,-1 0 0,1-1 0,0 1 1,-1-1-1,1 1 0,-1-1 0,1 0 0,0 0 0,3 0 0,4 0-428,1 0 0,-1 0 0,1-1 0,12-3 1,7-9-3155,-25 10 2223,-1 0 1,0 0-1,1-1 0,-1 1 1,-1-1-1,1 0 1,0 0-1,-1-1 0,0 1 1,0-1-1,0 1 0,2-7 1,2-11-50,-8 0 16626,-6 30-12062,-5 8-2191,2 3 387,1 0 1,1 1-1,-6 26 1,11-33-1479,1-1 1,0 0-1,0 1 0,2-1 1,-1 1-1,4 24 0,4-15-5013,5-7-4859</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25.215"/>
    </inkml:context>
    <inkml:brush xml:id="br0">
      <inkml:brushProperty name="width" value="0.025" units="cm"/>
      <inkml:brushProperty name="height" value="0.025" units="cm"/>
    </inkml:brush>
  </inkml:definitions>
  <inkml:trace contextRef="#ctx0" brushRef="#br0">1 1 22998,'18'4'865,"6"0"-1250,18 10 353,20 9 128,13 4-32,17 5-64,9-5-2914,0-4-3557</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49.285"/>
    </inkml:context>
    <inkml:brush xml:id="br0">
      <inkml:brushProperty name="width" value="0.025" units="cm"/>
      <inkml:brushProperty name="height" value="0.025" units="cm"/>
    </inkml:brush>
  </inkml:definitions>
  <inkml:trace contextRef="#ctx0" brushRef="#br0">1 73 12684,'0'0'12310,"12"-9"-11712,-2 1-476,0 1-1,1 0 1,0 1-1,1 0 0,-1 0 1,1 1-1,0 1 1,0 0-1,0 1 1,1 0-1,20-1 1,-32 4-124,0 0 1,-1 0 0,1 1 0,0-1 0,-1 0 0,1 1-1,-1-1 1,1 1 0,-1-1 0,1 0 0,-1 1 0,1 0-1,-1-1 1,0 1 0,1-1 0,-1 1 0,1-1 0,-1 1-1,0 0 1,0-1 0,1 1 0,-1 0 0,0-1 0,0 1-1,0 0 1,0-1 0,0 1 0,0 0 0,0-1-1,0 1 1,0 0 0,0-1 0,0 1 0,0 0 0,-1-1-1,1 1 1,0 0 0,0-1 0,-1 1 0,1-1 0,0 1-1,-1 0 1,-13 31 228,-12 6 120,-17 25-15,41-58-284,-1-1 1,1 1-1,0 0 0,0 0 1,0 0-1,1 1 1,0-1-1,0 0 1,0 1-1,0 9 1,2-14-36,-1-1 1,0 1 0,1 0 0,-1 0 0,1-1 0,-1 1 0,1 0 0,0-1-1,-1 1 1,1 0 0,-1-1 0,1 1 0,0-1 0,0 1 0,-1-1 0,1 0-1,0 1 1,0-1 0,0 0 0,-1 1 0,1-1 0,0 0 0,0 0 0,0 0-1,0 0 1,0 0 0,-1 0 0,1 0 0,0 0 0,0 0 0,1 0 0,30-4 417,-18 0-377,0 0-1,-1-1 1,1-1-1,-1 0 1,-1-1 0,1-1-1,-1 0 1,15-13-1,-12 9-88,-1-1 0,0-1 0,-1 0 0,0 0 0,18-30 0,-26 34-50,-12 24-45,-18 43 12,23-53 134,1-1 1,0 1-1,1-1 1,-1 1-1,0-1 1,1 1-1,0 0 1,0-1 0,0 1-1,1 0 1,-1-1-1,1 1 1,-1-1-1,3 7 1,-1-9 7,-1 1 1,1 0-1,-1-1 1,1 1-1,-1-1 1,1 1 0,0-1-1,0 0 1,-1 0-1,1 0 1,0 0-1,0 0 1,0 0-1,0-1 1,1 1-1,-1-1 1,0 1-1,0-1 1,0 0-1,0 0 1,0 0-1,1 0 1,-1 0-1,0 0 1,0 0-1,4-2 1,0 1 51,1 0 0,0-1 0,0 1 0,-1-1 0,1-1 0,-1 0 0,7-3 0,-3-1-36,-1 1 0,0-2 0,0 1 0,-1-1 0,0 0-1,0-1 1,-1 0 0,0 0 0,0-1 0,-1 0 0,0 0-1,6-18 1,-12 28-41,0 0-1,0 0 1,0 0 0,0 0-1,0 0 1,0 1-1,0-1 1,0 0-1,0 0 1,0 0 0,0 0-1,0 0 1,-1 0-1,1 0 1,0 0-1,0 0 1,0-1 0,0 1-1,0 0 1,0 0-1,0 0 1,0 0-1,0 0 1,0 0 0,0 0-1,0 0 1,0 0-1,0 0 1,0 0-1,0 0 1,0 0 0,-1 0-1,1 0 1,0 0-1,0 0 1,0 0-1,0 0 1,0 0 0,0 0-1,0-1 1,0 1-1,0 0 1,0 0-1,0 0 1,0 0 0,0 0-1,-8 10 5,-10 18 83,14-19 5,0 1 1,0-1 0,1 1-1,0 0 1,1 0 0,0 0-1,0 15 1,2-22-93,0-1 1,0 0-1,0 0 1,0 1-1,0-1 0,1 0 1,-1 0-1,1 1 1,0-1-1,0 0 0,-1 0 1,1 0-1,1 0 0,-1 0 1,0 0-1,0 0 1,1 0-1,-1-1 0,1 1 1,0 0-1,-1-1 0,1 1 1,0-1-1,0 0 1,0 1-1,0-1 0,0 0 1,0 0-1,0-1 1,0 1-1,1 0 0,-1-1 1,0 1-1,0-1 0,1 0 1,-1 1-1,5-2 1,34 0-3508,-14-6-2417,13-17-9551</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50.138"/>
    </inkml:context>
    <inkml:brush xml:id="br0">
      <inkml:brushProperty name="width" value="0.025" units="cm"/>
      <inkml:brushProperty name="height" value="0.025" units="cm"/>
    </inkml:brush>
  </inkml:definitions>
  <inkml:trace contextRef="#ctx0" brushRef="#br0">233 10 15022,'0'0'7063,"-8"-2"-4613,-2-1-2237,0 2-1,0-1 1,-1 1-1,1 1 1,0 0-1,0 0 0,0 1 1,0 1-1,0-1 1,0 2-1,0-1 1,0 1-1,0 1 1,-16 8-1,25-11-216,-3 0-11,0 1 1,0 0-1,0 0 1,0 1-1,1-1 1,-1 1-1,1-1 1,0 1-1,0 0 1,0 0-1,0 1 1,0-1-1,1 1 1,0-1-1,-1 1 1,-1 5-1,4-8-10,0-1-1,0 1 1,0-1 0,0 1-1,0-1 1,0 1-1,1-1 1,-1 1-1,0-1 1,0 1-1,1-1 1,-1 1 0,0-1-1,1 0 1,-1 1-1,0-1 1,1 1-1,-1-1 1,0 0 0,1 1-1,-1-1 1,1 0-1,-1 0 1,1 1-1,-1-1 1,1 0-1,-1 0 1,1 0 0,-1 0-1,1 1 1,-1-1-1,1 0 1,0 0-1,22 2-462,-17-2 336,44 2-1131,66 6-816,-105-6 2052,1 0-1,-1 0 0,1 1 0,-1 1 1,0 0-1,0 1 0,14 8 0,-24-13 125,1 1-1,-1-1 0,1 1 1,-1 0-1,0-1 0,0 1 0,1 0 1,-1 0-1,0 0 0,0 0 1,0 0-1,0 0 0,0 0 1,0 0-1,0 1 0,0-1 1,-1 0-1,1 0 0,0 1 0,-1-1 1,1 1-1,-1-1 0,0 0 1,1 1-1,-1-1 0,0 1 1,0-1-1,0 1 0,0-1 0,0 1 1,0-1-1,0 1 0,0-1 1,-1 1-1,1-1 0,0 0 1,-1 1-1,0-1 0,1 1 1,-1-1-1,0 0 0,1 0 0,-1 1 1,0-1-1,0 0 0,0 0 1,0 0-1,0 0 0,0 0 1,-1 0-1,1 0 0,-2 1 0,-6 4 529,0 0-1,-1 0 1,0-1 0,0 0-1,-17 5 1,7-3-314,0-2 0,0 0 1,0-1-1,-1-1 0,1-1 1,-35-1-1,54-1-345,0 0 1,0 0-1,1 0 0,-1 0 1,0 0-1,0-1 0,0 1 0,0 0 1,0 0-1,0 0 0,0-1 1,1 1-1,-1-1 0,0 1 1,0 0-1,0-1 0,1 1 1,-1-1-1,0 0 0,1 1 1,-1-1-1,0 0 0,1 1 1,-1-1-1,1 0 0,-1 0 1,1 1-1,-1-1 0,1 0 1,0 0-1,-1-1 0,1 0-216,0 0-1,0-1 0,0 1 1,1 0-1,-1-1 0,0 1 0,1 0 1,0 0-1,0-1 0,0 1 1,0 0-1,1-2 0,4-8-1984,2 1-1,-1 0 1,13-13-1,18-17-6910</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50.778"/>
    </inkml:context>
    <inkml:brush xml:id="br0">
      <inkml:brushProperty name="width" value="0.025" units="cm"/>
      <inkml:brushProperty name="height" value="0.025" units="cm"/>
    </inkml:brush>
  </inkml:definitions>
  <inkml:trace contextRef="#ctx0" brushRef="#br0">46 1 20884,'0'0'4564,"-3"9"-3672,-11 46 846,-8 66 1,18-95-1665,2 0-1,1 0 1,1 0-1,2 0 1,5 33-1,-6-55-72,-1-1 1,1 0-1,0 0 0,0 1 0,1-1 1,-1 0-1,1 0 0,3 4 1,3-5 205,-1-21 12,-4-17-781,-1-49 0,-2 75-882,0 13 1442,1 0-1,-1 0 1,1 0-1,0 1 1,0-1-1,0 0 1,1 0 0,-1 0-1,1-1 1,0 1-1,-1 0 1,1-1-1,0 1 1,1-1 0,-1 1-1,0-1 1,1 0-1,-1 0 1,1 0-1,0 0 1,0 0 0,-1-1-1,1 0 1,0 1-1,1-1 1,-1 0 0,0 0-1,0 0 1,0-1-1,0 1 1,6-1-1,-2 1 36,0 0-1,-1 0 0,1-1 0,0 0 1,0 0-1,-1-1 0,1 0 0,0 0 0,-1 0 1,1-1-1,-1 0 0,1-1 0,-1 1 0,10-6 1,-11 4 1,-1 1 1,0-1 0,0 0-1,0 0 1,0 0 0,-1-1 0,1 1-1,-1-1 1,0 0 0,0 0-1,-1 0 1,0 0 0,1 0-1,-2 0 1,1-1 0,-1 1 0,2-12-1,-3 17-36,0 0-1,0-1 1,0 1 0,0-1-1,0 1 1,0 0-1,0-1 1,0 1-1,0 0 1,0-1 0,0 1-1,0 0 1,0-1-1,0 1 1,0-1-1,-1 1 1,1 0 0,0-1-1,0 1 1,0 0-1,-1 0 1,1-1-1,0 1 1,0 0 0,-1-1-1,1 1 1,0 0-1,-1 0 1,1 0-1,0-1 1,-1 1 0,1 0-1,0 0 1,-1 0-1,1 0 1,0 0 0,-1 0-1,1 0 1,0-1-1,-1 1 1,1 0-1,-1 0 1,1 0 0,0 0-1,-1 1 1,1-1-1,0 0 1,-1 0-1,1 0 1,0 0 0,-1 0-1,1 0 1,0 1-1,-1-1 1,1 0-1,0 0 1,-1 0 0,1 1-1,0-1 1,0 0-1,-1 1 1,-20 16-13,15-7 104,1-1 1,0 1 0,0 0-1,1 0 1,0 1-1,0-1 1,1 1 0,1 0-1,0 0 1,1 0-1,0 0 1,0 0 0,2 16-1,-1-25-76,0 0-1,0 0 1,1 0-1,-1 0 1,1 0-1,-1 0 1,1-1-1,0 1 1,0 0-1,0 0 1,0 0-1,0-1 1,0 1-1,0 0 1,1-1-1,-1 1 1,1-1-1,-1 1 1,1-1-1,-1 0 1,1 0-1,0 0 1,-1 0-1,1 0 1,0 0-1,0 0 1,0 0-1,0-1 1,0 1 0,0-1-1,0 0 1,0 1-1,0-1 1,0 0-1,0 0 1,0 0-1,0 0 1,0-1-1,0 1 1,0-1-1,0 1 1,3-2-1,3 0 81,1 0-1,-1-1 1,1 0 0,-1 0 0,0-1-1,0-1 1,0 1 0,11-10-1,-3 0-76,0-1-1,-1-1 1,-1-1-1,0 0 1,-2-1-1,0 0 1,0-1-1,-2-1 1,15-37-1,-32 76 127,2 0 0,0 1 0,1-1-1,2 1 1,0 0 0,0 35 0,3-54-251,-1 0 0,0 0 0,0-1-1,0 1 1,1 0 0,-1 0 0,1-1 0,-1 1 0,0 0 0,1 0-1,-1-1 1,1 1 0,0 0 0,-1-1 0,1 1 0,-1-1 0,1 1-1,0-1 1,0 1 0,-1-1 0,1 1 0,0-1 0,0 0 0,-1 1-1,1-1 1,0 0 0,0 0 0,0 0 0,-1 0 0,1 1 0,0-1-1,0 0 1,0 0 0,0-1 0,0 1 0,-1 0 0,1 0 0,0 0-1,0 0 1,0-1 0,-1 1 0,1 0 0,0-1 0,1 0 0,0 0-672,1 0 1,0-1 0,0 1 0,-1-1-1,1 0 1,-1 1 0,1-1-1,-1 0 1,0-1 0,0 1-1,3-4 1,8-22-9512</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51.153"/>
    </inkml:context>
    <inkml:brush xml:id="br0">
      <inkml:brushProperty name="width" value="0.025" units="cm"/>
      <inkml:brushProperty name="height" value="0.025" units="cm"/>
    </inkml:brush>
  </inkml:definitions>
  <inkml:trace contextRef="#ctx0" brushRef="#br0">23 1 18385,'0'0'5926,"-22"63"-5510,22-41-416,0 0-2274,9-3-4644</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51.666"/>
    </inkml:context>
    <inkml:brush xml:id="br0">
      <inkml:brushProperty name="width" value="0.025" units="cm"/>
      <inkml:brushProperty name="height" value="0.025" units="cm"/>
    </inkml:brush>
  </inkml:definitions>
  <inkml:trace contextRef="#ctx0" brushRef="#br0">201 13 15150,'0'0'7608,"-11"2"-5051,4 0-2176,0-1 0,0 1 0,-1 0 1,1 1-1,1-1 0,-14 8 0,17-8-301,0 0 0,1 0 0,-1 1 0,1-1 0,0 1 0,0-1-1,0 1 1,0 0 0,0-1 0,0 1 0,1 0 0,-1 0 0,1 0-1,0 1 1,0-1 0,0 0 0,0 0 0,1 1 0,-1-1-1,1 0 1,0 7 0,2 8-284,0-1 1,2 1-1,0-1 0,0 0 0,2 0 0,0 0 1,13 23-1,19 56-50,-36-86 349,0-1 0,0 0 0,-1 0 0,0 1 0,0-1-1,-1 1 1,0-1 0,-3 16 0,2-21-34,-1-1 0,1 1-1,-1 0 1,0-1 0,0 1 0,-1-1 0,1 0 0,-1 0 0,0 0 0,1 0-1,-1 0 1,-1 0 0,1-1 0,0 1 0,0-1 0,-1 0 0,0 0 0,1-1-1,-1 1 1,0-1 0,0 1 0,0-1 0,0 0 0,-4 0 0,4 0 18,1 0 1,0 0-1,-1-1 1,1 1-1,-1-1 1,1 0-1,-1 0 1,1 0-1,-1-1 1,1 1-1,0-1 1,-1 0-1,1 0 1,-1 0-1,1 0 1,0 0-1,0-1 1,0 0-1,0 1 1,0-1-1,0 0 1,0 0-1,1-1 1,-1 1-1,1-1 1,-1 1-1,1-1 1,-2-3-1,1 0-195,1-1-1,0 0 0,0 0 0,0 0 0,1 0 0,0 0 0,0 0 0,1 0 0,0 0 0,0 0 0,0 0 1,1 0-1,1 0 0,-1 0 0,1 0 0,0 0 0,0 0 0,1 1 0,0-1 0,0 1 0,1 0 0,-1 0 1,1 0-1,9-9 0,8-10-592,2 1 0,1 1 0,54-39 0,-57 46 739,22-16-18,-14 11 815,52-50 0,-79 70-760,-1 0 0,1 0 0,-1-1 0,0 1 0,0 0 0,0-1 0,0 1 0,0-1 0,0 1 0,0-1 0,0 0 0,0 1 0,-1-1 0,1 0 0,-1 0 0,1 1 0,-1-1 0,1-3 0,-2 4-55,1 1 0,-1-1 0,1 0 0,-1 1 0,1-1 0,-1 1 0,1-1 0,-1 1 0,0-1 0,1 1 1,-1-1-1,0 1 0,0-1 0,1 1 0,-1 0 0,0-1 0,0 1 0,1 0 0,-1 0 0,0 0 0,0 0 0,0-1 1,1 1-1,-1 0 0,0 0 0,0 1 0,-1-1 0,-4 0-22,0 1 0,0 0 0,0 0 0,0 0 0,1 1 0,-1-1 0,0 1 0,1 1 0,-10 4 0,9-1 20,-1-1 0,1 1 0,0 0 0,0 0 0,1 1 0,0 0 0,-5 7 0,9-13-2,0 0-1,0 0 1,1 1-1,-1-1 1,0 0-1,0 1 1,1-1-1,-1 1 1,1-1-1,-1 0 1,1 1-1,-1-1 0,1 1 1,0-1-1,0 1 1,0 0-1,0-1 1,0 1-1,0-1 1,0 1-1,1-1 1,-1 1-1,0-1 0,1 1 1,-1-1-1,1 0 1,0 1-1,-1-1 1,1 0-1,0 1 1,0-1-1,0 0 1,0 0-1,0 0 1,0 0-1,0 0 0,0 0 1,1 0-1,-1 0 1,0 0-1,1 0 1,-1-1-1,0 1 1,3 0-1,5 2 2,0 0 1,0-1-1,-1-1 1,1 1-1,1-1 0,-1-1 1,0 0-1,0 0 0,0-1 1,0 0-1,0 0 1,0-1-1,8-3 0,11-5-47,0-2-1,42-24 1,19-7 108,-89 43-62,0 0 0,1-1 0,-1 1 1,0 0-1,0 0 0,0 0 1,0 0-1,1 0 0,-1 0 1,0 0-1,0 0 0,0 0 1,1 0-1,-1 0 0,0 0 1,0 0-1,0 0 0,1 0 1,-1 0-1,0 0 0,0 0 1,0 0-1,0 0 0,1 0 0,-1 1 1,0-1-1,0 0 0,0 0 1,0 0-1,0 0 0,1 0 1,-1 0-1,0 1 0,0-1 1,0 0-1,0 0 0,0 0 1,0 0-1,0 1 0,1-1 1,-1 0-1,0 0 0,0 0 1,0 0-1,0 1 0,-1 14 234,-10 25 88,6-27-105,2 23 46,4-35-251,-1 0-1,0 0 0,0 1 0,1-1 1,-1 0-1,1 0 0,-1 0 1,1 0-1,-1 0 0,1 0 1,0 0-1,-1-1 0,1 1 1,0 0-1,0 0 0,0 0 1,-1-1-1,3 2 0,2 0 23,0-1 0,0 0 0,0 0 0,0 0 0,0 0 0,1-1 0,-1 0 0,0 0 0,0 0 0,6-2 0,1 1-83,0-1 0,-1-1 0,0 0 0,1 0 0,-1-1 0,21-10 0,60-42-362,-67 40 362,-22 17-12,-3 8 303,-9 24 183,-3 16-3631</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53.227"/>
    </inkml:context>
    <inkml:brush xml:id="br0">
      <inkml:brushProperty name="width" value="0.025" units="cm"/>
      <inkml:brushProperty name="height" value="0.025" units="cm"/>
    </inkml:brush>
  </inkml:definitions>
  <inkml:trace contextRef="#ctx0" brushRef="#br0">189 0 14125,'0'0'6406,"-51"36"-6021,24-9 384,1 6 288,0 6-97,1 1-63,6 3-192,8 1-193,7-3-191,4-4-129,0-6-96,21-5-64,4-7-320,8-7-1570,3-7-1505,3-5-3780</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53.942"/>
    </inkml:context>
    <inkml:brush xml:id="br0">
      <inkml:brushProperty name="width" value="0.025" units="cm"/>
      <inkml:brushProperty name="height" value="0.025" units="cm"/>
    </inkml:brush>
  </inkml:definitions>
  <inkml:trace contextRef="#ctx0" brushRef="#br0">43 18 13132,'0'0'15081,"9"-4"-14958,27-9-96,-35 13-33,-1 0 0,0 0 0,1 0 0,-1 0 0,1-1 1,-1 1-1,1 0 0,-1 1 0,0-1 0,1 0 0,-1 0 0,1 0 1,-1 0-1,1 0 0,-1 0 0,0 0 0,1 1 0,-1-1 0,1 0 0,-1 0 1,0 0-1,1 1 0,-1-1 0,0 0 0,1 1 0,-1-1 0,0 0 1,0 1-1,1-1 0,-1 0 0,0 1 0,0-1 0,1 1 0,0 19-455,-11 16-186,2-25 555,0 0 1,0 0 0,-12 11-1,-20 26 618,39-47-479,0 0-1,1 0 1,-1 0-1,0-1 1,1 1-1,-1 0 1,1 0-1,0 0 1,-1 0 0,1 0-1,0 0 1,-1 0-1,1 0 1,0 0-1,0 0 1,0 0-1,0 0 1,0 0 0,0 0-1,0 0 1,0 0-1,0 1 1,1-1-1,-1 0 1,0 0-1,2 1 1,-1-1-18,0 0 0,0 0 0,1 0-1,-1 0 1,0 0 0,1 0 0,-1 0 0,1-1 0,-1 1 0,1-1 0,0 1-1,-1-1 1,1 1 0,-1-1 0,3 0 0,10 1-210,-1-1 1,1-1-1,16-2 0,-24 3-25,48-11-3558,-19 2-1649,8-4-6881</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54.613"/>
    </inkml:context>
    <inkml:brush xml:id="br0">
      <inkml:brushProperty name="width" value="0.025" units="cm"/>
      <inkml:brushProperty name="height" value="0.025" units="cm"/>
    </inkml:brush>
  </inkml:definitions>
  <inkml:trace contextRef="#ctx0" brushRef="#br0">0 1 5317,'0'0'4132</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54.968"/>
    </inkml:context>
    <inkml:brush xml:id="br0">
      <inkml:brushProperty name="width" value="0.025" units="cm"/>
      <inkml:brushProperty name="height" value="0.025" units="cm"/>
    </inkml:brush>
  </inkml:definitions>
  <inkml:trace contextRef="#ctx0" brushRef="#br0">122 51 11723,'13'-27'3737,"-19"23"2601,-26 4-3302,27 0-2833,1 1 1,-1 1-1,1-1 0,-1 1 0,1-1 0,0 1 0,0 0 1,0 1-1,0-1 0,0 1 0,0 0 0,1 0 0,0 0 1,-1 0-1,1 1 0,0-1 0,0 1 0,-3 5 1,3-3-155,0 1 0,0 0 1,1-1-1,-1 1 1,1 0-1,1 0 1,0 0-1,0 1 0,0-1 1,1 13-1,0-19-42,0 0 0,0 0-1,0 0 1,0 0 0,0 0-1,1 0 1,-1 0 0,0 0-1,1 0 1,-1 0 0,1 0-1,-1 0 1,1-1 0,-1 1-1,1 0 1,-1 0 0,1 0-1,0-1 1,0 1 0,-1 0-1,1-1 1,0 1 0,0-1-1,0 1 1,0-1 0,0 1-1,1 0 1,1-1 33,0 1 1,1 0-1,-1-1 0,1 1 1,-1-1-1,0 0 0,1 0 1,5-1-1,-1 0 83,0-1 0,0 0 0,0 0-1,0-1 1,0 0 0,11-5 0,-12 3 21,-1 0 0,1 0 0,-1-1 0,0 0 0,-1 0-1,0 0 1,9-13 0,-12 16-95,0-1-1,0 1 1,0 0-1,-1-1 0,1 1 1,-1-1-1,0 1 0,0-1 1,-1 0-1,1 0 1,-1 1-1,1-1 0,-1 0 1,0 0-1,-1 1 0,1-1 1,-1 0-1,1 0 1,-3-5-1,2 7-162,0 0 0,1 1 1,-1-1-1,0 1 0,0-1 0,0 1 0,-1-1 0,1 1 1,0 0-1,0-1 0,-1 1 0,1 0 0,-1 0 0,1 0 1,-1 0-1,0 0 0,1 0 0,-1 1 0,0-1 1,1 1-1,-1-1 0,0 1 0,0-1 0,0 1 0,1 0 1,-1 0-1,0 0 0,0 0 0,0 0 0,0 0 1,1 1-1,-1-1 0,0 0 0,-3 2 0,2-1-138,1 0-1,-1 0 1,1 0 0,0 0-1,-1 1 1,1-1-1,0 1 1,0-1 0,0 1-1,0 0 1,0 0-1,0 0 1,0 0 0,1 0-1,-1 0 1,1 0-1,-1 1 1,1-1 0,0 0-1,0 1 1,0-1-1,0 1 1,0 4-1,0 7-4594,1-3-1788</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55.295"/>
    </inkml:context>
    <inkml:brush xml:id="br0">
      <inkml:brushProperty name="width" value="0.025" units="cm"/>
      <inkml:brushProperty name="height" value="0.025" units="cm"/>
    </inkml:brush>
  </inkml:definitions>
  <inkml:trace contextRef="#ctx0" brushRef="#br0">22 1 18866,'0'0'11242,"-5"66"-10537,-1-34-417,-1 2-159,3-4-97,4 0 0,0-8-64,0-4-737,0-5-705,3-7-1184,5-6-1026,2-4-1697,1-16-7495</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25.573"/>
    </inkml:context>
    <inkml:brush xml:id="br0">
      <inkml:brushProperty name="width" value="0.025" units="cm"/>
      <inkml:brushProperty name="height" value="0.025" units="cm"/>
    </inkml:brush>
  </inkml:definitions>
  <inkml:trace contextRef="#ctx0" brushRef="#br0">0 33 11050,'0'0'7848,"63"-32"-6471,-40 63-128,1 14-352,0 17-512,-1 10-257,1 12-64,3 0-288,8-6-1698,9-16-1506,6-25-2593</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55.781"/>
    </inkml:context>
    <inkml:brush xml:id="br0">
      <inkml:brushProperty name="width" value="0.025" units="cm"/>
      <inkml:brushProperty name="height" value="0.025" units="cm"/>
    </inkml:brush>
  </inkml:definitions>
  <inkml:trace contextRef="#ctx0" brushRef="#br0">133 7 7591,'0'0'17216,"-11"0"-16183,5-1 4442,6 1-5471,0 0 0,0-1 0,0 1 0,0 0 0,0 0 0,0 0 0,0 0 0,0-1 1,0 1-1,0 0 0,0 0 0,0 0 0,0 0 0,0-1 0,0 1 0,-1 0 0,1 0 0,0 0 0,0 0 0,0-1 0,0 1 0,0 0 0,0 0 1,0 0-1,0 0 0,-1 0 0,1 0 0,0-1 0,0 1 0,0 0 0,0 0 0,0 0 0,0 0 0,-1 0 0,1 0 0,0 0 0,0 0 0,0 0 0,0 0 1,-1 0-1,1 0 0,0 0 0,0 0 0,0 0 0,0 0 0,-1 0 0,1 0 0,0 0 0,0 0 0,0 0 0,0 0 0,-1 0 0,1 0 0,0 0 0,0 0 1,0 0-1,0 0 0,0 0 0,-1 1 0,1-1 0,-15 12 139,-9 19 235,9-8-175,-22 51-1,34-66-176,0 0-1,0 0 0,1 0 0,0 0 1,0 0-1,1 1 0,0-1 0,1 1 1,0-1-1,2 17 0,-2-24-25,1 1 0,0 0 0,-1-1 0,1 1 0,0-1 0,0 1 0,0-1 0,0 1 0,0-1 0,1 0 0,-1 1 0,0-1 0,1 0 0,-1 0 0,1 0 0,-1 0 0,1 0 0,-1-1 0,1 1 0,-1 0 0,1-1 0,0 1 0,0-1 0,-1 1 0,1-1 0,3 0 0,55 2 0,-46-3 0,-6 1 0,0-1 0,-1 0 0,1 0 0,0-1 0,-1 0 0,0 0 0,1-1 0,-1 0 0,0 0 0,0-1 0,0 0 0,-1 0 0,1 0 0,-1-1 0,0 0 0,7-8 0,-12 13 0,-1-1 0,1 1 0,-1 0 0,1 0 0,-1-1 0,1 1 0,-1 0 0,0-1 0,1 1 0,-1 0 0,1-1 0,-1 1 0,0-1 0,1 1 0,-1-1 0,0 1 0,0-1 0,1 1 0,-1-1 0,0 1 0,0-1 0,0 1 0,0-1 0,0 1 0,0-1 0,1 1 0,-1-1 0,0 0 0,0 1 0,-1-1 0,1 1 0,0-1 0,0 1 0,0-1 0,0 1 0,0-1 0,-1 1 0,1-1 0,0 1 0,0-1 0,-1 1 0,1-1 0,0 1 0,-1-1 0,1 1 0,0 0 0,-1-1 0,1 1 0,-1 0 0,1-1 0,-1 1 0,1 0 0,-1-1 0,1 1 0,-1 0 0,1 0 0,-1 0 0,1 0 0,-1-1 0,1 1 0,-1 0 0,0 0 0,-43 0 0,33 0 0,1 0-8,6-1-139,-1 1 1,1 0 0,0 0-1,-1 0 1,1 1 0,0-1-1,0 1 1,0 0-1,-1 0 1,1 1 0,0-1-1,-4 3 1</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58.284"/>
    </inkml:context>
    <inkml:brush xml:id="br0">
      <inkml:brushProperty name="width" value="0.025" units="cm"/>
      <inkml:brushProperty name="height" value="0.025" units="cm"/>
    </inkml:brush>
  </inkml:definitions>
  <inkml:trace contextRef="#ctx0" brushRef="#br0">5 0 12300,'0'0'10111,"12"9"-9289,-5-4-670,0 1 1,0-1 0,0 2 0,0-1 0,-1 1 0,0 0 0,0 0-1,-1 1 1,0-1 0,0 1 0,-1 1 0,0-1 0,-1 0 0,1 1-1,-2 0 1,1 0 0,-1 0 0,1 13 0,-2 6 45,-1 0 1,-2 0 0,-1 0 0,-1 0-1,-9 31 1,5-32-1451,-1 0 1,-22 44-1,11-37-4097,0-15-4580</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56.668"/>
    </inkml:context>
    <inkml:brush xml:id="br0">
      <inkml:brushProperty name="width" value="0.025" units="cm"/>
      <inkml:brushProperty name="height" value="0.025" units="cm"/>
    </inkml:brush>
  </inkml:definitions>
  <inkml:trace contextRef="#ctx0" brushRef="#br0">170 14 11211,'0'0'13815,"-9"-4"-12491,7 3-1290,-1-1-1,0 1 0,1 0 0,-1 0 1,0 0-1,0 0 0,1 1 1,-1-1-1,0 1 0,0 0 0,0 0 1,0 0-1,0 0 0,0 0 1,1 0-1,-1 1 0,0 0 0,0-1 1,0 1-1,1 0 0,-1 0 1,0 1-1,1-1 0,-1 0 0,1 1 1,-1 0-1,1-1 0,0 1 1,0 0-1,0 0 0,0 0 0,0 1 1,-3 3-1,-2 3 14,-1 0 1,2 0-1,-1 1 1,1 0-1,0 0 1,1 1-1,1-1 1,-1 1-1,2 0 1,0 0-1,0 0 0,1 1 1,0-1-1,0 1 1,2-1-1,-1 1 1,4 21-1,-2-28-45,1-1 0,0 1 1,0-1-1,0 0 0,1 0 0,0 0 0,0 0 0,0 0 1,0 0-1,0-1 0,1 1 0,-1-1 0,1 0 0,0 0 0,0-1 1,0 1-1,0-1 0,1 0 0,-1 0 0,7 2 0,5 2-942,1-1 0,-1 0 0,1-2 0,23 3 0,14-3-5317</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59.136"/>
    </inkml:context>
    <inkml:brush xml:id="br0">
      <inkml:brushProperty name="width" value="0.025" units="cm"/>
      <inkml:brushProperty name="height" value="0.025" units="cm"/>
    </inkml:brush>
  </inkml:definitions>
  <inkml:trace contextRef="#ctx0" brushRef="#br0">0 36 11691,'0'0'11793,"8"-4"-10373,7-2-843,0 0 0,0 1 0,1 1 0,-1 1 1,1 0-1,-1 1 0,29-1 0,-43 3-576,0 0 0,0 1 0,0-1 0,0 0 0,0 0 0,1 0 0,-1 1 0,0-1 0,0 0 0,0 1 0,0-1 0,-1 1 0,1-1 0,0 1-1,0 0 1,0-1 0,0 1 0,0 0 0,-1-1 0,1 1 0,0 0 0,-1 0 0,1 0 0,-1 0 0,1 0 0,-1 0 0,1 0 0,-1 0 0,1 0 0,-1 0 0,0 0 0,0 0 0,0 0-1,1 0 1,-1 0 0,0 0 0,0 0 0,0 0 0,-1 0 0,1 0 0,0 0 0,0 0 0,-1 0 0,1 1 0,0-1 0,-1-1 0,1 1 0,-2 2 0,0 3 25,0 0 0,0 0 0,-1 0 1,0-1-1,0 1 0,-1-1 0,-4 6 1,-8 4 40,-24 26 34,39-40-108,-1 1 1,1-1 0,0 1-1,0-1 1,0 1 0,0-1-1,0 1 1,0 0 0,1-1-1,-1 1 1,1 0 0,-1 0-1,1 0 1,-1-1 0,1 1-1,0 0 1,0 0 0,0 0-1,0 0 1,0 0 0,0 0-1,1-1 1,0 3 0,0-2-18,0-1 0,1 1 0,-1-1 0,1 1 0,-1-1 0,1 0 1,-1 1-1,1-1 0,0 0 0,0 0 0,0 0 0,-1-1 1,1 1-1,0 0 0,0-1 0,0 1 0,0-1 0,4 1 1,43 2-1726,-43-3 1260,41-1-3408,-14-4-1559,7-7-5792</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59.994"/>
    </inkml:context>
    <inkml:brush xml:id="br0">
      <inkml:brushProperty name="width" value="0.025" units="cm"/>
      <inkml:brushProperty name="height" value="0.025" units="cm"/>
    </inkml:brush>
  </inkml:definitions>
  <inkml:trace contextRef="#ctx0" brushRef="#br0">145 84 10250,'0'0'14958,"-11"-2"-14579,4 1-371,0 1-1,1 0 1,-1 0 0,1 0 0,-1 1-1,1 0 1,-1 0 0,1 1 0,-10 3-1,13-4-7,-1 1-1,1 0 0,-1 0 0,1 0 0,0 0 0,0 1 0,0-1 1,0 1-1,0 0 0,0 0 0,1 0 0,0 0 0,-1 0 0,1 0 1,0 1-1,1-1 0,-1 1 0,0-1 0,1 1 0,0 0 0,-1 5 1,1-8 22,1 1-1,-1-1 1,1 1 0,-1-1 0,1 1 0,0 0 0,0-1 0,0 1 0,0 0 0,0-1 0,0 1 0,0 0 0,0-1 0,1 1 0,-1-1 0,0 1 0,1 0 0,0-1-1,-1 1 1,1-1 0,0 1 0,0-1 0,0 0 0,0 1 0,0-1 0,0 0 0,0 0 0,0 0 0,0 1 0,1-1 0,-1 0 0,0-1 0,1 1 0,-1 0 0,1 0 0,-1-1-1,3 2 1,0-2 71,0 1-1,-1-1 0,1 0 0,0 0 1,0-1-1,-1 1 0,1-1 1,0 1-1,0-1 0,-1-1 0,1 1 1,-1 0-1,1-1 0,-1 0 0,0 1 1,4-4-1,1-1 158,0 0 0,-1 0-1,1 0 1,-2-1 0,1 0 0,-1-1 0,8-11 0,-11 14-103,-1 1 1,1-1 0,-1 0 0,0 0 0,0 0 0,0 0 0,-1 0 0,0 0 0,0-1 0,0 1 0,-1 0-1,1-1 1,-1 1 0,-2-11 0,1 14-130,1-1 0,-1 1 0,0 0 1,-1 0-1,1 0 0,0-1 0,-1 1 0,1 0 0,-1 1 0,0-1 0,1 0 0,-1 0 0,0 1 0,0-1 0,0 1 0,0-1 0,-1 1 1,1 0-1,0 0 0,0 0 0,-1 0 0,1 1 0,-1-1 0,1 0 0,-1 1 0,-4-1 0,4 1-130,1-1 0,-1 1 0,0 0 0,0 0 0,0 0 0,0 0 0,0 1 0,1-1 0,-1 1 0,0-1 0,0 1 1,1 0-1,-1 0 0,0 1 0,1-1 0,-1 0 0,1 1 0,-1-1 0,1 1 0,0 0 0,0 0 0,0 0 0,-3 3 0,3-1-430,0 1 0,0 0 0,0 0-1,0 0 1,1 0 0,-2 8 0,5 7-3377,-1-19 3605,-1 0 1,1-1-1,-1 1 1,1 0 0,-1-1-1,1 1 1,-1-1-1,1 1 1,-1-1 0,1 1-1,0-1 1,-1 0-1,1 1 1,0-1 0,-1 0-1,1 1 1,0-1-1,0 0 1,-1 0 0,1 0-1,0 0 1,0 1-1,1-1 1,12 0-5100</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00.354"/>
    </inkml:context>
    <inkml:brush xml:id="br0">
      <inkml:brushProperty name="width" value="0.025" units="cm"/>
      <inkml:brushProperty name="height" value="0.025" units="cm"/>
    </inkml:brush>
  </inkml:definitions>
  <inkml:trace contextRef="#ctx0" brushRef="#br0">1 1 20467,'0'0'10538,"1"71"-10345,-1-42-97,0 0-64,0-5 32,0-5-96,0-2-385,0-7-480,3-6-896,5-4-1506,3-1-449,0-16-1793,1-2-5862</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00.805"/>
    </inkml:context>
    <inkml:brush xml:id="br0">
      <inkml:brushProperty name="width" value="0.025" units="cm"/>
      <inkml:brushProperty name="height" value="0.025" units="cm"/>
    </inkml:brush>
  </inkml:definitions>
  <inkml:trace contextRef="#ctx0" brushRef="#br0">163 30 20435,'0'0'9892,"-11"-6"-9603,-37-17-231,46 23-63,-1-1 0,1 1-1,-1 0 1,1 0 0,-1 1-1,1-1 1,-1 0 0,1 1-1,-1-1 1,1 1 0,0 0-1,-1 0 1,1 0 0,0 0-1,0 0 1,0 1 0,0-1-1,0 1 1,0-1 0,0 1-1,0 0 1,0-1 0,-2 4-1,-2 3 2,1-1 0,-1 0-1,1 1 1,-6 12 0,10-17 16,-1 1 0,0 0 0,1 0-1,0 0 1,-1 0 0,2 0 0,-1 0 0,0 5 0,1-8-7,0-1 0,0 1-1,0 0 1,1 0 0,-1 0 0,0 0-1,1 0 1,-1 0 0,0-1 0,1 1 0,-1 0-1,1 0 1,-1-1 0,1 1 0,0 0-1,-1-1 1,1 1 0,0 0 0,-1-1 0,1 1-1,0-1 1,0 1 0,-1-1 0,1 0 0,0 1-1,0-1 1,0 0 0,0 0 0,0 1-1,0-1 1,-1 0 0,1 0 0,0 0 0,0 0-1,0 0 1,0 0 0,0 0 0,1-1-1,4 1 16,0-1-1,0 0 0,1-1 0,-1 1 1,0-1-1,0 0 0,-1-1 0,1 1 1,0-1-1,-1-1 0,0 1 0,0-1 1,10-8-1,-7 5-132,1-2 0,-1 1-1,-1-1 1,0-1 0,0 1 0,9-18-1,-27 50-422,2 0-1,-9 29 0,15-41 768,0 1-1,0-1 1,2 1 0,-1-1-1,1 1 1,1 0 0,2 21-1,-1-30-210,1 0 0,-1 0-1,1 0 1,0 0 0,0 0 0,0-1-1,1 1 1,-1-1 0,0 1-1,4 1 1,-3-1 30,0 0 1,0 0-1,0 0 0,0 1 0,0-1 1,-1 1-1,4 6 0,-6-9-9,0 0 1,0 0-1,0 0 0,0 0 0,0 0 0,0 0 0,0 0 0,0 0 0,0 0 1,-1 0-1,1 0 0,0 0 0,-1 0 0,1 0 0,0 0 0,-1 0 0,0 0 1,1-1-1,-1 1 0,1 0 0,-1 0 0,0 0 0,0-1 0,1 1 0,-1 0 1,0-1-1,0 1 0,0-1 0,0 1 0,0-1 0,0 1 0,0-1 0,0 1 1,0-1-1,0 0 0,-2 0 0,-7 4-21,-1 0-1,-1-1 1,1-1 0,0 0 0,-13 0-1,20-1-30,-1-1 0,1 1-1,-1-1 1,0 0-1,1-1 1,-1 1 0,1-1-1,-1 0 1,1 0-1,0-1 1,-1 1-1,1-1 1,0 0 0,0 0-1,-5-3 1,9 4-130,-1 1 1,0-1-1,1 0 0,-1 0 1,0 1-1,1-1 0,-1 0 1,1 0-1,-1 0 1,1 1-1,0-1 0,-1 0 1,1 0-1,0 0 1,0 0-1,-1 0 0,1 0 1,0 0-1,0 0 0,0 0 1,0 0-1,0 0 1,0 0-1,1-1 0,0 0-645,0 0 0,0 0 0,0 0 0,0 0 0,0 1 0,1-1 0,-1 0 0,0 0 0,1 1 0,0-1 0,-1 1 0,1-1 0,4-1-1,17-11-9355</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01.134"/>
    </inkml:context>
    <inkml:brush xml:id="br0">
      <inkml:brushProperty name="width" value="0.025" units="cm"/>
      <inkml:brushProperty name="height" value="0.025" units="cm"/>
    </inkml:brush>
  </inkml:definitions>
  <inkml:trace contextRef="#ctx0" brushRef="#br0">147 0 18065,'0'0'10180,"9"9"-9443,-1 1-598,0 0 0,-1 1-1,0 0 1,-1 1 0,0 0 0,-1-1 0,0 2-1,-1-1 1,0 1 0,-1-1 0,3 27 0,-3-25-106,-1 1 0,-1 0 0,0 0 1,-1 0-1,-1 0 0,0 0 0,-1 0 0,-1-1 1,0 1-1,-1-1 0,0 1 0,-1-1 0,-1 0 1,-1-1-1,1 0 0,-14 19 0,10-19-601,0-1 0,-1 0-1,-1 0 1,0-1 0,-21 14-1,-10 0-5629,4-10-4195</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29.088"/>
    </inkml:context>
    <inkml:brush xml:id="br0">
      <inkml:brushProperty name="width" value="0.025" units="cm"/>
      <inkml:brushProperty name="height" value="0.025" units="cm"/>
    </inkml:brush>
  </inkml:definitions>
  <inkml:trace contextRef="#ctx0" brushRef="#br0">72 1 8360,'0'0'15455,"10"4"-14473,-4-2-856,0 1 0,-1 0 0,1 0 0,-1 1 0,1 0 0,-1 0 0,0 0 0,-1 0 0,1 1 0,-1-1 0,0 1 0,0 1 0,0-1 0,-1 0 0,0 1 0,0 0 0,0 0 0,0-1 0,1 9 0,4 14 141,0 0 1,-3 0 0,0 0 0,1 41 0,-7 116 176,-1-165-268,0 0 0,-1-1 0,-1 1 1,-1-1-1,-1 0 0,-1 0 1,0-1-1,-17 30 0,0-9-471,-1-2-1,-49 58 0,64-85-1703,2-7-3412</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4:52.485"/>
    </inkml:context>
    <inkml:brush xml:id="br0">
      <inkml:brushProperty name="width" value="0.025" units="cm"/>
      <inkml:brushProperty name="height" value="0.025" units="cm"/>
    </inkml:brush>
  </inkml:definitions>
  <inkml:trace contextRef="#ctx0" brushRef="#br0">1 1 13869,'0'0'2536,"0"9"-1266,37 364 3202,10 99-3653,-45-440-1031,7 46-1091,6-33-5270,-9-38 1496</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25.901"/>
    </inkml:context>
    <inkml:brush xml:id="br0">
      <inkml:brushProperty name="width" value="0.025" units="cm"/>
      <inkml:brushProperty name="height" value="0.025" units="cm"/>
    </inkml:brush>
  </inkml:definitions>
  <inkml:trace contextRef="#ctx0" brushRef="#br0">0 34 14189,'66'-24'2307,"-7"14"-97,-7 15-961,-9 35 64,-12 24-896,-14 19-257,-14 20-64,-3 12-64,0 2-64,-2-4-224,2-18-1858,18-23-2595,14-31-8167</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4:52.827"/>
    </inkml:context>
    <inkml:brush xml:id="br0">
      <inkml:brushProperty name="width" value="0.025" units="cm"/>
      <inkml:brushProperty name="height" value="0.025" units="cm"/>
    </inkml:brush>
  </inkml:definitions>
  <inkml:trace contextRef="#ctx0" brushRef="#br0">0 1 21428,'0'0'4549,"15"52"-18290</inkml:trace>
  <inkml:trace contextRef="#ctx0" brushRef="#br0" timeOffset="1">39 233 17232,'0'0'9962,"-1"10"-14895,8-10-2114</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4:53.263"/>
    </inkml:context>
    <inkml:brush xml:id="br0">
      <inkml:brushProperty name="width" value="0.025" units="cm"/>
      <inkml:brushProperty name="height" value="0.025" units="cm"/>
    </inkml:brush>
  </inkml:definitions>
  <inkml:trace contextRef="#ctx0" brushRef="#br0">0 445 16912,'0'0'8141,"14"-12"-7239,44-36-518,68-75 0,-101 95-348,0 0 1,-3-2 0,0-1-1,-2-1 1,19-40 0,-27 39 127,-10 25 86,-5 21-61,0-3-141,-6 17-12,1 1 0,2 1 0,1-1 0,1 1 0,1 0 0,1 0 0,4 44 0,-1-70-265,-1 0 0,1 0 0,0 0-1,0 0 1,0 0 0,0 0-1,0 0 1,1 0 0,-1 0 0,1-1-1,0 1 1,0-1 0,0 1 0,0-1-1,0 0 1,1 0 0,-1 0-1,1 0 1,-1 0 0,1 0 0,4 1-1,-4-1-309,0-1-1,1 0 1,-1-1 0,0 1-1,1 0 1,-1-1-1,1 0 1,-1 0-1,1 0 1,-1 0-1,0-1 1,1 1-1,-1-1 1,1 0-1,-1 0 1,0 0-1,0 0 1,1-1-1,-1 1 1,3-3 0,29-23-7480</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4:53.622"/>
    </inkml:context>
    <inkml:brush xml:id="br0">
      <inkml:brushProperty name="width" value="0.025" units="cm"/>
      <inkml:brushProperty name="height" value="0.025" units="cm"/>
    </inkml:brush>
  </inkml:definitions>
  <inkml:trace contextRef="#ctx0" brushRef="#br0">75 0 13229,'0'0'5082,"-5"10"-4388,-11 26 291,-18 52 0,29-71-829,1-1-1,0 1 1,1 0-1,1-1 1,1 1-1,1 29 1,0-43-132,0 0 0,1 0-1,-1 1 1,1-1 0,0 0 0,0 0 0,0 0 0,0 0 0,1-1 0,-1 1 0,1 0 0,0 0 0,0-1 0,0 1 0,0-1 0,0 0 0,0 1 0,1-1 0,3 3 0,-1-3 138,-1 1 1,1-1-1,0 0 0,0 0 1,0-1-1,0 0 0,1 1 1,-1-2-1,0 1 0,11 0 0,-4-2 204,0 0-1,0 0 1,0-1 0,0 0-1,0-1 1,0-1-1,-1 0 1,1 0-1,19-11 1,-16 4 19,0 0 0,0 0 0,-1-1 0,0-1 0,-1-1 1,13-16-1,-21 23-263,0 1 1,0-1 0,-1 0 0,0 0 0,-1-1-1,1 1 1,-1-1 0,-1 1 0,1-1 0,-2 0-1,1 0 1,-1 0 0,0 0 0,0-1-1,-1 1 1,-1-13 0,0 18-148,0 0 0,0 0 0,0 0 0,0 0 0,0 0-1,-1 0 1,1 0 0,-1 1 0,0-1 0,0 0 0,0 1 0,0-1 0,0 1 0,-1 0 0,1 0 0,-1 0 0,1 0-1,-1 0 1,0 1 0,-2-2 0,-2 0-96,1 1-1,0 0 1,0 0 0,-1 0-1,0 1 1,1 0 0,-1 0-1,0 0 1,-11 2 0,11-1-14,0 1 0,1 0 0,-1 0 0,1 1 0,0-1 0,-1 2 0,1-1 0,0 1 0,-11 6 0,14-8 88,1 1 1,-1 0-1,0 0 0,1 1 0,0-1 1,0 0-1,-1 1 0,1-1 0,1 1 0,-1 0 1,0-1-1,1 1 0,-1 0 0,1 0 1,0 0-1,0 0 0,0 1 0,0-1 1,0 6-1,1-7-151,1 0 1,-1 0-1,1 0 0,-1 0 1,1 0-1,0 0 1,0 0-1,0 0 0,0 0 1,0-1-1,0 1 1,0 0-1,0-1 0,1 1 1,-1-1-1,1 0 0,-1 1 1,1-1-1,-1 0 1,1 0-1,0 0 0,0 0 1,0 0-1,-1 0 1,1 0-1,0-1 0,0 1 1,0-1-1,0 1 0,0-1 1,0 0-1,2 0 1,14 3-1455,-1-1 1,30-1 0,-36-1 703,-5 0 471,24 0-3446,50-5 1,-20-9-3851</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4:53.977"/>
    </inkml:context>
    <inkml:brush xml:id="br0">
      <inkml:brushProperty name="width" value="0.025" units="cm"/>
      <inkml:brushProperty name="height" value="0.025" units="cm"/>
    </inkml:brush>
  </inkml:definitions>
  <inkml:trace contextRef="#ctx0" brushRef="#br0">96 0 7559,'0'0'11766,"-3"10"-10618,-5 13-62,-21 41 1,20-47-539,1 0 1,0 1-1,1 0 1,1 0-1,0 0 1,2 1-1,-3 22 1,7-38-481,0 1-1,0 0 1,1-1 0,-1 1 0,1-1 0,0 1 0,0-1 0,0 1 0,1-1 0,-1 0 0,1 0 0,-1 1 0,1-1 0,0 0 0,1 0 0,-1-1 0,0 1 0,1 0 0,-1-1 0,1 0 0,0 1 0,0-1 0,0 0 0,0 0 0,0-1 0,1 1 0,-1-1 0,0 0-1,1 1 1,-1-1 0,1-1 0,-1 1 0,5 0 0,6 1 229,0 0 0,0-1 0,0-1 0,0 0 1,0-1-1,0-1 0,22-5 0,-17 1-228,0-1 1,0-1 0,0 0 0,-1-2-1,-1 0 1,0-1 0,0 0 0,-1-2-1,0 0 1,-1-1 0,-1 0 0,0-1-1,-1-1 1,12-19 0,-22 31-70,0-1 0,-1 1 0,1-1 0,-1 0 0,0 1 0,0-1 0,-1 0 0,1 0 0,-1 0 0,0-1 0,-1 1 0,1 0 0,-1 0 0,0 0 0,-1-8 0,0 10 0,0 0 0,-1 0 0,1 0 0,0 1 0,-1-1 0,0 1 0,1-1 0,-1 1 0,0 0 0,0-1 0,0 1 0,-1 0 0,1 0 0,0 1 0,-1-1 0,1 0 0,-1 1 0,0-1 0,0 1 0,1 0 0,-1 0 0,0 0 0,0 0 0,0 1 0,0-1 0,0 1 0,-4 0 0,-9-2-340,0 0-1,0 2 1,0 0 0,0 1-1,-20 3 1,31-3 88,-1 0 0,1 0 1,0 0-1,0 1 0,0 0 0,0 0 0,0 0 0,0 1 1,0 0-1,1 0 0,-1 0 0,1 0 0,0 1 0,0-1 1,0 1-1,1 0 0,-1 1 0,1-1 0,-3 6 0,2 2-6762</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5:38.594"/>
    </inkml:context>
    <inkml:brush xml:id="br0">
      <inkml:brushProperty name="width" value="0.025" units="cm"/>
      <inkml:brushProperty name="height" value="0.025" units="cm"/>
    </inkml:brush>
  </inkml:definitions>
  <inkml:trace contextRef="#ctx0" brushRef="#br0">329 5 21268,'-8'7'593,"-16"18"-392,1 1 0,1 1 0,1 0 1,2 2-1,1 0 0,1 2 0,1-1 1,2 2-1,-14 46 0,45-147-2929,37-95 318,-30 51 4868,-40 196-1097,7-46-1113,3 0-1,-4 54 1,9-74-196,2 40 1,-1-55-49,0 0-1,0 0 1,0-1-1,1 1 1,-1 0-1,1-1 1,-1 1-1,1 0 1,0-1 0,-1 1-1,1 0 1,0-1-1,0 1 1,0-1-1,0 0 1,0 1-1,1-1 1,-1 0-1,0 0 1,1 0 0,-1 1-1,1-1 1,-1-1-1,1 1 1,2 1-1,-4-2 7,0 0-1,1 0 0,-1 1 1,0-1-1,1 0 0,-1 0 1,1 0-1,-1 0 0,0 0 1,1 0-1,-1 0 0,1-1 1,-1 1-1,0 0 0,1 0 1,-1 0-1,1 0 1,-1 0-1,0 0 0,1-1 1,-1 1-1,0 0 0,1 0 1,-1-1-1,0 1 0,0 0 1,1-1-1,-1 1 0,0 0 1,0 0-1,1-1 0,-1 1 1,0-1-1,0 1 1,0 0-1,0-1 0,1 1 1,-1 0-1,0-2 0,0-22-30,-13-23-967,4 24 505,-1 1 0,-2 1 0,0 0 1,-1 0-1,-1 1 0,-1 1 0,0 1 0,-30-27 1,45 44 497,-1 0 0,0 0 0,0 0 0,0 0 0,0 0 0,0 0 0,-1 1 0,1-1 0,0 0 0,0 1 0,0-1 0,-1 1 0,1-1 0,0 1 0,0 0 0,-1-1 0,1 1 0,0 0 0,-1 0 0,1 0 0,0 0 0,-1 0 0,1 0 0,0 0 0,-1 1 0,1-1 1,0 0-1,-1 1 0,1-1 0,0 1 0,0 0 0,-1-1 0,1 1 0,0 0 0,0-1 0,0 1 0,-2 2 0,2-1 0,0 0 1,0 1-1,1-1 1,-1 0 0,0 1-1,1-1 1,0 0-1,0 1 1,-1-1-1,1 1 1,0-1-1,1 0 1,-1 1-1,0-1 1,1 1-1,-1-1 1,1 0-1,0 0 1,0 1-1,0-1 1,2 4-1,3 3 201,1 0 0,0-1-1,0 0 1,0 0 0,1 0-1,1-1 1,-1 0-1,1 0 1,0-1 0,0-1-1,1 1 1,0-1 0,13 4-1,7 2-15,-1-1-1,2-1 1,44 6-1,-48-12-785,-25-4-540,-6-1-308,-45-12-3641,5 3 207</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5:38.952"/>
    </inkml:context>
    <inkml:brush xml:id="br0">
      <inkml:brushProperty name="width" value="0.025" units="cm"/>
      <inkml:brushProperty name="height" value="0.025" units="cm"/>
    </inkml:brush>
  </inkml:definitions>
  <inkml:trace contextRef="#ctx0" brushRef="#br0">0 5 11179,'0'0'7174,"51"22"-5764,11-22 351,12 0-896,5-1-673,1-4-288,-8-2-1890,-10 2-3042,-14-4-4165</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5:39.297"/>
    </inkml:context>
    <inkml:brush xml:id="br0">
      <inkml:brushProperty name="width" value="0.025" units="cm"/>
      <inkml:brushProperty name="height" value="0.025" units="cm"/>
    </inkml:brush>
  </inkml:definitions>
  <inkml:trace contextRef="#ctx0" brushRef="#br0">545 82 15086,'-21'-13'823,"0"1"0,-1 2-1,0 0 1,-1 1 0,0 1-1,-38-7 1,51 13-765,-1 1 0,1 0 1,0 0-1,-1 1 0,1 1 0,-1 0 0,1 0 1,0 1-1,0 0 0,-1 1 0,2 0 0,-1 0 1,0 1-1,1 1 0,-1 0 0,1 0 0,-15 11 1,10-3-54,0 1 0,1 0 1,0 0-1,1 1 1,1 1-1,0 0 0,1 0 1,1 1-1,1 1 0,0-1 1,1 1-1,1 1 0,1-1 1,1 1-1,0 0 0,1 0 1,0 20-1,2-20-6,1 1 0,0-1-1,2 0 1,0 0 0,1 0 0,1 0-1,1 0 1,0-1 0,2 1-1,0-1 1,1-1 0,0 0 0,2 0-1,0 0 1,1-1 0,24 27-1,-14-24 211,0-2-1,1-1 1,1 0-1,0-2 0,1 0 1,1-2-1,0 0 0,1-2 1,0-1-1,0-1 0,1-2 1,0 0-1,0-2 1,0 0-1,40-1 0,-40-4 219,0 0 1,0-1-1,0-2 0,0-1 0,-1-1 0,50-18 0,-58 17-297,0-2 1,-1 0-1,0 0 0,-1-2 0,0 0 1,0-1-1,-2 0 0,1-1 1,-2-1-1,14-17 0,-17 19-52,-1-1 0,-1-1 1,0 1-1,-1-1 0,0-1 0,-2 1 0,1-1 0,-2 0 1,0-1-1,-1 1 0,0-1 0,-1 1 0,-1-1 0,0 0 0,-2 1 1,1-1-1,-2 0 0,-4-19 0,2 17-88,-1 0-1,-1 1 1,-1-1-1,0 1 1,-2 1 0,0-1-1,0 1 1,-1 1-1,-1 0 1,-1 0 0,0 1-1,-1 1 1,-1 0 0,1 1-1,-18-12 1,8 10-60,0 0-1,-1 2 1,-1 0 0,0 2 0,-1 1 0,0 1-1,0 1 1,0 1 0,-1 1 0,0 2 0,0 0-1,-38 3 1,42 1-195,0 1-1,1 1 1,-1 1-1,1 1 1,-1 1-1,-31 13 1,39-12-280,0 0 1,1 1-1,0 1 1,0 0-1,1 1 1,0 0-1,1 1 1,0 1-1,-16 19 1,23-25-182,1 0 0,0 1 0,0-1 0,0 1 0,1 0 0,-4 11 0,2 34-7282</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41.805"/>
    </inkml:context>
    <inkml:brush xml:id="br0">
      <inkml:brushProperty name="width" value="0.025" units="cm"/>
      <inkml:brushProperty name="height" value="0.025" units="cm"/>
    </inkml:brush>
  </inkml:definitions>
  <inkml:trace contextRef="#ctx0" brushRef="#br0">0 481 12300,'0'0'10276,"9"-6"-7660,37-33-1074,-2-2-1,42-50 1,75-105-1571,-132 156 51,22-25-6,-45 63 43,-7 9 27,0-4-66,-9 33 252,-2 1 0,-20 42-1,-5 16 67,27-72-307,2 1-1,1 1 1,2-1-1,0 1 1,1 0-1,-1 40 1,6-64-109,-1 0 1,0 1 0,0-1 0,1 0 0,-1 1-1,0-1 1,1 0 0,-1 0 0,1 1-1,0-1 1,-1 0 0,1 0 0,0 0 0,0 0-1,0 0 1,0 0 0,0 0 0,0 0 0,0 0-1,0 0 1,0-1 0,0 1 0,0 0-1,1-1 1,-1 1 0,0-1 0,1 1 0,1 0-1,2 0-1063,0-1 0,0 1-1,0-1 1,-1 0 0,1 0 0,10-1-1,10-5-6983</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42.181"/>
    </inkml:context>
    <inkml:brush xml:id="br0">
      <inkml:brushProperty name="width" value="0.025" units="cm"/>
      <inkml:brushProperty name="height" value="0.025" units="cm"/>
    </inkml:brush>
  </inkml:definitions>
  <inkml:trace contextRef="#ctx0" brushRef="#br0">1 99 19314,'0'0'10848,"9"-6"-9845,19-10-654,0 1 0,35-13-1,-46 21-580,0 1-1,1 0 1,0 2-1,-1 0 1,2 1-1,17-1 1,-35 4 220,0 0 1,0 0 0,0 0-1,0 1 1,0-1 0,0 0-1,0 0 1,0 0 0,0 1-1,0-1 1,0 1 0,0-1-1,-1 1 1,1-1 0,0 1-1,0-1 1,0 1 0,-1 0-1,1-1 1,0 1 0,-1 0-1,1 0 1,-1-1 0,1 1-1,0 0 1,-1 0 0,0 0-1,1 1 1,0 2 6,0-1 0,0 1 0,-1 0 1,0-1-1,0 1 0,0 0 0,0-1 0,-1 6 0,-2 5 151,0 1-1,-10 28 1,-12 19 328,-34 100 770,51-138-1262,2 1 0,1-1 0,1 1 0,-1 43 0,7-58-2092</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42.538"/>
    </inkml:context>
    <inkml:brush xml:id="br0">
      <inkml:brushProperty name="width" value="0.025" units="cm"/>
      <inkml:brushProperty name="height" value="0.025" units="cm"/>
    </inkml:brush>
  </inkml:definitions>
  <inkml:trace contextRef="#ctx0" brushRef="#br0">1 78 10282,'0'0'21108,"52"-18"-19731,-10 12-1377,7-2 0,2 3 0,-2-4 0,-5 1-3363,-8-3-3940,-1-1-5093</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26.260"/>
    </inkml:context>
    <inkml:brush xml:id="br0">
      <inkml:brushProperty name="width" value="0.025" units="cm"/>
      <inkml:brushProperty name="height" value="0.025" units="cm"/>
    </inkml:brush>
  </inkml:definitions>
  <inkml:trace contextRef="#ctx0" brushRef="#br0">1 410 20083,'0'0'1505,"56"-18"-1088,8-13 223,23-10-415,14-9 159,16-7-256,9-2-64,-2 4-320,-10 2-1666,-13 7-4260</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42.868"/>
    </inkml:context>
    <inkml:brush xml:id="br0">
      <inkml:brushProperty name="width" value="0.025" units="cm"/>
      <inkml:brushProperty name="height" value="0.025" units="cm"/>
    </inkml:brush>
  </inkml:definitions>
  <inkml:trace contextRef="#ctx0" brushRef="#br0">230 1 23062,'0'0'9705,"30"81"-9705,-26-41 0,-1 2 0,4-1 0,-2 0-1986,1-5-1377,-6-5-1826,0-4-2242</inkml:trace>
  <inkml:trace contextRef="#ctx0" brushRef="#br0" timeOffset="1">1 521 19058,'0'0'10954,"74"-12"-9768,-24-1-674,6-2-416,-2 5-448,-4 1-1762,-10 5-2819,-8 2-1761,-10 0-6663</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43.336"/>
    </inkml:context>
    <inkml:brush xml:id="br0">
      <inkml:brushProperty name="width" value="0.025" units="cm"/>
      <inkml:brushProperty name="height" value="0.025" units="cm"/>
    </inkml:brush>
  </inkml:definitions>
  <inkml:trace contextRef="#ctx0" brushRef="#br0">119 1 15278,'0'0'11286,"12"1"-9258,57-1-231,-29-2-1032,58 7-1,-98-5-765,1 0-1,0 0 0,0 0 1,-1 0-1,1 0 0,0 0 1,0 0-1,-1 0 0,1 1 1,0-1-1,-1 0 0,1 0 1,0 1-1,-1-1 0,1 0 1,0 1-1,-1-1 0,1 1 1,-1-1-1,1 1 0,-1-1 1,1 1-1,-1-1 0,1 1 1,-1 0-1,1-1 0,-1 1 1,0 0-1,1-1 0,-1 1 1,0 0-1,0-1 0,1 1 1,-1 0-1,0 0 0,0-1 1,0 1-1,0 0 0,0-1 1,0 1-1,0 0 0,0 0 1,0-1-1,-1 1 1,1 0-1,0 0 0,0-1 1,-1 1-1,1 0 0,0-1 1,-1 1-1,1 0 0,-1-1 1,1 1-1,-1 0 0,-3 4 11,1-1 0,-1 1-1,1-1 1,-1 0 0,-1 0-1,-4 3 1,-33 20 285,-2-1-1,-87 36 1,222-67-294,-89 5 0,13-1 0,-1 0 0,1 2 0,0 0 0,20 3 0,-33-3 0,0-1 0,0 0 0,1 1 0,-1-1 0,0 1 0,0 0 0,0 0 0,0 0 0,0 0 0,0 0 0,0 0 0,0 0 0,0 1 0,0-1 0,-1 1 0,1-1 0,0 1 0,-1 0 0,1-1 0,-1 1 0,0 0 0,0 0 0,0 0 0,0 0 0,0 0 0,0 0 0,0 1 0,-1-1 0,1 0 0,-1 0 0,1 1 0,-1-1 0,0 0 0,0 0 0,0 1 0,0-1 0,-1 4 0,-1-2 0,1 0 0,-1 0 0,0-1 0,0 1 0,0-1 0,0 1 0,-1-1 0,1 0 0,-1 0 0,0 0 0,0 0 0,0-1 0,0 1 0,-1-1 0,1 0 0,0 0 0,-1 0 0,-4 2 0,-5 2 0,0-1 0,0 0 0,0-1 0,-15 3 0,2-2 0,-47 2 0,66-6 0,-1-1 0,1 0 0,-1-1 0,1 1 0,-1-1 0,1-1 0,-1 0 0,1 0 0,0 0 0,-13-7 0,19 9-52,1 0-1,-1 0 1,1 0 0,-1-1-1,1 1 1,-1 0 0,1 0-1,-1-1 1,1 1 0,0 0 0,-1-1-1,1 1 1,-1-1 0,1 1-1,0 0 1,-1-1 0,1 1-1,0-1 1,0 1 0,-1-1-1,1 1 1,0-1 0,0 1-1,0-1 1,-1 1 0,1-1 0,0 1-1,0-1 1,0 1 0,0-1-1,0 1 1,0-1 0,0 0-1,0 1 1,0-1 0,1 1-1,-1-1 1,0 1 0,0-1-1,0 1 1,1-1 0,-1 1-1,0-1 1,1 0 0,21-14-7321,-18 13 5201,28-17-12995</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16.450"/>
    </inkml:context>
    <inkml:brush xml:id="br0">
      <inkml:brushProperty name="width" value="0.025" units="cm"/>
      <inkml:brushProperty name="height" value="0.025" units="cm"/>
    </inkml:brush>
  </inkml:definitions>
  <inkml:trace contextRef="#ctx0" brushRef="#br0">1691 164 5733,'-16'-7'1404,"-25"-10"-183,-153-60 3953,147 60-4444,-1 3 0,-65-12 0,80 23-337,-1 1 0,0 1 1,1 2-1,-1 1 1,1 2-1,-54 13 0,-192 70-224,171-49-54,81-29 94,1 0-1,0 2 1,1 2 0,1 0 0,0 1-1,-36 28 1,45-28-188,-1 1 0,2 0 0,0 1 0,0 1 0,2 0 0,0 1 0,1 0 0,1 0 0,-10 28 0,-33 100-222,7 3 0,-45 254 0,85-373 236,2 0 0,0 0 0,2 1 0,2-1 0,1 1 0,1 0 0,1-1 0,2 0 0,1 0 1,1 0-1,2-1 0,1 0 0,22 45 0,-8-29 80,2 0 0,2-2 0,2-1 1,1-1-1,3-1 0,73 66 0,-90-92-140,1-2 1,0 0-1,1-1 0,0-1 1,1 0-1,0-2 0,36 10 0,158 25-223,-42-11 155,-99-13 96,-4-1 30,90 13 0,-134-28-12,-1-1 0,1-2 1,-1 0-1,1-1 1,-1-2-1,0-1 1,38-10-1,39-17 617,144-41-315,-224 68-326,0-1 0,-1-1 0,0-1-1,-1-1 1,1-1 0,-1 0 0,-1-1 0,0-2 0,0 1 0,-1-2 0,18-17 0,3-10 495,-2-2 1,-2-1 0,-2-2 0,-2-1 0,-1-2 0,-3 0 0,-2-2 0,20-60 0,-36 80-302,-1-1 1,-1 0 0,-2 0-1,-1 0 1,-1-1 0,-2 1-1,-1-1 1,-10-56 0,-4 12-271,-4 1 1,-39-103-1,50 157 96,-1 1 1,-2 0-1,1 0 0,-2 1 1,-1 0-1,0 1 0,-1 1 1,-1 0-1,-1 1 0,0 1 1,-35-26-1,-1 8 323,-1 2 1,-1 3-1,-64-25 1,88 40-438,-165-79 1028,174 80-1514,1 0 1,1-2-1,0 0 0,1-1 0,1-1 1,0 0-1,-15-21 0,9 3-3987,13 3-2695</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9:37.436"/>
    </inkml:context>
    <inkml:brush xml:id="br0">
      <inkml:brushProperty name="width" value="0.025" units="cm"/>
      <inkml:brushProperty name="height" value="0.025" units="cm"/>
    </inkml:brush>
  </inkml:definitions>
  <inkml:trace contextRef="#ctx0" brushRef="#br0">0 1 5605,'0'0'20932,"15"4"-18861,16 4-1374,0-2 0,1-2-1,58 2 1,66-6 1393,-82 0-4385,-46 0-3126,-7 0-4167,-47 0 1895</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9:37.764"/>
    </inkml:context>
    <inkml:brush xml:id="br0">
      <inkml:brushProperty name="width" value="0.025" units="cm"/>
      <inkml:brushProperty name="height" value="0.025" units="cm"/>
    </inkml:brush>
  </inkml:definitions>
  <inkml:trace contextRef="#ctx0" brushRef="#br0">0 14 16432,'0'0'12107,"78"11"-10089,-25-11-545,9-2-736,4-4-737,-2-2 0,0 3 0,-12 2 0,-10 3-192,-9 0-1250,-11 4-575,-9 9-1923,-8-3-2434,-5-1-6887</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06.415"/>
    </inkml:context>
    <inkml:brush xml:id="br0">
      <inkml:brushProperty name="width" value="0.025" units="cm"/>
      <inkml:brushProperty name="height" value="0.025" units="cm"/>
    </inkml:brush>
  </inkml:definitions>
  <inkml:trace contextRef="#ctx0" brushRef="#br0">1 0 11018,'0'0'14350,"66"8"-11595,-22-8-1250,7 0-960,3 0-481,0 1 0,-1 1-64,-8 2-353,-4 1-287,-11-1-417,-9 4-769,-11-3-480,-10 0-1506,-1-1-2177</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06.774"/>
    </inkml:context>
    <inkml:brush xml:id="br0">
      <inkml:brushProperty name="width" value="0.025" units="cm"/>
      <inkml:brushProperty name="height" value="0.025" units="cm"/>
    </inkml:brush>
  </inkml:definitions>
  <inkml:trace contextRef="#ctx0" brushRef="#br0">0 13 18674,'0'0'8039,"65"13"-6501,-18-13-1058,9 0-448,6-2-1089,7-1-1954,-2-2-1153,-4-1-1953,-6-4-6984</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07.116"/>
    </inkml:context>
    <inkml:brush xml:id="br0">
      <inkml:brushProperty name="width" value="0.025" units="cm"/>
      <inkml:brushProperty name="height" value="0.025" units="cm"/>
    </inkml:brush>
  </inkml:definitions>
  <inkml:trace contextRef="#ctx0" brushRef="#br0">184 0 15855,'0'0'3294,"8"6"-1880,32 21 803,48 22 0,50 32-1125,-135-79-1096,0 0 0,1 1 0,-1-1 0,0 1 0,-1 0 0,1-1 0,0 1 0,-1 0 1,1 1-1,-1-1 0,0 0 0,0 1 0,-1-1 0,1 1 0,-1 0 0,1-1 0,-1 1 0,0 0 0,-1 0 1,1 0-1,-1 0 0,1 0 0,-1-1 0,0 1 0,-1 0 0,1 0 0,-1 0 0,1 0 0,-1 0 1,0 0-1,-1-1 0,1 1 0,-1 0 0,0-1 0,1 1 0,-1-1 0,-1 0 0,1 0 0,0 0 0,-7 6 1,-12 12 96,-2-1 0,-1-2 0,-45 29 0,-88 39-192,122-68-148,-40 21-3020,6-6-4143</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13.520"/>
    </inkml:context>
    <inkml:brush xml:id="br0">
      <inkml:brushProperty name="width" value="0.025" units="cm"/>
      <inkml:brushProperty name="height" value="0.025" units="cm"/>
    </inkml:brush>
  </inkml:definitions>
  <inkml:trace contextRef="#ctx0" brushRef="#br0">0 463 18097,'0'0'8744,"10"-2"-8002,8-3-648,-1-2-1,0 0 0,0-1 0,-1 0 1,0-1-1,-1-1 0,0-1 0,25-23 0,110-116 14,-149 149-102,40-45 283,-1-1 0,43-71 0,-94 168 748,0-10-1030,-2-3-132,3 1 0,1 1 0,1 0 0,-2 58 0,9-96-62,1-1 0,0 1 1,0 0-1,0 0 1,0-1-1,-1 1 1,1 0-1,0 0 1,1-1-1,-1 1 1,0 0-1,0 0 1,0-1-1,0 1 1,0 0-1,1 0 1,-1-1-1,0 1 1,1 0-1,-1-1 0,0 1 1,1 0-1,-1-1 1,1 1-1,-1-1 1,1 1-1,0-1 1,-1 1-1,1-1 1,-1 1-1,1-1 1,0 0-1,-1 1 1,1-1-1,0 0 1,-1 1-1,1-1 0,1 0 1,15 1-6902</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13.878"/>
    </inkml:context>
    <inkml:brush xml:id="br0">
      <inkml:brushProperty name="width" value="0.025" units="cm"/>
      <inkml:brushProperty name="height" value="0.025" units="cm"/>
    </inkml:brush>
  </inkml:definitions>
  <inkml:trace contextRef="#ctx0" brushRef="#br0">164 0 17104,'0'0'5808,"-11"5"-5252,2 0-433,0 1 1,1-1-1,0 1 1,0 1-1,0 0 1,1 0-1,0 0 1,0 1-1,1 0 1,0 0 0,0 1-1,1 0 1,-5 11-1,-1 1 507,2 2 1,-12 41-1,19-57-489,0 0 0,1 1 0,0-1 0,0 1 0,0-1 0,1 0 0,0 1 0,1-1 0,-1 1 0,2-1 0,-1 0 0,1 1 0,3 8 0,-3-13-89,0 0-1,0 0 1,0 0-1,1-1 1,-1 1-1,1-1 1,0 0-1,-1 0 1,1 0-1,0 0 1,0 0-1,0-1 1,1 1-1,-1-1 1,0 0-1,0 0 1,1 0 0,-1 0-1,1 0 1,-1-1-1,1 0 1,-1 0-1,1 0 1,-1 0-1,1 0 1,-1-1-1,7-1 1,-2 1 35,0-1 0,-1 0 0,1 0 0,0-1 0,-1 0 0,0 0 0,1-1 0,-1 0 1,-1 0-1,1 0 0,7-8 0,-6 4-50,-1-1-1,-1-1 1,1 1 0,-2-1 0,1-1-1,-1 1 1,-1 0 0,0-1-1,0 0 1,3-19 0,-5 23-17,-1-1-1,0 1 1,0-1 0,0 1-1,-1-1 1,0 1 0,-1-1-1,0 1 1,0 0 0,0-1-1,-1 1 1,0 0 0,-1 0-1,1 0 1,-1 0 0,-1 0-1,-4-7 1,5 11-19,0 0 1,0 0-1,0 0 1,-1 0-1,0 1 1,1-1-1,-1 1 1,0 0-1,0 0 1,0 1-1,0-1 1,0 1-1,-1 0 1,1 0-1,0 0 1,-1 0-1,1 1 1,0 0-1,-1 0 1,1 0-1,-1 0 1,1 1-1,0 0 1,-8 2-1,8-2-62,0 0 0,0 0 0,1 0 0,-1 1 0,0 0 0,1-1 0,-1 2 0,1-1 0,-1 0-1,1 1 1,0-1 0,0 1 0,0 0 0,1 0 0,-1 0 0,1 0 0,-1 1 0,1-1 0,0 0-1,0 1 1,1 0 0,-1 0 0,1-1 0,-1 1 0,1 0 0,0 6 0,1-9-123,-1 1 1,1-1 0,0 1 0,1-1-1,-1 1 1,0-1 0,0 1 0,0-1-1,1 0 1,-1 1 0,1-1 0,-1 0-1,1 1 1,0-1 0,0 0 0,-1 0-1,1 1 1,0-1 0,0 0 0,0 0-1,0 0 1,0 0 0,0 0 0,1 0-1,-1-1 1,0 1 0,0 0 0,1 0-1,1 0 1,3 1-1137,1-1 1,-1 1-1,0-1 1,0 0-1,11-1 0,15 1-5806</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07.901"/>
    </inkml:context>
    <inkml:brush xml:id="br0">
      <inkml:brushProperty name="width" value="0.025" units="cm"/>
      <inkml:brushProperty name="height" value="0.025" units="cm"/>
    </inkml:brush>
  </inkml:definitions>
  <inkml:trace contextRef="#ctx0" brushRef="#br0">55 128 1057,'0'0'18706,"-9"6"-17820,9-5-860,-36 32 619,36-32-641,-1-1 0,0 1 1,0 0-1,1 0 0,-1 0 0,0 0 0,1-1 0,-1 1 0,1 0 0,-1 0 0,1 0 1,-1 0-1,1 0 0,0 0 0,-1 0 0,1 1 0,0-1 0,0 0 0,0 0 0,0 0 0,0 0 1,0 0-1,0 0 0,0 0 0,1 0 0,-1 0 0,0 0 0,1 0 0,-1 0 0,0 0 1,1 0-1,-1 0 0,1 0 0,0 0 0,-1 0 0,1 0 0,0 0 0,-1-1 0,1 1 1,0 0-1,0 0 0,0-1 0,0 1 0,0-1 0,0 1 0,0-1 0,0 1 0,0-1 0,0 0 1,1 1-1,10 2 21,-1 0 1,0-1-1,1 0 1,0-1-1,-1 0 1,1-1 0,0 0-1,12-2 1,9-3 40,51-13 1,-21-1-466,30-8-913,-32 19 3978,-60 9-2500,-1-1 0,1 1-1,-1-1 1,1 1 0,-1-1-1,0 1 1,1 0-1,-1-1 1,0 1 0,0-1-1,1 1 1,-1 0 0,0-1-1,0 1 1,0-1 0,0 1-1,0 0 1,0-1 0,0 1-1,0 0 1,0-1-1,0 1 1,0 0 0,0-1-1,0 1 1,0 0 0,-1-1-1,1 1 1,0-1 0,-1 2-1,-6 20 1021,6-21-1127,0 0 0,1 0 0,-1 0 0,0 0 1,1 0-1,-1 0 0,0 0 0,1 1 0,-1-1 0,1 0 0,0 0 0,-1 0 0,1 0 1,0 1-1,0-1 0,0 0 0,0 0 0,0 1 0,0-1 0,0 0 0,0 0 1,1 1-1,-1-1 0,0 0 0,1 0 0,-1 0 0,2 2 0,0-2-27,0 0-1,0 0 0,0-1 1,0 1-1,0-1 1,0 0-1,0 0 0,1 1 1,-1-1-1,0-1 0,0 1 1,0 0-1,0 0 1,0-1-1,1 1 0,2-2 1,19-6-320,-1 0-1,0-2 1,34-18 0,-38 18-245,0 0 0,0 1 0,1 1 0,0 1 0,35-7 0,-54 13 542,0 1 0,-1 0 0,1 0 0,-1 0 0,1 0 0,-1 0 0,1 0 0,0 0 0,-1 0 0,1 0 0,-1 0 0,1 0 0,-1 1 0,1-1 0,0 0 0,-1 0 0,1 0 0,-1 1 0,1-1 0,-1 0 0,1 1 0,-1-1 0,1 0 0,-1 1 0,0-1 0,1 1 0,-1-1 0,1 1 1,-1-1-1,0 1 0,0-1 0,1 1 0,-1 0 0,1 0-76,-1 0 1,0-1 0,1 1 0,-1 0 0,1-1 0,-1 1-1,1 0 1,-1-1 0,1 1 0,-1-1 0,1 1 0,0-1-1,-1 1 1,1-1 0,0 0 0,-1 1 0,1-1 0,0 1-1,-1-1 1,1 0 0,0 0 0,0 0 0,0 1 0,-1-1-1,1 0 1,0 0 0,0 0 0,1 0 0,38-5-2828,-30 2 1028,-1 0-1,0-1 1,0 1-1,10-7 1,32-25-5947,-19 10 7618,7-6 13339,-39 33-9620,-3 8-2409,-16 45-252,2 1 0,3 0-1,2 1 1,-8 114 0,9-84-771,6-51-202,4-32-132,2-13-182,5-40 466,2 1 0,21-66 0,18-21-3467,-39 116 2825,0 0 0,1 0 0,1 1 0,1 0 0,17-21 0,-24 34 614,0 0 0,0 1 0,1-1 0,-1 1 1,1 0-1,0 0 0,0 1 0,0 0 0,1 0 1,-1 0-1,1 0 0,0 1 0,-1 0 0,1 0 1,0 0-1,0 1 0,1 0 0,-1 0 0,0 1 1,0 0-1,12 0 0,-15 1 58,-1-1 0,0 0 1,0 1-1,0-1 0,0 1 1,0 0-1,0 0 0,0 0 1,0 0-1,-1 0 0,1 0 0,0 0 1,0 0-1,-1 1 0,1-1 1,-1 1-1,1-1 0,-1 1 0,0 0 1,0 0-1,0-1 0,1 1 1,-2 0-1,1 0 0,0 0 0,0 0 1,-1 0-1,1 0 0,-1 0 1,1 0-1,-1 0 0,0 1 0,0-1 1,0 0-1,0 3 0,-1 0 275,1-1-1,-1 1 1,0 0-1,0 0 1,0-1-1,-1 1 1,0-1-1,0 1 0,0-1 1,0 0-1,-1 0 1,1 0-1,-1 0 1,-6 6-1,1-2 69,-1-1 0,1 0 0,-2 0 1,1-1-1,-1 0 0,0-1 0,0 0 0,-1-1 0,0 0 0,1 0 0,-21 3 0,30-7-469,1 1 0,-1-1 0,1 0 1,-1 0-1,1 0 0,-1 0 0,1 0 0,-1 0 0,1 0 0,-1 0 1,1 0-1,-1 0 0,1 0 0,0-1 0,-1 1 0,1 0 0,-1 0 1,1 0-1,-1-1 0,1 1 0,-1 0 0,1 0 0,0-1 0,-1 1 1,1 0-1,0-1 0,-1 1 0,1-1 0,0 1 0,-1 0 0,1-1 0,0 1 1,0-1-1,-1 1 0,1-1 0,0 1 0,0-1 0,0 1 0,0-1 1,0 1-1,0-1 0,0 1 0,0-1 0,0 1 0,0-1 0,0 1 1,0-1-1,0 1 0,0-1 0,0 1 0,0-1 0,1 1 0,-1 0 1,0-1-1,0 1 0,0-1 0,1 1 0,-1-1 0,17-27-6222,8-1-1161,6-2-4019</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26.603"/>
    </inkml:context>
    <inkml:brush xml:id="br0">
      <inkml:brushProperty name="width" value="0.025" units="cm"/>
      <inkml:brushProperty name="height" value="0.025" units="cm"/>
    </inkml:brush>
  </inkml:definitions>
  <inkml:trace contextRef="#ctx0" brushRef="#br0">1 284 26489,'57'0'64,"25"-16"128,33-18 97,30-11-97,16-4-192,-6-1-1506,-13 1-3458,-27 8-7977</inkml:trace>
  <inkml:trace contextRef="#ctx0" brushRef="#br0" timeOffset="1">1178 1703 27002,'92'0'64,"1"-7"-32,12-1-32,5 4 0,0 4-1346,-10 0-1056,-20 14-2691,-22 10-3459</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14.253"/>
    </inkml:context>
    <inkml:brush xml:id="br0">
      <inkml:brushProperty name="width" value="0.025" units="cm"/>
      <inkml:brushProperty name="height" value="0.025" units="cm"/>
    </inkml:brush>
  </inkml:definitions>
  <inkml:trace contextRef="#ctx0" brushRef="#br0">113 1 13357,'0'0'11258,"-9"10"-10900,-5 9 96,0 1 1,1 0-1,-16 37 0,23-43-114,0-1 1,1 1-1,1 1 0,0-1 0,1 1 1,1-1-1,0 1 0,0 20 0,2-33-318,0 1-1,1 0 1,-1 0 0,1-1-1,0 1 1,0-1-1,0 1 1,0 0 0,0-1-1,0 0 1,1 1-1,-1-1 1,1 0 0,0 0-1,-1 0 1,1 0-1,0 0 1,0 0 0,0 0-1,1-1 1,-1 1-1,0-1 1,1 1 0,-1-1-1,1 0 1,-1 0-1,1 0 1,-1 0 0,1-1-1,0 1 1,-1-1-1,1 1 1,0-1 0,0 0-1,-1 0 1,6-1-1,2 1 12,-1-1-1,1 0 0,0-1 0,-1 1 0,1-2 1,-1 0-1,1 0 0,-1-1 0,12-6 0,-7 1 51,0-1-1,0-1 1,0-1-1,-2 1 1,1-2 0,-2 0-1,11-15 1,-16 21-57,-1 0 1,0-1-1,-1 0 0,0 1 1,0-1-1,0 0 1,-1-1-1,0 1 1,-1-1-1,0 1 1,-1-1-1,1 0 1,-2 0-1,1 1 1,-2-18-1,1 24-23,-1 0 0,0 0 0,1 0 0,-1 0 0,0 0 0,0 0 0,0 0 0,0 0 0,-1 1 0,1-1-1,0 0 1,-1 1 0,1-1 0,-1 0 0,1 1 0,-1 0 0,0-1 0,0 1 0,-2-1 0,-1 0-28,0-1-1,0 1 1,-1 1 0,1-1-1,0 1 1,-1 0 0,-9 0 0,7 0-136,0 1 0,0 0 0,-1 0 1,1 1-1,0 0 0,0 1 1,0 0-1,0 0 0,0 1 1,-11 5-1,14-5-300,1 0-1,-1 1 1,1 0 0,0 0 0,0 0 0,0 0-1,-6 10 1,-3 19-6862,11-10-1496</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14.643"/>
    </inkml:context>
    <inkml:brush xml:id="br0">
      <inkml:brushProperty name="width" value="0.025" units="cm"/>
      <inkml:brushProperty name="height" value="0.025" units="cm"/>
    </inkml:brush>
  </inkml:definitions>
  <inkml:trace contextRef="#ctx0" brushRef="#br0">1 23 31422,'0'0'1345,"58"-11"-6214,-45-1-5861</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15.018"/>
    </inkml:context>
    <inkml:brush xml:id="br0">
      <inkml:brushProperty name="width" value="0.025" units="cm"/>
      <inkml:brushProperty name="height" value="0.025" units="cm"/>
    </inkml:brush>
  </inkml:definitions>
  <inkml:trace contextRef="#ctx0" brushRef="#br0">281 1 19891,'0'0'9491,"-12"13"-8759,-22 28-142,2 0 0,2 3 0,-30 55-1,35-48-504,3 2 0,-18 60 0,34-90-80,0 0 0,1 0 0,1 0 0,2 0-1,0 1 1,1-1 0,5 46 0,-2-63-69,-1-1 0,1 0-1,-1 0 1,1 0 0,1 0 0,-1 0 0,1-1 0,0 1-1,0-1 1,0 0 0,1 1 0,-1-1 0,1-1-1,0 1 1,0-1 0,0 1 0,1-1 0,-1 0 0,1-1-1,0 1 1,5 2 0,4 0-611,1 0-1,-1-1 1,1 0 0,0-1-1,0 0 1,19 0 0,23-2-7664</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17.606"/>
    </inkml:context>
    <inkml:brush xml:id="br0">
      <inkml:brushProperty name="width" value="0.025" units="cm"/>
      <inkml:brushProperty name="height" value="0.025" units="cm"/>
    </inkml:brush>
  </inkml:definitions>
  <inkml:trace contextRef="#ctx0" brushRef="#br0">57 329 9769,'0'0'8969,"-9"5"-6850,-25 18-283,20-10 1859,17-7-83,-1-6-3435,0 0 0,-1 0 0,1 0 1,0 0-1,-1 0 0,1 0 0,0-1 0,-1 1 0,1-1 0,-1 1 0,1-1 0,0 0 0,2-1 0,59-48-105,-1-3 0,-4-3 0,60-71 0,-46 43-72,-68 84 0,-4 10 0,-3 10 0,-41 97 0,31-90 0,2 2 0,1 0 0,1 0 0,1 0 0,2 1 0,-5 53 0,10-81-166,1-1-1,0 0 1,0 1-1,-1-1 1,1 1-1,0-1 1,1 1 0,-1-1-1,0 1 1,0-1-1,1 0 1,-1 1-1,0-1 1,1 0 0,-1 1-1,1-1 1,0 0-1,0 1 1,-1-1 0,1 0-1,0 0 1,0 0-1,0 0 1,0 0-1,0 0 1,0 0 0,0 0-1,1 0 1,-1 0-1,0-1 1,0 1-1,1 0 1,-1-1 0,0 1-1,1-1 1,-1 0-1,1 1 1,-1-1-1,3 0 1,18 1-7014</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18.448"/>
    </inkml:context>
    <inkml:brush xml:id="br0">
      <inkml:brushProperty name="width" value="0.025" units="cm"/>
      <inkml:brushProperty name="height" value="0.025" units="cm"/>
    </inkml:brush>
  </inkml:definitions>
  <inkml:trace contextRef="#ctx0" brushRef="#br0">0 104 256,'0'0'13677,"4"-9"-10970,3-6-1710,9-23 2575,5-2 4666,-21 40-8210,0 0 0,0 0 0,0 0 0,1 0 0,-1 0 0,0 0 0,0-1 0,0 1 0,0 0 0,0 0 0,0 0 0,0 0 0,0 0 0,0 0 0,0 0 0,0 0 0,0 0 0,0 0 0,1 0 0,-1 0 0,0 0 0,0 0 0,0 0 0,0 0 0,0 0 0,0 0 0,0 0 0,0 0 0,0 0 0,1 0 0,-1 0 0,0 0 0,0 0 0,0 0 1,0 0-1,0 0 0,0 0 0,0 0 0,0 0 0,0 0 0,0 0 0,1 0 0,-1 0 0,0 0 0,0 0 0,0 0 0,0 0 0,0 0 0,0 0 0,0 1 0,0-1 0,0 0 0,0 0 0,0 0 0,0 0 0,0 0 0,0 0 0,0 0 0,0 0 0,0 0 0,0 0 0,0 1 0,0-1 0,0 0 0,0 0 0,0 0 0,0 0 0,0 0 1,3 13 530,-2 14-175,-15 154-39,0 2-247,14-167-1823,0-25-2561,-1-26-6626,-2 10-1088</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18.790"/>
    </inkml:context>
    <inkml:brush xml:id="br0">
      <inkml:brushProperty name="width" value="0.025" units="cm"/>
      <inkml:brushProperty name="height" value="0.025" units="cm"/>
    </inkml:brush>
  </inkml:definitions>
  <inkml:trace contextRef="#ctx0" brushRef="#br0">0 42 18770,'0'0'10314,"59"22"-8745,-19-22-832,4-8-545,4-3-128,1-1-64,-1 3-1505,-10 0-2115,-10 3-3170,-11-2-12941</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21.901"/>
    </inkml:context>
    <inkml:brush xml:id="br0">
      <inkml:brushProperty name="width" value="0.025" units="cm"/>
      <inkml:brushProperty name="height" value="0.025" units="cm"/>
    </inkml:brush>
  </inkml:definitions>
  <inkml:trace contextRef="#ctx0" brushRef="#br0">156 197 10346,'13'-9'2667,"0"0"0,-1-1 0,0 0 0,17-20 0,-25 25-2211,1 0 0,-2 0 0,1 0 0,0-1 0,-1 1 0,0-1 0,-1 0 0,1 0 0,-1 0 1,0 0-1,-1 0 0,1-1 0,0-11 0,-2 17-401,0 0 0,0-1 0,0 1 0,-1 0 1,1 0-1,0-1 0,-1 1 0,1 0 0,-1 0 0,1-1 1,-1 1-1,0 0 0,1 0 0,-1 0 0,0 0 1,0 0-1,0 0 0,0 0 0,0 0 0,0 1 0,0-1 1,0 0-1,0 0 0,-2 0 0,-1-1-12,0 1 0,0-1-1,0 1 1,-1 0 0,1 0 0,0 0 0,-8 0-1,3 1-53,0 0-1,0 0 0,0 1 1,1 0-1,-1 1 0,0 0 1,-11 4-1,11-1 1,1 1 1,-1-1-1,1 2 0,1-1 1,-1 1-1,1 0 0,0 0 1,1 1-1,0 0 0,0 1 1,1-1-1,-1 1 0,2 0 0,0 0 1,0 0-1,0 1 0,1-1 1,1 1-1,-1 0 0,2 0 1,-1 0-1,1 10 0,1-18 8,0 0-1,0 0 1,0 0-1,0-1 1,0 1-1,1 0 0,-1 0 1,1-1-1,-1 1 1,1 0-1,0-1 1,-1 1-1,1-1 1,0 1-1,0-1 0,0 1 1,0-1-1,0 1 1,1-1-1,-1 0 1,0 0-1,1 0 1,-1 1-1,1-1 0,1 0 1,0 1 2,1-1 0,0 0 1,0 0-1,-1 0 0,1-1 0,0 1 1,0-1-1,0 0 0,0 0 1,0 0-1,4-1 0,4-1 13,-1-1 0,1 1 0,-1-2 0,0 0 0,0 0 0,0-1 0,11-7 0,-7 2-28,-1 0 1,24-24-1,-34 30 6,-1 1 0,1-1 0,-1 0 0,0 0 0,0 0 0,0 0 0,-1-1 0,1 1 0,-1-1 0,0 0 0,0 1 0,-1-1 0,0 0 0,2-10 0,-24 47-813,10-2 899,1 1 0,2 0 0,1 1 0,1-1 0,2 1 0,1 0 0,1 0 0,5 47 0,-1-59 61,0-1 1,2 1 0,6 21 0,-5-24-14,0 1-1,-2 0 1,3 36 0,-6-52-114,-1-1-1,1 1 1,0 0 0,-1-1 0,1 1-1,-1-1 1,0 1 0,1-1-1,-1 1 1,0-1 0,0 1 0,0-1-1,0 0 1,0 0 0,0 1-1,0-1 1,-1 0 0,1 0-1,0 0 1,-1 0 0,1 0 0,0-1-1,-1 1 1,1 0 0,-1-1-1,0 1 1,1-1 0,-1 1-1,1-1 1,-1 0 0,0 0 0,1 0-1,-1 1 1,0-2 0,1 1-1,-3 0 1,-4 0 27,0-1-1,0 0 0,1 0 1,-1 0-1,1-1 1,-14-4-1,10 0-36,1 1 0,0-1 0,0 0 0,0-1 0,1 0 0,0-1 0,0 0 0,1 0 0,-9-12 0,12 13 0,0 0 0,0 0 0,1 0 0,-1-1 0,2 0 0,-1 0 0,1 0 0,0 0 0,1 0 0,0-1 0,0 1 0,1-1 0,0-9 0,1 14-7,1 1-1,0-1 1,0 0 0,0 1-1,0-1 1,1 1 0,-1-1 0,1 1-1,0 0 1,0 0 0,0-1-1,0 1 1,1 1 0,-1-1-1,1 0 1,0 1 0,-1-1-1,1 1 1,1 0 0,-1 0 0,0 0-1,0 0 1,1 0 0,-1 1-1,1 0 1,4-2 0,13-4-328,1 1 1,0 1 0,24-3-1,-37 7 92,-2 0-215,35-7-4428,-14 1-1909,6-6-7539</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22.246"/>
    </inkml:context>
    <inkml:brush xml:id="br0">
      <inkml:brushProperty name="width" value="0.025" units="cm"/>
      <inkml:brushProperty name="height" value="0.025" units="cm"/>
    </inkml:brush>
  </inkml:definitions>
  <inkml:trace contextRef="#ctx0" brushRef="#br0">0 1 17489,'0'0'12619,"28"52"-11305,18-47-385,14-5-513,9 0-416,7-10 0,-2-1 0,-7 0 0,-7 5-1537,-14 2-2691,-15 4-2819,-13 0-6918</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45.562"/>
    </inkml:context>
    <inkml:brush xml:id="br0">
      <inkml:brushProperty name="width" value="0.025" units="cm"/>
      <inkml:brushProperty name="height" value="0.025" units="cm"/>
    </inkml:brush>
  </inkml:definitions>
  <inkml:trace contextRef="#ctx0" brushRef="#br0">292 9 16688,'0'0'5189,"-13"-3"-4106,6 2-949,3 0-50,1 0 0,-2 0 0,1 0-1,0 1 1,0-1 0,0 1-1,0 0 1,0 1 0,0-1-1,0 1 1,0-1 0,0 1-1,0 0 1,0 1 0,0-1-1,0 1 1,1-1 0,-1 1 0,1 0-1,-1 1 1,-5 3 0,-8 12 125,1 0 1,1 1 0,0 1 0,2 0 0,0 1-1,1 0 1,1 1 0,1 0 0,1 1 0,-8 31-1,8-18-116,1 1 0,2 0 0,1 0 0,2 0-1,2 0 1,3 42 0,-1-72-136,-1 0-1,1 0 1,1 0 0,-1 0-1,1-1 1,1 1 0,-1 0-1,1-1 1,0 0 0,0 0-1,1 1 1,0-2 0,0 1-1,0 0 1,1-1 0,0 0-1,0 0 1,6 4-1,-5-5-419,0 0 0,0-1 0,0 1 0,0-1 0,1-1 0,0 0 0,11 3 0,-9-3-709,0-1 0,0 0 0,1 0 0,-1-1 0,1-1 0,9-1 0,26-8-9921</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45.937"/>
    </inkml:context>
    <inkml:brush xml:id="br0">
      <inkml:brushProperty name="width" value="0.025" units="cm"/>
      <inkml:brushProperty name="height" value="0.025" units="cm"/>
    </inkml:brush>
  </inkml:definitions>
  <inkml:trace contextRef="#ctx0" brushRef="#br0">0 229 16400,'0'0'6139,"9"0"-3684,0-1-2163,0 0 0,0 0 0,0-1 0,-1 0 0,1-1 0,0 0 0,-1-1 0,0 0 0,0 0 0,0 0 0,0-1 0,8-7 0,132-108-78,-75 58-562,-87 95 226,-44 93 518,53-110-495,-1 0 1,2 1-1,0-1 1,1 1-1,1 0 1,0 19-1,2-35-48,-1 0 1,1-1-1,0 1 1,0-1-1,0 1 1,0 0-1,0-1 1,0 1-1,0-1 0,0 1 1,0 0-1,0-1 1,1 1-1,-1-1 1,0 1-1,0-1 0,0 1 1,1 0-1,-1-1 1,0 1-1,1-1 1,-1 1-1,0-1 1,1 0-1,-1 1 0,1-1 1,-1 1-1,1-1 1,-1 0-1,1 1 1,-1-1-1,1 0 0,-1 1 1,1-1-1,-1 0 1,1 0-1,0 0 1,-1 0-1,1 1 0,-1-1 1,1 0-1,0 0 1,0 0-1,19 0-6045</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26.933"/>
    </inkml:context>
    <inkml:brush xml:id="br0">
      <inkml:brushProperty name="width" value="0.025" units="cm"/>
      <inkml:brushProperty name="height" value="0.025" units="cm"/>
    </inkml:brush>
  </inkml:definitions>
  <inkml:trace contextRef="#ctx0" brushRef="#br0">0 0 26841,'0'0'-160,"101"57"449,-34-24-225,3 4-32,1 4 0,-9 0-1762,-15 4-3427,-20-2-4292</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46.264"/>
    </inkml:context>
    <inkml:brush xml:id="br0">
      <inkml:brushProperty name="width" value="0.025" units="cm"/>
      <inkml:brushProperty name="height" value="0.025" units="cm"/>
    </inkml:brush>
  </inkml:definitions>
  <inkml:trace contextRef="#ctx0" brushRef="#br0">162 0 20563,'0'0'6342,"-6"75"-5957,-3-36-193,-2 8-160,-2-1 0,6-1 0,-1-4-32,3-9-32,5-5-96,0-13-801,0-9-1537</inkml:trace>
  <inkml:trace contextRef="#ctx0" brushRef="#br0" timeOffset="1">1 123 18449,'0'0'6535,"79"16"-6439,-41-16-2402,8 0-4197</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46.716"/>
    </inkml:context>
    <inkml:brush xml:id="br0">
      <inkml:brushProperty name="width" value="0.025" units="cm"/>
      <inkml:brushProperty name="height" value="0.025" units="cm"/>
    </inkml:brush>
  </inkml:definitions>
  <inkml:trace contextRef="#ctx0" brushRef="#br0">231 1 7527,'-8'0'12524,"1"0"-11299,-8 0 100,0 0 0,0 1-1,-18 4 1,30-5-1273,0 0 0,0 1 0,1-1-1,-1 1 1,0 0 0,1 0 0,-1 0-1,1 0 1,-1 0 0,1 1 0,-1-1 0,1 1-1,0-1 1,0 1 0,0 0 0,0 0-1,0 0 1,0 0 0,0 0 0,1 0-1,-1 1 1,1-1 0,0 1 0,0-1 0,-1 1-1,0 5 1,3-7-112,-1-1 1,1 1-1,0 0 0,0 0 1,0 0-1,0 0 0,0-1 0,0 1 1,0-1-1,0 1 0,0 0 1,0-1-1,0 0 0,0 1 0,1-1 1,-1 0-1,0 1 0,0-1 1,0 0-1,1 0 0,-1 0 0,0 0 1,0 0-1,0 0 0,1-1 1,1 0-1,38-1-234,-38 1 287,0 0 0,0 1-1,0-1 1,0 1-1,0 0 1,0 0-1,0 0 1,0 1 0,0-1-1,0 1 1,0-1-1,0 1 1,-1 0 0,1 0-1,0 1 1,0-1-1,-1 0 1,1 1 0,2 2-1,-2-1 1,0 1 0,-1 0 0,0 0 0,0 0 0,0 0 0,-1 0 0,1 1 0,-1-1-1,0 1 1,0-1 0,0 0 0,0 8 0,4 42 65,-1 0-1,-3 1 0,-7 72 1,3-107 332,-1 0 0,-1-1 1,0 1-1,-9 19 1,10-30-23,0 1 1,0-1-1,-1 0 1,0-1-1,-1 1 1,0-1-1,0 0 1,-1 0-1,-14 12 1,20-19-350,-1 0 1,1 0-1,-1 0 1,0 0-1,0 0 1,0 0-1,0 0 0,0 0 1,0-1-1,0 1 1,0-1-1,0 1 1,0-1-1,0 0 0,0 0 1,0 0-1,0 0 1,0 0-1,0 0 1,0 0-1,0-1 1,0 1-1,0-1 0,0 0 1,0 0-1,0 1 1,0-1-1,1 0 1,-1-1-1,0 1 0,0 0 1,1 0-1,-1-1 1,1 1-1,-1-1 1,1 1-1,0-1 0,0 0 1,0 1-1,-2-4 1,-4-6 35,1-1 0,0 0 1,0 0-1,-6-23 0,6 17-66,0-2 0,1 1-1,2 0 1,0-1 0,0 0 0,2 0 0,1 0-1,0 0 1,5-28 0,-4 43-235,1 1 1,0-1 0,0 1-1,0-1 1,1 1-1,0 0 1,-1-1 0,1 2-1,6-7 1,36-30-8357,-40 35 7065,21-16-7635</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47.121"/>
    </inkml:context>
    <inkml:brush xml:id="br0">
      <inkml:brushProperty name="width" value="0.025" units="cm"/>
      <inkml:brushProperty name="height" value="0.025" units="cm"/>
    </inkml:brush>
  </inkml:definitions>
  <inkml:trace contextRef="#ctx0" brushRef="#br0">1 5 17392,'0'0'8328,"55"0"-6950,-15 0-770,9 0-480,3 0-192,-1 0-2530,-6 0-3011,-2-4-7528</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47.744"/>
    </inkml:context>
    <inkml:brush xml:id="br0">
      <inkml:brushProperty name="width" value="0.025" units="cm"/>
      <inkml:brushProperty name="height" value="0.025" units="cm"/>
    </inkml:brush>
  </inkml:definitions>
  <inkml:trace contextRef="#ctx0" brushRef="#br0">29 0 12812,'0'0'12081,"11"8"-11542,2 0-436,-1 1-1,-1 1 1,0 0 0,0 0-1,-1 1 1,0 1-1,-1 0 1,15 24 0,-16-21-82,-1 1 0,0 1 0,-1-1 0,-1 1 0,0 0 0,-2 1 0,0-1-1,-1 0 1,0 1 0,-2 0 0,0-1 0,0 1 0,-2-1 0,-1 1 0,0-1 0,-1 0 0,0 0 0,-2 0 0,0 0 0,-1-1 0,0 0 0,-1-1 0,-1 1 0,-1-2 0,0 1 0,-1-1 0,0-1 0,-21 20 0,-4-8-185,35-24-18,-1-1 0,1 1-1,0 0 1,-1-1 0,1 1 0,-1-1-1,1 0 1,-1 1 0,1-1 0,-1 0-1,1 0 1,-1 0 0,1 0-1,-1 0 1,-1-1 0,-1-6-4308,4-13-3245</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48.103"/>
    </inkml:context>
    <inkml:brush xml:id="br0">
      <inkml:brushProperty name="width" value="0.025" units="cm"/>
      <inkml:brushProperty name="height" value="0.025" units="cm"/>
    </inkml:brush>
  </inkml:definitions>
  <inkml:trace contextRef="#ctx0" brushRef="#br0">186 0 16944,'0'0'5285,"-4"9"-3438,-56 101 1878,-20 44-2695,72-135-1027,1 1 0,1 0 1,0 1-1,2-1 0,0 1 1,-1 29-1,4-36 20,0 0 0,2 1 1,0-1-1,0 0 0,1 0 0,7 23 0,-7-32-122,-1-1 1,1 0-1,1 0 0,-1 0 0,0 0 0,1-1 0,0 1 0,0-1 1,0 0-1,0 1 0,0-1 0,1 0 0,-1-1 0,1 1 1,0-1-1,0 0 0,0 1 0,0-2 0,0 1 0,1 0 1,-1-1-1,0 0 0,1 0 0,-1 0 0,7 0 0,-1 0-1105,1 0-1,0-1 0,-1-1 1,1 1-1,19-5 0,14-12-5938</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48.527"/>
    </inkml:context>
    <inkml:brush xml:id="br0">
      <inkml:brushProperty name="width" value="0.025" units="cm"/>
      <inkml:brushProperty name="height" value="0.025" units="cm"/>
    </inkml:brush>
  </inkml:definitions>
  <inkml:trace contextRef="#ctx0" brushRef="#br0">1 327 19314,'0'0'5824,"12"-3"-4473,11-4-1156,1-2-1,-1 0 1,-1-1 0,1-1 0,-2-2-1,0 0 1,0-1 0,22-20 0,-19 13-119,0-1 1,-2-1 0,0 0 0,-2-2 0,-1-1-1,22-37 1,-69 136 1760,16-48-1702,0 0 1,2 0-1,2 2 0,0-1 1,1 1-1,2-1 1,-3 37-1,8-62-157,0 0 0,0 0 1,0 0-1,0 0 0,0 1 0,0-1 0,0 0 0,0 0 0,0 0 0,1 0 0,-1 0 0,0 0 0,1 0 0,-1 0 1,1 0-1,-1 0 0,1-1 0,-1 1 0,1 0 0,0 0 0,0 0 0,-1-1 0,1 1 0,0 0 0,0-1 0,0 1 0,0 0 1,-1-1-1,1 1 0,0-1 0,0 0 0,0 1 0,0-1 0,0 0 0,0 1 0,0-1 0,1 0 0,-1 0 0,0 0 0,1 0 1,1 0-514,-1-1-1,1 1 1,0-1 0,-1 0 0,1 0 0,-1 0 0,1 0 0,-1 0 0,1 0 0,-1-1 0,0 1 0,0-1 0,1 1 0,-1-1 0,2-2 0,16-23-9437</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48.887"/>
    </inkml:context>
    <inkml:brush xml:id="br0">
      <inkml:brushProperty name="width" value="0.025" units="cm"/>
      <inkml:brushProperty name="height" value="0.025" units="cm"/>
    </inkml:brush>
  </inkml:definitions>
  <inkml:trace contextRef="#ctx0" brushRef="#br0">59 0 21685,'0'0'4420,"-43"62"-2723,32-33-1152,8 4-225,2 3-224,1 3-64,0-3-32,0-3-256,0-2-289,4-8-544,-1-9-640,0-10-1058,-3-13-11402</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49.215"/>
    </inkml:context>
    <inkml:brush xml:id="br0">
      <inkml:brushProperty name="width" value="0.025" units="cm"/>
      <inkml:brushProperty name="height" value="0.025" units="cm"/>
    </inkml:brush>
  </inkml:definitions>
  <inkml:trace contextRef="#ctx0" brushRef="#br0">1 1 19731,'0'0'4164,"54"24"-2179,-8-16-831,8-5-578,4-1-480,1-2-448,-5 0-5221,-7-5-13037</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49.714"/>
    </inkml:context>
    <inkml:brush xml:id="br0">
      <inkml:brushProperty name="width" value="0.025" units="cm"/>
      <inkml:brushProperty name="height" value="0.025" units="cm"/>
    </inkml:brush>
  </inkml:definitions>
  <inkml:trace contextRef="#ctx0" brushRef="#br0">145 116 11339,'0'0'6694,"4"-8"-3736,-2 4-2924,1-2 738,0 0 0,-1 0 0,1 0 1,-1 0-1,0 0 0,1-10 0,-3 14-644,0 0-1,0 0 1,0 0 0,0 0-1,0 1 1,-1-1 0,1 0-1,0 0 1,-1 1 0,0-1-1,1 0 1,-1 0-1,0 1 1,0-1 0,0 1-1,0-1 1,0 1 0,0-1-1,0 1 1,-1 0 0,1-1-1,0 1 1,-1 0 0,1 0-1,-1 0 1,0 0-1,1 0 1,-1 1 0,1-1-1,-1 0 1,0 1 0,-2-1-1,-1-1-123,0 1 0,-1 0-1,1 1 1,0-1 0,-1 1-1,1 0 1,0 0 0,-1 1-1,1-1 1,0 1 0,0 1-1,0-1 1,-1 1 0,1-1-1,1 2 1,-9 3 0,11-5-15,-1 1 0,0-1 0,1 1 0,0 0 0,-1 0 0,1 0 0,0 1 0,0-1 0,0 0 0,0 1 0,0-1 0,1 1 0,-1 0 0,1-1 0,-1 1 0,1 0 0,0 0 0,0 0 0,1 0 0,-1 0 0,1 0 0,-1 0 0,1 0 0,0 0 0,0 0 0,0 0 0,0 0 0,1 0 0,1 6 0,-2-8 2,1 0-1,0 0 1,0 1-1,-1-1 0,1 0 1,0 0-1,0 0 1,0 0-1,0-1 0,0 1 1,0 0-1,0 0 0,1 0 1,-1-1-1,0 1 1,0-1-1,0 1 0,1-1 1,-1 1-1,0-1 1,1 0-1,-1 0 0,0 0 1,3 1-1,40-1-26,-30-1-67,33-3-404,-39 2 450,2 1 0,-1 0 0,0 0 0,0 1 0,0 1 0,0-1 1,0 1-1,11 3 0,-18-2 41,1-1 0,0 1 0,-1 0 0,1 1 0,-1-1 0,1 0 0,-1 1 0,0-1 0,0 1 1,0 0-1,-1-1 0,1 1 0,-1 0 0,1 0 0,-1 0 0,0 0 0,0 1 0,0-1 0,-1 0 0,2 5 0,4 71-2,-6-74 29,0 19 155,1 4-183,-1-1 1,-1 1-1,-9 47 1,10-70 135,-1 0 0,0 0 0,-1 0 1,1 0-1,-1-1 0,0 1 0,0-1 1,0 1-1,-1-1 0,1 0 0,-1 0 0,0 0 1,0 0-1,-1 0 0,1-1 0,-1 0 1,1 1-1,-1-1 0,0 0 0,-1-1 0,1 1 1,0-1-1,-1 0 0,1 0 0,-1 0 1,0-1-1,-9 2 0,11-2-102,-1-1-1,1 0 1,-1 0-1,1 0 1,-1-1 0,1 1-1,0-1 1,-1 0 0,1 0-1,-1 0 1,1 0-1,0-1 1,0 1 0,0-1-1,0 0 1,0 0-1,0 0 1,-4-3 0,2-1 7,0 1 0,1-1-1,0 0 1,0 0 0,0 0 0,0 0 0,1-1 0,-4-11 0,2 3-6,1 0 0,0 0 0,2 0 1,-1 0-1,2 0 0,0-1 0,1 1 0,2-18 0,-2 29-112,1 0 1,1 0-1,-1 0 0,1 1 0,-1-1 1,1 0-1,0 1 0,0-1 1,1 1-1,-1-1 0,1 1 1,-1 0-1,1 0 0,0 0 0,0 1 1,1-1-1,-1 1 0,1-1 1,-1 1-1,1 0 0,-1 1 0,1-1 1,6-1-1,10-3-1063,0 0 0,0 2 0,32-4 1,-17 4-499,13-6-6101,2-2-7923</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50.104"/>
    </inkml:context>
    <inkml:brush xml:id="br0">
      <inkml:brushProperty name="width" value="0.025" units="cm"/>
      <inkml:brushProperty name="height" value="0.025" units="cm"/>
    </inkml:brush>
  </inkml:definitions>
  <inkml:trace contextRef="#ctx0" brushRef="#br0">1 23 18962,'0'0'10378,"65"-13"-9385,-22 9-545,5 0-416,7 3-96,1 1-2146,0 0-2755,-4 0-2466</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27.307"/>
    </inkml:context>
    <inkml:brush xml:id="br0">
      <inkml:brushProperty name="width" value="0.025" units="cm"/>
      <inkml:brushProperty name="height" value="0.025" units="cm"/>
    </inkml:brush>
  </inkml:definitions>
  <inkml:trace contextRef="#ctx0" brushRef="#br0">0 1 27290,'0'0'-192,"51"105"224,-10-34-64,5 11-1089,0 8-1698,-15 0-2242,-16-4-5060</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50.434"/>
    </inkml:context>
    <inkml:brush xml:id="br0">
      <inkml:brushProperty name="width" value="0.025" units="cm"/>
      <inkml:brushProperty name="height" value="0.025" units="cm"/>
    </inkml:brush>
  </inkml:definitions>
  <inkml:trace contextRef="#ctx0" brushRef="#br0">192 0 12107,'0'0'10699,"8"9"-9354,7 8-828,-1 1 1,-1 1-1,0 0 1,-2 1-1,0 0 1,-1 0-1,12 36 0,-18-39-501,0-1 0,0 1 0,-2-1 0,0 1 0,-1 0-1,0 0 1,-2 0 0,0 0 0,-1 0 0,0-1-1,-9 30 1,0-14-90,-2-1-1,-1 0 0,-1-1 1,-1-1-1,-2 0 1,-29 36-1,22-35-2861,-1-1-1,-52 44 1,32-37-5643</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55.404"/>
    </inkml:context>
    <inkml:brush xml:id="br0">
      <inkml:brushProperty name="width" value="0.025" units="cm"/>
      <inkml:brushProperty name="height" value="0.025" units="cm"/>
    </inkml:brush>
  </inkml:definitions>
  <inkml:trace contextRef="#ctx0" brushRef="#br0">1 0 14478,'0'0'7847,"66"0"-6918,-22 0-577,7 0-224,5 0-96,3 0 33,-5 0-418,-8 0-896,-11 0-641,-14 0-960,-10 7-1507,-11 1-1536</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55.734"/>
    </inkml:context>
    <inkml:brush xml:id="br0">
      <inkml:brushProperty name="width" value="0.025" units="cm"/>
      <inkml:brushProperty name="height" value="0.025" units="cm"/>
    </inkml:brush>
  </inkml:definitions>
  <inkml:trace contextRef="#ctx0" brushRef="#br0">19 0 13549,'0'0'6534,"-18"53"-5381,44-47 96,10-1-320,13-5-448,10 0-321,10 0-96,6-6-993,1-7-3363,-4-5-3395</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56.077"/>
    </inkml:context>
    <inkml:brush xml:id="br0">
      <inkml:brushProperty name="width" value="0.025" units="cm"/>
      <inkml:brushProperty name="height" value="0.025" units="cm"/>
    </inkml:brush>
  </inkml:definitions>
  <inkml:trace contextRef="#ctx0" brushRef="#br0">1 295 15278,'0'0'7907,"13"-6"-7059,26-17-765,-2-1 0,0-1 0,-1-3-1,-1 0 1,-2-3 0,-1 0 0,33-45-1,-47 54 6,-24 29 124,-32 47 369,33-46-484,-12 21 214,-18 40 0,31-61-299,1 1 0,0 0 0,0 0 0,1 1 0,0-1 0,1 1 0,0-1 0,0 1-1,2 13 1,-1-21-23,0-1-1,1 1 1,-1-1 0,1 0-1,-1 1 1,1-1-1,-1 0 1,1 1-1,0-1 1,0 0-1,0 0 1,0 0-1,0 0 1,0 0 0,0 0-1,0 0 1,0 0-1,0 0 1,1 0-1,-1-1 1,0 1-1,0-1 1,1 1 0,-1-1-1,0 1 1,1-1-1,-1 0 1,1 1-1,1-1 1,2 1-517,0-1-1,0 0 1,0 0 0,0 0-1,0-1 1,0 1 0,8-3 0,17-12-5814</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56.434"/>
    </inkml:context>
    <inkml:brush xml:id="br0">
      <inkml:brushProperty name="width" value="0.025" units="cm"/>
      <inkml:brushProperty name="height" value="0.025" units="cm"/>
    </inkml:brush>
  </inkml:definitions>
  <inkml:trace contextRef="#ctx0" brushRef="#br0">102 1 16816,'0'0'1762,"-10"11"-332,-3 3-651,1 1-1,0 0 1,1 1-1,-16 31 1,25-41-608,-1 0 0,1 0 1,0 1-1,0-1 0,0 1 0,1-1 1,0 1-1,0-1 0,1 10 0,0-13-162,1 0 0,-1 0-1,1 0 1,0 1 0,0-1-1,0 0 1,0 0 0,0 0-1,1 0 1,0-1 0,-1 1-1,1 0 1,0-1 0,0 1-1,0-1 1,1 1-1,-1-1 1,1 0 0,-1 0-1,5 2 1,-2-1 15,0 0-1,1-1 1,-1 0 0,1 0-1,-1 0 1,1 0 0,0-1-1,0 0 1,0-1-1,-1 1 1,1-1 0,0 0-1,0 0 1,0-1 0,0 0-1,0 0 1,0 0 0,-1-1-1,1 0 1,-1 0 0,1 0-1,-1-1 1,0 0-1,0 0 1,0 0 0,0 0-1,0-1 1,-1 0 0,1 0-1,-1 0 1,0-1 0,-1 1-1,1-1 1,-1 0 0,0 0-1,0 0 1,0 0-1,-1-1 1,1 1 0,-2-1-1,3-8 1,-3 9 116,0 0 1,0 0-1,-1 0 0,1-1 1,-1 1-1,-1 0 0,1 0 1,-1 0-1,0 0 0,0-1 1,0 1-1,-1 0 0,1 1 1,-1-1-1,-1 0 0,1 0 0,-1 1 1,-5-8-1,5 9-126,0 0 1,-1 0-1,1 0 0,-1 0 1,1 1-1,-1-1 0,0 1 0,0 0 1,0 1-1,0-1 0,0 0 1,0 1-1,-1 0 0,1 0 1,0 1-1,-1-1 0,1 1 0,0 0 1,-1 0-1,1 0 0,-1 0 1,-6 2-1,9-1-69,1-1 0,-1 1 0,0 0 0,0-1 1,1 1-1,-1 0 0,1 0 0,-1 0 0,0 0 0,1 0 0,0 1 0,-1-1 1,1 0-1,0 1 0,0-1 0,0 1 0,0-1 0,0 1 0,0-1 1,0 1-1,0 0 0,0-1 0,1 1 0,-1 0 0,1 0 0,-1 0 1,1-1-1,0 1 0,0 0 0,0 2 0,0-2-242,0 1 1,0-1-1,0 0 0,0 0 1,1 0-1,-1 0 0,1 0 1,-1 0-1,1 0 1,0 0-1,0 0 0,-1 0 1,2 0-1,-1 0 0,0 0 1,0-1-1,0 1 0,1 0 1,-1-1-1,1 1 0,0-1 1,-1 0-1,1 1 0,0-1 1,0 0-1,2 1 0,28 5-4945,11-6-2381</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56.777"/>
    </inkml:context>
    <inkml:brush xml:id="br0">
      <inkml:brushProperty name="width" value="0.025" units="cm"/>
      <inkml:brushProperty name="height" value="0.025" units="cm"/>
    </inkml:brush>
  </inkml:definitions>
  <inkml:trace contextRef="#ctx0" brushRef="#br0">196 12 13741,'0'0'4538,"-9"-1"-1405,1 1-2828,0 1 0,0 0 1,0 0-1,0 0 0,0 1 0,1 0 0,-1 0 0,1 1 0,-1 0 0,1 0 0,0 1 0,0 0 0,1 0 0,-1 1 1,1 0-1,0 0 0,0 0 0,0 1 0,-7 9 0,9-10-180,0 1 0,0 0 0,0 0 0,1 0 0,0 0 0,0 1 0,0-1 0,1 1 0,0 0 0,0 0 0,1-1 1,0 1-1,0 10 0,1-13-113,0-1 1,0 0-1,1 0 1,-1 0 0,1 1-1,0-1 1,0 0-1,0 0 1,0 0-1,1-1 1,-1 1 0,1 0-1,0 0 1,-1-1-1,1 1 1,1-1 0,-1 1-1,0-1 1,0 0-1,1 0 1,-1 0-1,1 0 1,0-1 0,0 1-1,-1-1 1,1 1-1,0-1 1,0 0 0,0 0-1,6 1 1,5 0 22,0 0 1,0 0-1,0-2 1,0 1-1,0-2 1,0 0-1,0-1 1,0 0-1,-1-1 1,1-1-1,16-6 1,-20 7-16,0-1 1,-1 0-1,0-1 1,0 0-1,0 0 1,-1-1-1,0 0 1,0-1-1,0 0 1,-1 0-1,0 0 0,0-1 1,-1 0-1,0-1 1,-1 1-1,6-12 1,-9 18 37,-1-1 1,0 0-1,0 1 0,0-1 1,0 0-1,0 1 1,-1-1-1,1 0 1,-1 0-1,1 0 0,-1 1 1,0-1-1,-1 0 1,1 0-1,0 0 1,-1 1-1,1-1 0,-1 0 1,0 0-1,0 1 1,0-1-1,-3-4 0,2 4-12,-1 1 0,0-1 0,0 1 0,0-1 0,0 1 0,0 0 0,-1 0 0,1 1 0,0-1 0,-1 1 0,1 0 0,-1 0 0,0 0 0,-6-1 0,-9 0-12,0 1 0,1 0 0,-1 2 0,1 0 0,-33 7 0,41-7-47,1 2 0,-1 0 0,1 0 0,0 0 0,0 1 0,-10 6 0,44-9-3164,-14-4 1359,0-2-1,-1 1 0,1-2 0,11-7 0,-18 11 936,39-24-11139</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57.277"/>
    </inkml:context>
    <inkml:brush xml:id="br0">
      <inkml:brushProperty name="width" value="0.025" units="cm"/>
      <inkml:brushProperty name="height" value="0.025" units="cm"/>
    </inkml:brush>
  </inkml:definitions>
  <inkml:trace contextRef="#ctx0" brushRef="#br0">1 73 20115,'0'0'12652,"60"-32"-15343,-46 13-3811,-2-2-8392</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58.056"/>
    </inkml:context>
    <inkml:brush xml:id="br0">
      <inkml:brushProperty name="width" value="0.025" units="cm"/>
      <inkml:brushProperty name="height" value="0.025" units="cm"/>
    </inkml:brush>
  </inkml:definitions>
  <inkml:trace contextRef="#ctx0" brushRef="#br0">0 231 10890,'0'0'16806,"14"0"-16027,-4-1-648,0 0 1,0-1-1,0 1 1,0-2 0,0 0-1,0 0 1,-1 0-1,1-1 1,-1-1-1,12-7 1,21-20 63,52-53 1,-11 10-32,-83 75-168,0 0-1,1 0 1,-1 0 0,0 0-1,0 0 1,0 0 0,1 0 0,-1 0-1,0 0 1,0 0 0,0 0 0,0 0-1,1 0 1,-1 1 0,0-1 0,0 0-1,0 0 1,0 0 0,0 0-1,1 0 1,-1 0 0,0 1 0,0-1-1,0 0 1,0 0 0,0 0 0,0 0-1,0 1 1,0-1 0,0 0-1,0 0 1,1 0 0,-1 0 0,0 1-1,0-1 1,0 0 0,0 0 0,0 0-1,0 1 1,0-1 0,0 0 0,-1 0-1,1 0 1,0 0 0,0 1-1,0-1 1,0 0 0,0 0 0,0 0-1,0 0 1,0 1 0,0-1 0,0 0-1,-1 0 1,1 0 0,0 0-1,0 0 1,0 1 0,0-1 0,0 0-1,-1 0 1,-4 17-100,-19 32-198,-28 61 636,47-96-966,1-1 0,0 1 0,0 0-1,2 0 1,-1 1 0,1 17 0,3-23-3761,5-8-2067</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58.413"/>
    </inkml:context>
    <inkml:brush xml:id="br0">
      <inkml:brushProperty name="width" value="0.025" units="cm"/>
      <inkml:brushProperty name="height" value="0.025" units="cm"/>
    </inkml:brush>
  </inkml:definitions>
  <inkml:trace contextRef="#ctx0" brushRef="#br0">111 0 21685,'0'0'3138,"-64"59"-1920,46-29-738,5 3-64,5 2-127,6-1-257,2-2 32,0-2-32,0-4 0,3-3-256,-1-3-801,-1-8-321,-1-4-1120,-11-8-14990</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58.743"/>
    </inkml:context>
    <inkml:brush xml:id="br0">
      <inkml:brushProperty name="width" value="0.025" units="cm"/>
      <inkml:brushProperty name="height" value="0.025" units="cm"/>
    </inkml:brush>
  </inkml:definitions>
  <inkml:trace contextRef="#ctx0" brushRef="#br0">1 0 18161,'0'0'8104,"63"19"-7816,-20-14-160,8-1-256,6-4-3235,-6 0-3107</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27.635"/>
    </inkml:context>
    <inkml:brush xml:id="br0">
      <inkml:brushProperty name="width" value="0.025" units="cm"/>
      <inkml:brushProperty name="height" value="0.025" units="cm"/>
    </inkml:brush>
  </inkml:definitions>
  <inkml:trace contextRef="#ctx0" brushRef="#br0">2064 0 22101,'0'0'3876,"-36"74"-3812,33-26 0,-7 12-160,-12 11-2307,-13 1-1985,-11-4-3011</inkml:trace>
  <inkml:trace contextRef="#ctx0" brushRef="#br0" timeOffset="1">747 64 26841,'-37'58'32,"-17"20"32,-4 20 1,-12 11-65,0 5 0,-3-9-257,-3-16-1024,2-17-352,0-21-1122,-2-24-224,-9-25-2562</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59.102"/>
    </inkml:context>
    <inkml:brush xml:id="br0">
      <inkml:brushProperty name="width" value="0.025" units="cm"/>
      <inkml:brushProperty name="height" value="0.025" units="cm"/>
    </inkml:brush>
  </inkml:definitions>
  <inkml:trace contextRef="#ctx0" brushRef="#br0">217 234 13549,'0'0'13869,"-7"-2"-13698,5 2-170,1-1 1,-1 1 0,1-1-1,-1 1 1,1 0-1,-1-1 1,1 1 0,-1 0-1,0 0 1,1 0-1,-1 0 1,1 1 0,-1-1-1,1 0 1,-1 1-1,0-1 1,1 1 0,-1-1-1,1 1 1,0 0-1,-1-1 1,1 1 0,0 0-1,-1 0 1,1 0-1,-1 1 1,0 2-18,0 0 1,0 0-1,1 0 0,-1 0 1,1 0-1,0 0 0,1 0 1,-1 0-1,1 0 1,-1 0-1,1 1 0,1 3 1,-1-3 2,1 0 0,0 0 0,0 0 0,0 0 0,0-1 0,1 1 0,0 0 1,0-1-1,0 1 0,0-1 0,1 0 0,5 7 0,48 48-105,-9-8-205,-43-44 397,0 0 0,0 0 0,-1 1 0,0-1-1,0 1 1,-1 0 0,0 0 0,0 0 0,-1 0 0,0 1 0,0-1 0,-1 0-1,0 0 1,-1 0 0,0 1 0,0-1 0,-1 0 0,1 0 0,-2 0 0,1 0-1,-1-1 1,-1 1 0,1-1 0,-1 0 0,-1 1 0,1-2 0,-1 1 0,0-1-1,-1 1 1,-10 9 0,14-14-35,0-1 0,-1 1 0,1-1 0,0 1 0,0-1-1,-1 0 1,1 0 0,-1 0 0,1 0 0,-1-1 0,0 1 0,1-1 0,-1 1-1,0-1 1,1 0 0,-1 0 0,0 0 0,1 0 0,-1-1 0,0 1-1,-3-2 1,2 1 56,0-1-1,1 0 0,-1-1 0,1 1 1,-1-1-1,1 1 0,0-1 0,0 0 1,0 0-1,0 0 0,1-1 1,-4-5-1,-1-3 103,1 0 0,0 0 0,1-1 0,0 0 0,1 0 0,1 0 0,-4-19 0,6 24-259,0 0 0,1 0 0,-1 0 0,1 1 0,1-1 0,-1 0 0,2 0 0,-1 0-1,5-13 1,-4 16-72,1 1 0,0-1-1,0 1 1,0 0 0,0 0-1,1 0 1,0 0-1,0 1 1,0 0 0,0 0-1,0 0 1,1 0 0,-1 0-1,1 1 1,8-3-1,46-21-9757,-29 10 166</inkml:trace>
  <inkml:trace contextRef="#ctx0" brushRef="#br0" timeOffset="1">0 17 15887,'0'0'7495,"63"2"-5669,-13-2 256,13 0-929,5-1-705,-2-4-320,-4 2-128,-13 1-2370,-13-1-4324,-11-2-4613</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59.447"/>
    </inkml:context>
    <inkml:brush xml:id="br0">
      <inkml:brushProperty name="width" value="0.025" units="cm"/>
      <inkml:brushProperty name="height" value="0.025" units="cm"/>
    </inkml:brush>
  </inkml:definitions>
  <inkml:trace contextRef="#ctx0" brushRef="#br0">82 1 8104,'0'0'13143,"4"10"-12225,-2-6-806,71 208 2246,-66-189-2277,-2 0-1,-1 1 0,-1-1 0,-1 1 1,-1 0-1,-1 0 0,-5 44 0,2-54 56,-1-1-1,-1 1 1,0 0-1,0-1 1,-1 0-1,-16 24 0,-21 14-1154,37-46 259,0 0 1,0 0-1,-1 0 1,0-1-1,-13 6 1,-12 0-4996</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59.835"/>
    </inkml:context>
    <inkml:brush xml:id="br0">
      <inkml:brushProperty name="width" value="0.025" units="cm"/>
      <inkml:brushProperty name="height" value="0.025" units="cm"/>
    </inkml:brush>
  </inkml:definitions>
  <inkml:trace contextRef="#ctx0" brushRef="#br0">148 1 10282,'0'0'14776,"-4"10"-14680,-42 100-33,28-73-38,2 1 1,1 1-1,2 0 0,2 1 0,-10 61 0,19-82-35,1 0-1,1 0 1,0 0 0,2 0 0,0 0-1,8 31 1,-7-41-3,0-1 0,0 1 1,1-1-1,0 0 0,1 0 1,0-1-1,0 1 0,0-1 0,1 0 1,0-1-1,1 1 0,-1-1 1,1 0-1,0-1 0,1 0 0,10 6 1,0-3-353,0 0 1,1-2-1,0 0 0,1-1 1,-1-2-1,1 1 0,0-2 1,0-1-1,32-1 1,40 0-4542</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3:00.512"/>
    </inkml:context>
    <inkml:brush xml:id="br0">
      <inkml:brushProperty name="width" value="0.025" units="cm"/>
      <inkml:brushProperty name="height" value="0.025" units="cm"/>
    </inkml:brush>
  </inkml:definitions>
  <inkml:trace contextRef="#ctx0" brushRef="#br0">3 25 14958,'0'0'13106,"9"-5"-12215,29-14-207,-37 19-664,0 0 0,0 0 0,0 0 0,0 0 0,0 0 0,0 0 0,0 1 0,0-1 0,0 0 0,0 1 0,0-1 0,0 0 0,0 1 0,0-1 0,0 1 0,0 0 0,0-1 0,-1 1 0,1 0 0,0-1-1,0 1 1,-1 0 0,1 0 0,0 0 0,-1 0 0,1-1 0,-1 1 0,1 0 0,-1 0 0,0 0 0,1 0 0,-1 0 0,0 0 0,0 0 0,0 0 0,1 0 0,-1 1 0,0-1 0,0 0 0,-1 1 0,1 43 175,-1-40-166,-1 0 0,0 1-1,0-1 1,-1 0 0,1 0 0,-1 0 0,0-1-1,0 1 1,-1-1 0,1 1 0,-1-1 0,0 0-1,-8 6 1,-15 18 294,32-26-314,0-1 1,0 1-1,0-1 0,1 0 0,-1 0 1,9 0-1,-13-1-5,12 1-1,74 12-30,-81-12 9,0 0 0,0 1-1,1 0 1,-1 1 0,0-1 0,-1 1 0,1 0 0,0 1 0,-1-1-1,10 9 1,-14-11 27,0 0-1,1 0 0,-1 0 1,0 1-1,0-1 1,0 1-1,0-1 0,0 1 1,0-1-1,0 1 1,-1-1-1,1 1 0,0 0 1,-1-1-1,1 1 1,-1 0-1,0 0 1,0-1-1,0 1 0,0 0 1,0 0-1,0 0 1,0-1-1,0 1 0,-1 2 1,-1-1 26,1-1 1,-1 1-1,1-1 1,-1 0-1,0 0 1,0 0-1,0 0 1,0 0-1,-1 0 1,1-1-1,0 1 1,-1-1 0,1 1-1,-4 0 1,-6 3 95,0-1 1,0 0 0,0 0 0,-1-2 0,-22 3 0,32-5-132,-46-1 0,46 1 0,1-1 0,0 1 0,0-1 0,-1 1 0,1-1 0,0 0 0,0 0 0,0 0 0,0 0 0,0 0 0,0-1 0,0 1 0,1 0 0,-1-1 0,0 1 0,1-1 0,-1 0 0,-1-3 0,3 5-103,0-1-1,0 1 1,0 0-1,0-1 1,0 1-1,1 0 1,-1-1-1,0 1 1,0 0-1,0-1 1,1 1-1,-1 0 1,0-1 0,0 1-1,1 0 1,-1 0-1,0-1 1,1 1-1,-1 0 1,0 0-1,1 0 1,-1-1-1,0 1 1,1 0-1,-1 0 1,1 0 0,-1 0-1,0 0 1,1 0-1,-1 0 1,1 0-1,-1 0 1,0 0-1,1 0 1,-1 0-1,1 0 1,-1 0-1,0 0 1,1 0 0,-1 0-1,0 1 1,1-1-1,-1 0 1,1 0-1,1 1-1577,18-1-5403</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3:01.240"/>
    </inkml:context>
    <inkml:brush xml:id="br0">
      <inkml:brushProperty name="width" value="0.025" units="cm"/>
      <inkml:brushProperty name="height" value="0.025" units="cm"/>
    </inkml:brush>
  </inkml:definitions>
  <inkml:trace contextRef="#ctx0" brushRef="#br0">0 9 14894,'0'0'13165,"85"0"-12333,-25 0-479,10-4-225,5 3-64,-1-2-64,-7 3-1025,-15 0-2274,-15 3-1089,-20 7-865,-17-2-1698</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3:01.585"/>
    </inkml:context>
    <inkml:brush xml:id="br0">
      <inkml:brushProperty name="width" value="0.025" units="cm"/>
      <inkml:brushProperty name="height" value="0.025" units="cm"/>
    </inkml:brush>
  </inkml:definitions>
  <inkml:trace contextRef="#ctx0" brushRef="#br0">0 1 17232,'0'0'8136,"85"37"-6759,-21-37-640,10 0-577,1 0-96,-1-4-1890,-9-9-5092</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3:02.271"/>
    </inkml:context>
    <inkml:brush xml:id="br0">
      <inkml:brushProperty name="width" value="0.025" units="cm"/>
      <inkml:brushProperty name="height" value="0.025" units="cm"/>
    </inkml:brush>
  </inkml:definitions>
  <inkml:trace contextRef="#ctx0" brushRef="#br0">1 442 12075,'0'0'18621,"14"-1"-17703,-3-1-820,0 0 0,0 0 0,0-1 0,0 0 0,-1-1 0,1 0 1,12-8-1,3-3 24,-1-1 1,27-21 0,129-118-123,-156 130 0,-1-1 0,-1-1 0,-1-1 0,30-52 0,-92 185 0,10-35 0,-52 131 0,81-199-184,0 0 0,0 1 1,1-1-1,-1 1 0,1-1 0,-1 1 1,1-1-1,0 1 0,0 0 0,0-1 1,0 1-1,0-1 0,1 1 0,-1-1 1,2 4-1,-2-6 72,0 1 0,1-1 0,-1 1 0,0-1 0,1 0 0,-1 1 0,0-1 0,1 0 0,-1 1 0,1-1 0,-1 0 0,0 1 0,1-1 0,-1 0 0,1 0 0,-1 0 0,1 1 0,-1-1 0,1 0 0,-1 0 0,1 0 0,-1 0 0,1 0 0,0 0 0,-1 0 0,1 0 0,23-12-3368,-2-9-4661</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3:02.599"/>
    </inkml:context>
    <inkml:brush xml:id="br0">
      <inkml:brushProperty name="width" value="0.025" units="cm"/>
      <inkml:brushProperty name="height" value="0.025" units="cm"/>
    </inkml:brush>
  </inkml:definitions>
  <inkml:trace contextRef="#ctx0" brushRef="#br0">146 1 2146,'0'0'26179,"-6"10"-25303,-8 14-381,-64 120 1636,69-126-2055,1 1-1,1 0 1,1 0-1,1 1 1,0-1-1,-2 26 1,7-44-66,0 1 0,0-1 1,0 0-1,0 1 0,0-1 0,0 1 1,1-1-1,-1 0 0,1 1 1,-1-1-1,1 0 0,-1 1 0,1-1 1,0 0-1,-1 0 0,1 0 0,0 0 1,0 0-1,0 0 0,0 0 0,0 0 1,0 0-1,0 0 0,2 1 0,1 0 7,0 0-1,0-1 1,0 1-1,0-1 0,0 0 1,0 0-1,0 0 1,6 0-1,7 0-52,0-1 1,1-1-1,20-3 1,-34 3-309,1 0 0,0 0 1,0-1-1,-1 1 0,1-1 1,-1 0-1,0 0 1,6-3-1,-7 3-528,-1 0 1,1-1-1,-1 1 0,1 0 1,-1-1-1,0 1 0,0-1 1,0 0-1,0 0 0,0 0 1,-1 0-1,3-5 0,3-16-9538</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3:02.958"/>
    </inkml:context>
    <inkml:brush xml:id="br0">
      <inkml:brushProperty name="width" value="0.025" units="cm"/>
      <inkml:brushProperty name="height" value="0.025" units="cm"/>
    </inkml:brush>
  </inkml:definitions>
  <inkml:trace contextRef="#ctx0" brushRef="#br0">18 1 19763,'0'0'6694,"-8"48"-4035,8-17-962,-2 1-640,0 8-480,2 1-353,-5 2-128,5-1-96,0 1-769,0-8-2594,0-10-3652,2-16-4291</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3:03.300"/>
    </inkml:context>
    <inkml:brush xml:id="br0">
      <inkml:brushProperty name="width" value="0.025" units="cm"/>
      <inkml:brushProperty name="height" value="0.025" units="cm"/>
    </inkml:brush>
  </inkml:definitions>
  <inkml:trace contextRef="#ctx0" brushRef="#br0">1 1 11851,'0'0'-224</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27.963"/>
    </inkml:context>
    <inkml:brush xml:id="br0">
      <inkml:brushProperty name="width" value="0.025" units="cm"/>
      <inkml:brushProperty name="height" value="0.025" units="cm"/>
    </inkml:brush>
  </inkml:definitions>
  <inkml:trace contextRef="#ctx0" brushRef="#br0">1 619 22485,'0'0'1602,"54"-56"-1282,2 18-96,21-17 257,20-13-385,18-17-96,8-14-2210,-1-9-3203,-12-2-7848</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3:03.628"/>
    </inkml:context>
    <inkml:brush xml:id="br0">
      <inkml:brushProperty name="width" value="0.025" units="cm"/>
      <inkml:brushProperty name="height" value="0.025" units="cm"/>
    </inkml:brush>
  </inkml:definitions>
  <inkml:trace contextRef="#ctx0" brushRef="#br0">133 9 15214,'0'0'3449,"10"-1"-790,20-1-641,-8-1-386,1 1 0,0 2 1,0 0-1,30 4 1,-53-4-1615,1 1 0,0-1 0,-1 0 0,1 0 1,0 0-1,-1 1 0,1-1 0,0 0 0,-1 1 0,1-1 0,-1 1 0,1-1 1,-1 0-1,1 1 0,-1-1 0,1 1 0,-1-1 0,1 1 0,-1 0 1,0-1-1,1 1 0,-1-1 0,0 1 0,1 0 0,-1-1 0,0 1 1,0 0-1,0-1 0,0 2 0,-6 22 139,-25 18-100,-115 87 133,27-26-81,115-100-94,1 0 1,0 1-1,0-1 1,0 1-1,1 0 1,-1 0-1,-2 5 1,5-8-14,0-1-1,-1 1 1,1 0 0,0 0 0,0 0 0,0-1-1,0 1 1,0 0 0,0 0 0,0 0 0,0-1-1,0 1 1,0 0 0,0 0 0,0 0 0,0-1-1,1 1 1,-1 0 0,0 0 0,1-1-1,-1 1 1,0 0 0,1-1 0,-1 1 0,1 0-1,-1-1 1,1 1 0,0-1 0,-1 1 0,1-1-1,-1 1 1,1-1 0,0 1 0,-1-1 0,1 0-1,0 1 1,0-1 0,-1 0 0,1 1-1,0-1 1,0 0 0,0 0 0,-1 0 0,1 0-1,0 0 1,1 0 0,30 5-570,1-2 1,-1-1-1,50-3 0,102-19-4382,-102 10 2525,-65 8-4329</inkml:trace>
  <inkml:trace contextRef="#ctx0" brushRef="#br0" timeOffset="1">587 282 22581,'0'0'5029,"-30"68"-3459,17-36-1154,0 2 64,3-1-223,2 0-161,3 0-96,0-1-769,0-5-1633,2-6-2915,3-8-6310</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3:04.078"/>
    </inkml:context>
    <inkml:brush xml:id="br0">
      <inkml:brushProperty name="width" value="0.025" units="cm"/>
      <inkml:brushProperty name="height" value="0.025" units="cm"/>
    </inkml:brush>
  </inkml:definitions>
  <inkml:trace contextRef="#ctx0" brushRef="#br0">5 40 16400,'0'0'7489,"12"-5"-4974,2-1-1987,-1 0 1,1 1-1,0 1 1,1 0-1,-1 1 1,0 1-1,20-1 1,-18 2-312,-8 1-119,0 0-1,1 0 1,-1 0 0,0 1-1,13 3 1,-19-4-92,-1 1 0,1-1 1,-1 1-1,1 0 0,-1 0 0,0-1 1,1 1-1,-1 0 0,0 0 1,0 0-1,0 0 0,0 0 0,0 1 1,0-1-1,0 0 0,0 0 1,0 1-1,0-1 0,-1 0 0,1 1 1,-1-1-1,1 1 0,-1-1 1,1 1-1,-1-1 0,0 1 0,0-1 1,0 1-1,0-1 0,0 1 1,0 0-1,0-1 0,0 1 0,-1-1 1,1 1-1,-1 1 0,-1 5 3,-1-1-1,0 1 1,0-1-1,-1 0 1,0 0-1,0 0 1,-1 0-1,-8 9 1,-51 51 115,46-50-100,-14 13 1,19-19 108,0 1-1,1 0 1,0 0 0,1 2 0,-18 27 0,28-40-132,0 0 0,1 0 1,-1 0-1,1 1 1,-1-1-1,1 0 0,0 0 1,-1 0-1,1 0 0,0 0 1,0 1-1,0-1 1,0 0-1,0 0 0,0 0 1,0 0-1,0 1 0,0-1 1,1 0-1,-1 0 1,0 0-1,1 0 0,-1 0 1,1 0-1,-1 0 0,1 0 1,0 0-1,-1 0 1,1 0-1,0 0 0,0 0 1,0 0-1,-1-1 1,1 1-1,0 0 0,0-1 1,0 1-1,0 0 0,0-1 1,0 1-1,1-1 1,-1 0-1,0 1 0,0-1 1,0 0-1,0 0 0,2 1 1,8 1-5,1-1 0,0 1 1,22-2-1,-20 0 1,32 0-1107,0-2-1,0-2 1,0-2 0,52-14-1,-57 8-6155</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3:04.748"/>
    </inkml:context>
    <inkml:brush xml:id="br0">
      <inkml:brushProperty name="width" value="0.025" units="cm"/>
      <inkml:brushProperty name="height" value="0.025" units="cm"/>
    </inkml:brush>
  </inkml:definitions>
  <inkml:trace contextRef="#ctx0" brushRef="#br0">6 33 14862,'0'0'7079,"9"-6"-3641,27-18-828,-36 24-2534,0 0 0,0-1 1,1 1-1,-1 0 0,0 0 0,0 0 0,0 0 0,1 0 0,-1 0 1,0-1-1,0 1 0,0 0 0,1 0 0,-1 0 0,0 0 0,0 0 1,0 0-1,1 0 0,-1 0 0,0 0 0,0 0 0,1 0 0,-1 0 1,0 0-1,0 0 0,0 0 0,1 0 0,-1 0 0,0 0 0,0 0 0,0 1 1,1-1-1,-1 0 0,0 0 0,0 0 0,0 0 0,1 0 0,-1 0 1,0 1-1,0-1 0,0 0 0,0 0 0,0 0 0,1 1 0,-1-1 1,1 15 873,-8 14-705,-4 0-190,3-9-52,1 0 0,0 0 1,1 0-1,2 1 0,0-1 0,1 1 0,-1 22 0,4-41-6,1 0 0,-1 0-1,0 0 1,0 0 0,1 0 0,-1 0 0,1 0-1,0 0 1,-1-1 0,1 1 0,0 0 0,0 0-1,0-1 1,0 1 0,0 0 0,1-1 0,-1 1-1,0-1 1,1 0 0,-1 1 0,1-1 0,0 0-1,2 2 1,1-1-29,-1-1-1,1 1 1,-1-1-1,1 0 1,0 0-1,-1-1 1,1 1-1,0-1 1,9 0-1,-2-1-212,1-1-1,-1 0 1,1-1 0,-1 0-1,0-1 1,0-1-1,13-5 1,-19 6-1083,-1 1-1,1-1 0,0 0 1,-1-1-1,0 1 1,0-1-1,8-10 0,3-12-7682</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3:05.094"/>
    </inkml:context>
    <inkml:brush xml:id="br0">
      <inkml:brushProperty name="width" value="0.025" units="cm"/>
      <inkml:brushProperty name="height" value="0.025" units="cm"/>
    </inkml:brush>
  </inkml:definitions>
  <inkml:trace contextRef="#ctx0" brushRef="#br0">36 0 13805,'0'0'7912,"-20"61"-4645,15-31-385,0 5-960,1 1-545,3 1-608,1-1-513,0-2-191,4-3-33,9-6-961,3-12-2338,3-9-5734</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3:11.058"/>
    </inkml:context>
    <inkml:brush xml:id="br0">
      <inkml:brushProperty name="width" value="0.025" units="cm"/>
      <inkml:brushProperty name="height" value="0.025" units="cm"/>
    </inkml:brush>
  </inkml:definitions>
  <inkml:trace contextRef="#ctx0" brushRef="#br0">0 8 7687,'0'0'18738,"69"11"-18097,-9-11-385,14 0-192,5 0 32,3 0-544,-5 0-1859,-8 0-1600,-12-8-2275,-9-3-5637</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3:11.401"/>
    </inkml:context>
    <inkml:brush xml:id="br0">
      <inkml:brushProperty name="width" value="0.025" units="cm"/>
      <inkml:brushProperty name="height" value="0.025" units="cm"/>
    </inkml:brush>
  </inkml:definitions>
  <inkml:trace contextRef="#ctx0" brushRef="#br0">93 14 16047,'0'0'9006,"10"-5"-8355,-4 3-590,0 1 0,1-1-1,-1 1 1,0 0 0,1 0-1,-1 1 1,1 0-1,-1 0 1,0 0 0,1 1-1,-1 0 1,1 0 0,-1 1-1,0-1 1,0 1 0,0 1-1,0-1 1,0 1 0,-1 0-1,1 1 1,-1-1 0,0 1-1,0 0 1,5 5-1,-6-6-62,0 0-1,0 1 1,-1-1-1,1 1 0,-1 0 1,0 0-1,0 0 1,0 0-1,-1 0 0,1 1 1,-1-1-1,0 1 1,-1 0-1,1 0 0,-1-1 1,0 1-1,0 0 1,0 0-1,-1 0 1,1 0-1,-1 0 0,-1 0 1,1 0-1,-1 0 1,1 0-1,-3 7 0,-1-3 16,0 0 0,0 0 0,-1-1-1,0 0 1,-1 0 0,0 0 0,0 0 0,0-1-1,-1 0 1,0 0 0,-1-1 0,-14 10 0,-72 42 523,28-18-1989,26-12-3647,29-21-4189</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3:12.088"/>
    </inkml:context>
    <inkml:brush xml:id="br0">
      <inkml:brushProperty name="width" value="0.025" units="cm"/>
      <inkml:brushProperty name="height" value="0.025" units="cm"/>
    </inkml:brush>
  </inkml:definitions>
  <inkml:trace contextRef="#ctx0" brushRef="#br0">51 1 18353,'0'0'7907,"1"11"-7326,-3 25-362,0 0 0,-3 1-1,-11 48 1,7-49-178,3 0-1,0 0 1,3 0 0,1 64 0,2-98-131,0-1 0,0 0 0,0 0 0,1 1 0,-1-1 0,0 0 0,1 0 0,-1 0 0,1 1 0,-1-1 0,1 0 0,-1 0 0,1 0 1,0 0-1,0 0 0,-1 0 0,1 0 0,0 0 0,0 0 0,0-1 0,0 1 0,0 0 0,0 0 0,0-1 0,1 1 0,0 0 0,36 2-6530,-2-6-1841</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3:12.427"/>
    </inkml:context>
    <inkml:brush xml:id="br0">
      <inkml:brushProperty name="width" value="0.025" units="cm"/>
      <inkml:brushProperty name="height" value="0.025" units="cm"/>
    </inkml:brush>
  </inkml:definitions>
  <inkml:trace contextRef="#ctx0" brushRef="#br0">243 47 19827,'0'0'1735,"-13"-7"-59,11 6-1588,-10-6 200,-1 0-1,0 2 1,0 0-1,-16-5 1,25 9-271,-1 0 1,1 0-1,0 0 1,0 1-1,0 0 1,-1 0-1,1 0 1,0 0-1,-1 0 1,1 1-1,0 0 1,0 0-1,0 0 1,0 1 0,0-1-1,0 1 1,0 0-1,0 0 1,0 0-1,1 0 1,-6 6-1,3-2 95,1 0 0,0 1 0,0 0 0,1-1 0,0 2 0,0-1 0,1 0 0,0 1 0,0 0 0,1 0 0,-1-1 0,2 1 0,-1 1 1,1 13-1,0-18-55,1 0 0,0 0 0,0 0 0,0 0 0,1 0 0,0 0 0,-1 0 0,1-1 0,1 1 0,-1 0 1,0 0-1,1-1 0,0 1 0,0-1 0,0 0 0,0 1 0,1-1 0,-1 0 0,1 0 0,0-1 0,-1 1 1,1 0-1,1-1 0,-1 0 0,0 0 0,0 0 0,1 0 0,0 0 0,-1-1 0,1 1 0,7 1 0,-4-2 3,1 0 0,-1 0 0,1-1 0,-1 0-1,1-1 1,0 1 0,-1-1 0,1-1-1,-1 0 1,0 0 0,1 0 0,-1-1-1,0 0 1,-1 0 0,1 0 0,0-1-1,-1 0 1,0-1 0,0 1 0,0-1-1,0-1 1,-1 1 0,0-1 0,0 0 0,-1 0-1,1 0 1,-1 0 0,-1-1 0,1 0-1,-1 0 1,0 0 0,-1 0 0,1 0-1,-1 0 1,-1-1 0,0 1 0,0-1-1,0 1 1,-1-1 0,-1-11 0,1 18-53,-1-1-1,1 1 1,-1-1 0,1 1-1,-1-1 1,0 1 0,0 0 0,0-1-1,0 1 1,0 0 0,0 0 0,0 0-1,0-1 1,0 1 0,-1 0 0,1 0-1,0 1 1,-1-1 0,1 0 0,0 0-1,-1 1 1,1-1 0,-1 1-1,1-1 1,-1 1 0,0 0 0,1-1-1,-1 1 1,1 0 0,-1 0 0,0 0-1,1 0 1,-1 1 0,1-1 0,-1 0-1,-2 1 1,0 0-144,0-1 0,0 1-1,1 0 1,-1 0 0,0 0-1,1 1 1,-1-1 0,1 1 0,-1 0-1,1 0 1,0 0 0,0 0 0,0 1-1,-5 4 1,7-5-176,0 0-1,-1 0 1,1 0 0,0 1-1,1-1 1,-1 0-1,0 0 1,1 1 0,-1-1-1,1 0 1,0 4 0,0-6 57,0 1 0,0 0 1,0 0-1,0-1 1,0 1-1,0 0 1,0 0-1,1-1 0,-1 1 1,0 0-1,1 0 1,-1-1-1,0 1 1,1 0-1,-1-1 1,1 1-1,-1-1 0,1 1 1,-1-1-1,1 1 1,0-1-1,-1 1 1,1-1-1,0 1 0,-1-1 1,1 0-1,0 1 1,-1-1-1,1 0 1,0 0-1,0 1 0,-1-1 1,1 0-1,1 0 1,20 1-7497</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3:12.769"/>
    </inkml:context>
    <inkml:brush xml:id="br0">
      <inkml:brushProperty name="width" value="0.025" units="cm"/>
      <inkml:brushProperty name="height" value="0.025" units="cm"/>
    </inkml:brush>
  </inkml:definitions>
  <inkml:trace contextRef="#ctx0" brushRef="#br0">110 0 16335,'0'0'5040,"-9"4"-3476,8-4-1514,-57 27 2006,55-26-1991,0 0 0,1 1 0,-1 0 0,1-1 0,-1 1 0,1 0 0,-1 0 0,1 0 0,0 1-1,0-1 1,0 1 0,0-1 0,1 1 0,-1-1 0,1 1 0,-1 0 0,1 0 0,0 0 0,0 0 0,-1 4 0,2-6-81,1 0 1,-1 0-1,0 0 1,1-1-1,-1 1 0,1 0 1,-1-1-1,1 1 0,-1 0 1,1-1-1,0 1 1,-1-1-1,1 1 0,-1-1 1,1 1-1,0-1 0,0 1 1,-1-1-1,1 0 1,0 1-1,0-1 0,0 0 1,-1 0-1,1 0 0,0 1 1,1-1-1,29 5-393,-23-5 114,23 5-356,-15-4 69,0 1 0,-1 1 0,1 0 0,-1 1 0,27 11 0,-41-15 638,0 1 0,-1-1-1,1 0 1,0 0 0,0 1 0,0-1-1,-1 1 1,1-1 0,0 1 0,0-1-1,-1 1 1,1-1 0,0 1 0,-1 0-1,1-1 1,-1 1 0,1 0 0,-1 0 0,1-1-1,-1 1 1,0 0 0,1 0 0,-1 0-1,0-1 1,1 1 0,-1 0 0,0 0-1,0 0 1,0 0 0,0 0 0,0 0-1,0-1 1,0 1 0,0 0 0,0 0 0,-1 0-1,1 0 1,0 0 0,0-1 0,-1 1-1,1 0 1,-1 0 0,1 0 0,0-1-1,-1 1 1,0 0 0,1-1 0,-1 1-1,1 0 1,-1-1 0,0 1 0,1-1 0,-1 1-1,0-1 1,0 1 0,1-1 0,-3 1-1,-48 27 4098,48-27-4024,-66 22 2074,65-22-2131,-1 0-1,0 0 1,1-1 0,-1 1 0,0-1 0,0 0 0,0 0 0,1 0 0,-1-1-1,0 0 1,0 0 0,1 0 0,-6-2 0,9 2-205,0 0 0,0 0 0,0 0 0,0 0 0,0 0 0,0 0 0,1 0 0,-1 0 0,0 0 0,0 0 0,1 0 0,-1-1 0,1 1 0,-1 0 0,1-1 0,-1 1 0,1 0 0,0-1 0,0 1 0,0 0 0,0-1 1,0 1-1,0-1 0,0 1 0,0 0 0,0-1 0,1-2 0,0 0-869,0 1 1,0-1-1,1 0 0,-1 0 1,1 0-1,0 1 1,0-1-1,4-5 0,15-13-6914</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3:13.113"/>
    </inkml:context>
    <inkml:brush xml:id="br0">
      <inkml:brushProperty name="width" value="0.025" units="cm"/>
      <inkml:brushProperty name="height" value="0.025" units="cm"/>
    </inkml:brush>
  </inkml:definitions>
  <inkml:trace contextRef="#ctx0" brushRef="#br0">0 98 9513,'0'0'4933,"10"-2"-1485,97-23 4913,-94 21-7705,0 0 0,-1-1 0,1 0 0,-1-1-1,-1-1 1,1 0 0,12-9 0,-24 15-632,0 1 0,1 0-1,-1 0 1,0 0 0,1 0 0,-1 0 0,0-1 0,1 1-1,-1 0 1,0 0 0,0-1 0,1 1 0,-1 0 0,0 0 0,0-1-1,0 1 1,1 0 0,-1-1 0,0 1 0,0 0 0,0-1-1,0 1 1,0 0 0,0-1 0,0 1 0,1 0 0,-1-1 0,0 1-1,0 0 1,0-1 0,0 1 0,-1 0 0,1-1 0,0 1-1,0-1 1,0 1 0,0 0 0,0 0 0,0-1 0,0 1 0,-1-1-1,-17-3 146,-24 9-272,29-1 93,0 1 0,0 0 0,1 1 0,-1 1 0,1 0 0,-15 11-1,22-14 16,-1 1-1,0-1 1,1 1-1,0 0 0,0 0 1,1 0-1,0 1 0,-1 0 1,2 0-1,-1 0 1,1 0-1,0 0 0,0 1 1,-2 9-1,5-14 0,-1 0-1,1 0 0,1-1 1,-1 1-1,0 0 0,0 0 1,1 0-1,-1-1 0,1 1 1,-1 0-1,1 0 1,0-1-1,0 1 0,0 0 1,0-1-1,0 1 0,0-1 1,0 0-1,0 1 1,1-1-1,-1 0 0,0 1 1,1-1-1,-1 0 0,1 0 1,0 0-1,-1-1 1,1 1-1,0 0 0,-1 0 1,1-1-1,0 1 0,0-1 1,0 0-1,-1 1 1,1-1-1,2 0 0,12 2 15,1 0 0,-1-1 0,21-2-1,-21 1-13,-6 0-50,74-5-2109,-79 5 1904,-1 0 0,0-1 0,1 0 0,-1 0 0,0-1-1,0 1 1,0-1 0,0 0 0,0 0 0,0 0 0,-1 0 0,1-1-1,-1 1 1,1-1 0,-1 0 0,3-4 0,-1-9-8088,-4-2-8562</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28.322"/>
    </inkml:context>
    <inkml:brush xml:id="br0">
      <inkml:brushProperty name="width" value="0.025" units="cm"/>
      <inkml:brushProperty name="height" value="0.025" units="cm"/>
    </inkml:brush>
  </inkml:definitions>
  <inkml:trace contextRef="#ctx0" brushRef="#br0">1 609 21364,'33'-49'192,"18"-11"-160,29-11 0,24-10 65,22-6-65,8 0-32,-6-1-609,-14 3-5733</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3:13.468"/>
    </inkml:context>
    <inkml:brush xml:id="br0">
      <inkml:brushProperty name="width" value="0.025" units="cm"/>
      <inkml:brushProperty name="height" value="0.025" units="cm"/>
    </inkml:brush>
  </inkml:definitions>
  <inkml:trace contextRef="#ctx0" brushRef="#br0">1 48 17905,'0'0'1345,"83"-13"1506,-19 4-993,9 1-1154,5 5-159,1-3-641,-5-2-6278</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3:14.202"/>
    </inkml:context>
    <inkml:brush xml:id="br0">
      <inkml:brushProperty name="width" value="0.025" units="cm"/>
      <inkml:brushProperty name="height" value="0.025" units="cm"/>
    </inkml:brush>
  </inkml:definitions>
  <inkml:trace contextRef="#ctx0" brushRef="#br0">1 1 16624,'0'0'7281,"6"11"-6469,4 13-293,-1 0-1,0 0 1,-2 1 0,5 31 0,-12-52-403,1-1 1,-1 0-1,1 0 0,0 0 0,0 0 0,0 0 1,0 0-1,0 0 0,1 0 0,0-1 0,-1 1 1,1 0-1,0-1 0,0 1 0,0-1 0,4 3 1,-4-4-36,0 0 1,0 0 0,0-1-1,1 1 1,-1 0-1,0-1 1,0 0 0,1 0-1,-1 1 1,0-1 0,1 0-1,-1-1 1,0 1-1,0 0 1,1-1 0,-1 1-1,0-1 1,0 0-1,0 0 1,1 0 0,-1 0-1,0 0 1,3-2 0,9-6 61,0-1 0,0-1 1,13-13-1,-15 13-120,0 1 0,0 0 0,1 1 0,16-9 0,-29 18-27,0 0-1,1 0 0,-1 0 1,0-1-1,1 1 0,-1 0 1,1 0-1,-1 0 0,0 0 1,1 0-1,-1 0 0,1 0 0,-1 0 1,0 0-1,1 0 0,-1 0 1,1 0-1,-1 0 0,0 0 1,1 0-1,-1 0 0,1 0 1,-1 1-1,0-1 0,1 0 1,-1 0-1,0 1 0,1-1 1,-1 0-1,0 0 0,1 1 1,-1-1-1,0 0 0,1 1 1,5 19 14,-6 34 154,-1-41-175,1-12-84,0 0-1,0 0 0,0 1 1,0-1-1,0 0 1,1 0-1,-1 1 0,0-1 1,1 0-1,-1 0 1,0 0-1,1 1 0,-1-1 1,1 0-1,0 0 1,-1 0-1,1 0 1,0 0-1,1 1 0,15 1-7745,-5-6 10</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3:14.563"/>
    </inkml:context>
    <inkml:brush xml:id="br0">
      <inkml:brushProperty name="width" value="0.025" units="cm"/>
      <inkml:brushProperty name="height" value="0.025" units="cm"/>
    </inkml:brush>
  </inkml:definitions>
  <inkml:trace contextRef="#ctx0" brushRef="#br0">214 17 20531,'0'0'2872,"-10"-2"-154,-1-1-2330,0 0 0,0 1 1,0 1-1,0 0 0,-13 0 1,19 1-385,1 1 0,-1-1 1,1 1-1,-1 0 0,1 0 1,-1 1-1,1-1 1,0 1-1,0 0 0,0 0 1,0 1-1,0-1 0,0 1 1,0 0-1,1 0 1,0 0-1,-1 0 0,-2 4 1,0 1-10,1 0 1,0 0 0,0 1 0,1-1-1,0 1 1,-4 13 0,6-17 12,1 0 0,0 0 0,-1 1 0,2-1 0,-1 0 0,1 1 0,0-1 0,0 0 0,0 1 0,1-1 0,0 0 0,3 11 0,-3-14 0,0 0-1,1 0 0,-1-1 1,1 1-1,0 0 0,-1-1 1,1 1-1,0-1 0,0 1 1,0-1-1,0 0 0,0 0 1,0 0-1,0 0 0,0 0 1,1 0-1,-1-1 0,0 1 1,1-1-1,-1 0 0,0 1 0,1-1 1,3 0-1,3 0 41,-1-1 0,0 1 0,1-1 1,-1 0-1,14-5 0,-11 1-16,0 0 1,0-1-1,0 0 1,-1-1-1,0 0 1,-1 0-1,0-1 1,0 0-1,11-13 0,-13 13-5,-1 0-1,0 0 0,0-1 1,0 1-1,-1-1 0,0 0 1,-1-1-1,0 1 0,-1-1 1,0 0-1,3-14 0,-9 15-160,-7 15-55,-7 14-21,14-13-110,-1 1 1,2-1 0,-1 1 0,1 0-1,0 0 1,0 8 0,1-13-34,1-1 0,0 0 0,-1 1 0,1-1 1,0 1-1,0-1 0,0 0 0,1 1 0,-1-1 0,1 0 0,-1 1 1,1-1-1,0 0 0,-1 0 0,1 0 0,1 1 0,-1-1 1,0 0-1,0 0 0,1 0 0,-1-1 0,1 1 0,-1 0 1,3 1-1,18 5-5279</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3:14.952"/>
    </inkml:context>
    <inkml:brush xml:id="br0">
      <inkml:brushProperty name="width" value="0.025" units="cm"/>
      <inkml:brushProperty name="height" value="0.025" units="cm"/>
    </inkml:brush>
  </inkml:definitions>
  <inkml:trace contextRef="#ctx0" brushRef="#br0">129 211 8296,'0'0'12988,"-11"8"-12545,-5 4-208,0 0 0,1 1 1,-17 19-1,28-29-175,1 0 0,0 1 0,-1-1 1,1 1-1,1 0 0,-1 0 0,1 0 1,-1 0-1,1 1 0,0-1 0,1 0 1,-1 1-1,1-1 0,0 1 0,0 0 1,0-1-1,1 1 0,-1 0 0,1 0 1,0-1-1,1 1 0,-1 0 0,2 6 0,0-9-50,-1-1 0,0 1 0,0-1 0,1 0 0,-1 1 0,0-1 0,1 0 0,-1 0 0,1 0 0,0 0 0,-1 0 0,1 0 0,0-1 0,0 1 0,-1 0 0,1-1 0,0 0 0,0 1 0,0-1 0,0 0 0,0 0 0,2 0 0,46-3 236,-31-1-118,-1 0 1,0-2-1,0 0 1,0-1-1,0-1 1,-1 0-1,-1-2 1,20-14-1,-13 8 113,0-1 0,-2-2-1,0 0 1,35-43-1,-47 50-171,-1 0 0,-1 0 0,0-1 0,8-18 1,-13 25-35,1-1 0,-1 0 0,-1 1 0,1-1 0,-1 0 0,0 0 0,0 0 0,-1 0 0,0 0 0,-2-13 1,2 18-32,-1 1 0,1-1 0,-1 0 0,1 1 0,-1-1 0,1 1 0,-1-1 0,0 1 0,0-1 0,0 1 0,0-1 0,0 1 0,0 0 0,0-1 0,-1 1 0,1 0 0,0 0 0,-1 0 0,1 0 0,-1 0 0,1 0 0,-4 0 0,2 0 8,-1 0 0,0 0 0,1 1-1,-1-1 1,0 1 0,0 0 0,1 0 0,-1 1 0,0-1 0,-4 2-1,-3 1 17,0 0 0,-1 1 0,2 0 0,-1 1-1,-18 11 1,-41 36 243,65-48-243,0 1 1,1 0-1,-1 0 0,1 0 0,0 0 1,0 1-1,0 0 0,1-1 1,0 1-1,-4 11 0,7-16-24,-1 0 0,1 0-1,0 1 1,0-1 0,-1 0 0,1 0-1,0 0 1,0 1 0,0-1 0,1 0 0,-1 0-1,0 0 1,0 0 0,1 1 0,-1-1-1,0 0 1,1 0 0,0 0 0,-1 0-1,1 0 1,-1 0 0,1 0 0,0 0 0,0 0-1,-1 0 1,1-1 0,0 1 0,0 0-1,0 0 1,0-1 0,0 1 0,0-1-1,0 1 1,0-1 0,0 1 0,1-1 0,0 1-1,51 6 96,-42-6-127,52 0-1168,-48-3 909,-1 2 1,1 0 0,0 0-1,0 2 1,-1 0 0,1 0-1,-1 2 1,0-1 0,1 2 0,16 7-1,-30-10 286,1-1-1,0 0 1,0 1 0,-1-1-1,1 1 1,-1 0-1,0-1 1,1 1 0,-1 0-1,0 0 1,0 0-1,0 0 1,0 0 0,-1 0-1,1 0 1,0 0-1,-1 0 1,1 1-1,-1-1 1,0 0 0,0 0-1,0 0 1,0 1-1,0-1 1,0 0 0,-1 3-1,-1 1-153,1 0-1,-1 1 1,0-1 0,0-1-1,-1 1 1,0 0-1,-5 8 1,1-5-4698</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3:15.731"/>
    </inkml:context>
    <inkml:brush xml:id="br0">
      <inkml:brushProperty name="width" value="0.025" units="cm"/>
      <inkml:brushProperty name="height" value="0.025" units="cm"/>
    </inkml:brush>
  </inkml:definitions>
  <inkml:trace contextRef="#ctx0" brushRef="#br0">263 155 16335,'9'-8'3284,"-4"3"-2739,39-43 3395,-42 45-3684,0 1 0,0-1 0,0-1-1,0 1 1,-1 0 0,1 0 0,-1-1 0,0 1 0,0-1 0,0 1 0,0-1 0,-1 1-1,1-1 1,-1 0 0,0 1 0,0-1 0,-1-6 0,0 8-202,0 1 0,0-1 1,0 0-1,0 1 0,-1-1 0,1 0 1,0 1-1,-1 0 0,1-1 0,-1 1 1,1 0-1,-1 0 0,0 0 0,0 0 1,1 0-1,-1 0 0,0 0 0,0 1 1,0-1-1,0 1 0,0-1 0,0 1 1,0 0-1,0-1 0,0 1 1,-3 1-1,-4-2-55,0 2-1,1-1 1,-1 1 0,1 0-1,-12 4 1,10-1-3,-1 0 0,1 1 0,0 0-1,0 1 1,0 0 0,1 1 0,0 0-1,0 0 1,-7 9 0,11-11 1,0-1 0,1 1 0,0 0 0,0 0 0,0 1 0,1-1 0,0 1 0,0-1 0,0 1 0,0 0 0,1 0 0,0 0 0,1 1 0,-1-1 0,1 0 0,0 1 0,1 8 0,0-13 3,1 0-1,0-1 1,-1 1-1,1-1 1,0 1-1,0-1 1,0 1-1,0-1 1,0 1-1,1-1 1,-1 0-1,0 0 1,1 1-1,-1-1 1,1 0-1,-1 0 0,1-1 1,-1 1-1,1 0 1,0 0-1,-1-1 1,1 1-1,0-1 1,0 1-1,-1-1 1,1 0-1,0 0 1,0 0-1,-1 0 1,5 0-1,5 0 36,0 0 0,1-1-1,18-4 1,-18 1-16,0 0 0,1-1 0,-1 0 0,-1-1 0,15-9 0,-17 9-30,0 0-1,1 1 0,0 0 1,0 1-1,0 0 1,1 0-1,20-3 0,-31 7-6,1 0 0,-1 0 0,1 0 1,0 0-1,-1 0 0,1 0 0,-1 0 0,1 1 0,-1-1 0,1 0 0,-1 0 0,1 1 0,-1-1 0,0 0 0,1 1 0,-1-1 0,1 0 0,-1 1 1,0-1-1,1 1 0,-1-1 0,0 1 0,1-1 0,-1 0 0,0 1 0,0-1 0,1 1 0,-1 0 0,0-1 0,0 1 0,0-1 0,0 1 0,0-1 0,0 2 1,1 23-267,-1-18 256,1 58 122,1-19-150,-3 1 1,-1-1-1,-12 65 1,12-99 168,0 0 0,-2-1 1,1 1-1,-2-1 0,1 0 0,-1 0 0,-1-1 1,0 1-1,-1-1 0,0-1 0,0 1 0,-1-1 1,0 0-1,0-1 0,-1 0 0,0 0 1,-1-1-1,-14 8 0,19-12-42,0 0 0,0-1 0,0 1 0,0-1-1,0-1 1,-1 1 0,1-1 0,-1 0 0,1 0 0,-1 0 0,0-1 0,1 0 0,-1 0 0,1 0 0,-1-1-1,0 0 1,1 0 0,-9-3 0,7 1-51,1 0 0,0-1 0,0 0 0,0 0 0,0 0-1,1-1 1,0 0 0,0 0 0,0 0 0,0-1 0,1 1 0,0-1 0,-4-7 0,1 0-59,0 0 0,1-1 0,1 0 1,0 0-1,1-1 0,0 1 1,1-1-1,1 0 0,0 0 0,1 0 1,1 0-1,0 0 0,3-19 1,0 25-226,-1 1 0,1 0-1,0 0 1,1 0 0,0 0 0,0 0 0,1 1 0,0 0 0,0 0 0,12-12 0,5-2-3559,43-32 1,-38 32-699,14-13-6897</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3:16.090"/>
    </inkml:context>
    <inkml:brush xml:id="br0">
      <inkml:brushProperty name="width" value="0.025" units="cm"/>
      <inkml:brushProperty name="height" value="0.025" units="cm"/>
    </inkml:brush>
  </inkml:definitions>
  <inkml:trace contextRef="#ctx0" brushRef="#br0">0 113 15631,'0'0'11659,"77"-22"-9930,1 13-704,18-4-736,14 0-193,6 1-32,0-2-449,-7 0-3266,-1-1-6310</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32.801"/>
    </inkml:context>
    <inkml:brush xml:id="br0">
      <inkml:brushProperty name="width" value="0.025" units="cm"/>
      <inkml:brushProperty name="height" value="0.025" units="cm"/>
    </inkml:brush>
  </inkml:definitions>
  <inkml:trace contextRef="#ctx0" brushRef="#br0">0 472 16271,'0'0'7842,"11"8"-7479,-11-8-361,6 4 39,0 0 0,0 0 0,0 1 0,-1 0 0,1 0 0,-1 1 0,-1-1 0,1 1 1,-1 0-1,0 0 0,0 1 0,-1-1 0,4 10 0,11 44 60,-2 1 1,12 105-1,3 16 4303,-31-180-4345,1 0 0,-1 1-1,1-1 1,0 0 0,0 0-1,0 1 1,0-1 0,0 0-1,0 0 1,1 0 0,-1 0-1,3 2 1,-3-3-11,0-1-1,-1 1 1,1 0-1,0-1 1,0 1 0,0-1-1,0 0 1,0 1 0,0-1-1,0 0 1,0 0 0,0 1-1,0-1 1,0 0 0,0 0-1,0 0 1,0 0 0,0 0-1,0 0 1,2-1-1,-1 0 13,1 0-1,-1 0 0,0 0 0,0-1 0,0 1 0,0-1 1,0 0-1,0 1 0,0-1 0,0 0 0,0 0 0,-1 0 1,1 0-1,-1 0 0,0-1 0,1 1 0,-1 0 0,0-1 1,0 1-1,0-5 0,0 4-59,0 0 0,0 0 0,0 0 0,0 0 0,-1 0 0,0 0 0,1-1 0,-1 1 0,-1 0 0,1 0 0,0-1 0,-1 1 0,1 0 0,-1 0 0,0 0 0,0 0 0,0 0 0,-1 0 0,1 0 0,-1 0 0,-1-2 0,2 4 0,1 0 0,-1 1 0,1-1 0,0 1 0,0-1 0,-1 0 0,1 1 0,0-1 0,0 0 0,0 1 0,0-1 0,-1 0 0,1 1 0,0-1 0,0 0 0,0 0 0,1 1 0,-1-1 0,0 0 0,0 1 0,0-1 0,0 0 0,1 1 0,-1-1 0,0 0 0,1 1 0,-1-1 0,0 1 0,1-1 0,-1 1 0,2-2 0,18-21 0,-9 12 0,1-7 0,-1-1 0,0 0 0,-1-1 0,-1 0 0,9-32 0,21-111 0,-17 65 0,-11 53 0,-6 17 0,2 1 0,1 0 0,1 0 0,1 1 0,22-41 0,-29 63 0,-1-1 0,1 0 0,-1 0 0,0-1 0,-1 1 0,1 0 0,-1-1 0,0 1 0,0-1 0,-1 1 0,1-1 0,-1 0 0,-1-6 0,1-2 0,34 13 0,92 0 0,-56 2 0,1-4 0,137-21 0,-59-10 0,151-30 0,-234 54 0,0 3 0,107 1 0,-167 6 0,1 1 0,0 0 0,0 0 0,0 0 0,-1 1 0,1 0 0,-1 0 0,1 0 0,-1 1 0,7 4 0,-11-5 0,1 0 0,0 0 0,0 0 0,-1 0 0,0 1 0,1-1 0,-1 1 0,0 0 0,0 0 0,0 0 0,-1 0 0,1 0 0,-1 0 0,1 0 0,-1 0 0,0 0 0,0 1 0,-1-1 0,1 0 0,-1 1 0,1-1 0,-1 4 0,-1 13 25,-1-1 1,-1 0-1,-9 31 0,7-31-151,1 0-1,1 0 0,-2 33 0,6-47-2171,2-4-3593</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33.397"/>
    </inkml:context>
    <inkml:brush xml:id="br0">
      <inkml:brushProperty name="width" value="0.025" units="cm"/>
      <inkml:brushProperty name="height" value="0.025" units="cm"/>
    </inkml:brush>
  </inkml:definitions>
  <inkml:trace contextRef="#ctx0" brushRef="#br0">6 33 19058,'-1'-1'260,"1"1"-1,-1-1 1,1 0-1,-1 0 1,1 1-1,-1-1 1,1 0 0,0 0-1,-1 0 1,1 1-1,0-1 1,0 0 0,-1 0-1,1 0 1,0 0-1,0 0 1,0 1-1,0-1 1,0 0 0,0 0-1,0 0 1,0 0-1,1-1 1,0 1-110,0 0 0,-1 0 1,1 0-1,0 1 0,0-1 0,0 0 1,-1 1-1,1-1 0,0 1 0,0-1 1,0 1-1,0-1 0,0 1 0,0 0 1,0-1-1,2 1 0,53-2 514,-43 3 20,-4 0-653,-1 0-1,0 1 1,1-1 0,-1 2-1,0-1 1,0 1-1,0 1 1,0-1 0,8 7-1,-13-9-29,-1 1 1,1-1-1,-1 1 1,0 0-1,0 0 0,0 0 1,0 1-1,0-1 1,0 0-1,0 1 0,-1-1 1,1 1-1,1 3 0,-3-4 11,0 0 0,1-1 0,-1 1 0,0 0-1,0 0 1,0 0 0,0 0 0,0-1 0,-1 1 0,1 0-1,-1 0 1,1 0 0,-1-1 0,1 1 0,-1 0-1,0-1 1,0 1 0,0-1 0,0 1 0,0-1-1,0 1 1,0-1 0,-3 2 0,-6 7 370,-3 6 236,13-15-617,0-1 0,0 1 0,1 0 0,-1-1 0,0 1 0,0 0 0,1-1 0,-1 1 0,1 0 0,-1-1 0,0 1 0,1-1 0,-1 1 0,1-1 0,0 1 0,-1-1 0,1 1 0,-1-1 0,1 0 0,0 1 0,-1-1 0,1 0 0,0 1 0,-1-1 0,1 0 0,0 0 0,-1 1 0,1-1 0,1 0 0,13 5 14,1 1 7,1 0 1,23 14 0,-37-19-23,0 1 0,0-1 0,0 1 0,-1 0 1,1 1-1,0-1 0,-1 0 0,0 1 0,1-1 0,-1 1 0,0 0 1,0 0-1,0-1 0,-1 1 0,1 1 0,-1-1 0,0 0 0,0 0 0,2 6 1,-3-7 13,0 0 0,0-1 0,0 1 0,-1 0 0,1 0 0,0 0 0,-1 0 0,1 0 0,-1-1 0,0 1 0,1 0 0,-1-1 0,0 1 0,0 0 0,0-1 0,0 1 0,0-1 0,-1 1 0,1-1 0,-2 2 0,-1 0 65,-1 0 1,1 0-1,-1 0 1,1 0-1,-1-1 1,0 0-1,-6 2 1,-6 0 150,1 0 1,0-1-1,-29 1 1,34-3-231,-44-1 0,54 0 0,-1 0 0,0 0 0,0 0 0,0-1 0,0 1 0,0 0 0,1-1 0,-1 1 0,0-1 0,0 0 0,1 0 0,-1 0 0,0 0 0,1 0 0,-1 0 0,1 0 0,-1 0 0,1 0 0,0-1 0,0 1 0,-1-1 0,0-1 0,2 2 0,0 1 0,-1 0 0,1-1 0,0 1 0,0 0 0,0-1 0,0 1 0,0 0 0,0-1 0,0 1 0,0 0 0,0 0 0,0-1 0,0 1 0,1 0 0,-1-1 0,0 1 0,0 0 0,0-1 0,0 1 0,0 0 0,1 0 0,-1-1 0,0 1 0,0 0 0,0 0 0,1-1 0,-1 1 0,0 0 0,0 0 0,1 0 0,-1-1 0,0 1 0,1 0 0,-1 0 0,0 0 0,0 0 0,1 0 0,-1 0 0,0 0 0,1-1 0,-1 1 0,0 0 0,1 0 0,18 0 0,-15 0 0,28 0-890,58 0-9799,-37-1-3260</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34.537"/>
    </inkml:context>
    <inkml:brush xml:id="br0">
      <inkml:brushProperty name="width" value="0.025" units="cm"/>
      <inkml:brushProperty name="height" value="0.025" units="cm"/>
    </inkml:brush>
  </inkml:definitions>
  <inkml:trace contextRef="#ctx0" brushRef="#br0">71 0 14414,'0'0'9320,"0"4"-8812,0 9-424,1 0 0,1 0 0,0 0 0,1 0 0,0-1 0,1 1 0,0-1 0,1 0 0,1 0 0,0 0 0,12 17 1,22 17 603,13 18 3,-49-60-616,-1 1 0,0 0 0,-1 0 0,1 0 0,-1 0 0,0 0 0,0 0 0,-1 1 0,0-1 0,0 0 0,1 10 0,-2-14 5,-1 1 0,1-1 1,-1 0-1,1 0 0,-1 1 0,1-1 0,-1 0 1,0 0-1,0 0 0,0 0 0,1 0 0,-1 0 1,0 0-1,0 0 0,0 0 0,0 0 0,-1-1 1,1 1-1,0 0 0,0-1 0,0 1 0,-1-1 1,1 1-1,0-1 0,0 0 0,-1 1 0,1-1 1,0 0-1,-1 0 0,1 0 0,0 0 0,-1 0 1,1 0-1,-3-1 0,-50-5 530,-5-11-444,46 13-158,1 0 0,0 0-1,-1 1 1,1 1 0,-18-1 0,30 3-35,1 0 17,-1 0 53,1 0 0,0 0 0,0 0 1,0 0-1,-1-1 0,1 1 0,0 0 0,0 0 0,-1-1 0,1 1 0,0 0 0,-1-1 0,1 1 0,0 0 0,-1-1 1,1 1-1,-1-1 0,1 1 0,-1-1 0,1 0 0,-1 1 0,1-1 0,-1 0 0,1 1 0,-1-1 0,1 0 1,-1 0-38,0 0 0,0 1 1,0-1-1,0 1 0,-1-1 1,1 1-1,0-1 0,0 0 1,0 1-1,-1-1 0,1 1 1,0-1-1,0 1 1,-1-1-1,1 1 0,-1-1 1,1 1-1,0 0 0,-1-1 1,1 1-1,-1-1 0,1 1 1,-1 0-1,1-1 0,-1 1 1,1 0-1,-1 0 0,1 0 1,-1-1-1,1 1 1,-1 0-1,0 0 0,1 0 1,-1 0-1,1 0 0,-1 0 1,0 0-1,1 0 0,-1 0 1,1 0-1,-2 0 0,2 0 133,10-22-14979,-3 9-1859</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35.438"/>
    </inkml:context>
    <inkml:brush xml:id="br0">
      <inkml:brushProperty name="width" value="0.025" units="cm"/>
      <inkml:brushProperty name="height" value="0.025" units="cm"/>
    </inkml:brush>
  </inkml:definitions>
  <inkml:trace contextRef="#ctx0" brushRef="#br0">1 403 13933,'0'0'17072,"11"-9"-16073,49-42-847,-3-2 1,-1-3 0,-4-2-1,66-93 1,-103 127-153,-29 76 0,-23 28 0,14-32 0,2 1 0,-27 90 0,47-134 5,0-1-1,0 1 1,0 0 0,1-1-1,0 1 1,0-1 0,0 1-1,0 0 1,2 8 0,-1-12-13,-1 1 0,1-1 0,0 1-1,0-1 1,0 1 0,0-1 0,0 0 0,0 1 0,0-1 0,1 0 0,-1 0 0,0 0 0,1 0 0,-1 0 0,1 0 0,-1-1 0,1 1 0,-1 0 0,1-1 0,-1 1 0,1-1 0,0 0-1,-1 1 1,1-1 0,0 0 0,-1 0 0,1 0 0,2 0 0,32-2-3012,-33 1 2280,-1 0 1,1 1 0,0-1 0,-1-1 0,1 1-1,-1 0 1,1 0 0,-1-1 0,0 0 0,4-2-1,12-15-8004</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28.665"/>
    </inkml:context>
    <inkml:brush xml:id="br0">
      <inkml:brushProperty name="width" value="0.025" units="cm"/>
      <inkml:brushProperty name="height" value="0.025" units="cm"/>
    </inkml:brush>
  </inkml:definitions>
  <inkml:trace contextRef="#ctx0" brushRef="#br0">1 155 26809,'0'0'-320,"110"0"-192,-3-9 512,35-6-193,29-16-1792,11-12-2211,3-14-9898</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35.802"/>
    </inkml:context>
    <inkml:brush xml:id="br0">
      <inkml:brushProperty name="width" value="0.025" units="cm"/>
      <inkml:brushProperty name="height" value="0.025" units="cm"/>
    </inkml:brush>
  </inkml:definitions>
  <inkml:trace contextRef="#ctx0" brushRef="#br0">0 66 19506,'0'0'10731,"11"-1"-10283,36-6-202,0-3-1,90-31 1,-134 40-241,0-1 1,1 2 0,-1-1-1,0 0 1,1 1 0,-1-1-1,1 1 1,5 0 0,-8 0-4,-1 0 1,1 1 0,0-1 0,0 0 0,0 0-1,0 1 1,0-1 0,0 1 0,-1-1-1,1 0 1,0 1 0,0 0 0,0-1 0,-1 1-1,1-1 1,0 1 0,-1 0 0,1 0-1,-1-1 1,1 1 0,0 1 0,0 3 23,0 0 1,0-1 0,-1 1 0,0 0-1,0-1 1,0 1 0,0 0-1,-1 0 1,0-1 0,0 1-1,-3 8 1,-11 36 159,-3 0 0,-29 56 1,22-52-10,-24 75 0,49-127-177,-8 36 44,7-36-48,1-1 0,0 1 0,0-1 0,0 1 0,0-1 0,-1 1 0,1-1 0,0 1 0,0-1 0,0 1 0,0-1 0,0 1 0,0-1 0,0 1 0,0-1 0,0 1 0,1-1 0,-1 1 0,0-1 0,0 1 0,0-1 0,1 1 0,-1-1 0,0 1 0,0-1 0,1 1 0,-1-1 0,0 0 0,1 1 0,-1-1 0,1 0 0,-1 1 0,0-1 0,1 0 0,-1 1 0,1-1 0,-1 0 0,1 0 0,-1 0 0,1 1 0,-1-1 0,1 0 0,-1 0 0,1 0 0,-1 0 0,1 0 0,-1 0 0,1 0 0,-1 0 0,1 0 0,0 0 0,-1 0 0,1 0 0,0-1 0,0 1-158,0-1 0,-1 0-1,1 1 1,0-1 0,0 0 0,-1 1 0,1-1 0,-1 0-1,1 0 1,-1 0 0,1 0 0,-1 1 0,1-1 0,-1 0 0,1 0-1,-1 0 1,0 0 0,0 0 0,0 0 0,0 0 0,1 0-1,-1 0 1,-1-1 0,1-28-5565,-1 25 4215,-3-29-7712</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36.134"/>
    </inkml:context>
    <inkml:brush xml:id="br0">
      <inkml:brushProperty name="width" value="0.025" units="cm"/>
      <inkml:brushProperty name="height" value="0.025" units="cm"/>
    </inkml:brush>
  </inkml:definitions>
  <inkml:trace contextRef="#ctx0" brushRef="#br0">1 46 16816,'0'0'12716,"68"13"-10634,-11-13-929,10-5-1153,3-4 0,-2-1 0,-9 0 0,-11 3-1025,-14-1-4484,-9-2-6791</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36.462"/>
    </inkml:context>
    <inkml:brush xml:id="br0">
      <inkml:brushProperty name="width" value="0.025" units="cm"/>
      <inkml:brushProperty name="height" value="0.025" units="cm"/>
    </inkml:brush>
  </inkml:definitions>
  <inkml:trace contextRef="#ctx0" brushRef="#br0">0 1 19731,'0'0'4324,"72"37"-1345,-10-27-1090,15-2-287,10-2-481,1-2-705,-4 1-320,-13 0-352,-11 5-1570,-22 0-2113,-15 1-2243,-22-2-2819</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36.794"/>
    </inkml:context>
    <inkml:brush xml:id="br0">
      <inkml:brushProperty name="width" value="0.025" units="cm"/>
      <inkml:brushProperty name="height" value="0.025" units="cm"/>
    </inkml:brush>
  </inkml:definitions>
  <inkml:trace contextRef="#ctx0" brushRef="#br0">0 0 12524,'0'0'9385,"76"22"-6054,-14-19-160,15-3-1474,4 0-896,-2 0-641,-3 0-192,-11 0-2562,-15 0-5446</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43.893"/>
    </inkml:context>
    <inkml:brush xml:id="br0">
      <inkml:brushProperty name="width" value="0.025" units="cm"/>
      <inkml:brushProperty name="height" value="0.025" units="cm"/>
    </inkml:brush>
  </inkml:definitions>
  <inkml:trace contextRef="#ctx0" brushRef="#br0">39 1 15951,'0'0'5125,"4"14"-3449,-1-1-1307,1-1 0,-2 1 0,0 0 0,0-1 0,-2 1 0,1 0 0,-2 0 0,-1 18 0,-43 298 1452,37-241-1845,7 155-1,2-229-131,1-1 0,0 1 0,7 22 0,-9-33-67,1 0 0,0-1 0,0 1 0,0 0 0,0 0 1,1-1-1,-1 1 0,1-1 0,0 1 0,0-1 0,-1 0 1,1 0-1,1 0 0,-1 0 0,0 0 0,0 0 1,1 0-1,-1-1 0,1 1 0,0-1 0,-1 0 0,6 2 1,-7-3-5,0 0-1,1 1 1,-1-1 0,0 0 0,0 0 0,0 0 0,0 0 0,1-1 0,-1 1 0,0 0 0,0 0 0,0-1 0,0 1 0,0 0 0,0-1 0,2 0 0,18-22-6126</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44.234"/>
    </inkml:context>
    <inkml:brush xml:id="br0">
      <inkml:brushProperty name="width" value="0.025" units="cm"/>
      <inkml:brushProperty name="height" value="0.025" units="cm"/>
    </inkml:brush>
  </inkml:definitions>
  <inkml:trace contextRef="#ctx0" brushRef="#br0">0 1 18642,'0'0'8328,"65"6"-7047,-26 0-128,10-2-449,5-2-383,4 0-353,1-2-1153,-1 0-3075,-4-11-2499</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44.718"/>
    </inkml:context>
    <inkml:brush xml:id="br0">
      <inkml:brushProperty name="width" value="0.025" units="cm"/>
      <inkml:brushProperty name="height" value="0.025" units="cm"/>
    </inkml:brush>
  </inkml:definitions>
  <inkml:trace contextRef="#ctx0" brushRef="#br0">0 0 20692,'0'0'1409,"26"55"-32,-10-8 513,1 7-449,-2 12-352,-5 11-192,-1 6-737,-5 0-64,-1-1-1921,1-7-3716,0-13-6919</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5:39.952"/>
    </inkml:context>
    <inkml:brush xml:id="br0">
      <inkml:brushProperty name="width" value="0.025" units="cm"/>
      <inkml:brushProperty name="height" value="0.025" units="cm"/>
    </inkml:brush>
  </inkml:definitions>
  <inkml:trace contextRef="#ctx0" brushRef="#br0">1 1 19346,'0'0'3588,"24"56"-3268,0-20-256,8 5-32,1-2-224,6-6-1378,-1-8-544,-5-6-1601,-10-6-1090,-10-7 705</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5:40.296"/>
    </inkml:context>
    <inkml:brush xml:id="br0">
      <inkml:brushProperty name="width" value="0.025" units="cm"/>
      <inkml:brushProperty name="height" value="0.025" units="cm"/>
    </inkml:brush>
  </inkml:definitions>
  <inkml:trace contextRef="#ctx0" brushRef="#br0">1 168 11371,'0'0'10121,"33"-57"-9672,0 46-193,3 1-224,3-4-160,-3 0-769,0-2-769,-3 0-383,-12 0-418,-9 7-416,-12 5-2305</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5:40.655"/>
    </inkml:context>
    <inkml:brush xml:id="br0">
      <inkml:brushProperty name="width" value="0.025" units="cm"/>
      <inkml:brushProperty name="height" value="0.025" units="cm"/>
    </inkml:brush>
  </inkml:definitions>
  <inkml:trace contextRef="#ctx0" brushRef="#br0">102 281 14478,'0'0'1014,"1"-8"166,0-1-789,0-1 0,1 1 1,0 0-1,1 0 0,0 0 0,0 0 1,1 1-1,9-16 0,50-65-1113,-11 19-3070,-45 53 2365,-20 19 588,-21 21 937,2 14 1296,2 1-1,2 1 0,1 1 1,3 2-1,-37 82 0,54-99-1568,19-34-1132,23-34-985,3-17-4989,-24 33-300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38.202"/>
    </inkml:context>
    <inkml:brush xml:id="br0">
      <inkml:brushProperty name="width" value="0.025" units="cm"/>
      <inkml:brushProperty name="height" value="0.025" units="cm"/>
    </inkml:brush>
  </inkml:definitions>
  <inkml:trace contextRef="#ctx0" brushRef="#br0">1 265 15054,'17'-7'321,"33"-10"-719,0 2 0,1 3 0,103-13 1,374 32 73,-282 4 2554,1090-2 176,190 7 248,-460-1-3011,-1046-14 302,-15-1 50,0 1 0,1 0-1,-1-1 1,0 0 0,0-1-1,0 1 1,1-1 0,-1 0 0,0 0-1,0 0 1,0-1 0,0 0 0,0 0-1,7-4 1,-12 5 15,0 1-1,1-1 1,-1 1-1,0-1 1,0 1-1,0-1 0,1 0 1,-1 1-1,0-1 1,0 0-1,0 1 1,0-1-1,0 1 1,-1-1-1,1 0 1,0 1-1,0-1 1,0 1-1,0-1 1,-1 0-1,1 1 1,0-1-1,0 1 1,-1-1-1,1 1 0,-1-1 1,1 1-1,0-1 1,-1 1-1,1-1 1,-1 1-1,1 0 1,-1-1-1,1 1 1,-1 0-1,1-1 1,-1 1-1,1 0 1,-1 0-1,0-1 1,1 1-1,-1 0 0,0 0 1,1 0-1,-1 0 1,0 0-1,-34-11 218,33 11-221,-109-20 78,-1 5-1,-185-1 1,163 12-63,-294-16-827,-604-22-1004,-2 42 2088,210 65-25,6 51-527,1011-116-409,541-26 1880,691-34-990,-493-15 529,550-26 4571,-1348 99-6850,-254 2-8643,1 0-2770</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5:40.983"/>
    </inkml:context>
    <inkml:brush xml:id="br0">
      <inkml:brushProperty name="width" value="0.025" units="cm"/>
      <inkml:brushProperty name="height" value="0.025" units="cm"/>
    </inkml:brush>
  </inkml:definitions>
  <inkml:trace contextRef="#ctx0" brushRef="#br0">96 4 7976,'0'0'896,"-9"0"669,7 0-1293,-42-3 1162,42 3-1279,0 0 1,0 0-1,0 0 1,1 0 0,-1 0-1,0 0 1,0 1-1,0-1 1,1 0-1,-1 1 1,0 0 0,1-1-1,-1 1 1,0 0-1,1 0 1,-1 0-1,1 0 1,-1 0 0,1 0-1,0 0 1,-1 0-1,1 1 1,-2 1-1,3-2-76,0 0 0,0 0-1,0 0 1,0 0 0,0 0 0,1-1-1,-1 1 1,0 0 0,0 0-1,1 0 1,-1 0 0,0 0 0,1-1-1,-1 1 1,1 0 0,-1 0-1,1-1 1,-1 1 0,1 0 0,0-1-1,-1 1 1,1-1 0,0 1-1,-1-1 1,1 1 0,0-1 0,0 1-1,-1-1 1,1 1 0,0-1-1,0 0 1,0 0 0,0 1 0,0-1-1,0 0 1,-1 0 0,1 0-1,0 0 1,1 0 0,45 3 571,-40-3-450,84-1 280,16-1-2434,-39 10-5215,-50-4 3592</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5:41.346"/>
    </inkml:context>
    <inkml:brush xml:id="br0">
      <inkml:brushProperty name="width" value="0.025" units="cm"/>
      <inkml:brushProperty name="height" value="0.025" units="cm"/>
    </inkml:brush>
  </inkml:definitions>
  <inkml:trace contextRef="#ctx0" brushRef="#br0">794 255 13389,'-9'-8'1580,"0"0"-1258,-1 0-1,0 0 1,0 1 0,0 0 0,-1 1-1,0 1 1,0-1 0,0 2 0,-1-1-1,-12-2 1,5 5-307,0 2 0,-1-1 0,1 2 0,0 1-1,-1 0 1,1 1 0,0 1 0,1 1 0,-1 1 0,1 0 0,0 2-1,0 0 1,1 1 0,0 0 0,1 1 0,-30 25 0,16-10 129,1 2 0,1 1-1,1 1 1,2 1 0,1 2 0,1 0 0,-26 51 0,36-57 71,1-1-1,1 2 0,1 0 0,2 0 1,1 1-1,0-1 0,3 2 1,-3 32-1,7-51-192,-1 1 0,1-1 1,1 1-1,0 0 0,1-1 0,0 1 0,0-1 0,1 0 0,0 0 0,1 0 1,0 0-1,1 0 0,0-1 0,0 0 0,1 0 0,0 0 0,1-1 1,0 0-1,0 0 0,1-1 0,0 0 0,0 0 0,1-1 0,14 9 1,-5-7-27,0-1 0,0 0 1,1-2-1,-1 0 0,1-1 1,0-1-1,0-1 1,1-1-1,-1 0 0,0-1 1,0-2-1,20-2 0,10-5-53,-1-1-1,0-2 1,70-28-1,-28 3 99,-3-4 0,118-72 0,-150 77 31,-1-3-1,-2-2 0,-1-2 1,63-69-1,-96 90 100,0 0-1,-1-2 0,-1 0 1,-1 0-1,-1-2 0,-2 0 1,12-33-1,-20 47-18,-1 0 0,0 0 0,-1-1-1,0 1 1,-1-1 0,-1 1 0,0-1 0,-2-14 0,1 18-31,-1 0 1,0 1-1,-1 0 0,0-1 1,0 1-1,-1 0 1,0 0-1,0 1 1,-1-1-1,0 1 1,0 0-1,-11-11 0,2 6-84,1 1-1,-1 0 1,-1 2-1,0-1 0,0 2 1,-1 0-1,0 1 1,0 0-1,-1 2 0,0 0 1,0 0-1,-24-2 1,-7 1-54,0 3 0,-1 1 0,-60 6 0,56 1-211,1 2-1,0 2 1,-97 31-1,116-28-785,0 0 0,1 3 0,1 0 0,1 2-1,0 1 1,-51 42 0,45-22-5664</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48.829"/>
    </inkml:context>
    <inkml:brush xml:id="br0">
      <inkml:brushProperty name="width" value="0.025" units="cm"/>
      <inkml:brushProperty name="height" value="0.025" units="cm"/>
    </inkml:brush>
  </inkml:definitions>
  <inkml:trace contextRef="#ctx0" brushRef="#br0">0 0 17072,'0'0'5264,"10"5"-4650,5 3-390,-2 0 1,1 2 0,-1 0 0,0 0-1,-1 1 1,0 1 0,-1 0 0,-1 0-1,11 15 1,-12-13-136,0-1-1,-1 2 1,0-1 0,-1 1-1,-1 0 1,0 0-1,-1 1 1,-1-1 0,0 1-1,3 32 1,-7-36 49,0 0 1,0 0 0,-1 0-1,0 0 1,-1 0-1,-1 0 1,0 0 0,0 0-1,-1-1 1,-1 1-1,0-1 1,-1 0 0,0-1-1,0 1 1,-9 10 0,4-8 122,0 0 1,-1-1-1,-14 13 1,-11-3-1125,-4-12-3906,28-12-2385,7-12-6165</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49.330"/>
    </inkml:context>
    <inkml:brush xml:id="br0">
      <inkml:brushProperty name="width" value="0.025" units="cm"/>
      <inkml:brushProperty name="height" value="0.025" units="cm"/>
    </inkml:brush>
  </inkml:definitions>
  <inkml:trace contextRef="#ctx0" brushRef="#br0">1 58 11403,'0'0'5055,"1"-8"-2017,8-41 2092,-9 49-5051,0 0-1,0 1 1,0-1-1,0 0 1,0 0-1,0 0 1,1 1 0,-1-1-1,0 0 1,0 0-1,0 0 1,0 0-1,1 1 1,-1-1 0,0 0-1,0 0 1,0 0-1,1 0 1,-1 0-1,0 0 1,0 0 0,0 0-1,1 1 1,-1-1-1,0 0 1,0 0 0,1 0-1,-1 0 1,0 0-1,0 0 1,0 0-1,1 0 1,-1 0 0,0 0-1,0-1 1,1 1-1,-1 0 1,0 0-1,0 0 1,0 0 0,1 0-1,-1 0 1,0 0-1,0 0 1,0-1-1,1 1 1,-1 0 0,0 0-1,0 0 1,0 0-1,0-1 1,0 1-1,1 0 1,-1 0 0,0 0-1,0-1 1,6 22-122,5 118 574,2 8-610,6-52-4964,-14-81 730,-2-8-2072</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49.813"/>
    </inkml:context>
    <inkml:brush xml:id="br0">
      <inkml:brushProperty name="width" value="0.025" units="cm"/>
      <inkml:brushProperty name="height" value="0.025" units="cm"/>
    </inkml:brush>
  </inkml:definitions>
  <inkml:trace contextRef="#ctx0" brushRef="#br0">0 108 11339,'0'0'11627,"90"-22"-10186,-34 7 225,11-2-545,-1 3-769,-2 2-288,-7 3-96,-7 4-1537,-14 1-1442,-14 0-2338,-9-2-2723</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50.189"/>
    </inkml:context>
    <inkml:brush xml:id="br0">
      <inkml:brushProperty name="width" value="0.025" units="cm"/>
      <inkml:brushProperty name="height" value="0.025" units="cm"/>
    </inkml:brush>
  </inkml:definitions>
  <inkml:trace contextRef="#ctx0" brushRef="#br0">0 22 17104,'0'0'2787,"9"-2"-155,19-2-993,13-2-255,0 1 0,1 2 0,43 2-1,-84 1-1381,1 0 0,-1 0-1,1 0 1,-1 0 0,1 1-1,-1-1 1,1 1 0,-1-1 0,1 1-1,-1 0 1,1-1 0,-1 1-1,0 0 1,1 0 0,1 2-1,-2-2-3,-1-1 0,1 1-1,-1 0 1,0-1 0,1 1-1,-1 0 1,0 0 0,0-1-1,1 1 1,-1 0 0,0 0-1,0-1 1,0 1 0,0 0-1,0 0 1,0 0 0,0-1-1,-1 1 1,1 0 0,0 0-1,0-1 1,-1 2 0,0 1 6,-1 0 0,0 0 0,0 0 0,1-1 0,-2 1 0,1-1 1,0 1-1,0-1 0,-1 0 0,1 0 0,-1 0 0,-5 3 0,-15 8 435,-1-2 0,0-1 0,-30 9 0,60-19-574,72 4-987,-72-3 1089,0 0-1,0 1 0,0-1 0,0 1 1,0 0-1,0 1 0,0 0 0,-1-1 1,1 2-1,6 4 0,-11-7 26,0 0 0,0-1 0,0 1-1,0-1 1,-1 1 0,1 0 0,0 0 0,-1 0-1,1-1 1,0 1 0,-1 0 0,1 0 0,-1 0-1,0 0 1,1 0 0,-1 0 0,0 0 0,1 0-1,-1 0 1,0 0 0,0 0 0,0 0 0,0 0-1,0 0 1,0 0 0,0 0 0,0 0 0,0 0-1,-1 2 1,-1-1 38,1 0 1,-1 0-1,1 1 1,-1-1-1,0-1 0,0 1 1,0 0-1,0 0 0,0-1 1,0 1-1,-4 1 0,-8 4 559,-1 0 0,-28 9 0,41-16-488,-64 12 881,63-11-988,-1-1 1,0 1 0,0-1-1,0-1 1,1 1 0,-1 0 0,0-1-1,0 0 1,1 0 0,-1 0-1,0 0 1,1-1 0,-1 1 0,-5-4-1,2-8-2771,7 4-5107,0 7 5552,0-8-13571</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4:55.430"/>
    </inkml:context>
    <inkml:brush xml:id="br0">
      <inkml:brushProperty name="width" value="0.025" units="cm"/>
      <inkml:brushProperty name="height" value="0.025" units="cm"/>
    </inkml:brush>
  </inkml:definitions>
  <inkml:trace contextRef="#ctx0" brushRef="#br0">1 390 17681,'0'0'4660,"13"-2"-3224,8-5-1105,0-1 0,0-1 0,-1-1 0,0 0 0,-1-2 0,21-15 0,39-37-109,96-100 0,-97 88-20,-78 76-184,0 0 1,0 0-1,0 0 0,0 1 1,0-1-1,0 0 0,0 0 1,0 0-1,0 0 0,0 0 1,0 0-1,0 1 0,0-1 0,1 0 1,-1 0-1,0 0 0,0 0 1,0 0-1,0 0 0,0 0 1,0 0-1,0 1 0,0-1 1,0 0-1,1 0 0,-1 0 1,0 0-1,0 0 0,0 0 1,0 0-1,0 0 0,0 0 1,1 0-1,-1 0 0,0 0 1,0 0-1,0 0 0,0 0 1,0 0-1,0 0 0,1 0 0,-1 0 1,0 0-1,0 0 0,0 0 1,0 0-1,0 0 0,1 0 1,-1 0-1,0 0 0,0 0 1,0 0-1,0 0 0,0 0 1,0-1-1,0 1 0,0 0 1,1 0-1,-1 0 0,0 0 1,0 0-1,0 0 0,0 0 1,0-1-1,0 1 0,0 0 1,0 0-1,0 0 0,-2 17 266,-10 21-241,5-21 36,-5 7 17,2 0 1,0 0-1,2 1 0,0 0 0,2 1 0,1 0 0,-3 47 1,8-72-144,0 1-1,0-1 1,0 0 0,0 0 0,1 0 0,-1 0 0,0 1 0,1-1 0,-1 0 0,0 0-1,1 0 1,0 0 0,-1 0 0,1 0 0,-1 0 0,1 0 0,0 0 0,0 0 0,0 0-1,0-1 1,-1 1 0,1 0 0,0-1 0,0 1 0,0 0 0,2 0 0,-1-1-574,0 1 0,0-1 1,0 1-1,0-1 1,1 0-1,-1 0 1,0 0-1,0 0 0,0 0 1,0 0-1,0-1 1,1 1-1,-1-1 1,3-1-1,19-12-10579</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4:55.803"/>
    </inkml:context>
    <inkml:brush xml:id="br0">
      <inkml:brushProperty name="width" value="0.025" units="cm"/>
      <inkml:brushProperty name="height" value="0.025" units="cm"/>
    </inkml:brush>
  </inkml:definitions>
  <inkml:trace contextRef="#ctx0" brushRef="#br0">198 1 21845,'0'0'3587,"-6"52"-1985,-1-23-738,-4 5-319,4 6-417,1 0-96,4 0-64,2-4-1057,0-5-897,5-6 32,1-7-224,-2-9-480,-4-5-1442</inkml:trace>
  <inkml:trace contextRef="#ctx0" brushRef="#br0" timeOffset="1">1 182 15310,'0'0'10955,"81"-17"-10699,-29 17-160,4 0-1281,3-5-3844,3-7-4708</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4:56.257"/>
    </inkml:context>
    <inkml:brush xml:id="br0">
      <inkml:brushProperty name="width" value="0.025" units="cm"/>
      <inkml:brushProperty name="height" value="0.025" units="cm"/>
    </inkml:brush>
  </inkml:definitions>
  <inkml:trace contextRef="#ctx0" brushRef="#br0">223 2 13549,'0'0'10548,"-8"-1"-9720,0 1-710,0 0 0,0 0 1,1 1-1,-1 0 0,0 1 0,1 0 0,-15 5 1,18-6 27,0 1-1,1-1 1,-1 1 0,1 0 0,-1 0 0,1 0 0,0 1 0,-1-1 0,1 1-1,0-1 1,1 1 0,-1 0 0,0 0 0,1 1 0,0-1 0,0 0 0,0 1-1,0-1 1,0 1 0,-1 5 0,3-8-132,0 0 0,0 0 0,0 0 0,0 0 0,0 0 0,1 0 0,-1 0 0,0 0 0,0 0 0,1 0 0,-1 0 0,1 0 0,-1 0 0,1 0 0,-1 0 0,1-1 1,0 1-1,-1 0 0,1 0 0,0-1 0,0 1 0,0 0 0,-1-1 0,1 1 0,0-1 0,0 1 0,0-1 0,0 0 0,0 1 0,0-1 0,0 0 0,0 0 0,0 1 0,0-1 0,0 0 0,0 0 0,0 0 0,0 0 0,0 0 0,1-1 0,52 0 156,-46 0-120,2-1-35,1 0-1,0 0 0,-1-1 0,18-8 1,-19 7-124,-1 0 0,1 1 1,0 0-1,0 1 1,1 0-1,13-1 1,-23 5 79,1 1 1,0 0-1,0-1 1,-1 1 0,1-1-1,-1 1 1,0 0-1,0-1 1,0 1-1,0-1 1,0 1-1,-1 2 1,1-3 19,-6 42 249,-2 0 0,-19 60 0,7-25 577,20-79-799,-3 12 213,1-1 0,-1-1 1,-1 1-1,0 0 0,-10 19 0,12-28-189,0 1 0,0-1 0,0 1 0,-1-1-1,1 0 1,0 0 0,-1 0 0,0 0 0,1-1 0,-1 1-1,0-1 1,0 1 0,0-1 0,0 0 0,0 0 0,0 0 0,0-1-1,0 1 1,0-1 0,0 1 0,-1-1 0,1 0 0,0 0 0,0-1-1,-5 0 1,0-1-39,0 0 0,1 0 0,-1-1-1,0 0 1,1-1 0,0 0 0,-1 0-1,2 0 1,-1-1 0,0 0 0,1 0-1,0-1 1,0 1 0,1-1 0,-1-1 0,1 1-1,1-1 1,-1 0 0,1 0 0,0 0-1,1-1 1,0 1 0,0-1 0,1 0-1,-1 0 1,0-13 0,3 18-6,1-1 1,0 0-1,0 1 0,0-1 0,0 0 1,0 1-1,1 0 0,0-1 0,0 1 1,0 0-1,0 0 0,0 0 0,1 0 1,-1 0-1,1 1 0,0-1 1,0 1-1,0-1 0,0 1 0,0 0 1,0 0-1,7-2 0,12-6-170,-1 0-1,38-9 1,-30 10-221,62-27-7160,-53 16-282</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4:56.601"/>
    </inkml:context>
    <inkml:brush xml:id="br0">
      <inkml:brushProperty name="width" value="0.025" units="cm"/>
      <inkml:brushProperty name="height" value="0.025" units="cm"/>
    </inkml:brush>
  </inkml:definitions>
  <inkml:trace contextRef="#ctx0" brushRef="#br0">0 9 17328,'0'0'8072,"80"-9"-6663,-32 9-1024,3 0-353,5 0-769,-7 0-2850,-6 0-2243,-6 0-7430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38.824"/>
    </inkml:context>
    <inkml:brush xml:id="br0">
      <inkml:brushProperty name="width" value="0.025" units="cm"/>
      <inkml:brushProperty name="height" value="0.025" units="cm"/>
    </inkml:brush>
  </inkml:definitions>
  <inkml:trace contextRef="#ctx0" brushRef="#br0">1852 1 13068,'-5'1'4506,"-54"26"-4640,-512 405 4138,310-221-3705,-110 60 105,-130 105 1296,489-365-1669,0-2-7,0 1-1,1 1 1,0 0-1,-10 14 1,17-12-462,15-14-302,19-13-420,-13 1 138,0 0 0,-1-1 1,-1 0-1,17-21 0,24-32-4284</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4:56.944"/>
    </inkml:context>
    <inkml:brush xml:id="br0">
      <inkml:brushProperty name="width" value="0.025" units="cm"/>
      <inkml:brushProperty name="height" value="0.025" units="cm"/>
    </inkml:brush>
  </inkml:definitions>
  <inkml:trace contextRef="#ctx0" brushRef="#br0">274 1 11723,'0'0'8595,"0"12"-6001,0-4-2167,-1-2-219,1 0 1,0 0 0,0 0-1,0 0 1,1 0 0,0 0-1,1 0 1,-1-1 0,1 1-1,0 0 1,0-1 0,4 8-1,9 13 254,8 11-183,-2 2 0,20 52 0,-36-79-328,-1 0-1,-1 1 0,0-1 0,0 1 0,-2 0 0,1-1 1,-1 1-1,-1 0 0,-1 0 0,0 0 0,0 0 0,-5 18 1,2-20 56,-1-1-1,0 1 1,0-1 0,-1 0 0,0 0 0,-1-1 0,0 0 0,0 0 0,-1 0 0,0-1 0,-1-1 0,-11 9 0,-6 3 21,-1-1 0,-1-1 0,-33 14 0,37-20-1207,-1-2-1,-37 11 0,9-8-4729</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4:57.321"/>
    </inkml:context>
    <inkml:brush xml:id="br0">
      <inkml:brushProperty name="width" value="0.025" units="cm"/>
      <inkml:brushProperty name="height" value="0.025" units="cm"/>
    </inkml:brush>
  </inkml:definitions>
  <inkml:trace contextRef="#ctx0" brushRef="#br0">368 1 12300,'-11'1'2327,"-5"2"-1765,0 1 0,1 0 0,-1 1 0,1 1-1,1 0 1,-1 1 0,1 1 0,0 0 0,0 1 0,1 1 0,-14 13 0,10-7-385,1 1 0,1 0 0,1 2 0,0-1 0,2 2 0,0 0 1,1 0-1,1 1 0,1 0 0,1 1 0,1 0 0,1 0 0,0 1 0,2-1 1,1 1-1,1 0 0,1 0 0,0 0 0,2 1 0,1-1 0,7 37 1,-5-48-294,0-1 1,1 1 0,0-1 0,0 0-1,1 0 1,1 0 0,0-1 0,0 0-1,1-1 1,1 1 0,-1-2 0,1 1 0,1-1-1,0 0 1,0-1 0,0 0 0,17 7-1,-3-2-994,0-2 0,1 0 0,0-2 0,1-1 0,0-1 0,0-1 0,33 2 0,50-4-5226</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4:57.698"/>
    </inkml:context>
    <inkml:brush xml:id="br0">
      <inkml:brushProperty name="width" value="0.025" units="cm"/>
      <inkml:brushProperty name="height" value="0.025" units="cm"/>
    </inkml:brush>
  </inkml:definitions>
  <inkml:trace contextRef="#ctx0" brushRef="#br0">1 74 17392,'0'0'3577,"4"-9"-1655,-2 5-1806,0 0 1,1 0-1,-1 1 1,1-1-1,0 1 0,0-1 1,0 1-1,0 0 0,0 0 1,1 0-1,-1 0 1,1 1-1,0 0 0,0-1 1,0 1-1,0 1 0,0-1 1,1 0-1,-1 1 1,0 0-1,1 0 0,-1 1 1,1-1-1,8 1 0,2-2 211,61-2 368,-70 4-670,-1 1 1,1-1-1,0 1 0,0 0 1,0 0-1,0 1 1,-1 0-1,1 0 1,10 5-1,-15-6-11,1 0 0,-1 0 0,1 0 0,-1 0 0,1 0 0,-1 0 0,0 1 0,1-1 0,-1 0 0,0 1 0,0-1 0,0 1 0,0-1 0,-1 1 0,1 0 0,0-1 0,0 1 0,-1 0 0,0-1 0,1 1 0,-1 0 0,1 3 0,-2-2 51,1 0-1,-1 0 0,0 0 1,0 0-1,0 0 1,0-1-1,0 1 1,-1 0-1,1-1 0,-1 1 1,0-1-1,-3 4 1,-6 6 477,0-1 0,-1 0 1,-27 17-1,36-26-422,-21 14 580,-20 15 671,46-26-1325,11-2-51,19-1-59,-27-1 55,10 0-62,61 7-1784,-71-7 1626,1 0 0,-1 1 0,0-1 0,1 1-1,-1 0 1,0 1 0,0-1 0,0 1 0,0 0-1,8 8 1,-12-10 188,0 0-1,0 0 1,1 0 0,-1 1-1,0-1 1,0 0-1,-1 1 1,1-1 0,0 1-1,0-1 1,-1 1-1,1 0 1,-1-1 0,1 1-1,-1 0 1,0-1-1,0 1 1,1 0 0,-1-1-1,0 1 1,-1 0-1,1 2 1,-1-1 97,0 0 0,0 0 0,-1 0 0,1-1 0,-1 1 0,0 0 0,1-1 0,-1 1 0,0-1 0,-1 1-1,-2 2 1,-5 3 510,0 0-1,-1-1 1,1 0-1,-22 10 1,20-12-333,-2 1 1,1-2 0,0 0-1,-1 0 1,0-1 0,0-1 0,0 0-1,-21-1 1,35-1-286,-1 0 0,1 0 0,0 0 0,-1 0-1,1 0 1,0-1 0,0 1 0,-1 0 0,1 0 0,0 0 0,-1 0 0,1 0-1,0-1 1,0 1 0,-1 0 0,1 0 0,0-1 0,0 1 0,-1 0 0,1 0-1,0-1 1,0 1 0,0 0 0,0 0 0,-1-1 0,1 1 0,0 0 0,0-1 0,0 1-1,0 0 1,0-1 0,0 1 0,0 0 0,0-1 0,0 1 0,0 0 0,0-1-1,2-13-6860,7 0-5685</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4:58.309"/>
    </inkml:context>
    <inkml:brush xml:id="br0">
      <inkml:brushProperty name="width" value="0.025" units="cm"/>
      <inkml:brushProperty name="height" value="0.025" units="cm"/>
    </inkml:brush>
  </inkml:definitions>
  <inkml:trace contextRef="#ctx0" brushRef="#br0">1 31 18546,'0'0'6982,"85"5"-5284,-15-5-353,15-8-929,8 2-319,-1 1-610,-4-2-3202,-16 2-3108,-21 1-4772</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4:58.687"/>
    </inkml:context>
    <inkml:brush xml:id="br0">
      <inkml:brushProperty name="width" value="0.025" units="cm"/>
      <inkml:brushProperty name="height" value="0.025" units="cm"/>
    </inkml:brush>
  </inkml:definitions>
  <inkml:trace contextRef="#ctx0" brushRef="#br0">1 5 14157,'0'0'7111,"77"27"-5894,-10-27-64,12 0-480,6 0-449,-5-1-192,-4-6-1217,-15-4-2947,-9-2-6630</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4:59.608"/>
    </inkml:context>
    <inkml:brush xml:id="br0">
      <inkml:brushProperty name="width" value="0.025" units="cm"/>
      <inkml:brushProperty name="height" value="0.025" units="cm"/>
    </inkml:brush>
  </inkml:definitions>
  <inkml:trace contextRef="#ctx0" brushRef="#br0">1 340 12620,'0'0'11259,"9"-5"-10437,45-30-630,-3-1 0,0-3 0,-3-2 0,-2-2 1,53-62-1,-93 98-164,-4 5-15,-1 1-1,1-1 1,-1 1 0,0-1 0,0 0 0,1 0 0,-1 1 0,-1-1 0,1 0-1,0 0 1,0 0 0,-1 0 0,1-4 0,-23 24 152,4 3-128,1 1-1,0 1 0,2 0 0,1 2 0,1 0 1,1 0-1,1 1 0,-14 51 0,24-75-108,0 0 0,1 0 0,-1 0 0,1-1 0,-1 1-1,1 0 1,0 0 0,-1 0 0,1 0 0,0 0 0,1 0 0,-1 0 0,0 0 0,0 0-1,1 0 1,-1 0 0,1 0 0,0 0 0,0 0 0,-1-1 0,1 1 0,0 0-1,0 0 1,1-1 0,-1 1 0,0-1 0,2 2 0,0-2-142,-1 0-1,1 0 1,0-1 0,0 1 0,-1-1-1,1 0 1,0 0 0,0 0-1,0 0 1,-1 0 0,1-1 0,0 1-1,-1-1 1,1 0 0,0 0 0,-1 0-1,1 0 1,-1 0 0,4-2-1,31-22-6062,2-10-4779</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4:59.964"/>
    </inkml:context>
    <inkml:brush xml:id="br0">
      <inkml:brushProperty name="width" value="0.025" units="cm"/>
      <inkml:brushProperty name="height" value="0.025" units="cm"/>
    </inkml:brush>
  </inkml:definitions>
  <inkml:trace contextRef="#ctx0" brushRef="#br0">85 0 16752,'0'0'6881,"-7"12"-6123,-7 11-412,1 0 0,-15 43 0,23-53-327,1-1 0,0 1-1,1 0 1,1 0 0,0 0-1,1 0 1,0 0 0,2 25 0,0-36-16,0 0 0,0 1 0,0-1 0,0 0 1,0 0-1,0 0 0,1 0 0,-1 0 0,1 0 1,0 0-1,0-1 0,-1 1 0,1-1 0,0 1 1,0-1-1,1 1 0,-1-1 0,0 0 0,0 0 1,0 0-1,1-1 0,-1 1 0,1 0 0,-1-1 1,0 1-1,1-1 0,-1 0 0,1 0 0,4 0 1,2 0-331,-1 0 1,1-1 0,0 1-1,-1-2 1,1 1 0,0-1-1,11-4 1,12-12-2096,-26 13 1125,1-1-1,-1 0 1,1 0 0,-2 0 0,1 0 0,-1-1 0,0 0 0,7-13 0,-9 16 1435,-1-1 1,0 0-1,-1 1 1,1-1 0,-1 0-1,0 0 1,0 0-1,0-7 1,-4 11 4571,-10 8-2480,4 3-1776,0 0 1,1 1 0,0 0 0,1 0 0,1 1 0,-1 0 0,2 0 0,0 1 0,0-1 0,1 1 0,1 0-1,0 1 1,-2 21 0,5-34-473,0 0 0,0 0 1,0 0-1,0 0 0,0 0 0,0 0 0,0 0 0,0 1 0,0-1 0,0 0 1,1 0-1,-1 0 0,0 0 0,1 0 0,-1 0 0,1 0 0,-1 0 0,1-1 0,0 1 1,-1 0-1,1 0 0,0 0 0,1 1 0,25 3-3231,-2-5-1881</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5:00.415"/>
    </inkml:context>
    <inkml:brush xml:id="br0">
      <inkml:brushProperty name="width" value="0.025" units="cm"/>
      <inkml:brushProperty name="height" value="0.025" units="cm"/>
    </inkml:brush>
  </inkml:definitions>
  <inkml:trace contextRef="#ctx0" brushRef="#br0">11 7 10602,'0'0'8771,"9"-1"-6582,4 0-1790,11-2 750,0 1 0,47 3 1,-65 0-930,1 0 1,0 0 0,0 1 0,-1 0-1,1 0 1,11 6 0,-15-7-185,-1 0 0,0 1 0,0 0-1,1-1 1,-1 1 0,0 0 0,-1 0 0,1 0 0,0 0 0,0 0-1,-1 0 1,1 1 0,-1-1 0,0 1 0,0-1 0,0 1 0,2 4-1,-3-3-30,0-1 0,0 1-1,0 0 1,-1-1 0,1 1-1,-1-1 1,0 1 0,0-1-1,0 0 1,-1 1 0,1-1-1,-1 0 1,1 0 0,-1 1-1,0-1 1,0-1 0,-1 1-1,1 0 1,0-1 0,-1 1-1,-4 3 1,-9 8 51,-1-1 0,-25 15 0,26-18-28,-35 20 74,-15 11 298,65-35-167,13-4-159,16-3 1,-27 1-67,75-6 112,6 0-2571,-27 5-3845,-16 1-2977</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5:00.770"/>
    </inkml:context>
    <inkml:brush xml:id="br0">
      <inkml:brushProperty name="width" value="0.025" units="cm"/>
      <inkml:brushProperty name="height" value="0.025" units="cm"/>
    </inkml:brush>
  </inkml:definitions>
  <inkml:trace contextRef="#ctx0" brushRef="#br0">0 0 18770,'0'0'7078,"23"76"-5860,-23-44-386,0 4-575,0 1-193,-5 2-256,2-3-1987,-2-8-2273,0-10-3651</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5:01.112"/>
    </inkml:context>
    <inkml:brush xml:id="br0">
      <inkml:brushProperty name="width" value="0.025" units="cm"/>
      <inkml:brushProperty name="height" value="0.025" units="cm"/>
    </inkml:brush>
  </inkml:definitions>
  <inkml:trace contextRef="#ctx0" brushRef="#br0">0 61 15310,'0'0'2275,"14"-9"180,43-27 92,-53 34-2265,1 0 0,-1-1-1,0 2 1,0-1 0,1 1 0,-1-1 0,1 1 0,-1 0 0,1 1 0,-1-1 0,10 1 0,-12 0-174,0 1 0,0-1 0,0 1 0,0-1 1,0 1-1,0 0 0,0 0 0,0 0 0,0 0 1,0 0-1,0 0 0,-1 0 0,1 1 0,0-1 0,-1 1 1,1-1-1,-1 1 0,2 3 0,-1-1-47,0 1-1,0-1 1,0 1-1,-1 0 1,0-1-1,0 1 1,0 0-1,-1 0 0,1 0 1,-1 0-1,-1 0 1,1 0-1,0 0 1,-1 0-1,0-1 1,0 1-1,-1 0 1,-3 8-1,-3 4 23,-2 0 0,0-1-1,-1 1 1,0-2 0,-19 20-1,15-19-51,1 2 0,1 0 0,-17 29 0,78-46 1,-17-3-377,38-2-2478,-22 3-2407,-15 1-1560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39.168"/>
    </inkml:context>
    <inkml:brush xml:id="br0">
      <inkml:brushProperty name="width" value="0.025" units="cm"/>
      <inkml:brushProperty name="height" value="0.025" units="cm"/>
    </inkml:brush>
  </inkml:definitions>
  <inkml:trace contextRef="#ctx0" brushRef="#br0">731 1 18962,'-11'5'1036,"-6"4"-913,1 0 0,0 1 1,1 1-1,0 0 1,0 1-1,2 1 1,-22 24-1,-67 89 28,6 4 0,5 5 0,-142 284-1,224-402-32,1 1-1,0 0 1,1 0-1,1 1 1,1 0-1,1 0 1,0 1-1,0 25 0,4-43-103,0 0 0,0-1 0,0 1-1,0-1 1,0 1 0,1 0 0,-1-1-1,1 1 1,-1-1 0,1 1-1,0-1 1,-1 1 0,1-1 0,0 0-1,0 1 1,0-1 0,0 0 0,0 0-1,0 0 1,1 1 0,-1-1-1,0 0 1,1-1 0,-1 1 0,0 0-1,1 0 1,-1-1 0,1 1 0,-1 0-1,1-1 1,-1 0 0,1 1 0,2-1-1,4 1 11,-1-1 0,1 0 0,-1 0 1,1 0-1,-1-1 0,12-3 0,21-9 32,0-1 1,-2-2 0,0-1-1,0-2 1,47-34 0,-52 34-8,181-113-99,99-57-2727,-102 72-5483,-91 57-2625</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5:01.912"/>
    </inkml:context>
    <inkml:brush xml:id="br0">
      <inkml:brushProperty name="width" value="0.025" units="cm"/>
      <inkml:brushProperty name="height" value="0.025" units="cm"/>
    </inkml:brush>
  </inkml:definitions>
  <inkml:trace contextRef="#ctx0" brushRef="#br0">3 0 11627,'0'0'14899,"1"8"-13975,-5 141-129,5-146-788,-1-1-1,1 0 0,-1 1 0,1-1 0,0 0 0,0 0 0,0 1 0,0-1 1,0 0-1,0 0 0,1 0 0,-1 0 0,1 0 0,0-1 0,-1 1 1,1 0-1,0-1 0,0 1 0,0-1 0,0 0 0,0 0 0,0 1 0,0-1 1,0 0-1,1-1 0,-1 1 0,0 0 0,1-1 0,-1 1 0,0-1 1,1 0-1,-1 0 0,1 0 0,-1 0 0,0 0 0,1-1 0,3 0 1,4 0 30,0 0 1,0-1-1,-1-1 1,1 0-1,0 0 1,-1-1 0,17-8-1,-17 6-354,0 0 0,0-1-1,-1 0 1,0 0 0,-1-1 0,9-10-1,-14 15-172,1 0-1,-1 0 1,0 0-1,0-1 0,0 1 1,0-1-1,-1 1 0,1-1 1,-1 0-1,0 0 1,0 1-1,0-1 0,-1 0 1,1 0-1,-1 0 1,0 0-1,0 0 0,0 0 1,-1 0-1,0-4 0,1 7 401,0 1 0,-1-1 0,1 1 0,0-1 0,0 1 0,0-1 0,-1 1 0,1-1 0,0 1 0,-1-1 0,1 1 0,0-1 0,-1 1 0,1-1 0,0 1 0,-1 0 0,1-1 0,-1 1 0,1 0 0,-1-1 0,1 1 0,-1 0 0,1-1-1,-1 1 1,1 0 0,-1 0 0,1 0 0,-1 0 0,0 0 0,1 0 0,-1-1 0,1 1 0,-1 0 0,1 1 0,-1-1 0,0 0 0,1 0 0,-1 0 0,1 0 0,-1 0 0,1 0 0,-1 1 0,1-1 0,-1 0 0,0 1 0,-1 0 159,0 0 0,1 1 1,-1-1-1,0 0 0,1 1 1,-1-1-1,1 1 0,0-1 1,-1 1-1,1 0 0,-1 2 1,-6 17 1621,1 0 1,0 1-1,2-1 1,1 1 0,1 0-1,0 0 1,2 44-1,1-61-1649,1-1 0,-1 1 0,1-1-1,0 1 1,0-1 0,1 0 0,-1 1 0,3 3-1,12 17-3289,-2-10-2966</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5:02.613"/>
    </inkml:context>
    <inkml:brush xml:id="br0">
      <inkml:brushProperty name="width" value="0.025" units="cm"/>
      <inkml:brushProperty name="height" value="0.025" units="cm"/>
    </inkml:brush>
  </inkml:definitions>
  <inkml:trace contextRef="#ctx0" brushRef="#br0">1 230 10602,'0'0'8387,"10"-5"-6551,16-4-1155,-1 1-1,2 1 1,-1 1 0,37-3-1,126-3 585,-108 8-963,492-14 162,459-43-1707,-515-24 1280,-453 79 849,-79 23-1121,11-15-417,1 0 0,-1-1 0,0 1 1,0-1-1,0 0 0,0 0 0,-7 1 0,-9-1-5295</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5:03.112"/>
    </inkml:context>
    <inkml:brush xml:id="br0">
      <inkml:brushProperty name="width" value="0.025" units="cm"/>
      <inkml:brushProperty name="height" value="0.025" units="cm"/>
    </inkml:brush>
  </inkml:definitions>
  <inkml:trace contextRef="#ctx0" brushRef="#br0">1 283 12748,'0'0'13634,"11"-2"-11739,3-4-1654,1 1-1,-2-2 1,1 0-1,-1 0 1,0-2-1,0 1 1,-1-2-1,17-16 0,96-105-88,-97 100-87,-25 28-122,19-21 179,-14 18-376,-8 10-672,-31 62 226,21-48 315,0 1 0,2-1 0,0 2 0,1-1 0,1 1 0,1 0 1,0 0-1,-2 33 0,7-51 283,0-1 1,0 0 0,0 0-1,0 0 1,0 1 0,0-1-1,1 0 1,-1 0 0,0 0-1,1 0 1,-1 0 0,1 1 0,-1-1-1,1 0 1,-1 0 0,1 0-1,0 0 1,-1 0 0,1-1-1,0 1 1,0 0 0,0 0-1,1 1 1,0-2-180,0 1 0,0 0 1,-1-1-1,1 0 0,0 1 0,0-1 1,0 0-1,0 0 0,0 0 0,0 0 1,-1 0-1,1-1 0,0 1 0,0 0 1,2-2-1,27-11-5138</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5:03.488"/>
    </inkml:context>
    <inkml:brush xml:id="br0">
      <inkml:brushProperty name="width" value="0.025" units="cm"/>
      <inkml:brushProperty name="height" value="0.025" units="cm"/>
    </inkml:brush>
  </inkml:definitions>
  <inkml:trace contextRef="#ctx0" brushRef="#br0">190 0 17360,'-16'13'1506,"1"-2"-1218,-12 9 1700,-44 41 0,65-56-1654,1 0 0,0 1 1,0 0-1,0 0 0,0 0 0,1 1 1,0-1-1,0 1 0,1 0 1,0 0-1,0 0 0,1 1 0,0-1 1,-3 16-1,6-22-324,-1 0 1,0 1-1,0-1 0,0 0 0,1 0 1,-1 1-1,1-1 0,-1 0 0,1 0 1,-1 0-1,1 0 0,0 0 0,-1 0 1,1 0-1,0 0 0,0 0 1,0 0-1,0 0 0,0 0 0,0 0 1,0-1-1,0 1 0,0 0 0,0-1 1,1 1-1,-1-1 0,0 1 1,0-1-1,0 0 0,1 1 0,1-1 1,46 3 14,-40-4 21,7 1-32,-1-1 0,1-1 0,-1 0 0,1-1 0,-1-1 0,0 0 0,0-2 0,-1 1 0,1-2 0,-1 0 0,-1 0 1,1-1-1,-1-1 0,-1 0 0,15-14 0,-25 21-7,0 0 0,0 0 1,-1 0-1,1 0 0,0 0 1,-1 0-1,0-1 0,1 1 1,-1 0-1,0-1 1,0 1-1,-1-1 0,1 1 1,0-1-1,-1 0 0,0 1 1,1-4-1,-2 4-3,1 1 1,0-1-1,-1 0 1,0 0-1,1 1 0,-1-1 1,0 1-1,0-1 0,0 1 1,0-1-1,0 1 1,0-1-1,0 1 0,-1 0 1,1 0-1,0-1 0,-1 1 1,1 0-1,-2-1 0,-5-1-10,1-1-1,0 2 1,-1-1-1,1 1 1,-1 0-1,0 0 1,0 1-1,0 0 1,-12 0-1,15 1-183,-43 3-173,46-3 186,1 0 0,0 0 0,-1 0 0,1 0-1,0 0 1,-1 1 0,1-1 0,0 1 0,0-1 0,-1 1 0,1-1 0,0 1 0,0-1-1,0 1 1,0 0 0,-1 0 0,1 0 0,1 0 0,-1 0 0,0 0 0,0 0-1,0 0 1,0 0 0,1 0 0,-1 0 0,0 0 0,1 1 0,-1-1 0,0 2-1,7 2-5392,12-5 1873,-13 0 2341,14 0-3005</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5:03.831"/>
    </inkml:context>
    <inkml:brush xml:id="br0">
      <inkml:brushProperty name="width" value="0.025" units="cm"/>
      <inkml:brushProperty name="height" value="0.025" units="cm"/>
    </inkml:brush>
  </inkml:definitions>
  <inkml:trace contextRef="#ctx0" brushRef="#br0">278 49 18770,'-12'-1'843,"-7"-1"-211,-1 0 0,1 2 0,-1 1-1,1 0 1,0 1 0,-24 6 0,38-7-524,-1 1-1,1-1 1,0 1 0,-1 0 0,1 1 0,0-1-1,0 1 1,0 0 0,1 0 0,-1 0 0,1 1-1,0-1 1,0 1 0,0 0 0,0 1-1,0-1 1,1 1 0,0-1 0,0 1 0,0 0-1,1 0 1,0 0 0,0 0 0,0 1 0,0-1-1,1 1 1,0-1 0,-1 10 0,2-11-72,0 0 1,1 0-1,-1 0 0,1 0 1,0 0-1,0-1 1,0 1-1,0 0 1,1-1-1,-1 1 0,1-1 1,0 1-1,0-1 1,1 0-1,-1 0 1,0 0-1,1 0 0,0 0 1,0 0-1,0-1 1,0 0-1,0 1 1,0-1-1,1 0 1,-1 0-1,1-1 0,0 1 1,-1-1-1,1 0 1,6 2-1,6 0 47,-1 1-1,1-2 1,0 0 0,0 0 0,0-2-1,22-2 1,-30 2 28,0-1 1,0 0-1,0 0 1,0-1-1,0-1 1,0 1-1,-1-1 1,1 0-1,-1-1 1,0 1-1,0-2 0,0 1 1,-1-1-1,1 0 1,-1 0-1,0-1 1,-1 1-1,1-1 1,-1-1-1,0 1 1,-1-1-1,0 0 1,0 0-1,0 0 0,-1 0 1,0-1-1,0 1 1,-1-1-1,0 0 1,0 0-1,-1 0 1,1-15-1,-3 19-103,1 0-1,-1-1 1,0 1-1,0 0 1,-1 0 0,0 0-1,1 0 1,-1 0-1,0 0 1,-1 1 0,1-1-1,-1 0 1,0 1-1,0 0 1,0 0 0,0 0-1,0 0 1,0 0-1,-1 1 1,0-1-1,1 1 1,-1 0 0,0 0-1,0 0 1,0 1-1,0-1 1,-1 1 0,1 0-1,-5 0 1,-2-2-508,0 2 1,0-1-1,0 1 1,-20 1-1,23 1-857,-1 0-1,1 0 1,0 1-1,-1 0 0,-13 5 1,4 2-7644</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54.633"/>
    </inkml:context>
    <inkml:brush xml:id="br0">
      <inkml:brushProperty name="width" value="0.025" units="cm"/>
      <inkml:brushProperty name="height" value="0.025" units="cm"/>
    </inkml:brush>
  </inkml:definitions>
  <inkml:trace contextRef="#ctx0" brushRef="#br0">78 279 7847,'0'0'4319,"-10"4"-1959,-49 25 1553,50-19-243,21-8-1729,21-8-30,-12-2-1430,-2-1 1,1-1 0,-1-1-1,-1 0 1,0-2 0,27-24 0,-9 4-479,59-72 1,-74 75 19,-17 23-18,0 0 0,1 0 0,0 1 0,1 0 0,-1 0 0,8-6 0,-14 32-261,-8 10 401,-2 1-1,-24 50 1,24-61-75,1 0 0,1 1 0,1 0 0,1 1 0,1-1-1,1 1 1,-4 44 0,9-65-107,0 0-1,0 0 0,0 0 1,0 0-1,0 0 1,1 1-1,-1-1 0,0 0 1,1 0-1,-1 0 0,1 0 1,-1 0-1,1 0 1,0 0-1,-1 0 0,1 0 1,0 0-1,0-1 1,-1 1-1,1 0 0,0 0 1,0-1-1,0 1 1,0 0-1,0-1 0,0 1 1,0-1-1,0 1 1,0-1-1,0 0 0,1 1 1,1-1-1,0 1-556,1-1 1,0 0-1,-1 0 0,1 0 0,-1 0 0,1-1 1,-1 0-1,1 1 0,-1-1 0,5-2 1,22-15-6748</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54.978"/>
    </inkml:context>
    <inkml:brush xml:id="br0">
      <inkml:brushProperty name="width" value="0.025" units="cm"/>
      <inkml:brushProperty name="height" value="0.025" units="cm"/>
    </inkml:brush>
  </inkml:definitions>
  <inkml:trace contextRef="#ctx0" brushRef="#br0">8 1 20948,'0'0'5029,"0"66"-3844,0-29-449,0 3-672,0 1 1,0 3-1,3-3-64,-3-4 64,0-5-32,0-4 0,0-8-96,0-5-737,0-9-1377,-3-6-1794,-5-7-2114</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55.355"/>
    </inkml:context>
    <inkml:brush xml:id="br0">
      <inkml:brushProperty name="width" value="0.025" units="cm"/>
      <inkml:brushProperty name="height" value="0.025" units="cm"/>
    </inkml:brush>
  </inkml:definitions>
  <inkml:trace contextRef="#ctx0" brushRef="#br0">0 20 15727,'0'0'13805,"94"11"-12620,-33-11-897,7-5-256,1-2-1633,-2 0-3204,-9 2-2145,-8-1-5414</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55.699"/>
    </inkml:context>
    <inkml:brush xml:id="br0">
      <inkml:brushProperty name="width" value="0.025" units="cm"/>
      <inkml:brushProperty name="height" value="0.025" units="cm"/>
    </inkml:brush>
  </inkml:definitions>
  <inkml:trace contextRef="#ctx0" brushRef="#br0">286 25 7079,'0'0'16671,"-10"-5"-14311,6 3-2180,0 0-46,1-1 0,0 1 0,-1 1-1,0-1 1,1 0 0,-1 1-1,0 0 1,0 0 0,0 0 0,0 0-1,0 1 1,0-1 0,0 1-1,0 0 1,0 0 0,0 1-1,0-1 1,0 1 0,0 0 0,1 0-1,-1 0 1,0 0 0,0 1-1,1 0 1,-5 2 0,-1 3 15,0 1 1,1 0-1,0 0 0,0 0 1,1 1-1,-9 15 0,14-20-118,-1-1 0,1 1 0,0 1 0,0-1 0,0 0 0,0 0 0,1 1 0,0-1 0,0 1 0,0-1 0,1 1 0,-1-1 0,1 1 0,0-1 0,0 1 0,1 0 0,-1-1 0,1 1 0,1 4 0,0-7-17,0 0-1,-1 0 0,1 0 0,0 0 0,0 0 0,0-1 0,0 1 1,0-1-1,1 1 0,-1-1 0,0 0 0,1 0 0,-1 0 0,1 0 1,-1 0-1,1 0 0,0-1 0,-1 0 0,1 1 0,-1-1 0,1 0 0,4 0 1,1 0 12,0 0 0,0-1 0,-1 0 1,1 0-1,0 0 0,13-5 0,-15 3-40,0-1 0,0 1 0,-1-1 0,0 0 0,9-9 0,-9 8-182,0 1 0,1-1 0,-1 1 0,1 0 0,7-4 0,-10 46-663,-22 271 1622,18-296-631,-1 1 0,0-1 0,-1 1 0,0-1-1,-1 0 1,0-1 0,-1 1 0,-8 14 0,11-24-101,0 0-1,0 1 1,0-1 0,-1 0 0,1 0 0,-1-1 0,0 1 0,0 0-1,0-1 1,0 0 0,0 1 0,0-1 0,-1 0 0,1-1 0,-1 1-1,1-1 1,-1 1 0,0-1 0,1 0 0,-1-1 0,0 1 0,0-1-1,0 1 1,0-1 0,0 0 0,1 0 0,-1-1 0,0 1 0,0-1-1,0 0 1,1 0 0,-8-3 0,2 0-31,1-1 0,-1 1 0,1-1 0,0-1 0,0 0 0,1 0 0,0-1 0,0 1 0,0-1 0,-8-12 0,12 14 0,-1 1 0,1-1 0,0 0 0,0 1 0,0-1 0,1-1 0,0 1 0,0 0 0,0-1 0,1 1 0,-1-1 0,1 1 0,1-1 0,-1 0 0,1 1 0,0-1 0,0 0 0,0 1 0,3-9 0,-2 11 2,1-1 0,0 0 0,0 1 0,1 0 0,-1-1 0,1 1 0,-1 0 0,1 0 0,0 1 0,0-1 0,1 0 0,-1 1 0,0 0 0,1 0 0,3-2 0,65-25-471,-43 18-172,12-7-3180,-3-4-4615,-1-2-6544</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56.058"/>
    </inkml:context>
    <inkml:brush xml:id="br0">
      <inkml:brushProperty name="width" value="0.025" units="cm"/>
      <inkml:brushProperty name="height" value="0.025" units="cm"/>
    </inkml:brush>
  </inkml:definitions>
  <inkml:trace contextRef="#ctx0" brushRef="#br0">0 6 17681,'0'0'11531,"65"-6"-10410,-9 15-513,9-2-416,3 0-127,-5 1-1026,-8-4-3011,-11-4-4036</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08.290"/>
    </inkml:context>
    <inkml:brush xml:id="br0">
      <inkml:brushProperty name="width" value="0.025" units="cm"/>
      <inkml:brushProperty name="height" value="0.025" units="cm"/>
    </inkml:brush>
  </inkml:definitions>
  <inkml:trace contextRef="#ctx0" brushRef="#br0">158 15 20371,'-10'5'2685,"-3"2"-1951,-1 1-1,1 1 0,0 0 0,1 1 0,-17 18 0,23-23-472,1 1 1,0 0-1,1 0 0,-1 0 0,1 0 1,0 1-1,1 0 0,0 0 0,0 0 1,0 0-1,1 1 0,0-1 0,0 0 1,1 1-1,-1 9 0,2-15-251,0 0 1,0 0-1,1 0 0,-1 0 0,0 0 0,1-1 0,-1 1 0,1 0 0,0 0 0,0-1 1,-1 1-1,1 0 0,0-1 0,0 1 0,0-1 0,1 1 0,-1-1 0,0 0 1,1 1-1,-1-1 0,3 2 0,0-1 4,0 0 1,1 0 0,-1 0-1,0-1 1,1 1-1,-1-1 1,1 0-1,8 0 1,-2 0-65,-1-1 1,1 0-1,0-1 1,-1 0-1,1 0 1,-1-2-1,17-4 1,-20 4 28,0-1 0,0 0 1,0 0-1,0-1 0,-1 0 1,0 0-1,1 0 1,-2-1-1,1 0 0,-1 0 1,0 0-1,0-1 1,-1 0-1,0 0 0,0 0 1,0 0-1,-1 0 0,0-1 1,-1 0-1,0 1 1,0-1-1,-1 0 0,1 0 1,-2 0-1,1 0 1,-1 0-1,0-1 0,-3-11 1,3 17-8,-1 1 1,1 0-1,-1-1 1,0 1-1,0 0 1,0-1 0,0 1-1,-1 0 1,1 0-1,0 0 1,-1 0-1,0 0 1,1 0 0,-1 1-1,0-1 1,0 1-1,0-1 1,0 1-1,-3-2 1,-17-2-8884</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7:56.288"/>
    </inkml:context>
    <inkml:brush xml:id="br0">
      <inkml:brushProperty name="width" value="0.025" units="cm"/>
      <inkml:brushProperty name="height" value="0.025" units="cm"/>
    </inkml:brush>
  </inkml:definitions>
  <inkml:trace contextRef="#ctx0" brushRef="#br0">4482 156 10122,'-353'-76'2643,"140"25"-2409,149 40-168,1 2-1,-2 3 1,1 3 0,-97 8 0,29 9-1042,-149 37 0,-81 25-1227,-334 75 2644,11 46 1786,211-15-348,380-139-1034,3 3 0,-166 115 0,216-130-769,2 2 0,1 1-1,2 2 1,2 1-1,1 3 1,1 0-1,-29 53 1,44-65-50,2 1 0,0 1 0,3 0 1,0 1-1,2 1 0,1 0 0,2 0 0,1 0 1,1 1-1,2 0 0,1 0 0,4 36 0,1-46-28,1-1 0,1 0 0,1 0 0,1 0 0,1-1 0,1 0 0,1 0 0,1-1 0,1 0 0,0-1 0,1-1 0,1 0 0,1-1 0,21 20 0,0-4-5,1-2 1,1-2-1,2-1 1,1-2-1,76 36 1,-51-34 6,0-4 1,2-2-1,1-3 1,0-4-1,1-2 0,110 5 1,-39-13 58,-1-7 1,188-27-1,653-116 5,-304 40-42,388-72-71,-24-96-36,-535 91 95,-372 126 1,212-121 0,-326 165 41,16-9-83,-1-2 0,40-33 0,-68 50 98,0 0 1,1-1-1,-2 0 0,1-1 1,-1 1-1,0-1 0,-1-1 0,0 1 1,0-1-1,-1 1 0,0-1 1,0 0-1,-1-1 0,-1 1 1,3-12-1,-5 14 81,-1 0 1,1 0-1,-1 0 0,0 0 1,-1 0-1,0 0 1,0 1-1,0-1 0,-1 1 1,0-1-1,0 1 0,-1 0 1,0 0-1,0 1 0,0-1 1,0 1-1,-1 0 1,0 0-1,-8-6 0,-13-11 36,-1 2-1,-50-29 0,64 42-123,-104-58 29,-2 6 1,-3 5 0,-246-73 0,140 69-11,-323-39 1,237 62-290,-1 14 0,-460 27 0,277 60-2773,172 5-2223,47-1-4430</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57.228"/>
    </inkml:context>
    <inkml:brush xml:id="br0">
      <inkml:brushProperty name="width" value="0.025" units="cm"/>
      <inkml:brushProperty name="height" value="0.025" units="cm"/>
    </inkml:brush>
  </inkml:definitions>
  <inkml:trace contextRef="#ctx0" brushRef="#br0">43 0 16015,'0'0'2739,"-8"0"69,-26 0-176,34 0-2563,0 0 1,0 0 0,0 0 0,0 0 0,0 1 0,1-1-1,-1 0 1,0 0 0,0 0 0,0 0 0,0 0 0,0 0-1,0 0 1,0 0 0,0 1 0,0-1 0,1 0 0,-1 0 0,0 0-1,0 0 1,0 0 0,0 0 0,0 1 0,0-1 0,0 0-1,0 0 1,0 0 0,0 0 0,0 0 0,0 1 0,0-1-1,0 0 1,0 0 0,0 0 0,0 0 0,0 0 0,0 1 0,-1-1-1,1 0 1,0 0 0,0 0 0,0 0 0,0 0 0,0 0-1,0 0 1,0 1 0,0-1 0,0 0 0,-1 0 0,1 0-1,0 0 1,14 7 334,40 4 174,1-3-1,0-1 0,0-4 0,84-4 0,-63 0-895,-32 1-596,-5 0-1987,-13 0-6539,-43 0 3589</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57.585"/>
    </inkml:context>
    <inkml:brush xml:id="br0">
      <inkml:brushProperty name="width" value="0.025" units="cm"/>
      <inkml:brushProperty name="height" value="0.025" units="cm"/>
    </inkml:brush>
  </inkml:definitions>
  <inkml:trace contextRef="#ctx0" brushRef="#br0">1 1 19955,'0'0'6886,"65"3"-5348,-19-5-289,13 1-640,-2 1-513,0 0-609,-10 0-2113,-11 3-3844,-7 1-4965</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58.332"/>
    </inkml:context>
    <inkml:brush xml:id="br0">
      <inkml:brushProperty name="width" value="0.025" units="cm"/>
      <inkml:brushProperty name="height" value="0.025" units="cm"/>
    </inkml:brush>
  </inkml:definitions>
  <inkml:trace contextRef="#ctx0" brushRef="#br0">0 294 10954,'0'0'15743,"9"-2"-14179,8-3-1182,1-1-1,-1 0 0,0-1 1,-1-1-1,0-1 0,17-11 1,98-75 428,-85 60-713,1-4-46,-35 27-23,1 1-1,1 0 0,27-16 0,-41 27-23,0 0 0,0 0 0,0 0 0,0 0 0,0 0 0,1 0 0,-1 0 0,0 0 0,0 0 0,0-1 0,0 1 0,1 0 0,-1 0 0,0 0 0,0 0 0,0 0 0,0 0 0,1 0 0,-1 0 0,0 0 0,0 0 0,0 1 0,0-1 0,1 0 0,-1 0 0,0 0 0,0 0 0,0 0-1,0 0 1,0 0 0,1 0 0,-1 0 0,0 0 0,0 1 0,0-1 0,0 0 0,0 0 0,0 0 0,0 0 0,1 0 0,-1 0 0,0 1 0,0-1 0,0 0 0,0 0 0,0 0 0,0 0 0,0 1 0,0-1 0,0 0 0,0 0 0,0 0 0,0 0 0,0 1 0,0-1 0,-2 16 18,-10 18 11,-33 54 153,23-46-33,-29 73-1,50-114-197,1 1 1,-1-1-1,0 1 0,1 0 1,-1-1-1,1 1 1,-1 0-1,1 0 0,0-1 1,0 1-1,0 0 0,0 0 1,0 0-1,0-1 1,0 1-1,1 0 0,-1 0 1,1-1-1,-1 1 0,2 2 1,-1-4-56,0 1 0,0-1 0,-1 1 0,1-1 0,0 1 1,0-1-1,0 1 0,0-1 0,1 0 0,-1 0 0,0 0 0,0 1 1,0-1-1,0 0 0,0 0 0,0 0 0,0-1 0,0 1 0,0 0 1,0 0-1,0 0 0,0-1 0,2 0 0,4-2-735,0 0 0,-1 0 0,1 0 0,-1-1 0,1 0-1,-1-1 1,11-9 0,11-21-7744,1-6-5594</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58.661"/>
    </inkml:context>
    <inkml:brush xml:id="br0">
      <inkml:brushProperty name="width" value="0.025" units="cm"/>
      <inkml:brushProperty name="height" value="0.025" units="cm"/>
    </inkml:brush>
  </inkml:definitions>
  <inkml:trace contextRef="#ctx0" brushRef="#br0">21 0 18257,'0'0'13496,"2"11"-13005,-2 9-400,0 1-1,-1-1 1,-1 0 0,-6 26 0,-1 11-22,8-52-224,0 1 0,1-1 0,-1 0 0,1 0 0,0 0 0,1 1 0,-1-1 0,1 0-1,0 0 1,3 7 0,-3-10 22,0-1 0,0 1 0,0-1 0,1 1 0,-1-1 0,0 0 0,1 0 0,-1 1 0,1-1 0,0 0 0,-1 0 0,1-1 0,0 1 0,-1 0 0,1 0 0,0-1 0,0 1 0,0-1 0,-1 0 0,1 1 0,0-1 0,0 0 0,0 0 0,0 0 0,0-1 0,0 1 0,-1 0 0,1-1 0,0 1 0,3-2-1,19-9-6181,0-8-3000</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59.003"/>
    </inkml:context>
    <inkml:brush xml:id="br0">
      <inkml:brushProperty name="width" value="0.025" units="cm"/>
      <inkml:brushProperty name="height" value="0.025" units="cm"/>
    </inkml:brush>
  </inkml:definitions>
  <inkml:trace contextRef="#ctx0" brushRef="#br0">75 139 18514,'0'0'2946,"-36"52"-95,19-22-321,4 6-800,4-3-641,9-5-352,0-4-545,18-7-256,9-7-1345,6-6-1122,1-4-1248,-4-6-2435,-5-13-8680</inkml:trace>
  <inkml:trace contextRef="#ctx0" brushRef="#br0" timeOffset="1">326 22 17040,'0'0'3993,"9"-4"-704,-4 2-2958,3-1 335,0 0-1,0 1 0,1-1 1,12 0-1,-20 2-601,1 1-1,-1 0 1,1 0 0,-1-1 0,1 1-1,-1 0 1,1 0 0,-1 1 0,1-1-1,-1 0 1,1 1 0,-1-1-1,1 0 1,-1 1 0,0 0 0,1-1-1,-1 1 1,1 0 0,-1 0 0,0 0-1,0 0 1,0 0 0,1 0-1,-1 0 1,0 0 0,0 0 0,-1 0-1,1 1 1,0-1 0,0 0 0,0 1-1,-1-1 1,1 0 0,-1 1 0,1-1-1,-1 3 1,1 1-12,-1 1-1,0-1 1,0 1-1,-1-1 1,1 1-1,-1-1 1,-1 1-1,1-1 1,-1 0-1,0 1 1,0-1-1,0 0 1,-1 0-1,1-1 1,-7 9-1,-7 7 369,-1 0 0,-22 21 0,-4 4-75,38-38-345,1-4 0,1 0 0,0 1 0,-1-1 0,2 1 0,-1 0 0,0 0 0,1 0 0,0 0 0,0 0 0,0 1 0,0-1 0,1 0 0,-1 1 0,1 0 0,0-1 0,1 1 0,-1 7 0,2-11 0,-1 1 0,1-1 0,0 0 0,0 0 0,0 0 0,0 0 0,0 0 0,0 0 0,0 0 0,0 0 0,0-1 0,0 1 0,0 0 0,1-1 0,-1 1 0,0 0 0,0-1 0,1 0 0,-1 1 0,1-1 0,-1 0 0,0 0 0,1 1 0,1-1 0,43 0 0,-35 0 0,10 0-347,-7 1-1134,1-1-1,-1-1 1,0 0-1,0-1 1,25-6 0,-12-3-6132</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59.331"/>
    </inkml:context>
    <inkml:brush xml:id="br0">
      <inkml:brushProperty name="width" value="0.025" units="cm"/>
      <inkml:brushProperty name="height" value="0.025" units="cm"/>
    </inkml:brush>
  </inkml:definitions>
  <inkml:trace contextRef="#ctx0" brushRef="#br0">57 1 545,'0'0'19570,"-17"49"-15951,4-23-544,2 2-865,4-1-1185,1 0-480,3-2-385,3-2-128,0-5-1313,3-5-2082,3-7-2339,1-6-4067</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59.691"/>
    </inkml:context>
    <inkml:brush xml:id="br0">
      <inkml:brushProperty name="width" value="0.025" units="cm"/>
      <inkml:brushProperty name="height" value="0.025" units="cm"/>
    </inkml:brush>
  </inkml:definitions>
  <inkml:trace contextRef="#ctx0" brushRef="#br0">0 48 17104,'0'0'9994,"10"-6"-8585,0 0-1175,-1 1 0,1 0-1,0 1 1,0 0 0,0 0 0,1 1 0,-1 0 0,1 1-1,15-1 1,-14 2-74,-1 0-37,0 1 0,0 0 0,0 0 0,17 4 0,-26-4-120,-1 0-1,1 0 1,0 1-1,-1-1 1,0 1 0,1-1-1,-1 1 1,1-1-1,-1 1 1,0 0-1,1 0 1,-1 0-1,0 0 1,0-1-1,1 2 1,-1-1-1,0 0 1,0 0-1,0 0 1,0 0-1,-1 1 1,1-1-1,0 0 1,0 1-1,-1-1 1,1 1-1,-1-1 1,0 1-1,1-1 1,-1 1-1,0-1 1,0 1-1,1-1 1,-1 1-1,-1-1 1,1 1-1,0 0 1,0-1-1,-1 1 1,1-1-1,-1 2 1,-1 3 19,-1 0 0,0 0 0,0 0 0,0 0 1,-1 0-1,1-1 0,-1 0 0,-1 1 0,-4 4 0,-54 45 464,22-19-195,31-27-264,4-4-26,0 0 0,1-1 1,0 2-1,0-1 0,0 1 0,1-1 1,0 1-1,0 0 0,0 1 0,1-1 1,0 1-1,-4 11 0,7-17-1,0 0 0,0 0 0,0 0 0,0-1 0,0 1 0,0 0 0,0 0 0,1 0 0,-1 0 0,0 0 0,1-1 0,-1 1 0,0 0 0,1 0 0,-1-1 0,1 1 0,-1 0 0,1 0 0,-1-1 0,1 1 0,0-1 0,-1 1 0,1-1 0,0 1 0,0-1 0,-1 1 0,1-1 0,0 1 0,0-1 0,0 0 0,-1 0 0,1 1 0,0-1 0,0 0 0,1 0 0,37 2 0,-29-3 0,83-5-3095,-66 2 308,0-1 0,-1-2 0,31-11 0,-30 7-8722</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00.035"/>
    </inkml:context>
    <inkml:brush xml:id="br0">
      <inkml:brushProperty name="width" value="0.025" units="cm"/>
      <inkml:brushProperty name="height" value="0.025" units="cm"/>
    </inkml:brush>
  </inkml:definitions>
  <inkml:trace contextRef="#ctx0" brushRef="#br0">45 0 9929,'0'0'21749,"0"9"-20809,-2 8-894,-1-1 1,0 1-1,-9 26 1,6-24-55,0 0 1,2 1 0,1-1-1,-2 27 1,5-44-42,0 0 1,0 1 0,1-1-1,-1 0 1,1 0-1,-1 0 1,1 0-1,0 0 1,0 0-1,0 0 1,0 0-1,0-1 1,0 1-1,0 0 1,1-1-1,-1 1 1,1 0-1,-1-1 1,1 0-1,0 1 1,-1-1-1,1 0 1,0 0-1,0 0 1,0 0-1,3 1 1,-2-1-261,1 0 0,0 0 0,0 0 0,0 0 1,-1-1-1,1 1 0,0-1 0,0 0 0,0 0 0,0-1 1,0 1-1,0-1 0,0 0 0,5-1 0,12-12-7650</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00.382"/>
    </inkml:context>
    <inkml:brush xml:id="br0">
      <inkml:brushProperty name="width" value="0.025" units="cm"/>
      <inkml:brushProperty name="height" value="0.025" units="cm"/>
    </inkml:brush>
  </inkml:definitions>
  <inkml:trace contextRef="#ctx0" brushRef="#br0">42 1 17617,'0'0'8872,"-34"61"-5861,30-36-1153,1 1-801,3-2-705,0 6-352,0 2 0,0-1-1666,0 1-4419,0-3-6631</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00.753"/>
    </inkml:context>
    <inkml:brush xml:id="br0">
      <inkml:brushProperty name="width" value="0.025" units="cm"/>
      <inkml:brushProperty name="height" value="0.025" units="cm"/>
    </inkml:brush>
  </inkml:definitions>
  <inkml:trace contextRef="#ctx0" brushRef="#br0">0 171 13997,'0'0'2616,"14"0"251,191-5 3516,121-16-3045,-64 3-2665,834-81-620,-989 86 257,158-2-1,-262 15-287,1 1 0,0-1 0,0 0 0,-1 1 0,1 0 0,0 0 0,-1 0 0,1 0 0,-1 1 0,1-1 0,-1 1 0,5 3 0,-7-4-54,1 0 1,-1 1 0,0-1-1,1 1 1,-1-1 0,0 1 0,0 0-1,0-1 1,0 1 0,0 0 0,-1 0-1,1-1 1,0 1 0,-1 0-1,0 0 1,1 0 0,-1 0 0,0 0-1,0 0 1,0 0 0,0 0 0,0 0-1,0 0 1,-1 3 0,0-5-121,1 1-1,0-1 1,0 0 0,0 1 0,-1-1 0,1 1-1,0-1 1,-1 0 0,1 0 0,0 1 0,-1-1-1,1 0 1,0 1 0,-1-1 0,1 0 0,0 0-1,-1 0 1,1 0 0,-1 1 0,1-1 0,0 0-1,-1 0 1,1 0 0,-1 0 0,1 0 0,-1 0-1,1 0 1,0 0 0,-1 0 0,1 0 0,-1 0-1,1 0 1,-1 0 0,1-1 0,0 1 0,-1 0-1,1 0 1,0 0 0,-1 0 0,1-1 0,-1 1-1,1 0 1,0-1 0,-1 1 0,1 0 0,-1-1-1,-5-16-5158</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17.577"/>
    </inkml:context>
    <inkml:brush xml:id="br0">
      <inkml:brushProperty name="width" value="0.025" units="cm"/>
      <inkml:brushProperty name="height" value="0.025" units="cm"/>
    </inkml:brush>
  </inkml:definitions>
  <inkml:trace contextRef="#ctx0" brushRef="#br0">40 0 19571,'0'0'3138,"-10"75"-1920,0-23-386,2 7-223,-1 6 0,6 2-449,3-7-128,0-4-64,7-8-225,6-9-832,0-12-1025,2-19-1217,3-8-2690</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01.285"/>
    </inkml:context>
    <inkml:brush xml:id="br0">
      <inkml:brushProperty name="width" value="0.025" units="cm"/>
      <inkml:brushProperty name="height" value="0.025" units="cm"/>
    </inkml:brush>
  </inkml:definitions>
  <inkml:trace contextRef="#ctx0" brushRef="#br0">0 397 6278,'0'0'16693,"11"1"-13928,-5-1-2430,0 0-1,0 0 1,0-1-1,0 0 1,0 0-1,0 0 1,0-1-1,-1 1 1,9-5-1,1-1 275,0-1 1,-1-1-1,15-12 0,60-49-269,-3-3 0,79-89-1,-143 135-513,-18 19-127,-15 18-8,-13 15 300,1 2-1,1 0 1,1 2 0,2 0 0,1 1 0,-19 42 0,36-69-68,-1 1 1,1-1 0,0 0-1,0 1 1,0-1-1,0 1 1,1-1 0,-1 1-1,1-1 1,0 1 0,0 5-1,1-8-35,0 1 0,-1-1 0,1 0 0,0 0 0,0 0 0,0 0 0,0 0 0,0 0 0,0 0 0,0 0 0,0 0 0,0 0 0,0-1 0,1 1 0,-1 0 0,0-1 0,0 1 0,1-1 0,-1 1 0,0-1 0,1 0 0,-1 0 0,0 1 0,1-1 0,-1 0 0,1 0 0,-1 0 0,0-1 0,1 1 0,2-1 1,4 1-782,1-1 0,0-1 0,0 1 1,-1-1-1,1-1 0,-1 0 1,0 0-1,13-7 0,31-20-6490</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01.656"/>
    </inkml:context>
    <inkml:brush xml:id="br0">
      <inkml:brushProperty name="width" value="0.025" units="cm"/>
      <inkml:brushProperty name="height" value="0.025" units="cm"/>
    </inkml:brush>
  </inkml:definitions>
  <inkml:trace contextRef="#ctx0" brushRef="#br0">134 0 20595,'-9'8'1490,"-6"4"-780,0 1-1,1 0 1,0 1 0,-15 22 0,24-31-506,1 0 1,1 1-1,-1-1 1,1 1-1,0 0 1,0 0-1,0 0 1,1 0-1,0 1 1,0-1-1,1 0 1,0 1-1,0 0 1,1-1-1,-1 1 1,1-1 0,1 1-1,-1 0 1,2 7-1,0-11-190,0 0 0,0 1 0,0-1 0,1 0 1,-1-1-1,1 1 0,-1 0 0,1-1 0,0 1 0,0-1 0,0 0 0,0 0 0,0 0 0,1 0 0,-1 0 0,1-1 1,-1 0-1,1 0 0,-1 0 0,1 0 0,0 0 0,0-1 0,4 1 0,5 1 19,1-1-1,-1-1 1,1 0 0,-1-1-1,19-3 1,-26 3 3,0-1 0,0 0 0,0-1 0,0 1 0,-1-1 0,1 0 0,-1-1 0,0 1 0,0-1 0,0 0 0,0 0 0,-1 0 0,0-1 0,0 0 0,0 0 0,0 0 0,-1 0 0,1 0 0,-1-1 0,-1 0 1,1 1-1,-1-1 0,0 0 0,0 0 0,1-12 0,-2 13 5,0 0 0,-1 0 1,0 0-1,0 0 0,0 0 1,0 0-1,-1 0 0,0 0 1,0 0-1,0 0 0,-1 0 1,0 0-1,1 1 0,-2-1 1,1 1-1,0-1 0,-1 1 1,0 0-1,0 0 0,0 0 1,-1 0-1,1 1 0,-1-1 1,0 1-1,0 0 0,0 0 1,0 0-1,-1 1 0,1-1 1,-1 1-1,1 0 0,-8-2 1,-19 0-468,30 4 348,1 0 0,-1 0 0,1 0 0,-1 0 1,1 0-1,-1 0 0,1 1 0,-1-1 0,1 0 0,-1 0 0,1 0 0,-1 1 0,1-1 0,-1 0 0,1 1 1,-1-1-1,1 0 0,0 1 0,-1-1 0,1 0 0,0 1 0,-1-1 0,1 1 0,0-1 0,0 1 0,-1-1 1,1 1-1,0-1 0,0 1 0,0-1 0,-1 1 0,1-1 0,0 1 0,0-1 0,0 1 0,0-1 0,0 1 1,0-1-1,0 1 0,0-1 0,1 1 0,-1-1 0,0 1 0,0-1 0,0 1 0,0-1 0,1 1 0,-1-1 1,0 1-1,0-1 0,1 1 0,-1-1 0,0 0 0,1 1 0,0-1 0,1 3-385,0-1-1,0 1 0,0-1 1,0 0-1,1 0 1,-1 0-1,1 0 0,-1-1 1,1 1-1,0-1 1,0 0-1,-1 1 0,1-1 1,6 1-1,45 9-7588,-16-9-676</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01.999"/>
    </inkml:context>
    <inkml:brush xml:id="br0">
      <inkml:brushProperty name="width" value="0.025" units="cm"/>
      <inkml:brushProperty name="height" value="0.025" units="cm"/>
    </inkml:brush>
  </inkml:definitions>
  <inkml:trace contextRef="#ctx0" brushRef="#br0">183 7 18065,'0'0'4949,"-11"3"-3513,1 1-1149,0 0 1,0 0-1,1 1 1,0 0-1,0 1 1,0 0-1,1 0 0,0 1 1,0 0-1,0 1 1,1-1-1,-11 17 1,10-12 127,1 0 0,0 1 0,-9 22 0,14-30-347,0 1 0,0 0 0,1-1 0,0 1 0,0 0 0,0 0 0,1 0 0,0 0 0,0 0 1,0 0-1,3 8 0,-2-12-60,0 1 1,0-1 0,0 0 0,1 0-1,-1 0 1,1 0 0,-1 0 0,1 0 0,0 0-1,0-1 1,0 1 0,0-1 0,0 1-1,0-1 1,0 0 0,0 0 0,1 0-1,-1 0 1,0 0 0,1 0 0,-1 0 0,1-1-1,-1 0 1,1 1 0,4-1 0,8 1 37,-1-1 1,30-2 0,-36 1-80,1-1 0,-1 1 0,0-2 1,0 1-1,0-1 0,0 0 0,-1-1 0,1 0 0,-1 0 0,0 0 0,0-1 1,0 0-1,-1-1 0,0 1 0,0-1 0,6-8 0,-7 9 141,-1-1 1,0 0-1,-1 0 0,1 0 1,-1 0-1,-1-1 0,1 1 0,-1-1 1,0 0-1,0 1 0,-1-1 1,0 0-1,0 0 0,-1 0 0,0 0 1,0 0-1,-1 0 0,1 0 1,-5-13-1,3 15-101,0 1-1,-1-1 1,1 1 0,-1 0-1,0 0 1,-1 0 0,1 0-1,-1 1 1,1-1 0,-1 1-1,0 0 1,0 0 0,-1 1-1,1-1 1,-1 1 0,1 0-1,-1 0 1,0 0 0,1 1-1,-1-1 1,0 1 0,0 0-1,-9 0 1,6 0-9,1 0 0,0 0 0,-1 1 0,1 0 0,-1 0 0,1 1 0,0 0 0,-1 0 0,1 1 0,0 0 0,0 0 0,0 1 0,0 0 0,0 0 0,-11 7 0,17-10-88,1 1-1,-1-1 1,1 0 0,-1 1-1,0-1 1,1 1-1,-1-1 1,1 1 0,-1-1-1,1 1 1,-1-1 0,1 1-1,-1 0 1,1-1 0,0 1-1,-1-1 1,1 1 0,0 0-1,-1 0 1,1-1-1,0 1 1,0 0 0,0-1-1,0 1 1,-1 0 0,1 0-1,0-1 1,1 1 0,-1 0-1,0 0 1,0-1-1,0 1 1,1 1 0,0-1-367,0 0 0,0 0 1,1-1-1,-1 1 0,0 0 0,1-1 1,-1 1-1,0-1 0,1 1 0,-1-1 1,1 0-1,-1 0 0,1 0 0,-1 0 1,1 0-1,1 0 0,26 0-11127</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05.930"/>
    </inkml:context>
    <inkml:brush xml:id="br0">
      <inkml:brushProperty name="width" value="0.025" units="cm"/>
      <inkml:brushProperty name="height" value="0.025" units="cm"/>
    </inkml:brush>
  </inkml:definitions>
  <inkml:trace contextRef="#ctx0" brushRef="#br0">0 162 4869,'0'0'4046,"1"-11"-2274,0-5-670,1 0-1,1 1 0,0 0 0,8-22 0,-10 33-714,1 1 1,-1-1-1,1 0 0,0 1 1,0 0-1,0-1 0,1 1 1,-1 0-1,1 0 0,0 0 1,0 0-1,4-3 0,-6 5-269,1 1 0,0-1 0,0 0-1,0 1 1,0-1 0,0 1-1,0-1 1,0 1 0,0 0 0,0 0-1,0 0 1,0 0 0,1 0 0,-1 0-1,0 1 1,0-1 0,0 1-1,0-1 1,-1 1 0,1 0 0,0 0-1,0 0 1,0 0 0,0 0 0,-1 0-1,3 2 1,1 1-49,0 1-1,-1 0 1,1 0-1,-1 0 1,0 1-1,0-1 1,-1 1 0,0 0-1,0 0 1,0 0-1,-1 0 1,1 1-1,-2-1 1,1 1-1,-1-1 1,0 1 0,0-1-1,0 14 1,-2-20-24,1 1 1,0 0-1,0-1 1,0 1-1,-1-1 1,1 1 0,0 0-1,-1-1 1,1 1-1,0-1 1,-1 1-1,1-1 1,-1 1 0,1-1-1,0 1 1,-1-1-1,0 1 1,1-1-1,-1 0 1,1 1 0,-1-1-1,1 0 1,-1 0-1,0 1 1,1-1-1,-1 0 1,1 0 0,-1 0-1,0 0 1,1 0-1,-1 0 1,0 0-1,1 0 1,-1 0 0,0 0-1,1 0 1,-1 0-1,-1-1 1,2 1-45,-1 0 0,0 0 0,1 0 1,-1-1-1,0 1 0,1 0 0,-1 0 0,0 0 0,1 0 1,-1 0-1,0 0 0,1 1 0,-1-1 0,0 0 1,1 0-1,-1 0 0,0 0 0,1 1 0,-1-1 1,1 0-1,-1 1 0,0-1 0,1 1 0,-1-1 0,1 0 1,-1 1-1,1-1 0,-1 1 0,1-1 0,0 1 1,-1 0-1,1-1 0,0 1 0,-1-1 0,1 1 0,0 0 1,0-1-1,-1 1 0,1 0 0,0-1 0,0 1 1,0 0-1,0-1 0,0 1 0,0 0 0,0-1 1,0 1-1,0 0 0,0-1 0,0 1 0,1 0 0,-1-1 1,0 1-1,0-1 0,1 1 0,-1 0 0,0-1 1,2 2-1,2 7-13,0-1 1,1 1-1,0-1 1,0 0-1,1-1 1,13 15-1,-12-15 14,0 1 0,0 0 0,-1 0 0,0 1 0,8 17-1,-13-25 53,-1-1 0,0 1 0,1 0 0,-1 0 0,0 0 0,0-1 0,0 1 0,0 0 0,0 0 0,0 0 0,0 0 0,0-1 0,0 1 0,0 0 0,0 0 0,-1 0 0,1 0 0,0-1 0,-1 1 0,1 0 0,0 0 0,-1-1 0,1 1 0,-1 0 0,1-1 0,-1 1 0,1 0 0,-2 0 0,-25 12 1301,-35-4 236,62-9-1586,-7 0 370,-14 1-1519,18 3-1004,10 3-1432,40 20-8853,-27-18 3875</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07.053"/>
    </inkml:context>
    <inkml:brush xml:id="br0">
      <inkml:brushProperty name="width" value="0.025" units="cm"/>
      <inkml:brushProperty name="height" value="0.025" units="cm"/>
    </inkml:brush>
  </inkml:definitions>
  <inkml:trace contextRef="#ctx0" brushRef="#br0">26 1236 7687,'-2'-10'1874,"-11"-56"4174,9 60-1280,1 17-3215,0 19-1185,5 55 616,5-1-1,3 0 0,35 139 0,-15-83 38,-25-104-689,-4-27-122,0-1 1,0 1-1,0 0 1,1-1-1,1 1 0,6 16 1,-9-25-186,0 0 0,1 0 1,-1 0-1,0 0 0,0 1 1,0-1-1,0 0 0,1 0 1,-1 0-1,0 0 0,0 0 1,1 0-1,-1 0 0,0 0 1,0 0-1,0 0 0,1 1 0,-1-1 1,0 0-1,0 0 0,1-1 1,-1 1-1,0 0 0,0 0 1,0 0-1,1 0 0,-1 0 1,0 0-1,0 0 0,1 0 0,-1 0 1,0 0-1,0 0 0,0-1 1,0 1-1,1 0 0,-1 0 1,0 0-1,0 0 0,0-1 1,0 1-1,1 0 0,-1 0 1,0 0-1,0-1 0,0 1 0,0 0 1,0 0-1,0 0 0,0-1 1,0 1-1,0 0 0,0 0 1,0-1-1,0 1 0,0 0 1,0 0-1,0-1 0,0 1 1,0 0-1,0 0 0,5-18 466,-5 17-437,35-217 290,11-369 0,-43 181-1518,-7 361 1134,-17-68 0,13 75 5,1 1-1,-3-70 0,10 105 73,0 0-1,0-1 1,0 1-1,0 0 1,0 0 0,0-1-1,1 1 1,-1 0-1,1 0 1,-1 0-1,1 0 1,0 0 0,0 0-1,0 0 1,0 0-1,0 0 1,0 0 0,1 0-1,-1 0 1,2-1-1,2 1-25,-1 0 0,0 0-1,1 0 1,0 1 0,-1-1 0,1 1-1,0 1 1,8-2 0,232-34-20,238-32 61,125 39-777,-413 25 601,745-87 43,-609 48 98,48 24 1131,-379 53-524,-14 333-122,14-361-529,0 49-1856,0-54 1748,0 0 0,0 0 0,0 0 0,0 0 0,0 0 0,0 0 0,1 0 0,-1-1 0,0 1 0,0 0 0,1 0 0,-1 0 0,0 0 0,1-1 0,-1 1 0,1 0 0,0 0 0,-1-1 0,1 1 0,-1 0 0,1-1 0,0 1 0,-1-1 0,1 1 0,0-1 0,0 1 0,0-1-1,-1 1 1,1-1 0,0 0 0,0 0 0,0 1 0,0-1 0,0 0 0,-1 0 0,1 0 0,0 0 0,0 0 0,0 0 0,0 0 0,0 0 0,0 0 0,0 0 0,-1-1 0,1 1 0,0 0 0,0-1 0,0 1 0,0 0 0,-1-1 0,2 0 0,20-16-15149</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07.730"/>
    </inkml:context>
    <inkml:brush xml:id="br0">
      <inkml:brushProperty name="width" value="0.025" units="cm"/>
      <inkml:brushProperty name="height" value="0.025" units="cm"/>
    </inkml:brush>
  </inkml:definitions>
  <inkml:trace contextRef="#ctx0" brushRef="#br0">0 13 13869,'0'0'13997,"55"-13"-12395,-15 15-641,14 1-353,7 1-223,6-3-225,-6 1-128,-7-1-577,-10 3-1184,-18 0-1731,-18 1-1280,-29-2-11595</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08.090"/>
    </inkml:context>
    <inkml:brush xml:id="br0">
      <inkml:brushProperty name="width" value="0.025" units="cm"/>
      <inkml:brushProperty name="height" value="0.025" units="cm"/>
    </inkml:brush>
  </inkml:definitions>
  <inkml:trace contextRef="#ctx0" brushRef="#br0">1 38 18481,'0'0'4357,"71"24"-1827,-9-24-736,13 0-385,4-8-1025,3-6-544,-9-3-3491,-8-6-5958</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17.199"/>
    </inkml:context>
    <inkml:brush xml:id="br0">
      <inkml:brushProperty name="width" value="0.025" units="cm"/>
      <inkml:brushProperty name="height" value="0.025" units="cm"/>
    </inkml:brush>
  </inkml:definitions>
  <inkml:trace contextRef="#ctx0" brushRef="#br0">7 62 12556,'5'-8'4500,"1"-5"-3232,-4 8-680,0 0 1,1 0-1,0 0 0,-1 0 1,2 0-1,3-4 1,-7 9-516,0 0 1,0 0 0,0 0 0,0 0-1,0 0 1,1-1 0,-1 1-1,0 0 1,0 0 0,0 0 0,0 0-1,0 0 1,0 0 0,1 0 0,-1 0-1,0 0 1,0 0 0,0 0 0,0 0-1,0 0 1,0 0 0,1 0-1,-1 0 1,0 0 0,0 0 0,0 0-1,0 0 1,0 0 0,1 0 0,-1 0-1,0 0 1,0 0 0,0 0 0,0 0-1,0 0 1,0 0 0,1 0-1,-1 0 1,0 0 0,0 1 0,0-1-1,0 0 1,0 0 0,0 0 0,0 0-1,0 0 1,0 0 0,0 0 0,1 1-1,-1-1 1,0 0 0,0 0-1,0 0 1,0 0 0,0 0 0,0 1-1,0-1 1,0 0 0,0 0 0,0 0-1,3 17 1320,-2 17-520,-26 387 2429,0 2-3662,26-364 318,0-32-1640,-1 1-4911</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17.982"/>
    </inkml:context>
    <inkml:brush xml:id="br0">
      <inkml:brushProperty name="width" value="0.025" units="cm"/>
      <inkml:brushProperty name="height" value="0.025" units="cm"/>
    </inkml:brush>
  </inkml:definitions>
  <inkml:trace contextRef="#ctx0" brushRef="#br0">1 62 18770,'0'0'7308,"7"-8"-5680,-3 3-1490,1 1 0,-1-1 0,1 1-1,0 0 1,0 0 0,1 1 0,-1-1 0,1 1-1,0 0 1,0 1 0,0-1 0,0 1 0,0 1-1,0-1 1,8 0 0,-11 1-122,6 0 1,0 1 1,0-1-1,0 2 1,0-1-1,11 3 1,-19-3-12,0 0-1,1 0 1,-1 1 0,0-1-1,0 1 1,1-1 0,-1 1 0,0-1-1,0 1 1,0 0 0,0-1-1,0 1 1,0 0 0,0 0 0,0 0-1,0 0 1,-1 0 0,1 0-1,0 0 1,0 0 0,-1 0 0,1 0-1,-1 0 1,1 1 0,-1-1-1,1 0 1,-1 0 0,0 0 0,0 1-1,0-1 1,1 0 0,-1 1-1,0-1 1,-1 0 0,1 0-1,0 1 1,0-1 0,0 0 0,-1 0-1,1 1 1,-1-1 0,1 0-1,-1 0 1,1 0 0,-1 0 0,0 0-1,0 2 1,-5 5 107,0 0-1,0-1 1,-1 0 0,1 0 0,-1 0-1,-1-1 1,0 1 0,-13 6 0,-2 5 351,23-18-461,-1 0 0,1 0 0,0 0-1,0 0 1,0 0 0,0 0 0,-1 1 0,1-1 0,0 0 0,0 0 0,0 0 0,0 0 0,0 0 0,0 0 0,-1 1 0,1-1-1,0 0 1,0 0 0,0 0 0,0 0 0,0 1 0,0-1 0,0 0 0,0 0 0,0 0 0,0 1 0,0-1 0,0 0 0,0 0-1,0 0 1,0 1 0,0-1 0,0 0 0,0 0 0,0 0 0,0 0 0,0 1 0,0-1 0,0 0 0,0 0 0,0 0 0,1 0-1,-1 1 1,0-1 0,0 0 0,0 0 0,0 0 0,14 6 79,32 0-11,-26-4-28,-13-1-51,-1 1 1,0 0-1,0 0 0,1 0 0,-2 1 0,1-1 1,0 2-1,0-1 0,-1 1 0,0-1 1,0 1-1,9 10 0,-12-12 8,0 1 1,0 0-1,-1-1 0,1 1 1,-1 0-1,0 0 1,1 0-1,-1 0 0,-1 1 1,1-1-1,0 0 0,-1 0 1,0 0-1,0 0 0,0 1 1,0-1-1,0 0 0,0 0 1,-1 1-1,0-1 0,1 0 1,-1 0-1,-1 0 1,1 0-1,0 0 0,-1 0 1,1 0-1,-3 3 0,-1 1 32,-1 0 0,1 0 0,-1 0 0,0-1 0,-1 0 0,0 0 1,0-1-1,0 0 0,0 0 0,-1 0 0,0-1 0,0 0 0,0-1 0,0 1 0,0-2 0,-1 1 0,0-1 0,1 0 0,-1-1 0,0 0 0,0-1 0,-15 0 0,23 0-45,0 0 0,1-1 0,-1 1 0,0 0 0,0 0 0,0 0 0,0-1 0,1 1-1,-1 0 1,0-1 0,0 1 0,1-1 0,-1 1 0,0-1 0,1 1 0,-1-1 0,0 0 0,1 1 0,-1-1 0,1 0 0,-1 1 0,1-1 0,-1 0 0,1 0-1,0 1 1,-1-1 0,1 0 0,0 0 0,0 0 0,-1 1 0,1-1 0,0 0 0,0 0 0,0 0 0,0 0 0,0 0 0,0 1 0,0-1 0,1 0 0,-1 0 0,0-1-1,1 1-109,0-1 0,-1 1 0,1-1-1,0 1 1,0 0 0,-1-1 0,1 1-1,0 0 1,0 0 0,1 0-1,-1 0 1,0 0 0,0 0 0,0 0-1,1 0 1,-1 0 0,0 1-1,1-1 1,-1 0 0,1 1 0,-1-1-1,1 1 1,2-1 0,12 0-7191,-2 1-5375</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19.101"/>
    </inkml:context>
    <inkml:brush xml:id="br0">
      <inkml:brushProperty name="width" value="0.025" units="cm"/>
      <inkml:brushProperty name="height" value="0.025" units="cm"/>
    </inkml:brush>
  </inkml:definitions>
  <inkml:trace contextRef="#ctx0" brushRef="#br0">0 719 16303,'0'0'6268,"3"10"-4469,31 117 2263,15 75-2677,11 43-570,-60-243-783,0-1-1,0 1 1,1 0 0,-1 0 0,1-1 0,0 1 0,-1 0-1,1-1 1,0 1 0,0 0 0,0-1 0,0 1 0,0-1 0,0 0-1,3 3 1,-4-4-10,1 0 0,-1 0 0,1 0-1,-1 0 1,1-1 0,0 1 0,-1 0 0,1 0-1,-1 0 1,1 0 0,-1-1 0,1 1 0,-1 0-1,1 0 1,-1-1 0,1 1 0,-1-1-1,1 1 1,-1 0 0,0-1 0,1 1 0,-1-1-1,0 1 1,1-1 0,-1 1 0,0-1 0,1 1-1,-1-1 1,0 1 0,0-1 0,22-61 917,-21 57-928,20-83-11,19-178 0,-21-93 0,-2 19 0,-2 265 0,-10 55 0,30 19 0,239 11 0,-1 1 0,-246-12 0,0-1 0,0-1 0,0-1 0,-1-1 0,42-15 0,-16 0 0,83-44 0,-116 57 0,-12 14 0,-14 28 0,6-33 0,-7 34 0,1-1 0,2 1 0,2 1 0,1-1 0,4 42 0,-3 19 0,-2-60 84,1-28-166,1 1 0,1 0 0,-1 0-1,1-1 1,1 1 0,2 12 0,0-22-3367,4-7-4462</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17.951"/>
    </inkml:context>
    <inkml:brush xml:id="br0">
      <inkml:brushProperty name="width" value="0.025" units="cm"/>
      <inkml:brushProperty name="height" value="0.025" units="cm"/>
    </inkml:brush>
  </inkml:definitions>
  <inkml:trace contextRef="#ctx0" brushRef="#br0">239 1 12716,'0'0'3235,"-15"100"-1217,-3-29 769,0 7-577,5 3 0,8-1-737,5-13-992,0-13-385,13-12-128,4-12-1249,-1-15-673,-4-12-673,-8-3-1152,-4-12-2083</inkml:trace>
  <inkml:trace contextRef="#ctx0" brushRef="#br0" timeOffset="1">1 354 13933,'0'0'15439,"30"-23"-15023,8 25-320,7 0-64,1-1-608,0 5-2243,-5-4-2242,-3-2-3203</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46.953"/>
    </inkml:context>
    <inkml:brush xml:id="br0">
      <inkml:brushProperty name="width" value="0.025" units="cm"/>
      <inkml:brushProperty name="height" value="0.025" units="cm"/>
    </inkml:brush>
  </inkml:definitions>
  <inkml:trace contextRef="#ctx0" brushRef="#br0">11 13 17777,'-10'0'8168,"31"0"-6695,14 0 160,13 0-319,12 0-610,7 0-543,1-4-129,-3 0-481,-14 1-832,-13 1-897,-17 2-993,-33 8-5061,-24 1 1442</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47.298"/>
    </inkml:context>
    <inkml:brush xml:id="br0">
      <inkml:brushProperty name="width" value="0.025" units="cm"/>
      <inkml:brushProperty name="height" value="0.025" units="cm"/>
    </inkml:brush>
  </inkml:definitions>
  <inkml:trace contextRef="#ctx0" brushRef="#br0">0 54 15375,'0'0'5156,"58"6"-2209,-17-6-1217,9 0-225,5 0-736,-3-3-705,-4-6-961,-8-2-1601,-11-3-2499,-9-8-3459</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47.689"/>
    </inkml:context>
    <inkml:brush xml:id="br0">
      <inkml:brushProperty name="width" value="0.025" units="cm"/>
      <inkml:brushProperty name="height" value="0.025" units="cm"/>
    </inkml:brush>
  </inkml:definitions>
  <inkml:trace contextRef="#ctx0" brushRef="#br0">0 320 13933,'0'0'12182,"12"-5"-10703,32-13-1176,-1-2-1,-2-2 1,51-34 0,-74 43-242,0 0 0,-1-2 0,0 0 0,-1 0 0,-1-2 0,0 0 0,-1 0 0,-1-1 0,17-32-1,-27 42-99,-11 23-47,-14 32-23,16-29 178,1 0 1,0 0 0,2 1-1,0 0 1,1 0 0,0 28-1,2-41-137,1-1-1,-1 1 0,1-1 1,0 1-1,1-1 0,-1 0 1,1 0-1,0 1 0,1-1 1,-1 0-1,1-1 0,0 1 1,0 0-1,5 5 1,-4-7-200,-1 0 0,0 0 0,1-1 0,0 1 0,0-1 0,-1 0 0,1 0 0,0-1 0,1 1 0,-1-1 0,0 0 0,8 2 0,23-2-6629</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48.032"/>
    </inkml:context>
    <inkml:brush xml:id="br0">
      <inkml:brushProperty name="width" value="0.025" units="cm"/>
      <inkml:brushProperty name="height" value="0.025" units="cm"/>
    </inkml:brush>
  </inkml:definitions>
  <inkml:trace contextRef="#ctx0" brushRef="#br0">244 0 15663,'0'0'9817,"-7"11"-8626,-45 70 598,-51 106 1,88-157-1716,2 1 0,2 0-1,1 1 1,1 1 0,1 0-1,2 0 1,-2 52 0,7-77-117,1-1 1,0 1 0,0-1-1,1 1 1,0-1 0,0 0-1,1 1 1,0-1 0,0 0-1,1 0 1,0 0 0,0 0-1,1-1 1,0 1-1,0-1 1,0 0 0,1 0-1,-1 0 1,2-1 0,-1 0-1,0 0 1,1 0 0,0 0-1,0-1 1,1 0-1,-1-1 1,1 1 0,0-1-1,0 0 1,13 3 0,45 9-3354,6-13-2812</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09.151"/>
    </inkml:context>
    <inkml:brush xml:id="br0">
      <inkml:brushProperty name="width" value="0.025" units="cm"/>
      <inkml:brushProperty name="height" value="0.025" units="cm"/>
    </inkml:brush>
  </inkml:definitions>
  <inkml:trace contextRef="#ctx0" brushRef="#br0">319 59 8648,'0'0'2616,"6"-9"-203,2 0-1574,-5 6-437,0 0 0,-1 0 1,1-1-1,-1 1 1,1-1-1,-1 1 1,-1-1-1,1 0 1,2-6-1,-9 18 5455,-6 5-4314,-4 4-1223,-42 66 1168,3 4 1,-73 160-1,109-205-1395,3 0 1,1 0-1,2 1 1,2 1-1,2 0 1,2 0-1,2 1 0,2 78 1,4-101-54,2-1 1,0 0-1,1 0 1,1-1-1,1 1 1,0-1-1,2-1 1,0 0-1,24 36 1,-23-42-347,-1 0 0,2-1 0,0-1 0,0 0 1,1 0-1,14 9 0,-17-14-511,1 0 0,0-1-1,0 0 1,0 0 0,0-1 0,1 0-1,0-1 1,-1 0 0,15 1 0,13-3-6107</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09.831"/>
    </inkml:context>
    <inkml:brush xml:id="br0">
      <inkml:brushProperty name="width" value="0.025" units="cm"/>
      <inkml:brushProperty name="height" value="0.025" units="cm"/>
    </inkml:brush>
  </inkml:definitions>
  <inkml:trace contextRef="#ctx0" brushRef="#br0">0 321 14638,'0'0'6844,"11"-10"-4976,50-49 659,5-3-1154,103-124 1,-169 186-1378,0 0-1,0-1 1,0 1-1,0 0 0,0 0 1,0 0-1,0 0 1,0-1-1,0 1 0,0 0 1,1 0-1,-1 0 1,0 0-1,0 0 0,0 0 1,0-1-1,0 1 1,0 0-1,1 0 0,-1 0 1,0 0-1,0 0 1,0 0-1,0 0 0,0 0 1,1 0-1,-1 0 1,0 0-1,0 0 0,0 0 1,0-1-1,1 1 1,-1 0-1,0 1 0,0-1 1,0 0-1,1 0 1,-1 0-1,0 0 1,0 0-1,0 0 0,0 0 1,0 0-1,1 0 1,-1 0-1,0 0 0,0 0 1,0 0-1,0 1 1,0-1-1,1 0 0,-1 0 1,3 14-208,-2 27 21,-1-34 218,-1 61 44,2 75-120,-1-143-46,0 1 0,0 0 1,1-1-1,-1 1 1,0-1-1,0 1 0,0 0 1,0-1-1,1 1 1,-1-1-1,0 1 0,0-1 1,1 1-1,-1-1 1,0 1-1,1-1 0,-1 1 1,1-1-1,-1 0 1,1 1-1,-1-1 0,1 1 1,-1-1-1,1 0 1,-1 0-1,1 1 0,-1-1 1,1 0-1,-1 0 1,1 0-1,-1 1 0,1-1 1,0 0-1,-1 0 1,1 0-1,-1 0 0,1 0 1,0 0-1,-1 0 0,1 0 1,-1-1-1,1 1 1,0 0-1,-1 0 0,1 0 1,-1-1-1,1 1 1,-1 0-1,1-1 0,27-17-9134,-6-7-4582</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10.177"/>
    </inkml:context>
    <inkml:brush xml:id="br0">
      <inkml:brushProperty name="width" value="0.025" units="cm"/>
      <inkml:brushProperty name="height" value="0.025" units="cm"/>
    </inkml:brush>
  </inkml:definitions>
  <inkml:trace contextRef="#ctx0" brushRef="#br0">152 1 18930,'0'0'1783,"-12"13"315,-10 12-1101,0 1 0,-22 35 0,37-50-855,1 0 0,0 0 0,0 1 0,1 0 0,0 1 0,1-1 0,1 1 0,0-1 0,0 1 1,0 21-1,3-32-134,0 1 0,0-1 0,1 1 0,-1-1 0,1 0 0,0 1 1,0-1-1,0 0 0,0 1 0,0-1 0,0 0 0,1 0 0,-1 0 1,1 0-1,-1 0 0,1 0 0,0-1 0,0 1 0,-1 0 0,1-1 1,0 0-1,1 1 0,-1-1 0,0 0 0,0 0 0,0 0 0,1 0 1,-1-1-1,1 1 0,-1 0 0,0-1 0,1 0 0,4 1 0,0-1-109,-1 0 0,1 1-1,-1-2 1,1 1 0,-1-1-1,0 0 1,1 0-1,-1-1 1,0 0 0,0 0-1,0 0 1,9-6 0,24-25-3895,-33 27 2996,-1 0 1,0 0-1,-1 0 1,1 0-1,-1-1 1,0 0-1,-1 0 1,0 0-1,0 0 1,0 0-1,-1-1 1,0 1-1,0-1 0,0-8 1,-4 20 5828,-5 5-3170,0 1-572,-33 73 3788,37-75-4504,0 1 0,0-1 0,1 1 1,1-1-1,-1 1 0,1 0 0,1 0 1,0 12-1,0-19-370,1-1 0,-1 0 0,1 1 0,0-1 0,0 0 0,-1 0 0,1 0 0,0 0 0,0 1 0,0-1 0,0 0 0,0-1 0,0 1 0,0 0 0,0 0 0,1 0 0,-1-1 0,0 1 0,0 0 0,1-1 0,-1 0 0,0 1 0,1-1 0,-1 0 0,1 1 0,-1-1 0,0 0 0,1 0 0,-1 0 0,2 0 0,46-4-4388,-17-7-2083</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10.556"/>
    </inkml:context>
    <inkml:brush xml:id="br0">
      <inkml:brushProperty name="width" value="0.025" units="cm"/>
      <inkml:brushProperty name="height" value="0.025" units="cm"/>
    </inkml:brush>
  </inkml:definitions>
  <inkml:trace contextRef="#ctx0" brushRef="#br0">1 79 11755,'1'-9'5664,"0"6"-5381,-1 0 1,0 0-1,1 0 0,0 0 0,0 0 1,0 0-1,0 0 0,0 0 0,1 0 1,-1 0-1,1 1 0,0-1 0,-1 0 1,1 1-1,1 0 0,-1-1 0,0 1 1,0 0-1,1 0 0,-1 0 0,1 0 1,0 1-1,0-1 0,-1 1 0,1 0 1,0 0-1,0 0 0,0 0 0,0 0 1,1 0-1,-1 1 0,0-1 0,6 1 1,-4 0-222,-1 0 0,0 0 0,1 0 0,-1 1 0,0-1 0,1 1 0,-1 0 1,0 0-1,0 1 0,0-1 0,0 1 0,0 0 0,0 0 0,0 0 0,-1 1 0,1-1 1,-1 1-1,1 0 0,-1 0 0,0 0 0,0 0 0,0 1 0,-1-1 0,1 1 0,-1 0 1,0-1-1,0 1 0,0 0 0,-1 0 0,1 0 0,0 6 0,0-3-46,-1 1-1,0-1 0,-1 0 1,0 1-1,0-1 0,-1 1 1,1-1-1,-2 0 0,1 0 1,-1 1-1,0-1 0,0 0 0,-1 0 1,0-1-1,0 1 0,-1 0 1,-8 11-1,-1-4 477,-1 1 0,0-2 0,-1 0 0,0 0 0,-25 14 0,40-27-495,0 0 1,0 0-1,-1 0 0,1 0 0,0 0 0,0 0 1,0 0-1,-1 0 0,1 0 0,0 0 1,0 0-1,0 0 0,-1 1 0,1-1 0,0 0 1,0 0-1,0 0 0,0 0 0,-1 0 1,1 1-1,0-1 0,0 0 0,0 0 0,0 0 1,0 1-1,0-1 0,0 0 0,-1 0 0,1 0 1,0 1-1,0-1 0,0 0 0,0 0 1,0 0-1,0 1 0,0-1 0,0 0 0,0 0 1,0 0-1,0 1 0,0-1 0,0 0 1,0 0-1,1 1 0,-1-1 0,0 0 0,0 0 1,0 0-1,0 0 0,0 1 0,0-1 0,1 0 1,15 3-332,25-4-482,-26 0-70,0-2 0,0 0 0,15-5 1,19-11-7637,-23 5-2149</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10.900"/>
    </inkml:context>
    <inkml:brush xml:id="br0">
      <inkml:brushProperty name="width" value="0.025" units="cm"/>
      <inkml:brushProperty name="height" value="0.025" units="cm"/>
    </inkml:brush>
  </inkml:definitions>
  <inkml:trace contextRef="#ctx0" brushRef="#br0">37 0 19474,'0'0'7880,"-30"66"-5766,24-45-1217,5-2-385,1-1-352,0-2-160,12-2-1441,3-4-2050,3-5-257,-1-5-1185,-1-1-3907</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11.258"/>
    </inkml:context>
    <inkml:brush xml:id="br0">
      <inkml:brushProperty name="width" value="0.025" units="cm"/>
      <inkml:brushProperty name="height" value="0.025" units="cm"/>
    </inkml:brush>
  </inkml:definitions>
  <inkml:trace contextRef="#ctx0" brushRef="#br0">3 44 19859,'0'0'5749,"8"-5"-3672,3-1-1703,0 0 0,1 1 1,-1 1-1,1 0 0,0 0 0,0 1 0,0 1 1,1 0-1,23 0 0,-35 2-375,0 0 1,0 0-1,0-1 1,0 2-1,0-1 0,0 0 1,0 0-1,0 0 1,0 0-1,0 1 1,0-1-1,0 0 0,0 1 1,0-1-1,0 1 1,-1-1-1,1 1 0,0-1 1,0 1-1,0 0 1,-1-1-1,1 1 0,0 0 1,-1 0-1,1-1 1,-1 1-1,1 0 0,-1 0 1,1 0-1,-1 0 1,1 0-1,-1 0 0,0 0 1,0 0-1,1 0 1,-1 0-1,0 0 0,0 0 1,0 0-1,0 0 1,0 0-1,0 0 0,0 0 1,-1 0-1,1 0 1,0 0-1,0 0 0,-2 1 1,1 4 3,-1-1 0,0 0 0,-1 0 0,1 0 0,-1 0 0,0 0 0,-7 8 0,-47 43 139,34-35 150,-38 47 0,60-67-286,0-1 0,1 1 1,-1-1-1,0 1 0,1-1 1,-1 1-1,1-1 1,-1 1-1,1 0 0,-1 0 1,1-1-1,-1 1 0,1 0 1,0-1-1,-1 1 0,1 0 1,0 0-1,0 0 0,-1-1 1,1 1-1,0 0 0,0 0 1,0 0-1,0 0 0,0-1 1,0 1-1,1 0 0,-1 0 1,0 0-1,0 0 1,0-1-1,1 1 0,-1 0 1,0 0-1,1-1 0,-1 1 1,1 0-1,-1-1 0,1 1 1,-1 0-1,1-1 0,0 1 1,-1-1-1,1 1 0,0-1 1,-1 1-1,1-1 0,0 1 1,-1-1-1,1 0 0,0 1 1,0-1-1,0 0 1,-1 0-1,1 1 0,0-1 1,1 0-1,7 1 41,1 0 0,-1-1 1,1 0-1,10-1 0,-9 1-32,2-1-782,0-1 1,0 0-1,24-6 0,-20 2-1213,0 0 0,-1-1 0,0-1 0,24-15 0,-8-1-6705</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18.589"/>
    </inkml:context>
    <inkml:brush xml:id="br0">
      <inkml:brushProperty name="width" value="0.025" units="cm"/>
      <inkml:brushProperty name="height" value="0.025" units="cm"/>
    </inkml:brush>
  </inkml:definitions>
  <inkml:trace contextRef="#ctx0" brushRef="#br0">119 461 16367,'0'0'2312,"-12"9"112,-1 1-1656,1 1 0,-1 0-1,-16 22 1,24-27-557,1-1-1,0 1 0,0 1 1,1-1-1,0 0 0,0 1 1,0 0-1,1 0 0,0 0 1,0 0-1,1 0 0,-1 0 1,1 10-1,1-16-207,0 0 0,0 1 0,0-1 0,0 0 0,0 1 0,0-1 0,1 0 1,-1 0-1,0 1 0,1-1 0,-1 0 0,1 0 0,-1 0 0,1 1 0,0-1 0,0 0 0,-1 0 0,1 0 0,0 0 0,0 0 0,0-1 0,0 1 1,0 0-1,0 0 0,1 0 0,0 0 0,1 0 0,-1-1-1,0 1 1,1-1 0,-1 1 0,0-1 0,1 0 0,-1 0 0,0 0 0,1 0 0,-1-1 0,5 0 0,-1 0 2,0-1 1,0 0 0,0 0 0,0-1 0,-1 0-1,1 0 1,-1 0 0,0-1 0,0 1 0,6-6-1,-5 1-83,1 0-1,-1-1 1,0 0-1,-1 0 0,0-1 1,-1 1-1,1-1 0,-2 0 1,0 0-1,0 0 0,0-1 1,-2 1-1,1-1 0,-1-18 1,-1 33 26,-1 1 1,0-1-1,0 0 1,-1 0-1,1 0 1,-1 0-1,-2 5 1,-4 9 73,7-14-16,-4 8 180,1 1 0,0-1 1,1 1-1,0 0 0,1 0 0,1 0 0,0 0 0,1 18 1,0-30-170,1 0 1,-1 1-1,1-1 1,-1 0-1,1 1 1,-1-1-1,1 0 1,0 0 0,0 1-1,0-1 1,0 0-1,-1 0 1,1 0-1,0 0 1,1 0-1,-1 0 1,0 0 0,0-1-1,0 1 1,1 0-1,-1-1 1,0 1-1,0-1 1,1 1 0,-1-1-1,1 0 1,-1 1-1,0-1 1,1 0-1,-1 0 1,1 0-1,-1 0 1,0 0 0,1 0-1,-1 0 1,1-1-1,1 0 1,4 0 73,-1 0-1,1-1 1,-1 0 0,0 0 0,0-1-1,12-6 1,2-5 48,0-1-1,-1-1 0,-1-1 1,-1 0-1,0-1 0,-1-1 1,23-38-1,-9 9-46,-3-2 0,27-67 0,-35 74-33,-3-1-1,-1 0 1,-1-1 0,6-48-1,-21 84-71,-2 9 15,-11 17 41,-13 33 134,10-13 108,1 1-1,2 0 1,-10 48 0,18-61-138,2 0 0,1 0 0,1 0 0,1 0-1,1 0 1,5 38 0,-2-50-147,1-1 0,0 0 0,1 0 0,0 0 0,1-1 0,0 0 0,1 0 0,1 0 0,-1-1 0,2 0 0,-1-1 0,1 1 0,1-2 0,-1 1 0,2-1 0,-1-1 0,1 0 0,0 0 0,0-1 0,16 5 0,-26-10 0,0-1 0,-1 1 0,1-1 0,0 0 0,0 0 1,0 1-1,0-1 0,-1 0 0,1 0 0,0 0 0,0 0 0,0 0 0,0 0 0,-1 0 0,1 0 1,0 0-1,0-1 0,0 1 0,0 0 0,-1-1 0,1 1 0,0 0 0,0-1 0,-1 1 0,1-1 0,0 1 1,1-2-1,-2 1 0,1 0 0,-1-1 0,1 1 0,-1 0 1,1-1-1,-1 1 0,0-1 0,0 1 0,0 0 0,0-1 1,0 1-1,0-1 0,0 1 0,0-1 0,-1 0 0,-1-6-4,0 1-1,0-1 1,-1 1 0,0 0-1,-5-9 1,-19-21-281,-1 1 0,-2 1 0,-1 2 0,-55-45 0,14 12 311,44 33 452,27 32-460,1 1 0,0-1 0,-1 0 0,1 1 0,0-1 0,0 0 0,-1 1 0,1-1 0,0 0 0,0 0 0,0 1 0,0-1 0,0 0 0,0 0 0,0 1 0,0-1 0,0 0 0,0 1 0,1-1 0,-1 0 0,0 0 0,0 1 0,1-1 0,-1 0 0,0 1 0,1-1 0,-1 0 0,1 1 0,-1-1 0,1 1-1,-1-1 1,1 1 0,-1-1 0,1 1 0,0-1 0,-1 1 0,1 0 0,0-1 0,-1 1 0,1 0 0,0-1 0,-1 1 0,1 0 0,0 0 0,-1 0 0,1 0 0,0 0 0,0 0 0,1 0 0,45-9 132,65-3 0,23-3-4817,-83 3-3383</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11.617"/>
    </inkml:context>
    <inkml:brush xml:id="br0">
      <inkml:brushProperty name="width" value="0.025" units="cm"/>
      <inkml:brushProperty name="height" value="0.025" units="cm"/>
    </inkml:brush>
  </inkml:definitions>
  <inkml:trace contextRef="#ctx0" brushRef="#br0">69 0 19026,'0'0'5862,"-44"52"-3556,32-29-673,3 1-512,5-1-416,4-2-289,0-2-159,6-3-97,7-5-96,5-1 0,5-6 32,1 1-256,3-3-1282,-3-2-1761,1 0-993,-2-5-832,-5-8-2051</inkml:trace>
  <inkml:trace contextRef="#ctx0" brushRef="#br0" timeOffset="1">216 112 12396,'0'0'12427,"-61"39"-9832,45-11-385,1 4-801,5 1-736,7-2-449,3 0-96,0-3-256,5-3-1730,3-6-1857,-3-4-2499,-4-7-3523</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11.948"/>
    </inkml:context>
    <inkml:brush xml:id="br0">
      <inkml:brushProperty name="width" value="0.025" units="cm"/>
      <inkml:brushProperty name="height" value="0.025" units="cm"/>
    </inkml:brush>
  </inkml:definitions>
  <inkml:trace contextRef="#ctx0" brushRef="#br0">0 111 15214,'0'0'11430,"16"3"-9861,46 6-482,0-3 0,111-2 0,145-25-756,-83 4-202,83 9-412,93-5-2242,-305 0 2495,116-28 0,-167 30 758,6 3-504,-79 24-1660,-28 1-3738,12-13-1904,3-2-5216</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12.320"/>
    </inkml:context>
    <inkml:brush xml:id="br0">
      <inkml:brushProperty name="width" value="0.025" units="cm"/>
      <inkml:brushProperty name="height" value="0.025" units="cm"/>
    </inkml:brush>
  </inkml:definitions>
  <inkml:trace contextRef="#ctx0" brushRef="#br0">0 224 13965,'0'0'9059,"12"-3"-6832,21-8-1197,0-1 1,-1-1 0,-1-2 0,39-25 0,120-90-997,-190 130-48,0 0-1,0 1 0,0-1 1,0 0-1,0 0 0,0 0 1,0 0-1,0 0 0,0 0 0,0 1 1,0-1-1,0 0 0,0 0 1,0 0-1,0 0 0,0 0 1,0 0-1,0 0 0,1 1 0,-1-1 1,0 0-1,0 0 0,0 0 1,0 0-1,0 0 0,0 0 1,0 0-1,0 0 0,0 0 1,0 0-1,1 0 0,-1 0 0,0 1 1,0-1-1,0 0 0,0 0 1,0 0-1,0 0 0,0 0 1,1 0-1,-1 0 0,0 0 0,0 0 1,0 0-1,0 0 0,0 0 1,0 0-1,1 0 0,-1 0 1,0 0-1,0-1 0,0 1 0,0 0 1,0 0-1,0 0 0,0 0 1,0 0-1,1 0 0,-1 0 1,0 0-1,0 0 0,0 0 0,0 0 1,0-1-1,0 1 0,0 0 1,0 0-1,0 0 0,0 0 1,-4 15-184,-10 16 319,5-15-96,-25 47 104,32-59-130,1 0-1,-1 0 1,1 0-1,0 0 1,0 0 0,0 0-1,0 0 1,1 0-1,0 0 1,0 0-1,0 1 1,0-1-1,2 7 1,-1-10-134,-1 0 0,1 0 0,0-1 0,0 1 1,-1 0-1,1-1 0,0 1 0,0 0 0,0-1 0,0 1 0,0-1 0,0 1 1,0-1-1,0 0 0,0 1 0,0-1 0,0 0 0,0 0 0,0 0 0,0 0 1,0 1-1,0-2 0,0 1 0,0 0 0,1 0 0,29-5-5214,0-10-1778</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12.662"/>
    </inkml:context>
    <inkml:brush xml:id="br0">
      <inkml:brushProperty name="width" value="0.025" units="cm"/>
      <inkml:brushProperty name="height" value="0.025" units="cm"/>
    </inkml:brush>
  </inkml:definitions>
  <inkml:trace contextRef="#ctx0" brushRef="#br0">125 0 17457,'-8'4'1959,"-2"2"-1369,-1-1 1,1 2-1,0-1 1,1 1-1,-14 13 1,18-16-341,2 0-1,-1 1 1,0-1 0,1 0 0,0 1-1,0 0 1,0 0 0,0 0 0,1 0-1,0 0 1,0 0 0,1 1-1,-1-1 1,1 1 0,0-1 0,0 7-1,1-11-225,0 1-1,0-1 0,0 1 0,1-1 0,-1 0 0,0 0 0,0 1 1,1-1-1,-1 0 0,1 0 0,0 1 0,-1-1 0,1 0 0,0 0 1,0 0-1,-1 0 0,1 0 0,0 0 0,0 0 0,0 0 1,0 0-1,0 0 0,0-1 0,3 2 0,0 0 6,-1-1 1,1 0-1,0 0 0,0 0 0,0 0 0,0-1 1,-1 1-1,9-1 0,-3-1 7,-1 1 1,1-1-1,0-1 0,0 0 0,-1 0 1,1-1-1,12-5 0,-10 2 14,-1-1 0,0-1 0,0 1 0,0-1 0,8-11 0,-15 17 68,0-1-1,-1 0 1,1 0 0,-1 0-1,0-1 1,0 1 0,0 0-1,0-1 1,-1 1 0,1-1-1,-1 0 1,0 1 0,0-1-1,0 0 1,-1 0-1,1 0 1,-1 0 0,0 1-1,0-1 1,-1-5 0,0 7-82,0 1 0,0-1 1,0 1-1,-1-1 0,1 1 0,0-1 0,-1 1 1,1 0-1,-1 0 0,1-1 0,-1 1 1,0 0-1,1 1 0,-1-1 0,0 0 1,0 0-1,0 1 0,0-1 0,1 1 1,-1-1-1,0 1 0,0 0 0,0 0 1,0 0-1,0 0 0,0 0 0,0 1 1,0-1-1,-3 1 0,-3 0-68,0 0 1,0 1-1,0 0 0,0 0 0,-13 6 1,14-4-138,-1 0-1,1 1 1,0 0 0,-11 11 0,16-14-67,0 0-1,0 0 1,0 1-1,0-1 1,1 0-1,-1 1 1,1-1-1,-1 0 1,1 1 0,0 0-1,0-1 1,0 1-1,1 0 1,-1-1-1,1 1 1,-1 0-1,1 0 1,0 4-1,0-6 32,0-1 0,1 1 0,-1 0-1,0-1 1,1 1 0,-1 0 0,0-1 0,1 1-1,-1 0 1,1-1 0,-1 1 0,1-1 0,-1 1-1,1-1 1,-1 1 0,1-1 0,0 0-1,-1 1 1,1-1 0,0 0 0,-1 1 0,1-1-1,0 0 1,-1 0 0,1 1 0,0-1 0,0 0-1,0 0 1,26 1-4085,-21-1 2450,25 0-5825</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13.036"/>
    </inkml:context>
    <inkml:brush xml:id="br0">
      <inkml:brushProperty name="width" value="0.025" units="cm"/>
      <inkml:brushProperty name="height" value="0.025" units="cm"/>
    </inkml:brush>
  </inkml:definitions>
  <inkml:trace contextRef="#ctx0" brushRef="#br0">149 5 15439,'0'0'5162,"-12"8"-3555,7-5-1576,-16 11 1539,-37 30 1,54-40-1360,-1-1 0,1 1 0,0 0 0,0 1 0,0-1-1,0 1 1,1 0 0,0 0 0,0 0 0,0 0 0,1 0 0,0 1 0,0-1 0,0 1 0,0 0 0,0 6 0,2-11-199,1 1-1,-1-1 0,1 1 1,-1-1-1,1 0 1,0 1-1,0-1 1,-1 0-1,1 1 1,0-1-1,0 0 1,0 0-1,0 0 1,0 0-1,1 0 1,-1 0-1,0 0 1,0 0-1,1-1 0,-1 1 1,0 0-1,1-1 1,-1 1-1,1-1 1,-1 1-1,1-1 1,-1 0-1,1 0 1,-1 0-1,4 0 1,56 3 162,-50-3-138,0-1 197,0 0 1,0 0-1,0-1 0,-1-1 1,1 1-1,13-7 0,-20 8-132,-1-1-1,0 0 0,0 1 0,0-1 0,0 0 1,0 0-1,-1-1 0,1 1 0,-1 0 0,5-6 1,-6 6-80,0 1 1,0-1 0,-1 0-1,1 1 1,0-1 0,-1 0 0,0 0-1,1 1 1,-1-1 0,0 0-1,0 0 1,0 0 0,0 1 0,0-1-1,0 0 1,0 0 0,-1 0-1,1 1 1,-1-1 0,1 0 0,-1 1-1,-1-3 1,0 1-22,0 0 0,0 0 0,-1 0 0,1 0 0,-1 1 0,0-1 0,0 1 0,0 0 0,0 0 0,0 0 0,0 0 0,0 1 0,-6-3 0,-52-17 0,49 18 0,1 0-431,-23-8-3895,33 11 3906,0-1 0,-1 1 0,1-1 1,0 0-1,-1 1 0,1-1 1,0 0-1,0 0 0,0 0 0,0 0 1,-1 0-1,1 0 0,1 0 1,-1 0-1,0-1 0,0 1 0,0 0 1,0-3-1,0-7-13850</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13.457"/>
    </inkml:context>
    <inkml:brush xml:id="br0">
      <inkml:brushProperty name="width" value="0.025" units="cm"/>
      <inkml:brushProperty name="height" value="0.025" units="cm"/>
    </inkml:brush>
  </inkml:definitions>
  <inkml:trace contextRef="#ctx0" brushRef="#br0">120 1 18674,'0'0'961,"6"13"1457,95 176 2652,-70-138-4668,-2 1 1,-2 2-1,34 96 1,-56-133-302,-1 1 0,0-1 0,-1 1 0,-1 0 0,-1-1 0,0 1 0,-1 0 0,-1 0 0,-1 0 0,-1-1 0,0 1 0,-1-1 0,-1 1 0,-1-1 0,0-1 0,-1 1 1,-10 16-1,4-11-40,-1-1 0,-1 0 0,-1-1 0,-1-1 0,-31 29 0,39-39-143,-1-1 0,0-1 0,0 0 0,-1 0 1,0-1-1,0 0 0,-1-1 0,0 0 0,1-1 1,-2 0-1,1-1 0,0 0 0,-17 0 0,28-2-103,0-1-1,-1 0 1,1 1 0,-1-1-1,1 0 1,0 0 0,-1 0-1,1 0 1,-1-1 0,1 1-1,0 0 1,-1-1-1,1 1 1,-1 0 0,1-1-1,0 0 1,0 1 0,-1-1-1,1 0 1,0 0 0,0 1-1,0-1 1,0 0-1,0 0 1,0 0 0,0 0-1,0-1 1,0 1 0,0 0-1,1 0 1,-1 0 0,1-1-1,-1 1 1,0 0 0,1-3-1,-5-29-6481</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13.849"/>
    </inkml:context>
    <inkml:brush xml:id="br0">
      <inkml:brushProperty name="width" value="0.025" units="cm"/>
      <inkml:brushProperty name="height" value="0.025" units="cm"/>
    </inkml:brush>
  </inkml:definitions>
  <inkml:trace contextRef="#ctx0" brushRef="#br0">1 0 18129,'0'0'12172,"30"72"-12044,-27-38-64,-1 0-32,2 2-641,0 0-1184,-4-1-1731,0-7-1665,0-5-3267</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14.205"/>
    </inkml:context>
    <inkml:brush xml:id="br0">
      <inkml:brushProperty name="width" value="0.025" units="cm"/>
      <inkml:brushProperty name="height" value="0.025" units="cm"/>
    </inkml:brush>
  </inkml:definitions>
  <inkml:trace contextRef="#ctx0" brushRef="#br0">0 69 16111,'0'0'9289,"65"-4"-7752,-17-5-992,7-2-513,3-1-32,-1 3-1345,-9 1-1890,-9-1-1442,-12 3-2369</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14.547"/>
    </inkml:context>
    <inkml:brush xml:id="br0">
      <inkml:brushProperty name="width" value="0.025" units="cm"/>
      <inkml:brushProperty name="height" value="0.025" units="cm"/>
    </inkml:brush>
  </inkml:definitions>
  <inkml:trace contextRef="#ctx0" brushRef="#br0">1 17 14574,'0'0'5952,"11"-2"-3229,0 1-2239,18-5 933,1 2 0,0 2 0,0 0 0,41 5 0,-68-3-1402,-1 0 0,0 1 0,0-1 0,0 1-1,0-1 1,0 1 0,0 0 0,0 0-1,0 0 1,-1 0 0,1 0 0,0 0-1,0 1 1,-1-1 0,1 0 0,2 4 0,-4-4-13,1 1 1,0-1 0,-1 0-1,1 1 1,-1-1 0,0 0-1,1 1 1,-1-1 0,0 1-1,0-1 1,0 1 0,0-1-1,0 1 1,0-1 0,-1 0 0,1 1-1,0-1 1,-2 3 0,0 1 18,0 0 0,-1-1 0,1 1 0,-1-1 0,0 1 0,-1-1 0,1 0 0,-1 0 0,0-1 1,0 1-1,-6 3 0,-20 9 89,1-1 71,29-15-179,0 0-1,0 0 1,1 0 0,-1 0 0,0 0 0,0 0 0,0 1 0,1-1-1,-1 0 1,0 0 0,0 0 0,0 0 0,1 0 0,-1 0 0,0 0-1,0 0 1,0 0 0,0 1 0,1-1 0,-1 0 0,0 0 0,0 0-1,0 0 1,0 0 0,0 1 0,0-1 0,1 0 0,-1 0 0,0 0-1,0 1 1,0-1 0,0 0 0,0 0 0,0 0 0,0 1 0,0-1-1,0 0 1,0 0 0,0 0 0,0 1 0,0-1 0,0 0 0,0 0-1,0 0 1,0 1 0,0-1 0,0 0 0,0 0 0,0 0 0,-1 1-1,1-1 1,0 0 0,0 0 0,0 0 0,0 1 0,8-1-57,1 1-1,0 1 1,0 0 0,-1 0 0,1 0 0,-1 1 0,0 1-1,0-1 1,0 1 0,0 1 0,-1-1 0,1 1 0,-1 1-1,7 6 1,-13-10 79,0-1-1,0 0 0,-1 1 1,1-1-1,0 0 1,-1 1-1,1-1 0,-1 1 1,0-1-1,1 1 0,-1-1 1,0 1-1,0-1 1,0 1-1,0-1 0,0 1 1,-1-1-1,1 1 0,0-1 1,-1 1-1,1-1 1,-1 1-1,1-1 0,-1 0 1,0 1-1,1-1 1,-1 0-1,0 0 0,0 1 1,0-1-1,0 0 0,0 0 1,0 0-1,0 0 1,-1 0-1,1 0 0,0 0 1,0-1-1,-1 1 0,-1 0 1,-6 4 144,1 0 0,-1 0 0,-1-1 0,-14 4 0,11-4-200,0 0-1,0-1 1,0 0-1,0-1 0,-1-1 1,1 0-1,-1-1 1,1 0-1,-15-3 1,16-5-2641,6-4-4520,5-2-5138</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47.432"/>
    </inkml:context>
    <inkml:brush xml:id="br0">
      <inkml:brushProperty name="width" value="0.025" units="cm"/>
      <inkml:brushProperty name="height" value="0.025" units="cm"/>
    </inkml:brush>
  </inkml:definitions>
  <inkml:trace contextRef="#ctx0" brushRef="#br0">288 176 12684,'1'-9'5456,"0"-1"-4776,1-4 666,-1 0-1,-1 0 0,0 0 1,-3-23-1,3 34-1196,-1 0 1,1 0 0,-1 0-1,0 0 1,0 0-1,0 0 1,0 1-1,-1-1 1,1 0 0,-1 1-1,1-1 1,-1 1-1,0-1 1,0 1-1,0 0 1,0 0-1,-1 0 1,1 0 0,0 0-1,-1 1 1,1-1-1,-1 1 1,0-1-1,0 1 1,1 0-1,-1 0 1,0 0 0,0 0-1,0 1 1,-3-1-1,0 1-135,0 0 1,1 0-1,-1 1 0,1 0 0,-1 0 1,1 0-1,-1 1 0,1-1 0,0 1 1,0 1-1,0-1 0,0 1 0,0 0 1,0 0-1,1 0 0,-1 1 0,1-1 0,0 1 1,0 0-1,-6 9 0,6-8-8,0 1 1,0 0-1,0 0 0,1 0 1,0 0-1,0 1 0,1-1 0,0 1 1,0 0-1,0-1 0,1 1 1,0 0-1,0 0 0,1 0 0,0 0 1,1 11-1,0-16-6,-1-1 1,0 1-1,1-1 1,-1 1-1,1-1 1,0 0-1,-1 1 0,1-1 1,0 0-1,0 1 1,0-1-1,0 0 1,0 0-1,0 0 1,0 0-1,0 0 0,1 0 1,-1 0-1,0 0 1,1 0-1,2 0 1,0 1-1,0-1 0,0 0-1,1 0 1,-1 0 0,1 0 0,-1-1 0,8 0 0,-1 0-34,-1-1-1,1-1 1,-1 0-1,1 0 1,18-8-1,-24 8-39,0 0-68,1-1-1,0 1 1,0 0 0,0 0 0,10-1 0,-15 2 126,1 1 0,-1 0 0,0 0 1,0 1-1,0-1 0,0 0 0,0 0 0,0 0 0,0 1 0,0-1 0,0 1 0,0-1 0,0 1 0,0-1 0,0 1 0,0-1 1,0 1-1,0 0 0,0-1 0,-1 1 0,1 0 0,0 0 0,-1 0 0,1 0 0,0 0 0,-1-1 0,1 1 0,-1 0 0,1 0 1,-1 0-1,0 1 0,1-1 0,-1 0 0,0 0 0,0 0 0,0 0 0,0 0 0,0 1 0,6 56-28,-4 0 0,-2 0 0,-8 67 0,6-110 272,0-1 0,-2 1-1,0-1 1,0 1 0,-1-1 0,-1 0 0,0-1-1,-16 25 1,20-34-173,0-1 1,-1 0-1,1 1 1,-1-1-1,0 0 0,0 0 1,0 0-1,0-1 1,0 1-1,-1-1 1,1 0-1,-1 0 0,0 0 1,1 0-1,-1-1 1,0 1-1,0-1 0,0 0 1,0 0-1,0 0 1,0-1-1,-1 0 0,1 1 1,0-1-1,0-1 1,0 1-1,0-1 0,0 1 1,0-1-1,0 0 1,0-1-1,0 1 0,0-1 1,0 0-1,1 0 1,-7-4-1,0-1-55,2 1 0,-1-2 0,1 1 0,0-1 0,1 0 0,-1-1 0,2 0 0,-1 0 0,-7-16 0,9 17 0,2 1 0,-1-1 0,1 1 0,1-1 0,-1 0 0,1 0 0,1 0 0,-1-1 0,1 1 0,1 0 0,-1-1 0,2 1 0,1-14 0,-1 18-109,1 0 0,-1 0-1,1 0 1,0 0 0,1 1 0,-1-1 0,0 1-1,1-1 1,0 1 0,0 0 0,0 0 0,0 1-1,0-1 1,7-3 0,59-33-3609,-34 21 1323,11-10-4876,-1-4-5862</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19.746"/>
    </inkml:context>
    <inkml:brush xml:id="br0">
      <inkml:brushProperty name="width" value="0.025" units="cm"/>
      <inkml:brushProperty name="height" value="0.025" units="cm"/>
    </inkml:brush>
  </inkml:definitions>
  <inkml:trace contextRef="#ctx0" brushRef="#br0">167 159 13741,'0'-27'644,"1"17"-120,0 1 1,-1-1-1,-1 0 0,1 1 1,-1-1-1,-1 0 0,0 1 0,0 0 1,-1-1-1,-4-8 0,7 17-444,-1 0-1,1 0 1,0 0-1,-1 0 1,1 0-1,-1 0 1,0 0-1,1 0 0,-1 1 1,0-1-1,0 0 1,1 0-1,-1 1 1,0-1-1,0 0 1,0 1-1,0-1 0,0 1 1,0-1-1,0 1 1,0-1-1,0 1 1,0 0-1,0-1 1,0 1-1,0 0 0,0 0 1,0 0-1,0 0 1,-2 0-1,1 1-5,-1 0 0,1 1-1,0-1 1,1 0 0,-1 1 0,0-1 0,0 1-1,1 0 1,-1-1 0,0 1 0,1 0-1,0 0 1,-2 3 0,-5 10 151,0 0 0,-10 30 0,18-43-178,-14 43 523,1 2 0,3-1 0,2 1 0,2 0 0,2 1 0,3 0 0,1-1 0,9 66 0,9-34-386,-16-72-177,1-1 0,-1 0 0,1 0 0,0 0 0,1 0 0,-1-1 0,1 1 0,0-1 0,0 0 0,6 5 0,-10-10-3,0 0-1,0 0 1,1 1-1,-1-1 0,0 0 1,0 0-1,1 0 0,-1 0 1,0 0-1,1 0 1,-1 1-1,0-1 0,1 0 1,-1 0-1,0 0 0,0 0 1,1 0-1,-1 0 0,0 0 1,1 0-1,-1 0 1,0 0-1,1-1 0,-1 1 1,0 0-1,1 0 0,-1 0 1,0 0-1,0 0 0,1 0 1,-1-1-1,0 1 1,0 0-1,1 0 0,-1 0 1,0-1-1,0 1 0,0 0 1,1 0-1,-1-1 1,0 1-1,0 0 0,0-1 1,0 1-1,0 0 0,0 0 1,1-1-1,-1 1 0,0 0 1,0-1-1,0 1 1,0 0-1,0-1 0,0 1 1,0 0-1,0 0 0,0-1 1,0 1-1,0 0 1,-1-1-1,1 1 0,1-30 148,-2 23-137,0-16-122,-2 0-1,-1-1 1,0 1 0,-2 0-1,-1 1 1,-1-1 0,0 1-1,-2 1 1,-12-22-1,21 42 103,1 1 0,0-1 0,0 0 0,-1 0 0,1 1 0,0-1 0,-1 0 0,1 1 0,-1-1 0,1 0 0,-1 1 0,1-1 0,-1 1 0,0-1 0,1 1 0,-1-1 0,0 1 0,1-1 0,-1 1 0,0 0 0,1-1 0,-1 1 0,-1-1 0,2 18-151,12 29 47,-7-38 120,1 0-1,0-1 0,1 0 1,-1 0-1,1 0 0,1-1 0,-1 0 1,1-1-1,0 1 0,0-2 1,1 1-1,-1-1 0,1 0 1,0-1-1,0 0 0,0 0 0,1-1 1,-1 0-1,12 0 0,-16-1 39,0-1 0,0 1-1,1-1 1,-1 0 0,0 0-1,0-1 1,0 0 0,0 0-1,0 0 1,-1 0-1,1-1 1,0 0 0,0 0-1,-1 0 1,1 0 0,-1-1-1,0 0 1,0 1 0,0-2-1,0 1 1,0 0 0,-1-1-1,1 0 1,-1 0 0,0 0-1,0 0 1,-1 0 0,1-1-1,-1 1 1,0-1-1,0 0 1,0 1 0,-1-1-1,0 0 1,0 0 0,0 0-1,0-7 1,0 4-11,0-1 0,-1 0-1,0 1 1,-2-13 0,2 19-36,-1 1 0,1-1-1,0 0 1,-1 1 0,1-1 0,-1 1-1,1-1 1,-1 1 0,0-1 0,0 1 0,0 0-1,1-1 1,-1 1 0,-1 0 0,1 0-1,0-1 1,0 1 0,0 0 0,-1 0 0,1 0-1,0 0 1,-1 1 0,1-1 0,-1 0-1,1 1 1,-1-1 0,1 1 0,-1-1 0,1 1-1,-4-1 1,4 2-6,-1-1-1,1 1 1,-1-1 0,1 1-1,-1-1 1,1 1 0,-1 0-1,1 0 1,-1 0 0,1 0-1,0 0 1,0 0 0,-1 0-1,1 0 1,0 0-1,0 1 1,0-1 0,0 0-1,1 1 1,-1-1 0,0 1-1,0-1 1,1 1 0,-1-1-1,1 1 1,-1 0 0,1-1-1,0 1 1,0 2 0,-8 51 53,8-53-24,-1 0 0,1 0 0,0 0-1,0 0 1,0 0 0,0 0 0,0 0 0,1 0 0,-1 0-1,1 0 1,-1 0 0,1 0 0,-1 0 0,1 0 0,0 0-1,0-1 1,0 1 0,0 0 0,2 2 0,0-3 15,-1 0-1,0 0 1,0 0 0,1-1 0,-1 1 0,1 0 0,-1-1 0,1 0-1,-1 1 1,1-1 0,-1 0 0,1 0 0,-1-1 0,0 1-1,1 0 1,3-2 0,6-1 16,1 0 0,0-2 0,-1 1-1,0-1 1,17-11 0,-20 11-73,1-1 0,-1 2 0,1-1 0,0 2 0,0-1 0,0 1 0,1 1 0,-1-1 1,21 0-1,-30 3 7,1 0 1,-1 0-1,1 0 1,-1 1-1,0-1 1,1 0 0,-1 1-1,0-1 1,1 1-1,-1-1 1,0 1-1,0 0 1,0 0-1,1-1 1,-1 1-1,0 0 1,0 0 0,0 0-1,0 0 1,0 0-1,-1 1 1,1-1-1,0 0 1,0 0-1,-1 0 1,1 1 0,0 1-1,7 48-42,-8-48 58,0 1-1,0 0 0,0-1 1,0 1-1,1 0 0,0-1 1,-1 1-1,1 0 0,0-1 1,1 1-1,-1-1 1,1 0-1,-1 1 0,1-1 1,0 0-1,0 0 0,5 5 1,-6-7 8,0-1 0,1 1 0,-1-1 1,0 0-1,0 1 0,1-1 0,-1 0 0,0 0 1,1 0-1,-1 0 0,0 0 0,1 0 1,-1 0-1,1 0 0,-1 0 0,0-1 0,0 1 1,1-1-1,-1 1 0,0-1 0,0 1 1,1-1-1,-1 0 0,0 1 0,0-1 0,0 0 1,0 0-1,0 0 0,0 0 0,0 0 1,0 0-1,0 0 0,-1 0 0,1 0 0,0 0 1,-1-1-1,1 1 0,0-2 0,19-52 486,-20 54-499,4-17-317,-1 0 0,-1 0 0,-1-1 0,-1 1 0,0-1 1,-1 1-1,-1-1 0,-1 1 0,-1 0 0,-8-28 0,12 46 193,-5-18-2416,5 14-2735</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47.790"/>
    </inkml:context>
    <inkml:brush xml:id="br0">
      <inkml:brushProperty name="width" value="0.025" units="cm"/>
      <inkml:brushProperty name="height" value="0.025" units="cm"/>
    </inkml:brush>
  </inkml:definitions>
  <inkml:trace contextRef="#ctx0" brushRef="#br0">1 30 18866,'0'0'8808,"85"3"-7655,-27-3-768,13-1-257,7-6-128,1-2-1986,-5 0-3780,-10 3-4131</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48.194"/>
    </inkml:context>
    <inkml:brush xml:id="br0">
      <inkml:brushProperty name="width" value="0.025" units="cm"/>
      <inkml:brushProperty name="height" value="0.025" units="cm"/>
    </inkml:brush>
  </inkml:definitions>
  <inkml:trace contextRef="#ctx0" brushRef="#br0">0 3 17328,'0'0'3940,"61"10"-1474,-9-8-768,13-1-128,11-1-866,3 0-576,-2 0-224,-8 0-2210,-15-3-1474,-13-2-159,-19 1-578,-17 0-2721</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48.554"/>
    </inkml:context>
    <inkml:brush xml:id="br0">
      <inkml:brushProperty name="width" value="0.025" units="cm"/>
      <inkml:brushProperty name="height" value="0.025" units="cm"/>
    </inkml:brush>
  </inkml:definitions>
  <inkml:trace contextRef="#ctx0" brushRef="#br0">0 42 17104,'0'0'4516,"53"4"-2049,-4-4-545,12 0-289,3 0-960,6-6-545,-4-2-128,-7-2-1954,-10-1-3779,-7 1-4998</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49.771"/>
    </inkml:context>
    <inkml:brush xml:id="br0">
      <inkml:brushProperty name="width" value="0.025" units="cm"/>
      <inkml:brushProperty name="height" value="0.025" units="cm"/>
    </inkml:brush>
  </inkml:definitions>
  <inkml:trace contextRef="#ctx0" brushRef="#br0">0 51 15278,'0'0'13106,"8"-6"-12268,4-1-774,0 1 0,0 1-1,1-1 1,-1 2 0,1 0 0,0 0-1,0 2 1,0-1 0,1 2-1,-1-1 1,0 2 0,1 0-1,-1 1 1,21 3 0,-32-4-70,0 0 0,1 1 0,-1 0 0,0-1 0,0 1 0,0 0 0,0 0 0,0 0 0,0 0 0,0 0 0,-1 0 0,1 1 0,0-1 0,0 0 0,-1 1 0,1 0 0,-1-1 0,0 1 1,1 0-1,-1 0 0,0 0 0,0 0 0,0 0 0,0 0 0,0 0 0,-1 0 0,1 0 0,-1 0 0,1 0 0,-1 0 0,0 1 0,0-1 0,0 0 0,0 0 0,0 0 0,0 1 0,-1-1 0,1 0 0,-1 0 0,1 0 0,-3 4 0,0 2 12,0 0-1,-1 0 0,0 0 1,-1 0-1,0-1 0,0 1 0,-1-1 1,-12 12-1,4-6 29,0 0 0,-1-1 1,-1-1-1,-28 16 0,51-29-26,-1 1 0,1 0 0,-1 1 0,1 0-1,9 0 1,4 0-28,-11 0 1,1-1 1,0 2 0,-1-1-1,1 1 1,-1 1 0,10 2-1,-17-3 26,-1-1 0,1 1 0,0-1 0,-1 1 0,1-1 0,-1 1 0,0 0-1,1 0 1,-1 0 0,0 0 0,1 0 0,-1 0 0,0 0 0,0 0 0,0 1-1,0-1 1,0 0 0,0 1 0,0-1 0,-1 1 0,1-1 0,0 0 0,-1 1 0,1 0-1,-1-1 1,1 1 0,-1-1 0,0 1 0,0 0 0,0-1 0,0 1 0,0 0-1,0-1 1,0 1 0,0-1 0,-1 1 0,1 0 0,-1-1 0,1 1 0,-1-1-1,0 1 1,1-1 0,-1 1 0,-2 1 0,0 3 97,-1-1 0,0 0 0,-1 0 0,1 0 0,-1 0-1,0-1 1,0 0 0,0 0 0,0 0 0,-1 0 0,0-1 0,-10 5 0,-5 1 250,-1-1 0,-29 7 0,-24-5-2522,56-8 389,17-1 718,6-1-108,16 0-6080,0 0-3124</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50.688"/>
    </inkml:context>
    <inkml:brush xml:id="br0">
      <inkml:brushProperty name="width" value="0.025" units="cm"/>
      <inkml:brushProperty name="height" value="0.025" units="cm"/>
    </inkml:brush>
  </inkml:definitions>
  <inkml:trace contextRef="#ctx0" brushRef="#br0">0 897 19122,'0'0'7613,"3"12"-6327,31 159-229,14 196 0,-48-366-1042,0-1-1,0 1 1,0-1-1,-1 1 0,1-1 1,0 0-1,0 1 1,0-1-1,0 1 1,0-1-1,0 1 1,0-1-1,0 1 0,1-1 1,-1 1-1,0-1 1,0 1-1,0-1 1,0 0-1,1 1 1,-1-1-1,0 1 0,0-1 1,1 0-1,-1 1 1,0-1-1,1 0 1,-1 1-1,0-1 1,1 0-1,-1 1 0,1-1 1,8-14 836,6-36 443,-14 48-1284,26-113-383,-5-1 0,-4-1 1,-6 0-1,-5-1 0,-13-189 0,2 268 377,2 32-1,0-1 1,1 1-1,0 0 1,1 0 0,-1-1-1,1 1 1,1 0-1,0 0 1,0-1-1,0 1 1,1 0-1,-1 0 1,2 0 0,-1 0-1,1 1 1,5-9-1,-4 9 41,0 1-1,0 0 1,0 0-1,1 1 1,-1-1-1,1 1 1,1 0-1,-1 0 1,0 1-1,1-1 1,0 1-1,0 1 1,6-3-1,0 2-16,0 1 0,0 0-1,0 1 1,1 0-1,-1 1 1,15 2 0,60 4-19,-32-1-3,0-2 0,1-2-1,-1-3 1,65-10 0,326-113-369,-311 81 276,252-49 1,-377 92 81,13-3 9,-1 2 0,30-1 1,-47 3-4,-1 0-1,1 1 1,0-1 0,0 1 0,0 0-1,0 0 1,0 1 0,-1-1 0,1 1-1,0 0 1,-1 1 0,0-1 0,1 1-1,-1-1 1,0 1 0,4 5 0,10 11-36,0 0 110,-1 1 1,15 23-1,-28-37 66,0 1 0,0 0 0,-1 0 0,0 0 0,0 1 0,-1-1 1,0 1-1,0-1 0,-1 1 0,0 0 0,1 9 0,-7 64-124,6-81-103,-1 1 1,0 0-1,0-1 1,0 1-1,1-1 0,-1 1 1,0-1-1,1 1 1,-1-1-1,0 1 0,1-1 1,-1 0-1,1 1 1,-1-1-1,1 1 1,-1-1-1,1 0 0,-1 0 1,1 1-1,-1-1 1,1 0-1,-1 0 0,1 1 1,0-1-1,-1 0 1,1 0-1,-1 0 0,1 0 1,0 0-1,22 0-6522,-18-1 4296,20-1-9037</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51.671"/>
    </inkml:context>
    <inkml:brush xml:id="br0">
      <inkml:brushProperty name="width" value="0.025" units="cm"/>
      <inkml:brushProperty name="height" value="0.025" units="cm"/>
    </inkml:brush>
  </inkml:definitions>
  <inkml:trace contextRef="#ctx0" brushRef="#br0">1 227 11371,'0'0'10805,"9"-11"-8537,141-188 2046,-150 198-4305,1 0-1,-1 0 1,0 0 0,1 0-1,-1 0 1,1 0 0,-1 1-1,1-1 1,0 0 0,-1 0 0,1 1-1,0-1 1,-1 0 0,1 1-1,0-1 1,0 1 0,0-1-1,-1 1 1,1-1 0,0 1 0,0-1-1,0 1 1,0 0 0,2-1-1,-3 2-2,1 0 0,-1 0-1,1 0 1,-1 0 0,1 1 0,-1-1-1,1 0 1,-1 0 0,0 0-1,0 0 1,0 0 0,0 1-1,0-1 1,0 0 0,0 0-1,0 2 1,-10 70 241,9-64-130,-5 34 206,-2 70 0,8-113-322,0 0 0,0 0 0,0 1 0,0-1-1,-1 0 1,1 0 0,0 0 0,0 1 0,0-1 0,0 0 0,0 0 0,0 0 0,0 1 0,0-1 0,0 0 0,0 0 0,0 0-1,0 1 1,1-1 0,-1 0 0,0 0 0,0 0 0,0 1 0,0-1 0,0 0 0,0 0 0,0 0 0,0 0 0,1 1 0,-1-1 0,0 0-1,0 0 1,0 0 0,0 0 0,0 0 0,1 0 0,-1 0 0,0 1 0,0-1 0,0 0 0,1 0 0,-1 0 0,0 0 0,0 0 0,0 0-1,1 0 1,-1 0 0,0 0 0,0 0 0,0 0 0,1 0 0,-1 0 0,12-11-1529,7-17-6159,-11 7-993</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52.017"/>
    </inkml:context>
    <inkml:brush xml:id="br0">
      <inkml:brushProperty name="width" value="0.025" units="cm"/>
      <inkml:brushProperty name="height" value="0.025" units="cm"/>
    </inkml:brush>
  </inkml:definitions>
  <inkml:trace contextRef="#ctx0" brushRef="#br0">56 0 20692,'0'0'6598,"-3"11"-5349,-9 27-181,3-16-791,2 0 0,1 0 0,0 0-1,1 1 1,2 0 0,-1 35 0,4-57-271,1 1 1,0-1 0,0 1-1,0-1 1,0 1 0,0-1-1,0 0 1,0 1 0,0-1-1,1 0 1,-1 0 0,1 0-1,-1 0 1,0 0 0,1 0-1,0 0 1,-1 0 0,1-1-1,-1 1 1,1-1 0,0 1-1,0-1 1,-1 0 0,1 1-1,0-1 1,0 0 0,-1 0-1,1 0 1,0 0 0,2-1-1,5 1-312,0-1 0,0 1 0,0-2 0,15-3 0,-19 3-408,0 0 1,-1 0 0,1 0-1,-1-1 1,0 0 0,8-6-1,18-25-9304,-16 10-835</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52.388"/>
    </inkml:context>
    <inkml:brush xml:id="br0">
      <inkml:brushProperty name="width" value="0.025" units="cm"/>
      <inkml:brushProperty name="height" value="0.025" units="cm"/>
    </inkml:brush>
  </inkml:definitions>
  <inkml:trace contextRef="#ctx0" brushRef="#br0">47 1 14414,'0'0'2626,"-29"59"-63,19-26-449,2-2-1025,8-3-385,0-8-255,11-10-353,9-9-641,2-1-1761,2-19-3748</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52.715"/>
    </inkml:context>
    <inkml:brush xml:id="br0">
      <inkml:brushProperty name="width" value="0.025" units="cm"/>
      <inkml:brushProperty name="height" value="0.025" units="cm"/>
    </inkml:brush>
  </inkml:definitions>
  <inkml:trace contextRef="#ctx0" brushRef="#br0">0 6 19474,'0'0'11873,"11"0"-11056,86-6-294,-97 6-526,1 0 0,0 0 1,-1 0-1,1 0 0,0 0 0,-1 1 0,1-1 0,0 0 1,-1 0-1,1 1 0,-1-1 0,1 0 0,0 1 1,-1-1-1,1 0 0,-1 1 0,1-1 0,-1 1 1,1-1-1,-1 1 0,1-1 0,-1 1 0,0 0 1,1-1-1,-1 1 0,0-1 0,1 1 0,-1 0 0,0 0 1,2 28-38,-16 26 127,-65 99 30,79-153-229,-1 0 0,1 0-1,-1 0 1,1-1 0,-1 1 0,1 0 0,-1 0-1,1 0 1,0 0 0,0 0 0,-1 0 0,1 0-1,0 0 1,0 0 0,0 0 0,0 0 0,0 0-1,0 0 1,0 0 0,0 0 0,0 0 0,1-1-1,-1 1 1,0 0 0,1 0 0,-1 0 0,1 0-1,-1 0 1,1 0 0,-1-1 0,1 1 0,-1 0-1,1 0 1,0-1 0,-1 1 0,1 0 0,0-1-1,0 1 1,-1-1 0,1 1 0,0-1 0,1 1-1,3 0-897,0 0 0,-1-1 0,1 0-1,0 0 1,0 0 0,-1 0-1,1-1 1,6-1 0,14-6-8839</inkml:trace>
  <inkml:trace contextRef="#ctx0" brushRef="#br0" timeOffset="1">226 267 12684,'0'0'9961,"-31"50"-6629,21-31-994,5 0-1249,2 1-513,3-5-383,0-1-193,1-5-865,9-6-2530,0-3-1474,1-3-4356</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53.046"/>
    </inkml:context>
    <inkml:brush xml:id="br0">
      <inkml:brushProperty name="width" value="0.025" units="cm"/>
      <inkml:brushProperty name="height" value="0.025" units="cm"/>
    </inkml:brush>
  </inkml:definitions>
  <inkml:trace contextRef="#ctx0" brushRef="#br0">6 33 19763,'0'0'6609,"11"-5"-4266,-9 3-2182,42-18 1493,-42 19-1563,1 0-1,-1 0 0,0 0 0,1 1 0,-1-1 1,1 1-1,-1-1 0,1 1 0,-1 0 0,1 0 1,-1 0-1,1 1 0,-1-1 0,1 0 1,-1 1-1,1 0 0,-1-1 0,0 1 0,5 2 1,-6-1-89,0 0 1,0-1-1,1 1 1,-1 0 0,-1 0-1,1 0 1,0 0 0,0 0-1,-1 0 1,1 0-1,-1 0 1,1 0 0,-1 0-1,0 0 1,0 0-1,0 0 1,0 0 0,-1 1-1,0 3 1,-12 40 30,5-33-1,1-1 0,-1-1 0,-1 1 0,-10 9 0,11-13-9,0 1 1,1 0-1,0 0 0,1 0 1,0 1-1,0 0 1,-4 13-1,9-22-22,1 0 0,0-1 0,-1 1 0,1 0 0,0 0 1,0 0-1,0 0 0,0 0 0,0-1 0,0 1 0,0 0 0,0 0 0,0 0 0,0 0 0,0 0 0,0-1 0,1 1 1,-1 0-1,0 0 0,1 0 0,-1-1 0,0 1 0,1 0 0,-1 0 0,1-1 0,-1 1 0,1 0 0,0-1 0,-1 1 1,1-1-1,0 1 0,-1-1 0,1 1 0,1 0 0,1 0 3,1 0 0,-1 0-1,1 0 1,-1 0 0,1-1 0,0 1 0,-1-1-1,1 0 1,3 0 0,6-1-80,0-1 0,0 0 0,0-1 0,16-5 0,17-13-3348,-5-9-6536,-23 7 394</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20.133"/>
    </inkml:context>
    <inkml:brush xml:id="br0">
      <inkml:brushProperty name="width" value="0.025" units="cm"/>
      <inkml:brushProperty name="height" value="0.025" units="cm"/>
    </inkml:brush>
  </inkml:definitions>
  <inkml:trace contextRef="#ctx0" brushRef="#br0">37 74 11435,'0'0'12780,"-37"-58"-11339,40 48-512,18 5-641,3 5-256,1 0-128,1 0-2818,2 0-7208</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53.420"/>
    </inkml:context>
    <inkml:brush xml:id="br0">
      <inkml:brushProperty name="width" value="0.025" units="cm"/>
      <inkml:brushProperty name="height" value="0.025" units="cm"/>
    </inkml:brush>
  </inkml:definitions>
  <inkml:trace contextRef="#ctx0" brushRef="#br0">22 0 18129,'0'0'4703,"-2"10"-2760,0-5-1778,-2 12 126,0-1 0,0 1 0,2 0 0,0 0 0,0 19 1,2-36-323,0 1 1,0-1-1,0 1 0,0-1 1,0 1-1,0-1 1,0 1-1,1-1 1,-1 1-1,0-1 1,0 0-1,0 1 1,1-1-1,-1 1 1,0-1-1,0 1 0,1-1 1,-1 0-1,0 1 1,1-1-1,-1 0 1,0 1-1,1-1 1,-1 0-1,1 0 1,-1 1-1,0-1 1,1 0-1,-1 0 0,1 0 1,-1 0-1,1 1 1,-1-1-1,1 0 1,20-6-1118,13-19-2177,-27 17 1788,6-6 610,-8 14 1953,-4 11 1331,-3 4-675,0-1 0,-1 0 0,-9 25 0,-1 8-1559,7 0-4391</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53.764"/>
    </inkml:context>
    <inkml:brush xml:id="br0">
      <inkml:brushProperty name="width" value="0.025" units="cm"/>
      <inkml:brushProperty name="height" value="0.025" units="cm"/>
    </inkml:brush>
  </inkml:definitions>
  <inkml:trace contextRef="#ctx0" brushRef="#br0">1 67 17232,'0'0'7319,"15"7"-5659,-2-1-1387,1 0 0,0-1 0,-1-1 0,2 0 0,-1-1 0,0 0-1,1-1 1,19 0 0,108-9 118,182-31-1,114-8-1171,-339 37 562,7 1-6774,-106 7 6853,0 1-1,0 0 1,0 0-1,0 0 1,1 0 0,-1 0-1,0 0 1,0 0-1,0 0 1,1 0 0,-1 0-1,0 0 1,0 0-1,0 0 1,1 0 0,-1 0-1,0 0 1,0 0-1,0 0 1,1 1 0,-1-1-1,0 0 1,0 0-1,0 0 1,0 0 0,1 0-1,-1 0 1,0 0-1,0 1 1,0-1 0,0 0-1,0 0 1,0 0-1,1 0 1,-1 1 0,0-1-1,0 0 1,0 0-1,0 0 1,0 1 0,0-1-1,0 0 1,0 0-1,0 0 1,0 1 0,0-1-1,0 0 1,0 0-1,0 0 1,0 0 0,0 1-1,0-1 1,0 0-1,0 0 1,0 0 0,0 1-1,0-1 1,-1 0-1,1 0 1,-3 2-5044</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54.093"/>
    </inkml:context>
    <inkml:brush xml:id="br0">
      <inkml:brushProperty name="width" value="0.025" units="cm"/>
      <inkml:brushProperty name="height" value="0.025" units="cm"/>
    </inkml:brush>
  </inkml:definitions>
  <inkml:trace contextRef="#ctx0" brushRef="#br0">1 142 18129,'0'0'10367,"8"-3"-9032,16-8-1027,-1-2 1,0 0-1,20-17 1,-16 10-1116,58-29 1,-84 48 799,-1 1-1,0 0 1,1 0 0,-1 0-1,0-1 1,1 1 0,-1 0 0,0 0-1,1 0 1,-1 0 0,1 0 0,-1 0-1,0 0 1,1 0 0,-1 0-1,1 0 1,-1 0 0,0 0 0,1 0-1,-1 0 1,1 0 0,-1 0-1,0 0 1,1 0 0,-1 0 0,0 1-1,1-1 1,-1 0 0,0 0-1,1 0 1,-1 1 0,0-1 0,1 0-1,-1 0 1,0 1 0,0-1 0,1 1-1,0 17-298,-12 22-45,11-37 350,-9 18-591,2 0 1,0 1-1,2 0 1,0 0-1,-3 37 1,9-59 455,-1 0 1,0 0-1,0-1 0,0 1 1,0 0-1,0 0 1,0 0-1,0 0 1,0-1-1,0 1 1,0 0-1,0 0 0,1 0 1,-1 0-1,0-1 1,0 1-1,0 0 1,0 0-1,1 0 1,-1 0-1,0 0 1,0 0-1,0 0 0,0 0 1,1-1-1,-1 1 1,0 0-1,0 0 1,0 0-1,1 0 1,-1 0-1,0 0 1,0 0-1,0 0 0,1 0 1,-1 0-1,0 0 1,0 0-1,0 0 1,0 1-1,1-1 1,-1 0-1,0 0 0,0 0 1,0 0-1,1 0 1,-1 0-1,0 0 1,0 0-1,0 1 1,0-1-1,0 0 1,0 0-1,1 0 0,-1 0 1,0 1-1,0-1 1,0 0-1,0 0 1,0 0-1,0 0 1,0 1-1,0-1 1,0 0-1,0 0 0,0 0 1,0 1-1,0-1 1,15-20-10611</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54.471"/>
    </inkml:context>
    <inkml:brush xml:id="br0">
      <inkml:brushProperty name="width" value="0.025" units="cm"/>
      <inkml:brushProperty name="height" value="0.025" units="cm"/>
    </inkml:brush>
  </inkml:definitions>
  <inkml:trace contextRef="#ctx0" brushRef="#br0">77 0 16303,'-8'10'2584,"2"-3"-2237,-35 46 3484,38-48-3490,0 0 0,1 0 1,-1 0-1,1 0 1,0 0-1,1 0 1,-1 1-1,1-1 0,0 1 1,0-1-1,0 10 1,1-13-327,1 0 0,-1-1 1,1 1-1,-1-1 1,1 1-1,0-1 0,0 1 1,-1-1-1,1 0 0,0 1 1,0-1-1,0 0 0,1 0 1,-1 0-1,0 1 1,0-1-1,0-1 0,1 1 1,-1 0-1,1 0 0,-1 0 1,1-1-1,-1 1 0,1-1 1,-1 1-1,1-1 1,-1 1-1,1-1 0,2 0 1,55 4 101,-49-5-55,1 1-48,0-1-1,0-1 0,0 1 1,0-2-1,0 0 0,-1 0 1,0-1-1,18-8 1,-25 10 68,1 1 1,-1-1 0,0 0 0,0 0-1,1-1 1,-1 1 0,-1 0-1,1-1 1,0 0 0,0 0 0,-1 0-1,0 0 1,0 0 0,0 0 0,0-1-1,0 1 1,0-1 0,-1 1 0,0-1-1,0 1 1,0-1 0,0 0 0,0 0-1,-1 0 1,1 1 0,-1-1 0,0 0-1,-1-5 1,0 7-17,0-1 0,0 1-1,0 0 1,-1-1 0,1 1 0,-1 0-1,1 0 1,-1 0 0,1 0-1,-1 0 1,0 0 0,0 1 0,0-1-1,0 1 1,-1-1 0,1 1 0,0 0-1,0 0 1,-1 0 0,1 0 0,-1 0-1,1 1 1,-1-1 0,1 1 0,-5-1-1,-10-1-168,-1 0-1,-28 2 0,33 0-23,-18 4-714,31-4 774,-1 0 1,1 0 0,-1 0-1,1 0 1,-1 0-1,1 0 1,-1 0-1,1 0 1,-1 0-1,1 0 1,-1 0-1,1 0 1,0 1-1,-1-1 1,1 0 0,-1 0-1,1 0 1,0 1-1,-1-1 1,1 0-1,-1 1 1,1-1-1,0 0 1,0 1-1,-1-1 1,1 1-1,0-1 1,-1 0 0,1 1-1,0-1 1,0 1-1,0-1 1,0 1-1,0-1 1,-1 0-1,1 1 1,0-1-1,0 1 1,0-1-1,0 1 1,0-1 0,0 1-1,0-1 1,0 1-1,1-1 1,-1 1-1,0-1 1,0 0-1,0 1 1,0-1-1,1 1 1,-1-1 0,0 1-1,0-1 1,1 0-1,-1 1 1,0-1-1,1 1 1,1 0-653,1 0 0,-1 0 0,0 0 1,1 0-1,-1 0 0,1 0 0,-1-1 0,1 1 1,0-1-1,-1 0 0,1 1 0,4-2 1,-6 1 623,28 1-8457</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54.831"/>
    </inkml:context>
    <inkml:brush xml:id="br0">
      <inkml:brushProperty name="width" value="0.025" units="cm"/>
      <inkml:brushProperty name="height" value="0.025" units="cm"/>
    </inkml:brush>
  </inkml:definitions>
  <inkml:trace contextRef="#ctx0" brushRef="#br0">156 0 18962,'0'0'1617,"-10"0"599,1 0-1812,-1 1-1,1 0 1,0 0 0,0 1-1,-1 0 1,1 1 0,-10 4-1,15-6-309,0 1-1,1 0 0,-1 0 1,1 0-1,-1 0 0,1 1 1,0 0-1,0-1 0,0 1 1,0 0-1,1 0 0,-1 0 0,1 1 1,0-1-1,-1 1 0,2-1 1,-1 1-1,0 0 0,1 0 1,0-1-1,0 1 0,-1 6 1,1-6 0,0 0 0,1 0 0,-1 0 0,1 0 0,0 0 1,1 0-1,-1 0 0,1 0 0,-1 0 0,1 0 0,0 0 1,1 0-1,-1-1 0,1 1 0,-1 0 0,1-1 0,0 1 1,0-1-1,4 5 0,-2-5-50,1 0 0,-1 0 1,0 0-1,1 0 0,0-1 0,-1 0 0,1 0 1,0 0-1,0 0 0,0-1 0,1 0 0,-1 0 1,0 0-1,8 0 0,-5-1 27,-1 0 0,1 0 0,0-1 0,0 0 0,0 0 0,-1-1 0,1 0 0,-1-1 0,1 1 0,-1-1 0,0 0 0,0-1 0,0 0 0,9-7 0,-12 8-30,0 0 0,0-1 0,-1 1 0,1-1 0,-1 0 0,0 0 0,0 0 0,0 0 0,-1-1 0,1 1 0,-1-1 1,0 0-1,0 1 0,-1-1 0,1 0 0,-1 0 0,0 0 0,-1 0 0,1 0 0,-1 0 0,0 0 0,0 0 0,-1-7 0,0 9-62,0 1 0,0 0 0,0 0 0,0 0 0,0-1 0,0 1 0,-1 0 0,1 1 0,-1-1 0,1 0 0,-1 0 0,0 1 0,1-1 0,-1 1 0,0-1 0,0 1-1,0 0 1,0 0 0,0-1 0,-1 2 0,1-1 0,0 0 0,0 0 0,-1 1 0,1-1 0,0 1 0,-1 0 0,1 0 0,-1 0 0,1 0 0,0 0 0,-5 1 0,1-1-208,-1 1 1,1-1-1,0 2 0,0-1 1,0 0-1,0 1 0,0 0 1,1 1-1,-1-1 0,1 1 1,-10 6-1,3 3-6065,6-3-5562</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55.686"/>
    </inkml:context>
    <inkml:brush xml:id="br0">
      <inkml:brushProperty name="width" value="0.025" units="cm"/>
      <inkml:brushProperty name="height" value="0.025" units="cm"/>
    </inkml:brush>
  </inkml:definitions>
  <inkml:trace contextRef="#ctx0" brushRef="#br0">1 34 19538,'0'0'5285,"73"6"-4548,-13-6 64,15-4-160,8-4-545,-3 2-385,-7-3-3074,-13 4-3427,-17-3-9866</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56.028"/>
    </inkml:context>
    <inkml:brush xml:id="br0">
      <inkml:brushProperty name="width" value="0.025" units="cm"/>
      <inkml:brushProperty name="height" value="0.025" units="cm"/>
    </inkml:brush>
  </inkml:definitions>
  <inkml:trace contextRef="#ctx0" brushRef="#br0">68 1 20948,'0'0'7143,"-57"69"-6247,48-42-287,7 2 352,2 6-417,2 2-447,13 8-130,0 4 66,3 1-546,-3 0-1473,-6-7-3587,-5-9-4324</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56.900"/>
    </inkml:context>
    <inkml:brush xml:id="br0">
      <inkml:brushProperty name="width" value="0.025" units="cm"/>
      <inkml:brushProperty name="height" value="0.025" units="cm"/>
    </inkml:brush>
  </inkml:definitions>
  <inkml:trace contextRef="#ctx0" brushRef="#br0">0 1 18898,'0'0'6694,"98"35"-5509,-27-33-864,6 1-225,3-2-417,-9 0-2721,-12-1-2243,-24 0-2819</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57.228"/>
    </inkml:context>
    <inkml:brush xml:id="br0">
      <inkml:brushProperty name="width" value="0.025" units="cm"/>
      <inkml:brushProperty name="height" value="0.025" units="cm"/>
    </inkml:brush>
  </inkml:definitions>
  <inkml:trace contextRef="#ctx0" brushRef="#br0">1 22 13229,'0'0'11178,"65"37"-9929,1-37 353,11 0-833,10-9-641,0-3-96,-6-6-2851,-11-1-5765</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57.772"/>
    </inkml:context>
    <inkml:brush xml:id="br0">
      <inkml:brushProperty name="width" value="0.025" units="cm"/>
      <inkml:brushProperty name="height" value="0.025" units="cm"/>
    </inkml:brush>
  </inkml:definitions>
  <inkml:trace contextRef="#ctx0" brushRef="#br0">243 1 15759,'0'0'7564,"-11"5"-6704,3-2-832,1 1 1,-1 0-1,1 0 0,0 1 1,1 0-1,-1 0 0,1 0 1,0 1-1,0 0 0,0 0 1,1 1-1,-5 8 0,-11 19 198,2 1-1,1 1 1,2 1-1,1 0 1,3 1 0,0 1-1,3 0 1,1 0-1,2 1 1,2 0-1,1 78 1,3-109-243,1 1 1,0-1 0,1 0-1,0 0 1,0 0 0,1-1-1,0 1 1,0-1 0,1 1-1,0-1 1,1 0-1,0 0 1,0-1 0,0 1-1,1-1 1,0-1 0,1 1-1,-1-1 1,1 0 0,1 0-1,-1-1 1,1 0 0,0 0-1,0-1 1,0 0-1,1 0 1,-1-1 0,1 0-1,0-1 1,15 3 0,-1-3-1578,1 0 1,0-2-1,25-2 1,10-7-6036</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20.456"/>
    </inkml:context>
    <inkml:brush xml:id="br0">
      <inkml:brushProperty name="width" value="0.025" units="cm"/>
      <inkml:brushProperty name="height" value="0.025" units="cm"/>
    </inkml:brush>
  </inkml:definitions>
  <inkml:trace contextRef="#ctx0" brushRef="#br0">13 66 13677,'0'0'1121,"-12"-54"1025,12 42 224,0 21-1601,5 23 544,0 12-288,-3 11-576,1 6-321,0-1-64,1-2-32,-1-7-1057,-2-7-1858,-1-11-1025,0-11-2113</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58.493"/>
    </inkml:context>
    <inkml:brush xml:id="br0">
      <inkml:brushProperty name="width" value="0.025" units="cm"/>
      <inkml:brushProperty name="height" value="0.025" units="cm"/>
    </inkml:brush>
  </inkml:definitions>
  <inkml:trace contextRef="#ctx0" brushRef="#br0">1 332 17360,'0'0'8296,"9"-7"-7372,161-140 727,-137 116-1596,-2-2-1,-2-1 0,31-46 0,-65 90 173,0 0 0,1 1 1,-5 20-1,-3 5 17,7-20-136,-27 79 489,29-84-523,0-1 1,2 0 0,-1 1 0,1 0 0,1-1-1,0 1 1,1 12 0,0-22-102,-1 0 0,0 0-1,1 0 1,-1 0 0,1 0 0,-1-1 0,1 1 0,-1 0-1,1-1 1,-1 1 0,1 0 0,0-1 0,-1 1-1,1 0 1,0-1 0,0 1 0,-1-1 0,1 0 0,0 1-1,0-1 1,0 1 0,0-1 0,-1 0 0,1 0 0,0 0-1,0 1 1,0-1 0,0 0 0,0 0 0,0 0 0,0 0-1,0-1 1,0 1 0,0 0 0,-1 0 0,1 0 0,0-1-1,0 1 1,0 0 0,0-1 0,-1 1 0,2-1-1,3-1-566,0 0 0,-1 0 0,1-1 0,-1 1 0,1-1-1,6-5 1,16-23-5075,-1-10-2611</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58.870"/>
    </inkml:context>
    <inkml:brush xml:id="br0">
      <inkml:brushProperty name="width" value="0.025" units="cm"/>
      <inkml:brushProperty name="height" value="0.025" units="cm"/>
    </inkml:brush>
  </inkml:definitions>
  <inkml:trace contextRef="#ctx0" brushRef="#br0">85 1 20403,'0'0'1661,"-8"10"575,-4 5-1538,1 0-1,0 1 0,0 1 0,-11 25 0,20-37-593,1-1 0,-1 1 0,1-1 0,0 1 0,0 0 0,0-1 0,1 1 0,-1 0-1,1 0 1,0 0 0,2 8 0,-1-10-105,0 0-1,0 0 0,0-1 1,0 1-1,1 0 1,-1-1-1,1 1 0,0-1 1,0 0-1,0 0 1,0 0-1,0 0 0,0 0 1,0 0-1,1 0 1,-1-1-1,1 1 0,-1-1 1,1 1-1,0-1 1,5 1-1,1 1-235,1 0 0,-1-1 1,1 0-1,0-1 0,0 0 0,0 0 0,14-2 0,-20 1-429,-1-1 0,0 1 0,1-1 0,-1 0 0,1 0 0,-1 0 0,0 0 0,0-1-1,0 0 1,5-3 0,-6 4-138,-1 0 0,1-1-1,-1 1 1,0-1-1,1 1 1,-1-1 0,0 0-1,0 0 1,0 1 0,0-1-1,-1 0 1,1 0-1,0 0 1,-1 0 0,1 0-1,-1 0 1,0 0 0,0 0-1,0-3 1,0 5 904,0-1-1,0 1 1,0 0 0,0-1 0,0 1-1,0 0 1,0 0 0,0-1 0,0 1-1,0 0 1,0 0 0,-1-1 0,1 1 0,0 0-1,0 0 1,0-1 0,-1 1 0,1 0-1,0 0 1,0 0 0,0 0 0,-1-1-1,1 1 1,0 0 0,0 0 0,-1 0-1,1 0 1,0 0 0,0 0 0,-1 0-1,1-1 1,0 1 0,-1 0 0,1 0 0,0 0-1,0 0 1,-1 0 0,1 0 0,0 0-1,-1 1 1,1-1 0,0 0 0,0 0-1,-1 0 1,1 0 0,0 0 0,0 0-1,-1 0 1,1 1 0,0-1 0,0 0 0,-1 0-1,1 0 1,0 0 0,0 1 0,0-1-1,-1 0 1,1 0 0,0 1 0,0-1-1,0 0 1,0 0 0,0 1 0,-16 14 5905,-9 45 980,21-47-5992,1 1-1,0 0 1,1 0-1,0 26 1,2-39-988,0 0 0,0 1 0,0-1 0,0 0 0,0 1 0,1-1 0,-1 0 0,0 0 0,1 0 0,-1 1 0,1-1 1,0 0-1,-1 0 0,1 0 0,0 0 0,-1 0 0,1 0 0,0 0 0,0 0 0,0 0 0,0-1 0,0 1 0,0 0 1,0-1-1,0 1 0,1 0 0,-1-1 0,2 1 0,0 0-452,1 0 0,0 0-1,-1-1 1,1 1 0,-1-1 0,1 0 0,0 0 0,-1-1 0,6 0-1,14-6-5765</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59.230"/>
    </inkml:context>
    <inkml:brush xml:id="br0">
      <inkml:brushProperty name="width" value="0.025" units="cm"/>
      <inkml:brushProperty name="height" value="0.025" units="cm"/>
    </inkml:brush>
  </inkml:definitions>
  <inkml:trace contextRef="#ctx0" brushRef="#br0">128 2 16592,'0'0'2936,"8"0"988,4-1-2621,30 1 2614,-42 1-3839,1-1 0,-1 0 0,1 1 0,-1-1 0,1 1 0,-1-1 0,1 0 0,-1 1 0,1-1 0,-1 1 0,0-1 0,1 1 0,-1 0 0,0-1 0,1 1 0,-1-1 0,0 1 0,0 0 0,1-1 0,-1 1 0,0 0-1,0-1 1,0 1 0,0 0 0,0-1 0,0 1 0,0-1 0,0 1 0,0 0 0,0-1 0,-1 1 0,1 0 0,0-1 0,0 1 0,-1-1 0,1 1 0,0 0 0,-1-1 0,1 1 0,0-1 0,-1 1 0,0 0 0,-14 25 269,-3-6-251,-1-2 0,-31 26 0,-24 23 11,72-65-107,1-1 0,0 0 0,-1 1 0,1-1 0,0 1 0,0-1 0,0 1 0,0 0 0,0-1 0,0 1 0,0 0 0,1 0 0,-1 0 0,1 0 0,-1-1 0,1 1 0,0 0 0,0 2 0,0-3 0,0 0 0,1 0 0,-1 0 0,1 0 0,-1 0 0,1 0 0,0 0 0,-1 0 0,1 0 0,0-1 0,0 1 0,-1 0 0,1 0 0,0-1 0,0 1 0,0-1 0,0 1 0,0-1 0,0 1 0,0-1 0,0 1 0,2-1 0,8 3 0,0-2 0,1 1 0,-1-1 0,19-2 0,-19 1 0,-3 0-66,51 0-3127,-42-1 880,-1-1 1,1 0 0,20-6 0,-7-1-7153</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59.602"/>
    </inkml:context>
    <inkml:brush xml:id="br0">
      <inkml:brushProperty name="width" value="0.025" units="cm"/>
      <inkml:brushProperty name="height" value="0.025" units="cm"/>
    </inkml:brush>
  </inkml:definitions>
  <inkml:trace contextRef="#ctx0" brushRef="#br0">17 0 18417,'0'0'7624,"-1"53"-5062,-4-30-1345,-1 4-576,1-1-321,5 0-256,0-3-64,0-3-1345,0-7-2467,11-8-2818</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59.932"/>
    </inkml:context>
    <inkml:brush xml:id="br0">
      <inkml:brushProperty name="width" value="0.025" units="cm"/>
      <inkml:brushProperty name="height" value="0.025" units="cm"/>
    </inkml:brush>
  </inkml:definitions>
  <inkml:trace contextRef="#ctx0" brushRef="#br0">1 96 15407,'0'0'4895,"7"-9"-2119,3 0-2037,0-1-1,0 2 1,1 0 0,0 0-1,22-12 1,-26 17-535,0-1-1,0 1 1,0 0-1,1 1 1,-1 0-1,1 0 1,-1 1-1,1-1 1,-1 2-1,1-1 1,0 1-1,0 0 1,13 3-1,-20-3-199,0 0-1,1 1 0,-1-1 1,0 1-1,0-1 0,0 1 1,0 0-1,0 0 0,0-1 1,0 1-1,0 0 0,0 0 1,-1 0-1,1 0 0,0 0 1,0 0-1,-1 0 0,1 0 1,-1 0-1,1 0 0,-1 0 1,1 1-1,-1-1 0,0 0 1,0 0-1,1 0 1,-1 1-1,0-1 0,0 0 1,0 0-1,0 1 0,0-1 1,-1 0-1,1 0 0,0 0 1,-1 1-1,1-1 0,0 0 1,-1 0-1,0 1 0,-1 4 39,-1 0 1,1 0-1,-1 0 0,0 0 0,-1-1 1,-5 8-1,-63 56 619,57-57-573,0 1 0,1 0 0,0 2 0,1-1 1,1 1-1,1 1 0,-14 23 0,25-38-81,-1-1-1,1 1 0,-1 0 0,1 0 1,0 0-1,-1 1 0,1-1 0,0 0 0,-1 0 1,1 0-1,0 0 0,0 0 0,0 0 0,0 0 1,0 0-1,0 0 0,1 0 0,-1 0 1,0 1-1,0-1 0,1 0 0,-1 0 0,1 0 1,-1 0-1,1 0 0,-1-1 0,1 1 1,0 0-1,-1 0 0,2 1 0,0-1 7,1 1 0,-1-1 1,1 0-1,-1 1 0,1-1 0,0 0 0,0-1 0,-1 1 0,1 0 0,0-1 0,4 0 1,11 1-56,0-1 1,32-6 0,-49 6 33,17-3-938,-1-1 1,1 0-1,29-13 0,15-14-8163,-29 9 2</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8:00.292"/>
    </inkml:context>
    <inkml:brush xml:id="br0">
      <inkml:brushProperty name="width" value="0.025" units="cm"/>
      <inkml:brushProperty name="height" value="0.025" units="cm"/>
    </inkml:brush>
  </inkml:definitions>
  <inkml:trace contextRef="#ctx0" brushRef="#br0">108 1 17328,'0'0'4896,"-9"6"-2126,-1 2-2081,0-1 0,0 2-1,1-1 1,0 1-1,-8 12 1,13-15-486,0-1 1,0 1-1,1 0 0,0 0 0,0 0 1,1 1-1,-1-1 0,2 1 0,-1-1 1,0 1-1,1 0 0,1-1 0,-1 10 1,1-14-211,1 0 0,-1 0 0,1 0 0,-1-1 0,1 1 0,0 0 0,0-1 0,0 1 0,0 0 0,0-1 0,0 1 0,0-1 0,1 1 0,-1-1 0,0 0 0,1 0 0,-1 1 0,1-1 0,-1 0 0,1 0 0,0-1 0,-1 1 0,1 0 0,0 0 0,0-1 0,0 1 0,-1-1 0,1 0 0,0 1 0,0-1 0,0 0 0,0 0 0,0 0 0,2-1 0,3 1-204,0 0 1,0 0-1,0-1 0,-1 0 1,1 0-1,0-1 0,-1 0 1,12-4-1,-10 1-92,0 0 1,0-1-1,-1 0 1,0 0-1,0 0 1,-1-1-1,0 0 1,0 0-1,0-1 1,-1 0-1,8-16 1,-33 70 2428,-20 50-662,36-82-2026,0 1 0,1 0 0,0 0 0,1 0 1,0 16-1,2-6-4873,0-5-2193</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8:00.619"/>
    </inkml:context>
    <inkml:brush xml:id="br0">
      <inkml:brushProperty name="width" value="0.025" units="cm"/>
      <inkml:brushProperty name="height" value="0.025" units="cm"/>
    </inkml:brush>
  </inkml:definitions>
  <inkml:trace contextRef="#ctx0" brushRef="#br0">1 69 15086,'0'0'9278,"8"-5"-7516,2 0-1459,1 0 0,0 1 0,0 1-1,0 0 1,1 0 0,-1 1 0,1 1 0,0 0 0,-1 1-1,19 1 1,549 12-105,175-2-257,-685-13 306,1-2 0,-1-4 0,120-29 0,-172 30-324,-19 4-2453,-28 2-5093,22 1 5836,-18 0-7523</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8:00.961"/>
    </inkml:context>
    <inkml:brush xml:id="br0">
      <inkml:brushProperty name="width" value="0.025" units="cm"/>
      <inkml:brushProperty name="height" value="0.025" units="cm"/>
    </inkml:brush>
  </inkml:definitions>
  <inkml:trace contextRef="#ctx0" brushRef="#br0">0 170 13389,'0'0'12636,"12"-2"-10170,9-2-1808,0-2 0,0 0 0,0-2 0,23-11 0,-8 0-517,-1-1 0,-1-1 0,48-40 0,-82 61-145,0-1-1,0 1 1,0 0-1,0 0 0,0 0 1,0-1-1,0 1 1,0 0-1,0 0 0,1 0 1,-1 0-1,0-1 1,0 1-1,0 0 1,0 0-1,1 0 0,-1 0 1,0 0-1,0 0 1,0-1-1,1 1 1,-1 0-1,0 0 0,0 0 1,0 0-1,1 0 1,-1 0-1,0 0 0,0 0 1,0 0-1,1 0 1,-1 0-1,0 0 1,0 0-1,0 0 0,1 0 1,-1 0-1,0 0 1,0 0-1,1 1 0,-1-1 1,0 0-1,0 0 1,0 0-1,0 0 1,1 0-1,-1 1 0,-3 13-126,-15 29-16,13-33 90,0 2-269,0 0 1,0 0-1,1 1 1,1 0-1,0 0 0,-2 26 1,5-38 212,0-1 0,0 1 0,0 0 0,0 0 0,0-1 0,0 1 0,0 0 0,0 0 0,0-1 0,0 1 0,1 0 0,-1-1 0,0 1 0,1 0 0,-1-1 0,0 1 1,1 0-1,-1-1 0,1 1 0,-1-1 0,1 1 0,-1-1 0,1 1 0,-1-1 0,1 1 0,-1-1 0,1 1 0,0-1 0,-1 0 0,1 1 0,0-1 0,0 0 0,2 1-193,-1-1 0,1 0 0,-1 0 0,0-1 0,0 1 0,1 0 0,-1-1 0,0 0 0,1 1 0,2-3 0,5-1-1308,-1 0 1,-1-1-1,1-1 1,10-7 0,17-20-8509</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8:01.318"/>
    </inkml:context>
    <inkml:brush xml:id="br0">
      <inkml:brushProperty name="width" value="0.025" units="cm"/>
      <inkml:brushProperty name="height" value="0.025" units="cm"/>
    </inkml:brush>
  </inkml:definitions>
  <inkml:trace contextRef="#ctx0" brushRef="#br0">97 0 8232,'0'0'12839,"-10"12"-10501,-3 3-1901,0 0 1,-19 32 0,28-40-259,0 0 0,1 0 0,-1 0 0,2 0 0,-1 1 0,1-1 0,0 1 0,1 0 0,-1-1 0,1 1 0,1 0 1,0 13-1,1-19-154,0 0 1,-1 0-1,1 0 1,0-1-1,0 1 1,0 0 0,0 0-1,1 0 1,-1-1-1,0 1 1,1-1-1,-1 1 1,1-1-1,0 0 1,-1 1 0,1-1-1,0 0 1,0 0-1,0 0 1,-1 0-1,1 0 1,0-1 0,0 1-1,1-1 1,-1 1-1,0-1 1,0 0-1,0 0 1,0 0 0,0 0-1,3 0 1,3 0 13,1 0 1,0-1-1,-1 1 1,1-2-1,-1 1 0,13-5 1,-12 2-28,-1 1 1,-1-2-1,1 1 0,0-1 0,-1 0 1,0-1-1,0 1 0,-1-2 0,7-6 1,-10 9 147,1 0 0,-1 0 0,0 0 0,0-1 0,-1 1 1,1-1-1,-1 0 0,0 0 0,0 0 0,-1 0 0,1 0 1,-1 0-1,0 0 0,-1 0 0,1 0 0,-1-10 0,-1 13-106,1 0 0,-1 0 0,0 0 0,1 0 0,-1 0 0,0 0 0,0 0 0,-1 0-1,1 1 1,0-1 0,-1 0 0,1 1 0,-1-1 0,1 1 0,-1-1 0,0 1 0,1 0 0,-1 0-1,0-1 1,0 1 0,0 1 0,0-1 0,0 0 0,0 0 0,0 1 0,-1-1 0,1 1 0,0 0-1,0 0 1,0-1 0,0 1 0,-1 1 0,1-1 0,-2 0 0,1 0-94,-1 1 0,1-1 0,-1 0 0,1 1 0,-1 0 0,1 0 0,-1 0 0,1 0 0,0 0 0,0 1 0,0-1 0,0 1 0,0 0 0,0 0 0,0 0 0,0 0 0,1 1 0,-1-1 0,1 1 0,-5 5 0,6-7-122,0 1 1,0-1-1,1 1 0,-1-1 1,0 1-1,0-1 1,1 1-1,-1-1 1,1 1-1,0 0 1,-1-1-1,1 1 1,0 0-1,0 0 0,0-1 1,0 1-1,0 0 1,0-1-1,1 1 1,-1 0-1,0-1 1,1 1-1,0 0 1,-1-1-1,1 1 1,0-1-1,0 1 0,0-1 1,0 1-1,0-1 1,0 0-1,0 0 1,0 1-1,0-1 1,2 1-1,2 0-876,0 0 1,0 0-1,0 0 1,0-1-1,0 0 1,1 0-1,-1 0 0,0-1 1,11 0-1,22 0-7375</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8:01.647"/>
    </inkml:context>
    <inkml:brush xml:id="br0">
      <inkml:brushProperty name="width" value="0.025" units="cm"/>
      <inkml:brushProperty name="height" value="0.025" units="cm"/>
    </inkml:brush>
  </inkml:definitions>
  <inkml:trace contextRef="#ctx0" brushRef="#br0">149 0 18770,'0'0'1313,"-12"9"609,-3 2-1080,0 0 1,0 2 0,2 0 0,-21 24-1,29-31-595,0 0 0,0 0 0,1 1 0,0 0 0,1-1 1,-1 2-1,1-1 0,1 0 0,-1 0 0,1 1 0,1 0 0,-1-1 0,1 1 0,0 0 0,1-1 0,1 14 0,-1-18-231,1 0 0,0 0 0,0 0 0,0 0 0,0 0 0,0 0 1,0 0-1,1-1 0,0 1 0,-1 0 0,1-1 0,0 1 0,0-1 0,1 0 0,-1 1 0,0-1 0,1 0 0,4 2 0,-1-1 4,0 0 0,0 0-1,0 0 1,1-1 0,0 0 0,-1 0-1,1-1 1,10 1 0,-5-1 4,-1-1 0,1 0-1,0 0 1,0-1 0,0-1 0,-1 0-1,1-1 1,-1 0 0,21-8 0,-26 7 16,0 1-1,0-1 1,-1-1 0,1 1-1,-1-1 1,0 1 0,0-2 0,-1 1-1,0 0 1,0-1 0,0 0-1,0 0 1,-1 0 0,0 0 0,0-1-1,-1 1 1,0-1 0,0 1-1,0-1 1,0-7 0,-2 9-12,1 0 1,-1 0-1,0 0 0,-1 0 1,1 0-1,-1 0 0,0 0 1,0 0-1,0 0 1,-1 0-1,0 0 0,0 1 1,0-1-1,0 1 0,-1-1 1,0 1-1,0 0 0,0 0 1,0 0-1,-1 0 0,0 1 1,1-1-1,-1 1 1,0 0-1,-1 0 0,1 1 1,-7-4-1,2 2-161,-1 0 0,0 1 0,1 0 0,-1 1 0,-11-1 0,19 2 3,0 1 1,0-1-1,0 1 0,0 0 1,0-1-1,-1 1 0,1 0 1,0 0-1,0 1 1,0-1-1,0 0 0,0 1 1,0-1-1,-1 1 0,1 0 1,0 0-1,1 0 0,-1 0 1,0 0-1,0 0 1,0 0-1,1 1 0,-1-1 1,0 0-1,1 1 0,-1 0 1,1-1-1,0 1 1,-2 2-1,2 4-7547</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20.799"/>
    </inkml:context>
    <inkml:brush xml:id="br0">
      <inkml:brushProperty name="width" value="0.025" units="cm"/>
      <inkml:brushProperty name="height" value="0.025" units="cm"/>
    </inkml:brush>
  </inkml:definitions>
  <inkml:trace contextRef="#ctx0" brushRef="#br0">0 174 14189,'0'-8'1885,"0"3"-1615,0 1 0,0-1 0,1 1 0,-1 0 0,1-1 0,0 1 0,0 0 0,1 0 0,-1 0 0,1-1 0,0 1 0,0 1 0,0-1 0,0 0 0,1 1 0,0-1 0,-1 1 0,1-1 1,0 1-1,1 0 0,-1 1 0,1-1 0,4-3 0,11-5-99,0 1-1,1 1 1,0 1 0,0 1 0,1 0 0,0 2-1,0 0 1,0 1 0,0 1 0,1 1 0,0 2 0,-1 0-1,1 1 1,28 4 0,-44-4-157,0 1 0,0 0 1,0-1-1,0 2 0,0-1 0,-1 1 0,1 0 0,-1 0 1,0 0-1,1 1 0,-1-1 0,-1 2 0,1-1 0,-1 0 1,0 1-1,0 0 0,0 0 0,0 0 0,-1 0 0,0 0 1,0 1-1,0 0 0,-1-1 0,0 1 0,0 0 0,2 11 1,-2-6 217,-1 1 0,-1 0-1,1 0 1,-2 1 0,0-1 0,0-1 0,-1 1 0,0 0 0,-1 0 0,-1-1 0,0 1 0,0-1 0,-7 11 0,-11 19 927,-47 65 0,56-89-916,0-1 1,-2 0-1,0-1 0,0 0 0,-1-1 0,-20 12 0,34-24-300,0-1 1,-1 1-1,1-1 0,0 0 1,-1 0-1,1 0 0,-1 0 1,1 0-1,-1 0 0,1-1 1,-1 1-1,1-1 0,-1 0 1,0 0-1,1 0 0,-1 0 1,0 0-1,1-1 1,-1 1-1,1-1 0,-1 1 1,1-1-1,-1 0 0,1 0 1,-1 0-1,1 0 0,0-1 1,0 1-1,-1-1 0,1 1 1,0-1-1,0 0 0,1 0 1,-1 0-1,0 0 0,1 0 1,-1 0-1,1 0 0,-1 0 1,1-1-1,-2-4 0,-2-4-414,1 0-1,0 0 0,0 0 1,1 0-1,1-1 0,0 1 0,0-1 1,1-13-1,0 22 101,1 1-1,0 0 1,0 0 0,0 0-1,0 0 1,1-1 0,-1 1-1,0 0 1,1 0 0,0 0-1,-1 0 1,1 0 0,0 0-1,0 0 1,0 0 0,0 0-1,1 1 1,-1-1 0,0 0-1,1 1 1,-1-1 0,1 1-1,0-1 1,1 0 0,26-11-6559</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8:02.395"/>
    </inkml:context>
    <inkml:brush xml:id="br0">
      <inkml:brushProperty name="width" value="0.025" units="cm"/>
      <inkml:brushProperty name="height" value="0.025" units="cm"/>
    </inkml:brush>
  </inkml:definitions>
  <inkml:trace contextRef="#ctx0" brushRef="#br0">147 1 18417,'0'0'3940,"11"6"-3486,0 1-292,-1 0 1,0 1-1,-1 0 0,0 0 1,0 1-1,0 0 1,-1 1-1,-1 0 0,0 0 1,0 0-1,8 19 0,-1 2 43,-2 0 0,0 1 0,-3 0 0,0 0 0,-3 1 0,0 0 0,-2 1 0,-2-1 0,0 1 0,-6 49 0,1-59 12,0 1 1,-2-1-1,-1 0 0,-1 0 1,-1-1-1,-1 1 0,-1-2 1,-1 1-1,-1-2 0,0 1 1,-2-2-1,-1 0 0,0 0 1,-35 31-1,41-42-246,-1-1-1,0-1 1,-1 0-1,-13 7 1,20-12-355,1 0 0,-1 0-1,0 0 1,0-1 0,0 0 0,0 0 0,0 0-1,0 0 1,0-1 0,-1 0 0,1 1 0,0-1-1,0-1 1,0 1 0,0-1 0,-7-1 0,-10-13-5627</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8:02.753"/>
    </inkml:context>
    <inkml:brush xml:id="br0">
      <inkml:brushProperty name="width" value="0.025" units="cm"/>
      <inkml:brushProperty name="height" value="0.025" units="cm"/>
    </inkml:brush>
  </inkml:definitions>
  <inkml:trace contextRef="#ctx0" brushRef="#br0">3 0 19346,'0'0'12076,"-3"53"-12076,3-16 0,0 4-160,3-3-737,5-3-769,-1-4-1024,-3-5-610,-2-5-831,-2-6-2724</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8:03.095"/>
    </inkml:context>
    <inkml:brush xml:id="br0">
      <inkml:brushProperty name="width" value="0.025" units="cm"/>
      <inkml:brushProperty name="height" value="0.025" units="cm"/>
    </inkml:brush>
  </inkml:definitions>
  <inkml:trace contextRef="#ctx0" brushRef="#br0">0 71 12204,'0'0'14605,"86"-34"-13932,-42 20-353,3 4-256,-6 2-224,-7 4-2146,-12 4-1313,-9 0-705</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8:03.454"/>
    </inkml:context>
    <inkml:brush xml:id="br0">
      <inkml:brushProperty name="width" value="0.025" units="cm"/>
      <inkml:brushProperty name="height" value="0.025" units="cm"/>
    </inkml:brush>
  </inkml:definitions>
  <inkml:trace contextRef="#ctx0" brushRef="#br0">1 20 16143,'0'0'5846,"10"-2"-3796,-7 1-1966,77-13 3146,-71 13-3011,-1 0 0,1 1 0,-1 0 0,1 0 0,-1 1 0,1 0 0,-1 0 0,13 5 0,-19-5-198,0 0 0,0 0 1,0 0-1,0 0 1,0 0-1,0 1 0,0-1 1,-1 1-1,1-1 0,-1 1 1,1 0-1,-1-1 0,1 1 1,-1 0-1,0 0 0,0 0 1,0 0-1,0 0 1,-1 0-1,1 0 0,0 1 1,-1-1-1,1 0 0,-1 0 1,0 1-1,0-1 0,0 0 1,0 0-1,0 1 1,0-1-1,-1 0 0,1 0 1,-1 0-1,0 0 0,1 1 1,-1-1-1,0 0 0,0 0 1,-2 2-1,-1 5 260,-1 0 1,-1 0-1,0 0 1,0-1-1,-1 1 0,-14 13 1,9-13-16,10-7-234,-1 0 0,1-1 0,0 1 0,-1 0 0,1 1 0,0-1 0,0 0 1,1 1-1,-1-1 0,-3 6 0,7-7-32,-1-1 0,0 1 0,1 0 0,-1-1 0,1 1 0,-1-1 0,1 1 0,-1-1 0,1 1 0,0-1 0,-1 0 0,1 0 0,-1 0 0,1 0 0,-1 0 0,4-1 0,-4 1 0,20-1-115,-10 0-95,1 1 0,-1 0 0,0 1 0,18 2 0,-28-2 189,1-1 0,0 0-1,0 1 1,-1-1 0,1 1 0,0 0 0,-1-1 0,1 1-1,-1 0 1,1 0 0,-1 0 0,1 0 0,-1 0 0,0 1-1,1-1 1,-1 0 0,0 1 0,0-1 0,0 0 0,0 1-1,0 0 1,0-1 0,-1 1 0,1-1 0,0 1 0,-1 0-1,1-1 1,-1 1 0,0 0 0,1 0 0,-1-1 0,0 1-1,0 0 1,0 0 0,-1 2 0,0-2 40,0 0 1,0 0-1,0 0 0,0 0 1,0 0-1,0 0 1,-1 0-1,1-1 0,-1 1 1,0 0-1,0-1 1,1 1-1,-1-1 0,0 1 1,0-1-1,0 0 1,0 0-1,0 0 0,-1 0 1,1 0-1,0-1 1,0 1-1,-3 0 0,-56 11 861,32-10-686,1-1 0,-32-2 0,60 1-301,0 0 0,-1 0-1,1 1 1,-1-1 0,1 0 0,-1 0 0,1 0-1,0 0 1,-1 0 0,1 0 0,-1 0 0,1 0-1,-1 0 1,1 0 0,0-1 0,-1 1 0,1 0-1,-1 0 1,1 0 0,-1 0 0,1-1-1,0 1 1,-1 0 0,1 0 0,0-1 0,-1 1-1,1 0 1,0-1 0,-1 1 0,1 0 0,0-1-1,0 1 1,-1 0 0,1-1 0,0 1 0,0-1-1,0 1 1,0 0 0,-1-1 0,1 1 0,0-1-1,0 1 1,0-1 0,0 1 0,0 0 0,0-1-1,0 1 1,0-1 0,0 1 0,0-1 0,1 1-1,-1 0 1,0-1 0,0 1 0,0-1-1,0 1 1,1 0 0,-1-1 0,0 1 0,1-1-1,11-7-7413</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8:03.862"/>
    </inkml:context>
    <inkml:brush xml:id="br0">
      <inkml:brushProperty name="width" value="0.025" units="cm"/>
      <inkml:brushProperty name="height" value="0.025" units="cm"/>
    </inkml:brush>
  </inkml:definitions>
  <inkml:trace contextRef="#ctx0" brushRef="#br0">1 41 20211,'0'0'7271,"58"9"-6470,-17-9-97,12 0-511,10-5-578,3-8-2882,3-1-2466,-5-4-5061</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8:04.331"/>
    </inkml:context>
    <inkml:brush xml:id="br0">
      <inkml:brushProperty name="width" value="0.025" units="cm"/>
      <inkml:brushProperty name="height" value="0.025" units="cm"/>
    </inkml:brush>
  </inkml:definitions>
  <inkml:trace contextRef="#ctx0" brushRef="#br0">0 538 17457,'0'0'7180,"13"-5"-5718,21-12-1097,-1-2 0,0-2 0,-2 0-1,0-2 1,-1-1 0,-2-2-1,38-42 1,-33 29-235,-1-2 1,-2 0-1,-2-3 0,-2 0 1,27-60-1,-64 173 767,-2 13-625,3 0 0,4 1 0,7 121 1,-1-201-447,4 41-42,3-23-2124,5-6-4336,4-11-7695</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8:06.093"/>
    </inkml:context>
    <inkml:brush xml:id="br0">
      <inkml:brushProperty name="width" value="0.025" units="cm"/>
      <inkml:brushProperty name="height" value="0.025" units="cm"/>
    </inkml:brush>
  </inkml:definitions>
  <inkml:trace contextRef="#ctx0" brushRef="#br0">1 50 17489,'0'0'928,"69"11"578,-19-9 352,5-2-1186,7-1-544,-1-11-96,-5-2-1857,-7-4-1955,-13 0-3042</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8:06.470"/>
    </inkml:context>
    <inkml:brush xml:id="br0">
      <inkml:brushProperty name="width" value="0.025" units="cm"/>
      <inkml:brushProperty name="height" value="0.025" units="cm"/>
    </inkml:brush>
  </inkml:definitions>
  <inkml:trace contextRef="#ctx0" brushRef="#br0">0 33 18706,'0'0'5189,"57"4"-2851,3-4-480,15-3-545,14-7-865,3 1-384,-2 3-640,-12 2-2948,-14 2-2561,-7 0-7176</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9:09.397"/>
    </inkml:context>
    <inkml:brush xml:id="br0">
      <inkml:brushProperty name="width" value="0.025" units="cm"/>
      <inkml:brushProperty name="height" value="0.025" units="cm"/>
    </inkml:brush>
  </inkml:definitions>
  <inkml:trace contextRef="#ctx0" brushRef="#br0">63 383 10282,'0'0'2423,"-8"7"-250,6-4-2177,-31 38 3605,30-37-2657,1 1 0,-1-1 0,1 1 0,0 0 0,1-1 0,-1 1 0,1 0 0,0 0 0,0 0 0,0 10 0,1-14-862,0-1 1,1 0-1,-1 1 0,0-1 0,0 0 0,1 1 0,-1-1 1,0 0-1,1 1 0,-1-1 0,1 0 0,-1 0 0,0 0 1,1 1-1,-1-1 0,1 0 0,-1 0 0,1 0 0,-1 0 1,1 0-1,-1 0 0,0 0 0,1 0 0,-1 0 0,1 0 1,-1 0-1,1 0 0,-1 0 0,1 0 0,-1 0 0,1 0 0,-1 0 1,1-1-1,20-5 616,5-9-616,0-2 0,-1 0 1,-1-2-1,42-43 1,-28 27-79,82-78-4,110-95 0,-229 207 0,-1 1 0,0-1 0,1 1 0,-1-1 0,0 1 0,1-1 0,-1 1 0,1 0 0,-1-1 0,1 1 0,-1 0 0,0-1 0,1 1 0,0 0 0,-1-1 0,1 1 0,-1 0 0,1 0 0,-1 0 0,1 0 0,-1-1 0,1 1 0,0 0 0,-1 0 0,1 0 0,-1 0 0,1 0 0,0 0 0,-1 1 0,1-1 0,-1 0 0,1 0 0,-1 0 0,1 0 0,0 1 0,-2 21 0,-20 33 0,21-55 0,-65 136 0,35-77 0,2 1 0,-26 83 0,52-133 0,0-1 0,0 0 0,1 1 0,1-1 0,0 1 0,1 10 0,-1-18 0,0 0 0,0 0 0,0-1 0,1 1 0,-1-1 0,1 1 0,-1 0 0,1-1 0,0 1 0,0-1 0,-1 1 0,1-1 0,0 0 0,0 1 0,1-1 0,-1 0 0,2 2 0,-2-2 0,1-1 0,0 1 0,-1-1 0,1 0 0,-1 0 0,1 1 0,-1-1 0,1 0 0,-1 0 0,1-1 0,0 1 0,-1 0 0,1 0 0,-1-1 0,1 1 0,-1-1 0,1 1 0,-1-1 0,1 0 0,-1 1 0,0-1 0,1 0 0,0-1 0,5-3-594,-1 0 1,1 0-1,-1 0 0,-1 0 1,10-13-1,0-1-3021,-2-1-1,13-25 1,-8 11-5391</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9:10.161"/>
    </inkml:context>
    <inkml:brush xml:id="br0">
      <inkml:brushProperty name="width" value="0.025" units="cm"/>
      <inkml:brushProperty name="height" value="0.025" units="cm"/>
    </inkml:brush>
  </inkml:definitions>
  <inkml:trace contextRef="#ctx0" brushRef="#br0">198 76 1089,'0'0'19458,"7"-10"-17285,-4 5-1960,29-32 2529,-30 34-2273,1 1 1,0 0-1,0-1 1,0 1 0,0 1-1,0-1 1,1 0 0,-1 1-1,0 0 1,1 0-1,-1 0 1,1 0 0,-1 0-1,8 0 1,-9 8-410,-3-7-61,1 0 1,0 0 0,0 1-1,0-1 1,0 0 0,0 0 0,0 1-1,0-1 1,0 0 0,-1 0 0,1 1-1,0-1 1,0 0 0,0 0-1,0 1 1,0-1 0,1 0 0,-1 0-1,0 1 1,0-1 0,0 0 0,0 0-1,0 1 1,0-1 0,0 0 0,0 0-1,0 1 1,1-1 0,-1 0-1,0 0 1,0 0 0,0 1 0,1-1-1,-1 0 1,0 0 0,0 0 0,0 0-1,1 1 1,-1-1 0,0 0-1,0 0 1,1 0 0,11 0 0,1 0 0,-1 1 0,0 1 0,0-1 0,0 2 0,0 0 0,19 7 0,-26-8 0,-1 0 0,0 1 0,0-1 0,0 1 0,0 0 0,-1 0 0,1 0 0,-1 0 0,0 1 0,1-1 0,-2 1 0,1 0 0,0 0 0,-1 0 0,0 0 0,1 0 0,-2 1 0,1-1 0,0 1 0,-1-1 0,0 1 0,0-1 0,0 7 0,-1 2 0,0 1 0,-1-1 0,-1 0 0,0 1 0,-1-1 0,0 0 0,-1-1 0,-1 1 0,0-1 0,0 1 0,-1-1 0,-1-1 0,0 1 0,-11 12 0,-9 11 0,-1-1 0,-66 60 0,-30 6 0,104-86 0,-1 0 0,0-2 0,-1-1 0,-34 13 0,172-51 0,121-12 0,-232 39-114,-1-1-566,-1 0 1,0 0-1,1 1 0,-1-1 0,1 1 1,-1 0-1,1 0 0,-1 1 0,0-1 1,1 1-1,-1-1 0,0 1 0,1 0 1,-1 0-1,0 1 0,5 2 0,1 2-7893</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21.455"/>
    </inkml:context>
    <inkml:brush xml:id="br0">
      <inkml:brushProperty name="width" value="0.025" units="cm"/>
      <inkml:brushProperty name="height" value="0.025" units="cm"/>
    </inkml:brush>
  </inkml:definitions>
  <inkml:trace contextRef="#ctx0" brushRef="#br0">40 472 20371,'0'0'7282,"7"-7"-5077,3-2-1984,-1 0 1,0-1 0,0 0 0,9-16-1,-15 21-208,1-1-1,-1-1 0,0 1 0,0 0 0,-1-1 0,0 0 0,0 1 1,0-1-1,-1 0 0,0 0 0,0-13 0,-1 19-25,0 0 1,0 0-1,0 0 0,-1-1 0,1 1 1,0 0-1,0 0 0,-1 0 0,1 0 0,0 0 1,-1 0-1,1 0 0,-1 1 0,0-1 1,1 0-1,-1 0 0,1 0 0,-1 0 1,0 1-1,0-1 0,0 0 0,1 1 1,-1-1-1,0 0 0,0 1 0,0-1 0,0 1 1,0 0-1,0-1 0,0 1 0,0 0 1,0-1-1,0 1 0,0 0 0,0 0 1,0 0-1,-1 0 0,1 0 0,0 0 0,0 0 1,0 1-1,0-1 0,0 0 0,0 0 1,0 1-1,0-1 0,0 1 0,-1 0 1,-3 1-16,0 0 0,1 0 1,-1 0-1,1 1 0,0-1 1,0 1-1,0 0 0,0 0 1,-5 6-1,4-1 22,0 0-1,0 0 1,1 0 0,0 0-1,0 0 1,1 1 0,0 0-1,0 0 1,1 0 0,-1 13-1,2-19 6,1-1-1,0 1 1,0 0-1,0 0 1,0-1-1,1 1 1,-1 0-1,0-1 1,1 1-1,0 0 1,0-1-1,0 1 1,0-1-1,0 1 1,0-1-1,1 0 1,-1 1-1,1-1 1,0 0-1,0 0 1,-1 0-1,1 0 1,0 0-1,1-1 1,-1 1-1,0-1 1,0 1-1,1-1 1,-1 0-1,1 0 1,-1 0-1,1 0 1,-1 0-1,1 0 1,0-1-1,-1 0 1,1 1-1,3-1 1,3 0 8,1 0-1,-1-1 1,1 0 0,-1-1 0,0 0 0,0 0 0,0-1-1,0 0 1,0-1 0,-1 0 0,1 0 0,-1-1 0,0 0 0,0 0-1,-1-1 1,1 0 0,-1-1 0,-1 1 0,1-1 0,-1 0-1,0-1 1,-1 0 0,0 0 0,0 0 0,-1 0 0,0-1-1,0 1 1,-1-1 0,0 0 0,0 0 0,1-18 0,-7 18-43,-7 16-43,-7 16-52,10-7 230,0-1 0,0 1 0,2 1 0,0-1 0,1 1 0,0 0 0,2 0 1,-2 27-1,4-43-89,0 1 0,0-1 0,1 1 0,-1-1 0,0 0 0,0 1 1,1-1-1,-1 0 0,1 1 0,0-1 0,-1 0 0,1 0 0,0 0 1,-1 1-1,1-1 0,0 0 0,0 0 0,0 0 0,0 0 0,0 0 1,0-1-1,0 1 0,1 0 0,-1 0 0,0-1 0,0 1 1,1-1-1,-1 1 0,0-1 0,1 1 0,-1-1 0,0 0 0,1 0 1,-1 1-1,1-1 0,-1 0 0,0 0 0,1-1 0,-1 1 0,1 0 1,1-1-1,3 0 24,0 0 1,0 0-1,0-1 1,0 0-1,0 0 1,-1 0-1,1-1 1,8-5-1,2-5-102,-1-1 0,-1-1 0,0 0 1,-1-1-1,0 0 0,-2-1 0,0 0 0,-1-1 0,0 0 0,11-33 0,-28 97-281,4-13 404,1-23-8,0 0 0,1 0 0,0 0-1,0 0 1,1 0 0,0 0 0,3 16 0,-3-24-23,1 0 0,-1 0 0,1 0 0,0 0 1,0 0-1,-1-1 0,1 1 0,1 0 0,-1 0 0,0-1 1,0 1-1,1-1 0,-1 1 0,1-1 0,-1 1 0,1-1 1,2 2-1,-1-2 3,0 0 1,0 0-1,0-1 1,-1 1-1,1-1 1,0 1-1,0-1 1,0 0-1,0 0 1,0 0-1,0-1 1,0 1-1,0-1 1,0 1-1,5-3 1,1-1 6,0-1 0,-1 1 0,1-1 0,-1-1 0,0 0 1,0 0-1,-1 0 0,0-1 0,0 0 0,-1-1 1,10-13-1,2-4-6,-2-1 1,20-41 0,-19 32-97,-2-1 1,-1-1-1,-2-1 0,-2 1 1,10-68-1,-21 89-206,-4 15 196,-5 11 60,10-9 4,-10 14 77,0 1-1,1 1 1,1-1 0,1 1 0,0 1-1,1 0 1,1-1 0,-5 30-1,3-1 140,3 0-1,1 61 1,3-88-218,1 1-1,8 37 1,-7-49 2,0 0 0,0 0 0,1 0 1,0 0-1,1-1 0,0 1 0,0-1 1,0 0-1,9 11 0,-12-18 3,-1 1 0,0-1 1,1 1-1,-1-1 0,0 1 0,1-1 0,-1 1 0,1-1 0,-1 1 0,1-1 0,-1 0 1,1 1-1,-1-1 0,1 0 0,-1 1 0,1-1 0,-1 0 0,1 0 0,-1 0 1,1 1-1,0-1 0,-1 0 0,1 0 0,-1 0 0,1 0 0,0 0 0,-1 0 0,1 0 1,-1 0-1,1 0 0,1-1 0,5-17-188,-7-30 17,0 48 180,-2-15-9,-1 0 0,0 0 0,-2 0 0,1 1 0,-2 0 0,0 0 0,0 0 0,-12-17 1,5 10 9,-2 0 0,0 1 1,-2 0-1,-21-20 0,39 40 4,-1-1 0,0 1-1,1 0 1,0-1-1,-1 1 1,1 0-1,-1-1 1,1 1 0,-1 0-1,1-1 1,0 1-1,-1 0 1,1 0-1,-1 0 1,1 0 0,0 0-1,-1-1 1,1 1-1,0 0 1,-1 1-1,1-1 1,0 0 0,-1 0-1,1 0 1,0 0-1,-1 0 1,1 1-1,-1-1 1,2 1 0,30 3-187,40 9-2325,-23-7-3545,71 0 0,-70-6-624</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9:10.520"/>
    </inkml:context>
    <inkml:brush xml:id="br0">
      <inkml:brushProperty name="width" value="0.025" units="cm"/>
      <inkml:brushProperty name="height" value="0.025" units="cm"/>
    </inkml:brush>
  </inkml:definitions>
  <inkml:trace contextRef="#ctx0" brushRef="#br0">136 0 22838,'0'0'9641,"-10"61"-9353,-4-27-288,-1 5 0,-5 5 0,0 2 0,4-2 0,-2-3 0,7-5 0,2-7 0,6-10 0,3-12-2370,5-7-2435,8-17-2754</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9:10.864"/>
    </inkml:context>
    <inkml:brush xml:id="br0">
      <inkml:brushProperty name="width" value="0.025" units="cm"/>
      <inkml:brushProperty name="height" value="0.025" units="cm"/>
    </inkml:brush>
  </inkml:definitions>
  <inkml:trace contextRef="#ctx0" brushRef="#br0">186 44 15471,'0'0'6918,"6"-8"-3763,18-24-838,-24 32-2264,0 0 1,0 0-1,1-1 0,-1 1 1,0 0-1,0 0 0,0 0 1,0 0-1,0-1 0,0 1 1,0 0-1,0 0 0,1 0 1,-1 0-1,0 0 0,0 0 1,0-1-1,0 1 0,1 0 1,-1 0-1,0 0 0,0 0 1,0 0-1,0 0 0,1 0 1,-1 0-1,0 0 0,0 0 1,0 0-1,1 0 0,-1 0 1,0 0-1,0 0 0,0 0 1,0 0-1,1 0 0,-1 0 1,0 0-1,0 0 0,0 0 0,1 0 1,-1 0-1,0 0 0,0 1 1,0-1-1,0 0 0,0 0 1,1 0-1,-1 0 0,0 0 1,0 1-1,3 13 769,-4 16-280,-7-5-436,-1-1 0,-1 0 0,-1-1 0,-1 0 0,-1-1-1,-28 37 1,12-18-78,13-16-28,-1-1 0,-24 47 0,38-64 0,0-1 0,1 1 0,-1 0 0,1 0 0,0-1 0,1 1 0,0 1 0,0-1 0,0 0 0,1 0 0,0 0 0,2 13 0,-1-18 0,0 0 0,0 0 0,0-1 0,0 1 0,1 0 0,-1-1 0,0 1 0,1-1 0,-1 1 0,1-1 0,-1 0 0,1 1 0,0-1 0,0 0 0,0 0 0,-1 0 0,1 0 0,0-1 0,0 1 0,0 0 0,0-1 0,0 1 0,0-1 0,1 0 0,-1 0 0,0 0 0,2 0 0,6 0 0,0 0 0,0 0 0,0-1 0,13-3 0,-11 1-210,1-1-1,-1 0 1,0-1-1,0-1 1,11-7-1,-10 6-768,-1-2-1,0 0 1,0 0-1,11-13 1,0-5-7595</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9:11.212"/>
    </inkml:context>
    <inkml:brush xml:id="br0">
      <inkml:brushProperty name="width" value="0.025" units="cm"/>
      <inkml:brushProperty name="height" value="0.025" units="cm"/>
    </inkml:brush>
  </inkml:definitions>
  <inkml:trace contextRef="#ctx0" brushRef="#br0">139 0 24695,'0'0'7624,"-33"63"-7176,21-31-448,-2 4 0,1 4 0,0 3 0,0 1 0,0-2 0,2 1 0,2-6 0,3-7-1922,4-8-2498,2-11-2467</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9:11.568"/>
    </inkml:context>
    <inkml:brush xml:id="br0">
      <inkml:brushProperty name="width" value="0.025" units="cm"/>
      <inkml:brushProperty name="height" value="0.025" units="cm"/>
    </inkml:brush>
  </inkml:definitions>
  <inkml:trace contextRef="#ctx0" brushRef="#br0">324 1 21717,'0'0'3400,"-10"8"-314,-18 17-2498,2 2 1,0 1-1,1 0 1,-28 46-1,24-29-47,2 1-1,-37 87 1,57-115-541,1 0 0,0 0 0,1 1 0,1 0 0,1 0 0,-2 35 0,5-52 0,0 0 0,0 1 0,0-1 0,0 0 0,1 0 0,-1 1 0,1-1 0,-1 0 0,1 0 0,0 0 0,0 1 0,0-1 0,0 0 0,0 0 0,0-1 0,0 1 0,1 0 0,-1 0 0,1 0 0,-1-1 0,1 1 0,0-1 0,3 3 0,-2-3 0,1 1 0,0-1 0,0 0 0,0 0 0,0 0 0,0-1 0,0 1 0,0-1 0,0 0 0,0 0 0,0 0 0,6-2 0,3 0 0,0-2 0,0 1 0,-1-2 0,1 1 0,-1-2 0,0 1 0,16-12 0,-14 6 0,0 0 0,-1 0 0,0-2 0,-1 1 0,11-16 0,-17 21 0,-1 0 0,0-1 0,-1 0 0,0 0 0,0 0 0,-1-1 0,0 1 0,0-1 0,-1 0 0,0 0 0,1-14 0,-2 21 0,-1 0 0,0 0 0,0 0 0,-1 1 0,1-1 0,0 0 0,0 0 0,-1 1 0,1-1 0,-1 0 0,0 1 0,1-1 0,-1 0 0,0 1 0,0-1 0,0 1 0,0-1 0,0 1 0,0 0 0,0-1 0,-1 1 0,1 0 0,0 0 0,-1 0 0,-2-2 0,0 2 0,0-1 0,0 1 0,-1 0 0,1 0 0,0 0 0,-1 0 0,1 1 0,-1 0 0,1-1 0,-6 2 0,-5 1 0,1 0 0,-1 1 0,1 0 0,0 1 0,-23 10 0,31-11 2,-41 23 39,44-25-53,1 1 0,0-1 0,0 1 0,0 0-1,0 0 1,1 0 0,-1 0 0,0 0 0,1 0-1,-1 0 1,1 0 0,0 0 0,0 1 0,0-1-1,0 1 1,0-1 0,-1 5 0,2-7-101,0 1-1,1 0 1,-1 0 0,0-1 0,0 1 0,0 0-1,0-1 1,1 1 0,-1 0 0,0-1-1,1 1 1,-1 0 0,0-1 0,1 1 0,-1-1-1,1 1 1,-1 0 0,1-1 0,-1 1-1,1-1 1,-1 0 0,1 1 0,0-1 0,-1 1-1,1-1 1,0 0 0,-1 0 0,1 1 0,0-1-1,-1 0 1,1 0 0,1 0 0,28 4-5701,-25-4 4415,28 0-7559</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9:11.914"/>
    </inkml:context>
    <inkml:brush xml:id="br0">
      <inkml:brushProperty name="width" value="0.025" units="cm"/>
      <inkml:brushProperty name="height" value="0.025" units="cm"/>
    </inkml:brush>
  </inkml:definitions>
  <inkml:trace contextRef="#ctx0" brushRef="#br0">366 0 17873,'0'0'13762,"-9"10"-12795,-94 106-781,30-36-196,-83 116-1,153-193 11,0 1 0,1 0 0,-1 0 0,1 1 0,0-1 0,0 0 0,0 1 0,0 0 0,1-1 0,0 1 0,-1 7 0,2-12-46,0 0 0,0 0 0,1 0 1,-1 1-1,0-1 0,0 0 0,0 0 0,0 0 0,0 1 0,1-1 0,-1 0 1,0 0-1,0 0 0,0 0 0,1 0 0,-1 1 0,0-1 0,0 0 1,0 0-1,1 0 0,-1 0 0,0 0 0,0 0 0,1 0 0,-1 0 1,0 0-1,0 0 0,1 0 0,-1 0 0,0 0 0,0 0 0,1 0 0,-1 0 1,0 0-1,0 0 0,0 0 0,1 0 0,-1 0 0,0-1 0,0 1 1,1 0-1,-1 0 0,0 0 0,0 0 0,0 0 0,0-1 0,1 1 1,-1 0-1,0 0 0,0 0 0,0-1 0,13-9-5678,2-11-1990</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9:12.268"/>
    </inkml:context>
    <inkml:brush xml:id="br0">
      <inkml:brushProperty name="width" value="0.025" units="cm"/>
      <inkml:brushProperty name="height" value="0.025" units="cm"/>
    </inkml:brush>
  </inkml:definitions>
  <inkml:trace contextRef="#ctx0" brushRef="#br0">300 14 12556,'0'0'2861,"-10"-2"444,-32-9-428,38 11-2604,1 0-1,0-1 1,0 2 0,0-1 0,0 0-1,-1 1 1,1-1 0,0 1-1,0 0 1,0 0 0,0 0-1,0 0 1,0 1 0,1-1-1,-1 1 1,0 0 0,1 0-1,-1 0 1,1 0 0,0 0 0,-1 0-1,1 1 1,0-1 0,-2 5-1,-2 1 245,0 1 0,1 1 0,0-1 0,0 1 0,-4 13 0,7-16-431,0-1 1,0 1 0,0 0-1,1 0 1,0 0 0,1 0-1,-1 0 1,1 0-1,1 0 1,1 12 0,-1-16-75,0 0-1,0 0 1,0 0 0,1 0 0,-1 0 0,1 0 0,0 0 0,0-1-1,0 1 1,0-1 0,0 1 0,0-1 0,1 0 0,-1 0-1,1 0 1,0 0 0,-1-1 0,1 1 0,0-1 0,0 1 0,0-1-1,0 0 1,0 0 0,5 1 0,-1-1-12,0 1 0,0-1 0,1 0 0,-1-1 0,0 1 0,1-1 0,-1-1 0,1 0 0,-1 0 0,0 0 0,0-1 0,1 0 0,-1 0 0,-1-1 0,1 0 0,0 0 0,-1-1 0,10-6 0,-12 7 0,0-1 0,0 0 0,0 0 0,-1 0 0,1 0 0,-1-1 0,0 1 0,-1-1 0,1 1 0,-1-1 0,0 0 0,0 0 0,0 0 0,-1-1 0,0 1 0,0 0 0,0-1 0,0 1 0,-1 0 0,0-1 0,0 1 0,-1 0 0,1-1 0,-1 1 0,-1 0 0,-1-7 0,2 8 0,-1-1 0,0 1 0,0 0 0,0-1 0,0 1 0,-1 0 0,1 0 0,-1 0 0,0 1 0,-1-1 0,1 1 0,0-1 0,-1 1 0,0 0 0,0 1 0,0-1 0,0 1 0,0-1 0,0 1 0,-1 0 0,1 1 0,-1-1 0,1 1 0,-9-1 0,6 0 0,-1 2 0,1-1 0,-1 1 0,1 0 0,0 0 0,-1 1 0,1 0 0,0 1 0,-1 0 0,1 0 0,0 0 0,0 1 0,1 0 0,-1 0 0,-8 5 0,0 4-866,0-1 0,0 2 0,2 0 0,-1 1 0,-20 27 0,27-31 34,0 0-1,1 1 0,0 0 1,1 0-1,0 0 0,1 0 1,0 1-1,1-1 0,0 1 1,-1 15-1,3 5-8450</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9:12.616"/>
    </inkml:context>
    <inkml:brush xml:id="br0">
      <inkml:brushProperty name="width" value="0.025" units="cm"/>
      <inkml:brushProperty name="height" value="0.025" units="cm"/>
    </inkml:brush>
  </inkml:definitions>
  <inkml:trace contextRef="#ctx0" brushRef="#br0">157 98 13389,'0'0'13709,"-11"5"-11756,1 0-1734,0 0 0,0 0-1,1 1 1,-1 0-1,2 1 1,-1 0-1,0 1 1,1 0 0,1 0-1,-1 0 1,2 1-1,-1 0 1,1 1-1,0 0 1,1-1-1,-5 14 1,8-20-219,1-1 0,0 1 0,0-1 0,1 1 0,-1-1 0,0 1 0,1-1 0,0 1 0,0 0 0,-1-1 0,1 1 0,1 0 0,-1-1 0,0 1 0,1-1 0,-1 1 0,1-1 0,0 1 0,0-1 0,0 1 0,0-1 0,0 1 0,0-1 0,4 4 0,-1-3 0,-1-1 0,1 0 0,0 0 0,0 0 0,0-1 0,1 1 0,-1-1 0,0 0 0,1 0 0,-1-1 0,0 1 0,1-1 0,-1 0 0,6-1 0,1 1 0,0-2 0,0 1 0,0-1 0,-1-1 0,1 0 0,-1-1 0,1 0 0,-1 0 0,0-1 0,-1 0 0,1-1 0,-1 0 0,0-1 0,0 0 0,11-12 0,-13 12 0,-1 0 0,1 0 0,-2 0 0,1-1 0,-1 1 0,0-2 0,-1 1 0,0 0 0,0-1 0,0 0 0,-2 1 0,1-2 0,-1 1 0,0 0 0,-1 0 0,0 0 0,0-1 0,-2-16 0,1 22 0,-1 1 0,0-1 0,0 0 0,-1 1 0,1-1 0,-1 1 0,0-1 0,0 1 0,0 0 0,0-1 0,0 1 0,-1 0 0,1 1 0,-1-1 0,0 0 0,0 1 0,0 0 0,0-1 0,0 1 0,-1 0 0,1 1 0,0-1 0,-1 1 0,0-1 0,1 1 0,-1 0 0,0 0 0,1 1 0,-7-1 0,3 0 0,1 0 0,0 1 0,0 0 0,0 1 0,0-1 0,0 1 0,0 0 0,0 0 0,1 1 0,-1 0 0,0 0 0,1 0 0,-1 1 0,1 0 0,0 0 0,-1 0 0,2 1 0,-7 5 0,6-4-98,0 1-1,0 0 1,1 1 0,0-1 0,0 1-1,1 0 1,0 0 0,-3 9 0,-4 37-3379,9-15-5647</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46.793"/>
    </inkml:context>
    <inkml:brush xml:id="br0">
      <inkml:brushProperty name="width" value="0.025" units="cm"/>
      <inkml:brushProperty name="height" value="0.025" units="cm"/>
    </inkml:brush>
  </inkml:definitions>
  <inkml:trace contextRef="#ctx0" brushRef="#br0">0 56 27418,'0'0'5349,"44"-40"-10186,-39 24-4579</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47.886"/>
    </inkml:context>
    <inkml:brush xml:id="br0">
      <inkml:brushProperty name="width" value="0.025" units="cm"/>
      <inkml:brushProperty name="height" value="0.025" units="cm"/>
    </inkml:brush>
  </inkml:definitions>
  <inkml:trace contextRef="#ctx0" brushRef="#br0">1 330 10474,'0'0'18839,"-1"1"-18793,1-1 0,0 0 1,0 1-1,0-1 0,0 0 0,0 0 0,0 1 1,0-1-1,0 0 0,1 1 0,-1-1 0,0 0 1,0 0-1,0 1 0,0-1 0,0 0 0,0 1 1,1-1-1,-1 0 0,0 0 0,0 0 0,0 1 1,0-1-1,1 0 0,-1 0 0,0 0 0,0 1 1,1-1-1,-1 0 0,0 0 0,0 0 0,1 0 1,-1 0-1,0 0 0,1 1 0,-1-1 0,0 0 1,0 0-1,1 0 0,-1 0 0,0 0 0,1 0 1,-1 0-1,0 0 0,0 0 0,1 0 0,-1-1 1,0 1-1,1 0 0,-1 0 0,0 0 0,11-4 68,0 0 0,-1 0 0,0-1 0,0-1 0,0 0 0,-1 0 0,0-1-1,10-8 1,-1 1-87,53-45-27,-2-2 0,71-83 0,-140 144 0,0 0 0,0 0 0,0-1 0,0 1 0,0 0 0,0 0 0,0 0 0,0 0 0,0 0 0,0 0 0,1 0 0,-1 0 0,0-1 0,0 1 0,0 0 0,0 0 0,0 0 0,0 0 0,0 0 0,1 0 0,-1 0 0,0 0 0,0 0 0,0 0 0,0 0 0,0 0 0,0 0 0,1 0 0,-1 0 0,0 0 0,0 0 0,0 0 0,0 0 0,0 0 0,0 0 0,0 0 0,1 0 0,-1 0 0,0 0 0,0 0 0,0 0 0,0 0 0,0 0 0,0 1 0,0-1 0,1 0 0,-1 0 0,0 0 0,0 0 0,0 0 0,0 0 0,0 0 0,0 0 0,0 0 0,0 1 0,0-1 0,0 0 0,0 0 0,0 0 0,0 0 0,1 14 0,-3 13 0,-28 76 0,18-67 0,2 1 0,1 0 0,2 1 0,-5 69 0,12-107-52,0 1-1,0 0 1,0 0 0,0 0-1,1-1 1,-1 1-1,0 0 1,0 0 0,0 0-1,1-1 1,-1 1 0,0 0-1,1-1 1,-1 1 0,1 0-1,-1-1 1,1 1 0,-1 0-1,1-1 1,-1 1-1,1-1 1,0 1 0,-1-1-1,1 1 1,0-1 0,-1 1-1,1-1 1,0 0 0,1 1-1,-1-1-203,0 0 0,1 0 0,-1 1 1,0-1-1,0 0 0,1-1 0,-1 1 0,0 0 0,0 0 0,1 0 0,-1-1 0,0 1 0,0-1 0,0 1 1,1-1-1,-1 1 0,0-1 0,0 0 0,2-1 0,11-15-8430</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48.540"/>
    </inkml:context>
    <inkml:brush xml:id="br0">
      <inkml:brushProperty name="width" value="0.025" units="cm"/>
      <inkml:brushProperty name="height" value="0.025" units="cm"/>
    </inkml:brush>
  </inkml:definitions>
  <inkml:trace contextRef="#ctx0" brushRef="#br0">2 91 4676,'0'0'7581,"0"-8"-3951,0 3-3288,-1 2-67,1 1 1,0 0-1,0 0 0,0 0 0,0 0 0,0 0 0,0 0 1,1 0-1,-1 0 0,1 0 0,-1 0 0,1 0 0,0 0 1,0 0-1,0 0 0,0 0 0,0 0 0,0 1 0,0-1 1,1 0-1,-1 1 0,1-1 0,-1 1 0,1 0 0,-1-1 1,1 1-1,0 0 0,0 0 0,0 0 0,2-1 0,14-4 671,0 2 0,0 0-1,0 1 1,1 0-1,-1 2 1,1 0-1,20 2 1,-37-1-937,0 0-1,1 0 1,-1 0 0,0 1 0,0-1 0,0 0-1,0 1 1,0 0 0,0-1 0,0 1 0,0 0-1,0 0 1,0 0 0,-1 0 0,1 1-1,0-1 1,-1 0 0,1 1 0,-1-1 0,1 1-1,-1 0 1,0-1 0,1 1 0,-1 0-1,0 0 1,0 0 0,0-1 0,-1 1 0,1 0-1,0 0 1,-1 0 0,1 1 0,-1-1 0,0 0-1,0 0 1,0 0 0,0 0 0,0 0-1,0 0 1,0 0 0,-1 1 0,0 2 0,-1 5-1,-1-1 0,0 1 0,0-1 0,-1 0 0,0 0 1,0 0-1,-12 16 0,-7 4-8,-38 35 0,36-39 0,-37 48 0,61-71 0,-1-1 0,1 1 0,0 0 0,0 0 0,0-1 0,0 1 0,0 0 0,0 0 0,0 0 0,1 0 0,-1 0 0,1 0 0,-1 0 0,1 0 0,0 0 0,0 1 0,0 2 0,1-4 0,-1 0 0,1 1 0,-1-1 0,1 0 0,0 0 0,-1 0 0,1 0 0,0 0 0,0 0 0,0 0 0,0-1 0,0 1 0,0 0 0,0 0 0,0-1 0,0 1 0,0-1 0,1 1 0,-1-1 0,0 1 0,2 0 0,8 1 0,1 0 0,0-1 0,0 0 0,23-2 0,-17 1 0,0-1-725,1 0 0,29-5 0,-35 3-617,0-1 1,0 0-1,-1 0 0,19-11 1,1-4-9603</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21.796"/>
    </inkml:context>
    <inkml:brush xml:id="br0">
      <inkml:brushProperty name="width" value="0.025" units="cm"/>
      <inkml:brushProperty name="height" value="0.025" units="cm"/>
    </inkml:brush>
  </inkml:definitions>
  <inkml:trace contextRef="#ctx0" brushRef="#br0">247 30 4292,'1'-1'739,"1"1"0,-1-1 0,0 0 0,0 1 0,1-1 0,-1 0 0,0 0 0,0 0 0,0 0 0,0 0 0,0 0 0,0 0-1,0 0 1,-1-1 0,2-1 0,-2 2-458,0 1 0,0 0-1,0-1 1,0 1 0,-1-1 0,1 1-1,0-1 1,0 1 0,-1 0 0,1-1-1,0 1 1,0 0 0,-1-1-1,1 1 1,0 0 0,-1-1 0,1 1-1,-1 0 1,1 0 0,0-1-1,-1 1 1,1 0 0,-1 0 0,1 0-1,-1 0 1,1 0 0,-1-1-1,1 1 1,0 0 0,-1 0 0,-25-3 5017,1 3-4133,21 0-1542,-10 0 520,1 1 1,0 0-1,-1 1 0,1 0 0,0 1 1,0 0-1,0 1 0,0 1 1,1 0-1,0 1 0,0 0 1,-12 9-1,22-14-161,1 0 1,0-1-1,-1 1 0,1 0 1,0 0-1,0 0 0,0 0 1,0 0-1,0 1 0,0-1 0,0 0 1,0 0-1,0 1 0,1-1 1,-1 0-1,0 1 0,1-1 1,-1 1-1,1-1 0,0 1 1,-1-1-1,1 1 0,0 1 1,0-1-37,1-1 1,0 1 0,0-1 0,-1 0 0,1 0 0,0 1 0,0-1 0,0 0 0,0 0 0,0 0-1,1 0 1,-1 0 0,0 0 0,0 0 0,1 0 0,-1-1 0,0 1 0,3 0 0,7 3-385,0 0 1,0-1 0,1 0 0,19 1 0,147-1-5596,-107-4 5697,-71 1 398,1 0 0,-1 0 1,1 0-1,-1 0 0,1 0 0,-1 0 1,0 0-1,1 0 0,-1 0 0,1 0 1,-1 0-1,1 0 0,-1 0 0,1 0 1,-1 0-1,1 0 0,-1 1 0,0-1 1,1 0-1,-1 0 0,1 1 0,-1-1 1,0 0-1,1 0 0,-1 1 0,0-1 1,1 0-1,-1 1 0,0-1 1,0 1-1,1-1 0,-1 0 0,0 1 1,0-1-1,0 1 0,1-1 0,-1 0 1,0 1-1,0 0 0,-10 19 1676,-26 15-158,27-28-1360,-65 46 1322,68-50-1805,1 0 0,-1-1 0,1 0 0,-1 0 0,0 0 0,0 0 0,-7 0 0,12-2 2,1 0 0,-1 0-1,1 0 1,-1 0 0,1-1-1,0 1 1,-1 0 0,1 0-1,-1-1 1,1 1 0,0 0-1,-1-1 1,1 1-1,0 0 1,-1-1 0,1 1-1,0 0 1,-1-1 0,1 1-1,0-1 1,0 1 0,0-1-1,-1 1 1,1 0 0,0-1-1,0 1 1,0-1 0,0 1-1,0-1 1,0 1 0,0-1-1,0 1 1,0-1-1,0 1 1,0-1 0,0 1-1,0-1 1,0 1 0,1-1-1,-1 1 1,0 0 0,0-1-1,0 1 1,1-1 0,-1 1-1,0 0 1,1-1 0,-1 0 95,9-18-9443</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48.931"/>
    </inkml:context>
    <inkml:brush xml:id="br0">
      <inkml:brushProperty name="width" value="0.025" units="cm"/>
      <inkml:brushProperty name="height" value="0.025" units="cm"/>
    </inkml:brush>
  </inkml:definitions>
  <inkml:trace contextRef="#ctx0" brushRef="#br0">116 0 21332,'0'0'11115,"-4"14"-10827,-12 28-270,-35 63 1,19-42-24,30-60 5,1-1 0,-1 1 0,1 0 0,0 0 0,-1 0 0,2 1 0,-1-1 0,0 0 0,1 0 0,-1 0 0,1 1 0,0-1 0,0 0 0,1 5 0,-1-7 0,1 1 0,0-1 0,0 0 0,0 1 0,0-1 0,1 0 0,-1 0 0,0 0 0,0 0 0,1 0 0,-1 0 0,1 0 0,-1-1 0,1 1 0,-1 0 0,1-1 0,-1 1 0,1-1 0,-1 1 0,1-1 0,0 0 0,-1 0 0,1 0 0,0 0 0,-1 0 0,1 0 0,2-1 0,4 1-352,0-1 0,-1 0 0,1 0 0,0-1 0,-1 1 0,1-2 0,7-3 0,-5 2-897,-1-1-1,0 0 1,1-1-1,-2 0 1,1 0-1,-1-1 1,0 0-1,9-11 1,3-8-11724</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49.289"/>
    </inkml:context>
    <inkml:brush xml:id="br0">
      <inkml:brushProperty name="width" value="0.025" units="cm"/>
      <inkml:brushProperty name="height" value="0.025" units="cm"/>
    </inkml:brush>
  </inkml:definitions>
  <inkml:trace contextRef="#ctx0" brushRef="#br0">56 0 8552,'0'0'15054,"-28"59"-10826,18-33-1473,2-1-929,3 2-1474,0 0-352,5-1 0,0-3 0,3-1 0,8-6-609,3-8-2305,-1-6-2948,0-2-4195</inkml:trace>
  <inkml:trace contextRef="#ctx0" brushRef="#br0" timeOffset="1">170 179 15214,'0'0'11115,"-19"64"-8136,9-40-1218,0 3-672,4 0-768,1-2-257,5-2-256,0-3-1410,0-4-1857,0-8-3908</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49.614"/>
    </inkml:context>
    <inkml:brush xml:id="br0">
      <inkml:brushProperty name="width" value="0.025" units="cm"/>
      <inkml:brushProperty name="height" value="0.025" units="cm"/>
    </inkml:brush>
  </inkml:definitions>
  <inkml:trace contextRef="#ctx0" brushRef="#br0">44 1 18738,'0'0'10890,"0"8"-8813,-1 10-1884,0-1 0,-2 0 0,0 0 0,-9 31 0,-9 45-96,20-91-97,1 0 0,0 0 0,-1 0 0,1 0 0,0 0 0,0-1 0,0 1 0,0 0 0,0 0 0,0 0 0,1 0 0,-1 0 0,1 0 0,-1 0 0,1-1 0,0 1 0,-1 0 0,1 0 0,0-1 0,0 1 0,1-1 0,-1 1 0,0-1 0,0 1 0,1-1 0,-1 0 0,1 1 0,-1-1 0,1 0 0,-1 0 0,4 1 0,-1-1 0,0 0 0,1-1 0,-1 1 0,1-1 0,-1 0 0,1-1 0,-1 1 0,1-1 0,-1 0 0,0 0 0,1 0 0,-1 0 0,7-4 0,36-21-3273,-39 20 1568,0-1 1,0 0-1,-1 0 0,1-1 1,10-16-1,-3-2-6799</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49.986"/>
    </inkml:context>
    <inkml:brush xml:id="br0">
      <inkml:brushProperty name="width" value="0.025" units="cm"/>
      <inkml:brushProperty name="height" value="0.025" units="cm"/>
    </inkml:brush>
  </inkml:definitions>
  <inkml:trace contextRef="#ctx0" brushRef="#br0">59 0 1890,'0'0'21236,"-31"58"-17136,22-34-1057,0-2-961,3 4-1666,3-4-416,3-2 0,0-2 0,8-6 0,8-8-1730,5-4-2113,4-2-2723,3-18-5382</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50.330"/>
    </inkml:context>
    <inkml:brush xml:id="br0">
      <inkml:brushProperty name="width" value="0.025" units="cm"/>
      <inkml:brushProperty name="height" value="0.025" units="cm"/>
    </inkml:brush>
  </inkml:definitions>
  <inkml:trace contextRef="#ctx0" brushRef="#br0">172 23 12396,'0'0'17712,"-10"0"-17397,5 0-266,-1 0 0,1 1 0,0 0-1,0 0 1,-1 0 0,1 1 0,0 0 0,1 0-1,-1 0 1,0 0 0,0 1 0,1 0-1,0 0 1,-1 0 0,1 1 0,0-1-1,1 1 1,-1 0 0,1 0 0,-1 0-1,1 0 1,1 1 0,-1-1 0,0 1-1,1 0 1,0 0 0,0 0 0,1 0-1,-2 8 1,2-12-39,1-1 0,0 1 0,0 0 0,0 0 1,0-1-1,0 1 0,0 0 0,0-1 0,0 1 0,0 0 0,1-1 0,-1 1 0,0 0 0,0-1 0,1 1 0,-1 0 0,0-1 0,1 1 1,-1 0-1,0-1 0,1 1 0,-1-1 0,1 1 0,-1-1 0,1 1 0,-1-1 0,1 1 0,-1-1 0,1 0 0,0 1 0,0-1 0,27 2 273,-21-4-237,1 0 0,-1 0 0,1 0 0,-1-1 0,12-6 0,-6 0-197,-1 0-1,0 0 1,15-17-1,-22 21 93,-1 0-1,0 0 1,0 0-1,0-1 1,0 1-1,-1-1 1,0 0 0,0 0-1,-1 0 1,3-9-1,-30 46-436,19-20 564,0 0 1,1 1 0,1-1-1,0 1 1,1 0-1,0 0 1,0 0 0,2 0-1,-1 1 1,2-1 0,-1 0-1,2 1 1,1 13 0,0-22-48,0 0 0,0 0-1,0 0 1,1-1 0,-1 1 0,1-1 0,0 0 0,0 1 0,0-1 0,0 0 0,0-1 0,1 1 0,0-1 0,-1 1 0,1-1 0,0 0 0,0 0 0,0-1 0,0 1 0,5 0 0,31 18 8,-39-20-25,0 1-1,0 0 0,0 0 1,0-1-1,-1 1 1,1 0-1,0 0 0,0 0 1,0 0-1,-1 0 1,1 0-1,-1 0 0,1 0 1,-1 1-1,1-1 0,-1 0 1,1 0-1,-1 0 1,0 1-1,0-1 0,0 0 1,0 0-1,0 0 0,0 1 1,0-1-1,0 0 1,0 0-1,0 1 0,-1-1 1,1 0-1,0 0 0,-1 0 1,1 0-1,-1 1 1,0-1-1,1 0 0,-1 0 1,0 0-1,1 0 1,-1 0-1,0-1 0,0 1 1,0 0-1,0 0 0,0 0 1,-2 0-1,-4 6 31,-1-1-1,0 0 0,-1-1 1,-11 6-1,2-3-33,0-1 0,-1-1 0,0-1 0,0 0 0,0-1 0,0-1 0,-1-1 0,-35-1 0,29-9-1527,25 8 1365,1-1 0,-1 1 0,1 0 0,-1-1 0,1 1 0,-1 0 0,1-1 0,0 1 0,-1-1 0,1 1 0,0-1 0,-1 1 0,1-1 0,0 1 0,0-1 0,-1 1 0,1-1 0,0 0 0,0 1 0,0-1 0,0 1 0,0-1 0,0 0 0,0 1 0,0-1 0,0 1 0,0-1 0,0 1 0,0-1 0,0 0 0,0 1 0,1-1 0,-1 1 0,0-1 0,0 1 0,1-1 0,-1 1 0,0-1 0,1 1 0,-1-1 0,1 1 0,-1-1 0,0 1 0,1 0 0,0-1 0,11-8-14658</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50.785"/>
    </inkml:context>
    <inkml:brush xml:id="br0">
      <inkml:brushProperty name="width" value="0.025" units="cm"/>
      <inkml:brushProperty name="height" value="0.025" units="cm"/>
    </inkml:brush>
  </inkml:definitions>
  <inkml:trace contextRef="#ctx0" brushRef="#br0">1 134 17072,'0'0'3251,"13"0"-427,158-6 3888,11-8-4504,59-3-1690,932-56-336,-595 50-182,-563 23 0,1 1 0,-1 1 0,19 5 0,-28-6 0,-1 0 0,0 1 0,0 0 0,0 0 0,0 1 0,0-1 0,0 1 0,-1 0 0,1 0 0,-1 1 0,0-1 0,6 7 0,-10-9-16,1-1 0,-1 0 0,0 1 1,1-1-1,-1 0 0,0 1 0,1-1 0,-1 0 0,0 1 0,1-1 1,-1 1-1,0-1 0,0 1 0,1-1 0,-1 1 0,0-1 0,0 0 0,0 1 1,0-1-1,0 1 0,0-1 0,0 1 0,0-1 0,0 1 0,0-1 1,0 1-1,0-1 0,0 1 0,0-1 0,0 1 0,-1-1 0,1 1 1,0-1-1,0 1 0,0-1 0,-1 1 0,1-1 0,0 0 0,-1 1 0,1-1 1,0 0-1,-1 1 0,0 0 0,-28 4-1879,-35-11-4294,27-4-2357</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51.373"/>
    </inkml:context>
    <inkml:brush xml:id="br0">
      <inkml:brushProperty name="width" value="0.025" units="cm"/>
      <inkml:brushProperty name="height" value="0.025" units="cm"/>
    </inkml:brush>
  </inkml:definitions>
  <inkml:trace contextRef="#ctx0" brushRef="#br0">0 289 8168,'0'0'19976,"9"3"-18108,-4-1-1620,-2 0-158,0-1 0,-1 0 0,1 0 0,0 0 0,0 0 0,0 0 0,-1 0 0,1-1 0,0 0 0,0 1 0,0-1 0,0 0 0,0-1 0,0 1 0,0 0-1,0-1 1,0 0 0,0 1 0,-1-1 0,1 0 0,0-1 0,4-1 0,34-28-3,0-2 0,-2-1 0,-2-2 0,46-58 0,-25 30-84,-58 64-3,0-1 0,0 1 0,0 0 0,0 0 0,1 0 0,-1 0 0,0 0 0,0 0 0,0 0 0,0 0 0,0 0 0,1 0 0,-1 0 0,0 0 0,0 0 0,0-1 0,0 1 0,1 0 0,-1 0 0,0 1 0,0-1 0,0 0 0,0 0 0,1 0 0,-1 0 0,0 0 0,0 0 0,0 0 0,0 0 0,0 0 0,1 0 0,-1 0 0,0 0 0,0 0 0,0 1 0,0-1 0,0 0 0,0 0 0,0 0 0,1 0 0,-1 0 0,0 0 0,0 1 0,0-1 0,0 0 0,0 0 0,0 0 0,0 0 0,0 0 0,0 1 0,0-1 0,0 0 0,0 0 0,0 0 0,0 0 0,0 1 0,0-1 0,0 0 0,0 0 0,0 0 0,0 0 0,0 1 0,0-1 0,0 0 0,0 0 0,0 0 0,0 0 0,-1 1 0,1 11 0,-4 8 0,-1-1 0,-1 1 0,-1-1 0,-1-1 0,0 1 0,-14 21 0,11-22 0,1 2 0,1-1 0,1 1 0,1 0 0,-5 23 0,11-42-42,1-1-1,0 0 1,0 1 0,0-1-1,0 1 1,0-1 0,0 1 0,0-1-1,0 1 1,0-1 0,0 0-1,0 1 1,0-1 0,0 1-1,0-1 1,0 1 0,0-1 0,0 0-1,1 1 1,-1-1 0,0 1-1,0-1 1,1 0 0,-1 1-1,0-1 1,0 0 0,1 1-1,-1-1 1,0 0 0,1 1 0,-1-1-1,1 0 1,-1 0 0,0 1-1,1-1 1,-1 0 0,1 0-1,-1 0 1,0 0 0,1 0-1,-1 1 1,1-1 0,-1 0 0,1 0-1,-1 0 1,1 0 0,-1 0-1,1 0 1,-1-1 0,0 1-1,1 0 1,-1 0 0,1 0 0,-1 0-1,1 0 1,-1-1 0,0 1-1,1 0 1,-1 0 0,0-1-1,1 1 1,-1-1 0,28-15-6235,-2-9-2302</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51.716"/>
    </inkml:context>
    <inkml:brush xml:id="br0">
      <inkml:brushProperty name="width" value="0.025" units="cm"/>
      <inkml:brushProperty name="height" value="0.025" units="cm"/>
    </inkml:brush>
  </inkml:definitions>
  <inkml:trace contextRef="#ctx0" brushRef="#br0">112 25 17553,'0'0'12022,"-8"5"-11344,-1 2-533,0 1 0,1 0 0,1 0 1,-1 1-1,1 0 0,1 0 1,-1 1-1,2 0 0,-1 0 0,2 0 1,-1 1-1,1-1 0,-4 19 1,5-21-101,1 1 0,0-1 1,1 0-1,0 1 0,0 0 1,1-1-1,0 1 1,1 11-1,-1-18-42,1 0 0,-1-1 0,1 1 1,0 0-1,-1-1 0,1 1 0,0-1 0,0 1 0,0-1 1,0 1-1,0-1 0,0 0 0,0 1 0,0-1 0,1 0 0,-1 0 1,0 0-1,3 1 0,-1-1-2,0 0 0,0 0-1,0 0 1,0-1 0,0 1 0,0-1 0,0 0-1,0 0 1,0 0 0,0 0 0,0-1 0,0 1-1,0-1 1,4-1 0,0 0-1,1-2 0,-1 1 0,1-1 0,-1 0 0,0 0 0,-1-1 0,1 0 0,-1 0 0,0 0 0,0-1 0,0 0 0,-1 0 0,0-1 0,0 1 0,-1-1 0,0 0 0,4-8 0,-2 3 0,-1-1 0,0 1 0,0-1 0,-1 0 0,-1 0 0,0-1 0,-1 1 0,-1-1 0,1-19 0,-2 31 1,0 1 0,0-1 1,0 0-1,0 1 0,-1-1 0,1 0 0,0 0 0,-1 1 1,1-1-1,-1 1 0,0-1 0,1 0 0,-1 1 0,0-1 1,0 1-1,0 0 0,0-1 0,0 1 0,0 0 0,-1 0 1,1-1-1,0 1 0,-1 0 0,1 0 0,0 0 0,-1 1 1,1-1-1,-1 0 0,0 0 0,1 1 0,-1-1 1,1 1-1,-1 0 0,0-1 0,0 1 0,1 0 0,-1 0 1,0 0-1,1 0 0,-3 1 0,0-1-15,0 1 0,0 0 0,0 0 0,0 0-1,1 0 1,-1 1 0,0 0 0,1 0 0,-1 0 0,1 0 0,0 0-1,0 0 1,-1 1 0,2 0 0,-1 0 0,-4 5 0,3-2-704,0 0 1,1 1-1,0-1 1,0 1-1,-2 10 1,4-15-152,0 0 1,1 1-1,0-1 0,-1 1 1,1-1-1,0 1 0,0-1 1,1 1-1,-1-1 1,0 1-1,2 3 0,5 2-7560</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52.060"/>
    </inkml:context>
    <inkml:brush xml:id="br0">
      <inkml:brushProperty name="width" value="0.025" units="cm"/>
      <inkml:brushProperty name="height" value="0.025" units="cm"/>
    </inkml:brush>
  </inkml:definitions>
  <inkml:trace contextRef="#ctx0" brushRef="#br0">208 1 15887,'0'0'6833,"-12"2"-4404,3 1-2119,0-1 0,0 1 0,-1 0 1,2 1-1,-1 0 0,0 1 0,1 0 0,0 0 0,0 0 0,-13 13 0,10-7 146,0 2 0,1-1 0,0 1 0,-13 26 0,19-33-318,1 1-1,0-1 1,1 1-1,-1 0 1,1 0 0,1 0-1,-1 0 1,1 0 0,0 0-1,1 0 1,0 0 0,0 0-1,2 11 1,-2-16-138,1-1 0,0 1 0,-1 0 0,1 0 0,0-1 0,0 1 0,0 0 0,1-1 0,-1 1 0,0-1 0,0 0 0,1 1 0,-1-1 0,1 0 0,-1 0 0,1 0 0,0 0 0,-1 0 0,1 0 0,0 0 0,0-1 0,0 1 0,0-1 0,-1 1 0,1-1 0,0 0 0,0 1 0,0-1 0,0 0 0,0 0 0,0-1 0,0 1 0,2-1 0,0 1 0,1 0 0,-1-1 0,0 0 0,1 0 0,-1-1 0,0 1 0,0-1 0,0 1 0,0-1 0,0-1 0,0 1 0,-1 0 0,6-5 0,-5 2 0,-1 1 0,0 0 0,0-1 0,0 0 0,-1 1 0,0-1 0,1 0 0,-2 0 0,1-1 0,-1 1 0,1 0 0,-1-9 0,0 12 0,-1 0 0,0 1 0,0-1 0,0 0 0,-1 0 0,1 1 0,0-1 0,-1 0 0,1 0 0,-1 1 0,1-1 0,-1 0 0,0 1 0,0-1 0,0 1 0,0-1 0,0 1 0,0-1 0,0 1 0,0 0 0,-1 0 0,1 0 0,0-1 0,-1 1 0,1 0 0,-1 0 0,1 1 0,-1-1 0,0 0 0,1 1 0,-1-1 0,0 0 0,1 1 0,-1 0 0,0-1 0,0 1 0,1 0 0,-1 0 0,-3 0 0,2 0-50,-1 0 1,1 0-1,0 0 1,-1 0-1,1 0 1,0 1-1,-1 0 1,1-1-1,0 1 1,0 0-1,0 1 1,0-1-1,0 0 1,0 1-1,0 0 1,0 0-1,0 0 1,1 0-1,-1 0 1,1 0-1,0 1 1,-1-1-1,1 1 1,0-1-1,0 1 1,1 0-1,-1 0 1,1 0-1,-1 0 1,1 0-1,0 0 1,0 1-1,0-1 1,1 0-1,-1 0 0,1 1 1,-1-1-1,1 0 1,1 7-1,-1-9-292,0 0-1,0 0 0,0 0 0,0 0 0,0 0 0,1 0 0,-1 0 1,0 0-1,1 0 0,-1 0 0,0 0 0,1 0 0,-1 0 0,1 0 1,0 0-1,-1 0 0,1 0 0,0 0 0,-1-1 0,1 1 0,0 0 0,0-1 1,0 1-1,0 0 0,0-1 0,0 1 0,0-1 0,0 1 0,0-1 1,1 1-1,20 2-9437</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52.403"/>
    </inkml:context>
    <inkml:brush xml:id="br0">
      <inkml:brushProperty name="width" value="0.025" units="cm"/>
      <inkml:brushProperty name="height" value="0.025" units="cm"/>
    </inkml:brush>
  </inkml:definitions>
  <inkml:trace contextRef="#ctx0" brushRef="#br0">31 1 21204,'0'0'7431,"-13"51"-5541,5-26-897,1 4-545,4-1-384,3 1-224,0-7-865,0-4-1409,10-8-1346,0-10-1953,1-1-5189</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08.882"/>
    </inkml:context>
    <inkml:brush xml:id="br0">
      <inkml:brushProperty name="width" value="0.025" units="cm"/>
      <inkml:brushProperty name="height" value="0.025" units="cm"/>
    </inkml:brush>
  </inkml:definitions>
  <inkml:trace contextRef="#ctx0" brushRef="#br0">14 1 18706,'0'0'12449,"-1"10"-12294,-3 10-112,1-4-29,1-1 1,0 0-1,1 0 1,0 1-1,2-1 0,1 16 1,-1-29-16,0-1 0,0 1 0,0-1 0,0 1 1,1-1-1,-1 0 0,0 1 0,0-1 0,1 0 0,-1 0 1,1 0-1,-1 0 0,1 0 0,0 0 0,-1 0 0,1-1 0,0 1 1,0-1-1,-1 1 0,1-1 0,0 0 0,0 1 0,0-1 1,-1 0-1,1 0 0,0 0 0,0-1 0,2 1 0,53-10 42,-38 3-170,-1-1 1,0-1-1,34-23 0,-34 20 119,2 0 0,33-14 0,-53 26 18,0 0 0,1 0 0,-1-1-1,0 1 1,1 0 0,-1 0 0,0 0-1,1 0 1,-1 0 0,0 0 0,1-1-1,-1 1 1,1 0 0,-1 0 0,0 0 0,1 0-1,-1 0 1,0 1 0,1-1 0,-1 0-1,0 0 1,1 0 0,-1 0 0,0 0-1,1 0 1,-1 0 0,0 1 0,1-1-1,-1 0 1,0 0 0,1 1 0,-1-1 0,0 0-1,0 0 1,0 1 0,1-1 0,-1 0-1,0 1 1,0-1 0,0 0 0,1 1-1,-1-1 1,-1 22 586,-14 23 312,14-43-898,-1 1-76,1 0-1,0 0 1,-1 0-1,1 0 1,1 0-1,-1 1 1,0-1-1,1 0 1,-1 0-1,1 1 1,0-1-1,1 5 1,0-6-17,0-1 0,0 0 1,0 0-1,0 0 0,0 0 1,0 0-1,1-1 0,-1 1 1,0 0-1,1 0 0,-1-1 0,0 1 1,1-1-1,-1 1 0,1-1 1,-1 0-1,1 0 0,-1 0 1,1 1-1,-1-1 0,1-1 0,-1 1 1,1 0-1,-1 0 0,1 0 1,-1-1-1,3 0 0,1 0-977,-1 0 0,0 0-1,1 0 1,-1-1 0,0 1-1,0-1 1,0 0 0,0 0-1,4-4 1,18-12-8787</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22.157"/>
    </inkml:context>
    <inkml:brush xml:id="br0">
      <inkml:brushProperty name="width" value="0.025" units="cm"/>
      <inkml:brushProperty name="height" value="0.025" units="cm"/>
    </inkml:brush>
  </inkml:definitions>
  <inkml:trace contextRef="#ctx0" brushRef="#br0">0 408 9513,'0'0'4367,"9"4"373,28 20-354,-15-8 827,-19-15-5086,0 0 0,-1 0 0,1 0 0,0 0 0,0 0 0,0-1 0,0 1 0,0-1 0,0 0 0,0 0 0,0 0 0,0 0 1,0 0-1,-1-1 0,1 1 0,0-1 0,0 0 0,0 0 0,0 0 0,-1 0 0,1 0 0,0-1 0,3-2 0,9-5-177,-1-1 0,21-18 0,-33 26 108,16-14-46,0-1 0,-2-1 0,0 0-1,-1-2 1,-1 0 0,12-21 0,-19 29-18,-1 1 1,-1-1-1,0 0 1,0 0-1,-1-1 1,-1 1-1,0-1 1,-1 0-1,0 0 0,-1 0 1,-1 0-1,-1-25 1,0 35-2,1 0 0,-1 0-1,1 1 1,-1-1 0,0 0 0,0 1 0,0-1 0,0 1-1,-1-1 1,1 1 0,-1-1 0,1 1 0,-1 0 0,0 0-1,0 0 1,0 0 0,0 0 0,0 0 0,0 1 0,-1-1-1,1 0 1,0 1 0,-1 0 0,0 0 0,1 0 0,-1 0 0,1 0-1,-1 0 1,0 1 0,0-1 0,1 1 0,-1 0 0,0 0-1,-5 0 1,-1 1-2,1 0 1,0 0-1,0 1 0,0 0 0,0 1 1,0 0-1,0 0 0,1 0 0,-1 1 1,-10 7-1,-8 8 497,-40 37-1,60-51-413,1 1-1,-1 0 0,1 0 0,0 0 0,1 1 1,-1 0-1,1 0 0,1 0 0,-1 0 0,1 0 1,0 1-1,-2 11 0,5-17-73,0-1 0,0 1 0,1-1 0,-1 1 0,0-1 0,1 1 0,-1-1 0,1 0 0,0 1 0,-1-1 0,1 0 0,0 1 0,0-1 0,0 0 0,-1 0 0,2 1 0,-1-1 0,0 0 0,0 0 0,0 0 0,0 0 0,1-1 0,-1 1 0,0 0 0,1 0 0,-1-1 0,0 1 0,1-1 0,-1 1 0,1-1 0,-1 0 0,1 1 0,-1-1 0,1 0 0,2 0 0,65 3 0,-59-4 0,15-1-228,1-1 0,-1-2 0,0 0 0,31-11 0,-26 6-73,0 2-1,41-5 0,-70 13 310,1-1-1,-1 1 0,0 0 0,1-1 1,-1 1-1,1 0 0,-1 0 0,0 0 0,1 0 1,-1 0-1,1 0 0,-1 0 0,0 1 1,1-1-1,-1 0 0,1 1 0,-1 0 1,0-1-1,0 1 0,1-1 0,-1 1 0,0 0 1,0 0-1,0 0 0,0 0 0,0 0 1,0 0-1,0 0 0,0 0 0,0 0 1,0 0-1,0 1 0,-1-1 0,1 0 0,-1 0 1,1 1-1,-1-1 0,1 1 0,-1 2 1,0 2 87,0 0 0,-1 0 1,0 0-1,0 0 1,-1 0-1,0 0 0,0 0 1,-3 8-1,2-9-124,-28 80 650,23-24-3348,10-42-4742,8-12-5764</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52.728"/>
    </inkml:context>
    <inkml:brush xml:id="br0">
      <inkml:brushProperty name="width" value="0.025" units="cm"/>
      <inkml:brushProperty name="height" value="0.025" units="cm"/>
    </inkml:brush>
  </inkml:definitions>
  <inkml:trace contextRef="#ctx0" brushRef="#br0">87 1 9065,'0'0'17840,"-54"43"-14989,37-17-993,7 5-705,4-3-1153,6 3 0,0-6 0,1-1 0,10-1 0,-5-4 0,0-4 0,0-3-2947,0-6-2914,3-5-4101</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53.089"/>
    </inkml:context>
    <inkml:brush xml:id="br0">
      <inkml:brushProperty name="width" value="0.025" units="cm"/>
      <inkml:brushProperty name="height" value="0.025" units="cm"/>
    </inkml:brush>
  </inkml:definitions>
  <inkml:trace contextRef="#ctx0" brushRef="#br0">0 26 19058,'0'0'2957,"12"-4"476,-5 2-2662,2-2-176,1 0 0,-1 1 0,1 1 1,0 0-1,0 0 0,0 1 1,0 0-1,1 0 0,-1 1 1,14 2-1,-23-1-595,1 0 0,0 0 0,-1 0 0,1 0 0,-1 0 0,0 0 0,1 0 0,-1 0 0,0 0 0,1 1 0,-1-1 0,0 1 0,0-1 0,0 1 0,0-1 0,-1 1 0,1-1 0,0 1 0,-1 0 0,1-1 0,-1 1 0,1 0 0,-1 0 0,0-1 0,0 1 0,0 0 0,0 0 0,0 0 0,0-1 0,0 1 0,-1 0 0,1 0 0,0-1 0,-1 1 0,-1 2 0,0 4 0,0 0 0,-1-1 0,0 1 0,0-1 0,-1 1 0,-6 8 0,-38 37 0,38-44 0,1 0 0,0 1 0,0 0 0,1 1 0,0 0 0,-10 20 0,18-30 0,0 0 0,0-1 0,0 1 0,0 0 0,0 0 0,0-1 0,0 1 0,0 0 0,0 0 0,1-1 0,-1 1 0,0 0 0,0-1 0,1 1 0,-1 0 0,0-1 0,1 1 0,-1-1 0,1 1 0,-1-1 0,1 1 0,-1-1 0,1 1 0,-1-1 0,1 1 0,0-1 0,-1 1 0,1-1 0,0 0 0,-1 0 0,1 1 0,0-1 0,-1 0 0,1 0 0,0 0 0,0 1 0,-1-1 0,1 0 0,0 0 0,-1 0 0,1 0 0,0-1 0,0 1 0,1 0 0,46 0 0,-36-1 0,43-4-1149,-1-8-3516,-11 0-3935</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53.433"/>
    </inkml:context>
    <inkml:brush xml:id="br0">
      <inkml:brushProperty name="width" value="0.025" units="cm"/>
      <inkml:brushProperty name="height" value="0.025" units="cm"/>
    </inkml:brush>
  </inkml:definitions>
  <inkml:trace contextRef="#ctx0" brushRef="#br0">0 74 29180,'0'0'3587,"48"-74"-13004</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54.194"/>
    </inkml:context>
    <inkml:brush xml:id="br0">
      <inkml:brushProperty name="width" value="0.025" units="cm"/>
      <inkml:brushProperty name="height" value="0.025" units="cm"/>
    </inkml:brush>
  </inkml:definitions>
  <inkml:trace contextRef="#ctx0" brushRef="#br0">0 368 8040,'0'0'20237,"10"0"-19217,-1-1-919,1 0 0,-1-1 0,0 0 0,1-1-1,-1 0 1,-1-1 0,1 1 0,0-2 0,-1 1 0,0-1 0,0 0-1,13-12 1,17-15 33,39-44 0,-73 72-133,28-32 27,51-76 0,-46 59-319,-40 107-66,-4-22 546,-2 0 1,-2 0 0,-20 44 0,-15 45 946,43-94-2236,4-26 843,-1-1 1,1 1 0,-1-1-1,0 1 1,1-1 0,-1 1-1,1-1 1,-1 0-1,1 1 1,-1-1 0,1 0-1,0 1 1,-1-1 0,1 0-1,-1 0 1,1 1-1,0-1 1,-1 0 0,1 0-1,0 0 1,-1 0 0,1 0-1,0 0 1,-1 0-1,1 0 1,-1 0 0,1 0-1,0 0 1,-1 0 0,1-1-1,0 1 1,-1 0-1,1 0 1,-1-1 0,1 1-1,-1 0 1,2-2 0,22-12-12178</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54.632"/>
    </inkml:context>
    <inkml:brush xml:id="br0">
      <inkml:brushProperty name="width" value="0.025" units="cm"/>
      <inkml:brushProperty name="height" value="0.025" units="cm"/>
    </inkml:brush>
  </inkml:definitions>
  <inkml:trace contextRef="#ctx0" brushRef="#br0">217 72 15727,'0'0'7404,"1"-10"-4308,2-30-549,-3 39-2486,0 0 0,0 0 0,0 0-1,0 1 1,0-1 0,-1 0 0,1 0 0,0 0 0,0 0 0,-1 1 0,1-1-1,0 0 1,-1 0 0,1 1 0,-1-1 0,1 0 0,-1 1 0,1-1 0,-1 0 0,0 1-1,1-1 1,-1 1 0,0-1 0,1 1 0,-1-1 0,0 1 0,0-1 0,1 1-1,-1 0 1,0-1 0,0 1 0,0 0 0,0 0 0,1 0 0,-1 0 0,0 0 0,0 0-1,0 0 1,0 0 0,0 0 0,-1 0 0,-34 9 1375,25-3-1436,-1 1 0,2 1 0,-1 0 0,1 0 0,0 1 0,1 0 0,0 1 0,0 0 0,1 0 0,0 1 0,1 0 0,0 0 0,1 1 0,0 0 0,1 0 0,0 0 0,1 1 0,1 0 0,0-1 0,0 1 0,0 18 0,3-29 0,0 1 0,0 0 0,0 0 0,0-1 0,0 1 0,1 0 0,0-1 0,-1 1 0,1-1 0,0 1 0,0 0 0,0-1 0,1 0 0,-1 1 0,0-1 0,1 0 0,0 0 0,-1 0 0,1 0 0,0 0 0,4 3 0,-3-3 0,1 0 0,0 0 0,-1-1 0,1 0 0,0 1 0,0-1 0,0-1 0,0 1 0,0 0 0,0-1 0,1 0 0,-1 0 0,4-1 0,2 0 0,1 0 0,-1-1 0,0-1 0,0 0 0,-1 0 0,1-1 0,-1 0 0,1 0 0,-1-1 0,16-12 0,-17 9 0,0 1 0,-1-2 0,0 1 0,0-1 0,0 0 0,-2-1 0,1 1 0,-1-1 0,0 0 0,-1 0 0,0-1 0,-1 1 0,0-1 0,-1 0 0,0 0 0,0 0 0,-1 0 0,-2-22 0,2 32-9,-1-1-1,0 1 1,-1-1-1,1 1 1,0-1-1,0 1 1,-1 0-1,1-1 1,0 1 0,-1-1-1,0 1 1,1 0-1,-1-1 1,0 1-1,1 0 1,-1 0-1,0 0 1,0 0 0,0 0-1,0-1 1,0 2-1,-1-1 1,1 0-1,0 0 1,0 0-1,0 0 1,-1 1 0,1-1-1,0 1 1,-1-1-1,1 1 1,-1-1-1,1 1 1,-1 0-1,1 0 1,0 0 0,-1 0-1,1 0 1,-3 0-1,0 1-105,1-1 0,0 1 0,0 0 0,-1 0 0,1 0 0,0 0 0,0 1 0,0-1 0,0 1 0,1 0 0,-1-1 0,0 2 0,1-1 0,-1 0 0,1 0 0,-4 5 0,-16 31-10748,15-23 1926</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55.070"/>
    </inkml:context>
    <inkml:brush xml:id="br0">
      <inkml:brushProperty name="width" value="0.025" units="cm"/>
      <inkml:brushProperty name="height" value="0.025" units="cm"/>
    </inkml:brush>
  </inkml:definitions>
  <inkml:trace contextRef="#ctx0" brushRef="#br0">240 1 17649,'0'0'1676,"-8"1"331,-17 1-1095,-35 5 4947,56-6-5567,0 0 0,1 0 0,-1 0 0,0 0 0,1 1 0,-1-1 0,1 1 0,-1 0 0,1 0 0,0 1 0,0-1 0,0 1 0,-3 3-1,-8 11-206,1 1 0,1 1 0,1 0 0,-14 30 0,21-40-73,1 1-1,0-1 1,0 1 0,0 0-1,2 0 1,-1 0 0,1 0-1,0 0 1,1 0 0,1 0 0,-1 0-1,3 11 1,-2-17-12,1-1 0,-1 1 0,1-1 0,-1 0 0,1 0 0,0 0 0,0 0 0,1 0 0,-1 0 0,1-1 0,-1 1 0,1-1 0,0 0 0,0 1 0,0-1 0,0 0 0,0-1 0,0 1 0,1-1 0,-1 1 0,0-1 0,1 0 0,-1 0 0,1 0 0,-1-1 0,1 1 0,0-1 0,6 0 0,-4 0 0,1 0 0,0 0 0,-1-1 0,1 0 0,-1 0 0,1 0 0,-1-1 0,1 0 0,-1 0 0,0-1 0,0 1 0,0-2 0,0 1 0,-1 0 0,6-5 0,-5 2 0,-1 0 0,0 0 0,0-1 0,-1 0 0,0 1 0,0-1 0,-1-1 0,0 1 0,0 0 0,2-9 0,-4 14 0,-1 0 0,1 1 0,-1-1 0,1 0 0,-1 0 0,0 0 0,0 0 0,0 0 0,0 0 0,0 0 0,0 0 0,0 0 0,-1 0 0,1 0 0,-1 0 0,1 1 0,-1-1 0,0 0 0,0 0 0,0 1 0,0-1 0,0 0 0,0 1 0,0-1 0,-1 1 0,1-1 0,0 1 0,-1 0 0,1-1 0,-1 1 0,0 0 0,1 0 0,-1 0 0,0 0 0,0 1 0,1-1 0,-1 0 0,0 1 0,0-1 0,0 1 0,0 0 0,0-1 0,0 1 0,-2 0 0,-3 0-123,0 0 0,0 1-1,1-1 1,-1 1 0,0 1 0,1-1-1,-1 1 1,1 0 0,-1 0 0,1 1 0,-11 7-1,13-9-27,2 1-1,-1 0 0,0 0 0,0 0 1,1 1-1,-1-1 0,1 0 0,0 1 1,-1 0-1,1 0 0,0-1 0,1 1 1,-1 0-1,1 1 0,-1-1 1,1 0-1,0 0 0,0 1 0,0-1 1,0 0-1,1 1 0,0-1 0,-1 1 1,1-1-1,1 6 0,4 1-6099,11-5-2734</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55.737"/>
    </inkml:context>
    <inkml:brush xml:id="br0">
      <inkml:brushProperty name="width" value="0.025" units="cm"/>
      <inkml:brushProperty name="height" value="0.025" units="cm"/>
    </inkml:brush>
  </inkml:definitions>
  <inkml:trace contextRef="#ctx0" brushRef="#br0">0 0 23895,'0'0'8872</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56.270"/>
    </inkml:context>
    <inkml:brush xml:id="br0">
      <inkml:brushProperty name="width" value="0.025" units="cm"/>
      <inkml:brushProperty name="height" value="0.025" units="cm"/>
    </inkml:brush>
  </inkml:definitions>
  <inkml:trace contextRef="#ctx0" brushRef="#br0">86 1 12300,'0'0'16565,"-2"3"-15636,-5 8-457,0 1 1,1 1-1,1-1 1,-6 20-1,-5 10 139,10-27-857,0 1-1,1 0 1,1-1 0,0 2-1,2-1 1,-3 30 0,12-47-7719,3-12 998</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56.691"/>
    </inkml:context>
    <inkml:brush xml:id="br0">
      <inkml:brushProperty name="width" value="0.025" units="cm"/>
      <inkml:brushProperty name="height" value="0.025" units="cm"/>
    </inkml:brush>
  </inkml:definitions>
  <inkml:trace contextRef="#ctx0" brushRef="#br0">0 262 16111,'0'0'14948,"9"-7"-13518,18-16-1395,-2-1 0,-1-1 0,0-1-1,-2-2 1,-1 0 0,-2-1-1,23-42 1,-47 106-35,-9 4-273,2 1 0,1 0 0,3 1-1,1 0 1,-2 43 0,10-84 38,-1 1 1,0-1-1,0 0 1,0 0-1,0 1 0,1-1 1,-1 0-1,0 0 0,0 0 1,1 1-1,-1-1 0,0 0 1,0 0-1,1 0 1,-1 0-1,0 0 0,0 0 1,1 1-1,-1-1 0,0 0 1,1 0-1,-1 0 0,0 0 1,0 0-1,1 0 1,-1 0-1,0 0 0,1 0 1,-1 0-1,0-1 0,0 1 1,1 0-1,-1 0 1,0 0-1,0 0 0,1 0 1,-1 0-1,0-1 0,0 1 1,1 0-1,-1 0 0,12-10-9731</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57.030"/>
    </inkml:context>
    <inkml:brush xml:id="br0">
      <inkml:brushProperty name="width" value="0.025" units="cm"/>
      <inkml:brushProperty name="height" value="0.025" units="cm"/>
    </inkml:brush>
  </inkml:definitions>
  <inkml:trace contextRef="#ctx0" brushRef="#br0">64 58 19763,'0'0'3438,"8"-7"-347,-2 2-2679,0 0 0,0 0 1,0 0-1,1 1 1,0 0-1,-1 1 1,1-1-1,1 1 1,-1 1-1,0-1 1,1 1-1,-1 0 1,1 1-1,12-1 1,-18 2-401,0 0 0,0 0 0,0 0 0,0 0 0,0 0 0,0 1 0,0-1 0,0 1 0,0-1 0,0 1 0,-1 0 0,1-1 0,0 1 0,0 0 0,0 0 0,-1 1 0,1-1 0,0 0 0,-1 1 0,0-1 0,3 3 0,-3-1-11,0-1 1,0 1-1,0-1 0,0 1 1,-1 0-1,1-1 0,-1 1 1,0 0-1,1-1 0,-1 1 1,-1 0-1,1-1 0,0 1 1,-1 0-1,1-1 0,-1 1 1,-1 2-1,-1 3-1,-1 1 0,0-1 0,0 0 0,-1 0 0,0 0 0,0-1 0,-1 0 0,-9 10 0,-62 53 0,49-45 0,10-10 0,13-12 0,0 0 0,0 0 0,1 1 0,0 0 0,-1 0 0,1 0 0,1 1 0,-1-1 0,1 1 0,0 0 0,0 0 0,0 0 0,-3 9 0,6-14 0,0 1 0,1-1 0,-1 1 0,0-1 0,1 1 0,-1-1 0,1 1 0,-1-1 0,1 1 0,-1-1 0,1 0 0,-1 1 0,1-1 0,-1 0 0,1 1 0,-1-1 0,1 0 0,0 0 0,-1 0 0,1 0 0,-1 1 0,1-1 0,0 0 0,-1 0 0,1 0 0,-1 0 0,1 0 0,0 0 0,0-1 0,27 1 0,-22 0 0,162-5-4544,0-1-4701,-138 6-1886</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22.920"/>
    </inkml:context>
    <inkml:brush xml:id="br0">
      <inkml:brushProperty name="width" value="0.025" units="cm"/>
      <inkml:brushProperty name="height" value="0.025" units="cm"/>
    </inkml:brush>
  </inkml:definitions>
  <inkml:trace contextRef="#ctx0" brushRef="#br0">1 7 13581,'0'0'8808,"1"10"-7164,0 14-927,0-8-107,0-1 0,0 1-1,5 18 1,-6-32-548,1 1 1,0 0-1,-1 0 1,1-1-1,0 1 0,0-1 1,0 1-1,1-1 1,-1 1-1,1-1 0,-1 0 1,1 0-1,0 1 1,0-1-1,0 0 0,0-1 1,0 1-1,0 0 0,1-1 1,-1 1-1,0-1 1,1 0-1,0 0 0,-1 1 1,4-1-1,2 0-33,0 0 0,0-1 0,0-1 0,1 1 0,-1-1 1,0-1-1,0 1 0,0-1 0,0-1 0,-1 0 0,1 0 0,0 0 0,-1-1 0,0 0 0,0 0 0,10-9 0,-5 4-10,-1-1 1,0 0-1,-1-1 0,0 0 0,0 0 1,-1-1-1,-1-1 0,10-17 1,-12 15 68,-13 22-96,-13 24-3,-10 54 487,28-78-345,0 0 1,0 0-1,1 0 0,1 0 1,-1 0-1,1 0 1,0 1-1,1-1 1,-1 0-1,3 10 1,-1-16-107,-1 1 1,0 0 0,0 0 0,1 0-1,-1-1 1,1 1 0,-1 0-1,1-1 1,0 0 0,-1 1 0,1-1-1,0 0 1,0 0 0,0 0-1,0 0 1,0 0 0,0 0-1,0-1 1,1 1 0,-1-1 0,0 0-1,0 1 1,0-1 0,1 0-1,2 0 1,3 0 26,0 0 1,0-1-1,0 0 0,0 0 1,15-5-1,-11 1-17,0 0 0,-1-1 0,0-1 1,0 0-1,0 0 0,-1-1 0,0 0 0,0-1 0,-1 0 0,8-11 0,3-5-275,-2 0-1,30-54 0,-52 139-742,1-36 969,-2 1-355,2 0 1,1 1-1,1 34 0,0-60 173,1 1 0,0-1 0,0 1 0,0-1 0,0 1 0,0 0 0,0-1 0,0 1 0,1-1 0,-1 1 0,0-1 0,0 1 0,0 0 0,0-1 0,1 1 0,-1-1 0,0 1 0,1-1 0,-1 1 0,0-1 0,1 0 0,-1 1 0,1-1 0,-1 1 0,0-1 0,1 0 0,-1 1 0,1-1 0,-1 0 0,1 1 0,-1-1 0,1 0 0,-1 0 0,1 0 0,0 1-1,-1-1 1,1 0 0,0 0 0,10 0-6589</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57.512"/>
    </inkml:context>
    <inkml:brush xml:id="br0">
      <inkml:brushProperty name="width" value="0.025" units="cm"/>
      <inkml:brushProperty name="height" value="0.025" units="cm"/>
    </inkml:brush>
  </inkml:definitions>
  <inkml:trace contextRef="#ctx0" brushRef="#br0">0 146 19090,'0'0'1965,"11"0"389,199-15 3170,10-1-3996,698 46-1576,-888-27-172,207 11-1447,-199-14 1544,0-2-1,-1-1 1,1-2-1,44-12 1,72-32 1150,37-10 1423,-157 51-2105,1 2 1,0 0-1,57 0 0,-61 14-1399,-30-8 1002,-1 1 1,1-1-1,-1 0 1,1 0-1,-1 1 1,1-1-1,-1 0 1,1 1-1,-1-1 1,0 0-1,1 1 1,-1-1-1,0 1 1,1-1-1,-1 0 1,0 1-1,1-1 1,-1 1-1,0-1 1,0 1-1,0-1 1,1 1-1,-1-1 1,0 1-1,0 0 1,0-1-1,0 1 1,0-1-1,0 1 1,0-1-1,0 1 1,0-1-1,0 1 1,-1-1 0,1 1-1,0-1 1,0 1-1,0-1 1,-1 1-1,1-1 1,0 1-1,0-1 1,-1 1-1,1-1 1,0 1-1,-1-1 1,1 0-1,-1 1 1,1-1-1,0 0 1,-1 1-1,1-1 1,-1 0-1,0 1 1,-1 0-759,0 0 0,0-1 0,0 1 1,0-1-1,0 1 0,0-1 1,0 1-1,0-1 0,0 0 0,0 0 1,-4-1-1,2 1-791,-19 0-8723</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57.951"/>
    </inkml:context>
    <inkml:brush xml:id="br0">
      <inkml:brushProperty name="width" value="0.025" units="cm"/>
      <inkml:brushProperty name="height" value="0.025" units="cm"/>
    </inkml:brush>
  </inkml:definitions>
  <inkml:trace contextRef="#ctx0" brushRef="#br0">0 253 9545,'0'0'10784,"10"-3"-6007,40-13-3819,0-3 0,-1-2-1,-1-2 1,-1-3-1,-1-1 1,-2-2-1,69-59 1,-161 169-1150,41-69 217,-25 49 125,29-56-156,1 0-1,0 0 1,1 0 0,-1 1-1,1-1 1,0 1 0,0-1 0,1 0-1,0 11 1,0-16-72,0 1 0,1 0 1,-1-1-1,1 1 0,-1-1 0,0 1 0,1-1 1,-1 1-1,1-1 0,-1 1 0,1-1 0,-1 1 1,1-1-1,-1 0 0,1 1 0,0-1 0,-1 0 1,1 0-1,0 1 0,-1-1 0,1 0 0,0 0 1,-1 0-1,1 0 0,0 0 0,-1 0 1,1 0-1,0 0 0,-1 0 0,1 0 0,0 0 1,-1 0-1,1 0 0,0-1 0,-1 1 0,1 0 1,-1 0-1,2-1 0,27-11-6081,3-9-3850</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58.283"/>
    </inkml:context>
    <inkml:brush xml:id="br0">
      <inkml:brushProperty name="width" value="0.025" units="cm"/>
      <inkml:brushProperty name="height" value="0.025" units="cm"/>
    </inkml:brush>
  </inkml:definitions>
  <inkml:trace contextRef="#ctx0" brushRef="#br0">161 16 22902,'-9'3'1334,"9"-3"-1322,-19 6 868,0 1 0,1 2 0,-18 9 0,32-16-772,0 0 0,1 1 0,-1-1 0,0 1 0,1-1 0,-1 1 0,1 0 0,0 0 0,0 0 0,0 1 0,1-1 0,-1 1 0,1 0 0,0 0 0,0-1 0,0 1 0,0 1 0,1-1 0,-1 0 0,1 0 0,0 0-1,1 1 1,-1 4 0,2-6-43,-1 0-1,1 0 0,1-1 0,-1 1 0,0 0 0,1 0 0,-1-1 0,1 1 0,0-1 1,0 0-1,0 1 0,0-1 0,0 0 0,0 0 0,1 0 0,-1 0 0,1-1 0,-1 1 1,1-1-1,0 1 0,0-1 0,-1 0 0,1 0 0,0 0 0,0-1 0,6 2 0,7 1-15,1 0 1,0-1-1,25-1 0,-37 0-37,1-2 1,-1 1-1,1 0 1,-1-1 0,1 0-1,-1-1 1,1 1 0,-1-1-1,0 0 1,0 0 0,0 0-1,0-1 1,0 0 0,-1 0-1,1 0 1,-1-1 0,1 1-1,-1-1 1,-1 0-1,1 0 1,0 0 0,-1-1-1,0 1 1,0-1 0,0 0-1,-1 0 1,1 0 0,-1 0-1,-1 0 1,1-1 0,-1 1-1,1-1 1,-2 1-1,1-1 1,0 1 0,-1-1-1,-1-7 1,0 9-13,0 1 0,0 0 0,0 0 0,0-1 0,-1 1 0,1 0 0,-1 1 0,0-1 0,0 0 0,0 0 0,0 1 0,-1-1 0,1 1 0,-1 0 0,1-1 0,-1 1 0,0 1 0,0-1 0,0 0 0,0 1 0,0-1 0,0 1 0,0 0 0,-5-1 0,2 0 0,0 0 0,1 0 0,-2 1 0,1 0 0,0 0 0,0 1 0,0 0 0,0 0 0,0 0 0,0 1 0,0 0 0,0 0 0,-7 2 0,12-3-117,0 1 1,0-1-1,0 1 1,0 0-1,1-1 1,-1 1-1,0 0 1,0 0-1,0 0 1,0 0-1,1-1 1,-1 1-1,1 0 1,-1 0-1,0 0 1,1 0-1,-1 0 1,1 1-1,0-1 1,-1 0-1,1 0 1,0 2-1,0-2-162,-1 0 1,1 1-1,0-1 1,0 0-1,0 0 0,0 1 1,1-1-1,-1 0 0,0 0 1,0 1-1,1-1 1,-1 0-1,1 0 0,-1 1 1,1-1-1,-1 0 0,1 0 1,0 0-1,0 0 1,-1 0-1,1 0 0,0 0 1,0 0-1,0 0 0,0-1 1,0 1-1,0 0 1,0-1-1,1 1 0,0 0 1,20 2-7687</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58.627"/>
    </inkml:context>
    <inkml:brush xml:id="br0">
      <inkml:brushProperty name="width" value="0.025" units="cm"/>
      <inkml:brushProperty name="height" value="0.025" units="cm"/>
    </inkml:brush>
  </inkml:definitions>
  <inkml:trace contextRef="#ctx0" brushRef="#br0">213 24 11243,'-9'0'12128,"-2"1"-11470,0 0-1,0 1 0,0 0 0,0 1 0,0 0 0,0 0 1,1 2-1,-1-1 0,-14 10 0,19-11-516,0 0 0,1 1 1,0 0-1,-1 0 0,1 0 0,1 1 0,-1 0 1,1 0-1,0 0 0,0 0 0,0 1 0,1-1 1,-1 1-1,1 0 0,1 0 0,-1 0 0,1 1 1,0-1-1,-1 8 0,3-12-141,0 0 0,-1 1 0,1-1 0,1 0 0,-1 0 0,0 0 0,0 0 0,1 0 0,-1 0 0,1 0 0,0 0 0,-1 0 0,1 0 0,0 0 0,0-1 0,0 1 0,1 0 0,-1 0 0,0-1 0,3 3 0,0-1 0,-1-1 0,0 0 0,1 0 0,0 0 0,-1 0 0,1 0 0,0-1 0,0 0 0,0 0 0,4 1 0,10 0 0,0 0 0,-1-1 0,34-4 0,-41 2 0,1-1 0,-1 0 0,1-1 0,-1 0 0,0-1 0,0 0 0,0 0 0,-1-1 0,1 0 0,-1-1 0,13-11 0,-16 12 0,1 0 0,-2 0 0,1-1 0,-1 0 0,0 0 0,0-1 0,0 1 0,-1-1 0,0 0 0,-1 0 0,1 0 0,-1-1 0,-1 1 0,1-1 0,-1 0 0,1-9 0,-3 15 0,0 0 0,0 0 0,0 0 0,0 0 0,0 0 0,0 0 0,0 0 0,-1 0 0,1 0 0,-1 1 0,1-1 0,-1 0 0,0 0 0,0 0 0,0 1 0,0-1 0,0 0 0,0 1 0,0-1 0,-1 1 0,1-1 0,-1 1 0,1 0 0,-3-2 0,1 1 0,-1 0 0,0 1 0,0-1 0,0 1 0,0 0 0,0 0 0,0 0 0,-1 0 0,1 1 0,0 0 0,-5 0 0,-3 0 0,1 1 0,-1 1 0,0 0 0,0 0 0,1 1 0,-1 1 0,-16 7 0,24-9-330,0 0-1,0 1 1,0-1 0,0 1-1,0-1 1,1 1 0,-1 0-1,1 1 1,0-1-1,0 1 1,0-1 0,0 1-1,1 0 1,-1 0 0,1 0-1,-2 6 1</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59.374"/>
    </inkml:context>
    <inkml:brush xml:id="br0">
      <inkml:brushProperty name="width" value="0.025" units="cm"/>
      <inkml:brushProperty name="height" value="0.025" units="cm"/>
    </inkml:brush>
  </inkml:definitions>
  <inkml:trace contextRef="#ctx0" brushRef="#br0">278 0 16464,'0'0'3747,"9"7"-1846,2 1-1460,-1 2 1,0-1-1,0 1 1,-1 1-1,0-1 0,-1 2 1,0-1-1,-1 1 1,7 17-1,1 5-191,-2 0-1,-1 1 0,-2 1 0,-1 0 0,-2 0 0,-2 1 0,-1-1 0,-2 1 0,-1 0 1,-2 0-1,-7 45 0,0-36-265,-2 0 1,-2 0 0,-2-1-1,-1-1 1,-3 0-1,-2-1 1,-1-1 0,-38 54-1,-58 56-2907,29-60-3720,19-31-4264</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14.466"/>
    </inkml:context>
    <inkml:brush xml:id="br0">
      <inkml:brushProperty name="width" value="0.025" units="cm"/>
      <inkml:brushProperty name="height" value="0.025" units="cm"/>
    </inkml:brush>
  </inkml:definitions>
  <inkml:trace contextRef="#ctx0" brushRef="#br0">1 1 16464,'0'0'2482,"11"2"-443,80 18 782,-37-7-2128,88 10 0,-50-19-1220,141-12 0,-19-18-3085,-57 7 2072,-85 15 4656,90 5 1,61 1-2756,36 2-765,-160 10 2222,-65-7-885,1-3 0,36 1 1,-40-5-1111,56-8 1,-74 5-1109,1 0 0,-1-1-1,19-7 1,-21 3-4219,-9 2-3555</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15.152"/>
    </inkml:context>
    <inkml:brush xml:id="br0">
      <inkml:brushProperty name="width" value="0.025" units="cm"/>
      <inkml:brushProperty name="height" value="0.025" units="cm"/>
    </inkml:brush>
  </inkml:definitions>
  <inkml:trace contextRef="#ctx0" brushRef="#br0">0 63 13100,'0'0'14670,"2"9"-14408,-1-4-209,-2-3-32,1 0 0,0 0 1,0 0-1,1 0 0,-1 0 1,0 0-1,1 0 1,-1 0-1,1 0 0,0 0 1,-1-1-1,1 1 0,0 0 1,0-1-1,0 1 1,0 0-1,1-1 0,-1 1 1,0-1-1,1 1 0,-1-1 1,1 0-1,-1 0 1,1 0-1,0 0 0,-1 0 1,1 0-1,0 0 0,0 0 1,-1-1-1,1 1 1,3 0-1,2-1-11,0 1 0,0-2 1,0 1-1,-1-1 0,1 0 0,0 0 1,0-1-1,-1 0 0,1 0 1,-1-1-1,0 1 0,1-1 0,-1-1 1,0 1-1,-1-1 0,1 0 0,-1 0 1,0-1-1,0 0 0,0 0 0,-1 0 1,1 0-1,-1-1 0,0 0 1,4-8-1,-15 18-374,-5 11 333,11-11 59,-1-1 1,1 1-1,0 0 1,0-1-1,0 1 0,0 0 1,1 0-1,-1 0 1,1 0-1,0-1 1,1 1-1,-1 0 1,0 0-1,1 0 0,2 6 1,-2-7 6,0-1 0,1 0 0,-1 0 1,1 0-1,0 0 0,-1 0 0,1 0 0,0 0 0,0-1 1,0 1-1,0 0 0,0-1 0,1 0 0,-1 0 1,0 1-1,1-1 0,-1-1 0,1 1 0,-1 0 0,1 0 1,-1-1-1,1 0 0,-1 1 0,4-1 0,2 0 20,0 0-1,0 0 1,0 0-1,0-1 1,0 0-1,0-1 1,0 0-1,-1 0 1,1-1-1,-1 1 1,1-2-1,-1 1 1,0-1-1,12-9 1,-15 10-87,1-1 1,-1 0-1,0 0 1,0-1-1,-1 1 1,1-1-1,-1 0 0,0 0 1,0 0-1,-1 0 1,1-1-1,-1 1 1,0-1-1,-1 1 1,1-1-1,-1 0 0,0 1 1,-1-1-1,1 0 1,-2-11-1,1 17-3,0-1 0,0 1 0,0 0 1,0 0-1,0 0 0,0-1 0,0 1 0,0 0 0,0 0 0,0 0 0,0-1 0,-1 1 0,1 0 0,0 0 0,0 0 0,0 0 1,0-1-1,-1 1 0,1 0 0,0 0 0,0 0 0,0 0 0,0 0 0,-1 0 0,1 0 0,0 0 0,0 0 0,-1-1 0,1 1 1,0 0-1,0 0 0,0 0 0,-1 0 0,1 0 0,0 0 0,0 0 0,0 0 0,-1 0 0,1 1 0,0-1 0,0 0 0,0 0 1,-1 0-1,1 0 0,0 0 0,0 0 0,0 0 0,-1 0 0,1 1 0,0-1 0,0 0 0,0 0 0,0 0 0,-1 0 0,1 1 1,0-1-1,0 0 0,0 0 0,0 0 0,0 1 0,0-1 0,0 0 0,0 0 0,0 0 0,0 1 0,0-1 0,0 0 0,-10 15-1727,9-11 1035,1-1-1,-1 1 1,1 0 0,0-1-1,1 1 1,-1-1-1,1 1 1,-1-1 0,1 1-1,0-1 1,2 6 0,6 3-4740</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15.497"/>
    </inkml:context>
    <inkml:brush xml:id="br0">
      <inkml:brushProperty name="width" value="0.025" units="cm"/>
      <inkml:brushProperty name="height" value="0.025" units="cm"/>
    </inkml:brush>
  </inkml:definitions>
  <inkml:trace contextRef="#ctx0" brushRef="#br0">128 3 11339,'0'0'14221,"-9"1"-12929,-57 16-207,63-16-1043,0 0 0,0 0 0,0 0 0,1 0 1,-1 1-1,0-1 0,0 1 0,1 0 1,-1 0-1,1 0 0,0 0 0,-1 0 1,1 0-1,0 1 0,0-1 0,1 1 0,-1-1 1,0 1-1,1 0 0,0 0 0,-1-1 1,1 1-1,0 3 0,1-5-29,0 0 0,0 0 0,0-1-1,0 1 1,1 0 0,-1-1 0,0 1 0,0 0 0,1-1-1,-1 1 1,0-1 0,1 1 0,-1 0 0,1-1 0,-1 1-1,1-1 1,-1 0 0,1 1 0,-1-1 0,1 1 0,0-1-1,-1 0 1,1 1 0,0-1 0,-1 0 0,1 1 0,0-1-1,-1 0 1,1 0 0,0 0 0,-1 0 0,1 0 0,0 0-1,1 0 1,32 1 116,-25-2-77,3 1-201,-1-1 0,1-1 0,-1 0 0,1 0 0,18-8 0,-26 9 67,-1 0 1,1 0-1,-1 0 0,1-1 1,-1 0-1,0 0 0,0 0 1,1 0-1,-1 0 0,-1-1 1,1 1-1,0-1 0,-1 0 1,1 1-1,-1-1 0,0-1 1,0 1-1,0 0 0,0 0 1,-1-1-1,3-5 0,-4 8 102,0 1 0,0-1-1,0 1 1,0-1-1,0 1 1,0-1 0,-1 1-1,1-1 1,0 1-1,0-1 1,0 1 0,-1 0-1,1-1 1,0 1-1,0-1 1,-1 1 0,1-1-1,0 1 1,-1 0-1,1-1 1,0 1 0,-1 0-1,1 0 1,-1-1-1,1 1 1,-1 0 0,1 0-1,0-1 1,-1 1-1,1 0 1,-1 0 0,1 0-1,-1 0 1,1 0-1,-1 0 1,1 0 0,-1 0-1,1 0 1,-1 0-1,1 0 1,-1 0 0,1 0-1,-1 0 1,1 0-1,-1 0 1,1 1-1,-1-1 1,1 0 0,-1 0-1,1 0 1,-1 1-1,-25 12 334,24-11-378,1-1 0,0 0-1,-1 1 1,1-1 0,0 1-1,0-1 1,0 1-1,0 0 1,1-1 0,-1 1-1,0 0 1,1 0 0,-1-1-1,1 1 1,-1 0 0,1 0-1,0 0 1,0 0 0,0 0-1,0 2 1,1-3-250,0 1 0,-1-1 0,1 0 1,0 0-1,0 0 0,0 0 0,0 0 1,0 0-1,0-1 0,0 1 0,0 0 0,0 0 1,0-1-1,0 1 0,1 0 0,-1-1 1,0 0-1,0 1 0,1-1 0,-1 0 0,0 1 1,1-1-1,-1 0 0,0 0 0,1 0 1,-1 0-1,2-1 0,20 1-5987</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15.888"/>
    </inkml:context>
    <inkml:brush xml:id="br0">
      <inkml:brushProperty name="width" value="0.025" units="cm"/>
      <inkml:brushProperty name="height" value="0.025" units="cm"/>
    </inkml:brush>
  </inkml:definitions>
  <inkml:trace contextRef="#ctx0" brushRef="#br0">88 94 14958,'0'0'5963,"-11"6"-4052,5-3-1745,-37 24 1998,41-25-2004,-1 0 0,1 0-1,0 0 1,0 0 0,0 1 0,0-1-1,0 1 1,1-1 0,-1 1 0,1 0-1,0-1 1,0 1 0,0 0 0,0 0-1,0 0 1,0 0 0,1 0 0,-1 3-1,2-5-148,-1 1 0,0-1-1,1 0 1,-1 0 0,1 0 0,0 0-1,-1 0 1,1 0 0,0 0-1,0 0 1,-1 0 0,1 0 0,0-1-1,0 1 1,0 0 0,0-1-1,0 1 1,0 0 0,0-1 0,0 1-1,1-1 1,-1 0 0,0 1-1,0-1 1,0 0 0,0 1 0,1-1-1,-1 0 1,0 0 0,0 0-1,0 0 1,1 0 0,-1-1 0,2 1-1,2 0-8,1-1 1,-1 1-1,1-1 0,-1 0 0,1-1 0,9-3 0,-10 2-105,1-1 0,-1 0 0,0-1 0,0 1 0,-1-1 0,1 0 0,-1 0-1,0-1 1,0 1 0,-1-1 0,0 0 0,0 0 0,0 0 0,-1 0 0,1 0 0,-2-1 0,1 1 0,-1-1 0,0 1 0,0-1 0,-1 0-1,1 1 1,-1-1 0,-1 0 0,-2-12 0,3 18 121,0-1 0,-1 1 0,1-1 0,-1 1-1,0-1 1,1 1 0,-1-1 0,0 1 0,0 0 0,0-1 0,0 1 0,0 0-1,0 0 1,0 0 0,0 0 0,0 0 0,0 0 0,-1 0 0,1 0-1,0 0 1,-1 0 0,1 1 0,-1-1 0,1 1 0,-1-1 0,1 1-1,-1-1 1,0 1 0,1 0 0,-1 0 0,1 0 0,-1 0 0,1 0 0,-1 0-1,0 0 1,1 0 0,-1 1 0,1-1 0,-1 1 0,-1 0 0,-2 1 73,-1 0 1,1 0 0,0 0-1,0 1 1,0 0 0,0 0 0,0 1-1,1-1 1,-8 8 0,-17 31 564,27-40-630,1 0 0,0 0 0,0 1 0,0-1-1,0 1 1,1-1 0,-1 1 0,1-1 0,-1 1-1,1-1 1,0 1 0,0-1 0,0 1 0,0-1-1,1 1 1,-1 0 0,2 4 0,-1-6-93,0 0 0,0 0-1,0 0 1,0 0 0,0 0 0,0 0 0,0-1 0,1 1 0,-1 0-1,0 0 1,0-1 0,1 1 0,-1-1 0,1 1 0,-1-1 0,0 0-1,1 0 1,2 1 0,32 2-2746,-26-3 1643,16 1-2320,35 4-8874,-42-1 10991,-2 2 3333,-10-5 3853,-2-2-3638,9-15-6476,-10 10 2909,5-7-5372</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16.218"/>
    </inkml:context>
    <inkml:brush xml:id="br0">
      <inkml:brushProperty name="width" value="0.025" units="cm"/>
      <inkml:brushProperty name="height" value="0.025" units="cm"/>
    </inkml:brush>
  </inkml:definitions>
  <inkml:trace contextRef="#ctx0" brushRef="#br0">69 0 8456,'0'0'13554,"2"9"-13484,4 25 210,3 60 0,-10-93-136,0 0-1,1 0 1,-1 0 0,0 0-1,0 0 1,0 0-1,0 0 1,1 0 0,-1-1-1,-1 1 1,1 0-1,0-1 1,0 1 0,0-1-1,0 1 1,0-1 0,0 0-1,-1 1 1,1-1-1,0 0 1,0 0 0,0 0-1,-1 0 1,1 0-1,0 0 1,0 0 0,-1 0-1,1 0 1,-2-1 0,0 1-121,0 0-1,0 0 1,0-1 0,0 1 0,0-1 0,0 1 0,0-1 0,1 0 0,-1 0 0,0 0 0,0-1 0,-3-1 0,5 0-324,-1 1-1,1-1 1,0 0-1,0 1 1,0-1-1,0 0 0,0 0 1,0 0-1,1 0 1,-1 0-1,1-3 1,5-35-7526,6 16 1122</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23.265"/>
    </inkml:context>
    <inkml:brush xml:id="br0">
      <inkml:brushProperty name="width" value="0.025" units="cm"/>
      <inkml:brushProperty name="height" value="0.025" units="cm"/>
    </inkml:brush>
  </inkml:definitions>
  <inkml:trace contextRef="#ctx0" brushRef="#br0">24 1 8296,'0'0'12972,"-24"54"-12427,45-27-513,14-3-225,7 0-2689,5-3-3300</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16.715"/>
    </inkml:context>
    <inkml:brush xml:id="br0">
      <inkml:brushProperty name="width" value="0.025" units="cm"/>
      <inkml:brushProperty name="height" value="0.025" units="cm"/>
    </inkml:brush>
  </inkml:definitions>
  <inkml:trace contextRef="#ctx0" brushRef="#br0">59 0 10122,'0'0'13233,"-7"13"-11610,-2 4-1115,1 1 0,1 0 0,1 0 0,0 1 0,2 0 0,-6 36 0,10-44-482,-1-5 14,1 1 0,0 0 1,0 0-1,0 0 0,3 12 0,-2-18-47,-1 0 0,1 1-1,-1-1 1,1 0-1,-1 0 1,1 0-1,0 0 1,-1 0-1,1 0 1,0 0-1,0 0 1,0 0-1,-1-1 1,1 1-1,0 0 1,0 0-1,0-1 1,1 1-1,-1-1 1,0 1-1,0-1 1,0 1-1,0-1 1,0 0-1,1 0 1,-1 1-1,0-1 1,0 0-1,1 0 1,-1 0-1,0 0 1,0 0-1,0-1 1,1 1-1,-1 0 1,0 0-1,0-1 1,0 1-1,2-1 1,-1-1-59,1 1 0,0-1 0,0 0 0,-1 0 0,1 0 0,-1 0 0,1 0 0,-1 0 0,0-1 0,0 1 0,0-1 0,0 1 0,0-1 0,-1 0 0,1 0 0,-1 0 0,0 0 0,0 0 0,2-5 0,0-2 160,-1 0 0,0-1 0,0 1 1,0-19-1,-4 43 592,1-13-679,1 0 1,0 0 0,-1 0 0,1 0 0,0 0 0,-1 0-1,1 0 1,0 0 0,0 0 0,0 0 0,0 1 0,0-1-1,0 0 1,0 0 0,0 0 0,1 0 0,-1 0-1,0 0 1,1 0 0,-1 0 0,1 0 0,-1 0 0,1 0-1,-1 0 1,1 0 0,0 0 0,-1 0 0,1-1-1,0 1 1,0 0 0,0 0 0,-1-1 0,1 1 0,0 0-1,0-1 1,0 1 0,0-1 0,0 1 0,0-1-1,0 0 1,2 1 0,8 2 0,-1-1 0,1 0-1,-1-1 1,1 0 0,0 0-1,-1-1 1,12-1 0,-15 0-178,0 0 0,-1 0 0,1 0 1,-1-1-1,1 0 0,-1 0 0,1 0 0,-1-1 0,0 0 1,0 0-1,0-1 0,5-4 0,-30 23 2034,18-15-1767,0 1-1,0 0 1,0 0-1,0 0 1,0 0-1,0 0 1,0 0-1,0 0 1,1 0-1,-1 0 1,0 0-1,1 1 1,-1-1-1,1 0 0,-1 0 1,1 0-1,0 1 1,-1-1-1,1 0 1,0 1-1,0-1 1,0 0-1,0 1 1,0 1-1,4-2-32,-1 0 0,0-1 0,1 1 0,-1-1 0,0 0-1,1 0 1,-1 0 0,6-2 0,-8 2-52,8-1-301,0-2-1,-1 1 0,1-1 0,-1 0 0,0-1 0,0 0 1,0 0-1,8-6 0,42-19-3545,-58 29 3755,0 1 54,0 0 1,0 1-1,1-1 1,-1 0-1,0 1 0,1-1 1,-1 0-1,1 1 1,-1-1-1,1 0 1,0 0-1,0 0 0,-1 1 1,1-1-1,0 0 1,0 0-1,0 0 1,0 0-1,0-1 0,0 1 1,0 0-1,1 0 1,-1-1-1,0 1 1,0 0-1,1-1 0,-1 1 1,0-1-1,1 0 1,-1 1-1,0-1 1,1 0-1,-1 0 0,0 0 1,1 0-1,-1 0 1,1 0-1,1-1 1,3 1-990,0 0 0,-1-1 0,1 0 0,0-1 0,0 1 0,-1-1 0,1 0 0,7-4 0,11-8-6635</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17.048"/>
    </inkml:context>
    <inkml:brush xml:id="br0">
      <inkml:brushProperty name="width" value="0.025" units="cm"/>
      <inkml:brushProperty name="height" value="0.025" units="cm"/>
    </inkml:brush>
  </inkml:definitions>
  <inkml:trace contextRef="#ctx0" brushRef="#br0">136 0 14894,'0'0'3790,"-9"2"-1104,7-2-2604,-45 12 2629,46-12-2587,-1 1-1,0-1 1,1 1-1,-1 0 1,1-1 0,-1 1-1,1 0 1,-1 0 0,1 0-1,-1 0 1,1 1 0,0-1-1,0 0 1,-1 1 0,1-1-1,0 0 1,0 1 0,0-1-1,1 1 1,-1 0 0,0-1-1,1 1 1,-1 0 0,1-1-1,-1 1 1,1 0 0,0 0-1,-1 3 1,4-4-222,-1 0-1,1 0 1,0-1 0,-1 1 0,1 0 0,0-1-1,-1 1 1,1-1 0,0 0 0,0 0 0,0 0-1,-1 0 1,4-1 0,0 0-588,3 1-61,33 2-1557,-41-2 2310,0 0-1,0 0 0,0 0 1,-1 0-1,1 0 1,0 1-1,0-1 0,0 0 1,0 1-1,0-1 1,-1 0-1,1 1 1,0-1-1,0 1 0,-1-1 1,1 1-1,0 0 1,0-1-1,-1 1 0,1 0 1,-1-1-1,1 1 1,-1 0-1,1 0 1,-1-1-1,1 1 0,-1 0 1,0 0-1,1 0 1,-1 0-1,0 0 0,0-1 1,0 1-1,0 0 1,1 0-1,-1 0 1,-1 1-1,1-1 165,-1 1-1,0-1 1,1 1 0,-1-1 0,0 0-1,0 1 1,0-1 0,0 0-1,0 0 1,0 0 0,-1 0 0,1 0-1,0 0 1,0 0 0,-1 0-1,1 0 1,-1-1 0,-1 2-1,-33 11 1678,26-10-1185,-11 5 509,12-4-856,-1-1 0,1 0-1,-1 0 1,0-1 0,-18 2-1,28-6-892,1 1-1,-1-1 0,1 0 1,0 0-1,0 1 1,0-1-1,0 0 0,0 1 1,0-1-1,1 1 1,-1 0-1,3-3 0,18-16-5698,2-4-3103</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17.423"/>
    </inkml:context>
    <inkml:brush xml:id="br0">
      <inkml:brushProperty name="width" value="0.025" units="cm"/>
      <inkml:brushProperty name="height" value="0.025" units="cm"/>
    </inkml:brush>
  </inkml:definitions>
  <inkml:trace contextRef="#ctx0" brushRef="#br0">61 1 15983,'0'0'10805,"-7"11"-9198,6-10-1562,-5 7 173,0 1-1,1-1 0,1 1 0,-1 0 0,1 0 0,1 0 1,0 0-1,0 1 0,1-1 0,-2 15 0,2 131 143,-3 15-101,10-226-1042,-3-100 0,-2 87 241,0 69 525,0-1-1,0 1 1,1 0 0,-1-1 0,0 1 0,1 0 0,-1-1-1,0 1 1,1 0 0,-1 0 0,1-1 0,-1 1 0,0 0 0,1 0-1,-1 0 1,1-1 0,-1 1 0,1 0 0,-1 0 0,1 0-1,-1 0 1,0 0 0,1 0 0,-1 0 0,1 0 0,-1 0-1,1 0 1,-1 0 0,1 0 0,-1 1 0,1-1 0,-1 0-1,0 0 1,1 0 0,-1 1 0,1-1 0,-1 0 0,0 0 0,1 1-1,-1-1 1,0 0 0,1 1 0,-1-1 0,31 17-1853,-22-12 571,40 9-4395,2-14-5220,-35-3 5053</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17.765"/>
    </inkml:context>
    <inkml:brush xml:id="br0">
      <inkml:brushProperty name="width" value="0.025" units="cm"/>
      <inkml:brushProperty name="height" value="0.025" units="cm"/>
    </inkml:brush>
  </inkml:definitions>
  <inkml:trace contextRef="#ctx0" brushRef="#br0">133 62 5958,'0'0'13127,"-10"-4"-10442,7 2-2463,0 1 0,-1 0 0,1 0 0,0-1 0,-1 2 0,1-1 0,-1 0 0,0 1 0,1 0 0,-1 0 0,1 0 0,-1 0 0,1 0 0,-1 1 0,1-1 0,-1 1 0,1 0 0,-1 0 0,1 1 0,0-1 0,-1 1 0,1-1 0,0 1 0,0 0 0,0 0 1,0 0-1,1 1 0,-1-1 0,1 1 0,-1-1 0,1 1 0,0 0 0,0 0 0,0 0 0,0 0 0,1 0 0,-1 1 0,0 3 0,1-6-160,0 1 1,0 0 0,0 1-1,1-1 1,-1 0 0,1 0 0,-1 0-1,1 0 1,0 0 0,0 0-1,0 1 1,0-1 0,0 0-1,1 0 1,-1 0 0,1 0-1,-1 0 1,1 0 0,0 0-1,0 0 1,1 3 0,-1-4-33,1 1 0,-1-1 0,1 0 0,0 0 0,-1 0 0,1 0 0,0 0 0,0 0 0,0 0 0,0 0 0,-1-1 1,1 1-1,0-1 0,0 0 0,0 1 0,0-1 0,0 0 0,3 0 0,2 0-254,-1-1 0,1 0 0,-1 0 0,1 0 0,-1-1 0,1 0 0,-1 0 1,0-1-1,0 1 0,0-1 0,0-1 0,8-6 0,24-30-5034,-39 42 5304,-1 0 0,1 1 0,0-1 0,0 0 0,0 1 0,0-1 0,0 1 0,0-1 0,1 1 0,-1-1 0,1 1 0,0 4 0,5 7-264,-4-14 123,0 0-1,0 0 1,0 0-1,-1 0 1,1-1-1,0 1 1,0 0 0,0 0-1,0-1 1,0 1-1,0 0 1,-1-1-1,1 1 1,0-1 0,0 1-1,-1-1 1,1 1-1,0-1 1,-1 0-1,1 1 1,1-2 0,8-10-1951,-1 1 0,0-1 1,-1-1-1,12-22 0,-9 16-783,8-15-3273</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18.362"/>
    </inkml:context>
    <inkml:brush xml:id="br0">
      <inkml:brushProperty name="width" value="0.025" units="cm"/>
      <inkml:brushProperty name="height" value="0.025" units="cm"/>
    </inkml:brush>
  </inkml:definitions>
  <inkml:trace contextRef="#ctx0" brushRef="#br0">63 49 6726,'0'0'8985,"-6"9"-6887,-5 11-906,2 1 1,-13 35 0,18-44-960,1 0 0,1 0 1,-3 25-1,10 8-2892,-4-45 2500,-1 1 0,0 0 0,1-1 0,-1 1-1,1 0 1,-1-1 0,0 1 0,1-1 0,0 1 0,-1 0 0,1-1-1,-1 0 1,1 1 0,0-1 0,-1 1 0,1-1 0,0 0-1,-1 1 1,1-1 0,0 0 0,-1 0 0,1 1 0,0-1 0,0 0-1,-1 0 1,1 0 0,0 0 0,0 0 0,-1 0 0,1 0-1,0 0 1,0-1 0,-1 1 0,1 0 0,0 0 0,0-1 0,-1 1-1,1 0 1,0-1 0,-1 1 0,1-1 0,0 0 0,26-20-5111,3-30 8606,0 2 3667,-5 18-6232,-8 15-591,32-35-1683,-46 48 1496,0-1 1,-1 1 0,1-1 0,-1 1-1,0-1 1,0 0 0,0 0 0,-1 0 0,1 0-1,-1 0 1,0 0 0,1-9 0,-2 13 101,-1 0-1,1 0 1,0 0 0,-1-1 0,1 1 0,0 0 0,-1 0 0,1 0 0,-1 0 0,1-1 0,0 1 0,-1 0 0,1 0 0,0 0-1,-1 0 1,1 0 0,-1 0 0,1 0 0,0 0 0,-1 0 0,1 0 0,0 1 0,-1-1 0,1 0 0,-1 0 0,1 0 0,0 0-1,-1 0 1,1 1 0,0-1 0,-1 0 0,1 0 0,0 1 0,0-1 0,-1 0 0,1 0 0,0 1 0,0-1 0,-1 0-1,1 1 1,0 0 0,-16 11 1358,8-1-923,1 1 0,0-1-1,1 1 1,0 0-1,1 1 1,0-1-1,1 1 1,1 0 0,0 0-1,0 0 1,2 1-1,-1-1 1,2 1-1,0 18 1,0-31-528,0-1 0,0 1-1,0 0 1,0-1 0,0 1 0,0-1-1,0 1 1,0-1 0,1 1 0,-1-1-1,0 1 1,0-1 0,0 1 0,1-1 0,-1 1-1,0-1 1,0 1 0,1-1 0,-1 1-1,0-1 1,1 0 0,-1 1 0,1-1-1,-1 0 1,0 1 0,1-1 0,-1 0 0,1 1-1,-1-1 1,1 0 0,0 1 0,17-7-550,14-19-2383,-31 24 2818,1 0-196,-1-1-1,1 0 1,0 0 0,-1 0 0,1 0 0,-1-1 0,0 1 0,0 0 0,0-1 0,0 1-1,0 0 1,1-5 0,-2 7 245,-8 35 1276,7-33-1188,1 0 0,-1 0 0,1 0-1,0 0 1,0 1 0,0-1 0,0 0 0,1 0 0,-1 0 0,1 0 0,-1 0-1,1 0 1,-1 0 0,1 0 0,0 0 0,0 0 0,0 0 0,0-1 0,0 1-1,1 0 1,-1-1 0,1 1 0,-1 0 0,1-1 0,2 3 0,3 2-26,-8-20 4999,11-38-4431,-7 43-564,-1 1 15,-1 1 0,2 0 0,-1 1 0,1-1 0,0 0 0,6-8 0,-8 13-25,0 1-1,0 0 0,0 0 1,1 0-1,-1 0 0,0 0 0,1 0 1,-1 0-1,0 1 0,1-1 1,-1 0-1,1 1 0,-1-1 0,1 1 1,-1-1-1,1 1 0,-1 0 1,1 0-1,0 0 0,-1 0 0,1 0 1,-1 0-1,1 0 0,0 0 0,-1 1 1,1-1-1,-1 0 0,1 1 1,-1 0-1,1-1 0,-1 1 0,0 0 1,1 0-1,-1-1 0,2 3 1,23 12-2022,9 7-7247,-21-15 1285</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18.825"/>
    </inkml:context>
    <inkml:brush xml:id="br0">
      <inkml:brushProperty name="width" value="0.025" units="cm"/>
      <inkml:brushProperty name="height" value="0.025" units="cm"/>
    </inkml:brush>
  </inkml:definitions>
  <inkml:trace contextRef="#ctx0" brushRef="#br0">1 37 10410,'0'0'11915,"10"-6"-10143,3 0-1214,0 1-1,0 0 1,0 0-1,16-3 1,-26 8-401,1-1 0,0 1 1,0-1-1,-1 1 0,1 0 0,0 0 1,-1 1-1,1-1 0,0 1 1,6 2-1,-8-3-118,0 1 1,-1 0-1,1 0 1,-1 0-1,1 0 1,-1 1-1,0-1 1,1 0-1,-1 0 1,0 1-1,0-1 0,0 1 1,0-1-1,0 1 1,0 0-1,-1-1 1,1 1-1,0 0 1,-1-1-1,1 1 1,-1 0-1,0 0 0,1-1 1,-1 3-1,0 3-34,0-1 0,0 1 0,0-1 0,-1 0 0,0 1 0,0-1 0,-1 0 0,1 1 1,-1-1-1,-1 0 0,1 0 0,-1-1 0,0 1 0,-1-1 0,-5 9 0,-6 3 29,0-1 1,-1 0-1,-21 16 1,-2 2 24,39-34-59,0 0 0,0 0 1,-1 0-1,1 1 0,0-1 1,0 0-1,0 0 0,0 0 0,0 1 1,0-1-1,0 0 0,-1 0 1,1 1-1,0-1 0,0 0 0,0 0 1,0 1-1,0-1 0,0 0 0,0 0 1,0 0-1,0 1 0,0-1 1,0 0-1,0 0 0,0 1 0,1-1 1,-1 0-1,0 0 0,0 1 0,0-1 1,0 0-1,0 0 0,0 0 1,1 1-1,-1-1 0,0 0 0,0 0 1,0 0-1,0 0 0,1 1 0,-1-1 1,0 0-1,0 0 0,0 0 1,1 0-1,-1 0 0,0 0 0,0 0 1,1 0-1,-1 0 0,0 0 1,0 0-1,1 1 0,-1-1 0,0-1 1,0 1-1,1 0 0,-1 0 0,0 0 1,0 0-1,1 0 0,-1 0 1,0 0-1,0 0 0,0 0 0,1 0 1,24 0-25,-22 0-19,88-5-3774,0-10-7121,-36 1-2024</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19.151"/>
    </inkml:context>
    <inkml:brush xml:id="br0">
      <inkml:brushProperty name="width" value="0.025" units="cm"/>
      <inkml:brushProperty name="height" value="0.025" units="cm"/>
    </inkml:brush>
  </inkml:definitions>
  <inkml:trace contextRef="#ctx0" brushRef="#br0">229 26 9673,'-8'-4'7634,"-1"0"-6924,0 0 0,0 1 0,0 0 0,0 1 0,0 0 0,0 0 0,0 1 0,-1 0 0,-9 1 0,14 0-555,0 1 1,0 0 0,0 0 0,1 0 0,-1 0-1,0 0 1,0 1 0,1 0 0,-1 0 0,1 1-1,0-1 1,0 1 0,-1 0 0,2 0 0,-1 0 0,0 0-1,1 1 1,-1 0 0,1-1 0,0 1 0,-2 5-1,1-3-23,1-1 0,0 1 0,0 0 0,0 0-1,1 0 1,0 1 0,0-1 0,1 0 0,0 1-1,0-1 1,0 1 0,1-1 0,0 1 0,0 0 0,1-1-1,0 1 1,2 9 0,-1-11-83,0-1-1,0 0 1,0 0 0,0-1 0,0 1-1,1 0 1,0-1 0,-1 1 0,1-1-1,1 0 1,-1 0 0,0 0 0,1-1-1,0 1 1,-1-1 0,1 0 0,0 0-1,0 0 1,0 0 0,0-1 0,1 1-1,-1-1 1,0 0 0,1 0 0,-1-1-1,7 1 1,-3-1 16,0 0 0,0 0 0,0-1 0,0 0 0,0-1 0,-1 1 0,1-1 0,0-1 0,-1 1 0,1-1 0,-1-1 0,0 1 0,0-1 0,-1-1 0,11-7 0,-12 8-66,-1 0 1,0-1-1,0 1 0,0-1 1,0 0-1,-1 0 0,0 0 1,0 0-1,0-1 0,-1 1 1,1-1-1,-1 0 0,-1 1 1,1-1-1,-1 0 0,0 0 1,0 0-1,-1 0 0,1 0 0,-2 0 1,0-7-1,1 10-90,0 1 1,-1-1-1,1 1 1,-1-1-1,0 1 0,0 0 1,0-1-1,0 1 0,0 0 1,-1 0-1,1 0 0,-1 0 1,1 0-1,-1 0 0,0 0 1,0 0-1,1 1 0,-1-1 1,-1 0-1,1 1 0,0 0 1,0 0-1,-4-2 1,0 1-739,0 0 1,0 1 0,0 0-1,0 0 1,0 0 0,0 1-1,0-1 1,-10 2 0,2 3-3331,6 7-1884</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19.524"/>
    </inkml:context>
    <inkml:brush xml:id="br0">
      <inkml:brushProperty name="width" value="0.025" units="cm"/>
      <inkml:brushProperty name="height" value="0.025" units="cm"/>
    </inkml:brush>
  </inkml:definitions>
  <inkml:trace contextRef="#ctx0" brushRef="#br0">29 1 19122,'0'0'8937,"0"70"-7112,-10-35-672,2 1-544,0-1-353,6-4-192,2-6-32,0-5-64,0-6-1281,2-9-1954,5-5-3203,1-1-4164</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19.899"/>
    </inkml:context>
    <inkml:brush xml:id="br0">
      <inkml:brushProperty name="width" value="0.025" units="cm"/>
      <inkml:brushProperty name="height" value="0.025" units="cm"/>
    </inkml:brush>
  </inkml:definitions>
  <inkml:trace contextRef="#ctx0" brushRef="#br0">161 104 17328,'0'0'11254,"-7"3"-11201,5-3-51,0 1 0,0-1-1,0 1 1,0 0 0,0-1 0,1 1-1,-1 0 1,0 0 0,1 0 0,-1 0-1,1 0 1,-1 1 0,1-1 0,-1 0-1,1 1 1,0-1 0,0 1 0,-1 0-1,1-1 1,0 1 0,1 0 0,-1-1-1,0 1 1,0 0 0,1 0-1,-1 0 1,1 0 0,0 0 0,-1-1-1,1 1 1,0 0 0,0 0 0,0 0-1,0 0 1,1 0 0,-1 0 0,0 0-1,1 0 1,0 0 0,-1-1 0,1 1-1,0 0 1,0 0 0,0-1 0,0 1-1,0 0 1,0-1 0,0 1 0,1-1-1,-1 0 1,3 3 0,9 8-433,0-1 0,1 0 0,24 14 0,-24-17-132,-2 0 1,1 1 0,-1 0-1,-1 1 1,11 12 0,-20-21 607,-1 0 1,0 1-1,1 0 1,-1-1 0,0 1-1,0 0 1,0-1-1,0 1 1,0 0 0,-1 0-1,1 0 1,-1 0-1,1 0 1,-1 0-1,0 0 1,1-1 0,-1 1-1,0 0 1,0 0-1,0 0 1,-1 0 0,1 0-1,0 0 1,-1 0-1,1 0 1,-1 0-1,0 0 1,0 0 0,0 0-1,0-1 1,0 1-1,0 0 1,0-1 0,0 1-1,-1-1 1,1 1-1,0-1 1,-1 0-1,-3 3 1,-6 4 514,0-1-1,-1 0 1,0-1 0,-22 9-1,21-10-669,-3 2 387,0 0 0,-1-1 0,0-1 0,0 0 0,-1-1 0,1-1 0,-1-1 0,-20 0 0,37-2-274,0 0 0,0 0 1,1 0-1,-1 0 1,0 0-1,0 0 1,0-1-1,0 1 0,1 0 1,-1 0-1,0-1 1,0 1-1,1 0 0,-1-1 1,0 1-1,0-1 1,1 1-1,-1-1 0,1 1 1,-1-1-1,0 0 1,1 1-1,-1-1 1,1 0-1,-1 1 0,1-1 1,0 0-1,-1 0 1,1 1-1,0-1 0,-1 0 1,1 0-1,0 0 1,0 1-1,0-1 0,0 0 1,0 0-1,0 0 1,0 0-1,0 1 1,0-2-1,1-1-65,-1 1 1,1-1-1,0 0 1,-1 1-1,2-1 1,-1 1-1,0-1 1,0 1-1,1 0 1,-1 0-1,1-1 1,3-2-1,17-13-194,1 0 0,1 2-1,0 0 1,28-12 0,27-18 208,-66 38 11,10-6 421,-1-1 0,37-33 1,-55 44-261,0 1 0,0-1 1,0-1-1,-1 1 1,1 0-1,-1-1 0,0 0 1,0 0-1,-1 0 0,0 0 1,1 0-1,-2 0 1,1-1-1,-1 1 0,1-1 1,-1 1-1,-1-1 0,1 1 1,-2-12-1,1 14-100,-1 0-1,0 0 1,0 0-1,0 0 1,0 0-1,0 0 1,-1 0 0,0 0-1,1 1 1,-1-1-1,0 1 1,0-1-1,-1 1 1,1-1-1,0 1 1,-1 0-1,-2-2 1,-1 0-10,0 1 0,-1 0 0,1 0 0,-1 0 0,1 1 1,-1 0-1,-12-2 0,8 2-405,1 1 1,-1 0-1,0 1 1,0 0 0,1 0-1,-1 1 1,0 1-1,1 0 1,-1 0-1,-13 6 1,-1 6-4238,10 0-3444</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20.707"/>
    </inkml:context>
    <inkml:brush xml:id="br0">
      <inkml:brushProperty name="width" value="0.025" units="cm"/>
      <inkml:brushProperty name="height" value="0.025" units="cm"/>
    </inkml:brush>
  </inkml:definitions>
  <inkml:trace contextRef="#ctx0" brushRef="#br0">1 7 18449,'0'0'4810,"9"3"-4452,55 8-284,-1-3 0,1-3 0,108-4 0,-99-1-215,415-23-2742,-345 13 2114,-78 9 2129,82 8 0,4 1-919,-60-10-382,-41-1 1014,-1 3 0,70 9-1,-85-1 999,19 4-228,-51-12-2073,1 0 1,-1 0-1,1 0 1,-1 0-1,0 0 0,1-1 1,-1 1-1,1-1 1,-1 0-1,1 1 1,-1-1-1,0 0 0,0 0 1,1-1-1,-1 1 1,0 0-1,0-1 1,2-1-1,14-20-7238</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23.748"/>
    </inkml:context>
    <inkml:brush xml:id="br0">
      <inkml:brushProperty name="width" value="0.025" units="cm"/>
      <inkml:brushProperty name="height" value="0.025" units="cm"/>
    </inkml:brush>
  </inkml:definitions>
  <inkml:trace contextRef="#ctx0" brushRef="#br0">124 355 3459,'0'0'11606,"-9"1"-9455,4-1-1912,1 0 1,0 1-1,-1-1 0,1 1 0,0 0 0,0 1 0,-1-1 1,1 1-1,0-1 0,1 1 0,-1 0 0,0 1 0,0-1 1,1 1-1,0 0 0,-1-1 0,1 1 0,0 1 0,0-1 0,1 0 1,-1 1-1,1 0 0,-1-1 0,-2 8 0,2-5 112,-1 1-1,2-1 1,-1 1-1,1 0 1,-1 0-1,2 0 1,-1 1 0,1-1-1,0 0 1,1 1-1,0-1 1,1 15-1,0-19-309,0 1 0,0 0 0,0-1 0,0 1 0,0-1-1,1 0 1,0 1 0,-1-1 0,1 0 0,1 0 0,-1 0 0,0 0 0,1 0-1,-1-1 1,1 1 0,0-1 0,0 1 0,0-1 0,0 0 0,0 0 0,0-1-1,1 1 1,-1-1 0,1 1 0,-1-1 0,1 0 0,4 0 0,3 2 12,-1-2-1,1 0 1,0 0 0,1-1 0,-1 0 0,0-1 0,0 0-1,0-1 1,-1 0 0,1 0 0,20-9 0,-17 4-8,0 0 0,-1 0 1,0-1-1,-1-1 0,1 0 1,-2-1-1,21-22 0,-12 8-15,0-2-1,-2 0 1,-1-1 0,-1-1-1,-2 0 1,0-1-1,15-53 1,-25 69-43,0 0 0,-1 0 0,-1-1 1,1-18-1,-2 31 9,-1 1 0,0-1 0,0 1 0,0-1 0,0 1 1,0-1-1,0 1 0,0-1 0,0 0 0,0 1 0,0-1 0,0 1 1,0-1-1,0 1 0,0-1 0,0 1 0,0-1 0,-1 1 0,1-1 0,0 1 1,0-1-1,-1 1 0,1-1 0,0 1 0,-1-1 0,1 1 0,-1 0 1,1-1-1,0 1 0,-1 0 0,1-1 0,-1 1 0,1 0 0,-1-1 0,1 1 1,-1 0-1,1 0 0,-1 0 0,1-1 0,-1 1 0,1 0 0,-1 0 0,0 0 1,1 0-1,-1 0 0,1 0 0,-1 0 0,1 0 0,-1 0 0,1 0 1,-1 1-1,1-1 0,-2 0 0,-27 20 26,17-7 108,1 0-1,0 0 1,1 1-1,1 1 1,0 0 0,0 0-1,2 0 1,0 1-1,1 0 1,0 1 0,2-1-1,0 1 1,0 0-1,2 0 1,0 1 0,1-1-1,1 25 1,1-38-120,0 1 1,0-1-1,0 1 1,0-1-1,1 0 0,0 1 1,0-1-1,0 0 1,0 0-1,1-1 1,-1 1-1,1 0 0,0-1 1,0 0-1,0 1 1,0-1-1,1 0 1,0-1-1,-1 1 0,1-1 1,0 1-1,0-1 1,0 0-1,0-1 1,1 1-1,-1-1 1,0 0-1,7 1 0,-2 0 0,-1-1-1,1-1 0,0 0 1,-1 0-1,1 0 1,0-1-1,-1-1 0,1 1 1,-1-1-1,0-1 0,1 0 1,-1 0-1,0 0 1,10-7-1,5-6 0,-1-1 1,0-1-1,-1-1 1,-1 0-1,-1-2 1,-1 0-1,25-39 1,-19 23-3,-3-1 0,-1-1 1,-2-1-1,16-49 0,-30 79-7,-1-1 0,0 0 0,-1 1 0,2-18 0,-4 27 0,0 1 0,0 0 0,0 0 0,0 0 0,0-1 0,0 1 0,0 0 0,0 0 0,0-1 0,0 1 0,0 0 0,0 0 0,0 0 0,0-1 0,0 1 0,0 0 0,0 0 0,0 0 0,0-1 0,-1 1 0,1 0 0,0 0 0,0 0 0,0-1 0,0 1 0,0 0 0,-1 0 0,1 0 0,0 0 0,0 0 0,0-1 0,0 1 0,-1 0 0,1 0 0,0 0 0,0 0 0,0 0 0,-1 0 0,1 0 0,0 0 0,0 0 0,0 0 0,-1 0 0,1 0 0,0 0 0,0 0 0,-1 0 0,1 0 0,0 0 0,-14 8 0,-11 16 0,15-8 0,0 1 0,1 0 0,0 0 0,1 1 0,1 0 0,1 0 0,1 0 0,0 1 0,2 0 0,0 0 0,1 0 0,0 0 0,3 30 0,0-33 0,1 0 0,0 0 0,1 0 0,1 0 0,0-1 0,1 1 0,1-1 0,0 0 0,1 0 0,1-1 0,0 0 0,1-1 0,1 1 0,0-2 0,0 1 0,17 13 0,-25-23 0,0-1 0,1 0 0,-1 0 0,1 0 0,0 0 0,-1-1 0,1 1 0,0-1 0,0 1 0,0-1 0,0 0 0,0 0 0,0 0 0,0-1 0,1 1 0,-1-1 0,5 0 0,-7 0 2,-1-1-1,1 1 1,0-1-1,-1 1 1,1-1-1,0 1 1,-1-1 0,1 0-1,-1 1 1,1-1-1,-1 0 1,0 0-1,1 1 1,-1-1 0,0 0-1,1 0 1,-1 1-1,0-1 1,0 0-1,0 0 1,0 0 0,1 0-1,-1 1 1,0-1-1,-1 0 1,1 0 0,0-1-1,-3-26-221,1 19-62,-1 1 0,0-1 1,-1 1-1,0 0 0,0 0 1,-1 0-1,1 1 0,-2-1 0,1 1 1,-1 1-1,0-1 0,-8-6 1,-14-11-527,-45-31 0,72 54 812,-65-40-122,42 27 382,1 0-1,-23-20 0,46 34-235,0 0 0,-1 0 0,1 0 0,0 0 0,-1-1 0,1 1 0,0 0 0,-1 0 0,1 0 0,0 0 0,-1-1 0,1 1 0,0 0 0,-1 0 0,1 0 0,0-1 0,0 1 0,0 0 0,-1-1 0,1 1 0,0 0 0,0 0 0,0-1 0,-1 1 0,1 0 0,0-1 0,0 1 0,0 0 0,0-1 0,0 1 0,0 0 0,0-1 0,0 1 0,0 0 0,0-1 0,0 1 0,0-1 0,0 1 0,0 0 0,0-1 0,0 1 0,0 0 0,1-1 0,-1 1 0,0 0 0,0 0 0,0-1 0,1 1 0,-1 0 0,0-1 0,0 1 0,0 0 0,1 0 0,-1-1 0,0 1 0,1 0 0,-1 0 0,0 0 0,1 0 0,-1-1 0,25-2 575,-20 3-592,210-1 874,-42 0-5859,-108-2-1165</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21.551"/>
    </inkml:context>
    <inkml:brush xml:id="br0">
      <inkml:brushProperty name="width" value="0.025" units="cm"/>
      <inkml:brushProperty name="height" value="0.025" units="cm"/>
    </inkml:brush>
  </inkml:definitions>
  <inkml:trace contextRef="#ctx0" brushRef="#br0">1 82 12204,'0'0'8215,"9"-3"-6277,29-8-219,-36 11-1652,-1 0 0,0 0 0,0 0-1,0 0 1,0 0 0,0 0 0,0 1 0,0-1 0,0 0-1,0 1 1,0-1 0,0 1 0,0-1 0,0 1 0,0-1-1,0 1 1,0 0 0,0-1 0,0 1 0,-1 0 0,1 0-1,0 0 1,1 1 0,13 27 347,-8-16-254,-5-9-141,1-1 0,0 0-1,0 0 1,0 0 0,0 0 0,1-1 0,-1 1-1,1-1 1,-1 0 0,1 0 0,0 0-1,0-1 1,0 1 0,0-1 0,0 0-1,0 0 1,0 0 0,0 0 0,0-1 0,1 0-1,-1 0 1,0 0 0,0 0 0,0-1-1,1 0 1,-1 0 0,0 0 0,0 0-1,4-2 1,7-3 18,0 0-1,0 0 0,-1-2 0,0 1 0,-1-2 1,17-13-1,-19 13 14,-1 0 0,0 0 0,-1-2 1,13-17-1,-25 33 49,1 0 1,-1-1 0,1 1-1,0 0 1,0 1-1,0-1 1,1 0 0,-1 0-1,1 1 1,1-1-1,-1 0 1,1 1-1,0 7 1,0-10-55,0-1 1,1 0-1,-1 1 1,1-1-1,-1 1 1,1-1-1,0 0 1,-1 1-1,1-1 0,1 0 1,-1 0-1,0 0 1,0 0-1,1 0 1,-1 0-1,1 0 0,0 0 1,-1-1-1,1 1 1,0 0-1,0-1 1,0 0-1,0 1 0,0-1 1,1 0-1,-1 0 1,0 0-1,0 0 1,1-1-1,4 2 0,0-2 68,1 1 0,0-1-1,0 0 1,-1-1-1,1 0 1,0 0 0,-1-1-1,1 1 1,-1-2-1,1 1 1,-1-1-1,0 0 1,0-1 0,0 0-1,12-9 1,-10 6-171,0 0 0,-1-1 0,0-1 0,0 1 0,-1-1 1,0-1-1,0 1 0,-1-1 0,10-21 0,-13 23 1170,-2 1-6375,-1 16-4354,0 4 3569</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22.144"/>
    </inkml:context>
    <inkml:brush xml:id="br0">
      <inkml:brushProperty name="width" value="0.025" units="cm"/>
      <inkml:brushProperty name="height" value="0.025" units="cm"/>
    </inkml:brush>
  </inkml:definitions>
  <inkml:trace contextRef="#ctx0" brushRef="#br0">130 28 9833,'0'0'14425,"-11"-1"-13908,7 0-496,1 1 0,-1 0-1,0-1 1,0 1-1,1 1 1,-1-1 0,0 0-1,0 1 1,1 0-1,-1 0 1,1 0 0,-1 0-1,1 0 1,-1 1-1,1 0 1,-1 0-1,1 0 1,0 0 0,0 0-1,0 0 1,0 1-1,1 0 1,-1-1 0,1 1-1,-1 0 1,1 0-1,-2 5 1,0-3 16,1 0 0,0 0-1,0 0 1,1 1 0,-1-1 0,1 1-1,0 0 1,-1 10 0,3-15-17,0-1-1,1 1 1,-1 0-1,0-1 1,1 1 0,-1 0-1,1-1 1,-1 1 0,1-1-1,0 1 1,-1-1 0,1 1-1,-1-1 1,1 1-1,0-1 1,0 0 0,-1 1-1,1-1 1,0 0 0,-1 0-1,1 1 1,0-1-1,0 0 1,0 0 0,-1 0-1,1 0 1,0 0 0,0 0-1,-1 0 1,1 0 0,0 0-1,0-1 1,0 1-1,-1 0 1,1 0 0,0-1-1,-1 1 1,2-1 0,34-9 479,-19 1-526,0 0 1,0-1-1,-1-1 0,0-1 1,-1 0-1,0-1 0,-1 0 1,19-24-1,-32 36-37,-9 27-251,7-24 205,0-1-1,0 1 1,1-1 0,-1 1 0,1 0 0,-1-1-1,1 1 1,0 0 0,0-1 0,0 1-1,0 0 1,0-1 0,0 1 0,0 0 0,0-1-1,1 1 1,-1 0 0,1-1 0,-1 1 0,1-1-1,-1 1 1,1-1 0,0 1 0,0-1-1,0 1 1,0-1 0,0 0 0,2 2 0,0-1-268,0-1-1,0 0 1,0 0 0,0-1 0,0 1 0,1-1 0,-1 1 0,0-1 0,0 0 0,0 0 0,1 0 0,-1-1 0,0 1 0,5-2 0,21-7-5585</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22.502"/>
    </inkml:context>
    <inkml:brush xml:id="br0">
      <inkml:brushProperty name="width" value="0.025" units="cm"/>
      <inkml:brushProperty name="height" value="0.025" units="cm"/>
    </inkml:brush>
  </inkml:definitions>
  <inkml:trace contextRef="#ctx0" brushRef="#br0">118 47 11435,'0'0'3528,"-10"3"-906,-1 2-2087,1-1 1,0 1-1,0 1 1,-18 13-1,26-17-381,-1 0-1,0 0 0,0 0 0,1 0 0,-1 1 1,1-1-1,-1 1 0,1-1 0,0 1 0,0 0 0,1 0 1,-1 0-1,0 0 0,1 0 0,0 1 0,0-1 1,0 0-1,0 1 0,0-1 0,1 0 0,0 1 1,-1-1-1,1 1 0,1 5 0,-1-9-136,1 1-1,0 0 1,0 0 0,-1-1-1,1 1 1,0-1 0,0 1-1,0-1 1,0 1-1,-1-1 1,1 1 0,0-1-1,0 0 1,0 1 0,0-1-1,0 0 1,0 0-1,0 0 1,0 0 0,0 0-1,0 0 1,0 0 0,2 0-1,24-4 119,-18 1-230,0 0 0,0-1 0,0 0 0,-1-1 0,0 0 0,0 0-1,0 0 1,0-1 0,-1-1 0,0 1 0,-1-1 0,1 0 0,-1-1 0,-1 1 0,1-1 0,-1-1 0,-1 1 0,1-1 0,-1 1-1,4-16 1,-8 23 85,1 1 0,-1-1 1,0 0-1,0 0 0,0 1 0,0-1 0,0 0 0,0 0 0,0 1 0,0-1 0,0 0 0,0 0 0,0 1 0,0-1 0,-1 0 0,1 0 0,0 1 0,0-1 0,-1 0 0,1 0 0,-1 1 0,1-1 0,-1 1 0,1-1 0,-1 0 0,1 1 0,-1-1 1,0 0-1,-1 1 5,1-1 1,0 1-1,-1 0 1,1 0-1,-1 0 1,1 0-1,0 0 1,-1 0-1,1 0 1,0 0-1,-1 1 1,1-1-1,0 0 1,-3 2 0,-2 0 78,-1 1 0,1 1 1,0-1-1,0 1 1,-7 6-1,6-4 95,0 0 1,1 1-1,0 0 0,1-1 0,-1 2 1,1-1-1,1 1 0,-1 0 0,1 0 1,1 0-1,0 0 0,0 0 1,0 1-1,1 0 0,0-1 0,0 11 1,2-18-159,0 0 1,0 0 0,0 0 0,1 0 0,-1 0 0,0 0 0,0 0 0,1 0 0,-1 0 0,1 0-1,-1 0 1,1-1 0,-1 1 0,1 0 0,0 0 0,-1 0 0,1-1 0,0 1 0,0 0 0,-1 0-1,1-1 1,0 1 0,0-1 0,1 1 0,32 8 146,39-12-4111,-69 3 3164,22-4-4048,-6 0-2124</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22.861"/>
    </inkml:context>
    <inkml:brush xml:id="br0">
      <inkml:brushProperty name="width" value="0.025" units="cm"/>
      <inkml:brushProperty name="height" value="0.025" units="cm"/>
    </inkml:brush>
  </inkml:definitions>
  <inkml:trace contextRef="#ctx0" brushRef="#br0">156 13 10314,'0'0'13501,"-8"-3"-12001,4 1-1404,0 0 0,0 1 0,0 0 0,0 0 0,0 0 0,0 1 0,0-1 0,0 1 0,0 0 1,-1 0-1,1 0 0,0 1 0,0-1 0,0 1 0,0 0 0,0 0 0,0 1 0,0-1 0,0 1 0,1 0 1,-1 0-1,0 0 0,1 0 0,0 1 0,-1-1 0,1 1 0,0 0 0,-3 4 0,6-7-119,-1 0 0,1 1 0,-1-1 1,1 1-1,0-1 0,-1 1 0,1-1 0,0 1 0,-1 0 0,1-1 0,0 1 0,0-1 0,-1 1 0,1 0 0,0-1 1,0 1-1,0 0 0,0-1 0,0 1 0,0-1 0,0 1 0,0 0 0,0-1 0,0 1 0,1 0 0,-1-1 0,0 1 0,0-1 1,0 1-1,1 0 0,-1-1 0,0 1 0,1-1 0,-1 1 0,1-1 0,-1 1 0,0-1 0,1 0 0,-1 1 0,1-1 0,-1 1 1,1-1-1,-1 0 0,1 1 0,0-1 0,-1 0 0,1 0 0,-1 1 0,1-1 0,0 0 0,-1 0 0,1 0 0,-1 0 1,2 0-1,45 10-3093,-34-8 1519,-7-1 884,0 1 0,1 0 0,-2 0 0,1 0 0,0 0 0,6 5 0,-12-7 690,1 0-1,-1 1 1,1-1-1,-1 0 1,1 1-1,-1-1 1,1 1 0,-1-1-1,1 1 1,-1-1-1,0 1 1,1-1 0,-1 1-1,0-1 1,0 1-1,1 0 1,-1-1 0,0 1-1,0-1 1,0 1-1,0 0 1,0-1 0,0 1-1,0 0 1,0-1-1,0 1 1,0 1 139,-1 0 0,0-1 0,0 0-1,0 1 1,0-1 0,0 0 0,0 1 0,0-1 0,-1 0 0,1 0-1,0 0 1,-1 0 0,1 0 0,0 0 0,-3 0 0,-134 71 2686</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23.516"/>
    </inkml:context>
    <inkml:brush xml:id="br0">
      <inkml:brushProperty name="width" value="0.025" units="cm"/>
      <inkml:brushProperty name="height" value="0.025" units="cm"/>
    </inkml:brush>
  </inkml:definitions>
  <inkml:trace contextRef="#ctx0" brushRef="#br0">40 0 11307,'0'0'9689,"0"9"-7799,-1 8-1252,0 0 0,-2 0 0,0 0 0,-7 21 0,4-21-324,2 1-1,0-1 1,1 1-1,1-1 1,0 33-1,2-49-307,0 0 0,0 1-1,1-1 1,-1 0 0,0 1-1,1-1 1,-1 0 0,1 0 0,-1 1-1,1-1 1,0 0 0,-1 0-1,1 0 1,0 0 0,0 0 0,0 0-1,0 0 1,0 0 0,0 0-1,0 0 1,0-1 0,0 1 0,0 0-1,0-1 1,1 1 0,-1 0-1,0-1 1,0 0 0,1 1 0,-1-1-1,0 0 1,1 0 0,-1 0-1,0 1 1,1-1 0,-1-1 0,0 1-1,1 0 1,-1 0 0,0 0-1,1-1 1,-1 1 0,0-1 0,0 1-1,3-2 1,2 0-175,0 0 0,-1-1-1,1 1 1,-1-1 0,1-1 0,-1 1 0,0-1-1,7-6 1,-1-3-55,-1 0 0,-1-1 0,0 0-1,8-17 1,-25 64 3057,8-32-2810,0 0-1,-1 0 1,1 0 0,0 0 0,0 0-1,0 0 1,0 0 0,0 0 0,0 0-1,0-1 1,1 1 0,-1 0 0,0 0-1,0 0 1,1 0 0,-1 0 0,1-1-1,-1 1 1,0 0 0,1 0 0,0 0-1,-1-1 1,1 1 0,-1 0-1,1-1 1,0 1 0,-1-1 0,1 1-1,0-1 1,0 1 0,0-1 0,-1 1-1,1-1 1,0 0 0,2 1 0,3-1-95,1 0 0,-1-1 0,1 0 0,-1 0 0,1-1 0,-1 1 0,0-2 0,0 1 0,0 0 0,0-1 0,0 0 0,0-1 0,-1 1 0,1-1 0,-1 0 0,6-7 0,15-8-898,-26 21 1118,0 1 1,0-1 0,0 0 0,0 1-1,1-1 1,-1 1 0,1-1 0,-1 0-1,1 0 1,0 1 0,0-1 0,0 0-1,0 0 1,3 3 0,0-5-141,1 0 1,0 0-1,-1-1 1,1 1-1,-1-1 1,1 0-1,-1-1 1,1 1-1,-1-1 0,6-2 1,-8 2-247,0 1 0,0 0 1,0-1-1,0 1 0,0-1 1,-1 1-1,1-1 0,0 0 1,-1 0-1,1 0 0,-1 0 0,0 0 1,2-3-1,-6 4-3723,-13 10 1276,15-7 2350,-20 23-3895,12-6-1962,8-14-2435</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24.764"/>
    </inkml:context>
    <inkml:brush xml:id="br0">
      <inkml:brushProperty name="width" value="0.025" units="cm"/>
      <inkml:brushProperty name="height" value="0.025" units="cm"/>
    </inkml:brush>
  </inkml:definitions>
  <inkml:trace contextRef="#ctx0" brushRef="#br0">114 78 12908,'0'0'3038,"3"-8"-2638,0 1-135,8-24-590,-8 4 3086,-9 25 1475,-23 11-2124,23-5-1842,1 0 0,-1 0-1,1 0 1,0 1 0,0 0 0,0 0 0,1 0 0,0 0 0,0 1 0,0 0 0,1 0 0,-1 0 0,1 0 0,1 0 0,-1 1 0,-1 10-1,1-2-269,2 1 0,0 0-1,0 0 1,2 0-1,0 0 1,4 17-1,-2 33-765,-3-62 764,0-1 0,0 1 0,-1-1 0,0 1 0,1-1 0,-1 1 0,0-1 0,-1 1 0,1-1 0,-1 0 0,1 0 0,-1 1 0,0-1 0,0 0 0,0-1 0,-3 4 0,1-47-885,2 5 825,1 17-321,0 0 0,3-28 0,-1 46 315,-1 0 0,0-1 0,1 1 0,0-1 0,-1 1 0,1 0 0,0-1 0,-1 1 0,1 0 0,0 0 0,0 0 0,0-1 0,0 1 0,0 0 0,1 0 0,-1 0 1,0 1-1,0-1 0,1 0 0,-1 0 0,0 1 0,1-1 0,-1 1 0,1-1 0,-1 1 0,0 0 0,1-1 0,-1 1 0,1 0 0,-1 0 0,1 0 0,-1 0 0,3 0 0,62 10-5422,-39-5 809,-27-5 4642,15 1-1899,-3-3 3324,-12 2-1155,1 0 1,0-1 0,0 1-1,-1-1 1,1 0 0,-1 1-1,1-1 1,-1 1-1,1-1 1,-1 0 0,1 0-1,-1 1 1,1-1-1,-1 0 1,0 0 0,1 1-1,-1-1 1,0 0 0,0 0-1,0 0 1,0 0-1,1 1 1,-1-1 0,0 0-1,0 0 1,-1 0-1,1-1 1,0 2-129,-1 0 0,1-1 0,0 1 0,-1-1 0,1 1 0,-1 0 0,1 0 1,-1-1-1,1 1 0,-1 0 0,1 0 0,-1-1 0,1 1 0,-1 0 0,1 0 0,-1 0 0,0 0 0,1 0 0,-1 0 0,1 0 0,-1 0 0,1 0 0,-1 0 0,1 0 0,-1 0 1,1 0-1,-1 1 0,0-1 0,1 0 0,-1 1 0,-19 5 604,17-4-590,1 0-1,0 0 1,0 0 0,0 0-1,0 0 1,0 0-1,1 0 1,-1 1-1,1-1 1,0 1-1,-1-1 1,1 1-1,0 0 1,0-1-1,1 1 1,-2 3-1,2-5-87,0-1 0,0 1 0,0-1 0,0 1-1,0-1 1,0 1 0,0-1 0,1 1-1,-1-1 1,0 1 0,0 0 0,0-1 0,0 1-1,1-1 1,-1 0 0,0 1 0,1-1-1,-1 1 1,0-1 0,1 1 0,-1-1 0,0 0-1,1 1 1,-1-1 0,1 0 0,-1 1-1,1-1 1,-1 0 0,1 1 0,1-1-25,0 0 0,0 0 1,0 0-1,0 0 0,-1 0 1,1 0-1,0 0 0,0-1 1,0 1-1,0-1 0,-1 1 1,1-1-1,0 0 0,1 0 1,7-5-420,1-1 1,-2 1-1,1-2 1,-1 1-1,0-1 0,0 0 1,-1-1-1,-1 0 1,14-19-1,-13 16-40,0-1 1,-1 0-1,-1 0 0,0 0 1,0-1-1,-1 0 0,5-24 0,-20 53 3310,5-9-2261,1 1 1,-1-1-1,1 1 0,1 0 0,-1 0 1,-2 10-1,5-13-597,1 0-1,-1 1 1,1-1-1,0 0 1,1 0-1,-1 0 1,1 0-1,0 0 1,0 0-1,0 0 1,0 0-1,1 0 1,-1-1-1,1 1 1,0 0-1,0-1 1,0 0-1,1 1 1,-1-1-1,1 0 1,0 0-1,4 4 1,-6-7 11,1 1 1,-1-1-1,0 1 1,0-1-1,1 1 1,-1-1-1,0 0 0,1 0 1,-1 1-1,0-1 1,1 0-1,-1 0 1,0 0-1,0-1 0,1 1 1,-1 0-1,0 0 1,1-1-1,-1 1 1,0-1-1,0 1 0,1-1 1,-1 1-1,0-1 1,0 0-1,0 0 1,0 1-1,0-1 0,0 0 1,0 0-1,0 0 1,0 0-1,-1 0 1,2-2-1,28-39-3011,-29 40 2620,0-1 20,1 0 0,-1-1 0,0 1 0,0-1 0,0 1 0,-1-1 0,1 1 1,-1-7-1,-3 4 625,-7 22 1253,8-10-1315,0 1 0,0 0 0,1-1 1,0 1-1,0 0 0,0 0 0,1 0 1,0 0-1,0-1 0,2 8 0,-2-12-189,0 0 0,1-1 0,-1 1-1,1-1 1,-1 1 0,1-1 0,-1 1-1,1-1 1,0 0 0,0 1 0,0-1 0,0 0-1,0 0 1,0 1 0,0-1 0,0 0-1,0 0 1,1 0 0,1 1 0,-1-2-73,0 1 0,0-1 0,-1 0 0,1 1 0,0-1 0,0 0 0,0 0 0,0-1 0,0 1 0,0 0 0,0-1 0,0 1 0,0-1 0,0 1 0,0-1 0,-1 0-1,1 0 1,0 0 0,-1 0 0,3-2 0,0 1-118,-1-1 0,1 0 0,-1 0 0,1 0 0,-1-1-1,0 1 1,-1-1 0,1 0 0,-1 1 0,3-6 0,-3 6 365,-1 0 0,0 0 0,1-1 0,-1 1 1,-1 0-1,1-1 0,0 1 0,-1-6 0,0 9 504,-2 42 630,2-41-1449,0 0 0,1 0-1,-1 0 1,1 0 0,0 0 0,-1 0 0,1 0 0,0-1 0,-1 1 0,1 0 0,0 0 0,0-1 0,0 1 0,0-1 0,0 1 0,-1-1 0,1 1-1,0-1 1,0 1 0,0-1 0,0 0 0,0 0 0,1 1 0,-1-1 0,0 0 0,0 0 0,0 0 0,0 0 0,0 0 0,0 0 0,0-1 0,0 1 0,1 0-1,20-6 1699,-9-7 4677,-12 6-6407,8-13 2837,-2 16-6065,3 3-5012,-3 1-4404</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25.264"/>
    </inkml:context>
    <inkml:brush xml:id="br0">
      <inkml:brushProperty name="width" value="0.025" units="cm"/>
      <inkml:brushProperty name="height" value="0.025" units="cm"/>
    </inkml:brush>
  </inkml:definitions>
  <inkml:trace contextRef="#ctx0" brushRef="#br0">4 22 15951,'-1'0'89,"1"-1"1,0 1-1,0 0 0,-1 0 1,1 0-1,0 0 0,0-1 1,0 1-1,0 0 0,-1 0 1,1-1-1,0 1 0,0 0 1,0 0-1,0-1 0,0 1 1,0 0-1,0 0 0,0-1 1,-1 1-1,1 0 0,0 0 1,0-1-1,0 1 0,0 0 1,0-1-1,0 1 0,1 0 1,-1 0-1,0-1 0,0 1 1,0 0-1,0 0 0,0-1 1,0 1-1,0 0 0,1 0 1,-1-1-1,0 1 0,0 0 1,0 0-1,0 0 0,1-1 0,-1 1 1,0 0-1,0 0 0,1 0 1,-1 0-1,0 0 0,1-1 1,21-5 1427,25 3-121,-46 3-1339,10 0 409,0 0 0,0 0 0,1 2 0,-1-1 0,18 6 0,-27-7-449,0 1 0,0 0-1,1 0 1,-1 0 0,0 0 0,-1 1 0,1-1 0,0 0 0,0 1-1,0-1 1,-1 1 0,1 0 0,-1-1 0,1 1 0,-1 0 0,0 0-1,0 0 1,0 0 0,0 0 0,0 0 0,0 1 0,0-1 0,-1 0-1,1 0 1,-1 1 0,1-1 0,-1 0 0,0 0 0,0 1-1,0-1 1,-1 0 0,1 1 0,0-1 0,-2 4 0,-1 2-8,0 0 0,-1 0 0,0 0 0,0-1 0,-1 0 1,0 0-1,0 0 0,-1 0 0,1-1 0,-2 0 0,1 0 1,-9 6-1,-25 27 69,40-39-77,-1 0-1,1 1 1,0-1-1,-1 0 1,1 0-1,0 1 1,-1-1 0,1 0-1,0 1 1,0-1-1,-1 0 1,1 1-1,0-1 1,0 1-1,0-1 1,-1 1-1,1-1 1,0 0-1,0 1 1,0-1-1,0 1 1,0-1-1,0 1 1,0-1 0,0 0-1,0 1 1,0-1-1,0 1 1,0-1-1,0 1 1,0-1-1,1 1 1,-1-1-1,0 0 1,0 1-1,0-1 1,1 1-1,-1-1 1,0 0 0,1 1-1,-1-1 1,0 0-1,0 1 1,1-1-1,-1 0 1,1 0-1,-1 1 1,0-1-1,1 0 1,-1 0-1,1 0 1,-1 1-1,0-1 1,1 0-1,-1 0 1,1 0 0,-1 0-1,1 0 1,-1 0-1,0 0 1,1 0-1,-1 0 1,1 0-1,40 0-121,-30-1-59,58-8-2680,-1-13-3419,-17 0-1606</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25.603"/>
    </inkml:context>
    <inkml:brush xml:id="br0">
      <inkml:brushProperty name="width" value="0.025" units="cm"/>
      <inkml:brushProperty name="height" value="0.025" units="cm"/>
    </inkml:brush>
  </inkml:definitions>
  <inkml:trace contextRef="#ctx0" brushRef="#br0">214 79 13485,'-10'0'4057,"1"0"-3634,0 1 0,-1 0 0,1 0 0,0 1 0,0 1 0,0-1 0,0 1 0,1 1 0,-1-1 0,1 2 0,0-1 0,0 1 0,0 0 0,1 1 0,-1 0 0,-10 11 0,-17 32 1646,33-46-1941,0 0 1,0 0-1,1 1 0,0-1 0,-1 0 1,1 1-1,1-1 0,-1 1 0,0-1 1,1 1-1,0-1 0,0 1 0,0-1 1,1 7-1,-1-9-101,1 1-1,1-1 1,-1 0 0,0 0 0,0 1 0,0-1-1,0 0 1,1 0 0,-1 0 0,1 0 0,-1-1-1,1 1 1,-1 0 0,1 0 0,-1-1 0,1 1-1,0-1 1,-1 0 0,1 1 0,0-1 0,-1 0-1,1 0 1,0 0 0,-1 0 0,1 0 0,0 0-1,-1-1 1,3 0 0,52-11 248,-40 5-502,0-1 0,0-1 1,-1 0-1,0-1 1,-1-1-1,24-22 1,-30 26-120,-1-1 1,0 0 0,0 0-1,0 0 1,-1-1 0,-1 0-1,1 0 1,-2-1 0,1 1-1,-1-1 1,-1 0 0,5-18-1,-8 26 237,1 1-1,-1-1 0,0 1 0,0-1 1,0 1-1,0-1 0,0 1 0,0-1 1,0 1-1,0-1 0,-1 1 0,1-1 0,0 1 1,-1-1-1,0 1 0,1 0 0,-1-1 1,0 1-1,1 0 0,-2-2 0,1 2 25,0 1 0,0-1 0,0 1-1,0-1 1,0 1 0,0 0 0,0-1 0,-1 1-1,1 0 1,0 0 0,0 0 0,0 0-1,0-1 1,0 2 0,0-1 0,0 0-1,0 0 1,-1 0 0,1 0 0,-2 1 0,-1 1-162,0 0 0,0 0 0,0 0 0,0 0 0,0 1 0,0-1 0,0 1 1,1 0-1,-1 0 0,1 0 0,-5 6 0,5-4-411,1-1 0,-1 1 0,1-1 0,0 1 0,0 0 0,1 0 0,-2 7 0,1 6-3420</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26.237"/>
    </inkml:context>
    <inkml:brush xml:id="br0">
      <inkml:brushProperty name="width" value="0.025" units="cm"/>
      <inkml:brushProperty name="height" value="0.025" units="cm"/>
    </inkml:brush>
  </inkml:definitions>
  <inkml:trace contextRef="#ctx0" brushRef="#br0">0 0 15246,'0'0'8296,"12"73"-6982,-10-45-65,-2 2-609,0-2-351,0 1-193,0-7-64,0 0 0,0-8-513,0-5-1793,0-5-1986</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26.568"/>
    </inkml:context>
    <inkml:brush xml:id="br0">
      <inkml:brushProperty name="width" value="0.025" units="cm"/>
      <inkml:brushProperty name="height" value="0.025" units="cm"/>
    </inkml:brush>
  </inkml:definitions>
  <inkml:trace contextRef="#ctx0" brushRef="#br0">1 64 19699,'0'0'6422,"10"0"-5072,37-2-424,51-8 0,-79 6-907,0 0 0,0 0 1,-1-2-1,0 0 0,0-2 0,19-9 0,-37 16-29,0 1-1,0 0 1,0 0 0,0 0-1,0 0 1,1-1 0,-1 1-1,0 0 1,0 0 0,0 0-1,0 0 1,1 0 0,-1 0-1,0-1 1,0 1 0,1 0-1,-1 0 1,0 0 0,0 0-1,0 0 1,1 0 0,-1 0-1,0 0 1,0 0 0,0 0-1,1 0 1,-1 0 0,0 0-1,0 0 1,1 0-1,-1 0 1,0 0 0,0 1-1,0-1 1,1 0 0,-1 0-1,0 0 1,0 0 0,0 0-1,0 0 1,1 1 0,-1-1-1,0 0 1,0 0 0,0 0-1,0 0 1,0 1 0,1-1-1,-4 15-194,-18 29 197,16-33-19,-9 22 112,1 0-1,2 1 1,1 0 0,2 0 0,1 1-1,2 0 1,-1 36 0,5-65-2302,-5-28-17843</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24.777"/>
    </inkml:context>
    <inkml:brush xml:id="br0">
      <inkml:brushProperty name="width" value="0.025" units="cm"/>
      <inkml:brushProperty name="height" value="0.025" units="cm"/>
    </inkml:brush>
  </inkml:definitions>
  <inkml:trace contextRef="#ctx0" brushRef="#br0">243 377 6086,'-1'-9'2091,"1"-1"0,-2 1 0,1 0 0,-1-1 1,-3-9-1,2 12-1266,0-1 1,0 1-1,0 0 1,-1 0-1,0 0 1,-8-9-1,10 13-752,-1 0 1,1 1-1,0-1 1,-1 1-1,0-1 1,0 1-1,1 0 1,-1 0-1,0 0 0,-1 1 1,1-1-1,0 1 1,0 0-1,-1 0 1,1 0-1,-1 0 1,1 0-1,-1 1 0,1 0 1,-1-1-1,1 1 1,-1 1-1,1-1 1,-1 0-1,1 1 1,-1 0-1,1 0 0,-1 0 1,1 0-1,0 0 1,-1 1-1,1-1 1,0 1-1,0 0 0,-4 3 1,0 1-34,0 0 0,1 1 0,-1-1 0,1 1 0,0 1 0,1-1 0,0 1 0,0 0 0,1 0 0,0 0 0,0 1 0,1-1 0,0 1 0,1 0 1,-1 0-1,2 0 0,-1 0 0,2 0 0,-1 11 0,1-18-37,0 0 1,0-1 0,0 1-1,1-1 1,-1 1-1,1 0 1,-1-1 0,1 1-1,-1-1 1,1 1 0,0-1-1,0 1 1,0-1-1,0 0 1,0 1 0,0-1-1,0 0 1,0 0 0,0 0-1,1 0 1,-1 0 0,0 0-1,1 0 1,-1 0-1,1 0 1,-1-1 0,1 1-1,-1-1 1,1 1 0,-1-1-1,1 1 1,0-1-1,-1 0 1,1 0 0,-1 0-1,1 0 1,0 0 0,2-1-1,3 1 10,1-1-1,0-1 0,-1 1 1,1-1-1,-1-1 0,1 1 1,9-6-1,5-4 13,-1-2 0,-1 0 1,0-1-1,-1-1 0,0 0 0,27-33 0,-32 32-9,-1 1 0,-1-2 0,0 1 0,-1-2 0,-1 0 0,-1 0 0,0 0 0,6-26 0,-12 34 4,-1 0-1,-1 0 1,0 0 0,0 0-1,-2-14 1,1 24-20,1 0 1,-1 1 0,0-1 0,0 0-1,-1 0 1,1 1 0,0-1 0,0 0-1,0 1 1,0-1 0,-1 0 0,1 0-1,0 1 1,-1-1 0,1 0-1,0 1 1,-1-1 0,1 1 0,-1-1-1,1 1 1,-1-1 0,1 0 0,-1 1-1,1 0 1,-1-1 0,0 1 0,1-1-1,-1 1 1,0 0 0,1-1-1,-1 1 1,0 0 0,1 0 0,-1 0-1,0-1 1,0 1 0,1 0 0,-1 0-1,-1 0 1,0 1-6,1-1 0,-1 1 1,0-1-1,0 1 0,0 0 0,1 0 0,-1 0 0,1 0 1,-1 0-1,0 0 0,1 0 0,0 1 0,-1-1 0,1 0 0,-2 3 1,-5 9 0,1-1-1,0 2 1,0-1 0,1 1 0,1 0 0,1 0 0,-6 24 0,4-1 210,-5 71 0,11-98-49,-1 1 0,2-1 0,-1 0 0,1 0 0,1 1 0,5 16 0,-6-23-129,0-1-1,0 0 1,1 0 0,0-1 0,-1 1-1,1 0 1,0 0 0,0-1 0,0 1 0,1-1-1,-1 0 1,1 0 0,-1 0 0,1 0 0,0 0-1,0 0 1,0-1 0,0 1 0,0-1-1,0 0 1,0 0 0,0 0 0,0 0 0,5 0-1,4-1 17,0 0 0,0 0 0,0-1 0,0-1 0,-1 0-1,1-1 1,-1 0 0,1 0 0,-1-2 0,0 1 0,0-1 0,-1-1-1,0 0 1,0 0 0,0-1 0,-1 0 0,10-10 0,-11 10-50,0 0 0,-1 0 0,1-1 0,-2 0 1,1 0-1,-1 0 0,-1-1 0,0 0 0,0 0 0,0-1 0,-1 1 1,-1-1-1,1 0 0,-2 0 0,1 0 0,-2 0 0,1 0 1,-1-1-1,-1-19 0,0 30 3,0-1 1,0 1-1,0 0 1,0-1-1,0 1 1,0 0-1,0-1 0,0 1 1,0 0-1,0-1 1,0 1-1,0 0 0,-1-1 1,1 1-1,0 0 1,0-1-1,0 1 1,0 0-1,-1 0 0,1-1 1,0 1-1,0 0 1,-1-1-1,1 1 1,0 0-1,-1 0 0,1 0 1,0-1-1,0 1 1,-1 0-1,1 0 1,0 0-1,-1 0 0,1 0 1,-1 0-1,1 0 1,0 0-1,-1 0 1,1-1-1,0 1 0,-1 1 1,1-1-1,0 0 1,-1 0-1,1 0 0,0 0 1,-1 0-1,1 0 1,0 0-1,-1 0 1,1 1-1,-1-1 0,-14 15-100,10-5 124,0 0 1,1 0-1,1 1 1,-1-1-1,1 1 0,1 0 1,0 0-1,1 0 1,0 0-1,1 0 1,0 12-1,0-18 6,1 0 1,-1-1-1,1 1 1,0 0-1,0 0 1,1 0-1,-1 0 1,1-1-1,0 1 0,0-1 1,1 1-1,-1-1 1,1 0-1,0 0 1,0 0-1,0 0 1,1-1-1,0 1 0,-1-1 1,1 0-1,0 0 1,0 0-1,1 0 1,-1-1-1,1 0 1,6 3-1,1-2 0,0-1 0,0 0-1,1 0 1,-1-1 0,0-1 0,1 0 0,-1 0-1,0-2 1,1 1 0,-1-2 0,0 1-1,0-2 1,16-6 0,-14 4 1,0 0-1,-1-1 1,0-1-1,0 0 1,0-1-1,-1 0 1,0-1-1,-1 0 1,0-1-1,13-18 1,-20 23-57,0-1 0,0 0-1,-1 0 1,0 0 0,0 0 0,0-1-1,-1 1 1,0 0 0,0-11 0,-1 16 19,-1 0 1,1 0-1,-1 1 1,0-1 0,0 0-1,0 0 1,0 0-1,0 0 1,0 1-1,0-1 1,-1 0-1,1 0 1,-1 1 0,1-1-1,-1 0 1,0 0-1,0 1 1,1-1-1,-1 1 1,0-1 0,0 1-1,-1-1 1,1 1-1,0 0 1,0-1-1,-1 1 1,1 0-1,-1 0 1,1 0 0,-1 0-1,1 0 1,-1 0-1,0 1 1,1-1-1,-1 0 1,0 1 0,0-1-1,1 1 1,-1 0-1,0 0 1,-3-1-1,2 2-2,-1 0 0,1 0 0,-1 0 0,1 0 0,0 1 0,0 0 0,-1-1-1,1 1 1,0 0 0,0 0 0,1 1 0,-1-1 0,0 0 0,1 1 0,0 0 0,-1 0 0,1-1-1,0 1 1,0 1 0,1-1 0,-1 0 0,-1 4 0,-2 3 7,0 1-1,1 0 1,0 0 0,1 1 0,-4 19 0,7-27-46,-1 0 0,1 0 0,0 0 0,-1 0 0,2 0 0,-1 0 1,0-1-1,1 1 0,0 0 0,0 0 0,0 0 0,0-1 0,1 1 0,-1 0 1,1-1-1,4 7 0,-4-8-359,1 0-1,-1 0 1,1 0 0,0 0-1,0-1 1,0 1 0,0-1-1,0 1 1,0-1 0,0 0 0,0-1-1,0 1 1,1 0 0,-1-1-1,0 0 1,1 1 0,-1-1 0,0-1-1,0 1 1,5-1 0,18-4-6760</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26.925"/>
    </inkml:context>
    <inkml:brush xml:id="br0">
      <inkml:brushProperty name="width" value="0.025" units="cm"/>
      <inkml:brushProperty name="height" value="0.025" units="cm"/>
    </inkml:brush>
  </inkml:definitions>
  <inkml:trace contextRef="#ctx0" brushRef="#br0">0 9 16944,'0'0'7815,"51"0"-6469,-14 0-866,8 1-416,7-1-1153,4 0-3523,3-9-10827</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19.753"/>
    </inkml:context>
    <inkml:brush xml:id="br0">
      <inkml:brushProperty name="width" value="0.025" units="cm"/>
      <inkml:brushProperty name="height" value="0.025" units="cm"/>
    </inkml:brush>
  </inkml:definitions>
  <inkml:trace contextRef="#ctx0" brushRef="#br0">393 1 11723,'0'0'9460,"-11"3"-8638,-2 3-568,1-1 0,0 2 1,1 0-1,-1 0 0,1 1 1,0 0-1,1 1 0,0 0 1,1 0-1,-11 14 0,-9 16 354,2 2 0,1 0 1,2 2-1,2 0 0,2 2 0,-18 60 0,21-49-181,3 1-1,2 0 1,3 1 0,-3 112-1,12-155-353,0-1 0,1 1 0,1 0-1,0 0 1,1-1 0,9 27 0,-8-33-13,0 1 0,0 0 1,1-1-1,1 0 0,-1 0 1,1-1-1,1 0 0,-1 0 0,1 0 1,0 0-1,13 8 0,0-2-186,1-1 0,0 0 1,0-2-1,1 0 0,31 8 0,4-4-3388,-1-6-4105,-5-7-6480</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22.604"/>
    </inkml:context>
    <inkml:brush xml:id="br0">
      <inkml:brushProperty name="width" value="0.025" units="cm"/>
      <inkml:brushProperty name="height" value="0.025" units="cm"/>
    </inkml:brush>
  </inkml:definitions>
  <inkml:trace contextRef="#ctx0" brushRef="#br0">0 239 13357,'0'0'13927,"8"0"-12773,2-1-1001,0-1 0,1 0 0,-1-1 0,0 0 0,-1 0 0,1-1 0,0-1 0,-1 1 0,0-1 0,0-1 0,-1 0 0,9-7 0,24-21-88,38-40 1,-62 57-24,40-39-16,-61 84-277,-11 15 471,8-26-202,1 0-1,1 1 1,0-1-1,1 1 1,1 0-1,1 0 1,0 0-1,1 1 1,2 22-1,-1-40-86,1 0 0,-1 0-1,0 1 1,0-1-1,1 0 1,-1 0-1,1 0 1,-1 0-1,1 0 1,0 0-1,-1 0 1,1 0-1,0 0 1,0 0 0,-1 0-1,1 0 1,0 0-1,0-1 1,0 1-1,0 0 1,2 1-1,27 2-5229,-7-6-1348</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22.994"/>
    </inkml:context>
    <inkml:brush xml:id="br0">
      <inkml:brushProperty name="width" value="0.025" units="cm"/>
      <inkml:brushProperty name="height" value="0.025" units="cm"/>
    </inkml:brush>
  </inkml:definitions>
  <inkml:trace contextRef="#ctx0" brushRef="#br0">81 0 17905,'0'0'13826,"-4"13"-13238,-14 33-399,-22 68 13,35-98-192,1 0-1,1 1 1,0-1-1,1 1 1,0 18-1,2-34-22,0 1-1,0 0 1,0 0-1,1-1 1,-1 1 0,0 0-1,1-1 1,-1 1 0,1 0-1,0-1 1,-1 1-1,1 0 1,0-1 0,0 1-1,0-1 1,0 0-1,0 1 1,1-1 0,-1 0-1,0 0 1,1 1-1,-1-1 1,3 1 0,-1-1-63,1 1 0,-1-1 0,0-1 0,0 1 0,1 0 0,-1-1 0,1 0 0,-1 0 0,0 0 0,1 0 0,5-1 0,1-1-289,-1 0 0,1-1 0,-1 0 1,0 0-1,0-1 0,0 0 0,-1-1 1,10-6-1,12-18-5748,-13 6-752,-2-6-5621</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23.353"/>
    </inkml:context>
    <inkml:brush xml:id="br0">
      <inkml:brushProperty name="width" value="0.025" units="cm"/>
      <inkml:brushProperty name="height" value="0.025" units="cm"/>
    </inkml:brush>
  </inkml:definitions>
  <inkml:trace contextRef="#ctx0" brushRef="#br0">40 1 16496,'0'0'6149,"-22"69"-3522,14-39-97,2 3-736,2 1-609,4-1-768,0-6-321,5-4-96,10-6-545,1-8-1281,2-9-2274,0 0-2274,0-17-9288</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23.697"/>
    </inkml:context>
    <inkml:brush xml:id="br0">
      <inkml:brushProperty name="width" value="0.025" units="cm"/>
      <inkml:brushProperty name="height" value="0.025" units="cm"/>
    </inkml:brush>
  </inkml:definitions>
  <inkml:trace contextRef="#ctx0" brushRef="#br0">71 16 9449,'0'0'14734,"9"-2"-13325,-7 2-1282,13-4 285,0 1 0,1 0 0,-1 1 0,1 1 0,-1 1 0,28 2 0,-43-2-403,1 1-1,0-1 1,-1 0-1,1 1 1,-1-1 0,1 1-1,-1-1 1,1 1-1,-1-1 1,1 1 0,-1 0-1,1-1 1,-1 1-1,0-1 1,1 1 0,-1 0-1,0-1 1,0 1-1,1 0 1,-1-1 0,0 1-1,0 0 1,0 0-1,0-1 1,0 1-1,0 0 1,0-1 0,0 1-1,0 0 1,0 0-1,0-1 1,-1 1 0,1 0-1,0-1 1,-1 2-1,-10 24 281,-8 0 158,-1-2 1,-33 32-1,35-39-85,0 1 0,2 0-1,0 2 1,1 0 0,-15 27 0,29-45-360,0-1 0,0 1 0,0-1 0,1 1 1,-1-1-1,0 1 0,1-1 0,-1 1 0,1 0 1,0 0-1,-1-1 0,1 1 0,0 0 1,0-1-1,0 1 0,0 0 0,0 0 0,1-1 1,-1 1-1,0 0 0,1-1 0,-1 1 0,2 2 1,-1-3-3,1 0 1,-1 0 0,0 0 0,1 0-1,-1 0 1,1 0 0,0-1-1,-1 1 1,1 0 0,0-1 0,-1 1-1,1-1 1,0 1 0,0-1-1,-1 0 1,1 0 0,0 0 0,2 0-1,11-1-3,1-1 0,-1-1-1,27-8 1,-40 11 3,74-20-2341,3 7-3475,-56 13-2330</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24.071"/>
    </inkml:context>
    <inkml:brush xml:id="br0">
      <inkml:brushProperty name="width" value="0.025" units="cm"/>
      <inkml:brushProperty name="height" value="0.025" units="cm"/>
    </inkml:brush>
  </inkml:definitions>
  <inkml:trace contextRef="#ctx0" brushRef="#br0">26 0 20916,'0'0'8904,"2"59"-7494,-7-22-385,-1 2-609,0 2-320,1-2-96,1-4 0,2-4 0,2-6-897,0-9-1153,0-9-3139</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24.913"/>
    </inkml:context>
    <inkml:brush xml:id="br0">
      <inkml:brushProperty name="width" value="0.025" units="cm"/>
      <inkml:brushProperty name="height" value="0.025" units="cm"/>
    </inkml:brush>
  </inkml:definitions>
  <inkml:trace contextRef="#ctx0" brushRef="#br0">42 30 12588,'0'0'5477,"-8"0"-3219,-26 1 6,42-4 2527,37-14-3187,-13 12-977,-1 2 1,0 1-1,45 2 0,-74 0-617,0 0 0,0 0 0,0 0 0,1 0-1,-1 0 1,0 0 0,0 0 0,0 1 0,0-1 0,0 1 0,1 0-1,-1 0 1,0-1 0,-1 1 0,1 0 0,0 1 0,0-1 0,0 0-1,-1 1 1,1-1 0,0 0 0,-1 1 0,1 0 0,-1-1 0,0 1 0,0 0-1,0 0 1,1 0 0,-2 0 0,1 0 0,0 0 0,0 0 0,-1 0-1,1 0 1,0 3 0,-2 0-3,1-1 0,-1 1-1,0-1 1,0 1 0,0-1 0,0 0-1,-1 1 1,0-1 0,0 0 0,0 0-1,0 0 1,-1 0 0,1 0 0,-1-1-1,0 1 1,-5 3 0,-11 10 78,-39 27 0,41-33-65,0 1-1,1 1 0,1 0 1,-16 18-1,30-30-11,-1 0 1,1 1-1,0-1 0,0 0 1,-1 1-1,1-1 0,0 1 1,1-1-1,-1 1 0,0-1 1,0 1-1,1-1 0,-1 1 1,0 0-1,1 0 1,0-1-1,-1 1 0,1 0 1,0 0-1,0-1 0,0 1 1,0 0-1,0 0 0,1 0 1,-1-1-1,2 4 0,-1-3 6,1 0-1,0 0 1,0-1-1,0 1 1,0 0-1,0-1 1,0 0-1,1 0 1,-1 1-1,0-1 1,1 0-1,-1-1 1,1 1-1,-1 0 1,1-1-1,2 1 1,13 1-279,1-1 1,-1 0-1,36-4 1,-42 1-960,-1 0 0,0-1 0,0 0 0,0 0 0,0-1-1,14-8 1,15-13-6618</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25.271"/>
    </inkml:context>
    <inkml:brush xml:id="br0">
      <inkml:brushProperty name="width" value="0.025" units="cm"/>
      <inkml:brushProperty name="height" value="0.025" units="cm"/>
    </inkml:brush>
  </inkml:definitions>
  <inkml:trace contextRef="#ctx0" brushRef="#br0">112 0 16400,'0'0'2562,"-8"10"43,-9 12-402,0 1-1,-21 41 0,33-55-1852,1 0-1,0 0 0,0 0 0,1 1 0,0-1 0,0 1 1,1 0-1,1 0 0,-1 0 0,2 0 0,-1-1 0,3 21 1,-2-29-348,1 1 0,0-1 0,0 0 0,0 0 1,0 1-1,0-1 0,0 0 0,0 0 1,1 0-1,-1 0 0,0 0 0,1 0 0,-1 0 1,0-1-1,1 1 0,-1 0 0,1-1 0,-1 1 1,1-1-1,-1 1 0,1-1 0,0 0 1,-1 0-1,1 0 0,-1 0 0,4 0 0,46-4-29,-41 1-508,-1 0 1,0-1 0,0 0 0,0 0-1,0-1 1,-1 0 0,1 0 0,11-11-1,-15 12-370,1-1-1,-1 0 1,0 0-1,0-1 0,0 1 1,-1-1-1,0 0 1,0 0-1,-1 0 0,1-1 1,-1 1-1,2-10 1,-23 30 6163,4 2-3752,2 1 1,0 0-1,1 0 1,-11 24-1,16-29-1365,1 0 0,1 0-1,0 0 1,1 1-1,0-1 1,0 1-1,2 0 1,-1 13 0,4-6-2282,6-10-4126</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26.205"/>
    </inkml:context>
    <inkml:brush xml:id="br0">
      <inkml:brushProperty name="width" value="0.025" units="cm"/>
      <inkml:brushProperty name="height" value="0.025" units="cm"/>
    </inkml:brush>
  </inkml:definitions>
  <inkml:trace contextRef="#ctx0" brushRef="#br0">1 164 13645,'0'0'12422,"12"-5"-11183,-1-2-945,-6 4-166,1 0-1,-1 0 1,1 0-1,0 1 1,0 0 0,0 0-1,0 1 1,0-1 0,0 1-1,0 1 1,11-1 0,89 1 1074,723-18 78,-739 12-1191,562-31-437,3 39 639,-613 1-131,-1-2 0,1-2 0,-1-1 1,0-2-1,0-2 0,55-16 0,-76 16-160,7-3 0,0 2 0,1 0 0,28-2 0,-60 10-732,-13 2-5455,2-3-1628</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25.148"/>
    </inkml:context>
    <inkml:brush xml:id="br0">
      <inkml:brushProperty name="width" value="0.025" units="cm"/>
      <inkml:brushProperty name="height" value="0.025" units="cm"/>
    </inkml:brush>
  </inkml:definitions>
  <inkml:trace contextRef="#ctx0" brushRef="#br0">78 18 18770,'0'0'6053,"-51"-18"-3458,34 18-193,8 5-1825,8 15-513,1 2-96,10-1-1666,8-4-4227,1-5-8425</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34.924"/>
    </inkml:context>
    <inkml:brush xml:id="br0">
      <inkml:brushProperty name="width" value="0.025" units="cm"/>
      <inkml:brushProperty name="height" value="0.025" units="cm"/>
    </inkml:brush>
  </inkml:definitions>
  <inkml:trace contextRef="#ctx0" brushRef="#br0">1 227 11435,'0'0'20275,"79"-49"-19218,-29 12-1057,47-48 0,-42 35 0,-54 50 0,-1 0 0,0-1 0,0 1 0,0 0 0,0-1 0,0 1 0,1 0 0,-1 0 0,0-1 0,0 1 0,1 0 0,-1 0 0,0-1 0,0 1 0,1 0 0,-1 0 0,0 0 0,1 0 0,-1-1 0,0 1 0,1 0 0,-1 0 0,0 0 0,1 0 0,-1 0 0,0 0 0,1 0 0,-1 0 0,0 0 0,1 0 0,-1 0 0,0 0 0,1 0 0,-1 0 0,0 0 0,1 0 0,-1 0 0,0 1 0,1-1 0,-1 0 0,0 0 0,0 0 0,1 0 0,-1 1 0,0-1 0,0 0 0,1 0 0,-1 1 0,1-1 0,-2 25 0,-12 30 0,12-55 0,-11 37 0,8-26 0,-1 1 0,1 0 0,1 0 0,0 0 0,0 1 0,2-1 0,-1 1 0,2-1 0,-1 1 0,3 19 0,-1-32-91,-1 1-1,0 0 1,1 0 0,-1 0-1,1 0 1,-1-1 0,1 1-1,-1 0 1,1-1 0,-1 1-1,1 0 1,0-1 0,-1 1-1,1 0 1,0-1 0,-1 1-1,1-1 1,0 0 0,0 1-1,0-1 1,0 1 0,1-1-1,20 3-5676,-4-3-2891</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36.021"/>
    </inkml:context>
    <inkml:brush xml:id="br0">
      <inkml:brushProperty name="width" value="0.025" units="cm"/>
      <inkml:brushProperty name="height" value="0.025" units="cm"/>
    </inkml:brush>
  </inkml:definitions>
  <inkml:trace contextRef="#ctx0" brushRef="#br0">9 95 3651,'-9'-11'10128,"11"-6"-4797,-1 14-4901,-1 1-1,1 0 0,0 0 1,1-1-1,-1 1 1,0 0-1,1 0 0,-1 0 1,1 0-1,-1 1 1,4-4-1,4 0 379,0 0-1,0 1 1,1 0 0,0 0-1,12-3 1,-8 4-486,0 1 0,0 0 0,0 0 0,0 2 0,0 0 0,16 2 0,-28-2-317,0 0-1,-1 0 1,1 0 0,0 0 0,0 0-1,0 1 1,0-1 0,-1 1 0,1-1-1,0 1 1,0 0 0,-1-1 0,1 1-1,0 0 1,-1 0 0,1 0 0,-1 1-1,0-1 1,1 0 0,-1 1-1,0-1 1,0 0 0,1 1 0,-1-1-1,0 1 1,-1 0 0,1-1 0,0 1-1,0 0 1,-1 0 0,1-1 0,-1 1-1,1 0 1,-1 0 0,0 0-1,0 0 1,0-1 0,0 1 0,0 0-1,0 0 1,-1 0 0,1 0 0,0 0-1,-1-1 1,-1 4 0,0 2 106,-1 0 0,-1 0 0,1 0 0,-1 0 1,0-1-1,0 1 0,-1-1 0,0 0 0,-11 9 0,-41 28-26,41-32-86,1 0-1,0 0 0,0 2 0,1 0 1,-22 27-1,35-39 2,1 0 0,-1-1 0,0 1 0,1 0 0,-1 0 0,1 0 0,-1 0 0,1 0 0,0 0 0,-1 0 0,1 0 0,0 0 0,0 0 0,0 0 0,0 0 0,-1 0 0,1 0 0,1 0 0,-1 0 0,0 0 0,0 0 0,0 0 0,0 0 0,1 0 0,-1 0 0,1 0 0,-1 0 0,0 0 0,1 0 0,-1-1 0,1 1 0,0 0 0,-1 0 0,1 0 0,0-1 0,0 1 0,-1 0 0,1-1 0,0 1 0,0-1 0,0 1 0,0-1 0,0 1 0,0-1 0,0 1 0,-1-1 0,3 0 0,7 3 0,-1 0 0,1-1 0,0 0 0,10 0 0,-8-1 0,56 5-2450,-61-6 1763,-1 0 0,1-1 0,0 0 0,-1 0-1,1 0 1,-1-1 0,1 0 0,-1 0 0,0 0 0,0-1-1,0 0 1,0 0 0,5-5 0,4-4-10337</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36.682"/>
    </inkml:context>
    <inkml:brush xml:id="br0">
      <inkml:brushProperty name="width" value="0.025" units="cm"/>
      <inkml:brushProperty name="height" value="0.025" units="cm"/>
    </inkml:brush>
  </inkml:definitions>
  <inkml:trace contextRef="#ctx0" brushRef="#br0">42 1 13389,'0'0'13767,"4"2"-11738,-3-1-1984,1-1 0,-1 2 0,0-1 0,1 0 0,-1 0 0,0 0 0,0 0 0,0 1-1,0-1 1,0 0 0,0 1 0,0-1 0,0 1 0,-1 0 0,1-1 0,-1 1 0,1-1 0,-1 1 0,1 0 0,-1-1 0,0 1 0,0 0 0,0-1 0,0 1 0,0 0 0,0 0 0,0-1-1,-1 1 1,1 0 0,-1-1 0,0 4 0,-4 10 430,-1-1 0,-15 29-1,16-34-354,0 0 0,0 0 0,1 1 0,1-1 0,-4 15 0,7-23-120,0 0 0,-1 0 0,1 0 0,0 0 0,0 0 0,1 0 0,-1 0 0,0 0 0,0-1 0,0 1 0,1 0 0,-1 0 0,0 0 0,1 0 0,-1 0 0,1 0 0,-1-1 0,1 1 0,-1 0 0,1 0 0,-1-1 0,1 1 0,0 0 0,-1-1 0,1 1 0,0-1 0,0 1 0,1 0 0,1 0 0,0 0 0,0 0 0,-1-1 0,1 1 0,0-1 0,0 0 0,0 0 0,0 0 0,5-1 0,3-1 0,-1 0 0,0 0 0,0-1 0,18-9 0,-1-3-2536,12-17-6909,-35 28 8190,0-1 0,-1 1 1,0-1-1,0 1 0,0-1 0,4-9 0,-1-18 3950,-4 45 5326,-6 17-5274,3-27-1840,-11 70 2960,-5 41-1499,13-37-8742</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37.053"/>
    </inkml:context>
    <inkml:brush xml:id="br0">
      <inkml:brushProperty name="width" value="0.025" units="cm"/>
      <inkml:brushProperty name="height" value="0.025" units="cm"/>
    </inkml:brush>
  </inkml:definitions>
  <inkml:trace contextRef="#ctx0" brushRef="#br0">40 1 18001,'0'0'9225,"-20"59"-6695,13-32-960,1 5-962,1 2-512,4 4-96,1-2-993,0 1-768,0-7 383,0-5-511,0-9-1731,2-12-896,2-4-3652</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37.397"/>
    </inkml:context>
    <inkml:brush xml:id="br0">
      <inkml:brushProperty name="width" value="0.025" units="cm"/>
      <inkml:brushProperty name="height" value="0.025" units="cm"/>
    </inkml:brush>
  </inkml:definitions>
  <inkml:trace contextRef="#ctx0" brushRef="#br0">54 0 18546,'0'0'13837,"-1"11"-13485,-2 7-342,-1 0-1,0 0 1,-13 27 0,-4 20-17,20-63 7,0 1 0,1 0 0,-1-1 0,1 1 0,-1-1 0,1 1 0,0 0 0,0-1 0,0 1 0,1 0 0,-1-1 0,2 6 0,-2-7 0,1 0 0,0 0 0,-1 0 0,1 0 0,0 1 0,0-1 0,-1 0 0,1-1 0,0 1 0,0 0 0,0 0 0,0 0 0,0 0 0,0-1 0,1 1 0,-1 0 0,0-1 0,0 1 0,2-1 0,2 1 0,-1 0 0,1-1 0,-1 0 0,1 0 0,-1 0 0,1-1 0,0 0 0,-1 1 0,0-2 0,1 1 0,-1 0 0,0-1 0,1 0 0,3-2 0,27-16-2506,-27 14 770,1 0 0,-1 0 0,0-1 0,0 0 0,0-1 0,-1 1 0,6-11 0,-2 2-7430</inkml:trace>
  <inkml:trace contextRef="#ctx0" brushRef="#br0" timeOffset="1">232 66 6342,'0'0'19795,"-8"52"-16656,2-29-1314,-1 6-511,2 0-962,0 3-352,5-1 0,0-6 0,0-4-128,11-9-2050,7-11-2563,4-1-3426</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37.865"/>
    </inkml:context>
    <inkml:brush xml:id="br0">
      <inkml:brushProperty name="width" value="0.025" units="cm"/>
      <inkml:brushProperty name="height" value="0.025" units="cm"/>
    </inkml:brush>
  </inkml:definitions>
  <inkml:trace contextRef="#ctx0" brushRef="#br0">180 5 22421,'0'0'4746,"-8"-1"-3315,0 0-1304,1 1 0,-1 0 1,1 0-1,-1 1 0,1 0 0,-1 0 1,1 1-1,0 0 0,0 0 1,0 0-1,0 1 0,0 0 0,0 1 1,1-1-1,-1 1 0,1 1 0,0-1 1,-9 10-1,12-11-10,0-1-1,1 1 1,-1 0 0,1 0 0,0 1-1,0-1 1,0 0 0,0 1 0,0-1-1,1 1 1,0 0 0,-1-1 0,1 1-1,0 5 1,1-8-117,0 0 0,1-1 0,-1 1 0,0-1 0,1 1 0,-1-1 0,0 0 0,1 1 0,-1-1 0,1 1 0,-1-1 0,1 0 0,-1 1 0,1-1 0,-1 0 0,1 1 0,-1-1 0,1 0 0,0 0 0,-1 0 0,1 1 0,-1-1 0,1 0 0,0 0 0,-1 0 0,1 0 0,-1 0 0,1 0 0,1-1 0,23 1 0,-21-1 0,7 0-161,-1-2 0,1 1 0,-1-2 0,0 1 0,0-1 0,0-1 0,0 0 0,-1 0 0,0-1 0,0 0 0,-1 0 0,1-1 0,-1-1 0,-1 1 0,1-1 0,-1 0 0,-1-1 0,7-10 0,-17 29 177,-5 6 387,2 0 0,0 1 0,-9 34 0,15-45-323,0-1-1,1 1 1,-1 0-1,1-1 1,0 1-1,0 0 1,1-1-1,0 1 1,0 0-1,0-1 1,0 1-1,1-1 1,0 1-1,0-1 1,1 0-1,0 0 1,5 9-1,-4-9-79,0 0 0,-1 0 0,0 0 0,0 1 0,0-1 0,-1 1 0,1-1 0,-1 1 0,-1 0 0,1 0 0,-1 0 0,0 7 0,-1-11 0,0 1 0,0-1 0,-1 0 0,1 1 0,-1-1 0,0 0 0,1 0 0,-1 0 0,0 0 0,-1 0 0,1 0 0,0 0 0,0 0 0,-1 0 0,1 0 0,-1 0 0,0-1 0,1 1 0,-1-1 0,0 1 0,0-1 0,0 0 0,0 0 0,0 0 0,0 0 0,0 0 0,-1 0 0,1 0 0,0-1 0,0 1 0,-1-1 0,1 0 0,-4 0 0,-6 2-76,1 0-1,-1-1 1,0-1 0,0 0 0,-14-2-1,24 2-40,0-1 0,0 1 0,0 0 0,0 0 0,0-1 0,0 1 0,0-1 0,0 0 0,0 1 0,1-1-1,-1 0 1,0 0 0,1 0 0,-1 0 0,0-1 0,1 1 0,0 0 0,-1-1 0,1 1 0,0-1 0,-1 1 0,1-1 0,0 0 0,0 1 0,0-1-1,1 0 1,-1 0 0,0 0 0,1 1 0,-1-1 0,1 0 0,-1 0 0,1 0 0,0 0 0,0 0 0,0 0 0,0 0 0,1-3 0,4-13-11292</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02.753"/>
    </inkml:context>
    <inkml:brush xml:id="br0">
      <inkml:brushProperty name="width" value="0.025" units="cm"/>
      <inkml:brushProperty name="height" value="0.025" units="cm"/>
    </inkml:brush>
  </inkml:definitions>
  <inkml:trace contextRef="#ctx0" brushRef="#br0">0 13 6822,'0'0'11136,"13"-3"-10031,2 0-876,0 0 0,0 1 0,0 1 0,0 1 0,1 0 0,-1 1 0,30 5-1,14 8-276,-1 3-1,-1 2 0,-1 2 0,0 3 0,87 52 0,-133-70 37,0-1 0,0 0 0,1-1 0,-1 0 0,1 0 0,0-1 0,0-1 0,0 1 0,17 0 0,0-3-44,1-1-1,37-6 1,-2 0-867,-62 6 847,0 1 1,0-1-1,0 1 0,0 0 1,0 0-1,1 0 0,-1 0 1,0 0-1,0 1 0,0-1 1,0 1-1,0-1 0,2 2 1,-3 0 133,0-1 0,0 1 0,0-1 1,0 1-1,-1 0 0,1-1 0,-1 1 1,1 0-1,-1-1 0,1 1 0,-1 0 1,0 0-1,0 2 0,0 0 186,1-2-163,-1 0 0,1 0 0,0 0 0,-1 0-1,1 0 1,0-1 0,0 1 0,0 0 0,1-1 0,-1 1 0,0 0-1,1-1 1,-1 0 0,0 1 0,1-1 0,0 0 0,-1 0 0,1 1 0,0-1-1,0-1 1,0 1 0,-1 0 0,1 0 0,0-1 0,0 1 0,0-1 0,0 0-1,0 1 1,0-1 0,0 0 0,0 0 0,0 0 0,0 0 0,4-1 0,9-1 171,1 1 0,0-2 0,18-5 0,-27 6-253,25-6 7,2 2-1,-1 0 0,0 3 1,64 1-1,-92 2 63,1 1 1,-1 0-1,1 1 1,-1 0-1,0 0 0,0 0 1,1 0-1,8 6 1,-9-5 107,0 0 1,0 0-1,0-1 1,0 1-1,1-2 1,-1 1-1,1 0 1,-1-1-1,7 1 1,8-2 226,0-1-1,-1-1 1,1 0-1,37-10 1,78-33-1246,-31 10-3898,-55 22-1527,-7 2-6421</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03.832"/>
    </inkml:context>
    <inkml:brush xml:id="br0">
      <inkml:brushProperty name="width" value="0.025" units="cm"/>
      <inkml:brushProperty name="height" value="0.025" units="cm"/>
    </inkml:brush>
  </inkml:definitions>
  <inkml:trace contextRef="#ctx0" brushRef="#br0">52 0 17008,'0'0'2509,"-6"13"-1783,-2 3-630,1 1-1,0 0 0,2 0 1,0 0-1,0 0 1,2 1-1,-2 21 1,5-37-98,0-1 0,0 0 1,0 0-1,0 0 1,0 0-1,0 0 1,0 0-1,0 0 1,0 1-1,1-1 1,-1 0-1,0 0 0,1 0 1,-1 0-1,1 0 1,0 0-1,-1 0 1,1 0-1,-1-1 1,1 1-1,0 0 1,0 0-1,0 0 1,-1-1-1,1 1 0,0 0 1,2 0-1,-1-1 6,0 1-1,0-1 1,0 0-1,0 0 1,0 0-1,0 0 0,0 0 1,0 0-1,0-1 1,0 1-1,0-1 1,0 1-1,3-3 0,5-1 34,0-1-1,-1-1 1,0 1-1,15-13 0,44-55-86,-50 52-79,0 1 0,26-21 0,-46 77 1810,-8 5-1006,6-28-573,0 1 0,2 0 0,-1 0 0,1 0-1,1 0 1,1 24 0,0-37-80,0 0-1,0 0 1,1 0-1,-1 0 1,0 0-1,0 0 0,1 0 1,-1 0-1,1 0 1,-1 0-1,1 0 1,-1 0-1,1 0 1,0 0-1,-1-1 1,1 1-1,0 0 0,0 0 1,-1-1-1,1 1 1,0 0-1,0-1 1,0 1-1,0-1 1,0 1-1,0-1 1,0 0-1,1 1 1,1-1 65,0 0 0,0 1 1,0-1-1,0-1 1,0 1-1,0 0 0,-1-1 1,1 1-1,0-1 1,3-1-1,5-2 109,-1-1-1,0 0 1,-1 0 0,15-10 0,2-7-74,42-48-1,9-8-44,-77 78-93,0 0 0,1-1 1,-1 1-1,0-1 0,0 1 0,1 0 0,-1-1 1,0 1-1,0 0 0,1-1 0,-1 1 0,0 0 1,1 0-1,-1-1 0,0 1 0,1 0 0,-1 0 1,1 0-1,-1-1 0,0 1 0,1 0 0,-1 0 1,1 0-1,-1 0 0,0 0 0,1 0 0,-1 0 1,1 0-1,-1 0 0,1 0 0,-1 0 1,0 0-1,1 0 0,-1 0 0,1 0 0,-1 0 1,1 1-1,-1-1 0,0 0 0,1 0 0,-1 0 1,0 1-1,1-1 0,-1 0 0,0 0 0,1 1 1,-1-1-1,0 0 0,0 1 0,1-1 0,-1 0 1,0 1-1,1 0 0,0 24-6103,-1-19 2222,0 1-7330</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04.192"/>
    </inkml:context>
    <inkml:brush xml:id="br0">
      <inkml:brushProperty name="width" value="0.025" units="cm"/>
      <inkml:brushProperty name="height" value="0.025" units="cm"/>
    </inkml:brush>
  </inkml:definitions>
  <inkml:trace contextRef="#ctx0" brushRef="#br0">171 0 4740,'0'0'10960,"-10"5"-7805,-5 0-2384,-4 3-295,1 0 0,0 0 0,-22 15 0,37-21-401,-1 0 0,1 0 0,0 1 1,-1-1-1,1 1 0,0-1 0,1 1 0,-1 0 0,0 1 0,1-1 1,0 0-1,0 1 0,0-1 0,0 1 0,0 0 0,1-1 1,-1 1-1,1 0 0,0 0 0,0 0 0,1 0 0,-1 0 1,1 0-1,0 5 0,1-8-61,-1 1 0,1-1 0,0 0-1,0 0 1,0 0 0,0 0 0,0 0 0,0 0 0,0 0 0,0 0 0,0 0 0,0 0 0,1 0 0,-1-1-1,0 1 1,1 0 0,-1-1 0,0 1 0,1-1 0,-1 0 0,1 1 0,-1-1 0,1 0 0,-1 0-1,0 0 1,1 0 0,-1 0 0,1 0 0,-1 0 0,3-1 0,2 0 11,0 1 1,0-1-1,0 0 0,0 0 1,0-1-1,7-3 0,-7 1 53,0 1 0,-1-2-1,0 1 1,0-1 0,0 0-1,0 0 1,-1 0 0,0 0-1,0-1 1,0 0 0,0 0-1,-1 0 1,0 0 0,-1 0-1,1-1 1,-1 1 0,-1-1 0,1 0-1,0-10 1,-22 37 333,16-14-440,0 1-1,0 0 1,1 0-1,0 0 1,1 0 0,0 0-1,0 0 1,0 1 0,1-1-1,0 1 1,0 7 0,2-14-64,-1 0 1,0 0 0,1 0 0,-1 0 0,1 0 0,-1 0 0,1 0 0,-1 0-1,1 0 1,0 0 0,0 0 0,-1-1 0,1 1 0,0 0 0,0 0 0,0-1-1,0 1 1,0-1 0,0 1 0,0-1 0,0 1 0,0-1 0,0 1 0,0-1-1,0 0 1,0 0 0,0 0 0,0 1 0,0-1 0,0 0 0,0 0 0,1 0-1,-1-1 1,0 1 0,0 0 0,0 0 0,2-1 0,3 0-818,0 0 0,0 0 0,0-1 0,0 0 0,0 0 0,5-3 0,21-16-7354</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04.534"/>
    </inkml:context>
    <inkml:brush xml:id="br0">
      <inkml:brushProperty name="width" value="0.025" units="cm"/>
      <inkml:brushProperty name="height" value="0.025" units="cm"/>
    </inkml:brush>
  </inkml:definitions>
  <inkml:trace contextRef="#ctx0" brushRef="#br0">94 120 16400,'0'0'1430,"-12"11"81,4-3-1220,-37 38 1133,42-43-1226,0 1-1,0 0 0,0 0 1,1 0-1,0 0 1,-1 0-1,2 0 0,-1 1 1,0-1-1,1 1 1,0-1-1,0 1 0,0 5 1,1-10-192,0 0 0,0 1 0,0-1 0,0 0 0,0 1 0,0-1 0,0 1 0,0-1 0,0 0 0,0 1 0,0-1 0,0 0 0,1 1 0,-1-1 0,0 0 0,0 0 0,0 1 0,1-1 0,-1 0 0,0 1 1,0-1-1,1 0 0,-1 0 0,0 0 0,1 1 0,-1-1 0,0 0 0,1 0 0,-1 0 0,0 0 0,1 1 0,-1-1 0,0 0 0,1 0 0,-1 0 0,0 0 0,1 0 0,19-4 136,14-14 53,-17 2-318,-1 0 1,0-1 0,-1 0 0,-1-1-1,0-1 1,-2 0 0,0-1-1,-1 0 1,-1-1 0,7-23-1,-15 36 966,-5 7-354,-12 18-233,-18 29-279,29-41 67,1 0 1,0 0 0,0 0-1,1 1 1,-1-1 0,1 1-1,1 0 1,-1-1 0,1 1-1,0 0 1,0 0 0,0 10-1,2-13-176,-1 0 0,1 0 0,0 1 0,0-1 0,1 0 0,-1 0 0,1 0 0,-1 0 0,1 0-1,0 0 1,0-1 0,0 1 0,0-1 0,1 1 0,-1-1 0,1 0 0,0 0 0,-1 0 0,1 0 0,0 0 0,0-1 0,0 1 0,5 1-1,38 12-9513,-26-12 3042</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26.224"/>
    </inkml:context>
    <inkml:brush xml:id="br0">
      <inkml:brushProperty name="width" value="0.025" units="cm"/>
      <inkml:brushProperty name="height" value="0.025" units="cm"/>
    </inkml:brush>
  </inkml:definitions>
  <inkml:trace contextRef="#ctx0" brushRef="#br0">224 163 11371,'0'0'3384,"2"-10"-645,6-34-161,-8 42-2459,0 0-1,0 1 1,0-1-1,0 0 1,0 0-1,0 1 1,0-1-1,0 0 1,-1 1-1,1-1 1,-1 0-1,1 1 1,-1-1-1,0 0 1,1 1-1,-1-1 0,0 1 1,0-1-1,0 1 1,0 0-1,0-1 1,-1 1-1,1 0 1,0 0-1,-1 0 1,1 0-1,-1 0 1,1 0-1,-1 0 1,1 0-1,-1 1 1,1-1-1,-1 0 1,0 1-1,1 0 1,-1-1-1,0 1 1,0 0-1,1 0 0,-1 0 1,0 0-1,-3 0 1,-1 0-62,-1 1 1,1-1-1,-1 1 1,1 1-1,0-1 1,-1 1-1,1 0 1,0 0-1,-10 6 1,5 0-32,0 1 0,0 0 0,1 1 0,0 0 0,-9 13 1,14-17 39,0 1 1,1-1 0,0 2 0,0-1 0,0 0-1,1 1 1,0-1 0,0 1 0,1 0-1,-2 9 1,4-17-64,0 1 0,0 0 0,0 0 0,1-1 0,-1 1-1,0 0 1,0 0 0,1-1 0,-1 1 0,1 0 0,-1-1 0,0 1 0,1-1-1,-1 1 1,1 0 0,0-1 0,-1 1 0,1-1 0,-1 0 0,1 1 0,0-1-1,-1 1 1,1-1 0,0 0 0,-1 0 0,1 1 0,0-1 0,0 0 0,-1 0 0,1 0-1,0 0 1,0 0 0,-1 0 0,1 0 0,0 0 0,0 0 0,0 0 0,-1 0-1,1 0 1,0 0 0,-1-1 0,2 0 0,37-8 44,-18 1-71,-9 2-61,1 1 0,0 1 0,0 0 0,26-4 0,-36 8 79,0 0 0,0 0 0,0 0 0,0 0 0,-1 0 0,1 1 0,0-1 0,0 1-1,-1-1 1,1 1 0,0 0 0,-1 0 0,1 1 0,-1-1 0,1 0 0,-1 1 0,1 0 0,-1-1 0,0 1 0,0 0 0,0 0 0,0 0 0,0 0 0,-1 1 0,1-1 0,0 0 0,-1 1 0,0-1 0,2 6 0,3 10 130,-2 1 1,0 0-1,-1 0 0,-1 0 0,-1 0 0,-1 0 1,0 1-1,-2-1 0,0 0 0,-1 0 0,0 0 1,-2 0-1,-1-1 0,-8 20 0,12-33-31,-27 51 1551,27-53-1584,1-1 1,0 0-1,-1 0 0,1 0 0,-1 0 0,0-1 0,1 1 0,-1 0 0,0-1 0,0 1 0,0-1 0,0 0 0,0 1 0,-1-1 1,1 0-1,0 0 0,-1-1 0,1 1 0,0 0 0,-1-1 0,-3 1 0,5-1-61,0-1 0,0 1 0,1 0 0,-1-1 0,0 1 0,1-1-1,-1 1 1,0-1 0,1 1 0,-1-1 0,0 0 0,1 1 0,-1-1 0,1 0 0,-1 1 0,1-1-1,0 0 1,-1 0 0,1 1 0,0-1 0,-1 0 0,1 0 0,0 0 0,0 0 0,0 1 0,0-1 0,0 0-1,0-1 1,-1-33-306,2 26 150,0-8-166,1-1 1,0 1 0,1 0-1,1 0 1,1 0 0,1 0-1,0 1 1,1 0 0,1 0-1,0 1 1,1 0 0,1 0 0,12-15-1,0 4 290,0 2 0,2 0-1,0 1 1,2 2-1,0 0 1,31-16 0,-52 33 32,0 1 1,0 0-1,1 0 1,-1 0 0,1 1-1,0 0 1,0 0-1,0 1 1,-1-1-1,2 1 1,6 0-1,-13 1 1,1 0-1,0 1 0,-1-1 0,1 0 0,-1 1 0,1-1 0,-1 0 0,1 1 0,0-1 0,-1 1 0,1-1 0,-1 1 0,0-1 0,1 1 0,-1-1 0,1 1 0,-1 0 0,0-1 1,1 1-1,-1-1 0,0 1 0,0 0 0,0-1 0,1 1 0,-1 0 0,0-1 0,0 1 0,0 0 0,0 0 0,0-1 0,0 1 0,0 0 0,-1-1 0,1 1 0,0 0 0,0-1 1,0 1-1,-1-1 0,1 1 0,-1 1 0,-10 29-30,-16 9 81,19-30 354,1 0 0,1 0 0,-10 20 0,54-68 487,-30 25-839,0 1 0,-1-1-1,-1 0 1,0-1 0,0 0-1,-2 0 1,0 0 0,0 0 0,-1-1-1,-1 1 1,0-1 0,-2 0-1,1 1 1,-2-1 0,-2-22 0,1 30-371,-1 8-706,4 13-514,2-9 778,1 0 1,-1 0-1,1 0 1,0 0-1,1-1 1,-1 0-1,1 0 1,-1 0-1,1 0 1,0-1-1,1 0 1,7 4-1,22 10-5832</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04.884"/>
    </inkml:context>
    <inkml:brush xml:id="br0">
      <inkml:brushProperty name="width" value="0.025" units="cm"/>
      <inkml:brushProperty name="height" value="0.025" units="cm"/>
    </inkml:brush>
  </inkml:definitions>
  <inkml:trace contextRef="#ctx0" brushRef="#br0">84 0 12780,'0'0'6983,"-7"10"-5809,3-5-951,0-1-20,0 0-1,0 1 1,0-1-1,1 1 1,0 0-1,0 0 1,0 0-1,1 1 1,-1-1-1,1 0 1,-2 10-1,8-14-540,0 1 0,1 0 0,-1-1 0,0 0 0,0 0 0,1-1 0,-1 1 0,6-1 0,-7 1-26,10-1-578,-8 0 816,0 0 0,-1 0 0,1 0-1,-1 1 1,1 0 0,-1-1-1,1 2 1,-1-1 0,5 2 0,-9-2 236,0-1 0,0 1 1,1 0-1,-1-1 0,0 1 1,0 0-1,0-1 0,0 1 1,0 0-1,0 0 0,0-1 1,0 1-1,0 0 0,-1-1 1,1 1-1,0 0 1,0-1-1,-1 1 0,1-1 1,0 1-1,-1 0 0,1-1 1,0 1-1,-1-1 0,1 1 1,-1-1-1,1 1 0,-1-1 1,1 1-1,-1-1 0,1 0 1,-1 1-1,0 0 0,-24 16 750,20-14-528,-16 13 466,16-12-650,1 0-1,-1 0 0,0 0 1,0-1-1,0 1 0,0-1 1,-1-1-1,1 1 1,-1-1-1,0 0 0,0 0 1,1 0-1,-10 1 0,15-5-420,-1 0 0,1 0 0,0 1 0,-1-1 0,1 0 0,0 0 0,0 0 0,0 1 0,0-1 0,1 0 0,-1 0 0,0 0 0,2-2 0,12-28-4441,8-7-2861</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05.285"/>
    </inkml:context>
    <inkml:brush xml:id="br0">
      <inkml:brushProperty name="width" value="0.025" units="cm"/>
      <inkml:brushProperty name="height" value="0.025" units="cm"/>
    </inkml:brush>
  </inkml:definitions>
  <inkml:trace contextRef="#ctx0" brushRef="#br0">34 1 16143,'0'0'7805,"-2"11"-6609,-5 33-186,-2 7-770,2 1 0,-1 65-1,8-116-288,0 1 0,0-1-1,0 1 1,0-1-1,0 0 1,1 1-1,-1-1 1,0 1 0,1-1-1,-1 0 1,1 1-1,-1-1 1,1 0-1,-1 0 1,1 1 0,0-1-1,0 0 1,0 0-1,0 0 1,0 0-1,0 0 1,1 1-1,-1-1-19,1-1-1,-1 0 1,0 1-1,1-1 0,-1 0 1,1 0-1,-1 0 0,0 0 1,1 0-1,-1 0 0,0-1 1,1 1-1,-1 0 0,0-1 1,1 1-1,-1 0 0,0-1 1,2-1-1,3-1-53,1-1 0,-1 0 0,-1 0 1,1-1-1,0 0 0,-1 0 0,5-6 0,-9 9 264,1-1-1,-1 1 1,1 0 0,0 0-1,0 0 1,0 0 0,0 0-1,0 0 1,1 0 0,-1 1-1,0-1 1,1 1 0,-1 0-1,1 0 1,0 0 0,-1 0-1,1 0 1,0 0 0,-1 1-1,1-1 1,0 1 0,0 0-1,0 0 1,0 0 0,-1 0-1,1 0 1,3 1 0,-1-1-375,6-1 247,0 0 0,0-1 1,-1 0-1,1-1 0,-1 0 0,0-1 0,19-9 1,37-11-2069,-65 23 2070,-1 1-1,0 0 1,1 0-1,-1 0 0,0 0 1,1-1-1,-1 1 1,0 0-1,1 0 1,-1 0-1,1 0 0,-1 0 1,0 0-1,1 0 1,-1 0-1,1 0 0,-1 0 1,0 0-1,1 0 1,-1 0-1,1 1 0,-1-1 1,0 0-1,1 0 1,-1 0-1,0 0 0,1 1 1,-1-1-1,0 0 1,1 0-1,-1 1 0,0-1 1,0 0-1,1 0 1,-1 1-1,0-1 0,0 0 1,1 1-1,-1-1 1,0 1-1,0-1 0,0 0 1,0 1-1,0-1 1,1 0-1,-1 1 0,0-1 1,0 1-1,0-1 1,0 0-1,0 1 0,0-1 1,0 1-1,0-1 1,-1 1-1,-9 28 2480,4-12-584,6-17-1755,15-11-4084,14-9-7784,-7 8-1179</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05.751"/>
    </inkml:context>
    <inkml:brush xml:id="br0">
      <inkml:brushProperty name="width" value="0.025" units="cm"/>
      <inkml:brushProperty name="height" value="0.025" units="cm"/>
    </inkml:brush>
  </inkml:definitions>
  <inkml:trace contextRef="#ctx0" brushRef="#br0">101 0 15727,'0'0'10463,"-9"1"-9966,7-1-490,-42 9 450,42-8-461,0-1 0,1 0 1,-1 1-1,0 0 0,1-1 0,-1 1 1,1 0-1,-1 0 0,1-1 0,-1 1 1,1 1-1,-1-1 0,1 0 0,0 0 1,0 0-1,-1 1 0,1-1 0,0 1 1,0-1-1,0 1 0,1-1 0,-1 1 1,0-1-1,0 1 0,1 0 0,-1 1 1,1-2-116,1 0 1,-1 0-1,1 0 0,0 0 1,-1-1-1,1 1 1,-1 0-1,1 0 1,0-1-1,0 1 1,-1-1-1,1 1 1,0 0-1,0-1 0,0 0 1,0 1-1,0-1 1,0 0-1,0 1 1,0-1-1,0 0 1,0 0-1,0 0 1,-1 1-1,1-1 0,0 0 1,0-1-1,2 1 1,36 1-1261,-32-2 1231,-5 1 168,-1 0 1,1 0 0,0 0-1,-1 0 1,1 0-1,-1 0 1,1 0 0,-1 1-1,1-1 1,-1 0-1,1 1 1,-1-1-1,1 1 1,-1 0 0,0 0-1,1-1 1,-1 1-1,0 0 1,0 0 0,0 0-1,1 0 1,-1 0-1,0 0 1,0 1-1,1 1 1,-2-1 55,0 0-1,0-1 1,1 1-1,-2-1 1,1 1-1,0 0 1,0-1-1,-1 1 1,1 0-1,0-1 1,-1 1-1,0-1 1,1 1 0,-1-1-1,0 1 1,0-1-1,0 0 1,0 1-1,0-1 1,0 0-1,0 0 1,0 1-1,-1-1 1,-1 1 0,-3 4 329,-1 0 1,1-1 0,-1 0-1,0-1 1,0 1 0,0-1 0,0-1-1,-1 1 1,0-1 0,-15 4-1,23-8-523,-1 1 0,1 0 0,-1 0 0,1-1 0,-1 1 0,0 0 0,1-1 0,-1 1 0,1-1 0,0 1-1,-1 0 1,1-1 0,-1 1 0,1-1 0,0 1 0,-1-1 0,1 0 0,0 1 0,-1-1 0,1 1 0,0-1-1,0 0 1,0 1 0,0-1 0,0 1 0,0-1 0,-1 0 0,1 1 0,1-1 0,-1 0 0,0 1 0,0-1-1,0 1 1,0-1 0,0 0 0,0 1 0,1-1 0,-1 1 0,0-1 0,1 0 0,-1 0 0,1-1-410,6-23-5852</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06.372"/>
    </inkml:context>
    <inkml:brush xml:id="br0">
      <inkml:brushProperty name="width" value="0.025" units="cm"/>
      <inkml:brushProperty name="height" value="0.025" units="cm"/>
    </inkml:brush>
  </inkml:definitions>
  <inkml:trace contextRef="#ctx0" brushRef="#br0">35 0 17424,'0'0'7170,"-4"12"-5643,-5 22-1025,2 0-1,1 0 1,2 1 0,-1 56 0,5 137-406,4-214-80,3-17 207,5-23 109,-9 6-459,-1 0 0,-1-1 0,-1 1 0,0 0 0,-2-1 0,0 1 1,-1 0-1,-9-29 0,13 49-759,0 2 559,0 0 1,1 0 0,0 0-1,-1-1 1,1 1-1,0-1 1,0 0 0,0 1-1,0-1 1,0 0 0,0 0-1,0 0 1,0 0 0,3 0-1,2 1-834,0-1 1,-1-1-1,1 1 0,-1-1 0,1 0 0,0-1 0,-1 0 1,1 0-1,7-2 0,-11 2 1039,0 0 0,-1 0 0,1 0 1,0-1-1,-1 1 0,1-1 0,-1 0 0,1 1 0,3-5 1,-4 4 674,-1 0 1,0 1-1,0-1 0,1 0 1,-1 0-1,-1 0 1,1 0-1,0 0 0,0 0 1,-1 0-1,1 0 1,-1 0-1,0 0 1,1 0-1,-1-3 0,-5 7 4811,-15 15-3948,18-14-1188,-1 1 0,0 0-1,1 0 1,-1 0 0,1 0 0,0 1 0,1-1-1,-1 0 1,1 1 0,0-1 0,0 1-1,0 0 1,1-1 0,-1 8 0,3-12-225,-1 0 1,1 0-1,0 0 1,-1 0-1,1 0 0,0 0 1,-1 0-1,1 0 1,-1-1-1,1 1 1,0-1-1,-1 1 1,1-1-1,-1 1 1,1-1-1,0-1 0,7-4-1041,-1-1-1,0 0 0,-1 0 1,0-1-1,0 1 0,0-2 0,10-17 1,13-16-6620,-14 42 6972,3 1-2557,-7-9-2923</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07.216"/>
    </inkml:context>
    <inkml:brush xml:id="br0">
      <inkml:brushProperty name="width" value="0.025" units="cm"/>
      <inkml:brushProperty name="height" value="0.025" units="cm"/>
    </inkml:brush>
  </inkml:definitions>
  <inkml:trace contextRef="#ctx0" brushRef="#br0">25 48 7399,'0'0'14947,"-1"9"-13612,-17 130 780,14-88-3963,3-2-3368,1-48 5176,0-1-1,0 1 0,0-1 0,1 1 0,-1-1 1,0 0-1,0 1 0,0-1 0,1 0 0,-1 1 1,0-1-1,0 1 0,1-1 0,-1 0 0,0 0 1,1 1-1,-1-1 0,0 0 0,1 0 0,-1 1 0,0-1 1,1 0-1,-1 0 0,1 0 0,-1 1 0,0-1 1,1 0-1,-1 0 0,1 0 0,-1 0 0,1 0 1,-1 0-1,0 0 0,1 0 0,-1 0 0,1 0 1,-1 0-1,1 0 0,-1-1 0,0 1 0,1 0 1,-1 0-1,1 0 0,-1 0 0,0-1 0,1 1 1,-1 0-1,0 0 0,1-1 0,-1 1 0,21-14 201,-16 7-339,0 0 0,0 0 1,-1 0-1,-1-1 1,4-9-1,5-9-1194,29 19 4981,-35 4-3627,1-1-1,-1 0 1,-1 0-1,1-1 1,-1 0-1,1 0 1,-1 0-1,-1-1 0,1 0 1,-1 1-1,0-2 1,0 1-1,-1 0 1,4-9-1,-2 2 457,-1 1-1,0 0 0,-1-1 1,-1 0-1,1 1 0,-2-1 1,0-15-1,-10 39 765,1 5-1050,2 1 1,0 0-1,1 0 0,0 1 1,2-1-1,-2 24 0,-1 109 1224,6-150-1378,-1 0 0,1 0 0,0 1 0,0-1-1,0 0 1,0 0 0,0 0 0,0 1-1,0-1 1,0 0 0,0 0 0,-1 1-1,1-1 1,0 0 0,0 0 0,0 0 0,0 1-1,0-1 1,0 0 0,0 0 0,1 1-1,-1-1 1,0 0 0,0 0 0,0 0-1,0 1 1,0-1 0,0 0 0,0 0-1,0 0 1,0 1 0,1-1 0,-1 0 0,0 0-1,0 0 1,0 0 0,0 1 0,1-1-1,-1 0 1,0 0 0,0 0 0,0 0-1,1 0 1,-1 0 0,0 0 0,0 0 0,0 0-1,1 1 1,-1-1 0,8-13-358,5-23-611,-7-31 662,-6 67 390,0 1-166,0 1 0,1-1 0,-1 0-1,0 1 1,1-1 0,-1 0 0,1 1 0,0-1 0,-1 0-1,1 1 1,0-1 0,0 0 0,1 2 0,3-1-404,0-1 1,0 1 0,0 0 0,0-1 0,1 0-1,-1 0 1,0-1 0,0 0 0,1 0 0,-1 0-1,0 0 1,1-1 0,-1 0 0,0 0-1,0 0 1,0-1 0,0 1 0,9-5 0,29-6 4104,-40 16 619,-6 14-2346,-6 9-569,1-6 571,15-24-1054,17-34-642,-22 29 99,0 0 0,0 0 0,-1 0 0,0 0 0,0-14-1,3-16 1592,-4 37-1853,1 0-1,-1 0 1,1 0-1,0 0 1,-1 0-1,1 1 1,0-1-1,0 0 0,0 0 1,0 1-1,-1-1 1,1 0-1,0 1 1,0-1-1,0 1 1,0-1-1,0 1 1,1 0-1,-1-1 1,0 1-1,0 0 1,0 0-1,0 0 0,0 0 1,0 0-1,2 0 1,39 1-445,-29-1 144,62-6-3734,-30-3-2631</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08.856"/>
    </inkml:context>
    <inkml:brush xml:id="br0">
      <inkml:brushProperty name="width" value="0.025" units="cm"/>
      <inkml:brushProperty name="height" value="0.025" units="cm"/>
    </inkml:brush>
  </inkml:definitions>
  <inkml:trace contextRef="#ctx0" brushRef="#br0">15 109 5958,'0'0'7265,"-2"-10"-4227,1 6-2861,0 2-15,1-1 0,-1 1 0,0 0 0,1-1 0,-1 1 0,1 0 0,0-1 0,0 1 0,0 0 0,0-1 0,0 1 0,0 0 1,1-1-1,-1 1 0,1 0 0,-1-1 0,1 1 0,0 0 0,0 0 0,0 0 0,0 0 0,1 0 0,-1 0 0,0 0 0,1 0 0,-1 0 0,1 1 0,0-1 0,0 0 0,0 1 0,0 0 1,0-1-1,0 1 0,0 0 0,3-1 0,14-4 240,1 1 0,0 1 0,0 1 0,1 1 1,-1 1-1,0 0 0,1 2 0,20 3 0,-38-4-394,0 0 0,0 0 0,0 1 0,1-1 0,-1 1 1,0 0-1,0 0 0,0 0 0,-1 0 0,1 1 0,0-1 0,0 1 0,-1 0 0,1-1 0,0 1 0,-1 0 0,0 1 0,0-1 0,0 0 0,0 1 0,0-1 1,3 6-1,-4-6-13,0 1 1,-1 0 0,1 0 0,-1 0 0,0 0-1,0 0 1,0 0 0,0 0 0,0 0-1,-1 0 1,1 0 0,-1 0 0,0 0 0,1-1-1,-1 1 1,-1 0 0,1 0 0,0-1 0,-1 1-1,1-1 1,-1 1 0,0-1 0,0 0-1,-3 3 1,-18 18 47,-1-1-1,-1-2 1,-1 0-1,-41 23 0,-31 24 35,96-65-82,-1-1 1,1 1 0,0 0 0,0 0 0,0 1 0,0-1 0,0 0 0,0 1 0,1-1 0,-1 1 0,1-1 0,-2 5 0,3-6 2,0 0 1,0 0-1,0 0 1,0 0-1,0 0 1,0 0 0,0 0-1,0 0 1,1 0-1,-1 0 1,0 0-1,1 0 1,-1 0-1,1 0 1,-1 0-1,1-1 1,-1 1-1,1 0 1,0 0 0,-1 0-1,1-1 1,0 1-1,0 0 1,-1-1-1,1 1 1,0-1-1,0 1 1,0-1-1,0 1 1,0-1 0,0 1-1,0-1 1,0 0-1,0 0 1,0 1-1,2-1 1,34 8-416,0-2 1,1-2 0,0-1 0,71-3-1,-48-1-2487,18 1-3721</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10.648"/>
    </inkml:context>
    <inkml:brush xml:id="br0">
      <inkml:brushProperty name="width" value="0.025" units="cm"/>
      <inkml:brushProperty name="height" value="0.025" units="cm"/>
    </inkml:brush>
  </inkml:definitions>
  <inkml:trace contextRef="#ctx0" brushRef="#br0">170 58 9801,'0'0'8382,"0"-8"-6514,1 3-1758,-1 4-42,1 0 1,-1-1 0,0 1-1,0-1 1,1 1 0,-1 0-1,0-1 1,0 1 0,0-1-1,0 1 1,-1-1 0,1 1-1,0 0 1,-1-1 0,1 1-1,0 0 1,-1-1 0,0 1-1,1 0 1,-1-1-1,0 1 1,0 0 0,0 0-1,1 0 1,-1 0 0,0 0-1,-1 0 1,1 0 0,0 0-1,0 0 1,0 0 0,0 1-1,-1-1 1,1 0 0,0 1-1,-1-1 1,1 1 0,0 0-1,-1-1 1,1 1 0,-1 0-1,1 0 1,-1 0-1,1 0 1,0 0 0,-3 0-1,-2 0-24,1 1 0,-1 0 0,1 0 0,0 0-1,0 0 1,-1 1 0,1 0 0,0 0 0,0 0 0,0 1-1,1 0 1,-1 0 0,1 0 0,-1 0 0,1 1-1,0 0 1,0-1 0,1 2 0,-1-1 0,1 0-1,-4 6 1,3-3 89,0 0 1,1 0-1,-1 0 0,1 1 1,1-1-1,0 0 0,0 1 0,0 0 1,1 0-1,0-1 0,0 1 0,1 0 1,0 0-1,2 12 0,-1-19-85,0 1 0,0 0 0,0 0 0,1 0 0,-1-1-1,1 1 1,-1 0 0,1-1 0,-1 0 0,1 1 0,0-1 0,0 0 0,0 0-1,0 0 1,-1 0 0,1 0 0,1 0 0,-1 0 0,0-1 0,0 1-1,0-1 1,0 0 0,0 1 0,0-1 0,1 0 0,-1 0 0,3-1 0,2 1-2,0 0 0,0 0 0,0 0 0,0-1 0,0-1 0,-1 1 0,13-5 0,-14 4-29,-1-1 1,1 0 0,0-1 0,-1 1 0,0-1 0,0 0 0,0 0-1,0 0 1,-1 0 0,0-1 0,1 1 0,-1-1 0,-1 0 0,1 0-1,-1 0 1,0 0 0,0-1 0,-1 1 0,1 0 0,-1-1 0,0 1-1,-1-1 1,1 0 0,-1 1 0,0-1 0,-1 1 0,1-1 0,-2-6-1,-2 3-85,0 12-70,-1 16 45,4-14 34,2 12-2127,7-13-5754</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11.148"/>
    </inkml:context>
    <inkml:brush xml:id="br0">
      <inkml:brushProperty name="width" value="0.025" units="cm"/>
      <inkml:brushProperty name="height" value="0.025" units="cm"/>
    </inkml:brush>
  </inkml:definitions>
  <inkml:trace contextRef="#ctx0" brushRef="#br0">28 0 10122,'0'0'14984,"-1"12"-13911,-8 41-100,2-19-634,2 0 1,1 0-1,2 1 0,2 39 1,1-72-405,-1 0 1,0-1 0,1 1-1,-1 0 1,1 0 0,-1 0-1,1 0 1,0-1 0,0 1-1,-1 0 1,2-1 0,-1 1-1,0-1 1,0 1 0,0-1-1,1 1 1,-1-1 0,0 0-1,3 2 1,-4-3-209,1 0 0,0 0-1,0 0 1,0 0 0,0 0 0,0 0 0,-1 0 0,1 0 0,0-1-1,0 1 1,0 0 0,0 0 0,-1-1 0,1 1 0,0-1 0,0 1-1,-1 0 1,1-1 0,0 1 0,-1-1 0,1 0 0,0 1 0,-1-1-1,1 0 1,-1 1 0,1-1 0,-1 0 0,1 1 0,-1-1 0,0 0-1,1 0 1,-1 0 0,0 1 0,1-1 0,-1 0 0,0 0 0,0 0-1,0 0 1,0 0 0,0 1 0,0-3 0,4-14-8642</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12.765"/>
    </inkml:context>
    <inkml:brush xml:id="br0">
      <inkml:brushProperty name="width" value="0.025" units="cm"/>
      <inkml:brushProperty name="height" value="0.025" units="cm"/>
    </inkml:brush>
  </inkml:definitions>
  <inkml:trace contextRef="#ctx0" brushRef="#br0">199 142 9737,'0'0'3417,"6"-8"-412,-3 4-3022,4-5 1318,0 1-1,-1-1 0,9-18 0,-14 25-1112,0 1 0,-1 0-1,1 0 1,0-1-1,-1 1 1,1-1 0,-1 1-1,1-1 1,-1 1-1,0-1 1,1 1 0,-1-1-1,0 1 1,0-1-1,0 1 1,0-1 0,0 1-1,-1-1 1,1 1 0,0-1-1,-1 1 1,1-1-1,-1 1 1,1 0 0,-1-1-1,0 1 1,0 0-1,0-1 1,1 1 0,-1 0-1,0 0 1,0 0 0,-1 0-1,1 0 1,0 0-1,0 0 1,0 0 0,-1 0-1,1 1 1,-2-2-1,-4-1-134,-1 1 0,1 0 0,-1 0 0,1 0 0,-1 1 0,0 0 0,0 1-1,0 0 1,1 0 0,-1 1 0,0-1 0,0 2 0,1-1 0,-1 1-1,1 0 1,-1 1 0,1 0 0,-11 5 0,13-4-17,-1-1 0,1 1 0,0 0 1,0 1-1,1-1 0,-1 1 0,1 0 0,0 0 0,0 0 1,1 1-1,-1-1 0,1 1 0,1 0 0,-1 0 1,1 0-1,0 0 0,0 0 0,0 0 0,1 1 0,0-1 1,1 0-1,-1 11 0,1-11-15,1 0 0,-1-1 1,1 1-1,0 0 0,1-1 0,-1 1 1,1-1-1,0 1 0,0-1 0,1 0 1,0 0-1,0 0 0,0 0 0,0 0 1,1-1-1,0 1 0,0-1 0,0 0 1,0 0-1,0-1 0,1 1 0,0-1 1,0 0-1,0 0 0,0 0 0,0-1 1,1 0-1,-1 0 0,8 1 0,-6-1-5,1 0-1,-1-1 1,1 0-1,-1 0 1,0-1-1,1 0 1,-1-1-1,1 1 0,-1-1 1,1-1-1,-1 1 1,0-1-1,0-1 1,0 1-1,0-1 1,0 0-1,-1-1 1,1 0-1,-1 0 0,0 0 1,0 0-1,8-9 1,-6 3 5,-1 1 1,0-1-1,0 0 0,-1-1 1,-1 1-1,8-20 0,-11 23 2,1 0-1,-1 0 0,-1 0 0,1 0 0,-1 0 0,0 0 1,-1 0-1,0-1 0,0 1 0,0 0 0,-1 0 0,-2-11 1,1 15-11,0-1 1,-1 0 0,1 1-1,0 0 1,-1 0 0,0 0 0,0 0-1,0 0 1,0 0 0,0 1-1,-1-1 1,1 1 0,-1 0-1,1 0 1,-1 0 0,0 1 0,0-1-1,0 1 1,0 0 0,0 0-1,0 0 1,-7 0 0,-12-1 44,1 0 1,-38 2-1,56 0-56,0 0 1,0 0-1,0 1 0,0-1 0,0 1 1,0 0-1,0 0 0,0 1 0,0-1 1,1 1-1,-1 0 0,1 0 1,-1 0-1,1 0 0,-1 1 0,1-1 1,0 1-1,0 0 0,1 0 0,-4 3 1,3-1-12,1 0 1,-1 1-1,1-1 1,0 0-1,0 1 0,1-1 1,-1 1-1,1 0 1,0-1-1,1 1 1,0 0-1,0 0 1,0 7-1,0-12-90,1 0 0,-1 0 1,0 1-1,0-1 0,0 0 0,1 0 0,-1 0 0,0 0 0,1 0 0,-1 0 0,1 0 0,-1-1 1,1 1-1,0 0 0,-1 0 0,1 0 0,0 0 0,0-1 0,0 1 0,-1 0 0,1-1 0,0 1 1,0-1-1,0 1 0,0-1 0,1 1 0,19 2-6113,-6-4-1041</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13.140"/>
    </inkml:context>
    <inkml:brush xml:id="br0">
      <inkml:brushProperty name="width" value="0.025" units="cm"/>
      <inkml:brushProperty name="height" value="0.025" units="cm"/>
    </inkml:brush>
  </inkml:definitions>
  <inkml:trace contextRef="#ctx0" brushRef="#br0">29 0 12876,'0'0'12204,"-12"56"-10250,4-29-641,3 3-544,2 0-385,3-5-288,0-3-32,0-1-64,8-7-32,8-4-416,-1-5-353,3-2-1089,2-3-1409,1-3-2178,1-10-6855</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26.895"/>
    </inkml:context>
    <inkml:brush xml:id="br0">
      <inkml:brushProperty name="width" value="0.025" units="cm"/>
      <inkml:brushProperty name="height" value="0.025" units="cm"/>
    </inkml:brush>
  </inkml:definitions>
  <inkml:trace contextRef="#ctx0" brushRef="#br0">88 342 16367,'0'0'6876,"-9"-3"-5835,5 2-932,0 0-1,0 0 1,0 0-1,0 0 1,0 1 0,0 0-1,0 0 1,0 0-1,-8 1 1,10 0-77,1-1 1,-1 1-1,0 0 1,1-1-1,-1 1 1,1 0-1,-1 0 1,1 0-1,-1 1 1,1-1-1,-1 0 0,1 0 1,0 1-1,0-1 1,0 1-1,0-1 1,0 1-1,0-1 1,0 1-1,1 0 1,-1-1-1,0 1 1,1 0-1,-1 0 1,1-1-1,0 1 1,0 0-1,0 0 1,0 0-1,0 0 0,0 2 1,0-3-33,0-1 1,0 1-1,0-1 1,0 1-1,0-1 0,0 1 1,0-1-1,0 0 1,0 1-1,0-1 1,1 1-1,-1-1 0,0 0 1,0 1-1,0-1 1,0 1-1,1-1 0,-1 0 1,0 1-1,1-1 1,-1 0-1,0 1 1,0-1-1,1 0 0,-1 1 1,1-1-1,-1 0 1,0 0-1,1 0 0,-1 1 1,0-1-1,1 0 1,0 0-1,17-4-48,17-17-313,-13 2 16,-16 12 221,0 1 1,0 1-1,1-1 1,0 1-1,0 0 1,0 1 0,1 0-1,0 0 1,0 0-1,9-2 1,-16 6 132,0 0-1,-1 0 1,1 0 0,0 0 0,0 0-1,0 1 1,0-1 0,-1 0-1,1 1 1,0-1 0,0 0 0,0 1-1,-1-1 1,1 1 0,0-1 0,-1 1-1,1-1 1,0 1 0,-1-1-1,1 1 1,-1 0 0,1 0 0,-1-1-1,1 1 1,-1 0 0,1 0-1,-1-1 1,0 1 0,1 0 0,-1 0-1,0 0 1,0-1 0,0 1-1,0 0 1,0 0 0,0 0 0,0 0-1,0 0 1,0 0 0,0 1 0,-3 40 584,3-41-578,-8 32 321,0 0 0,-2-1 0,-2-1 0,-16 33 1,10-24 531,-20 67 0,35-86-425,2-17-1532,2-9-2701,18-90 1056,26-49 3769,-42 135-1055,20-52 803,54-108 0,-60 139-74,1 0 0,1 2-1,1 0 1,2 2 0,32-32 0,-17 28-315,-35 28-380,0 1 0,0-1 0,0 1 0,1 0 0,-1 0 0,0 0 0,1 0 0,-1 0 0,1 0 0,-1 1 0,1-1 0,-1 1 1,1 0-1,-1 0 0,4 0 0,-5 1-10,0 0 0,0-1 0,0 1 1,-1 0-1,1 0 0,0 0 0,-1 0 1,1 0-1,-1 0 0,1 0 0,-1 0 1,1 1-1,-1-1 0,0 0 0,0 0 1,1 0-1,-1 0 0,0 1 0,0-1 0,0 0 1,0 0-1,0 0 0,-1 0 0,1 1 1,0 0-1,-6 34 275,-2-11 11,-2-1-1,0 0 1,-28 45-1,-6 13 582,44-82-876,0 0 0,0 0 0,1-1 0,-1 1 0,0 0 0,0 0 0,1 0 1,-1 0-1,0 0 0,0-1 0,1 1 0,-1 0 0,0 0 0,1 0 0,-1 0 0,0 0 0,1 0 0,-1 0 0,0 0 0,0 0 0,1 0 0,-1 0 1,0 0-1,1 0 0,-1 0 0,0 0 0,0 0 0,1 1 0,-1-1 0,0 0 0,1 0 0,-1 0 0,0 0 0,0 0 0,1 1 0,-1-1 0,0 0 0,0 0 1,0 1-1,1-1 0,-1 0 0,0 0 0,0 1 0,0-1 0,0 0 0,0 0 0,1 1 0,-1-1 0,0 0 0,0 0 0,0 1 0,0-1 0,0 0 1,0 1-1,0-1 0,0 0 0,0 1 0,0-1 0,0 0 0,0 0 0,0 1 0,0-1 0,-1 0 0,1 1 0,0-1 0,0 0 0,0 1 0,19-9-481,-3-2 258,4-1-369,0 0 0,23-8 0,-37 17 508,0 0-1,0 1 0,-1-1 0,1 1 0,0 0 0,0 1 0,0-1 0,0 1 0,0 0 1,1 1-1,-1-1 0,11 4 0,-16-3 125,1-1 1,-1 1-1,0 0 0,1-1 1,-1 1-1,0 0 0,0 0 1,0 0-1,0 0 1,0 0-1,0 0 0,0 0 1,0 1-1,0-1 0,-1 0 1,1 0-1,0 1 1,-1-1-1,1 0 0,-1 1 1,1-1-1,-1 1 0,0-1 1,0 0-1,1 1 0,-1-1 1,0 1-1,0-1 1,-1 1-1,1-1 0,0 1 1,0-1-1,-1 0 0,1 1 1,-1 1-1,-1 2 186,1 1 1,-1-1-1,0 0 0,-1 0 0,1 0 0,-1 0 1,-6 8-1,-1-2 66,0 0 1,-1-1-1,0-1 1,-1 1-1,0-2 1,0 0-1,0 0 1,-24 9-1,25-12-668,0-2 0,0 1 0,-1-1 0,1-1 0,-1 0 0,-22 0 0,25-4-4018,4-10-2397</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13.564"/>
    </inkml:context>
    <inkml:brush xml:id="br0">
      <inkml:brushProperty name="width" value="0.025" units="cm"/>
      <inkml:brushProperty name="height" value="0.025" units="cm"/>
    </inkml:brush>
  </inkml:definitions>
  <inkml:trace contextRef="#ctx0" brushRef="#br0">146 1 16335,'0'0'4463,"-12"0"-1660,3 0-2355,0 0 1,0 1-1,0 0 0,0 0 0,0 1 1,-15 6-1,21-7-366,0 0 1,-1 1-1,1-1 0,0 1 1,0 0-1,0 0 1,1 0-1,-1 0 0,0 0 1,1 0-1,-1 1 0,1-1 1,0 1-1,0 0 1,0 0-1,0 0 0,1 0 1,-1 0-1,1 0 0,-1 0 1,1 1-1,0-1 1,0 0-1,1 1 0,-1 3 1,1-6-68,0 0 0,0 0 1,0 0-1,0 0 0,0 0 1,0 0-1,0 0 0,1 0 1,-1-1-1,0 1 0,1 0 1,-1 0-1,1 0 0,-1 0 1,0-1-1,1 1 0,0 0 1,-1 0-1,1-1 0,0 1 1,-1 0-1,1-1 0,0 1 1,-1-1-1,1 1 0,0-1 1,1 1-1,33 4 316,-25-5-283,0-1 1,0-1 0,-1 1-1,1-2 1,9-2-1,-6-2-238,-1 1 0,1-1-1,16-14 1,-2 2-554,-36 70 199,7-41 597,1 0 0,0 1 0,0-1-1,1 1 1,0-1 0,0 1 0,1-1-1,3 13 1,-3-20-38,0 0 0,-1 0-1,1 0 1,1 0 0,-1 0 0,0 0-1,1 0 1,-1 0 0,1 0-1,0-1 1,0 1 0,0-1 0,0 1-1,0-1 1,1 0 0,-1 0 0,1 0-1,0 0 1,-1 0 0,1-1 0,0 1-1,0-1 1,0 0 0,0 1-1,0-2 1,0 1 0,0 0 0,0 0-1,1-1 1,5 0 0,-8 0 13,-17 3 159,-17 1 177,1 2 0,0 1 0,0 2 0,0 1 0,-34 16 0,89-46-21887</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29.159"/>
    </inkml:context>
    <inkml:brush xml:id="br0">
      <inkml:brushProperty name="width" value="0.025" units="cm"/>
      <inkml:brushProperty name="height" value="0.025" units="cm"/>
    </inkml:brush>
  </inkml:definitions>
  <inkml:trace contextRef="#ctx0" brushRef="#br0">0 19 14286,'0'0'9801,"60"0"-8232,-15 0-608,7-4-576,8 0-193,-1-1-160,-1 2 32,-8 1-577,-12 2-1473,-10 0-1409,-19 0-480,-9 4-2019</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29.520"/>
    </inkml:context>
    <inkml:brush xml:id="br0">
      <inkml:brushProperty name="width" value="0.025" units="cm"/>
      <inkml:brushProperty name="height" value="0.025" units="cm"/>
    </inkml:brush>
  </inkml:definitions>
  <inkml:trace contextRef="#ctx0" brushRef="#br0">0 12 13613,'0'0'7207,"58"17"-5350,-7-17 193,13 0-1409,10 0-577,3-6-737,-8-4-3619,-2-3-6534</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30.691"/>
    </inkml:context>
    <inkml:brush xml:id="br0">
      <inkml:brushProperty name="width" value="0.025" units="cm"/>
      <inkml:brushProperty name="height" value="0.025" units="cm"/>
    </inkml:brush>
  </inkml:definitions>
  <inkml:trace contextRef="#ctx0" brushRef="#br0">0 360 9065,'0'0'14290,"13"-3"-12944,12-5-1178,1-1 0,-2-1 0,1-1 0,-2-2 0,1 0 0,-2-1 0,32-27 0,-29 22-23,-2-2-1,0-1 0,-1-1 0,-2-1 0,0-1 1,24-40-1,-31 37 299,-10 17-5,-5 13 512,-11 22-935,2 0 1,0 0-1,2 1 1,1 0-1,1 1 1,1 0-1,1 0 1,1 0-1,0 52 1,4-76-79,0 0 0,0 0 0,0 0 0,0 0 0,1 0 1,-1 0-1,0 0 0,1 0 0,0 0 0,-1 0 0,1 0 0,0 0 0,2 2 0,-2-3-197,0 0-1,0 0 0,0-1 0,0 1 0,0 0 0,0-1 0,0 1 0,0-1 0,0 1 0,0-1 0,0 1 0,0-1 0,1 0 0,-1 1 0,0-1 0,2 0 0,8 0-5910</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31.593"/>
    </inkml:context>
    <inkml:brush xml:id="br0">
      <inkml:brushProperty name="width" value="0.025" units="cm"/>
      <inkml:brushProperty name="height" value="0.025" units="cm"/>
    </inkml:brush>
  </inkml:definitions>
  <inkml:trace contextRef="#ctx0" brushRef="#br0">0 0 11563,'0'0'15844,"4"11"-14845,6 30-788,-2 1 1,4 54-1,-8-54-4649,-3-3-4389</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31.952"/>
    </inkml:context>
    <inkml:brush xml:id="br0">
      <inkml:brushProperty name="width" value="0.025" units="cm"/>
      <inkml:brushProperty name="height" value="0.025" units="cm"/>
    </inkml:brush>
  </inkml:definitions>
  <inkml:trace contextRef="#ctx0" brushRef="#br0">0 28 16688,'0'0'9673,"81"-3"-8488,-35 3-865,6 0-224,2 0-448,0-7-2274,-4-11-3941</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37.304"/>
    </inkml:context>
    <inkml:brush xml:id="br0">
      <inkml:brushProperty name="width" value="0.025" units="cm"/>
      <inkml:brushProperty name="height" value="0.025" units="cm"/>
    </inkml:brush>
  </inkml:definitions>
  <inkml:trace contextRef="#ctx0" brushRef="#br0">0 213 13581,'0'0'12422,"6"-8"-10938,22-36-888,3 1 1,63-67-1,-94 110-599,0-1 0,1 1 0,-1-1 1,0 1-1,1-1 0,-1 1 0,0 0 0,1-1 1,-1 1-1,0 0 0,1-1 0,-1 1 0,1 0 1,-1-1-1,1 1 0,-1 0 0,1 0 0,-1 0 1,1-1-1,-1 1 0,1 0 0,-1 0 1,1 0-1,-1 0 0,1 0 0,0 0 0,-1 0 1,1 0-1,-1 0 0,1 0 0,-1 0 0,1 0 1,-1 1-1,1-1 0,-1 0 0,1 0 0,-1 0 1,1 1-1,-1-1 0,1 0 0,0 1 0,5 27 138,-10 39 284,4-66-418,-23 96 332,17-76-235,0 0 0,2 0 0,0 1 0,-1 24 0,5-46-213,0 1 1,0-1 0,1 0 0,-1 0 0,0 1 0,0-1 0,0 0-1,1 0 1,-1 1 0,0-1 0,0 0 0,1 0 0,-1 0-1,0 0 1,1 0 0,-1 1 0,0-1 0,0 0 0,1 0 0,-1 0-1,0 0 1,1 0 0,-1 0 0,0 0 0,1 0 0,-1 0 0,0 0-1,0 0 1,1 0 0,-1 0 0,0 0 0,1 0 0,-1 0 0,0-1-1,1 1 1,-1 0 0,0 0 0,0 0 0,1 0 0,-1 0 0,0-1-1,0 1 1,1 0 0,-1 0 0,0-1 0,0 1 0,0 0-1,0 0 1,1-1 0,-1 1 0,0 0 0,0-1 0,16-12-6157,-1-7-3680</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37.649"/>
    </inkml:context>
    <inkml:brush xml:id="br0">
      <inkml:brushProperty name="width" value="0.025" units="cm"/>
      <inkml:brushProperty name="height" value="0.025" units="cm"/>
    </inkml:brush>
  </inkml:definitions>
  <inkml:trace contextRef="#ctx0" brushRef="#br0">101 0 17360,'0'0'8035,"-7"12"-5916,-2 2-1542,-50 97 883,55-102-1386,0 0 1,0 1-1,1-1 1,0 1-1,0 0 1,1 0-1,1 0 1,0 0-1,0 0 1,1 17-1,1-26-69,0 0 1,0 0-1,-1-1 1,1 1-1,0 0 0,0-1 1,0 1-1,0 0 0,0-1 1,0 1-1,0-1 1,0 1-1,0-1 0,0 0 1,0 1-1,0-1 1,0 0-1,1 0 0,-1 0 1,0 0-1,0 0 0,0 0 1,0 0-1,0 0 1,0-1-1,0 1 0,1 0 1,-1 0-1,0-1 0,1 0 1,36-12-936,-28 8-828,-2-1 1,1 0-1,-1-1 1,15-14 0,0-6-6347</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38.023"/>
    </inkml:context>
    <inkml:brush xml:id="br0">
      <inkml:brushProperty name="width" value="0.025" units="cm"/>
      <inkml:brushProperty name="height" value="0.025" units="cm"/>
    </inkml:brush>
  </inkml:definitions>
  <inkml:trace contextRef="#ctx0" brushRef="#br0">74 115 14253,'0'0'4004,"-35"50"-1057,22-20-417,2-4-191,2-2-129,4-1-993,5-6-641,0-3-447,10-9-129,11-4-1218,1-1-2401,-4-5-2979,2-9-9898</inkml:trace>
  <inkml:trace contextRef="#ctx0" brushRef="#br0" timeOffset="1">255 1 5733,'0'0'7880,"-17"23"-11948</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38.368"/>
    </inkml:context>
    <inkml:brush xml:id="br0">
      <inkml:brushProperty name="width" value="0.025" units="cm"/>
      <inkml:brushProperty name="height" value="0.025" units="cm"/>
    </inkml:brush>
  </inkml:definitions>
  <inkml:trace contextRef="#ctx0" brushRef="#br0">1 1 1986,'0'0'4100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28.281"/>
    </inkml:context>
    <inkml:brush xml:id="br0">
      <inkml:brushProperty name="width" value="0.025" units="cm"/>
      <inkml:brushProperty name="height" value="0.025" units="cm"/>
    </inkml:brush>
  </inkml:definitions>
  <inkml:trace contextRef="#ctx0" brushRef="#br0">167 152 10474,'-14'0'1794,"6"0"-26,-1 0 0,1 0 0,-1-1-1,1 0 1,-13-3 0,41 7 2059,16-5-2682,-7 0-581,9 2-286,57-7 1,-84 5-264,1 0 0,-1 0 1,0-1-1,0-1 0,0 0 1,0-1-1,-1 0 0,0 0 1,15-11-1,-24 16-10,1-1 1,0 0 0,-1 0-1,1 0 1,-1-1 0,1 1-1,-1 0 1,0 0-1,1-1 1,-1 1 0,0-1-1,0 1 1,0-1 0,0 0-1,0 1 1,-1-1-1,1 0 1,0 0 0,-1 1-1,1-1 1,-1 0 0,0 0-1,1 0 1,-1 0-1,0-2 1,-1 2-1,0 0-1,0 0 1,-1 0-1,1 1 1,0-1-1,-1 0 1,0 1 0,1-1-1,-1 1 1,0 0-1,1-1 1,-1 1-1,0 0 1,0 0-1,0 0 1,0 0 0,-4-1-1,-10-3 19,0 1-1,-1 0 1,1 1 0,-22-1 0,15 3 18,0 1 1,1 0 0,-1 2-1,0 1 1,0 0 0,-35 11 0,51-12 47,0 1-1,0-1 1,1 1 0,-1 0 0,1 1 0,-1 0 0,1 0 0,0 0 0,0 1 0,1-1-1,0 1 1,0 1 0,0-1 0,0 1 0,1 0 0,0 0 0,0 0 0,0 1 0,1-1-1,0 1 1,0 0 0,1 0 0,0 0 0,-2 12 0,3-16-77,1-1 1,0 1-1,0 0 1,0 0-1,0 0 0,0 0 1,0 0-1,1 0 1,0-1-1,-1 1 1,1 0-1,0 0 0,0-1 1,1 1-1,-1-1 1,0 1-1,1-1 1,3 5-1,-1-4-6,-1 1 1,1-1-1,0 0 0,0 0 0,1-1 1,-1 1-1,0-1 0,1 0 0,0 0 1,5 1-1,12 2-28,0-1 0,1-1 1,42 0-1,-54-3 12,153-2-2567,-132-1-1958,44-11-1,2-7-11869</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38.710"/>
    </inkml:context>
    <inkml:brush xml:id="br0">
      <inkml:brushProperty name="width" value="0.025" units="cm"/>
      <inkml:brushProperty name="height" value="0.025" units="cm"/>
    </inkml:brush>
  </inkml:definitions>
  <inkml:trace contextRef="#ctx0" brushRef="#br0">0 11 9801,'0'0'19437,"5"-3"-18278,14-4-499,-19 7-637,1 0 0,-1 0 0,1 1 0,-1-1 0,1 0 0,-1 0 0,0 1 0,1-1 0,-1 0 0,1 0 0,-1 1 0,0-1 0,1 0 0,-1 1 0,0-1 0,0 1 0,1-1 0,-1 0 0,0 1 0,0-1 0,0 1 0,1-1 0,-1 1 0,0-1 0,0 1 0,0 0 0,1 5 48,-1 0 1,0 0 0,-1 0 0,1 0-1,-1 0 1,-3 11 0,-2 7-396,-6 29 396,9-17-7144,8-44-3883</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39.070"/>
    </inkml:context>
    <inkml:brush xml:id="br0">
      <inkml:brushProperty name="width" value="0.025" units="cm"/>
      <inkml:brushProperty name="height" value="0.025" units="cm"/>
    </inkml:brush>
  </inkml:definitions>
  <inkml:trace contextRef="#ctx0" brushRef="#br0">6 16 15022,'0'0'3102,"10"-4"63,0 1-2334,0 0-1,1 1 0,0 0 1,-1 1-1,1 0 0,13 1 1,-22 0-685,0 0 0,0 0 1,0 1-1,0-1 0,0 1 1,0-1-1,0 1 0,0 0 1,0-1-1,0 1 0,0 0 1,0 1-1,0-1 0,-1 0 0,1 0 1,0 1-1,-1-1 0,3 3 1,-3-2-88,-1 1 0,1-1 1,0 0-1,0 1 0,-1-1 1,1 1-1,-1-1 1,0 1-1,0-1 0,0 1 1,0-1-1,0 1 0,-1-1 1,1 1-1,-1-1 0,0 1 1,1-1-1,-1 1 0,0-1 1,-2 3-1,-4 8 113,0-2 0,-1 1 0,0-1-1,-1 0 1,0 0 0,-18 15 0,12-12-27,1 1 1,-14 20-1,27-35-147,1 1 1,0-1-1,-1 0 0,1 1 1,0-1-1,-1 0 0,1 1 1,0-1-1,0 1 1,-1-1-1,1 0 0,0 1 1,0-1-1,0 1 0,-1-1 1,1 1-1,0-1 0,0 1 1,0-1-1,0 1 0,0-1 1,0 1-1,0-1 1,0 1-1,0-1 0,0 1 1,0-1-1,0 1 0,1-1 1,-1 1-1,0-1 0,0 0 1,0 1-1,1-1 0,-1 1 1,0-1-1,1 0 1,-1 1-1,0-1 0,1 1 1,-1-1-1,1 1 0,26 1-301,32-16-1544,-47 8-694,1 0 0,-1-1 0,15-12 0,5-5-6342</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39.415"/>
    </inkml:context>
    <inkml:brush xml:id="br0">
      <inkml:brushProperty name="width" value="0.025" units="cm"/>
      <inkml:brushProperty name="height" value="0.025" units="cm"/>
    </inkml:brush>
  </inkml:definitions>
  <inkml:trace contextRef="#ctx0" brushRef="#br0">145 21 16143,'0'0'7933,"-9"5"-5499,0 2-2215,0 0 0,0 1 0,0 0 0,1 0 0,0 1 0,1 0 0,0 0-1,1 1 1,0 0 0,0 0 0,1 1 0,0-1 0,1 1 0,-6 21 0,8-24-170,1 0 1,0 0 0,0 0 0,1 1 0,0-1-1,0 0 1,1 0 0,3 14 0,-4-20-30,1 0 0,-1-1 0,1 1 0,0 0-1,-1-1 1,1 1 0,0 0 0,0-1 0,0 1 0,1-1 0,-1 1 0,0-1 0,0 0 0,1 1 0,-1-1 0,1 0 0,-1 0 0,1 0 0,0 0-1,-1 0 1,1-1 0,0 1 0,-1 0 0,1-1 0,0 1 0,0-1 0,0 0 0,0 1 0,-1-1 0,1 0 0,0 0 0,0 0 0,0 0 0,0-1-1,0 1 1,-1 0 0,1-1 0,0 0 0,0 1 0,-1-1 0,1 0 0,0 0 0,-1 0 0,3-1 0,-2 0 31,1 0 1,0 0-1,-1 0 0,0 0 1,1 0-1,-1-1 1,0 1-1,0-1 1,0 0-1,-1 1 0,1-1 1,-1 0-1,1 0 1,-1 0-1,0 0 1,1-5-1,-1 7-32,-1-1 1,1 1-1,-1 0 0,0-1 1,1 1-1,-1 0 0,0-1 1,0 1-1,0 0 0,0-1 1,0 1-1,0-1 0,0 1 1,0 0-1,-1-1 0,1 1 1,0 0-1,-1-1 0,1 1 1,-1 0-1,0 0 0,1-1 1,-1 1-1,0 0 0,0 0 1,0 0-1,0 0 0,1 0 1,-2 0-1,1 0 0,0 0 1,0 0-1,0 1 0,0-1 1,0 0-1,-1 1 0,1-1 1,-2 0-1,-5 0-196,-1 0-1,1 0 1,0 1 0,0 0 0,-16 3-1,22-3 113,0 0 0,0 0 0,0 1 0,0-1 0,0 0 0,1 1 0,-1-1 0,0 1 0,0 0 0,1 0 0,-1 0 0,0 0 0,1 0 0,-1 0 0,1 0 0,0 0 0,-1 0 0,1 1 0,0-1 0,-1 1 0,1-1 0,0 1 0,0-1 0,0 1 0,1 0 0,-1-1 0,0 1 0,1 0 0,-1 0 0,1-1 0,-1 4 0,3-4-526,-1 0 1,1 0-1,0-1 0,0 1 1,0-1-1,0 1 1,-1-1-1,1 1 0,0-1 1,0 0-1,0 0 1,0 0-1,0 0 0,0 0 1,0 0-1,0-1 1,0 1-1,3-2 0,20-8-6503</inkml:trace>
  <inkml:trace contextRef="#ctx0" brushRef="#br0" timeOffset="1">486 1 16111,'0'0'13389,"5"63"-12684,-26-33-481,-4 2-128,-1 3-64,1-2 64,4-3-96,8-7-64,4-8-96,8-6-1250,8-25-12715</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39.973"/>
    </inkml:context>
    <inkml:brush xml:id="br0">
      <inkml:brushProperty name="width" value="0.025" units="cm"/>
      <inkml:brushProperty name="height" value="0.025" units="cm"/>
    </inkml:brush>
  </inkml:definitions>
  <inkml:trace contextRef="#ctx0" brushRef="#br0">223 3 9801,'0'0'5547,"-9"-1"-2883,1 1-2287,0-1-1,1 1 1,-1 0 0,0 0 0,0 1 0,1 0 0,-1 1 0,1 0 0,-1 0 0,1 0-1,0 1 1,0 0 0,0 1 0,-9 5 0,13-7 27,0-1 1,0 1-1,1 0 0,-1 1 1,1-1-1,-1 0 0,1 1 1,0-1-1,0 1 1,0 0-1,-1 3 0,3-6-363,0 0 0,0 1 0,0-1-1,-1 1 1,1-1 0,1 1 0,-1-1 0,0 0-1,0 1 1,0-1 0,0 1 0,0-1 0,0 0-1,0 1 1,0-1 0,1 1 0,-1-1-1,0 0 1,0 1 0,1-1 0,-1 0 0,0 1-1,0-1 1,1 0 0,-1 1 0,0-1 0,1 0-1,-1 0 1,0 1 0,1-1 0,26 6-238,-23-5 202,0-1-1,1 0 1,-1 0-1,0 0 0,0-1 1,0 1-1,0-1 1,0 0-1,0 0 1,0-1-1,0 1 0,4-3 1,-6 3 3,0-1 0,0 1 0,-1-1 0,1 1 0,0-1 0,-1 0-1,1 1 1,-1-1 0,0 0 0,1 0 0,-1 0 0,0 0 0,0-1 0,0 1 0,-1 0 0,1 0 0,0 0 0,-1-1 0,1 1 0,-1 0 0,0-1 0,0-3 0,-1 5 0,1 0 1,-1 0 0,1 0-1,-1 0 1,0 0 0,1 0-1,-1 1 1,0-1 0,0 0-1,0 0 1,0 1 0,0-1-1,1 1 1,-1-1 0,0 0-1,0 1 1,-1 0 0,1-1-1,0 1 1,0 0 0,0 0-1,0-1 1,0 1 0,0 0-1,0 0 1,0 0 0,0 0-1,-1 0 1,0 1 0,-37 1 227,33 0-171,0-1 0,0 1-1,1 1 1,-1-1 0,1 1 0,-1 0-1,1 0 1,0 1 0,0-1 0,0 1-1,1 0 1,0 0 0,-1 1 0,1-1-1,1 1 1,-1 0 0,1 0 0,0 1-1,0-1 1,0 0 0,1 1 0,0 0-1,0-1 1,0 1 0,1 0 0,-1 0-1,2 0 1,-1 0 0,1 0 0,0 12-1,1-15-51,0-1-1,1 1 1,-1 0 0,1-1-1,0 0 1,-1 1 0,1-1-1,0 0 1,0 0-1,0 0 1,1 0 0,-1 0-1,0 0 1,1-1-1,-1 1 1,1-1 0,0 1-1,-1-1 1,1 0 0,0 0-1,0-1 1,0 1-1,0 0 1,-1-1 0,7 0-1,9 2-24,1-1 0,32-2-1,-47 1-11,3-1-61,0 0 1,1 0-1,-1-1 0,0 0 0,0 0 0,0 0 1,-1-1-1,1 0 0,-1-1 0,12-7 1,-14 8-33,-1 1 1,1-1-1,-1 0 1,0 0-1,0 0 1,0 0-1,-1-1 1,1 1-1,-1-1 1,0 0 0,0 1-1,0-1 1,-1 0-1,1 0 1,-1 0-1,0 0 1,0-1-1,0 1 1,0-7-1,-1 10 71,0 0-1,0 0 0,0 0 1,-1 0-1,1-1 1,0 1-1,-1 0 0,1 1 1,-1-1-1,1 0 0,-1 0 1,1 0-1,-1 0 0,0 0 1,1 0-1,-1 1 0,0-1 1,0 0-1,0 1 0,1-1 1,-1 0-1,0 1 0,0-1 1,-1 0-1,-34-8-728,30 9 573,-1-1 1,0 1 0,0 0 0,1 1 0,-1 0-1,0 0 1,0 0 0,-7 3 0,-4 8-1176,11-3-1759,8 0-6835</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40.318"/>
    </inkml:context>
    <inkml:brush xml:id="br0">
      <inkml:brushProperty name="width" value="0.025" units="cm"/>
      <inkml:brushProperty name="height" value="0.025" units="cm"/>
    </inkml:brush>
  </inkml:definitions>
  <inkml:trace contextRef="#ctx0" brushRef="#br0">88 1 16944,'0'0'6908,"-8"10"-5472,-42 68-91,45-69-1013,1 0 0,0 1 1,0-1-1,1 1 0,0-1 0,1 1 0,0 0 0,-1 17 1,3-25-308,0-1 0,0 1 0,1-1 0,-1 1 0,0-1 0,0 1 0,1-1 0,-1 0 1,1 1-1,0-1 0,-1 0 0,1 1 0,0-1 0,0 0 0,-1 0 0,1 0 0,0 0 0,0 0 0,0 0 1,1 0-1,-1 0 0,0 0 0,2 1 0,0 0 0,1-1-1,-1 1 1,1-1 0,0 0 0,0 0-1,0 0 1,0-1 0,6 1 0,1 0-42,0-2 1,-1 1-1,1-1 1,-1-1 0,1 0-1,10-4 1,-10 2-21,0-1 1,-1-1-1,0 0 0,15-10 1,-22 14 41,0-1-1,0 1 1,0 0 0,0-1 0,0 0 0,-1 1 0,1-1-1,-1 0 1,0-1 0,0 1 0,0 0 0,0 0-1,0-1 1,-1 1 0,0-1 0,1 0 0,0-5 0,-3 8-9,0 0 1,1 0 0,-1 0 0,0-1 0,0 1 0,0 0-1,0 1 1,0-1 0,0 0 0,0 0 0,0 0 0,0 1 0,0-1-1,-1 0 1,1 1 0,0-1 0,0 1 0,-1 0 0,1-1-1,0 1 1,-1 0 0,1 0 0,0-1 0,-1 1 0,1 1-1,0-1 1,-1 0 0,-1 0 0,-44 3-2212,25 2-1511,3 1-2413</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42.801"/>
    </inkml:context>
    <inkml:brush xml:id="br0">
      <inkml:brushProperty name="width" value="0.025" units="cm"/>
      <inkml:brushProperty name="height" value="0.025" units="cm"/>
    </inkml:brush>
  </inkml:definitions>
  <inkml:trace contextRef="#ctx0" brushRef="#br0">1 143 15759,'0'0'1794,"3"9"-1,-3-7-1647,1 1 1,0-1-1,0 1 0,1-1 0,-1 1 0,0-1 0,1 0 0,-1 0 0,1 0 1,0 0-1,0 0 0,0 0 0,0 0 0,0 0 0,5 2 0,-2-2 96,0 0-1,0-1 0,1 1 1,-1-1-1,0 0 0,1-1 1,-1 1-1,1-1 0,7-1 0,2 0-4,0-1-1,0 0 0,-1-2 0,1 1 0,0-2 0,-1 0 0,0-1 0,17-9 0,15-11-251,44-35-1,-20 13-503,-66 45 237,0 0-1,0 1 1,1 0-1,-1-1 1,1 1-1,-1 1 1,7-2-1,-10 2 197,0 1-1,0 0 0,0 1 1,1-1-1,-1 0 0,0 0 1,0 0-1,0 1 0,0-1 1,0 0-1,0 1 0,0-1 1,0 1-1,-1-1 0,1 1 1,0-1-1,0 1 0,0 0 1,0 0-1,-1-1 0,1 1 1,0 0-1,-1 0 0,1 0 1,0 0-1,-1 0 0,1 0 1,-1 0-1,0 0 0,1 0 1,-1 0-1,0 0 0,0 0 1,1 0-1,-1 0 0,0 2 1,10 47-891,-5-23 241,0 0-1,2 0 0,11 26 0,6-13-3918</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08.562"/>
    </inkml:context>
    <inkml:brush xml:id="br0">
      <inkml:brushProperty name="width" value="0.025" units="cm"/>
      <inkml:brushProperty name="height" value="0.025" units="cm"/>
    </inkml:brush>
  </inkml:definitions>
  <inkml:trace contextRef="#ctx0" brushRef="#br0">1 16 12620,'0'0'19042,"9"2"-18177,14 3-841,1-1 0,-1-1 0,1-2 0,-1 0 0,1-1 0,0-2 0,-1 0 0,1-2 0,28-7 0,-50 10-22,-1 1-26,-1 0-1,1 0 1,-1 0-1,1 0 1,-1 0-1,1 0 1,-1 0-1,0-1 1,1 1-1,-1 0 1,1 0-1,-1 0 1,1-1 0,-1 1-1,0 0 1,1-1-1,-1 1 1,0 0-1,1-1 1,-1 1-1,0-1 1,0 1-1,1 0 1,-1-1 0,0 1-1,0-1 1,0 1-1,1-1 1,-1 1-1,0-1 1,0 1-1,0-1 1,0 1-1,0-1 1,-18 1-14828,5 2 1539</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08.939"/>
    </inkml:context>
    <inkml:brush xml:id="br0">
      <inkml:brushProperty name="width" value="0.025" units="cm"/>
      <inkml:brushProperty name="height" value="0.025" units="cm"/>
    </inkml:brush>
  </inkml:definitions>
  <inkml:trace contextRef="#ctx0" brushRef="#br0">1 31 18674,'0'0'12710,"8"1"-12485,23 3-440,64 4 1016,-48-13-2615,-43 4 1291,-1 0 0,1 0 1,-1 0-1,0-1 1,1 1-1,-1-1 0,0 0 1,0 0-1,3-3 0,3-5-5616,-6-1-3363</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09.285"/>
    </inkml:context>
    <inkml:brush xml:id="br0">
      <inkml:brushProperty name="width" value="0.025" units="cm"/>
      <inkml:brushProperty name="height" value="0.025" units="cm"/>
    </inkml:brush>
  </inkml:definitions>
  <inkml:trace contextRef="#ctx0" brushRef="#br0">0 193 16592,'0'0'10495,"10"-3"-9577,5-4-819,0 0-1,-1-1 1,1 0-1,-2-1 0,1 0 1,-1-1-1,-1-1 1,15-16-1,48-66 25,-75 93-124,0 0 0,0 0 1,0 0-1,0 0 0,0 0 0,0 0 0,1 0 1,-1 0-1,0 0 0,0 0 0,0 0 0,0-1 0,0 1 1,0 0-1,1 0 0,-1 0 0,0 0 0,0 0 0,0 0 1,0 0-1,0 0 0,1 0 0,-1 1 0,0-1 0,0 0 1,0 0-1,0 0 0,0 0 0,0 0 0,1 0 1,-1 0-1,0 0 0,0 0 0,0 0 0,0 0 0,0 0 1,0 1-1,0-1 0,1 0 0,-1 0 0,0 0 0,0 0 1,0 0-1,0 0 0,0 0 0,0 1 0,0-1 0,0 0 1,0 0-1,0 0 0,0 0 0,0 0 0,0 1 1,0-1-1,0 0 0,0 0 0,0 0 0,0 0 0,0 0 1,0 1-1,0-1 0,0 0 0,0 0 0,0 0 0,0 0 1,-1 1-1,4 20 106,-2 25 139,-1-34-224,1 1 0,0-1 0,0 0 1,1 0-1,1-1 0,4 15 0,-5-22-989,0 0 0,-1 0-1,2 0 1,-1 0 0,0-1 0,1 1-1,4 3 1,-1-2-6665</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09.704"/>
    </inkml:context>
    <inkml:brush xml:id="br0">
      <inkml:brushProperty name="width" value="0.025" units="cm"/>
      <inkml:brushProperty name="height" value="0.025" units="cm"/>
    </inkml:brush>
  </inkml:definitions>
  <inkml:trace contextRef="#ctx0" brushRef="#br0">0 165 17681,'0'0'14312,"12"-9"-14253,21-21-243,-1-1 1,48-63 0,-86 125-186,-5-7 179,-26 64 579,35-80-939,-1 0 0,2 1 0,-1-1 0,0 16 0,2-23 321,0-1 1,0 0-1,0 0 1,1 1 0,-1-1-1,0 0 1,0 0-1,1 1 1,-1-1-1,0 0 1,0 0 0,1 0-1,-1 0 1,0 0-1,1 1 1,-1-1-1,0 0 1,1 0 0,-1 0-1,0 0 1,1 0-1,-1 0 1,0 0-1,0 0 1,1 0 0,-1 0-1,0 0 1,1 0-1,-1 0 1,0-1-1,1 1 1,-1 0 0,0 0-1,1 0 1,-1 0-1,0 0 1,1-1-1,13-7-7597</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28.735"/>
    </inkml:context>
    <inkml:brush xml:id="br0">
      <inkml:brushProperty name="width" value="0.025" units="cm"/>
      <inkml:brushProperty name="height" value="0.025" units="cm"/>
    </inkml:brush>
  </inkml:definitions>
  <inkml:trace contextRef="#ctx0" brushRef="#br0">53 0 15695,'0'0'8872,"16"74"-7142,-13-25-257,-3 1-544,3 0-705,-3-2-128,0-7-96,0-9-640,0-3-1378,-8-12-544,-9-6-1154,-7-9-1441,-1-2-2498</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10.062"/>
    </inkml:context>
    <inkml:brush xml:id="br0">
      <inkml:brushProperty name="width" value="0.025" units="cm"/>
      <inkml:brushProperty name="height" value="0.025" units="cm"/>
    </inkml:brush>
  </inkml:definitions>
  <inkml:trace contextRef="#ctx0" brushRef="#br0">64 0 17392,'0'0'9994,"8"72"-9802,-8-46-192,0 1-96,0 1-737,-2-2-32,-1-7 97,2-5 63,1-10-1217</inkml:trace>
  <inkml:trace contextRef="#ctx0" brushRef="#br0" timeOffset="1">0 76 14798,'0'0'15407,"54"8"-15311,-24-8-64,1 0-993,0-5-2979,5-7-5381</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15.555"/>
    </inkml:context>
    <inkml:brush xml:id="br0">
      <inkml:brushProperty name="width" value="0.025" units="cm"/>
      <inkml:brushProperty name="height" value="0.025" units="cm"/>
    </inkml:brush>
  </inkml:definitions>
  <inkml:trace contextRef="#ctx0" brushRef="#br0">1 32 15983,'-1'28'8236,"1"52"-6852,0-79-1366,0 0-1,0 0 1,0 0 0,1 0-1,-1 0 1,0 0 0,0 0-1,0 0 1,1-1 0,-1 1 0,1 0-1,-1 0 1,1 0 0,-1 0-1,1 0 1,-1-1 0,1 1-1,0 0 1,-1-1 0,1 1-1,0 0 1,0-1 0,-1 1 0,1-1-1,0 1 1,0-1 0,1 1-1,0 0 43,0-1 1,0 0-1,0 0 0,0 0 0,0 0 0,0 0 0,0-1 0,0 1 0,0-1 0,0 1 0,0-1 1,3-1-1,2-1 55,0-1 1,0 0-1,0 0 1,-1-1-1,12-9 1,31-51 39,-52 71-59,1 0 1,0 0 0,0 0 0,1 0 0,0 0 0,0 0 0,0 6 0,0-9-49,0 1-1,1-1 1,0 0-1,0 0 1,0 0 0,0 1-1,0-1 1,1 0 0,-1 0-1,1 0 1,0 0 0,0 1-1,0-1 1,1-1 0,-1 1-1,4 5 1,-3-6 20,1 0 0,0-1 0,0 1 0,0-1 0,0 1-1,1-1 1,-1 0 0,0 0 0,0-1 0,1 1 0,-1-1 0,0 1 0,1-1 0,-1 0-1,1-1 1,-1 1 0,0 0 0,1-1 0,-1 0 0,0 0 0,5-1 0,-2-1-5,0 1 1,0-1 0,0 0-1,0 0 1,-1-1 0,1 1-1,-1-1 1,0-1 0,0 1-1,5-6 1,-6 3-45,1 0 0,-1-1-1,0 1 1,-1-1 0,0 0-1,0 0 1,0 0 0,-1-1-1,-1 1 1,1 0 0,-1-1-1,-1 1 1,0-13 0,0 21-26,1 0 1,-1 0-1,0-1 0,0 1 1,0 0-1,0 0 1,1-1-1,-1 1 0,0 0 1,0-1-1,0 1 1,0 0-1,0 0 0,0-1 1,0 1-1,0 0 0,0-1 1,0 1-1,0 0 1,0-1-1,0 1 0,0 0 1,0-1-1,0 1 1,-1 0-1,1 0 0,0-1 1,0 1-1,0 0 1,0 0-1,-1-1 0,1 1 1,0 0-1,0 0 1,0-1-1,-1 1 0,1 0 1,0 0-1,0 0 1,-1-1-1,1 1 0,0 0 1,-1 0-1,1 0 1,0 0-1,0 0 0,-1 0 1,1 0-1,0 0 1,-1 0-1,1 0 0,0 0 1,-1 0-1,1 0 1,0 0-1,-1 0 0,1 0 1,0 0-1,0 0 1,-1 0-1,1 0 0,0 0 1,-1 0-1,1 1 1,0-1-1,0 0 0,-1 0 1,1 0-1,0 1 1,-12 20-2223,11 28-8554,4-39 4211</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15.902"/>
    </inkml:context>
    <inkml:brush xml:id="br0">
      <inkml:brushProperty name="width" value="0.025" units="cm"/>
      <inkml:brushProperty name="height" value="0.025" units="cm"/>
    </inkml:brush>
  </inkml:definitions>
  <inkml:trace contextRef="#ctx0" brushRef="#br0">0 0 11082,'0'0'15861,"6"12"-15034,-1-2-758,-1 1 0,0-1 0,-1 1 0,0-1 0,0 1 0,-1 0 0,-1 0 0,0 0-1,0 0 1,-2 15 0,-1-11-667,-4 38 1512,4-39-3371,2-5-3345,0-27-49,0-8-4527</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16.231"/>
    </inkml:context>
    <inkml:brush xml:id="br0">
      <inkml:brushProperty name="width" value="0.025" units="cm"/>
      <inkml:brushProperty name="height" value="0.025" units="cm"/>
    </inkml:brush>
  </inkml:definitions>
  <inkml:trace contextRef="#ctx0" brushRef="#br0">1 42 12043,'0'0'9209,"9"-7"-7437,-3 3-1504,0 0 0,1 0-1,0 1 1,-1-1 0,1 2 0,1-1-1,-1 1 1,0 0 0,1 0-1,-1 1 1,1 0 0,-1 0-1,10 1 1,-3-1-115,-1 1-1,0 0 1,0 2-1,0-1 1,0 1 0,0 1-1,0 0 1,0 1-1,-1 1 1,0 0-1,21 11 1,-32-15-145,-1-1 1,1 1-1,0-1 0,0 1 0,-1 0 1,1-1-1,-1 1 0,1 0 0,0-1 1,-1 1-1,1 0 0,-1 0 1,0 0-1,1-1 0,-1 1 0,0 0 1,1 0-1,-1 0 0,0 0 0,0 0 1,0 0-1,0-1 0,0 1 1,0 0-1,0 0 0,0 0 0,0 0 1,0 0-1,0 0 0,-1 0 0,1 0 1,0-1-1,-1 1 0,1 0 0,0 0 1,-1 0-1,1-1 0,-1 1 1,0 0-1,1 0 0,-1-1 0,1 1 1,-1 0-1,0-1 0,0 1 0,1-1 1,-3 1-1,-46 28 816,37-23-523,-1 1 166,9-6-344,0 1 0,0 0 0,0 0 0,0 1 0,0-1 0,0 1 0,0 0 0,1 0 0,0 0 0,-1 0-1,1 1 1,-4 6 0,7-9-116,0-1 0,0 1 0,0 0-1,0-1 1,0 1 0,1 0 0,-1-1 0,0 1-1,0-1 1,1 1 0,-1 0 0,1-1-1,-1 1 1,0-1 0,1 1 0,-1-1-1,1 1 1,-1-1 0,1 0 0,-1 1-1,1-1 1,-1 0 0,1 1 0,0-1-1,-1 0 1,1 0 0,-1 1 0,1-1-1,0 0 1,-1 0 0,1 0 0,1 0-1,30 7 86,-21-5-65,-6-1-165,1 1-1,-1-1 1,0 1-1,1 1 1,-1-1-1,0 1 1,0 0-1,0 0 1,-1 0-1,1 1 1,-1 0-1,0 0 0,0 0 1,4 5-1,-4-3-1032,0 0-1,-1-1 1,0 2-1,0-1 0,-1 0 1,1 0-1,1 9 0,-1 2-5239</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16.649"/>
    </inkml:context>
    <inkml:brush xml:id="br0">
      <inkml:brushProperty name="width" value="0.025" units="cm"/>
      <inkml:brushProperty name="height" value="0.025" units="cm"/>
    </inkml:brush>
  </inkml:definitions>
  <inkml:trace contextRef="#ctx0" brushRef="#br0">0 83 10826,'0'0'7437,"1"-9"-5307,-1 6-1979,0 0 0,1 0 0,-1 0 1,1 0-1,0 1 0,-1-1 1,1 0-1,0 0 0,1 0 0,-1 1 1,1-1-1,-1 0 0,1 1 0,0 0 1,2-4-1,0 4 74,-1-1-1,1 0 0,0 1 1,0 0-1,0 0 1,0 0-1,1 0 1,-1 1-1,0 0 1,1 0-1,-1 0 1,7-1-1,-1 1 64,-1 0 0,1 0 0,-1 1 0,1 0 1,0 1-1,14 2 0,-22-2-275,0-1 1,-1 1-1,1-1 1,-1 1-1,1 0 1,-1-1-1,1 1 1,-1 0-1,1 0 1,-1 0-1,0 0 1,1 0-1,-1 1 1,0-1-1,0 0 1,0 0-1,0 1 1,1 1-1,-1-1-14,-1 1 0,1-1-1,-1 0 1,0 0 0,0 0-1,0 1 1,0-1-1,0 0 1,0 0 0,-1 1-1,1-1 1,-1 0 0,1 0-1,-1 0 1,0 0 0,0 0-1,0 0 1,-2 2-1,-4 7 48,0-1 0,-1 0 0,0-1 0,-1 0 0,0 0 0,0-1 0,-1 0 0,-17 10 0,12-8 342,1 1 0,1 0-1,-21 21 1,34-31-385,-1-1-1,1 0 1,-1 1-1,1-1 1,-1 0 0,1 1-1,0-1 1,-1 1 0,1-1-1,0 1 1,-1-1-1,1 1 1,0-1 0,0 1-1,-1-1 1,1 1-1,0-1 1,0 1 0,0-1-1,0 1 1,0-1-1,0 1 1,0 0 0,0-1-1,0 1 1,0-1 0,0 1-1,0-1 1,0 1-1,0-1 1,0 1 0,1-1-1,-1 1 1,0-1-1,0 1 1,1-1 0,-1 1-1,0-1 1,1 1 0,-1-1-1,0 1 1,1-1-1,0 1 1,31 5-637,42-12-3684,-37-3-342,1-3-2045</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16.982"/>
    </inkml:context>
    <inkml:brush xml:id="br0">
      <inkml:brushProperty name="width" value="0.025" units="cm"/>
      <inkml:brushProperty name="height" value="0.025" units="cm"/>
    </inkml:brush>
  </inkml:definitions>
  <inkml:trace contextRef="#ctx0" brushRef="#br0">68 40 15727,'0'0'8045,"-9"0"-6940,8 0-1091,-1 0 32,0-1 0,0 1-1,0 0 1,0 0 0,0 0 0,0 0 0,0 0-1,1 0 1,-1 0 0,0 1 0,0-1-1,0 1 1,0-1 0,0 1 0,0 0 0,0 0-1,1 0 1,-1 0 0,0 0 0,1 0 0,-1 0-1,1 1 1,-1-1 0,1 0 0,0 1-1,-1-1 1,1 1 0,0 0 0,0-1 0,0 1-1,0 0 1,0 0 0,1 0 0,-1 0-1,0-1 1,1 1 0,-1 0 0,1 0 0,0 0-1,0 0 1,0 0 0,0 0 0,0 3-1,1-3 16,-1 0-1,0 0 1,1 0-1,0 0 1,-1-1-1,1 1 1,0 0-1,0-1 1,0 1-1,0 0 1,0-1-1,0 0 1,0 1-1,1-1 1,-1 1-1,0-1 0,1 0 1,-1 0-1,1 0 1,0 0-1,-1 0 1,1 0-1,0 0 1,-1-1-1,1 1 1,0-1-1,0 1 1,2 0-1,-2-1-10,0 1-1,1-1 1,-1 1 0,1-1-1,-1 0 1,1 1-1,-1-1 1,1-1 0,-1 1-1,0 0 1,1-1 0,-1 1-1,1-1 1,-1 1-1,0-1 1,1 0 0,-1 0-1,0 0 1,0-1 0,0 1-1,3-3 1,-2 0-30,1-1 0,-1 1 1,-1-1-1,1 0 0,-1 0 0,0 0 0,0 0 1,0-1-1,-1 1 0,0 0 0,0-1 1,0 1-1,-1-1 0,0 1 0,0-1 1,0 1-1,0-1 0,-2-5 0,2 10-27,0 1-1,-1-1 1,1 0 0,0 1-1,-1-1 1,1 0-1,0 1 1,-1-1 0,1 0-1,-1 1 1,1-1-1,-1 1 1,1-1-1,-1 1 1,1-1 0,-1 1-1,1-1 1,-1 1-1,0 0 1,1-1 0,-1 1-1,0 0 1,1 0-1,-1-1 1,0 1 0,0 0-1,1 0 1,-1 0-1,0 0 1,1 0 0,-1 0-1,0 0 1,0 0-1,1 0 1,-1 0 0,0 0-1,0 0 1,1 1-1,-1-1 1,0 0 0,1 1-1,-1-1 1,0 0-1,1 1 1,-2 0-1,0 0-233,0 0 0,0 0 0,0 1 0,1-1 0,-1 1 0,0 0 0,0-1-1,1 1 1,-1 0 0,1 0 0,0 0 0,-3 4 0,1 27-8738,3-21 1099</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17.353"/>
    </inkml:context>
    <inkml:brush xml:id="br0">
      <inkml:brushProperty name="width" value="0.025" units="cm"/>
      <inkml:brushProperty name="height" value="0.025" units="cm"/>
    </inkml:brush>
  </inkml:definitions>
  <inkml:trace contextRef="#ctx0" brushRef="#br0">36 1 18353,'0'0'10346,"-18"75"-8937,9-47-512,3-3-544,3-2-289,3-3-32,0-2-32,0-4-417,6-6-864,-2-5-1249,5-3-1762,-1-3-1538</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17.697"/>
    </inkml:context>
    <inkml:brush xml:id="br0">
      <inkml:brushProperty name="width" value="0.025" units="cm"/>
      <inkml:brushProperty name="height" value="0.025" units="cm"/>
    </inkml:brush>
  </inkml:definitions>
  <inkml:trace contextRef="#ctx0" brushRef="#br0">110 60 7335,'0'0'10388,"1"-8"-6330,2-25-2110,-3 33-1913,1-1-1,-1 1 1,0-1-1,0 1 1,0-1 0,1 1-1,-1-1 1,0 1-1,0-1 1,0 1-1,0-1 1,0 1 0,0-1-1,0 0 1,0 1-1,0-1 1,0 1 0,-1-1-1,1 1 1,0-1-1,0 1 1,0-1-1,-1 1 1,1 0 0,0-1-1,0 1 1,-1-1-1,1 1 1,0 0-1,-1-1 1,1 1 0,-1-1-1,1 1 1,0 0-1,-1 0 1,1-1-1,-1 1 1,1 0 0,-1 0-1,1-1 1,-1 1-1,1 0 1,-1 0 0,1 0-1,-1 0 1,1 0-1,-1 0 1,1 0-1,-1 0 1,1 0 0,-1 0-1,1 0 1,-1 0-1,1 0 1,-1 0-1,1 1 1,-1-1 0,1 0-1,-1 0 1,1 1-1,-1-1 1,1 0-1,-1 0 1,1 1 0,0-1-1,-1 1 1,0 0-1,-23 23 311,8 26 835,16-48-1133,-1-1-1,1 0 1,-1 0 0,1 0-1,0 1 1,0-1-1,-1 0 1,1 0-1,0 0 1,0 1-1,0-1 1,0 0-1,0 0 1,1 1 0,-1-1-1,0 0 1,1 0-1,-1 1 1,0-1-1,1 0 1,0 0-1,-1 0 1,1 0-1,-1 0 1,1 0 0,0 0-1,0 0 1,0 0-1,0 0 1,0 0-1,0-1 1,0 1-1,0 0 1,0-1-1,2 2 1,3-2-111,0 0 0,0 0 0,0-1 1,0 0-1,0 0 0,0 0 0,0-1 0,0 1 0,0-2 0,-1 1 0,1-1 1,-1 1-1,0-1 0,1-1 0,-1 1 0,-1-1 0,1 0 0,-1 0 0,1 0 1,-1-1-1,0 0 0,0 1 0,-1-1 0,0-1 0,0 1 0,0 0 0,0-1 1,3-11-1,-8 12-178,-6 9 161,-7 12 206,10-8 95,0 1 1,1 0-1,0 0 1,0 1-1,1-1 0,1 1 1,0-1-1,0 1 1,0 0-1,2 0 0,-1 0 1,1 0-1,2 16 1,-1-24-219,-1-1 1,1 1-1,0-1 1,0 0-1,-1 1 1,1-1-1,0 0 1,0 0-1,0 1 1,1-1-1,-1 0 1,0 0-1,0 0 1,3 1-1,3 5-13,-20-1 1,-42 6 136,-49 8-1945,98-20-6103</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47.727"/>
    </inkml:context>
    <inkml:brush xml:id="br0">
      <inkml:brushProperty name="width" value="0.025" units="cm"/>
      <inkml:brushProperty name="height" value="0.025" units="cm"/>
    </inkml:brush>
  </inkml:definitions>
  <inkml:trace contextRef="#ctx0" brushRef="#br0">1 276 11307,'0'0'18759,"12"-11"-18076,33-27-446,24-23-131,96-104 0,-168 205-448,-30 76 358,22-81-54,0 1 1,3 0 0,-8 71-1,18-88-1751,-2-19 1559,1 1-1,-1-1 0,0 1 1,1-1-1,-1 0 0,0 1 1,1-1-1,-1 0 0,1 0 0,-1 1 1,0-1-1,1 0 0,-1 0 1,1 1-1,-1-1 0,1 0 1,-1 0-1,1 0 0,-1 0 0,1 0 1,-1 0-1,1 0 0,-1 0 1,1 0-1,-1 0 0,1 0 1,-1 0-1,1 0 0,-1 0 0,1 0 1,0-1-1,11-4-8059</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48.086"/>
    </inkml:context>
    <inkml:brush xml:id="br0">
      <inkml:brushProperty name="width" value="0.025" units="cm"/>
      <inkml:brushProperty name="height" value="0.025" units="cm"/>
    </inkml:brush>
  </inkml:definitions>
  <inkml:trace contextRef="#ctx0" brushRef="#br0">0 19 18674,'0'0'7094,"10"-2"-6288,61-12-382,-64 13-415,-1 0-1,0 0 0,1 1 0,-1 0 1,1 0-1,-1 1 0,0 0 1,1 0-1,-1 0 0,0 1 0,7 2 1,-11-2 48,0 0 0,-1-1 1,1 1-1,0 0 1,-1 0-1,0 0 0,1 0 1,-1 0-1,0 1 1,0-1-1,0 0 0,0 0 1,0 1-1,-1-1 1,1 1-1,-1-1 0,0 0 1,1 1-1,-1-1 1,0 1-1,0-1 0,-1 1 1,0 2-1,0 6 301,0-1-1,-2 0 1,1 0 0,-5 11-1,-39 80 600,30-71-887,2 1 1,1 0-1,-9 35 1,21-58-76,1-5-2593</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09.800"/>
    </inkml:context>
    <inkml:brush xml:id="br0">
      <inkml:brushProperty name="width" value="0.025" units="cm"/>
      <inkml:brushProperty name="height" value="0.025" units="cm"/>
    </inkml:brush>
  </inkml:definitions>
  <inkml:trace contextRef="#ctx0" brushRef="#br0">12 332 18321,'0'0'9273,"-3"8"-7314,2-5-1889,0-2 26,0 1 0,0 0 0,0 0 0,0 0 0,1-1-1,-1 1 1,1 0 0,-1 0 0,1 0 0,0 0-1,0 0 1,0 0 0,0 3 0,1-4-45,0 1 1,0-1-1,0 0 1,1 0-1,-1 0 1,0 0-1,1-1 1,-1 1 0,1 0-1,-1-1 1,1 1-1,-1 0 1,1-1-1,-1 0 1,1 1-1,-1-1 1,1 0-1,0 0 1,-1 0-1,1 0 1,-1 0-1,1 0 1,2-1-1,3 0-24,-1 1 0,1-1 1,-1-1-1,1 1 0,-1-1 0,0 0 0,1-1 0,-1 0 0,-1 0 1,1 0-1,8-6 0,-10 7-69,-1-1 1,1 0-1,-1 0 1,1 0-1,-1 0 1,0-1-1,0 1 1,0-1-1,-1 0 1,1 1-1,-1-1 1,0-1-1,0 1 1,-1 0-1,1 0 0,-1-1 1,2-6-1,-3 11 27,0 0-1,0-1 0,0 1 0,0-1 0,0 1 0,0-1 0,0 1 0,0 0 0,0-1 0,-1 1 1,1-1-1,0 1 0,0 0 0,0-1 0,0 1 0,-1-1 0,1 1 0,0 0 0,0-1 0,-1 1 1,1 0-1,0-1 0,0 1 0,-1 0 0,1 0 0,0-1 0,-1 1 0,1 0 0,0 0 0,-1 0 1,1-1-1,-1 1 0,1 0 0,0 0 0,-1 0 0,1 0 0,-1 0 0,1 0 0,0 0 0,-1 0 1,1 0-1,-1 0 0,1 0 0,-1 0 0,1 0 0,0 0 0,-1 0 0,0 1 0,-20 9-422,18-6 430,0 0-1,0 0 0,0 1 1,0-1-1,1 1 0,0-1 0,0 1 1,0 0-1,0 0 0,1-1 1,0 1-1,0 0 0,0 1 1,0-1-1,1 0 0,1 9 1,-1-10 6,0-1 0,1 0 0,-1 0 0,1 0 1,0 0-1,0 0 0,0 0 0,1 0 1,-1 0-1,1 0 0,-1 0 0,1-1 0,0 1 1,0 0-1,0-1 0,0 0 0,1 1 1,-1-1-1,1 0 0,-1 0 0,1-1 0,0 1 1,-1-1-1,1 1 0,0-1 0,0 0 1,6 2-1,6 0-80,0-1 0,0-1 0,0 0-1,0-1 1,0-1 0,0 0 0,0-1 0,0-1 0,0 0 0,-1-1 0,1 0 0,14-7 0,-8 2-1136,-1-1 0,36-23 0,-39 21-1314,-1-1 1,30-29-1,-25 16-3262,5-15 6066,9-13 4593,7-1-2593,38-67-1,-95 158-1293,1 1 0,2 0 0,1 1 0,3 0-1,-5 45 1,7-40-410,2 0-1,1 0 0,6 60 0,-3-101-562,0 1 1,0-1-1,1 0 0,-1 0 0,1 1 1,0-1-1,0 0 0,-1 0 0,1 0 1,1 0-1,-1 0 0,0 0 0,0 0 1,1-1-1,-1 1 0,1 0 0,0-1 1,-1 1-1,4 1 0,-4-2-3,0-1-1,0 0 1,0 0-1,0 0 1,0 1-1,0-1 1,0 0 0,0 0-1,0 0 1,0-1-1,0 1 1,0 0-1,0 0 1,0 0 0,0-1-1,0 1 1,0-1-1,0 1 1,0-1-1,-1 1 1,1-1 0,0 1-1,0-1 1,0 0-1,-1 1 1,1-1-1,0 0 1,-1 0 0,1 1-1,0-1 1,-1 0-1,1 0 1,-1 0-1,1 0 1,-1 0 0,0 0-1,1 0 1,-1 0-1,0 0 1,0 0-1,0-2 1,5-12-67,-1-1 0,-1 1 0,0-1 0,-2 0 0,1 0 0,-2 0 0,-2-28 0,-3 5-99,-19-74-1,51 126 763,-15-7-565,-1 0 0,1 0 0,0-1 0,0 0 1,1-1-1,-1-1 0,1 0 0,0 0 0,0-1 0,0-1 0,0-1 0,0 1 0,0-2 0,21-3 1,-12-9 80,-17 6 20,-15 9 98,4 2-144,0-1 1,0 1-1,1 0 0,-1 1 1,1-1-1,0 1 0,1 0 1,-1 0-1,1 1 0,0 0 1,0-1-1,1 1 1,-1 0-1,1 1 0,1-1 1,-1 0-1,1 1 0,0 0 1,-1 7-1,3-13-87,0 1 0,0-1 1,0 1-1,0-1 0,0 0 0,0 1 1,1-1-1,-1 1 0,0-1 0,1 0 1,-1 1-1,1-1 0,-1 0 0,1 0 0,0 1 1,-1-1-1,1 0 0,0 0 0,0 0 1,0 0-1,0 0 0,0 0 0,0 0 1,0 0-1,2 1 0,1 0 0,0 0 0,0-1 0,1 1 0,-1-1-1,0 1 1,1-1 0,-1-1 0,6 1 0,8 0-3,-1 0 0,0-2 0,24-3 0,-11-4 2,0 0 0,-1-2 0,0-1 0,0-2 0,52-31 0,33-13 0,-113 56 0,-1 0 0,1 1 0,0-1 0,0 1 0,0-1 0,-1 1 0,1-1 0,0 1 0,0 0 0,0-1 0,0 1 0,0 0 0,0 0 0,0 0 0,0-1 0,0 1 0,0 0 0,0 0 0,0 1 0,0-1 0,0 0 0,-1 0 0,1 0 0,0 1 0,0-1 0,0 0 0,0 1 0,0-1 0,0 1 0,-1-1 0,1 1 0,0-1 0,0 1 0,-1 0 0,1-1 0,0 1 0,-1 0 0,1 0 0,0 0 0,0 3 0,0 1 0,0-1 0,-1 0 0,0 0 0,0 1 0,0-1 0,-1 7 0,0 8 0,1-14-39,0-1 0,0 0 0,0 1 0,1-1 0,-1 0 0,1 1 0,0-1 0,1 0 0,-1 0 0,1 0 1,0 0-1,0 0 0,0 0 0,0-1 0,3 5 0,-2-6-172,-1 0 0,1 0 1,-1 0-1,1-1 0,0 1 1,0-1-1,0 1 0,0-1 1,0 0-1,0 0 0,0 0 1,0-1-1,0 1 0,1-1 0,-1 0 1,0 1-1,0-1 0,1-1 1,-1 1-1,0 0 0,6-2 1,20-7-10579</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29.124"/>
    </inkml:context>
    <inkml:brush xml:id="br0">
      <inkml:brushProperty name="width" value="0.025" units="cm"/>
      <inkml:brushProperty name="height" value="0.025" units="cm"/>
    </inkml:brush>
  </inkml:definitions>
  <inkml:trace contextRef="#ctx0" brushRef="#br0">1 120 13132,'1'-11'3182,"-1"3"-2593,0 5-379,0 0 0,0 0 0,0 0 0,1 0 0,-1 0 1,1 0-1,0 0 0,0 0 0,0 0 0,0 0 0,0 0 0,0 0 0,1 0 0,-1 1 0,1-1 0,0 1 0,0-1 0,0 1 0,0 0 0,0-1 0,1 1 0,-1 0 0,1 1 0,4-4 0,11-1 442,0 0-1,1 0 0,0 2 1,0 1-1,0 0 1,27 0-1,-29 2-519,0 1 0,0 1 0,0 1 0,0 0 0,0 1 0,0 1 0,22 8 0,-35-11-129,0 1 0,-1-1 0,1 1 0,-1 0 0,1 0-1,-1 0 1,0 0 0,1 1 0,-1-1 0,-1 1 0,1 0-1,0 0 1,-1 0 0,1 0 0,-1 0 0,0 0 0,0 1-1,0-1 1,-1 1 0,1-1 0,-1 1 0,0 0 0,0 0 0,0 0-1,0 0 1,-1-1 0,1 7 0,-2-3 74,0 0 0,-1 0 0,1 0 0,-1 0-1,-1-1 1,1 1 0,-1-1 0,-1 0 0,1 1 0,-1-1 0,0-1 0,0 1 0,-1 0 0,-6 6-1,-15 11 780,0 0-1,-59 36 0,75-52-831,64-5-916,-20-2 296,0-1-535,47 5 0,-73-3 916,0 0 0,0 1 0,0 0 0,0 0-1,0 0 1,-1 1 0,1 0 0,-1 1 0,0 0 0,0 0-1,9 7 1,-15-10 222,1 0 1,-1 0-1,0 0 0,0 0 0,0 0 0,0 1 1,0-1-1,0 0 0,0 1 0,0-1 0,0 1 0,-1-1 1,1 1-1,0-1 0,-1 1 0,0-1 0,1 1 1,-1-1-1,0 1 0,0 0 0,0-1 0,0 1 0,0 0 1,0-1-1,0 1 0,-1 2 0,0-1 133,-1 0 0,1 0 0,-1 1 0,0-1 0,0 0 0,-1-1 0,1 1 0,0 0 0,-1-1 0,0 1 0,-4 2 0,-7 5 730,-1-1 0,0 0 0,-28 11 1,11-8-505,0-1 0,0-2 0,-36 6 0,49-12-268,0-1 0,-1 0 0,1-1 0,-1-2 1,1 0-1,-33-6 0,47 6-297,0-1 1,0 0-1,0 0 1,0 0-1,0-1 0,1 0 1,-1 0-1,1 0 0,0 0 1,-7-8-1,10 11 112,0-1-1,0 0 1,0 0-1,1 0 0,-1 0 1,0 0-1,0 0 1,1-1-1,-1 1 1,1 0-1,-1 0 0,1 0 1,-1-1-1,1 1 1,0 0-1,0 0 1,-1-1-1,1 1 1,0 0-1,0-1 0,0 1 1,0 0-1,1 0 1,-1-1-1,0 1 1,1 0-1,-1 0 0,0-1 1,1 1-1,-1 0 1,1 0-1,0 0 1,-1 0-1,1 0 0,0 0 1,0 0-1,0 0 1,0 0-1,0 0 1,0 0-1,0 0 1,0 1-1,0-1 0,0 0 1,0 1-1,0-1 1,1 1-1,0-1 1,32-13-4990,9 0-1852</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48.429"/>
    </inkml:context>
    <inkml:brush xml:id="br0">
      <inkml:brushProperty name="width" value="0.025" units="cm"/>
      <inkml:brushProperty name="height" value="0.025" units="cm"/>
    </inkml:brush>
  </inkml:definitions>
  <inkml:trace contextRef="#ctx0" brushRef="#br0">1 0 18065,'0'0'8520,"49"31"-7751,-16-30-641,5-1-865,1 0-3555,-3-8-4004</inkml:trace>
  <inkml:trace contextRef="#ctx0" brushRef="#br0" timeOffset="1">271 143 12716,'0'0'4260,"-32"61"-2306,22-32 672,4-5-864,3-5-993,3-6-737,0-9-1922,9-4-1825,1-5-2563</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48.804"/>
    </inkml:context>
    <inkml:brush xml:id="br0">
      <inkml:brushProperty name="width" value="0.025" units="cm"/>
      <inkml:brushProperty name="height" value="0.025" units="cm"/>
    </inkml:brush>
  </inkml:definitions>
  <inkml:trace contextRef="#ctx0" brushRef="#br0">7 1 19667,'0'0'10901,"7"7"-10736,22 24-80,-28-30-79,0-1-1,-1 1 1,1 0-1,0 0 1,-1 0-1,1 0 1,-1 0-1,1 0 1,-1 0-1,1 0 1,-1 0-1,0 0 1,0 0-1,0 0 1,1 0-1,-1 0 1,0 0-1,0 0 1,0 0-1,0 0 0,-1 1 1,1-1-1,0 0 1,0 0-1,-1 0 1,1 0-1,-1 0 1,1 0-1,-1 0 1,1 0-1,-1-1 1,1 1-1,-2 1 1,2-1-20,-1-1 1,1 0 0,0 1 0,-1-1 0,1 0 0,0 1 0,-1-1-1,1 1 1,0-1 0,0 0 0,-1 1 0,1-1 0,0 1 0,0-1-1,0 1 1,0-1 0,0 1 0,0-1 0,-1 0 0,1 1-1,0-1 1,0 1 0,1-1 0,-1 1 0,0-1 0,0 1 0,0-1-1,0 1 1,0-1 0,0 1 0,1-1 0,-1 0 0,0 1 0,0-1-1,1 1 1,-1-1 0,0 0 0,0 1 0,1-1 0,-1 0-1,0 1 1,1-1 0,-1 0 0,1 0 0,-1 1 0,0-1 0,1 0-1,-1 0 1,1 0 0,-1 1 0,1-1 0,-1 0 0,1 0 0,-1 0-1,1 0 1,-1 0 0,1 0 0,9 4-132,-4-2 55,1 0 0,-1 1 1,0 0-1,0 0 0,0 0 1,0 1-1,6 5 0,-10-6 97,0-1 0,0 1-1,0-1 1,-1 1-1,1 0 1,-1 0-1,0 0 1,0 0-1,0 0 1,0 0 0,-1 0-1,1 0 1,-1 0-1,1 0 1,-1 0-1,0 0 1,-1 0-1,1 0 1,-1 5 0,0-5 74,1 1 0,-1-1-1,0 1 1,0-1 0,0 1 0,-1-1 0,1 0 0,-1 1 0,0-1 0,0 0 0,0 0 0,0-1 0,-1 1 0,1 0 0,-1-1 0,1 1 0,-1-1 0,0 0 0,0 0 0,-6 3 0,3-2 74,-1 0 1,1 0 0,-1-1-1,0 0 1,0 0 0,0-1-1,-1 1 1,1-2-1,-9 1 1,16-1-192,0 0 0,-1 0 0,1 0 0,0 0-1,-1 0 1,1 0 0,0 0 0,0 0 0,-1 0 0,1-1 0,0 1 0,-1 0-1,1 0 1,0 0 0,0 0 0,-1-1 0,1 1 0,0 0 0,0 0 0,-1 0-1,1-1 1,0 1 0,0 0 0,0 0 0,0-1 0,-1 1 0,1 0 0,0 0-1,0-1 1,0 1 0,0 0 0,0-1 0,0 1 0,0 0 0,0-1 0,0 1-1,0 0 1,0-1 0,0 1 0,0 0 0,0 0 0,0-1 0,0 1 0,0 0 0,0-1-1,0 1 1,0 0 0,1-1 0,-1 1 0,0 0 0,0 0 0,0-1 0,0 1-1,1 0 1,-1 0 0,0 0 0,0-1 0,1 1 0,-1 0 0,0 0 0,14-16-5027,2 1-3318,3-2-7330</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49.146"/>
    </inkml:context>
    <inkml:brush xml:id="br0">
      <inkml:brushProperty name="width" value="0.025" units="cm"/>
      <inkml:brushProperty name="height" value="0.025" units="cm"/>
    </inkml:brush>
  </inkml:definitions>
  <inkml:trace contextRef="#ctx0" brushRef="#br0">1 139 18289,'0'0'12860,"11"-4"-12705,0 0-163,0-1-1,0 0 0,0 0 0,0-1 1,-1 0-1,0-1 0,-1 0 0,1-1 1,-1 0-1,10-12 0,20-34-103,-39 86-198,-5-13 340,0-1 0,-1-1 0,-15 29-1,14-32 35,1 0 0,0 0 0,0 1 0,2 0-1,-6 30 1,13-36-2168,9-11-5977,3-8-3221</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49.492"/>
    </inkml:context>
    <inkml:brush xml:id="br0">
      <inkml:brushProperty name="width" value="0.025" units="cm"/>
      <inkml:brushProperty name="height" value="0.025" units="cm"/>
    </inkml:brush>
  </inkml:definitions>
  <inkml:trace contextRef="#ctx0" brushRef="#br0">139 1 20756,'0'0'5253,"-47"51"-3139,26-23-1186,-1 2-511,1 3-289,6-2-96,5-6-64,7-5-32,3-8-481,0-6-480,3-6-928,7-2-962,-2-12-1922,2-5-7975</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49.833"/>
    </inkml:context>
    <inkml:brush xml:id="br0">
      <inkml:brushProperty name="width" value="0.025" units="cm"/>
      <inkml:brushProperty name="height" value="0.025" units="cm"/>
    </inkml:brush>
  </inkml:definitions>
  <inkml:trace contextRef="#ctx0" brushRef="#br0">152 44 15983,'0'0'2344,"-9"1"811,5-1-2953,-41 7 3915,43-6-3989,0-1-1,1 1 0,-1-1 1,0 1-1,1 0 0,-1 0 1,1-1-1,-1 1 1,1 0-1,0 0 0,-1 1 1,1-1-1,0 0 0,0 0 1,0 1-1,0-1 0,0 0 1,0 1-1,0-1 0,0 1 1,1-1-1,-1 1 0,0 0 1,1-1-1,-1 1 1,1 0-1,0-1 0,-1 3 1,2-3-121,0-1 1,-1 0-1,1 1 1,0-1-1,0 0 1,-1 1-1,1-1 1,0 0-1,0 0 1,-1 0-1,1 0 1,0 1-1,0-1 1,-1 0-1,1 0 1,0-1-1,0 1 1,-1 0-1,1 0 1,0 0-1,0 0 1,-1-1-1,1 1 1,0 0-1,1-1 1,20-7 165,-18 6-159,-1-1 1,0 1-1,0-1 0,0 0 1,0 0-1,0 0 0,0 0 1,-1-1-1,0 1 0,0-1 1,0 1-1,0-1 0,0 0 1,-1 0-1,0 0 0,1 0 1,-1 0-1,0-6 0,-1 9-14,0 0 0,-1 1 0,1-1-1,0 0 1,-1 1 0,1-1 0,-1 1 0,1-1-1,-1 0 1,1 1 0,-1-1 0,1 1 0,-1-1-1,0 1 1,1 0 0,-1-1 0,0 1 0,1 0 0,-1-1-1,0 1 1,1 0 0,-1 0 0,0-1 0,0 1-1,1 0 1,-1 0 0,0 0 0,0 0 0,1 0-1,-1 0 1,0 0 0,0 0 0,1 1 0,-1-1-1,-1 1 1,-31 6-25,27-3-1,-1 0 1,1 0-1,0 1 0,0 0 0,0 0 1,1 1-1,0-1 0,0 1 0,0 0 1,0 0-1,1 1 0,0-1 0,1 1 1,0 0-1,0 0 0,0 0 0,-2 12 1,3-13-397,1-1 0,0 1 0,1-1 0,0 1 0,0-1 1,0 1-1,0-1 0,1 1 0,1 6 0,-1-9-131,0-1-1,0 0 1,0 1-1,1-1 0,-1 0 1,1 0-1,-1 0 0,1 0 1,0 0-1,0 0 1,-1-1-1,1 1 0,1 0 1,-1-1-1,0 0 0,5 3 1,17 6-8122</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50.191"/>
    </inkml:context>
    <inkml:brush xml:id="br0">
      <inkml:brushProperty name="width" value="0.025" units="cm"/>
      <inkml:brushProperty name="height" value="0.025" units="cm"/>
    </inkml:brush>
  </inkml:definitions>
  <inkml:trace contextRef="#ctx0" brushRef="#br0">23 1 12908,'0'0'6396,"0"9"-6028,0 4 155,-1 0 0,0-1 0,-1 1 1,0 0-1,-7 20 0,7-29-98,1-1 0,0 1 0,0-1 0,0 1 0,1-1 1,-1 1-1,1-1 0,0 1 0,0 6 0,1-9-332,-1-1-1,0 1 1,0-1-1,0 1 1,0-1 0,1 1-1,-1 0 1,0-1 0,1 1-1,-1-1 1,0 1-1,1-1 1,-1 0 0,1 1-1,-1-1 1,0 1-1,1-1 1,-1 0 0,1 1-1,0-1 1,-1 0 0,1 1-1,0-1 1,23-4 821,-19 1-853,0 1 0,-1-1 0,1 0 0,-1-1 0,0 1 0,0-1 0,0 0-1,0 0 1,-1 0 0,1 0 0,-1-1 0,0 1 0,-1-1 0,1 0 0,-1 0 0,0 0 0,0 0 0,0 0-1,-1 0 1,0 0 0,1-10 0,-2 15-56,0-1 0,0 0 0,0 0 0,0 0 0,-1 0 1,1 0-1,-1 0 0,1 0 0,0 0 0,-1 0 0,1 1 0,-1-1 0,0 0 0,1 0 0,-1 1 0,0-1 0,1 0 0,-1 1 0,0-1 0,0 1 0,0-1 1,1 1-1,-1-1 0,0 1 0,0 0 0,0-1 0,0 1 0,0 0 0,0 0 0,0-1 0,0 1 0,0 0 0,0 0 0,0 0 0,0 0 0,1 0 0,-1 0 1,0 1-1,0-1 0,-2 1 0,1-1-230,0 0 1,0 1-1,0-1 1,0 1-1,0 0 1,0-1 0,0 1-1,0 0 1,0 0-1,1 0 1,-1 1-1,0-1 1,1 0-1,-1 1 1,0-1-1,1 1 1,0-1-1,-3 5 1,0 6-6241,3 0-5455</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18.321"/>
    </inkml:context>
    <inkml:brush xml:id="br0">
      <inkml:brushProperty name="width" value="0.025" units="cm"/>
      <inkml:brushProperty name="height" value="0.025" units="cm"/>
    </inkml:brush>
  </inkml:definitions>
  <inkml:trace contextRef="#ctx0" brushRef="#br0">1 1 16335,'0'0'1928,"10"4"-193,13 3-1051,-1-1 0,1 0 0,1-2 0,31 2 0,109 0-50,-18-2-1272,-10 7 504,140 7 1998,-163-18-2441,-111 0-1265,-10 0-6886</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19.069"/>
    </inkml:context>
    <inkml:brush xml:id="br0">
      <inkml:brushProperty name="width" value="0.025" units="cm"/>
      <inkml:brushProperty name="height" value="0.025" units="cm"/>
    </inkml:brush>
  </inkml:definitions>
  <inkml:trace contextRef="#ctx0" brushRef="#br0">0 111 9641,'6'-10'5242,"-1"2"-4441,31-45 4003,-34 49-4272,1 1-1,-1 0 1,1 0 0,0 0-1,0 0 1,1 0-1,-1 0 1,0 1-1,1 0 1,0 0 0,-1 0-1,1 0 1,7-2-1,-10 4-475,0 0 0,0 1 0,0-1 0,-1 0 0,1 1 0,0-1 0,0 1 0,-1-1 0,1 1 0,0 0 0,-1-1 0,1 1 0,-1-1 0,1 1 0,-1 0-1,1 0 1,-1-1 0,1 1 0,-1 0 0,0 0 0,1-1 0,-1 1 0,0 0 0,0 0 0,1 0 0,-1 0 0,0 0 0,0-1 0,0 1 0,0 2 0,2 30 436,-2-31-418,-1 26 354,1-19-378,-1-1 1,1 0 0,0 1-1,1-1 1,0 0 0,0 0-1,3 9 1,-3-16-41,-1 0-1,1 0 1,0 0 0,0 0 0,0 0-1,0-1 1,0 1 0,0 0-1,0-1 1,0 1 0,0 0-1,0-1 1,1 0 0,-1 1-1,0-1 1,0 0 0,0 1 0,1-1-1,-1 0 1,0 0 0,0 0-1,1 0 1,-1 0 0,0 0-1,0-1 1,1 1 0,-1 0-1,0 0 1,0-1 0,0 1 0,0-1-1,0 1 1,0-1 0,2-1-1,40-23 191,55-66-300,-79 72 120,-27 47 87,4-18-34,0-1 0,0 1 0,1-1 0,1 1 0,-1 0 0,2 0 0,-1 0 0,1 14 0,1-23-66,0 0 1,1-1-1,-1 1 1,0-1 0,1 1-1,-1 0 1,0-1-1,1 1 1,-1-1 0,1 0-1,-1 1 1,1-1-1,-1 1 1,1-1 0,-1 1-1,1-1 1,-1 0-1,1 0 1,-1 1 0,1-1-1,0 0 1,-1 0 0,1 1-1,-1-1 1,1 0-1,0 0 1,-1 0 0,1 0-1,0 0 1,-1 0-1,1 0 1,0 0 0,-1 0-1,1-1 1,-1 1-1,1 0 1,0 0 0,-1 0-1,2-1 1,27-11 168,7-22-2514,-30 28 1391,0-1 1,-1 0 0,0-1 0,-1 1 0,1-1 0,-2 0 0,1 0 0,-1 0 0,0 0-1,0-1 1,-1 1 0,1-13 0</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19.397"/>
    </inkml:context>
    <inkml:brush xml:id="br0">
      <inkml:brushProperty name="width" value="0.025" units="cm"/>
      <inkml:brushProperty name="height" value="0.025" units="cm"/>
    </inkml:brush>
  </inkml:definitions>
  <inkml:trace contextRef="#ctx0" brushRef="#br0">47 0 16303,'0'0'9481,"0"11"-8215,-3 12-443,0 0 1,-14 40 0,-3 21-39,16-49-161,5-16-1804,-1-19 996,0 0 1,0 0-1,1 1 1,-1-1-1,0 0 1,0 1-1,0-1 1,0 0-1,0 0 1,0 1-1,0-1 1,0 0-1,0 0 1,1 1-1,-1-1 1,0 0-1,0 0 1,0 0-1,0 1 1,1-1-1,-1 0 1,0 0-1,0 0 1,1 0-1,-1 1 1,0-1-1,0 0 1,0 0-1,1 0 1,-1 0-1,0 0 1,1 0-1,-1 0 1,0 0-1,0 0 1,1 0-1,0-15-16754</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19.770"/>
    </inkml:context>
    <inkml:brush xml:id="br0">
      <inkml:brushProperty name="width" value="0.025" units="cm"/>
      <inkml:brushProperty name="height" value="0.025" units="cm"/>
    </inkml:brush>
  </inkml:definitions>
  <inkml:trace contextRef="#ctx0" brushRef="#br0">0 72 14606,'0'0'3016,"9"-10"310,-5 5-2942,1 0-1,0 0 1,0 0 0,0 0-1,1 1 1,-1 0 0,1 0-1,0 1 1,0-1 0,0 1-1,1 1 1,-1-1 0,1 1 0,0 0-1,13-2 1,-8 3-48,1 0-1,0 1 1,0 1 0,0 0-1,0 0 1,15 5 0,-25-6-329,-1 1 0,1 0 1,-1 0-1,1 0 1,-1 0-1,1 0 0,-1 1 1,1-1-1,-1 1 0,0-1 1,0 1-1,0 0 1,0 0-1,0 0 0,0 0 1,0 0-1,-1 0 1,1 1-1,-1-1 0,0 0 1,0 1-1,1-1 1,-1 1-1,-1 0 0,1-1 1,0 1-1,-1 0 1,1-1-1,-1 1 0,0 0 1,0 0-1,0-1 1,0 1-1,-1 0 0,0 5 1,-1-4 49,1-1 0,0 1 1,-1-1-1,0 1 1,1-1-1,-1 0 0,-1 1 1,1-1-1,0 0 0,-1 0 1,0-1-1,1 1 0,-1-1 1,0 1-1,-1-1 1,-2 2-1,-66 33 1526,28-15-1077,44-22-506,-1 0 0,1 0-1,0 0 1,-1 0 0,1 0 0,0 0 0,-1 1 0,1-1-1,0 0 1,0 0 0,-1 0 0,1 1 0,0-1-1,0 0 1,-1 0 0,1 1 0,0-1 0,0 0-1,0 0 1,-1 1 0,1-1 0,0 0 0,0 1 0,0-1-1,0 0 1,0 0 0,0 1 0,0-1 0,0 0-1,0 1 1,0-1 0,0 0 0,0 1 0,0-1-1,0 0 1,0 1 0,0-1 0,0 0 0,0 1 0,0-1-1,0 0 1,0 1 0,0-1 0,1 0 0,-1 1-1,19 9-65,36 4-488,-49-13 318,-6-1 189,44 9-4201,-14-5-4290,-12-2-3452</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29.482"/>
    </inkml:context>
    <inkml:brush xml:id="br0">
      <inkml:brushProperty name="width" value="0.025" units="cm"/>
      <inkml:brushProperty name="height" value="0.025" units="cm"/>
    </inkml:brush>
  </inkml:definitions>
  <inkml:trace contextRef="#ctx0" brushRef="#br0">58 205 20211,'0'0'9214,"9"-5"-8119,8-5-660,7-3-186,-1-1 0,26-21 0,-45 32-252,1-1-1,-1 0 1,0 1-1,0-1 1,0-1-1,0 1 1,-1-1 0,0 1-1,1-1 1,-2 0-1,1 0 1,-1 0 0,0-1-1,0 1 1,0-1-1,-1 1 1,2-10 0,-3 13 3,-1 0 0,1 1-1,-1-1 1,1 0 0,-1 1 0,0-1 0,0 1 0,0-1 0,0 0 0,0 1 0,0 0 0,0-1 0,0 1 0,0 0 0,-1 0 0,1-1 0,-1 1 0,1 0 0,-1 0 0,1 1 0,-1-1 0,1 0 0,-1 0 0,0 1 0,1-1 0,-1 1 0,0 0-1,0-1 1,1 1 0,-1 0 0,0 0 0,-3 0 0,-2 0 1,0-1 0,-1 1 0,1 1 0,0-1-1,0 1 1,-1 0 0,-7 3 0,7 0 8,0 0 1,1 1-1,-1 0 1,1 0-1,0 0 1,1 1-1,-1 0 0,1 1 1,0-1-1,1 1 1,0 0-1,0 0 1,0 1-1,-4 8 0,5-9 8,1 1 0,-1 0 0,1 0 0,0-1 0,1 2 0,0-1 0,0 0 0,1 0 0,0 1-1,0-1 1,1 0 0,0 1 0,1-1 0,2 17 0,-2-23-7,0 1-1,1-1 1,-1 0 0,0 0 0,1 1-1,0-1 1,-1 0 0,1 0 0,0-1-1,0 1 1,0 0 0,0 0 0,0-1-1,0 0 1,1 1 0,-1-1 0,0 0-1,1 0 1,-1 0 0,1 0 0,-1 0-1,1-1 1,4 1 0,7 1-19,0-1 0,1 0 1,16-1-1,-17-1-25,-2 1-395,0-1 0,0 0 0,0-1 0,0 0-1,16-6 1,26-18-7517,-12-4-4771</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20.318"/>
    </inkml:context>
    <inkml:brush xml:id="br0">
      <inkml:brushProperty name="width" value="0.025" units="cm"/>
      <inkml:brushProperty name="height" value="0.025" units="cm"/>
    </inkml:brush>
  </inkml:definitions>
  <inkml:trace contextRef="#ctx0" brushRef="#br0">1 37 15983,'0'0'7127,"12"-5"-5264,-7 3-1516,54-21 1383,-55 22-1668,0-1 0,1 1 0,-1 0 0,0 1 1,1-1-1,-1 1 0,1 0 0,-1 0 0,1 0 0,-1 0 0,1 1 0,-1 0 1,9 3-1,-12-4-62,0 1 0,0 0 0,0 0 1,0 0-1,0 0 0,-1 0 0,1 0 1,0 0-1,0 0 0,-1 0 0,1 0 0,-1 0 1,1 0-1,-1 1 0,1-1 0,-1 0 1,0 0-1,0 1 0,1-1 0,-1 0 1,0 0-1,0 1 0,0-1 0,-1 0 0,1 0 1,0 1-1,0-1 0,-1 0 0,1 0 1,0 1-1,-1-1 0,1 0 0,-1 0 1,0 1-1,-25 39 56,-65 43 376,91-84-413,0 0 0,-1 1 0,1-1 0,-1 0 0,1 0 0,0 1 1,-1-1-1,1 0 0,0 0 0,0 1 0,-1-1 0,1 0 0,0 1 0,0-1 0,0 1 0,-1-1 0,1 0 0,0 1 0,0-1 0,0 0 0,0 1 0,0-1 0,0 1 0,0-1 0,0 0 0,-1 1 0,2-1 0,-1 1 0,0-1 0,0 1 1,0-1-1,0 0 0,0 1 0,0-1 0,0 0 0,0 1 0,1-1 0,-1 1 0,0-1 0,0 0 0,1 1 0,-1-1 0,0 1 0,23 4-215,32-9-2426,-10-10-2717,-17 0-976,7-5-7955</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20.664"/>
    </inkml:context>
    <inkml:brush xml:id="br0">
      <inkml:brushProperty name="width" value="0.025" units="cm"/>
      <inkml:brushProperty name="height" value="0.025" units="cm"/>
    </inkml:brush>
  </inkml:definitions>
  <inkml:trace contextRef="#ctx0" brushRef="#br0">65 5 18289,'0'0'2333,"-9"5"5,5-2-2129,0-1 0,0 1-1,1 0 1,-1 0-1,0 0 1,1 1-1,0-1 1,0 1-1,0-1 1,0 1 0,1 0-1,-1 0 1,1 1-1,0-1 1,0 0-1,1 1 1,-1-1 0,1 1-1,0 0 1,0-1-1,1 1 1,-1 0-1,1-1 1,0 1 0,0 0-1,1 0 1,-1-1-1,2 6 1,-1-8-180,0 1 1,1-1-1,-1 1 1,1-1-1,-1 1 1,1-1-1,0 0 1,0 0-1,0 0 1,0 0-1,0 0 1,0-1-1,0 1 1,1 0-1,-1-1 1,1 0-1,-1 0 1,1 1-1,-1-1 1,1-1-1,0 1 1,0 0-1,-1-1 1,1 1-1,0-1 1,0 0-1,0 0 1,-1 0-1,5-1 1,-1 1-9,0 0 0,0-1 1,0 1-1,-1-1 1,1-1-1,0 1 1,0-1-1,-1 0 1,1 0-1,-1-1 1,0 1-1,0-1 0,7-5 1,-8 4-8,0 0 0,-1 0 0,1-1 0,-1 1 0,0-1 0,0 0 0,0 0 0,0 0 0,-1 0 0,0 0 0,0-1 0,0 1 0,-1-1 0,0 1 0,0-1 0,-1 0 0,1 1 0,-1-1 0,0 0 0,-2-10 0,2 15-23,0 0 0,0 0 1,0-1-1,-1 1 0,1 0 1,-1 0-1,1 0 1,0 0-1,-1-1 0,0 1 1,1 0-1,-1 0 1,0 0-1,0 0 0,1 0 1,-1 0-1,0 1 1,0-1-1,0 0 0,0 0 1,0 1-1,0-1 1,0 0-1,0 1 0,-1-1 1,1 1-1,0 0 1,0-1-1,0 1 0,0 0 1,-1 0-1,1-1 1,0 1-1,0 0 0,-1 0 1,1 0-1,0 1 1,0-1-1,-1 0 0,1 0 1,0 1-1,0-1 1,0 1-1,-2 0 0,0 0-150,-1 1 0,1-1 0,0 1-1,0 0 1,0 0 0,0 0 0,1 0-1,-1 1 1,0-1 0,1 1 0,0 0-1,-1-1 1,1 1 0,-2 4 0,-6 34-4088,9-13-6262</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21.038"/>
    </inkml:context>
    <inkml:brush xml:id="br0">
      <inkml:brushProperty name="width" value="0.025" units="cm"/>
      <inkml:brushProperty name="height" value="0.025" units="cm"/>
    </inkml:brush>
  </inkml:definitions>
  <inkml:trace contextRef="#ctx0" brushRef="#br0">21 0 19923,'0'0'4260,"0"53"-1826,-8-18-480,0 0-737,4-1-544,3-4-385,1-5-192,0-5-96,0-7-672,4-7-1186,2-6-1409,-1-1-2050,1-20-7624</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21.369"/>
    </inkml:context>
    <inkml:brush xml:id="br0">
      <inkml:brushProperty name="width" value="0.025" units="cm"/>
      <inkml:brushProperty name="height" value="0.025" units="cm"/>
    </inkml:brush>
  </inkml:definitions>
  <inkml:trace contextRef="#ctx0" brushRef="#br0">85 4 19603,'0'0'7500,"-9"-1"-6571,9 1-921,-2-1 0,0 1 0,-1-1-1,1 1 1,0 0 0,0 0-1,0-1 1,-1 1 0,1 1 0,0-1-1,0 0 1,0 0 0,0 1-1,-1-1 1,1 1 0,0 0 0,0 0-1,0 0 1,0 0 0,0 0-1,1 0 1,-1 0 0,0 0-1,0 1 1,1-1 0,-1 1 0,1 0-1,-1-1 1,1 1 0,0 0-1,-1 0 1,1 0 0,0-1 0,0 1-1,1 0 1,-1 1 0,0 1-1,-1 0 64,0 1-1,0-1 0,1 1 0,0 0 0,0-1 0,1 1 0,-1 0 0,1 0 0,0-1 0,0 1 0,1 7 1,-1-11-46,1 0-1,-1 0 1,1 0 0,-1 0 0,1 0 0,-1-1 0,1 1 0,0 0 0,-1 0 0,1 0 0,0 0 0,-1-1 0,1 1 0,0 0-1,0-1 1,0 1 0,0-1 0,0 1 0,0-1 0,1 1 0,1 0-17,0 0 0,0-1 0,0 0 0,0 0 0,-1 0 0,1 0 0,0 0 0,0 0 0,0-1 0,5-1-1,0-1-169,-1 0 0,1 0 0,-1-1 0,0 0 0,0-1 0,0 1 0,0-1 0,-1-1-1,10-10 1,34-24-2477,-49 40 2630,-1 0 0,0 0-1,0 0 1,1 0 0,-1 0-1,0-1 1,0 1-1,0 0 1,1 0 0,-1 0-1,0 0 1,0 0 0,1 0-1,-1 0 1,0 0-1,0 0 1,1 0 0,-1 1-1,0-1 1,0 0 0,0 0-1,1 0 1,-1 0-1,0 0 1,0 0 0,1 0-1,-1 0 1,0 1-1,0-1 1,0 0 0,0 0-1,1 0 1,-1 0 0,0 1-1,0-1 1,0 0-1,0 0 1,0 0 0,0 1-1,0-1 1,1 0 0,-1 0-1,0 1 1,3 17 123,-2 29 720,-1-38-644,-1 3 238,1 1 0,-2-1 0,1 1 0,-2-1-1,0 0 1,-5 14 0,7-22-368,0-1 1,0 0-1,-1 1 0,1-1 1,-1 0-1,0 0 0,0 0 0,0-1 1,0 1-1,0 0 0,0-1 1,-1 1-1,0-1 0,1 0 1,-1 0-1,0 0 0,0 0 1,0 0-1,0-1 0,0 1 1,0-1-1,-1 0 0,1 0 1,0 0-1,-1 0 0,-5 0 1,8-1-346,-1 0 1,1 0 0,0-1-1,0 1 1,-1 0 0,1 0 0,0-1-1,-1 1 1,1-1 0,0 1 0,0-1-1,0 0 1,0 1 0,0-1 0,0 0-1,0 0 1,0 0 0,0 0-1,0 0 1,0 0 0,0 0 0,0 0-1,1 0 1,-1 0 0,0 0 0,1 0-1,-1-3 1,-10-26-11701</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25.919"/>
    </inkml:context>
    <inkml:brush xml:id="br0">
      <inkml:brushProperty name="width" value="0.025" units="cm"/>
      <inkml:brushProperty name="height" value="0.025" units="cm"/>
    </inkml:brush>
  </inkml:definitions>
  <inkml:trace contextRef="#ctx0" brushRef="#br0">225 49 13261,'0'0'14248,"-9"-7"-13597,-27-19-69,35 25-549,0 1 1,0-1-1,0 1 0,-1-1 1,1 1-1,0 0 1,0-1-1,0 1 0,-1 0 1,1 0-1,0 0 1,0 0-1,0 0 0,-1 0 1,1 0-1,0 0 1,0 0-1,0 1 0,-1-1 1,1 0-1,0 1 1,0-1-1,0 1 0,0-1 1,0 1-1,0 0 1,0 0-1,0-1 1,0 1-1,0 0 0,0 0 1,0 0-1,1 0 1,-1 0-1,0 0 0,1 0 1,-1 0-1,0 0 1,1 0-1,0 0 0,-1 2 1,-3 3 79,-8 7 17,7-8-116,0 0 0,0 0 0,0 1 0,1 0 0,0-1 0,0 1 0,0 1 0,1-1 1,0 0-1,0 1 0,-2 9 0,5-15-10,1 0 1,-1-1 0,1 1-1,-1-1 1,1 1-1,-1-1 1,1 1-1,-1-1 1,1 0-1,0 1 1,-1-1 0,1 0-1,0 1 1,-1-1-1,1 0 1,0 0-1,-1 0 1,1 0-1,0 1 1,-1-1-1,1 0 1,0 0 0,0 0-1,-1-1 1,2 1-1,27 0 94,-21 0-90,2 0-8,1 1 0,-1 0 1,1 0-1,-1 1 0,19 7 0,-27-9 3,-1 0 0,1 1 0,0-1-1,-1 1 1,1-1 0,-1 1 0,1 0-1,-1 0 1,1 0 0,-1 0 0,0 0-1,1 0 1,-1 0 0,0 0 0,0 0-1,0 1 1,0-1 0,0 0 0,0 1-1,0-1 1,0 1 0,-1-1 0,1 1-1,0-1 1,-1 1 0,1 0 0,-1-1-1,0 1 1,0 0 0,1-1 0,-1 1-1,0 0 1,0-1 0,-1 1 0,1 0 0,0-1-1,-1 1 1,1 0 0,0-1 0,-1 1-1,0-1 1,1 1 0,-1-1 0,0 1-1,0-1 1,0 1 0,-1 1 0,-3 2 30,0 1 1,0-1-1,-1 0 1,0 0 0,1-1-1,-2 1 1,1-1-1,0 0 1,-1-1 0,-12 5-1,2-1 274,0-2-1,0 0 1,-24 4 0,-2-9-99,42 0-207,0 0 0,1 0-1,-1 0 1,0 0 0,1-1 0,-1 1 0,0 0-1,1 0 1,-1 0 0,0-1 0,1 1 0,-1 0 0,0-1-1,1 1 1,-1 0 0,1-1 0,-1 1 0,1-1-1,-1 1 1,1-1 0,-1 1 0,1-1 0,-1 1 0,1-1-1,0 0 1,-1 1 0,1-1 0,0 0 0,-1 1-1,1-1 1,0 0 0,0 1 0,0-1 0,0 0-1,0 1 1,0-1 0,0 0 0,0 1 0,0-1 0,0 0-1,0 0 1,0 1 0,0-1 0,0 0 0,1 1-1,-1-1 1,0 0 0,1 1 0,-1-1 0,0 1-1,1-1 1,-1 1 0,1-1 0,-1 0 0,1 1 0,-1-1-1,1 1 1,0-1 0,5-4-1,0 1 0,1-1 0,-1 2 0,1-1 0,0 0 0,0 1 0,0 1 0,9-3 0,12-6 0,-10 3 0,10-5 0,44-27 0,-66 36 0,0 0 0,0 0 0,0-1 0,-1 1 0,1-1 0,-1-1 0,0 1 0,-1-1 0,0 0 0,0 0 0,0 0 0,6-13 0,-10 17 0,1 0 0,0 0 0,-1 0 0,0 0 0,1 0 0,-1 0 0,0 0 0,0 0 0,0 0 0,0 0 0,0 0 0,0 0 0,-1 0 0,1 1 0,-1-1 0,1 0 0,-1 0 0,0 0 0,0 0 0,0 0 0,-2-2 0,1 1 0,-1 1 0,1-1 0,-1 1 0,0 0 0,1 0 0,-1 0 0,0 0 0,-1 1 0,1-1 0,0 1 0,-6-2 0,-2 0 0,0 1 0,0 0 0,-1 0 0,1 2 0,-1-1 0,-20 3 0,32-2-119,1 0-1,-1 0 1,1 0-1,-1 1 1,1-1-1,-1 0 1,0 0-1,1 1 1,-1-1 0,1 1-1,-1-1 1,0 0-1,1 1 1,-1-1-1,0 1 1,0-1-1,1 0 1,-1 1 0,0-1-1,0 1 1,0-1-1,0 1 1,1-1-1,-1 1 1,0-1-1,0 1 1,0-1 0,0 1-1,0-1 1,0 1-1,0-1 1,-1 1-1,1-1 1,0 1-1,0-1 1,0 1 0,0-1-1,-1 1 1,1-1-1,0 1 1,0-1-1,-1 0 1,1 1-1,0-1 1,-1 1 0,1-1-1,-1 1 1,20-5-7184</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55.852"/>
    </inkml:context>
    <inkml:brush xml:id="br0">
      <inkml:brushProperty name="width" value="0.025" units="cm"/>
      <inkml:brushProperty name="height" value="0.025" units="cm"/>
    </inkml:brush>
  </inkml:definitions>
  <inkml:trace contextRef="#ctx0" brushRef="#br0">139 68 6790,'0'0'8179,"7"-10"-4618,20-31-364,-27 41-2990,1-1 0,-1 1 0,1-1-1,-1 1 1,1-1 0,-1 1 0,0-1 0,1 1 0,-1-1-1,0 0 1,0 1 0,1-1 0,-1 0 0,0 1-1,0-1 1,0 0 0,0 1 0,0-1 0,0 0 0,0 1-1,0-1 1,0 0 0,0 1 0,0-1 0,-1 0-1,-12 1 1195,-18 14-1500,18-2 234,1 1 1,0 1 0,1 0-1,0 0 1,2 1-1,-1 0 1,2 1 0,0 0-1,1 1 1,0-1 0,1 1-1,1 0 1,1 1 0,1-1-1,0 1 1,0 30 0,3-46-125,0 1 1,0-1 0,0 0-1,0 0 1,0 0 0,1 0-1,-1 0 1,1 0 0,-1 0 0,1 0-1,0 0 1,0 0 0,0 0-1,0-1 1,0 1 0,0 0-1,0-1 1,1 1 0,-1 0-1,1-1 1,-1 0 0,3 2-1,-1-1 3,0-1-1,0 0 1,0 0 0,0 0-1,0 0 1,0 0-1,0-1 1,1 1-1,-1-1 1,0 0-1,0 0 1,0 0-1,5-1 1,-1 0 12,1-1 0,-1 0-1,1 0 1,-1 0 0,0-1 0,0 0 0,0 0 0,0-1 0,0 0 0,-1 0 0,10-9-1,-13 10-8,0 0 0,0-1-1,-1 0 1,0 1-1,1-1 1,-1 0-1,-1 0 1,1 0-1,0 0 1,-1 0-1,0-1 1,1-5-1,-2 9-14,0-1 0,0 1 0,0 0 0,0-1 0,0 1 0,0-1 0,0 1 0,0 0 0,-1-1 0,1 1 0,0 0-1,-1-1 1,1 1 0,-1 0 0,0 0 0,1-1 0,-1 1 0,0 0 0,0 0 0,0 0 0,0 0 0,0 0 0,0 0-1,0 0 1,0 0 0,0 1 0,0-1 0,-1 0 0,1 0 0,0 1 0,0-1 0,-1 1 0,1 0 0,0-1 0,-1 1-1,1 0 1,0 0 0,-1-1 0,1 1 0,-2 0 0,-4 0-2,0 1 0,1-1 0,-1 1 1,0 0-1,1 1 0,-1-1 0,1 1 0,0 0 0,0 1 0,-12 6 1,15-7-134,0 0 1,0 0 0,0 0 0,0 1 0,1-1 0,-1 1-1,1 0 1,-1 0 0,-2 5 0,4-6-175,0 0-1,0 0 0,0 1 1,0-1-1,0 0 1,1 1-1,-1-1 1,1 1-1,0-1 1,0 1-1,0-1 1,0 0-1,0 1 1,0-1-1,2 4 0,5 5-4496,9-6-2024</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56.180"/>
    </inkml:context>
    <inkml:brush xml:id="br0">
      <inkml:brushProperty name="width" value="0.025" units="cm"/>
      <inkml:brushProperty name="height" value="0.025" units="cm"/>
    </inkml:brush>
  </inkml:definitions>
  <inkml:trace contextRef="#ctx0" brushRef="#br0">40 0 18578,'0'0'8327,"-11"61"-6469,1-35-865,2 0-737,1-1-192,3-4-192,4-2-1793,0-7-1795,0-9-1441,6-3-4196</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56.553"/>
    </inkml:context>
    <inkml:brush xml:id="br0">
      <inkml:brushProperty name="width" value="0.025" units="cm"/>
      <inkml:brushProperty name="height" value="0.025" units="cm"/>
    </inkml:brush>
  </inkml:definitions>
  <inkml:trace contextRef="#ctx0" brushRef="#br0">13 0 17360,'0'0'13549,"15"49"-13068,-16-20-321,-6 3-96,1 3-64,-1-2-64,2-2-961,3-4-961,2-8-1633,0-8-930</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56.896"/>
    </inkml:context>
    <inkml:brush xml:id="br0">
      <inkml:brushProperty name="width" value="0.025" units="cm"/>
      <inkml:brushProperty name="height" value="0.025" units="cm"/>
    </inkml:brush>
  </inkml:definitions>
  <inkml:trace contextRef="#ctx0" brushRef="#br0">1 66 10698,'0'0'10586,"12"-9"-7522,43-28-405,-49 34-2322,0 0 0,1 0 0,-1 1 1,1 0-1,0 0 0,0 1 0,0 0 0,12-1 1,-15 2-273,0 0 1,-1 0 0,1 0-1,0 0 1,0 0 0,-1 1-1,1 0 1,-1 0 0,1 0-1,-1 0 1,1 0 0,-1 1-1,1 0 1,4 3 0,-6-3-43,-1-1 0,0 1 0,1 0 0,-1 0 0,0-1 0,0 1 0,0 0 0,0 0-1,0 0 1,-1 0 0,1 1 0,-1-1 0,1 0 0,-1 0 0,0 0 0,0 0 0,1 1 0,-2-1 0,1 0 0,0 0 0,0 0 0,-1 0 0,1 1 0,-1-1 0,0 0 0,1 0 0,-1 0 0,0 0 0,0 0 0,-1-1 0,-1 3 0,-4 7 164,-1 0-1,-1-1 1,1 0 0,-12 8 0,8-6-116,-1-1-71,11-10 0,0 0 0,0 1 0,1-1 0,-1 0 0,0 1 0,0-1 0,1 1 0,-1 0 0,1 0 0,0-1 0,-1 1 0,1 0 0,0 0 0,0 0 0,0 0 0,0 1 0,1-1 0,-1 0 0,0 0 0,1 0 0,-1 3 0,2-4 0,0 0 0,0 0 0,0 0 0,0 0 0,0-1 0,0 1 0,0 0 0,0-1 0,0 1 0,0-1 0,1 1 0,-1-1 0,0 0 0,0 1 0,1-1 0,-1 0 0,0 0 0,0 0 0,1 0 0,0 0 0,33 1 0,-32-1 0,13 0-433,0 1-2140,0-1 0,0-1 0,-1-1 0,25-5 0,0-5-4148</inkml:trace>
  <inkml:trace contextRef="#ctx0" brushRef="#br0" timeOffset="1">699 35 17969,'0'0'13389,"-22"61"-13261,-4-32-64,-4 3-32,0-2-32,0-2-384,9-6-834,6-6-383,9-9-1666</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57.254"/>
    </inkml:context>
    <inkml:brush xml:id="br0">
      <inkml:brushProperty name="width" value="0.025" units="cm"/>
      <inkml:brushProperty name="height" value="0.025" units="cm"/>
    </inkml:brush>
  </inkml:definitions>
  <inkml:trace contextRef="#ctx0" brushRef="#br0">92 67 11723,'0'0'6401,"-9"1"-3470,3 0-2219,3-1-495,1-1-1,-1 2 1,0-1-1,1 0 1,-1 0-1,1 1 1,-1 0-1,1-1 1,-1 1-1,1 0 1,-1 0-1,1 0 1,0 1-1,0-1 1,-1 0 0,-2 4-1,4-5-113,1 1 1,-1-1-1,1 0 1,-1 1-1,1-1 1,-1 1-1,1-1 0,0 1 1,-1-1-1,1 1 1,0-1-1,0 1 1,-1-1-1,1 1 0,0-1 1,0 1-1,0-1 1,-1 1-1,1-1 0,0 1 1,0 0-1,0-1 1,0 1-1,0-1 1,0 1-1,0-1 0,0 1 1,1 0-1,-1-1 1,0 1-1,0-1 0,0 1 1,1-1-1,-1 1 1,1 0-1,21 3 1166,31-15-944,7-19-218,-57 28-106,0 0 1,1 0 0,-1 0-1,-1 0 1,1-1 0,0 0-1,-1 1 1,1-1 0,-1 0 0,0 0-1,0 0 1,0-1 0,0 1-1,0 0 1,1-6 0,-3 8-5,1 0 0,-1 1 0,0-1 0,0 1 0,0-1 0,0 1 1,0-1-1,0 1 0,0-1 0,0 1 0,0-1 0,-1 1 0,1-1 1,0 1-1,0-1 0,0 1 0,-1-1 0,1 1 0,0-1 0,0 1 1,-1-1-1,1 1 0,0-1 0,-1 1 0,1 0 0,-1-1 0,1 1 1,0 0-1,-1-1 0,1 1 0,-1 0 0,1-1 0,-1 1 0,1 0 1,-1 0-1,-26-1-51,-24 18 24,37-9 35,1 1 1,1 0 0,-22 20 0,30-24-76,-1-1 1,1 1-1,0 0 1,0 0-1,1 1 0,0-1 1,0 1-1,0-1 1,0 1-1,1 0 1,0 0-1,-2 9 1,4-14-222,0 0 0,0 0 0,0 0 1,-1 0-1,1 0 0,0 0 0,0 1 0,1-1 0,-1 0 1,0 0-1,0 0 0,0 0 0,1 0 0,-1 0 0,1 0 1,-1 0-1,1 0 0,-1 0 0,1 0 0,-1 0 0,1 0 1,0-1-1,-1 1 0,3 1 0,11 5-5966</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30.208"/>
    </inkml:context>
    <inkml:brush xml:id="br0">
      <inkml:brushProperty name="width" value="0.025" units="cm"/>
      <inkml:brushProperty name="height" value="0.025" units="cm"/>
    </inkml:brush>
  </inkml:definitions>
  <inkml:trace contextRef="#ctx0" brushRef="#br0">233 321 10666,'0'0'11120,"-2"-8"-8857,2 6-2191,-1 0-1,1 0 0,-1 0 0,0 0 0,0 0 0,0 0 1,0 0-1,0 0 0,0 1 0,0-1 0,0 0 0,-1 1 0,1-1 1,-1 1-1,1-1 0,-1 1 0,0 0 0,1-1 0,-1 1 1,0 0-1,0 0 0,0 0 0,-2 0 0,1 0-34,-1 1-1,1 0 1,-1 0-1,1 0 1,-1 0-1,0 1 1,1-1-1,0 1 1,-1 0-1,1 0 1,-1 0-1,1 0 1,0 1-1,0-1 1,0 1-1,0 0 1,-4 3-1,-6 4 87,1 1-1,0 0 1,0 0-1,1 2 0,-15 18 1,20-22 66,1 0 1,-1 0-1,1 1 1,1-1-1,0 1 1,0 0-1,0 0 1,1 1-1,1-1 1,-2 10-1,4-18-183,0 0 1,0-1-1,0 1 1,1 0-1,-1-1 1,0 1-1,0 0 1,1-1-1,-1 1 1,0 0-1,1-1 1,-1 1-1,0-1 1,1 1-1,-1-1 1,1 1-1,-1-1 1,1 1-1,-1-1 1,1 1-1,0-1 1,-1 0-1,1 1 1,-1-1-1,1 0 1,0 0-1,-1 1 1,1-1-1,0 0 1,-1 0-1,1 0 1,0 0-1,0 0 1,-1 0-1,1 0 1,0 0-1,-1 0 1,1 0-1,0 0 1,-1 0-1,1-1 1,0 1-1,-1 0 1,1 0-1,0-1 1,0 0-1,38-12 116,-14-1-92,0-1 0,0-1-1,-2-2 1,0 0 0,-1-2 0,-1 0-1,-1-1 1,-1-1 0,-1-1-1,0-1 1,-2 0 0,-1-1 0,15-35-1,-25 47 23,-1 0-1,0 0 1,-1 0-1,-1-1 0,0 0 1,0 1-1,-2-28 1,0 40-50,1 0 1,-1 1-1,0-1 1,0 0 0,0 0-1,0 0 1,0 1-1,0-1 1,0 0 0,0 0-1,0 1 1,0-1-1,-1 0 1,1 0 0,0 0-1,-1 1 1,1-1-1,0 0 1,-1 1 0,1-1-1,-1 0 1,1 1-1,-1-1 1,1 1 0,-1-1-1,1 0 1,-1 1 0,1 0-1,-1-1 1,0 1-1,1-1 1,-1 1 0,0 0-1,0-1 1,1 1-1,-1 0 1,0 0 0,0-1-1,1 1 1,-1 0-1,0 0 1,0 0 0,0 0-1,1 0 1,-1 0-1,0 0 1,-1 1 0,0 0 17,-1 0 1,1 0-1,0 0 1,0 1-1,0-1 1,0 1-1,0 0 1,0-1-1,0 1 1,0 0-1,1 0 0,-1 0 1,1 0-1,-2 3 1,-7 20 139,1-1-1,1 1 1,1 1-1,1 0 1,2 0 0,0 0-1,2 0 1,1 0-1,2 32 1,-1-52-138,0-1-1,1 0 1,-1 0 0,1 1-1,0-1 1,0 0-1,1 0 1,-1 0 0,1 0-1,0 0 1,1 0 0,-1-1-1,1 1 1,0-1-1,0 1 1,0-1 0,1 0-1,4 3 1,-2-2-266,1 0-1,0-1 1,0 0 0,0-1 0,1 1 0,0-1-1,-1-1 1,1 0 0,0 0 0,0 0 0,9 0-1,22 1-4699,-15-3-1381,1 0-5259</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57.598"/>
    </inkml:context>
    <inkml:brush xml:id="br0">
      <inkml:brushProperty name="width" value="0.025" units="cm"/>
      <inkml:brushProperty name="height" value="0.025" units="cm"/>
    </inkml:brush>
  </inkml:definitions>
  <inkml:trace contextRef="#ctx0" brushRef="#br0">60 4 17424,'0'0'7992,"-9"7"-6006,-26 25-732,33-31-1164,1 1 0,0-1 0,-1 0 0,1 1-1,0-1 1,0 1 0,0-1 0,0 1 0,0 0-1,0-1 1,1 1 0,-1 0 0,1 0 0,-1-1 0,1 1-1,-1 3 1,1-4-61,0-1 0,1 1 0,-1 0 0,0 0 0,0 0 0,1 0 0,-1-1 0,1 1 0,-1 0 0,1 0 0,-1-1 0,1 1-1,-1 0 1,1-1 0,0 1 0,-1-1 0,1 1 0,0-1 0,-1 1 0,1-1 0,0 1 0,0-1 0,1 1 0,2 0 6,0 1 0,0-1 0,0 0 1,1-1-1,-1 1 0,0-1 0,1 0 0,-1 0 0,9-1 1,-8-1-21,0 1 1,0-1-1,-1 0 1,1 0-1,0-1 1,-1 1-1,1-1 1,-1 0 0,5-5-1,-6 6 15,-1 0 0,0 0-1,1-1 1,-1 1 0,0-1 0,0 1 0,-1-1-1,1 1 1,0-1 0,-1 0 0,0 0 0,0 0-1,0 0 1,0 0 0,0 0 0,0-5 0,-1 7-24,0 0 1,0 1 0,0-1-1,-1 0 1,1 0 0,0 1-1,-1-1 1,1 0 0,0 1-1,-1-1 1,1 0 0,-1 1-1,1-1 1,-1 1 0,1-1-1,-1 1 1,0-1 0,1 1 0,-1-1-1,0 1 1,1 0 0,-1-1-1,0 1 1,1 0 0,-1-1-1,0 1 1,0 0 0,1 0-1,-1 0 1,0 0 0,0 0-1,1 0 1,-1 0 0,0 0-1,0 0 1,1 0 0,-1 0 0,0 0-1,0 1 1,1-1 0,-1 0-1,-1 1 1,-1 0-25,0-1 0,0 1 0,0 0 0,1 0 1,-1 0-1,0 0 0,0 1 0,1-1 0,-1 1 0,-2 2 0,-15 27-1931,11-10-3271,7-7-3065</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10.811"/>
    </inkml:context>
    <inkml:brush xml:id="br0">
      <inkml:brushProperty name="width" value="0.025" units="cm"/>
      <inkml:brushProperty name="height" value="0.025" units="cm"/>
    </inkml:brush>
  </inkml:definitions>
  <inkml:trace contextRef="#ctx0" brushRef="#br0">1 5 13741,'0'0'8776,"59"0"-6470,-32 0-512,5 0-481,1 0-704,0-2-481,-4 0-96,-4 1-544,-12 1-1218,-5 0-896,-8 6-770,0 4-1120,-18-1-3299</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11.171"/>
    </inkml:context>
    <inkml:brush xml:id="br0">
      <inkml:brushProperty name="width" value="0.025" units="cm"/>
      <inkml:brushProperty name="height" value="0.025" units="cm"/>
    </inkml:brush>
  </inkml:definitions>
  <inkml:trace contextRef="#ctx0" brushRef="#br0">1 41 15407,'0'0'10057,"50"12"-7943,-25-12-865,4-3-992,-2-4-450,-1-3-1536,-4 0-1442,-3-1-1954,-6-1-2787</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11.519"/>
    </inkml:context>
    <inkml:brush xml:id="br0">
      <inkml:brushProperty name="width" value="0.025" units="cm"/>
      <inkml:brushProperty name="height" value="0.025" units="cm"/>
    </inkml:brush>
  </inkml:definitions>
  <inkml:trace contextRef="#ctx0" brushRef="#br0">0 214 12812,'0'0'16037,"4"-7"-15333,20-30-340,36-43 1,7-10-571,-63 117 36,-1 54-1,-3-68-578,0 2 1187,0-1-1,0 1 1,2 0 0,3 17 0,-4-29-598,-1-1-1,1 1 1,0-1-1,0 1 1,1-1-1,-1 1 1,0-1-1,1 1 1,-1-1-1,1 0 1,0 0-1,3 3 0,-4-4-295,1 0-1,0 0 1,-1 0-1,1-1 1,0 1-1,-1 0 1,1-1-1,0 1 1,0-1-1,0 0 1,-1 0-1,1 1 0,0-1 1,0-1-1,0 1 1,-1 0-1,1 0 1,0-1-1,0 1 1,3-2-1,14-7-14720</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12.065"/>
    </inkml:context>
    <inkml:brush xml:id="br0">
      <inkml:brushProperty name="width" value="0.025" units="cm"/>
      <inkml:brushProperty name="height" value="0.025" units="cm"/>
    </inkml:brush>
  </inkml:definitions>
  <inkml:trace contextRef="#ctx0" brushRef="#br0">1 195 3459,'0'0'29105,"7"-10"-28929,29-40-472,80-85 0,-117 150-234,-7 10 462,-8 9-222,-22 70 1,34-88-548,0-1 1,1 1-1,1 0 1,0 18-1,16-41-8532,0-11-1099</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12.411"/>
    </inkml:context>
    <inkml:brush xml:id="br0">
      <inkml:brushProperty name="width" value="0.025" units="cm"/>
      <inkml:brushProperty name="height" value="0.025" units="cm"/>
    </inkml:brush>
  </inkml:definitions>
  <inkml:trace contextRef="#ctx0" brushRef="#br0">12 0 17328,'0'0'12588,"-11"64"-11403,11-45-736,0 2-353,0 0-32,2 1-128,6 0-513,0-5-448,2-3-416,-3-3-737,-4-8-993,2-3-1121</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12.770"/>
    </inkml:context>
    <inkml:brush xml:id="br0">
      <inkml:brushProperty name="width" value="0.025" units="cm"/>
      <inkml:brushProperty name="height" value="0.025" units="cm"/>
    </inkml:brush>
  </inkml:definitions>
  <inkml:trace contextRef="#ctx0" brushRef="#br0">1 8 13933,'0'0'17008,"37"-8"-16623,-4 9-321,-2 1-96,4 0-2210,0-2-5734</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22.023"/>
    </inkml:context>
    <inkml:brush xml:id="br0">
      <inkml:brushProperty name="width" value="0.025" units="cm"/>
      <inkml:brushProperty name="height" value="0.025" units="cm"/>
    </inkml:brush>
  </inkml:definitions>
  <inkml:trace contextRef="#ctx0" brushRef="#br0">1 108 15375,'0'0'6133,"15"-1"-4980,52-11 24,115-35 1,-176 45-1152,40-10 164,0 1-1,1 2 1,0 3-1,0 1 1,95 4-1,-119 4-46,-1 1-1,41 12 1,-44-10-1,0-1 0,0-1 0,0 0 0,31 1 0,-27-5 74,46-1 420,-65 1-672,-1 0-1,1 0 1,0-1-1,-1 0 0,1 0 1,-1 0-1,1 0 1,-1-1-1,1 1 1,-1-1-1,0 0 0,0 0 1,0 0-1,4-3 1,-3-5-3475,-6 3-2956,-8-2-8710</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22.723"/>
    </inkml:context>
    <inkml:brush xml:id="br0">
      <inkml:brushProperty name="width" value="0.025" units="cm"/>
      <inkml:brushProperty name="height" value="0.025" units="cm"/>
    </inkml:brush>
  </inkml:definitions>
  <inkml:trace contextRef="#ctx0" brushRef="#br0">0 33 10218,'0'0'19084,"8"10"-18806,1 1-211,-1 0 0,-1 0 0,10 19 0,-12-21-4,-4-8-39,-1 0-1,1-1 1,0 1 0,-1 0 0,1-1-1,0 1 1,0-1 0,-1 1-1,1-1 1,0 0 0,0 1-1,0-1 1,0 0 0,0 1 0,-1-1-1,1 0 1,0 0 0,0 0-1,0 0 1,0 0 0,0 0 0,0 0-1,0 0 1,0 0 0,0 0-1,-1 0 1,1-1 0,0 1 0,0 0-1,0-1 1,0 1 0,0 0-1,-1-1 1,1 1 0,0-1 0,0 1-1,-1-1 1,1 0 0,0 1-1,-1-1 1,2-1 0,31-32 344,-29 30-392,55-66 93,-59 70-71,0 0 0,0 0 0,0 0 0,1-1 0,-1 1 0,0 0 0,0 0 0,0 0-1,0 0 1,0 0 0,1 0 0,-1 0 0,0 0 0,0 0 0,0 0 0,0-1 0,0 1 0,1 0-1,-1 0 1,0 0 0,0 0 0,0 0 0,0 0 0,1 0 0,-1 0 0,0 0 0,0 0 0,0 1-1,0-1 1,1 0 0,-1 0 0,0 0 0,0 0 0,0 0 0,0 0 0,0 0 0,0 0 0,1 0-1,-1 0 1,0 1 0,0-1 0,0 0 0,0 0 0,0 0 0,0 0 0,0 0 0,0 0 0,1 1-1,-1-1 1,0 0 0,0 0 0,2 14 37,-3 16 71,-7 73-20,8-103-71,0 1-1,0-1 1,0 0 0,0 1 0,0-1 0,0 0-1,0 1 1,1-1 0,-1 0 0,0 1 0,0-1 0,0 0-1,1 1 1,-1-1 0,0 0 0,0 1 0,1-1-1,-1 0 1,0 0 0,1 1 0,-1-1 0,0 0 0,1 0-1,-1 0 1,0 1 0,1-1 0,-1 0 0,0 0-1,1 0 1,-1 0 0,0 0 0,1 0 0,-1 0-1,1 0 1,-1 0 0,0 0 0,1 0 0,-1 0 0,1 0-1,-1 0 1,0 0 0,1 0 0,-1-1 0,0 1-1,1 0 1,-1 0 0,0 0 0,1 0 0,-1-1 0,0 1-1,1 0 1,-1 0 0,0-1 0,1 0 0,19-12 350,1-9-681,-2-1 0,29-43 0,-24 33-4587</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23.160"/>
    </inkml:context>
    <inkml:brush xml:id="br0">
      <inkml:brushProperty name="width" value="0.025" units="cm"/>
      <inkml:brushProperty name="height" value="0.025" units="cm"/>
    </inkml:brush>
  </inkml:definitions>
  <inkml:trace contextRef="#ctx0" brushRef="#br0">59 1 17424,'0'0'12652,"19"50"-12299,-19-22-225,0 2-32,-7-1-96,1-1 0,-3-3-673,0-3-992,-4-4-1602,-3-9-1378,-1-5-2209</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30.862"/>
    </inkml:context>
    <inkml:brush xml:id="br0">
      <inkml:brushProperty name="width" value="0.025" units="cm"/>
      <inkml:brushProperty name="height" value="0.025" units="cm"/>
    </inkml:brush>
  </inkml:definitions>
  <inkml:trace contextRef="#ctx0" brushRef="#br0">0 156 18001,'0'0'8045,"10"4"-7420,-1 0-556,1-1 0,0 0-1,0-1 1,0 0 0,1-1 0,-1 0 0,0 0 0,19-2 0,-22 1-54,0-1 0,0 0-1,0-1 1,0 1-1,0-1 1,0-1-1,0 1 1,-1-1 0,0 0-1,1-1 1,-1 0-1,0 1 1,-1-2 0,1 1-1,8-9 1,-13 11 1,1 1 1,-1-1-1,1 1 1,-1-1-1,0 0 1,0 0-1,0 0 1,0 0-1,0 0 0,0 0 1,0 0-1,-1 0 1,1 0-1,-1 0 1,1 0-1,-1 0 1,0 0-1,0-1 1,0 1-1,0-4 1,-1 4 0,0 1 0,0-1 0,1 0 0,-1 0 0,-1 1 1,1-1-1,0 1 0,0-1 0,-1 1 0,1-1 0,0 1 0,-1 0 1,0 0-1,1 0 0,-1 0 0,0 0 0,1 0 0,-4-1 0,0 0-6,1 1-1,-1-1 1,0 1-1,0 0 1,0 0-1,0 1 0,0-1 1,0 1-1,0 0 1,0 0-1,0 1 0,0 0 1,0 0-1,0 0 1,0 0-1,-9 4 1,7 0 21,1 0 1,-1 1 0,1-1-1,0 1 1,1 0 0,-1 1 0,1 0-1,1-1 1,-1 1 0,1 1-1,0-1 1,1 1 0,-1-1 0,2 1-1,-1 0 1,1 0 0,0 0 0,1 1-1,0-1 1,0 0 0,1 0-1,1 17 1,-1-24-23,0 1-1,1-1 1,0 1-1,-1-1 1,1 1-1,0-1 1,-1 0 0,1 1-1,0-1 1,0 0-1,0 1 1,0-1-1,1 0 1,-1 0-1,0 0 1,0 0-1,1 0 1,-1 0 0,0 0-1,1-1 1,-1 1-1,2 0 1,2 0 2,-1 0 1,1 0-1,-1 0 0,1 0 1,-1-1-1,1 0 1,8-1-1,-2 0 1,0 0 1,-1-1-1,0-1 0,1 0 0,-1 0 0,12-7 0,-9 3-55,-1-1 1,0-1-1,0 0 0,-1-1 0,0 0 0,16-19 0,-22 22 35,1 0-1,-1 0 0,0 0 0,-1-1 0,0 0 0,0 0 0,-1 0 1,0 0-1,0 0 0,-1-1 0,0 1 0,1-14 0,-3 23 8,0-1 0,0 0 1,0 0-1,0 0 0,0 0 0,0 0 0,0 0 0,-1 0 0,1 0 0,0 0 0,0 0 1,0 0-1,0 0 0,0 0 0,0 0 0,0 0 0,0 0 0,-1 0 0,1 0 1,0 0-1,0 0 0,0 0 0,0 0 0,0 0 0,0 0 0,0 0 0,0 0 0,-1 0 1,1 0-1,0 0 0,0 0 0,0 0 0,0 0 0,0 0 0,0 0 0,0 0 0,0 0 1,0 0-1,0-1 0,-1 1 0,1 0 0,0 0 0,0 0 0,0 0 0,0 0 0,0 0 1,0 0-1,0 0 0,0 0 0,0-1 0,0 1 0,0 0 0,0 0 0,0 0 0,0 0 1,0 0-1,0 0 0,0 0 0,0-1 0,0 1 0,0 0 0,0 0 0,0 0 0,0 0 1,0 0-1,0 0 0,0 0 0,-9 11 105,-8 17 225,11-17-127,1-1 0,0 1 0,0 1 0,1-1 0,1 1-1,0-1 1,1 1 0,0 0 0,0 0 0,2 0 0,-1 0 0,3 19-1,-2-30-197,0 0 0,0 0 0,1 0 0,-1 0 0,0 0-1,1 0 1,-1 0 0,1 0 0,-1 0 0,1 0 0,0 0-1,-1 0 1,1-1 0,0 1 0,-1 0 0,1 0-1,0-1 1,0 1 0,0 0 0,0-1 0,0 1 0,-1-1-1,1 1 1,0-1 0,0 0 0,2 1 0,-1-1 10,0 1 0,1-1 0,-1 0 0,1-1 1,-1 1-1,0 0 0,1-1 0,-1 1 0,0-1 0,1 0 1,2-1-1,2-1 23,0-1 1,0 0 0,0 0 0,0-1-1,12-10 1,-2-5-81,0 0 0,-2-1 0,0 0 0,-1-2-1,-2 1 1,0-2 0,-1 1 0,10-34 0,-40 112-336,11-36 502,2 0-1,0 0 1,1 1 0,-5 36-1,9-49-109,1 0 0,-1 0 0,2 0 0,-1 0 0,1 0 0,0 0 0,0 0 0,4 12 0,-3-16-14,-1-1 1,1 0-1,-1 0 1,1 0-1,0 0 1,0 0-1,0-1 1,0 1-1,0 0 1,0-1-1,0 0 1,1 1-1,-1-1 1,1 0-1,-1 0 1,1 0-1,-1-1 1,1 1-1,-1 0 1,1-1-1,-1 0 1,1 0-1,0 1 1,-1-2-1,1 1 1,3-1-1,1 0-309,0 0 0,0 0 0,-1-1 0,1 0 0,-1 0 0,1-1 0,-1 0-1,0 0 1,0 0 0,0-1 0,-1 0 0,1 0 0,-1 0 0,0-1 0,0 0 0,0 0 0,-1 0 0,7-11 0,0 0-1343,-1 0 1,0-1 0,-2-1-1,0 0 1,9-28 0,0-20-8065</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23.502"/>
    </inkml:context>
    <inkml:brush xml:id="br0">
      <inkml:brushProperty name="width" value="0.025" units="cm"/>
      <inkml:brushProperty name="height" value="0.025" units="cm"/>
    </inkml:brush>
  </inkml:definitions>
  <inkml:trace contextRef="#ctx0" brushRef="#br0">0 55 14221,'0'0'3193,"12"-7"-118,-2 0-2403,0 1 0,1 1 0,0-1 0,0 2 0,0 0 1,1 0-1,0 1 0,-1 0 0,1 1 0,16-1 0,-24 3-617,1 0-1,-1 0 0,1 0 0,0 1 0,-1 0 0,1 0 1,-1 0-1,0 0 0,8 4 0,-11-4-37,0 0-1,0 0 1,0-1 0,0 1-1,0 0 1,0 0-1,0 0 1,-1 0 0,1 0-1,0 0 1,-1 0-1,1 1 1,-1-1 0,1 0-1,-1 0 1,1 0-1,-1 1 1,0-1 0,0 0-1,1 0 1,-1 1-1,0-1 1,0 0 0,0 0-1,-1 1 1,1-1-1,0 0 1,0 1 0,-1-1-1,1 0 1,-1 0-1,1 0 1,-1 0 0,1 1-1,-1-1 1,0 0-1,1 0 1,-1 0 0,0 0-1,-1 1 1,-4 6 325,-1-1 1,1 1-1,-1-1 1,-9 7-1,12-12-274,0 2-1,0-1 0,0 0 0,0 1 0,0 0 1,1 0-1,0 0 0,0 0 0,0 0 1,0 1-1,1-1 0,-1 1 0,1 0 0,0 0 1,1 0-1,-1 0 0,1 0 0,-1 9 0,2-13-73,1 1 1,0-1-1,-1 0 0,1 0 0,0 0 0,0 0 0,0 0 0,0 0 0,0 0 0,0-1 0,0 1 0,0 0 0,0 0 0,0-1 1,0 1-1,1-1 0,-1 1 0,0-1 0,0 1 0,1-1 0,-1 0 0,3 1 0,40 7-1005,-32-6 39,29 8-3431,-14-2-1801,-10-3-224</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26.665"/>
    </inkml:context>
    <inkml:brush xml:id="br0">
      <inkml:brushProperty name="width" value="0.025" units="cm"/>
      <inkml:brushProperty name="height" value="0.025" units="cm"/>
    </inkml:brush>
  </inkml:definitions>
  <inkml:trace contextRef="#ctx0" brushRef="#br0">0 86 13997,'0'0'4992,"8"-11"-2868,-5 6-1883,1-1 1,0 1-1,1 0 0,-1 0 0,1 0 0,0 0 1,0 1-1,1 0 0,-1 0 0,1 0 0,0 1 0,0 0 1,0 0-1,1 1 0,-1-1 0,13-2 0,-12 4-7,1 0 1,-1 0-1,1 1 0,0-1 0,-1 2 1,1-1-1,-1 1 0,14 3 0,-20-3-199,1 0 0,-1-1 0,1 1 0,-1 0 0,0 0-1,1-1 1,-1 1 0,0 0 0,0 0 0,0 0 0,1 1 0,-1-1 0,0 0-1,-1 0 1,1 1 0,0-1 0,0 0 0,1 3 0,-2-1-10,1 0 0,-1 0 0,0 0 0,0 0 1,0 0-1,0 0 0,0 0 0,-1 0 0,1 0 0,-1 0 1,0-1-1,1 1 0,-4 4 0,-2 6 64,-2-1 0,0 1 0,0-2 0,-1 0 0,0 0 0,-1 0 0,0-1 0,-1-1 0,-13 10 0,9-7-40,0 1 1,2 0-1,-1 1 1,-14 20-1,27-33-47,1-1 1,0 0-1,-1 1 0,1-1 0,0 0 0,0 1 1,0-1-1,-1 0 0,1 1 0,0-1 0,0 0 1,0 1-1,0-1 0,0 0 0,-1 1 0,1-1 0,0 1 1,0-1-1,0 0 0,0 1 0,0-1 0,0 1 1,1-1-1,-1 0 0,0 1 0,0-1 0,0 1 1,0-1-1,0 0 0,0 1 0,1-1 0,-1 0 1,0 1-1,0-1 0,1 0 0,-1 1 0,18 3 54,26-7-85,-44 3 28,29-6-1069,-1-1 0,33-12-1,17-11-5439,-55 21 3248,14-7-5135</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27.025"/>
    </inkml:context>
    <inkml:brush xml:id="br0">
      <inkml:brushProperty name="width" value="0.025" units="cm"/>
      <inkml:brushProperty name="height" value="0.025" units="cm"/>
    </inkml:brush>
  </inkml:definitions>
  <inkml:trace contextRef="#ctx0" brushRef="#br0">114 44 8552,'0'0'15588,"-11"0"-15091,7 0-436,0 0 0,1 0 0,-1 0 0,1 1 0,-1-1 0,0 1 1,1 0-1,-1 0 0,1 0 0,0 1 0,-1-1 0,1 1 0,0-1 1,0 1-1,0 0 0,0 1 0,0-1 0,1 0 0,-1 1 0,1 0 0,-1-1 1,1 1-1,0 0 0,0 0 0,0 0 0,0 0 0,1 1 0,-1-1 0,1 0 1,-1 6-1,-2 1 146,1 0 1,1-1-1,0 1 1,0 0-1,1 0 1,0 1-1,1 11 1,0-20-188,0-1 1,0 1-1,0 0 1,0 0-1,1 0 1,-1 0-1,1 0 1,0 0-1,-1 0 1,1 0-1,0-1 1,0 1-1,0 0 1,0-1-1,0 1 1,1-1-1,-1 1 1,0-1-1,1 1 1,-1-1-1,1 0 1,0 0-1,-1 0 0,1 0 1,0 0-1,0 0 1,-1 0-1,1 0 1,0-1-1,0 1 1,0-1-1,0 0 1,0 1-1,0-1 1,0 0-1,0 0 1,0 0-1,0 0 1,0 0-1,0-1 1,0 1-1,2-2 1,2 1 26,0-1-1,0-1 1,0 1 0,0-1-1,-1 0 1,1 0 0,-1-1 0,0 0-1,0 0 1,0 0 0,0 0-1,-1-1 1,0 0 0,0 0 0,0 0-1,0 0 1,2-7 0,0 2 0,0 0 1,-1 0 0,-1-1 0,0 0-1,0 0 1,-1 0 0,0 0 0,1-20-1,-3 29-66,-1 0-1,0-1 1,-1 1-1,1 0 1,0 0-1,-1 0 1,1 0-1,-1 0 1,1 0-1,-1 0 1,0 0-1,0 0 1,0 0-1,0 0 1,0 0-1,-1 1 1,1-1-1,-1 0 1,1 1-1,-1-1 1,1 1-1,-1-1 1,0 1-1,1 0 1,-1 0-1,0 0 1,0 0-1,0 0 1,-3-1-1,4 2-107,-1 0-1,0 0 1,0 0 0,1-1-1,-1 2 1,0-1 0,1 0-1,-1 0 1,0 1 0,0-1-1,1 0 1,-1 1 0,1 0-1,-1-1 1,0 1 0,1 0-1,-1 0 1,1 0 0,0 0-1,-1 0 1,1 0 0,0 0-1,0 1 1,-2 1-1,0 1-512,1-1 0,0 1-1,0-1 1,0 1-1,0 0 1,1 0-1,-1 0 1,-1 7-1,1 19-9204,4-18 289</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27.369"/>
    </inkml:context>
    <inkml:brush xml:id="br0">
      <inkml:brushProperty name="width" value="0.025" units="cm"/>
      <inkml:brushProperty name="height" value="0.025" units="cm"/>
    </inkml:brush>
  </inkml:definitions>
  <inkml:trace contextRef="#ctx0" brushRef="#br0">56 1 13869,'0'0'12332,"-9"56"-11852,-4-24 65,3 1-193,2 1-224,3-5-96,0 0-32,3-5-961,-1-2-1601,3-7-1506,0-11-3395</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27.714"/>
    </inkml:context>
    <inkml:brush xml:id="br0">
      <inkml:brushProperty name="width" value="0.025" units="cm"/>
      <inkml:brushProperty name="height" value="0.025" units="cm"/>
    </inkml:brush>
  </inkml:definitions>
  <inkml:trace contextRef="#ctx0" brushRef="#br0">1 18 19474,'0'0'8147,"10"-3"-7416,31-3-827,0 2 0,48 0 0,-67 3-288,-6 5 818,-22 10 246,1-3-807,-16 37 1030,3 0 0,-15 60 0,7-22-2843,26-85 1426,0 1 1,-1-1-1,1 1 1,-1-1-1,1 1 1,-1-1-1,0 1 1,0-1-1,0 0 1,1 1 0,-1-1-1,-1 0 1,1 0-1,0 0 1,-2 2-1,-5 1-6645</inkml:trace>
  <inkml:trace contextRef="#ctx0" brushRef="#br0" timeOffset="1">22 221 17136,'0'0'9769,"49"-29"-7879,-17 20-833,4-2-768,1 4-257,-2 0-545,2-3-3138,7-5-5894</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30.221"/>
    </inkml:context>
    <inkml:brush xml:id="br0">
      <inkml:brushProperty name="width" value="0.025" units="cm"/>
      <inkml:brushProperty name="height" value="0.025" units="cm"/>
    </inkml:brush>
  </inkml:definitions>
  <inkml:trace contextRef="#ctx0" brushRef="#br0">22 1 18546,'0'0'8680,"-21"59"-7303,21-37-352,0 4-609,0 1-287,5 5-65,8 5-96,-1 1-1122,-1 1-1408,0-6-1442,-1-5-288,-4-12-2466</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30.550"/>
    </inkml:context>
    <inkml:brush xml:id="br0">
      <inkml:brushProperty name="width" value="0.025" units="cm"/>
      <inkml:brushProperty name="height" value="0.025" units="cm"/>
    </inkml:brush>
  </inkml:definitions>
  <inkml:trace contextRef="#ctx0" brushRef="#br0">1 26 10954,'0'0'16208,"67"11"-15311,-25-11-481,8 0-320,1-5-96,1-1-961,-4-1-1345,-7 2-897,-8-1-1474,-7-2-3746</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30.913"/>
    </inkml:context>
    <inkml:brush xml:id="br0">
      <inkml:brushProperty name="width" value="0.025" units="cm"/>
      <inkml:brushProperty name="height" value="0.025" units="cm"/>
    </inkml:brush>
  </inkml:definitions>
  <inkml:trace contextRef="#ctx0" brushRef="#br0">0 46 17777,'0'0'5642,"8"-4"-3720,15-4-1367,1 0-1,-1 1 1,1 1-1,0 2 1,1 0-1,-1 1 1,48 2 0,-70 1-557,-1 0 0,1 0 0,-1 0 1,0 0-1,1 0 0,-1 0 1,0 0-1,1 1 0,-1-1 1,0 1-1,1-1 0,-1 1 1,0-1-1,0 1 0,1 0 1,-1-1-1,0 1 0,0 0 1,0 0-1,0 0 0,0 0 0,0 0 1,0 0-1,-1 0 0,1 0 1,0 1-1,-1-1 0,1 0 1,0 0-1,-1 1 0,1-1 1,-1 0-1,0 1 0,0-1 1,1 0-1,-1 1 0,0-1 1,0 3-1,-1-1 13,1 0 1,-1 1-1,0-1 1,0 0-1,-1 1 1,1-1-1,-1 0 1,1 0-1,-1 0 1,0 0-1,0-1 1,0 1-1,0 0 1,-4 2-1,-5 5 206,0 0 0,0-1-1,0 0 1,-2-1 0,1 0 0,-1-1-1,0-1 1,0 0 0,-17 5 0,47-12-385,0 1-1,0 1 1,0 0 0,0 1 0,0 0 0,-1 2 0,1 0-1,-1 1 1,23 9 0,-37-13 163,-1-1 0,1 1 0,0-1 1,-1 1-1,1 0 0,-1-1 0,1 1 0,-1 0 0,1 0 0,-1 0 1,0 0-1,1 0 0,-1 0 0,0 1 0,0-1 0,0 0 0,0 1 0,0-1 1,1 3-1,-2-3 10,0 0 0,0 0 0,0 0 0,0 0-1,-1 0 1,1 0 0,0 0 0,-1 0 0,1 0 0,-1 0 0,1-1 0,-1 1 0,1 0 0,-1 0 0,0 0 0,1-1 0,-1 1 0,0 0 0,1-1 0,-1 1-1,0-1 1,0 1 0,-1 0 0,-7 4 146,1-1-1,-1 0 0,1-1 1,-1 0-1,-14 3 1,-23 1 340,1-2 0,-70-2 0,113-3-520,1 0 1,-1 0-1,0 0 1,0 0-1,0 0 1,0 0-1,0-1 1,0 1-1,1-1 1,-1 1-1,0-1 1,0 0-1,1 1 1,-1-1-1,0 0 1,1 0-1,-1-1 1,1 1-1,-1 0 1,1 0-1,-3-3 1,4 3-49,0-1 0,0 1 0,0 0 0,0 0 0,0 0 0,0-1 0,0 1 0,1 0 0,-1 0 0,0 0 0,1 0 0,-1 0 0,1-1 0,-1 1 0,1 0 1,-1 0-1,1 0 0,0 0 0,-1 0 0,1 1 0,0-1 0,0 0 0,0 0 0,0 0 0,0 1 0,0-1 0,0 0 0,0 1 0,0-1 0,0 1 0,0-1 0,0 1 0,0 0 0,2-1 1,29-14-6010,4-2-4527</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31.489"/>
    </inkml:context>
    <inkml:brush xml:id="br0">
      <inkml:brushProperty name="width" value="0.025" units="cm"/>
      <inkml:brushProperty name="height" value="0.025" units="cm"/>
    </inkml:brush>
  </inkml:definitions>
  <inkml:trace contextRef="#ctx0" brushRef="#br0">1 54 21140,'0'0'4004,"54"0"-2178,-13 0-1314,8-4-160,7-4-320,2-2-1601,-4-4-4004,-4-3-5382</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31.915"/>
    </inkml:context>
    <inkml:brush xml:id="br0">
      <inkml:brushProperty name="width" value="0.025" units="cm"/>
      <inkml:brushProperty name="height" value="0.025" units="cm"/>
    </inkml:brush>
  </inkml:definitions>
  <inkml:trace contextRef="#ctx0" brushRef="#br0">0 418 20371,'0'0'6849,"16"-6"-5631,31-16-1137,0-2 0,-1-2 0,-2-2 0,0-1 0,-2-3 0,-2-1 1,-1-3-1,-1 0 0,41-54 0,-50 34-1,-36 70 47,1 0-1,0 1 1,1-1 0,0 1-1,1 0 1,1 0 0,-3 31-1,3 118 816,3-77-623,-7 12-653,1-67-2892,-3-1-4510,3-13-7927</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31.692"/>
    </inkml:context>
    <inkml:brush xml:id="br0">
      <inkml:brushProperty name="width" value="0.025" units="cm"/>
      <inkml:brushProperty name="height" value="0.025" units="cm"/>
    </inkml:brush>
  </inkml:definitions>
  <inkml:trace contextRef="#ctx0" brushRef="#br0">41 1 8392,'-3'9'8226,"-3"10"-6341,1 0-1,0 0 1,2 0-1,0 1 1,1 27-1,5 69-196,0-51-1600,-6 78-1,-3-311-872,7 152 464,-1 12 241,1 1 0,0-1 0,-1 0 0,0 0 0,0 0 0,0 1 0,0-1 0,-1 0 0,1 0 0,-1 0 0,0 1 0,0-1 0,-1 0 0,1 1 0,-1-1 0,-2-4 0,6 49 341,1-35-221,0 0 0,0-1 0,1 1-1,-1-1 1,1 0 0,1 0 0,-1 0-1,1-1 1,0 1 0,0-1-1,0 0 1,0-1 0,1 1 0,-1-1-1,1 0 1,0-1 0,0 1-1,0-1 1,0 0 0,13 2 0,2 0 87,0-1 0,0-1 0,0-1 0,0-1 0,25-2 0,-33 0-111,0 0 1,-1-1 0,1-1-1,0 0 1,-1-1 0,0 0-1,0 0 1,21-15 0,-25 15 23,-1 0 1,1-1 0,-1 0 0,0 0-1,-1 0 1,0-1 0,0 0 0,0 0-1,-1-1 1,0 0 0,0 0 0,-1 0 0,5-12-1,-9 19-39,1 0-1,-1 1 0,0-1 0,0 1 1,1-1-1,-1 1 0,0-1 1,0 0-1,0 1 0,0-1 0,0 0 1,1 1-1,-1-1 0,-1 1 1,1-1-1,0 0 0,0 1 0,0-1 1,0 0-1,0 1 0,0-1 1,-1 1-1,1-1 0,0 0 0,-1 0 1,-11 6 105,-13 21 223,22-21-249,0-1 0,0 1-1,1 0 1,-1 1 0,2-1 0,-1 0-1,0 1 1,1-1 0,0 0-1,0 1 1,0 10 0,1-14-68,1 0 1,-1 0-1,0 1 1,0-1-1,1 0 1,0 0-1,-1 0 1,1 0-1,0 0 1,0 0-1,0 0 1,0 0-1,0 0 1,1 0-1,-1-1 1,0 1-1,1 0 1,-1-1-1,1 1 1,0-1-1,0 0 0,-1 1 1,1-1-1,0 0 1,0 0-1,0 0 1,0 0-1,0-1 1,0 1-1,1-1 1,2 1-1,7 1-109,0 0-1,0-2 0,0 1 0,-1-2 0,1 1 0,0-2 1,0 0-1,20-5 0,0-4-1543,52-26 0,-10 4 6,-74 33 1635,33-10-75,-33 10 91,1 0 0,0 0 0,-1 0 1,1 0-1,0 0 0,-1 0 1,1 1-1,0-1 0,-1 0 0,1 0 1,-1 0-1,1 1 0,0-1 1,-1 0-1,1 1 0,-1-1 0,1 1 1,-1-1-1,1 0 0,-1 1 1,1-1-1,-1 1 0,0-1 0,1 1 1,-1-1-1,1 1 0,-1 0 0,0-1 1,0 1-1,1-1 0,-1 1 1,0 0-1,0-1 0,0 1 0,0 0 1,0-1-1,0 1 0,0 0 1,0-1-1,0 1 0,0 1 0,-2 41 983,-9 49-1,-1 34 358,13-55-1189,4-1 0,17 93 1,-18-141 4,-1 0 1,-1 0 0,-1 1 0,-1-1-1,-1 0 1,-7 42 0,6-58-136,1-1 0,-1 1 1,1-1-1,-1 1 0,-1-1 1,1 0-1,-1 0 0,0 0 0,0 0 1,-1-1-1,1 1 0,-1-1 1,0 0-1,0 0 0,0 0 0,-1-1 1,0 1-1,1-1 0,-1 0 1,0 0-1,0-1 0,-1 0 0,1 0 1,0 0-1,-1 0 0,1-1 1,-1 0-1,0 0 0,1 0 0,-1-1 1,-9 0-1,9 0-37,1 0 0,-1-1 0,1 0 0,-1 0 0,1 0 0,0 0 0,0-1 0,0 0 0,0 0 0,0-1 0,0 1 0,0-1 0,1 0 0,-1 0 0,-4-5 0,2 2 0,1-1 0,1 0 0,-1 0 0,1 0 0,0-1 0,1 1 0,0-1 0,-6-15 0,4 6 0,1 1 0,1-1 0,1 0 0,0-1 0,1 1 0,1 0 0,1-1 0,0 1 0,4-24 0,1 23 0,0 0 0,1-1 0,1 2 0,0-1 0,2 1 0,0 0 0,1 1 0,0 0 0,1 1 0,1 0 0,26-25 0,-8 11 0,3 1 0,0 2 0,1 1 0,48-26 0,-32 26-1491,1 2 1,1 3-1,61-15 0,-59 18-6703</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37.967"/>
    </inkml:context>
    <inkml:brush xml:id="br0">
      <inkml:brushProperty name="width" value="0.025" units="cm"/>
      <inkml:brushProperty name="height" value="0.025" units="cm"/>
    </inkml:brush>
  </inkml:definitions>
  <inkml:trace contextRef="#ctx0" brushRef="#br0">449 1 12236,'-8'13'1366,"-7"17"-726,0 1 0,3 0-1,0 1 1,2 0 0,-11 60 0,12 12 518,4 135 1,24 106-1032,-1-38 7,-14-60-465,-51 467 0,0-377 376,-106 943 342,120-866-63,-34 788 1621,57-975-429,-8-207-11221,10-12 4100</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50.185"/>
    </inkml:context>
    <inkml:brush xml:id="br0">
      <inkml:brushProperty name="width" value="0.025" units="cm"/>
      <inkml:brushProperty name="height" value="0.025" units="cm"/>
    </inkml:brush>
  </inkml:definitions>
  <inkml:trace contextRef="#ctx0" brushRef="#br0">1 332 10922,'0'0'219,"14"-4"2344,97-21-120,1 5 0,153-9 0,-168 20-1946,1672-143 314,-1411 123-720,1608-8 3918,-1220 29-4228,-742 8-99,-4 0 135,1 0 0,-1 0 0,1 0 0,0 0 0,-1 0-1,1 0 1,-1 0 0,1 0 0,0-1 0,-1 1 0,1 0 0,-1 0 0,1 0 0,-1-1-1,1 1 1,0 0 0,-1-1 0,1 1 0,-1 0 0,1-1 0,-1 1 0,0-1 0,1 1-1,-1-1 1,1 1 0,-1-1 0,0 0 0,4-10-6853</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52.990"/>
    </inkml:context>
    <inkml:brush xml:id="br0">
      <inkml:brushProperty name="width" value="0.025" units="cm"/>
      <inkml:brushProperty name="height" value="0.025" units="cm"/>
    </inkml:brush>
  </inkml:definitions>
  <inkml:trace contextRef="#ctx0" brushRef="#br0">136 151 10474,'6'-10'2651,"0"1"1,-1-1-1,0 0 0,5-17 1,-9 25-2374,0 0 1,-1-1-1,1 1 1,-1 0 0,0 0-1,0-1 1,0 1-1,0 0 1,0-1 0,0 1-1,-1 0 1,0-4 0,0 5-211,1-1 0,-1 1 0,0 0 0,1 0 0,-1 0 0,0 1 0,0-1 0,0 0 0,0 0 0,0 0 0,0 1 0,0-1 0,0 0 0,0 1 0,0-1 0,0 1 0,-1-1 0,1 1 0,0 0 0,0-1 0,0 1 0,-1 0 0,1 0 0,0 0 0,-2 0 0,-2 0-48,-1 1-1,1-1 1,0 1 0,0 1 0,0-1-1,0 1 1,0 0 0,0 0 0,0 0 0,0 1-1,1-1 1,0 1 0,-1 0 0,1 1-1,0-1 1,0 1 0,1 0 0,-1-1-1,1 2 1,-6 7 0,4-4-3,0-1-1,0 2 1,1-1-1,0 0 1,1 1-1,-1 0 1,2-1 0,-1 1-1,1 0 1,1 1-1,-2 11 1,3-20-15,0 1 0,0-1 0,0 0 0,0 0 0,1 0 0,-1 0 0,0 0 0,0 0 0,1 0 0,-1 0 0,0 0 0,1-1 0,-1 1 0,1 0 0,-1 0 0,1 0 0,0 0 0,-1 0 0,1-1 0,0 1 0,0 0 0,-1-1 0,1 1 0,0 0 0,0-1 0,0 1 0,2 0 0,-1 0 9,1-1 0,0 1 1,0-1-1,0 1 1,0-1-1,0 0 1,0 0-1,0-1 0,0 1 1,3-1-1,2-1 20,0 0-1,0 0 1,0-1-1,-1 0 1,1-1-1,12-6 1,-14 5-16,0 0 1,0-1-1,0 1 0,0-1 1,-1 0-1,0-1 0,0 1 1,-1-1-1,1 0 0,-2 0 1,1 0-1,-1-1 0,0 1 1,0-1-1,2-12 0,-26 59-191,19-34 181,0-1-1,1 1 1,-1-1-1,1 1 0,0 0 1,0 0-1,0-1 1,1 1-1,0 0 1,0 0-1,0 0 0,1 5 1,0-8 1,-1-1-1,1 0 1,-1 0 0,1 0-1,-1 0 1,1 0 0,0 0 0,0 0-1,0 0 1,-1 0 0,1 0-1,0 0 1,0 0 0,0-1 0,0 1-1,1 0 1,-1-1 0,1 1-1,2 0 30,-1 0-1,1 0 0,-1 0 1,1-1-1,0 1 0,-1-1 1,1 0-1,6-1 0,1-1 22,0-1 0,0 0-1,0 0 1,0-1-1,19-10 1,-21 9-57,0 1 0,0 0 0,0 0 0,1 1 0,-1 0 0,1 1 0,19-2 0,-29 4 10,1 1-1,-1-1 1,0 1 0,1-1-1,-1 1 1,0-1 0,1 1-1,-1-1 1,0 1-1,0-1 1,0 1 0,1-1-1,-1 1 1,0-1 0,0 1-1,0 0 1,0-1 0,0 1-1,0-1 1,0 1 0,0 0-1,0-1 1,0 1 0,-1-1-1,1 1 1,0-1-1,0 1 1,0-1 0,-1 1-1,1-1 1,-1 2 0,-6 17 627,2-19-550,3-11 33,3-32 167,3 2-32,-2 30-175,0 13-49,-2 0-30,1 0 0,0 0 0,-1 0 0,1 0 0,0 0 0,0-1 0,0 1 0,0 0 0,0-1 0,1 1 0,-1-1 0,0 1 0,1-1 0,-1 0 0,1 1 0,-1-1 0,1 0 0,0 0 0,0 0 0,-1 0 0,1 0 0,0-1 0,0 1 0,0 0 0,0-1 0,0 1 0,0-1 0,0 0 0,0 0 0,0 0 0,0 0 0,3 0 0,1 0 0,0-1 0,0 1 0,0-1 0,0 0 0,0-1 0,-1 1 0,1-1 0,0 0 0,-1-1 0,7-3 0,-3 0-263,0-1 0,0 0 0,0-1 0,-1 0 0,-1-1 1,1 1-1,-1-1 0,-1-1 0,0 1 0,0-1 0,5-11 0,-31 63-1560,-10 29 1061,22-25-2899,7-44 2701,2 2-273,14-6-16000</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54.452"/>
    </inkml:context>
    <inkml:brush xml:id="br0">
      <inkml:brushProperty name="width" value="0.025" units="cm"/>
      <inkml:brushProperty name="height" value="0.025" units="cm"/>
    </inkml:brush>
  </inkml:definitions>
  <inkml:trace contextRef="#ctx0" brushRef="#br0">110 1 18225,'-22'49'10173,"-21"60"-6857,33-82-3449,1 1 0,2 0-1,1 0 1,0 1 0,0 31 0,16-63 378,-4-7-219,1 1-1,-1-1 1,-1 0 0,0-1 0,0 1-1,-1-1 1,-1 0 0,4-18-1,-2 11-64,0 1-1,12-27 0,-16 48 18,0-1 0,0 1 0,1-1 0,-1 1 0,1-1 0,0 0 0,0 0 0,0 0 0,0 0 0,0 0 0,1 0-1,0 0 1,-1-1 0,5 4 0,-3-4 25,0 0-1,-1-1 0,1 1 0,0 0 0,0-1 1,0 0-1,0 0 0,0-1 0,1 1 1,-1-1-1,0 1 0,0-1 0,0-1 1,0 1-1,1-1 0,-1 1 0,0-1 0,0 0 1,0-1-1,0 1 0,0-1 0,-1 1 1,1-1-1,0 0 0,-1-1 0,1 1 0,2-4 1,1 1-1,0-1 0,-1 0 1,1 0-1,-2-1 1,1 0-1,-1 0 0,0-1 1,0 1-1,-1-1 0,0 0 1,5-16-1,3-26 28,-12 47-30,1 0-1,0-1 1,-1 1 0,0 0 0,0-1-1,0 1 1,0 0 0,-1-1 0,1 1-1,-1-1 1,0 1 0,-1-5 0,1 8-8,1-1 1,-1 0 0,0 1-1,1-1 1,-1 1-1,1 0 1,-1-1 0,0 1-1,0-1 1,1 1 0,-1 0-1,0 0 1,0-1-1,1 1 1,-1 0 0,0 0-1,0 0 1,0 0-1,1 0 1,-1 0 0,0 0-1,0 0 1,0 0 0,1 0-1,-1 0 1,0 1-1,0-1 1,1 0 0,-1 1-1,0-1 1,0 0-1,1 1 1,-1-1 0,-1 2-1,-21 17-118,11-7 184,2 1 0,-1 0 0,1 1 0,1 0 0,1 0 0,0 1 0,1 0 0,0 1-1,1-1 1,1 1 0,1 1 0,-3 17 0,7-33-49,0 0-1,-1 0 1,2 0-1,-1 0 1,0 0-1,0-1 1,0 1-1,0 0 1,0 0-1,1 0 1,-1 0-1,0 0 1,1 0-1,-1 0 1,1-1 0,-1 1-1,1 0 1,-1 0-1,1 0 1,0-1-1,-1 1 1,1 0-1,0-1 1,0 1-1,-1-1 1,1 1-1,0-1 1,0 1-1,0-1 1,1 1-1,1 0 17,0 0-1,1-1 0,-1 1 0,1-1 0,-1 0 0,1 0 1,-1 0-1,7-1 0,3-2-7,0 0 0,0 0 0,20-9 0,2-6-490,-29 14 303,1-1-1,0 2 1,0-1-1,1 1 1,-1 0-1,1 1 1,-1-1-1,16-1 1,-23 7 156,0 0 0,0 0-1,0 0 1,0 0 0,-1 0 0,1 0 0,-1 0 0,0 0 0,0 0 0,-1 4 0,-10 13 152,9-16-185,1 0 0,-1 1 0,0-1 0,1 0 1,0 1-1,0-1 0,1 1 0,-1 0 0,1 0 0,0 0 1,0 0-1,0 0 0,1 7 0,0-11-42,1-1 0,-1 0 0,0 1-1,1-1 1,-1 0 0,1 0 0,-1 1 0,1-1 0,-1 0-1,1 0 1,-1 0 0,1 0 0,0 0 0,-1 0 0,1 0 0,-1 0-1,1 0 1,-1 0 0,1 0 0,-1 0 0,1 0 0,-1 0-1,1 0 1,-1-1 0,1 1 0,-1 0 0,1 0 0,-1 0 0,1-1-1,0 0 1,16-8-2186,2-7-1263,-1 0 0,23-27 0,-5 5 2046,2 3 5814,-38 35-4120,0 0 0,0-1 0,1 1-1,-1 0 1,0 0 0,0-1 0,0 1 0,1 0-1,-1 0 1,0-1 0,0 1 0,1 0-1,-1 0 1,0 0 0,0-1 0,1 1 0,-1 0-1,0 0 1,1 0 0,-1 0 0,0 0 0,1 0-1,-1 0 1,0 0 0,1 0 0,-1 0-1,0 0 1,1 0 0,-1 0 0,0 0 0,1 0-1,-1 0 1,0 0 0,1 0 0,-1 0 0,0 0-1,1 0 1,-1 1 0,0-1 0,1 0-1,-4 16 3075,-20 32-2450,19-39 284,4-9-1108,-3 6 307,0 0 1,0 0-1,1 1 1,0-1-1,0 0 0,1 1 1,-2 11-1,3-17-301,1-1 0,-1 1 0,1 0 0,-1-1 0,1 1 0,-1-1-1,1 1 1,-1-1 0,1 0 0,-1 1 0,1-1 0,-1 1 0,1-1 0,0 0 0,-1 1 0,1-1 0,0 0 0,-1 0-1,1 0 1,0 0 0,-1 1 0,1-1 0,0 0 0,-1 0 0,1 0 0,0 0 0,0 0 0,-1-1 0,2 1 0,24-3 85,-12-1-210,0-1-1,-1-1 1,1 0 0,-1-1-1,-1 0 1,1-1 0,-1 0-1,0-1 1,15-15 0,38-26-274,-75 85 1464,6-27-979,2-4-61,0 0 0,0 0 0,0 0 0,0 0 1,1 0-1,-1 0 0,1 0 0,1 0 0,-1 1 0,0-1 0,1 7 0,1-10-33,-1-1 0,1 1 0,0 0 0,0-1 0,0 1 0,-1-1 0,1 1 0,0-1 0,0 1 0,0-1 0,0 0 0,0 1 0,0-1 0,0 0 0,0 0 0,0 0 0,0 0 0,0 0 0,0 0 0,0 0 0,0 0 0,0 0 0,0 0 0,0 0 0,1-1 0,29-5 0,11-18-1356,-38 20 1094,1 0 0,0 1 0,0 0 0,0 0-1,1 0 1,-1 1 0,1 0 0,-1 0 0,1 0 0,6-1 0,-12 6 196,0 0 0,0 0 0,-1 0 0,1 0-1,-1-1 1,0 1 0,0 0 0,0-1 0,-2 4-1,-5 9-172,4-9-327,1 0 0,-1 1 0,1 0 0,1-1 0,-1 1 0,1 0 0,0 1 0,1-1 0,-2 12 0,5-13-4227,9-6-850</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55.174"/>
    </inkml:context>
    <inkml:brush xml:id="br0">
      <inkml:brushProperty name="width" value="0.025" units="cm"/>
      <inkml:brushProperty name="height" value="0.025" units="cm"/>
    </inkml:brush>
  </inkml:definitions>
  <inkml:trace contextRef="#ctx0" brushRef="#br0">48 246 18033,'0'0'12027,"2"-3"-12101,2-11 86,-15 20 229,-17 29 333,25-31-557,1 0 0,0 0 0,1 1 0,-1-1 0,1 1 0,0-1-1,0 1 1,0 0 0,1-1 0,0 1 0,-1 0 0,2-1 0,-1 1 0,0 0 0,3 7-1,-2-10-51,0 0-1,0 0 1,0 1-1,1-1 1,-1 0-1,1-1 0,-1 1 1,1 0-1,0 0 1,0-1-1,0 1 0,0-1 1,0 1-1,0-1 1,0 0-1,0 0 1,0 0-1,1 0 0,-1 0 1,0 0-1,1-1 1,-1 1-1,0-1 0,1 0 1,-1 1-1,1-1 1,-1 0-1,1-1 1,-1 1-1,4-1 0,1 0-140,-1-1 0,1 0 0,-1 0-1,1 0 1,-1-1 0,0 0 0,0 0 0,0 0-1,-1-1 1,1 0 0,-1 0 0,0 0 0,0-1-1,6-7 1,8-10-1134,31-47-1,-47 65 1237,25-38-441,-3-2 0,0 0 0,20-57-1,-45 101 617,0 0 0,0-1 0,0 1 0,0 0 0,0 0 0,0 0-1,-1 0 1,1 0 0,0 0 0,0 0 0,0 0 0,0 0 0,0 0-1,0 0 1,0 0 0,0 0 0,0 0 0,0 0 0,-1 0 0,1 0-1,0 0 1,0-1 0,0 1 0,0 0 0,0 0 0,0 0 0,0 0-1,0 0 1,0 0 0,0 0 0,0 0 0,0 0 0,0-1 0,0 1-1,-14 19 1369,-16 28-585,20-24-489,1-1-1,1 1 1,-8 34 0,13-43-341,1-1 0,0 1 0,1-1 1,0 1-1,2 0 0,-1-1 1,5 24-1,-5-37-50,0 1 0,0-1 0,0 1 0,0-1 0,0 1 0,0 0 0,0-1 0,1 1 0,-1-1 0,0 1 0,0-1 0,1 1 0,-1-1 1,0 1-1,1-1 0,-1 1 0,1-1 0,-1 1 0,0-1 0,1 1 0,-1-1 0,1 0 0,-1 1 0,1-1 0,-1 0 0,1 0 0,-1 1 0,1-1 0,0 0 0,-1 0 0,1 0 0,-1 0 0,1 0 0,0 1 1,-1-1-1,1 0 0,-1 0 0,1-1 0,-1 1 0,1 0 0,0 0 0,-1 0 0,1 0 0,-1 0 0,2-1 0,0 0 11,-1 0-1,1 0 1,-1 0 0,1 0-1,-1 0 1,0 0-1,0 0 1,1-1 0,-1 1-1,0 0 1,0-1 0,0 1-1,0-1 1,1-1 0,0-7-8,0 1 0,0 0 0,-1-1 1,0 1-1,-1-1 0,0-9 1,0 8-1,-1 13 515,1-1-492,0 0 0,0 1 0,-1-1 0,1 0 0,0 1 0,0-1 0,0 0 0,0 1 0,1-1 0,-1 1 1,0-1-1,0 0 0,1 1 0,-1-1 0,1 0 0,-1 0 0,1 1 0,0-1 0,0 0 0,-1 0 0,1 0 0,0 0 0,0 0 0,0 0 0,0 0 0,0 0 0,0 0 0,0 0 0,0 0 0,1-1 1,-1 1-1,0-1 0,0 1 0,1-1 0,-1 1 0,3 0 0,2 0-22,2 1 0,-1-2 0,0 1 0,0 0 0,0-1 0,0-1 0,0 1 0,1-1 0,-1 0 0,0-1 0,0 0 0,-1 0 0,1 0 0,0-1 0,-1 0 0,1 0 0,5-5 0,-2 2-22,0-1-1,-1 0 1,0 0 0,0-1-1,-1 0 1,0 0-1,-1-1 1,0 0-1,12-20 1,-19 29 14,-1 0-1,1 0 1,0 0 0,0 0 0,0 0-1,-1 0 1,1 0 0,0 0 0,0 0-1,0 0 1,-1 0 0,1 0 0,0 0-1,0 0 1,0 0 0,-1 0 0,1 0-1,0-1 1,0 1 0,0 0 0,0 0-1,-1 0 1,1 0 0,0 0 0,0-1-1,0 1 1,0 0 0,0 0 0,0 0-1,-1 0 1,1-1 0,0 1 0,0 0-1,0 0 1,0 0 0,0-1 0,0 1-1,0 0 1,0 0 0,0 0 0,0-1-1,0 1 1,-9 9 12,1 1 0,0 0 0,0 0 0,1 0 0,1 1 0,0 1 0,0-1 0,1 1 0,1 0-1,0 0 1,0 0 0,1 0 0,1 1 0,0-1 0,0 1 0,1 16 0,1-28-31,0 0 1,0-1-1,0 1 1,0 0-1,0-1 0,0 1 1,0 0-1,1-1 1,-1 1-1,0 0 0,0-1 1,0 1-1,1 0 1,-1-1-1,0 1 0,1-1 1,-1 1-1,1-1 1,-1 1-1,0-1 0,1 1 1,-1-1-1,1 1 1,-1-1-1,1 1 0,0-1 1,-1 0-1,1 1 1,-1-1-1,1 0 0,0 0 1,-1 1-1,1-1 1,0 0-1,-1 0 1,1 0-1,0 0 0,-1 0 1,1 0-1,0 0 1,-1 0-1,1 0 0,0 0 1,-1 0-1,1 0 1,0 0-1,-1-1 0,1 1 1,0 0-1,-1-1 1,1 1-1,-1 0 0,1-1 1,0 1-1,-1 0 1,1-1-1,-1 1 0,1-1 1,-1 1-1,1-2 1,3-1-343,1 0-1,-1-1 1,0 0 0,-1 0 0,1 0 0,5-8 0,2-11-2782,0 0 0,-2-1 0,7-27 0,-3 3-3108</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55.518"/>
    </inkml:context>
    <inkml:brush xml:id="br0">
      <inkml:brushProperty name="width" value="0.025" units="cm"/>
      <inkml:brushProperty name="height" value="0.025" units="cm"/>
    </inkml:brush>
  </inkml:definitions>
  <inkml:trace contextRef="#ctx0" brushRef="#br0">32 0 9897,'0'0'14670,"-28"66"-13581,25-41-832,3-3-257,0-4-1442,3-5-1953,12-6-1025,3-6-2243</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55.861"/>
    </inkml:context>
    <inkml:brush xml:id="br0">
      <inkml:brushProperty name="width" value="0.025" units="cm"/>
      <inkml:brushProperty name="height" value="0.025" units="cm"/>
    </inkml:brush>
  </inkml:definitions>
  <inkml:trace contextRef="#ctx0" brushRef="#br0">20 7 6919,'0'0'23542,"5"-6"-22240,-12 18-736,-10 26-2603,17-37 1868,0 0-1,-1-1 1,1 1-1,0 0 1,0 0-1,0 0 1,1 0-1,-1 0 1,0 0-1,0 0 1,0 0-1,1 0 1,-1-1-1,0 1 1,1 0-1,-1 0 1,1 0 0,-1 0-1,1-1 1,-1 1-1,1 0 1,0-1-1,-1 1 1,1 0-1,0-1 1,-1 1-1,1-1 1,0 1-1,0-1 1,0 1-1,-1-1 1,1 0-1,0 1 1,0-1-1,0 0 1,0 0-1,0 1 1,0-1-1,0 0 1,0 0-1,1 0 1,7 1-908,41 9-1630,-29 1 4650,-20-10-1611,-1 0 0,1-1-1,0 1 1,-1 0 0,1 0 0,0-1 0,-1 1 0,1 0-1,-1 0 1,0 0 0,1 0 0,-1 0 0,0 0 0,1 0-1,-1 0 1,0 0 0,0 2 0,0-1-133,-1 0 0,0 1 0,0-1 0,0 0 0,0 0 0,0 0 0,-1-1 0,1 1 0,0 0 0,-1 0 0,1-1 0,-1 1 0,0-1 0,0 1 0,1-1 0,-1 0 0,0 1 0,0-1 0,0 0 0,-1 0 0,1-1 0,0 1 0,0 0 0,-3 0 0,-4 2-117,0-1 1,0 0-1,0 0 0,-16 1 0,25-3-156,0 0 0,-1 0 0,1 0-1,0 0 1,-1 0 0,1 0 0,0 0-1,-1 0 1,1-1 0,0 1 0,-1 0-1,1 0 1,0 0 0,-1 0 0,1 0-1,0-1 1,0 1 0,-1 0 0,1 0-1,0 0 1,0-1 0,-1 1 0,1 0-1,0 0 1,0-1 0,0 1 0,-1 0-1,1 0 1,0-1 0,0 1 0,0 0-1,0-1 1,0 1 0,0 0 0,0-1-1,0 1 1,0 0 0,0-1 0,0 1-1,0 0 1,0-1 0,0 1 0,0 0-1,0-1 1,0 1 0,0 0 0,0-1-1,0 1 1,0 0 0,0 0 0,1-1-1,-1 1 1,0 0 0,0-1 0,0 1-1,1 0 1,-1 0 0,0-1 0,0 1-1,1 0 1,-1 0 0,0 0 0,0 0-1,1-1 1,0 1 0,16-17-4710,43-14-8941,-23 14 4442</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56.236"/>
    </inkml:context>
    <inkml:brush xml:id="br0">
      <inkml:brushProperty name="width" value="0.025" units="cm"/>
      <inkml:brushProperty name="height" value="0.025" units="cm"/>
    </inkml:brush>
  </inkml:definitions>
  <inkml:trace contextRef="#ctx0" brushRef="#br0">62 126 11018,'0'0'18770,"-9"8"-18124,-27 25-16,34-32-600,1 1 0,-1-1 0,1 1 0,0-1 1,0 1-1,0 0 0,0-1 0,0 1 0,0 0 0,0 0 0,0 0 0,1 0 0,-1 0 0,1 0 0,-1 0 1,1 0-1,0 0 0,0 3 0,0-4-18,0 1 0,1-1 0,0 0 0,-1 0 0,1 0 0,0 0 1,-1 0-1,1 0 0,0 0 0,0 0 0,0 0 0,0 0 0,0-1 0,0 1 0,0 0 0,0-1 0,0 1 1,0 0-1,0-1 0,1 1 0,0-1 0,5 2 15,0 0 1,0-1-1,-1 0 0,1 0 0,0-1 1,0 0-1,0 0 0,8-2 1,0-3-134,-1 1-1,0-2 1,-1 0 0,1-1 0,-1 0 0,-1-1-1,1-1 1,-1 0 0,-1 0 0,0-1-1,0-1 1,-1 0 0,0 0 0,-1-1 0,0 0-1,-1-1 1,0 0 0,7-17 0,-14 29 117,-1 0 0,1 0 0,-1 0 0,1 0 1,-1 0-1,1 0 0,-1 0 0,0 0 0,1 0 0,-1 0 0,0 0 1,0 0-1,0 0 0,0 0 0,0 0 0,0 0 0,0 0 0,0 0 1,0 0-1,0 0 0,-1 0 0,1 0 0,0 0 0,-1 0 0,1 0 0,-1 0 1,1 1-1,-1-1 0,1 0 0,-1 0 0,1 0 0,-1 1 0,0-1 1,0 0-1,-1-1 0,1 2 26,-1 1 1,0-1 0,1 0-1,-1 0 1,0 1-1,1-1 1,-1 1 0,0-1-1,1 1 1,-1 0-1,1-1 1,-1 1-1,1 0 1,0 0 0,-1 0-1,1 0 1,0 0-1,0 1 1,-1-1 0,1 0-1,-1 3 1,-5 5 43,0 0-1,1 1 1,0-1 0,0 1 0,1 1 0,1-1 0,0 1 0,0 0 0,-3 19-1,6-27-62,0 1-1,1 0 0,-1-1 0,1 1 0,0-1 0,0 1 1,0-1-1,1 1 0,-1 0 0,1-1 0,0 1 0,0-1 1,0 1-1,0-1 0,1 0 0,-1 0 0,1 1 0,0-1 0,0 0 1,0 0-1,0-1 0,1 1 0,-1 0 0,1-1 0,-1 1 1,1-1-1,0 0 0,0 0 0,0 0 0,0 0 0,1-1 1,-1 1-1,0-1 0,4 1 0,6 1-30,-1 0 0,0-1 0,1 0 1,-1-1-1,1-1 0,-1 0 0,1-1 0,-1 0 0,1-1 0,17-5 1,-21 5 5,0 0 1,-1-1 0,1-1 0,-1 0-1,1 0 1,-1 0 0,0-1 0,-1 0-1,1-1 1,-1 0 0,0 0 0,-1 0 0,1-1-1,9-13 1,-15 18 10,0 1 0,0 0-1,0-1 1,-1 1 0,1-1 0,0 1-1,-1-1 1,1 1 0,-1-1 0,1 0-1,-1 1 1,0-1 0,0 1 0,0-1-1,0 0 1,0-1 0,0 2-1,0 0 0,-1 1 0,1-1 0,0 0 0,-1 1 0,1-1 1,-1 1-1,1-1 0,-1 0 0,1 1 0,-1-1 0,1 1 0,-1-1 0,1 1 0,-1 0 1,0-1-1,1 1 0,-1-1 0,0 1 0,1 0 0,-1 0 0,0-1 0,0 1 0,0 0 1,-2 0 1,0-1 1,0 1-1,0 0 1,0 0-1,0 1 1,1-1-1,-1 1 1,0-1-1,0 1 1,0 0-1,1 0 1,-1 0-1,0 1 0,1-1 1,-1 0-1,-2 3 1,1-1-5,0 0 1,1 1-1,-1-1 1,1 1-1,0-1 1,0 1-1,1 0 1,-1 0-1,1 0 1,-1 0-1,1 1 1,1-1-1,-1 1 1,1-1-1,-1 1 1,1-1-1,0 8 1,1-10-7,0 1 1,0 0-1,1 0 1,-1 0-1,1 0 1,0-1 0,0 1-1,0 0 1,0-1-1,0 1 1,1-1-1,-1 1 1,1-1-1,-1 1 1,1-1 0,0 0-1,0 0 1,0 0-1,0 0 1,0 0-1,1-1 1,-1 1-1,1-1 1,-1 1-1,1-1 1,-1 0 0,1 0-1,0 0 1,5 1-1,34 5-2512,-12-7-3683,14-3-9223</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56.987"/>
    </inkml:context>
    <inkml:brush xml:id="br0">
      <inkml:brushProperty name="width" value="0.025" units="cm"/>
      <inkml:brushProperty name="height" value="0.025" units="cm"/>
    </inkml:brush>
  </inkml:definitions>
  <inkml:trace contextRef="#ctx0" brushRef="#br0">11 145 18225,'0'0'8739,"0"9"-7239,-11 179 2082,24-215-2898,13-88-607,-19 75-377,1 2 0,15-40 1,-24 87 233,0 0 1,0 0-1,1 0 1,0 1 0,3 15-1,-2-14 42,-1-8 39,0 0 0,0-1 0,0 1 0,1 0 0,-1 0 0,1 0 0,-1-1 1,1 1-1,0 0 0,0-1 0,0 1 0,0-1 0,1 1 0,-1-1 0,1 0 0,-1 1 0,1-1 0,0 0 0,0 0 0,0 0 0,0 0 0,0-1 0,1 1 0,-1 0 0,0-1 0,1 0 1,-1 1-1,1-1 0,-1 0 0,1 0 0,0-1 0,-1 1 0,1 0 0,0-1 0,0 0 0,5 0 0,-1 0 27,1-1-1,-1-1 0,0 0 1,0 0-1,0 0 1,0-1-1,0 0 1,-1 0-1,1 0 0,-1-1 1,1 0-1,-1-1 1,6-5-1,-3 2-44,0 0 0,0-1-1,-1 0 1,0 0 0,0-1-1,-1 0 1,-1-1 0,0 1 0,0-1-1,-1 0 1,0 0 0,5-20-1,-11 31-2,1 1-1,0-1 1,0 0-1,0 0 0,0 0 1,0 0-1,-1 0 0,1 0 1,0 1-1,0-1 1,0 0-1,0 0 0,-1 0 1,1 0-1,0 0 0,0 0 1,0 0-1,-1 0 1,1 0-1,0 0 0,0 0 1,0 0-1,0 0 0,-1 0 1,1 0-1,0 0 0,0 0 1,0 0-1,-1 0 1,1 0-1,0 0 0,0-1 1,0 1-1,0 0 0,-1 0 1,1 0-1,0 0 1,0 0-1,0 0 0,0-1 1,0 1-1,-1 0 0,1 0 1,0 0-1,0 0 0,0 0 1,0-1-1,0 1 1,0 0-1,0 0 0,0 0 1,0-1-1,0 1 0,-13 16-78,3 2 142,0 0 0,1 0 0,1 1 0,1 0-1,0 0 1,2 1 0,0 0 0,1 0-1,1 0 1,-1 40 0,4-58-57,0 1 0,1-1 0,-1 0 0,0 1 0,1-1 0,-1 0 0,1 1 0,-1-1 0,1 0 0,0 0 0,0 0 0,0 0 0,1 1 0,-1-1 0,0-1 0,1 1 0,-1 0 0,1 0 0,0-1 0,0 1 0,-1 0 0,1-1 0,0 0 0,0 1 0,0-1 0,0 0 0,1 0 0,-1 0 0,0-1 0,0 1 0,1 0 0,-1-1 0,0 1 0,1-1 0,-1 0 0,0 0 0,5 0 0,-1-1 0,1 1 0,0-1 0,-1 0 0,1-1 0,-1 0 0,1 0 0,-1 0 0,0-1 0,0 1 0,0-2 0,0 1 0,8-7 0,-3 0-111,0 0 0,-1-1 0,0 0 0,-1-1 0,0 0 0,-1 0 0,-1-1 0,0 0 0,10-25 0,-36 84-469,11-31 615,2 0-1,-1 0 1,2 1 0,0 0 0,1 0 0,-3 19-1,7-31-11,-1 1 1,2-1-1,-1 0 0,0 1 0,1-1 0,-1 0 0,1 1 1,1-1-1,-1 0 0,0 0 0,5 7 0,-6-10-145,1 0 1,0 1-1,0-1 0,0 0 0,0 0 0,0-1 0,0 1 0,0 0 0,0 0 0,0 0 0,1-1 1,-1 1-1,0-1 0,0 1 0,1-1 0,2 1 0,-2 0-455,1-1 0,-1 0 0,1 0 0,-1-1 0,0 1 1,1 0-1,-1-1 0,1 0 0,-1 1 0,0-1 0,1 0 0,2-2 0,14-12-7708</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57.862"/>
    </inkml:context>
    <inkml:brush xml:id="br0">
      <inkml:brushProperty name="width" value="0.025" units="cm"/>
      <inkml:brushProperty name="height" value="0.025" units="cm"/>
    </inkml:brush>
  </inkml:definitions>
  <inkml:trace contextRef="#ctx0" brushRef="#br0">82 1 12460,'0'0'11621,"-4"10"-10238,-9 33 131,3 1 0,-10 73 0,7 78-3125,13-251 82,-2 0 1,-18-95-1,77 187 5752,-49-32-4189,1-1 1,-1 0-1,1 0 1,0 0-1,0-1 1,-1 0-1,2-1 1,-1 0-1,0-1 1,0 0-1,0 0 1,0-1-1,0 0 1,9-2-1,-13 1-33,1 1 0,-1-2 0,0 1 0,0 0 0,0-1-1,0 0 1,-1 0 0,1 0 0,-1-1 0,0 0 0,0 0 0,0 0 0,0 0 0,-1 0 0,1-1 0,-1 0 0,0 1 0,-1-1-1,1 0 1,-1 0 0,0-1 0,0 1 0,1-9 0,5-46-17,-8 60 12,0 1 0,0-1-1,0 0 1,0 0 0,0 0-1,0 0 1,0 0 0,0 0 0,0 0-1,0 0 1,0 0 0,0 0 0,-1 0-1,1 1 1,0-1 0,0 0 0,0 0-1,0 0 1,0 0 0,0 0 0,0 0-1,0 0 1,0 0 0,0 0 0,-1 0-1,1 0 1,0 0 0,0 0 0,0 0-1,0 0 1,0 0 0,0 0 0,0 0-1,0 0 1,-1 0 0,1 0 0,0 0-1,0 0 1,0 0 0,0 0 0,0 0-1,0 0 1,0 0 0,0-1 0,0 1-1,0 0 1,-1 0 0,1 0-1,0 0 1,0 0 0,0 0 0,0 0-1,0 0 1,0 0 0,0 0 0,0 0-1,0-1 1,0 1 0,0 0 0,0 0-1,0 0 1,0 0 0,0 0 0,0 0-1,0 0 1,0 0 0,0-1 0,0 1-1,0 0 1,-10 11-74,-6 14 107,3 3 357,2 1-1,-12 43 1,19-57-203,1 0-1,0 0 1,1 0-1,1 1 0,1-1 1,2 30-1,-2-44-175,0 0-1,0 0 1,1 0-1,-1 0 0,0 0 1,1 0-1,-1 0 1,0 0-1,1 0 0,-1 0 1,1 0-1,0 0 1,-1 0-1,1-1 1,0 1-1,0 0 0,-1 0 1,1-1-1,0 1 1,0 0-1,0-1 0,0 1 1,0-1-1,0 1 1,0-1-1,0 0 0,0 1 1,0-1-1,0 0 1,0 0-1,0 0 1,0 0-1,0 0 0,0 0 1,0 0-1,0 0 1,0 0-1,0 0 0,2-1 1,0 1-4,0-1 1,-1 0-1,1 0 1,-1 0 0,1 0-1,-1 0 1,1-1-1,-1 1 1,0-1-1,0 1 1,0-1-1,0 0 1,0 0-1,3-3 1,-1-4-26,0 1 0,-1-1 0,0 0 0,0 0 0,-1 0 0,0 0 0,-1-1 0,0 1 0,-1 0 0,1-1 0,-3-13 0,2 5 30,0 22 19,0-1 0,1 1 0,-1-1-1,1 1 1,0-1 0,0 0 0,0 1 0,1-1 0,-1 0 0,1 0 0,-1 0 0,1 0 0,0 0 0,0 0 0,1 0 0,-1-1 0,1 1 0,-1-1 0,1 0 0,5 4 0,-2-2-13,1 0 0,-1-1 1,1 0-1,0-1 1,0 1-1,0-1 1,0-1-1,0 1 1,0-1-1,0 0 1,1-1-1,-1 0 0,0 0 1,1 0-1,-1-1 1,0 0-1,0-1 1,0 0-1,9-2 1,-11 2-18,0 0 0,0 0 1,0 0-1,0-1 1,-1 1-1,1-1 0,-1 0 1,1 0-1,-1-1 1,0 1-1,0-1 0,-1 0 1,1 0-1,-1-1 1,0 1-1,0-1 0,0 1 1,0-1-1,-1 0 1,0 0-1,0 0 0,0 0 1,-1 0-1,0-1 1,0 1-1,1-8 0,-2 12-2,0 0-1,0 0 1,0 0-1,0 0 1,0 0-1,0 0 1,-1 0-1,1 0 1,0 0-1,0 0 1,-1 0-1,1 0 1,-1 0-1,1 0 1,-1 1-1,1-1 1,-1 0-1,0 0 1,1 0-1,-1 1 1,0-1-1,0 0 1,1 1-1,-1-1 1,0 1-1,0-1 1,0 1-1,0-1 1,0 1-1,0-1 1,0 1-1,1 0 1,-1 0-1,0-1 1,0 1-1,0 0 1,0 0-1,0 0 1,-1 0-1,1 0 1,-1 1-1,-1-1-7,-1 0 1,1 1-1,0 0 1,0 0-1,0 0 1,0 0-1,0 0 0,0 0 1,0 1-1,1-1 1,-1 1-1,-4 4 0,1 0 69,0 1-1,0 0 0,1 1 0,0 0 1,1-1-1,0 1 0,-6 17 0,8-20-3,0 1-1,0 0 0,1 0 1,-1 0-1,1 0 1,1 0-1,-1 0 1,1 0-1,0 0 0,1 0 1,-1 0-1,4 10 1,-3-13-24,1-1-1,0 1 1,0-1 0,0 0-1,1 0 1,-1 0 0,0 0-1,1 0 1,-1 0 0,1-1 0,0 1-1,-1-1 1,1 0 0,0 0-1,0 0 1,0 0 0,0 0 0,0 0-1,0-1 1,0 0 0,0 1-1,0-1 1,0 0 0,5-1 0,-5 1-98,-1 0 1,0 0 0,0 0 0,1 0 0,-1 0-1,0 0 1,1-1 0,-1 1 0,0-1 0,0 0-1,0 1 1,0-1 0,0 0 0,1 0 0,-2 0-1,1-1 1,0 1 0,0 0 0,0-1 0,0 1-1,-1-1 1,1 0 0,-1 1 0,1-1 0,-1 0-1,0 0 1,0 0 0,0 0 0,0 0 0,0 0-1,0 0 1,1-5 0,-8-4-8013,1 6 1094</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38.525"/>
    </inkml:context>
    <inkml:brush xml:id="br0">
      <inkml:brushProperty name="width" value="0.025" units="cm"/>
      <inkml:brushProperty name="height" value="0.025" units="cm"/>
    </inkml:brush>
  </inkml:definitions>
  <inkml:trace contextRef="#ctx0" brushRef="#br0">330 43 18449,'0'0'2728,"-9"-8"59,6 5-2646,0 0 0,0 0-1,-1 0 1,1 0 0,-1 1 0,0-1 0,1 1 0,-1 0-1,0 0 1,0 1 0,-1-1 0,1 1 0,0-1 0,0 1-1,-1 1 1,1-1 0,-1 1 0,1-1 0,0 1-1,-1 1 1,1-1 0,-1 1 0,1-1 0,0 1 0,-1 0-1,1 1 1,0-1 0,-6 4 0,-5 3-50,2 0 1,-1 1-1,1 1 1,1 0-1,0 1 0,0 0 1,1 1-1,0 1 1,1-1-1,1 2 0,0-1 1,0 1-1,2 0 1,0 1-1,0 0 1,1 0-1,1 1 0,1-1 1,0 1-1,1 0 1,1 0-1,0 0 1,1 23-1,1-36-84,0 0 0,1 0-1,-1 0 1,1-1 0,0 1 0,0 0-1,0-1 1,0 1 0,0-1 0,0 1 0,1-1-1,-1 1 1,1-1 0,0 0 0,-1 0 0,1 0-1,0 0 1,0 0 0,1 0 0,-1 0-1,0-1 1,1 1 0,-1-1 0,0 1 0,1-1-1,0 0 1,-1 0 0,1 0 0,0-1-1,-1 1 1,1-1 0,0 1 0,0-1 0,0 0-1,-1 0 1,1 0 0,0 0 0,0-1 0,4 0-1,5-1 16,-1 0-1,0-1 1,1-1-1,-1 1 1,-1-2-1,1 1 0,-1-2 1,15-8-1,-2-3 4,-2 0 0,0-2-1,0 0 1,28-37 0,-40 45 11,0 0 0,-2-1 0,1 0 0,-2 0 0,1-1 0,-2 0 0,0 0 0,0 0 0,-1-1 0,-1 1 0,2-16 0,-8 6 272,3 22-304,0 1 0,0 0 0,0 0 0,-1-1 0,1 1 0,0 0 0,-1 0 0,1-1 0,0 1 0,0 0 1,-1 0-1,1 0 0,0-1 0,-1 1 0,1 0 0,0 0 0,-1 0 0,1 0 0,-1 0 0,1 0 0,0 0 0,-1 0 0,1 0 0,0 0 0,-1 0 0,1 0 0,0 0 0,-1 0 0,1 0 1,0 0-1,-1 0 0,0 1 0,-1 0-12,0 1 1,-1-1 0,1 1-1,0 0 1,0 0 0,0 0-1,0 0 1,0 0 0,0 1 0,1-1-1,-1 0 1,-1 5 0,-9 18-19,0 1 0,2 1 1,1 0-1,1 0 0,1 1 1,2 0-1,0 0 1,2 1-1,1 43 0,2-70-65,0 0 0,0-1-1,-1 1 1,2 0 0,-1 0-1,0-1 1,0 1 0,0 0-1,1 0 1,-1-1 0,1 1 0,0 0-1,-1-1 1,1 1 0,0-1-1,0 1 1,0-1 0,0 1-1,0-1 1,0 0 0,0 1-1,1-1 1,-1 0 0,0 0-1,1 0 1,-1 0 0,1 0-1,-1 0 1,1 0 0,-1-1-1,1 1 1,0-1 0,-1 1 0,1-1-1,0 1 1,-1-1 0,1 0-1,0 0 1,0 0 0,-1 0-1,1 0 1,0 0 0,0 0-1,-1-1 1,3 0 0,2-1-718,0 0 1,-1 0 0,1-1-1,0 0 1,-1 0-1,0 0 1,1-1 0,-1 0-1,-1 0 1,1 0 0,6-8-1,23-34-8026</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58.222"/>
    </inkml:context>
    <inkml:brush xml:id="br0">
      <inkml:brushProperty name="width" value="0.025" units="cm"/>
      <inkml:brushProperty name="height" value="0.025" units="cm"/>
    </inkml:brush>
  </inkml:definitions>
  <inkml:trace contextRef="#ctx0" brushRef="#br0">62 0 16271,'0'0'11617,"-3"9"-10752,-12 39-292,3 0 1,1 1-1,3 0 1,1 0-1,3 1 1,3 66-1,1-114-900,0 0 0,0 0 0,0 0-1,0 0 1,0 0 0,0 0 0,1 0 0,-1 0 0,1 0-1,-1 0 1,1-1 0,0 1 0,0 0 0,0 0 0,0-1-1,0 1 1,0 0 0,0-1 0,0 1 0,3 1 0,2-1-7121</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58.693"/>
    </inkml:context>
    <inkml:brush xml:id="br0">
      <inkml:brushProperty name="width" value="0.025" units="cm"/>
      <inkml:brushProperty name="height" value="0.025" units="cm"/>
    </inkml:brush>
  </inkml:definitions>
  <inkml:trace contextRef="#ctx0" brushRef="#br0">0 19 25400,'0'0'2915,"60"-18"-449,-33 18-480,-1 0-1986,-4 5 0,-3 12 0,1-2-1057,-3-6-4580,-1-8-8905</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02.669"/>
    </inkml:context>
    <inkml:brush xml:id="br0">
      <inkml:brushProperty name="width" value="0.025" units="cm"/>
      <inkml:brushProperty name="height" value="0.025" units="cm"/>
    </inkml:brush>
  </inkml:definitions>
  <inkml:trace contextRef="#ctx0" brushRef="#br0">214 63 10025,'18'-14'562,"7"-9"5463,4-2 2096,-58 70-6322,-134 147-1636,82-100-422,71-79 610,7-8-4231,10-23-6295,0-6 934</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02.998"/>
    </inkml:context>
    <inkml:brush xml:id="br0">
      <inkml:brushProperty name="width" value="0.025" units="cm"/>
      <inkml:brushProperty name="height" value="0.025" units="cm"/>
    </inkml:brush>
  </inkml:definitions>
  <inkml:trace contextRef="#ctx0" brushRef="#br0">1 1 14542,'0'0'10281,"58"32"-9063,-32-16-706,0 2-384,2 3-96,3 0-32,0 2-1281,-3-6-1954,-2-3-2595,1-8-6789</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03.358"/>
    </inkml:context>
    <inkml:brush xml:id="br0">
      <inkml:brushProperty name="width" value="0.025" units="cm"/>
      <inkml:brushProperty name="height" value="0.025" units="cm"/>
    </inkml:brush>
  </inkml:definitions>
  <inkml:trace contextRef="#ctx0" brushRef="#br0">0 173 5926,'0'0'20723,"10"-2"-19335,3-3-1310,1 0-1,-2 0 1,1-2 0,-1 0-1,0 0 1,0-1 0,0 0-1,-2-1 1,1-1 0,14-15-1,-14 13-170,-1 0-1,-1 0 1,17-27 0,-37 59 107,2 0-1,0 0 1,1 1 0,1 0 0,1 0 0,1 0 0,1 1 0,1 0 0,-1 43-1,4-64-117,0-1-1,0 1 0,0-1 1,0 1-1,0-1 0,0 0 0,0 1 1,1-1-1,-1 1 0,0-1 1,0 1-1,0-1 0,0 0 0,0 1 1,1-1-1,-1 1 0,0-1 1,0 0-1,1 1 0,-1-1 0,0 0 1,1 1-1,-1-1 0,0 0 1,1 1-1,-1-1 0,1 0 0,13-5-6919,-1-14-2515</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03.699"/>
    </inkml:context>
    <inkml:brush xml:id="br0">
      <inkml:brushProperty name="width" value="0.025" units="cm"/>
      <inkml:brushProperty name="height" value="0.025" units="cm"/>
    </inkml:brush>
  </inkml:definitions>
  <inkml:trace contextRef="#ctx0" brushRef="#br0">22 0 15375,'0'0'11530,"-11"49"-10312,7-21-418,1 6-383,1 0-321,1 0-32,1-3-64,0-7 32,4-2-32,1-7-352,2-3-481,-2-4-1089,-3-4-1121</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04.071"/>
    </inkml:context>
    <inkml:brush xml:id="br0">
      <inkml:brushProperty name="width" value="0.025" units="cm"/>
      <inkml:brushProperty name="height" value="0.025" units="cm"/>
    </inkml:brush>
  </inkml:definitions>
  <inkml:trace contextRef="#ctx0" brushRef="#br0">0 203 15695,'0'0'13453,"60"-22"-13165,-27 20-256,1 0-577,-1 1-2658,-5-1-2754,-5-2-4998</inkml:trace>
  <inkml:trace contextRef="#ctx0" brushRef="#br0" timeOffset="1">629 1 17969,'0'0'7655,"-28"61"-6406,2-28-448,-3 6-481,-6 2-191,1 1-33,4-2-32,5-6 0,6-6-64,8-8-64,8-9-417,2-6-864,4-26-14638</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04.399"/>
    </inkml:context>
    <inkml:brush xml:id="br0">
      <inkml:brushProperty name="width" value="0.025" units="cm"/>
      <inkml:brushProperty name="height" value="0.025" units="cm"/>
    </inkml:brush>
  </inkml:definitions>
  <inkml:trace contextRef="#ctx0" brushRef="#br0">1 1 2338,'0'0'29436,"58"42"-29052,-33-30-287,2-2-97,-2 2-769,1-2-1890,-3-2-2562,-1-1-2658</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04.773"/>
    </inkml:context>
    <inkml:brush xml:id="br0">
      <inkml:brushProperty name="width" value="0.025" units="cm"/>
      <inkml:brushProperty name="height" value="0.025" units="cm"/>
    </inkml:brush>
  </inkml:definitions>
  <inkml:trace contextRef="#ctx0" brushRef="#br0">33 36 18065,'0'0'6903,"9"-6"-5056,-2 1-1460,1 0 1,0 1 0,1 1 0,-1-1 0,16-3-1,-22 7-343,-1-1 0,1 1 0,0 0 0,-1 0 0,1 0 0,0 0 0,0 0 0,-1 0 0,1 0 0,0 0 0,-1 1-1,1-1 1,0 1 0,-1-1 0,1 1 0,0 0 0,2 1 0,-3 0-49,0-1 0,0 1 0,1-1 1,-2 1-1,1 0 0,0-1 0,0 1 0,-1 0 0,1 0 1,0 0-1,-1-1 0,0 1 0,0 0 0,1 0 0,-1 0 1,0 0-1,0 0 0,-1 0 0,1 0 0,0-1 0,-1 4 1,0-1 33,-1 1 1,1-1 0,-1 0 0,0 0 0,0 0-1,0 0 1,-1-1 0,1 1 0,-1 0-1,0-1 1,0 0 0,-6 6 0,-51 37 1114,32-26-593,26-19-527,1 0 0,-1 0 0,1 0 0,-1 0 0,1 0 0,-1 0 0,1 0 0,0 1 0,0-1 0,-1 1 0,1-1 1,0 1-1,0-1 0,0 1 0,1 0 0,-1-1 0,0 1 0,1 0 0,-1 0 0,1-1 0,-1 4 0,2-4-10,0 0 0,0 1 0,0-1-1,1 0 1,-1 0 0,0-1-1,1 1 1,-1 0 0,0 0 0,1-1-1,-1 1 1,1 0 0,-1-1 0,1 0-1,-1 1 1,1-1 0,0 0 0,-1 0-1,1 0 1,-1 0 0,1 0 0,0 0-1,2-1 1,11 0-738,0 0-1,1-2 1,-1 1-1,-1-2 1,1 0-1,0-1 1,-1 0 0,0-1-1,16-10 1,-1 0-6990</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05.114"/>
    </inkml:context>
    <inkml:brush xml:id="br0">
      <inkml:brushProperty name="width" value="0.025" units="cm"/>
      <inkml:brushProperty name="height" value="0.025" units="cm"/>
    </inkml:brush>
  </inkml:definitions>
  <inkml:trace contextRef="#ctx0" brushRef="#br0">9 1 21524,'0'0'8168,"-2"71"-8072,1-44-64,-2 1 32,1 1-96,2-2 64,0-4-128,0-5-448,0-4-385,0-4-1441</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38.899"/>
    </inkml:context>
    <inkml:brush xml:id="br0">
      <inkml:brushProperty name="width" value="0.025" units="cm"/>
      <inkml:brushProperty name="height" value="0.025" units="cm"/>
    </inkml:brush>
  </inkml:definitions>
  <inkml:trace contextRef="#ctx0" brushRef="#br0">71 1 8008,'0'0'9096,"-2"9"-5588,-22 75-258,14-55-2436,1 1 1,2 0 0,0 0-1,3 1 1,0-1-1,1 33 1,3-60-798,0-1 0,0 1-1,1-1 1,-1 0 0,1 1 0,-1-1 0,1 1-1,0-1 1,0 0 0,0 0 0,0 0 0,0 1 0,1-1-1,-1 0 1,1 0 0,-1-1 0,1 1 0,0 0-1,0 0 1,0-1 0,3 3 0,0-2-36,-1 0 1,0-1-1,0 1 0,1-1 0,-1 0 1,1-1-1,-1 1 0,1-1 1,-1 0-1,1 0 0,5 0 1,11-3-698,1-1 0,-1-1 0,38-15 0,-53 19 391,-2-1 169,4-1-112,1 0 1,0 0-1,0 1 1,1 0-1,17-2 0,-26 5 316,0-1 0,0 0 0,0 1-1,0-1 1,0 0 0,0 1-1,-1-1 1,1 1 0,0-1-1,0 1 1,-1 0 0,1-1 0,0 1-1,-1 0 1,1 0 0,-1-1-1,1 1 1,-1 0 0,1 0 0,-1 0-1,1 0 1,-1-1 0,0 1-1,1 0 1,-1 0 0,0 0-1,0 0 1,0 0 0,0 0 0,0 0-1,0 0 1,0 0 0,0 0-1,0 0 1,-1 1 0,-6 41 1993,-1-23-1619,0 1 1,-2-2 0,0 1 0,-2-1 0,0-1-1,0 0 1,-2-1 0,0 0 0,-32 27 0,44-42-419,0 0 1,0 0 0,-1-1-1,1 1 1,0-1-1,-1 1 1,1-1 0,-1 0-1,1 0 1,-1 0 0,0 0-1,1 0 1,-1-1 0,0 1-1,-4-1 1,6 0-76,-1-1 1,1 1 0,0-1-1,0 1 1,-1-1 0,1 0-1,0 0 1,0 1-1,0-1 1,0 0 0,0 0-1,0 0 1,0 0-1,0 0 1,1 0 0,-1-1-1,0 1 1,1 0 0,-1 0-1,1-1 1,-1 1-1,1 0 1,-1-1 0,1 1-1,0 0 1,0-1 0,0 1-1,-1 0 1,1-1-1,1 1 1,-1-3 0,-1-74-9630,1 33 1324</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05.490"/>
    </inkml:context>
    <inkml:brush xml:id="br0">
      <inkml:brushProperty name="width" value="0.025" units="cm"/>
      <inkml:brushProperty name="height" value="0.025" units="cm"/>
    </inkml:brush>
  </inkml:definitions>
  <inkml:trace contextRef="#ctx0" brushRef="#br0">0 187 19122,'0'0'9321,"51"-4"-8168,-16 4-769,2-1-320,-1-2-352,-4 0-1762,-5-2-2530,-6-3-2595</inkml:trace>
  <inkml:trace contextRef="#ctx0" brushRef="#br0" timeOffset="1">596 1 21492,'0'0'8328,"-43"60"-7815,28-34-289,-3 2-128,1-1-32,-1 0-32,2-2 0,1-6-32,2-4-673,5-4-896,0-9-1762,4-2-1442,1-4-2433</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05.833"/>
    </inkml:context>
    <inkml:brush xml:id="br0">
      <inkml:brushProperty name="width" value="0.025" units="cm"/>
      <inkml:brushProperty name="height" value="0.025" units="cm"/>
    </inkml:brush>
  </inkml:definitions>
  <inkml:trace contextRef="#ctx0" brushRef="#br0">1 0 14958,'0'0'13901,"59"30"-13484,-35-17-321,1 0-96,-2-4-1794,-2-3-4067,-1-6-5190</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06.191"/>
    </inkml:context>
    <inkml:brush xml:id="br0">
      <inkml:brushProperty name="width" value="0.025" units="cm"/>
      <inkml:brushProperty name="height" value="0.025" units="cm"/>
    </inkml:brush>
  </inkml:definitions>
  <inkml:trace contextRef="#ctx0" brushRef="#br0">79 1 17585,'0'0'10404,"8"1"-8589,-6-1-1714,35 4 1045,-36-4-1134,1 0 0,-1 1 0,0-1 0,1 0 1,-1 1-1,1-1 0,-1 1 0,0-1 0,1 1 0,-1-1 1,0 1-1,0 0 0,0 0 0,1 0 0,-1 0 0,0 0 0,0 0 1,0 0-1,0 0 0,0 0 0,-1 0 0,1 1 0,0-1 1,-1 0-1,1 0 0,0 3 0,-1-2-20,-1 0 0,0 0 0,0 0 0,0 0 1,0 0-1,0 0 0,0 0 0,-1-1 0,1 1 0,-1 0 0,1-1 0,-1 1 0,1-1 1,-1 0-1,0 1 0,0-1 0,0 0 0,0 0 0,0 0 0,0 0 0,0 0 1,0-1-1,0 1 0,-3 0 0,2 0 123,0 0 1,0 0 0,0 0-1,0 1 1,0-1 0,1 1-1,-1 0 1,0 0 0,1 0-1,0 0 1,-3 2-1,5-3-108,1 0 0,-1-1 0,0 1 0,1-1 0,-1 1 0,1 0 0,-1-1 0,1 1 0,-1-1 0,1 0 0,-1 1 0,1-1 0,0 1 0,-1-1 0,1 0 0,-1 1 0,1-1 0,0 0 0,-1 0 0,1 0 0,0 1 0,-1-1 0,1 0 0,0 0 0,0 0 0,-1 0 0,1 0 0,0 0 0,-1 0 0,1-1 0,1 1 0,32 1-104,-30-1 61,1 0-203,-1 1-1,1-1 1,0 1-1,-1-1 1,1 1-1,-1 0 1,1 1-1,-1-1 1,0 1 0,6 3-1,-9-4 189,0-1-1,-1 1 1,1-1 0,0 1-1,-1-1 1,1 1-1,-1 0 1,1-1 0,-1 1-1,1 0 1,-1 0-1,1-1 1,-1 1 0,0 0-1,1 0 1,-1 0-1,0 0 1,0-1 0,0 1-1,1 0 1,-1 0-1,0 0 1,0 1 0,-1 0 74,0 0 1,1 0 0,-1 0 0,0 0 0,0 0 0,0 0-1,-1 0 1,1 0 0,0 0 0,-1 0 0,1-1 0,-1 1-1,-2 1 1,-9 9 463,0 0 0,-1-2 1,-28 17-1,34-23-299,-1 1 0,1-2 0,-1 1 0,1-1 0,-1 0 0,0-1 0,0 0 0,-18 2 0,27-4-203,0 0 1,-1 0-1,1 0 0,0 0 1,0 0-1,-1 0 1,1 0-1,0-1 0,0 1 1,0 0-1,-1 0 0,1 0 1,0 0-1,0 0 1,0-1-1,-1 1 0,1 0 1,0 0-1,0 0 0,0-1 1,0 1-1,-1 0 1,1 0-1,0 0 0,0-1 1,0 1-1,0 0 0,0 0 1,0-1-1,0 1 1,0 0-1,0 0 0,0-1 1,0 1-1,0 0 0,0 0 1,0-1-1,0 1 0,0 0 1,0 0-1,0-1 1,0 1-1,0 0 0,0 0 1,0-1-1,1 1 0,-1 0 1,0 0-1,0 0 1,0-1-1,1 1 0,5-11-3292,9-7-3686,7-4-4015</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06.534"/>
    </inkml:context>
    <inkml:brush xml:id="br0">
      <inkml:brushProperty name="width" value="0.025" units="cm"/>
      <inkml:brushProperty name="height" value="0.025" units="cm"/>
    </inkml:brush>
  </inkml:definitions>
  <inkml:trace contextRef="#ctx0" brushRef="#br0">240 0 14958,'0'0'2931,"10"3"-182,-4-2-2436,0 0 1,0 1-1,0 0 0,0 0 1,0 0-1,0 1 0,-1 0 0,1 0 1,-1 1-1,0-1 0,0 1 0,0 0 1,-1 0-1,1 1 0,-1 0 0,0-1 1,0 1-1,-1 1 0,1-1 1,-1 0-1,2 7 0,0-1-143,-1 0-1,0 0 1,-1 1-1,0-1 1,-1 1-1,0 0 1,-1-1-1,0 1 1,-1 0-1,0 0 1,-3 19-1,-1-14-5,0 1 0,-1-1 0,-1 1 0,-1-1 0,0-1-1,-19 32 1,6-19-683,-1 0 0,-1-1 0,-2-1 0,-1-2 0,0 0 0,-2-2 0,-34 23-1,14-16-5021,-3-8-3849</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06.877"/>
    </inkml:context>
    <inkml:brush xml:id="br0">
      <inkml:brushProperty name="width" value="0.025" units="cm"/>
      <inkml:brushProperty name="height" value="0.025" units="cm"/>
    </inkml:brush>
  </inkml:definitions>
  <inkml:trace contextRef="#ctx0" brushRef="#br0">293 0 14574,'0'0'3427,"-55"7"-1954,18 12-1056,-6 13 95,1 8 1,-2 5 223,9 10 578,10 6 159,14 2-128,11 3-544,21-1-737,22-2 0,14-7 64,9-7-480,3-13-3684,3-13-3939</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07.536"/>
    </inkml:context>
    <inkml:brush xml:id="br0">
      <inkml:brushProperty name="width" value="0.025" units="cm"/>
      <inkml:brushProperty name="height" value="0.025" units="cm"/>
    </inkml:brush>
  </inkml:definitions>
  <inkml:trace contextRef="#ctx0" brushRef="#br0">0 0 9321,'0'0'22517,"18"49"-22421,-24-13-64,5 1-32,1-1-480,0-4-994,0-3-1536,0-8-2051,0-8-1634</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07.864"/>
    </inkml:context>
    <inkml:brush xml:id="br0">
      <inkml:brushProperty name="width" value="0.025" units="cm"/>
      <inkml:brushProperty name="height" value="0.025" units="cm"/>
    </inkml:brush>
  </inkml:definitions>
  <inkml:trace contextRef="#ctx0" brushRef="#br0">1 58 18802,'0'0'2242,"58"-8"1185,-16-1-1697,3 0-865,3 0-609,-7 0-352,-5 2-3267,-10 1-4837</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08.238"/>
    </inkml:context>
    <inkml:brush xml:id="br0">
      <inkml:brushProperty name="width" value="0.025" units="cm"/>
      <inkml:brushProperty name="height" value="0.025" units="cm"/>
    </inkml:brush>
  </inkml:definitions>
  <inkml:trace contextRef="#ctx0" brushRef="#br0">49 3 15791,'0'0'7949,"11"0"-6043,4-1-1284,50 0 1623,-61 1-2188,0 0 0,0 0 0,0 1 0,0-1 0,-1 1 0,1 0 0,0 0-1,-1 0 1,1 1 0,0 0 0,-1-1 0,0 1 0,1 0 0,2 3-1,-5-4-70,0 1 0,0-1 0,0 0 0,0 0 0,-1 1-1,1-1 1,-1 1 0,1-1 0,-1 1 0,1-1 0,-1 1-1,0-1 1,0 1 0,1-1 0,-1 1 0,0-1 0,-1 1-1,1-1 1,0 1 0,0-1 0,-1 1 0,1-1 0,0 1-1,-1-1 1,0 1 0,1-1 0,-1 0 0,0 1 0,0-1-1,0 0 1,0 1 0,0-1 0,0 0 0,0 0 0,-2 2-1,-5 5 143,-1-1 0,0 0 0,-16 10 0,19-13 20,-18 10 380,6-1 34,52-9-905,-27-4 195,1 0-1,0 1 1,0 0-1,0 1 0,-1-1 1,1 1-1,0 1 1,-1-1-1,0 1 1,12 7-1,-17-9 174,0 1 0,0 0-1,0-1 1,0 1 0,0 0 0,0 0 0,-1 0 0,1 0-1,-1 0 1,1 0 0,-1 0 0,0 1 0,0-1 0,0 0 0,0 1-1,0-1 1,0 1 0,-1-1 0,1 1 0,-1-1 0,0 1-1,0 0 1,0-1 0,0 1 0,0-1 0,0 1 0,-1-1-1,1 1 1,-1-1 0,0 1 0,0-1 0,0 1 0,0-1-1,0 0 1,0 1 0,-3 1 0,1 2 134,-1-1 1,0 0-1,0 0 1,0-1-1,-1 1 0,0-1 1,0 0-1,0 0 1,0 0-1,-1-1 0,1 0 1,-1 0-1,0 0 1,0-1-1,0 0 0,0 0 1,-7 1-1,-5 0-109,1 0 0,-1-1-1,0 0 1,-34-3 0,52 1-184,-1 0 1,0 0 0,1 0-1,-1 0 1,1 0 0,-1 0 0,0 0-1,1 0 1,-1 0 0,1-1-1,-1 1 1,0 0 0,1 0-1,-1-1 1,1 1 0,-1 0 0,1-1-1,-1 1 1,1 0 0,-1-1-1,1 1 1,0-1 0,-1 1 0,1-1-1,-1 1 1,1-1 0,0 1-1,0-1 1,-1 1 0,1-1 0,0 0-1,-1-8-6614</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15.015"/>
    </inkml:context>
    <inkml:brush xml:id="br0">
      <inkml:brushProperty name="width" value="0.025" units="cm"/>
      <inkml:brushProperty name="height" value="0.025" units="cm"/>
    </inkml:brush>
  </inkml:definitions>
  <inkml:trace contextRef="#ctx0" brushRef="#br0">257 97 4644,'0'0'3123,"3"-8"-1153,-1 3-1767,10-29 2629,-5-9 3614,-7 42-6372,0 1 0,0 0 0,0 0 0,0-1 0,0 1 0,0 0 0,0 0 0,0-1 0,0 1 0,-1 0 0,1 0 0,0 0 0,0-1 0,0 1 0,0 0 0,0 0 0,0 0 0,0-1 0,-1 1 0,1 0 0,0 0 0,0 0 0,0 0 0,0-1 0,-1 1 0,1 0 0,0 0 0,0 0 0,0 0 0,-1 0 0,1 0 0,0 0 0,0 0 1,-1-1-1,1 1 0,0 0 0,0 0 0,0 0 0,-1 0 0,1 0 0,0 0 0,0 0 0,-1 0 0,1 1 0,-1-1 0,-15 7 1029,-11 12-459,3 5-130,1 1 1,1 2 0,1 0-1,1 1 1,1 1-1,-18 38 1,26-43-378,1-1 0,1 2 0,1-1 1,1 1-1,1 1 0,1-1 0,2 1 0,-2 47 0,5-68-130,0-1 0,1 1-1,-1 0 1,1-1-1,0 1 1,0 0 0,1-1-1,-1 1 1,1-1-1,0 0 1,0 1-1,1-1 1,-1 0 0,1 0-1,0-1 1,0 1-1,6 6 1,-3-6-31,0 0-1,1 0 0,-1 0 1,0-1-1,1 0 1,0-1-1,0 1 0,0-1 1,0-1-1,0 1 1,10 0-1,17 1-2673,65-4-1,-30-5-3221</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15.606"/>
    </inkml:context>
    <inkml:brush xml:id="br0">
      <inkml:brushProperty name="width" value="0.025" units="cm"/>
      <inkml:brushProperty name="height" value="0.025" units="cm"/>
    </inkml:brush>
  </inkml:definitions>
  <inkml:trace contextRef="#ctx0" brushRef="#br0">249 1 6726,'0'0'17532,"-7"11"-16972,-212 308 2323,211-308-3442,-3 7 1808,7-15-4558,5-25-13125</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39.306"/>
    </inkml:context>
    <inkml:brush xml:id="br0">
      <inkml:brushProperty name="width" value="0.025" units="cm"/>
      <inkml:brushProperty name="height" value="0.025" units="cm"/>
    </inkml:brush>
  </inkml:definitions>
  <inkml:trace contextRef="#ctx0" brushRef="#br0">1 166 13325,'9'-1'6267,"-3"1"-5755,0-1 0,0 0 0,0 0 0,0-1 0,0 0 0,0 0 0,0 0-1,0-1 1,-1 1 0,0-1 0,1-1 0,-1 1 0,0-1 0,0 0 0,-1 0 0,1 0 0,-1-1 0,0 0 0,4-6 0,2-3-399,0 0 0,-2 0 0,0-1 1,11-29-1,-43 86-55,22-36-52,0 0-1,0 0 1,1 0-1,0 0 0,0 0 1,0 1-1,1-1 1,-1 0-1,2 0 1,-1 1-1,1-1 0,0 0 1,0 0-1,0 0 1,5 10-1,-3-10-14,0-1 0,1 0 0,-1 0 0,1 0 0,0-1-1,1 1 1,-1-1 0,1 0 0,0 0 0,0-1 0,0 1 0,0-1 0,1 0 0,-1 0 0,12 3 0,-5 0-11,1-1 1,1 0 0,-1-1-1,1-1 1,-1 0-1,1 0 1,0-1-1,0-1 1,0-1 0,22-1-1,-35 0 43,0 0 0,0 1 0,0-1 1,0 0-1,1 0 0,-1 0 0,0 0 0,-1 0 0,1-1 0,0 1 0,0 0 0,0 0 0,-1-1 0,1 1 0,0 0 0,-1-1 1,1 1-1,-1 0 0,0-1 0,0 1 0,1-1 0,-1 1 0,0-1 0,0 1 0,0 0 0,0-1 0,-1 1 0,1-1 0,0 1 0,0-1 1,-2-1-1,-12-47 882,-13 8-492,19 32-340,1-1 1,0 0 0,1-1-1,0 1 1,-4-14 0,11 24-77,-1 0 1,1 1-1,0-1 1,-1 0-1,1 1 1,-1-1-1,1 0 1,0 1-1,0-1 1,-1 1 0,1-1-1,0 1 1,0 0-1,0-1 1,0 1-1,-1 0 1,1 0-1,0-1 1,0 1-1,0 0 1,0 0 0,0 0-1,0 0 1,-1 0-1,1 0 1,0 1-1,0-1 1,0 0-1,1 1 1,35 2-373,33 6-3650,-22-6-2531,-3-3-4526</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15.950"/>
    </inkml:context>
    <inkml:brush xml:id="br0">
      <inkml:brushProperty name="width" value="0.025" units="cm"/>
      <inkml:brushProperty name="height" value="0.025" units="cm"/>
    </inkml:brush>
  </inkml:definitions>
  <inkml:trace contextRef="#ctx0" brushRef="#br0">1 0 11563,'0'0'13805,"30"53"-11947,-6-35-737,7 0-641,3-1-320,4-2-63,-1-1-130,-1-2-1824,-6 0-2788,-7 0-3330</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16.293"/>
    </inkml:context>
    <inkml:brush xml:id="br0">
      <inkml:brushProperty name="width" value="0.025" units="cm"/>
      <inkml:brushProperty name="height" value="0.025" units="cm"/>
    </inkml:brush>
  </inkml:definitions>
  <inkml:trace contextRef="#ctx0" brushRef="#br0">1 194 19090,'0'0'9123,"9"-5"-8146,29-22-1134,-1-1-1,-1-2 1,61-68-1,-97 98 153,0 0 0,1 0-1,-1-1 1,0 1-1,0 0 1,0 0 0,0-1-1,0 1 1,0 0 0,0 0-1,0 0 1,0-1-1,1 1 1,-1 0 0,0 0-1,0-1 1,0 1 0,0 0-1,1 0 1,-1 0-1,0 0 1,0 0 0,0-1-1,1 1 1,-1 0 0,0 0-1,0 0 1,1 0-1,-1 0 1,0 0 0,0 0-1,1 0 1,-1 0 0,0 0-1,0 0 1,1 0-1,-1 0 1,0 0 0,0 0-1,1 0 1,-1 0 0,0 0-1,0 0 1,1 0-1,-1 0 1,0 0 0,0 0-1,0 0 1,1 1 0,-1-1-1,0 0 1,0 0-1,0 0 1,1 0 0,-1 1-1,0-1 1,0 0 0,0 0-1,0 0 1,1 1-1,-1-1 1,0 0 0,0 0-1,0 1 1,0-1 0,0 0-1,0 0 1,0 1-1,0-1 1,-3 32-58,-16 42 168,19-72-112,-19 80 120,16-47-3819</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16.697"/>
    </inkml:context>
    <inkml:brush xml:id="br0">
      <inkml:brushProperty name="width" value="0.025" units="cm"/>
      <inkml:brushProperty name="height" value="0.025" units="cm"/>
    </inkml:brush>
  </inkml:definitions>
  <inkml:trace contextRef="#ctx0" brushRef="#br0">1 0 13741,'0'0'19026,"24"11"-31902</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17.072"/>
    </inkml:context>
    <inkml:brush xml:id="br0">
      <inkml:brushProperty name="width" value="0.025" units="cm"/>
      <inkml:brushProperty name="height" value="0.025" units="cm"/>
    </inkml:brush>
  </inkml:definitions>
  <inkml:trace contextRef="#ctx0" brushRef="#br0">254 1 17232,'0'0'9097,"-1"12"-7853,-2 1-1128,-1 1-1,0-1 1,0 0 0,-2 0 0,1 0 0,-2-1 0,1 0-1,-2 0 1,-11 14 0,-45 51 7,37-46 50,1 1-1,-41 66 1,64-92-680,9-16-11798,4-13 2087</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17.417"/>
    </inkml:context>
    <inkml:brush xml:id="br0">
      <inkml:brushProperty name="width" value="0.025" units="cm"/>
      <inkml:brushProperty name="height" value="0.025" units="cm"/>
    </inkml:brush>
  </inkml:definitions>
  <inkml:trace contextRef="#ctx0" brushRef="#br0">1 0 18161,'0'0'11147,"22"55"-10026,-2-39-224,6 0-513,2-1-352,3 3 0,-6-1-1345,2-1-3620,-2-2-3843</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17.746"/>
    </inkml:context>
    <inkml:brush xml:id="br0">
      <inkml:brushProperty name="width" value="0.025" units="cm"/>
      <inkml:brushProperty name="height" value="0.025" units="cm"/>
    </inkml:brush>
  </inkml:definitions>
  <inkml:trace contextRef="#ctx0" brushRef="#br0">8 42 16303,'0'0'8355,"12"-7"-6326,0 1-1610,0 1 0,1 0 0,0 1 0,0 0 0,0 1 0,0 0 0,24-1 0,-29 3-317,0 1 0,0 1 0,0-1 0,-1 1 0,1 1 0,10 2 0,-17-3-99,0-1 1,0 1-1,0-1 1,0 1-1,0-1 1,0 1-1,0 0 1,0 0-1,0-1 1,0 1-1,0 0 1,0 0-1,-1 0 1,1 0-1,0 0 1,-1 0-1,1 0 1,0 0-1,0 3 1,-1-2-7,0 0 0,0-1 0,0 1 0,0 0 0,0 0 0,-1 0 0,1 0 1,-1 0-1,1 0 0,-1 0 0,0 0 0,1-1 0,-1 1 0,0 0 0,0-1 0,-1 1 0,0 1 0,-8 8 69,0-1-1,0 0 0,-1-1 0,0 0 0,-1-1 0,0 0 0,0 0 0,0-2 0,-18 8 0,-50 31 699,79-45-754,1 1 1,0-1-1,-1 0 0,1 0 1,-1 0-1,1 0 0,0 1 1,-1-1-1,1 0 0,0 0 0,0 1 1,-1-1-1,1 0 0,0 0 1,-1 1-1,1-1 0,0 0 1,0 1-1,0-1 0,-1 1 0,1-1 1,0 0-1,0 1 0,0-1 1,0 0-1,0 1 0,0-1 1,0 1-1,0-1 0,0 1 0,0-1 1,0 0-1,0 1 0,0-1 1,0 1-1,0-1 0,0 1 1,17 4 173,36-4-270,-44-2-9,64-8-3364,-25-4-3860,-9 0-3849</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18.137"/>
    </inkml:context>
    <inkml:brush xml:id="br0">
      <inkml:brushProperty name="width" value="0.025" units="cm"/>
      <inkml:brushProperty name="height" value="0.025" units="cm"/>
    </inkml:brush>
  </inkml:definitions>
  <inkml:trace contextRef="#ctx0" brushRef="#br0">1 1 24375,'0'0'8392,"61"6"-14862,-54-9-5029</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18.463"/>
    </inkml:context>
    <inkml:brush xml:id="br0">
      <inkml:brushProperty name="width" value="0.025" units="cm"/>
      <inkml:brushProperty name="height" value="0.025" units="cm"/>
    </inkml:brush>
  </inkml:definitions>
  <inkml:trace contextRef="#ctx0" brushRef="#br0">221 1 21909,'0'0'8221,"-7"10"-7031,-185 264-389,182-264-3700,10-10 2698,-1 0 1,1 0-1,0 0 1,0 0-1,-1 0 1,1 0-1,0 0 1,-1 0-1,1 0 1,0 0-1,-1 0 1,1 0-1,0 0 1,0-1-1,-1 1 0,1 0 1,0 0-1,0 0 1,-1 0-1,1 0 1,0-1-1,0 1 1,-1 0-1,1 0 1,0 0-1,0-1 1,0 1-1,-1 0 1,1 0-1,0-1 1,0 1-1,0 0 0,0 0 1,0-1-1,0 1 1,0 0-1,0-1 1,-1 1-1,1 0 1,0-1-1,0 1 1,0 0-1,0 0 1,0-1-1,1 1 1,-4-19-6858</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18.838"/>
    </inkml:context>
    <inkml:brush xml:id="br0">
      <inkml:brushProperty name="width" value="0.025" units="cm"/>
      <inkml:brushProperty name="height" value="0.025" units="cm"/>
    </inkml:brush>
  </inkml:definitions>
  <inkml:trace contextRef="#ctx0" brushRef="#br0">0 0 17809,'0'0'13004,"48"43"-11883,-16-27-384,4-2-641,3 1-96,-1-2 0,1-3-1473,-5-4-3268,-4-3-3939</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19.165"/>
    </inkml:context>
    <inkml:brush xml:id="br0">
      <inkml:brushProperty name="width" value="0.025" units="cm"/>
      <inkml:brushProperty name="height" value="0.025" units="cm"/>
    </inkml:brush>
  </inkml:definitions>
  <inkml:trace contextRef="#ctx0" brushRef="#br0">129 1 16656,'0'0'13746,"10"1"-12999,-4 0-633,33 6 283,-38-7-391,1 1-1,-1-1 1,0 1-1,1-1 1,-1 1-1,0 0 1,0 0 0,1 0-1,-1 0 1,0 0-1,0 0 1,0 0 0,0 0-1,0 0 1,-1 0-1,1 0 1,0 0-1,0 1 1,-1-1 0,1 0-1,-1 1 1,1-1-1,-1 1 1,1-1 0,-1 0-1,0 1 1,0-1-1,0 1 1,0 1-1,0 0 15,-1-1-1,0 1 1,0 0-1,0-1 0,0 1 1,0-1-1,0 0 0,-1 1 1,1-1-1,-1 0 0,0 0 1,0 0-1,0 0 1,-4 3-1,-38 28 466,22-17-342,15-11-124,5-4-19,1 0 0,-1 0 0,1 0 0,-1 0 0,1 0 1,0 0-1,0 1 0,-1-1 0,1 0 0,0 1 0,0-1 0,0 1 0,0-1 1,0 1-1,1-1 0,-2 4 0,36-3 0,-21-2-27,-3-1-89,0 1-1,-1 0 0,1 1 1,-1 0-1,0 1 0,14 3 1,-21-4 97,0 0 0,0 0 0,0 0 1,0 1-1,0-1 0,0 0 0,0 1 1,-1-1-1,1 1 0,-1 0 0,1 0 1,-1-1-1,1 1 0,-1 0 0,0 0 0,0 0 1,0 0-1,0 1 0,0-1 0,-1 0 1,1 0-1,0 1 0,-1-1 0,0 0 0,0 0 1,1 1-1,-1-1 0,-1 0 0,1 1 1,0-1-1,0 0 0,-2 3 0,1-1 55,0 0 0,-1 0 0,0 0 0,0 0 0,0 0 0,0-1 0,-1 1 0,1-1 0,-1 0 0,0 1 0,0-1 0,0-1 0,-1 1 0,1 0 0,-1-1 0,1 1 0,-1-1 0,0 0 0,0 0 0,-7 2 0,-2 1 82,-1 0-1,1-1 1,-1-1 0,1 0 0,-17 1 0,22-3-106,1-1 1,-1 0-1,1 0 1,0-1-1,-1 1 0,-11-4 1,18 3-45,-1 1 0,1-1 0,0 1-1,0-1 1,0 1 0,0-1 0,0 0 0,0 1 0,0-1 0,0 0 0,0 0 0,0 0 0,0 0 0,1 0 0,-1 0 0,0 0 0,1 0 0,-2-2 0,2 1-67,-1 0 0,1 0 0,0 0 0,0 0 0,0 0 0,0 0 0,0 0 0,1 0 0,-1 0 0,1 0 0,-1 0 0,1 0 0,-1 1 0,1-1 0,0 0 0,1-1 0,14-20-7209</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1.010"/>
    </inkml:context>
    <inkml:brush xml:id="br0">
      <inkml:brushProperty name="width" value="0.025" units="cm"/>
      <inkml:brushProperty name="height" value="0.025" units="cm"/>
    </inkml:brush>
  </inkml:definitions>
  <inkml:trace contextRef="#ctx0" brushRef="#br0">166 111 17136,'0'-6'572,"0"-6"673,0 0 1,-1 1 0,-4-19 0,5 28-1072,0 0 0,0 0 0,-1 0 0,1 1 0,-1-1 1,0 0-1,0 0 0,1 1 0,-1-1 0,0 0 0,0 1 0,-1-1 0,1 1 1,0-1-1,0 1 0,-1-1 0,1 1 0,-1 0 0,1 0 0,-1 0 0,1 0 0,-1 0 1,0 0-1,0 0 0,1 0 0,-1 1 0,0-1 0,0 1 0,-3-1 0,4 1-135,-1 0 0,0 1 0,1-1 0,-1 1 0,1-1 0,-1 1 0,1-1 0,-1 1 0,1 0 0,0 0 0,-1 0 0,1 0-1,0 0 1,0 0 0,-1 0 0,1 0 0,0 0 0,0 1 0,0-1 0,0 0 0,1 1 0,-1-1 0,0 0 0,0 1 0,0 2-1,-13 45 281,12-42-203,-16 101 736,4 1-1,5 1 1,6 110-1,5-195-851,1-30 0,2-40 0,-5 13 0,-2 0 0,-1 0 0,-2 0 0,-1 0 0,-16-50 0,38 92 0,0-2 0,1 0 0,1 0 0,-1-2 0,1 0 0,0-1 0,21 2 0,-30-6 0,-1-1 0,1 0 0,0 0 0,-1-1 0,1 0 0,-1-1 0,1 0 0,-1 0 0,0-1 0,0 0 0,11-6 0,-15 7 0,0-1 0,-1 0 0,1 1 0,-1-1 0,1-1 0,-1 1 0,0 0 0,0-1 0,-1 0 0,1 0 0,-1 0 0,0 0 0,0 0 0,0 0 0,0 0 0,-1-1 0,1 1 0,-1 0 0,0-1 0,-1 1 0,1-1 0,-1 0 0,0-4 0,0 10 0,-1 0 0,1 0 0,0 0 0,-1 0 0,1 0 0,-1 0 0,1 0 0,-1 0 0,1 0 0,-1 0 0,0 0 0,0 0 0,1-1 0,-1 1 0,0 0 0,0 0 0,0-1 0,0 1 0,0 0 0,0-1 0,0 1 0,0-1 0,0 0 0,0 1 0,0-1 0,0 0 0,0 0 0,0 1 0,0-1 0,-1 0 0,1 0 0,0 0 0,0 0 0,0 0 0,0-1 0,0 1 0,0 0 0,0 0 0,0-1 0,0 1 0,0-1 0,0 1 0,0-1 0,0 1 0,0-1 0,0 0 0,0 1 0,0-1 0,0 0 0,1 0 0,-1 0 0,0 1 0,0-1 0,1 0 0,-1 0 0,1 0 0,-1 0 0,1 0 0,-1 0 0,1 0 0,0 0 0,-1-1 0,1 1 0,0 0 0,0 0 0,0 0 0,0 0 0,0 0 0,0-2 0,-2 11 0,1 1 0,0-1 0,0 0 0,1 1 0,0 0 0,1 11 0,0-18 0,-1 0 0,0 0 0,1 0 0,0 0 0,-1 0 0,1 0 0,0-1 0,0 1 0,0 0 0,0 0 0,1-1 0,-1 1 0,0-1 0,1 1 0,-1-1 0,1 0 0,-1 0 0,1 1 0,0-1 0,-1 0 0,1 0 0,0-1 0,0 1 0,0 0 0,-1-1 0,1 1 0,0-1 0,0 1 0,0-1 0,0 0 0,0 0 0,4 0 0,1 0 0,-1-1 0,1 0 0,0 0 0,0 0 0,-1-1 0,1 0 0,-1 0 0,0-1 0,0 0 0,1 0 0,-2 0 0,1-1 0,0 0 0,-1 0 0,0 0 0,9-10 0,-5 6 0,1 0 0,0 0 0,0 1 0,12-6 0,-21 13-2,-1 0 0,1-1 0,0 1 0,-1 0 0,1 0 0,0-1 0,-1 1 0,1 0 0,0 0 0,0 0 1,-1 0-1,1 0 0,0 0 0,0 0 0,-1 0 0,1 1 0,0-1 0,-1 0 0,1 0 0,0 0 0,-1 1 0,1-1 0,0 1 0,-1-1 0,1 0 0,0 1 0,-1-1 0,1 1 0,-1-1 0,1 1 0,-1-1 1,1 1-1,-1 0 0,0-1 0,1 1 0,-1-1 0,0 1 0,1 0 0,-1 0 0,0-1 0,0 1 0,1 0 0,-1 1 0,7 40-120,-5-26 111,-1-11 20,1 0-1,-1 0 1,1 0 0,0-1-1,0 1 1,0-1 0,1 1 0,0-1-1,-1 0 1,1 0 0,1 0-1,-1-1 1,7 7 0,-8-9-7,0 0 1,-1 0 0,1 0 0,0 0-1,0 0 1,0-1 0,0 1 0,0 0 0,0-1-1,0 0 1,1 1 0,-1-1 0,0 0 0,0 0-1,0 0 1,0 0 0,0-1 0,0 1-1,1-1 1,-1 1 0,0-1 0,0 0 0,0 1-1,-1-1 1,1 0 0,0 0 0,0-1-1,0 1 1,-1 0 0,1-1 0,0 1 0,-1-1-1,0 1 1,3-4 0,-1 2-3,0 0 0,0 0 0,-1-1 0,1 1 0,-1-1 0,0 0 0,0 0 0,0 0 0,0 0 0,-1 0 0,0 0 0,0 0 0,0 0 0,0-1 0,0 1 0,-1 0 0,0-1 0,0 1 0,-1-6 0,-1-3 0,-1 1 0,-1-1 0,0 1 0,-12-23 0,-5-17 0,22 51 0,0 1 0,0-1 0,0 0 0,1 1 0,-1-1 0,0 1 0,0-1 0,1 1 0,-1-1 0,0 1 0,1 0 0,-1 0 0,0 0 0,1 0 0,-1 0 0,0 0 0,1 0 0,-1 0 0,2 1 0,-2-1 0,55 3-2908,-3-1-3110,-42-2-1423</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19.710"/>
    </inkml:context>
    <inkml:brush xml:id="br0">
      <inkml:brushProperty name="width" value="0.025" units="cm"/>
      <inkml:brushProperty name="height" value="0.025" units="cm"/>
    </inkml:brush>
  </inkml:definitions>
  <inkml:trace contextRef="#ctx0" brushRef="#br0">20 9 10282,'0'0'6678,"9"-2"-4366,-5 1-2101,0-1 1,0 1 0,0 0 0,0 1 0,1-1 0,-1 1 0,0 0 0,0 0 0,0 0 0,1 1 0,-1-1 0,0 1-1,0 0 1,0 0 0,0 0 0,0 1 0,0 0 0,0-1 0,-1 1 0,1 1 0,0-1 0,4 5 0,4 4 1,0 1 0,-1 0 0,-1 1 0,0 0 0,0 0 1,-2 1-1,1 1 0,-2-1 0,0 1 0,-1 1 1,0-1-1,-2 1 0,1 0 0,-2 0 0,0 0 1,-1 1-1,-1-1 0,-1 20 0,0-21-155,-2 0 0,0 0 0,0-1 0,-1 1 0,-1 0 0,-1-1 0,0 0 0,-1 0 0,0-1 0,-1 1 0,-1-1 0,0-1 0,0 0 0,-2 0 0,1 0 0,-1-1 0,-1-1 0,0 0 0,-1 0 0,-14 9 0,19-14-409,0-1 0,-1 0-1,1 0 1,-16 4-1,21-7-255,0 0-1,0-1 0,-1 0 0,1 1 1,0-1-1,-1 0 0,1 0 0,0 0 1,0 0-1,-1-1 0,1 1 0,0-1 1,-3 0-1,-5-10-10630</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20.099"/>
    </inkml:context>
    <inkml:brush xml:id="br0">
      <inkml:brushProperty name="width" value="0.025" units="cm"/>
      <inkml:brushProperty name="height" value="0.025" units="cm"/>
    </inkml:brush>
  </inkml:definitions>
  <inkml:trace contextRef="#ctx0" brushRef="#br0">1 1 16143,'0'0'13069,"36"76"-12973,-30-47-64,3-4 32,0-3-128,4 0-1410,-4-9-1857,-1-5-2434</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20.489"/>
    </inkml:context>
    <inkml:brush xml:id="br0">
      <inkml:brushProperty name="width" value="0.025" units="cm"/>
      <inkml:brushProperty name="height" value="0.025" units="cm"/>
    </inkml:brush>
  </inkml:definitions>
  <inkml:trace contextRef="#ctx0" brushRef="#br0">0 26 13677,'0'0'11819,"79"-15"-11306,-35 11-353,2-1-128,-1 4-801,-5 0-1825,-7 1-2275,-10 0-5669</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20.831"/>
    </inkml:context>
    <inkml:brush xml:id="br0">
      <inkml:brushProperty name="width" value="0.025" units="cm"/>
      <inkml:brushProperty name="height" value="0.025" units="cm"/>
    </inkml:brush>
  </inkml:definitions>
  <inkml:trace contextRef="#ctx0" brushRef="#br0">1 4 15375,'0'0'5114,"11"0"-3022,14-1-1251,-6-1 165,0 1-1,1 2 0,-1-1 0,26 6 0,-44-6-987,0 0-1,0 1 1,0-1 0,0 0-1,1 1 1,-1-1-1,0 1 1,0 0 0,0-1-1,0 1 1,0 0 0,0-1-1,0 1 1,0 0-1,0 0 1,-1 0 0,1 0-1,0 0 1,-1 0-1,1 0 1,0 0 0,-1 0-1,1 0 1,-1 0-1,1 1 1,-1-1 0,0 0-1,0 0 1,1 0-1,-1 1 1,0-1 0,0 0-1,0 0 1,0 0-1,0 1 1,-1-1 0,1 0-1,0 0 1,-1 0-1,0 2 1,0 1 25,-1 0 0,0 0 0,0 0 0,0-1 1,0 1-1,-1-1 0,1 1 0,-1-1 0,0 0 0,-5 4 0,-97 58 2183,104-64-2034,31-3-665,-14 0-37,0 1-1,0 1 1,-1 0-1,20 4 1,-33-4 472,0 0-1,0 0 1,0 1 0,0-1 0,0 1-1,0-1 1,0 1 0,0 0 0,0 0-1,0 0 1,0 0 0,0 0 0,-1 0-1,1 1 1,-1-1 0,1 1 0,0-1-1,-1 1 1,0-1 0,1 1 0,-1 0-1,0 0 1,0-1 0,0 1 0,0 0-1,-1 0 1,1 0 0,0 0 0,-1 0-1,1 0 1,-1 0 0,0 1 0,0-1-1,1 0 1,-2 0 0,1 0 0,0 4-1,-1-4 127,0 0 0,0 0-1,0 0 1,0-1 0,0 1-1,-1 0 1,1 0-1,0-1 1,-1 1 0,1-1-1,-1 1 1,0-1-1,1 0 1,-1 1 0,0-1-1,0 0 1,0 0-1,0 0 1,0-1 0,0 1-1,0 0 1,0-1-1,0 1 1,0-1 0,0 0-1,-3 1 1,-62 3 1831,63-4-1842,-49-6 1022,29-7-2761,23 13 1189,0-1 1,0 0 0,0 0 0,1 0 0,-1 0 0,0 0 0,1 0-1,-1 0 1,0 0 0,1 0 0,-1-1 0,1 1 0,0 0-1,-1 0 1,1 0 0,0-1 0,0 1 0,0-1 0,0-5-10184</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24.426"/>
    </inkml:context>
    <inkml:brush xml:id="br0">
      <inkml:brushProperty name="width" value="0.025" units="cm"/>
      <inkml:brushProperty name="height" value="0.025" units="cm"/>
    </inkml:brush>
  </inkml:definitions>
  <inkml:trace contextRef="#ctx0" brushRef="#br0">4 10 9033,'0'0'15460,"2"-3"-14574,-1 2-848,-1 1 0,1-1 1,-1 1-1,1-1 0,0 1 1,-1-1-1,1 1 0,0 0 1,-1-1-1,1 1 0,0 0 1,0 0-1,-1-1 0,1 1 1,0 0-1,0 0 0,0 0 1,-1 0-1,1 0 0,0 0 1,0 0-1,-1 0 0,1 0 1,0 0-1,0 1 0,0-1 1,28 15 540,29 35-159,-49-40-356,11 8-13,0 2 0,-2 0 0,-1 1 0,0 1 0,15 28 0,-24-35-48,-1-1 0,0 2 0,-1-1 0,-1 1 0,-1 0 0,0 0 0,-1 0 0,-1 0 0,1 31 0,-3 4 232,-1-1 1,-3 1-1,-12 58 0,11-91-175,0 1 0,-1-1 0,0 0 0,-2 0 0,0-1 0,-1 0 0,-1-1 0,-1 0 0,0 0-1,-1-1 1,-21 22 0,24-29-111,-3 5 392,-1-1-1,0 0 1,-1-1 0,0 0 0,-1-2-1,0 1 1,-28 11 0,42-20-587,9-1-2978,1 0-266</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24.769"/>
    </inkml:context>
    <inkml:brush xml:id="br0">
      <inkml:brushProperty name="width" value="0.025" units="cm"/>
      <inkml:brushProperty name="height" value="0.025" units="cm"/>
    </inkml:brush>
  </inkml:definitions>
  <inkml:trace contextRef="#ctx0" brushRef="#br0">108 1 11499,'0'0'15812,"-1"13"-15011,-7 30-415,-2 0 0,-2 0 0,-2-1 1,-1-1-1,-31 59 0,45-100-386,1 0 0,0 0 0,0 0 0,0 1 0,0-1 0,0 0 0,0 0 0,0 0 0,-1 1 0,1-1 0,0 0 0,0 0 0,0 1 0,0-1 0,0 0 0,0 0 0,0 0 0,0 1 0,0-1 0,0 0 0,0 0 0,0 1 0,0-1 0,0 0 1,1 0-1,-1 1 0,0-1 0,0 0 0,0 0 0,0 0 0,0 1 0,0-1 0,1 0 0,-1 0 0,0 0 0,0 0 0,0 1 0,0-1 0,1 0 0,-1 0 0,0 0 0,0 0 0,0 0 0,1 0 0,-1 0 0,0 0 0,0 1 0,0-1 0,1 0 0,-1 0 0,0 0 0,0 0 0,1 0 0,-1 0 0,0 0 0,0 0 0,1 0 0,-1 0 1,0-1-1,0 1 0,0 0 0,1 0 0,-1 0 0,0 0 0,0 0 0,0 0 0,1-1 0,21-5-241,-20 6 229,212-87-6280,-164 65 2019,14-6-3329</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29.247"/>
    </inkml:context>
    <inkml:brush xml:id="br0">
      <inkml:brushProperty name="width" value="0.025" units="cm"/>
      <inkml:brushProperty name="height" value="0.025" units="cm"/>
    </inkml:brush>
  </inkml:definitions>
  <inkml:trace contextRef="#ctx0" brushRef="#br0">1 0 15022,'0'0'11344,"0"11"-11280,0 35 86,13 86-1,2 33-74,-18 9-271,-1-28-5865,5-147 4871,-1 1 1020,0 0 0,0 0 0,0 0 0,0 0 0,1 0-1,-1 0 1,0 0 0,0 0 0,0 0 0,0 0 0,0 0 0,0 0 0,1 0 0,-1 0 0,0 0 0,0 0 0,0 0-1,0 0 1,0 0 0,0 0 0,1 0 0,-1 0 0,0 0 0,0 0 0,0 0 0,0 0 0,0 1 0,0-1 0,1 0-1021,-1 0 1021,0 1 0,0-1 0,0 0 0,0 0 0,0 0 0,0 0 0,0 0-1,0 0 1,0 1 0,0-1 0,0 0 0,0 0 0,0 0 0,7-12-9146</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29.623"/>
    </inkml:context>
    <inkml:brush xml:id="br0">
      <inkml:brushProperty name="width" value="0.025" units="cm"/>
      <inkml:brushProperty name="height" value="0.025" units="cm"/>
    </inkml:brush>
  </inkml:definitions>
  <inkml:trace contextRef="#ctx0" brushRef="#br0">1 146 11211,'0'0'8242,"1"12"-7121,12 39 249,1-1 1,23 50-1,-37-98-1277,1 0 1,0 1-1,0-1 0,-1 0 1,2 0-1,-1 0 1,0 0-1,0 0 1,1 0-1,-1 0 1,1 0-1,0-1 0,-1 1 1,1 0-1,0-1 1,0 0-1,0 1 1,0-1-1,0 0 1,0 0-1,0 0 1,1 0-1,-1 0 0,0-1 1,1 1-1,-1-1 1,0 1-1,1-1 1,-1 0-1,0 0 1,1 0-1,-1 0 0,1-1 1,-1 1-1,0-1 1,1 1-1,-1-1 1,0 0-1,0 0 1,0 0-1,1 0 0,2-2 1,9-5 93,0-1 0,0 0 0,-1-1 1,21-20-1,128-147 166,-108 114-3200,2 2-4989,-33 37-647</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30.090"/>
    </inkml:context>
    <inkml:brush xml:id="br0">
      <inkml:brushProperty name="width" value="0.025" units="cm"/>
      <inkml:brushProperty name="height" value="0.025" units="cm"/>
    </inkml:brush>
  </inkml:definitions>
  <inkml:trace contextRef="#ctx0" brushRef="#br0">74 0 9801,'0'0'15855,"-7"56"-15246,0-16-65,0 5-383,0 6-65,-3 7-32,1 3-32,0 0-257,-2-2-607,6-3-962,4-9-224,1-7-608,0-8-417,0-13-2018</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30.433"/>
    </inkml:context>
    <inkml:brush xml:id="br0">
      <inkml:brushProperty name="width" value="0.025" units="cm"/>
      <inkml:brushProperty name="height" value="0.025" units="cm"/>
    </inkml:brush>
  </inkml:definitions>
  <inkml:trace contextRef="#ctx0" brushRef="#br0">5 0 12556,'0'0'3166,"-1"9"-177,-2 137 3739,22 86-5288,-19-231-1401,0 0 1,0 0-1,0 0 1,0 0-1,0 0 1,0 0-1,0 0 1,0 0 0,1 0-1,-1 0 1,0-1-1,1 1 1,-1 0-1,0 0 1,1 0-1,-1 0 1,1 0-1,-1-1 1,1 1-1,0 0 1,-1-1-1,1 1 1,0 0 0,-1-1-1,1 1 1,0-1-1,0 1 1,0-1-1,0 1 1,-1-1-1,1 1 1,0-1-1,0 0 1,0 0-1,0 1 1,0-1-1,0 0 1,0 0 0,0 0-1,0 0 1,0 0-1,0 0 1,0 0-1,0-1 1,-1 1-1,1 0 1,0 0-1,0-1 1,0 1-1,0 0 1,0-1-1,0 1 1,-1-1-1,1 1 1,0-1 0,0 0-1,1-1 1,8-6-40,0 0 1,-1-1 0,14-14 0,-14 13-12,37-35-1540,18-19-4265,-35 33-254</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1.381"/>
    </inkml:context>
    <inkml:brush xml:id="br0">
      <inkml:brushProperty name="width" value="0.025" units="cm"/>
      <inkml:brushProperty name="height" value="0.025" units="cm"/>
    </inkml:brush>
  </inkml:definitions>
  <inkml:trace contextRef="#ctx0" brushRef="#br0">0 32 18449,'0'0'9161,"71"-32"-9129,-17 37-1569,3-3-4421</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41.644"/>
    </inkml:context>
    <inkml:brush xml:id="br0">
      <inkml:brushProperty name="width" value="0.025" units="cm"/>
      <inkml:brushProperty name="height" value="0.025" units="cm"/>
    </inkml:brush>
  </inkml:definitions>
  <inkml:trace contextRef="#ctx0" brushRef="#br0">3926 620 10346,'0'0'1489,"-13"-7"-1035,-29-17-1308,1-1 0,-57-46 0,-45-45 5117,119 99-3828,0 2 0,-2 1 0,0 1 0,-39-13 0,-17 0 154,-170-28 0,-93 17-123,167 25-383,-1 9 0,0 7 1,0 8-1,-274 55 0,-129 84-171,470-113-106,1 5 0,3 5 0,-109 66-1,175-88 185,1 1 0,1 2-1,2 2 1,1 1 0,-39 43-1,58-54 8,1 1-1,1 0 1,1 1-1,1 1 1,1 0-1,1 1 0,1 1 1,1-1-1,2 2 1,-10 46-1,6 25-348,5 1 0,5 108 1,3-116-30,-1-56 174,1 0-1,2 0 1,1 0 0,2-1-1,1 1 1,13 33 0,-15-53 146,1-1 0,1 1 0,0-1 1,1-1-1,1 1 0,0-1 0,1-1 1,0 1-1,1-2 0,0 1 0,1-2 0,0 1 1,1-2-1,0 0 0,24 13 0,-6-8 55,1-1-1,1-2 0,0-2 1,1 0-1,-1-2 0,60 4 1,213-8 91,-300-3-81,537-48 260,-1-40 727,-255 38 861,-12 7-253,506-100 5,-677 116-1640,-1-4 1,-1-5-1,-3-4 0,-1-4 0,98-62 1,-127 64-28,-2-4 0,-3-2 1,-1-3-1,-3-3 0,-2-3 1,-3-2-1,65-88 1,-97 115 128,-2-2 1,-1 0 0,-2-1-1,-1-1 1,-1-1 0,17-67 0,-28 86 73,-2-1 1,0 1 0,0-1 0,-2 0 0,-1 0 0,0 0 0,-1 0-1,-1 0 1,-1 0 0,-1 1 0,0-1 0,-1 1 0,-1 0 0,-1 1-1,-1-1 1,-10-17 0,1 10-61,-2 0-1,-1 1 1,0 1 0,-2 0-1,-1 2 1,0 1-1,-2 1 1,0 1 0,-1 1-1,-39-19 1,8 9-84,-1 2-1,-1 3 1,-1 2 0,-72-13-1,48 17-1698,-143-7 0,73 19-3357</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01.218"/>
    </inkml:context>
    <inkml:brush xml:id="br0">
      <inkml:brushProperty name="width" value="0.025" units="cm"/>
      <inkml:brushProperty name="height" value="0.025" units="cm"/>
    </inkml:brush>
  </inkml:definitions>
  <inkml:trace contextRef="#ctx0" brushRef="#br0">75 99 897,'0'0'4500,"-6"-8"-2696,0-5-1610,-15-27 2233,-7 5 5010,28 34-7342,0 1-1,0 0 1,0 0-1,0 0 1,-1 0 0,1-1-1,0 1 1,0 0 0,0 0-1,-1 0 1,1 0-1,0 0 1,0 0 0,-1 0-1,1 0 1,0 0 0,0 0-1,0 0 1,-1 0-1,1 0 1,0 0 0,0 0-1,-1 0 1,1 0 0,0 0-1,0 0 1,0 0-1,-1 0 1,1 0 0,0 0-1,0 0 1,-1 0 0,1 0-1,0 1 1,0-1-1,0 0 1,0 0 0,-1 0-1,1 0 1,0 0-1,0 1 1,0-1 0,0 0-1,0 0 1,-1 0 0,1 1-1,-4 16 1553,3 27-963,2-38-127,-1 4-471,1 1-1,1-1 1,0 1 0,0-1 0,1 0-1,1 0 1,-1 0 0,2 0 0,-1 0-1,1-1 1,1 0 0,0 0 0,0 0-1,1-1 1,-1 0 0,2 0 0,-1-1-1,1 0 1,1 0 0,-1-1 0,1 0-1,0 0 1,0-1 0,1-1 0,0 1-1,-1-1 1,1-1 0,1 0 0,-1 0-1,0-1 1,13 1 0,2-2-44,0-1 0,1-2 0,-1 0 1,0-1-1,0-2 0,-1-1 0,27-9 0,160-75 70,-19 6-38,-166 74-40,1 2 0,0 1 0,0 2-1,1 0 1,41-1 0,-57 6 10,0 0-1,0 1 1,0 0 0,0 1 0,0 0 0,-1 1-1,1 0 1,-1 1 0,0 0 0,20 11 0,-24-10-7,1 0 1,-1 0-1,-1 1 1,1 0 0,-1 0-1,0 1 1,0 0 0,-1 0-1,0 0 1,0 0-1,-1 1 1,0 0 0,0 0-1,-1 0 1,3 11 0,-6-18-71,1 1 0,-1-1 1,1 0-1,-1 1 0,1-1 0,0 1 1,-1-1-1,1 0 0,0 1 1,0-1-1,0 0 0,0 0 1,0 0-1,0 0 0,1 0 1,-1 0-1,0 0 0,0 0 1,1 0-1,-1-1 0,0 1 0,1 0 1,-1-1-1,1 1 0,-1-1 1,1 0-1,-1 1 0,1-1 1,-1 0-1,1 0 0,-1 0 1,1 0-1,-1 0 0,1 0 1,0 0-1,-1-1 0,1 1 0,-1-1 1,0 1-1,1-1 0,-1 1 1,1-1-1,-1 0 0,2-1 1,11-6-1973,0 0 0,-1-1 0,20-19 0,-11 11-2251,16-10-4963</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01.561"/>
    </inkml:context>
    <inkml:brush xml:id="br0">
      <inkml:brushProperty name="width" value="0.025" units="cm"/>
      <inkml:brushProperty name="height" value="0.025" units="cm"/>
    </inkml:brush>
  </inkml:definitions>
  <inkml:trace contextRef="#ctx0" brushRef="#br0">1 234 15759,'0'0'9566,"8"3"-7441,7 0-1858,0 0 1,1-1-1,-1-1 1,1 0-1,0-1 1,-1-1-1,1 0 1,16-4-1,134-36-791,-70 16 146,-73 18 798,0 1-1,1 1 0,0 2 1,-1 0-1,1 2 1,0 0-1,0 2 0,30 4 1,-20-1-416,1 0 0,-1-2 0,1-2 0,-1-1 0,0-2 1,1-1-1,-1-1 0,62-20 0,-5-10-1731,-84 32 1380,0-1 0,1 0-1,-2 0 1,1-1 0,0 0-1,-1 0 1,0-1 0,0 0 0,7-8-1,-5-4-3672,-14 8-2113,-21 3-3690</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02.152"/>
    </inkml:context>
    <inkml:brush xml:id="br0">
      <inkml:brushProperty name="width" value="0.025" units="cm"/>
      <inkml:brushProperty name="height" value="0.025" units="cm"/>
    </inkml:brush>
  </inkml:definitions>
  <inkml:trace contextRef="#ctx0" brushRef="#br0">278 71 12940,'0'0'7842,"-1"-9"-4441,-5-31-908,5 39-2381,0-1 0,0 1-1,0-1 1,0 1 0,-1 0 0,1-1 0,0 1 0,0 0-1,-1 0 1,1 0 0,-1 0 0,1 0 0,-1 0 0,0 0-1,1 0 1,-1 1 0,0-1 0,1 1 0,-1-1 0,0 1-1,0 0 1,1 0 0,-1-1 0,0 1 0,-3 1 0,-43 4 242,42-3-344,0 0 1,0 1 0,0 0-1,0 1 1,1-1 0,-1 1-1,1 0 1,0 1 0,0-1 0,-6 8-1,8-9 10,0 0 0,1 0-1,-1 0 1,1 1 0,0-1 0,0 0-1,0 1 1,0-1 0,1 1 0,-1 0-1,1-1 1,0 1 0,0 0 0,1 0-1,-1 0 1,1 0 0,-1 0 0,1 0-1,1 5 1,0-8-17,-1 0-1,1 0 1,-1 0 0,1 0-1,0 0 1,-1 0 0,1 0-1,0 0 1,0-1 0,0 1-1,0 0 1,0 0 0,0-1-1,0 1 1,0 0 0,0-1-1,0 1 1,0-1 0,0 1-1,0-1 1,1 0-1,-1 0 1,0 1 0,0-1-1,3 0 1,34 0 105,-31 0-82,13-3 9,-1-1 0,1-1-1,-1 0 1,0-2 0,0 0 0,-1-1-1,0-1 1,25-16 0,15-6-134,-58 31 87,0 0 0,1-1 1,-1 1-1,0 0 0,1 0 0,-1 0 1,1-1-1,-1 1 0,0 0 1,1 0-1,-1 0 0,1 0 1,-1 0-1,0 0 0,1 0 1,-1 0-1,1 0 0,-1 0 1,0 0-1,1 0 0,-1 0 1,1 0-1,-1 0 0,1 0 1,-1 0-1,0 0 0,1 0 1,-1 1-1,0-1 0,1 0 1,-1 0-1,0 1 0,1-1 1,-1 0-1,0 0 0,1 1 0,-1-1 1,1 1-1,0 20-197,-15 30 232,14-48-6,-19 59 258,8-20 411,-28 64 0,35-96-613,-1 0 0,0 0 0,-1-1 0,0 0 1,0 0-1,-1 0 0,0-1 0,0 0 0,-1 0 1,0-1-1,-14 10 0,16-14-73,1-1 0,-1 1 0,0-1 0,0 0 0,0 0 0,0-1 0,0 0 0,0 0 0,0 0 0,0-1 0,0 0 0,0 0 0,0-1 0,-1 0 0,1 0 0,0 0 0,0 0 0,1-1 0,-1 0 0,0-1 0,0 1 0,1-1 0,-6-4 0,2 2 0,0-1 0,1 0 0,0 0 0,1-1 0,-1 0 0,1 0 0,1 0 0,-1-1 0,1-1 0,1 1 0,-1-1 0,1 1 0,-5-14 0,10 19-96,-1 1 1,0 0-1,0-1 1,1 1-1,-1-1 1,1 1-1,0-1 0,0 1 1,0-1-1,0 1 1,0-1-1,1 1 1,-1-1-1,1 1 0,-1 0 1,1-1-1,0 1 1,0-1-1,0 1 1,0 0-1,1 0 0,-1 0 1,0 0-1,1 0 1,0 0-1,-1 0 1,1 0-1,0 1 0,0-1 1,0 0-1,0 1 1,4-2-1,7-4-1235,1 0-1,0 1 0,0 1 1,24-5-1,1-2-1908,15-8-5617</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02.484"/>
    </inkml:context>
    <inkml:brush xml:id="br0">
      <inkml:brushProperty name="width" value="0.025" units="cm"/>
      <inkml:brushProperty name="height" value="0.025" units="cm"/>
    </inkml:brush>
  </inkml:definitions>
  <inkml:trace contextRef="#ctx0" brushRef="#br0">35 140 18738,'0'0'6609,"12"-4"-3369,11-2-2024,54-19 1072,-71 23-2274,1-1 0,-1 0-1,0 0 1,0 0 0,0-1-1,-1 0 1,1 0 0,-1-1-1,8-7 1,-12 11-23,0-1 0,0 1 0,0 0 1,0-1-1,0 1 0,0-1 0,0 1 0,-1-1 0,1 1 1,0-1-1,-1 0 0,1 1 0,-1-1 0,0 0 0,1 1 1,-1-1-1,0 0 0,0 0 0,0 1 0,0-1 0,-1 0 1,1-2-1,-1 3 0,0-1 0,0 1 1,0 0-1,0-1 0,0 1 0,-1 0 1,1 0-1,0 0 0,-1 0 0,1 0 0,0 0 1,-1 0-1,1 0 0,-1 0 0,1 1 1,-1-1-1,0 1 0,-2-1 0,-1 0 8,0 0 0,-1 0 0,1 0 0,0 1 0,-1 0 0,1 0 0,0 1 0,-1-1 0,1 1 0,0 0 0,0 1 0,-1-1 0,-8 5-1,6 0 50,-1 0 0,1 1 0,0 0 0,0 0-1,1 1 1,0 0 0,0 0 0,1 0-1,0 1 1,0 0 0,1 1 0,0-1-1,1 1 1,0 0 0,1 0 0,0 0-1,0 0 1,-2 22 0,5-30-53,0 0 1,0 0-1,0 0 0,0 0 0,1 0 1,-1 0-1,1 0 0,-1 0 1,1-1-1,0 1 0,-1 0 0,1 0 1,0 0-1,0-1 0,0 1 0,1 0 1,-1-1-1,0 1 0,1-1 1,-1 1-1,3 1 0,0-1-2,0 1 1,0-1-1,1 0 0,-1 0 1,1 0-1,-1-1 0,1 1 1,8 0-1,46 2-2322,-10-8-4584,-7-6-4228</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02.827"/>
    </inkml:context>
    <inkml:brush xml:id="br0">
      <inkml:brushProperty name="width" value="0.025" units="cm"/>
      <inkml:brushProperty name="height" value="0.025" units="cm"/>
    </inkml:brush>
  </inkml:definitions>
  <inkml:trace contextRef="#ctx0" brushRef="#br0">140 129 10442,'0'0'2909,"2"-11"380,0 3-2424,7-37 2499,-10 10 2283,1 34-5511,-1-1 0,1 1 0,-1 0 0,0 0 0,0-1 0,0 1 0,0 0 0,0 0 0,0 0 1,0 0-1,0 0 0,0 0 0,0 0 0,0 1 0,-1-1 0,1 0 0,0 1 0,-1-1 0,1 1 0,0-1 0,-1 1 1,1-1-1,-1 1 0,1 0 0,-1 0 0,1 0 0,0 0 0,-1 0 0,1 0 0,-1 0 0,1 0 0,-1 1 0,1-1 1,-3 2-1,-1-2-36,0 1 0,0 1 0,0-1 0,0 1 0,0 0 0,0 0 1,0 0-1,-7 5 0,7-1-66,-1-1-1,1 1 1,1 0 0,-1 0 0,1 1 0,0-1-1,0 1 1,1 0 0,0 0 0,0 0 0,-4 15 0,7-20-30,-1 1 1,1-1-1,-1 1 1,1-1 0,0 1-1,0-1 1,0 1 0,0 0-1,1-1 1,-1 1 0,0-1-1,1 0 1,0 1 0,0-1-1,0 1 1,0-1 0,0 0-1,0 0 1,0 1 0,1-1-1,-1 0 1,1 0 0,0-1-1,-1 1 1,1 0 0,0 0-1,0-1 1,0 1-1,0-1 1,0 0 0,1 0-1,-1 1 1,0-1 0,1-1-1,-1 1 1,1 0 0,-1 0-1,5 0 1,1 0-197,1 0 0,-1 0 0,1-1-1,-1 1 1,0-2 0,1 1 0,-1-2 0,1 1 0,14-5-1,-16 4-187,0-1-1,0 0 1,-1-1-1,1 0 1,-1 0-1,1 0 0,-1-1 1,0 0-1,-1 0 1,1 0-1,-1-1 1,0 0-1,-1 0 1,1 0-1,-1 0 0,-1-1 1,1 0-1,-1 1 1,0-1-1,0-1 1,-1 1-1,0 0 1,0-1-1,-1 1 0,0-1 1,0 1-1,-1-11 1,0 6-6923,0 3-2253</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03.233"/>
    </inkml:context>
    <inkml:brush xml:id="br0">
      <inkml:brushProperty name="width" value="0.025" units="cm"/>
      <inkml:brushProperty name="height" value="0.025" units="cm"/>
    </inkml:brush>
  </inkml:definitions>
  <inkml:trace contextRef="#ctx0" brushRef="#br0">1 32 4708,'0'0'8884,"11"-1"-5132,32-9-1237,-21 4 747,1 1-1,46-4 1,-69 9-3235,1-1 0,0 1 0,0 0 0,0 1 0,-1-1 0,1 0 0,0 0 0,0 0-1,0 0 1,-1 1 0,1-1 0,0 0 0,0 1 0,-1-1 0,1 0 0,0 1 0,-1-1 0,1 1 0,-1-1 0,1 1 0,0-1 0,-1 1 0,1 0 0,-1-1-1,1 1 1,-1 0 0,0-1 0,1 1 0,-1 0 0,1 1 0,0 28 968,1 4-86,-2-33-896,1 0 0,-1 0 0,1 0 1,-1 0-1,1 0 0,-1-1 0,1 1 1,0 0-1,-1 0 0,1 0 0,0-1 1,0 1-1,0 0 0,-1-1 0,1 1 1,0 0-1,0-1 0,0 1 0,0-1 1,0 0-1,0 1 0,0-1 0,0 0 1,0 1-1,0-1 0,0 0 0,0 0 1,2 0-1,4-1-24,0 1 0,-1-2 1,1 1-1,0-1 0,0 0 0,-1 0 1,1 0-1,-1-1 0,0 0 0,0-1 1,0 1-1,0-1 0,-1 0 0,11-10 1,-10 8-5,1 1 0,0 0 0,1 0 1,-1 0-1,1 1 0,0 0 1,0 0-1,10-2 0,-18 6 16,1 0 0,-1 0 0,0 0-1,0 0 1,1 0 0,-1 0-1,0 0 1,1 0 0,-1 1 0,0-1-1,0 0 1,1 0 0,-1 0 0,0 0-1,0 0 1,1 1 0,-1-1-1,0 0 1,0 0 0,0 0 0,1 1-1,-1-1 1,0 0 0,0 0-1,0 0 1,0 1 0,1-1 0,-1 0-1,0 0 1,0 1 0,0-1 0,0 0-1,0 1 1,0-1 0,0 0-1,0 0 1,0 1 0,0 0 0,0 19 93,-7 21 74,7-39-165,-1-1-3,1 0 0,-1 0 0,1 0 0,0 0 0,-1 0 0,1 0 0,0 0 0,0 0 0,0 1 0,0-1 0,0 0 0,0 0 0,0 0 0,0 0 0,0 0 0,1 1 0,-1-1 0,0 0 0,1 0 0,-1 0 0,1 0 0,-1 0 0,1 0 0,-1 0 0,1 0 0,0 0 0,0 0 0,-1-1 0,1 1 0,0 0 0,0 0 0,0-1 0,0 1 0,0 0 0,0-1 0,0 1 0,1 0 0,1-1 0,1 0 0,-1 0 0,1 0 0,-1 0 0,1-1 0,-1 1 0,1-1 0,-1 0 0,1 0 0,-1 0 0,0 0 0,4-2 0,72-42 0,-62 33 0,1 1 0,0 1 0,29-11 0,-46 21 0,-1-1 0,1 1 0,0 0 0,-1 0 0,1 0 0,0 0 0,-1 0 0,1 0 0,-1 0 0,1 0 0,0 0 0,-1 0 0,1 0 0,0 0 0,-1 0 0,1 1 0,-1-1 0,1 0 0,0 0 0,-1 1 0,1-1 0,-1 0 0,1 1 0,-1-1 0,1 0 0,-1 1 0,1-1 0,-1 1 0,0-1 0,1 1 0,-1-1 0,1 1 0,-1-1 0,0 1 0,0 0 0,1-1 0,-1 1 0,0-1 0,0 1 0,0 0 0,0-1 0,0 1 0,0 0 0,0-1 0,0 1 0,0 0 0,0-1 0,0 1 0,-3 48 0,2-9 0,1-40-98,1 1 0,-1 0 0,1 0 0,-1-1-1,1 1 1,-1 0 0,1-1 0,0 1 0,-1-1 0,1 1 0,0-1 0,0 1 0,-1-1-1,1 1 1,0-1 0,0 0 0,0 1 0,0-1 0,0 0 0,-1 0 0,1 0-1,0 0 1,0 0 0,0 0 0,0 0 0,0 0 0,0 0 0,0 0 0,-1 0 0,3-1-1,28-8-5513,-5-12-639,0-7-2835</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03.560"/>
    </inkml:context>
    <inkml:brush xml:id="br0">
      <inkml:brushProperty name="width" value="0.025" units="cm"/>
      <inkml:brushProperty name="height" value="0.025" units="cm"/>
    </inkml:brush>
  </inkml:definitions>
  <inkml:trace contextRef="#ctx0" brushRef="#br0">32 171 17136,'0'0'12844,"-6"9"-11733,-19 26-684,25-34-422,0-1 1,0 0-1,0 1 1,0-1-1,0 1 0,0-1 1,0 1-1,0-1 1,0 1-1,0-1 1,0 1-1,0-1 1,0 1-1,0-1 0,0 1 1,0-1-1,1 1 1,-1-1-1,0 0 1,0 1-1,1-1 1,-1 1-1,0-1 0,1 0 1,-1 1-1,0-1 1,1 0-1,-1 1 1,0-1-1,1 0 1,-1 1-1,1-1 0,-1 0 1,1 0-1,-1 0 1,0 0-1,1 1 1,-1-1-1,1 0 1,-1 0-1,1 0 0,-1 0 1,1 0-1,-1 0 1,1 0-1,-1 0 1,1 0-1,-1 0 1,1 0-1,-1-1 0,1 1 1,0 0-1,26-2 16,-20 1-139,-1-1 0,-1 0 0,1 0 0,0-1 0,0 0 0,-1 0 0,0 0 0,6-4 1,-9 6 93,-1 0 1,1 0 0,0-1 0,0 1-1,-1 0 1,1-1 0,-1 1 0,1-1 0,-1 0-1,1 1 1,-1-1 0,0 0 0,0 0-1,0 0 1,0 0 0,0 0 0,-1 0 0,1 0-1,0 0 1,-1 0 0,0 0 0,1 0 0,-1-1-1,0 1 1,0-4 0,-1 5 24,1 1-1,-1 0 1,0-1 0,1 1-1,-1-1 1,1 1-1,-1 0 1,0-1 0,1 1-1,-1 0 1,0 0 0,1 0-1,-1-1 1,0 1 0,1 0-1,-1 0 1,0 0 0,1 0-1,-1 0 1,0 0 0,0 0-1,1 0 1,-1 1 0,0-1-1,1 0 1,-1 0 0,0 1-1,1-1 1,-2 1 0,-20 8 337,17-4-258,0-1 1,-1 1 0,2 0 0,-1 1 0,0-1 0,1 1 0,0 0 0,1 0-1,-1 0 1,1 0 0,0 1 0,1 0 0,-1-1 0,1 1 0,1 0 0,-1 0-1,1 0 1,0 0 0,1 13 0,0-18-100,0 0 0,0 0 1,0 0-1,0-1 0,0 1 0,0 0 0,1 0 1,-1-1-1,1 1 0,-1 0 0,1-1 0,0 1 1,0 0-1,0-1 0,0 1 0,0-1 0,0 1 0,0-1 1,0 0-1,1 0 0,-1 1 0,0-1 0,1 0 1,1 1-1,0-1-101,0 0 1,1 1-1,-1-2 1,0 1-1,1 0 1,-1-1 0,0 1-1,1-1 1,-1 0-1,1 0 1,6-1-1,-1-1-309,1 0-1,-1 0 0,1-1 1,-1-1-1,0 1 0,0-1 1,-1-1-1,13-7 0,-8 1-486,0-1-1,0-1 1,-1 0 0,-1-1-1,0 0 1,13-23-1,-4 1-3263,24-63-1,-24 47-2604</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04.057"/>
    </inkml:context>
    <inkml:brush xml:id="br0">
      <inkml:brushProperty name="width" value="0.025" units="cm"/>
      <inkml:brushProperty name="height" value="0.025" units="cm"/>
    </inkml:brush>
  </inkml:definitions>
  <inkml:trace contextRef="#ctx0" brushRef="#br0">131 0 4805,'0'0'11146,"-10"6"-6453,1 0-4133,0 0 1,0 0 0,1 0 0,0 1 0,1 0-1,-1 1 1,1 0 0,1 0 0,-1 0 0,2 1-1,-1 0 1,1 0 0,0 0 0,1 1 0,0 0 0,1 0-1,0 0 1,-3 17 0,5-24-546,1 1 1,-1-1-1,1 0 1,0 1-1,0-1 1,0 0-1,1 0 1,-1 1-1,1-1 0,0 0 1,0 0-1,0 0 1,0 0-1,0 0 1,1 0-1,-1 0 1,1 0-1,0-1 1,0 1-1,0 0 0,0-1 1,0 0-1,1 1 1,3 1-1,-1-1-312,0-1 0,0 0 0,1 0 0,-1 0-1,1-1 1,-1 0 0,1 0 0,0-1 0,-1 1-1,1-1 1,0 0 0,-1-1 0,8-1 0,-12 2 274,1 0 0,-1 0-1,0 0 1,1 0 0,-1 0 0,0-1 0,0 1 0,1 0 0,-1-1 0,0 1 0,0-1 0,0 0-1,0 1 1,1-1 0,-1 0 0,0 0 0,0 1 0,0-1 0,1-2 0,-8 20 3789,6-15-3739,0-1 1,0 1-1,0-1 0,0 1 0,0-1 1,0 1-1,1 0 0,-1-1 0,0 0 1,1 1-1,-1-1 0,1 1 0,0-1 1,-1 0-1,1 1 0,0-1 0,0 0 1,0 0-1,0 1 0,0-1 0,0 0 1,0 0-1,0 0 0,1 0 0,-1 0 1,0-1-1,0 1 0,1 0 0,-1-1 1,1 1-1,-1 0 0,1-1 0,-1 0 1,0 1-1,1-1 0,-1 0 0,1 0 1,0 0-1,2 0 0,0 0-13,1 1-1,0-2 1,-1 1-1,1 0 1,0-1-1,-1 0 0,1 0 1,0 0-1,-1-1 1,0 0-1,1 0 1,5-3-1,4-6 10,-2 0-1,1-1 1,-2 0 0,1-1-1,-2 0 1,0-1-1,0 0 1,9-21-1,-23 47 45,0 0 0,2 0 1,-1 0-1,1 0 0,1 0 0,0 21 0,0-32-67,1 0 0,0-1 0,0 1 0,0 0 0,0 0 0,0 0 0,0 0 0,1 0 0,-1 0 0,0 0 0,0-1 0,1 1 0,-1 0 0,0 0 0,1 0 0,-1 0 0,1-1 0,-1 1 0,1 0 0,-1-1 0,1 1 0,0 0 0,-1-1 0,1 1 0,0-1 0,0 1 0,-1-1 0,2 2 0,0-2 0,0 0 0,0 0 0,0 0 0,0 0 0,0 0 0,-1 0 0,1 0 0,0 0 0,0-1 0,0 1 0,0-1 0,-1 1 0,3-2 0,4-2 0,1 0 0,-1-1 0,0 0 0,11-9 0,-6 3-256,0-1 0,-1 0-1,0-1 1,-1 0 0,12-20 0,-32 48 586,1 1 1,1 0 0,0 0-1,-6 26 1,7 7-4654,16-102-5058,-2 21 5107,0-9-1470</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04.398"/>
    </inkml:context>
    <inkml:brush xml:id="br0">
      <inkml:brushProperty name="width" value="0.025" units="cm"/>
      <inkml:brushProperty name="height" value="0.025" units="cm"/>
    </inkml:brush>
  </inkml:definitions>
  <inkml:trace contextRef="#ctx0" brushRef="#br0">1 1 15887,'0'0'10570,"10"53"-10410,1-31-416,1-2-1794,4-2-2306,2-7-1570,-3-3-2594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2:58.585"/>
    </inkml:context>
    <inkml:brush xml:id="br0">
      <inkml:brushProperty name="width" value="0.025" units="cm"/>
      <inkml:brushProperty name="height" value="0.025" units="cm"/>
    </inkml:brush>
  </inkml:definitions>
  <inkml:trace contextRef="#ctx0" brushRef="#br0">1 211 11499,'0'0'165,"12"0"-69,24-1 260,1-2 0,63-13 0,-58 7 241,1 1 1,0 2-1,0 1 0,0 3 1,0 2-1,0 1 0,0 3 1,66 13-1,3 3-472,212 11 0,118-28 710,-232-5-46,938-52 854,-219 2-1621,-71 40 226,282-10 22,-1115 22-203,2144-48 2220,-1248 36-1144,-608 12-186,44-3-825,-354 3-44,30-4-202,-32 4 197,-1 0 0,1 0 0,0 0 0,0 0 0,0 0 0,0-1 0,0 1 0,0 0 0,0-1 0,-1 1 0,1-1 0,0 1 0,0-1 0,0 1 0,-1-1 0,1 0 0,0 1 0,-1-1 0,1 0 0,-1 1 0,1-1 0,-1 0 0,1 0 0,-1 0 0,1 0 0,-1 1 0,0-1 0,1-2 0,-34-1-9297,20-2 923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10.769"/>
    </inkml:context>
    <inkml:brush xml:id="br0">
      <inkml:brushProperty name="width" value="0.025" units="cm"/>
      <inkml:brushProperty name="height" value="0.025" units="cm"/>
    </inkml:brush>
  </inkml:definitions>
  <inkml:trace contextRef="#ctx0" brushRef="#br0">154 10 11659,'-4'-1'590,"1"-1"0,-1 1 0,0 0-1,1-1 1,-1 2 0,0-1 0,0 0 0,0 1 0,1 0-1,-1 0 1,0 0 0,0 0 0,0 0 0,0 1 0,1 0 0,-1 0-1,0 0 1,0 0 0,-3 2 0,2 0-240,1 0 0,0 0-1,1 0 1,-1 1 0,0-1 0,1 1 0,0 0-1,0 0 1,0 0 0,0 0 0,1 1 0,-5 8-1,1 3 1,1 1-1,1-1 0,0 1 0,1 0 0,1 0 1,0 0-1,2 26 0,0-40-312,0 0-1,0 0 1,0 0 0,1 0-1,0 0 1,0 0-1,-1 0 1,2 0 0,-1-1-1,0 1 1,0 0-1,1-1 1,0 1 0,-1-1-1,1 1 1,0-1-1,0 0 1,0 0 0,4 2-1,-2-1-7,0 0-1,1-1 1,0 1-1,0-1 1,0-1-1,0 1 1,0-1-1,0 1 1,0-1-1,7 0 1,5-1 27,0 0 0,1 0 0,-1-2 0,0 0 1,33-10-1,-10-2-37,-1-2 0,-1-2 0,0-1 1,38-26-1,-75 44-22,-1 0 1,1 1-1,-1-1 1,1 1-1,-1-1 1,1 1-1,-1 0 1,1-1-1,0 1 1,-1-1-1,1 1 1,0 0-1,-1-1 1,1 1-1,0 0 1,-1 0-1,1 0 1,0 0-1,-1 0 1,1-1-1,0 1 1,0 0-1,-1 0 1,1 1-1,0-1 1,-1 0-1,1 0 1,0 0-1,-1 0 1,1 1-1,0-1 1,-1 0-1,1 1 1,0-1-1,-1 0 1,1 1-1,0 0 1,2 28 15,-4-19 122,-8 90 303,9-100-438,0 1 0,0-1 0,0 1 0,0 0 0,0-1 0,1 1 0,-1-1 0,0 1 0,0-1 0,0 1 0,1-1 0,-1 1 0,0-1 0,1 1 0,-1-1 0,0 1 0,1-1 0,-1 1 0,0-1 0,1 0 0,-1 1 0,1-1 0,-1 0 0,1 1 0,-1-1 0,1 0 0,-1 0 0,1 1 0,-1-1 0,1 0 0,0 0 0,0 0 0,27-1 0,24-17 0,8-16-831,-48 26 438,1 0 1,0 0-1,0 2 1,1-1-1,0 2 1,0 0-1,1 0 1,-1 1-1,28-3 0,-41 7 294,0 0-1,-1 1 1,1-1-1,0 0 1,0 1-1,0-1 1,0 1-1,-1-1 1,1 1-1,0-1 1,0 1-1,-1 0 1,1-1-1,0 1 1,-1 0-1,1 0 1,-1-1-1,1 1 1,-1 0-1,1 0 1,-1 0-1,0-1 1,1 1-1,-1 0 1,0 0-1,0 0 1,0 0-1,1 0 1,-1 0-1,0 0 1,0 0-1,0 0 1,-1 1-1,2 5-4863</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1.709"/>
    </inkml:context>
    <inkml:brush xml:id="br0">
      <inkml:brushProperty name="width" value="0.025" units="cm"/>
      <inkml:brushProperty name="height" value="0.025" units="cm"/>
    </inkml:brush>
  </inkml:definitions>
  <inkml:trace contextRef="#ctx0" brushRef="#br0">0 1 2883</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04.760"/>
    </inkml:context>
    <inkml:brush xml:id="br0">
      <inkml:brushProperty name="width" value="0.025" units="cm"/>
      <inkml:brushProperty name="height" value="0.025" units="cm"/>
    </inkml:brush>
  </inkml:definitions>
  <inkml:trace contextRef="#ctx0" brushRef="#br0">68 16 11915,'0'0'19779,"-8"-3"-18957,-27-10-592,34 13-232,1 0 0,-1 0 0,0 0 0,0 0 0,0 1 1,1-1-1,-1 0 0,0 0 0,0 0 0,0 1 0,1-1 1,-1 0-1,0 1 0,0-1 0,1 1 0,-1-1 1,1 1-1,-1-1 0,0 1 0,1-1 0,-1 1 0,1-1 1,-1 1-1,1 0 0,-1-1 0,1 1 0,-1 0 0,1 0 1,0-1-1,0 1 0,-1 0 0,1 0 0,0 0 0,0-1 1,0 1-1,0 0 0,0 0 0,0 0 0,0-1 0,0 1 1,0 2-1,6 31-2228,-4-32 1846,0 1-1,0 0 1,0-1-1,1 0 0,-1 1 1,1-1-1,0 0 0,-1-1 1,1 1-1,0 0 0,0-1 1,7 3-1,45 11-2270,-18-5 1620,-37-10 1121,-1 0 0,1 0 0,0 0 1,0 0-1,-1 0 0,1 0 1,0 1-1,0-1 0,0 0 1,-1 0-1,1 0 0,0 0 0,0 0 1,-1 0-1,1 1 0,0-1 1,0 0-1,0 0 0,-1 0 0,1 1 1,0-1-1,0 0 0,0 0 1,0 0-1,0 1 0,0-1 1,-1 0-1,1 0 0,0 1 0,0-1 1,0 0-1,0 0 0,0 1 1,0-1-1,0 0 0,0 0 0,0 1 1,0-1-1,0 0 0,0 0 1,0 1-1,0-1 0,1 0 1,-1 0-1,0 1 0,0-1 0,0 0 1,0 0-1,0 1 0,0-1 1,1 0-1,-1 0 0,0 0 0,0 0 1,0 1-1,1-1 0,-1 0 1,0 0-1,0 0 0,0 0 1,1 0-1,-1 1 0,1-1 0,-23 7 2494,21-7-2552,-118 28 2497,242-74-18492,-84 30 8050</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05.103"/>
    </inkml:context>
    <inkml:brush xml:id="br0">
      <inkml:brushProperty name="width" value="0.025" units="cm"/>
      <inkml:brushProperty name="height" value="0.025" units="cm"/>
    </inkml:brush>
  </inkml:definitions>
  <inkml:trace contextRef="#ctx0" brushRef="#br0">109 308 12684,'0'0'12332,"-9"-1"-10288,6 0-1910,-1 0-1,1 1 1,0-1-1,-1 1 1,1 0-1,0-1 0,-1 2 1,1-1-1,0 0 1,-1 1-1,1-1 1,0 1-1,0 0 1,-1 0-1,1 1 1,0-1-1,0 0 1,0 1-1,0 0 0,1 0 1,-1 0-1,0 0 1,1 0-1,0 0 1,-1 1-1,1-1 1,0 1-1,0 0 1,0 0-1,0-1 0,1 1 1,-1 0-1,1 0 1,0 1-1,0-1 1,0 0-1,0 0 1,1 1-1,-1 5 1,0-8-122,1 1 0,1-1 0,-1 1 0,0 0 0,0-1 0,1 1 0,-1-1 0,0 1 0,1 0 0,0-1 0,-1 1 0,1-1 0,0 0 0,0 1 0,0-1 1,0 0-1,0 1 0,0-1 0,0 0 0,0 0 0,0 0 0,3 2 0,0-1-2,-1-1 1,1 1-1,0-1 1,-1 1-1,1-1 0,0 0 1,0 0-1,0-1 1,5 1-1,2-1-39,0 0 0,0 0-1,-1-1 1,1-1-1,0 0 1,15-5 0,-13 1-46,1 0 0,-1-1 1,-1-1-1,1 0 0,-2 0 0,1-2 1,-1 1-1,0-1 0,-1-1 0,0 0 1,-1 0-1,0-1 0,-1 0 0,0-1 1,-1 0-1,-1 0 0,0-1 1,0 1-1,-1-1 0,-1 0 0,-1-1 1,0 1-1,0-1 0,-2 1 0,0-1 1,-1-18-1,0 29 73,0 1 0,0-1 1,0 1-1,-1 0 0,0-1 1,0 1-1,0 0 0,0-1 0,0 1 1,0 0-1,-1 0 0,1 0 0,-1 0 1,0 0-1,0 1 0,0-1 0,-1 0 1,1 1-1,-1 0 0,1-1 1,-1 1-1,0 0 0,1 1 0,-1-1 1,0 0-1,0 1 0,-1-1 0,1 1 1,0 0-1,0 0 0,-1 0 0,1 1 1,0-1-1,-1 1 0,1 0 1,-1 0-1,1 0 0,-7 1 0,5 0 67,-1-1-1,1 2 1,-1-1-1,1 1 1,0-1-1,-1 1 0,1 1 1,0-1-1,0 1 1,1 0-1,-1 0 1,1 0-1,-1 1 0,1-1 1,0 1-1,0 0 1,1 1-1,-1-1 1,1 1-1,0-1 0,0 1 1,0 0-1,-2 8 1,3-9-49,1-1 0,0 1 0,1-1 1,-1 1-1,1 0 0,0-1 0,0 1 1,0-1-1,0 1 0,0 0 0,1-1 1,0 1-1,-1-1 0,1 1 0,1-1 0,-1 1 1,0-1-1,1 0 0,0 1 0,0-1 1,0 0-1,0 0 0,0-1 0,1 1 1,-1 0-1,1-1 0,0 1 0,-1-1 1,1 0-1,0 0 0,6 3 0,10 4-293,0 0 0,1-1 0,0-1 0,31 7 0,9 4-1468,-58-17 1771,0-1 0,1 1-1,-1 0 1,0 0 0,1 0 0,-1 1-1,0-1 1,0 1 0,0-1 0,0 1-1,0-1 1,0 1 0,-1 0 0,1 0-1,0 0 1,-1 0 0,2 3-1,-3-3 70,1 0 0,-1 0-1,0 0 1,0-1 0,0 1-1,-1 0 1,1 0 0,0 0-1,-1-1 1,1 1 0,-1 0-1,1-1 1,-1 1-1,0 0 1,0-1 0,0 1-1,0-1 1,0 1 0,0-1-1,0 1 1,0-1 0,-1 0-1,1 0 1,-2 2 0,-33 35 123,24-19-3954</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05.446"/>
    </inkml:context>
    <inkml:brush xml:id="br0">
      <inkml:brushProperty name="width" value="0.025" units="cm"/>
      <inkml:brushProperty name="height" value="0.025" units="cm"/>
    </inkml:brush>
  </inkml:definitions>
  <inkml:trace contextRef="#ctx0" brushRef="#br0">0 56 14606,'0'0'4922,"9"2"-1692,10 2-1542,-1 0 799,1 0 0,31 2 1,-49-7-2471,0 1 1,0 0 0,1-1 0,-1 1-1,0-1 1,0 1 0,0-1 0,0 0 0,0 1-1,0-1 1,0 0 0,0 0 0,0 0 0,0 0-1,0 0 1,-1 0 0,1 0 0,0 0 0,0 0-1,-1 0 1,1 0 0,-1 0 0,1 0 0,-1-1-1,0 1 1,1 0 0,-1 0 0,0-1-1,0 1 1,0 0 0,0 0 0,0-1 0,0-1-1,0 1-14,0 1 0,0-1-1,0 0 1,0 1-1,0-1 1,-1 1 0,1-1-1,0 0 1,-1 1 0,1-1-1,-1 1 1,0-1-1,1 1 1,-1-1 0,0 1-1,0 0 1,0-1-1,0 1 1,0 0 0,0 0-1,0-1 1,0 1-1,-1 0 1,1 0 0,0 0-1,-1 1 1,-1-2-1,1 1 3,-1 1-1,1-1 0,0 1 0,0 0 1,-1 0-1,1 0 0,0 0 0,-1 0 1,1 1-1,0-1 0,-1 1 0,1-1 0,0 1 1,0 0-1,0 0 0,-1 0 0,1 0 1,0 0-1,0 0 0,1 1 0,-1-1 0,0 1 1,0-1-1,1 1 0,-1 0 0,1-1 1,-1 1-1,1 0 0,0 0 0,-1 0 0,1 0 1,0 0-1,1 1 0,-1-1 0,0 0 1,1 0-1,-1 4 0,-1-1-12,1 0 1,0 0-1,1 0 1,0 0-1,-1 1 1,2-1-1,-1 0 1,0 0-1,1 0 0,0 0 1,0 0-1,1 0 1,-1 0-1,1 0 1,0-1-1,5 9 1,-3-8-318,0-1 0,1 1 0,-1-1 0,1 0 0,0 0 1,0-1-1,0 1 0,0-1 0,12 5 0,32 6-7157,0-9-6494</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06.066"/>
    </inkml:context>
    <inkml:brush xml:id="br0">
      <inkml:brushProperty name="width" value="0.025" units="cm"/>
      <inkml:brushProperty name="height" value="0.025" units="cm"/>
    </inkml:brush>
  </inkml:definitions>
  <inkml:trace contextRef="#ctx0" brushRef="#br0">51 117 20179,'0'0'6470,"-3"8"-4633,-9 30-579,4-18-795,1 1 1,1 0 0,0 1 0,-3 38-1,28-88 242,-11-3-705,-1-1 0,-2-1 0,-1 1 0,-1-47 0,-2 62 0,1 21 0,1-1 0,-1 1 0,1 0 0,-1-1 0,1 1 0,0-1 0,0 0 0,0 0 0,1 0 0,-1-1 0,1 1 0,0-1 0,-1 0 0,1 0 0,0 0 0,0 0 0,1-1 0,-1 1 0,0-1 0,0 0 0,1-1 0,-1 1 0,0-1 0,1 0 0,5 0 0,-1 1 0,0-1 0,0-1 0,1 1 0,-1-2 0,0 1 0,0-1 0,-1 0 0,1-1 0,0 0 0,-1 0 0,12-7 0,-16 7 0,1 0 0,-1 0 0,0-1 0,0 1 0,0-1 0,-1 0 0,1 0 0,-1 0 0,0 0 0,0-1 0,0 0 0,-1 1 0,1-1 0,-1 0 0,0 0 0,-1 0 0,2-8 0,-24 60 0,17-31 0,0 0 0,0 0 0,2 1 0,0 0 0,1-1 0,2 34 0,-1-46 0,1 0 0,0 1 0,-1-1 0,2 0 0,-1 0 0,0 0 0,1 0 0,-1-1 0,1 1 0,0 0 0,1-1 0,-1 1 0,1-1 0,-1 1 0,1-1 0,0 0 0,0 0 0,0-1 0,1 1 0,-1-1 0,1 1 0,-1-1 0,1 0 0,0 0 0,0-1 0,-1 1 0,1-1 0,1 0 0,-1 0 0,0 0 0,0-1 0,6 1 0,-4 0-2,1-1 0,-1 0 1,0 0-1,0 0 0,0-1 0,0 1 1,0-2-1,0 1 0,0-1 0,0 0 0,-1 0 1,1 0-1,0-1 0,-1 0 0,0 0 1,0 0-1,0-1 0,0 0 0,0 0 0,-1 0 1,1 0-1,-1-1 0,-1 0 0,1 1 1,0-1-1,-1-1 0,0 1 0,0-1 0,-1 1 1,0-1-1,0 0 0,0 1 0,0-1 1,-1 0-1,1-12 0,-2 18-15,0-1 1,-1 1-1,1 0 0,0 0 1,0 0-1,0 0 0,0 0 1,-1 0-1,1 0 0,0 0 1,0 0-1,-1 0 0,1 0 1,0 0-1,0 0 0,0 0 1,-1 0-1,1 0 0,0 0 1,0 0-1,-1 0 0,1 0 1,0 0-1,0 0 0,0 0 1,-1 0-1,1 0 0,0 0 1,0 0-1,0 1 0,0-1 1,-1 0-1,1 0 0,0 0 1,0 0-1,0 1 0,0-1 1,0 0-1,-1 0 0,1 1 1,-4 6 20,0 0 0,1 0 1,-1 1-1,1 0 0,1 0 1,0 0-1,0 0 0,0 0 1,1 0-1,0 0 0,1 0 1,0 1-1,0-1 0,1 0 1,3 15-1,-3-21-96,0 0 1,1 0-1,-1-1 0,1 1 1,-1 0-1,1-1 0,-1 1 0,1-1 1,0 0-1,0 0 0,0 0 1,0 0-1,0 0 0,0 0 0,0 0 1,0 0-1,0-1 0,0 1 1,1-1-1,3 1 0,22-1-4292,-4-6-4382,-2-10-5877</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06.916"/>
    </inkml:context>
    <inkml:brush xml:id="br0">
      <inkml:brushProperty name="width" value="0.025" units="cm"/>
      <inkml:brushProperty name="height" value="0.025" units="cm"/>
    </inkml:brush>
  </inkml:definitions>
  <inkml:trace contextRef="#ctx0" brushRef="#br0">43 82 15983,'0'0'10575,"1"12"-10163,-14 275 586,11-233-1730,3-50-440,0-33 407,-1 2 733,-1 0 1,-1 1 0,-2 0 0,0-1 0,-15-48 0,47 86 1979,-20-7-1927,-1-1-1,1 0 0,0 0 0,-1-1 1,1 0-1,0 0 0,0-1 1,1 0-1,-1 0 0,0-1 0,0 0 1,0-1-1,0 0 0,16-4 1,-17 3-23,-1 0 0,-1-1 0,1 0 0,0 0 0,-1 0 0,1-1 1,-1 0-1,0 0 0,0 0 0,-1-1 0,1 0 0,-1 1 0,0-2 0,0 1 1,-1 0-1,1-1 0,-1 1 0,-1-1 0,4-9 0,17-73 122,-15 42 113,-19 82 328,2-1 0,1 2 0,1-1 1,3 1-1,0 0 0,4 56 1,0-91-589,0 0 1,0 0-1,1 0 1,-1 0 0,1 0-1,-1 0 1,1 0 0,0-1-1,0 1 1,-1 0-1,2 0 1,-1-1 0,0 1-1,0-1 1,0 1 0,1-1-1,-1 1 1,1-1-1,-1 0 1,1 1 0,-1-1-1,1 0 1,0 0 0,3 1-1,-4-2 26,0 0 0,0 0 0,0 0 0,1 0 0,-1 0 0,0 0 0,0 0 0,0 0 0,0-1 0,0 1 0,1 0 0,-1-1 1,0 1-1,0-1 0,0 1 0,0-1 0,0 0 0,0 1 0,0-1 0,-1 0 0,1 0 0,0 0 0,0 1 0,0-1 0,-1 0 0,1 0 0,-1 0 0,1 0 0,-1 0 0,1 0 0,-1-1 0,1 1 0,-1 0 0,0 0 0,1 0 0,-1 0 0,0 0 0,0-1 0,0 1 0,0-2 0,1-68-2070,24 71 1804,34 1 693,-28 1-407,1-2 1,48-6 0,-71 5 70,0-1 1,0 0-1,-1 0 0,1-1 1,-1 0-1,1-1 1,-1 0-1,0 0 1,0-1-1,-1 0 1,1 0-1,-1-1 1,9-9-1,-15 14-38,1-1-1,0 1 1,-1-1-1,1 1 1,-1-1-1,0 1 1,0-1-1,1 0 1,-1 0-1,0 0 1,0 0-1,-1 0 1,1 0-1,0 0 1,-1 0-1,1 0 1,-1 0-1,0 0 1,1-1-1,-1 1 1,0 0-1,0 0 1,-1 0 0,1 0-1,0-1 1,-1-1-1,-1 2-30,1 0 0,-1 0 0,0 0 0,0 1 0,1-1 0,-1 1 0,0-1 0,0 1 0,0 0 0,0 0 0,-1 0 0,1 0 0,0 0 0,0 0 0,-1 1 0,1-1 0,0 1 0,-1-1 0,1 1 0,-1 0 0,1 0 0,-4 0 0,0 1-1,-1-1 1,1 1-1,0 0 0,0 0 1,0 1-1,1 0 0,-1 0 1,0 0-1,0 1 1,1-1-1,0 1 0,-1 1 1,1-1-1,-6 6 0,8-6-9,1-1 0,-1 1-1,0 0 1,1 0 0,0 0-1,0 0 1,0 1-1,0-1 1,0 0 0,0 1-1,1-1 1,0 1 0,0 0-1,0 0 1,0-1-1,1 1 1,-1 0 0,1 0-1,0 0 1,0-1-1,0 1 1,1 0 0,-1 0-1,2 5 1,0-5-71,0 1 1,0-1-1,1-1 0,-1 1 1,1 0-1,0 0 0,0-1 1,0 0-1,0 1 0,0-1 1,1-1-1,0 1 1,-1 0-1,1-1 0,0 0 1,0 0-1,0 0 0,1 0 1,-1 0-1,0-1 0,1 0 1,6 1-1,9 2-803,1-1-1,0-1 1,30 0-1,-23-4-4394,-3-6-1538</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07.696"/>
    </inkml:context>
    <inkml:brush xml:id="br0">
      <inkml:brushProperty name="width" value="0.025" units="cm"/>
      <inkml:brushProperty name="height" value="0.025" units="cm"/>
    </inkml:brush>
  </inkml:definitions>
  <inkml:trace contextRef="#ctx0" brushRef="#br0">3 25 16624,'-2'-12'2466,"2"3"-352,0 5 3619,0 7-4355,0 12-65,0 8-64,0 6-352,0 5-288,0 2-353,0 5-128,8 1-224,5 0-1089,1-5-1570,3-9-3619,1-8-9833</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08.160"/>
    </inkml:context>
    <inkml:brush xml:id="br0">
      <inkml:brushProperty name="width" value="0.025" units="cm"/>
      <inkml:brushProperty name="height" value="0.025" units="cm"/>
    </inkml:brush>
  </inkml:definitions>
  <inkml:trace contextRef="#ctx0" brushRef="#br0">1 87 18129,'0'0'10634,"53"-24"-10089,21 9-161,17 1-288,8 3-64,-1 1-929,-10 4-2850,-20 2-1570,-23 1-961</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08.518"/>
    </inkml:context>
    <inkml:brush xml:id="br0">
      <inkml:brushProperty name="width" value="0.025" units="cm"/>
      <inkml:brushProperty name="height" value="0.025" units="cm"/>
    </inkml:brush>
  </inkml:definitions>
  <inkml:trace contextRef="#ctx0" brushRef="#br0">0 56 15214,'0'0'7816,"88"13"-5478,-27-14-352,12-8-1346,7-2-543,6-2-1763,-5-3-3427,2-2-8328</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09.533"/>
    </inkml:context>
    <inkml:brush xml:id="br0">
      <inkml:brushProperty name="width" value="0.025" units="cm"/>
      <inkml:brushProperty name="height" value="0.025" units="cm"/>
    </inkml:brush>
  </inkml:definitions>
  <inkml:trace contextRef="#ctx0" brushRef="#br0">330 1 13869,'0'0'14270,"-11"12"-14222,-135 171 494,-20 25-2953,166-208 2312,0 0 0,0 1 0,0-1-1,0 0 1,0 0 0,0 0 0,0 0 0,0 0 0,0 0-1,0 1 1,0-1 0,0 0 0,0 0 0,0 0-1,-1 0 1,1 0 0,0 0 0,0 1 0,0-1-1,0 0 1,0 0 0,0 0 0,0 0 0,0 0 0,0 0-1,-1 0 1,1 0 0,0 0 0,0 0 0,0 1-1,0-1 1,0 0 0,0 0 0,-1 0 0,1 0-1,0 0 1,0 0 0,0 0 0,0 0 0,0 0 0,-1 0-1,1 0 1,0 0 0,0 0 0,0 0 0,0 0-1,0 0 1,0 0 0,-1 0 0,1-1 0,0 1-1,0 0 1,0 0 0,0 0 0,0 0 0,0 0-1,-1 0 1,1 0 0,0 0 0,0 0 0,0-1 0,0 1-1,0 0 1,0 0 0,0 0 0,0 0 0,2-15-3264,10-30-854,-10 38 2689,11-36-4393</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09.905"/>
    </inkml:context>
    <inkml:brush xml:id="br0">
      <inkml:brushProperty name="width" value="0.025" units="cm"/>
      <inkml:brushProperty name="height" value="0.025" units="cm"/>
    </inkml:brush>
  </inkml:definitions>
  <inkml:trace contextRef="#ctx0" brushRef="#br0">0 1 6502,'0'0'18418,"57"50"-18226,-21-26-96,4-4-128,6-7-2082,-7-9-2467,-3-4-4131</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2.066"/>
    </inkml:context>
    <inkml:brush xml:id="br0">
      <inkml:brushProperty name="width" value="0.025" units="cm"/>
      <inkml:brushProperty name="height" value="0.025" units="cm"/>
    </inkml:brush>
  </inkml:definitions>
  <inkml:trace contextRef="#ctx0" brushRef="#br0">138 140 9353,'3'-11'4644,"-3"10"-4625,3-12 1466,-1 0 0,0 0 0,-1 0 0,0-22 0,-1 33-1252,0 0 1,-1 0-1,1 0 0,0 0 0,-1 0 0,1 0 0,-1 0 0,0 0 0,1 0 0,-1 1 0,0-1 0,0 0 0,-1 0 0,1 1 0,0-1 0,0 0 1,-1 1-1,-1-3 0,0 4-144,1-1 1,0 0 0,0 1 0,0-1 0,-1 1-1,1 0 1,0 0 0,-1 0 0,1 0 0,0 0-1,0 0 1,-1 1 0,1-1 0,0 1-1,0-1 1,0 1 0,-1 0 0,1 0 0,0 0-1,0 0 1,-3 3 0,0-1-28,0 0 1,0 1-1,0 0 1,1 0-1,-1 1 1,1-1-1,0 1 1,0 0-1,1 0 0,0 0 1,0 0-1,0 1 1,0-1-1,1 1 1,-2 6-1,-1 3 45,1 0-1,1 0 1,1 1 0,-2 28-1,4-40-99,0-1-1,0 1 0,1-1 1,-1 1-1,1-1 1,-1 1-1,1-1 0,0 0 1,1 1-1,-1-1 1,1 0-1,-1 0 0,1 0 1,0 0-1,0 0 1,0 0-1,1 0 0,-1-1 1,0 1-1,1-1 1,0 0-1,0 1 0,0-1 1,0-1-1,0 1 1,0 0-1,0-1 0,0 1 1,1-1-1,-1 0 1,0 0-1,1-1 0,-1 1 1,6 0-1,1 0 10,-1 0-1,1-1 1,0 0 0,0-1-1,0 0 1,-1 0-1,1-1 1,-1-1-1,1 1 1,-1-1 0,14-7-1,-6-1 2,-1 1 0,0-2-1,-1 0 1,0-1 0,-1-1-1,-1 0 1,23-31 0,-38 86 63,-2-23 183,1-7-68,1-1 1,0 1-1,0-1 0,1 1 1,0-1-1,1 1 0,2 10 0,-2-19-175,0-1 0,1 0 0,0 1-1,-1-1 1,1 0 0,0 0-1,0 0 1,-1 1 0,1-1-1,0 0 1,0 0 0,0 0-1,0-1 1,1 1 0,-1 0-1,0 0 1,0 0 0,0-1-1,1 1 1,-1-1 0,0 1 0,1-1-1,-1 1 1,1-1 0,-1 0-1,0 0 1,1 0 0,-1 1-1,1-2 1,-1 1 0,2 0-1,4 0 33,0-1 0,0 0-1,0 0 1,-1 0-1,10-4 1,2-3-52,0 0 0,-1-2 0,0 0 0,-1-1 0,0-1 0,15-14 0,-13 11 0,0 0 0,1 2 0,33-19 0,-52 32 0,1 0 0,-1-1 0,1 1 0,0 0 0,-1 0 0,1-1 0,-1 1 0,1 0 0,0 0 0,-1 0 0,1 0 0,-1 0 0,1 0 0,0 0 0,-1 0 0,1 0 0,0 0 0,-1 0 0,1 0 0,-1 1 0,1-1 0,0 0 0,-1 0 0,1 1 0,-1-1 0,1 0 0,-1 1 0,1-1 0,0 1 0,8 21 0,-9 45 0,-1-41 0,1-23-5,0-1 0,0 1-1,0 0 1,1-1 0,-1 1 0,1-1-1,-1 1 1,1-1 0,0 1 0,0-1-1,0 0 1,0 1 0,1-1 0,-1 0-1,0 0 1,1 0 0,0 0 0,-1 0-1,4 2 1,-3-3-18,0 0-1,0 0 1,0 0 0,0 0-1,1-1 1,-1 1-1,0-1 1,1 1 0,-1-1-1,0 0 1,1 0 0,-1 0-1,0 0 1,0 0-1,1-1 1,-1 1 0,3-1-1,5-3-280,0 0 0,0 0 0,0-1 0,-1 0 0,1 0 0,-1-1 0,12-11 1,0-2-4993,-2-1-2947</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10.248"/>
    </inkml:context>
    <inkml:brush xml:id="br0">
      <inkml:brushProperty name="width" value="0.025" units="cm"/>
      <inkml:brushProperty name="height" value="0.025" units="cm"/>
    </inkml:brush>
  </inkml:definitions>
  <inkml:trace contextRef="#ctx0" brushRef="#br0">1 246 13036,'0'0'13143,"9"1"-12913,-4 0-285,0 0 1,0-1-1,0 0 0,0 1 1,0-2-1,0 1 1,0-1-1,-1 1 0,1-2 1,0 1-1,0 0 0,-1-1 1,1 0-1,-1 0 0,1 0 1,6-5-1,-4 2-297,-5 3 135,1 0 1,0 0-1,-1 0 0,1 1 0,0-1 0,0 1 1,0-1-1,0 1 0,6-1 0,-8 4 180,0 0 0,0 1-1,0-1 1,0 1-1,-1-1 1,1 1 0,-1-1-1,0 1 1,1-1-1,-1 1 1,-1-1-1,1 1 1,-1 3 0,1 0 11,-6 72 351,3-53-376,0 45 1,3-70-88,0 1 0,0-1 0,0 0 0,0 1 0,1-1 0,-1 0 0,0 1 0,0-1 0,0 0 0,1 1 1,-1-1-1,0 0 0,0 0 0,1 1 0,-1-1 0,0 0 0,0 0 0,1 0 0,-1 1 0,0-1 0,1 0 0,-1 0 0,0 0 1,1 0-1,-1 0 0,0 1 0,1-1 0,-1 0 0,0 0 0,1 0 0,-1 0 0,0 0 0,1 0 0,-1 0 0,0 0 0,1 0 1,-1 0-1,0-1 0,1 1 0,-1 0 0,0 0 0,1 0 0,-1 0 0,0 0 0,1-1 0,-1 1 0,0 0 0,1-1 0,11-8-10389</inkml:trace>
  <inkml:trace contextRef="#ctx0" brushRef="#br0" timeOffset="1">379 36 21781,'0'0'10762,"56"-35"-10698,-43 35-192,-1 0-1698,-3 0-2530,-3 1-3620</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10.715"/>
    </inkml:context>
    <inkml:brush xml:id="br0">
      <inkml:brushProperty name="width" value="0.025" units="cm"/>
      <inkml:brushProperty name="height" value="0.025" units="cm"/>
    </inkml:brush>
  </inkml:definitions>
  <inkml:trace contextRef="#ctx0" brushRef="#br0">345 1 17521,'0'0'9993,"-51"53"-8776,18-20-704,-4 6-385,-5 0-64,3-4-32,3 0 0,4-8 0,9-6 32,2-8-192,10-6-641,4-7-1025,3 0-1793,-2-14-2531,3-10-6662</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11.045"/>
    </inkml:context>
    <inkml:brush xml:id="br0">
      <inkml:brushProperty name="width" value="0.025" units="cm"/>
      <inkml:brushProperty name="height" value="0.025" units="cm"/>
    </inkml:brush>
  </inkml:definitions>
  <inkml:trace contextRef="#ctx0" brushRef="#br0">1 1 16816,'0'0'9929,"76"47"-8615,-39-28-834,2 0-384,2-1-64,0-1-1185,-7-7-3940,-3-3-6758</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11.403"/>
    </inkml:context>
    <inkml:brush xml:id="br0">
      <inkml:brushProperty name="width" value="0.025" units="cm"/>
      <inkml:brushProperty name="height" value="0.025" units="cm"/>
    </inkml:brush>
  </inkml:definitions>
  <inkml:trace contextRef="#ctx0" brushRef="#br0">22 151 18289,'0'0'2595,"10"-3"47,-4 2-2191,5-2 248,1 1-1,-1 0 0,0 0 0,23 0 1,-33 2-669,1 0 0,0 0-1,-1 0 1,1 0 0,0 1 0,-1-1 0,1 0 0,0 1 0,-1-1 0,1 1 0,-1 0 0,1-1 0,-1 1 0,1 0 0,-1 0 0,0 0 0,1 0 0,-1 0 0,0 0 0,0 0 0,0 0 0,0 1 0,0-1 0,0 0 0,0 1 0,0-1 0,0 1 0,0-1 0,-1 1 0,1-1 0,-1 1 0,1-1 0,-1 1 0,0 0 0,0-1 0,1 1 0,-1 0 0,0-1 0,0 1 0,-1 0 0,1-1-1,0 1 1,0-1 0,-1 1 0,1 0 0,-1-1 0,-1 3 0,0 3 113,-1-1-1,0 0 0,-1 0 0,1 0 0,-1-1 0,-1 1 1,1-1-1,0 0 0,-1 0 0,0-1 0,-6 5 0,-68 47 1838,58-43-1806,61-14-174,15-14-3078,25-21-7804,-47 16-398</inkml:trace>
  <inkml:trace contextRef="#ctx0" brushRef="#br0" timeOffset="1">425 43 16688,'0'0'14670,"61"-34"-14030,-37 29-608,-5 1-1121,-3 4-2082,-5 0-3363,-1 0-3491</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11.744"/>
    </inkml:context>
    <inkml:brush xml:id="br0">
      <inkml:brushProperty name="width" value="0.025" units="cm"/>
      <inkml:brushProperty name="height" value="0.025" units="cm"/>
    </inkml:brush>
  </inkml:definitions>
  <inkml:trace contextRef="#ctx0" brushRef="#br0">0 32 18738,'0'0'11370,"61"-11"-13131,-46 9-4261,0-4-5701</inkml:trace>
  <inkml:trace contextRef="#ctx0" brushRef="#br0" timeOffset="1">207 1 3619,'0'0'22838,"18"4"-31390</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12.228"/>
    </inkml:context>
    <inkml:brush xml:id="br0">
      <inkml:brushProperty name="width" value="0.025" units="cm"/>
      <inkml:brushProperty name="height" value="0.025" units="cm"/>
    </inkml:brush>
  </inkml:definitions>
  <inkml:trace contextRef="#ctx0" brushRef="#br0">239 0 11211,'0'0'17136,"-11"14"-16608,-35 41-276,-115 149 585,159-202-1099,-8 11 190,6-11-2902,1-10-4811,2-12-260</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12.589"/>
    </inkml:context>
    <inkml:brush xml:id="br0">
      <inkml:brushProperty name="width" value="0.025" units="cm"/>
      <inkml:brushProperty name="height" value="0.025" units="cm"/>
    </inkml:brush>
  </inkml:definitions>
  <inkml:trace contextRef="#ctx0" brushRef="#br0">1 1 11531,'0'0'16239,"58"13"-14541,-26 1-833,3 3-545,4 2-288,-2 1-32,0 1-1377,-9-2-2755,-2-6-2178,-11-3-4324</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12.963"/>
    </inkml:context>
    <inkml:brush xml:id="br0">
      <inkml:brushProperty name="width" value="0.025" units="cm"/>
      <inkml:brushProperty name="height" value="0.025" units="cm"/>
    </inkml:brush>
  </inkml:definitions>
  <inkml:trace contextRef="#ctx0" brushRef="#br0">13 0 7431,'0'0'24978,"1"11"-24668,-1 34-286,-8 58 0,8-97-24,-3 7 0,2 1 0,0-1 0,0 1 0,3 24 0,-2-37 0,0-1 0,1 1 0,-1 0 0,0-1 0,1 1 0,-1 0 0,0-1 0,1 1 0,-1-1 0,1 1 0,-1-1 0,1 1 0,-1-1 0,1 1 0,0-1 0,-1 1 0,1-1 0,-1 0 0,1 1 0,0-1 0,-1 0 0,1 1 0,0-1 0,0 0 0,-1 0 0,1 0 0,0 0 0,-1 0 0,1 0 0,0 0 0,0 0 0,-1 0 0,1 0 0,0 0 0,0 0 0,-1 0 0,1-1 0,0 1 0,-1 0 0,2-1 0,29-16 0,-12-3 0,0-1 0,23-33 0,-26 32 0,1 0 0,30-29 0,-47 51 0,0 0-1,0-1 1,1 1 0,-1 0-1,0 0 1,0 0 0,0 0-1,0-1 1,1 1 0,-1 0-1,0 0 1,0 0 0,0 0-1,1 0 1,-1 0 0,0 0-1,0 0 1,1-1 0,-1 1-1,0 0 1,0 0 0,0 0-1,1 0 1,-1 0 0,0 0-1,0 0 1,1 1 0,-1-1-1,0 0 1,0 0 0,1 0-1,-1 0 1,0 0 0,0 0-1,0 0 1,1 0 0,-1 1-1,0-1 1,0 0 0,0 0-1,0 0 1,1 0 0,-1 1-1,0-1 1,0 0 0,0 0-1,0 0 1,0 1 0,0-1-1,1 0 1,-1 0 0,0 0-1,0 1 1,0-1 0,0 0-1,0 0 1,0 1 0,2 24-40,-7 27 14,2-38 41,-1 3 2,0 1 1,1 0-1,0 34 1,3-52-63,0 1 1,0 0-1,0-1 1,0 1-1,0 0 1,0-1-1,0 1 1,0-1-1,0 1 1,1 0-1,-1-1 0,0 1 1,0-1-1,1 1 1,-1-1-1,0 1 1,1-1-1,-1 1 1,1-1-1,-1 1 0,0-1 1,1 1-1,-1-1 1,1 0-1,-1 1 1,1-1-1,0 0 1,-1 1-1,1-1 1,-1 0-1,1 0 0,0 1 1,14 0-3673,-13-1 2952,12 0-8978</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13.338"/>
    </inkml:context>
    <inkml:brush xml:id="br0">
      <inkml:brushProperty name="width" value="0.025" units="cm"/>
      <inkml:brushProperty name="height" value="0.025" units="cm"/>
    </inkml:brush>
  </inkml:definitions>
  <inkml:trace contextRef="#ctx0" brushRef="#br0">281 1 15214,'0'0'2851,"60"38"32,-25-6-65,-1 9-1088,-5 5 32,-9 5-801,-16 6-289,-4 3-319,-25 1-97,-16 3-32,-6 1-64,-10 2-128,0 2-544,-3-4-321,2-10-1057,-1-10-3459,0-15-6854</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13.898"/>
    </inkml:context>
    <inkml:brush xml:id="br0">
      <inkml:brushProperty name="width" value="0.025" units="cm"/>
      <inkml:brushProperty name="height" value="0.025" units="cm"/>
    </inkml:brush>
  </inkml:definitions>
  <inkml:trace contextRef="#ctx0" brushRef="#br0">246 0 16560,'0'0'6304,"-12"12"-5247,-10 15-204,1 0 0,1 2 0,-32 60 0,31-48-404,2 0 0,3 1 0,1 1 0,2 1 0,1 0 0,3 0 0,-4 49 0,13-83-470,0 1-1,0-1 1,1 0-1,0-1 1,1 1-1,0 0 1,0 0-1,1-1 1,1 1-1,-1-1 1,2 0-1,-1 0 1,1 0-1,8 10 1,-4-8-197,1 0 0,1 0 1,0-1-1,0 0 1,1-1-1,0-1 1,1 0-1,0 0 0,14 6 1,3-2-801,1 0 0,-1-2 0,1-1 0,1-2 1,44 5-1,63 0-8458</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2.909"/>
    </inkml:context>
    <inkml:brush xml:id="br0">
      <inkml:brushProperty name="width" value="0.025" units="cm"/>
      <inkml:brushProperty name="height" value="0.025" units="cm"/>
    </inkml:brush>
  </inkml:definitions>
  <inkml:trace contextRef="#ctx0" brushRef="#br0">96 248 17553,'0'0'5327,"-2"-10"-1600,-10-34-1128,11 43-2527,1 0 0,-1-1 0,1 1 0,-1 0 0,1-1 0,-1 1 0,0 0 0,1 0 0,-1 0 0,0-1 0,0 1 0,0 0 0,0 0 0,0 0-1,0 0 1,0 1 0,0-1 0,-1 0 0,0 0 0,1 1-44,0-1 0,0 1 0,0 0 1,0 0-1,0 0 0,0 1 0,0-1 0,0 0 0,0 0 0,1 0 0,-1 1 0,0-1 0,0 0 0,0 1 1,0-1-1,0 1 0,1-1 0,-1 1 0,0-1 0,-1 2 0,-2 2 3,1 0 1,-1 1-1,1-1 0,-1 1 0,1 0 1,-3 6-1,4-6-21,-1 0 0,1 0 0,0 0 0,0 0 0,1 1 0,0-1 0,0 0-1,0 1 1,0-1 0,1 1 0,0-1 0,0 1 0,2 10 0,-2-15-7,1 1-1,-1-1 1,1 1-1,0-1 1,0 1-1,0-1 1,0 1-1,0-1 1,0 0-1,0 0 1,0 1-1,0-1 1,0 0-1,1 0 1,-1 0-1,1 0 1,-1-1 0,3 2-1,0-1 6,-1 0-1,1 0 1,0 0-1,-1-1 1,1 1-1,0-1 1,0 0-1,-1 0 1,1-1-1,0 1 1,4-2-1,1-1-36,0 0 0,-1 0-1,0-1 1,0 0 0,0-1 0,0 1-1,-1-2 1,1 1 0,-1-1-1,0 0 1,-1 0 0,0-1-1,0 0 1,8-12 0,1-2-47,-2-1 1,0-1-1,18-45 0,-26 54 100,0 0 0,0-1 0,-2 1 0,1-1 0,0-16 0,-7 29 193,-4 10-121,-6 12 24,4-3-17,0 0 1,2 1-1,0 0 0,1 0 1,1 0-1,0 1 0,2 0 1,0 0-1,1 0 1,1 37-1,2-51-100,0 0 0,0 0 1,0 0-1,0-1 0,1 1 0,0-1 0,0 1 1,0-1-1,0 1 0,1-1 0,0 0 0,0 0 1,0 0-1,0-1 0,0 1 0,1-1 0,0 0 1,0 0-1,0 0 0,0 0 0,0 0 0,0-1 1,1 0-1,7 3 0,-7-3-4,1-1 1,-1 1-1,1-1 0,-1 0 0,1 0 1,0-1-1,-1 1 0,1-1 0,0-1 1,-1 1-1,1-1 0,-1 0 1,1 0-1,-1 0 0,1-1 0,-1 0 1,0 0-1,0-1 0,0 1 0,0-1 1,7-5-1,-4 1 1,1-2 0,-1 1 0,0-1 0,-1-1 0,0 1 0,-1-1 0,8-15 0,-10 19 0,-1-1 0,0 1 0,-1-1 0,0 0 0,0 0 0,0 0 0,-1 0 0,0 0 0,0 0 0,-1 0 0,0 0 0,0 0 0,-2-10 0,2 16 0,0 1 0,0-1 0,-1 0 0,1 1 0,0-1 0,-1 1 0,1-1 0,0 1 0,-1-1 0,1 1 0,-1-1 0,1 1 0,-1-1 0,1 1 0,-1 0 0,1-1 0,-1 1 0,1 0 0,-1-1 0,1 1 0,-1 0 0,0 0 0,1 0 0,-1 0 0,1-1 0,-1 1 0,0 0 0,1 0 0,-1 0 0,1 0 0,-1 0 0,0 0 0,1 0 0,-1 1 0,0-1 0,1 0 0,-1 0 0,1 0 0,-1 1 0,1-1 0,-1 0 0,0 1 0,0 0 0,-23 14 0,18-8 0,0 0 0,0 0 0,1 1 0,0-1 0,1 1 0,0 0 0,0 1 0,0-1 0,-4 18 0,7-23 0,1 0 0,-1-1 0,0 1 0,1 0 0,0 0 0,-1 0 0,1 0 0,0 0 0,0 0 0,1 0 0,-1 0 0,1 0 0,0 0 0,-1 0 0,1 0 0,0 0 0,1-1 0,-1 1 0,0 0 0,1-1 0,0 1 0,-1-1 0,1 0 0,0 1 0,0-1 0,0 0 0,1 0 0,-1 0 0,0 0 0,1-1 0,-1 1 0,1-1 0,4 2 0,4 1-198,1 0-1,0-2 1,-1 1 0,2-1-1,-1-1 1,0 0-1,0-1 1,0 0 0,0-1-1,0 0 1,0-1 0,0-1-1,0 1 1,0-2 0,-1 0-1,1 0 1,-1-1-1,14-8 1,-24 12 239,0 0 0,0 0-1,0 1 1,0-1 0,0 0 0,0 0-1,-1 0 1,1 0 0,0 0 0,0 0-1,-1 0 1,1 0 0,-1-1-1,1 1 1,-1 0 0,1 0 0,-1 0-1,0-1 1,0 1 0,1 0 0,-1 0-1,0-1 1,0 1 0,0 0 0,0 0-1,-1-1 1,1 1 0,0 0 0,0 0-1,-1-1 1,1 1 0,-1 0 0,1 0-1,-1 0 1,1 0 0,-1 0 0,0-1-1,0 1 1,1 1 0,-1-1-1,0 0 1,0 0 0,0 0 0,0 0-1,0 0 1,-2 0 0,-7-7 246,0 1 0,0 0-1,-21-10 1,19 11-445,-45-24 446,55 29-250,26 11 37,21 5-24,1-2 1,0-2-1,1-3 1,0-1 0,0-2-1,0-2 1,1-2-1,55-7 1,-93 5-52,1 0 0,-1-1 0,0 0 0,0-1 0,0 0 0,18-8 0,-26 10 0,1 0 0,-1 0 0,0-1 0,1 1 0,-1 0 0,0-1 0,0 0 0,0 1 0,0-1 0,-1 0 0,1 0 0,0 0 0,-1 0 0,1 0 0,-1-1 0,0 1 0,0 0 0,0-1 0,0 1 0,0-1 0,0 1 0,0-1 0,-1 1 0,0-1 0,1 0 0,-1 1 0,0-1 0,0 1 0,0-1 0,-1 0 0,1 1 0,-2-4 0,1 3 0,0 1 0,-1-1 0,1 1 0,-1 0 0,0 0 0,0-1 0,0 1 0,0 0 0,0 0 0,0 1 0,0-1 0,-1 0 0,1 1 0,-1-1 0,1 1 0,-1 0 0,0 0 0,0 0 0,1 0 0,-1 1 0,0-1 0,0 1 0,0-1 0,0 1 0,-3 0 0,0 0 0,1-1 0,-1 1 0,1 0 0,-1 1 0,1 0 0,-1-1 0,1 2 0,-1-1 0,1 1 0,0-1 0,-1 2 0,-5 2 0,7-2 0,0 1 0,1-1 0,-1 1 0,1 0 0,0 0 0,0 0 0,0 0 0,1 0 0,-1 1 0,1-1 0,0 1 0,0 0 0,1 0 0,-1-1 0,0 9 0,1-9 0,1-1 0,-1 1 0,1 0 0,0-1 0,0 1 0,1 0 0,-1-1 0,1 1 0,-1 0 0,1-1 0,0 1 0,1-1 0,-1 1 0,0-1 0,1 0 0,0 0 0,0 0 0,0 1 0,0-2 0,0 1 0,6 5 0,1-2-299,0 0-1,1 0 1,-1-1 0,2 0-1,-1-1 1,0 0 0,1-1-1,0 0 1,0 0 0,0-1-1,0-1 1,0 1 0,12-2-1,28 1-5919</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14.414"/>
    </inkml:context>
    <inkml:brush xml:id="br0">
      <inkml:brushProperty name="width" value="0.025" units="cm"/>
      <inkml:brushProperty name="height" value="0.025" units="cm"/>
    </inkml:brush>
  </inkml:definitions>
  <inkml:trace contextRef="#ctx0" brushRef="#br0">0 50 15855,'0'0'8232,"33"-50"-6374,-20 50-1154,0 15-512,-6 13 33,2 11-97,-5 3-96,-1 2-32,-3 2-1249,0-5-929,0-6-1634,-5-4-2306</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14.772"/>
    </inkml:context>
    <inkml:brush xml:id="br0">
      <inkml:brushProperty name="width" value="0.025" units="cm"/>
      <inkml:brushProperty name="height" value="0.025" units="cm"/>
    </inkml:brush>
  </inkml:definitions>
  <inkml:trace contextRef="#ctx0" brushRef="#br0">0 115 15567,'0'0'8488,"57"-23"-7175,-3 5-384,8 0-609,6 0-256,-2 3-1473,-7 3-2275,-14 5-864,-12 3-3075</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15.117"/>
    </inkml:context>
    <inkml:brush xml:id="br0">
      <inkml:brushProperty name="width" value="0.025" units="cm"/>
      <inkml:brushProperty name="height" value="0.025" units="cm"/>
    </inkml:brush>
  </inkml:definitions>
  <inkml:trace contextRef="#ctx0" brushRef="#br0">1 0 16752,'0'0'4169,"4"10"-2477,9 19-768,-1 1-1,-1 0 1,6 31 0,-17-60-849,0 0 1,0 0 0,1-1 0,-1 1 0,0 0 0,1 0-1,-1-1 1,1 1 0,-1 0 0,1 0 0,-1-1 0,1 1 0,0-1-1,-1 1 1,1-1 0,0 1 0,-1-1 0,1 1 0,0-1-1,0 1 1,0-1 0,-1 0 0,1 1 0,0-1 0,0 0-1,0 0 1,0 0 0,-1 0 0,1 0 0,0 0 0,0 0 0,0 0-1,0 0 1,0 0 0,-1 0 0,1 0 0,0-1 0,0 1-1,1-1 1,34-14 633,109-77-490,-144 91-204,-1 1 1,1 0-1,-1-1 1,1 1 0,-1 0-1,1-1 1,-1 1-1,1 0 1,-1 0-1,1-1 1,0 1 0,-1 0-1,1 0 1,-1 0-1,1 0 1,0 0-1,-1 0 1,1 0 0,-1 0-1,1 0 1,0 0-1,-1 0 1,1 0-1,0 1 1,-1-1 0,1 0-1,-1 0 1,1 1-1,-1-1 1,1 0-1,0 1 1,7 22 404,-12 48 83,2-44-472,2-24-79,0-1 0,0 0 1,0 1-1,0-1 1,0 0-1,1 1 0,-1-1 1,1 0-1,0 0 0,-1 1 1,1-1-1,0 0 1,2 3-1,-2-4-219,0-1-1,0 1 1,0 0-1,1 0 1,-1 0 0,0-1-1,1 1 1,-1-1-1,0 1 1,1-1 0,-1 0-1,1 1 1,-1-1-1,1 0 1,-1 0-1,0 0 1,1 0 0,-1 0-1,1 0 1,-1 0-1,1-1 1,1 0 0,20-5-7885</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1.508"/>
    </inkml:context>
    <inkml:brush xml:id="br0">
      <inkml:brushProperty name="width" value="0.025" units="cm"/>
      <inkml:brushProperty name="height" value="0.025" units="cm"/>
    </inkml:brush>
  </inkml:definitions>
  <inkml:trace contextRef="#ctx0" brushRef="#br0">0 543 10090,'13'-6'5194,"298"-164"-833,-118 61-4121,250-147-202,-442 255-423,-16 7-949,-148 64-4058,95-47 652</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1.840"/>
    </inkml:context>
    <inkml:brush xml:id="br0">
      <inkml:brushProperty name="width" value="0.025" units="cm"/>
      <inkml:brushProperty name="height" value="0.025" units="cm"/>
    </inkml:brush>
  </inkml:definitions>
  <inkml:trace contextRef="#ctx0" brushRef="#br0">327 1 15022,'-13'0'2023,"-48"0"-68,23 0 1242,37 1-3093,-1 1 0,1 0 0,-1 0 1,1 0-1,0 0 0,0 0 0,0 1 0,0-1 0,1 0 1,-1 0-1,0 1 0,1-1 0,0 0 0,-1 1 0,1-1 1,0 0-1,1 5 0,-4 11 135,-18 55 331,-4-1-1,-53 105 1,18-42-58,57-130-486,1 0 1,0 0-1,0 1 1,1-1-1,-1 1 1,1-1-1,0 11 1,1-15-23,0 0 0,0 0-1,0-1 1,0 1 0,1 0 0,-1 0-1,0-1 1,0 1 0,1 0 0,-1 0-1,1-1 1,-1 1 0,0 0 0,1-1-1,-1 1 1,1 0 0,0-1 0,-1 1-1,1-1 1,-1 1 0,1-1 0,1 1-1,0 0-8,-1-1 0,1 1-1,0-1 1,0 1 0,0-1 0,1 0-1,-1 0 1,0 0 0,0 0-1,0 0 1,0 0 0,3-1-1,21-6 35,0-1-1,-1-1 0,0-2 1,0 0-1,26-16 1,-7 3-93,135-69-1922,0-3-3630,-57 29-1895</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3.095"/>
    </inkml:context>
    <inkml:brush xml:id="br0">
      <inkml:brushProperty name="width" value="0.025" units="cm"/>
      <inkml:brushProperty name="height" value="0.025" units="cm"/>
    </inkml:brush>
  </inkml:definitions>
  <inkml:trace contextRef="#ctx0" brushRef="#br0">167 342 11627,'4'-10'2691,"2"-6"-1388,0 0 1,-1-1 0,-1 0-1,-1 1 1,0-2 0,0-27-1,-3 40-887,0-1-1,0 1 1,-1-1-1,0 1 0,0 0 1,-1 0-1,1-1 1,-1 1-1,0 0 0,0 0 1,-6-8-1,5 10-322,1 0 0,-1 0 0,0 1-1,0-1 1,0 1 0,0-1 0,0 1 0,0 0 0,-1 1-1,1-1 1,-1 0 0,1 1 0,-1 0 0,0 0 0,1 0-1,-1 0 1,0 1 0,0-1 0,-4 1 0,6 0-74,-1 0 0,0 0 1,1 1-1,-1-1 0,0 1 1,1-1-1,-1 1 0,1 0 1,-1 0-1,1 0 0,-1 0 1,1 0-1,0 1 0,-1-1 1,1 1-1,0-1 0,-2 3 0,0 1-11,-1 0 0,1 0 0,1 0 0,-1 1 0,1-1 0,-6 12 0,3 0-8,0 0-1,1 0 0,1 0 1,-3 26-1,5-34 0,1 0-1,1 0 1,-1 1 0,2-1-1,-1 0 1,1 0-1,4 18 1,-4-24-6,0-1 0,1 1 0,-1 0 0,1-1 0,0 1 0,-1-1 0,1 0 0,0 1 0,0-1 0,1 0 0,-1 0-1,0 0 1,1-1 0,-1 1 0,1-1 0,-1 1 0,1-1 0,0 0 0,0 0 0,-1 0 0,1 0 0,0 0 0,0-1 0,0 1 0,0-1 0,0 0 0,5 0 0,3 0-65,0-1 0,0 0 0,0 0 1,-1-1-1,1 0 0,0-1 0,-1 0 0,0-1 0,0 0 1,13-8-1,-21 11 59,0 0 1,1 0-1,-1 0 0,0 0 1,1 0-1,-1 1 1,1-1-1,-1 1 0,1 0 1,-1-1-1,1 1 1,0 0-1,2 1 0,-4-1-1,1 1-1,-1-1 1,0 1-1,0-1 1,0 1-1,0-1 1,0 1-1,0 0 0,0 0 1,0-1-1,0 1 1,0 0-1,0 0 1,0 0-1,0 0 1,-1 0-1,1 0 1,0 0-1,0 2 1,1 5-41,1 0 1,-2 0 0,1 0-1,-1 1 1,0-1 0,-1 14 0,1-6 89,1 36-9,-2 1 0,-12 88 0,9-119 131,-1-1 0,-2 0 1,0 0-1,-1 0 0,-1-1 0,-1 0 0,-1-1 1,0 0-1,-19 24 0,29-42-141,-1 1 0,0-1 0,0 0 0,1 0 0,-1 0 0,0 1 0,0-1 0,0 0 0,0 0 0,0-1 0,-1 1 0,1 0 0,0 0 0,0 0 0,-1-1 0,1 1 0,0-1 0,-1 1 0,1-1 0,0 1 0,-2-1 0,2 0-9,0-1-1,0 1 0,0-1 0,1 0 1,-1 1-1,0-1 0,1 0 0,-1 1 0,0-1 1,1 0-1,-1 0 0,1 0 0,-1 0 0,1 1 1,0-1-1,-1 0 0,1 0 0,0 0 1,0 0-1,-1 0 0,1 0 0,0-2 0,-1-68-33,1 69 23,4-34-72,1 1-1,2 1 0,2-1 0,0 1 1,23-51-1,-10 37-28,2 0 0,2 2 0,33-46-1,-43 70 82,32-35 0,-44 53 19,1 0 0,-1 0-1,1 0 1,0 0 0,-1 1-1,2 0 1,-1 0 0,0 0-1,1 0 1,-1 1 0,1 0-1,0 0 1,-1 1 0,8-2-1,-12 3-1,0 0 0,0 0 0,0 1 0,0-1 0,0 0 0,0 0 0,-1 1-1,1-1 1,0 0 0,0 1 0,0-1 0,0 1 0,0-1 0,-1 1 0,1-1-1,0 1 1,0 0 0,-1-1 0,1 1 0,0 0 0,-1 0 0,1-1 0,-1 1 0,1 0-1,-1 0 1,0 0 0,1 0 0,-1 0 0,0 0 0,1 0 0,-1 0 0,0 0-1,0-1 1,0 1 0,0 0 0,0 0 0,0 0 0,0 0 0,0 0 0,0 0-1,-1 0 1,1 0 0,0 0 0,0 0 0,-2 1 0,-15 46-13,5-29 289,-1 1 0,-18 20-1,44-76 69,59-109-222,-64 128 82,-1 0 0,0 0 0,-1-1 0,5-27-1,-12 48-197,1-1 0,0 1 0,0 0-1,0 0 1,1 0 0,-1 0 0,1-1-1,-1 1 1,1 0 0,0 0 0,0-1-1,0 1 1,1-1 0,-1 1-1,0-1 1,1 1 0,0-1 0,2 3-1,-2-4 1,1 1-1,0-1 1,0 0-1,-1 0 0,1 0 1,0 0-1,0 0 0,0-1 1,0 1-1,0-1 0,0 0 1,0 0-1,0 0 1,1 0-1,-1 0 0,0-1 1,4-1-1,-1 1 13,1-1 0,-1 0-1,0-1 1,1 0 0,-1 1-1,-1-2 1,1 1 0,0-1-1,-1 0 1,0 0 0,0-1-1,6-5 1,0-3 36,0 0-1,-1 0 1,14-24 0,-20 38-265,-1 11 96,0 21 56,-2-30 66,-1 4 4,1 1 0,0 0 0,0 0 0,1-1 0,0 1 0,1-1 0,-1 0 0,1 0 0,6 11 0,-7-16 10,0 0 0,-1 0 0,1-1 0,0 1 0,0 0 0,0-1 0,0 1 0,0-1 0,0 1 0,0-1 0,1 0 0,-1 0 0,0 0 0,1 0 1,-1 0-1,1-1 0,-1 1 0,1-1 0,-1 0 0,1 1 0,-1-1 0,1 0 0,0-1 0,-1 1 0,1 0 0,-1-1 0,1 1 0,-1-1 1,1 0-1,-1 0 0,0 0 0,1 0 0,1-2 0,14-7 54,-1 0 0,0-2 0,-1 0 1,-1-1-1,27-27 0,20-16 30,-58 53-576,1 0 0,0 0 0,0 1 0,1 0 0,-1 0 0,0 1 0,1-1 0,-1 1 0,1 1 0,0-1 0,-1 1 0,1-1 0,0 2 1,-1-1-1,1 1 0,-1-1 0,9 4 0,-4-3-683,1 1 0,-1-2 0,0 1 0,13-2 0,12-8-4167,0-8-977</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3.425"/>
    </inkml:context>
    <inkml:brush xml:id="br0">
      <inkml:brushProperty name="width" value="0.025" units="cm"/>
      <inkml:brushProperty name="height" value="0.025" units="cm"/>
    </inkml:brush>
  </inkml:definitions>
  <inkml:trace contextRef="#ctx0" brushRef="#br0">90 216 9993,'0'0'14174,"-9"10"-12765,-41 53 102,46-56-1382,0-1 1,0 1-1,1 0 0,0 0 0,0 1 0,1-1 0,0 1 0,0-1 0,1 1 0,-1 13 0,2-21-124,0 1-1,0 0 1,0 0 0,1-1 0,-1 1-1,0 0 1,1 0 0,-1-1 0,0 1-1,1 0 1,-1-1 0,1 1 0,-1-1-1,1 1 1,-1 0 0,1-1 0,-1 1-1,1-1 1,0 0 0,-1 1 0,1-1-1,0 1 1,-1-1 0,1 0-1,0 1 1,0-1 0,-1 0 0,1 0-1,0 0 1,0 0 0,-1 0 0,1 1-1,0-1 1,0-1 0,0 1 0,-1 0-1,1 0 1,0 0 0,0 0 0,-1 0-1,1-1 1,0 1 0,-1 0 0,1-1-1,1 0 1,36-16 220,-21 3-183,-2-1 1,0 0-1,-1-1 0,0-1 0,-1 0 1,-1-1-1,11-22 0,3-10 75,28-79-1,-42 91 641,-13 31 419,-8 23-626,4-7-507,1 0 0,0 0 1,1 0-1,0 1 0,1 0 1,0-1-1,0 1 0,1 0 0,1 0 1,-1 0-1,1 0 0,1 0 1,2 11-1,-2-17-139,0 1-1,1 0 1,-1-1 0,1 0-1,0 1 1,1-1-1,-1 0 1,1 0 0,0 0-1,0-1 1,0 1 0,0-1-1,0 1 1,1-1-1,0 0 1,0 0 0,-1-1-1,2 1 1,-1-1 0,0 0-1,0 0 1,1 0-1,-1-1 1,1 1 0,-1-1-1,1 0 1,0-1 0,-1 1-1,7-1 1,33 0-5419,1-8-5685</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4.017"/>
    </inkml:context>
    <inkml:brush xml:id="br0">
      <inkml:brushProperty name="width" value="0.025" units="cm"/>
      <inkml:brushProperty name="height" value="0.025" units="cm"/>
    </inkml:brush>
  </inkml:definitions>
  <inkml:trace contextRef="#ctx0" brushRef="#br0">343 26 17713,'0'0'6566,"-10"-6"-3833,5 3-2430,2 1-218,-1 0 0,1 0 0,-1 0 1,1 1-1,-1-1 0,1 1 0,-1 0 1,0 0-1,0 0 0,0 0 0,1 1 1,-1-1-1,0 1 0,0 0 0,0 0 1,0 1-1,0-1 0,0 1 0,1 0 1,-8 2-1,-13 10-24,0 1 0,1 2-1,1 0 1,0 1 0,1 1 0,1 1 0,1 1 0,1 1 0,-22 31-1,39-51-56,0 0-1,0 1 0,0-1 1,0 1-1,0-1 0,1 1 0,-1-1 1,0 1-1,1 0 0,-1-1 1,1 1-1,0 0 0,-1-1 0,1 1 1,0 3-1,1-4-6,-1-1-1,0 1 1,1-1 0,-1 1-1,0 0 1,1-1-1,-1 1 1,1-1 0,-1 1-1,1-1 1,-1 0 0,1 1-1,-1-1 1,1 1 0,-1-1-1,1 0 1,0 0 0,-1 1-1,1-1 1,0 0-1,-1 0 1,1 0 0,0 1-1,-1-1 1,1 0 0,1 0-1,5-1-20,1 1 1,-1-1-1,1 0 0,-1-1 0,13-4 0,61-22-279,-55 17 146,1 1 1,0 2-1,0 0 1,1 2-1,0 1 1,31-1-1,-58 6 148,0-1 0,0 1 1,0 0-1,0 0 0,0 0 0,0 0 0,0 0 0,0 0 0,0 0 0,0 0 0,0 0 0,0 0 1,0 1-1,0-1 0,0 0 0,0 1 0,0-1 0,-1 1 0,1-1 0,0 1 0,0-1 0,0 1 1,0 0-1,-1-1 0,1 1 0,0 0 0,-1 0 0,1-1 0,0 1 0,-1 0 0,1 0 0,-1 0 1,1 0-1,-1 0 0,0 0 0,1 0 0,-1 0 0,0 0 0,0 0 0,0 0 0,0 0 0,0 0 0,0 0 1,0 0-1,0 0 0,0 0 0,0 0 0,0 0 0,-1 0 0,1 0 0,0 0 0,-1 0 0,1-1 1,0 1-1,-1 0 0,0 1 0,-3 5 183,1-1 0,-1 1 0,-1-1 0,1 0-1,-1 0 1,-7 7 0,-17 13 937,-54 37 0,71-55-898,-1 0 0,1-1 0,-1 0-1,-1-1 1,1-1 0,-1 0-1,-24 5 1,38-10-262,-1 1-1,0-1 1,1 0-1,-1 1 1,0-1 0,0 0-1,1 0 1,-1 0 0,0 0-1,1 0 1,-1 0-1,0 0 1,0 0 0,1 0-1,-1 0 1,0 0 0,0 0-1,1-1 1,-1 1-1,0 0 1,1 0 0,-1-1-1,0 1 1,1 0 0,-1-1-1,1 1 1,-1-1-1,0 1 1,1-1 0,-1 1-1,1-1 1,-1 1-1,1-1 1,0 0 0,-1 1-1,1-1 1,0 0 0,-1 1-1,1-1 1,0 0-1,0 1 1,-1-1 0,1 0-1,0 1 1,0-1 0,0-1-1,1-1-216,-1 1 0,1 0-1,0-1 1,0 1 0,0 0-1,0 0 1,0 0 0,0 0-1,0 0 1,1 0 0,-1 0 0,1 0-1,0 1 1,1-3 0,13-7-2476,0 0 0,1 0 0,30-13 0,-30 16 732,32-17-4898</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4.346"/>
    </inkml:context>
    <inkml:brush xml:id="br0">
      <inkml:brushProperty name="width" value="0.025" units="cm"/>
      <inkml:brushProperty name="height" value="0.025" units="cm"/>
    </inkml:brush>
  </inkml:definitions>
  <inkml:trace contextRef="#ctx0" brushRef="#br0">116 124 17168,'0'0'10181,"-11"-2"-8975,8 2-1163,-1-1-1,0 1 1,1-1 0,-1 1 0,1 0-1,-1 0 1,1 1 0,-1-1-1,1 1 1,-1-1 0,1 1 0,-1 0-1,1 1 1,0-1 0,-1 1-1,1-1 1,0 1 0,0 0-1,0 0 1,0 0 0,1 0 0,-1 1-1,0-1 1,1 1 0,0 0-1,0 0 1,-1 0 0,2 0 0,-1 0-1,0 0 1,1 0 0,-1 0-1,1 1 1,0-1 0,0 1-1,0-1 1,1 1 0,-1-1 0,1 6-1,-1-6-38,0 0 0,1 0 0,-1-1 0,1 1 0,0 0 0,-1 0 0,2 0-1,-1 0 1,0 0 0,0 0 0,1 0 0,0-1 0,-1 1 0,1 0 0,0 0 0,0-1-1,1 1 1,-1 0 0,1-1 0,2 4 0,-1-4-1,0 0 1,0 0-1,0-1 0,0 1 1,1-1-1,-1 0 1,0 0-1,1 0 0,-1-1 1,1 1-1,-1-1 0,1 0 1,-1 0-1,1 0 0,-1 0 1,7-1-1,-1-1 14,1 0 1,0-1-1,-1 0 0,1-1 0,-1 0 1,0 0-1,0-1 0,-1 0 0,1 0 0,-1-1 1,0 0-1,0 0 0,-1-1 0,0 0 1,0-1-1,-1 0 0,6-8 0,-4 5-11,0 0-1,-1-1 0,-1 0 1,0 0-1,0-1 0,-1 0 0,-1 1 1,0-2-1,-1 1 0,0 0 0,2-27 1,-25 95-828,17-39 457,0 1 0,0-1 0,2 1 0,0 0 0,2 16 1,-1-30 132,0 0 1,0-1 0,0 1 0,1-1-1,-1 1 1,1 0 0,0-1 0,0 1-1,0-1 1,0 0 0,0 1 0,0-1 0,1 0-1,-1 0 1,1 0 0,0 0 0,-1 0-1,1 0 1,0 0 0,0-1 0,0 1-1,0 0 1,1-1 0,-1 0 0,0 0 0,1 1-1,-1-1 1,1-1 0,-1 1 0,1 0-1,-1-1 1,1 1 0,-1-1 0,1 0-1,0 1 1,-1-1 0,1-1 0,-1 1-1,1 0 1,4-2 0,-3 2-210,0-1 0,1-1-1,-1 1 1,0 0 0,0-1 0,0 0 0,0 0 0,0 0-1,0-1 1,-1 1 0,1-1 0,-1 0 0,6-6-1,18-25-3081</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4.676"/>
    </inkml:context>
    <inkml:brush xml:id="br0">
      <inkml:brushProperty name="width" value="0.025" units="cm"/>
      <inkml:brushProperty name="height" value="0.025" units="cm"/>
    </inkml:brush>
  </inkml:definitions>
  <inkml:trace contextRef="#ctx0" brushRef="#br0">53 225 1089,'4'-22'3362,"5"-31"3411,4-87-1,-13 140-6683,0 0 1,0 0 0,0 0 0,0 0 0,1-1 0,-1 1-1,0 0 1,0 0 0,0-1 0,0 1 0,0 0-1,0 0 1,0-1 0,0 1 0,0 0 0,0 0-1,0-1 1,0 1 0,0 0 0,0 0 0,0 0-1,0-1 1,0 1 0,0 0 0,0 0 0,0-1-1,0 1 1,0 0 0,-1 0 0,1-1 0,0 1-1,0 0 1,0 0 0,0 0 0,0 0 0,-1-1-1,1 1 1,0 0 0,0 0 0,0 0 0,-1 0-1,1 0 1,0-1 0,0 1 0,0 0 0,-1 0-1,1 0 1,0 0 0,0 0 0,-1 0 0,1 0-1,0 0 1,0 0 0,-1 0 0,-9 15 1506,-10 29-973,11-21-246,1 1-1,1 0 0,1 0 0,1 1 0,1 0 0,1-1 0,2 1 0,1 34 0,0-56-364,0-1-1,0 1 1,1 0 0,-1 0 0,1-1-1,0 1 1,-1 0 0,1-1-1,0 1 1,1-1 0,-1 1 0,0-1-1,1 0 1,-1 1 0,1-1 0,0 0-1,0 0 1,0 0 0,0 0-1,0 0 1,0-1 0,0 1 0,1-1-1,-1 1 1,1-1 0,-1 0-1,1 0 1,-1 0 0,1 0 0,0 0-1,-1-1 1,1 1 0,0-1-1,0 0 1,-1 0 0,1 0 0,0 0-1,0 0 1,3-1 0,2 0-44,0-1 0,0 0 0,0-1 0,0 1 0,0-2 0,-1 1 0,1-1 0,-1 0 0,0 0 0,0-1 0,12-11 0,35-54 118,-61 81-65,1 1-1,0-1 1,1 1 0,1 0 0,0 0-1,0 1 1,1-1 0,-1 14 0,4-25-13,0 0 1,0 0-1,0 0 0,0-1 1,0 1-1,0 0 1,1 0-1,-1 0 1,0-1-1,0 1 0,1 0 1,-1 0-1,1-1 1,-1 1-1,1 0 1,-1-1-1,1 1 1,-1-1-1,1 1 0,-1 0 1,1-1-1,-1 1 1,1-1-1,0 0 1,0 1-1,1 0 1,26 3 397,30-12 241,-37 2-820,0 0 1,0-1-1,-1-1 0,0-1 1,33-20-1,-52 28-32,0 1 1,-1-1-1,1 0 0,0 0 0,0 1 0,0-1 0,-1 0 0,1 0 1,0 0-1,-1 0 0,1 0 0,-1 0 0,1 0 0,-1 0 0,0 0 1,1-2-1,-7-10-6018,-14 2-2324</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3.380"/>
    </inkml:context>
    <inkml:brush xml:id="br0">
      <inkml:brushProperty name="width" value="0.025" units="cm"/>
      <inkml:brushProperty name="height" value="0.025" units="cm"/>
    </inkml:brush>
  </inkml:definitions>
  <inkml:trace contextRef="#ctx0" brushRef="#br0">0 0 15663,'5'9'1018,"-1"0"0,-1 1 0,0-1 0,0 1 0,0 0 0,-1 0 0,-1-1 0,1 12 0,-3 87 2844,0-55-2505,1-38-1107,-1 1 25,1 0-1,1-1 1,1 1-1,6 29 1,-7-41-256,0 0 1,1 0 0,-1 0 0,1 0 0,0-1 0,1 1-1,-1-1 1,0 1 0,1-1 0,0 0 0,0 0 0,0 0-1,0 0 1,0 0 0,1-1 0,-1 0 0,1 1-1,-1-1 1,1-1 0,0 1 0,0 0 0,0-1 0,6 2-1,4-1-202,0 0 0,0-1 0,0-1 0,1 0 0,-1-1 0,0 0 0,0-1 0,0-1 0,0 0 0,0-1 0,23-10 0,55-29-3666,-10-8-3654,-50 28 2362,-7 1 80</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5.037"/>
    </inkml:context>
    <inkml:brush xml:id="br0">
      <inkml:brushProperty name="width" value="0.025" units="cm"/>
      <inkml:brushProperty name="height" value="0.025" units="cm"/>
    </inkml:brush>
  </inkml:definitions>
  <inkml:trace contextRef="#ctx0" brushRef="#br0">1 168 14990,'0'0'12236,"82"-64"-10827,-29 43-448,8 2-705,-2 2-192,-3 2-1921,-13-2-4550,-7 2-7173</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5.554"/>
    </inkml:context>
    <inkml:brush xml:id="br0">
      <inkml:brushProperty name="width" value="0.025" units="cm"/>
      <inkml:brushProperty name="height" value="0.025" units="cm"/>
    </inkml:brush>
  </inkml:definitions>
  <inkml:trace contextRef="#ctx0" brushRef="#br0">1 343 12620,'0'0'11584,"13"-7"-9582,-1 1-1631,0 0 0,0-1 0,-1 0 0,0-1 0,-1 0 0,1-1 0,16-19 0,-26 27-343,28-36 961,27-43 0,-50 70-942,0 0-1,-1 0 0,0-1 0,0 0 0,-1 0 1,-1 0-1,0-1 0,0 1 0,-1-1 0,1-11 1,-4 23-60,1 0 1,0 1 0,0-1 0,-1 0 0,1 1-1,0-1 1,0 0 0,-1 1 0,1-1 0,0 0-1,-1 0 1,1 1 0,0-1 0,-1 0 0,1 0 0,0 0-1,-1 0 1,1 1 0,-1-1 0,1 0 0,0 0-1,-1 0 1,1 0 0,-1 0 0,1 0 0,0 0-1,-1 0 1,1 0 0,-1 0 0,1 0 0,0 0-1,-1-1 1,1 1 0,0 0 0,-1 0 0,1 0-1,-1 0 1,1-1 0,0 1 0,-1 0 0,1 0-1,0-1 1,0 1 0,-1 0 0,1-1 0,0 1-1,0 0 1,-1-1 0,1 1 0,0 0 0,0-1-1,0 1 1,0 0 0,-1-1 0,1 1 0,0-1 0,0 1-1,0 0 1,0-1 0,0 1 0,0-1 0,0 1-1,0 0 1,0-1 0,-21 30-439,13-9 439,1 0 0,2 1 1,-1 0-1,2 1 0,1-1 0,1 0 1,1 1-1,0 0 0,4 26 0,-3-45 9,0 0-1,1 0 1,-1-1-1,1 1 0,0 0 1,0 0-1,0-1 1,0 1-1,0 0 1,0-1-1,1 0 0,-1 1 1,1-1-1,0 0 1,0 1-1,0-1 1,0 0-1,0-1 0,0 1 1,5 3-1,-3-3 16,-1-1-1,1 0 1,0 0-1,0 0 1,0 0-1,0-1 1,0 0-1,0 0 1,-1 0-1,1 0 0,0 0 1,0-1-1,5-1 1,5-1 52,-1-1 0,0-1 0,-1 0 0,1-1 0,-1 0 0,0-1 0,17-13 0,-10 4-13,-1-1 0,0 0 0,24-33 0,-34 41-41,-1-1-1,-1 0 1,1-1-1,-2 1 1,0-1-1,0 0 1,-1-1-1,0 1 1,3-18-1,-9 24-125,-4 18-108,-7 25-92,10-25 121,0 1 1,2 0 0,0-1 0,0 1 0,2 17-1,-1-29 132,0 0 0,1 1 0,-1-1-1,1 0 1,-1 0 0,1 1-1,0-1 1,-1 0 0,1 0-1,0 0 1,1 0 0,-1 0-1,0 0 1,1 0 0,-1 0-1,1 0 1,-1 0 0,1-1-1,0 1 1,0-1 0,0 0-1,0 1 1,0-1 0,0 0-1,0 0 1,0 0 0,0 0-1,0 0 1,1-1 0,-1 1-1,0-1 1,1 1 0,-1-1 0,0 0-1,1 0 1,-1 0 0,5-1-1,-5 1-339,0 0 0,1-1-1,-1 1 1,0-1 0,0 0-1,0 1 1,1-1 0,-1 0-1,0 0 1,0 0 0,-1-1-1,1 1 1,0 0 0,0-1-1,0 1 1,-1-1 0,1 0 0,-1 1-1,3-4 1,13-20-6900</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5.918"/>
    </inkml:context>
    <inkml:brush xml:id="br0">
      <inkml:brushProperty name="width" value="0.025" units="cm"/>
      <inkml:brushProperty name="height" value="0.025" units="cm"/>
    </inkml:brush>
  </inkml:definitions>
  <inkml:trace contextRef="#ctx0" brushRef="#br0">0 0 16400,'0'0'8263,"31"63"-9736,-1-45-2851,0-5-3844</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6.248"/>
    </inkml:context>
    <inkml:brush xml:id="br0">
      <inkml:brushProperty name="width" value="0.025" units="cm"/>
      <inkml:brushProperty name="height" value="0.025" units="cm"/>
    </inkml:brush>
  </inkml:definitions>
  <inkml:trace contextRef="#ctx0" brushRef="#br0">51 463 15983,'0'0'2146,"-6"10"-91,2-4-1816,-1 2 466,0 0 0,0 0 1,1 0-1,0 1 1,0 0-1,1 0 0,0 0 1,1 0-1,-3 18 1,5-26-689,0-1 1,0 1-1,0-1 1,0 0 0,0 1-1,0-1 1,0 1-1,0-1 1,0 1 0,0-1-1,1 1 1,-1-1-1,0 0 1,0 1 0,0-1-1,1 1 1,-1-1-1,0 0 1,1 1 0,-1-1-1,0 0 1,1 1-1,-1-1 1,0 0 0,1 0-1,-1 1 1,0-1-1,1 0 1,-1 0 0,1 0-1,-1 1 1,1-1-1,-1 0 1,0 0 0,2 0-1,20-4 448,19-19 358,-23 6-738,-1 0-1,-1-1 0,-1-1 0,0 0 1,-2-1-1,0-1 0,-1 0 0,-1-1 0,-1 0 1,10-31-1,-10 18-58,-1 1 0,-1-1 1,-2-1-1,-2 1 0,-1-1 1,-2-48-1,-1 83-37,0-1 0,0 1-1,0 0 1,0 0 0,0 0 0,0 0 0,-1 0 0,1 0 0,0 0-1,-1 0 1,1 0 0,0 0 0,-1 0 0,1 0 0,-1 0-1,0 0 1,1 0 0,-1 0 0,0 0 0,-1-1 0,1 2-6,1-1 0,-1 1 0,0 0 1,0 0-1,0 0 0,1 0 0,-1 0 0,0 0 1,0 0-1,1 0 0,-1 0 0,0 1 0,0-1 1,1 0-1,-1 0 0,0 1 0,0-1 0,1 1 1,-1-1-1,0 0 0,0 2 0,-5 2-45,1 0 0,1 1 0,-1 0-1,1 0 1,-7 10 0,-22 33-66,-41 69 88,65-101 36,0 1 0,2 0 0,0 0 0,1 0 0,-5 22 0,10-37-3,1 1 1,-1-1-1,1 0 1,0 0-1,0 0 1,0 0-1,0 0 1,0 1-1,0-1 1,1 0-1,-1 0 1,1 0-1,-1 0 1,1 0-1,0 0 1,0 0-1,0 0 1,0 0-1,0 0 1,0-1-1,1 1 1,-1 0-1,1-1 1,-1 1-1,1-1 1,-1 1-1,1-1 1,0 0-1,0 1 1,-1-1-1,1 0 1,0 0-1,0-1 1,0 1-1,0 0 1,1-1-1,-1 1 1,0-1-1,4 1 1,9 0-68,0 0 0,1 0 0,-1-1 0,23-4 0,-29 3 10,94-18-473,-77 13 640,0 1 1,0 1-1,52-2 1,-77 7-160,0-1 0,0 0 0,-1 0-1,1 0 1,0 0 0,0 0 0,-1 1 0,1-1 0,0 0-1,0 1 1,-1-1 0,1 1 0,-1-1 0,1 0 0,0 1-1,-1 0 1,1-1 0,-1 1 0,1-1 0,-1 1 0,1 0-1,-1-1 1,1 1 0,-1 1 0,2 18-7412,-7-10-1068</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6.577"/>
    </inkml:context>
    <inkml:brush xml:id="br0">
      <inkml:brushProperty name="width" value="0.025" units="cm"/>
      <inkml:brushProperty name="height" value="0.025" units="cm"/>
    </inkml:brush>
  </inkml:definitions>
  <inkml:trace contextRef="#ctx0" brushRef="#br0">1 81 15919,'0'0'7719,"85"-47"-7751,-18 37 64,8 0-1825,6-3-4453</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7.361"/>
    </inkml:context>
    <inkml:brush xml:id="br0">
      <inkml:brushProperty name="width" value="0.025" units="cm"/>
      <inkml:brushProperty name="height" value="0.025" units="cm"/>
    </inkml:brush>
  </inkml:definitions>
  <inkml:trace contextRef="#ctx0" brushRef="#br0">55 1 19218,'0'0'1538,"-8"10"239,2-3-1604,1 1 0,0 0 0,0 0 0,1 0 0,0 1 0,1 0 0,0-1 0,0 1 0,1 0 0,0 1 0,0-1 0,1 0 0,0 0 0,1 12 0,0-8-139,0 0 0,0 1 0,1-1 0,1 0 0,0 0 0,1 0 0,1 0 0,0 0 0,0-1 0,1 0 0,1 0 0,0 0 0,1 0 0,0-1 0,10 12 0,-15-21 26,0 1 0,1-1 0,-1 0 0,1 0 0,-1 0 0,1 0 0,0-1 0,0 1 0,0-1 0,0 1 0,0-1 0,0 0 0,0 0 0,0 0 0,0-1 0,1 1 0,-1-1 0,0 0 0,5 0 0,-3-1 37,0 0 0,-1 0 0,1 0 0,-1-1 0,1 0 0,-1 0 0,1 0 0,-1-1 0,0 1 0,0-1 0,6-6 0,1-1 23,-1-1 1,0 0-1,0 0 0,-2-1 0,1-1 1,-2 1-1,10-21 0,18-83 761,-36 147-882,2 56 19,0-82-2,-1 0 1,1 0 0,0-1-1,1 1 1,-1 0 0,1-1-1,0 1 1,0-1 0,0 0-1,0 0 1,1 0 0,0 0-1,0 0 1,6 6 0,-7-8 40,1 0-1,0-1 1,0 1 0,-1-1 0,1 0-1,0 0 1,0 0 0,1 0 0,-1 0-1,0-1 1,0 1 0,0-1 0,0 0-1,0 0 1,1 0 0,-1 0 0,0-1 0,0 1-1,0-1 1,0 0 0,0 0 0,0 0-1,0 0 1,0 0 0,0-1 0,4-2-1,5-3 110,-1-1-1,1 0 1,-2-1-1,17-16 0,-13 10-116,0 0-1,-2-1 1,17-27-1,-24 35-43,0 0 0,-1-1 1,0 0-1,-1 1 0,0-1 0,0 0 0,-1-1 1,0 1-1,1-18 0,-4 27-9,1 0-1,0 0 1,0 0-1,0 1 1,0-1-1,0 0 1,0 0 0,0 0-1,-1 0 1,1 0-1,0 0 1,0 0-1,0 0 1,0 0 0,0 1-1,-1-1 1,1 0-1,0 0 1,0 0-1,0 0 1,0 0 0,-1 0-1,1 0 1,0 0-1,0 0 1,0 0-1,0 0 1,-1 0 0,1 0-1,0 0 1,0 0-1,0-1 1,0 1-1,-1 0 1,1 0 0,0 0-1,0 0 1,0 0-1,0 0 1,0 0-1,0 0 1,-1 0 0,1-1-1,0 1 1,0 0-1,0 0 1,0 0-1,0 0 1,0 0 0,0-1-1,0 1 1,0 0-1,0 0 1,-1 0-1,-7 16-146,4-4 172,0 1 0,1 0 1,1 0-1,0 1 0,1-1 0,1 0 0,1 22 0,-1-31-14,0-1 0,0 0 0,1 1 0,-1-1 0,1 0 0,0 1 0,0-1 0,0 0 0,0 0-1,0 0 1,1 1 0,0-2 0,-1 1 0,1 0 0,0 0 0,0 0 0,1-1 0,-1 0 0,0 1-1,1-1 1,0 0 0,-1 0 0,1 0 0,0 0 0,0-1 0,0 1 0,0-1 0,0 0 0,1 0-1,-1 0 1,0 0 0,1 0 0,-1-1 0,4 1 0,-1-1-298,0 0-1,0-1 1,0 1-1,0-1 1,0 0-1,0-1 1,-1 0 0,1 1-1,0-2 1,8-4-1,-12 6 63,0 0-1,0-1 0,0 1 0,-1-1 0,1 1 0,0-1 1,-1 0-1,1 1 0,-1-1 0,0 0 0,0 0 1,0 0-1,0 0 0,0 0 0,0-1 0,0 1 1,0 0-1,-1 0 0,1 0 0,-1-1 0,0 1 1,0 0-1,0-1 0,0 1 0,0 0 0,0-1 1,0 1-1,-1 0 0,1 0 0,-1-1 0,-1-1 1,-11-23-9391</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7.718"/>
    </inkml:context>
    <inkml:brush xml:id="br0">
      <inkml:brushProperty name="width" value="0.025" units="cm"/>
      <inkml:brushProperty name="height" value="0.025" units="cm"/>
    </inkml:brush>
  </inkml:definitions>
  <inkml:trace contextRef="#ctx0" brushRef="#br0">1 1 20179,'0'0'9481,"83"4"-9417,-38 2-1601,1-1-2691,-5 5-2307,-5 0-7045</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8.141"/>
    </inkml:context>
    <inkml:brush xml:id="br0">
      <inkml:brushProperty name="width" value="0.025" units="cm"/>
      <inkml:brushProperty name="height" value="0.025" units="cm"/>
    </inkml:brush>
  </inkml:definitions>
  <inkml:trace contextRef="#ctx0" brushRef="#br0">23 410 18802,'-3'9'1345,"-1"3"-550,0 1 1,0 0-1,1 0 0,-1 21 0,3-28-718,1 0 0,0 0 0,1-1 0,-1 1-1,1 0 1,0 0 0,0-1 0,1 1-1,0-1 1,0 1 0,0-1 0,1 1 0,-1-1-1,1 0 1,5 5 0,66 71 24,-51-58-98,-1 1 1,-1 1-1,19 29 1,-35-45 20,1 1 0,-1 0-1,-1 0 1,0 0 0,0 1 0,-1-1 0,-1 1-1,1 0 1,-2 0 0,1 0 0,-2 0 0,1 0 0,-2 12-1,0-20 13,1 0 0,-1 0 0,1 0 0,-1-1 0,0 1 0,0 0 0,-1 0 0,1 0 0,-1-1 0,1 1 0,-1-1 0,0 1 0,0-1 0,0 0 0,0 0 0,0 0 0,0 0 0,0 0 0,-1 0 0,1 0 0,-1-1 0,0 1 0,1-1 0,-1 0 0,0 0 0,0 0 0,0 0 0,0 0 0,0-1 0,0 1 0,0-1 0,0 0 0,0 0 0,0 0 0,0 0 0,0-1 0,0 1 0,1-1 0,-1 0 0,0 1 0,0-1 0,0-1 0,0 1 0,1 0 0,-1-1 0,1 1 0,-1-1 0,1 0 0,-1 0 0,1 0 0,0 0 0,0 0 0,0 0 0,0-1 0,0 1 0,1 0 0,-3-5 0,-3-6-121,1-1 0,1 0 0,0-1 0,1 1 1,0-1-1,1 1 0,1-1 0,0 0 0,1 0 1,1 0-1,2-25 0,3-9-12,2 1 1,18-60-1,44-113-458,-38 131 154,24-112 1,-54 199 436,0-2 107,1 0 0,-1-1 0,0 1-1,-1 0 1,1-1 0,-1 1 0,0 0-1,0-1 1,-1 1 0,-1-9 0,1 14-113,0 1 1,0-1-1,0 0 0,0 0 1,0 0-1,0 1 1,0-1-1,0 0 0,0 1 1,0-1-1,0 1 1,0-1-1,0 1 1,0-1-1,1 1 0,-1 0 1,0-1-1,0 1 1,1 0-1,-1 0 0,0-1 1,1 1-1,-1 0 1,1 0-1,-1 0 1,1 0-1,-1 0 0,1 0 1,0 0-1,0 0 1,-1 2-1,-14 35 331,9-17-304,2 1 0,0-1 0,1 1 0,1 0-1,1 0 1,1 0 0,1 0 0,1 0 0,1 0-1,0 0 1,2 0 0,1-1 0,0 0 0,2 0-1,0-1 1,2 0 0,0 0 0,1-1 0,1-1-1,0 0 1,2 0 0,0-1 0,1-1 0,32 28-1,-26-32-550,-25-25-62,-26-28-225,-76-51 63,78 71 748,2-2 1,0 0-1,2-1 1,-29-38-1,51 60 12,0-1-1,1 0 0,-1 1 0,0-1 0,1 0 0,0 0 1,0 0-1,0-1 0,0 1 0,0 0 0,0-6 1,1 8-35,0 0 1,1 0 0,-1 0 0,0 0 0,0 0 0,1-1 0,-1 1 0,1 0 0,-1 0 0,1 0 0,-1 0 0,1 0 0,0 0-1,-1 1 1,1-1 0,0 0 0,0 0 0,0 0 0,0 1 0,-1-1 0,1 0 0,0 1 0,0-1 0,0 1 0,1-1-1,-1 1 1,0-1 0,0 1 0,0 0 0,0 0 0,0-1 0,0 1 0,2 0 0,83-4-2462,-35 4-2363,12-4-4013</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8.723"/>
    </inkml:context>
    <inkml:brush xml:id="br0">
      <inkml:brushProperty name="width" value="0.025" units="cm"/>
      <inkml:brushProperty name="height" value="0.025" units="cm"/>
    </inkml:brush>
  </inkml:definitions>
  <inkml:trace contextRef="#ctx0" brushRef="#br0">31 356 18481,'0'0'5264,"-5"10"-5146,1-3-45,1 0 1,-1 1-1,1 0 1,1 0 0,-1 0-1,1 0 1,1 0-1,-1 0 1,2 0 0,-1 0-1,1 1 1,0-1-1,2 12 1,-2-18-29,1-1 1,-1 0-1,0 0 1,1 0-1,-1 0 0,1 1 1,0-1-1,-1 0 1,1 0-1,0 0 0,0 0 1,0 0-1,-1-1 1,1 1-1,0 0 0,0 0 1,0 0-1,0-1 1,1 1-1,-1-1 0,0 1 1,0-1-1,0 1 1,0-1-1,1 0 0,-1 1 1,0-1-1,0 0 1,1 0-1,-1 0 0,0 0 1,0 0-1,1 0 1,-1 0-1,0 0 1,0-1-1,2 0 0,2 0 105,0 0-1,0-1 0,0 0 1,0 0-1,0-1 0,0 1 1,-1-1-1,5-3 0,9-10 46,-1 0 0,-1-1-1,0-1 1,-1 0 0,-1-1-1,21-38 1,-17 23-161,-1-1 1,-2-1-1,15-51 1,-30 85-33,5-10 25,-1-2 0,-1 1 0,0 0 0,-1-1 0,-1 1 0,0-1 0,-1-19 0,0 33-30,-1-1 0,1 1-1,0-1 1,-1 1-1,1-1 1,0 1-1,-1 0 1,1-1-1,-1 1 1,1 0-1,-1-1 1,1 1 0,-1 0-1,1 0 1,-1-1-1,1 1 1,-1 0-1,1 0 1,-1 0-1,1 0 1,-1 0-1,1 0 1,-1 0 0,1 0-1,-1 0 1,1 0-1,-1 0 1,0 0-1,1 0 1,-1 0-1,1 0 1,-1 0-1,1 1 1,-1-1-1,1 0 1,-1 0 0,1 1-1,0-1 1,-1 0-1,1 1 1,-1-1-1,1 0 1,0 1-1,-1-1 1,1 1-1,0-1 1,-1 1 0,1-1-1,0 1 1,-1 0-1,-5 7-12,0 0 0,0 1 0,1 0 0,1 0 0,-1 0 0,1 0 0,1 1 0,-3 10 0,-17 84 14,22-102-1,-1 8 11,-2 11 39,1 1 1,0-1-1,1 25 0,2-41-36,1 0 1,-1 0-1,1 0 0,0 0 0,0 0 0,1 0 1,-1 0-1,4 6 0,-4-9-9,0 0 0,0 0 1,1-1-1,-1 1 0,1 0 0,-1-1 0,1 1 0,-1-1 1,1 0-1,0 1 0,0-1 0,-1 0 0,1 0 0,0 0 1,0 0-1,0 0 0,0-1 0,0 1 0,4 0 0,4 0-88,-1 0-1,0-1 1,1 0-1,-1-1 0,0 0 1,1 0-1,-1-1 0,0 0 1,0 0-1,0-1 1,0-1-1,-1 0 0,11-5 1,-7 2-1206,0-1 0,-1 0 1,0-1-1,19-19 0,1-8-5199</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9.087"/>
    </inkml:context>
    <inkml:brush xml:id="br0">
      <inkml:brushProperty name="width" value="0.025" units="cm"/>
      <inkml:brushProperty name="height" value="0.025" units="cm"/>
    </inkml:brush>
  </inkml:definitions>
  <inkml:trace contextRef="#ctx0" brushRef="#br0">54 1 16464,'0'0'6229,"-8"9"-3629,-25 29-1046,32-37-1490,-1 1-1,1 0 1,0 0 0,0 0 0,0 0 0,0 0-1,0 0 1,0 0 0,0 0 0,1 0 0,-1 0 0,1 0-1,0 1 1,-1-1 0,1 0 0,0 0 0,0 1-1,1-1 1,-1 0 0,0 0 0,1 0 0,0 3 0,1 0-82,1 1 0,-1-1 0,1 0 0,1 0 0,-1 0 0,5 4 0,-1 0 213,-6-7-210,0-1 0,1 0 0,-1 0 0,0 0 0,0 0 0,1 0 0,-1 0 0,1 0 0,-1-1 0,1 1 0,-1 0 0,1-1 1,0 1-1,-1-1 0,1 0 0,-1 1 0,1-1 0,0 0 0,-1 0 0,1 0 0,0 0 0,-1-1 0,1 1 0,0 0 0,-1-1 0,1 1 0,-1-1 0,1 1 0,-1-1 0,3-1 0,3-1-616,-1 0 0,0-1 0,0 0 1,0 0-1,8-7 0,32-42-10003,-23 22 849</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3.710"/>
    </inkml:context>
    <inkml:brush xml:id="br0">
      <inkml:brushProperty name="width" value="0.025" units="cm"/>
      <inkml:brushProperty name="height" value="0.025" units="cm"/>
    </inkml:brush>
  </inkml:definitions>
  <inkml:trace contextRef="#ctx0" brushRef="#br0">178 1 7111,'-10'2'5429,"-2"1"-4238,0 1 1,1 0 0,0 1-1,0 0 1,0 1-1,1 0 1,-15 11 0,20-14-804,0 1 0,0 0 1,1 0-1,-1 0 1,1 0-1,0 1 0,0 0 1,0 0-1,1 0 0,0 0 1,0 1-1,0-1 1,1 1-1,0 0 0,0-1 1,0 1-1,0 0 1,0 11-1,2-15-373,0-1 0,0 0 0,0 0-1,0 0 1,1 0 0,-1 0 0,0 0 0,1-1 0,-1 1 0,1 0 0,-1 0 0,1 0-1,-1 0 1,1 0 0,0 0 0,-1-1 0,1 1 0,0 0 0,-1-1 0,1 1 0,0 0-1,0-1 1,1 2 0,31 7 127,41-10-53,-66 1-53,15-2-51,-1-1-1,0-1 1,1-1-1,-1-1 0,39-17 1,-11-1-424,58-36 0,-107 60 432,-1-1 1,1 1-1,-1-1 1,1 1-1,-1-1 1,0 1-1,1 0 1,0-1-1,-1 1 1,1 0-1,-1-1 1,1 1-1,-1 0 1,1 0-1,0-1 1,-1 1-1,1 0 1,-1 0-1,1 0 1,0 0-1,-1 0 1,1 0-1,0 0 1,-1 0-1,1 0 1,0 0-1,-1 0 1,1 0-1,-1 1 1,1-1-1,0 0 1,-1 0-1,1 1 1,-1-1-1,1 0 1,-1 1-1,1-1 1,-1 1-1,2 0 0,-1 26 20,-1-15 251,-1 8 7,0-10-106,1-1 1,0 0 0,0 0 0,1 1 0,2 11-1,-2-19-132,0 1 0,0-1 0,0 0 0,0 0 0,0 0 0,0 0 0,0 0 0,0 0 0,1 0 0,-1 0 0,1 0 1,0-1-1,-1 1 0,1 0 0,0-1 0,0 0 0,0 1 0,0-1 0,0 0 0,0 0 0,1 0 0,-1 0 0,0-1 0,0 1 0,1-1 0,2 1 0,6 1-236,0-1 1,0-1 0,1 0 0,-1 0 0,0-1-1,0-1 1,1 0 0,-1 0 0,-1-1 0,1 0-1,11-6 1,-6 2-1577,-1-1 1,0-1-1,0 0 0,0-2 0,-1 1 0,17-18 1,0-3-5654</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9.432"/>
    </inkml:context>
    <inkml:brush xml:id="br0">
      <inkml:brushProperty name="width" value="0.025" units="cm"/>
      <inkml:brushProperty name="height" value="0.025" units="cm"/>
    </inkml:brush>
  </inkml:definitions>
  <inkml:trace contextRef="#ctx0" brushRef="#br0">214 6 5894,'0'0'14968,"-8"-1"-11935,-4-1-1960,1 1-1,-1 0 1,-18 1 0,25 0-953,1 1 0,-1 0-1,1 0 1,-1 0-1,1 0 1,-1 1 0,1-1-1,0 1 1,0 0-1,0 0 1,0 1 0,0-1-1,1 1 1,-6 5-1,1 1-37,-1 1 0,2 0-1,-1 0 1,1 1-1,1 0 1,-6 12-1,10-17-36,-1 0 0,1 1 0,-1-1 0,2 1 0,-1-1 0,1 1 0,0 0 0,0-1 0,1 1 0,0 0 0,0 0 0,1-1 0,1 8 1,-1-12-50,0-1 0,0 1 0,0 0 0,0 0 0,1-1 0,-1 1 0,1-1 1,-1 1-1,1-1 0,0 0 0,-1 1 0,1-1 0,0 0 0,0 0 0,0 0 1,0 0-1,0-1 0,0 1 0,0-1 0,0 1 0,0-1 0,0 1 0,0-1 1,0 0-1,0 0 0,0 0 0,0 0 0,1-1 0,-1 1 0,2-1 0,3 0-45,-1 0 0,0 0-1,0 0 1,1-1 0,-1 0-1,0 0 1,-1 0-1,1-1 1,6-3 0,-5-1-4,-1 1 1,0-1 0,0-1-1,0 1 1,-1-1 0,0 0-1,-1 0 1,1 0 0,-2-1-1,1 1 1,-1-1 0,0 0-1,-1 0 1,0 0 0,-1-1 0,0 1-1,0 0 1,-1-1 0,-1-12-1,1 22 45,0 0 0,0 0 0,1 0 0,-1-1 0,0 1 0,0 0 0,0 0 0,0-1 0,0 1 0,0 0 0,0 0 0,0 0 0,0-1-1,0 1 1,0 0 0,0 0 0,0-1 0,0 1 0,0 0 0,0 0 0,0 0 0,-1-1 0,1 1 0,0 0 0,0 0 0,0 0 0,0 0 0,0-1 0,0 1 0,-1 0 0,1 0-1,0 0 1,0 0 0,0-1 0,0 1 0,-1 0 0,1 0 0,0 0 0,0 0 0,0 0 0,-1 0 0,1 0 0,0 0 0,0 0 0,-1 0 0,1 0 0,0 0 0,0 0 0,0 0-1,-1 0 1,1 0 0,-12 11-188,-9 19 123,13-17 60,2-5 11,1 1 0,0 0 0,0 0-1,1 0 1,0 0 0,1 1 0,0 0 0,-3 14 0,7-23-113,-1-1 1,0 1 0,0-1 0,0 1 0,1-1 0,-1 1 0,0-1 0,1 0-1,-1 1 1,0-1 0,1 1 0,-1-1 0,0 0 0,1 1 0,-1-1 0,1 0-1,-1 0 1,0 1 0,1-1 0,-1 0 0,1 0 0,-1 1 0,1-1 0,-1 0 0,1 0-1,-1 0 1,1 0 0,-1 0 0,1 0 0,-1 0 0,1 0 0,-1 0 0,1 0-1,-1 0 1,1 0 0,-1-1 0,1 1 0,0 0 0,22-6-5989,-4-5-837</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9.855"/>
    </inkml:context>
    <inkml:brush xml:id="br0">
      <inkml:brushProperty name="width" value="0.025" units="cm"/>
      <inkml:brushProperty name="height" value="0.025" units="cm"/>
    </inkml:brush>
  </inkml:definitions>
  <inkml:trace contextRef="#ctx0" brushRef="#br0">114 15 14350,'0'0'12438,"-9"1"-12182,3 0-99,0 1-1,0 0 0,0 0 1,1 0-1,-1 0 0,1 1 1,-1 0-1,1 0 0,0 0 1,0 1-1,0 0 0,1 0 1,-1 0-1,1 0 0,0 1 1,0 0-1,1 0 0,-1 0 1,1 0-1,-4 10 0,7-15-150,0 1-1,0-1 1,0 1 0,0-1-1,0 1 1,0-1-1,0 1 1,0-1-1,0 0 1,0 1 0,0-1-1,1 1 1,-1-1-1,0 1 1,0-1-1,0 0 1,1 1-1,-1-1 1,0 0 0,1 1-1,-1-1 1,0 0-1,1 1 1,-1-1-1,0 0 1,1 0-1,-1 1 1,1-1 0,-1 0-1,0 0 1,1 0-1,-1 1 1,1-1-1,-1 0 1,1 0 0,-1 0-1,0 0 1,1 0-1,-1 0 1,1 0-1,-1 0 1,1 0-1,-1 0 1,1 0 0,-1 0-1,1 0 1,-1-1-1,0 1 1,1 0-1,-1 0 1,1 0-1,-1-1 1,30-7-7,39-33-1102,-60 34 883,0 0-1,0 1 0,1 0 0,0 0 0,0 1 0,0 1 0,1-1 1,0 2-1,0 0 0,0 0 0,12-1 0,-22 4 269,0 1 1,0 0-1,0 0 0,0 0 0,0 0 1,-1 0-1,1 0 0,0 0 0,-1 0 1,1 0-1,0 0 0,-1 0 0,0 0 1,1 0-1,-1 0 0,0 1 0,1-1 1,-1 0-1,0 0 0,0 0 0,0 1 1,0-1-1,0 0 0,0 0 0,0 1 1,-1 1-1,-4 38 816,0-30-580,0-1-1,0 0 0,-1 0 0,0 0 0,-1 0 0,-14 15 0,17-20-148,-1 0 0,0 0-1,0-1 1,0 1-1,0-1 1,-1 0-1,0 0 1,0-1 0,0 0-1,0 0 1,0 0-1,-12 3 1,17-6-210,0 0 0,0 0 1,1 0-1,-1 0 0,0 0 0,0 0 0,0-1 0,1 1 1,-1 0-1,0 0 0,0 0 0,1-1 0,-1 1 0,0 0 1,0-1-1,1 1 0,-1-1 0,0 1 0,1-1 0,-1 1 1,1-1-1,-1 1 0,1-1 0,-1 0 0,1 1 0,-1-1 1,1 0-1,-1 1 0,1-1 0,0 0 0,-1 0 1,1 1-1,0-1 0,0 0 0,0 0 0,-1 1 0,1-1 1,0 0-1,0 0 0,0 0 0,0 1 0,0-1 0,1-1 1,6-39-8063,4 15-3912</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51.398"/>
    </inkml:context>
    <inkml:brush xml:id="br0">
      <inkml:brushProperty name="width" value="0.025" units="cm"/>
      <inkml:brushProperty name="height" value="0.025" units="cm"/>
    </inkml:brush>
  </inkml:definitions>
  <inkml:trace contextRef="#ctx0" brushRef="#br0">1 639 18065,'0'0'11825,"4"9"-11526,2 2-209,-3-3-60,0-1 1,1 0-1,0 0 0,1 0 1,8 10-1,-12-15-12,0-1 0,1 0 0,-1 0 0,1 0 0,-1 1 0,1-1 0,-1-1 0,1 1 0,-1 0 0,1 0 0,0 0 0,-1-1 0,1 1 0,0-1 0,0 0 0,-1 1 0,1-1 0,0 0 0,0 0 0,0 0 0,-1 0 0,1 0 0,0-1 0,0 1 0,0 0 0,-1-1 0,1 0 0,0 1 0,-1-1 0,1 0 0,0 0 0,-1 0 0,1 0 0,1-1 0,11-10 181,0-1 1,0-1-1,-1 0 1,-1 0-1,0-2 1,10-18-1,12-14-117,-34 48-84,0-1 0,1 1 0,-1-1 0,0 1 0,0-1 0,0 1 0,1 0-1,-1-1 1,0 1 0,1-1 0,-1 1 0,0 0 0,1-1 0,-1 1-1,0-1 1,1 1 0,-1 0 0,1 0 0,-1-1 0,1 1 0,-1 0-1,1 0 1,-1-1 0,0 1 0,1 0 0,-1 0 0,1 0 0,0 0 0,-1 0-1,1 0 1,-1 0 0,1 0 0,-1 0 0,1 0 0,-1 0 0,1 0-1,-1 0 1,1 0 0,-1 1 0,1-1 0,-1 0 0,0 0 0,1 1-1,-1-1 1,1 0 0,-1 0 0,1 1 0,-1-1 0,0 1 0,1-1 0,-1 0-1,0 1 1,1-1 0,-1 1 0,0-1 0,0 0 0,1 1 0,-1-1-1,0 1 1,0-1 0,0 1 0,0-1 0,0 1 0,1 0 0,7 46-64,-5-31 110,-2-9 103,1 1-488,-1 0 0,2 0-1,-1 0 1,1 0 0,6 13-1,-8-20 217,-1 0-1,1-1 1,0 1 0,-1 0-1,1 0 1,0 0-1,0-1 1,-1 1-1,1 0 1,0-1-1,0 1 1,0 0 0,0-1-1,0 1 1,0-1-1,0 0 1,0 1-1,0-1 1,0 0 0,2 1-1,-1-2-69,0 1 0,0 0 0,0-1 0,0 0-1,-1 1 1,1-1 0,0 0 0,0 0 0,-1 0 0,1 0-1,0 0 1,-1 0 0,1-1 0,-1 1 0,0 0 0,2-3 0,12-14-2058,0-1 1,-1-1 0,-1 0 0,-1-1 0,-1-1-1,-1 1 1,10-32 0,-6 7 2453,-4 3 3907,-11 39 2977,-5 10-2805,-14 30-1296,15-25-2481,0-1 1,0 1-1,1 1 0,1-1 1,0 1-1,-2 13 1,16-29 184,9-12-205,32-36 0,-39 37-480,2 0 0,0 1 1,1 1-1,24-16 0,-40 28-2,1 1-1,0-1 1,-1 1-1,1-1 1,0 1-1,-1-1 1,1 1-1,0 0 1,0-1-1,0 1 1,-1 0-1,1 0 1,0 0-1,0-1 1,0 1-1,-1 0 1,1 0-1,0 0 1,0 0-1,0 1 1,0-1-1,-1 0 1,1 0-1,0 0 1,0 1-1,0-1 0,-1 0 1,1 1-1,0-1 1,-1 0-1,1 1 1,1 0-1,9 26 167,-11-25-152,1 1 0,-1-1 1,1 0-1,0 0 0,0 0 0,0 0 0,0 0 0,0 0 0,0 0 0,0 0 0,3 3 0,-3-5-16,0 1 0,0-1 0,1 0 0,-1 0-1,0 1 1,0-1 0,1 0 0,-1 0 0,0 0 0,0-1 0,1 1 0,-1 0-1,0 0 1,0-1 0,1 1 0,-1-1 0,0 1 0,0-1 0,0 1 0,0-1-1,0 0 1,0 1 0,0-1 0,0 0 0,0 0 0,0 0 0,0 0 0,1-2-1,49-50 155,-44 43-265,1 1 0,0 0-1,0 1 1,0 0-1,1 0 1,0 0 0,1 1-1,0 1 1,0 0-1,0 0 1,14-5 0,-23 11 95,0 0 0,-1-1 0,1 1 0,0 0 0,0 0 0,0 0 0,-1-1 0,1 1 0,0 0 0,0 0 0,0 1 0,0-1 0,-1 0 0,1 0 0,0 0 0,0 0 0,0 1 0,-1-1 0,1 0 1,0 1-1,0-1 0,-1 1 0,1-1 0,0 0 0,-1 1 0,1 0 0,0-1 0,-1 1 0,1-1 0,-1 1 0,1 0 0,-1-1 0,1 1 0,-1 0 0,0 0 0,1-1 0,-1 1 0,0 0 0,1 0 0,-1 1 0,0 44 359,1-6-106,0-40-217,-1 0-1,0 1 1,1-1-1,-1 1 1,1-1 0,-1 0-1,1 0 1,-1 1-1,1-1 1,-1 0-1,1 0 1,0 1-1,-1-1 1,1 0 0,-1 0-1,1 0 1,-1 0-1,1 0 1,0 0-1,-1 0 1,1 0-1,-1 0 1,1 0 0,-1-1-1,1 1 1,0 0-1,-1 0 1,1 0-1,-1-1 1,1 1 0,-1 0-1,1-1 1,-1 1-1,1 0 1,-1-1-1,0 1 1,1 0-1,-1-1 1,1 1 0,-1-1-1,0 1 1,1-1-1,-1 0 1,21-21 389,-21 22-400,41-53 188,-26 32-458,0 2-1,2 0 1,22-21-1,-39 39 228,1 1 0,-1-1 0,0 1-1,1 0 1,-1-1 0,0 1 0,1 0 0,-1-1-1,1 1 1,-1 0 0,0 0 0,1-1 0,-1 1-1,1 0 1,-1 0 0,1 0 0,-1 0 0,1 0-1,-1 0 1,1 0 0,-1-1 0,1 1-1,-1 0 1,1 1 0,-1-1 0,1 0 0,-1 0-1,1 0 1,-1 0 0,1 0 0,-1 0 0,0 1-1,1-1 1,-1 0 0,1 0 0,0 1 0,6 21-212,-7 47 1152,-1-51-651,1-18-226,0 1-1,0 0 0,0-1 1,0 1-1,0 0 1,0-1-1,0 1 0,0 0 1,0-1-1,0 1 0,0 0 1,0-1-1,1 1 0,-1-1 1,0 1-1,0 0 0,1-1 1,-1 1-1,0-1 0,1 1 1,-1-1-1,0 1 0,1-1 1,-1 1-1,1-1 0,-1 1 1,1-1-1,-1 0 0,1 1 1,0-1-1,-1 0 0,1 1 1,-1-1-1,1 0 0,-1 0 1,1 0-1,1 1 0,0-2 32,0 1 0,1 0-1,-1-1 1,0 0 0,0 1-1,1-1 1,-1 0-1,0 0 1,0-1 0,3-1-1,46-40 479,108-144-1749,-159 187 1196,0 0 0,0-1 0,0 1-1,0 0 1,0 0 0,0-1-1,0 1 1,1 0 0,-1 0 0,0 0-1,0-1 1,0 1 0,0 0-1,1 0 1,-1 0 0,0-1 0,0 1-1,1 0 1,-1 0 0,0 0-1,0 0 1,1 0 0,-1 0 0,0-1-1,0 1 1,1 0 0,-1 0-1,0 0 1,1 0 0,-1 0 0,0 0-1,0 0 1,1 0 0,-1 0-1,0 0 1,0 0 0,1 1 0,-1-1-1,0 0 1,1 0 0,-1 0-1,0 0 1,0 0 0,0 0 0,1 1-1,-1-1 1,0 0 0,0 0-1,1 0 1,-1 1 0,0-1 0,3 21 56,-9 36 643,5-52-720,0 2 136,1-1 1,-1 0-1,1 0 0,0 1 0,0-1 0,2 7 1,-2-12-80,0 0 1,0 0-1,1 0 1,-1-1-1,0 1 1,1 0-1,-1-1 0,0 1 1,1 0-1,-1-1 1,1 1-1,-1 0 1,1-1-1,0 1 1,-1-1-1,1 1 1,-1-1-1,1 1 1,0-1-1,-1 0 1,1 1-1,1-1 1,-1 1 0,1-1 0,0 0 0,-1 0 1,1 0-1,0 0 0,-1-1 0,1 1 1,0 0-1,-1-1 0,1 1 0,-1-1 1,1 0-1,-1 1 0,1-1 0,1-1 1,19-12 58,-2-1-1,0-1 1,0-1 0,27-31 0,-26 25-382,2 2 0,38-29 0,-61 49 295,0 1 0,1 0 1,-1-1-1,0 1 1,1 0-1,-1-1 1,1 1-1,-1 0 1,0 0-1,1 0 1,-1-1-1,1 1 1,-1 0-1,1 0 1,-1 0-1,0 0 0,1 0 1,-1 0-1,1 0 1,-1 0-1,1 0 1,-1 0-1,1 0 1,-1 0-1,1 0 1,-1 0-1,1 0 1,-1 1-1,0-1 1,1 0-1,-1 0 0,1 0 1,-1 1-1,0-1 1,1 0-1,-1 1 1,0-1-1,1 0 1,-1 1-1,0-1 1,1 0-1,-1 1 1,0-1-1,0 1 1,0-1-1,1 1 1,3 32 58,-11 38 203,8-35-61,4-29-760,5-21-1273,-8 8 244,0 0 0,-1 1 0,0-1 0,0 0 0,0 0-1,-1-6 1,1 9 707,0-30-12922</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51.729"/>
    </inkml:context>
    <inkml:brush xml:id="br0">
      <inkml:brushProperty name="width" value="0.025" units="cm"/>
      <inkml:brushProperty name="height" value="0.025" units="cm"/>
    </inkml:brush>
  </inkml:definitions>
  <inkml:trace contextRef="#ctx0" brushRef="#br0">4 0 9641,'-3'0'12940,"3"2"-10473,0 6-545,8 1-1122,5 0-672,8 1-832,5-1-2659,1-5-2435,2-4-2338</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52.156"/>
    </inkml:context>
    <inkml:brush xml:id="br0">
      <inkml:brushProperty name="width" value="0.025" units="cm"/>
      <inkml:brushProperty name="height" value="0.025" units="cm"/>
    </inkml:brush>
  </inkml:definitions>
  <inkml:trace contextRef="#ctx0" brushRef="#br0">120 358 19090,'-9'5'2386,"-2"2"-1511,1 0 0,0 1-1,0 0 1,0 1 0,1 0 0,-9 11-1,15-16-710,-1 0 0,1 0 0,0 1 0,0 0 0,1-1 0,-1 1 0,1 0-1,0 0 1,0 0 0,1 0 0,-1 0 0,1 1 0,0-1 0,1 0 0,-1 1 0,1-1 0,0 1-1,0-1 1,2 10 0,-1-14-172,0 1 0,0 0 0,0 0 0,1-1 1,-1 1-1,0 0 0,1-1 0,-1 1 0,1-1 0,-1 0 0,1 1 0,0-1 0,-1 0 0,1 0 0,0 0 0,0 0 0,0 0 0,0-1 1,0 1-1,0-1 0,0 1 0,0-1 0,0 0 0,0 1 0,0-1 0,0 0 0,0 0 0,0-1 0,0 1 0,0 0 0,0-1 0,2 0 0,4 0-84,-1 0-1,0-1 0,1 0 1,-1-1-1,0 1 0,0-1 0,10-7 1,-9 5 4,-1-1 1,0-1-1,-1 1 1,0-1 0,0 0-1,0-1 1,-1 1-1,0-1 1,0 0-1,-1 0 1,5-15 0,-4 9 85,0-1 1,-2 1 0,0-1 0,0 0 0,-2-1 0,1-17 0,-13 80-122,11-45 145,0 0 1,0 0-1,0-1 0,1 1 1,-1 0-1,0 0 0,1 0 1,-1-1-1,1 1 0,-1 0 1,1 0-1,0-1 0,0 1 1,0-1-1,0 1 1,0-1-1,0 1 0,0-1 1,0 1-1,1-1 0,-1 0 1,0 0-1,1 0 0,-1 0 1,1 0-1,-1 0 0,1 0 1,0 0-1,-1 0 1,1-1-1,0 1 0,0-1 1,0 1-1,-1-1 0,1 0 1,0 0-1,0 0 0,0 0 1,-1 0-1,1 0 1,0 0-1,0-1 0,3 0 1,4-1 50,0 0 0,-1 0 1,1-1-1,-1 0 1,0-1-1,0 1 0,0-2 1,8-4-1,5-8-82,-1-1-1,-1 0 1,0-2 0,-1 0-1,-2-1 1,0 0 0,-1-1-1,-1-1 1,-1-1 0,-1 0-1,17-50 1,-23 41-279,-6 33 281,0 0 0,0 0 1,0 0-1,-1-1 1,1 1-1,0 0 0,0 0 1,0 0-1,0-1 1,0 1-1,0 0 0,-1 0 1,1 0-1,0 0 0,0 0 1,0-1-1,-1 1 1,1 0-1,0 0 0,0 0 1,0 0-1,-1 0 0,1 0 1,0 0-1,0 0 1,0 0-1,-1 0 0,1 0 1,0 0-1,0 0 0,-1 0 1,1 0-1,0 0 1,0 0-1,-1 0 0,1 0 1,0 0-1,0 0 0,0 0 1,-1 0-1,1 0 1,0 0-1,0 0 0,0 1 1,-1-1-1,1 0 0,0 0 1,0 0-1,0 0 1,0 1-1,0-1 0,-1 0 1,1 0-1,0 1 1,-5 4-12,0 0 1,0 1-1,0 0 1,1 0 0,0 0-1,-4 7 1,-1 4 193,1 1-1,0 0 1,1 0 0,1 0-1,1 1 1,1 0 0,0 0-1,2 1 1,0-1 0,1 35-1,1-51-163,0-1 0,1 1-1,-1 0 1,1-1 0,-1 1 0,1-1-1,0 1 1,0-1 0,0 1-1,0-1 1,0 0 0,1 1 0,-1-1-1,1 0 1,0 0 0,-1 0-1,1 0 1,0 0 0,0 0 0,0-1-1,1 1 1,-1-1 0,0 1-1,0-1 1,1 0 0,-1 0 0,1 0-1,-1 0 1,1 0 0,0-1-1,-1 1 1,1-1 0,-1 0 0,1 1-1,0-1 1,-1-1 0,1 1-1,3-1 1,4 0 23,0 0-1,-1-1 0,1-1 1,-1 0-1,1 0 1,-1-1-1,0 0 0,-1 0 1,11-7-1,5-6-9,0-1 0,-2-2-1,0 0 1,34-41 0,-47 49 11,0 0 1,0 0-1,-1 0 0,-1-1 1,0-1-1,-1 1 1,-1-1-1,0 0 0,-1 0 1,0-1-1,2-20 1,-5 34-36,-1-1 0,0 1 0,0-1 0,0 0 0,0 1 0,0-1 0,0 1 0,0-1 0,0 1 0,-1-1 0,1 1 0,-1-1 1,1 1-1,-1-1 0,0 1 0,1 0 0,-1-1 0,0 1 0,-1-2 0,1 3-1,0-1 0,0 1 1,1-1-1,-1 1 0,0 0 0,0-1 1,0 1-1,0 0 0,0 0 0,0 0 1,0 0-1,0 0 0,0 0 0,0 0 0,0 0 1,0 0-1,0 0 0,0 0 0,1 1 1,-1-1-1,0 0 0,-1 1 0,-3 2 0,1-1-1,0 1 1,-1-1-1,2 1 1,-1 0-1,0 0 1,0 1-1,1-1 1,0 1-1,-4 5 1,2-1 0,1-1 0,1 1 0,-1 0 0,2 0 0,-1 0 0,1 0 0,0 0 0,0 1 0,1-1 0,0 10 0,1-14 0,0-1 0,0 1 0,0 0 0,1-1 0,-1 1 0,1 0 0,0-1 0,0 1 0,0-1 0,1 0 0,-1 1 0,1-1 0,0 0 0,0 0 0,0 0 0,0 0 0,0 0 0,1 0 0,-1-1 0,1 1 0,0-1 0,0 0 0,0 0 0,0 0 0,6 3 0,2-1-272,0 0 0,0-1 0,1 0 0,-1 0 0,1-2 0,17 1 0,-13-1-899,0-2 1,-1 0-1,1 0 1,22-6-1,21-14-9297</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53.095"/>
    </inkml:context>
    <inkml:brush xml:id="br0">
      <inkml:brushProperty name="width" value="0.025" units="cm"/>
      <inkml:brushProperty name="height" value="0.025" units="cm"/>
    </inkml:brush>
  </inkml:definitions>
  <inkml:trace contextRef="#ctx0" brushRef="#br0">0 302 19506,'1'9'1650,"7"120"986,5 61-934,-9-167-1631,0 0 1,1 0-1,1-1 1,1 0 0,21 42-1,-26-60-82,0 0 1,0 0-1,0 0 0,1-1 0,-1 0 1,1 1-1,0-1 0,0 0 0,1 0 1,-1 0-1,1-1 0,-1 1 0,1-1 1,0 0-1,0 0 0,0 0 0,6 2 0,-6-4 12,0 1 0,-1-1 0,1 0 0,-1 0-1,1 0 1,0-1 0,-1 1 0,1-1 0,-1 0-1,1 0 1,-1 0 0,1 0 0,-1-1 0,0 1-1,1-1 1,-1 0 0,0 0 0,0 0 0,0-1-1,-1 1 1,4-4 0,9-10 126,-1-1 0,0 0-1,-2-1 1,0 0 0,-1-1 0,-1 0-1,-1-1 1,0 0 0,-2-1 0,0 1 0,4-25-1,-1-8 339,-2 0-1,-2-1 1,-2-69-1,-4 118-598,-1 7 46,0 19 10,-2 36 53,5-25 26,0 1 1,12 51 0,-10-68-2,0-1-1,1 1 0,0-2 0,2 1 1,-1-1-1,2 1 0,12 18 1,-18-31 22,0 1 1,1 0 0,-1 0 0,0-1 0,1 1 0,0-1 0,-1 0 0,1 0 0,0 0 0,0 0 0,0 0 0,1 0 0,-1-1-1,0 0 1,0 0 0,1 0 0,-1 0 0,1 0 0,6 0 0,-5-1 70,0-1 0,0 0 0,-1 0 0,1 0 0,0-1 1,-1 1-1,1-1 0,-1 0 0,0 0 0,1-1 0,-1 1 0,7-7 0,4-5 211,-1 0 0,0-1 0,-1 0-1,0-1 1,17-31 0,-14 19-242,-2 1-1,-1-2 1,-2 1-1,-1-2 1,12-51 0,-18 58-51,0 0 1,-2 0 0,0 0-1,-2 0 1,0 0 0,-2 0 0,-1 1-1,-7-33 1,7 44-2,-1 1-1,0-1 1,-1 1-1,-5-11 1,9 20-17,0-1-1,1 0 1,-1 1 0,0-1 0,0 1-1,0-1 1,0 1 0,0-1 0,0 1-1,-1 0 1,1-1 0,0 1-1,-1 0 1,1 0 0,-1 0 0,1 0-1,-1 0 1,0 0 0,1 1-1,-1-1 1,0 0 0,1 1 0,-1-1-1,0 1 1,0 0 0,0 0-1,1-1 1,-1 1 0,0 0 0,0 1-1,0-1 1,-3 1 0,4 0-106,-1 0 0,1 0 1,0 1-1,0-1 0,-1 1 0,1-1 1,0 1-1,0-1 0,1 1 1,-1-1-1,0 1 0,0 0 0,1 0 1,-1-1-1,1 1 0,-1 0 1,1 0-1,0 0 0,0-1 0,0 3 1,0 46-3359,0-35 1077,1 9-3435,0-7-3140</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53.691"/>
    </inkml:context>
    <inkml:brush xml:id="br0">
      <inkml:brushProperty name="width" value="0.025" units="cm"/>
      <inkml:brushProperty name="height" value="0.025" units="cm"/>
    </inkml:brush>
  </inkml:definitions>
  <inkml:trace contextRef="#ctx0" brushRef="#br0">97 115 16271,'0'-8'2483,"1"3"-2053,-1-37 3296,0 40-3527,0 1 0,0-1 0,0 1 0,0-1 0,-1 1 0,1 0 0,0-1 0,-1 1 0,1 0 0,-1-1-1,0 1 1,1 0 0,-1-1 0,0 1 0,0 0 0,0 0 0,1 0 0,-1 0 0,0 0 0,-1 0 0,1 0 0,0 0 0,0 0 0,0 0-1,-1 1 1,1-1 0,-2 0 0,1 1-141,0 0 1,0 1-1,1-1 0,-1 1 0,0-1 0,1 1 0,-1 0 1,1 0-1,-1 0 0,0 0 0,1 0 0,0 0 0,-1 0 0,1 0 1,0 1-1,0-1 0,-1 1 0,1-1 0,0 1 0,0-1 1,1 1-1,-1-1 0,0 1 0,0 0 0,1-1 0,-1 3 1,-19 55-171,18-53 185,-3 12-40,1 0 0,1 0-1,0 0 1,1 0 0,1 1 0,1-1-1,2 22 1,-2-39-25,0 1-1,0-1 1,0 0 0,1 0 0,-1 1 0,0-1-1,1 0 1,-1 0 0,0 0 0,1 0-1,0 1 1,-1-1 0,1 0 0,-1 0-1,1 0 1,0 0 0,0 0 0,0-1-1,0 1 1,0 0 0,0 0 0,0 0-1,0-1 1,0 1 0,0 0 0,0-1-1,0 1 1,2 0 0,-1-1 12,1 0 0,-1 0 0,1-1 0,-1 1 1,1 0-1,-1-1 0,1 0 0,-1 1 0,1-1 0,-1 0 0,0 0 0,0-1 1,3 0-1,6-5 69,-1-1 1,0 0 0,0 0 0,13-14 0,-5 0-14,0-1 1,-2 0 0,16-28-1,-26 40-52,0-1-1,-1 0 0,0 0 0,-1 0 1,0-1-1,-1 1 0,-1-1 0,0 0 0,1-14 1,-16 64-286,8-15 259,1-1 0,1 1 0,0 1 0,2-1 0,1 0 0,2 25 0,-2-46 1,0 0 0,0 0-1,1 0 1,-1 1 0,0-1 0,1 0 0,-1 0 0,1 0 0,-1 0 0,1 0 0,-1 0 0,1 0-1,0 0 1,-1 0 0,1 0 0,0 0 0,0 0 0,0 0 0,0 0 0,0-1 0,0 1 0,0 0-1,0-1 1,0 1 0,2 0 0,-1-1-61,0 1 1,0-1-1,1 0 0,-1 0 0,0-1 0,0 1 1,0 0-1,0-1 0,1 1 0,-1-1 1,0 0-1,0 0 0,2-1 0,5-3-570,-1 0-1,1 0 0,-1-1 1,0-1-1,7-6 1,20-28-4449,-1-6-2141</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54.143"/>
    </inkml:context>
    <inkml:brush xml:id="br0">
      <inkml:brushProperty name="width" value="0.025" units="cm"/>
      <inkml:brushProperty name="height" value="0.025" units="cm"/>
    </inkml:brush>
  </inkml:definitions>
  <inkml:trace contextRef="#ctx0" brushRef="#br0">111 348 5573,'0'0'12113,"-10"13"-8136,-6 11-2778,1-1-1,-24 52 1,33-63-846,1 1 1,1-1 0,0 1-1,0 0 1,1 1 0,1-1-1,0 1 1,1-1 0,2 27-1,-1-39-352,0 0-1,0 0 1,0 1-1,1-1 1,-1 0-1,1 1 0,-1-1 1,1 0-1,-1 0 1,1 0-1,0 1 1,-1-1-1,1 0 1,0 0-1,0 0 1,0 0-1,0 0 0,0-1 1,0 1-1,0 0 1,0 0-1,0-1 1,0 1-1,0 0 1,1-1-1,-1 1 1,0-1-1,0 0 0,1 1 1,-1-1-1,0 0 1,1 0-1,-1 0 1,0 0-1,1 0 1,-1 0-1,0 0 1,1 0-1,1-1 0,2 0 6,0 0 0,0-1 0,0 1-1,0-1 1,0 0 0,0-1-1,0 1 1,8-7 0,3-5 9,0-1 0,-1 0 1,0-1-1,-2-1 1,0 0-1,-1-1 0,0 0 1,-2-1-1,0-1 0,-1 1 1,10-36-1,-7 14-9,-2 1 0,-2-1-1,-2 0 1,-2-1 0,-1-45 0,-3 78-7,0 0 0,-1-1 0,0 1 0,-1 0 0,0 0 1,-6-15-1,8 22-7,-1 0 0,0 1 1,1-1-1,-1 0 1,0 1-1,0-1 0,0 1 1,0 0-1,0-1 0,0 1 1,-1 0-1,1-1 0,0 1 1,-1 0-1,1 0 1,-1 0-1,1 0 0,-1 0 1,1 1-1,-1-1 0,0 0 1,1 1-1,-1-1 1,0 1-1,0 0 0,1 0 1,-1-1-1,0 1 0,0 0 1,1 0-1,-1 0 0,0 1 1,0-1-1,1 0 1,-1 1-1,0-1 0,0 1 1,1 0-1,-1-1 0,1 1 1,-1 0-1,1 0 1,-3 2-1,-1 0-11,0 2 0,0-1 1,0 0-1,0 1 0,1 0 0,-1 0 1,1 1-1,1-1 0,-1 1 0,-4 9 0,-26 66 43,32-74-23,1-6 1,-4 13 48,0 0 0,1 1 0,-2 15-1,5-28-47,1 0 0,-1 1 0,1-1 0,0 0-1,0 0 1,0 1 0,0-1 0,0 0 0,0 0 0,0 0 0,1 1-1,-1-1 1,1 0 0,-1 0 0,1 0 0,0 0 0,0 0-1,0 0 1,0 0 0,1 0 0,-1 0 0,0-1 0,1 1 0,-1 0-1,1-1 1,-1 1 0,1-1 0,0 0 0,3 3 0,9 0-122,0-1 1,0-1 0,0 0-1,18 1 1,-13-2-446,1 1 1,25 6-1,-40-7 381,-1 0-1,0 1 1,0-1-1,0 1 1,0 0-1,0 0 1,0 0-1,0 1 1,-1-1-1,1 1 1,-1 0-1,0 0 1,0 0-1,0 1 1,4 4-1,-5-4 86,0 1-1,-1 0 1,1-1-1,-1 1 1,0 0-1,0 0 0,0 0 1,-1-1-1,1 1 1,-1 0-1,-1 0 1,0 5-1,1-3-379,0-1-1,0 1 1,0-1 0,1 0-1,-1 1 1,3 6 0,-3-13 226,1 1 1,-1 0 0,0 0 0,1 0-1,-1 0 1,1 0 0,-1-1 0,1 1-1,-1 0 1,1 0 0,0-1 0,-1 1-1,1-1 1,0 1 0,0 0 0,-1-1 0,1 1-1,0-1 1,0 0 0,0 1 0,0-1-1,0 0 1,-1 1 0,1-1 0,0 0-1,0 0 1,0 0 0,0 0 0,0 0-1,0 0 1,0 0 0,0 0 0,0 0-1,0 0 1,0 0 0,0-1 0,-1 1-1,1 0 1,1-1 0,16-11-5284</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54.503"/>
    </inkml:context>
    <inkml:brush xml:id="br0">
      <inkml:brushProperty name="width" value="0.025" units="cm"/>
      <inkml:brushProperty name="height" value="0.025" units="cm"/>
    </inkml:brush>
  </inkml:definitions>
  <inkml:trace contextRef="#ctx0" brushRef="#br0">132 133 448,'4'-12'9743,"-3"8"-9066,4-7 921,-2-1-1,0 0 1,0 0 0,-1 0 0,-1-1 0,0-18 0,-1 30-1503,0 0 1,0 1-1,0-1 1,0 0-1,-1 1 1,1-1 0,0 1-1,-1-1 1,1 0-1,0 1 1,-1-1-1,1 1 1,-1-1-1,1 1 1,-1-1-1,1 1 1,-1 0-1,1-1 1,-1 1-1,1 0 1,-1-1-1,0 1 1,1 0-1,-1-1 1,1 1-1,-1 0 1,0 0-1,1 0 1,-1 0 0,0 0-1,1 0 1,-1 0-1,0 0 1,1 0-1,-1 0 1,0 0-1,1 0 1,-1 0-1,0 1 1,1-1-1,-1 0 1,0 0-1,1 1 1,-1-1-1,1 0 1,-1 1-1,1-1 1,-1 1-1,0-1 1,-30 21 610,31-20-701,-13 10 118,2 0-1,0 1 0,0 1 0,1 0 1,1 0-1,0 1 0,0 0 0,-6 17 0,16-30-120,-1-1 0,0 1-1,1-1 1,-1 0-1,1 1 1,-1-1-1,1 1 1,-1-1-1,1 0 1,-1 1-1,1-1 1,-1 0 0,1 0-1,0 0 1,-1 1-1,1-1 1,-1 0-1,1 0 1,0 0-1,-1 0 1,1 0 0,-1 0-1,1 0 1,0 0-1,-1 0 1,1 0-1,0-1 1,-1 1-1,1 0 1,-1 0-1,1 0 1,-1-1 0,1 1-1,0-1 1,26-6 61,-4-3-432,2 1 0,-1 1 0,1 2 0,0 0 0,0 1 0,1 2 0,41-1 0,-65 4 380,0 1 1,0-1-1,-1 0 1,1 0-1,0 1 1,-1-1-1,1 1 0,0-1 1,-1 1-1,1 0 1,-1 0-1,1-1 1,-1 1-1,1 0 1,-1 1-1,0-1 1,0 0-1,1 0 1,-1 0-1,0 1 1,0-1-1,0 0 0,0 1 1,0-1-1,-1 1 1,1 0-1,0-1 1,-1 1-1,1-1 1,-1 1-1,1 0 1,-1 0-1,0-1 1,0 1-1,0 0 0,0-1 1,0 1-1,0 0 1,0 0-1,-1-1 1,1 1-1,-1 2 1,-1 5 279,0 0 0,-1 0 0,0 0 0,0 0 0,-1 0 0,-6 11 0,5-11-64,-36 53 1041,38-58-1197,-1 0 0,1 0 0,-1 0 0,0 0-1,0 0 1,0-1 0,0 0 0,-1 0 0,1 0-1,-10 4 1,13-7-98,0 0-1,1 0 1,-1 0-1,1 0 1,-1 0-1,1 0 1,-1 0-1,1 0 1,-1-1-1,1 1 1,-1 0-1,1 0 1,-1-1 0,1 1-1,0 0 1,-1 0-1,1-1 1,-1 1-1,1-1 1,0 1-1,-1 0 1,1-1-1,0 1 1,-1-1-1,1 1 1,0-1-1,0 1 1,0-1-1,-1 1 1,1-1-1,0 1 1,0-1-1,0 1 1,0-1-1,0 1 1,0-1-1,0 1 1,0-1-1,0 1 1,0-1-1,0 1 1,0-1 0,1-30-1796,-1 29 1566,3-21-1643,1 1 0,1 0 0,8-24 0,2-6-1909,3-20-1849</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55.131"/>
    </inkml:context>
    <inkml:brush xml:id="br0">
      <inkml:brushProperty name="width" value="0.025" units="cm"/>
      <inkml:brushProperty name="height" value="0.025" units="cm"/>
    </inkml:brush>
  </inkml:definitions>
  <inkml:trace contextRef="#ctx0" brushRef="#br0">6 39 14542,'0'0'12310,"0"16"-12032,-5 446 3346,5-460-3584,0-1 0,0 1-1,0 0 1,0-1 0,0 1-1,0 0 1,0-1 0,1 1-1,-1 0 1,0-1 0,1 1-1,0-1 1,-1 1 0,1-1-1,0 1 1,0-1 0,0 1-1,0-1 1,0 0 0,0 1-1,0-1 1,0 0 0,1 0-1,-1 0 1,0 0 0,1 0-1,1 1 1,-2-2-15,1 0 0,0 0 0,-1 0 0,1 0 0,0 0 1,-1-1-1,1 1 0,0 0 0,-1-1 0,1 1 0,0-1 0,-1 0 0,1 1 0,-1-1 1,1 0-1,-1 0 0,1 0 0,-1 0 0,0 0 0,0 0 0,1 0 0,-1-1 0,0 1 0,0 0 1,0-1-1,1-2 0,4-6 1,0 0 0,-1 0 0,0-1 1,-1 1-1,0-1 0,0 0 0,-1-1 0,2-20 1,-2 10-104,-2 0 1,0-1 0,-5-36-1,-2 30-89,6 28 158,-1 0 0,1 0 0,0 0 0,-1 1 1,1-1-1,0 0 0,-1 0 0,1 0 1,-1 1-1,0-1 0,1 0 0,-1 1 1,1-1-1,-1 0 0,0 1 0,0-1 0,1 1 1,-1-1-1,0 1 0,0-1 0,0 1 1,1 0-1,-1-1 0,0 1 0,0 0 1,0 0-1,-2-1 0,3 2-6,-1-1 1,0 1-1,1-1 0,-1 0 0,1 1 1,-1-1-1,1 1 0,-1 0 0,1-1 0,-1 1 1,1-1-1,0 1 0,-1 0 0,1-1 1,0 1-1,-1 0 0,1-1 0,0 1 1,0 0-1,0-1 0,0 1 0,0 0 1,0-1-1,0 1 0,0 0 0,0 1 1,0 26-44,0-22 21,0 0 30,0 0 0,0 0 0,0-1-1,1 1 1,0 0 0,0 0 0,1-1 0,0 1 0,0-1 0,0 0 0,0 1 0,1-1 0,5 7 0,-5-9 4,0 0 1,0 0-1,0-1 0,0 1 0,0-1 0,1 0 0,-1 0 1,1 0-1,-1 0 0,1-1 0,0 0 0,0 1 0,0-1 1,0-1-1,0 1 0,0 0 0,0-1 0,0 0 0,0 0 1,6-1-1,1 0 20,-1-1-1,0-1 1,1 0 0,-1 0-1,0-1 1,0 0 0,-1-1 0,1 0-1,-1 0 1,0-1 0,0 0 0,9-10-1,14-12-411,44-53 0,-74 79 354,57-65-1439,-60 94 1148,-6 7 692,4-17 30,0-1-1,-2 34 0,5-49-372,0 0 0,0 0-1,0 0 1,0-1 0,0 1-1,0 0 1,0 0 0,0 0-1,0 0 1,1 0 0,-1 0-1,0 0 1,1 0 0,-1-1-1,1 1 1,-1 0 0,1 0-1,-1-1 1,1 1 0,-1 0 0,1-1-1,0 1 1,-1 0 0,1-1-1,0 1 1,0-1 0,-1 1-1,1-1 1,0 1 0,1-1-1,1 1 19,0-1-1,-1 0 0,1 0 1,0 0-1,0 0 1,-1 0-1,1 0 1,0-1-1,-1 0 0,5-1 1,5-3 60,0 0 1,0-1 0,17-11-1,116-94-422,-38 26-282,-105 83 602,0 1 0,0-1 0,0 0 0,1 1 0,-1-1 0,0 1 1,1 0-1,-1 0 0,1 0 0,-1 0 0,1 0 0,0 1 0,-1-1 0,4 0 0,-5 2 6,0 0 0,0 0 0,0-1 1,0 1-1,0 0 0,0 0 0,0 0 0,0 0 0,0 0 0,-1 0 1,1 0-1,0 1 0,-1-1 0,1 0 0,0 0 0,-1 0 0,0 1 0,1-1 1,-1 0-1,0 1 0,1-1 0,-1 0 0,0 1 0,0-1 0,0 0 0,-1 3 1,1 2 34,1-1 0,-1 1 0,1-1 0,0 0 0,1 1 0,-1-1 0,1 0 0,0 0 0,0 0 0,1 0 0,4 7 0,-5-10-13,1 0 0,-1 0 0,1 0 0,-1-1-1,1 1 1,0 0 0,-1-1 0,1 0 0,0 0 0,0 0 0,0 0 0,0 0-1,0 0 1,0-1 0,0 0 0,1 1 0,-1-1 0,0 0 0,0-1 0,0 1-1,0-1 1,3 0 0,15-4-53,-1-2 0,0 0 0,0-1 0,-1-1 0,0-1 0,-1 0-1,25-19 1,14-7-1161,-17 14-202,12-8-2490,-18 9-2716,-11 4-3095</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4.064"/>
    </inkml:context>
    <inkml:brush xml:id="br0">
      <inkml:brushProperty name="width" value="0.025" units="cm"/>
      <inkml:brushProperty name="height" value="0.025" units="cm"/>
    </inkml:brush>
  </inkml:definitions>
  <inkml:trace contextRef="#ctx0" brushRef="#br0">0 0 4228,'0'0'2434</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55.802"/>
    </inkml:context>
    <inkml:brush xml:id="br0">
      <inkml:brushProperty name="width" value="0.025" units="cm"/>
      <inkml:brushProperty name="height" value="0.025" units="cm"/>
    </inkml:brush>
  </inkml:definitions>
  <inkml:trace contextRef="#ctx0" brushRef="#br0">5 115 16528,'0'0'8258,"0"13"-6448,-2 40-818,-1-9-391,6 77 0,-3-120-596,0 1 0,0-1-1,0 1 1,0-1 0,1 0 0,-1 1 0,0-1 0,1 0-1,-1 1 1,1-1 0,-1 0 0,1 1 0,0-1 0,-1 0-1,1 0 1,0 0 0,0 1 0,0-1 0,0 0 0,0 0-1,0-1 1,0 1 0,0 0 0,1 0 0,-1 0 0,0-1-1,0 1 1,1-1 0,-1 1 0,0-1 0,1 1 0,-1-1-1,0 0 1,1 1 0,-1-1 0,1 0 0,-1 0 0,1 0-1,-1 0 1,0-1 0,1 1 0,-1 0 0,1 0 0,-1-1-1,0 1 1,2-2 0,3 0 41,0-1 0,0 0 0,0 0 0,0-1 0,0 0 0,-1 0 0,0 0 0,7-7 0,3-7 130,-1 0 0,0-1 0,-2-1 0,0 0 0,-1 0 1,-1-1-1,-1-1 0,0 0 0,-2 0 0,-1 0 0,-1-1 1,-1 0-1,3-45 0,-9 144-194,0-43 16,1-1 1,1 0-1,2 1 1,1-1 0,9 39-1,-12-69-21,1 0 0,-1 0-1,0 0 1,1 0 0,-1 0 0,1-1-1,0 1 1,0 0 0,0 0-1,0-1 1,0 1 0,0 0 0,0-1-1,0 1 1,1-1 0,-1 0 0,0 1-1,1-1 1,-1 0 0,1 0-1,0 0 1,-1 0 0,1 0 0,0 0-1,0 0 1,0-1 0,-1 1 0,1-1-1,0 1 1,0-1 0,0 0-1,0 1 1,0-1 0,0 0 0,0 0-1,0-1 1,0 1 0,3-1 0,1-1-165,0-1 1,0 0 0,0 0-1,-1-1 1,1 1 0,-1-1-1,0 0 1,0-1 0,0 1-1,6-8 1,2-5-1523,-1 1 1,-1-1-1,16-30 0,2-27-6009,-12 3-3070</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56.147"/>
    </inkml:context>
    <inkml:brush xml:id="br0">
      <inkml:brushProperty name="width" value="0.025" units="cm"/>
      <inkml:brushProperty name="height" value="0.025" units="cm"/>
    </inkml:brush>
  </inkml:definitions>
  <inkml:trace contextRef="#ctx0" brushRef="#br0">35 1 18225,'-3'12'1970,"3"-9"-1841,-24 146 5438,20-118-4698,1 0 0,2 1 0,4 37-1,-3-67-861,0-1-1,0 0 0,0 1 0,0-1 0,1 1 0,-1-1 0,0 0 0,1 1 0,0-1 0,-1 0 0,1 1 1,0-1-1,-1 0 0,1 0 0,0 0 0,0 1 0,0-1 0,0 0 0,0-1 0,0 1 0,1 0 0,-1 0 1,0 0-1,0 0 0,0-1 0,1 1 0,-1-1 0,1 1 0,-1-1 0,0 0 0,1 1 0,-1-1 0,1 0 1,-1 0-1,0 0 0,1 0 0,-1 0 0,1 0 0,-1 0 0,1 0 0,-1-1 0,0 1 0,1-1 0,-1 1 1,3-2-1,8-2-57,-1-1-1,1-1 1,-1 0 0,12-8 0,-13 8-331,-5 3 149,1 0 0,-1 0 0,1 0 0,0 1 0,0-1 1,0 2-1,1-1 0,11-1 0,-16 3 225,-1 0 0,1 0 1,0 0-1,0 0 0,-1 1 1,1-1-1,0 1 0,-1-1 1,1 1-1,-1-1 0,1 1 0,-1 0 1,1 0-1,-1 0 0,1 0 1,-1 0-1,0 0 0,1 0 1,-1 1-1,0-1 0,0 0 0,0 1 1,0-1-1,0 1 0,0-1 1,0 1-1,-1-1 0,1 1 0,-1 0 1,1-1-1,-1 1 0,1 0 1,-1-1-1,0 1 0,0 0 1,0 3-1,1 5 230,-1 1-1,0 0 1,-1 0 0,-1 0 0,1 0 0,-1-1 0,-1 1-1,0-1 1,-1 1 0,0-1 0,-7 13 0,8-18-71,0 1 0,0-1 0,0 0 0,-1 0 0,0 0 0,0 0 0,0 0 0,-1-1 0,1 0 0,-1 0 0,0 0 0,0-1 0,-1 1 0,1-1 0,-1-1 0,1 1 0,-1-1 0,0 0 0,0 0 0,0 0 0,-7 0 0,12-2-171,-1 0-1,1 0 1,0 0-1,0 0 1,0-1-1,-1 1 1,1 0-1,0-1 0,0 1 1,0-1-1,0 1 1,0-1-1,0 0 1,0 1-1,0-1 1,0 0-1,0 0 1,0 0-1,0 1 1,0-1-1,1 0 1,-1 0-1,0 0 1,1 0-1,-1-1 1,1 1-1,-1 0 1,1 0-1,-1 0 0,1 0 1,0 0-1,-1-1 1,1 1-1,0-1 1,-2-50-2654,2 42 1812,0 3-156,0 0 1,1-1-1,0 1 1,0 0-1,1 0 1,0 0-1,0 0 1,1 0-1,3-7 1,14-22-6340</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56.543"/>
    </inkml:context>
    <inkml:brush xml:id="br0">
      <inkml:brushProperty name="width" value="0.025" units="cm"/>
      <inkml:brushProperty name="height" value="0.025" units="cm"/>
    </inkml:brush>
  </inkml:definitions>
  <inkml:trace contextRef="#ctx0" brushRef="#br0">1 320 5093,'0'0'4142,"9"-4"1869,-3 2-5064,0-1 0,0 0 0,-1 0 0,0 0 0,1-1-1,-1 0 1,0 0 0,-1 0 0,1 0 0,-1-1 0,0 0-1,0 0 1,0 0 0,4-8 0,-6 8-615,0 1 0,0-1 0,-1 0 0,0 0-1,0 0 1,0 0 0,0 0 0,0-8 0,-1 13-333,0 0-1,0-1 1,0 1 0,0 0-1,0 0 1,0 0 0,0-1-1,0 1 1,-1 0-1,1 0 1,0-1 0,0 1-1,0 0 1,0 0 0,0 0-1,0-1 1,0 1 0,0 0-1,-1 0 1,1 0 0,0-1-1,0 1 1,0 0-1,0 0 1,-1 0 0,1 0-1,0 0 1,0-1 0,0 1-1,-1 0 1,1 0 0,0 0-1,0 0 1,-1 0 0,1 0-1,0 0 1,0 0-1,-1 0 1,1 0 0,0 0-1,0 0 1,0 0 0,-1 0-1,1 0 1,-16 6-41,-9 13-4,-10 30 14,33-46 26,0 0 0,1 0 1,-1 0-1,1 0 0,0 0 1,0 1-1,0-1 0,1 0 1,-1 1-1,1-1 0,0 1 0,-1-1 1,2 0-1,-1 1 0,1 3 1,0-6 1,-1 1 1,1-1-1,0 0 1,0 1 0,0-1-1,0 0 1,0 1-1,1-1 1,-1 0-1,0 0 1,0 0 0,1 0-1,-1-1 1,1 1-1,-1 0 1,1 0-1,-1-1 1,1 1 0,-1-1-1,1 1 1,0-1-1,-1 0 1,1 0 0,-1 0-1,3 0 1,51 0-137,-43 0 75,5-2 29,-1 0-1,0-1 1,0-1 0,0 0-1,0-1 1,0-1-1,22-12 1,-27 12 117,1 0 1,-1-1-1,0 0 1,0-1-1,-1 0 1,0-1-1,0 0 0,-1-1 1,16-20-1,-23 27-65,0 0-1,-1 1 1,1-1-1,-1 0 0,1 0 1,-1 0-1,0 0 1,0-1-1,0 1 1,0 0-1,-1 0 0,1-1 1,-1 1-1,0 0 1,0-1-1,0 1 1,0 0-1,-1-1 0,1 1 1,-1 0-1,0 0 1,0-1-1,0 1 1,0 0-1,-4-6 0,-1 1-19,-1 1-1,-1-1 1,1 1-1,-1 0 1,0 0-1,-16-8 0,15 8-319,-1 1-1,1-1 0,1-1 1,-16-15-1,56 24-2921,24 12-1567,-22 0-6715</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56.904"/>
    </inkml:context>
    <inkml:brush xml:id="br0">
      <inkml:brushProperty name="width" value="0.025" units="cm"/>
      <inkml:brushProperty name="height" value="0.025" units="cm"/>
    </inkml:brush>
  </inkml:definitions>
  <inkml:trace contextRef="#ctx0" brushRef="#br0">1 132 21428,'0'0'224,"104"-41"801,-27 18 417,10 0-1250,1 1-1890,-2 0-9576</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57.564"/>
    </inkml:context>
    <inkml:brush xml:id="br0">
      <inkml:brushProperty name="width" value="0.025" units="cm"/>
      <inkml:brushProperty name="height" value="0.025" units="cm"/>
    </inkml:brush>
  </inkml:definitions>
  <inkml:trace contextRef="#ctx0" brushRef="#br0">163 421 6726,'2'-12'10565,"0"4"-9725,0 1 71,0-1-1,-1 1 0,0-1 0,0 1 1,-1-1-1,0-13 0,-1 18-788,1 1-1,-1 0 1,0 0-1,1 0 1,-1 0-1,0 0 1,0 0-1,0 0 1,-1 0-1,1 0 1,0 0-1,-1 1 1,1-1-1,-1 0 1,1 1-1,-1-1 1,0 1-1,0 0 1,0 0-1,1-1 0,-1 1 1,-1 0-1,1 1 1,0-1-1,0 0 1,0 1-1,0-1 1,0 1-1,-1-1 1,1 1-1,0 0 1,-3 0-1,2 0-92,-1 0 1,1 0-1,-1 0 0,1 0 0,0 1 0,-1-1 0,1 1 0,-1 0 0,1 0 1,0 0-1,-1 1 0,1-1 0,0 1 0,0 0 0,0-1 0,0 1 0,1 1 1,-4 1-1,2 1-28,0 0 0,0 0 1,0 1-1,1-1 0,-1 1 0,1-1 1,1 1-1,-1 0 0,-1 8 1,-2 7-32,2 1 0,0-1 0,2 1 0,-1 37 0,3-57 26,0 0 0,0 0 0,0 0 0,0-1 1,0 1-1,0 0 0,0 0 0,1 0 0,-1 0 1,1 0-1,-1 0 0,1-1 0,0 1 0,0 0 0,0-1 1,0 1-1,0 0 0,0-1 0,0 1 0,2 1 1,-2-2-2,0-1 0,1 0 1,-1 1-1,0-1 0,1 0 1,-1 0-1,0 0 0,1 0 1,-1 0-1,0 0 0,0 0 1,1 0-1,-1 0 1,0-1-1,1 1 0,-1-1 1,0 1-1,0-1 0,0 1 1,0-1-1,3-1 0,5-4 9,0-1 0,-1 0-1,1-1 1,-1 0 0,10-13 0,11-17 76,-2-1-1,-1-1 1,30-65 0,-44 80 91,-2-1-1,-1 0 0,0-1 0,-2 0 0,-1 0 1,-2 0-1,3-38 0,-7 64-163,0 0-1,0 0 1,1 0 0,-1 0 0,0 0-1,0 0 1,0 0 0,0 0-1,0 0 1,0 0 0,-1 0-1,1 0 1,0 0 0,0 0-1,-1 0 1,1 0 0,0 0-1,-1 0 1,1 0 0,-1 1-1,1-1 1,-1 0 0,0 0-1,1 0 1,-1 1 0,0-1-1,-1 0 1,1 1-3,0 1-1,0-1 1,0 1 0,0 0-1,0 0 1,0 0-1,1 0 1,-1 0 0,0 0-1,0 0 1,1 0 0,-1 0-1,0 0 1,1 0 0,-1 0-1,1 0 1,-1 0 0,1 1-1,0-1 1,-1 0-1,1 2 1,-7 29 1,2-1 1,1 1-1,2 0 0,1 0 1,1 0-1,5 37 0,-3-60 10,-1 0 0,1 0-1,1 0 1,0 0-1,0-1 1,0 1 0,1-1-1,1 0 1,-1 0-1,1 0 1,1-1 0,9 12-1,-12-17-203,0 1-1,0-1 0,0 1 1,0-1-1,0 0 0,1 0 1,-1 0-1,1-1 1,-1 1-1,1-1 0,-1 0 1,1 0-1,6 1 0,-6-2-383,0 0-1,0 0 1,0 0-1,0-1 0,0 0 1,0 0-1,-1 0 0,1 0 1,0 0-1,-1-1 1,1 0-1,-1 1 0,1-1 1,-1-1-1,6-4 0,21-21-8992</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58.161"/>
    </inkml:context>
    <inkml:brush xml:id="br0">
      <inkml:brushProperty name="width" value="0.025" units="cm"/>
      <inkml:brushProperty name="height" value="0.025" units="cm"/>
    </inkml:brush>
  </inkml:definitions>
  <inkml:trace contextRef="#ctx0" brushRef="#br0">39 202 18546,'0'0'4740,"-3"11"-2226,0-2-2096,0 0 112,0 1 0,0 0 1,1 0-1,0 0 0,1 0 0,0 0 0,1 1 0,1 13 0,-1-24-520,0 1 0,0-1 0,0 1 0,0-1 0,0 0 0,0 1 0,1-1-1,-1 0 1,0 1 0,0-1 0,1 1 0,-1-1 0,0 0 0,0 1 0,1-1 0,-1 0-1,0 0 1,1 1 0,-1-1 0,0 0 0,1 0 0,-1 1 0,1-1 0,-1 0 0,0 0-1,1 0 1,-1 0 0,1 0 0,-1 0 0,1 0 0,-1 0 0,0 0 0,1 0 0,-1 0-1,1 0 1,-1 0 0,1 0 0,-1 0 0,0 0 0,1 0 0,-1 0 0,1 0 0,-1-1-1,0 1 1,1 0 0,-1 0 0,0-1 0,1 1 0,-1 0 0,0 0 0,1-1 0,-1 1-1,0 0 1,1-1 0,16-19 103,-15 13-135,0 0 0,0 0-1,0-1 1,-1 1 0,0-1 0,0 0-1,-1 1 1,-1-14 0,0 18-28,1 0 0,-1 0 0,1 0 0,-1 0 0,0-1 0,0 1 0,0 1 0,-1-1 0,1 0 0,-4-4 0,4 6-12,0 0 0,0 0 1,0 0-1,0 0 0,0 0 0,-1 0 0,1 0 0,0 0 0,0 1 0,-1-1 1,1 0-1,-1 1 0,1-1 0,-1 1 0,1 0 0,-1-1 0,1 1 1,-1 0-1,1 0 0,-1 0 0,1 0 0,-3 1 0,2 0 36,1 0-1,0 0 0,0 0 1,0 0-1,0 0 1,0 0-1,0 0 0,0 1 1,0-1-1,0 0 0,0 1 1,1-1-1,-1 0 1,1 1-1,-1-1 0,1 1 1,0-1-1,-1 1 1,1-1-1,0 1 0,0 0 1,0-1-1,0 1 1,0-1-1,1 3 0,1 43-28,-2-44 59,0 1-1,1-1 1,-1 1 0,1-1 0,0 1-1,0-1 1,0 1 0,1-1 0,-1 0-1,1 1 1,0-1 0,0 0 0,0 0-1,0 0 1,0 0 0,1-1 0,-1 1 0,1-1-1,0 1 1,0-1 0,-1 0 0,2 0-1,-1 0 1,0-1 0,0 1 0,0-1-1,1 1 1,-1-1 0,1 0 0,-1-1-1,1 1 1,-1 0 0,1-1 0,0 0-1,-1 0 1,1 0 0,6-1 0,1-1 59,0 0 1,1 0 0,-2-1-1,1-1 1,0 0 0,-1 0 0,1-1-1,-1 0 1,0-1 0,17-13-1,-4-2 32,-1-1-1,37-47 0,-59 69-92,1-1 0,-1 1 1,0-1-1,0 1 0,1-1 0,-1 1 0,0-1 0,0 1 0,1-1 0,-1 1 1,1 0-1,-1-1 0,0 1 0,1 0 0,-1-1 0,1 1 0,-1 0 0,1-1 1,-1 1-1,1 0 0,-1 0 0,1 0 0,-1-1 0,1 1 0,-1 0 0,1 0 1,0 0-1,-1 0 0,1 0 0,-1 0 0,1 0 0,-1 0 0,1 0 0,-1 0 0,1 1 1,-1-1-1,1 0 0,-1 0 0,1 0 0,-1 1 0,1-1 0,-1 0 0,1 0 1,-1 1-1,1-1 0,-1 1 0,1-1 0,-1 0 0,0 1 0,1-1 0,-1 1 1,0-1-1,1 1 0,-1-1 0,0 1 0,0-1 0,0 1 0,1-1 0,-1 1 1,0-1-1,0 1 0,0 0 0,11 47 228,-8-31-65,-1-8-111,1 1 0,0 0 1,1-1-1,-1 1 1,2-1-1,5 9 0,-9-16-30,0-1-1,0 1 1,1 0-1,-1-1 0,1 1 1,-1-1-1,1 1 1,-1-1-1,1 0 0,0 0 1,0 0-1,-1 0 1,1 0-1,0 0 1,0 0-1,0-1 0,0 1 1,0-1-1,0 1 1,0-1-1,0 0 1,1 0-1,-1 1 0,0-2 1,0 1-1,0 0 1,0 0-1,0-1 0,0 1 1,0-1-1,0 0 1,0 1-1,0-1 1,0 0-1,0 0 0,-1 0 1,4-2-1,15-13 57,-1-1 0,0 0 0,-2-1-1,0-1 1,0-1 0,13-22 0,14-15-73,-28 36-3,-11 14-81,0 0 1,0 0-1,0 0 0,1 1 0,0 0 0,0 0 0,0 1 0,1-1 1,0 1-1,0 1 0,10-6 0,-17 10 71,1 1 0,-1-1 0,1 0 0,-1 0 0,1 0 0,-1 1 0,0-1 0,1 0 1,-1 1-1,1-1 0,-1 0 0,0 1 0,1-1 0,-1 0 0,0 1 0,0-1 0,1 1 0,-1-1 0,0 1 0,0-1 0,1 0 0,-1 1 0,0-1 1,0 1-1,0-1 0,0 1 0,0-1 0,0 1 0,0-1 0,0 1 0,0-1 0,0 1 0,0-1 0,0 1 0,0 25 143,0-21-109,0 93 1195,0-98-1218,0 0-1,0 1 1,0-1 0,0 1 0,0-1 0,0 0 0,1 0 0,-1 1 0,0-1-1,0 0 1,0 1 0,0-1 0,1 0 0,-1 1 0,0-1 0,0 0-1,1 0 1,-1 1 0,0-1 0,0 0 0,1 0 0,-1 0 0,0 1 0,1-1-1,-1 0 1,0 0 0,0 0 0,1 0 0,-1 0 0,0 0 0,1 1-1,-1-1 1,1 0 0,-1 0 0,0 0 0,1 0 0,-1 0 0,0 0 0,1-1-1,-1 1 1,0 0 0,1 0 0,-1 0 0,0 0 0,1 0 0,-1 0-1,0-1 1,0 1 0,1 0 0,-1 0 0,18-12 35,-3-2-25,-1-1 1,17-23-1,-22 26-46,0 0 0,0 1 0,1 0 0,1 1 0,-1 0-1,2 0 1,12-8 0,-23 18-79,0-1 1,-1 1-1,1-1 0,0 1 1,0-1-1,-1 1 0,1-1 1,0 1-1,0 0 0,0-1 1,-1 1-1,1 0 0,0 0 1,0 0-1,0 0 0,0-1 0,0 1 1,-1 0-1,1 1 0,0-1 1,0 0-1,0 0 0,0 0 1,0 0-1,-1 1 0,1-1 1,0 0-1,0 1 0,0-1 1,-1 1-1,1-1 0,0 1 0,-1-1 1,1 1-1,0-1 0,0 2 1,0 1-511,1-1-1,-1 1 1,-1 0 0,1 0 0,0 0 0,-1 0-1,1 1 1,-1-1 0,0 3 0,0 21-5829</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58.989"/>
    </inkml:context>
    <inkml:brush xml:id="br0">
      <inkml:brushProperty name="width" value="0.025" units="cm"/>
      <inkml:brushProperty name="height" value="0.025" units="cm"/>
    </inkml:brush>
  </inkml:definitions>
  <inkml:trace contextRef="#ctx0" brushRef="#br0">0 136 19442,'0'0'8366,"4"9"-7731,19 52 128,-2 2 1,21 117-1,-42-178-741,0-1-1,0 0 1,0 0-1,0 1 1,0-1-1,1 0 1,-1 0-1,0 1 1,1-1-1,-1 0 1,1 0-1,-1 0 1,1 1-1,-1-1 1,1 0-1,0 0 1,-1 0-1,1 0 1,1 1-1,7-20 666,0-44 230,-6 23-917,-1-55 0,-2 85 0,0 0 0,-1 0 0,0 0 0,-1 0 0,0 0 0,0 0 0,-1 0 0,0 1 0,-1-1 0,0 1 0,0 0 0,-7-10 0,11 17 0,-1 1 0,1 0 0,0-1 0,0 1 0,0 0 0,0-1 0,0 1 0,-1 0 0,1-1 0,0 1 0,0 0 0,-1 0 0,1-1 0,0 1 0,0 0 0,-1 0 0,1-1 0,0 1 0,-1 0 0,1 0 0,0 0 0,-1 0 0,1-1 0,0 1 0,-1 0 0,1 0 0,0 0 0,-1 0 0,1 0 0,0 0 0,-1 0 0,1 0 0,-1 0 0,1 0 0,0 0 0,-1 0 0,1 0 0,0 0 0,-1 1 0,1-1 0,0 0 0,-1 0 0,1 0 0,-1 1 0,-2 20 0,10 28 0,-5-45-1,-1 0 0,2 1 0,-1-1 0,0 0 1,1-1-1,-1 1 0,1 0 0,0-1 0,1 1 0,-1-1 0,0 0 0,1 0 0,0-1 1,0 1-1,0-1 0,0 0 0,0 1 0,0-2 0,0 1 0,1 0 0,-1-1 0,1 0 1,-1 0-1,1-1 0,-1 1 0,1-1 0,0 0 0,-1 0 0,8-1 0,-3 0 2,-1-1-1,0 0 0,0 0 1,0-1-1,0 0 0,0 0 1,-1 0-1,1-1 0,-1-1 1,0 1-1,0-1 0,-1 0 1,1-1-1,-1 0 0,8-10 1,-8 7 1,0 0 1,-1 0-1,0-1 0,-1 0 1,0 0-1,0 0 1,-1 0-1,0-1 0,-1 1 1,1-12-1,-3 18-2,0 0 0,0 1 0,0-1 0,0 0-1,-1 0 1,1 0 0,-1 1 0,0-1 0,0 0-1,0 1 1,-1-1 0,1 1 0,-4-6 0,3 7 0,1 0-1,-1 0 1,0 0 0,-1 1 0,1-1 0,0 0 0,0 1 0,-1-1 0,1 1-1,0 0 1,-1 0 0,0 0 0,1 0 0,-1 1 0,1-1 0,-1 0 0,0 1-1,0 0 1,1 0 0,-1 0 0,-3 0 0,3 1 0,0 0 0,0-1 0,0 1 0,1 1 0,-1-1 0,0 0 0,0 1 0,1-1 0,-1 1 0,1 0 0,0 0 0,-1 0 0,1 0 0,0 0 0,0 1 0,0-1 0,0 0 0,1 1 0,-1 0 0,1-1 0,-1 1 0,1 0 0,0 0 0,0 0 0,0 0 0,1 0 0,-1 3 0,-4 13 0,1 0 0,-3 37 0,6-43 0,0 2 0,0 0 0,0 0 0,2 0 0,2 17 0,-3-29 0,0 0 0,1 0 0,0 0 0,-1-1 0,1 1 0,0 0 0,1 0 0,-1-1 0,0 1 0,1 0 0,-1-1 0,1 0 0,0 1 0,0-1 0,0 0 0,0 0 0,0 0 0,1 0 0,-1 0 0,0 0 0,1-1 0,0 1 0,-1-1 0,1 0 0,0 0 0,0 0 0,3 1 0,2-1-409,1 0 0,-1 0-1,1-1 1,-1 0 0,0 0 0,1-1 0,-1 0-1,0-1 1,0 0 0,1 0 0,-2-1 0,11-4-1,-2-1-1778,-1 0 0,0-2 0,0 1-1,24-23 1,1-5-11531</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59.868"/>
    </inkml:context>
    <inkml:brush xml:id="br0">
      <inkml:brushProperty name="width" value="0.025" units="cm"/>
      <inkml:brushProperty name="height" value="0.025" units="cm"/>
    </inkml:brush>
  </inkml:definitions>
  <inkml:trace contextRef="#ctx0" brushRef="#br0">109 456 9769,'0'0'8499,"-9"2"-4116,5 0-4114,-1-1 0,1 1 0,-1 0 0,1 0 0,0 0 0,-1 1 0,1 0 1,1-1-1,-1 1 0,0 1 0,1-1 0,-1 1 0,1-1 0,0 1 0,0 0 0,1 0 1,-1 0-1,1 0 0,0 1 0,0-1 0,-3 10 0,0-2 18,1 2 0,1-1 0,0 0 0,0 1 0,1-1 1,1 1-1,0 0 0,3 26 0,-2-39-282,0 1 0,0-1 0,1 0 0,-1 0 0,0 0 0,0 0 0,1 1 0,-1-1 0,1 0 0,-1 0 0,1 0 0,-1 0 0,1 0 0,0 0 0,0 0 0,-1 0 0,1 0 0,0-1 0,0 1 0,0 0 0,0 0 0,0-1 0,0 1 0,0-1 0,2 2 0,-1-2 4,0 0 0,0 0 0,0 0 0,0 0 0,1 0 0,-1 0 0,0 0 0,0-1 0,0 1 0,0-1 0,0 1 1,0-1-1,2-2 0,4 0 24,-2-1 1,1-1-1,0 1 1,-1-1-1,0 0 0,9-10 1,-5 2-12,-1 0 1,-1 0 0,0-1-1,0 1 1,-2-2-1,0 1 1,0-1-1,5-27 1,-5 9 13,-2 1 0,-1-1 0,-1-36 0,-3 63-257,-3 18 61,0 21 71,2 8 78,1-17 6,0 1 1,5 33-1,-4-53 7,1 0-1,0-1 0,0 1 0,0 0 0,0 0 0,1 0 0,0-1 0,0 1 0,0-1 0,1 0 0,-1 1 0,1-1 0,0 0 1,0 0-1,1-1 0,-1 1 0,6 4 0,-5-6 14,0-1 1,-1 1-1,1 0 0,0-1 1,0 0-1,0 0 0,0 0 1,0-1-1,0 1 0,0-1 1,0 0-1,0 0 0,0 0 1,0-1-1,0 0 0,0 1 1,0-1-1,0-1 0,0 1 1,0 0-1,0-1 1,-1 0-1,1 0 0,-1 0 1,1 0-1,-1-1 0,0 1 1,6-7-1,5-4 21,-1 0 0,0-2 0,0 1 0,17-29-1,-11 10-18,-1-1-1,-2 0 1,-1-1-1,-2 0 1,-1-1-1,-2-1 1,-2 0-1,-1 0 1,-2 0-1,1-56 1,-6 88-23,0 1 0,0-1 0,-1 0 0,1 0 1,-1 1-1,-3-10 0,4 14 2,0 0 0,0-1 0,0 1 0,-1 0 1,1-1-1,0 1 0,0 0 0,0-1 0,-1 1 0,1 0 0,0-1 0,0 1 1,-1 0-1,1 0 0,0-1 0,-1 1 0,1 0 0,0 0 0,-1-1 0,1 1 1,-1 0-1,1 0 0,0 0 0,-1 0 0,1 0 0,0 0 0,-1 0 0,1 0 1,-1 0-1,0 0 0,-16 15-139,3 8 164,1 0 1,1 0 0,1 2 0,1-1 0,1 1 0,1 1-1,1-1 1,2 1 0,0 1 0,-1 41 0,6-64-16,0 0 0,0-1-1,1 1 1,-1 0 0,1-1 0,-1 1 0,1-1 0,0 1 0,1-1 0,-1 1 0,1-1-1,-1 0 1,1 1 0,0-1 0,0 0 0,0 0 0,1 0 0,-1-1 0,1 1-1,3 2 1,-1-1 4,1-1 0,0 1-1,-1-2 1,1 1 0,0 0-1,0-1 1,1 0 0,-1-1 0,0 0-1,13 2 1,-6-2-40,0-1 0,0 0 0,0-1 1,0 0-1,0-1 0,0-1 0,-1 0 0,1 0 0,-1-1 0,1-1 1,15-8-1,-22 8 49,1 0 0,-1-1 1,0 1-1,-1-1 0,0 0 1,1-1-1,-2 1 0,1-1 0,-1 0 1,0 0-1,-1 0 0,1-1 1,-1 0-1,2-9 0,-4 13-4,1-1-1,-1-1 1,0 1-1,0 0 0,-1 0 1,0 0-1,1 0 1,-2-1-1,1 1 0,-1 0 1,1 0-1,-2 0 1,1 0-1,0 0 0,-1 0 1,0 0-1,0 0 1,0 1-1,-1-1 0,0 1 1,0 0-1,0-1 1,-4-3-1,6 7-14,0 0 0,0-1 0,0 1 0,0 0 0,0 0 0,-1 0 0,1 0 0,-1 0 0,1 0 0,-1 0 0,1 0 0,-1 0 0,1 1 0,-1-1 0,0 1 0,1-1 0,-1 1 0,0-1 0,1 1 0,-1 0 0,0 0 0,0 0 0,1 0 0,-1 0 0,0 0 0,1 1 0,-1-1 0,0 1 0,1-1 0,-1 1 0,0-1 0,1 1 0,-1 0 0,1 0 0,-1 0 0,1 0 0,0 0 0,-1 0 0,1 0 0,0 0 0,0 1 0,0-1 0,0 0 0,0 1 0,0-1 0,0 1 0,0-1 0,0 1 0,1-1 0,-2 4 0,-2 5 0,0 0 0,1 0 0,0 0 0,0 0 0,1 1 0,-1 19 0,3-27 0,-1 0 0,1 0 0,0 0 0,0 0 0,1 0 0,-1-1 0,0 1 0,1 0 0,0 0 0,0 0 0,0 0 0,0-1 0,0 1 0,0 0 0,1-1 0,-1 1 0,1-1 0,0 0 0,0 1 0,0-1 0,0 0 0,0 0 0,0 0 0,0 0 0,1-1 0,-1 1 0,1-1 0,-1 1 0,1-1 0,0 0 0,-1 0 0,1 0 0,0 0 0,0-1 0,0 1 0,0-1 0,0 1 0,0-1 0,-1 0 0,5-1 0,2 1 0,0-1 0,0 0 0,0-1 0,0 0 0,0-1 0,0 0 0,-1 0 0,1 0 0,-1-1 0,0-1 0,0 1 0,8-8 0,45-50 0,-12 11 0,-43 52 0,-3 10 0,-2 28 0,1-12 0,-2-26 0,1 0 0,-1 0 0,1 0 0,0 0 0,0 0 0,0 0 0,-1-1 0,1 1 0,0 0 0,0 0 0,0-1 0,0 1 0,0 0 0,0-1 0,0 0 0,0 1 0,1-1 0,-1 1 0,0-1 0,0 0 0,0 0 0,0 0 0,1 0 0,-1 0 0,0 0 0,0 0 0,0 0 0,0 0 0,1 0 0,-1-1 0,0 1 0,0 0 0,0-1 0,0 1 0,0-1 0,0 1 0,2-2 0,40-21 0,-13-5 0,-25 21 0,0 1 0,1 0 0,0 0 0,1 0 0,-1 1 0,1 0 0,0 1 0,0-1 0,12-4 0,-19 9-75,1 0 1,-1 0-1,1 0 0,-1 0 0,0 0 1,1 0-1,-1 0 0,1 0 0,-1 1 1,1-1-1,-1 0 0,1 0 1,-1 0-1,0 1 0,1-1 0,-1 0 1,0 1-1,1-1 0,-1 0 1,0 1-1,1-1 0,-1 0 0,0 1 1,0-1-1,1 0 0,-1 1 0,0-1 1,0 1-1,0-1 0,1 1 1,-1-1-1,0 0 0,0 1 0,0-1 1,0 2-1,4 6-3625,3-6-4035</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7:01.918"/>
    </inkml:context>
    <inkml:brush xml:id="br0">
      <inkml:brushProperty name="width" value="0.025" units="cm"/>
      <inkml:brushProperty name="height" value="0.025" units="cm"/>
    </inkml:brush>
  </inkml:definitions>
  <inkml:trace contextRef="#ctx0" brushRef="#br0">151 1077 13805,'-12'3'993,"2"-1"-740,-58 16 1805,63-17-1692,1 1-1,0-1 1,0 1-1,0 0 1,0 0-1,0 0 1,1 0-1,-1 1 1,1-1-1,-1 1 1,1 0 0,0 0-1,0 0 1,-3 5-1,6-8-322,0 0 0,-1 1 0,1-1 0,0 0 1,0 1-1,0-1 0,-1 1 0,1-1 0,0 1 0,0-1 0,0 0 0,0 1 0,0-1 1,0 1-1,0-1 0,0 1 0,0-1 0,0 0 0,0 1 0,0-1 0,0 1 0,1-1 0,-1 1 1,0-1-1,0 0 0,0 1 0,1-1 0,-1 1 0,0-1 0,0 0 0,1 1 0,-1-1 1,0 0-1,1 0 0,-1 1 0,0-1 0,1 0 0,-1 0 0,0 1 0,1-1 0,-1 0 0,1 0 1,-1 0-1,0 1 0,1-1 0,-1 0 0,1 0 0,-1 0 0,1 0 0,-1 0 0,0 0 1,2 0-1,28-2 1060,-24 2-770,18-5 141,-1 0-1,0-1 1,-1-1 0,1-1 0,41-22 0,-21 9-216,1983-1049 2086,-2041 1080-2674,0 1 0,-24 24 0,-20 15-7109,31-34-163</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7:02.952"/>
    </inkml:context>
    <inkml:brush xml:id="br0">
      <inkml:brushProperty name="width" value="0.025" units="cm"/>
      <inkml:brushProperty name="height" value="0.025" units="cm"/>
    </inkml:brush>
  </inkml:definitions>
  <inkml:trace contextRef="#ctx0" brushRef="#br0">114 304 8552,'0'0'8627,"-9"7"-7453,1 1-901,0 0-1,0 0 0,0 1 0,2 0 1,-1 0-1,1 0 0,0 1 0,1 0 1,0 1-1,1-1 0,-6 20 0,3-8 170,2 0-1,1 0 0,1 1 0,0-1 0,2 1 0,0-1 0,5 36 0,-4-55-416,0-1 0,0 0 1,1 1-1,-1-1 0,0 0 0,1 0 0,0 0 0,-1 1 0,1-1 1,0 0-1,0 0 0,0 0 0,1 0 0,-1-1 0,0 1 0,1 0 1,-1 0-1,1-1 0,0 1 0,-1-1 0,1 1 0,0-1 1,0 0-1,0 0 0,0 0 0,0 0 0,0 0 0,0 0 0,0 0 1,0-1-1,1 1 0,-1-1 0,0 1 0,0-1 0,1 0 0,-1 0 1,0 0-1,1 0 0,-1-1 0,0 1 0,4-2 0,2 0 29,0-1 0,0 0 0,0 0 0,-1-1 0,1 0 0,-1-1 0,0 1 0,-1-1 0,1-1 0,5-5 0,11-14 25,-1-1 0,-1 0 0,-2-2 0,0 0 0,-2-1 0,-2-1 0,0 0 1,-2-1-1,-1-1 0,11-51 0,-21 49-34,-6 27-59,-5 21-92,3 6 91,1 0-1,1 1 1,1-1-1,0 1 1,2 0-1,1 0 1,0-1-1,1 1 1,6 25-1,-6-40 41,0 0 1,0 0-1,1-1 0,0 1 0,0-1 0,0 1 1,1-1-1,0 0 0,0 0 0,0 0 0,1 0 0,-1 0 1,1-1-1,6 5 0,-8-6 5,1-1-1,0-1 1,1 1-1,-1 0 1,0-1-1,0 1 1,1-1-1,-1 0 1,1 0-1,-1 0 1,1-1-1,-1 1 1,1-1-1,0 0 1,-1 0-1,1 0 1,-1-1-1,1 1 1,-1-1-1,1 0 1,-1 0-1,1 0 1,-1 0-1,7-4 1,1-1 125,1-2-1,-1 1 1,-1-1-1,0-1 1,0 0-1,-1 0 1,0-1-1,0 0 1,-1-1-1,11-18 1,-3 1 31,0 0 0,-2-2 1,13-37-1,-19 40 47,0 0 0,-2 0 0,3-35 0,-7 52-196,-1 1 0,-1-1-1,0 0 1,0 1 0,-1-1-1,0 0 1,-1 1 0,0-1 0,0 1-1,-1 0 1,0-1 0,-8-13-1,10 20-50,-1 1 1,0-1-1,0 1 0,0 0 0,0 0 0,0 0 0,0 0 0,-1 0 1,1 0-1,-1 1 0,1-1 0,-1 1 0,1 0 0,-1 0 0,0 0 1,0 0-1,0 0 0,0 0 0,-3 0 0,4 1-25,1 0 0,-1 1 0,0-1 1,1 0-1,-1 0 0,1 1 0,-1-1 0,1 1 0,-1 0 0,1-1 0,-1 1 0,1 0 0,-1 0 0,1 0 1,0 0-1,0 0 0,-1 0 0,1 0 0,0 0 0,0 0 0,0 1 0,0-1 0,0 0 0,1 1 1,-1-1-1,0 1 0,1-1 0,-1 1 0,1-1 0,-1 1 0,1-1 0,0 1 0,-1 0 0,1 2 0,-1 3-342,1 0 0,-1 0 0,1 0 0,1 0 0,-1 0 0,1 0 0,0 0 0,1 0 0,0-1 0,0 1 0,0 0 0,1-1 0,0 1 0,5 7 0,-4-8-766,1 0 0,-1 0 1,1 0-1,1-1 0,-1 1 0,1-1 1,0-1-1,8 6 0,19 7-8366</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4.394"/>
    </inkml:context>
    <inkml:brush xml:id="br0">
      <inkml:brushProperty name="width" value="0.025" units="cm"/>
      <inkml:brushProperty name="height" value="0.025" units="cm"/>
    </inkml:brush>
  </inkml:definitions>
  <inkml:trace contextRef="#ctx0" brushRef="#br0">116 150 15150,'0'0'3289,"-9"0"-417,4 0-2620,1 1-1,-1-1 1,1 1 0,-1 0 0,1 0 0,-1 0 0,1 1-1,0 0 1,0 0 0,-1 0 0,1 0 0,1 0 0,-1 1-1,0 0 1,1 0 0,-1 0 0,1 0 0,0 0-1,0 1 1,0-1 0,0 1 0,1 0 0,-1 0 0,1 0-1,0 0 1,0 0 0,1 0 0,-2 7 0,2-8-180,0-1-1,0 0 1,0 1 0,1-1 0,-1 1-1,1 0 1,0-1 0,0 1 0,0-1-1,0 1 1,0-1 0,1 1 0,-1-1-1,1 1 1,-1-1 0,1 1 0,0-1-1,0 1 1,0-1 0,0 0 0,1 0-1,-1 1 1,0-1 0,1 0 0,0 0-1,-1 0 1,1-1 0,0 1 0,0 0 0,0-1-1,0 1 1,4 1 0,0-1-105,1 0 0,-1 0 1,1 0-1,-1-1 0,1 0 0,0 0 1,0-1-1,-1 0 0,1 0 0,0-1 1,11-2-1,-9 1-191,0-1 0,1 0 0,-1-1 0,-1 0 0,1 0 0,-1-1 0,1 0 0,-1-1 0,-1 0 0,1 0 0,-1 0 0,0-1 1,0 0-1,-1-1 0,0 1 0,-1-1 0,6-10 0,-3 5 50,0-1 0,-2 1 1,0-1-1,0-1 0,-1 1 1,-1-1-1,0 0 0,-1 0 1,-1 0-1,1-18 0,-3 32 162,0-1-1,0 1 0,0 0 0,0-1 0,0 1 1,0 0-1,0-1 0,0 1 0,-1 0 1,1-1-1,-1 1 0,1 0 0,-1-1 0,1 1 1,-1 0-1,1 0 0,-1 0 0,0 0 1,0 0-1,-1-2 0,1 3 49,0 0-1,1-1 1,-1 1-1,0 0 1,0 0-1,0 0 1,0 0 0,0 0-1,1 0 1,-1 0-1,0 1 1,0-1-1,0 0 1,1 0-1,-1 0 1,0 1 0,0-1-1,0 1 1,1-1-1,-1 0 1,0 1-1,1 0 1,-2 0-1,-3 3 194,0 1-1,0-1 0,1 1 1,-1 1-1,1-1 0,-6 9 1,5-3 81,0-1 1,1 0-1,0 1 1,1 0-1,0 0 1,1 0-1,0 1 1,0-1-1,1 0 1,1 16-1,0-23-300,0 1 0,1-1 0,-1 0-1,1 0 1,0 0 0,0 0 0,0 0 0,1 0 0,-1 0-1,1 0 1,0 0 0,0 0 0,0-1 0,1 1 0,-1-1-1,1 0 1,0 0 0,0 0 0,0 0 0,0 0-1,1-1 1,-1 1 0,1-1 0,-1 0 0,1 0 0,0 0-1,0 0 1,0-1 0,8 2 0,10 0-616,1-1-1,0-1 1,-1 0 0,1-2 0,28-5-1,43-1-31,-92 7 713,-1 0 0,0 0 0,0 0 1,0 1-1,0-1 0,0 0 0,0 0 1,0 1-1,0-1 0,0 0 0,0 1 0,0-1 1,0 1-1,0 0 0,0-1 0,0 1 0,-1 0 1,1-1-1,0 1 0,0 0 0,-1 0 0,1 0 1,0-1-1,-1 1 0,1 0 0,-1 0 0,1 0 1,-1 0-1,1 0 0,-1 2 0,4 41 1378,-4-38-1321,0 1 0,1-1 0,-1 0 0,1 1 0,0-1 1,3 10-1,-3-15-118,0 1 0,0-1 0,0 1-1,0-1 1,0 0 0,0 0 0,0 1 0,0-1 0,0 0 0,0 0 0,1 0 0,-1 0 0,0 0 0,1-1 0,-1 1 0,1 0 0,-1-1 0,1 1 0,-1-1-1,1 1 1,0-1 0,-1 0 0,1 1 0,-1-1 0,1 0 0,0 0 0,-1 0 0,1-1 0,0 1 0,2-1 0,-1 0-6,0 0 0,0 0 0,-1 0 0,1 0 0,0-1 0,-1 1 0,1-1 0,0 0 0,-1 0 0,0 0 0,0 0 0,1 0 1,-1-1-1,0 1 0,-1-1 0,1 1 0,0-1 0,-1 1 0,1-1 0,1-5 0,20-63 209,-22 67-171,17-80 224,-13 56-188,0 0 0,2 1 0,15-39 0,-20 64-161,-1-1 1,0 0-1,1 1 1,-1 0-1,1-1 0,0 1 1,0 0-1,0 0 1,0 0-1,0 0 1,0 0-1,1 0 0,-1 0 1,1 1-1,-1 0 1,1-1-1,-1 1 0,1 0 1,0 0-1,0 0 1,-1 1-1,1-1 0,0 0 1,0 1-1,0 0 1,0 0-1,0 0 1,3 0-1,9 3-1107,0-1 1,0 2-1,0 0 1,20 8-1,22 6-4161,0-11-9275</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7:03.313"/>
    </inkml:context>
    <inkml:brush xml:id="br0">
      <inkml:brushProperty name="width" value="0.025" units="cm"/>
      <inkml:brushProperty name="height" value="0.025" units="cm"/>
    </inkml:brush>
  </inkml:definitions>
  <inkml:trace contextRef="#ctx0" brushRef="#br0">170 55 12364,'0'0'8605,"-12"5"-6400,2-1-1906,0 0 0,1 0 0,0 1 0,0 0 0,0 1 0,0 0 0,1 0 0,0 1-1,0 0 1,1 0 0,0 1 0,0 0 0,0 0 0,1 1 0,1 0 0,-8 15 0,10-16-170,0 0 0,0 0 0,1 0 0,0 0 0,1 1-1,0-1 1,0 1 0,1 14 0,0-21-122,0-1 0,0 1 0,0 0-1,1-1 1,-1 1 0,1-1 0,-1 1 0,1-1 0,0 1-1,0-1 1,-1 1 0,1-1 0,0 1 0,0-1-1,0 0 1,1 0 0,-1 0 0,0 1 0,0-1 0,2 1-1,0-2 2,-1 1 0,1 0-1,-1-1 1,1 1 0,-1-1-1,1 0 1,-1 1 0,1-1-1,0-1 1,-1 1 0,1 0-1,-1-1 1,1 1 0,-1-1-1,1 0 1,-1 1 0,4-3-1,4-2 48,0 0-1,0-1 1,0-1-1,0 0 1,-1 0-1,-1 0 1,1-1-1,-1-1 1,0 1-1,9-15 1,-5 7-8,-1-1 1,0-1 0,-1 0 0,-1 0 0,7-23 0,-13 31 28,0 0 1,-1 0-1,-1 0 1,0 0-1,0-17 1,-1 27-76,0 0 1,0 0 0,0-1 0,0 1-1,0 0 1,1 0 0,-1 0 0,0-1-1,0 1 1,-1 0 0,1 0 0,0 0-1,0-1 1,0 1 0,0 0 0,0 0-1,0 0 1,0-1 0,0 1 0,0 0-1,0 0 1,0 0 0,-1-1-1,1 1 1,0 0 0,0 0 0,0 0-1,0 0 1,0 0 0,-1 0 0,1-1-1,0 1 1,0 0 0,0 0 0,-1 0-1,1 0 1,0 0 0,0 0 0,0 0-1,-1 0 1,1 0 0,0 0 0,0 0-1,0 0 1,-1 0 0,1 0-1,0 0 1,0 0 0,0 0 0,-1 0-1,1 0 1,0 0 0,0 0 0,0 0-1,-1 0 1,1 0 0,0 1 0,0-1-1,0 0 1,0 0 0,-1 0 0,1 0-1,0 0 1,0 1 0,0-1 0,0 0-1,0 0 1,-11 12-56,6-1 33,1-1 1,1 1-1,-1 0 1,2 0-1,0 0 1,0 0 0,1 0-1,0 0 1,1 0-1,0 1 1,3 16-1,-2-26-100,-1 0-1,1 0 0,-1 0 0,1 0 1,0-1-1,0 1 0,0 0 1,0 0-1,0-1 0,0 1 1,0-1-1,1 1 0,-1-1 1,0 1-1,1-1 0,-1 0 0,1 0 1,0 0-1,-1 0 0,1 0 1,0 0-1,0 0 0,-1 0 1,1-1-1,0 1 0,0-1 1,0 1-1,0-1 0,0 0 0,0 1 1,0-1-1,0 0 0,0-1 1,0 1-1,0 0 0,0-1 1,0 1-1,2-1 0,4-1-529,0 0 0,0-1-1,-1 0 1,1 0 0,-1 0 0,0-1-1,0 0 1,8-6 0,26-28-5547,-3-8-5264</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7:03.753"/>
    </inkml:context>
    <inkml:brush xml:id="br0">
      <inkml:brushProperty name="width" value="0.025" units="cm"/>
      <inkml:brushProperty name="height" value="0.025" units="cm"/>
    </inkml:brush>
  </inkml:definitions>
  <inkml:trace contextRef="#ctx0" brushRef="#br0">91 352 12204,'-8'13'5327,"-8"13"-2836,-21 53 0,31-65-1744,1 0 1,0 1-1,2 0 0,-1 0 0,2 0 0,-2 28 1,4-42-723,0 0 0,0 1 0,0-1 0,0 0 0,0 1 1,0-1-1,0 0 0,1 0 0,-1 1 0,0-1 0,1 0 1,-1 0-1,1 1 0,-1-1 0,1 0 0,0 0 0,-1 0 1,1 0-1,0 0 0,0 0 0,0 0 0,0 0 1,0 0-1,0 0 0,0-1 0,0 1 0,0 0 0,2 0 1,0 0-13,-1-1 0,1 0 1,-1 0-1,1 0 0,0 0 1,-1 0-1,1 0 1,0-1-1,-1 1 0,1-1 1,-1 0-1,1 0 0,2-1 1,6-4 7,0 1 1,-1-1-1,0-1 1,0 0-1,11-11 1,-5 1-2,-1 0 0,-1-2 0,-1 1 0,-1-2 0,0 1 0,-2-2 0,0 1 1,-1-1-1,-1-1 0,-1 0 0,-1 0 0,-1 0 0,-1-1 0,-1 1 0,-1-1 0,-1 0 0,-1 0 0,-1 0 0,-1 0 1,-6-25-1,6 39 8,0-1 1,-1 1 0,-1 0 0,0 0 0,-8-15 0,10 21-31,0 0 0,0 0 0,0 1 0,0-1 0,0 1 0,-1-1 0,1 1 0,-1 0 0,1-1 0,-1 1 0,0 1 0,0-1 0,0 0 0,0 1 0,0-1 0,-1 1 0,1 0 0,0 0 0,-5 0 0,6 1-2,0 0 0,0 0 0,1 1 0,-1-1-1,0 1 1,0-1 0,0 1 0,0 0 0,0-1 0,1 1-1,-1 0 1,0 0 0,1 1 0,-1-1 0,1 0 0,-1 0 0,1 1-1,0-1 1,-1 1 0,1-1 0,0 1 0,0 0 0,0-1 0,-1 4-1,-21 52-63,19-45 48,0 3-3,-3 3 15,1 0-1,0 1 0,2 0 1,0 1-1,-1 23 0,6-42 4,-1 0 0,0 0 0,0-1 0,1 1 0,-1 0 0,0 0 0,1 0 0,-1 0-1,1 0 1,-1-1 0,1 1 0,0 0 0,-1 0 0,1-1 0,0 1 0,0 0 0,-1-1 0,1 1 0,0-1 0,0 1 0,0-1 0,0 1-1,-1-1 1,1 0 0,0 1 0,0-1 0,0 0 0,0 0 0,0 0 0,1 0 0,37 3-171,-30-3 87,3 1-149,3-2-53,0 2-1,-1 0 1,1 1 0,25 7 0,-36-8 283,-1 0 1,1 1-1,-1-1 1,1 1-1,-1 0 1,0 0-1,1 0 1,-1 0-1,0 1 1,0-1 0,-1 1-1,1 0 1,-1 0-1,1 0 1,-1 0-1,0 0 1,0 0-1,0 1 1,-1-1-1,1 1 1,-1 0 0,0-1-1,2 7 1,0 11 379,-1 1 0,-1-1 0,-2 33 0,-1-28 549,5 45 1,-3-70-925,0-1 0,0 1 0,0 0 1,0-1-1,0 1 0,0 0 0,0-1 0,0 1 0,0 0 1,0 0-1,0-1 0,1 1 0,-1-1 0,0 1 0,0 0 1,1-1-1,-1 1 0,1 0 0,-1-1 0,0 1 1,1-1-1,-1 1 0,1-1 0,-1 1 0,1-1 0,0 0 1,-1 1-1,1-1 0,-1 1 0,1-1 0,0 0 0,-1 0 1,1 1-1,0-1 0,-1 0 0,1 0 0,0 0 1,-1 0-1,1 0 0,0 0 0,0 0 0,-1 0 0,1 0 1,0 0-1,-1 0 0,1 0 0,0-1 0,-1 1 0,1 0 1,0 0-1,-1-1 0,1 1 0,0 0 0,-1-1 0,1 0 1,3-1-442,0-1 1,-1 1 0,1-1-1,-1 0 1,0 0 0,0-1-1,3-4 1,8-16-4388,-3-5-1949</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7:04.129"/>
    </inkml:context>
    <inkml:brush xml:id="br0">
      <inkml:brushProperty name="width" value="0.025" units="cm"/>
      <inkml:brushProperty name="height" value="0.025" units="cm"/>
    </inkml:brush>
  </inkml:definitions>
  <inkml:trace contextRef="#ctx0" brushRef="#br0">164 23 17424,'0'0'8782,"-10"-5"-7154,4 1-1397,4 3-198,0-1 1,1 1 0,-1 0 0,0 0-1,0-1 1,-1 1 0,1 0 0,0 1 0,0-1-1,0 0 1,-1 1 0,1-1 0,0 1 0,-1 0-1,1-1 1,0 1 0,-1 0 0,1 1-1,0-1 1,-1 0 0,1 1 0,0-1 0,0 1-1,-1 0 1,1 0 0,0-1 0,0 2 0,0-1-1,-2 1 1,-5 6 5,2 0 1,-1 1-1,1 0 0,1 0 1,0 0-1,0 1 0,0 0 0,2 0 1,-1 0-1,1 1 0,1-1 0,-1 1 1,-2 21-1,7-31-37,-1-1 1,0 1-1,1 0 0,-1-1 0,0 1 1,1-1-1,-1 1 0,1-1 1,-1 1-1,1-1 0,-1 0 0,1 1 1,-1-1-1,1 0 0,0 1 0,-1-1 1,1 0-1,0 1 0,-1-1 1,1 0-1,0 0 0,-1 0 0,1 0 1,0 0-1,-1 0 0,1 0 1,0 0-1,-1 0 0,1 0 0,0 0 1,0 0-1,25-4 58,-6-1-224,0-2 0,26-13 0,-34 13-263,1 1 0,0 1 1,0 0-1,0 1 0,0 0 0,1 1 0,0 1 0,15-1 0,-28 3 425,0 0 1,0 0 0,0 0-1,0 0 1,0 0-1,0 0 1,0 0-1,-1 1 1,1-1 0,0 0-1,0 1 1,0-1-1,0 1 1,-1-1 0,1 1-1,0-1 1,0 1-1,-1-1 1,1 1 0,0 0-1,-1-1 1,1 1-1,-1 0 1,1 0 0,-1-1-1,1 3 1,2 27 966,-5-23-650,1 1 1,-1-1-1,-1 0 0,1 1 0,-1-1 0,-4 8 0,-3-1 156,0 0-1,-1 0 0,-1-1 1,-20 18-1,26-25-315,-1-1-1,1 1 1,-1-2-1,0 1 1,-1-1-1,1 0 1,-1 0 0,0-1-1,0 0 1,0-1-1,-12 3 1,19-5-204,1 0 0,-1 0 0,0 0 0,0 1 0,0-1 0,1 0 0,-1-1 0,0 1 0,0 0 0,0 0 0,1 0 0,-1 0-1,0-1 1,0 1 0,0 0 0,1-1 0,-1 1 0,0 0 0,1-1 0,-1 1 0,0-1 0,1 1 0,-1-1 0,1 1 0,-1-1 0,1 0 0,-1 1 0,1-1 0,-1 0 0,1 1 0,-1-2 0,0 0-302,1-1 0,0 1 1,-1-1-1,1 0 1,0 1-1,0-1 0,0 1 1,1-1-1,-1 1 1,2-4-1,24-65-9119,-22 62 7977,16-39-6877</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7:05.095"/>
    </inkml:context>
    <inkml:brush xml:id="br0">
      <inkml:brushProperty name="width" value="0.025" units="cm"/>
      <inkml:brushProperty name="height" value="0.025" units="cm"/>
    </inkml:brush>
  </inkml:definitions>
  <inkml:trace contextRef="#ctx0" brushRef="#br0">6 123 18930,'0'0'7666,"-1"12"-6764,-3 389 2281,5-238-2416,-1-162-751,0 0 0,0 0 1,0 0-1,0 0 0,0 0 0,0 0 0,0 0 0,0 0 0,0 0 0,0 1 0,0-1 0,1 0 0,-1 0 0,0 0 0,1 0 0,-1 0 0,1 0 0,-1-1 0,1 1 0,1 2 0,-1-3 4,0-1 0,-1 1 0,1 0 0,0 0 0,-1-1 0,1 1 0,0 0 0,-1-1 0,1 1 0,-1 0-1,1-1 1,0 1 0,-1-1 0,1 0 0,-1 1 0,1-1 0,-1 1 0,0-1 0,1 0 0,-1 1 0,1-2 0,21-46 523,-17 28-543,-1 0 0,0-1 0,-2 0 0,-1 1 0,-1-25 0,-1 34 0,0-1 0,0 0 0,-1 1 0,0 0 0,-1-1 0,-1 1 0,0 0 0,0 1 0,-1-1 0,-10-16 0,3 16-7,7 18-13,10 24-38,-3-27 58,0 0 1,0 1 0,0-1 0,1-1 0,0 1 0,0 0 0,0-1 0,0 1 0,0-1-1,1 0 1,-1 0 0,1 0 0,0 0 0,0-1 0,0 0 0,0 0 0,0 0 0,0 0 0,1 0-1,-1-1 1,1 0 0,-1 0 0,1 0 0,0-1 0,-1 1 0,1-1 0,-1 0 0,1 0-1,5-2 1,-1 1 3,-1-1 0,1 0 0,0-1 0,-1 0 0,0 0 0,0-1 0,0 0 0,0-1 0,-1 0-1,0 0 1,0 0 0,0-1 0,0 0 0,8-10 0,-2-1-209,0 0 0,18-32 0,-28 43 148,1-1 1,-2 1-1,1 0 0,-1-1 1,0 0-1,0 0 1,0 1-1,-1-1 1,0 0-1,-1 0 1,1 0-1,-2-8 0,-12 25-396,5 5 480,1 2 0,0-1 0,1 1 0,1 0 1,0 0-1,2 0 0,0 1 0,1 0 0,0-1 0,3 35 1,-1-51-21,0 1 1,0 0-1,0-1 1,0 1 0,0-1-1,1 1 1,-1-1-1,0 1 1,1-1 0,-1 1-1,1-1 1,0 1-1,0-1 1,-1 0 0,1 1-1,0-1 1,0 0 0,0 0-1,0 0 1,1 0-1,-1 0 1,0 0 0,0 0-1,1 0 1,-1 0-1,0 0 1,1-1 0,-1 1-1,1-1 1,-1 1-1,1-1 1,-1 1 0,1-1-1,-1 0 1,1 0-1,-1 0 1,1 0 0,-1 0-1,3 0 1,1-1 11,1 1 0,-1-1 0,0-1 0,0 1 0,0-1-1,0 0 1,0 0 0,-1 0 0,1-1 0,7-5 0,4-5-76,-1-1 0,0 0-1,-2-1 1,1-1 0,-2 0 0,19-32 0,-14 16-77,-1-1 1,23-65-1,-24 205 1058,-14-103-898,0 1 0,0-1 0,0 0 0,0 0 0,1 0 0,0 0 0,0 0 0,0 0 0,0 0 0,1-1 1,-1 1-1,1-1 0,0 1 0,0-1 0,0 0 0,0 0 0,1-1 0,4 4 0,-5-5-9,1 0 0,-1 1 0,1-1 0,-1-1 0,1 1 0,0-1 0,-1 1 0,1-1 0,0 0 0,-1 0 0,1 0 1,0-1-1,-1 0 0,1 1 0,0-1 0,-1 0 0,1-1 0,-1 1 0,1-1 0,-1 1 0,6-5 0,18-13-159,-2-1 0,0-1-1,-1-2 1,-1 0 0,23-30 0,-11 13 45,-35 40 93,0 0 0,0 0 1,0-1-1,0 1 1,1 0-1,-1 0 0,0 0 1,0 0-1,0-1 0,0 1 1,0 0-1,1 0 0,-1 0 1,0 0-1,0 0 0,0 0 1,1-1-1,-1 1 0,0 0 1,0 0-1,0 0 0,1 0 1,-1 0-1,0 0 1,0 0-1,1 0 0,-1 0 1,0 0-1,0 0 0,1 0 1,-1 0-1,0 0 0,0 0 1,0 0-1,1 0 0,-1 0 1,0 1-1,0-1 0,0 0 1,1 0-1,-1 0 0,0 0 1,0 0-1,0 0 0,0 1 1,1-1-1,-1 0 1,0 0-1,0 0 0,0 0 1,0 1-1,0-1 0,0 0 1,1 0-1,-1 1 0,4 21 33,-3 41 361,-1-51-273,0-11-110,0 0 0,-1 0 1,1 0-1,0 0 0,0 0 1,0 0-1,1 0 0,-1 0 1,0 0-1,0 0 0,1 0 1,-1 0-1,0 0 0,1 0 0,-1 0 1,1 0-1,-1 0 0,1 0 1,-1 0-1,1 0 0,0-1 1,0 1-1,-1 0 0,1 0 1,0-1-1,0 1 0,0-1 1,0 1-1,0 0 0,-1-1 0,1 0 1,0 1-1,0-1 0,0 0 1,1 1-1,-1-1 0,0 0 1,0 0-1,0 0 0,0 0 1,0 0-1,0 0 0,0 0 1,0 0-1,0 0 0,0-1 1,0 1-1,0 0 0,1-1 0,5-1 30,-1-1-1,1 1 0,-1-1 0,0-1 1,0 1-1,9-8 0,25-24-180,62-70 1,-16 14-115,-85 91 255,-1-1-1,0 1 0,0 0 0,0 0 0,0-1 0,1 1 0,-1 0 0,0 0 0,0 0 0,0 0 0,1-1 0,-1 1 0,0 0 0,0 0 0,1 0 1,-1 0-1,0 0 0,0-1 0,1 1 0,-1 0 0,0 0 0,1 0 0,-1 0 0,0 0 0,0 0 0,1 0 0,-1 0 0,0 0 0,1 0 0,-1 0 1,0 0-1,0 0 0,1 1 0,-1-1 0,0 0 0,0 0 0,1 0 0,-1 0 0,0 0 0,0 1 0,1-1 0,-1 0 0,0 0 0,0 0 0,0 0 1,1 1-1,-1-1 0,0 0 0,0 0 0,0 1 0,0-1 0,0 0 0,1 1 0,3 24 187,-7 35 339,3-58-518,-3 74 44,4-75-47,-1 0 0,0 0-1,1 0 1,-1-1 0,1 1 0,-1 0 0,1 0-1,-1 0 1,1 0 0,-1-1 0,1 1 0,0 0 0,0-1-1,-1 1 1,1 0 0,0-1 0,0 1 0,0-1-1,-1 1 1,1-1 0,0 0 0,0 1 0,0-1-1,0 0 1,0 0 0,0 1 0,0-1 0,0 0-1,0 0 1,0 0 0,0 0 0,0 0 0,0 0-1,0-1 1,0 1 0,0 0 0,0 0 0,-1-1 0,1 1-1,0-1 1,0 1 0,1-1 0,41-19-175,-34 13-111,24-18-3063,-14 5-3279,-6 0-3922</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7:05.440"/>
    </inkml:context>
    <inkml:brush xml:id="br0">
      <inkml:brushProperty name="width" value="0.025" units="cm"/>
      <inkml:brushProperty name="height" value="0.025" units="cm"/>
    </inkml:brush>
  </inkml:definitions>
  <inkml:trace contextRef="#ctx0" brushRef="#br0">1 1 24535,'4'6'1698,"-4"21"-641,0 13 801,0 11-737,1 7-641,2 1-320,3 1-128,4-1-320,6-2-1666,-1-2-2754,-2-3-1602,-3 2-6470</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7:05.815"/>
    </inkml:context>
    <inkml:brush xml:id="br0">
      <inkml:brushProperty name="width" value="0.025" units="cm"/>
      <inkml:brushProperty name="height" value="0.025" units="cm"/>
    </inkml:brush>
  </inkml:definitions>
  <inkml:trace contextRef="#ctx0" brushRef="#br0">0 0 11339,'0'0'14830,"30"50"-14830,-29-50-2659</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7:19.948"/>
    </inkml:context>
    <inkml:brush xml:id="br0">
      <inkml:brushProperty name="width" value="0.025" units="cm"/>
      <inkml:brushProperty name="height" value="0.025" units="cm"/>
    </inkml:brush>
  </inkml:definitions>
  <inkml:trace contextRef="#ctx0" brushRef="#br0">586 261 11531,'-12'-6'811,"0"1"-705,-1 1-1,1 0 1,-1 0-1,0 1 1,0 1-1,-1 0 1,1 1-1,0 0 1,0 1-1,-1 0 1,1 1-1,0 1 1,0 0 0,0 1-1,0 1 1,-19 6-1,14 1 199,1 0 1,0 1-1,0 1 0,1 0 1,1 1-1,0 1 0,1 0 1,1 1-1,0 1 1,1 0-1,-13 25 0,3-1 296,3 1 0,1 1 0,2 0 0,-11 48 0,15-44-221,2 0 0,3 0 0,1 1 0,3 0 0,1 0 0,3 0 1,7 56-1,-4-83-242,0 0 0,2 0 0,0-1 0,1 1 0,1-1 0,1-1 0,23 37 0,-23-44-110,0 1 1,1-2 0,1 1 0,0-1-1,1-1 1,0 0 0,0-1 0,1 0-1,0 0 1,1-2 0,0 0 0,16 6-1,-19-9-20,0 0 0,1 0 0,-1-2-1,1 1 1,0-2 0,0 1 0,0-1 0,0-1-1,0 0 1,0-1 0,0-1 0,23-5-1,-20 3 5,-1-2-1,0 0 0,0 0 0,-1-1 0,0-1 1,0 0-1,-1-1 0,0-1 0,14-12 0,-2-5 25,-1 0 0,-1-1-1,-1-1 1,-2-1-1,-1-1 1,-1-1 0,-2 0-1,12-36 1,-9 15 0,-2-1 0,-3 0 1,-2-1-1,-3 0 0,-2-1 0,-2-63 1,-4 77 6,-3 0 0,-1-1 0,-2 1 0,-2 1 0,-2-1 0,-1 2 0,-3-1 0,-29-62 0,34 86-40,-1-1 1,-1 2 0,0-1-1,-2 2 1,1-1 0,-2 2-1,0 0 1,-1 0 0,0 1 0,-24-15-1,31 24-50,0-1-1,0 1 0,0 0 1,-1 1-1,0 0 1,0 1-1,0-1 1,0 2-1,0-1 0,0 1 1,0 1-1,0-1 1,-1 2-1,1-1 0,0 1 1,0 1-1,0-1 1,0 2-1,0-1 0,0 1 1,1 0-1,-1 1 1,1 0-1,-14 9 1,4 0-482,1 1 1,0 1 0,0 0 0,2 1 0,0 1 0,0 0-1,-14 25 1,-7 16-3525,-31 68-1,27-40-2415</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7:14.545"/>
    </inkml:context>
    <inkml:brush xml:id="br0">
      <inkml:brushProperty name="width" value="0.025" units="cm"/>
      <inkml:brushProperty name="height" value="0.025" units="cm"/>
    </inkml:brush>
  </inkml:definitions>
  <inkml:trace contextRef="#ctx0" brushRef="#br0">2715 205 5541,'0'0'1719,"-10"-2"219,-4 1-1434,-111-9 3506,112 10-3875,-1 1-1,0 0 0,1 1 1,-1 0-1,1 1 1,-1 0-1,-21 10 0,-32 23-120,2 3 0,-91 71-1,-60 37 80,91-83-60,-157 58 0,-13 6 234,237-99 28,0 3-1,-100 76 1,83-46 32,-122 136 0,-46 93-351,177-208 109,-5 5-32,-64 105-1,111-153-77,2 2 1,2 0-1,1 1 1,3 0-1,-17 67 1,21-56-19,3 1 0,2 1 0,3-1 1,2 1-1,2 0 0,3 0 1,2-1-1,2 1 0,4-2 1,31 104-1,-36-143 36,0-1 1,1 1-1,0-1 1,1-1-1,1 1 1,0-1-1,1-1 1,17 18-1,-19-23 0,1 1-1,1-2 1,-1 1 0,1-1-1,0 0 1,1-1-1,-1-1 1,1 1 0,0-2-1,0 1 1,0-2-1,17 3 1,25 0 55,1-2 1,0-3-1,-1-1 1,75-13-1,214-56-53,-238 46-18,124-29-449,242-90 0,-383 110 444,-1-3-1,-2-5 0,-2-3 0,-2-3 1,132-104-1,-96 48 394,192-222 0,60-153 624,-280 354-939,-6-3 1,91-190 0,-147 259-36,-2 0 1,-3-1 0,-3-2 0,-2 0-1,-2 0 1,-4-2 0,-2 1 0,-1-94-1,-7 132-11,-2 0 0,-1 0 0,-1 0-1,-1 1 1,-1-1 0,-1 1-1,-1 1 1,0-1 0,-20-33 0,21 45-6,0 0 0,-1 0 0,-1 0 0,1 1 0,-2 0 0,1 1 0,-1 0 0,-1 1 0,1 0 0,-2 0 0,1 1 0,-1 0 0,0 1 0,0 1 0,0 0 0,-1 1 0,0 0 0,-21-3 0,10 4-92,-1 1-1,1 2 1,-1 0-1,1 2 1,0 0-1,0 2 1,-1 1-1,2 1 0,-1 0 1,1 2-1,0 1 1,-25 14-1,-12 10-480,1 2 0,2 3 1,-58 50-1,-201 201-4230,152-123-26</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08.197"/>
    </inkml:context>
    <inkml:brush xml:id="br0">
      <inkml:brushProperty name="width" value="0.025" units="cm"/>
      <inkml:brushProperty name="height" value="0.025" units="cm"/>
    </inkml:brush>
  </inkml:definitions>
  <inkml:trace contextRef="#ctx0" brushRef="#br0">33 99 12812,'-4'-12'1399,"-24"-74"3528,46 171-2626,37 92-1658,-8 1 1,-8 3-1,19 209 0,-56-348-496,-2-25-112,1 1 1,1 0-1,5 19 0,-7-37-59,0 1 0,0-1 0,0 0 0,0 1 0,0-1 0,0 0 0,0 1 0,0-1 0,0 0 0,0 1 0,0-1 0,0 0 0,0 1-1,0-1 1,0 0 0,0 1 0,0-1 0,1 0 0,-1 1 0,0-1 0,0 0 0,0 1 0,1-1 0,-1 0 0,0 0 0,0 1 0,1-1 0,-1 0 0,0 0-1,1 0 1,-1 1 0,0-1 0,0 0 0,1 0 0,-1 0 0,0 0 0,1 0 0,-1 0 0,1 1 0,3-17-1888,-2-28-4374,-12 14-1903</inkml:trace>
</inkml:ink>
</file>

<file path=ppt/ink/ink3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08.556"/>
    </inkml:context>
    <inkml:brush xml:id="br0">
      <inkml:brushProperty name="width" value="0.025" units="cm"/>
      <inkml:brushProperty name="height" value="0.025" units="cm"/>
    </inkml:brush>
  </inkml:definitions>
  <inkml:trace contextRef="#ctx0" brushRef="#br0">0 601 13357,'3'10'2055,"6"26"-296,-2-4-806,1-1 0,1 0 0,2 0 0,28 55-1,-37-84-955,-1 0 0,0 0-1,1 1 1,0-1-1,-1 0 1,1 0-1,0-1 1,0 1 0,0 0-1,0-1 1,0 1-1,1-1 1,-1 0 0,0 1-1,5 0 1,-6-2-3,1 0 0,-1 1 0,1-1 0,-1 0 0,1-1 1,-1 1-1,1 0 0,-1 0 0,1-1 0,-1 1 0,1-1 1,-1 1-1,0-1 0,1 0 0,-1 1 0,0-1 0,1 0 1,-1 0-1,2-2 0,2-3 66,1 0 1,-2 0 0,1-1-1,-1 0 1,0 0-1,0 0 1,-1 0 0,4-13-1,53-206 3152,-26 84-2522,-5 39-553,9-37-1421,-15 46-3564,-1-5-6688</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5.485"/>
    </inkml:context>
    <inkml:brush xml:id="br0">
      <inkml:brushProperty name="width" value="0.025" units="cm"/>
      <inkml:brushProperty name="height" value="0.025" units="cm"/>
    </inkml:brush>
  </inkml:definitions>
  <inkml:trace contextRef="#ctx0" brushRef="#br0">3 72 16111,'0'0'90,"-1"0"-1,1 0 0,0 0 1,0-1-1,0 1 1,0 0-1,-1 0 0,1-1 1,0 1-1,0 0 1,0 0-1,0-1 0,0 1 1,0 0-1,0 0 1,0-1-1,0 1 0,-1 0 1,1 0-1,0-1 0,0 1 1,0 0-1,1-1 1,-1 1-1,0 0 0,0 0 1,0-1-1,0 1 1,0 0-1,0 0 0,0-1 1,0 1-1,1 0 1,-1 0-1,0-1 0,0 1 1,0 0-1,0 0 1,1 0-1,-1-1 0,0 1 1,0 0-1,0 0 0,1 0 1,-1 0-1,0-1 1,0 1-1,1 0 0,-1 0 1,0 0-1,1 0 1,-1 0-1,0 0 0,17-14 1138,-5 7-906,1 0-1,0 1 1,1 1 0,-1 0-1,1 1 1,0 0 0,1 1-1,-1 1 1,0 0 0,1 1-1,-1 1 1,1 0 0,28 4 0,-41-3-315,0-1 1,0 1-1,0 0 1,0 0-1,1-1 1,-1 2-1,-1-1 1,1 0-1,0 0 1,0 0 0,0 1-1,-1-1 1,1 1-1,0 0 1,-1-1-1,0 1 1,1 0-1,-1 0 1,0 0-1,0 0 1,0 0 0,1 4-1,-1-2 12,0 1-1,0 0 0,-1 0 1,0 0-1,0-1 1,0 1-1,0 0 1,-1 0-1,0-1 1,-2 7-1,-2 5 41,-1 0-1,-1 0 1,0-1 0,-1 0 0,-11 15-1,-94 110 120,29-42-39,83-96-120,-1-1 0,1 1-1,0 0 1,0-1 0,0 1 0,0 0-1,0 0 1,0-1 0,0 1 0,1 0-1,-1 0 1,0 4 0,1-5-7,0-1-1,0 0 1,1 1 0,-1-1 0,0 1 0,0-1 0,0 1-1,1-1 1,-1 1 0,0-1 0,0 1 0,1-1-1,-1 0 1,0 1 0,1-1 0,-1 0 0,0 1 0,1-1-1,-1 0 1,1 0 0,-1 1 0,1-1 0,-1 0 0,0 0-1,1 0 1,-1 1 0,1-1 0,-1 0 0,1 0-1,-1 0 1,2 0 0,4 0 34,0 0-1,0 0 1,0-1 0,0 0-1,0 0 1,0-1 0,7-2-1,173-66 172,-75 25-538,-91 39-444,29-13-1392,-26 0-7037,-21 10-4962</inkml:trace>
</inkml:ink>
</file>

<file path=ppt/ink/ink3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13.068"/>
    </inkml:context>
    <inkml:brush xml:id="br0">
      <inkml:brushProperty name="width" value="0.025" units="cm"/>
      <inkml:brushProperty name="height" value="0.025" units="cm"/>
    </inkml:brush>
  </inkml:definitions>
  <inkml:trace contextRef="#ctx0" brushRef="#br0">1 65 16560,'0'0'6454,"7"11"-5371,220 293 1421,-227-304-2498,0 1 1,0-1-1,0 0 0,0 0 1,0 1-1,0-1 0,0 0 1,0 0-1,0 0 0,0 1 1,0-1-1,0 0 0,0 0 1,0 0-1,1 0 0,-1 1 1,0-1-1,0 0 0,0 0 1,0 0-1,0 0 0,0 1 1,1-1-1,-1 0 0,0 0 1,0 0-1,0 0 0,0 0 1,1 0-1,-1 1 0,0-1 1,0 0-1,0 0 0,1 0 1,-1 0-1,0 0 0,0 0 1,0 0-1,1 0 0,-1 0 1,0 0-1,0 0 0,0 0 1,1 0-1,-1 0 0,0 0 0,0 0 1,0 0-1,1 0 0,-1-1 1,0 1-1,0 0 0,0 0 1,0 0-1,1 0 0,-3-16 344,-12-25 62,-2 7-355,-1-1 0,-1 2 0,-2 0 0,-2 1 0,-36-41 0,44 62-160,12 15-159,3-2 200,1 0 1,-1 0-1,1 0 0,-1 0 1,1 0-1,0 0 0,0 0 0,-1 0 1,1-1-1,1 1 0,1 1 1,0-1-178,-1 0 1,1 0 0,-1-1 0,1 1-1,0-1 1,-1 0 0,1 0 0,0 0-1,0-1 1,0 1 0,0-1 0,-1 0-1,1 0 1,0 0 0,0-1 0,0 1-1,0-1 1,0 0 0,-1 0 0,1 0-1,0-1 1,6-3 0,-5 2-368,0-1 0,0 0 0,0 0-1,-1 0 1,1-1 0,-1 0 0,0 0 0,-1 0 0,1 0 0,-1 0 0,0-1 0,0 1-1,3-11 1,3-15-3446</inkml:trace>
</inkml:ink>
</file>

<file path=ppt/ink/ink3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14.012"/>
    </inkml:context>
    <inkml:brush xml:id="br0">
      <inkml:brushProperty name="width" value="0.025" units="cm"/>
      <inkml:brushProperty name="height" value="0.025" units="cm"/>
    </inkml:brush>
  </inkml:definitions>
  <inkml:trace contextRef="#ctx0" brushRef="#br0">114 669 5669,'0'0'7314,"-2"8"-6273,1-3-694,1-3-184,0 1 0,0 0 0,-1-1 0,1 1-1,-1-1 1,1 0 0,-1 1 0,0-1 0,0 1-1,0-1 1,0 0 0,0 0 0,-1 0-1,1 1 1,-3 1 0,4-4 32,0 1-1,-1-1 1,1 0 0,0 1 0,0-1-1,-1 0 1,1 0 0,0 1-1,0-1 1,-1 0 0,1 0 0,0 0-1,-1 1 1,1-1 0,-1 0-1,1 0 1,0 0 0,-1 0-1,1 0 1,0 0 0,-1 1 0,1-1-1,-1 0 1,1 0 0,0 0-1,-1 0 1,1-1 0,0 1 0,-1 0-1,1 0 1,-1 0 0,1 0-1,0 0 1,-1 0 0,1-1 0,0 1-1,-1 0 1,1 0 0,0 0-1,-1-1 1,1 1 0,0 0-1,0 0 1,-1-1 0,-1-23 1618,10-25-2053,-6 43 334,-1-1 0,0 1 0,0-1 0,-1 0 1,0 1-1,0-1 0,0 1 0,-2-8 0,2 13-64,-1 0 1,1 0-1,0-1 1,-1 1-1,1 0 1,0 0 0,-1 0-1,0 0 1,1-1-1,-1 1 1,0 0-1,1 0 1,-1 0-1,0 0 1,0 0-1,0 1 1,0-1-1,0 0 1,0 0-1,0 1 1,0-1-1,0 0 1,0 1-1,-1-1 1,1 1-1,0-1 1,0 1-1,-1 0 1,1 0-1,0-1 1,0 1-1,-1 0 1,1 0-1,0 0 1,-1 0-1,1 1 1,0-1 0,0 0-1,-1 0 1,1 1-1,0-1 1,0 1-1,0-1 1,0 1-1,-1-1 1,1 1-1,-2 1 1,1 0-6,-1 0-1,0 1 1,1-1 0,-1 0 0,1 1 0,-1-1 0,1 1 0,0 0-1,0 0 1,1 0 0,-1 0 0,0 0 0,1 0 0,0 1 0,0-1-1,0 0 1,0 1 0,0-1 0,1 4 0,-5 72 606,5-71-521,0 1-20,1 1-1,0-1 1,0 1-1,1-1 0,0 0 1,1 0-1,0 0 1,1 0-1,-1 0 1,2-1-1,7 13 0,-10-19-86,0 1 1,0 0-1,0-1 0,0 0 0,1 1 0,-1-1 0,1 0 0,-1 0 0,1 0 0,0 0 0,0-1 0,0 1 0,0-1 0,0 0 0,0 0 0,0 0 0,0 0 0,1 0 0,-1-1 0,0 1 0,1-1 0,-1 0 0,0 0 0,1 0 0,-1-1 0,0 1 0,0-1 0,1 0 0,-1 0 0,0 0 0,0 0 0,0 0 0,0-1 0,0 1 0,0-1 0,4-3 0,4-3-356,-1 0-1,0 0 1,0-2 0,0 1-1,-1-1 1,-1 0-1,0-1 1,0 0-1,-1 0 1,0-1 0,9-24-1,-8 17-1432,-2 0-1,0-1 0,-1 1 0,-1-1 1,0 0-1,-2-1 0,0-25 0,-2 38 1724,-1 1 0,0-1 0,-1 0 0,1 1 0,-4-8-1,-9-11 2419,13 25-1928,0 0 0,0 0 0,0 0 0,0 0 0,0 0 0,0 0 0,-1 0 0,1 0 0,0 1 0,-1-1 1,1 0-1,0 1 0,-1-1 0,-2 0 0,4 2-279,-1-1-1,0 1 1,1-1 0,-1 1 0,0-1 0,1 1-1,-1-1 1,1 1 0,-1 0 0,1 0 0,-1-1-1,1 1 1,-1 0 0,1-1 0,0 1 0,-1 0-1,1 0 1,0 0 0,0 0 0,0-1 0,0 1-1,-1 0 1,1 0 0,0 0 0,0 0 0,1-1-1,-1 1 1,0 1 0,0 35-305,0-31 587,0 3-282,0 1 0,1-1 0,0 0 0,6 18 0,-7-25-142,0 0 0,1 0-1,-1 0 1,1 0-1,0-1 1,0 1-1,-1 0 1,1-1-1,0 1 1,0-1-1,1 1 1,-1-1 0,0 1-1,0-1 1,1 0-1,-1 1 1,1-1-1,-1 0 1,1 0-1,0 0 1,-1 0-1,1-1 1,0 1 0,0 0-1,-1-1 1,1 1-1,0-1 1,0 1-1,0-1 1,0 0-1,2 0 1,-3 0 2,1-1 1,-1 0-1,1 1 1,-1-1-1,1 0 1,-1 0-1,0 0 0,0 0 1,1 0-1,-1 0 1,0 0-1,0 0 1,0-1-1,0 1 1,0 0-1,0-1 0,-1 1 1,1 0-1,0-1 1,-1 1-1,1-1 1,-1 1-1,1-1 0,-1 1 1,0-1-1,1-1 1,4-48 316,-5 47-296,0-4 17,-1-72 1010,1 75-953,-1 0-1,1 0 0,-1 1 1,0-1-1,-1 0 0,1 1 1,-1-1-1,0 1 1,0 0-1,0-1 0,-1 1 1,1 0-1,-7-7 1,8 12-109,0 1 1,1-1-1,-1 1 1,1-1 0,0 1-1,-1-1 1,1 1 0,0-1-1,0 1 1,0-1 0,0 1-1,0-1 1,0 1 0,1 1-1,1 11 12,1 0 0,1-1 0,0 1 0,1-1 0,0 0 0,1-1 0,1 1-1,0-1 1,17 22 0,-23-33-7,0 1 1,0-1-1,0 0 0,0 0 1,0 0-1,0 0 0,0 1 0,1-1 1,-1-1-1,0 1 0,1 0 1,-1 0-1,0 0 0,1-1 0,-1 1 1,1-1-1,0 1 0,-1-1 1,1 0-1,-1 1 0,1-1 0,1 0 1,-1-1 1,-1 1 1,1-1 0,-1 0 0,1 0 0,-1 1 0,0-1-1,0 0 1,1 0 0,-1 0 0,0 0 0,0-1 0,0 1 0,0 0-1,0 0 1,0-1 0,-1 1 0,1 0 0,1-3-1,2-5 26,-1-1-1,0 0 0,0 1 1,-1-1-1,2-17 0,-3-8-18,-2-1-1,-1 1 0,-1-1 0,-2 1 1,-2 0-1,-1 0 0,-2 1 1,-1 0-1,-1 1 0,-30-55 0,42 87-6,0 1 0,-1-1-1,1 1 1,0-1 0,0 1-1,0-1 1,0 1 0,-1-1-1,1 1 1,0-1-1,0 1 1,-1-1 0,1 1-1,0-1 1,-1 1 0,1 0-1,0-1 1,-1 1 0,1 0-1,-1-1 1,1 1 0,-1 0-1,1-1 1,-1 1-1,1 0 1,-1 0 0,1 0-1,-1-1 1,1 1 0,-1 0-1,1 0 1,-1 0 0,1 0-1,-2 0 1,-6 19 17,3 41 25,5-57-36,-1 26-38,-1-2 210,1 0-1,1 0 1,2 0-1,7 42 1,-8-64-158,0 0 1,1 0-1,-1 0 0,1 0 1,0 0-1,1 0 1,-1 0-1,1 0 1,0-1-1,0 1 1,0-1-1,0 0 1,1 0-1,0 0 1,0-1-1,0 1 1,0-1-1,0 0 0,1 0 1,0 0-1,-1-1 1,1 0-1,0 1 1,0-2-1,0 1 1,0-1-1,1 1 1,-1-2-1,8 2 1,-6-2-28,0 1 0,0-1 0,0-1 0,0 1 0,0-1 0,0-1 1,0 1-1,0-1 0,0 0 0,0-1 0,-1 1 0,1-1 0,-1-1 1,0 1-1,0-1 0,0 0 0,0-1 0,-1 1 0,9-10 1,-11 10-763,0-1 0,1 0 0,-2 0 0,1 0 1,0 0-1,-1 0 0,0-1 0,-1 1 0,1-1 1,0-6-1,2-16-9727</inkml:trace>
</inkml:ink>
</file>

<file path=ppt/ink/ink3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14.730"/>
    </inkml:context>
    <inkml:brush xml:id="br0">
      <inkml:brushProperty name="width" value="0.025" units="cm"/>
      <inkml:brushProperty name="height" value="0.025" units="cm"/>
    </inkml:brush>
  </inkml:definitions>
  <inkml:trace contextRef="#ctx0" brushRef="#br0">18 163 17200,'-17'0'3695,"23"-2"417,23-8-2507,53-37-257,-59 31-1559,2 2 0,0 0 0,0 2 0,1 0 0,1 2 1,53-13-1,-79 22 160,1 1 0,-1 0-1,1-1 1,-1 1 0,1 0 0,0 0 0,-1 0 0,1 0 0,0 0 0,-1 0 0,1 0 0,-1 1 0,1-1 0,0 0-1,-1 1 1,1-1 0,-1 1 0,1 0 0,-1 0 0,1-1 0,-1 1 0,0 0 0,0 0 0,1 0 0,-1 1-1,0-1 1,0 0 0,0 0 0,0 1 0,1 0 0,-1 3 89,0-1 0,0 1 1,-1-1-1,1 1 0,-1-1 0,0 1 0,0-1 0,-1 1 1,1-1-1,-3 7 0,-3 13 693,-1 0-1,-1-1 1,-12 24 0,11-28-272,1 1 1,1 0 0,1 0-1,-8 40 1,14-60-526,0 0 0,0 1 0,0-1-1,0 0 1,0 0 0,-1 1 0,1-1 0,0 0 0,0 0 0,0 0 0,0 1-1,0-1 1,0 0 0,0 0 0,0 1 0,0-1 0,0 0 0,0 0 0,0 0 0,1 1-1,-1-1 1,0 0 0,0 0 0,0 0 0,0 1 0,0-1 0,0 0 0,0 0 0,1 0-1,-1 1 1,0-1 0,0 0 0,0 0 0,0 0 0,1 0 0,-1 0 0,0 0-1,0 1 1,0-1 0,1 0 0,-1 0 0,0 0 0,0 0 0,10-7-2844,9-15-3581,-4-9-4245</inkml:trace>
</inkml:ink>
</file>

<file path=ppt/ink/ink3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15.338"/>
    </inkml:context>
    <inkml:brush xml:id="br0">
      <inkml:brushProperty name="width" value="0.025" units="cm"/>
      <inkml:brushProperty name="height" value="0.025" units="cm"/>
    </inkml:brush>
  </inkml:definitions>
  <inkml:trace contextRef="#ctx0" brushRef="#br0">1 48 17489,'0'0'6213,"5"9"-4990,10 19-505,-2-3-201,0 0 1,2-1-1,0-1 0,2 0 1,24 24-1,-40-45-482,0-1-1,1 1 0,-1-1 1,1 1-1,-1-1 0,1 0 1,0 0-1,0 0 0,0 0 1,-1 0-1,1 0 0,0-1 1,0 1-1,0 0 0,0-1 1,0 0-1,0 1 0,0-1 1,0 0-1,1 0 0,-1 0 0,0 0 1,0-1-1,2 1 0,-2-2 24,0 1-1,0-1 0,0 1 0,-1-1 0,1 0 0,0 0 0,-1 1 0,1-1 0,-1 0 0,0 0 1,0-1-1,0 1 0,0 0 0,0 0 0,0 0 0,0-1 0,0-2 0,3-13 235,-2 0-1,1-1 0,-2-34 1,-1 52-296,0-23 176,-1-35 338,3 43-304,4 23-122,0 12-84,0 2 0,1 0 0,11 22 0,-17-40 0,1 1 0,-1-1 0,1 0 0,0 0 0,0 0 0,0 0 0,1 0 0,-1 0 0,0-1 0,1 1 0,0-1 0,0 0 0,0 0 0,0 0 0,0 0 0,0 0 0,0 0 0,1-1 0,-1 0 0,4 2 0,-5-3-43,0 0-1,-1 0 1,1 0 0,0 0-1,-1 0 1,1 0-1,0-1 1,-1 1 0,1 0-1,-1-1 1,1 1 0,0-1-1,-1 0 1,1 0 0,-1 1-1,0-1 1,1 0 0,-1 0-1,0 0 1,1-1-1,-1 1 1,0 0 0,2-2-1,-1-1-243,0 0-1,0 0 1,0-1-1,0 1 1,0 0-1,-1-1 0,0 1 1,1-8-1,0-5-1366,-1-1 0,0 1 1,-4-29-1,-2 21-4950</inkml:trace>
</inkml:ink>
</file>

<file path=ppt/ink/ink3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16.095"/>
    </inkml:context>
    <inkml:brush xml:id="br0">
      <inkml:brushProperty name="width" value="0.025" units="cm"/>
      <inkml:brushProperty name="height" value="0.025" units="cm"/>
    </inkml:brush>
  </inkml:definitions>
  <inkml:trace contextRef="#ctx0" brushRef="#br0">1 513 5125,'0'0'24476,"4"5"-24193,-1 0-256,1-1 0,-1 0 0,1-1 1,0 1-1,0 0 0,0-1 0,6 3 0,-8-5-21,0 0 1,0 0 0,0 0-1,0-1 1,0 1 0,0 0-1,0-1 1,0 0 0,0 1-1,0-1 1,0 0 0,1 0-1,-1 0 1,0-1 0,0 1-1,0 0 1,0-1 0,0 1-1,0-1 1,0 0 0,0 0-1,0 0 1,0 0 0,0 0-1,3-2 1,3-5-2,1 0 0,-1-1 0,0 0 0,-1 0 0,0-1 0,0 0 0,-1 0 0,0-1 0,-1 0 0,5-14 0,28-49-1,-27 123 845,-11-48-844,0-1 0,0 1 0,0 0 0,0 0 1,0-1-1,0 1 0,0 0 0,0 0 1,1-1-1,-1 1 0,0 0 0,0-1 0,1 1 1,-1 0-1,0-1 0,1 1 0,-1-1 1,1 1-1,-1 0 0,1-1 0,-1 1 0,1-1 1,-1 1-1,1-1 0,0 0 0,-1 1 1,1-1-1,0 0 0,-1 1 0,1-1 0,0 0 1,-1 0-1,2 1 0,-1-2 8,1 0 0,-1 1 0,0-1 1,1 0-1,-1 0 0,0 0 0,1 0 0,-1 0 0,0 0 0,0 0 0,0 0 0,0 0 0,0-1 0,1-1 1,26-49 140,-21 32-163,-6 15-14,0 1 0,1 0 1,-1-1-1,1 1 0,0 0 1,0 0-1,0 0 0,1 0 1,-1 1-1,1-1 0,0 1 0,4-4 1,-5 9 0,0 0 0,-1 1 1,1-1-1,0 1 0,-1-1 1,0 1-1,0 0 0,1-1 1,-1 1-1,1 6 1,2 2 24,-3-9 6,-1-1 1,1 0 0,-1 0-1,1 1 1,0-1 0,0 0-1,-1 0 1,1 0 0,0 1-1,0-1 1,0 0 0,0 0-1,1-1 1,-1 1 0,0 0-1,0 0 1,0-1 0,1 1-1,-1 0 1,0-1-1,1 1 1,-1-1 0,1 0-1,-1 1 1,0-1 0,1 0-1,-1 0 1,3 0 0,-2-1 9,1 0 1,0 0-1,-1 0 0,1 0 1,0-1-1,-1 1 1,0-1-1,1 0 0,-1 0 1,0 0-1,0 0 1,0 0-1,2-3 1,6-8-78,0-1 0,-1-1 0,12-23 0,-14 17-305,-5 16 243,-1 0 0,0 1 1,1-1-1,0 0 0,0 1 0,1 0 0,-1 0 1,5-6-1,2 52 227,-8-38-41,-1 0 1,1-1 0,0 1-1,0 0 1,0-1 0,1 1 0,-1 0-1,1-1 1,0 0 0,0 1 0,0-1-1,0 0 1,4 4 0,-5-6-44,1-1-1,-1 1 1,0 0 0,1-1 0,-1 1 0,1-1 0,-1 1 0,1-1-1,-1 0 1,1 1 0,-1-1 0,1 0 0,0 0 0,-1 0-1,1 0 1,-1-1 0,1 1 0,-1 0 0,1-1 0,-1 1-1,1-1 1,-1 1 0,1-1 0,-1 0 0,0 1 0,1-1-1,-1 0 1,0 0 0,0 0 0,0 0 0,0 0 0,1 0-1,-1-1 1,-1 1 0,2-2 0,9-9 53,-1 0 1,0-2 0,9-17-1,-13 21-155,0-1 0,1 1 0,0 1 0,0-1 0,1 1 0,0 0 0,11-8 0,-19 17 78,1 0 0,-1-1 0,1 1 0,-1 0 0,1-1 1,0 1-1,-1 0 0,1-1 0,-1 1 0,1 0 0,0 0 0,-1 0 0,1 0 0,0 0 0,-1-1 0,1 1 0,0 0 0,-1 1 0,1-1 0,-1 0 0,1 0 0,0 0 1,-1 0-1,1 0 0,0 1 0,-1-1 0,1 0 0,-1 0 0,1 1 0,-1-1 0,1 1 0,0-1 0,14 22 306,-14-20-265,-1 0-1,1 0 1,0-1-1,0 1 1,0 0-1,0-1 1,0 1-1,0-1 1,1 1-1,-1-1 1,0 1-1,1-1 0,-1 0 1,1 0-1,0 1 1,-1-1-1,1 0 1,0-1-1,0 1 1,-1 0-1,3 0 1,-1-1-37,0-1 1,0 1 0,0-1-1,0 0 1,0 0-1,0 0 1,0 0 0,-1 0-1,1-1 1,0 1 0,-1-1-1,1 0 1,-1 0-1,0 0 1,0 0 0,0 0-1,0 0 1,0-1 0,0 1-1,0-1 1,-1 1-1,1-1 1,-1 0 0,0 1-1,1-1 1,-1-3 0,12-39-3449,-10 5-7643,-3 23 1569</inkml:trace>
</inkml:ink>
</file>

<file path=ppt/ink/ink3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16.426"/>
    </inkml:context>
    <inkml:brush xml:id="br0">
      <inkml:brushProperty name="width" value="0.025" units="cm"/>
      <inkml:brushProperty name="height" value="0.025" units="cm"/>
    </inkml:brush>
  </inkml:definitions>
  <inkml:trace contextRef="#ctx0" brushRef="#br0">0 20 12268,'0'0'15438,"57"3"-15630,-35-14-3780,4-1-4260</inkml:trace>
</inkml:ink>
</file>

<file path=ppt/ink/ink3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16.786"/>
    </inkml:context>
    <inkml:brush xml:id="br0">
      <inkml:brushProperty name="width" value="0.025" units="cm"/>
      <inkml:brushProperty name="height" value="0.025" units="cm"/>
    </inkml:brush>
  </inkml:definitions>
  <inkml:trace contextRef="#ctx0" brushRef="#br0">59 330 22485,'-6'9'3347,"-30"58"950,33-61-4058,1 0 1,-1 1 0,1-1 0,0 1 0,0-1 0,1 1 0,0 0-1,1 0 1,-1 0 0,2 11 0,-1-17-240,1 1 0,-1-1 0,1 0 0,0 0 0,0 0 0,0 0 0,0 0 0,0 0 0,0 0 0,0 0 0,0 0 0,0 0 0,0 0 0,0-1 0,0 1 0,1 0 0,-1-1 0,0 1 0,1-1 0,-1 0 0,0 1 0,1-1 0,-1 0 0,0 0 0,1 0 0,-1 0 0,0 0 0,1 0 0,-1 0 0,1 0 0,-1 0 0,3-2 0,0 2 0,1-1 0,0 0 0,-1 0 0,1 0 0,-1-1 0,1 1 0,-1-1 0,7-5 0,-3-1-87,0 0 0,-1-1 0,0 0 0,0 0 1,-1-1-1,-1 0 0,1 0 0,-1 0 0,-1 0 0,0-1 0,-1 0 0,0 0 0,0 0 0,-1 0 1,-1-1-1,0 1 0,-1-17 0,0 28 95,0 0 0,0 0 0,0 0 0,0 0 0,0 0 0,-1 1 0,1-1 0,0 0 0,0 0 0,0 0 0,0 0 0,0 0 0,-1 0 0,1 0 0,0 0 0,0 0 0,0 0 0,0 0 0,-1 0 0,1 0 0,0 0 0,0 0 0,0 0 0,0 0 0,-1 0 1,1 0-1,0 0 0,0 0 0,0 0 0,0 0 0,-1 0 0,1 0 0,0-1 0,0 1 0,0 0 0,0 0 0,0 0 0,0 0 0,-1 0 0,1 0 0,0 0 0,0-1 0,0 1 0,0 0 0,0 0 0,0 0 0,0 0 0,0-1 0,0 1 0,0 0 0,0 0 0,0 0 0,0 0 0,0-1 0,0 1 0,0 0 0,0 0 0,-9 14 317,5-3-255,1 0 1,0 0-1,1 1 0,0 0 1,1-1-1,0 1 1,0 0-1,2 0 0,-1-1 1,3 13-1,-2-22-70,-1 0 0,1 0 0,0-1 0,0 1 0,0 0 0,0-1 0,0 1 0,0-1 0,1 1 0,-1-1 0,0 0 0,1 1 0,-1-1 0,1 0 0,-1 0 0,1 0 0,0 0 0,-1 0 0,1 0 0,0-1 0,0 1 0,-1 0 0,1-1 0,0 0 0,0 1 0,0-1 0,0 0 0,0 0 0,0 0 0,0 0 0,-1 0 0,1 0 0,0-1 0,0 1 0,0-1 0,0 1 0,3-2 0,0 0 0,1 0 0,0-1 0,-1 1 0,1-1 0,-1 0 0,0 0 0,0 0 0,0-1 0,-1 0 0,9-8 0,-3-3 0,-1 1 0,-1-1 0,0-1 0,0 0 0,-2 0 0,0 0 0,-1-1 0,0 0 0,3-27 0,-4 2 0,-1 1 0,-5-77 0,2 115 0,-1 0 0,1 1 0,0-1 0,-1 1 0,1 0 0,-1-1 0,0 1 0,0-1 0,0 1 0,0 0 0,0 0 0,0-1 0,-4-3 0,5 6 0,-1 0 0,0-1 0,0 1 0,1-1 0,-1 1 0,0 0 0,0 0 0,0 0 0,0-1 0,1 1 0,-1 0 0,0 0 0,0 0 0,0 0 0,0 0 0,0 1 0,1-1 0,-1 0 0,0 0 0,0 0 0,0 1 0,1-1 0,-1 0 0,0 1 0,0-1 0,1 1 0,-1-1 0,0 1 0,1-1 0,-1 1 0,0-1 0,1 1 0,-1 0 0,1-1 0,-1 1 0,1 0 0,-1 0 0,1-1 0,0 1 0,-1 0 0,1 0 0,0 0 0,-11 18 0,2-1 0,0 1 0,2 1 0,0-1 0,1 1 0,1 0 0,0 1 0,2-1 0,0 1 0,1 34 0,2-52 4,0 0 0,0 0-1,0 0 1,1 0 0,-1 1 0,1-1-1,0 0 1,0 0 0,0-1 0,0 1-1,0 0 1,0 0 0,1 0 0,0-1-1,-1 1 1,1-1 0,0 1 0,0-1-1,0 0 1,1 0 0,-1 0 0,1 0-1,-1 0 1,1 0 0,-1-1 0,1 1-1,0-1 1,0 0 0,0 0 0,-1 0-1,1 0 1,0 0 0,0-1 0,1 1 0,-1-1-1,0 0 1,6 0 0,3-1-105,0 1 0,-1-2 1,1 1-1,0-2 0,-1 1 1,1-2-1,-1 0 0,21-9 1,9-12-4043,-6-5-3507</inkml:trace>
</inkml:ink>
</file>

<file path=ppt/ink/ink3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18.071"/>
    </inkml:context>
    <inkml:brush xml:id="br0">
      <inkml:brushProperty name="width" value="0.025" units="cm"/>
      <inkml:brushProperty name="height" value="0.025" units="cm"/>
    </inkml:brush>
  </inkml:definitions>
  <inkml:trace contextRef="#ctx0" brushRef="#br0">91 457 12460,'-1'-1'217,"1"-1"1,0 1-1,0 0 1,-1 0-1,1 0 1,-1 0-1,1 0 1,-1 0-1,1 0 0,-1 0 1,1 0-1,-1 0 1,0 0-1,0 0 1,0 0-1,1 1 1,-1-1-1,0 0 1,0 0-1,0 1 1,0-1-1,0 1 0,0-1 1,0 1-1,0-1 1,-1 1-1,1 0 1,0-1-1,0 1 1,0 0-1,0 0 1,0 0-1,-1 0 1,1 0-1,0 0 1,-2 1-1,1-1 18,0 0-1,0 0 1,0 0-1,0 0 1,0 1 0,0-1-1,0 1 1,0-1-1,0 1 1,0 0-1,1 0 1,-1 0 0,0 0-1,0 0 1,1 0-1,-1 1 1,1-1 0,-1 0-1,1 1 1,-1-1-1,-1 4 1,-1 8-65,0 0 1,1 1-1,1-1 1,0 0-1,1 1 1,1 0-1,0-1 1,0 1-1,1-1 1,1 1-1,1-1 1,0 0-1,0 1 1,6 12-1,-8-24-151,0 0-1,0 0 1,0 1-1,0-1 1,1 0 0,-1 0-1,1 0 1,-1-1-1,1 1 1,0 0 0,-1-1-1,1 1 1,0-1-1,0 1 1,0-1 0,0 0-1,1 0 1,-1 0-1,0 0 1,0 0 0,1 0-1,-1-1 1,0 1-1,1-1 1,4 1 0,-4-2-1,0 1 0,0-1 0,0 0 0,0 0 0,0 0 0,0-1 0,0 1 0,0-1 0,-1 0 0,1 1 0,0-1 0,-1 0 0,0-1 0,1 1 0,-1 0 0,0-1 0,0 1 0,0-1 0,1-3 0,8-14 109,-1-1 1,-1 0 0,-1-1-1,0 0 1,-2 0 0,-1-1-1,-1 1 1,0-1 0,-2 0-1,-1 0 1,-2-40 0,1 62-116,-4-34 300,4 34-294,-1 0 0,1-1 0,0 1 0,-1-1 0,1 1 0,-1 0 0,0 0 0,1-1 0,-1 1 0,0 0 0,0 0 0,0 0 0,0 0 0,0 0 0,0 0 0,0 0 0,0 0 0,0 0 0,0 0 0,-1 1 0,0-2 0,1 2-15,1 0 0,-1 0 0,1 0 0,0 1 0,-1-1-1,1 0 1,-1 0 0,1 0 0,-1 0 0,1 0 0,-1 1 0,1-1-1,-1 0 1,1 0 0,0 1 0,-1-1 0,1 0 0,-1 0 0,1 1-1,0-1 1,-1 1 0,1-1 0,0 0 0,0 1 0,-1-1 0,1 1-1,0-1 1,0 0 0,0 1 0,-1-1 0,1 1 0,0-1 0,0 1-1,0-1 1,0 1 0,0-1 0,0 1 0,0-1 0,0 1 0,0-1-1,0 1 1,-1 27-30,1-23 41,0 4-3,4 75 43,-3-78-45,0 1 1,1 0-1,0-1 0,0 1 0,0-1 0,0 0 0,1 0 0,0 0 0,1 0 0,4 6 1,-7-11 6,-1 1 0,1-1 0,0 0 0,0 0 1,1 1-1,-1-1 0,0 0 0,0 0 0,0 0 1,1 0-1,-1-1 0,1 1 0,-1 0 0,1 0 0,-1-1 1,1 1-1,-1-1 0,1 0 0,-1 1 0,1-1 1,-1 0-1,1 0 0,0 0 0,-1 0 0,1 0 1,2 0-1,-1-2 12,-1 1-1,1 0 1,0-1 0,-1 0-1,1 1 1,-1-1 0,1 0 0,-1 0-1,0 0 1,0-1 0,0 1 0,3-5-1,4-7 62,-1 0 0,-1-1 0,12-29 0,-11 13-86,0 1 1,-2-1-1,-1 0 1,-2 0-1,-1-60 1,2 115-18,1 0-1,0-1 1,2 1 0,1-1 0,11 23-1,-12-28 21,-5-13-1,0 0-1,0-1 1,0 1 0,1-1 0,-1 0-1,1 0 1,0 0 0,1 0 0,-1-1-1,7 7 1,-9-10-4,1 1-1,-1 0 1,0 0 0,1-1-1,-1 1 1,0-1 0,1 0 0,-1 1-1,1-1 1,-1 0 0,1 0-1,-1 0 1,1 0 0,-1 0-1,1 0 1,-1 0 0,0 0 0,1-1-1,-1 1 1,1 0 0,-1-1-1,0 1 1,1-1 0,-1 0-1,0 1 1,1-1 0,-1 0 0,0 0-1,0 0 1,0 0 0,0 0-1,0 0 1,0 0 0,0 0 0,0-1-1,0 1 1,0 0 0,-1 0-1,2-3 1,6-10-1,0-1 0,-1 0 0,-1 0 0,0 0 0,-1-1 0,-1 0 0,4-28 0,-5 19 0,-1 0 0,-1 0 0,-1-1 0,-4-33 0,-7 25 0,5 34 0,3 19 0,3-19 0,4 75 0,-3-68 0,0-1 0,1 0 0,-1 0 0,1 0 0,0-1 0,1 1 0,-1 0 0,1-1 0,0 1 0,4 4 0,-5-8 0,-1-1 0,0 1 0,1-1 0,-1 0 0,1 0 0,-1 0 0,1 0 0,0 0 0,-1 0 0,1 0 0,0 0 0,0-1 0,0 1 0,-1-1 0,1 1 0,0-1 0,0 0 0,0 0 0,0 0 0,0 0 0,0 0 0,0 0 0,0 0 0,-1-1 0,1 1 0,0-1 0,0 1 0,0-1 0,0 0 0,-1 0 0,1 0 0,0 0 0,-1 0 0,1 0 0,-1 0 0,1 0 0,-1-1 0,2-1 0,8-6 0,-1-1 0,-1-1 0,16-20 0,-24 30 0,21-34-2037,-18 27 895,-1 0 0,1 0 0,-1 0-1,-1 0 1,0 0 0,0 0 0,0-1 0,-1 1 0,0-12 0,-1 1-6732</inkml:trace>
</inkml:ink>
</file>

<file path=ppt/ink/ink3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18.415"/>
    </inkml:context>
    <inkml:brush xml:id="br0">
      <inkml:brushProperty name="width" value="0.025" units="cm"/>
      <inkml:brushProperty name="height" value="0.025" units="cm"/>
    </inkml:brush>
  </inkml:definitions>
  <inkml:trace contextRef="#ctx0" brushRef="#br0">0 1 7751,'0'0'16427,"1"11"-15381,5 25-635,2-1 1,1 0-1,1 0 1,2-1 0,2 0-1,27 49 1,-20-45-1117,2 0 1,2-2 0,2 0-1,1-2 1,42 40 0,-67-71 191,19 16-2367,-6-10-2221,-13-8 62</inkml:trace>
</inkml:ink>
</file>

<file path=ppt/ink/ink3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18.747"/>
    </inkml:context>
    <inkml:brush xml:id="br0">
      <inkml:brushProperty name="width" value="0.025" units="cm"/>
      <inkml:brushProperty name="height" value="0.025" units="cm"/>
    </inkml:brush>
  </inkml:definitions>
  <inkml:trace contextRef="#ctx0" brushRef="#br0">17 258 18353,'0'0'5606,"-16"-56"-3364,16 32-609,0-3-319,12 3-738,6-2-448,6 4-96,1 4-64,3-1-512,-2 6-2115,-1 3-1633,-7 1-2498,-5-1-5318</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5.830"/>
    </inkml:context>
    <inkml:brush xml:id="br0">
      <inkml:brushProperty name="width" value="0.025" units="cm"/>
      <inkml:brushProperty name="height" value="0.025" units="cm"/>
    </inkml:brush>
  </inkml:definitions>
  <inkml:trace contextRef="#ctx0" brushRef="#br0">0 1 18514,'0'0'2850,"52"0"-2017,-9 4-705,13 2-576,10-1-2691,7-1-4709</inkml:trace>
  <inkml:trace contextRef="#ctx0" brushRef="#br0" timeOffset="1">885 91 17777,'0'0'9353,"-42"51"-8456,29-38-545,7-5-256,6-7-160,6-1-3203,15-15-2659,5-12-5957</inkml:trace>
</inkml:ink>
</file>

<file path=ppt/ink/ink3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19.356"/>
    </inkml:context>
    <inkml:brush xml:id="br0">
      <inkml:brushProperty name="width" value="0.025" units="cm"/>
      <inkml:brushProperty name="height" value="0.025" units="cm"/>
    </inkml:brush>
  </inkml:definitions>
  <inkml:trace contextRef="#ctx0" brushRef="#br0">104 302 10186,'0'0'9336,"-9"-6"-6592,-31-15-955,39 21-1734,0-1 1,0 1 0,0 0-1,0-1 1,0 1-1,0 0 1,0 0-1,0 0 1,0 0 0,-1 0-1,1 0 1,0 0-1,0 0 1,0 1-1,0-1 1,0 0 0,0 0-1,0 1 1,0-1-1,0 1 1,1-1 0,-1 1-1,0-1 1,0 1-1,0 0 1,0-1-1,1 1 1,-1 0 0,0 0-1,1 0 1,-1-1-1,0 1 1,1 0 0,-1 0-1,1 0 1,0 0-1,-1 0 1,1 0-1,0 0 1,-1 1 0,-9 45 445,9-42-404,-3 15 217,2 0 0,0 0 0,1 0 0,1 0 1,4 29-1,-4-47-302,0-1 1,1 1 0,-1-1 0,1 1 0,0-1 0,0 0 0,-1 1 0,1-1 0,0 0-1,0 0 1,0 1 0,0-1 0,1 0 0,-1 0 0,0 0 0,0 0 0,1-1 0,-1 1-1,0 0 1,1 0 0,-1-1 0,1 1 0,-1-1 0,0 1 0,1-1 0,0 0-1,-1 0 1,1 1 0,-1-1 0,1 0 0,-1 0 0,1-1 0,-1 1 0,1 0 0,-1 0-1,1-1 1,-1 1 0,1-1 0,2 0 0,3-2 22,0 1-1,0-1 1,0 0 0,0 0-1,-1-1 1,11-8 0,7-9-104,22-20-427,-44 39 464,0 0 0,1 0-1,-1 0 1,1 1 0,-1-1 0,1 1 0,0 0 0,0 0 0,-1 0 0,1 0 0,0 0 0,0 1 0,0-1-1,6 1 1,-8 1 24,0-1 0,1 1 0,-1 0 0,0-1 0,1 1 0,-1 0 0,0 0 0,0 0 0,0 0 0,0 1 0,0-1 1,0 0-1,0 0 0,-1 0 0,1 1 0,0-1 0,-1 0 0,1 1 0,-1-1 0,1 1 0,-1-1 0,1 3 0,7 37 114,-8-37-98,4 20 389,-1 0 0,-1 0-1,-1 1 1,-2-1 0,-3 29 0,4-53-378,0 0 0,0-1-1,0 1 1,-1 0 0,1 0 0,0 0 0,0-1 0,0 1-1,-1 0 1,1 0 0,0 0 0,0 0 0,-1-1 0,1 1 0,0 0-1,0 0 1,-1 0 0,1 0 0,0 0 0,0 0 0,-1 0-1,1 0 1,0 0 0,0 0 0,-1 0 0,1 0 0,0 0 0,0 0-1,-1 0 1,1 0 0,0 0 0,-1 0 0,1 0 0,0 0-1,0 1 1,0-1 0,-1 0 0,1 0 0,0 0 0,0 0-1,-1 1 1,1-1 0,0 0 0,0 0 0,0 0 0,0 1 0,-1-1-1,1 0 1,0 0 0,0 1 0,0-1 0,0 0 0,0 0-1,0 1 1,0-1 0,0 0 0,0 0 0,0 1 0,0-1 0,-9-22 163,-118-351-828,126 371 555,2 5 71,0 1 0,0-1 0,0-1 0,0 1 0,0 0 0,1 0 0,-1 0 0,1-1 0,0 1 0,0 0 0,0-1 0,0 0 0,0 0 0,1 1 0,-1-1 0,0 0 0,1-1 0,0 1 0,-1 0 0,6 1 0,-6-1 27,1-1 1,0 1-1,0-1 0,0 1 1,0-1-1,0 0 0,0 0 0,1-1 1,-1 1-1,0-1 0,0 1 1,1-1-1,-1 0 0,0 0 1,0-1-1,1 1 0,-1-1 1,0 1-1,0-1 0,4-2 0,-3 0 45,-1 0 0,0 0 0,1-1-1,-1 1 1,-1-1 0,1 0 0,0 0-1,-1 0 1,0 0 0,0-1 0,0 1-1,-1-1 1,1 1 0,1-10 0,8-69 391,-11 77-419,1-38 153,0 26-285,9 50 87,-9-27 36,1 0 0,-1 0-1,1-1 1,0 1-1,0-1 1,1 1-1,0-1 1,-1 0-1,1 0 1,1 0 0,5 6-1,-8-9-10,1 0 1,-1 0-1,1 0 0,-1-1 0,1 1 0,0 0 1,0-1-1,-1 1 0,1-1 0,0 1 0,0-1 0,0 0 1,-1 0-1,1 0 0,0 0 0,0 0 0,0 0 1,-1 0-1,1-1 0,0 1 0,0-1 0,0 1 1,-1-1-1,1 0 0,0 1 0,-1-1 0,1 0 0,-1 0 1,1 0-1,-1 0 0,0-1 0,1 1 0,-1 0 1,0-1-1,2-1 0,11-13-137,0-1 1,-1-1-1,19-35 0,13-17-414,-45 69 360,1 0-1,-1 1 1,1-1 0,-1 1 0,1-1 0,0 1 0,-1-1 0,1 1 0,0-1 0,0 1 0,-1-1 0,1 1 0,0 0 0,0-1 0,0 1-1,-1 0 1,1 0 0,0 0 0,0 0 0,0 0 0,0 0 0,-1 0 0,1 0 0,0 0 0,0 0 0,0 0 0,0 0 0,-1 1-1,1-1 1,0 0 0,0 1 0,0-1 0,-1 0 0,1 1 0,0-1 0,-1 1 0,1-1 0,0 1 0,-1-1 0,1 1 0,-1 0-1,1-1 1,0 2 0,0-1-310,0 0-1,1 0 1,-1 1 0,0-2-1,1 1 1,-1 0-1,1 0 1,-1 0 0,1-1-1,-1 1 1,1 0-1,0-1 1,-1 0-1,1 1 1,-1-1 0,1 0-1,0 0 1,-1 0-1,1 0 1,0 0 0,-1 0-1,3-1 1,9-7-6235</inkml:trace>
</inkml:ink>
</file>

<file path=ppt/ink/ink3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19.718"/>
    </inkml:context>
    <inkml:brush xml:id="br0">
      <inkml:brushProperty name="width" value="0.025" units="cm"/>
      <inkml:brushProperty name="height" value="0.025" units="cm"/>
    </inkml:brush>
  </inkml:definitions>
  <inkml:trace contextRef="#ctx0" brushRef="#br0">37 282 15695,'0'0'11819,"-5"13"-11323,2-7-428,-19 53 446,21-55-426,-1 0 0,1 1-1,0-1 1,0 1 0,1-1-1,0 1 1,-1-1 0,2 1 0,-1 0-1,0-1 1,1 1 0,0-1 0,2 8-1,-3-11-81,1 0 0,-1-1-1,1 1 1,0 0 0,-1 0-1,1-1 1,0 1 0,-1 0-1,1-1 1,0 1 0,-1-1-1,1 1 1,0-1 0,0 1-1,0-1 1,0 0 0,0 1-1,-1-1 1,1 0 0,0 0-1,0 1 1,0-1 0,0 0-1,0 0 1,0 0 0,0 0-1,0 0 1,0 0 0,0-1-1,0 1 1,0 0 0,0 0-1,-1-1 1,1 1 0,0 0-1,0-1 1,0 1 0,0-1-1,-1 1 1,2-2 0,2 0 19,0-1 1,0 0 0,-1 0-1,0 0 1,1 0 0,-1-1-1,3-3 1,5-12-51,0 1 1,-1-1-1,-1-1 1,-1 0-1,-1 0 1,-1-1-1,6-32 1,-5 4-94,-3 0 0,-1-56 0,-5 91 33,-3 15 100,-4 25 125,7-3 65,0 1 0,2 0 0,1 0 0,4 28 0,-4-45-337,1-1 0,-1 0 0,1 1 0,1-1 0,-1 0 0,1-1 0,0 1 0,0 0 0,5 5 0,-6-8-351,1 0 0,-1-1-1,1 1 1,0-1 0,0 0 0,0 1 0,0-2 0,0 1 0,1 0 0,-1-1 0,0 1 0,1-1 0,-1 0 0,1 0 0,-1 0 0,1-1 0,5 1 0,16 0-13963</inkml:trace>
</inkml:ink>
</file>

<file path=ppt/ink/ink3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20.487"/>
    </inkml:context>
    <inkml:brush xml:id="br0">
      <inkml:brushProperty name="width" value="0.025" units="cm"/>
      <inkml:brushProperty name="height" value="0.025" units="cm"/>
    </inkml:brush>
  </inkml:definitions>
  <inkml:trace contextRef="#ctx0" brushRef="#br0">9 530 14990,'0'0'4858,"-2"-8"-1591,0 1-2786,0 0 0,1-1 1,0 1-1,1 0 0,0-1 0,0 1 0,1-11 0,-1 16-408,1-1-1,-1 1 1,1 0-1,-1 0 0,1 0 1,-1 0-1,1 0 1,0 0-1,0 0 1,0 0-1,0 0 1,1 0-1,-1 0 0,0 1 1,1-1-1,-1 1 1,1-1-1,0 1 1,-1-1-1,1 1 1,0 0-1,0 0 1,0 0-1,0 0 0,0 0 1,0 0-1,0 0 1,0 1-1,0-1 1,0 1-1,0-1 1,1 1-1,-1 0 0,4 0 1,-5 0-72,1 1-1,-1-1 1,0 1 0,1-1-1,-1 1 1,1 0 0,-1-1 0,0 1-1,1 0 1,-1 0 0,0 0-1,0 0 1,0 0 0,0 0-1,0 0 1,0 0 0,0 0 0,0 1-1,0-1 1,0 0 0,-1 1-1,1-1 1,0 3 0,13 42 44,-9-28-16,-3-10-10,0 0 1,1 0 0,1 0-1,-1 0 1,1 0 0,0-1-1,1 0 1,5 7 0,-7-11 23,-1-1 0,0 0 0,1 0 0,-1 0 0,1-1 0,0 1 0,-1-1 0,1 1 0,0-1 0,0 0 1,0 0-1,0 0 0,0 0 0,0-1 0,0 1 0,0-1 0,0 0 0,1 0 0,-1 0 0,0 0 0,0 0 1,0-1-1,0 1 0,0-1 0,5-2 0,0 0 40,1-1 0,-1 0 0,0-1 0,-1 0 0,1 0 1,-1-1-1,0 1 0,0-1 0,-1-1 0,0 0 0,0 0 0,-1 0 0,1 0 0,5-12 0,-4 7-40,-1-1-1,0 1 1,0-1-1,-1 0 0,-1-1 1,0 1-1,-1-1 1,2-24-1,-4 33-23,-1 0 0,0 0 0,0 0 0,-1 0 0,1 0 1,-1 0-1,0 0 0,0 1 0,-4-9 0,4 12-39,0-1 1,0 0-1,0 1 0,-1-1 1,1 1-1,-1-1 0,1 1 1,-1 0-1,0 0 0,1 0 1,-1 0-1,0 0 0,0 0 1,0 0-1,0 0 0,1 1 1,-1-1-1,0 1 0,0-1 1,0 1-1,0 0 0,0 0 1,0 0-1,-1 0 0,-1 0 1,2 1-86,1-1 1,-1 0-1,1 1 1,-1 0-1,1-1 1,-1 1-1,1 0 0,-1 0 1,1-1-1,-1 1 1,1 0-1,0 0 1,0 1-1,-1-1 1,1 0-1,0 0 0,0 1 1,0-1-1,0 0 1,1 1-1,-1-1 1,0 1-1,1-1 1,-1 1-1,1-1 1,-1 1-1,1 0 0,-1-1 1,1 1-1,0 1 1,0-1-61,-1 0 0,1-1 0,0 1 0,0 0 0,0-1 0,0 1 0,0 0 0,0-1 0,0 1 0,1 0 0,-1-1 1,0 1-1,1-1 0,0 1 0,-1 0 0,1-1 0,0 0 0,0 1 0,0-1 0,0 1 0,0-1 0,0 0 0,0 0 0,0 1 0,0-1 0,1 0 1,-1 0-1,0 0 0,2 1 0,2-1 56,1-1 1,-1 1-1,0-1 1,0 1-1,0-1 1,0-1-1,0 1 1,1-1-1,-1 0 1,0 0-1,0-1 1,-1 1-1,1-1 0,0 0 1,0 0-1,-1-1 1,1 1-1,-1-1 1,0 0-1,0 0 1,6-6-1,-2 1 384,0 0 0,0 0 0,12-17 0,6-28 4744,-26 54-4851,0 0 0,0 0 0,0 0 0,0 0 0,0 0 0,0 0 0,0 0 0,0 0 0,0 0 0,0 0 0,0-1 0,0 1 0,1 0 0,-1 0 0,0 0 0,1 0 0,-1 0 0,1 0 0,0 1-127,0-1 1,-1 0-1,1 0 1,0 0-1,0 0 1,0 0-1,0 0 0,0 0 1,0 0-1,0-1 1,0 1-1,1 0 1,-1-1-1,0 1 0,0 0 1,1-1-1,-1 0 1,0 1-1,0-1 1,1 0-1,-1 0 0,1 1 1,-1-1-1,0 0 1,1 0-1,-1-1 1,0 1-1,1 0 1,-1 0-1,0-1 0,1 1 1,1-1-1,10-10 18,0-1 1,-1 0-1,-1-1 0,0 0 0,0-1 0,15-27 0,11-13-3,-28 42-56,31-37 0,-39 48 0,1-1 0,-1 1 0,1-1 0,-1 1 0,1 0 0,-1 0 0,1 0 0,0 0 0,0 0 0,-1 0 0,1 0 0,0 0 0,0 1 0,0-1 0,0 1 0,0-1 0,0 1 0,0 0 0,0 0 0,0 0 0,0 0 0,0 0 0,0 0 0,4 1 0,-3 2 0,0 0 0,0 0 0,0 1 0,0-1 0,-1 1 0,1-1 0,-1 1 0,0 0 0,0 0 0,-1 0 0,3 7 0,6 11 0,4-1-1341,6-5-3932,-13-15-4865</inkml:trace>
</inkml:ink>
</file>

<file path=ppt/ink/ink3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21.164"/>
    </inkml:context>
    <inkml:brush xml:id="br0">
      <inkml:brushProperty name="width" value="0.025" units="cm"/>
      <inkml:brushProperty name="height" value="0.025" units="cm"/>
    </inkml:brush>
  </inkml:definitions>
  <inkml:trace contextRef="#ctx0" brushRef="#br0">0 327 14574,'0'0'4089,"4"11"-2514,9 30-651,2-1 1,2 0-1,1-2 1,2 0-1,29 40 0,-47-74-856,1-1-1,0 0 1,0 0-1,1 0 1,-1 0-1,1 0 0,-1-1 1,1 0-1,0 0 1,0 0-1,6 3 1,-8-5-4,0 1 1,0-1-1,-1 0 0,1 0 1,0 0-1,0 0 1,0 0-1,0 0 1,0 0-1,-1 0 1,1-1-1,0 1 1,0-1-1,0 1 1,-1-1-1,1 0 1,0 0-1,-1 0 1,1 0-1,0 0 1,-1 0-1,0 0 1,1 0-1,-1 0 1,0-1-1,1 1 1,-1-1-1,0 1 1,1-3-1,6-10 207,0-1 0,-1 0 1,-1 0-1,0-1 0,-1 0 0,-1 0 0,0 0 0,1-21 0,4-134 1528,-8 134-1799,-2 0 0,-2 0 0,-1 0 0,-1 1 0,-3 0 0,-12-40 0,38 161-4265,1-4-574,-9-26-1165,-4-13-1085</inkml:trace>
</inkml:ink>
</file>

<file path=ppt/ink/ink3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21.601"/>
    </inkml:context>
    <inkml:brush xml:id="br0">
      <inkml:brushProperty name="width" value="0.025" units="cm"/>
      <inkml:brushProperty name="height" value="0.025" units="cm"/>
    </inkml:brush>
  </inkml:definitions>
  <inkml:trace contextRef="#ctx0" brushRef="#br0">36 505 12268,'0'0'7233,"7"-14"-3523,0 1-3005,0-1 0,-1-1-1,-1 1 1,0-1 0,-1 0-1,-1 0 1,0-1 0,1-23-1,-3 22-347,-1 4-132,0-1-1,0 1 0,-4-20 1,4 30-191,0 1 1,-1-1 0,0 1-1,1 0 1,-1-1 0,0 1 0,0 0-1,0 0 1,0 0 0,0 0-1,-1 0 1,1 0 0,-1 0 0,1 0-1,-1 0 1,0 1 0,0-1-1,1 1 1,-1-1 0,0 1-1,-1 0 1,1-1 0,0 1 0,0 0-1,-4-1 1,4 2-36,1 0 0,0 0 0,-1 0 1,1 0-1,0 0 0,-1 0 0,1 1 0,0-1 0,0 0 0,-1 1 1,1-1-1,0 1 0,0-1 0,0 1 0,-1 0 0,1-1 0,0 1 0,0 0 1,0 0-1,0 0 0,0 0 0,1-1 0,-1 1 0,0 1 0,0-1 1,1 0-1,-1 0 0,0 0 0,1 0 0,-1 0 0,1 1 0,-1-1 1,1 0-1,0 2 0,-9 49-156,9-42 153,-1 0-1,1 0 1,1 1-1,0-1 1,0 0-1,1 0 1,0 0-1,1 0 1,6 14 0,-8-20-3,1-1 1,0 0 0,0 0-1,1 0 1,-1 0-1,0 0 1,1-1 0,0 1-1,-1-1 1,1 1 0,0-1-1,0 0 1,1 0 0,-1-1-1,0 1 1,1-1 0,-1 1-1,1-1 1,-1 0 0,1 0-1,-1 0 1,1-1 0,0 0-1,-1 1 1,1-1 0,0 0-1,0-1 1,-1 1 0,8-2-1,-1-1-31,0 0-1,-1 0 0,1-1 1,-1 0-1,1-1 0,-2 0 1,1 0-1,0-1 0,-1 0 1,9-10-1,15-13-81,28-36 0,-47 50 150,-11 14-8,-1 0 1,0-1-1,1 1 0,-1 0 0,0-1 1,0 1-1,0-1 0,0 0 1,-1 1-1,1-1 0,0 0 0,-1 1 1,1-1-1,-1 0 0,1 0 1,-1 1-1,0-1 0,0 0 0,0 0 1,0 0-1,0 1 0,0-1 0,0 0 1,-1 0-1,1 0 0,-1 1 1,1-1-1,-1 0 0,1 0 0,-1 1 1,-1-2-1,-3-3 141,0 0-1,0 0 1,-1 0-1,0 1 1,0 0-1,-8-4 1,-14-14 100,3 2-263,17 15 0,0 0 0,1 0 0,0-1 0,0 1 0,1-1 0,0-1 0,0 1 0,-5-10 0,11 16-54,0 0-1,0 1 1,0-1-1,0 0 1,0 0 0,0 1-1,0-1 1,0 0-1,1 1 1,-1-1 0,0 0-1,0 0 1,1 1-1,-1-1 1,0 0 0,1 1-1,-1-1 1,1 1-1,-1-1 1,1 0 0,-1 1-1,1-1 1,-1 1-1,1-1 1,-1 1 0,1 0-1,0-1 1,-1 1-1,1 0 1,1-1 0,29-14-4413,-15 9 584,10-9-6933</inkml:trace>
</inkml:ink>
</file>

<file path=ppt/ink/ink3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23.945"/>
    </inkml:context>
    <inkml:brush xml:id="br0">
      <inkml:brushProperty name="width" value="0.025" units="cm"/>
      <inkml:brushProperty name="height" value="0.025" units="cm"/>
    </inkml:brush>
  </inkml:definitions>
  <inkml:trace contextRef="#ctx0" brushRef="#br0">0 1403 11787,'0'0'11499,"5"15"-10677,-2-6-685,4 12 156,0 0 0,1 0 1,1-1-1,1-1 0,1 1 0,17 23 0,-27-42-264,0 1 0,1 0 0,-1-1 0,1 1 0,-1-1 0,1 0 0,0 1 0,-1-1 0,1 0 0,0 0 0,0 0 0,0 0 1,0 0-1,-1-1 0,1 1 0,1-1 0,-1 1 0,0-1 0,0 0 0,0 1 0,0-1 0,0 0 0,3-1 0,-2 0 50,-1 0 0,1 0 0,-1-1-1,1 1 1,-1-1 0,0 1 0,0-1 0,1 0-1,-1 0 1,-1 0 0,1 0 0,0 0 0,0 0-1,-1-1 1,2-2 0,5-10 318,-2 1 1,0-1-1,0-1 1,5-26-1,-6 17-325,-1 0 1,-1 0-1,-1-1 1,-1 1-1,-1 0 1,-5-34-1,-13 22 55,6 29-150,12 9 13,-1-1 0,1 0 0,-1 1 0,1-1 0,-1 1 0,1 0 0,-1-1 0,1 1 1,-1-1-1,1 1 0,0 0 0,-1-1 0,1 1 0,0 0 0,0-1 0,-1 1 0,1 0 0,0 0 0,0-1 0,0 1 1,0 0-1,0 0 0,0-1 0,0 2 0,-1 13-17,1-1-1,1 1 1,0-1-1,1 1 1,0-1-1,1 1 1,1-1 0,0 0-1,7 15 1,-9-23 29,1 0 0,0-1 0,-1 1 0,2 0 0,-1-1 0,1 0 0,0 0 0,0 0 0,0 0 1,0-1-1,1 0 0,0 0 0,0 0 0,0 0 0,1-1 0,-1 0 0,1 0 0,-1 0 0,1-1 0,0 1 0,0-2 1,0 1-1,11 1 0,-14-3 18,0 0 1,0 0-1,0 0 1,0 0-1,-1-1 1,1 0-1,0 1 1,0-1 0,-1 0-1,1 0 1,0 0-1,-1-1 1,1 1-1,-1-1 1,0 1-1,1-1 1,3-4-1,-2 2 44,0-1-1,0 0 1,-1 0-1,0 0 1,0-1-1,0 1 1,0-1-1,1-6 1,2-5 79,-2 0 1,0 0 0,-1 0 0,-1 0 0,0-22 0,-2 34-113,-4-77 280,3 78-297,0-1 0,1 1-1,-1-1 1,-1 1 0,1 0-1,-1-1 1,0 1-1,0 0 1,0 0 0,0 0-1,-1 1 1,1-1 0,-1 0-1,0 1 1,-5-5 0,8 8-22,0 0 1,-1 0-1,1 0 1,0 0 0,0 0-1,0-1 1,0 1-1,0 0 1,-1 0 0,1 0-1,0 0 1,0 0 0,0 0-1,0 0 1,0 0-1,-1 0 1,1 0 0,0 0-1,0 0 1,0 0-1,0 0 1,-1 0 0,1 0-1,0 0 1,0 0-1,0 0 1,0 0 0,0 0-1,-1 0 1,1 0-1,0 1 1,0-1 0,0 0-1,0 0 1,0 0-1,-1 0 1,1 0 0,0 0-1,0 0 1,0 1-1,0-1 1,0 0 0,0 0-1,0 0 1,0 0 0,0 0-1,0 1 1,-1-1-1,1 0 1,0 0 0,0 1-1,-1 13-125,5 17 69,-2-24 58,1-1 1,0 0 0,0 1-1,0-1 1,1-1-1,0 1 1,0 0-1,1-1 1,-1 0 0,1 0-1,0 0 1,1-1-1,8 6 1,-12-8 13,1 0 0,0-1 0,0 1-1,-1-1 1,1 0 0,0 0 0,0 0 0,0 0 0,1 0 0,-1-1 0,0 1-1,0-1 1,0 0 0,0 0 0,1 0 0,-1 0 0,0-1 0,0 1 0,0-1-1,0 0 1,0 0 0,0 0 0,0 0 0,0-1 0,0 1 0,0-1 0,0 1-1,-1-1 1,1 0 0,-1 0 0,3-3 0,3-4 12,-1-1 1,-1 1-1,0-1 0,0 0 1,-1 0-1,0-1 0,-1 1 1,0-1-1,-1 0 0,0 0 1,-1 0-1,0-1 0,-1 1 1,0-1-1,-1 1 0,0-1 1,-1 1-1,0-1 0,0 1 1,-5-14-1,5 23-20,0 0 0,1 0 0,-1-1 0,-1 1 0,1 1 0,0-1 0,0 0 0,-1 0 0,1 0 0,-1 1 0,0-1 0,1 1 0,-1-1 0,0 1 0,0-1 0,0 1 0,0 0 0,0 0 0,-3-1 0,4 2 0,0 0 0,0 0 0,0 0 0,0 0 0,-1 0 0,1 0 0,0 0 0,0 1 0,0-1 0,0 0 0,0 0 0,0 1 0,0-1 0,0 1 0,0-1 0,0 1 0,0 0 0,1-1 0,-1 1 0,0 0 0,0 0 0,0-1 0,1 1 0,-1 0 0,0 0 0,1 0 0,-1 0 0,1 0 0,-1 0 0,1 0 0,0 0 0,-1 0 0,1 0 0,0 0 0,0 0 0,-1 0 0,1 0 0,0 0 0,0 0 0,0 0 0,1 3 0,-2 0 0,-3 64 0,4-64 0,0 0 0,0 1 0,0-1 0,0 0 0,1 0 0,0 1 0,0-1 0,0 0 0,1 0 0,-1 0 0,1 0 0,4 6 0,-5-8-3,1-1-1,-1 0 1,1 0-1,0 1 1,-1-1-1,1-1 1,0 1-1,0 0 1,0 0-1,0-1 1,0 1-1,0-1 1,0 1-1,0-1 1,0 0-1,0 0 1,0 0-1,0 0 1,0 0-1,0 0 1,0-1 0,0 1-1,0-1 1,0 1-1,0-1 1,0 0-1,-1 1 1,1-1-1,2-2 1,7-3-76,0 0 1,0-2 0,13-11 0,-15 12-17,8-7 28,-1 1 0,2 1 0,-1 1 1,2 0-1,-1 1 0,1 1 0,40-12 1,-58 20 82,0 0 1,1 0 0,-1 0 0,0 0-1,0 0 1,0-1 0,0 1 0,0 0-1,0-1 1,0 1 0,0 0 0,0-1-1,-1 1 1,1-1 0,0 1 0,-1-1-1,1 0 1,-1 1 0,0-1 0,0 1-1,0-1 1,1 0 0,-1 1 0,-1-3-1,0-54 537,1 42-478,-2-4-131,0 0 0,-2 1-1,0-1 1,-1 1 0,-1 0 0,0 0-1,-11-19 1,-6-10-197,-43-64 0,72 161-1252,-1-42 1363,-6-22-99,-4-5 14,5 20 225,0 0 0,0-1-1,0 1 1,0 0-1,0-1 1,0 1 0,0 0-1,-1 0 1,1-1 0,0 1-1,0 0 1,0 0-1,0-1 1,-1 1 0,1 0-1,0 0 1,0 0-1,0-1 1,-1 1 0,1 0-1,0 0 1,0 0-1,-1 0 1,1-1 0,0 1-1,0 0 1,-1 0 0,1 0-1,0 0 1,-1 0-1,1 0 1,0 0 0,-1 0-1,1 0 1,0 0-1,0 0 1,-1 0 0,1 0-1,0 0 1,-1 0-1,1 0 1,-4 11 489,2-13 23,-3-8-359,-8-11 269,15 37-349,17 38-28,15 16 254,3-2 1,3-1 0,3-2 0,101 116 0,-185-208-298,24 11-245,1 0 1,0-1-1,-16-23 1,27 33 160,0-1 1,1 1-1,0-1 1,0 0-1,0 0 1,1 0-1,0 0 1,1-1-1,0 1 1,0-1-1,-1-14 0,3 22 78,1 0 0,-1 1 0,0-1 0,1 0 0,-1 0 0,0 0 0,1 0 0,-1 0 0,1 1 0,0-1 0,-1 0 0,1 0 0,0 1 0,-1-1 0,1 1 0,0-1 0,0 0 0,-1 1 0,1-1 0,0 1 0,0 0 0,0-1 0,0 1 0,0 0 0,0-1 0,0 1 0,-1 0 0,1 0 0,0 0 0,0 0 0,2 0 0,41-2 46,-20 2 11,-19-1-33,0-1 0,0 1 0,0-1 0,0 0 0,0-1 0,0 1 0,-1-1 0,1 0 0,-1 0 0,0 0 0,0-1 0,0 1 0,0-1 0,0 0-1,-1 0 1,0-1 0,0 1 0,0-1 0,3-7 0,5-11 140,-1 0 1,12-47-1,-12 39-116,-6 18-45,8-27-31,-11 38 29,-1 0-1,1 1 0,0-1 0,0 0 1,-1 1-1,1-1 0,0 0 0,1 1 1,-1-1-1,0 1 0,0 0 0,1-1 1,-1 1-1,1 0 0,2-2 0,-3 3-6,0 0-1,-1 0 0,1 0 0,0 0 1,0 0-1,0 1 0,0-1 1,-1 0-1,1 0 0,0 1 0,0-1 1,-1 0-1,1 1 0,0-1 0,0 1 1,-1-1-1,1 1 0,-1-1 1,1 1-1,0 0 0,-1-1 0,1 1 1,-1 0-1,0-1 0,1 1 0,0 1 1,15 28 74,-8-14-26,-7-14-33,0-1 0,0 0 0,0 0-1,0 1 1,0-1 0,0 0 0,0 0 0,1 0 0,-1 0 0,0 0 0,0 0 0,1 0-1,-1-1 1,1 1 0,-1 0 0,1-1 0,-1 1 0,1-1 0,-1 0 0,1 1 0,-1-1-1,1 0 1,0 0 0,-1 0 0,1 0 0,-1 0 0,1-1 0,0 1 0,-1 0 0,1-1 0,-1 1-1,1-1 1,-1 1 0,1-1 0,-1 0 0,0 1 0,1-1 0,-1 0 0,0 0 0,1 0-1,-1 0 1,0 0 0,0-1 0,2-1 0,4-5 41,0-1 1,-1 0-1,1 0 1,9-20-1,8-23-668,19-66 0,-21 56-1480,-22 71 2029,0 0-1,1 0 1,0 0 0,4 16 0,-3-11 130,-1-10-27,0 0-1,-1 0 0,2 0 0,-1 0 1,0 0-1,1 0 0,0 0 1,0-1-1,0 1 0,0-1 0,1 1 1,-1-1-1,4 4 0,-4-6-18,-1 0 1,1 0-1,-1 0 0,1 0 0,-1 0 0,1-1 0,0 1 0,0 0 0,-1-1 1,1 1-1,0-1 0,0 0 0,0 0 0,-1 1 0,1-1 0,0 0 1,0-1-1,0 1 0,0 0 0,-1 0 0,1-1 0,0 1 0,0-1 0,-1 0 1,1 1-1,0-1 0,-1 0 0,1 0 0,-1 0 0,1 0 0,-1 0 1,2-2-1,5-3 47,-2 1-466,1 0 0,0 0 0,0 1 0,0 0 0,1 0 1,8-3-1,-14 7 381,-1-1 1,1 1 0,0 0-1,0 0 1,-1 0 0,1-1-1,0 2 1,-1-1 0,1 0-1,0 0 1,0 1 0,-1-1-1,1 0 1,0 1 0,-1 0-1,1-1 1,-1 1 0,1 0-1,-1 0 1,1 0 0,-1 0-1,1 0 1,-1 0 0,0 0-1,0 1 1,0-1 0,1 0-1,-1 1 1,0-1 0,-1 1-1,1-1 1,0 1 0,0 0-1,-1-1 1,2 4 0,6 22 1044,-1 0 1,0 0-1,-2 1 0,1 37 1,-26-291-6257,7 118 4378,12 82 1344,1 18 112,-1 1-1,1-1 0,-1 0 0,-1 0 0,-4-14 0,9 49 1195,-3-25-1789,-1-1 0,1 0 0,0 0-1,0 1 1,0-1 0,0 0 0,0 1-1,0-1 1,0 0 0,0 0-1,0 1 1,0-1 0,1 0 0,-1 0-1,1 1 1,-1-1 0,1 0 0,-1 0-1,1 0 1,0 0 0,-1 1-1,1-1 1,0 0 0,0-1 0,0 1-1,0 0 1,0 0 0,0 0 0,0 0-1,0-1 1,0 1 0,0 0-1,1-1 1,-1 1 0,0-1 0,0 0-1,0 1 1,1-1 0,-1 0 0,0 0-1,1 0 1,-1 1 0,0-1-1,1-1 1,1 1 0,2 0-4,1-1 1,-1 0 0,1 0-1,-1 0 1,0-1-1,1 1 1,-1-1 0,0-1-1,0 1 1,0-1-1,-1 0 1,1 0 0,6-5-1,60-57-886,-46 40 210,-2 2 106,-15 14 586,0 0-1,1 1 1,0 0-1,0 1 1,1-1-1,0 2 1,0 0-1,17-8 1,-25 13 166,0 1 1,1 0-1,-1 0 1,1 0-1,-1 1 1,0-1-1,1 0 1,-1 1-1,0-1 1,0 1-1,1 0 1,-1 0-1,0 0 1,4 2-1,-5-2-244,0 0-1,0 0 1,0 0 0,0 0-1,0-1 1,0 1 0,1 0 0,-1-1-1,0 1 1,0-1 0,1 1-1,-1-1 1,0 0 0,0 0-1,1 0 1,-1 1 0,0-1-1,1 0 1,-1 0 0,0-1-1,1 1 1,-1 0 0,0 0-1,1-1 1,-1 1 0,0-1-1,0 1 1,1-1 0,-1 1-1,0-1 1,0 0 0,0 1-1,0-1 1,0 0 0,0 0-1,0 0 1,0 0 0,0 0-1,0 0 1,-1 0 0,2-2-1,7-19-5307</inkml:trace>
</inkml:ink>
</file>

<file path=ppt/ink/ink3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25.140"/>
    </inkml:context>
    <inkml:brush xml:id="br0">
      <inkml:brushProperty name="width" value="0.025" units="cm"/>
      <inkml:brushProperty name="height" value="0.025" units="cm"/>
    </inkml:brush>
  </inkml:definitions>
  <inkml:trace contextRef="#ctx0" brushRef="#br0">11 333 15310,'-7'-25'4893,"3"18"-1752,5 20-663,5 15-2424,2 1 0,1-1 0,2 0 0,0-1 1,2 0-1,32 49 0,-43-73-34,-1 0 1,1 0-1,1-1 1,-1 1-1,0 0 1,1-1-1,-1 0 1,1 1-1,-1-1 1,1 0-1,0 0 1,0-1-1,0 1 1,0-1-1,1 1 1,-1-1-1,0 0 1,4 0-1,-4 0 37,-1-2 0,0 1 0,0 0 0,1 0-1,-1-1 1,0 1 0,1-1 0,-1 0 0,0 0 0,0 0-1,0 0 1,0 0 0,0 0 0,0 0 0,0-1 0,0 1-1,-1-1 1,1 0 0,0 1 0,-1-1 0,1 0-1,-1 0 1,0 0 0,0 0 0,0 0 0,0 0 0,1-2-1,6-17 59,0 0-1,-2-1 1,0 1-1,-2-1 1,0 0 0,-1-1-1,-2 1 1,0 0-1,-1-1 1,-6-35-1,-5 27 4,4 21-107,4 19-225,4 6 178,0 0 1,1 0 0,1 0-1,0 0 1,1-1 0,7 18-1,-7-22 53,0-1 0,0 0-1,1 0 1,0 0 0,1 0-1,0-1 1,0 0 0,1 0-1,0-1 1,11 10 0,-16-15 19,0-1 1,0 1 0,0-1 0,1 1 0,-1-1-1,0 0 1,0 0 0,1 0 0,-1 0-1,1 0 1,-1-1 0,1 1 0,-1-1-1,1 0 1,-1 1 0,1-1 0,-1 0 0,1 0-1,-1-1 1,1 1 0,-1-1 0,5-1-1,-3 0 42,-1 0-1,0 0 1,0 0-1,0 0 0,0-1 1,0 0-1,-1 0 1,1 1-1,-1-1 1,0-1-1,1 1 0,-1 0 1,2-6-1,2-6 56,0 0 1,-1 0-1,-1 0 0,-1 0 0,0-1 0,1-19 0,-4 31-134,2-16 47,-2 0 0,-2-27-1,2 42-52,-1 1-1,0 0 1,0-1-1,0 1 0,0 0 1,0 0-1,-1-1 1,0 1-1,0 0 1,0 1-1,0-1 0,-1 0 1,1 1-1,-1-1 1,0 1-1,0 0 1,-4-3-1,7 5-17,-1 1 0,1-1 0,-1 1 1,1-1-1,-1 1 0,0 0 0,1-1 0,-1 1 0,1 0 0,-1-1 0,0 1 1,1 0-1,-1 0 0,0 0 0,1 0 0,-1-1 0,1 1 0,-1 0 1,0 0-1,1 0 0,-1 0 0,0 1 0,1-1 0,-1 0 0,0 0 0,1 0 1,-1 0-1,0 1 0,1-1 0,-1 0 0,1 1 0,-1-1 0,0 0 0,1 1 1,-1-1-1,1 1 0,-1 0 0,-1 1-4,1 1 1,0-1-1,0 0 1,0 1-1,1-1 1,-1 1-1,1-1 0,-1 1 1,1 0-1,0 3 1,-1 1 10,1 1 1,1-1-1,-1 1 1,1-1 0,0 0-1,1 1 1,2 7-1,-3-14 23,-1 0-1,1 1 1,0-1-1,-1 0 1,1 0-1,0 0 1,0 0-1,0 0 1,-1 0-1,1 0 1,0 0-1,0 0 1,1 0-1,-1-1 1,0 1-1,0 0 1,0-1-1,0 1 1,1-1-1,-1 1 0,0-1 1,1 0-1,-1 1 1,0-1-1,1 0 1,-1 0-1,0 0 1,2 0-1,0-1 27,0 0 0,-1 0 1,1 0-1,-1 0 0,1-1 0,-1 1 0,1-1 0,-1 0 0,0 1 0,0-1 0,0 0 0,3-4 0,5-5 74,-2-1-1,1-1 0,12-26 0,-15 26-78,-1-1 0,0 0 0,-1-1 0,-1 1 0,0-1 1,-1 0-1,-1 0 0,0 0 0,-2-15 0,1 29-25,0 1 1,1 0-1,-1-1 0,0 1 0,0-1 1,0 1-1,0-1 0,0 1 0,0 0 0,0-1 1,0 1-1,0-1 0,0 1 0,0-1 0,0 1 1,0 0-1,0-1 0,0 1 0,-1-1 0,1 1 1,0 0-1,0-1 0,0 1 0,-1-1 1,1 1-1,0 0 0,0-1 0,-1 1 0,1 0 1,0-1-1,-1 1 0,1 0 0,0 0 0,-1-1 1,1 1-1,-1 0 0,1 0 0,0 0 0,-1 0 1,1-1-1,-1 1 0,1 0 0,-1 0 1,1 0-1,0 0 0,-1 0 0,1 0 0,-1 0 1,1 0-1,-1 0 0,1 0 0,0 0 0,-1 1 1,1-1-1,-1 0 0,0 0 0,-16 19-64,0 29 443,5-10-1701,0-16-4919,7-15-384,-3-3-3023</inkml:trace>
</inkml:ink>
</file>

<file path=ppt/ink/ink3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25.675"/>
    </inkml:context>
    <inkml:brush xml:id="br0">
      <inkml:brushProperty name="width" value="0.025" units="cm"/>
      <inkml:brushProperty name="height" value="0.025" units="cm"/>
    </inkml:brush>
  </inkml:definitions>
  <inkml:trace contextRef="#ctx0" brushRef="#br0">0 0 13293,'0'0'14541,"2"12"-14018,69 325 2109,-71-335-2606,0-1-1,1 1 1,-1 0-1,0-1 1,1 1-1,-1-1 0,1 1 1,0-1-1,-1 1 1,1-1-1,0 1 1,0-1-1,0 0 1,0 1-1,0-1 0,0 0 1,3 2-1,-4-3-14,1 0 0,0 0 0,0 0 0,-1 0 0,1 0 0,0 0 0,-1-1-1,1 1 1,0 0 0,-1 0 0,1-1 0,0 1 0,-1 0 0,1-1 0,-1 1 0,1-1 0,-1 1-1,1-1 1,-1 1 0,1-1 0,-1 1 0,1-1 0,-1 1 0,0-1 0,1 0 0,0 0-1,23-56 283,-23 55-281,4-14 21,0 0-43,1-1 1,0 1 0,1 0-1,1 1 1,11-18-1,-17 30-3,1-1-1,-1 1 0,1 0 1,0 1-1,0-1 0,0 0 0,0 1 1,0 0-1,1-1 0,-1 1 1,1 0-1,-1 1 0,1-1 0,0 1 1,-1 0-1,1 0 0,0 0 1,0 0-1,0 0 0,0 1 0,0 0 1,0 0-1,0 0 0,0 0 0,0 1 1,0-1-1,0 1 0,5 2 1,-4-1 37,-1 0 0,1 1 0,-1-1 0,0 1 0,0 0 0,0 0 1,0 0-1,0 1 0,-1-1 0,0 1 0,0 0 0,0 0 0,0 0 1,0 0-1,-1 1 0,0-1 0,1 1 0,-2-1 0,1 1 0,-1 0 1,1 0-1,0 6 0,0 1 41,0 0 0,0 0 1,-2 1-1,1-1 0,-1 1 0,-1-1 1,0 0-1,-4 13 0,4-20-65,-1 1 0,-1-1 0,1 0 0,-1 0 0,0 0 0,0 0 0,0-1 0,-1 1 0,1-1 0,-1 0 0,0 0 0,-1 0 0,1 0 0,-1-1 0,1 1 0,-8 2 0,9-4 0,0 0 0,0-1 0,0 0 0,0 1 0,0-1 0,0 0 0,0-1 0,-1 1 0,1 0 0,0-1 0,0 0 0,-1 0 0,1 0 0,0 0 0,-1 0 0,1-1 0,0 0 0,0 1 0,-1-1 0,1 0 0,0-1 0,0 1 0,0 0 0,0-1 0,0 0 0,1 1 0,-1-1 0,0 0 0,-2-4 0,3 4-155,0 1 0,1-1 0,0 0 0,-1 0 0,1 0-1,0 0 1,0 0 0,0 0 0,0-1 0,0 1 0,1 0 0,-1 0 0,0-1 0,1 1 0,0 0 0,0-1 0,0 1-1,0-1 1,0 1 0,0 0 0,0-1 0,1 1 0,-1 0 0,1 0 0,0-1 0,1-3 0,3-3-1356,0 0-1,1 0 1,0 1 0,12-14 0,-11 13 453,19-22-6384</inkml:trace>
</inkml:ink>
</file>

<file path=ppt/ink/ink3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26.159"/>
    </inkml:context>
    <inkml:brush xml:id="br0">
      <inkml:brushProperty name="width" value="0.025" units="cm"/>
      <inkml:brushProperty name="height" value="0.025" units="cm"/>
    </inkml:brush>
  </inkml:definitions>
  <inkml:trace contextRef="#ctx0" brushRef="#br0">1 338 19506,'0'0'8622,"8"-7"-7501,27-24-171,-33 29-903,0-1 0,0 0 0,-1 0 0,1 0 0,-1 0 1,1 0-1,-1 0 0,0 0 0,0 0 0,0-1 0,-1 1 0,1 0 0,-1-1 0,0 1 0,0 0 0,0-1 0,-1-4 0,0 3-8,1-1 1,-1 1-1,-1 0 1,1 0-1,-1 0 0,0 0 1,0 0-1,-5-8 0,6 12-12,0-1 0,0 1-1,0-1 1,0 1-1,0-1 1,0 1-1,-1 0 1,1-1 0,-1 1-1,1 0 1,-1 0-1,1 0 1,-1 0 0,1 0-1,-3 0 1,3 1-25,1 0 1,-1 0-1,1 0 1,-1 0-1,1 0 1,-1 1 0,0-1-1,1 0 1,-1 0-1,1 1 1,-1-1-1,1 0 1,0 0-1,-1 1 1,1-1 0,-1 1-1,1-1 1,-1 0-1,1 1 1,0-1-1,-1 1 1,1-1-1,0 1 1,0-1 0,-1 1-1,1-1 1,0 1-1,0-1 1,0 1-1,-1 0 1,0 4-10,0 0 0,0 1 0,1-1 1,0 0-1,0 0 0,0 0 0,0 1 0,2 8 0,1-5 8,0-1-1,0 0 0,1 1 0,0-2 0,1 1 0,-1 0 0,2-1 0,-1 0 0,1 0 0,10 9 0,-15-14 1,1 0 0,0 0 0,-1 0-1,1 0 1,0-1 0,0 1 0,1-1-1,-1 0 1,0 1 0,0-1 0,1 0-1,-1 0 1,0-1 0,1 1 0,-1 0-1,1-1 1,-1 1 0,1-1 0,-1 0 0,1 0-1,0 0 1,-1 0 0,1-1 0,-1 1-1,1 0 1,-1-1 0,1 0 0,-1 0-1,0 0 1,1 0 0,-1 0 0,0 0-1,0 0 1,0-1 0,1 1 0,-2-1-1,1 0 1,0 1 0,0-1 0,2-3 0,3-5 22,0 0 0,-1 0 0,0-1 0,-1 0 0,0 0 0,-1-1 0,0 1 0,-1-1 0,0 0 0,2-21 0,-2-9 53,-3-72 0,0 114-76,-3-26 35,0 32-94,2 44 24,4-36 71,0 0-1,2 0 0,-1 0 0,2 0 0,0-1 0,0 0 0,14 19 0,-18-29-22,0 1 0,1-1 0,0 0 0,0 0 0,0 0 0,0 0 0,1 0 0,-1-1 0,1 0 0,-1 1 0,1-1 0,0-1 0,5 3 0,-6-4-9,0 1 0,0-1 0,0 0 0,0 0-1,0 0 1,0 0 0,0 0 0,0-1 0,-1 1 0,1-1 0,0 0 0,0 0 0,0 0 0,0 0 0,-1-1-1,1 1 1,0-1 0,-1 1 0,0-1 0,5-4 0,-3 3-263,0-1 1,-1 1-1,0-1 1,1 0-1,-1 0 0,-1 0 1,1 0-1,3-7 0,-4 6-401,0-1-1,0 1 1,-1-1-1,0 1 0,0-1 1,0 0-1,-1 1 0,0-1 1,0 0-1,0 1 1,-2-10-1,-7-18-6733</inkml:trace>
</inkml:ink>
</file>

<file path=ppt/ink/ink3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26.550"/>
    </inkml:context>
    <inkml:brush xml:id="br0">
      <inkml:brushProperty name="width" value="0.025" units="cm"/>
      <inkml:brushProperty name="height" value="0.025" units="cm"/>
    </inkml:brush>
  </inkml:definitions>
  <inkml:trace contextRef="#ctx0" brushRef="#br0">1 0 5285,'0'0'24407</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6.172"/>
    </inkml:context>
    <inkml:brush xml:id="br0">
      <inkml:brushProperty name="width" value="0.025" units="cm"/>
      <inkml:brushProperty name="height" value="0.025" units="cm"/>
    </inkml:brush>
  </inkml:definitions>
  <inkml:trace contextRef="#ctx0" brushRef="#br0">89 0 20147,'0'0'64,"-35"79"1410,13-36 383,4 0-832,5-4 96,13-6-832,0-4-1218,11-9-1890,9-6-929,-5-9-1825</inkml:trace>
</inkml:ink>
</file>

<file path=ppt/ink/ink3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26.947"/>
    </inkml:context>
    <inkml:brush xml:id="br0">
      <inkml:brushProperty name="width" value="0.025" units="cm"/>
      <inkml:brushProperty name="height" value="0.025" units="cm"/>
    </inkml:brush>
  </inkml:definitions>
  <inkml:trace contextRef="#ctx0" brushRef="#br0">146 521 5317,'0'0'6652,"-7"-10"-3866,5 7-2525,-42-57 4048,41 57-3970,0-1 0,-1 1-1,1 0 1,-1 0 0,0 0 0,1 0 0,-1 1 0,0 0-1,-1-1 1,1 2 0,0-1 0,0 0 0,-1 1 0,1 0-1,-1 0 1,-4-1 0,8 2-291,0 0-1,0 0 1,1 1 0,-1-1-1,0 0 1,1 0 0,-1 1 0,0-1-1,1 0 1,-1 1 0,1-1-1,-1 0 1,0 1 0,1-1-1,-1 1 1,1-1 0,-1 1-1,1-1 1,0 1 0,-1 0-1,1-1 1,-1 1 0,1-1-1,0 1 1,0 0 0,-1 1 0,-4 27 431,7 32-381,-1-59-84,0 12-16,1 0-1,1 0 1,0 0-1,1 0 1,0 0 0,1-1-1,1 0 1,0 0-1,1 0 1,14 19-1,-20-30 0,0-1 0,0 0 0,0 1-1,0-1 1,0 0 0,1 0 0,-1 0-1,0 0 1,1 0 0,-1 0-1,1 0 1,-1 0 0,1-1 0,0 1-1,-1 0 1,1-1 0,0 0 0,-1 1-1,1-1 1,0 0 0,-1 0-1,1 0 1,0 0 0,2 0 0,-1-1 14,-1 0 1,0 0 0,0-1 0,1 1-1,-1-1 1,0 1 0,0-1 0,0 0-1,-1 0 1,1 1 0,0-1 0,-1-1 0,1 1-1,1-3 1,5-11 150,0 0-1,-2 0 1,9-30-1,-14 42-122,13-47 265,-2-1 0,-3 0 1,-2-1-1,-2 0 0,-3 0 1,-2 0-1,-9-71 0,-1 75-14,10 48-279,0-1 1,0 0-1,0 1 0,-1-1 0,1 1 1,-1-1-1,1 1 0,-1-1 0,0 1 1,1-1-1,-1 1 0,0-1 0,0 1 1,0 0-1,0-1 0,0 1 0,-1 0 1,1 0-1,0 0 0,0 0 0,-1 0 1,1 0-1,-1 0 0,-1 0 0,2 2-3,0 0-1,0 1 1,1-1-1,-1 1 1,0-1 0,0 1-1,1-1 1,-1 1-1,1-1 1,-1 1-1,1-1 1,0 1-1,0 0 1,0-1-1,0 1 1,0 0-1,0-1 1,0 1-1,0-1 1,1 4-1,-1 1 17,0 33 26,1-1 0,3 1-1,0 0 1,3-1 0,1 0 0,2 0 0,1-1 0,30 65-1,-40-99-49,1 1 0,0-1-1,0 0 1,0 1 0,0-1 0,0 0-1,1 0 1,0-1 0,-1 1-1,1 0 1,0-1 0,0 0-1,0 1 1,1-1 0,-1-1 0,1 1-1,-1 0 1,1-1 0,-1 0-1,1 0 1,5 1 0,-6-2-180,0 0 1,0-1 0,0 1-1,1-1 1,-1 0-1,0 0 1,0 0 0,0 0-1,0-1 1,-1 1-1,1-1 1,0 0-1,0 0 1,-1 0 0,1 0-1,-1 0 1,0 0-1,0-1 1,0 1 0,0-1-1,0 0 1,0 1-1,-1-1 1,1 0 0,1-4-1,9-27-5121,-5-5-2498</inkml:trace>
</inkml:ink>
</file>

<file path=ppt/ink/ink3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27.420"/>
    </inkml:context>
    <inkml:brush xml:id="br0">
      <inkml:brushProperty name="width" value="0.025" units="cm"/>
      <inkml:brushProperty name="height" value="0.025" units="cm"/>
    </inkml:brush>
  </inkml:definitions>
  <inkml:trace contextRef="#ctx0" brushRef="#br0">0 210 12844,'0'0'15812,"9"6"-14904,29 17-273,-37-22-620,0-1-1,0 0 1,1 1-1,-1-1 1,0 0-1,0 1 0,0-1 1,0 0-1,0 0 1,0 0-1,0 0 1,0 0-1,1 0 1,-1-1-1,0 1 0,0 0 1,0 0-1,0-1 1,0 1-1,0-1 1,0 1-1,0-1 1,0 1-1,0-1 1,0 0-1,-1 1 0,1-1 1,0 0-1,0 0 1,0 0-1,-1 1 1,1-1-1,-1 0 1,1 0-1,0 0 1,-1 0-1,0 0 0,1 0 1,-1 0-1,0 0 1,1-1-1,-1 1 1,0 0-1,0 0 1,0 0-1,0 0 1,0-1-1,1-2 7,0 0 0,-1 1 0,0-1 0,1 0 0,-1 1 0,0-1 0,-1 0 0,1 1 0,-1-1 0,1 1 0,-1-1 0,-2-5-1,2 8-19,1 0-1,-1 0 0,0 0 0,1 0 0,-1 0 0,0 0 0,0 0 0,1 1 0,-1-1 0,0 0 0,0 0 0,0 1 1,0-1-1,0 1 0,0-1 0,0 1 0,0-1 0,0 1 0,0 0 0,0-1 0,0 1 0,0 0 0,0 0 0,-1 0 0,1 0 1,0 0-1,0 0 0,0 0 0,0 0 0,0 0 0,0 0 0,0 1 0,-1-1 0,1 0 0,0 1 0,0-1 0,0 1 1,0-1-1,0 1 0,1 0 0,-1-1 0,0 1 0,-1 1 0,-1 1-30,1 0 0,0 0 0,0 0 1,0 0-1,0 0 0,1 0 0,-1 1 0,1-1 0,0 1 1,0-1-1,0 1 0,-1 6 0,2 1 17,0 1-1,0 0 1,1 0-1,1 0 1,0-1-1,0 1 1,1-1-1,1 1 1,5 12-1,-8-21 15,1 1-1,0 0 0,0-1 0,0 1 0,0-1 1,0 0-1,1 1 0,-1-1 0,1-1 1,0 1-1,0 0 0,0 0 0,0-1 0,1 0 1,-1 0-1,1 0 0,-1 0 0,1 0 0,0-1 1,0 1-1,-1-1 0,1 0 0,0-1 1,0 1-1,0 0 0,0-1 0,0 0 0,0 0 1,0 0-1,7-2 0,-4 0 15,-1 0 1,-1-1-1,1 1 1,0-1-1,-1-1 1,1 1-1,-1-1 1,0 0-1,0 0 1,0 0-1,-1-1 0,0 0 1,1 0-1,-2 0 1,1 0-1,5-10 1,4-9 35,-1 0 0,13-38 0,-17 39-43,0-1-1,7-44 0,-15 79-1,0 6 37,0 0-1,4 29 1,-4-44-40,0 1 0,1-1 0,-1 0 0,0 0 0,1 0 0,-1 0 0,1 1 0,0-1 0,0 0 0,0 0 0,0 0 0,0 0 0,0 0 0,0-1 0,1 1 0,-1 0 0,1-1 0,-1 1 0,1-1 0,0 1 0,-1-1 0,1 1 0,0-1 0,0 0 0,0 0 0,0 0 0,0 0 0,0-1 0,4 2 0,-4-2 12,0-1 1,-1 1 0,1 0-1,-1-1 1,1 1-1,0-1 1,-1 0-1,1 1 1,-1-1-1,0 0 1,1 0-1,-1 0 1,0 0-1,1 0 1,-1 0-1,0 0 1,0-1-1,0 1 1,0 0 0,0-1-1,0 1 1,1-3-1,17-40 207,-14 29-192,6-15-44,16-37 149,-25 62-214,0 1 0,0 0 0,1-1 0,0 1 0,-1 0 0,2 0 0,-1 1 0,0-1 0,1 1 0,6-6 0,-9 9 3,1-1-1,-1 0 1,0 1-1,0-1 1,0 1-1,1 0 1,-1-1-1,0 1 0,0 0 1,1 0-1,-1 0 1,0 0-1,0 0 1,1 0-1,-1 0 1,0 0-1,1 1 1,-1-1-1,0 0 1,0 1-1,0-1 1,1 1-1,-1-1 1,0 1-1,0 0 1,0-1-1,0 1 1,0 0-1,0 0 1,0 0-1,0-1 0,0 1 1,-1 0-1,1 1 1,0-1-1,0 0 1,-1 0-1,1 2 1,13 28-3266,-8-12-2203,-6-17 4460,5 21-15117</inkml:trace>
</inkml:ink>
</file>

<file path=ppt/ink/ink3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28.595"/>
    </inkml:context>
    <inkml:brush xml:id="br0">
      <inkml:brushProperty name="width" value="0.025" units="cm"/>
      <inkml:brushProperty name="height" value="0.025" units="cm"/>
    </inkml:brush>
  </inkml:definitions>
  <inkml:trace contextRef="#ctx0" brushRef="#br0">9 278 14221,'0'-113'8083,"2"102"-6116,4 15-1162,5 21-241,2 53 206,-4-1 0,-1 151 0,-6-89-635,0-114-224,-2-24 65,0-1 0,0 0 0,0 0 0,0 0 0,0 0 0,0 0 0,0 0 0,0 0 0,0 0 0,0 1 0,0-1 0,0 0 0,0 0 0,0 0 0,0 0 0,0 0-1,0 0 1,0 0 0,0 1 0,0-1 0,0 0 0,0 0 0,0 0 0,0 0 0,0 0 0,0 0 0,0 0 0,1 0 0,-1 1 0,0-1 0,0 0 0,0 0 0,0 0 0,0 0 0,0 0 0,0 0 0,0 0 0,0 0 0,0 0 0,1 0 0,-1 0 0,0 0 0,0 0 0,0 0 0,0 0 0,0 0 0,0 0 0,0 0 0,1 0 0,-1 0 0,0 0 0,0 0 0,0 0 0,0 0 0,0 0 0,0 0 0,0 0 0,0 0 0,1 0 0,-1 0 0,0 0 0,0 0 0,0 0 0,0 0 0,0 0 0,0 0 0,0 0 0,0 0 0,1-1 0,7-38-3800,-4-16-1708,-2-1 0,-10-98 0,-10 42 1166,-1 34 5255,-5 1 4839,15 61-2032,6 24-49,5 29-1108,9 16-1106,2 0-1,2-1 1,2-1 0,42 85 0,-57-131-1418,0 1-1,1-1 1,0 0 0,0 0 0,1 0-1,-1 0 1,1-1 0,0 0-1,0 1 1,1-1 0,-1 0 0,1-1-1,0 1 1,0-1 0,0 0 0,0-1-1,1 1 1,-1-1 0,1 0 0,-1 0-1,1-1 1,0 1 0,0-1-1,6 0 1,-11-1-108,0 0 0,0 0 0,-1 0 0,1 0 0,0-1 0,0 1 0,0 0 0,-1 0 0,1-1 0,0 1-1,0 0 1,-1-1 0,1 1 0,0-1 0,-1 1 0,1-1 0,0 0 0,-1 1 0,1-1 0,-1 1 0,1-1 0,-1 0 0,1 1 0,-1-1-1,1 0 1,-1 0 0,0 0 0,0 1 0,1-1 0,-1 0 0,0 0 0,0 0 0,0 1 0,0-1 0,0 0 0,0 0 0,0 0 0,0 0 0,0 1-1,0-1 1,0 0 0,0 0 0,-1 0 0,1 1 0,0-1 0,-1 0 0,1 0 0,-1-1 0,-20-39-1465,3 18 2007,-1 0-1,-1 1 1,-1 1-1,-1 1 1,-30-22-1,39 36 2758,20 16-2667,22 15-851,-25-22 350,1-1 1,-1 1 0,1-1 0,0-1 0,0 1 0,0 0 0,0-1 0,0 0 0,0 0 0,0-1 0,0 1 0,0-1 0,0 0 0,1-1 0,-1 1 0,0-1 0,0 0 0,0 0 0,0-1-1,0 1 1,-1-1 0,1 0 0,0-1 0,-1 1 0,1-1 0,-1 0 0,0 0 0,0 0 0,0 0 0,0-1 0,-1 0 0,1 0 0,-1 0 0,5-7 0,-1 1 44,-1 0 1,-1-1-1,1 0 1,-1 1-1,-1-2 1,0 1-1,-1 0 1,0-1-1,-1 0 1,0 0-1,-1 0 1,0 0-1,0 0 1,-3-14-1,2 25-88,0 0 0,0 0-1,0 1 1,0-1 0,0 0-1,0 0 1,-1 1 0,1-1-1,0 0 1,-1 0 0,1 1-1,0-1 1,-1 0 0,1 1-1,-1-1 1,1 0 0,-1 1-1,1-1 1,-1 1-1,0-1 1,1 1 0,-1-1-1,0 1 1,1-1 0,-1 1-1,-1-1 1,2 1-6,-1 0 1,1 1-1,-1-1 0,1 0 1,-1 0-1,1 0 0,-1 1 1,1-1-1,-1 0 0,1 1 1,-1-1-1,1 0 0,-1 1 1,1-1-1,-1 1 0,1-1 1,0 0-1,-1 1 0,1-1 1,0 1-1,-1-1 0,1 1 1,0-1-1,0 1 0,-1 0 1,1-1-1,0 1 0,0-1 1,0 1-1,0-1 0,0 1 1,0 0-1,0-1 0,0 1 0,0 0 1,-1 17-49,0 0 0,3 33 1,-1-46 75,-1 0 0,1-1 0,0 1 1,0 0-1,0-1 0,1 1 1,-1-1-1,1 0 0,0 1 0,1-1 1,-1 0-1,1 0 0,0 0 0,0-1 1,0 1-1,4 3 0,-6-6 9,0 0-1,0-1 0,0 1 1,0-1-1,-1 1 1,1-1-1,0 1 1,0-1-1,0 0 0,0 1 1,0-1-1,0 0 1,1 0-1,-1 0 0,0 0 1,0 0-1,0 0 1,0 0-1,0 0 0,0 0 1,0 0-1,0 0 1,0-1-1,0 1 0,1-1 1,0 0 32,0-1 0,0 1 0,0-1 0,0 0 0,0 0-1,-1 1 1,1-1 0,-1 0 0,0 0 0,3-5 0,2-6 175,-1 0 1,0-1-1,3-16 0,-5 19-126,7-29-19,-3 0 0,-1 0-1,-2-1 1,-2-63-1,0 117-127,2 0 1,-1 0-1,1 0 0,1 0 1,1-1-1,-1 0 0,10 13 0,-5-7 17,-4-6 63,0 0-1,1-1 1,11 13 0,-16-21-166,0-1 0,0 0 0,0 1 1,0-1-1,1 0 0,-1 0 0,1 0 0,-1-1 0,1 1 0,0-1 0,-1 1 0,1-1 0,0 0 0,0 0 0,0 0 0,0 0 0,0-1 0,1 1 0,3-1 0,-5 0-101,-1 0-1,0 0 1,0-1 0,1 1-1,-1 0 1,0-1 0,0 1-1,1-1 1,-1 1 0,0-1-1,0 0 1,0 0 0,0 1-1,0-1 1,0 0 0,0 0-1,0 0 1,0 0 0,-1 0-1,1 0 1,0 0 0,-1 0-1,1 0 1,0 0-1,-1-1 1,1 1 0,-1 0-1,1-2 1,9-26-6131</inkml:trace>
</inkml:ink>
</file>

<file path=ppt/ink/ink3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29.221"/>
    </inkml:context>
    <inkml:brush xml:id="br0">
      <inkml:brushProperty name="width" value="0.025" units="cm"/>
      <inkml:brushProperty name="height" value="0.025" units="cm"/>
    </inkml:brush>
  </inkml:definitions>
  <inkml:trace contextRef="#ctx0" brushRef="#br0">82 315 19186,'3'9'1212,"70"208"5758,-45-152-6211,49 84 0,-65-129-814,-3-8-51,-1 0 1,-1 1 0,0 0-1,-1 0 1,0 1 0,-1 0-1,0 0 1,3 23-1,-17-45-64,-31-59 161,2-1 1,-32-83 0,39 83 22,26 57-12,-92-220-22,87 199 14,0 0 0,3 0 0,0 0 0,2-1 0,-1-50 0,6 79 6,0 1 0,0 0 0,1 0 0,-1 0 0,1-1-1,0 1 1,0 0 0,0 0 0,0 0 0,0 0-1,1 0 1,-1 0 0,1 1 0,0-1 0,0 0-1,0 1 1,0 0 0,3-3 0,-4 4-6,1-1 0,0 1 0,0 0 1,0 0-1,0 0 0,0 0 0,1 1 1,-1-1-1,0 1 0,0-1 0,0 1 0,1 0 1,-1 0-1,0-1 0,0 2 0,0-1 1,1 0-1,-1 0 0,0 1 0,0-1 0,0 1 1,1 0-1,-1 0 0,0-1 0,0 1 1,0 1-1,2 1 0,1 0 19,0 1 1,-1-1-1,0 1 0,0 1 0,0-1 1,0 0-1,-1 1 0,0 0 1,0 0-1,0 0 0,0 0 0,-1 0 1,0 0-1,0 1 0,0-1 1,-1 1-1,0 0 0,1 5 0,1 16 889,-1 1 0,-3 43 0,0-30 1260,3-45-2313,1 0 0,-1 0 0,1 0 0,-1 0 0,1 1 0,1-1 0,-1 1 0,0 0 0,1 0 1,6-4-1,-6 4-53,7-5-59,-1 1-1,1 0 0,1 1 1,20-9-1,-27 13 249,-1 0 0,1 0 0,0 1 0,0 0 0,0 0 0,0 0 0,0 0 0,0 1 0,0 0 0,0 0 0,0 0 0,0 1 0,0 0 0,0-1 0,6 3 0,-8-1 48,-1 0 0,0 0 0,0-1 1,-1 1-1,1 0 0,0 1 0,-1-1 1,1 0-1,-1 0 0,0 1 0,1-1 1,-1 1-1,0-1 0,-1 1 0,1-1 0,0 1 1,-1 0-1,1-1 0,-1 1 0,0 4 1,0 61 1209,-1-63-1134,0 8-4,-2 1 0,0-1 0,0 0 0,-1 0-1,-1 0 1,0-1 0,0 1 0,-10 14 0,12-21-75,0-1 0,-1 1-1,0-1 1,1 0 0,-2 0-1,1 0 1,0-1-1,-1 1 1,0-1 0,0 0-1,-1-1 1,1 1 0,-1-1-1,1 0 1,-1 0-1,0-1 1,0 0 0,0 0-1,-8 2 1,13-4-200,-1-1 1,1 1-1,0 0 0,0 0 0,-1-1 1,1 1-1,0-1 0,0 1 1,-1-1-1,1 0 0,0 1 1,0-1-1,0 0 0,0 0 0,0 0 1,0 0-1,0 0 0,0 0 1,1 0-1,-1 0 0,0 0 1,0 0-1,1 0 0,-1 0 0,1 0 1,-1-1-1,1 1 0,-1 0 1,1-1-1,0 1 0,0 0 0,0 0 1,0-1-1,0 1 0,0 0 1,0-1-1,0-1 0,6-54-10250,5 25 960</inkml:trace>
</inkml:ink>
</file>

<file path=ppt/ink/ink3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29.676"/>
    </inkml:context>
    <inkml:brush xml:id="br0">
      <inkml:brushProperty name="width" value="0.025" units="cm"/>
      <inkml:brushProperty name="height" value="0.025" units="cm"/>
    </inkml:brush>
  </inkml:definitions>
  <inkml:trace contextRef="#ctx0" brushRef="#br0">1 325 14253,'0'0'15904,"8"-7"-15760,-4 4-133,0 0 1,-1 0 0,1-1 0,-1 1 0,1-1-1,-1 0 1,0 0 0,-1 0 0,1 0 0,-1 0-1,1-1 1,-1 1 0,-1-1 0,1 1 0,-1-1-1,0 0 1,0 0 0,1-8 0,-2 9-5,-2-41 145,2 44-148,0 0 0,0 0-1,0 0 1,-1 0 0,1-1-1,0 1 1,-1 0 0,1 0 0,-1 0-1,1 0 1,-1 0 0,0 0-1,1 0 1,-1 0 0,0 0-1,0 0 1,1 0 0,-1 1-1,0-1 1,0 0 0,0 1 0,0-1-1,0 0 1,0 1 0,0-1-1,0 1 1,-1 0 0,1-1-1,0 1 1,0 0 0,-2-1-1,2 2-4,0 0 0,0-1 0,0 1 0,0 0-1,0 0 1,1 0 0,-1 0 0,0 0 0,1 0 0,-1 0-1,1 0 1,-1 0 0,1 0 0,-1 0 0,1 0-1,0 0 1,-1 1 0,1-1 0,0 0 0,0 0-1,0 0 1,0 1 0,0-1 0,0 0 0,1 2-1,0 39-1,-1-39 11,1 3-2,0 0 0,0 1 0,1-1 0,0 0 1,0 0-1,0 0 0,0 0 0,1-1 0,0 1 0,1-1 1,-1 0-1,1 0 0,0 0 0,0 0 0,7 6 0,-9-10-2,0 1-1,0 0 0,0-1 0,0 0 1,1 0-1,-1 1 0,1-1 1,-1-1-1,1 1 0,-1 0 0,1-1 1,-1 1-1,1-1 0,0 0 0,-1 0 1,1 0-1,-1 0 0,1 0 1,0 0-1,-1-1 0,1 1 0,-1-1 1,1 0-1,-1 0 0,1 0 0,-1 0 1,0 0-1,1 0 0,-1-1 1,0 1-1,0-1 0,0 0 0,0 1 1,0-1-1,0 0 0,-1 0 1,1 0-1,-1-1 0,3-2 0,6-11 26,0-1-1,-1 0 0,0 0 0,-2-1 1,0 0-1,6-26 0,6-14-1,-18 58-29,-1-1 0,0 1 1,0 0-1,0 0 0,0-1 1,0 1-1,0 0 1,0 0-1,0 0 0,1-1 1,-1 1-1,0 0 1,0 0-1,0 0 0,0-1 1,1 1-1,-1 0 1,0 0-1,0 0 0,0 0 1,1 0-1,-1 0 0,0-1 1,0 1-1,1 0 1,-1 0-1,0 0 0,0 0 1,0 0-1,1 0 1,-1 0-1,0 0 0,0 0 1,1 0-1,-1 0 0,0 0 1,0 0-1,1 0 1,-1 0-1,0 0 0,0 1 1,1-1-1,-1 0 1,0 0-1,0 0 0,0 0 1,1 0-1,-1 1 1,0-1-1,0 0 0,0 0 1,0 0-1,1 0 0,-1 1 1,0-1-1,0 0 1,0 0-1,0 0 0,0 1 1,0-1-1,0 0 1,1 0-1,-1 1 0,0-1 1,11 21 135,-7-14-99,-3-5-21,0-1 0,-1 0 1,2 1-1,-1-1 0,0 0 0,0 0 1,0 0-1,0 0 0,1 0 1,-1 0-1,0-1 0,1 1 1,-1 0-1,1-1 0,-1 1 1,1-1-1,-1 1 0,1-1 1,-1 0-1,1 1 0,0-1 1,-1 0-1,1 0 0,-1 0 0,1 0 1,-1-1-1,1 1 0,0 0 1,-1-1-1,1 1 0,-1-1 1,1 1-1,-1-1 0,0 0 1,1 0-1,-1 1 0,0-1 1,1 0-1,-1 0 0,0 0 0,0-1 1,0 1-1,0 0 0,2-3 1,6-7 182,0-1 0,0 0 1,13-24-1,-16 25-157,-1 2-189,13-20-1381,-17 28 1445,0 0 1,-1 1-1,1-1 0,0 0 0,-1 0 0,1 1 0,0-1 0,0 0 0,0 1 0,0-1 0,-1 0 0,1 1 1,0 0-1,0-1 0,0 1 0,0-1 0,0 1 0,0 0 0,0 0 0,0 0 0,1-1 0,-1 1 0,0 0 0,0 0 1,1 1-1,-1-1-182,0 1 0,-1-1 0,1 1 1,0-1-1,-1 1 0,1 0 0,-1-1 0,1 1 1,-1 0-1,1-1 0,-1 1 0,1 0 0,-1 0 1,0-1-1,1 1 0,-1 0 0,0 0 1,0 0-1,0-1 0,1 1 0,-1 0 0,0 0 1,0 1-1,0 1-724,1 15-6178</inkml:trace>
</inkml:ink>
</file>

<file path=ppt/ink/ink3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30.565"/>
    </inkml:context>
    <inkml:brush xml:id="br0">
      <inkml:brushProperty name="width" value="0.025" units="cm"/>
      <inkml:brushProperty name="height" value="0.025" units="cm"/>
    </inkml:brush>
  </inkml:definitions>
  <inkml:trace contextRef="#ctx0" brushRef="#br0">0 181 16400,'0'0'11109,"2"13"-10469,2 10-281,0-1 0,2 1 0,1-1 0,13 29 0,-14-37-190,0 0 0,1-1 0,1 0 0,0 0 0,0-1 0,2 0 0,-1 0 0,22 19-1,-29-30-155,0 1-1,0-1 1,0 1-1,-1-1 0,2 0 1,-1 0-1,0 0 0,0 0 1,0 0-1,0 0 1,1 0-1,-1-1 0,0 1 1,1-1-1,-1 0 0,1 0 1,-1 1-1,0-2 1,1 1-1,-1 0 0,0 0 1,4-2-1,-3 1 17,0-1 1,0 0-1,0 0 0,-1 0 0,1 0 1,-1 0-1,1-1 0,-1 1 0,0-1 1,0 1-1,0-1 0,0 0 0,-1 0 1,3-3-1,2-10 67,0 1 1,-1-1-1,-1 0 1,0-1-1,2-16 1,1-35-97,-6 68 0,-1 0 0,1 0 0,0 1 0,-1-1 0,1 0 0,-1 0 0,1 0 0,0 1 0,-1-1 0,1 0 0,-1 1 0,1-1 0,-1 0 0,1 1 0,-1-1 0,0 1 0,1-1 0,-1 0 0,1 1 0,-1-1 0,0 1 0,1 0 0,-1-1 0,0 1 0,0-1 0,0 1 0,1-1 0,-1 1 0,0 0 0,0-1 0,0 1 0,0-1 0,0 2 0,12 24 0,-8-15-95,20 42-1644,-22-51 1613,-1 1 1,0-1-1,1 0 0,-1 0 1,1 0-1,0 0 0,0 0 0,0 0 1,0 0-1,0 0 0,0-1 0,0 1 1,1-1-1,-1 0 0,0 1 1,1-1-1,-1 0 0,4 0 0,-5-1-92,1 0-1,0-1 0,-1 1 1,1 0-1,0-1 0,-1 0 1,1 1-1,0-1 0,-1 0 0,1 0 1,-1 0-1,0 0 0,1 0 1,-1 0-1,0 0 0,1-1 1,-1 1-1,0 0 0,0-1 1,0 1-1,0-1 0,0 1 0,-1-1 1,1 1-1,1-4 0,16-48-2818,-16 50 2621,5-26-2292,-1 1-1,5-59 1,-10 38 3080,-7 3 3527,0 31-767,-3 16 144,8 0-3091,-1 0 0,1 0 1,0 0-1,0 1 0,0-1 0,0 0 1,0 1-1,1-1 0,-1 1 1,0-1-1,1 1 0,-1-1 0,1 1 1,-1 3-1,-3 19 801,1 49 0,2-66-826,2 0-1,-1 0 1,1 0-1,0 0 1,1 0-1,0 0 1,0 0-1,0 0 1,1-1-1,0 1 1,5 8-1,-7-13-126,-1-1-1,1 0 0,0-1 1,0 1-1,-1 0 0,1 0 1,0 0-1,0 0 0,0-1 1,0 1-1,0 0 0,0-1 0,0 1 1,0 0-1,0-1 0,0 0 1,0 1-1,0-1 0,0 0 1,0 1-1,1-1 0,-1 0 1,0 0-1,0 0 0,0 0 1,0 0-1,1 0 0,-1 0 0,2-1 1,0 0 13,-1-1 0,1 0 0,-1 1 1,1-1-1,-1 0 0,0 0 0,0 0 1,0 0-1,0-1 0,0 1 0,2-5 0,4-7 59,0 0 0,-2-1 0,7-18 0,21-100-989,-25 95-688,-2 25-1269,2 18 1216,6 24 80,-13-24 1080,1 0-152,-1 0-1,1 0 0,-1-1 0,1 0 0,1 1 0,5 5 0,-8-9 168,1 0 0,-1 1 0,1-1 0,0 0 1,-1 0-1,1 0 0,0-1 0,-1 1 0,1 0 0,0-1 1,0 1-1,0-1 0,3 1 0,11-1-5278</inkml:trace>
</inkml:ink>
</file>

<file path=ppt/ink/ink3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31.097"/>
    </inkml:context>
    <inkml:brush xml:id="br0">
      <inkml:brushProperty name="width" value="0.025" units="cm"/>
      <inkml:brushProperty name="height" value="0.025" units="cm"/>
    </inkml:brush>
  </inkml:definitions>
  <inkml:trace contextRef="#ctx0" brushRef="#br0">33 410 5733,'1'-12'3689,"1"-5"-2408,-1 8-412,0-1 0,0 1 0,-1 0 1,-1-14-1,1 22-789,-1 1 0,1-1-1,0 1 1,0-1 0,0 1 0,0-1 0,0 1 0,0 0-1,0-1 1,-1 1 0,1-1 0,0 1 0,0-1 0,-1 1 0,1 0-1,0-1 1,0 1 0,-1 0 0,1-1 0,0 1 0,-1 0-1,1-1 1,-1 1 0,1 0 0,0 0 0,-1 0 0,1-1 0,-1 1-1,1 0 1,-1 0 0,1 0 0,-1 0 0,1 0 0,-1 0-1,1 0 1,0 0 0,-1 0 0,1 0 0,-1 0 0,1 0-1,-1 0 1,1 0 0,-1 0 0,1 0 0,-1 1 0,1-1 0,0 0-1,-1 0 1,1 0 0,-1 1 0,1-1 0,0 0 0,-1 1-1,1-1 1,0 0 0,-1 1 0,1-1 0,0 0 0,0 1 0,-1-1-1,1 1 1,0-1 0,0 0 0,0 1 0,-1-1 0,1 1-1,0-1 1,0 1 0,-4 12 371,1-1-1,0 1 1,1 0-1,0 0 0,1-1 1,0 1-1,1 0 1,2 13-1,-2 2 423,0-27-800,0 1 0,0 0 0,0-1 0,0 1 0,0-1 0,0 1 0,1 0 0,-1-1 0,0 1 0,1-1 0,-1 1 0,1-1 0,0 1-1,0-1 1,0 2 0,0-3-46,-1 0-1,1 1 1,-1-1-1,1 0 0,-1 0 1,0 0-1,1 1 1,-1-1-1,1 0 0,-1 0 1,1 0-1,-1 0 1,1 0-1,-1 0 0,1 0 1,-1 0-1,1 0 1,-1 0-1,1 0 0,-1-1 1,1 1-1,-1 0 1,1 0-1,-1 0 0,0-1 1,1 1-1,-1 0 1,1 0-1,-1-1 0,1 0 1,2-1 77,0-1 0,0 0 0,0-1 0,0 1 1,-1 0-1,1-1 0,-1 0 0,0 1 0,2-7 0,6-21 69,-1 0-1,-2-1 1,-2 0-1,0-1 0,-2 1 1,-2-1-1,-1 1 1,-1-1-1,-6-32 1,7 60-161,-1 0 1,1 0 0,-1 0-1,0 0 1,0 1 0,-1-1-1,1 0 1,-1 1 0,0 0-1,-1-1 1,1 1 0,-1 0-1,1 0 1,-1 0 0,-5-5-1,7 10-13,1 0 0,-1 0 0,0 0 0,1 0 0,-1 0 0,1-1 0,-1 1 0,1 0 0,-1 0 0,1 0 0,0 1 0,-1-1 0,1 0 0,0 0-1,0 0 1,0 0 0,0 0 0,0 0 0,0 0 0,0 0 0,1 2 0,-2 34 111,1-35-106,0 16 38,1 0 0,2 0 0,-1 0 0,2 0 0,1 0 0,0-1 0,1 0 0,0 0 0,2-1 0,0 1 0,1-1 0,0-1 0,2 0 0,12 14 0,-22-26-29,1-1 0,0 0 0,1 0 0,-1 0 0,0 0 0,1 0 0,-1 0 0,1 0 0,-1-1 0,1 0 0,0 1 0,-1-1 0,1 0 0,0 0 0,0 0 0,0-1 0,0 1 0,0-1 0,0 0 0,0 0-1,0 0 1,4 0 0,-3-1 19,-1-1 0,0 1-1,1-1 1,-1 0-1,0 0 1,0 0-1,-1 0 1,1-1-1,0 1 1,-1-1-1,1 0 1,-1 1 0,0-1-1,0 0 1,3-6-1,3-7 29,-1 0 0,0 0 0,-2-1 0,1 1 0,-2-1 0,3-25 0,-4 18-14,-1 0 1,-1-1 0,-4-45-1,-3 58-36,-1 17-21,-2 18-14,2 59 26,6-77-1,1-1-1,0 0 1,0 1 0,1-1-1,-1 0 1,1 0-1,0 0 1,0 1 0,1-1-1,-1 0 1,1 0-1,0-1 1,0 1 0,0 0-1,0 0 1,5 4-1,-6-7-7,1 1 0,-1-1 0,1 0 0,0-1 0,0 1 0,-1 0 0,1 0 0,0-1 0,0 1 0,0-1 0,0 1 0,0-1 0,0 0-1,0 0 1,0 0 0,0 0 0,0 0 0,-1 0 0,1-1 0,0 1 0,0-1 0,0 1 0,0-1 0,0 0 0,-1 0 0,1 0 0,0 1-1,-1-2 1,1 1 0,0 0 0,-1 0 0,0 0 0,1-1 0,-1 1 0,0-1 0,1 1 0,-1-1 0,0 1 0,1-4 0,5-4-495,-1-1 1,0-1 0,-1 1 0,0-1-1,3-13 1,-4 10-1352,0 0 0,-1 0-1,-1 0 1,0 0 0,0-18 0,-2-8-4883</inkml:trace>
</inkml:ink>
</file>

<file path=ppt/ink/ink3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31.489"/>
    </inkml:context>
    <inkml:brush xml:id="br0">
      <inkml:brushProperty name="width" value="0.025" units="cm"/>
      <inkml:brushProperty name="height" value="0.025" units="cm"/>
    </inkml:brush>
  </inkml:definitions>
  <inkml:trace contextRef="#ctx0" brushRef="#br0">84 0 17617,'0'0'6182,"-8"10"-3988,-2 4-1815,1 0 1,0 0-1,2 1 1,-1 0-1,2 1 1,0-1-1,1 1 1,0 0-1,2 1 1,-3 16-1,4 33-427,3-65 24,-1 0 0,0-1 0,0 1 0,1-1-1,-1 1 1,0-1 0,1 1 0,-1-1 0,1 0 0,-1 1 0,1-1-1,-1 1 1,1-1 0,-1 0 0,1 1 0,-1-1 0,1 0-1,-1 0 1,1 1 0,0-1 0,-1 0 0,1 0 0,-1 0 0,1 0-1,0 0 1,-1 0 0,1 0 0,-1 0 0,1 0 0,0 0 0,-1 0-1,1 0 1,-1 0 0,1-1 0,-1 1 0,1 0 0,0 0-1,-1-1 1,1 1 0,-1 0 0,1-1 0,-1 1 0,1 0 0,-1-1-1,1 0 1,25-14-584,19-25-1500,32-26-1205,-68 59 3148,-1 2-1,1-1 0,1 1 0,-1 0 0,0 1 0,1 0 0,14-3 0,-22 7 333,-1-1-1,1 1 1,0 0-1,-1-1 1,1 1-1,-1 0 1,1 0-1,0 0 1,-1 0-1,1 1 1,-1-1-1,1 0 1,0 1-1,-1-1 0,1 1 1,-1-1-1,1 1 1,-1 0-1,0 0 1,1-1-1,-1 1 1,0 0-1,1 0 1,-1 0-1,2 3 1,-1-1 132,-1 0 1,1 0-1,-1 0 0,1 0 1,-1 1-1,0-1 1,-1 0-1,1 1 1,0-1-1,-1 1 1,0 5-1,0 1 16,0-1 0,-1 0 0,-1 0 0,1 0 0,-1 0 0,-1 0 0,0 0 0,0 0 0,-4 8 0,0-8-264,1 1 1,-1-1-1,-1 0 0,1-1 0,-17 14 0,21-19-213,-1 0 1,1-1-1,-1 0 1,1 1-1,-1-1 0,0-1 1,0 1-1,0 0 1,0-1-1,0 0 0,0 0 1,0 0-1,-1 0 1,1-1-1,0 0 0,0 0 1,-1 0-1,1 0 0,-5-2 1,-1-3-5711,5-7-4602</inkml:trace>
</inkml:ink>
</file>

<file path=ppt/ink/ink3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32.308"/>
    </inkml:context>
    <inkml:brush xml:id="br0">
      <inkml:brushProperty name="width" value="0.025" units="cm"/>
      <inkml:brushProperty name="height" value="0.025" units="cm"/>
    </inkml:brush>
  </inkml:definitions>
  <inkml:trace contextRef="#ctx0" brushRef="#br0">0 168 13421,'0'0'10986,"11"15"-10559,-4-5-337,4 6 116,0 0 0,-1 1 1,-1 1-1,13 30 0,74 231 3830,-83-256-3422,-13-23-604,0 0 0,1 0-1,-1 0 1,0 0 0,1 0-1,-1 0 1,0 0-1,0 0 1,1-1 0,-1 1-1,0 0 1,0 0 0,1 0-1,-1 0 1,0-1 0,0 1-1,1 0 1,-1 0-1,0 0 1,0-1 0,0 1-1,1 0 1,-1 0 0,0-1-1,0 1 1,0 0 0,0-1-1,0 1 1,0 0-1,0-1 1,0 1 0,0 0-1,0 0 1,0-1 0,0 1-1,0 0 1,0-1 0,0 1-1,0-1 1,2-52 295,-2 44-286,-3-37-198,-2 1 0,-2 0 1,-21-75-1,16 76-191,1-1 0,3 0 1,-5-79-1,14 123 359,-1 0 0,0 0 0,0 0 0,0 0 0,0 0 0,1 0 0,-1 0 0,0 0 0,1 0 0,-1 0 0,1 0 1,0 0-1,-1 0 0,1 0 0,0 0 0,-1 0 0,1 1 0,0-1 0,0 0 0,0 0 0,-1 1 0,1-1 0,0 1 0,0-1 0,0 1 0,0-1 0,0 1 0,0 0 0,0-1 1,0 1-1,1 0 0,-1 0 0,0-1 0,0 1 0,0 0 0,2 1 0,0-1-12,-1 0 0,0 0 0,1 0 0,-1 0 0,1 1-1,-1-1 1,0 1 0,1 0 0,-1 0 0,0 0 0,0 0 0,1 0 0,-1 0 0,0 1 0,3 2 0,0 3 21,0 0 1,-1 0-1,0 1 1,0-1-1,-1 1 0,0 0 1,0 0-1,-1 0 1,0 0-1,0 0 1,-1 0-1,0 1 1,0-1-1,-1 1 0,-1-1 1,1 0-1,-4 17 1,1-6 107,-2-1 0,0 1 0,-1-1 1,0 0-1,-2 0 0,-17 29 0,23-42-196,-1 0 0,0 0 0,0-1 0,0 0 0,-1 1 0,1-1 0,-1 0 0,0-1 0,0 1 0,0-1 0,-1 0 0,1 0 0,-8 4 0,12-7-51,-1 0 0,1 0 0,-1 0-1,1 0 1,-1 0 0,1 0 0,-1 0 0,1 0-1,-1-1 1,1 1 0,0 0 0,-1 0 0,1 0-1,-1 0 1,1-1 0,-1 1 0,1 0-1,0 0 1,-1-1 0,1 1 0,-1 0 0,1-1-1,0 1 1,-1 0 0,1-1 0,0 1 0,0-1-1,-1 1 1,1-1 0,0 1 0,0 0-1,0-1 1,0 1 0,-1-1 0,1 1 0,0-1-1,0 1 1,0-1 0,0 1 0,0-1 0,0 0-1,0-28-4442,0 22 2976,0-34-5615</inkml:trace>
</inkml:ink>
</file>

<file path=ppt/ink/ink3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32.981"/>
    </inkml:context>
    <inkml:brush xml:id="br0">
      <inkml:brushProperty name="width" value="0.025" units="cm"/>
      <inkml:brushProperty name="height" value="0.025" units="cm"/>
    </inkml:brush>
  </inkml:definitions>
  <inkml:trace contextRef="#ctx0" brushRef="#br0">3 235 9897,'0'0'10271,"0"11"-8173,-1 27-746,0-8 180,0 0 0,6 43-1,-5-72-1479,0 1 0,0-1-1,1 0 1,-1 0-1,0 1 1,1-1 0,-1 0-1,0 0 1,1 0 0,0 1-1,-1-1 1,1 0-1,0 0 1,-1 0 0,1 0-1,0 0 1,0 0 0,0 0-1,0 0 1,0-1-1,0 1 1,0 0 0,0-1-1,0 1 1,0 0 0,1-1-1,-1 1 1,0-1-1,2 1 1,-2-2 3,0 1 0,1 0 0,-1 0 0,0-1 0,0 1 0,0-1 0,1 1 0,-1-1 0,0 0 0,0 1 0,0-1 0,0 0 0,0 0 0,0 0 0,0 0 0,0 0 0,0 0 0,-1 0 0,1 0 0,0 0 0,-1 0 0,1 0 1,-1 0-1,1-1 0,-1 1 0,1 0 0,-1 0 0,0-2 0,5-14 109,-2 0 0,0-1 0,1-31 0,-4 40-150,0-1 0,0 1 1,-1 0-1,0 0 0,-1 0 0,0 0 1,0 0-1,-7-16 0,10 38-1283,10 13 1156,-10-24 116,1 0 0,-1 0-1,0 0 1,1 0 0,0 0 0,0-1 0,-1 1 0,1 0 0,0-1 0,0 0-1,0 1 1,0-1 0,1 0 0,-1 0 0,0 0 0,0 0 0,1-1 0,-1 1-1,0-1 1,1 1 0,-1-1 0,1 0 0,-1 0 0,1 0 0,-1 0 0,0 0-1,1-1 1,-1 1 0,1-1 0,-1 1 0,0-1 0,0 0 0,1 0 0,-1 0-1,0 0 1,0 0 0,0-1 0,0 1 0,3-4 0,1 0 47,-1-1 0,0 0 0,-1 1 0,0-2 0,0 1 0,0 0 0,-1-1 0,1 0 0,-2 0 0,1 0 0,3-14 0,-4 11 15,0 0 1,-1 0-1,0 0 0,0 0 0,-1 0 1,0 0-1,-1 0 0,-3-17 0,4 27-67,0 0 0,0-1 0,0 1 0,0 0 0,0 0 0,0 0 0,0 0-1,0 0 1,0 0 0,0-1 0,0 1 0,0 0 0,0 0 0,0 0 0,0 0-1,0 0 1,0 0 0,0-1 0,0 1 0,0 0 0,0 0 0,-1 0 0,1 0 0,0 0-1,0 0 1,0 0 0,0 0 0,0-1 0,0 1 0,0 0 0,-1 0 0,1 0-1,0 0 1,0 0 0,0 0 0,0 0 0,0 0 0,-1 0 0,1 0 0,0 0 0,0 0-1,0 0 1,0 0 0,0 0 0,0 0 0,-1 0 0,1 0 0,0 0 0,0 0-1,0 0 1,0 0 0,0 0 0,0 0 0,-1 1 0,1-1 0,0 0 0,0 0 0,0 0-1,0 0 1,-4 12-128,1 15 30,3-13 79,4 58-28,-4-66 51,1-1-1,1 0 0,-1 1 1,1-1-1,0 0 1,0 0-1,0 0 1,0 0-1,1 0 1,6 8-1,-8-12 6,0 0 0,0 0-1,0 0 1,0 1 0,0-1 0,0 0-1,0 0 1,0 0 0,0-1-1,1 1 1,-1 0 0,0 0-1,0-1 1,1 1 0,-1-1 0,1 1-1,-1-1 1,1 1 0,-1-1-1,0 0 1,1 0 0,-1 0 0,1 0-1,-1 0 1,1 0 0,-1 0-1,3-1 1,-1 0 20,-1-1 1,0 1-1,1-1 0,-1 0 1,0 1-1,1-1 0,-1 0 0,0 0 1,-1-1-1,1 1 0,0 0 1,-1-1-1,2-2 0,4-8 82,-1 0 0,-1 0 1,0-1-1,5-21 0,-7 19-109,0 0 0,-1 0 0,-1 0 0,0-1 0,-1 1 0,-5-33 0,-1 37 0,1 24 0,2 26 0,3-14 5,1 1 1,5 26-1,-5-45-11,0 0 1,0 0-1,1 0 0,0 1 0,0-2 1,0 1-1,1 0 0,0 0 1,0-1-1,1 0 0,-1 1 0,1-1 1,8 8-1,-11-12-81,0 0-1,0-1 1,-1 1-1,1 0 1,0-1 0,0 1-1,0-1 1,0 1 0,0-1-1,0 1 1,0-1-1,0 0 1,0 0 0,0 1-1,1-1 1,-1 0-1,0 0 1,0 0 0,0 0-1,0 0 1,0 0 0,0 0-1,0-1 1,0 1-1,0 0 1,0-1 0,0 1-1,0-1 1,0 1-1,0-1 1,0 1 0,0-1-1,0 1 1,0-1 0,0 0-1,-1 0 1,1 1-1,0-1 1,-1 0 0,1 0-1,0 0 1,-1 0 0,1 0-1,-1 0 1,1-2-1,2-3-1261,0-1 1,-1 1-1,0-1 0,0 0 0,2-11 0,-1-18-5564</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11.377"/>
    </inkml:context>
    <inkml:brush xml:id="br0">
      <inkml:brushProperty name="width" value="0.025" units="cm"/>
      <inkml:brushProperty name="height" value="0.025" units="cm"/>
    </inkml:brush>
  </inkml:definitions>
  <inkml:trace contextRef="#ctx0" brushRef="#br0">53 0 9289,'0'0'13789,"0"9"-12396,0 16-1127,-2 0 1,0 0-1,-2-1 0,-1 1 1,-8 24-1,-12 70 448,24-109-681,1-1 1,-1 0-1,2 0 1,1 13 0,-2-22-35,0 1 0,0 0 1,0 0-1,0 0 1,0-1-1,1 1 1,-1 0-1,0-1 1,0 1-1,1 0 0,-1-1 1,1 1-1,-1 0 1,0-1-1,1 1 1,-1 0-1,1-1 0,0 1 1,-1-1-1,1 1 1,-1-1-1,1 0 1,0 1-1,0 0 1,1-2-11,-1 1 1,1 0-1,-1-1 1,0 1 0,1-1-1,-1 1 1,0-1 0,0 0-1,1 1 1,-1-1 0,0 0-1,0 0 1,0 0-1,0 0 1,0 0 0,0 0-1,0 0 1,-1 0 0,2-2-1,5-7-227,-1-1 0,-1 1-1,0-1 1,0 0-1,-1 0 1,-1-1 0,0 1-1,0-1 1,-1 1 0,1-24-1,9-37 678,-13 75-325,1 1 1,0-1-1,0 0 1,0 1-1,0-1 0,1 0 1,-1 1-1,1-1 1,0 0-1,0 0 0,0 0 1,0 0-1,1 0 1,-1 0-1,1 0 0,0 0 1,0 0-1,0 0 1,4 3-1,-2-2-34,0 1 1,0-1-1,0-1 0,1 1 0,-1-1 1,1 1-1,0-1 0,0 0 0,0-1 1,9 3-1,-10-3 6,1-1 1,0 0-1,-1 0 0,1 0 1,0-1-1,-1 0 0,1 0 1,0 0-1,0 0 0,-1-1 1,1 0-1,0 0 1,-1 0-1,1 0 0,-1-1 1,0 0-1,7-3 0,-2-2-20,1 0-1,-1-1 0,-1 0 0,1 0 1,9-13-1,-4 4-95,-11 69-205,-4-40 257,5 50-267,-4-60 244,0-1-1,1 1 1,-1-1-1,0 1 1,1-1-1,-1 1 1,1 0-1,0-1 1,-1 0-1,1 1 1,0-1-1,0 1 0,0-1 1,0 0-1,0 0 1,0 1-1,0-1 1,1 0-1,-1 0 1,0 0-1,1 0 1,-1-1-1,0 1 1,1 0-1,-1 0 0,1-1 1,0 1-1,-1-1 1,1 0-1,-1 1 1,3-1-1,-1 0 17,-1-1 0,0 0 0,0 0 0,0 0-1,1 0 1,-1 0 0,0-1 0,0 1 0,-1-1 0,1 1 0,0-1-1,0 1 1,-1-1 0,1 0 0,-1 0 0,1 0 0,-1 0 0,0 0-1,0 0 1,0 0 0,0-1 0,0 1 0,0-2 0,19-61 648,-18 59-492,8-53 722,-8 44-778,0 0 0,1 0 0,1 0 0,9-22 0,-12 35-106,0 1 1,1-1 0,-1 0-1,1 1 1,-1-1 0,1 1-1,0 0 1,-1 0 0,1-1-1,0 1 1,0 0 0,0 0-1,0 1 1,0-1 0,0 0-1,0 1 1,0-1 0,0 1-1,0 0 1,1-1 0,1 1-1,56 1-312,-38 0-119,58-4-3437,-27-5-3279,-12-4-3400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6.547"/>
    </inkml:context>
    <inkml:brush xml:id="br0">
      <inkml:brushProperty name="width" value="0.025" units="cm"/>
      <inkml:brushProperty name="height" value="0.025" units="cm"/>
    </inkml:brush>
  </inkml:definitions>
  <inkml:trace contextRef="#ctx0" brushRef="#br0">0 86 14862,'11'-8'3278,"3"-1"-2422,0 0 0,1 1 0,0 0 0,0 1-1,1 1 1,0 1 0,0 0 0,31-5 0,-1 4 207,60 2 0,-93 4-934,0 0-1,0 1 1,0 1-1,-1 0 1,1 1-1,0 0 1,-1 1-1,0 1 1,18 8-1,-27-12-114,-1 0 0,0 0 0,0 1 0,0-1 0,0 0-1,0 1 1,0 0 0,0-1 0,0 1 0,-1 0 0,1 0-1,-1 0 1,1 0 0,-1 0 0,0 0 0,1 0 0,-1 0-1,0 0 1,-1 1 0,1-1 0,0 1 0,-1-1 0,1 0-1,-1 1 1,0-1 0,0 1 0,0-1 0,0 1 0,0 2 0,-3 2 70,0 0 0,0 0 0,0-1 1,-1 1-1,0-1 0,0 0 0,-9 10 0,-10 16 87,22-31-182,1 0-1,-1 0 1,1 0-1,-1 0 1,1 0-1,0-1 1,-1 1 0,1 0-1,0 0 1,0 0-1,0 0 1,0 0-1,0 0 1,0 0-1,0 0 1,0 0-1,0 0 1,0 0-1,0 0 1,1 0 0,-1 0-1,0 0 1,1 0-1,-1 0 1,1-1-1,-1 1 1,1 0-1,-1 0 1,1 0-1,-1-1 1,1 1 0,0 0-1,-1-1 1,1 1-1,0 0 1,0-1-1,0 1 1,-1-1-1,1 1 1,0-1-1,0 0 1,2 1 0,48 13-1080,-38-12 758,28 6-822,-17-4 956,0 1 0,0 1 0,-1 1 0,0 0 0,30 16 0,-51-22 221,0 0 1,0 0-1,0 0 1,0 1-1,0-1 1,-1 0-1,1 1 1,0-1-1,-1 1 1,1-1-1,-1 1 1,1 0-1,-1 0 1,0 0-1,0 0 1,0 0-1,0 0 1,0 0-1,0 0 1,0 0-1,-1 0 1,1 0-1,-1 0 1,1 1-1,-1 2 1,-1-2 131,0 1 1,0-1-1,0 1 1,-1-1-1,1 0 1,-1 0-1,0 1 1,0-1 0,0 0-1,0-1 1,0 1-1,-1 0 1,1-1-1,-4 3 1,-11 9 695,-1-1 1,0-1-1,-37 18 0,36-20-830,0-1-1,-1 0 1,0-2-1,0 0 1,0-2-1,-1 0 0,0-1 1,0-1-1,0-1 1,-24-1-1,43-1-113,-1 0 0,0 0-1,0-1 1,0 0 0,0 1 0,0-1-1,0 0 1,0 0 0,1-1 0,-1 1 0,1 0-1,-1-1 1,1 0 0,-1 1 0,1-1-1,0 0 1,0 0 0,0-1 0,-3-2 0,3 1-284,0 1 0,1-1 1,-1 0-1,1 0 1,0 0-1,0 0 0,0 0 1,0 0-1,1 0 1,-1 0-1,1 0 0,0 0 1,0 0-1,1-4 1,4-19-8507</inkml:trace>
</inkml:ink>
</file>

<file path=ppt/ink/ink3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33.439"/>
    </inkml:context>
    <inkml:brush xml:id="br0">
      <inkml:brushProperty name="width" value="0.025" units="cm"/>
      <inkml:brushProperty name="height" value="0.025" units="cm"/>
    </inkml:brush>
  </inkml:definitions>
  <inkml:trace contextRef="#ctx0" brushRef="#br0">1 0 17200,'0'0'7255,"9"7"-9299,-4-2 1538,1-1 0,0-1 1,0 1-1,0-1 0,1 0 0,9 3 1,-8-4-1258,0 0 0,0-1 1,-1 0-1,16 1 1,0-4-2998,-7-10 19646,-17 13-14656,0 0 0,-1-1 0,1 1 0,0-1 0,0 1 0,0 0 0,0 0 0,-1 0 0,1 0 0,0 0 0,1 0 0,-1 0 0,0 0 0,0 0 0,0 0 0,1 1 0,-1-1 0,0 0 0,1 0 0,-1 1 0,1-1 0,0 0 0,-1 1 0,1 1 0,-9 39 806,8-37-513,-1 7-184,0 1 0,1-1 0,2 22 0,0-34-336,0 1 1,0-1 0,0 0 0,0 1 0,1-1 0,-1 0-1,0 0 1,0 0 0,1 0 0,-1 0 0,0 0-1,0-1 1,0 1 0,1 0 0,-1-1 0,0 1-1,0 0 1,0-1 0,0 0 0,1 0 0,35-25-1586,-28 20 731,-1 0-1,1 0 1,0 1 0,17-8 0,-22 11 869,1 1 0,0 0 0,0 0 0,-1 0 0,1 1 1,0-1-1,0 1 0,6 1 0,-10-1 98,0 1-1,0 0 1,0-1-1,0 1 1,0 0 0,0-1-1,0 1 1,0 0-1,0 0 1,-1 0-1,1 0 1,0 0 0,-1 0-1,1 0 1,-1 0-1,1 0 1,-1 0 0,1 0-1,-1 1 1,0-1-1,0 0 1,1 0 0,-1 0-1,0 0 1,0 1-1,0-1 1,0 0-1,0 0 1,-1 0 0,1 0-1,0 1 1,-1-1-1,1 0 1,0 0 0,-1 1-1,-14 45 1532,8-34-1225,2-3-227,0 1-1,-1-1 1,0 1 0,-1-2 0,0 1 0,0-1 0,-1 0 0,0 0 0,-12 8-1,19-16-277,1-1 0,0 0-1,-1 1 1,1-1-1,-1 0 1,1 1-1,-1-1 1,1 0 0,-1 0-1,1 0 1,-1 1-1,1-1 1,-1 0-1,1 0 1,-1 0 0,1 0-1,-1 0 1,0 0-1,1 0 1,-1 0-1,1 0 1,-1 0-1,1 0 1,-1 0 0,1-1-1,-1 1 1,1 0-1,-1 0 1,1-1-1,-1 1 1,1 0 0,-1 0-1,1-1 1,-1 1-1,1-1 1,0 1-1,-1 0 1,1-1 0,0 1-1,-1-1 1,1 1-1,0-1 1,0 1-1,-1-1 1,1 1 0,0-1-1,0 1 1,-1-1-1,0-30-5416,1 25 4209,0-27-6578</inkml:trace>
</inkml:ink>
</file>

<file path=ppt/ink/ink3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33.943"/>
    </inkml:context>
    <inkml:brush xml:id="br0">
      <inkml:brushProperty name="width" value="0.025" units="cm"/>
      <inkml:brushProperty name="height" value="0.025" units="cm"/>
    </inkml:brush>
  </inkml:definitions>
  <inkml:trace contextRef="#ctx0" brushRef="#br0">35 197 16047,'0'0'16416,"-3"-2"-16368,2 1-50,1 0 1,-1 1 0,1-1-1,-1 1 1,1-1 0,-1 0-1,0 1 1,1-1-1,-1 1 1,0 0 0,1-1-1,-1 1 1,0 0 0,0-1-1,1 1 1,-1 0-1,0 0 1,0-1 0,0 1-1,1 0 1,-1 0 0,0 0-1,0 0 1,0 0 0,1 0-1,-1 0 1,0 1-1,0-1 1,0 0 0,1 0-1,-1 1 1,-1 0 0,1 1-6,0 0 1,0 1-1,0-1 1,0 1-1,1-1 1,-1 1-1,1 0 1,0-1-1,0 1 1,0-1-1,0 6 1,0-6 9,0 1-1,1-1 1,-1 1-1,1-1 1,-1 0 0,1 0-1,0 1 1,-1-1 0,1 0-1,0 0 1,1 0-1,-1 0 1,0 0 0,1 0-1,-1 0 1,1 0 0,-1 0-1,1-1 1,0 1 0,0-1-1,0 1 1,0-1-1,0 0 1,0 0 0,0 1-1,0-2 1,0 1 0,0 0-1,1 0 1,-1-1-1,4 1 1,-2 0 0,0-1 0,0 1 1,0-1-1,0 0 0,0-1 0,0 1 0,0-1 0,0 1 1,0-1-1,0-1 0,0 1 0,0 0 0,-1-1 0,1 0 0,0 0 1,-1 0-1,0 0 0,5-4 0,1-3-6,-1-1 0,-1 0 0,1-1 0,-1 0-1,-1 0 1,0 0 0,-1-1 0,0 0 0,-1 0 0,0 0 0,-1 0-1,0-1 1,-1 1 0,-1-1 0,1 0 0,-2-21 0,-13 79 275,12-33-263,-1 6-8,1-1 1,0 1-1,2-1 1,2 20-1,-3-35-1,0-1 0,0 0 0,0 0 0,0 0 0,0 0 0,0 0 0,1 0 0,-1 0 0,0 0 0,1 0 0,-1 0 0,1 0 0,-1 0 0,1 0 0,0 0 0,-1 0 0,1 0 0,0 0 0,0-1 0,-1 1 0,1 0 0,0-1 0,0 1 0,0 0 0,0-1 0,0 1 0,0-1 0,0 1 0,0-1 0,0 0 0,0 1 0,0-1 0,0 0 0,0 0 0,0 0 0,0 0 0,1 0 0,-1 0 0,0 0 0,0 0 0,0 0 0,0-1 0,0 1 0,0 0 0,0-1 0,0 1 0,0 0 0,0-1 0,0 0 0,0 1 0,0-1 0,0 1 0,0-1 0,1-1 0,4-2 0,-1-1 0,1 0 0,0 0 0,-1 0 0,0-1 0,7-10 0,-2-3 0,0 0 0,12-39 0,12-21 0,-34 79 0,0 0 0,0 0 0,0 1 0,0-1 0,0 0 0,0 1 0,0-1 0,0 0 0,1 0 0,-1 1 0,0-1 0,0 0 0,0 0 0,0 0 0,1 1 0,-1-1 0,0 0 0,0 0 0,0 0 0,1 1 0,-1-1 0,0 0 0,0 0 0,0 0 0,1 0 0,-1 0 0,0 1 0,1-1 0,-1 0 0,0 0 0,0 0 0,1 0 0,-1 0 0,0 0 0,0 0 0,1 0 0,-1 0 0,0 0 0,1 0 0,-1 0 0,0 0 0,0-1 0,1 1 0,-1 0 0,0 0 0,0 0 0,1 0 0,-1 0 0,0 0 0,0-1 0,1 1 0,-1 0 0,0 0 0,0 0 0,0-1 0,0 1 0,1 0 0,-1-1 0,3 28 0,-3-26 0,1 35 0,-2-22 0,1 0 0,0 1 0,2-1 0,-1 0 0,2 0 0,0 0 0,0 0 0,1-1 0,9 20 0,-12-32-100,0 0 0,0 0-1,0 1 1,0-1 0,0 0 0,0 0-1,0 0 1,0 0 0,0 0 0,1-1-1,-1 1 1,0 0 0,1-1 0,1 2-1,12-5-3733,-6-11-4793</inkml:trace>
</inkml:ink>
</file>

<file path=ppt/ink/ink3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38.297"/>
    </inkml:context>
    <inkml:brush xml:id="br0">
      <inkml:brushProperty name="width" value="0.025" units="cm"/>
      <inkml:brushProperty name="height" value="0.025" units="cm"/>
    </inkml:brush>
  </inkml:definitions>
  <inkml:trace contextRef="#ctx0" brushRef="#br0">6 47 10794,'0'0'2509,"2"-10"636,0-2-3274,2-9 4192,-2 17 162,-5 29-2209,-4 26-1178,3 0 0,3 101 0,2-133-769,2 0 0,0 0 0,1 0 0,0 0 0,2-1 0,0 1 0,1-2 0,1 1 0,1-1-1,0 0 1,15 19 0,-21-32-78,0 0 0,1 1 0,0-2-1,0 1 1,0 0 0,0-1 0,1 0 0,-1 0-1,1 0 1,0 0 0,-1-1 0,1 0 0,7 2-1,-8-3-49,-1 0 0,1-1 0,-1 0 0,1 0 0,0 0-1,-1 0 1,1 0 0,-1-1 0,1 0 0,-1 1 0,1-1-1,-1 0 1,0-1 0,1 1 0,-1-1 0,0 1 0,0-1-1,0 0 1,0 0 0,0 0 0,3-4 0,5-6-598,0 0-1,0-1 1,-1 0 0,-1-1 0,9-16 0,17-42-5116,-10 8-4493</inkml:trace>
</inkml:ink>
</file>

<file path=ppt/ink/ink3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38.640"/>
    </inkml:context>
    <inkml:brush xml:id="br0">
      <inkml:brushProperty name="width" value="0.025" units="cm"/>
      <inkml:brushProperty name="height" value="0.025" units="cm"/>
    </inkml:brush>
  </inkml:definitions>
  <inkml:trace contextRef="#ctx0" brushRef="#br0">1 1 19378,'0'0'7463,"7"65"-6277,6-25-450,4 3-383,4 2-289,0-1-64,2-5 32,1-3-128,-2-5-481,-2-9-672,-4-8-833,-3-9-641</inkml:trace>
</inkml:ink>
</file>

<file path=ppt/ink/ink3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39.001"/>
    </inkml:context>
    <inkml:brush xml:id="br0">
      <inkml:brushProperty name="width" value="0.025" units="cm"/>
      <inkml:brushProperty name="height" value="0.025" units="cm"/>
    </inkml:brush>
  </inkml:definitions>
  <inkml:trace contextRef="#ctx0" brushRef="#br0">0 361 18033,'0'0'10666,"6"-62"-10378,27 29 321,10-7-257,6-4-192,1-1-95,-3 2-642,-7 8-3106,-9 3-2916,-10 6-8039</inkml:trace>
</inkml:ink>
</file>

<file path=ppt/ink/ink3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39.785"/>
    </inkml:context>
    <inkml:brush xml:id="br0">
      <inkml:brushProperty name="width" value="0.025" units="cm"/>
      <inkml:brushProperty name="height" value="0.025" units="cm"/>
    </inkml:brush>
  </inkml:definitions>
  <inkml:trace contextRef="#ctx0" brushRef="#br0">35 526 13645,'0'0'5621,"6"-14"-3309,1-6-1802,0-1-1,-2 1 1,0-1 0,-2-1 0,2-27 0,-4 31-272,0-46 351,-1 62-498,0-1 0,-1 0 0,1 1-1,0-1 1,-1 1 0,0-1 0,1 1-1,-1-1 1,0 1 0,0-1 0,-1 1-1,1 0 1,0-1 0,-1 1-1,1 0 1,-1 0 0,0 0 0,-3-2-1,4 3-59,0 0-1,0 1 1,0 0-1,0-1 1,0 1-1,0 0 1,0-1-1,0 1 1,0 0-1,0 0 1,-1 0-1,1 0 1,0 0-1,0 0 1,0 0-1,0 1 1,0-1-1,0 0 1,0 0-1,0 1 1,0-1-1,0 1 1,0-1-1,0 1 1,0-1-1,0 1 1,0 0-1,0 0 1,0-1-1,1 1 1,-1 0-1,0 0 1,0 0-1,1 0 1,-1 0-1,1 0 0,-1 0 1,1 0-1,-1 0 1,1 0-1,0 0 1,-1 0-1,1 0 1,0 2-1,-11 52-46,9-29 35,1-1-1,1 0 1,4 35-1,-3-54-17,0 0 0,0 0-1,0 0 1,1 0-1,0 0 1,0 0-1,0 0 1,1-1 0,0 1-1,0-1 1,0 0-1,1 0 1,-1 0-1,1 0 1,1-1-1,-1 1 1,1-1 0,-1 0-1,10 6 1,-12-9 0,1 0 0,-1 0 0,0 0 0,1 0 0,-1 0 0,0-1 0,1 1 0,-1-1 0,1 0 0,-1 1 0,1-1 0,-1 0 0,1 0 0,-1-1 0,0 1 0,1-1 1,-1 1-1,1-1 0,-1 1 0,4-3 0,-2 0 11,0 1 0,0-1 0,0 0 0,-1 0 0,0 0 0,1-1 0,-1 1 0,0-1 1,-1 1-1,4-7 0,4-8 40,-1-1 0,-2 0 0,11-36 0,-17 54-52,9-39 213,10-66 1,-17 103 386,3 14-389,7 25-211,-10-27 96,1 2-64,15 37 10,-19-46-44,1-1 0,-1 1-1,1-1 1,0 1 0,0-1 0,-1 0 0,1 1-1,0-1 1,0 0 0,0 0 0,0 0-1,1 0 1,-1 0 0,0 0 0,0 0 0,1 0-1,-1 0 1,0 0 0,1-1 0,-1 1-1,1-1 1,-1 1 0,1-1 0,-1 1 0,3-1-1,-2-1 10,-1 0 0,1 1 1,-1-1-1,1 0 0,-1 0 0,0-1 0,1 1 0,-1 0 0,0 0 0,0-1 0,0 1 0,0-1 0,0 1 0,0-1 0,0 1 0,0-1 0,-1 1 0,1-1 0,0 0 0,-1 1 0,1-4 1,10-47 118,-8 38-109,8-58-1,-8 45-119,1 1 0,16-51 0,-20 77 95,0-1 0,0 1 0,1 0 0,-1-1 0,0 1 0,0 0 0,0-1 0,0 1 0,1 0 0,-1 0 0,0-1 0,0 1 0,1 0 0,-1 0 0,0-1 0,1 1 1,-1 0-1,0 0 0,1 0 0,-1-1 0,0 1 0,1 0 0,-1 0 0,0 0 0,1 0 0,-1 0 0,0 0 0,1 0 0,-1 0 0,1 0 0,-1 0 0,0 0 0,1 0 0,-1 0 0,0 0 0,1 0 0,-1 0 1,0 1-1,1-1 0,-1 0 0,0 0 0,1 0 0,-1 0 0,0 1 0,1-1 0,-1 0 0,0 0 0,0 1 0,1-1 0,-1 0 0,0 1 0,0-1 0,0 0 0,1 1 0,-1-1 0,0 0 0,0 1 0,0-1 0,0 0 1,0 1-1,0-1 0,0 0 0,0 1 0,15 27-39,-13-24 64,1 2 18,0 0 0,0-1 0,0 1 1,1-1-1,6 8 0,-9-12-14,-1-1-1,1 1 0,-1-1 0,1 1 1,-1-1-1,1 0 0,-1 1 1,1-1-1,0 0 0,-1 1 1,1-1-1,0 0 0,-1 0 0,1 0 1,-1 1-1,1-1 0,0 0 1,0 0-1,-1 0 0,1 0 1,0 0-1,-1 0 0,2-1 0,-1 0 4,0 1-1,1-1 1,-1 0-1,0 0 0,0 0 1,0 0-1,0 0 0,0 0 1,0 0-1,0-1 1,-1 1-1,1 0 0,0 0 1,-1-1-1,2-1 1,30-76-1501,-13 26-7195,-11 31 1263</inkml:trace>
</inkml:ink>
</file>

<file path=ppt/ink/ink3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40.177"/>
    </inkml:context>
    <inkml:brush xml:id="br0">
      <inkml:brushProperty name="width" value="0.025" units="cm"/>
      <inkml:brushProperty name="height" value="0.025" units="cm"/>
    </inkml:brush>
  </inkml:definitions>
  <inkml:trace contextRef="#ctx0" brushRef="#br0">32 1 10154,'0'0'11701,"-5"1"-12288,-16 13 482,20-14 102,1 0-1,-1 1 0,1-1 0,0 0 1,-1 1-1,1-1 0,0 0 1,-1 1-1,1-1 0,0 1 1,0-1-1,-1 1 0,1-1 1,0 1-1,0-1 0,0 1 1,0-1-1,0 1 0,0-1 1,-1 1-1,1-1 0,0 1 1,0-1-1,1 1 0,-1-1 1,0 1-1,0-1 0,0 1 1,0-1-1,0 1 0,0-1 1,1 0-1,-1 1 0,0-1 0,0 1 1,1-1-1,-1 1 0,0-1 1,1 0-1,-1 1 0,0-1 1,1 0-1,-1 1 0,1-1 1,-1 0-1,1 0 0,-1 1 1,0-1-1,1 0 0,-1 0 1,1 0-1,-1 1 0,1-1 1,-1 0-1,1 0 0,-1 0 1,1 0-1,-1 0 0,2 0 0,5 1-862,1 0-1,-1 0 0,1 0 0,-1-1 0,1 0 0,0-1 0,-1 0 0,13-3 0,8 0 1203,-2 3 4264,-24 2-4394,-1-1-1,1 1 1,-1-1 0,1 1 0,-1 0-1,0 0 1,1 0 0,-1 0 0,0 0-1,0 0 1,0 0 0,0 0 0,1 0-1,-2 1 1,1-1 0,0 0 0,0 1-1,0-1 1,-1 0 0,1 1 0,0-1-1,-1 1 1,0-1 0,1 1 0,-1-1-1,0 1 1,0 0 0,0-1 0,0 1-1,0-1 1,0 1 0,0 2 0,0 2 483,0-1 0,-1 1 1,1 0-1,-1 0 1,0 0-1,-1 0 0,-3 9 1,1-7-369,-1 0 0,0 0 0,0-1 0,-12 13 0,14-17-272,1-1 0,-1 1 0,1-1-1,-1 0 1,0 0 0,0 0 0,0-1 0,0 1-1,0-1 1,0 1 0,0-1 0,0 0 0,-1 0-1,1 0 1,-7 0 0,9-2-152,0 1 0,1-1 1,-1 1-1,0-1 0,0 1 0,1-1 0,-1 0 1,0 1-1,1-1 0,-1 0 0,1 0 0,-1 1 1,1-1-1,-1 0 0,1 0 0,0 0 0,-1 0 1,1 0-1,0 0 0,0 0 0,-1 1 0,1-1 1,0 0-1,0 0 0,0 0 0,0 0 0,0 0 1,1 0-1,-1 0 0,0 0 0,0 0 0,1-1 0,7-34-5964,5 16-611,2-1-3673</inkml:trace>
</inkml:ink>
</file>

<file path=ppt/ink/ink3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41.415"/>
    </inkml:context>
    <inkml:brush xml:id="br0">
      <inkml:brushProperty name="width" value="0.025" units="cm"/>
      <inkml:brushProperty name="height" value="0.025" units="cm"/>
    </inkml:brush>
  </inkml:definitions>
  <inkml:trace contextRef="#ctx0" brushRef="#br0">108 347 15439,'0'0'4265,"-9"-1"-902,-29-3-555,35 4-2716,1 0-1,0 0 1,0 0 0,0 0-1,0 0 1,0 1-1,0-1 1,0 1 0,0 0-1,0-1 1,0 1-1,0 0 1,0 0-1,0 0 1,0 1 0,0-1-1,1 0 1,-1 1-1,1-1 1,-1 1 0,1-1-1,-1 1 1,1 0-1,0-1 1,0 1 0,0 0-1,0 0 1,0 0-1,0 0 1,1 0 0,-1 0-1,0 0 1,1 3-1,-3 6-115,1 2-1,1-1 1,0 0-1,1 15 0,0-20 120,0-1-96,1 0 0,0-1 1,0 1-1,0-1 0,0 1 1,1-1-1,4 9 0,-5-13 6,-1 0 0,1 0-1,-1 0 1,1 0 0,-1 0-1,1 0 1,-1 0 0,1 0-1,0 0 1,0 0 0,-1 0-1,1-1 1,0 1 0,0 0-1,0-1 1,0 1 0,0-1-1,0 1 1,0-1 0,0 1-1,0-1 1,0 1 0,0-1-1,0 0 1,0 0 0,0 0-1,0 1 1,0-1 0,1 0-1,-1 0 1,0-1 0,0 1 0,0 0-1,0 0 1,0 0 0,0-1-1,0 1 1,0-1 0,0 1-1,0-1 1,0 1 0,0-1-1,0 1 1,0-1 0,0 0-1,0 1 1,1-3 0,1 0 35,0-1 1,-1 1-1,1-1 1,-1 0 0,0 0-1,0 0 1,0 0-1,0 0 1,-1 0 0,1-1-1,-1 1 1,0-1-1,0-8 1,2-66 135,-4 59-109,1 13-27,1 4-15,-1 1-1,1-1 1,-1 0 0,0 0 0,0 1 0,0-1 0,-1 0 0,1 0 0,-1 1 0,1-1-1,-1 0 1,0 1 0,0-1 0,0 1 0,0-1 0,-1 1 0,1-1 0,-2-2 0,1 32 322,3-25-332,-1 1 1,1-1-1,0 1 1,0 0-1,0-1 1,0 1-1,0-1 1,0 0-1,1 1 1,-1-1-1,1 0 1,-1 0-1,1 0 1,0 0-1,4 3 1,-5-4-3,0 0 1,0 0 0,0-1-1,0 1 1,0-1-1,0 1 1,0-1 0,0 1-1,0-1 1,0 1-1,0-1 1,0 0 0,0 0-1,1 0 1,-1 0-1,0 0 1,0 0 0,0 0-1,0 0 1,0 0-1,1 0 1,-1 0 0,0-1-1,0 1 1,0 0 0,0-1-1,0 1 1,0-1-1,0 1 1,0-1 0,0 0-1,0 1 1,0-1-1,0 0 1,-1 0 0,1 0-1,0 0 1,0 1-1,-1-1 1,1-2 0,5-6 49,-1 0 0,-1-1 1,1 0-1,-2 0 1,1 0-1,-2-1 1,1 1-1,1-22 1,0-92 442,-4 94-473,0 18-59,-1-38-256,1 48 267,0 0-1,-1 0 1,1 0 0,0 0 0,-1 0-1,1 0 1,-1 0 0,0 0 0,0 0-1,1 0 1,-1 0 0,-1 0 0,1 1-1,0-1 1,0 0 0,-1 1 0,1-1-1,-2-1 1,3 3 7,-1 0-1,1 0 1,0 0-1,-1 0 1,1 0 0,0 0-1,-1 0 1,1 0-1,0 0 1,-1 0-1,1 0 1,0 0 0,-1 0-1,1 0 1,0 0-1,0 0 1,-1 0-1,1 1 1,0-1-1,-1 0 1,1 0 0,0 0-1,0 0 1,-1 1-1,1-1 1,0 0-1,0 0 1,-1 1 0,1-1-1,0 0 1,0 0-1,0 1 1,0-1-1,-1 0 1,1 0 0,0 1-1,0-1 1,0 0-1,0 1 1,0-1-1,0 0 1,0 1 0,0-1-1,0 0 1,0 1-1,0-1 1,0 0-1,0 1 1,0-1 0,-1 23-110,1-19 107,1 17 66,0 0 0,1 0 0,2 0 0,0-1 0,1 1 0,1-1 0,0 0 0,2 0 0,0-1 0,21 34 0,-12-28-7,1 0 1,1-2-1,1 0 1,1-1 0,1-2-1,0 0 1,27 17-1,-32-25-204,32 25-113,-46-35 267,-1 0 1,1 1-1,-1-1 0,0 1 1,0 0-1,0-1 0,0 1 1,0 0-1,0 0 0,-1 1 1,0-1-1,1 0 0,0 7 1,-2-10 4,0 1 0,0-1 1,0 1-1,0-1 1,0 1-1,0 0 0,0-1 1,0 1-1,0-1 0,0 1 1,0-1-1,-1 1 1,1 0-1,0-1 0,0 1 1,-1-1-1,1 1 0,0-1 1,-1 0-1,1 1 0,0-1 1,-1 1-1,1-1 1,-1 0-1,1 1 0,-1-1 1,1 0-1,-1 1 0,1-1 1,-1 0-1,0 1 1,-24 1 201,19-3-156,-1 0-1,0 0 0,0-1 0,1 0 1,-10-4-1,-1-4-48,1 0 0,0-2 0,1 0 0,0-1 0,1 0 0,0-1 0,-12-16 0,18 19 0,0 0 0,0 0 0,1-1 0,0 1 0,1-1 0,0-1 0,1 1 0,1-1 0,0 0 0,-5-27 0,9 37-159,0 0-1,0 0 1,0 0 0,0 0-1,0 0 1,1 0 0,0 0-1,-1 0 1,1 0 0,0 0-1,0 0 1,1 0 0,-1 0-1,1 1 1,-1-1 0,1 1 0,0-1-1,0 1 1,0-1 0,0 1-1,0 0 1,1 0 0,-1 0-1,4-1 1,4-3-1694,1 0 1,0 1-1,0 1 1,22-6-1,-20 6-19,2-1-12926</inkml:trace>
</inkml:ink>
</file>

<file path=ppt/ink/ink3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41.760"/>
    </inkml:context>
    <inkml:brush xml:id="br0">
      <inkml:brushProperty name="width" value="0.025" units="cm"/>
      <inkml:brushProperty name="height" value="0.025" units="cm"/>
    </inkml:brush>
  </inkml:definitions>
  <inkml:trace contextRef="#ctx0" brushRef="#br0">1 1 21524,'0'0'1762,"56"68"-160,-27-33-1250,3 0-224,1-2 32,0-1-96,-1-3-352,-4-4-513,-3-3-224,-9-4-256,-5-6 128,-11-5-833,-3 0-865,-20-5-4420</inkml:trace>
</inkml:ink>
</file>

<file path=ppt/ink/ink3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42.118"/>
    </inkml:context>
    <inkml:brush xml:id="br0">
      <inkml:brushProperty name="width" value="0.025" units="cm"/>
      <inkml:brushProperty name="height" value="0.025" units="cm"/>
    </inkml:brush>
  </inkml:definitions>
  <inkml:trace contextRef="#ctx0" brushRef="#br0">27 392 11851,'0'0'8777,"-26"-62"-5318,26 38-1377,16-7-833,12 2-256,8-6-353,7 0-287,3-1-321,2 0 0,-1 5-288,-8 2-2339,-10 4-2530,-13 6-5413</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6.891"/>
    </inkml:context>
    <inkml:brush xml:id="br0">
      <inkml:brushProperty name="width" value="0.025" units="cm"/>
      <inkml:brushProperty name="height" value="0.025" units="cm"/>
    </inkml:brush>
  </inkml:definitions>
  <inkml:trace contextRef="#ctx0" brushRef="#br0">0 1 12684,'0'0'16976,"29"74"-16624,-29-33 33,0 6-129,0-4-256,4 1 64,7-7-128,3-6-577,0-6-800,-4-4-1474,-5-6-192,-5-8-512,-12-4-1730,-17-3-7720</inkml:trace>
</inkml:ink>
</file>

<file path=ppt/ink/ink3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42.591"/>
    </inkml:context>
    <inkml:brush xml:id="br0">
      <inkml:brushProperty name="width" value="0.025" units="cm"/>
      <inkml:brushProperty name="height" value="0.025" units="cm"/>
    </inkml:brush>
  </inkml:definitions>
  <inkml:trace contextRef="#ctx0" brushRef="#br0">1 222 18738,'5'10'3021,"7"10"-1900,0-2 0,1 1-1,1-2 1,1 1 0,17 14 0,-26-26-992,1 0 0,-1 0 0,1-1 0,1 1 0,-1-2 0,1 1 1,0-1-1,0 0 0,0-1 0,0 0 0,0 0 0,1-1 0,0 0 0,-1 0 0,1-1 1,0 0-1,11-1 0,-19 0-94,0 0 1,0-1 0,0 1-1,0 0 1,0-1-1,0 1 1,-1-1 0,1 0-1,0 1 1,0-1-1,0 0 1,0 1 0,-1-1-1,1 0 1,0 0-1,-1 0 1,1 0 0,-1 0-1,1 0 1,-1 0-1,1 0 1,-1 0 0,0 0-1,1 0 1,-1 0-1,0 0 1,0 0 0,0 0-1,0 0 1,0 0-1,0 0 1,0 0 0,0 0-1,0 0 1,-1 0-1,1 0 1,0 0-1,-1 0 1,1 0 0,0 0-1,-2-1 1,1-4 9,-1 1 1,0 0-1,0 0 0,0 0 1,-1 0-1,0 1 0,-3-5 1,-5-3-18,0 1 1,-1 0-1,-1 1 1,-15-9 0,21 14-69,0 1 0,0 0 1,0 1-1,-1 0 0,1 0 1,-1 0-1,0 1 0,0 0 0,1 1 1,-12-1-1,38 3-924,-16 0 814,0-1-1,1 0 1,-1 0 0,1 0 0,-1 0-1,0 0 1,1 0 0,-1-1 0,0 0 0,1 0-1,-1 0 1,0 0 0,0 0 0,0-1-1,0 1 1,4-4 0,11-7-2204,-1-1-1,0 0 1,26-30 0,-38 38 1882,0-1 0,-1 0 0,1 0 0,-1-1 0,-1 1 0,1-1 0,-1 0 1,0 0-1,-1 0 0,1 0 0,-1 0 0,-1-1 0,0 1 0,1-11 0,-2 17 650,0 1 1,0-1-1,0 0 0,-1 1 0,1-1 0,0 1 0,0-1 0,0 1 0,-1-1 1,1 1-1,0-1 0,-1 1 0,1-1 0,-1 1 0,1-1 0,0 1 0,-1-1 1,1 1-1,-1 0 0,1-1 0,-1 1 0,1 0 0,-1-1 0,1 1 0,-1 0 1,0 0-1,1-1 0,-1 1 0,1 0 0,-1 0 0,0 0 0,1 0 0,-1 0 1,1 0-1,-1 0 0,0 0 0,1 0 0,-1 0 0,1 0 0,-1 1 0,0-1 1,1 0-1,-1 0 0,1 1 0,-1-1 0,1 0 0,-1 1 0,1-1 0,-1 0 1,1 1-1,-1-1 0,1 1 0,-1-1 0,1 0 0,0 1 0,-1-1 0,1 1 1,0 0-1,-1 0 0,-2 5 392,1 0 1,0 0-1,0 0 0,0 0 1,1 1-1,-1-1 0,1 12 1,0-3-100,0-1 0,1 1 0,1 0 0,6 29 0,-7-43-458,0 0 1,0 1-1,0-1 0,1 0 0,-1 0 0,0 1 0,1-1 0,-1 0 0,1 0 1,0 1-1,-1-1 0,1 0 0,0 0 0,0 0 0,-1 0 0,1 0 0,0 0 1,0 0-1,0 0 0,0 0 0,0-1 0,1 1 0,-1 0 0,0-1 1,0 1-1,0-1 0,1 1 0,-1-1 0,0 1 0,0-1 0,1 0 0,-1 0 1,2 1-1,-1-2-13,-1 0 0,1 0 1,-1 1-1,1-1 0,0 0 1,-1 0-1,0 0 0,1-1 0,-1 1 1,0 0-1,1 0 0,-1-1 1,0 1-1,0-1 0,0 1 1,0-1-1,-1 1 0,1-1 1,0 0-1,-1 1 0,1-1 0,-1 0 1,1-3-1,2-10-90,-1 1 1,0-1-1,-1 0 0,-2-25 1,1 32 96,-1 1 1,0 0-1,-1-1 1,1 1 0,-1 0-1,-1 0 1,1 0-1,-1 0 1,-1 0-1,1 1 1,-6-8-1,9 14-4,0 0 0,0-1-1,0 1 1,0 0 0,0 0-1,0 0 1,0 0 0,0 0-1,0 0 1,0-1 0,0 1-1,-1 0 1,1 0 0,0 0-1,0 0 1,0 0 0,0 0-1,0-1 1,0 1 0,0 0-1,0 0 1,-1 0 0,1 0-1,0 0 1,0 0 0,0 0-1,0 0 1,0 0 0,0 0-1,-1 0 1,1 0 0,0 0-1,0 0 1,0-1 0,0 1-1,0 0 1,-1 0 0,1 1-1,0-1 1,0 0 0,0 0-1,0 0 1,0 0 0,-1 0-1,1 0 1,0 0 0,0 0-1,0 0 1,0 0 0,0 0-1,-1 0 1,1 0 0,0 0-1,0 1 1,0-1 0,0 0-1,0 0 1,0 0 0,0 0-1,0 0 1,0 0 0,-1 15 23,8 18-47,-4-28-52,-1 0 0,1 0 0,0-1 0,0 1 0,0-1 1,0 0-1,1 0 0,0 0 0,0-1 0,0 1 0,0-1 0,1 0 0,-1 0 0,1 0 0,0-1 0,5 3 0,-6-4-289,-1 0 0,0-1-1,0 1 1,1-1 0,-1 0 0,0 0 0,1 0-1,-1 0 1,0 0 0,0-1 0,1 0 0,-1 1 0,0-1-1,0 0 1,0-1 0,0 1 0,0 0 0,0-1-1,0 0 1,0 0 0,-1 0 0,1 0 0,-1 0 0,1 0-1,-1-1 1,0 1 0,3-5 0,13-21-4432,-3-4-1639</inkml:trace>
</inkml:ink>
</file>

<file path=ppt/ink/ink3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42.998"/>
    </inkml:context>
    <inkml:brush xml:id="br0">
      <inkml:brushProperty name="width" value="0.025" units="cm"/>
      <inkml:brushProperty name="height" value="0.025" units="cm"/>
    </inkml:brush>
  </inkml:definitions>
  <inkml:trace contextRef="#ctx0" brushRef="#br0">65 259 14061,'0'0'7757,"-8"5"-5456,3-2-2114,1 1 0,0-1 0,0 1 0,1 0 0,-1 0 0,1 0 1,-1 0-1,1 1 0,1-1 0,-1 1 0,1 0 0,-1-1 0,1 1 0,1 0 0,-1 1 1,1-1-1,0 0 0,0 0 0,0 11 0,0-7 9,-1 4 198,2 0 1,-1 1 0,3 20-1,-2-32-366,0 0-1,0 0 0,0-1 0,1 1 0,-1 0 0,0 0 0,1 0 0,0-1 0,-1 1 1,1 0-1,0-1 0,0 1 0,0 0 0,0-1 0,0 1 0,0-1 0,0 0 0,1 1 0,-1-1 1,0 0-1,1 0 0,-1 0 0,1 0 0,-1 0 0,1 0 0,0 0 0,-1 0 0,1-1 0,0 1 1,0-1-1,0 1 0,-1-1 0,4 1 0,-2-2-42,-1 0 1,0 1 0,1-1-1,-1 0 1,0 0-1,0-1 1,0 1-1,0 0 1,0-1-1,0 1 1,0-1 0,0 0-1,0 1 1,-1-1-1,1 0 1,-1 0-1,0 0 1,1 0 0,-1-1-1,0 1 1,0 0-1,0 0 1,0-1-1,-1 1 1,1-1-1,-1 1 1,1-4 0,3-11-209,-1 0 0,1-27 0,-4 42 203,4-174-658,-5 159 757,0 0 0,-1 0-1,-1 1 1,-1-1 0,0 1-1,-1-1 1,-1 1 0,-9-18 0,0 19 352,3 18 62,11-1-464,0 0-1,-1 0 0,1 0 0,0 0 1,0 0-1,0 0 0,0 0 0,0 1 1,1-1-1,-1 0 0,1 1 0,-1 4 0,0 13 99,2 0-1,-1 0 0,2 0 1,1 0-1,1 0 0,0 0 0,11 28 1,-12-41-60,0 1-1,1-1 1,0 0 0,0 0 0,0-1 0,1 1 0,0-1-1,0 0 1,10 8 0,-10-10-48,-1-1 0,1-1 0,-1 1 0,1 0-1,0-1 1,0 0 0,0 0 0,0-1 0,0 1 0,0-1 0,1 0 0,-1-1-1,0 1 1,1-1 0,8-1 0,-11 1-469,1 0-1,-1-1 1,1 0 0,-1 0-1,1 0 1,-1 0 0,0-1-1,1 1 1,-1-1 0,0 0-1,0 0 1,0 0 0,4-4-1,-5 4 85,-1 1 0,1-1 0,-1 0 0,0 1-1,0-1 1,0 0 0,0 0 0,0 0-1,0 1 1,0-1 0,0 0 0,-1 0 0,1 0-1,-1 0 1,0 0 0,1-1 0,-1 1 0,0 0-1,0 0 1,0 0 0,-1 0 0,1 0-1,0 0 1,-2-4 0,-4-4-6339</inkml:trace>
</inkml:ink>
</file>

<file path=ppt/ink/ink3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43.361"/>
    </inkml:context>
    <inkml:brush xml:id="br0">
      <inkml:brushProperty name="width" value="0.025" units="cm"/>
      <inkml:brushProperty name="height" value="0.025" units="cm"/>
    </inkml:brush>
  </inkml:definitions>
  <inkml:trace contextRef="#ctx0" brushRef="#br0">26 218 13805,'0'0'13394,"8"1"-12326,27 3-278,-33-4-733,-1 0 0,1-1 0,-1 1 1,1 0-1,-1-1 0,1 1 0,-1-1 0,1 0 1,-1 1-1,1-1 0,-1 0 0,0 0 0,1 0 1,-1 0-1,0 0 0,0 0 0,0-1 0,0 1 1,0 0-1,0-1 0,0 1 0,0 0 0,0-1 1,0 1-1,-1-1 0,1-1 0,11-42 657,-11 42-613,1-7 22,0 0 0,0-1 0,-1 0 0,-1 1-1,0-1 1,0 0 0,-1 1 0,0-1-1,-1 1 1,-3-12 0,4 20-123,1 1 0,-1 0 0,0 0 0,0 0 0,1-1 0,-1 1 0,0 0 0,0 0 0,0 0 0,0 0 0,0 1 0,-1-1 0,1 0 0,0 0 0,0 1 0,0-1 0,-1 0 0,1 1 0,0-1 0,-1 1 0,1 0 0,0-1 0,-1 1 0,1 0 0,-1 0 0,1 0 0,-1 0 0,1 0 0,0 0 0,-1 0 0,1 1 0,0-1 0,-1 1 0,1-1 0,0 0 0,-1 1 0,1 0 0,0-1 0,0 1 0,-1 0 0,1 0 0,0 0 0,0 0 0,0 0 0,0 0 0,0 0 0,-1 2 0,-4 2 0,1 1 0,0 0 0,1 0 0,-1 1 0,1-1 0,0 1 0,-4 10 0,5-8 0,0 0 0,0 0 0,1 1 0,1-1 0,-1 1 0,2-1 0,-1 1 0,1-1 0,1 1 0,-1-1 0,5 17 0,-4-22 0,0-1 0,0 1 0,1-1 0,-1 0 0,1 0 0,0 1 0,0-1 0,0 0 0,0 0 0,1-1 0,-1 1 0,1 0 0,0-1 0,-1 1 0,1-1 0,0 0 0,1 0 0,-1 0 0,0-1 0,0 1 0,1-1 0,-1 0 0,1 0 0,0 0 0,-1 0 0,1 0 0,-1-1 0,1 0 0,0 1 0,0-1 0,-1-1 0,6 0 0,-2 0-43,-1 0 0,1-1 1,-1 1-1,0-1 0,0-1 0,0 1 0,0-1 1,-1 0-1,1 0 0,-1-1 0,1 0 0,-1 0 1,5-4-1,-2-1-435,0 1 0,0-1 0,0-1 0,-1 1 0,-1-1 0,8-14 0,2-14-6563</inkml:trace>
</inkml:ink>
</file>

<file path=ppt/ink/ink3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7:11.111"/>
    </inkml:context>
    <inkml:brush xml:id="br0">
      <inkml:brushProperty name="width" value="0.025" units="cm"/>
      <inkml:brushProperty name="height" value="0.025" units="cm"/>
    </inkml:brush>
  </inkml:definitions>
  <inkml:trace contextRef="#ctx0" brushRef="#br0">167 1633 10666,'-41'-18'318,"-65"-41"-1,89 52-97,14 13-51,20 26-200,361 472 2238,-182-259-2012,332 466 134,-93-122 127,-342-469-42,205 202-1,-220-250-414,4-5 0,2-3-1,144 83 1,-168-114-11,1-3 0,71 25 0,-101-45-15,0 0 0,1-3 0,1 0 0,-1-2 1,1-2-1,47 0 0,-71-3 14,1 0-1,0-1 1,0 0-1,0-1 1,-1 0-1,1-1 1,-1 0-1,1 0 1,-1-1 0,0 0-1,-1 0 1,1-1-1,-1-1 1,0 1-1,0-1 1,0-1-1,-1 1 1,0-1 0,0 0-1,-1-1 1,0 0-1,0 0 1,-1 0-1,0-1 1,0 0 0,-1 1-1,-1-2 1,5-11-1,-1-8 24,-1-1 0,-1 1 0,-2-1 0,0 0 0,-2 0 0,-5-44 0,-4 0 56,-27-110 1,-163-514 2823,48 190-393,-43-341-1712,108 445-700,55 271-588,-5 1-1,-6 2 1,-6 2 0,-68-133 0,81 201 64,-1 1 1,-3 1-1,-90-101 1,93 122 316,-2 2 1,-1 2 0,-1 1-1,-2 2 1,-1 2 0,-52-26-1,66 39 127,-1 2 0,0 1 0,-1 2 0,0 0-1,-1 2 1,0 2 0,0 0 0,0 2 0,-1 2 0,0 1 0,1 1-1,-1 1 1,1 2 0,-1 2 0,1 0 0,1 2 0,-1 2 0,1 0-1,0 2 1,1 2 0,-46 26 0,31-10 59,1 3 0,2 1 0,1 2 1,-38 45-1,-126 169 422,11-11-3161,129-172-1292</inkml:trace>
</inkml:ink>
</file>

<file path=ppt/ink/ink3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7:12.236"/>
    </inkml:context>
    <inkml:brush xml:id="br0">
      <inkml:brushProperty name="width" value="0.025" units="cm"/>
      <inkml:brushProperty name="height" value="0.025" units="cm"/>
    </inkml:brush>
  </inkml:definitions>
  <inkml:trace contextRef="#ctx0" brushRef="#br0">85 881 11627,'-7'4'134,"0"0"-1,1 0 1,-1 0 0,1 1 0,-1 0-1,1 0 1,1 1 0,-1 0-1,1 0 1,-8 11 0,12-13-84,-1-1 0,1 1 0,-1 0-1,1 0 1,0 0 0,1 0 0,-1 0 0,1 0 0,-1 0 0,1 0 0,1 0 0,-1 1 0,0-1 0,1 0 0,0 0 0,0 0 0,0-1 0,1 1 0,-1 0-1,1 0 1,0-1 0,0 1 0,2 3 0,12 17-39,2 0 0,0-1-1,1-1 1,1-1 0,1 0-1,33 23 1,151 97 0,-205-141-11,1113 640-1928,-930-549 2083,316 111 0,-344-154-75,2-6 0,255 34 0,679 13-224,-1087-89 141,109 9-120,0-6 1,200-20-1,-280 13 200,1-2 0,-2-2 0,1-1 0,-1-1-1,0-2 1,-1-1 0,-1-1 0,0-2 0,-1-1 0,0-1-1,-2-1 1,0-2 0,44-45 0,-33 22 27,-3-3 1,-1 0-1,-3-2 1,-1-2-1,-3-1 0,-2 0 1,-3-2-1,-2-1 1,-2-1-1,-3 0 1,-2-1-1,-3 0 0,-2-1 1,-3 0-1,-3-102 1,-7 110-7,-3 0 0,-1 1 0,-3 0 0,-2 1 0,-2 0 0,-1 1 0,-28-49 0,2 15 303,-4 3-1,-3 1 1,-60-70-1,63 91-417,-1 2 1,-3 3-1,-2 1 0,-2 4 0,-72-48 1,86 68-82,-1 2 0,-1 1 0,-2 3 0,0 1 0,-1 3 0,0 1 0,-1 3 0,-81-11 0,33 15 205,0 5 0,0 4 0,0 4 1,-95 18-1,-371 93 490,479-97-631,53-12 38,-1107 230-451,1070-226 236,-305 54-839,129 3-4217,103-14-3771</inkml:trace>
</inkml:ink>
</file>

<file path=ppt/ink/ink3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7:13.262"/>
    </inkml:context>
    <inkml:brush xml:id="br0">
      <inkml:brushProperty name="width" value="0.025" units="cm"/>
      <inkml:brushProperty name="height" value="0.025" units="cm"/>
    </inkml:brush>
  </inkml:definitions>
  <inkml:trace contextRef="#ctx0" brushRef="#br0">227 258 9001,'-1'-3'96,"0"1"0,0-1 0,0 1 0,-1 0 0,1-1 1,0 1-1,-1 0 0,0 0 0,0 0 0,1 0 1,-1 0-1,0 1 0,-1-1 0,1 1 0,0-1 0,0 1 1,-1 0-1,1-1 0,-1 1 0,1 1 0,-1-1 1,1 0-1,-5 0 0,4 0 20,0 0 1,0 1-1,0-1 0,0 1 1,0 0-1,0 0 0,0 0 1,0 0-1,0 1 0,0-1 0,0 1 1,0 0-1,0-1 0,0 2 1,0-1-1,0 0 0,1 0 1,-1 1-1,0-1 0,-3 5 1,-2 3-129,1 0 1,1 1-1,0 0 1,0 0-1,1 0 1,1 1-1,-1 0 1,-4 21-1,-15 98-256,21-111 223,-10 67-97,4 1 0,4 0 0,3 0 0,15 129 0,-8-183 196,2-2-1,1 1 0,1-1 0,2 0 1,0-1-1,3 0 0,0-1 0,2-1 1,1 0-1,32 39 0,-33-49-18,0 0 1,1-1-1,1-1 0,1 0 1,0-2-1,1 0 0,0-1 1,1-2-1,1 0 0,0-1 1,0-1-1,1-1 0,0-1 1,45 8-1,-25-10-46,1-3 1,0-1-1,0-2 1,-1-2-1,1-2 1,-1-1-1,0-3 1,-1-2-1,54-20 1,-42 10-39,-1-2 1,-1-3 0,-1-2 0,-1-2-1,-2-3 1,69-60 0,-89 67-3,-1-1 0,-1-2 1,-2-1-1,0 0 0,22-41 0,-26 34 519,-2 0 1,-1-2-1,-2 0 0,-2-1 1,-1 0-1,-2-1 0,-2 0 0,-2-1 1,-1 1-1,-3-1 0,-1 0 1,-2 0-1,-8-51 0,6 68-287,-2 0-1,-1 0 1,-1 1-1,-1 0 1,-2 0-1,0 0 1,-1 1 0,-1 1-1,-1 0 1,-1 1-1,-1 0 1,-28-28-1,28 33-201,-1 2 0,-1 0 0,0 1-1,0 1 1,-2 0 0,1 2 0,-1 0-1,-1 1 1,0 0 0,0 2 0,-1 1-1,0 0 1,0 2 0,0 0 0,-26-1-1,15 5-218,0 0 0,-1 3-1,1 0 1,0 2-1,-51 15 1,-153 66-2233,43-15-882,64-32-361</inkml:trace>
</inkml:ink>
</file>

<file path=ppt/ink/ink3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47.120"/>
    </inkml:context>
    <inkml:brush xml:id="br0">
      <inkml:brushProperty name="width" value="0.025" units="cm"/>
      <inkml:brushProperty name="height" value="0.025" units="cm"/>
    </inkml:brush>
  </inkml:definitions>
  <inkml:trace contextRef="#ctx0" brushRef="#br0">78 439 9897,'-15'33'196,"2"0"-1,2 1 1,1 0-1,1 1 1,2 0-1,2 0 1,1 1-1,1-1 1,2 1-1,2 0 1,8 54-1,5-1 661,4 0 1,4-2-1,46 118 0,20 9-984,10-3 0,8-6 0,237 342 0,-222-380 8,244 259 1,-257-318 21,5-5 0,5-5 1,130 83-1,-176-135-165,1-3-1,129 55 1,-168-85 291,1-1 0,0-1 0,0-2 0,1-1-1,0-2 1,1-2 0,-1-1 0,62-4 0,-82-1 16,0 0 0,0-2 0,0 0 0,0-1 1,-1 0-1,0-1 0,0-1 0,-1 0 0,1-1 1,-2-1-1,1 0 0,-1-1 0,-1 0 0,1-1 1,-2-1-1,0 1 0,16-23 0,-13 14-42,-1-1-1,-1 0 0,-1 0 0,-1-1 1,-1 0-1,-1-1 0,-1 0 1,-1 0-1,-1 0 0,-1-1 1,1-32-1,-5 8 8,-2 1 1,-2 0-1,-2 0 0,-2 0 1,-2 1-1,-26-74 0,-128-257 1528,153 354-1345,-141-290 1433,-209-443-54,37-16-662,281 651-752,4 11-67,-95-192-1,122 281-97,-1 1 1,-1 0-1,0 0 0,-2 2 0,0 0 0,-1 0 0,-1 2 0,0 0 1,-1 1-1,-40-23 0,46 31-49,0 1 0,0 0 0,-1 1 0,1 1-1,-1 0 1,0 1 0,0 0 0,0 1 0,-1 1 0,1 0 0,0 1 0,0 1 0,-1 0 0,1 1 0,0 0 0,0 1 0,0 1 0,0 0-1,-24 11 1,21-5 23,0 0 0,1 1-1,0 1 1,0 1 0,1 0-1,1 1 1,0 0 0,1 1-1,1 1 1,0 0-1,1 0 1,1 1 0,0 1-1,-12 34 1,2-2-179,3 2 0,3 0 0,1 1 0,-6 67 0,1 197-5782,18-174 619</inkml:trace>
</inkml:ink>
</file>

<file path=ppt/ink/ink3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57.698"/>
    </inkml:context>
    <inkml:brush xml:id="br0">
      <inkml:brushProperty name="width" value="0.025" units="cm"/>
      <inkml:brushProperty name="height" value="0.025" units="cm"/>
    </inkml:brush>
  </inkml:definitions>
  <inkml:trace contextRef="#ctx0" brushRef="#br0">511 353 737,'4'-18'1160,"0"-1"1,0 1 0,-2-1-1,-1 0 1,0-24 0,-1 39-937,0 0 0,0 0 0,-1 0 0,0 0 0,1 0-1,-1 0 1,-1 0 0,1 1 0,0-1 0,-1 0 0,0 1 0,0-1 0,0 1 0,0-1 0,0 1 0,-1 0 0,0 0 0,0 0 0,1 0 0,-1 1 0,-1-1 0,1 1 0,0 0 0,-1 0 0,1 0-1,-1 0 1,0 1 0,1-1 0,-1 1 0,-8-2 0,2 2-115,0-1 0,0 2-1,0 0 1,-1 0 0,1 0-1,0 2 1,0-1 0,0 1-1,0 1 1,0-1 0,-14 7 0,10-2-74,1 0 0,-1 1 0,2 0 1,-1 1-1,1 1 0,0 0 0,-11 12 1,3 1-38,1 1-1,1 1 1,1 1 0,1 0 0,1 1 0,2 0 0,-14 38 0,14-24 44,1 0 1,2 2-1,2-1 1,-4 69 0,11-79 83,0 0-1,3 0 1,0 0 0,2 0 0,2 0 0,16 54 0,-18-74-109,0 0 0,1-1 0,1 1 0,0-1 1,0 0-1,1 0 0,1-1 0,-1 0 0,2 0 0,11 11 0,-15-18 14,-1 0 0,1 0 0,-1 0 0,1-1 0,0 0 0,0 1 0,0-2 0,0 1 1,0 0-1,0-1 0,1 0 0,-1-1 0,0 1 0,1-1 0,-1 0 0,1 0 0,-1 0 0,0-1 0,1 0 0,-1 0 0,0 0 0,0-1 0,0 0 0,0 0 0,0 0 0,0 0 0,5-4 0,7-5 219,0 0 0,-1-1 0,-1-1-1,1 0 1,22-27 0,60-88 685,-60 73-791,-2-2 0,-3-2 0,-3 0 0,25-69 0,-42 92-87,-2 0 0,-1-1 0,-2-1 0,-2 1 0,-1-1 0,-2 0 0,-1 0 0,-6-63 1,3 90-45,-1 1 0,0 0 0,-1-1 0,0 1 0,-1 1 1,0-1-1,0 0 0,-1 1 0,0 0 0,-1 0 1,-10-12-1,13 17-17,-1 0 1,1 1 0,-1-1-1,0 1 1,0 0-1,0 0 1,-1 0-1,1 1 1,-1 0 0,1 0-1,-1 0 1,0 0-1,0 1 1,0-1-1,0 1 1,0 0 0,0 1-1,0 0 1,0-1-1,0 1 1,0 1 0,0-1-1,0 1 1,0 0-1,-9 3 1,2 0-31,0 1 1,1 1-1,-1 0 1,1 0-1,0 1 1,1 0-1,-10 10 0,-68 68-986,21-19-1305,35-44-1941,9-18-4734</inkml:trace>
</inkml:ink>
</file>

<file path=ppt/ink/ink3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9:02.935"/>
    </inkml:context>
    <inkml:brush xml:id="br0">
      <inkml:brushProperty name="width" value="0.025" units="cm"/>
      <inkml:brushProperty name="height" value="0.025" units="cm"/>
    </inkml:brush>
  </inkml:definitions>
  <inkml:trace contextRef="#ctx0" brushRef="#br0">622 342 5862,'-5'-12'811,"2"0"-352,-1 1 0,-1 0-1,0 1 1,0-1 0,-1 1 0,-1 0-1,0 0 1,0 1 0,0 0 0,-1 0-1,-1 1 1,1 0 0,-2 0 0,1 1-1,-12-7 1,4 7-228,-1 0 0,0 1 0,0 1 0,-1 1 0,0 1 0,1 0 0,-1 1 0,0 1 0,0 1 0,-34 4 0,45-2-237,0 1 1,0-1-1,1 2 0,0-1 0,-1 1 0,1 0 0,1 0 0,-1 1 0,1 0 0,-1 0 1,1 1-1,1 0 0,-1 0 0,1 0 0,0 0 0,1 1 0,-5 7 0,-7 14 29,2 0 0,-22 59 0,17-32 67,4 1 0,2 1 0,2 0 0,3 1 0,2 0 0,4 110 0,3-151-76,0-1 0,1 1 0,1 0 0,0-1 0,1 0 0,1 0 0,0 0 1,2-1-1,0 1 0,0-1 0,11 14 0,-13-21-21,1-1 1,0 0-1,0-1 1,1 1 0,0-1-1,0 0 1,0-1-1,1 0 1,0 0-1,0-1 1,0 0-1,0 0 1,1-1-1,0 0 1,0 0-1,-1-1 1,1 0-1,1-1 1,-1 0-1,0 0 1,14-1 0,-10-1 20,0-1 0,1-1 0,-1 0 1,0-1-1,0 0 0,-1-1 1,1 0-1,-1-1 0,0 0 0,-1-1 1,0-1-1,0 0 0,0 0 1,-1-1-1,14-15 0,6-9 211,-2-1-1,-1-2 1,32-55-1,-17 19 37,-2-3 1,38-104-1,-62 135-243,-2-1 0,-2-1 0,-2 0 0,-1 0 0,2-81-1,-10 114-1,-2 1-1,1-1 1,-2 0-1,1 1 1,-2-1-1,0 1 1,0-1-1,-6-11 1,7 19-7,-1 0 1,1 0-1,-1 1 0,0-1 1,-1 1-1,1-1 0,-1 1 1,0 0-1,0 1 1,0-1-1,0 1 0,-1 0 1,1 0-1,-1 0 1,0 0-1,0 1 0,0 0 1,0 0-1,0 0 0,-11-1 1,6 1-26,0 2 1,0-1-1,0 1 1,0 1-1,0 0 1,0 0-1,0 1 0,0 0 1,0 1-1,0 0 1,1 1-1,0 0 1,-1 0-1,1 1 1,-8 6-1,-4 3-255,1 1-1,1 0 0,0 2 1,-31 35-1,40-37-246,0-1-3358,9-17-426</inkml:trace>
</inkml:ink>
</file>

<file path=ppt/ink/ink3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9:06.824"/>
    </inkml:context>
    <inkml:brush xml:id="br0">
      <inkml:brushProperty name="width" value="0.025" units="cm"/>
      <inkml:brushProperty name="height" value="0.025" units="cm"/>
    </inkml:brush>
  </inkml:definitions>
  <inkml:trace contextRef="#ctx0" brushRef="#br0">195 126 7687,'-9'0'342,"3"-1"-134,-1 1-1,0 0 1,1 0-1,-1 1 1,1 0 0,-1 0-1,1 0 1,-1 1 0,1 0-1,0 0 1,0 0 0,0 1-1,0 0 1,0 1-1,1-1 1,-1 1 0,1 0-1,-7 7 1,4-2-62,2 0 1,-1 1-1,1-1 1,1 1-1,0 0 1,0 1-1,1 0 1,0-1-1,1 1 1,1 0-1,-1 1 1,2-1-1,-2 20 1,3-16-7,0-1 1,0 1 0,1-1-1,1 1 1,1-1 0,0 1-1,1-1 1,0 0 0,1 0-1,9 16 1,-12-25-103,0 0 0,1-1 0,0 0 0,0 0 0,0 0 0,0 0 0,1 0 0,-1-1 0,1 1 0,0-1 0,0 0 0,0 0 0,0-1 0,1 1 0,-1-1 0,1 0 0,0 0 0,0 0 0,-1-1 0,1 0 0,0 1 0,0-2 0,0 1-1,0-1 1,0 0 0,1 0 0,-1 0 0,0 0 0,0-1 0,0 0 0,0 0 0,-1-1 0,1 1 0,0-1 0,0 0 0,-1 0 0,1-1 0,-1 1 0,0-1 0,0 0 0,0 0 0,0-1 0,6-5 0,1-3 169,0 0 0,0-1 0,-1-1 0,-1 1-1,0-1 1,-1-1 0,0 0 0,-1 0 0,-1 0 0,6-23 0,-6 15-5,-2 0 1,0 0 0,-1 0-1,-2-1 1,0 1 0,-4-43-1,1 57-127,0 1 0,0-1 0,0 0 0,-1 1 0,0-1 0,-1 1-1,0 0 1,0 0 0,-1 1 0,0-1 0,0 1 0,-1 0 0,0 0 0,-7-5 0,10 8-47,-1 1 0,1 0 0,-1 0 0,0 1 0,0-1 0,0 1 0,-1 0 0,1 0 0,0 0 0,-1 1 0,0 0 1,1 0-1,-1 0 0,1 0 0,-1 0 0,0 1 0,0 0 0,1 0 0,-1 0 0,0 1 0,1 0 0,-1 0 0,0 0 1,1 0-1,-1 1 0,1-1 0,0 1 0,-6 3 0,6-2-58,1-1-1,-1 1 1,1-1-1,-1 1 1,1 0 0,0 1-1,0-1 1,0 0-1,0 1 1,1 0 0,0-1-1,-1 1 1,1 0 0,1 0-1,-3 7 1,-1 21-4128,6-25-1506</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7.247"/>
    </inkml:context>
    <inkml:brush xml:id="br0">
      <inkml:brushProperty name="width" value="0.025" units="cm"/>
      <inkml:brushProperty name="height" value="0.025" units="cm"/>
    </inkml:brush>
  </inkml:definitions>
  <inkml:trace contextRef="#ctx0" brushRef="#br0">0 479 7399,'0'0'16175,"75"20"-14189,-20-20 64,14 0-801,12-8-512,6-6-321,1-4-320,-9 0-96,-10-2-1377,-20-1-2563,-21-1-704,-23-3-2659</inkml:trace>
  <inkml:trace contextRef="#ctx0" brushRef="#br0" timeOffset="1">31 65 17296,'0'0'8520,"98"-27"-6502,-33 13-768,3 4-738,6 1-448,0 4-256,-7 5-1602,-8 0-2274,-15 11-2562,-8 5-8232</inkml:trace>
</inkml:ink>
</file>

<file path=ppt/ink/ink3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9:49.624"/>
    </inkml:context>
    <inkml:brush xml:id="br0">
      <inkml:brushProperty name="width" value="0.025" units="cm"/>
      <inkml:brushProperty name="height" value="0.025" units="cm"/>
    </inkml:brush>
  </inkml:definitions>
  <inkml:trace contextRef="#ctx0" brushRef="#br0">119 156 2370,'0'0'7816,"-54"-66"-8969,32 35 480,0 4-2786,2-4 1152</inkml:trace>
</inkml:ink>
</file>

<file path=ppt/ink/ink3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9:50.328"/>
    </inkml:context>
    <inkml:brush xml:id="br0">
      <inkml:brushProperty name="width" value="0.025" units="cm"/>
      <inkml:brushProperty name="height" value="0.025" units="cm"/>
    </inkml:brush>
  </inkml:definitions>
  <inkml:trace contextRef="#ctx0" brushRef="#br0">942 158 13869,'-4'-8'-1180,"-5"-19"1073,5 13 218,-1 0 1,-1 0-1,-11-21 1,15 32-11,0-1 0,0 1 1,0 0-1,0 1 0,-1-1 1,1 0-1,-1 1 0,0-1 1,0 1-1,0 0 0,0 0 1,0 0-1,0 0 0,0 0 1,-1 1-1,1-1 0,-1 1 1,1 0-1,-1 0 0,-5 0 1,-2 1-66,0 0 0,0 1 1,1 0-1,-1 1 0,1 1 0,-1-1 1,1 2-1,0-1 0,0 1 1,0 1-1,1 0 0,-12 8 0,-13 10-250,-59 53-1,57-44 221,-66 50 32,-65 59 961,138-114-589,1 2 1,1 0 0,-31 47 0,42-50-206,0 2 0,2 0 1,0 0-1,-14 49 0,22-58-105,1 1-1,1-1 1,1 1-1,0 0 1,2 0-1,0 0 0,1 0 1,4 27-1,-2-40-97,-1 1 0,1-1 0,1 1 1,0-1-1,0 0 0,0 0 0,1 0 0,0 0 0,0 0 0,1-1 0,-1 0 0,9 8 0,-4-6 0,1 0 1,0 0 0,0-1 0,1 0-1,-1-1 1,2 0 0,12 5-1,4-1 5,0-2 1,0-1-1,1-1 0,0-1 0,55 2 0,-28-7 3,0-3-1,-1-2 1,1-2-1,-1-3 1,-1-2-1,0-3 1,-1-2-1,64-30 1,-30 10 6,-3-4 1,-2-4 0,-1-3 0,-3-4 0,100-85 0,-158 118 3,0-1-1,-1 0 1,-2-2 0,0 0-1,-1-1 1,-1-1 0,18-38-1,-27 48 6,0-1-1,-1 0 1,0 0-1,-1 0 0,-1-1 1,-1 1-1,0-1 1,-1 0-1,0 0 0,-1 0 1,-1 1-1,-1-1 0,0 0 1,-8-26-1,6 31 78,-1 1 0,0-1 0,-1 0 0,0 1 0,0 0 0,-1 1 0,-1 0 0,0 0 1,0 0-1,-1 1 0,1 0 0,-2 0 0,1 1 0,-1 1 0,0 0 0,-1 0 0,1 1 0,-1 0 0,0 1 0,-22-6 0,2 2 4,-1 2-1,1 1 1,-1 1 0,0 2 0,0 1-1,-54 5 1,41 3-122,0 1-1,1 2 1,1 2 0,0 2-1,1 2 1,-66 35 0,50-19-552,1 3 0,2 2 0,-94 83 0,11 24-5689,87-89-1286</inkml:trace>
</inkml:ink>
</file>

<file path=ppt/ink/ink3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0:56.616"/>
    </inkml:context>
    <inkml:brush xml:id="br0">
      <inkml:brushProperty name="width" value="0.025" units="cm"/>
      <inkml:brushProperty name="height" value="0.025" units="cm"/>
    </inkml:brush>
  </inkml:definitions>
  <inkml:trace contextRef="#ctx0" brushRef="#br0">687 920 4837,'-16'-9'891,"-48"-29"759,-2 4-1,-130-47 1,189 78-1678,-18-4 339,0 0-1,0 1 1,0 2 0,-31-2 0,50 5-232,0 1 0,0 0 0,0 1-1,1-1 1,-1 1 0,0 0 0,1 1 0,-1-1 0,0 1-1,1 0 1,0 0 0,-1 1 0,1 0 0,0 0-1,1 0 1,-1 0 0,0 1 0,1 0 0,0 0-1,0 0 1,0 0 0,0 1 0,1 0 0,-5 7-1,-1 6-57,2 0-1,0 1 0,1-1 0,1 1 1,1 0-1,-3 32 0,0 124 57,6-142-66,4 117 15,5 0-1,57 293 1,-20-253-83,130 341 0,434 888-1086,-185-588 1288,-291-610-210,258 327 1,-308-449 29,106 99 1,-141-155 20,1-2 0,1-2 0,3-2 0,71 38 0,-101-64-3,1 0 0,0-2-1,0 0 1,1-2-1,0 0 1,0-2 0,1-1-1,30 1 1,-38-4 23,-1-2 0,1 0 1,-1-1-1,1 0 0,-1-2 1,0 0-1,0-1 0,0-1 1,-1 0-1,0-1 0,0-1 0,27-18 1,-25 13 37,-1-1 0,0-1 0,0-1 0,-2 0 0,0-1 1,-1 0-1,-1-2 0,19-31 0,-18 21 31,0-1-1,-2-1 1,-1 0-1,-2-1 1,8-40-1,-6-19 306,-3 0 0,-4-1 1,-11-119-1,-63-417 838,-50 4-472,-133-461 498,87 394-598,116 474-568,-114-473 65,-43 19-103,179 593-87,-4 0 0,-3 2 0,-60-96-1,77 147 7,0 0 1,-2 0-1,-1 2 0,-1 1 0,-25-20 1,30 29 17,-1 0 1,0 1-1,0 2 1,-2 0 0,1 0-1,-1 2 1,0 1 0,-26-7-1,8 7 25,0 2 0,-1 1 0,0 2 0,0 2 0,0 1 1,1 2-1,-1 2 0,-59 15 0,-20 13 95,-155 64 1,-2 27-496,238-104-605,1 2 0,2 1 0,0 2-1,1 1 1,-34 36 0,10 0-2536</inkml:trace>
</inkml:ink>
</file>

<file path=ppt/ink/ink3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1:03.233"/>
    </inkml:context>
    <inkml:brush xml:id="br0">
      <inkml:brushProperty name="width" value="0.025" units="cm"/>
      <inkml:brushProperty name="height" value="0.025" units="cm"/>
    </inkml:brush>
  </inkml:definitions>
  <inkml:trace contextRef="#ctx0" brushRef="#br0">438 663 7175,'0'0'1585,"-2"-9"-1243,-1-6-200,2 0 1,0 0-1,0 0 0,1 0 1,1 0-1,1 0 0,0 0 1,6-23-1,41-82 748,-32 83-1083,-2-1-1,13-48 1,-27 85 182,0-1 1,-1 0 0,1 1 0,-1-1-1,1 0 1,-1 0 0,1 1-1,-1-1 1,0 0 0,0 0-1,0 0 1,0 0 0,-1 1-1,1-1 1,0 0 0,-1 0 0,1 1-1,-1-1 1,1 0 0,-1 0-1,0 1 1,0-1 0,0 1-1,0-1 1,0 1 0,0-1-1,0 1 1,-1 0 0,1-1 0,0 1-1,-1 0 1,1 0 0,-1 0-1,-1-1 1,-4 0 356,-1 0 0,1 1 0,0 0 0,0 1 0,-1-1 0,1 1 0,-10 1 1,11 0-107,-9 0 46,0 2-1,0 0 1,0 1 0,0 0 0,1 1 0,0 1 0,0 0 0,0 1 0,1 0 0,0 1 0,-19 16 0,9-6-113,1 1 1,1 1 0,1 1 0,1 0-1,-21 32 1,22-25-57,1 1-1,2 0 0,2 2 1,0 0-1,2 0 0,1 1 1,2 0-1,1 0 0,1 1 1,2 0-1,2 0 0,0 0 1,3 1-1,0-1 0,3 0 1,12 58-1,-7-53-88,2-1-1,1 0 1,2-1-1,1 0 1,2-1 0,2-1-1,1-1 1,1 0-1,2-2 1,2 0-1,0-2 1,2-1 0,1-1-1,32 25 1,-44-41-44,-1 0 1,2-1 0,-1-1-1,1-1 1,1 0-1,0-1 1,24 6 0,-33-10 6,1-1 0,0-1 1,0 0-1,0 0 0,1-1 1,-1 0-1,0-1 0,0 0 1,0-1-1,0 1 0,0-2 1,-1 0-1,1 0 1,-1-1-1,15-7 0,-9 1 62,-1-1-1,0-1 1,0 0-1,-1-1 1,-1 0-1,0-1 1,-1 0-1,-1-1 1,0 0-1,-1 0 1,8-20-1,6-14 430,-4-1 1,22-80-1,-23 58-68,-3-1 0,-4-1 0,-2 0 0,-4 0 0,-3-1 0,-9-77 1,3 118-383,-2 1 0,-1 0 0,-1 0 0,-2 1 0,-2 0 0,0 0 1,-2 2-1,-2 0 0,-1 0 0,-34-45 0,39 60-67,-1 1-1,0 0 0,-2 0 0,1 2 0,-1 0 1,-1 0-1,0 2 0,-31-16 0,33 20-38,0 1-1,-1 1 0,1 0 1,-1 0-1,0 2 0,0-1 0,0 2 1,0 0-1,0 1 0,0 1 0,0 0 1,-19 4-1,23-2-73,0 0 0,1 0-1,-1 1 1,1 1 0,0-1 0,0 2 0,1-1 0,0 1-1,0 1 1,0 0 0,0 0 0,1 0 0,0 1-1,1 1 1,0-1 0,-11 17 0,10-12-502,1 1 0,0 0 0,1 0 1,-8 26-1,10-24-850,0 0 1,1 0-1,1 0 1,0 22-1,2 8-7164</inkml:trace>
</inkml:ink>
</file>

<file path=ppt/ink/ink3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1:22.451"/>
    </inkml:context>
    <inkml:brush xml:id="br0">
      <inkml:brushProperty name="width" value="0.025" units="cm"/>
      <inkml:brushProperty name="height" value="0.025" units="cm"/>
    </inkml:brush>
  </inkml:definitions>
  <inkml:trace contextRef="#ctx0" brushRef="#br0">0 91 4869,'0'0'6331,"10"1"-4425,456-13 1669,-278 1-3429,1266-34 809,-841 28 28,770 10 3378,-309 27-2637,-1073-19-1796,0-1 0,-1 1 0,1 0 1,0 0-1,-1 0 0,1 0 0,-1 0 0,1 0 0,-1 0 0,1 0 0,-1 0 0,0 0 0,0 0 0,1 0 0,-1 0 1,0 0-1,0 2 0,2 14-4066,-1-14 1120,-1 3-5791</inkml:trace>
</inkml:ink>
</file>

<file path=ppt/ink/ink3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1:25.333"/>
    </inkml:context>
    <inkml:brush xml:id="br0">
      <inkml:brushProperty name="width" value="0.025" units="cm"/>
      <inkml:brushProperty name="height" value="0.025" units="cm"/>
    </inkml:brush>
  </inkml:definitions>
  <inkml:trace contextRef="#ctx0" brushRef="#br0">1 205 8456,'11'-1'753,"503"-20"1172,-219 16-1875,1451-12 5117,895 59-4286,-2517-41-699,1188-22 85,37 3 1238,-1324 13-1078,-25 5-404,0 0 0,1-1 1,-1 1-1,0 0 1,0 0-1,1-1 1,-1 1-1,0 0 1,0 0-1,1-1 1,-1 1-1,0 0 1,0-1-1,0 1 0,1 0 1,-1-1-1,0 1 1,0-1-1,0 1 1,0 0-1,0-1 1,0 1-1,0 0 1,0-1-1,0 1 1,0-1-1,0 1 0,0 0 1,0-1-1,0 1 1,-1-1-1,0-1 46,0 0 0,0 0 0,-1 0 0,1 1 0,-1-1-1,0 0 1,1 1 0,-1-1 0,0 1 0,0-1 0,0 1 0,0 0 0,0 0-1,-4-2 1,-237-77 155,216 71-240,0 0-1,0 2 0,-1 1 1,0 1-1,-35-1 0,-147 5-139,102 3 124,-1400 46-235,1 61-1078,255-46 495,-134 12 787,1279-66-175,0 5-1,-106 27 1,167-22 268,31-5-86,15-14 50,0 1 0,0 0 0,1-1 0,-1 1 0,0-1 1,0 1-1,1 0 0,-1-1 0,0 1 0,1-1 0,-1 1 0,1-1 1,-1 1-1,1-1 0,-1 0 0,1 1 0,-1-1 0,1 1 1,-1-1-1,1 0 0,-1 0 0,1 1 0,0-1 0,-1 0 1,1 0-1,-1 0 0,1 1 0,0-1 0,-1 0 0,1 0 1,0 0-1,0 0 0,39 6-11,1-1 0,-1-2 0,79-5 0,-42 0-38,532-32-87,-330 14 156,3088-100 424,-1520 80-337,-1822 39-100,1 0 7,-1 0 0,0-2-1,33-7 1,-57 10-4,0 0 0,0-1 1,0 1-1,0 0 0,0-1 0,0 1 0,0 0 0,0-1 0,0 0 0,0 1 1,0-1-1,0 1 0,-1-1 0,1 0 0,0 0 0,0 1 0,-1-1 0,1 0 1,0-1-1,-1 1 1,0 0 1,0 1-1,0-1 1,0 0 0,0 0-1,-1 1 1,1-1-1,0 0 1,0 1 0,-1-1-1,1 0 1,0 1-1,-1-1 1,1 0 0,-1 1-1,1-1 1,-1 1-1,1-1 1,-1 1 0,1-1-1,-1 1 1,0-1-1,1 1 1,-1 0 0,0-1-1,1 1 1,-1 0-1,0-1 1,1 1 0,-1 0-1,-1 0 1,-31-11-17,-1 1 0,0 1 0,0 3 0,-1 0 0,-46 0 0,14 0-3,-898-54 206,-8 53 63,693 7-238,-1510 58-1530,5 115-7640,1416-124 4631</inkml:trace>
</inkml:ink>
</file>

<file path=ppt/ink/ink3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1:30.820"/>
    </inkml:context>
    <inkml:brush xml:id="br0">
      <inkml:brushProperty name="width" value="0.025" units="cm"/>
      <inkml:brushProperty name="height" value="0.025" units="cm"/>
    </inkml:brush>
  </inkml:definitions>
  <inkml:trace contextRef="#ctx0" brushRef="#br0">421 1 13421,'0'0'9523,"-12"8"-9213,-22 20 109,0 1-1,2 2 1,1 2-1,1 0 1,-33 50-1,30-34-83,2 1-1,2 2 1,-38 97-1,61-134-316,1-1 0,1 1-1,-3 20 1,6-33-27,1 0-1,-1 0 1,1 0-1,0 0 1,0 0-1,0 0 1,0 0 0,0 0-1,0 0 1,0 0-1,1 0 1,-1 0-1,1 0 1,-1 0 0,1 0-1,0 0 1,0 0-1,0 0 1,0 0-1,0-1 1,0 1 0,0 0-1,1-1 1,-1 1-1,0-1 1,1 1-1,0-1 1,-1 0-1,1 0 1,0 0 0,-1 0-1,5 2 1,1-1-241,0-1 0,1 0 1,-1 0-1,1-1 1,-1 0-1,1 0 0,-1-1 1,1 0-1,-1 0 0,1-1 1,-1 1-1,7-4 0,2-2-1085,-1 0-1,0 0 0,0-2 0,18-13 1,27-24-6603</inkml:trace>
</inkml:ink>
</file>

<file path=ppt/ink/ink3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1:31.383"/>
    </inkml:context>
    <inkml:brush xml:id="br0">
      <inkml:brushProperty name="width" value="0.025" units="cm"/>
      <inkml:brushProperty name="height" value="0.025" units="cm"/>
    </inkml:brush>
  </inkml:definitions>
  <inkml:trace contextRef="#ctx0" brushRef="#br0">278 168 15855,'0'0'1244,"-9"7"165,-19 17-906,2 1 0,0 1 0,2 1-1,1 1 1,1 1 0,2 2 0,1 0-1,1 0 1,2 2 0,-19 52 0,34-82-493,-9 36 1035,13-26-312,-2-13-709,0 0 0,0 0 0,-1 0 0,1 0 0,0 0 0,0 0 0,-1 0 0,1 0 0,0 0 0,0 0 0,-1 0 1,1-1-1,0 1 0,0 0 0,-1 0 0,1-1 0,0 1 0,-1 0 0,1-1 0,0 1 0,0-2 0,14-10 66,-1-1 1,0-1-1,-1 0 1,-1 0 0,0-2-1,-1 1 1,12-23-1,-16 26-67,18-28-157,33-71 0,-51 94 26,0 0 0,-1-1 0,-1 1 0,0-1 0,-2-1 0,0 1 0,0-24 0,-6 35-203,-5 13 83,-5 14 52,11-14 170,0-1 0,1 1-1,0 0 1,0-1 0,0 1 0,1 0 0,0 0 0,0 0 0,2 8 0,-2-12 24,1 0 1,-1 0 0,1-1-1,0 1 1,0 0 0,0 0-1,0-1 1,0 1 0,0 0-1,0-1 1,1 0 0,-1 1-1,1-1 1,-1 1 0,1-1-1,-1 0 1,1 0 0,0 0 0,-1 0-1,1 0 1,0-1 0,0 1-1,0 0 1,-1-1 0,1 1-1,0-1 1,0 0 0,0 1-1,0-1 1,4-1 0,8 1 63,0-1 0,1-1 1,-1-1-1,-1 0 0,1-1 1,0 0-1,-1-1 1,0-1-1,0 0 0,0 0 1,-1-1-1,17-14 0,5-4-78,-2-1-1,-1-2 0,27-33 0,-49 52-21,15-23-12,-31 45 138,-1 0 0,0-1 0,-10 11 0,-13 19 347,6-2 531,-32 66 1,50-91-780,1 0 0,1 0-1,0 1 1,1-1-1,1 1 1,1 0-1,0 1 1,0 21-1,3-34-337,0 0 0,0 0 0,0 0 0,0 0-1,1 0 1,-1 0 0,1 0 0,0 0-1,1-1 1,-1 1 0,0-1 0,1 1 0,0-1-1,0 0 1,0 0 0,0 0 0,0-1-1,1 1 1,-1-1 0,1 0 0,0 0-1,6 3 1,24 4-5670,0-14-4592,-22-4 1985</inkml:trace>
</inkml:ink>
</file>

<file path=ppt/ink/ink3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1:33.010"/>
    </inkml:context>
    <inkml:brush xml:id="br0">
      <inkml:brushProperty name="width" value="0.025" units="cm"/>
      <inkml:brushProperty name="height" value="0.025" units="cm"/>
    </inkml:brush>
  </inkml:definitions>
  <inkml:trace contextRef="#ctx0" brushRef="#br0">64 188 5477,'0'0'19101,"12"-3"-18642,-2 0-305,1-1-1,0 0 1,-1-1-1,0 0 1,0-1-1,0 0 1,9-7 0,-14 9-114,-1 0 0,1 1 1,-1-1-1,0 0 1,-1-1-1,1 1 0,-1-1 1,0 0-1,0 1 1,0-2-1,0 1 1,-1 0-1,0 0 0,0-1 1,-1 1-1,1-1 1,-1 1-1,0-12 1,-1 16-41,0 0 0,0 0 1,0 0-1,-1 1 1,1-1-1,0 0 1,-1 0-1,1 0 0,-1 0 1,1 0-1,-1 1 1,1-1-1,-1 0 1,0 0-1,1 1 1,-1-1-1,0 0 0,0 1 1,1-1-1,-1 1 1,0-1-1,0 1 1,0-1-1,0 1 0,1 0 1,-1-1-1,0 1 1,0 0-1,0 0 1,0 0-1,0 0 0,0 0 1,0 0-1,0 0 1,0 0-1,0 0 1,0 0-1,-1 1 0,-41 8-139,32-3 160,1 1 1,-1 0 0,1 1-1,0-1 1,1 2 0,0 0-1,0 0 1,1 0-1,0 1 1,1 0 0,0 1-1,0 0 1,1 0-1,1 0 1,0 1 0,0-1-1,1 1 1,1 0 0,-4 20-1,7-31-12,1 1 0,-1-1-1,0 0 1,0 0 0,0 0-1,1 0 1,-1 0 0,1 0 0,-1 0-1,1 0 1,-1 0 0,1 0-1,-1 0 1,1-1 0,0 1 0,0 0-1,-1 0 1,1-1 0,0 1-1,0 0 1,0-1 0,0 1 0,0-1-1,0 1 1,0-1 0,0 1-1,0-1 1,0 0 0,0 1 0,0-1-1,0 0 1,0 0 0,0 0-1,0 0 1,0 0 0,0 0 0,1 0-1,-1 0 1,0 0 0,0-1-1,0 1 1,0 0 0,1-1 0,53-14 232,-19-1-164,59-36 1,-68 35-49,2 1 0,0 1 1,49-17-1,-77 32-25,0-1 1,0 1-1,0-1 0,0 1 1,0 0-1,0-1 0,0 1 0,0 0 1,0 0-1,0-1 0,0 1 1,0 0-1,1 0 0,-1 0 1,0 1-1,0-1 0,0 0 0,0 0 1,0 0-1,0 1 0,0-1 1,0 1-1,0-1 0,0 1 1,0-1-1,0 1 0,0 0 0,0-1 1,0 1-1,0 0 0,0 0 1,-1-1-1,1 1 0,0 0 1,0 2-1,0 1 42,0 0 0,0 0 0,-1 1 0,1-1 0,-1 0 0,0 0 0,-2 8 0,2 0 66,-5 17 421,3-24-467,1 0 0,0-1 1,0 1-1,0 0 0,1 0 1,0-1-1,0 1 0,0 0 1,2 8-1,-1-12-53,0 0-1,0-1 1,0 1-1,0-1 1,0 1-1,0-1 1,0 1 0,0-1-1,0 0 1,0 1-1,0-1 1,1 0-1,-1 0 1,0 0-1,0 0 1,0 0-1,1 0 1,-1 0 0,0 0-1,0 0 1,0 0-1,0-1 1,0 1-1,2-1 1,29-10 175,1-5-62,56-38 0,-56 32-1349,46-22 0,-78 44 1155,-1 0 0,0 0 0,0-1 0,1 1 0,-1 0 0,0-1 1,1 1-1,-1 0 0,1 0 0,-1 0 0,0 0 0,1-1 0,-1 1 0,1 0 0,-1 0 1,0 0-1,1 0 0,-1 0 0,1 0 0,-1 0 0,1 0 0,-1 0 0,0 0 0,1 0 0,-1 0 1,1 0-1,-1 0 0,0 1 0,1-1 0,-1 0 0,1 0 0,-1 0 0,0 1 0,1-1 0,-1 0 1,0 0-1,1 1 0,-1-1 0,0 0 0,0 1 0,1-1 0,-1 0 0,0 1 0,0-1 1,1 0-1,-1 1 0,0-1 0,0 1 0,0-1 0,0 0 0,0 1 0,0-1 0,0 1 0,1 0 1,-1-1-25,0 1 1,0 0 0,0 0-1,0 0 1,1-1 0,-1 1 0,0 0-1,1 0 1,-1-1 0,1 1-1,-1 0 1,1-1 0,-1 1 0,1-1-1,-1 1 1,1 0 0,0-1-1,-1 1 1,1-1 0,0 0 0,-1 1-1,1-1 1,0 0 0,-1 1-1,1-1 1,0 0 0,0 0 0,0 1-1,-1-1 1,1 0 0,0 0-1,0 0 1,0 0 0,1 0 0,2-1 15,0 0 0,0 0 0,0 0 0,0 0 1,-1-1-1,1 0 0,0 1 0,0-1 0,-1-1 0,0 1 1,1 0-1,-1-1 0,0 0 0,5-5 0,-6 5-91,1 0-1,0 1 0,0-1 1,-1 1-1,2 0 1,-1 0-1,0 0 0,0 0 1,1 0-1,-1 1 1,1-1-1,-1 1 0,1 0 1,4-1-1,-6 35 1305,-5-14-450,-1-1 0,-8 29-1,6-29-457,2 0-1,0 0 0,-2 21 1,7 49 519,1-67-523,-1 1 0,-2-1 0,0 1 0,-5 29 1,5-48-123,-1 1 0,1 0 0,-1-1 0,1 0 0,-1 1 0,0-1 0,-1 0 0,1 0 0,0 0 0,-1 0 0,1 0 0,-1-1 0,0 1 0,0-1 0,0 0 0,-1 0 0,1 0 0,0 0 0,-6 2 0,7-4-76,1 1-1,-1-1 1,1 1 0,-1-1-1,0 0 1,1 0 0,-1 0-1,0 0 1,1 0 0,-1 0 0,1 0-1,-1 0 1,0-1 0,1 1-1,-1-1 1,1 1 0,-1-1-1,1 1 1,-1-1 0,1 0 0,-1 0-1,1 0 1,0 0 0,0 0-1,-1 0 1,1 0 0,0 0-1,0-1 1,0 1 0,0 0-1,0-1 1,0 1 0,1 0 0,-1-1-1,0 1 1,1-1 0,-1 0-1,1 1 1,0-1 0,-1 1-1,1-1 1,0 0 0,0 1 0,0-1-1,0-3 1,0-4-104,0-1-1,1 0 1,0 1 0,0-1 0,1 1-1,0 0 1,1-1 0,0 1-1,0 0 1,1 1 0,0-1 0,1 0-1,0 1 1,0 0 0,12-13 0,10-10-101,2 1 0,45-37 0,-29 27 288,3-2 2,-29 28 111,0-2 0,-2-1 0,0 0 0,27-37 1,-43 54-177,0-1 1,0 0 0,-1 0-1,1 0 1,-1 0 0,1 1-1,0-1 1,-1 0 0,0 0-1,1 0 1,-1 0 0,0 0-1,1 0 1,-1 0 0,0 0-1,0 0 1,0-1 0,0 1-1,0 0 1,0 0 0,0 0-1,0 0 1,0 0 0,-1 0-1,1 0 1,-1-2 0,0 3-15,0-1-1,0 0 1,-1 1 0,1-1-1,0 1 1,0 0 0,0-1 0,-1 1-1,1 0 1,0-1 0,0 1-1,-1 0 1,1 0 0,0 0 0,-1 0-1,1 1 1,0-1 0,-2 0-1,-4 2 12,-1 0 0,0 0 0,1 0 0,0 1 0,-15 7 0,13-4-10,0 2 1,0-1-1,-15 18 0,22-23-19,0 0 1,0 1 0,0-1-1,0 0 1,0 1 0,1 0-1,-1-1 1,1 1-1,0 0 1,0 0 0,0 0-1,0-1 1,0 1-1,1 0 1,-1 0 0,1 0-1,0 0 1,0 1-1,0-1 1,1 4 0,-1-7-12,1 1 0,0 0 1,-1 0-1,1 0 1,0 0-1,-1 0 0,1-1 1,0 1-1,0 0 1,-1-1-1,1 1 0,0-1 1,0 1-1,0-1 0,0 1 1,0-1-1,0 0 1,0 1-1,0-1 0,0 0 1,0 0-1,0 1 0,0-1 1,2 0-1,32-1 72,-24 1-37,12-3 12,0 0-1,0-1 1,43-14 0,-45 11-89,1 1 1,0 1 0,0 1-1,34-2 1,-55 6 32,-1 0 0,1 0 0,-1 0-1,1 0 1,-1 0 0,1 0 0,-1 0 0,1 0 0,-1 0 0,1 1 0,-1-1-1,0 0 1,1 0 0,-1 0 0,1 1 0,-1-1 0,0 0 0,1 1 0,-1-1 0,0 0-1,1 1 1,-1-1 0,0 1 0,1-1 0,-1 0 0,0 1 0,0-1 0,1 1-1,-1-1 1,0 1 0,0 0 0,-1 20 159,-15 30 621,11-40-488,5-10-268,-1 0 1,1 0 0,-1 0 0,1 0-1,-1-1 1,1 1 0,0 0 0,-1 0-1,1 0 1,0 0 0,0 0 0,0 0-1,0 0 1,0 0 0,0 0 0,0 0-1,0 0 1,0 0 0,0 0 0,1 0-1,-1 0 1,0 0 0,1 0 0,-1 0-1,0 0 1,1 0 0,-1 0 0,1-1-1,0 1 1,-1 0 0,1 0-1,0-1 1,-1 1 0,1 0 0,0-1-1,0 1 1,1 0 0,2 0 17,1 0 0,-1-1 0,0 1 0,1-1 0,-1 0 0,0 0 0,0-1 0,5 0 0,11-3-51,-1-1-1,1-1 0,35-16 1,-39 15-841,0 0 0,1 1 0,0 1-1,0 1 1,28-5 0,-44 9 754,-1 0 1,1 0-1,-1 0 0,1 0 0,0 0 0,-1 0 0,1 0 0,0 0 0,-1 0 0,1 0 0,0 1 0,-1-1 0,1 0 1,-1 0-1,1 1 0,-1-1 0,1 0 0,0 1 0,-1-1 0,1 0 0,-1 1 0,1-1 0,-1 1 0,0-1 0,1 1 1,-1-1-1,1 1 0,-1-1 0,0 1 0,1-1 0,-1 1 0,0-1 0,0 1 0,0 0 0,1-1 0,-1 1 1,0 0-1,0-1 0,0 1 0,0-1 0,0 1 0,0 0 0,0-1 0,0 1 0,0 0 0,0-1 0,-1 1 0,1-1 1,0 1-1,0 0 0,-1 0 0,1 8-3334,4-4-3727,3-5 1028</inkml:trace>
</inkml:ink>
</file>

<file path=ppt/ink/ink3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1:33.368"/>
    </inkml:context>
    <inkml:brush xml:id="br0">
      <inkml:brushProperty name="width" value="0.025" units="cm"/>
      <inkml:brushProperty name="height" value="0.025" units="cm"/>
    </inkml:brush>
  </inkml:definitions>
  <inkml:trace contextRef="#ctx0" brushRef="#br0">509 26 11082,'2'-2'415,"0"0"0,1-1 0,-1 1-1,0 0 1,1 0 0,0 1-1,-1-1 1,1 1 0,0-1 0,0 1-1,0 0 1,0 0 0,0 0 0,0 0-1,0 0 1,0 1 0,5-1-1,-5 2-267,0-1-1,0 1 0,0 0 0,0-1 0,0 1 0,0 1 1,-1-1-1,1 0 0,0 1 0,-1-1 0,0 1 1,1 0-1,-1-1 0,0 1 0,1 1 0,-1-1 0,-1 0 1,1 0-1,2 4 0,6 10 249,0 0 0,-2 0 0,0 1 0,-1 0 0,0 1 0,-2 0 0,0 0 0,-1 0 0,0 0 0,-2 1 0,0-1 0,-1 1 0,-1-1 0,-1 1 0,-4 26 0,-2-8 89,-2 0 0,0 0-1,-3 0 1,-1-2-1,-2 1 1,-30 52-1,-2-8-464,-4-2-1,-3-2 1,-91 98 0,99-128-2683,-66 53 0,-5-15-9902</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7.903"/>
    </inkml:context>
    <inkml:brush xml:id="br0">
      <inkml:brushProperty name="width" value="0.025" units="cm"/>
      <inkml:brushProperty name="height" value="0.025" units="cm"/>
    </inkml:brush>
  </inkml:definitions>
  <inkml:trace contextRef="#ctx0" brushRef="#br0">20 344 20884,'0'0'9614,"-3"9"-9213,-11 52-111,13-57-278,0 0-1,1 1 0,-1-1 0,1 0 0,0 1 1,1-1-1,-1 0 0,1 1 0,0-1 1,0 0-1,0 1 0,0-1 0,1 0 0,3 6 1,-5-10-8,0 0 1,0-1 0,0 1 0,0-1-1,0 1 1,0-1 0,0 1-1,0 0 1,0-1 0,0 1 0,0-1-1,0 1 1,1 0 0,-1-1-1,0 1 1,0 0 0,0-1-1,1 1 1,-1 0 0,0-1 0,0 1-1,1 0 1,-1-1 0,0 1-1,1 0 1,-1 0 0,0-1 0,1 1-1,-1 0 1,1 0 0,-1 0-1,0 0 1,1-1 0,-1 1 0,1 0-1,-1 0 1,0 0 0,1 0-1,-1 0 1,1 0 0,-1 0 0,0 0-1,1 0 1,-1 0 0,1 0-1,-1 1 1,0-1 0,1 0 0,-1 0-1,1 0 1,-1 0 0,0 1-1,1-1 1,-1 0 0,0 0 0,1 1-1,-1-1 1,0 0 0,1 0-1,-1 1 1,0-1 0,0 0 0,0 1-1,1-1 1,-1 1 0,2-38 133,-2 36-144,-1-35 42,0 24-38,0 0 0,1 0 0,0 0 0,4-22 0,1 32-32,0 1 0,0 1-1,0-1 1,1 1-1,-1 0 1,0 0 0,0 0-1,10 3 1,16 2-68,-9 0-54,1-2 1,-1-1 0,25 0 0,-39-2 143,-1-1 0,1 0 0,-1 0 0,0 0 0,0-1-1,0-1 1,0 1 0,0-1 0,0 0 0,0-1 0,-1 1 0,0-1 0,9-8 0,0 0 2,-1-2-1,-1 1 0,-1-2 0,0 0 1,0 0-1,13-26 0,-19 29 8,0 0 1,-1 0-1,0-1 1,0 0-1,-2 0 0,1 0 1,-2-1-1,0 1 0,1-24 1,-3 36-2,0 0 1,0 0 0,0 0-1,-1 0 1,1 1 0,0-1-1,0 0 1,0 0-1,-1 0 1,1 0 0,0 0-1,-1 1 1,1-1 0,-1 0-1,1 0 1,-1 1-1,1-1 1,-1 0 0,0 1-1,1-1 1,-1 1 0,0-1-1,1 0 1,-1 1-1,0 0 1,0-1 0,0 1-1,1-1 1,-1 1 0,0 0-1,0 0 1,0-1-1,0 1 1,0 0 0,0 0-1,1 0 1,-1 0 0,0 0-1,0 0 1,0 0-1,0 0 1,0 1 0,0-1-1,0 0 1,1 0 0,-1 1-1,0-1 1,0 1 0,0-1-1,1 1 1,-1-1-1,-1 1 1,-4 2-20,1 0 0,-1 0-1,1 0 1,-1 1 0,1 0-1,-7 6 1,-2 6 144,1 0 0,0 0 0,1 2 0,1-1 0,1 2-1,0-1 1,2 1 0,0 1 0,1-1 0,1 1 0,1 0 0,0 1 0,-2 32-1,7-50-100,-1 1 0,1-1 0,0 0 0,1 1 0,-1-1-1,0 1 1,1-1 0,0 0 0,0 1 0,0-1 0,0 0-1,0 0 1,1 0 0,-1 0 0,1 0 0,0 0 0,0 0-1,0-1 1,0 1 0,0-1 0,1 1 0,4 3 0,-1-3-73,0 0 1,0-1 0,1 1 0,-1-1 0,0-1 0,1 1 0,-1-1-1,1-1 1,0 1 0,12-1 0,-10 0-508,0-1 0,0 0 0,0 0 0,0 0 0,0-1 0,11-5 0,26-17-6592,-10-2-3637</inkml:trace>
</inkml:ink>
</file>

<file path=ppt/ink/ink3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1:37.544"/>
    </inkml:context>
    <inkml:brush xml:id="br0">
      <inkml:brushProperty name="width" value="0.025" units="cm"/>
      <inkml:brushProperty name="height" value="0.025" units="cm"/>
    </inkml:brush>
  </inkml:definitions>
  <inkml:trace contextRef="#ctx0" brushRef="#br0">1 385 7527,'0'0'3123,"2"3"-2061,1-1-954,0 0-1,0-1 0,0 1 0,0-1 0,0 0 1,0 1-1,0-1 0,0-1 0,0 1 1,1 0-1,-1-1 0,0 1 0,1-1 0,-1 0 1,0 0-1,6-2 0,70-10 393,-45 6-372,518-44-7,2 0-39,-56-33 1053,432-50 783,174 88-1822,-714 35-64,1308-1 30,-1027 13-60,-655-2-6,-9-1-5,-1 1 0,0 0 1,0 0-1,0 0 0,1 1 0,-1 0 0,0 0 0,0 1 1,0-1-1,10 6 0,-16-7-18,1 0-1,-1 0 1,0 0 0,1 1 0,-1-1-1,0 0 1,1 0 0,-1 1 0,0-1-1,1 0 1,-1 1 0,0-1 0,0 0-1,1 1 1,-1-1 0,0 0 0,0 1 0,0-1-1,1 1 1,-1-1 0,0 1 0,0-1-1,0 0 1,0 1 0,0-1 0,0 1-1,0-1 1,0 1 0,0-1 0,0 0-1,0 1 1,0-1 0,0 1 0,0-1-1,0 1 1,-1-1 0,1 0 0,0 1-1,0-1 1,-1 1 0,1-1 0,0 0-1,0 1 1,-1-1 0,1 0 0,0 1-1,-1-1 1,1 0 0,0 0 0,-1 1-1,0-1 1,-20 12-611,-15 0 477,-1-1 0,-76 13 0,-86-2 244,99-13-89,-915 56 138,-1-61-755,304-42 481,-18 0 81,-403 55-566,9 101 1088,1108-115-419,-48 8 209,0 2 1,-64 23-1,123-34-253,1 0 1,0 0-1,-1 0 1,1 0 0,0 1-1,0 0 1,1-1-1,-1 1 1,0 1-1,1-1 1,-4 5-1,6-7-6,1 0 0,-1 0-1,1 0 1,-1 0 0,1 1-1,-1-1 1,1 0 0,0 0-1,0 0 1,-1 1 0,1-1-1,0 0 1,0 0 0,0 1 0,0-1-1,0 0 1,1 0 0,-1 0-1,0 1 1,1-1 0,-1 0-1,0 0 1,1 0 0,0 0-1,-1 0 1,1 1 0,-1-1-1,1 0 1,0 0 0,0-1-1,0 1 1,0 0 0,0 0-1,0 0 1,0-1 0,0 1-1,0 0 1,0-1 0,0 1-1,0-1 1,0 1 0,0-1-1,0 1 1,1-1 0,0 0-1,19 8-22,0 0 0,0-2-1,1 0 1,0-2 0,35 3-1,117-2 169,-118-5-155,595-22 107,0-32-46,-221 16-25,471-43 140,121-9-1710,107 54-8270,-952 36 7270</inkml:trace>
</inkml:ink>
</file>

<file path=ppt/ink/ink3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1:37.920"/>
    </inkml:context>
    <inkml:brush xml:id="br0">
      <inkml:brushProperty name="width" value="0.025" units="cm"/>
      <inkml:brushProperty name="height" value="0.025" units="cm"/>
    </inkml:brush>
  </inkml:definitions>
  <inkml:trace contextRef="#ctx0" brushRef="#br0">3659 1 3940,'32'4'1433,"-21"-1"5173,-271 1-2119,-453 19-3294,-358 96-1929,3 46-5940,805-123 3646,-63 12-1016</inkml:trace>
</inkml:ink>
</file>

<file path=ppt/ink/ink3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1:48.350"/>
    </inkml:context>
    <inkml:brush xml:id="br0">
      <inkml:brushProperty name="width" value="0.025" units="cm"/>
      <inkml:brushProperty name="height" value="0.025" units="cm"/>
    </inkml:brush>
  </inkml:definitions>
  <inkml:trace contextRef="#ctx0" brushRef="#br0">249 105 7591,'10'-6'449,"9"-5"-389,2 0 1,0 2 0,0 1 0,0 0 0,1 1 0,0 2 0,1 0-1,-1 1 1,31-1 0,499 47 4083,-195-6-2939,402 41-20,-412-37-1055,3-15-1,0-15 1,380-39-1,-368 3 468,267-23 314,-6-31-689,-574 73-200,-25 4-6,-1 0 1,0-2 0,0 0 0,0-1 0,40-18 0,-63 24-15,-1 0 1,1 0 0,0 0 0,-1-1 0,1 1-1,0 0 1,0 0 0,-1 0 0,1 0 0,0-1 0,0 1-1,-1 0 1,1 0 0,0 0 0,0-1 0,-1 1-1,1 0 1,0 0 0,0-1 0,0 1 0,-1 0 0,1-1-1,0 1 1,0 0 0,0 0 0,0-1 0,0 1-1,0 0 1,0-1 0,0 1 0,0 0 0,0-1-1,0 1 1,0 0 0,0-1 0,0 1 0,0 0 0,0-1-1,0 1 1,0 0 0,0-1 0,1 1 0,-1 0-1,0 0 1,0-1 0,0 1 0,0 0 0,1-1 0,-1 1-1,0 0 1,0 0 0,1 0 0,-1-1 0,0 1-1,0 0 1,1 0 0,-1 0 0,0 0 0,1-1-1,-1 1 1,1 0 0,-31-4-1,29 4-8,-718 15 39,483-2-18,-515 27-322,-1415 39-437,926-136 825,1197 54-71,-514-12-544,555 15 406,-1 0 0,0 0 1,1 1-1,-1-1 0,1 0 0,-1 1 1,1 0-1,-1 0 0,1 0 0,0 0 1,-1 0-1,1 0 0,0 0 0,0 1 1,0-1-1,-4 4 0,6-5 75,-1 1-1,1-1 1,0 1-1,0-1 1,-1 1-1,1-1 1,0 1-1,0-1 1,-1 1-1,1 0 1,0-1-1,0 1 1,0-1 0,0 1-1,0-1 1,0 1-1,0 0 1,0-1-1,0 1 1,0-1-1,0 1 1,1 0-1,-1-1 1,0 1-1,0-1 1,1 1-1,0 1 7,0 0 0,1-1 0,-1 0 0,0 1 0,1-1 0,-1 0 0,1 0-1,0 0 1,-1 0 0,1 0 0,0 0 0,2 1 0,28 10-33,1-1 0,1-1 0,-1-2 0,41 4 1,145 7-153,-158-15 217,1216 11 2732,1180-40-1121,-2195 27-1613,328-6-516,-552 3 541,-16 1-7,0 0 1,0-2-1,0 0 1,0-1-1,38-12 0,-59 15 2,-1 0 0,0 0 0,1 0-1,-1 0 1,0 0 0,1 0-1,-1 0 1,1 0 0,-1 0 0,0 0-1,1 0 1,-1-1 0,0 1-1,0 0 1,1 0 0,-1 0 0,0 0-1,1-1 1,-1 1 0,0 0-1,0 0 1,1-1 0,-1 1 0,0 0-1,0 0 1,1-1 0,-1 1-1,0 0 1,0-1 0,0 1 0,0 0-1,0-1 1,0 1 0,1 0 0,-1-1-1,0 1 1,0 0 0,0-1-1,0 1 1,0-1 0,0 1 0,0 0-1,0-1 1,-1 1 0,1 0-1,0-1 1,0 1 0,0 0 0,0-1-1,0 1 1,0 0 0,-1-1-1,1 1 1,-20-10 128,-28 2-165,-1 2 1,1 2-1,-64 3 1,46 1 12,-3336-91-192,2736 77 261,620 16-149,-83 15 0,113-14 39,0 1-1,-1 0 1,2 2-1,-1-1 1,1 2 0,0 0-1,0 1 1,-18 13-1,31-19 4,0-1-1,0 0 0,1 1 1,-1-1-1,0 1 0,1 0 1,-1-1-1,1 1 1,-1 0-1,1 0 0,0 0 1,0 0-1,0 0 0,0 0 1,0 0-1,0 1 1,1-1-1,-1 0 0,1 0 1,-1 3-1,1-3 13,1 0 0,-1 0 0,1 0 1,0 0-1,0 0 0,-1 0 0,1 0 0,0 0 0,1 0 1,-1 0-1,0-1 0,0 1 0,1-1 0,-1 1 0,1-1 1,-1 1-1,4 1 0,5 4-20,1-1 0,0 0-1,1 0 1,0-1 0,21 6 0,35 7 69,1-3 0,1-3 0,71 3 0,218-5 32,-269-9-17,1523-3 2387,-578-3-1910,-606 7-452,536-6 39,-909 2-79,-7 3 7,-1-3 0,1-2 0,66-14 0,-98 9 58,-28 2-40,-30 0-121,-131-2-872,-206 15 0,-175 43-2454,520-46 3097,-213 23-3457</inkml:trace>
</inkml:ink>
</file>

<file path=ppt/ink/ink3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1:50.052"/>
    </inkml:context>
    <inkml:brush xml:id="br0">
      <inkml:brushProperty name="width" value="0.025" units="cm"/>
      <inkml:brushProperty name="height" value="0.025" units="cm"/>
    </inkml:brush>
  </inkml:definitions>
  <inkml:trace contextRef="#ctx0" brushRef="#br0">1 370 11627,'11'-2'-336,"97"-17"747,-45 6-294,84-6 1,426 17 123,173-12 297,-156-47-486,346-27 1156,928 48-39,-1856 41-1173,-4-1-12,1 0 0,-1 0-1,1 0 1,-1 0 0,0-1 0,1 0 0,-1 0 0,0 0 0,1 0 0,3-2-1,-7 2 11,-1 1 0,0 0 0,0 0 0,1-1 0,-1 1 0,0 0-1,0 0 1,1-1 0,-1 1 0,0 0 0,0 0 0,0-1 0,0 1-1,0 0 1,1-1 0,-1 1 0,0 0 0,0-1 0,0 1 0,0 0-1,0-1 1,0 1 0,0 0 0,0-1 0,0 1 0,0 0 0,0-1-1,0 1 1,-1 0 0,1-1 0,0 1 0,0 0 0,0 0-1,0-1 1,0 1 0,-1 0 0,1-1 0,0 1 0,0 0 0,0 0-1,-1 0 1,1-1 0,0 1 0,0 0 0,-1 0 0,1 0 0,0-1-1,-1 1 1,1 0 0,0 0 0,-1 0 0,1 0 0,0 0 0,0 0-1,-1 0 1,1 0 0,0 0 0,-1 0 0,1 0 0,0 0 0,-1 0-1,1 0 1,0 0 0,-1 0 0,0 0 0,-32-7-47,-1 1 1,-1 2 0,-60 0 0,31 2 74,-2729-65 501,2792 67-525,0 0 0,1 0 0,-1 0 0,1 0 1,-1 0-1,0 0 0,1 0 0,-1 0 0,1 0 0,-1 0 0,1 0 0,-1 0 0,0 0 0,1 0 0,-1 1 0,1-1 1,-1 0-1,1 0 0,-1 1 0,1-1 0,-1 0 0,1 1 0,-1-1 0,1 1 0,-1 0 0,8 9-109,23 11-75,14 0 189,1-1-1,0-3 1,80 19 0,149 15 45,-86-28-4,192-1 1,192-33 58,301-46-89,473-11 95,-1272 67-160,5 1-1443,84 9 1,-120-4-1582</inkml:trace>
</inkml:ink>
</file>

<file path=ppt/ink/ink3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1:51.209"/>
    </inkml:context>
    <inkml:brush xml:id="br0">
      <inkml:brushProperty name="width" value="0.025" units="cm"/>
      <inkml:brushProperty name="height" value="0.025" units="cm"/>
    </inkml:brush>
  </inkml:definitions>
  <inkml:trace contextRef="#ctx0" brushRef="#br0">22 20 4100,'-22'5'1395,"29"-1"-223,38 1 137,851-20 844,-402-4-1413,1388 44 942,-1825-23-1640,218 4 312,398 22 472,-596-17-785,-68-7 29,-50-5 102,-414-28-909,314 22-1612,-11-5-1863</inkml:trace>
</inkml:ink>
</file>

<file path=ppt/ink/ink3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1:57.366"/>
    </inkml:context>
    <inkml:brush xml:id="br0">
      <inkml:brushProperty name="width" value="0.025" units="cm"/>
      <inkml:brushProperty name="height" value="0.025" units="cm"/>
    </inkml:brush>
  </inkml:definitions>
  <inkml:trace contextRef="#ctx0" brushRef="#br0">244 725 7335,'-14'6'1260,"-38"20"-616,-37 19 2512,71-36-766,-1-1 0,-32 8 0,61-19-1741,0-1 0,0-1 0,0 0 0,15-9 0,8-5-301,344-174 653,590-331-2904,-943 511 1489,-17 9-34,1 0 0,-1 0 0,0-1 0,-1 0 0,1 0 0,-1 0-1,10-11 1,-16 16 392,0 0-1,0 0 0,0 0 0,1 0 0,-1-1 1,0 1-1,0 0 0,0 0 0,0 0 1,0 0-1,0 0 0,0 0 0,0-1 1,0 1-1,0 0 0,0 0 0,0 0 0,0 0 1,1 0-1,-1-1 0,0 1 0,0 0 1,0 0-1,0 0 0,-1 0 0,1 0 1,0-1-1,0 1 0,0 0 0,0 0 0,0 0 1,0 0-1,0 0 0,0-1 0,0 1 1,0 0-1,0 0 0,0 0 0,0 0 1,-1 0-1,1 0 0,0 0 0,0-1 0,0 1 1,0 0-1,0 0 0,0 0 0,-1 0 1,1 0-1,0 0 0,0 0 0,0 0 1,0 0-1,0 0 0,-1 0 0,-11-1-2098,9 2 1254,-33 0-6413</inkml:trace>
</inkml:ink>
</file>

<file path=ppt/ink/ink3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1:57.726"/>
    </inkml:context>
    <inkml:brush xml:id="br0">
      <inkml:brushProperty name="width" value="0.025" units="cm"/>
      <inkml:brushProperty name="height" value="0.025" units="cm"/>
    </inkml:brush>
  </inkml:definitions>
  <inkml:trace contextRef="#ctx0" brushRef="#br0">728 75 8584,'0'0'1618,"9"-9"-166,-3 4-1075,-1-1-35,0 0 1,1 0 0,0 1-1,0 0 1,0 1-1,1-1 1,-1 1 0,1 0-1,0 1 1,1 0 0,-1 0-1,12-3 1,-19 7-294,0-1-1,1 1 1,-1 0-1,0 0 1,1 0 0,-1 0-1,0-1 1,0 1-1,0 0 1,0 0 0,0 0-1,0 0 1,0-1-1,0 1 1,0 0 0,0 0-1,0 0 1,-1 0-1,1 0 1,0-1-1,0 1 1,-1 0 0,1 0-1,-1-1 1,1 1-1,-1 0 1,1 0 0,-2 0-1,-12 19 289,-1 0 0,-1-1 0,-1-1 0,-29 25-1,10-9-39,-200 186 1765,-182 185 1860,416-402-3897,-26 33 226,28-35-249,-1-1-1,1 1 1,-1-1-1,1 1 1,-1-1-1,1 1 1,-1-1-1,1 1 1,0-1 0,-1 1-1,1 0 1,0-1-1,0 1 1,0 0-1,-1-1 1,1 1-1,0 0 1,0-1 0,0 1-1,0 0 1,0-1-1,0 1 1,0 0-1,0-1 1,0 1-1,1 0 1,-1 0 0,0-1-1,0 1 1,1-1-1,-1 1 1,0 0-1,1-1 1,-1 1 0,0-1-1,1 1 1,-1-1-1,1 1 1,-1-1-1,1 1 1,-1-1-1,1 1 1,-1-1 0,1 0-1,0 1 1,-1-1-1,1 0 1,0 1-1,-1-1 1,1 0-1,0 0 1,-1 0 0,1 0-1,0 0 1,1 0-1,9 1-9,0-1-1,0-1 0,0 0 1,0 0-1,0-2 1,21-5-1,68-32 123,-62 24-88,403-178-140,-112 48-3386,-180 80-995,-13 5-4345</inkml:trace>
</inkml:ink>
</file>

<file path=ppt/ink/ink3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02.164"/>
    </inkml:context>
    <inkml:brush xml:id="br0">
      <inkml:brushProperty name="width" value="0.025" units="cm"/>
      <inkml:brushProperty name="height" value="0.025" units="cm"/>
    </inkml:brush>
  </inkml:definitions>
  <inkml:trace contextRef="#ctx0" brushRef="#br0">37 5 7655,'0'0'10373,"-6"5"-9145,1 8-805,0-1-1,0 0 1,1 1 0,1 0 0,0 0 0,1 0 0,0 0 0,1 0 0,0 0 0,1 1 0,1-1 0,3 22 0,-3-33-394,-1 0 1,0-1-1,1 1 0,0-1 1,-1 1-1,1-1 0,0 1 1,0-1-1,0 0 1,0 1-1,0-1 0,0 0 1,0 0-1,0 0 0,0 0 1,1 0-1,-1 0 0,0 0 1,1 0-1,-1 0 0,1 0 1,-1-1-1,1 1 0,-1-1 1,1 1-1,0-1 0,-1 0 1,1 0-1,-1 1 0,1-1 1,0 0-1,-1 0 0,1 0 1,0-1-1,-1 1 0,1 0 1,-1-1-1,1 1 0,0-1 1,-1 1-1,3-2 0,4-1 130,0-1 0,0 1 0,-1-1-1,1-1 1,-1 0 0,10-7 0,6-11 17,-1-1 0,38-52 0,-14 16-32,-46 60-138,0 0 0,0 0 0,0 0 0,1 0 0,-1 0-1,0-1 1,0 1 0,0 0 0,0 0 0,0 0 0,0 0 0,0 0 0,1 0-1,-1 0 1,0 0 0,0 0 0,0 0 0,0 0 0,0 0 0,1 0-1,-1 0 1,0 0 0,0 0 0,0 0 0,0 0 0,0 0 0,0 0-1,1 0 1,-1 1 0,0-1 0,0 0 0,0 0 0,0 0 0,0 0 0,0 0-1,0 0 1,0 0 0,1 0 0,-1 0 0,0 1 0,0-1 0,0 0-1,0 0 1,0 0 0,0 0 0,0 0 0,0 0 0,0 0 0,0 1 0,0-1-1,0 0 1,0 0 0,0 0 0,0 0 0,0 0 0,0 1 0,0-1-1,0 0 1,0 0 0,0 0 0,0 0 0,0 0 0,0 1 0,2 18 310,-1 25 247,-1-41-494,-1 18 295,1-13-301,-1-1 0,1 0 0,0 0 0,1 0 0,0 1 1,2 8-1,-3-15-53,1 0 1,0 1-1,-1-1 1,1 0 0,0 0-1,-1 0 1,1 1-1,0-1 1,0 0-1,0 0 1,0 0-1,0-1 1,0 1 0,1 0-1,-1 0 1,0-1-1,0 1 1,0 0-1,1-1 1,-1 1-1,0-1 1,1 0-1,-1 1 1,0-1 0,1 0-1,-1 0 1,1 0-1,-1 0 1,0 0-1,1 0 1,-1 0-1,1 0 1,-1-1 0,0 1-1,1-1 1,-1 1-1,0-1 1,2 0-1,9-4 48,-1 0 0,1-1 0,-1 0-1,-1-1 1,1-1 0,-1 1 0,0-1-1,12-14 1,-12 12-18,0 1 1,0 0-1,0 1 1,1 0-1,1 1 1,-1 0-1,16-7 1,-26 14-36,0-1 0,-1 1 1,1 0-1,0 0 0,0-1 1,-1 1-1,1 0 0,0 0 0,0 0 1,-1 0-1,1 0 0,0 0 0,0 0 1,0 0-1,-1 0 0,1 0 1,0 0-1,0 1 0,-1-1 0,1 0 1,0 0-1,-1 1 0,1-1 1,0 0-1,-1 1 0,1-1 0,0 1 1,-1-1-1,1 1 0,-1-1 1,1 1-1,-1 0 0,1-1 0,-1 1 1,1-1-1,0 3 0,6 33 428,-1 2-9,-6-37-416,1 0-1,-1 0 1,1 0 0,-1 0-1,0 0 1,1 0 0,0 0 0,-1 0-1,1-1 1,0 1 0,-1 0-1,1 0 1,0-1 0,0 1 0,-1 0-1,1-1 1,0 1 0,0-1 0,0 1-1,0-1 1,0 0 0,0 1-1,0-1 1,0 0 0,0 0 0,0 1-1,0-1 1,2 0 0,4-1 25,0-1 0,0 0 0,0 0 0,0 0 0,-1-1 0,1 0 0,-1 0 0,1-1 0,-1 0 0,0 0 1,-1 0-1,1-1 0,-1 0 0,0 0 0,8-10 0,-8 9-204,1 0-1,-1 1 1,1-1 0,0 1 0,1 0-1,-1 0 1,1 1 0,0 0 0,0 0-1,0 1 1,0 0 0,1 0 0,13-3-1,-20 6 62,0 0-1,-1 0 0,1 0 0,-1 0 1,1 0-1,-1 0 0,1 0 0,-1 0 1,1 1-1,0-1 0,-1 0 0,1 0 1,-1 1-1,1-1 0,-1 0 0,0 0 1,1 1-1,-1-1 0,1 1 1,-1-1-1,1 0 0,-1 1 0,0-1 1,1 1-1,-1-1 0,0 1 0,0-1 1,1 1-1,-1-1 0,0 1 0,0-1 1,0 1-1,0-1 0,1 2 1</inkml:trace>
</inkml:ink>
</file>

<file path=ppt/ink/ink3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02.494"/>
    </inkml:context>
    <inkml:brush xml:id="br0">
      <inkml:brushProperty name="width" value="0.025" units="cm"/>
      <inkml:brushProperty name="height" value="0.025" units="cm"/>
    </inkml:brush>
  </inkml:definitions>
  <inkml:trace contextRef="#ctx0" brushRef="#br0">0 1 17873,'0'0'9961</inkml:trace>
</inkml:ink>
</file>

<file path=ppt/ink/ink3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03.843"/>
    </inkml:context>
    <inkml:brush xml:id="br0">
      <inkml:brushProperty name="width" value="0.025" units="cm"/>
      <inkml:brushProperty name="height" value="0.025" units="cm"/>
    </inkml:brush>
  </inkml:definitions>
  <inkml:trace contextRef="#ctx0" brushRef="#br0">112 218 13997,'0'0'4159,"-9"10"-2659,-4 8-1125,1 0 0,1 0 0,0 1 1,1 0-1,2 1 0,0 0 0,0 1 0,2 0 0,1 0 0,-4 31 1,8-45-314,1-1 36,-1 0 0,1 0 0,0 0 0,0 0 0,1 0-1,0 0 1,2 7 0,-3-12-45,1 1 0,0-1 0,0 0 1,0 1-1,0-1 0,0 0 0,0 1 0,0-1 0,0 0 0,1 0 1,-1 0-1,0 0 0,1 0 0,-1-1 0,1 1 0,-1 0 0,1-1 0,-1 1 1,1-1-1,0 1 0,-1-1 0,1 0 0,-1 1 0,1-1 0,0 0 1,-1 0-1,1 0 0,0 0 0,2-1 0,6-1 107,-1 0-1,0 0 1,-1-1-1,1 0 1,0 0-1,-1-1 1,0 0-1,0-1 1,0 0-1,0 0 1,-1 0-1,0-1 1,9-9-1,10-11-21,43-57 0,-49 58-96,-1-2 0,-1 0 0,-2-1 0,0-1 0,-2-1 0,18-54 0,-32 78-9,-2 7-23,-8 14-33,-11 29 8,-51 147 182,63-162-72,1 1 1,2 0 0,1 0 0,-2 53 0,7-81-88,0-1-1,0 1 1,0 0 0,0 0-1,0 0 1,1 0-1,-1-1 1,1 1 0,-1 0-1,1 0 1,0-1-1,-1 1 1,1 0 0,0-1-1,0 1 1,0-1-1,0 1 1,1-1 0,-1 1-1,0-1 1,1 0-1,-1 0 1,2 2 0,0-2-1,1 0 1,-1 0 0,0 0-1,0 0 1,0 0 0,1 0-1,-1-1 1,0 0 0,1 1-1,-1-1 1,0-1 0,4 1-1,5-2 14,0 0 0,-1-1-1,0-1 1,1 1 0,-1-2-1,17-8 1,2-7-3,-1 0 0,0-2 0,-2-1-1,0-2 1,37-44 0,-48 51-2,-16 17-16,0 1 1,0 0-1,0 0 1,0 0-1,0-1 1,0 1-1,1 0 1,-1 0-1,0 0 1,0-1-1,0 1 1,0 0-1,1 0 1,-1 0-1,0 0 1,0 0-1,0-1 1,1 1-1,-1 0 1,0 0-1,0 0 1,1 0-1,-1 0 1,0 0-1,0 0 1,0 0-1,1 0 1,-1 0-1,0 0 1,0 0-1,1 0 1,-1 0-1,0 0 1,0 0-1,1 0 1,-1 0-1,0 0 1,0 0-1,1 0 1,-1 1-1,0-1 1,0 0-1,0 0 1,1 0-1,-1 0 1,0 0-1,0 1 1,0-1-1,0 0 1,1 0-1,-1 0 1,0 1-1,0-1 1,0 0-1,0 0 1,0 0-1,0 1 1,0-1-1,0 0 1,0 0-1,0 1 1,0-1-1,0 1 1,1 10 223,-22 114 1549,21-125-1766,0 0 0,0 1 1,0-1-1,0 0 0,1 1 1,-1-1-1,0 0 0,0 1 1,0-1-1,0 0 1,0 1-1,1-1 0,-1 0 1,0 0-1,0 1 0,1-1 1,-1 0-1,0 0 0,0 0 1,1 1-1,-1-1 1,0 0-1,1 0 0,-1 0 1,0 0-1,1 0 0,-1 1 1,0-1-1,1 0 0,-1 0 1,0 0-1,1 0 0,-1 0 1,0 0-1,1 0 1,-1 0-1,0 0 0,1 0 1,-1 0-1,0-1 0,1 1 1,-1 0-1,0 0 0,1 0 1,16-7 136,0-5-136,-1-1 0,0 0 0,0-1 0,19-24 0,28-24-32,-61 60 3,0 1 1,-1-1-1,1 1 0,0 0 1,0 0-1,0-1 1,1 1-1,-1 1 1,0-1-1,0 0 0,4 0 1,-6 1 7,1 0 1,0 0-1,-1 0 0,1 0 1,-1 0-1,1 1 0,0-1 1,-1 0-1,1 0 0,-1 1 1,1-1-1,0 0 0,-1 1 1,1-1-1,-1 1 1,1-1-1,-1 0 0,1 1 1,-1-1-1,0 1 0,1 0 1,-1-1-1,0 1 0,1-1 1,-1 1-1,0-1 0,0 1 1,1 0-1,-1-1 0,0 1 1,0 0-1,0-1 0,0 1 1,0 0-1,0-1 1,0 1-1,0 0 0,0-1 1,0 2-1,-1 11 238,1-3-592,0 1 0,0-1-1,1 0 1,3 15 0,-4-24 256,1 0 1,-1 0-1,0-1 0,0 1 1,1 0-1,-1 0 1,1 0-1,-1 0 0,1-1 1,-1 1-1,1 0 1,-1 0-1,1-1 0,0 1 1,-1 0-1,1-1 0,0 1 1,-1-1-1,1 1 1,0-1-1,0 1 0,0-1 1,1 1-1,-1-1-96,1-1 0,-1 1-1,1 0 1,0 0 0,-1-1-1,1 1 1,-1-1 0,1 0-1,-1 1 1,1-1 0,-1 0-1,1 0 1,-1 0 0,0 0-1,0 0 1,1 0 0,-1 0-1,1-2 1,14-14-1978,-2 0-1,0-1 1,-1 0 0,0-1 0,13-29-1,11-31-2260,-5-1 3380,-1 6 4694,-20 44-1777,-7 19-271,0 1 1,0 0-1,1 0 1,11-17 0,-11 25 1226,-5 10-1706,-1-6-787,-3 29 753,-2 0-1,-1 0 1,-13 33 0,-10 47 42,22-65-1890,3 0 0,-1 67-1,6-109 715,1 0 0,0 0 0,-1-1 0,1 1 0,0 0 0,1-1 0,-1 1 0,1-1 0,2 4-1,-4-6-51,0 0 0,0-1 0,1 1 0,-1 0 0,1-1 0,-1 1 0,1 0 0,-1-1-1,1 1 1,-1 0 0,1-1 0,0 1 0,-1-1 0,1 1 0,0-1 0,-1 0 0,1 1-1,0-1 1,0 0 0,-1 1 0,1-1 0,0 0 0,0 0 0,0 0 0,-1 0 0,1 0-1,0 0 1,0 0 0,0 0 0,0 0 0,-1 0 0,1 0 0,0 0 0,0 0-1,0-1 1,-1 1 0,1 0 0,0-1 0,-1 1 0,1 0 0,0-1 0,0 1 0,-1-1-1,1 1 1,-1-1 0,1 0 0,-1 1 0,2-2 0,0-2-75,1 0 0,-1-1 0,0 1 0,-1-1 0,1 0 0,-1 1 0,0-1 0,0 0 0,0 0 1,0 0-1,-1 0 0,0-8 0,-5-62 1984,4 73-1422,1 0 0,-1 0 0,1-1 0,0 1 0,0 0 1,-1 0-1,2-1 0,-1 1 0,0 0 0,0 0 0,2-4 1,-1 5-185,0 0 0,1 1 1,-1-1-1,1 0 1,-1 1-1,1 0 1,-1-1-1,1 1 0,-1 0 1,1 0-1,-1 0 1,1 0-1,0 0 0,-1 0 1,3 0-1,5 1-826,4-2 879,-1 0 1,1-1-1,-1-1 0,0 0 0,0 0 1,0-1-1,11-5 0,-17 6-76,-1 0-1,0 1 1,0-1-1,-1-1 0,1 1 1,-1-1-1,0 0 1,5-4-1,-8 6-74,1 0-1,-1 0 1,1 0 0,-1-1-1,0 1 1,0 0 0,0 0 0,0-1-1,-1 1 1,1-1 0,0 1-1,-1-1 1,0 1 0,0-1-1,1 1 1,-1-1 0,-1 1-1,0-5 1,1 6-64,0 1 0,-1-1 0,1 0-1,-1 1 1,1-1 0,-1 0 0,1 1 0,-1-1 0,0 1 0,1-1-1,-1 1 1,0-1 0,1 1 0,-1-1 0,0 1 0,0 0 0,1-1-1,-1 1 1,0 0 0,0 0 0,0 0 0,0-1 0,1 1 0,-1 0-1,0 0 1,0 0 0,0 0 0,1 0 0,-1 1 0,0-1 0,0 0-1,0 0 1,0 1 0,-1-1 0,-28 12 30,25-7-40,0-1 1,1 1-1,0 0 1,-1 0-1,2 0 1,-1 0-1,1 1 1,0-1-1,0 1 0,0 0 1,1 0-1,0 0 1,-3 12-1,5-16-10,-1 1 0,1-1 0,-1 0 0,1 1 0,0-1 0,0 0 0,0 1 0,0-1 0,0 0 0,1 1 0,-1-1 0,1 0 0,-1 1 0,1-1 0,0 0 0,0 0 0,0 0 0,0 0 0,0 0 0,1 0 0,-1 0 0,0 0 0,1 0 0,0 0 0,-1-1 0,1 1 0,0-1 0,0 1 0,0-1 0,0 0 0,0 0 0,0 0 0,0 0 0,0 0 0,1 0 0,-1-1 0,0 1 0,0-1 0,1 1 0,1-1 0,23 2-173,-1-2 1,1-1-1,-1-1 1,1-1-1,31-8 0,52-5 127,-137-30 2548,22 34-2509,0 1-1,1-1 1,0 0 0,1-1-1,1 1 1,0-1 0,0 1-1,1-19 1,1 30-165,0-1 0,0 1 0,1-1 0,-1 1 0,1 0 0,-1-1 0,1 1 0,-1 0 0,1 0 0,0-1 0,0 1 0,-1 0 0,1 0 0,0 0 0,0 0 0,0 0 0,0 0 0,0 0 0,1 0 1,-1 1-1,0-1 0,0 0 0,1 1 0,-1-1 0,0 0 0,1 1 0,-1 0 0,0-1 0,1 1 0,-1 0 0,2 0 0,53-4-8920,-42 4 6178,26-2-2693</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8.730"/>
    </inkml:context>
    <inkml:brush xml:id="br0">
      <inkml:brushProperty name="width" value="0.025" units="cm"/>
      <inkml:brushProperty name="height" value="0.025" units="cm"/>
    </inkml:brush>
  </inkml:definitions>
  <inkml:trace contextRef="#ctx0" brushRef="#br0">203 31 11050,'0'0'2034,"-8"-6"-197,5 4-1575,0-1 1,-1 0 0,0 1-1,0 0 1,0 0 0,0 0-1,0 0 1,0 1 0,0-1-1,0 1 1,-1 0 0,1 1-1,-1-1 1,1 1 0,0 0-1,-1 0 1,1 0-1,-1 0 1,1 1 0,0 0-1,-1 0 1,1 0 0,0 0-1,0 1 1,0-1 0,0 1-1,0 0 1,0 0 0,-5 5-1,3-1-69,-1 0 0,2 0-1,-1 1 1,1 0 0,0 1 0,0-1-1,1 1 1,0 0 0,0 0 0,1 0-1,0 0 1,1 1 0,0-1 0,0 1-1,1 0 1,0-1 0,0 1 0,1 9-1,0-16-177,0 0 0,0 0 0,1 0 0,-1 0 0,0 0 0,1 0 0,0 0 0,-1 0 0,1 0 0,0 0 0,0 0 0,0 0 0,0-1 0,1 1 0,-1 0 0,0-1 0,1 1 0,-1-1 0,1 1 0,2 1 0,0-1 5,0 0 0,0 0 1,0 0-1,0-1 0,0 0 1,0 1-1,1-2 1,-1 1-1,8 0 0,-1 0 6,0-2-1,0 1 0,0-1 1,0-1-1,0 0 0,-1-1 1,18-5-1,-10-1-186,-1-1-1,0 0 1,0-1 0,-1-1-1,0 0 1,-1-1 0,-1-1-1,18-21 1,-58 107 572,23-63-122,-1 0 1,2 1-1,-1-1 0,2 1 0,-1-1 1,0 16-1,2-23-233,0 0 0,1 0 1,-1 0-1,0 0 0,1 0 1,-1 0-1,1 0 0,-1 0 0,1 0 1,0 0-1,0-1 0,0 1 1,0 0-1,0-1 0,0 1 1,0-1-1,1 1 0,-1-1 0,1 1 1,-1-1-1,1 0 0,-1 0 1,1 0-1,0 0 0,-1 0 0,1 0 1,0 0-1,0 0 0,0-1 1,0 1-1,0-1 0,0 1 1,0-1-1,0 0 0,-1 0 0,1 0 1,3 0-1,6 0 4,1-1 0,0 0 0,-1-1 0,1 0 0,-1 0 0,0-1 0,20-9-1,1-3-153,37-23 0,12-6-891,-81 43 965,1 1-1,-1-1 0,1 1 1,-1-1-1,1 1 1,-1 0-1,1-1 1,0 1-1,-1 0 1,1 0-1,0-1 1,-1 1-1,1 0 1,0 0-1,-1 0 1,1 0-1,0 0 1,0 0-1,-1 0 0,1 0 1,0 0-1,-1 0 1,1 0-1,0 1 1,-1-1-1,1 0 1,0 0-1,-1 1 1,1-1-1,-1 0 1,1 1-1,0-1 1,-1 1-1,1-1 1,-1 1-1,1-1 1,-1 1-1,1 0 1,2 31 146,0 5 495,-3-36-595,1 0 1,-1 0-1,0 1 0,1-1 0,-1 0 1,1 0-1,0 0 0,-1 0 1,1 0-1,0 0 0,-1-1 0,1 1 1,0 0-1,0 0 0,0 0 0,0-1 1,0 1-1,0 0 0,0-1 1,0 1-1,0-1 0,0 1 0,0-1 1,0 0-1,0 1 0,2-1 1,8 1-148,0 0 1,-1-2 0,1 1-1,-1-1 1,1 0 0,17-5-1,63-24-5370,-56 17 2018,21-6-1652,0-2 1159</inkml:trace>
</inkml:ink>
</file>

<file path=ppt/ink/ink3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04.205"/>
    </inkml:context>
    <inkml:brush xml:id="br0">
      <inkml:brushProperty name="width" value="0.025" units="cm"/>
      <inkml:brushProperty name="height" value="0.025" units="cm"/>
    </inkml:brush>
  </inkml:definitions>
  <inkml:trace contextRef="#ctx0" brushRef="#br0">199 23 14189,'0'-1'351,"0"1"-1,0-1 1,-1 0-1,1 0 1,0 1-1,0-1 1,-1 0-1,1 0 1,0 1-1,-1-1 1,1 0-1,0 1 1,-1-1-1,1 0 1,-1 1-1,1-1 1,-1 1-1,0-1 1,1 1-1,-1-1 1,1 1-1,-1-1 1,0 1-1,1 0 1,-2-1-1,-25-5 3364,-27 9-1732,47-1-1846,0 0 0,0 1 0,0 0 0,0 0 0,0 1 1,0 0-1,1 0 0,-10 8 0,13-10-127,1 0 0,-1 1-1,0-1 1,1 0 0,0 1 0,0 0 0,-1-1 0,2 1 0,-1 0 0,0 0-1,0 0 1,1 1 0,0-1 0,0 0 0,0 0 0,0 1 0,0-1 0,0 1-1,1-1 1,0 0 0,0 5 0,0-7-51,1 1 0,0 0-1,0-1 1,0 1 0,0-1 0,1 1-1,-1-1 1,0 1 0,1-1-1,-1 0 1,1 0 0,-1 0 0,1 0-1,-1 0 1,1 0 0,0 0 0,-1 0-1,1-1 1,0 1 0,0-1 0,0 1-1,-1-1 1,1 0 0,0 1 0,0-1-1,3-1 1,61 2-1916,-55-2 1347,16-1-749,1-2-1,-1 0 1,32-11 0,29-16 3358,-112 35 3201,3-2-4596,-20 13-69,2 1 0,-1 2 0,2 1 0,-61 43 0,87-52-1011,16-8-1782,23-10-1710,11-12-580,8-7-1745</inkml:trace>
</inkml:ink>
</file>

<file path=ppt/ink/ink3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04.641"/>
    </inkml:context>
    <inkml:brush xml:id="br0">
      <inkml:brushProperty name="width" value="0.025" units="cm"/>
      <inkml:brushProperty name="height" value="0.025" units="cm"/>
    </inkml:brush>
  </inkml:definitions>
  <inkml:trace contextRef="#ctx0" brushRef="#br0">215 323 18353,'-10'3'1687,"-7"4"-1074,1 0 0,1 1 0,-1 1 1,1 0-1,1 1 0,-15 13 0,22-17-219,0 1 0,0-1 0,0 1 0,1 1 0,0-1 0,0 1 0,0 0 0,1 0 0,1 1 0,0 0 0,0 0 0,0 0 0,1 0 0,-2 10 0,5-17-376,-1 0 1,1 0-1,0 0 0,0 0 1,0 0-1,0 0 0,0 0 1,1 0-1,-1 0 0,1 0 1,-1 0-1,1 0 0,0 0 1,-1 0-1,1 0 0,0 0 1,0-1-1,1 1 0,-1 0 1,0-1-1,0 1 1,1 0-1,-1-1 0,4 3 1,-1-2-5,1 1 1,-1-1-1,1-1 1,-1 1 0,1 0-1,0-1 1,0 0 0,0 0-1,-1-1 1,8 1-1,3-1-63,0 0-1,-1-1 1,1-1-1,-1 0 0,0-1 1,25-9-1,-24 5-22,0-1 0,0 0-1,0-1 1,-1-1 0,-1 0 0,0-1-1,0 0 1,-1-1 0,0-1 0,-1 0-1,-1 0 1,0-1 0,-1 0 0,14-29-1,-12 19 156,-2 0 0,-1 0 0,0-1-1,-2 0 1,-1 0 0,-1 0 0,-1-1-1,-1 1 1,-2-31 0,0 52-67,-1 0 1,1-1-1,0 1 0,-1 0 1,0 0-1,0 0 1,0 0-1,0 0 0,-1 0 1,0 0-1,0 0 0,0 1 1,0-1-1,0 1 0,-1-1 1,1 1-1,-1 0 1,0 0-1,0 0 0,0 0 1,-1 0-1,1 1 0,-5-3 1,3 3 3,0 0 0,0 1 0,0 0 0,0 0 0,0 0 1,0 0-1,0 1 0,-1 0 0,1 0 0,0 0 0,0 1 0,0-1 0,0 1 1,0 1-1,0-1 0,0 1 0,0-1 0,0 2 0,-4 1 0,-4 3 16,1 1 0,0 0-1,1 1 1,0 0 0,0 0-1,-18 22 1,22-23 42,0 1 0,1-1 1,0 1-1,0 0 0,1 1 0,0-1 1,1 1-1,0 0 0,1 0 0,-3 12 1,6-20-79,-1 0 1,1 1-1,0-1 1,0 0-1,0 1 1,0-1-1,0 0 0,1 1 1,-1-1-1,1 0 1,-1 0-1,1 1 1,0-1-1,0 0 1,0 0-1,0 0 1,0 0-1,0 0 1,1 0-1,-1 0 0,1 0 1,-1-1-1,1 1 1,0 0-1,-1-1 1,1 0-1,0 1 1,0-1-1,0 0 1,0 0-1,1 0 1,-1 0-1,0 0 0,0-1 1,0 1-1,5 0 1,8 2-255,1-2 0,-1 1 0,1-2 0,24-2 0,-16 1-516,139-6-1558,-161 7 2393,1 1 0,-1-1 0,0 1 0,0 0 1,0 0-1,0 0 0,0 0 0,0 0 0,0 0 0,0 0 0,0 0 0,0 1 0,0-1 1,-1 1-1,1-1 0,-1 1 0,1 0 0,-1 0 0,0 0 0,1 0 0,-1 0 0,0 0 0,0 0 1,0 0-1,-1 0 0,1 0 0,0 0 0,-1 1 0,0-1 0,1 0 0,-1 0 0,0 1 1,0 1-1,1 15 581,-1 0 1,0 0 0,-3 19 0,1-21-494,2-10-226,-1 1-672,0 0 0,1 0 0,0-1 0,0 1 0,3 14 0,-2-21 546,-1 1 1,1-1-1,-1 0 0,1 0 0,-1 1 1,1-1-1,0 0 0,0 0 1,-1 0-1,1 0 0,0 0 1,0 0-1,0 0 0,0 0 1,0 0-1,0 0 0,1 0 1,-1-1-1,0 1 0,0 0 0,0-1 1,1 1-1,-1-1 0,0 0 1,1 1-1,-1-1 0,0 0 1,1 0-1,-1 0 0,1 0 1,-1 0-1,0 0 0,1 0 0,-1 0 1,0 0-1,1-1 0,-1 1 1,0-1-1,1 1 0,0-1 1,16-8-10239</inkml:trace>
</inkml:ink>
</file>

<file path=ppt/ink/ink3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04.999"/>
    </inkml:context>
    <inkml:brush xml:id="br0">
      <inkml:brushProperty name="width" value="0.025" units="cm"/>
      <inkml:brushProperty name="height" value="0.025" units="cm"/>
    </inkml:brush>
  </inkml:definitions>
  <inkml:trace contextRef="#ctx0" brushRef="#br0">1 1 22261,'0'0'6406,"2"50"-5029,-2-19-223,6 1-578,-1 2-416,4-2-96,1-3-320,4-3-737,-2-7-865,1-8-1217,0-9-1249,-2-2-2850</inkml:trace>
</inkml:ink>
</file>

<file path=ppt/ink/ink3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05.331"/>
    </inkml:context>
    <inkml:brush xml:id="br0">
      <inkml:brushProperty name="width" value="0.025" units="cm"/>
      <inkml:brushProperty name="height" value="0.025" units="cm"/>
    </inkml:brush>
  </inkml:definitions>
  <inkml:trace contextRef="#ctx0" brushRef="#br0">1 259 15631,'0'0'13116,"12"10"-12037,-2-2-852,-6-4-148,1 0-1,0 0 0,1 0 1,-1 0-1,1-1 0,0 0 0,0 0 1,0 0-1,0-1 0,0 0 1,0 0-1,1 0 0,10 0 0,-1-1-35,0-1-1,0-1 1,0 0-1,-1-2 1,1 1-1,-1-2 1,0 0-1,29-12 1,-35 12-4,0-1 0,0 0-1,-1 0 1,0-1 0,0 0 0,0 0 0,0-1-1,-1 0 1,0 0 0,-1-1 0,0 1 0,0-2 0,0 1-1,-1 0 1,5-13 0,-9 19-32,0 1 1,0-1-1,0 0 1,-1 0-1,1 0 0,-1 0 1,1 1-1,-1-1 0,0 0 1,1 0-1,-1 0 0,0 0 1,0 0-1,0 0 0,-1 0 1,1 0-1,0 0 0,-1 0 1,1 1-1,-2-5 1,1 5 1,0 0 1,-1 0 0,1 0 0,0 1-1,0-1 1,-1 0 0,1 0-1,0 1 1,-1-1 0,1 1 0,0-1-1,-1 1 1,1-1 0,-1 1 0,1 0-1,-1 0 1,1 0 0,-1 0 0,1 0-1,-3 0 1,-3 1 16,-1 0-1,1 1 1,0 0-1,-1 0 1,1 1-1,0-1 1,1 1-1,-1 1 1,-9 5-1,3 2-25,1 0 0,0 0 0,0 1 0,1 0 0,1 1 0,-13 21 0,18-27 0,1 0 0,0 0 0,1 1 0,0-1 0,0 1 0,0 0 0,1 0 0,0 0 0,1 0 0,0 0 0,0 0 0,0 1 0,1-1 0,3 16 0,-2-20-6,1 0-1,0 0 1,0-1 0,0 1-1,0-1 1,1 1 0,0-1-1,-1 0 1,1 0 0,0 0-1,0 0 1,1-1 0,-1 1-1,1-1 1,-1 0 0,1 0-1,0 0 1,0-1 0,-1 1-1,1-1 1,0 0 0,1 0-1,-1 0 1,0 0 0,0-1-1,8 0 1,-5 1-53,-1-1 0,0 1-1,0-1 1,0-1 0,0 1-1,0-1 1,0 0 0,0 0-1,0-1 1,0 0 0,0 0-1,0 0 1,-1-1 0,1 0-1,-1 0 1,0 0 0,10-9-1,-13 9-441,1-1 0,-1 1 0,0-1 0,0 0-1,0 0 1,-1 0 0,1 0 0,-1 0 0,0 0 0,1-9-1,-2-44-9599,-6 9-3763</inkml:trace>
  <inkml:trace contextRef="#ctx0" brushRef="#br0" timeOffset="1">185 1 13068,'0'0'12877,"66"34"-15920,-27-22-3299</inkml:trace>
</inkml:ink>
</file>

<file path=ppt/ink/ink3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05.704"/>
    </inkml:context>
    <inkml:brush xml:id="br0">
      <inkml:brushProperty name="width" value="0.025" units="cm"/>
      <inkml:brushProperty name="height" value="0.025" units="cm"/>
    </inkml:brush>
  </inkml:definitions>
  <inkml:trace contextRef="#ctx0" brushRef="#br0">211 401 19474,'0'0'3833,"-10"-4"-2119,6 2-1560,0 1 1,0-1-1,0 1 1,0-1-1,0 1 1,0 0-1,-1 1 0,1-1 1,0 1-1,-1 0 1,1 0-1,0 0 1,-1 1-1,1-1 0,0 1 1,-1 0-1,1 0 1,0 1-1,0-1 1,0 1-1,0 0 1,0 0-1,1 0 0,-1 1 1,1-1-1,-1 1 1,-3 3-1,-2 3 16,1 0-1,0 1 1,1-1 0,0 1-1,0 1 1,1 0-1,0 0 1,1 0 0,0 0-1,1 1 1,-4 16-1,7-23-104,0-1 0,1 1 0,-1-1 0,1 1 0,0 0 0,0-1 0,0 1 0,1-1 0,0 1-1,0-1 1,0 1 0,0-1 0,1 1 0,2 5 0,-2-7-45,0 0-1,1 0 1,-1-1 0,1 1-1,0 0 1,0-1 0,-1 0-1,2 1 1,-1-1 0,0 0-1,0-1 1,1 1 0,-1-1-1,1 1 1,-1-1 0,1 0-1,0 0 1,-1-1 0,1 1-1,4 0 1,3-1-20,-1 0 0,1 0 0,0-1 0,-1-1 0,1 0 0,-1 0 0,1-1 0,-1 0 0,0-1 0,0 0 0,0 0 0,-1-1 0,0-1 0,0 1 0,0-1 0,0-1 0,-1 0 0,0 0 0,-1-1 0,11-13 0,3-4 0,-2-1 0,-1-2 0,-1 1 0,-1-2 0,19-49 0,-21 42 0,-1-1 0,-2-1 0,-1 0 0,-3-1 0,-1 0 0,2-62 0,-8 99 0,1 1 0,-1 0 0,0 0 0,0 0 0,0 0 0,0 0 0,0 0 0,0 0 0,0 0 0,0 0 0,0-1 0,0 1 0,0 0 0,-1 0 0,1 0 0,0 0 0,-1 0 0,1 0 0,-1 0 0,0 0 0,1 0 0,-1 0 0,1 1 0,-1-1 0,0 0 0,0 0 0,0 0 0,1 1 0,-1-1 0,-2 0 0,2 1 0,-1 1 0,1 0 0,0 0 0,-1-1 0,1 1 0,0 0 0,0 0 0,0 1 0,0-1 0,0 0 0,0 0 0,0 1 0,0-1 0,0 0 0,0 1 0,1-1 0,-1 0 0,1 1 0,-1-1 0,1 1 0,-1 1 0,-3 10-18,1 0-1,0 1 1,1-1 0,0 1 0,1-1-1,0 1 1,2-1 0,-1 1 0,1 0-1,1-1 1,1 0 0,0 1 0,0-1-1,2 0 1,-1-1 0,2 1 0,0-1-1,8 15 1,-2-9-156,1-1 0,0 1-1,1-2 1,1 0 0,1-1 0,0 0-1,1-2 1,0 0 0,1 0 0,35 17 0,-10-13-4519,-5-11-3149</inkml:trace>
</inkml:ink>
</file>

<file path=ppt/ink/ink3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08.577"/>
    </inkml:context>
    <inkml:brush xml:id="br0">
      <inkml:brushProperty name="width" value="0.025" units="cm"/>
      <inkml:brushProperty name="height" value="0.025" units="cm"/>
    </inkml:brush>
  </inkml:definitions>
  <inkml:trace contextRef="#ctx0" brushRef="#br0">4 397 12139,'0'0'5003,"-1"-9"-3012,0 4-1756,1-1 0,-1 0 0,1 1 0,0-1 1,0 0-1,0 1 0,1-1 0,0 0 0,0 1 0,1-1 1,-1 1-1,1 0 0,0-1 0,1 1 0,-1 0 0,1 0 1,0 0-1,5-5 0,-6 6-117,1 1 1,0-1-1,0 1 1,0 0-1,0 0 0,1 0 1,-1 0-1,1 0 0,0 1 1,0-1-1,0 1 1,0 0-1,0 0 0,0 1 1,0-1-1,9-1 1,-12 4-104,0-1 1,-1 0 0,1 1 0,0-1 0,0 1 0,-1-1 0,1 1 0,0 0 0,0-1 0,-1 1-1,1 0 1,-1-1 0,1 1 0,-1 0 0,1 0 0,-1-1 0,1 1 0,-1 0 0,0 0 0,1 0 0,-1 0-1,0 0 1,0-1 0,1 1 0,-1 0 0,0 0 0,0 0 0,0 0 0,0 0 0,-1 1-1,1 40 632,0-29-361,-4 50 398,2-44-616,1 1 0,0-1 0,3 25-1,-2-43-61,0 0-1,1 0 0,-1 0 0,0 1 1,0-1-1,1 0 0,-1 0 0,1 0 0,-1 0 1,1 0-1,-1 0 0,1 0 0,0 0 0,0 0 1,-1 0-1,1 0 0,0 0 0,0 0 0,0-1 1,0 1-1,0 0 0,0-1 0,0 1 1,0 0-1,0-1 0,0 0 0,0 1 0,0-1 1,1 1-1,-1-1 0,0 0 0,0 0 0,0 0 1,1 0-1,-1 0 0,0 0 0,0 0 0,0 0 1,0 0-1,1-1 0,-1 1 0,0 0 1,0-1-1,0 1 0,2-2 0,3 0 58,0-1 0,0 0 0,-1 0-1,1 0 1,-1-1 0,0 1 0,7-7 0,7-10 96,-1-1 0,-1 0 0,16-26 0,-26 37-129,-2 1 1,1-1-1,-1-1 1,-1 1-1,1-1 1,-2 1-1,0-1 1,0 0-1,-1 0 1,1-15-1,-3 25 93,-1 3 21,-7 19-140,1 0 1,-6 30-1,11-41 4,1-1 0,-1 1 0,2 0 0,-1-1 0,1 1 0,1 0 0,0-1 0,2 12 0,-3-21-1,0 1 0,0 0 0,0-1-1,1 1 1,-1-1 0,0 1-1,1 0 1,-1-1 0,0 1 0,1-1-1,-1 1 1,1-1 0,-1 1-1,1-1 1,-1 1 0,1-1 0,-1 1-1,1-1 1,-1 0 0,1 1-1,-1-1 1,1 0 0,0 1 0,-1-1-1,1 0 1,0 0 0,-1 0-1,1 0 1,1 1 0,22-9 329,16-22 424,-27 15-698,0-1 0,-1 0 0,-1-1 0,-1 0 0,0-1 0,-1 0 0,-1 0 0,-1-1 0,0 0 0,-1-1 0,-2 1 0,4-26 0,-32 143-401,16-72 369,1 2 0,2-1 0,-3 32 0,8-59-25,-1 1 0,1-1 0,0 0 0,0 1 0,0-1 0,0 0 0,0 1 0,0-1 0,0 0 0,0 1 0,0-1 0,0 0 0,0 1 0,0-1 0,0 0 0,0 1 0,0-1 0,1 0 0,-1 1 0,0-1 0,0 0 0,0 0 0,0 1 0,1-1 0,-1 0 0,0 1 0,0-1 0,0 0 0,1 0 0,-1 0 0,0 1 0,1-1 0,-1 0 0,0 0 0,0 0 0,1 0 0,-1 1 0,0-1 0,1 0 0,-1 0 0,0 0 0,1 0 0,-1 0 0,18-9 108,17-25 18,-34 33-120,47-54 135,-30 33-170,1 1 0,1 0 1,0 1-1,27-18 0,-47 37 19,1 0 0,0 1 0,0-1 0,-1 0 0,1 0 0,0 1 0,0-1 0,0 1 0,0-1 1,0 1-1,0-1 0,0 1 0,0 0 0,0-1 0,0 1 0,0 0 0,0 0 0,0 0 0,0 0 0,0 0 0,0 0 0,0 0 1,0 0-1,0 0 0,0 0 0,0 1 0,0-1 0,0 0 0,0 1 0,0-1 0,0 0 0,-1 1 0,1-1 0,0 1 1,0 0-1,0-1 0,0 1 0,-1 0 0,1-1 0,0 1 0,-1 0 0,1 0 0,-1 0 0,1 0 0,-1 0 0,1-1 0,-1 1 1,1 0-1,0 2 0,1 6-12,0 0 1,-1 1 0,0-1-1,0 17 1,-1-8 55,1 10-14,-1-19-19,0 0 1,0 1-1,1-1 0,0 0 0,1 0 1,0 0-1,5 14 0,-7-23 0,1 1 0,-1-1-1,1 1 1,-1 0 0,0-1 0,1 1-1,0-1 1,-1 0 0,1 1-1,-1-1 1,1 1 0,-1-1 0,1 0-1,0 1 1,-1-1 0,1 0-1,0 0 1,-1 1 0,1-1 0,0 0-1,-1 0 1,1 0 0,0 0 0,0 0-1,-1 0 1,1 0 0,0 0-1,-1 0 1,1-1 0,0 1 0,-1 0-1,1 0 1,0 0 0,-1-1 0,1 1-1,0 0 1,-1-1 0,1 1-1,-1-1 1,1 1 0,-1-1 0,1 1-1,-1-1 1,1 1 0,-1-1 0,1 1-1,-1-2 1,24-28 252,-24 29-257,8-11-1,-2 1 0,1-1 0,-2-1 0,0 1 0,0-1 0,-1 0 0,-1 0 0,0 0 0,0 0 0,-2-1 0,0 1 0,0-1 0,-1 1 0,-3-21 0,2 29 0,-1 1 0,1 0 0,-1 0 0,0 0 0,0 1 0,-1-1 0,1 0 0,-1 1 0,1-1 0,-1 1 0,-5-4 0,7 6 0,0-1 0,-1 1 0,1 0 0,0 0 0,-1 0 0,1 0 0,-1 0 0,1 0 0,-1 0 0,0 0 0,1 1 0,-1-1 0,0 1 0,1-1 0,-1 1 0,0 0 0,0-1 0,0 1 0,1 0 0,-1 0 0,0 0 0,0 1 0,1-1 0,-1 0 0,0 1 0,0-1 0,1 1 0,-1-1 0,0 1 0,-2 1 0,4-1 0,-1-1 0,0 0 0,1 0 0,-1 0 0,1 1 0,-1-1 0,1 0 0,-1 1 0,1-1 0,-1 0 0,1 1 0,-1-1 0,1 1 0,-1-1 0,1 1 0,0-1 0,-1 1 0,1-1 0,0 1 0,-1-1 0,1 1 0,0-1 0,0 1 0,0-1 0,0 1 0,-1 0 0,1-1 0,0 1 0,0-1 0,0 1 0,0 0 0,0-1 0,0 1 0,0-1 0,0 1 0,1 0 0,-1-1 0,0 1 0,0-1 0,0 1 0,1-1 0,-1 1 0,0-1 0,1 1 0,-1-1 0,0 1 0,1-1 0,-1 1 0,1-1 0,-1 1 0,1-1 0,-1 0 0,1 1 0,2 0 0,-1 1 0,1-1 0,0 0 0,0 0 0,-1 0 0,1 0 0,0-1 0,0 1 0,6-1 0,1 0-398,0-1 1,0-1-1,-1 1 1,1-1-1,0-1 1,12-5-1,0-1-2293,0-2-1,0-1 1,24-17-1,-11 2-10472</inkml:trace>
</inkml:ink>
</file>

<file path=ppt/ink/ink3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10.737"/>
    </inkml:context>
    <inkml:brush xml:id="br0">
      <inkml:brushProperty name="width" value="0.025" units="cm"/>
      <inkml:brushProperty name="height" value="0.025" units="cm"/>
    </inkml:brush>
  </inkml:definitions>
  <inkml:trace contextRef="#ctx0" brushRef="#br0">7 240 18097,'0'0'6545,"0"16"-6118,4 126 884,25 165-1,-19-278-587,-10-29-703,0 1 0,1-1 0,-1 0 0,0 0 0,0 0 0,1 0 0,-1 1 0,0-1 0,1 0-1,-1 0 1,0 0 0,1 0 0,-1 0 0,0 0 0,0 0 0,1 0 0,-1 0 0,0 0 0,1 0 0,-1 0-1,0 0 1,1 0 0,-1 0 0,0 0 0,1-1 0,-1 1 0,0 0 0,0 0 0,1 0 0,-1 0 0,0-1-1,0 1 1,1 0 0,-1 0 0,0 0 0,0-1 0,1 1 0,-1 0 0,0 0 0,0-1 0,0 1 0,1-1-1,2-4 116,-1-1-1,1 1 0,-1-1 0,0 0 1,0 0-1,0 0 0,0-8 0,2-16-33,-2-1-1,-1 0 0,-1 0 0,-2 1 0,-1-1 1,-1 0-1,-2 1 0,0 0 0,-3 0 0,0 1 1,-2 0-1,-26-49 0,41 116-447,-2-32 319,1 1 1,-1-1-1,1 0 1,1 0-1,-1 0 0,1 0 1,0-1-1,0 0 1,10 10-1,-12-13 16,0 0 1,0-1-1,0 1 0,0-1 0,0 1 0,1-1 1,-1 0-1,0 0 0,1 0 0,-1 0 0,1 0 0,-1 0 1,1-1-1,-1 1 0,1-1 0,0 0 0,-1 0 1,1 0-1,-1 0 0,1 0 0,0-1 0,-1 1 1,1-1-1,-1 1 0,1-1 0,-1 0 0,1 0 1,-1 0-1,4-3 0,2-1 40,-1-1-1,0-1 1,-1 1 0,0-1-1,0 0 1,0-1 0,-1 1-1,0-1 1,0 0-1,-1 0 1,5-12 0,0-4 41,-1 0 0,11-48 0,-14 28-63,0-45-1,1 234-56,29 158 0,-33-285 70,11 53 149,-13-68-173,1-1 0,-1 1-1,1-1 1,0 1 0,0-1-1,0 1 1,1-1 0,-1 0-1,0 1 1,1-1 0,0 0-1,-1 0 1,1 0 0,0 0-1,0 0 1,0-1 0,0 1-1,1-1 1,-1 1 0,0-1-1,3 1 1,-3-1-138,0-1 1,0 0-1,0 0 1,0 0-1,0 0 1,0 0-1,0-1 1,0 1-1,0-1 1,0 1-1,0-1 1,0 0-1,0 1 1,0-1-1,-1 0 1,1 0-1,0-1 1,0 1-1,-1 0 1,1 0-1,-1-1 1,0 1-1,1-1 1,-1 1-1,0-1 1,2-2-1,2-3-1415,-1-1 0,1 0 0,-2 0 0,6-14 0,4-21-7101</inkml:trace>
</inkml:ink>
</file>

<file path=ppt/ink/ink3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11.116"/>
    </inkml:context>
    <inkml:brush xml:id="br0">
      <inkml:brushProperty name="width" value="0.025" units="cm"/>
      <inkml:brushProperty name="height" value="0.025" units="cm"/>
    </inkml:brush>
  </inkml:definitions>
  <inkml:trace contextRef="#ctx0" brushRef="#br0">0 211 17264,'0'0'4164,"1"8"-2130,-1-6-1924,0 1 0,0-1 0,1 1 0,-1-1 0,1 1 0,-1-1 0,1 1 0,0-1 0,0 1 0,3 3 0,-3-5-54,0 0 1,0-1-1,0 1 0,0 0 1,0-1-1,0 1 0,1-1 1,-1 1-1,0-1 1,0 0-1,1 0 0,-1 1 1,0-1-1,0 0 0,1 0 1,-1 0-1,0 0 0,1-1 1,-1 1-1,0 0 0,0 0 1,1-1-1,-1 1 1,0-1-1,0 1 0,0-1 1,0 1-1,1-1 0,-1 0 1,0 0-1,0 0 0,1-1 1,11-6 76,-1-1 0,0 0-1,-1-1 1,0 0 0,0-1 0,-1 0 0,11-17 0,-15 20-93,0-1 0,-1 0 0,-1 0 0,1 0 0,-1 0 0,-1-1 0,1 0 0,-2 0 0,1 0 0,-2 0 0,2-17 0,-3 26-28,0 0 0,0 0 1,0 0-1,0 1 1,0-1-1,0 0 0,0 0 1,-1 0-1,1 1 1,0-1-1,-1 0 0,1 0 1,0 1-1,-1-1 0,1 0 1,-1 1-1,1-1 1,-1 0-1,1 1 0,-1-1 1,0 1-1,1-1 1,-1 1-1,0-1 0,1 1 1,-1-1-1,0 1 1,1 0-1,-1 0 0,0-1 1,0 1-1,0 0 1,1 0-1,-1 0 0,0-1 1,0 1-1,0 0 1,1 0-1,-1 1 0,0-1 1,0 0-1,0 0 1,1 0-1,-2 1 0,-1-1-7,1 1 0,-1 0 0,0-1-1,1 1 1,-1 0 0,1 1 0,0-1-1,-1 0 1,1 1 0,0-1 0,0 1 0,0 0-1,-2 2 1,-2 4 0,1 0 1,0 1-1,1-1 0,0 1 0,1 0 0,-1 0 1,2 1-1,-1-1 0,-1 15 0,2-3 137,0 1 0,2 0 0,1 24-1,0-42-119,-1 0-1,1 0 0,0 0 0,0 0 0,0 0 1,1 0-1,-1-1 0,1 1 0,0 0 0,0-1 1,1 1-1,-1-1 0,0 0 0,1 0 0,0 0 1,0 0-1,0 0 0,0-1 0,0 1 0,1-1 1,-1 0-1,8 4 0,-6-4-5,0 0 1,1 0-1,-1 0 0,1-1 0,0 0 0,-1 0 1,1 0-1,0-1 0,0 0 0,-1 0 1,1-1-1,0 1 0,0-1 0,-1 0 1,11-4-1,-13 4-66,-1 0 0,0 0 0,0 0 0,0-1 0,0 1 0,0-1 0,0 1 0,-1-1 0,1 0 0,0 0 0,-1 1 0,2-4 0,9-15-3594,-7 12 752,5-10-3621</inkml:trace>
</inkml:ink>
</file>

<file path=ppt/ink/ink3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11.521"/>
    </inkml:context>
    <inkml:brush xml:id="br0">
      <inkml:brushProperty name="width" value="0.025" units="cm"/>
      <inkml:brushProperty name="height" value="0.025" units="cm"/>
    </inkml:brush>
  </inkml:definitions>
  <inkml:trace contextRef="#ctx0" brushRef="#br0">197 8 21428,'0'0'2573,"-10"-2"-363,-2 0-1817,1 1 0,-1-1 0,1 2-1,-1 0 1,-12 1 0,20 0-379,-1-1 0,1 2 0,-1-1 0,1 0-1,0 1 1,0 0 0,-1 0 0,1 0 0,0 0 0,1 1 0,-1 0 0,0-1 0,1 1 0,0 1 0,-1-1 0,1 0 0,0 1 0,-3 5 0,3-5-17,0 0 0,0 1 0,0-1 0,1 1 0,-1-1 1,1 1-1,0 0 0,1 0 0,-1 0 0,1 0 0,0 0 0,0 0 1,0 0-1,1 9 0,1-13-2,0 0-1,-1 0 1,1 0 0,0-1 0,0 1 0,0 0-1,0-1 1,0 1 0,0 0 0,0-1-1,0 0 1,0 1 0,1-1 0,-1 0-1,0 1 1,0-1 0,0 0 0,0 0 0,0 0-1,1 0 1,-1 0 0,0 0 0,1 0-1,32-3 35,-32 3-23,21-4-97,-1-2-1,30-10 0,-35 10-215,0 1-1,0 0 1,0 1 0,1 1-1,24-1 1,-41 4 301,0 0 1,0 0 0,0 0 0,1 0-1,-1 0 1,0 1 0,0-1-1,0 0 1,0 1 0,0-1-1,0 0 1,0 1 0,0 0-1,0-1 1,0 1 0,0-1-1,0 1 1,0 0 0,-1 0 0,1 0-1,0-1 1,0 1 0,-1 0-1,1 0 1,0 0 0,-1 0-1,1 2 1,0 0 89,0 1 1,0-1-1,-1 1 1,1-1-1,-1 1 1,0-1-1,0 1 1,0-1-1,-1 5 1,-1 4 321,0 0 0,-1 0 1,-1 0-1,-7 18 1,4-17 98,0 1 1,-1-1 0,-13 16-1,19-27-461,0 1-1,0 0 0,0-1 1,0 0-1,0 1 1,-1-1-1,1 0 1,-1 0-1,0 0 1,0-1-1,1 1 0,-1-1 1,0 1-1,0-1 1,-1 0-1,1 0 1,0-1-1,0 1 1,0 0-1,-1-1 0,1 0 1,-3 0-1,4-1-207,1 1-1,0-1 0,0 0 1,0 0-1,1 0 0,-1 0 1,0 0-1,0 0 0,0 0 1,1 0-1,-1 0 0,1 0 1,-1 0-1,1-1 0,-1 1 1,1 0-1,-1 0 0,1-1 1,0 1-1,0 0 0,0 0 1,0-1-1,0 1 0,0 0 1,0-3-1,3-36-7314,7 10 523</inkml:trace>
</inkml:ink>
</file>

<file path=ppt/ink/ink3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11.882"/>
    </inkml:context>
    <inkml:brush xml:id="br0">
      <inkml:brushProperty name="width" value="0.025" units="cm"/>
      <inkml:brushProperty name="height" value="0.025" units="cm"/>
    </inkml:brush>
  </inkml:definitions>
  <inkml:trace contextRef="#ctx0" brushRef="#br0">239 11 19795,'-11'-2'2664,"-5"-1"-2033,0 0 0,0 2 0,0 0 0,-1 1 0,1 0 0,-25 5 0,37-4-616,-1-1 1,1 1-1,0 0 0,0 1 0,0-1 0,0 1 0,0 0 0,0-1 0,0 2 0,0-1 1,1 0-1,-1 1 0,1 0 0,0 0 0,0 0 0,0 0 0,0 0 0,0 1 1,1-1-1,-1 1 0,1 0 0,0-1 0,0 1 0,1 0 0,-1 0 0,1 1 0,0-1 1,0 0-1,0 0 0,0 0 0,1 1 0,0 6 0,0-10-18,0 0 0,0 1-1,0-1 1,0 0 0,0 0-1,1 0 1,-1 1 0,1-1-1,-1 0 1,1 0 0,-1 0 0,1 0-1,-1 0 1,1 0 0,0 0-1,0 0 1,0 0 0,-1 0-1,1-1 1,0 1 0,0 0-1,0 0 1,0-1 0,0 1 0,3 0-1,0 1 10,0-1-1,1 1 0,-1-1 1,1 0-1,-1-1 0,1 1 1,5-1-1,10-1 29,0 0 1,25-6 0,-44 7-37,55-12-338,-31 6 48,1 1-1,0 1 0,27-1 0,-52 6 300,-1-1 0,1 0-1,-1 0 1,0 0 0,1 0-1,-1 1 1,1-1 0,-1 0-1,1 0 1,-1 1 0,0-1-1,1 0 1,-1 1 0,0-1-1,1 1 1,-1-1 0,0 0-1,0 1 1,1-1 0,-1 1-1,0-1 1,0 1 0,0-1-1,1 0 1,-1 1 0,0-1-1,0 1 1,0-1 0,0 1 0,0-1-1,0 1 1,0-1 0,0 1-1,0-1 1,0 1 0,0-1-1,-1 1 1,1-1 0,0 1-1,0-1 1,0 1 0,-1-1-1,1 0 1,0 1 0,-1 0-1,-11 23 958,-12 1-213,-1 0 1,-1-2 0,-1-1-1,-53 33 1,80-55-868,0 0 1,0 0-1,0-1 0,0 1 1,0 0-1,0 0 0,0 0 1,0 0-1,0-1 0,0 1 1,0 0-1,0 0 0,0 0 1,0-1-1,0 1 0,0 0 1,0 0-1,0 0 1,0 0-1,0 0 0,0-1 1,0 1-1,-1 0 0,1 0 1,0 0-1,0 0 0,0 0 1,0-1-1,0 1 0,-1 0 1,1 0-1,0 0 0,0 0 1,0 0-1,0 0 0,-1 0 1,1 0-1,0 0 0,0 0 1,0 0-1,0 0 0,-1 0 1,1 0-1,0 0 0,0 0 1,0 0-1,0 0 1,-1 0-1,1 0 0,0 0 1,0 0-1,0 0 0,0 0 1,-1 0-1,1 0 0,9-17-4945,-8 16 4550,15-24-7662</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9.075"/>
    </inkml:context>
    <inkml:brush xml:id="br0">
      <inkml:brushProperty name="width" value="0.025" units="cm"/>
      <inkml:brushProperty name="height" value="0.025" units="cm"/>
    </inkml:brush>
  </inkml:definitions>
  <inkml:trace contextRef="#ctx0" brushRef="#br0">162 165 9257,'-9'6'3310,"-6"4"-2172,-66 47 5273,76-53-6019,0 0 1,0 0 0,0 1 0,1 0 0,-1 0 0,1 0 0,0 0 0,1 0 0,0 1 0,-1 0 0,2 0 0,-5 11 0,7-16-378,0 0 1,0 0 0,0 0-1,1 0 1,-1 0-1,0 0 1,1 0-1,-1 0 1,0 0-1,1 0 1,0 0 0,-1 0-1,1 0 1,-1 0-1,1 0 1,0-1-1,0 1 1,-1 0-1,1-1 1,0 1 0,0 0-1,0-1 1,0 1-1,0-1 1,0 1-1,0-1 1,0 0-1,0 1 1,0-1 0,0 0-1,0 0 1,0 0-1,0 0 1,0 0-1,0 0 1,0 0-1,0 0 1,2 0 0,48-2-69,-48 1 54,12-2-123,0 0 1,-1-1-1,1-1 1,-1 0-1,0-1 0,0-1 1,-1 0-1,0-1 0,0 0 1,0-1-1,-2-1 1,20-18-1,-17 15 346,-2-1 1,1 0-1,-2-1 0,0-1 0,-1 1 1,0-1-1,-1-1 0,-1 0 1,11-35-1,-15 24 854,-6 16-136,2 11-909,0 1 1,0 0-1,0 0 0,0 0 0,-1 0 0,1 0 0,0 0 0,0-1 1,0 1-1,0 0 0,-1 0 0,1 0 0,0 0 0,0 0 1,0 0-1,0 0 0,-1 0 0,1 0 0,0 0 0,0 0 1,0 0-1,0 0 0,-1 0 0,1 0 0,0 0 0,0 0 1,0 0-1,-1 0 0,1 0 0,0 0 0,0 0 0,0 0 0,0 1 1,0-1-1,-1 0 0,1 0 0,0 0 0,0 0 0,0 0 1,0 0-1,0 0 0,-1 1 0,1-1 0,0 0 0,0 0 1,0 0-1,0 0 0,0 1 0,0-1 0,-6 10 61,0 0 0,0 0 0,1 0 0,1 1 0,0 0 0,0 0 0,1 0 0,1 0 0,0 1 0,0-1 0,1 1 0,0-1 0,1 1 0,1-1 0,0 1 0,0-1 0,5 18 0,-3-23-143,0 0 0,1 0 0,-1-1 0,1 1-1,1-1 1,-1 0 0,1 0 0,0-1 0,0 1-1,0-1 1,0 0 0,1-1 0,10 6 0,-8-5-685,0 0 0,1-1 0,0 0 0,0 0 0,13 2 0,26-2-6799</inkml:trace>
</inkml:ink>
</file>

<file path=ppt/ink/ink3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13.029"/>
    </inkml:context>
    <inkml:brush xml:id="br0">
      <inkml:brushProperty name="width" value="0.025" units="cm"/>
      <inkml:brushProperty name="height" value="0.025" units="cm"/>
    </inkml:brush>
  </inkml:definitions>
  <inkml:trace contextRef="#ctx0" brushRef="#br0">219 57 18257,'0'0'1175,"-9"-1"-22,4 1-1076,-1 0 0,1 0 0,0 0 0,-1 1 0,1 0 0,0 0 0,-1 0 0,1 0-1,0 1 1,0 0 0,0 0 0,0 1 0,1-1 0,-1 1 0,1 0 0,-1 0 0,1 1 0,0-1 0,0 1 0,0 0 0,1 0 0,-1 0 0,-2 5 0,2-4 17,0-1 40,1 1 0,-1-1 1,1 1-1,0-1 0,1 1 0,-1 0 0,1 0 1,0 0-1,-3 9 352,8-15-331,-1 1 0,1-1 0,0 0 0,-1-1 0,0 1 0,1 0-1,-1-1 1,0 1 0,0-1 0,0 0 0,0 1 0,0-1 0,0 0 0,2-3 0,25-32-54,-28 36-27,4-7 138,2-1-168,-5 14 1926,9-73-1602,-13 67-339,1 1-1,0-1 0,0 1 1,-1 0-1,1-1 1,0 1-1,-1 0 1,1 0-1,0 0 1,-1 0-1,1 0 1,0 0-1,-1 0 1,1 0-1,0 1 1,-1-1-1,1 1 1,0-1-1,0 1 1,-2 0-1,-2 3 3,0 0-1,0 1 1,0 0-1,0 0 1,1 0-1,0 0 1,0 1 0,0-1-1,1 1 1,-3 7-1,-29 68 421,30-67-277,-2 2-24,2-1 0,0 1 1,1 1-1,0-1 0,1 1 0,0 20 1,3-36-146,0 0 0,0 0 0,0 0 0,0 0 0,1 0 0,-1 0 0,0 0 0,1 0 0,-1 0 0,0 0 0,1 0 0,-1 0 1,1-1-1,-1 1 0,1 0 0,0 0 0,-1 0 0,1-1 0,0 1 0,0 0 0,-1-1 0,1 1 0,0-1 0,0 1 0,0-1 1,0 1-1,0-1 0,0 1 0,0-1 0,0 0 0,0 0 0,0 0 0,0 1 0,0-1 0,0 0 0,0 0 0,0 0 1,0 0-1,0-1 0,0 1 0,0 0 0,0 0 0,0-1 0,0 1 0,0 0 0,0-1 0,-1 1 0,1-1 0,1 0 0,4-1 13,0 0 0,-1-1-1,1 1 1,-1-1 0,1 0-1,-1-1 1,4-3 0,5-9-141,-1 0 0,-1 0 0,0-1 0,-1 0 1,-1-1-1,-1-1 0,13-37 0,-21 101-34,-1-43 188,0 1 1,0 0-1,0 0 0,0 0 1,1-1-1,0 1 0,-1 0 0,1 0 1,0-1-1,0 1 0,0-1 0,1 1 1,-1-1-1,1 1 0,-1-1 1,1 0-1,2 3 0,-1-5-15,1 1 0,-1 0 0,1-1 0,-1 1 0,0-1 0,1 0 0,-1 0 0,1 0 0,-1-1 0,1 1 0,-1-1 0,0 0 0,1 0 0,-1 0 0,0 0 0,0 0 0,0-1 0,0 0 0,0 1 0,0-1 0,0 0 0,0-1 0,4-3 0,5-5-10,0-1 1,-1 0 0,14-20 0,-9 9-18,-1-1 1,15-31-1,-26 129 395,-5-71-378,1-1 0,0 0 0,0 0 0,0 1 0,1-1 0,-1 0 0,0 0-1,1 1 1,0-1 0,-1 0 0,1 0 0,0 0 0,0 0 0,0 0 0,0 0 0,1 0-1,-1 0 1,0-1 0,1 1 0,-1 0 0,1-1 0,0 1 0,-1-1 0,1 0-1,0 1 1,4 1 0,-2-2 1,-1 0-1,1-1 1,0 1-1,0-1 0,0 0 1,0 1-1,-1-2 1,1 1-1,0 0 0,0-1 1,0 0-1,-1 0 1,1 0-1,0 0 1,5-3-1,12-8-264,-1-1 1,0-1-1,0-1 1,-1-1-1,-1 0 1,-1-2-1,28-35 0,-34 42-522,-10 21 432,-1 1 467,33-6-498,-27-1 147,0 0-1,-1 0 0,1 1 0,-1-1 0,0 1 0,-1 0 1,1 1-1,-1-1 0,0 1 0,0 0 0,4 10 1,32 74-416,-36-80 716,4 13 61,-1 0 1,-1 1-1,-2-1 1,0 1-1,1 30 1,-4-37 303,-1-1-1,-1 0 1,0 1-1,-1-1 1,-1 0 0,0 0-1,-2 0 1,-8 24 0,10-35-244,0 0 1,0 0 0,0-1-1,0 1 1,0-1 0,-8 7 0,10-10-173,1 0 1,-1 0 0,0-1 0,1 1 0,-1 0 0,0-1 0,0 1 0,0-1 0,0 1 0,0-1-1,0 1 1,0-1 0,1 0 0,-1 1 0,0-1 0,0 0 0,0 0 0,0 0 0,0 0 0,0 0-1,0 0 1,0 0 0,-1 0 0,1 0 0,1 0 0,-1-1 0,0 1 0,0 0 0,0-1 0,0 1 0,0 0-1,0-1 1,0 0 0,0 1 0,0-1 0,1 1 0,-1-1 0,0 0 0,0 1 0,1-1 0,-1 0-1,1 0 1,-1 0 0,1 0 0,-1-1 0,-6-10-18,1 0 0,1 0 0,0-1 0,1 0 0,0 0 0,1 0 0,0-1 0,0-13 0,-3-112 0,6 129 0,-1-1-121,1 0 1,0 0-1,1 0 0,0 0 1,0 0-1,1 0 0,1 0 1,0 1-1,0-1 1,1 1-1,0 0 0,1 0 1,0 0-1,1 1 0,0-1 1,1 1-1,-1 1 0,2-1 1,7-7-1,20-15-3835,4 1-3256</inkml:trace>
</inkml:ink>
</file>

<file path=ppt/ink/ink3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13.904"/>
    </inkml:context>
    <inkml:brush xml:id="br0">
      <inkml:brushProperty name="width" value="0.025" units="cm"/>
      <inkml:brushProperty name="height" value="0.025" units="cm"/>
    </inkml:brush>
  </inkml:definitions>
  <inkml:trace contextRef="#ctx0" brushRef="#br0">175 290 21460,'-3'-2'238,"0"0"0,0 1 0,0-1 1,0 1-1,0 0 0,-1 0 0,1 0 0,-1 0 0,1 0 0,-1 1 0,1-1 0,-1 1 0,1 0 0,-1 0 0,1 0 0,-1 1 0,1-1 0,-1 1 0,1 0 0,-5 2 0,3-1-160,0 1 0,1 0 0,-1 0-1,1 0 1,0 1 0,0 0 0,0 0 0,1 0-1,-1 0 1,1 0 0,0 0 0,-3 7-1,-1 4-100,0 0 0,1 0 0,0 0 0,1 1 0,1 0 0,1 0 0,0 0 0,0 18 0,2-32 32,1 1 0,0 0 0,0 0 0,0-1 0,0 1 0,1 0 0,-1-1 0,1 1 0,0-1-1,-1 1 1,1 0 0,0-1 0,1 0 0,-1 1 0,0-1 0,1 0 0,-1 1 0,4 2 0,-3-3-2,0-1 1,0 0-1,0 0 0,1 0 1,-1 0-1,0-1 0,0 1 1,1-1-1,-1 1 0,1-1 1,-1 0-1,0 0 0,1 0 0,-1 0 1,0 0-1,1 0 0,-1-1 1,1 1-1,-1-1 0,0 1 1,5-3-1,4-2 53,0 0 0,0-1 0,-1-1 0,1 1 1,-1-2-1,-1 1 0,1-1 0,15-18 0,1-5 59,32-47 1,-42 56 14,-2 0 1,-1-1 0,-1-1 0,-1 0-1,0 0 1,-2-1 0,-1 0 0,-2-1 0,0 0-1,-1 0 1,1-33 0,-12 31 2,6 27-135,-1 1-1,1 0 0,0-1 1,-1 1-1,1-1 1,0 1-1,-1 0 1,1-1-1,-1 1 1,1 0-1,-1-1 1,1 1-1,0 0 1,-1 0-1,1 0 1,-1-1-1,1 1 1,-1 0-1,0 0 1,1 0-1,-1 0 1,1 0-1,-1 0 1,1 0-1,-1 0 1,1 0-1,-1 0 1,0 0-1,-1 2 7,-1-1-1,1 0 0,0 1 1,-1-1-1,1 1 1,0 0-1,0 0 1,0 0-1,0 0 0,1 0 1,-1 0-1,0 0 1,1 1-1,0-1 1,-2 5-1,-8 18 34,1 2 0,2-1 0,1 1 0,1 0 0,1 0 0,1 1-1,1 0 1,3 46 0,0-69-25,0 0 0,0 0 0,1 0 0,0 0 1,-1 0-1,2 0 0,-1 0 0,1-1 0,0 1 0,0-1 0,0 1 0,0-1 0,1 1 0,5 6 0,-4-8-2,-1 0 1,0-1-1,1 1 1,-1-1-1,1 0 1,0 0-1,0 0 1,0 0-1,0-1 1,0 0 0,0 0-1,0 0 1,1 0-1,-1 0 1,0-1-1,1 0 1,6 0-1,-1-1 3,-1-1 1,1 0-1,0 0 0,-1-1 0,1 0 0,-1 0 1,0-1-1,0 0 0,0-1 0,-1 0 0,1-1 1,-1 0-1,0 0 0,-1 0 0,0-1 0,8-8 1,-8 7-24,0-1 0,0 1 0,-1-1 0,0-1 0,0 1 0,-1-1 0,0 0 0,-1 0 0,0 0 0,-1 0 0,0-1 0,-1 0 0,0 1 0,1-17 0,-3 27 2,0-1 0,1 1 1,-1-1-1,0 1 0,0-1 0,0 1 0,0-1 1,0 1-1,0-1 0,0 1 0,0-1 0,0 1 1,0-1-1,0 1 0,0-1 0,0 1 1,0-1-1,0 1 0,-1-1 0,1 1 0,0 0 1,0-1-1,-1 1 0,1-1 0,0 1 0,0 0 1,-1-1-1,1 1 0,0 0 0,-1-1 0,1 1 1,-1 0-1,1-1 0,0 1 0,-1 0 0,1 0 1,-1-1-1,1 1 0,-1 0 0,1 0 0,-1 0 1,1 0-1,-1 0 0,1 0 0,-1 0 1,1 0-1,-1 0 0,1 0 0,-1 0 0,1 0 1,-1 0-1,1 0 0,0 0 0,-1 0 0,1 1 1,-1-1-1,1 0 0,-1 0 0,1 0 0,-1 1 1,-23 22-225,17-12 225,0 1 0,1-1 0,0 1 0,1 1 0,1-1 0,0 1 1,0 0-1,1 0 0,1 0 0,-1 17 0,3-29 1,0 0 0,0 0 0,0 0 0,0 0 0,0 0 0,0 0 0,0 0 0,0 0 0,1 0 0,-1 0 0,0 0 1,1 0-1,-1 0 0,1 0 0,-1 0 0,1-1 0,-1 1 0,1 0 0,0 0 0,-1-1 0,1 1 0,0 0 0,-1-1 0,1 1 0,0-1 0,0 1 0,1 0 0,1 0 3,-1-1 0,0 1 0,1-1-1,-1 0 1,0 0 0,1 0 0,-1 0-1,1 0 1,-1 0 0,0-1 0,4 0-1,3-2 12,0 0-1,0 0 0,0-1 0,15-8 1,-6 0-74,0-1 1,-1-1 0,20-19 0,-33 30 72,0-1 0,0 0 0,-1 0 0,1 0 1,-1 0-1,0-1 0,0 1 0,-1-1 0,0 0 0,1 0 1,-1 1-1,-1-2 0,1 1 0,-1 0 0,0 0 0,0 0 1,0-1-1,-1 1 0,0-6 0,-2 7 59,1 0 0,-1 0 0,0 0 0,0 0 1,-1 1-1,1-1 0,-1 1 0,0-1 0,0 1 0,0 0 0,0 0 0,0 0 0,-1 1 0,1-1 0,-1 1 0,-5-3 0,-29-26 63,38 31-140,0 0 0,-1-1 0,1 1 0,0 0 0,0-1 0,0 1 0,0 0 0,0-1 0,0 1 0,-1 0 0,1-1 0,0 1 0,0 0 0,0-1 0,0 1 0,0-1 0,1 1 0,-1 0 0,0-1 0,0 1 0,0 0 0,0-1 0,0 1 0,0 0 0,1-1 0,-1 1 0,0 0 0,0-1 0,0 1 0,1 0 0,-1-1 0,0 1 0,0 0 0,1 0 0,-1 0 0,0-1 0,1 1 0,-1 0 0,0 0 0,1 0 0,-1 0 0,0-1 0,1 1 0,-1 0 0,0 0 0,1 0 1,-1 0-1,1 0 0,-1 0 0,1 0 0,25-5-597,-20 4 379,36-8-4494,59-19 0,-44 5-1661</inkml:trace>
</inkml:ink>
</file>

<file path=ppt/ink/ink3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14.264"/>
    </inkml:context>
    <inkml:brush xml:id="br0">
      <inkml:brushProperty name="width" value="0.025" units="cm"/>
      <inkml:brushProperty name="height" value="0.025" units="cm"/>
    </inkml:brush>
  </inkml:definitions>
  <inkml:trace contextRef="#ctx0" brushRef="#br0">1 1 8904,'0'0'13677,"49"61"-11563,-33-22-1153,-1 9 32,2-1-256,-4 1-545,4-4-160,-1-2-64,1-6-641,-3-1-864,-4-6-513,-4-4-769,-6-5-1184,-3-4-5414</inkml:trace>
</inkml:ink>
</file>

<file path=ppt/ink/ink3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14.591"/>
    </inkml:context>
    <inkml:brush xml:id="br0">
      <inkml:brushProperty name="width" value="0.025" units="cm"/>
      <inkml:brushProperty name="height" value="0.025" units="cm"/>
    </inkml:brush>
  </inkml:definitions>
  <inkml:trace contextRef="#ctx0" brushRef="#br0">1 465 11211,'0'0'14253,"89"-78"-12459,-24 37-609,16-6-320,6-3-449,2 4-288,-8 1-64,-13 6-160,-18 7-1185,-20 7-1217,-22 2-289,-8 3-1345,-31 2-2242</inkml:trace>
</inkml:ink>
</file>

<file path=ppt/ink/ink3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14.951"/>
    </inkml:context>
    <inkml:brush xml:id="br0">
      <inkml:brushProperty name="width" value="0.025" units="cm"/>
      <inkml:brushProperty name="height" value="0.025" units="cm"/>
    </inkml:brush>
  </inkml:definitions>
  <inkml:trace contextRef="#ctx0" brushRef="#br0">1 258 15631,'0'0'9032,"58"-47"-7366,1 15 64,15-4-738,11 0-511,4 0-225,-1 8-160,-11 6-768,-13 8-2884,-18 9-2497,-18 4-3781</inkml:trace>
</inkml:ink>
</file>

<file path=ppt/ink/ink3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15.283"/>
    </inkml:context>
    <inkml:brush xml:id="br0">
      <inkml:brushProperty name="width" value="0.025" units="cm"/>
      <inkml:brushProperty name="height" value="0.025" units="cm"/>
    </inkml:brush>
  </inkml:definitions>
  <inkml:trace contextRef="#ctx0" brushRef="#br0">0 107 17617,'2'8'1970,"-2"-8"-1958,1 5 378,0 0-1,0 0 1,1 0-1,-1-1 1,1 1-1,0-1 1,4 7-1,-4-9-270,-1 0 0,1 0 0,0-1 0,-1 1 0,1-1 0,0 0 0,0 1 1,0-1-1,0 0 0,0 0 0,0 0 0,1 0 0,-1 0 0,0-1 0,0 1 0,1-1 0,-1 1 0,0-1 0,1 0 0,-1 0 0,0 0 0,5-1 0,-1 1 55,1-2 0,0 1 0,0-1 0,0 0 0,-1 0 0,1-1 0,-1 0 0,1 0 0,-1-1 0,0 1 0,-1-1 0,10-8 0,5-7-84,-1 0-1,17-22 1,15-17 951,-50 58-1024,-1 0 0,0 0 1,0 0-1,1-1 0,-1 1 0,0 0 0,1 0 1,-1 0-1,0 0 0,0 0 0,1 0 1,-1 0-1,0 0 0,0 0 0,1 0 1,-1 0-1,0 0 0,1 0 0,-1 1 1,0-1-1,0 0 0,1 0 0,-1 0 1,0 0-1,0 0 0,0 0 0,1 1 1,-1-1-1,0 0 0,0 0 0,0 0 0,1 1 1,-1-1-1,0 0 0,0 0 0,0 1 1,0-1-1,0 0 0,1 0 0,-1 1 1,0-1-1,0 0 0,0 0 0,0 1 1,0-1-1,0 0 0,0 0 0,0 1 1,0-1-1,0 0 0,0 1 0,0-1 0,0 0 1,0 0-1,0 1 0,-1-1 0,1 0 1,0 1-1,2 26 272,-2-18-58,1 3-72,1 1 0,0-1 0,0 0 0,1 0 0,1 0 0,9 21 0,-12-30-148,1 0 1,-1-1-1,1 1 1,0-1-1,0 1 1,0-1 0,0 0-1,0 1 1,0-1-1,1 0 1,-1-1-1,1 1 1,-1 0-1,1-1 1,0 1 0,0-1-1,-1 0 1,1 0-1,0 0 1,0 0-1,0-1 1,0 1 0,0-1-1,0 0 1,1 0-1,-1 0 1,0 0-1,0 0 1,0-1-1,0 1 1,0-1 0,0 0-1,3-1 1,-3 1-82,0-1 0,0 1 0,0-1 0,0 1 1,0-1-1,-1 0 0,1 0 0,-1 0 0,1-1 0,-1 1 1,0-1-1,0 1 0,4-6 0,2-8-3129,-4-1-3557,-3-1-7717</inkml:trace>
</inkml:ink>
</file>

<file path=ppt/ink/ink3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15.830"/>
    </inkml:context>
    <inkml:brush xml:id="br0">
      <inkml:brushProperty name="width" value="0.025" units="cm"/>
      <inkml:brushProperty name="height" value="0.025" units="cm"/>
    </inkml:brush>
  </inkml:definitions>
  <inkml:trace contextRef="#ctx0" brushRef="#br0">28 98 15727,'0'0'4441,"-5"14"-2460,0 2-1662,0 1-1,1-1 1,1 1 0,1-1-1,0 1 1,1 0 0,1 0 0,1 0-1,2 19 1,11 26 389,2 1 0,3-2 0,3-1-1,51 101 1,-67-147-669,-3-8-23,-1-1-1,1 0 1,0 1 0,0-1 0,0 0 0,1 0 0,0-1 0,7 8 0,-11-12-10,0 0 0,0 0 0,1 0 1,-1 0-1,0 0 0,0 0 0,1 0 0,-1 0 0,0 0 1,0 0-1,1 0 0,-1 0 0,0 0 0,0-1 0,0 1 1,1 0-1,-1 0 0,0 0 0,0 0 0,1 0 1,-1 0-1,0-1 0,0 1 0,0 0 0,0 0 0,1 0 1,-1 0-1,0-1 0,0 1 0,0 0 0,0 0 1,0-1-1,0 1 0,1 0 0,-1 0 0,0 0 0,0-1 1,0 1-1,0 0 0,0 0 0,0-1 0,0 1 0,0 0 1,0 0-1,0-1 0,0 1 0,0 0 0,0 0 1,0-1-1,-1 1 0,2-18 54,-1 16-29,-2-18 4,0 0 0,-1 1 1,-1-1-1,-1 1 0,-12-32 1,-46-90-128,52 119 52,-30-61-72,44 88 85,0 1 1,0-1-1,1 1 1,0-1 0,0 0-1,0 0 1,0-1 0,1 1-1,0-1 1,0 0-1,0 0 1,1-1 0,-1 1-1,1-1 1,-1-1 0,1 1-1,0-1 1,0 0 0,1 0-1,-1 0 1,0-1-1,10 1 1,-8-2 40,1 1 0,-1-1 0,0 0 1,0-1-1,0 0 0,0 0 0,0-1 0,0 0 0,0 0 0,-1-1 0,1 0 0,-1 0 1,0-1-1,1 0 0,-2 0 0,1-1 0,10-9 0,-7 3 82,0 0 0,-1-1 0,0 0 1,-1 0-1,-1-1 0,0 0 0,-1 0 0,0-1 0,-1 1 0,0-1 0,-1-1 0,-1 1 0,0-1 0,-1 1 1,-1-1-1,0 0 0,-1 1 0,-1-1 0,-3-26 0,3 37-94,0 0 0,0-1 0,0 1-1,0 0 1,-1 0 0,0 0 0,0 0 0,0 0 0,0 0-1,0 0 1,-1 0 0,0 1 0,0-1 0,0 1 0,0 0-1,0 0 1,0 0 0,-1 1 0,0-1 0,1 1 0,-1 0 0,0-1-1,0 2 1,0-1 0,-1 0 0,1 1 0,0 0 0,-7-1-1,9 2-9,0 1 1,-1 0-1,1-1 0,0 1 0,0 0 0,0 0 0,0 0 0,0 0 0,0 0 0,0 1 0,1-1 1,-1 1-1,0-1 0,1 1 0,-1-1 0,1 1 0,-1 0 0,1 0 0,0 0 0,0 0 0,0 0 1,0 0-1,0 0 0,0 0 0,0 0 0,1 0 0,-1 0 0,1 4 0,-4 10-2,1 0 0,-1 28 0,3-39 2,-1 24 39,0 1 0,2-1-1,1 0 1,2 0-1,12 56 1,-14-78-66,1 0 0,1 0 0,-1 0 1,1 0-1,0-1 0,1 1 0,-1-1 1,1 0-1,1 0 0,-1 0 0,1-1 1,0 1-1,0-1 0,0 0 0,1-1 1,0 1-1,0-1 0,0 0 0,0-1 1,1 1-1,-1-1 0,1-1 0,0 1 1,0-1-1,0 0 0,0-1 0,0 0 0,0 0 1,9 0-1,-4 0-1118,-1-1-1,0-1 1,20-3 0,-26 3 24,1-1 0,-1 1 0,0-1 0,1-1 0,-1 1 0,0-1 0,0 0 0,-1 0 0,7-5 0,9-11-7514</inkml:trace>
</inkml:ink>
</file>

<file path=ppt/ink/ink3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16.669"/>
    </inkml:context>
    <inkml:brush xml:id="br0">
      <inkml:brushProperty name="width" value="0.025" units="cm"/>
      <inkml:brushProperty name="height" value="0.025" units="cm"/>
    </inkml:brush>
  </inkml:definitions>
  <inkml:trace contextRef="#ctx0" brushRef="#br0">82 605 15631,'0'0'10217,"-10"-6"-8663,10 6-1552,-3-2 61,1 0 0,-1 0-1,0 0 1,0 1 0,1-1-1,-1 1 1,0 0 0,0 0 0,0 0-1,-1 0 1,-3 0 0,6 1-45,0 0 0,0 0-1,0 0 1,0 1 0,0-1 0,1 0 0,-1 1 0,0-1 0,0 0 0,0 1 0,1-1 0,-1 1 0,0-1 0,0 1 0,1 0 0,-1-1 0,0 1 0,1 0 0,-2 1 0,-9 31 267,9-21-242,1 1 1,0-1 0,1 0 0,0 0 0,1 0-1,3 21 1,-3-31-36,-1 1-1,0-1 1,1 0 0,0 0-1,0 1 1,-1-1-1,1 0 1,1 0-1,-1 0 1,0 0 0,0 0-1,1 0 1,-1 0-1,1 0 1,-1-1-1,1 1 1,0 0 0,0-1-1,0 0 1,0 1-1,0-1 1,0 0-1,0 0 1,0 0-1,1 0 1,-1 0 0,0-1-1,0 1 1,1-1-1,-1 0 1,0 1-1,1-1 1,-1 0 0,1 0-1,-1 0 1,0-1-1,1 1 1,-1-1-1,0 1 1,1-1 0,3-1-1,-1-1 32,1 0-1,0 0 0,-1 0 1,0-1-1,0 0 1,0 0-1,0 0 1,0 0-1,-1-1 0,0 0 1,0 0-1,0 0 1,-1 0-1,5-9 1,1-2 2,-1-2 0,0 1 1,7-29-1,-11 31-23,0 1-1,-2 0 0,0-1 1,0 0-1,-1 1 0,-1-1 1,-2-18-1,2 33-24,0-1 1,0 1-1,0 0 1,0 0-1,0-1 1,0 1-1,0 0 1,0 0-1,0-1 0,0 1 1,0 0-1,0 0 1,0-1-1,0 1 1,0 0-1,0 0 1,0-1-1,0 1 1,0 0-1,0 0 0,0-1 1,0 1-1,-1 0 1,1 0-1,0-1 1,0 1-1,0 0 1,0 0-1,-1 0 0,1-1 1,0 1-1,0 0 1,0 0-1,-1 0 1,1 0-1,0 0 1,0 0-1,-1-1 0,1 1 1,0 0-1,0 0 1,-1 0-1,1 0 1,0 0-1,-1 0 1,1 0-1,0 0 0,0 0 1,-1 0-1,1 0 1,0 0-1,0 0 1,-1 0-1,1 1 1,0-1-1,0 0 1,-1 0-1,1 0 0,0 0 1,0 0-1,0 0 1,-1 1-1,1-1 1,-9 16-242,6 1 229,1 0 1,1-1 0,0 1 0,2 28-1,0-41 20,-1-1 0,1 1 0,0-1-1,0 1 1,0-1 0,0 1-1,0-1 1,1 0 0,0 1-1,-1-1 1,1 0 0,4 5 0,-4-7 2,0 0 0,-1 0 0,1 0 0,0 0 0,0 0 0,0 0 0,-1 0 0,1 0 0,0-1 0,0 1 0,0-1 0,0 1 1,0-1-1,1 0 0,-1 0 0,0 0 0,0 0 0,0 0 0,0-1 0,0 1 0,0-1 0,0 1 0,0-1 0,2-1 0,3-1 11,-1 0 1,0-1-1,0 0 0,0-1 0,0 1 0,-1-1 0,0 0 0,0-1 0,0 1 0,0-1 0,-1 0 0,0 0 0,6-13 0,2-3-5,-2-2 1,14-40-1,-14 26 5,-2 0 1,-1-1 0,-2 1-1,-2-2 1,-2 1 0,-1 0-1,-9-64 1,9 103-15,-12-55-30,12 54 25,0 0 0,0 0 0,-1-1 1,1 1-1,0 0 0,-1 0 0,1-1 0,-1 1 1,1 0-1,-1 0 0,0 0 0,0 0 0,1 0 1,-1 0-1,0 0 0,0 0 0,0 0 0,0 0 1,0 0-1,0 1 0,0-1 0,0 0 1,0 1-1,0-1 0,-1 0 0,1 1 0,0 0 1,0-1-1,-1 1 0,1 0 0,0 0 0,-1-1 1,1 1-1,0 0 0,-3 1 0,2 0 1,1 0 1,-1 1-1,0-1 0,1 1 0,-1 0 0,1-1 1,-1 1-1,1 0 0,0 0 0,0 0 0,0 0 1,0 0-1,0 0 0,0 0 0,0 0 0,1 1 1,-1-1-1,1 0 0,0 0 0,-1 1 0,1-1 1,0 3-1,-1 6 32,-22 187 661,22-167-465,1 1 0,2-1 1,1 0-1,9 43 0,-9-62-187,1 0-1,0 0 1,0-1-1,2 1 1,-1-1-1,9 11 1,-12-18-18,0 0-1,1-1 1,0 1 0,0-1 0,0 0 0,0 0 0,0 0-1,1 0 1,-1-1 0,1 1 0,0-1 0,0 0 0,-1 0 0,2 0-1,-1-1 1,0 1 0,0-1 0,0 0 0,1 0 0,6 0-1,-10-1-8,0-1-1,0 1 0,0 0 1,-1-1-1,1 1 0,0 0 1,0-1-1,0 1 1,-1-1-1,1 1 0,0-1 1,-1 0-1,1 1 0,0-1 1,-1 0-1,1 1 0,-1-1 1,1 0-1,-1 0 0,1 1 1,-1-1-1,0 0 0,1 0 1,-1 0-1,0 0 0,0 0 1,1 0-1,-1 1 0,0-1 1,0 0-1,0 0 0,0 0 1,0-1-1,-2-38 258,2 36-259,-2-9-8,-1 1 0,0 0 0,0-1 0,-2 2 0,1-1 0,-1 0 0,-1 1 0,0 0 0,-1 0 0,0 1 0,-1 0 0,0 0 0,0 1 0,-1 0 0,-12-10 0,21 18 0,-1 1 0,1-1 0,-1 1 0,1-1 0,-1 1 0,1-1 0,-1 1 0,0-1 0,1 1 0,-1 0 0,0 0 0,1-1 0,-1 1 0,1 0 0,-1 0 0,0 0 0,0-1 0,1 1 0,-1 0 0,0 0 0,1 0 0,-1 0 0,0 0 0,1 0 0,-1 1 0,0-1 0,1 0 0,-1 0 0,0 0 0,1 1 0,-1-1 0,0 0 0,1 1 0,-1-1 0,1 1 0,-1-1 0,1 0 0,-1 1 0,1-1 0,-1 1 0,0 0 0,1 1 0,-1-1 0,1 0 0,0 1 0,0-1 0,0 1 0,0-1 0,0 0 0,0 1 0,0-1 0,1 1 0,-1-1 0,0 0 0,1 1 0,-1-1 0,1 0 0,-1 1 0,1-1 0,0 0 0,0 0 0,-1 0 0,2 2 0,3 1 0,-1 1 0,1-1 0,0 0 0,0 0 0,0-1 0,1 0 0,-1 0 0,1 0 0,0 0 0,0-1 0,0 0 0,0 0 0,0-1 0,0 0 0,0 0 0,1 0 0,-1-1 0,0 1 0,1-2 0,11-1 0,-12 2 0,1-1 0,-1 0 0,0 0 0,0-1 0,1 0 0,-1 0 0,0 0 0,-1-1 0,1 0 0,0 0 0,-1 0 0,0-1 0,1 0 0,-2 0 0,1 0 0,0-1 0,-1 1 0,0-1 0,0 0 0,5-9 0,-5 5 0,-1-1 0,0 1 0,0-1 0,-1 0 0,0 0 0,-1 0 0,0 0 0,-1 0 0,0 0 0,-1 0 0,-2-14 0,3 23 0,0 1 0,0 0 0,0-1 0,0 1 0,0 0 0,0-1 0,0 1 0,0-1 0,0 1 0,0 0 0,0-1 0,0 1 0,-1 0 0,1-1 0,0 1 0,0 0 0,0-1 0,-1 1 0,1 0 0,0 0 0,0-1 0,-1 1 0,1 0 0,0 0 0,0-1 0,-1 1 0,1 0 0,0 0 0,-1 0 0,1-1 0,0 1 0,-1 0 0,1 0 0,-1 0 0,-7 11 0,-1 20 0,7-14 0,1-1 0,0 1 0,1-1 0,1 1 0,4 27 0,-4-41 0,0 1 0,0-1 0,0 1 0,0-1 0,1 0 0,-1 1 0,1-1 0,0 0 0,0 0 0,0 0 0,0 0 0,0 0 0,1 0 0,-1-1 0,1 1 0,0-1 0,0 0 0,0 0 0,0 0 0,0 0 0,0 0 0,1-1 0,-1 1 0,0-1 0,1 0 0,-1 0 0,1 0 0,0-1 0,-1 1 0,1-1 0,6 0 0,-7 0-93,-1 0 1,1 0-1,-1 0 0,1-1 1,0 1-1,-1-1 1,1 0-1,-1 1 0,1-1 1,-1 0-1,0-1 0,1 1 1,-1 0-1,0-1 0,0 1 1,0-1-1,0 0 1,0 1-1,2-5 0,-1 2-350,0 0 0,-1 0 0,1-1 1,-1 1-1,-1-1 0,1 0 0,0 1 0,-1-1 0,1-9 0,-1-1-959,0 1 0,-1-1 0,0 0 0,-2 1 1,0-1-1,-5-19 0,-11-23-6718</inkml:trace>
</inkml:ink>
</file>

<file path=ppt/ink/ink3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16.998"/>
    </inkml:context>
    <inkml:brush xml:id="br0">
      <inkml:brushProperty name="width" value="0.025" units="cm"/>
      <inkml:brushProperty name="height" value="0.025" units="cm"/>
    </inkml:brush>
  </inkml:definitions>
  <inkml:trace contextRef="#ctx0" brushRef="#br0">24 0 14574,'0'0'14093,"-24"64"-13484,38-35-257,2-4-288,0-2 32,-1-6-576,0-4-962,-4-5-1184,-4-6-865,-3-2-1122</inkml:trace>
</inkml:ink>
</file>

<file path=ppt/ink/ink3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17.469"/>
    </inkml:context>
    <inkml:brush xml:id="br0">
      <inkml:brushProperty name="width" value="0.025" units="cm"/>
      <inkml:brushProperty name="height" value="0.025" units="cm"/>
    </inkml:brush>
  </inkml:definitions>
  <inkml:trace contextRef="#ctx0" brushRef="#br0">171 125 16464,'2'-9'4553,"1"-3"-3028,-1 0 0,0 0 0,-1 1 0,0-19 0,-1 28-1322,0 0-1,0 0 1,0 0 0,0 0-1,-1 0 1,1 0 0,-1 0-1,0 0 1,1 1 0,-1-1-1,0 0 1,0 1 0,0-1-1,0 0 1,0 1 0,0-1 0,-3-2-1,2 4-189,0-1-1,0 0 0,0 1 1,1-1-1,-1 1 0,0 0 1,0-1-1,0 1 1,0 0-1,0 0 0,0 0 1,0 1-1,0-1 0,0 0 1,0 1-1,1-1 1,-1 1-1,0 0 0,0-1 1,0 1-1,1 0 0,-4 2 1,-5 5-15,0-1-1,0 1 1,1 1-1,0 0 1,1 0 0,0 1-1,0 0 1,1 1 0,0-1-1,1 1 1,0 0 0,1 1-1,0 0 1,1 0 0,-3 13-1,6-24 3,1 1-1,-1-1 0,1 1 0,0-1 0,0 0 1,0 1-1,0-1 0,0 1 0,0-1 0,0 1 1,0-1-1,0 1 0,1-1 0,-1 0 0,1 1 1,-1-1-1,1 0 0,-1 1 0,1-1 1,0 0-1,0 0 0,-1 1 0,1-1 0,0 0 1,0 0-1,0 0 0,0 0 0,2 1 0,-1-1 6,1-1 0,0 1 0,0 0 0,-1-1 0,1 1 0,0-1 0,0 0 0,0 0 0,-1 0 0,1-1 0,0 1 0,0 0 0,4-2 0,9-3 29,0 0-1,-1-1 0,0-1 1,15-9-1,56-40-13,-56 34-22,65-33 0,-95 54 2,0 1 0,1 0 0,-1-1 0,1 1 0,-1 0 0,1 0 0,0-1 0,-1 1 0,1 0 0,-1 0 0,1 0 0,-1 0 0,1 0 0,-1 0 0,1 0 0,0 0 0,-1 0 0,1 0 0,-1 0 0,1 0 0,-1 0 0,1 1 0,-1-1 0,1 0 0,-1 0 0,1 0 0,-1 1 0,1-1 0,-1 0 0,1 1 0,-1-1 0,1 0 0,0 2 0,2 20 0,-13 35 0,9-51 0,-4 12 0,2-11 0,1 1 0,0 0 0,0 0 0,1 0 0,0 0 0,0 0 0,1 1 0,0-1 0,1 0 0,1 12 0,-1-19 0,0 1 0,0-1 0,0 0 0,1 0 0,-1 0 0,0 0 0,0 0 0,0 0 0,1-1 0,-1 1 0,0 0 0,1-1 0,-1 1 0,1-1 0,-1 1 0,1-1 0,-1 0 0,1 1 0,-1-1 0,1 0 0,-1 0 0,1 0 0,-1 0 0,1-1 0,-1 1 0,1 0 0,-1-1 0,3 0 0,42-15 0,-21-1 0,-2-2 0,0 0 0,-1-1 0,-1-1 0,22-30 0,-4 7 0,-39 43 0,0 1 0,0 0 0,0 0 0,0-1 0,1 1 0,-1 0 0,0 0 0,0-1 0,0 1 0,0 0 0,1 0 0,-1 0 0,0-1 0,0 1 0,0 0 0,1 0 0,-1 0 0,0 0 0,0-1 0,1 1 0,-1 0 0,0 0 0,1 0 0,-1 0 0,0 0 0,0 0 0,1 0 0,-1 0 0,0 0 0,0 0 0,1 0 0,-1 0 0,0 0 0,1 0 0,-1 0 0,0 0 0,0 0 0,1 0 0,-1 0 0,1 1 0,0 13 0,-10 37 0,6-31 0,2-19-7,1-1 0,0 1 0,0 0 0,0-1 0,0 1 1,0 0-1,0 0 0,1-1 0,-1 1 0,0 0 0,0-1 0,0 1 0,1 0 0,-1-1 0,0 1 1,1-1-1,-1 1 0,0 0 0,1-1 0,-1 1 0,1-1 0,-1 1 0,1-1 0,-1 1 0,1-1 0,-1 0 1,1 1-1,0-1 0,0 1 0,25 1-759,-21-3 314,0 1-1,0-1 1,0-1-1,0 1 1,-1-1 0,1 0-1,0 0 1,6-4-1,-2-4-7378</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9.822"/>
    </inkml:context>
    <inkml:brush xml:id="br0">
      <inkml:brushProperty name="width" value="0.025" units="cm"/>
      <inkml:brushProperty name="height" value="0.025" units="cm"/>
    </inkml:brush>
  </inkml:definitions>
  <inkml:trace contextRef="#ctx0" brushRef="#br0">362 69 16496,'-1'-8'3085,"0"5"-2899,1 0 0,0 1 0,-1-1 0,0 0 0,0 0 0,0 1 0,0-1 0,0 0 0,-1 1-1,1-1 1,-1 1 0,1 0 0,-1-1 0,0 1 0,0 0 0,0 0 0,0 0 0,0 1 0,-1-1 0,1 0 0,0 1 0,-1-1 0,1 1-1,-1 0 1,0 0 0,1 0 0,-1 0 0,0 0 0,0 1 0,0-1 0,1 1 0,-1 0 0,0 0 0,-4 0 0,-4-1-121,-1 1 1,0 1-1,1 0 0,-1 1 1,1 0-1,-1 0 1,1 1-1,0 1 1,0 0-1,0 0 1,1 1-1,-1 1 1,1 0-1,1 0 0,-1 1 1,1 0-1,0 0 1,0 1-1,1 1 1,0-1-1,1 1 1,-12 17-1,19-25-52,-1 0 1,1-1-1,-1 1 0,1 0 0,-1-1 1,1 1-1,-1 0 0,1-1 1,0 1-1,-1 0 0,1 0 0,0-1 1,0 1-1,0 0 0,0 0 1,-1 0-1,1 0 0,0-1 0,0 1 1,0 0-1,1 0 0,-1 0 0,0-1 1,0 1-1,0 0 0,1 0 1,-1 0-1,0-1 0,1 1 0,-1 0 1,0-1-1,1 1 0,-1 0 0,1-1 1,-1 1-1,1 0 0,0-1 1,-1 1-1,1-1 0,-1 1 0,1-1 1,0 1-1,0-1 0,-1 0 0,1 1 1,0-1-1,1 1 0,45 0 49,-29-2-104,76-1-1035,56 1 360,-147 1 713,0 0 0,-1 0 0,1 0 0,-1 1 0,1-1 0,-1 1 0,1 0 0,-1 0 0,0 0 0,1 0 0,-1 0 0,0 0 0,0 0 0,0 1 0,0-1 0,0 1 0,0 0 0,0 0 0,3 3 0,-4-3 41,-1-1-1,0 1 1,1-1-1,-1 0 0,0 1 1,0-1-1,1 1 1,-1-1-1,0 1 1,-1-1-1,1 1 1,0-1-1,0 1 0,-1-1 1,1 1-1,0-1 1,-1 1-1,0-1 1,1 0-1,-1 1 1,0-1-1,0 0 0,1 0 1,-1 1-1,0-1 1,0 0-1,-1 0 1,1 0-1,0 0 1,0 0-1,0 0 0,-1-1 1,1 1-1,-2 1 1,-28 18 664,-1 0 0,-1-3 1,-46 19-1,57-27-371,0-1 0,-1-2 0,0 0-1,0-1 1,0-1 0,-32 0 0,54-3-367,0-1 1,0 0-1,0 0 0,0 0 0,0 0 1,0 0-1,0 0 0,0 0 0,0 0 1,0-1-1,0 1 0,0 0 0,0-1 1,0 1-1,0 0 0,0-1 0,0 1 1,0-1-1,1 0 0,-1 1 1,0-1-1,0 0 0,1 1 0,-1-1 1,0 0-1,1 0 0,-1 1 0,0-1 1,0-1-1,1 0-144,0 0 0,0 0 0,0 0 0,0 0 0,1 0 1,-1 1-1,0-1 0,1 0 0,-1 0 0,1 0 0,0 1 0,0-1 0,0 0 0,1-2 0,6-7-1495,0 0-1,0 0 1,14-12-1,23-21-6160,7-6-5418</inkml:trace>
</inkml:ink>
</file>

<file path=ppt/ink/ink3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18.744"/>
    </inkml:context>
    <inkml:brush xml:id="br0">
      <inkml:brushProperty name="width" value="0.025" units="cm"/>
      <inkml:brushProperty name="height" value="0.025" units="cm"/>
    </inkml:brush>
  </inkml:definitions>
  <inkml:trace contextRef="#ctx0" brushRef="#br0">50 1 20179,'0'0'1634,"-27"99"-1186,14-38-96,5 2 1,6-2-289,2-7-32,9-6-288,10-11-2147,2-10-1024,-3-6-1570,-5-6 1</inkml:trace>
</inkml:ink>
</file>

<file path=ppt/ink/ink3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19.073"/>
    </inkml:context>
    <inkml:brush xml:id="br0">
      <inkml:brushProperty name="width" value="0.025" units="cm"/>
      <inkml:brushProperty name="height" value="0.025" units="cm"/>
    </inkml:brush>
  </inkml:definitions>
  <inkml:trace contextRef="#ctx0" brushRef="#br0">0 311 15310,'0'0'7175,"87"-61"-6054,-13 34 129,11-2-642,8-3-480,0 2-96,-7 2-480,-14 3-962,-18 2-832,-19 4-1409,-25 1-1378,-10-1-5349</inkml:trace>
</inkml:ink>
</file>

<file path=ppt/ink/ink3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19.420"/>
    </inkml:context>
    <inkml:brush xml:id="br0">
      <inkml:brushProperty name="width" value="0.025" units="cm"/>
      <inkml:brushProperty name="height" value="0.025" units="cm"/>
    </inkml:brush>
  </inkml:definitions>
  <inkml:trace contextRef="#ctx0" brushRef="#br0">0 175 16464,'0'0'5285,"61"-8"-3876,-8-2 64,14-6 65,5-3-545,5-6-801,-4-1-224,-5 0-2146,-17 3-2883,-12 1-4580</inkml:trace>
</inkml:ink>
</file>

<file path=ppt/ink/ink3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19.936"/>
    </inkml:context>
    <inkml:brush xml:id="br0">
      <inkml:brushProperty name="width" value="0.025" units="cm"/>
      <inkml:brushProperty name="height" value="0.025" units="cm"/>
    </inkml:brush>
  </inkml:definitions>
  <inkml:trace contextRef="#ctx0" brushRef="#br0">51 14 6887,'0'0'19709,"-8"8"-19005,3-3-646,1 0-1,0 1 0,0-1 0,0 1 0,1 0 0,0 0 0,0 0 0,1 0 0,-1 1 0,1-1 0,1 1 0,-1-1 1,1 1-1,0 0 0,1-1 0,-1 1 0,2 0 0,-1 0 0,1-1 0,-1 1 0,2 0 0,-1-1 0,1 1 0,0-1 1,5 10-1,-7-14-49,1-1 0,0 1 1,0-1-1,0 1 0,0-1 1,0 0-1,0 1 0,0-1 1,1 0-1,-1 0 0,0 0 1,1 0-1,-1 0 0,1 0 1,-1 0-1,1 0 1,-1-1-1,1 1 0,0-1 1,-1 1-1,1-1 0,0 1 1,-1-1-1,3 0 0,-1 0 36,0-1 0,0 0 0,0 0 0,0 0 0,0 0 0,0 0-1,-1 0 1,1-1 0,0 1 0,-1-1 0,0 0 0,5-3 0,4-7 229,0 0 1,0 0-1,15-26 1,-25 37-263,28-49 208,17-23 678,-40 72-714,-3 11-141,-2 21-22,-2-26 44,1 17 37,-1-2-54,1 0 1,1 0-1,1 1 0,1-1 0,8 32 1,-11-51-45,0 0 0,0 0 1,0 0-1,0 0 0,1 0 1,-1 0-1,0 0 0,1-1 1,-1 1-1,0 0 0,1 0 1,-1 0-1,1 0 0,0-1 1,-1 1-1,1 0 0,-1-1 0,1 1 1,0 0-1,0-1 0,-1 1 1,1-1-1,0 1 0,0-1 1,0 1-1,0-1 0,0 0 1,-1 1-1,1-1 0,0 0 1,0 0-1,0 1 0,0-1 1,0 0-1,0 0 0,0 0 1,0 0-1,0-1 0,0 1 0,0 0 1,0 0-1,0 0 0,-1-1 1,1 1-1,0-1 0,0 1 1,0 0-1,0-1 0,0 1 1,-1-1-1,1 0 0,0 1 1,-1-1-1,1 0 0,0 1 1,-1-1-1,1 0 0,0-1 1,6-6-73,0-2 0,0 1 0,9-18 0,-12 21-150,27-50-3637,-13 17-2202,-7 11-1538</inkml:trace>
</inkml:ink>
</file>

<file path=ppt/ink/ink3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20.331"/>
    </inkml:context>
    <inkml:brush xml:id="br0">
      <inkml:brushProperty name="width" value="0.025" units="cm"/>
      <inkml:brushProperty name="height" value="0.025" units="cm"/>
    </inkml:brush>
  </inkml:definitions>
  <inkml:trace contextRef="#ctx0" brushRef="#br0">98 0 18898,'0'0'5226,"-3"11"-4665,0 3-495,0 1 1,0 0-1,2 0 0,0 0 1,0 0-1,2 0 1,0 0-1,3 16 1,29 202 1402,10 52 697,-34-249-2107,-4-26 34,-4-22 219,-2 4-285,0-1 0,0 1 0,-1 0 0,-1-1 0,1 1 0,-1 0 0,-8-14-1,-36-57-34,21 36 20,10 16 25,-28-53-101,40 72 102,0 0 0,1 0 0,0 0 0,1-1 0,0 0 1,0 1-1,-1-16 0,4 24-18,0-1-1,0 0 1,0 0 0,-1 1-1,1-1 1,0 1 0,0-1-1,0 0 1,0 1 0,0 0-1,0-1 1,0 1 0,0-1-1,0 1 1,0 0 0,0 0-1,0 0 1,0 0 0,0 0-1,0 0 1,0 0 0,1 0-1,0 0 1,39 0-117,-31 1 122,5-1-651,-1-1-1,1 0 0,24-6 1,14-14-9258,-20 1-5603</inkml:trace>
</inkml:ink>
</file>

<file path=ppt/ink/ink3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21.068"/>
    </inkml:context>
    <inkml:brush xml:id="br0">
      <inkml:brushProperty name="width" value="0.025" units="cm"/>
      <inkml:brushProperty name="height" value="0.025" units="cm"/>
    </inkml:brush>
  </inkml:definitions>
  <inkml:trace contextRef="#ctx0" brushRef="#br0">1 0 15567,'0'0'5199,"0"10"-3731,0 79-157,4-1 0,4 0-1,31 140 1,-38-221-1393,9 24 420,-10-30-383,0 0 0,1 0 0,-1-1 0,1 1 0,-1 0 0,1 0 0,-1 0-1,1 0 1,-1 0 0,1-1 0,0 1 0,0 0 0,-1-1 0,1 1 0,0 0 0,0-1 0,0 1 0,0-1 0,0 1 0,-1-1 0,1 0 0,0 1 0,0-1 0,2 0 0,-3 0-358,1-1 0,0 0 0,0 1 0,0-1 0,0 0 0,-1 0 0,1 0 0,0 0 0,-1 0 0,1 0 0,-1 0 0,1 0 0,-1 0 0,0 0 0,1 0 0,-1 0 0,0 0 0,0 0 0,1-1 0,-1 1 0,0 0 0,0 0 0,-1-2 0,2 1-1173,1-18-8562</inkml:trace>
</inkml:ink>
</file>

<file path=ppt/ink/ink3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22.804"/>
    </inkml:context>
    <inkml:brush xml:id="br0">
      <inkml:brushProperty name="width" value="0.025" units="cm"/>
      <inkml:brushProperty name="height" value="0.025" units="cm"/>
    </inkml:brush>
  </inkml:definitions>
  <inkml:trace contextRef="#ctx0" brushRef="#br0">144 59 12908,'0'-2'552,"-1"-1"1,1 0-1,0 0 0,-1 1 0,1-1 0,-1 0 1,0 1-1,1-1 0,-2 1 0,1-1 0,0 1 0,0 0 1,-1-1-1,1 1 0,-1 0 0,0 0 0,1 0 1,-3-2-1,2 2-424,0 1 0,0 0 1,0 0-1,1 0 0,-1 0 0,0 1 1,0-1-1,0 0 0,0 1 0,-1 0 1,1-1-1,0 1 0,0 0 0,0 0 1,0 0-1,0 0 0,0 0 1,0 1-1,0-1 0,0 1 0,0-1 1,0 1-1,0 0 0,0-1 0,-3 3 1,1 0-125,0 0 1,-1 0 0,1 1 0,1-1-1,-1 1 1,0 0 0,1 0 0,0 0-1,0 0 1,0 1 0,1-1 0,-1 1-1,1 0 1,0 0 0,0 0 0,1 0-1,-2 5 1,0 7-23,-1-1-1,2 1 0,-1 33 0,3-48 17,0 1 0,-1-1 0,1 0 0,0 0-1,0 0 1,1 0 0,-1 0 0,0 0 0,1 0-1,-1 1 1,1-1 0,0 0 0,-1 0 0,1-1-1,0 1 1,0 0 0,0 0 0,1 0 0,-1-1-1,0 1 1,1 0 0,-1-1 0,1 1 0,-1-1-1,1 0 1,0 0 0,0 1 0,0-1 0,-1 0-1,1 0 1,0-1 0,0 1 0,0 0 0,0-1-1,0 1 1,1-1 0,-1 0 0,3 1 0,0-2 14,-1 1 0,1-1 0,-1 0 0,0 0 0,1 0 1,-1-1-1,0 0 0,0 0 0,0 0 0,0 0 1,0 0-1,0-1 0,0 0 0,-1 0 0,0 0 0,1 0 1,3-6-1,2-4 119,0-1 1,-1 1 0,-1-2-1,-1 1 1,0-1 0,-1 0 0,0 0-1,3-19 1,-15 78-56,1 0 1,1 51-1,5-94-65,-1 0 0,1 0-1,0 0 1,0 0-1,0 0 1,0 0-1,0 0 1,0 0-1,0 0 1,0-1-1,0 1 1,1 0 0,-1 0-1,0 0 1,0 0-1,1 0 1,-1 0-1,1-1 1,-1 1-1,1 0 1,-1 0-1,1 0 1,-1-1 0,1 1-1,0 0 1,-1-1-1,1 1 1,0-1-1,0 1 1,-1-1-1,1 1 1,0-1-1,0 1 1,0-1 0,0 0-1,-1 1 1,1-1-1,0 0 1,0 0-1,0 0 1,0 0-1,0 0 1,0 0-1,0 0 1,0 0 0,1 0-1,1-1 52,0 0 0,0 0 0,0-1 0,0 1 0,0 0 1,-1-1-1,1 0 0,0 0 0,-1 0 0,0 0 0,1 0 0,2-4 0,4-5-84,-1-1 0,0 0 0,-1 0 0,-1-1 1,8-18-1,-3-12-6846,-11 33 382</inkml:trace>
</inkml:ink>
</file>

<file path=ppt/ink/ink3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23.426"/>
    </inkml:context>
    <inkml:brush xml:id="br0">
      <inkml:brushProperty name="width" value="0.025" units="cm"/>
      <inkml:brushProperty name="height" value="0.025" units="cm"/>
    </inkml:brush>
  </inkml:definitions>
  <inkml:trace contextRef="#ctx0" brushRef="#br0">28 0 15471,'0'0'6294,"-4"10"-5590,-2 14-471,0-1 1,2 1-1,0 0 0,2 0 0,1 0 0,1 25 0,2-4 974,3 0 0,14 69 0,-17-105-1096,9 30 86,-11-37-188,0-1 1,1 0-1,-1 1 0,1-1 0,-1 0 1,1 0-1,-1 1 0,1-1 1,0 0-1,0 0 0,-1 0 1,1 0-1,0 0 0,0 0 1,0 0-1,0 0 0,0 0 0,0-1 1,1 1-1,-1 0 0,2 0 1,-2-1 8,0-1 1,0 0-1,0 1 1,0-1-1,-1 0 1,1 0 0,0 0-1,0 1 1,-1-1-1,1 0 1,-1 0-1,1 0 1,-1 0-1,1 0 1,-1 0 0,1 0-1,-1 0 1,0-1-1,0 1 1,0 0-1,1 0 1,-1 0-1,0 0 1,0 0 0,-1 0-1,1-2 1,0-43 71,0 38-62,0 4-24,1-4 3,-1 0 1,0 0-1,0 0 1,-1 1-1,0-1 1,0 0-1,-1 0 1,0 1-1,0-1 1,-1 1-1,0 0 1,-4-8-1,7 14-11,0 1 0,0 0 0,-1-1 0,1 1 0,0 0-1,0-1 1,0 1 0,0 0 0,0 0 0,-1-1 0,1 1-1,0 0 1,0-1 0,-1 1 0,1 0 0,0 0 0,0 0-1,-1-1 1,1 1 0,0 0 0,-1 0 0,1 0 0,0 0-1,-1-1 1,1 1 0,0 0 0,-1 0 0,1 0 0,0 0-1,-1 0 1,1 0 0,0 0 0,-1 0 0,1 0 0,0 0-1,-1 0 1,1 0 0,0 0 0,-1 1 0,-1 14-144,8 23 51,-4-33 120,0-1 0,0 1-1,0-1 1,1 0 0,0 0 0,0 0-1,0 0 1,0-1 0,1 1 0,-1-1-1,1 0 1,0 0 0,0 0-1,0 0 1,0-1 0,1 1 0,-1-1-1,1 0 1,-1-1 0,1 1-1,0-1 1,-1 0 0,1 0 0,0 0-1,0-1 1,0 0 0,0 0-1,0 0 1,0 0 0,-1-1 0,1 0-1,0 0 1,0 0 0,-1-1-1,1 1 1,0-1 0,-1 0 0,0-1-1,1 1 1,-1-1 0,0 1-1,0-1 1,-1-1 0,1 1 0,0 0-1,5-8 1,-4 5 58,0-1 0,0 1 0,0-1 0,-1 0 0,0 0 0,0 0 1,-1 0-1,1-1 0,-2 0 0,1 0 0,-1 1 0,-1-1 0,1 0 0,-1-1 0,0-15 0,-6 19-62,-3 12-40,-6 14-30,9-3 89,0-1 0,2 1 1,0 0-1,1 0 0,1 31 0,0-48-23,1-1-1,0 1 1,0 0-1,0 0 1,0 0-1,0 0 0,0 0 1,0 0-1,0 0 1,0 0-1,0 0 1,0 0-1,0 0 0,1 0 1,-1 0-1,0-1 1,1 1-1,-1 0 1,1 0-1,-1 0 0,1-1 1,-1 1-1,1 0 1,-1 0-1,1-1 1,0 1-1,0 0 0,-1-1 1,1 1-1,0-1 1,0 1-1,0-1 1,-1 1-1,1-1 1,0 0-1,0 1 0,0-1 1,0 0-1,0 0 1,0 0-1,0 0 1,0 0-1,0 1 0,0-2 1,-1 1-1,1 0 1,0 0-1,0 0 1,0 0-1,0-1 0,0 1 1,0 0-1,1-1 1,3-1 27,-1-1 0,1 1 0,0-1 0,-1 0 0,1 0 0,-1 0 1,0-1-1,4-4 0,0 0-253,17-19 187,-17 11-3777,-14 16-3822,-2-1 1259</inkml:trace>
</inkml:ink>
</file>

<file path=ppt/ink/ink3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23.801"/>
    </inkml:context>
    <inkml:brush xml:id="br0">
      <inkml:brushProperty name="width" value="0.025" units="cm"/>
      <inkml:brushProperty name="height" value="0.025" units="cm"/>
    </inkml:brush>
  </inkml:definitions>
  <inkml:trace contextRef="#ctx0" brushRef="#br0">0 0 20499,'0'0'7592,"51"17"-13710,-39-14-1121</inkml:trace>
</inkml:ink>
</file>

<file path=ppt/ink/ink3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24.133"/>
    </inkml:context>
    <inkml:brush xml:id="br0">
      <inkml:brushProperty name="width" value="0.025" units="cm"/>
      <inkml:brushProperty name="height" value="0.025" units="cm"/>
    </inkml:brush>
  </inkml:definitions>
  <inkml:trace contextRef="#ctx0" brushRef="#br0">115 69 18738,'0'0'3379,"-11"6"-374,3-3-2442,-3 2 52,0 0 0,1 1 0,-15 10-1,22-14-524,0 1-1,0-1 1,0 1-1,0 0 1,1 0-1,-1 0 1,1 0-1,0 0 1,-1 1-1,2-1 1,-1 0-1,0 1 0,1 0 1,-1-1-1,1 1 1,-1 7-1,2-10-88,0 0 0,0-1 1,0 1-1,0-1 0,0 1 0,0 0 0,0-1 0,0 1 0,0-1 0,0 1 0,0 0 0,0-1 0,0 1 0,1-1 0,-1 1 0,0-1 0,1 1 0,-1-1 0,0 1 0,1-1 0,-1 1 1,0-1-1,1 1 0,-1-1 0,1 1 0,-1-1 0,1 0 0,-1 1 0,1-1 0,-1 0 0,1 0 0,-1 1 0,1-1 0,0 0 0,26-1 45,22-20 58,69-69-8,-117 90-95,0-1 0,-1 0-1,1 1 1,0-1 0,0 1 0,-1-1-1,1 1 1,0-1 0,0 1-1,0 0 1,-1-1 0,1 1 0,0 0-1,0 0 1,0 0 0,0 0-1,0 0 1,0 0 0,0 0 0,0 0-1,-1 0 1,1 0 0,0 0-1,0 0 1,0 1 0,0-1-1,0 0 1,0 1 0,-1-1 0,1 0-1,0 1 1,0-1 0,-1 1-1,1-1 1,0 1 0,0 0 0,-1-1-1,1 1 1,0 1 0,10 38 70,-11-35-57,1-1 0,0 1 0,0-1 0,0 1 1,0-1-1,1 0 0,2 6 0,-3-9-10,0 0 0,0-1 0,-1 1 0,1-1 0,0 1-1,0-1 1,0 1 0,0-1 0,0 1 0,0-1 0,0 0-1,0 1 1,0-1 0,0 0 0,0 0 0,0 0 0,0 0 0,0 0-1,0 0 1,0 0 0,0 0 0,-1-1 0,1 1 0,0 0-1,0 0 1,0-1 0,0 1 0,0-1 0,0 1 0,0-1 0,0 1-1,-1-1 1,1 1 0,0-1 0,0 0 0,-1 1 0,1-1-1,1-1 1,13-11 63,0-1 0,21-25-1,-27 28-87,0 0-1,1 1 0,1 0 1,-1 0-1,2 1 0,-1 0 1,18-9-1,-28 18 16,-1 0-1,1-1 1,-1 1-1,1 0 1,0 0 0,-1-1-1,1 1 1,-1 0-1,1 0 1,-1 0-1,1 0 1,0 0 0,-1 0-1,1 0 1,-1 0-1,1 0 1,-1 0-1,1 0 1,0 1 0,-1-1-1,1 0 1,-1 0-1,1 1 1,-1-1-1,1 0 1,-1 0 0,1 1-1,-1-1 1,1 1-1,-1-1 1,1 1 0,7 23-3,-8 41 386,-1-47-145,1-17-218,-1 0 1,1-1-1,0 1 1,0 0-1,0 0 1,0 0-1,0 0 0,0-1 1,0 1-1,1 0 1,-1 0-1,0 0 0,0 0 1,1-1-1,-1 1 1,0 0-1,1 0 0,-1-1 1,1 1-1,-1 0 1,1-1-1,-1 1 1,1 0-1,0-1 0,0 2 1,0-2-75,0 0 1,0 0 0,0 0 0,0-1-1,0 1 1,0 0 0,0 0 0,0 0-1,0-1 1,-1 1 0,1 0-1,0-1 1,0 1 0,0-1 0,0 1-1,-1-1 1,1 1 0,1-2 0,17-17-3478,-7 3-3321,5-10-8405</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50.602"/>
    </inkml:context>
    <inkml:brush xml:id="br0">
      <inkml:brushProperty name="width" value="0.025" units="cm"/>
      <inkml:brushProperty name="height" value="0.025" units="cm"/>
    </inkml:brush>
  </inkml:definitions>
  <inkml:trace contextRef="#ctx0" brushRef="#br0">110 0 16688,'0'0'10436,"-6"14"-8738,-21 47-534,-25 93 1,45-132-986,2 0 1,1 1 0,0 0-1,2-1 1,0 1-1,2 1 1,0-1-1,7 37 1,-7-57-209,1-1-1,0 1 1,0 0 0,0-1-1,0 1 1,1-1-1,-1 1 1,1-1 0,-1 0-1,1 0 1,3 4 0,7-4-304,-4-19-7,-1-19-1608,-2-1-1,1-66 1,23 131 1579,-21-21 518,0-1-1,0 0 1,1 0 0,-1-1 0,1-1-1,0 1 1,0-1 0,1-1-1,-1 0 1,1 0 0,0-1-1,0 0 1,0-1 0,0 0-1,0 0 1,0-1 0,0 0-1,0-1 1,18-4 0,-25 5-100,0-2 1,0 1-1,0 0 1,0-1-1,0 1 1,-1-1-1,1 0 1,0 0-1,-1 0 1,1 0-1,-1 0 1,0-1-1,0 1 1,0-1-1,0 1 1,0-1-1,0 0 1,-1 0-1,1 0 1,-1 0 0,0 0-1,0 0 1,0 0-1,0 0 1,-1 0-1,1-1 1,-1 1-1,0-7 1,0 10-54,-1-1-1,1 0 1,-1 0 0,1 1 0,-1-1 0,1 0 0,-1 0 0,0 1 0,1-1 0,-1 1 0,0-1-1,0 0 1,1 1 0,-1 0 0,0-1 0,0 1 0,0-1 0,1 1 0,-1 0 0,0 0 0,0-1 0,0 1-1,0 0 1,0 0 0,0 0 0,0 0 0,0 0 0,0 0 0,1 0 0,-1 0 0,0 1 0,-1-1-1,-31 11-126,26-5 134,1 0 1,-1 1 0,1-1-1,0 1 1,1 0 0,0 1 0,-6 10-1,8-14 76,0 1-1,1-1 1,0 1-1,0 0 1,0 0-1,1 0 0,-1 0 1,1 0-1,0 0 1,1 0-1,-1 0 1,1 1-1,0-1 1,1 7-1,0-10-55,0-1 0,0 1 0,1-1 0,-1 1-1,0-1 1,1 0 0,-1 1 0,0-1 0,1 0-1,-1 0 1,1 0 0,0 0 0,-1 0 0,1-1 0,0 1-1,0 0 1,-1-1 0,1 1 0,0-1 0,0 0 0,0 1-1,0-1 1,-1 0 0,1 0 0,3-1 0,53-4 104,-43-1-139,1 0 0,-2-1 0,1 0 0,-1-1 0,0-1 0,0 0 0,-1-1 0,0 0 0,-1-1 0,0 0 0,-1-1 0,-1-1 0,1 1 0,-2-2 0,16-28 0,-26 44-40,-23 66-40,21-59 202,0 0-1,1 0 0,1 0 1,0 0-1,0 1 0,0-1 1,3 18-1,-2-25-99,1-1 0,0 1 1,0-1-1,0 1 0,0-1 0,0 0 0,0 1 0,1-1 1,-1 0-1,0 0 0,1 0 0,-1 0 0,1 0 0,-1 0 1,1 0-1,-1 0 0,1-1 0,0 1 0,-1-1 1,1 1-1,0-1 0,0 1 0,-1-1 0,1 0 0,0 0 1,0 0-1,-1 0 0,1 0 0,0-1 0,0 1 0,-1 0 1,3-1-1,4 0 18,-1 0 0,1-1 1,0 0-1,-1 0 0,0 0 1,9-5-1,-6 1-23,0 0 0,-1-1 0,0-1 0,0 1 0,-1-1 0,0-1 0,0 0 0,0 0 0,-2 0 0,1-1 0,-1 0 0,0 0 0,-1-1 0,6-16 0,-23 66 2,-6 29 23,17-64-45,0 0 0,1 0 0,-1 0 1,1 0-1,1 1 0,-1-1 0,0 0 0,1 0 0,0 0 0,0 0 0,0 0 1,1 0-1,2 6 0,-3-8-196,0-1 1,1 1-1,-1-1 1,1 1-1,-1-1 1,1 0-1,-1 0 1,1 1-1,0-1 1,-1 0-1,1 0 1,0-1-1,0 1 1,0 0-1,2 0 1,-3-1-260,0 0 0,0 1 0,1-1 1,-1 0-1,0 0 0,0 0 0,1 0 0,-1 0 1,0-1-1,0 1 0,1 0 0,-1 0 0,0-1 1,0 1-1,0-1 0,1 1 0,0-2 0,12-12-7884</inkml:trace>
</inkml:ink>
</file>

<file path=ppt/ink/ink3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24.634"/>
    </inkml:context>
    <inkml:brush xml:id="br0">
      <inkml:brushProperty name="width" value="0.025" units="cm"/>
      <inkml:brushProperty name="height" value="0.025" units="cm"/>
    </inkml:brush>
  </inkml:definitions>
  <inkml:trace contextRef="#ctx0" brushRef="#br0">0 243 14510,'0'0'11915,"78"24"-10378,-22-49-512,13-9-640,8-3-289,5-1-32,-3 2 0,-5 4-641,-14 7-1024,-14 6-1154,-20 5-736,-19 8-2050</inkml:trace>
</inkml:ink>
</file>

<file path=ppt/ink/ink3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24.979"/>
    </inkml:context>
    <inkml:brush xml:id="br0">
      <inkml:brushProperty name="width" value="0.025" units="cm"/>
      <inkml:brushProperty name="height" value="0.025" units="cm"/>
    </inkml:brush>
  </inkml:definitions>
  <inkml:trace contextRef="#ctx0" brushRef="#br0">1 299 8264,'0'0'12428,"56"18"-10346,-2-40-417,16-11-159,13-8-257,4-2-737,0 2-352,-9 5-128,-10 5-352,-19 8-2114,-18 6-1442,-15 2-1601,-11 1-8488</inkml:trace>
</inkml:ink>
</file>

<file path=ppt/ink/ink3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25.368"/>
    </inkml:context>
    <inkml:brush xml:id="br0">
      <inkml:brushProperty name="width" value="0.025" units="cm"/>
      <inkml:brushProperty name="height" value="0.025" units="cm"/>
    </inkml:brush>
  </inkml:definitions>
  <inkml:trace contextRef="#ctx0" brushRef="#br0">219 0 17040,'0'0'8072,"11"97"-7111,-19-32 224,-8 17-32,-13 12-545,-2 10-287,-6 8-193,-2-4-64,9-6-641,3-19-3298,14-20-4229</inkml:trace>
</inkml:ink>
</file>

<file path=ppt/ink/ink3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26.274"/>
    </inkml:context>
    <inkml:brush xml:id="br0">
      <inkml:brushProperty name="width" value="0.025" units="cm"/>
      <inkml:brushProperty name="height" value="0.025" units="cm"/>
    </inkml:brush>
  </inkml:definitions>
  <inkml:trace contextRef="#ctx0" brushRef="#br0">1 492 8872,'5'-77'2458,"-5"48"406,2 0-1,1 0 1,12-49-1,-15 86-2524,0-1 0,0 1 0,1-1 0,0 0 0,2 11 0,2 13-125,1 105 178,-6-84-348,3-1-1,11 65 1,-14-115-42,0 0 0,0 0 0,0 0 0,0 0 0,0-1 0,0 1 0,0 0 0,0 0 0,0 0 0,1 0 0,-1 0 0,0-1 0,1 1 0,-1 0 0,0 0 0,1-1 0,-1 1 0,1 0 0,-1 0 0,1-1 0,0 1 0,-1-1 0,1 1 0,0 0-1,-1-1 1,1 1 0,0-1 0,-1 1 0,1-1 0,0 0 0,0 1 0,0-1 0,0 0 0,-1 0 0,1 0 0,0 1 0,0-1 0,0 0 0,0 0 0,0 0 0,-1 0 0,1 0 0,0 0 0,0-1 0,0 1 0,0 0 0,0 0 0,-1-1 0,1 1 0,0 0 0,0-1 0,-1 1 0,1-1 0,0 1 0,0-1 0,-1 1 0,1-1 0,0 0 0,0 0 0,5-5 64,0 0-1,-1 0 1,0 0-1,0 0 1,5-8-1,37-72 1100,-4-1 1,-4-3-1,53-179 0,-79 216-914,9-24-198,-21 135-15844,-5-36 6636</inkml:trace>
</inkml:ink>
</file>

<file path=ppt/ink/ink3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27.029"/>
    </inkml:context>
    <inkml:brush xml:id="br0">
      <inkml:brushProperty name="width" value="0.025" units="cm"/>
      <inkml:brushProperty name="height" value="0.025" units="cm"/>
    </inkml:brush>
  </inkml:definitions>
  <inkml:trace contextRef="#ctx0" brushRef="#br0">0 374 16271,'0'0'7202,"11"-7"-6108,-2 1-972,-2 1 0,1-2 0,-1 1 0,0-1 0,0 0 0,-1 0 0,1-1 0,-2 0 0,1 0 0,-1-1 0,-1 1 0,1-1 0,4-14 1,-6 12 24,1-1 1,-1 1-1,-1-1 1,0 0-1,-1 0 1,0 1-1,-1-1 1,0 0-1,-1 0 1,-2-13-1,3 24-141,0 0-1,0 1 0,0-1 0,-1 0 0,1 0 1,0 1-1,0-1 0,-1 0 0,1 1 0,0-1 1,-1 0-1,1 1 0,-1-1 0,1 0 0,-1 1 0,1-1 1,-1 1-1,1-1 0,-1 1 0,0-1 0,1 1 1,-1 0-1,1-1 0,-1 1 0,0 0 0,0-1 1,1 1-1,-1 0 0,0 0 0,1 0 0,-1-1 1,0 1-1,0 0 0,0 0 0,1 0 0,-1 0 1,0 0-1,0 1 0,1-1 0,-1 0 0,0 0 1,1 0-1,-1 1 0,0-1 0,0 0 0,1 1 0,-1-1 1,0 1-1,1-1 0,-1 0 0,1 1 0,-1-1 1,1 1-1,-2 1 0,-1 1 5,0 0-1,0 1 1,0-1 0,1 1-1,-1 0 1,1 0 0,-4 8-1,0 8 2,1-1 0,1 1-1,0 1 1,2-1 0,0 0-1,1 1 1,5 38 0,-4-57-11,0 0 0,0 0 1,0 0-1,1 0 0,-1 0 1,1-1-1,-1 1 0,1 0 0,0 0 1,0-1-1,0 1 0,0 0 1,0-1-1,0 1 0,0-1 1,0 1-1,1-1 0,-1 0 0,1 1 1,-1-1-1,1 0 0,-1 0 1,4 1-1,-2-1 1,0 0 0,1 0 1,-1-1-1,0 0 0,0 1 1,1-1-1,-1-1 0,0 1 1,1 0-1,-1-1 0,0 1 1,5-3-1,7-2 7,0-1 0,-1-1 0,0 0 0,18-13 0,3-4 20,44-28 9,-72 48-40,0 0 0,1 1 0,0 0 0,0 0 0,0 0-1,0 1 1,0 0 0,12 0 0,-20 2 15,1 0-1,-1 0 1,1 0-1,-1 0 1,1 0-1,-1 0 1,1 0-1,-1 0 0,1 1 1,-1-1-1,0 0 1,1 0-1,-1 1 1,1-1-1,-1 0 1,0 1-1,1-1 1,-1 0-1,0 1 1,1-1-1,-1 0 1,0 1-1,1-1 0,-1 1 1,0-1-1,0 0 1,0 1-1,1-1 1,-1 1-1,0-1 1,0 1-1,0-1 1,0 1-1,0-1 1,0 1-1,0-1 1,0 1-1,0-1 0,0 1 1,0-1-1,0 1 1,0-1-1,-1 1 1,1-1-1,0 0 1,0 1-1,0-1 1,-1 1-1,1-1 1,0 1-1,0-1 1,-1 0-1,1 1 0,0-1 1,-1 0-1,1 1 1,-1-1-1,0 1 22,1 0-1,0-1 0,-1 1 1,1 0-1,-1-1 0,1 1 1,-1-1-1,1 1 0,-1-1 1,0 1-1,1-1 0,-1 0 0,0 1 1,1-1-1,-1 0 0,0 1 1,1-1-1,-1 0 0,0 0 1,1 1-1,-1-1 0,0 0 1,0 0-1,1 0 0,-1 0 1,0 0-1,0 0 0,1 0 1,-1 0-1,0-1 0,0 1 0,1 0 1,-1 0-1,0-1 0,1 1 1,-1 0-1,0-1 0,1 1 1,-1-1-1,0 1 0,1 0 1,-1-1-1,1 0 0,-2 0 1,-5-11 188,1-1 0,0 0 1,1 0-1,0 0 1,1-1-1,1 1 0,-2-17 1,0 8-66,-1 1-96,4 16-46,0 0 1,1 0 0,-1-1 0,1 1-1,1 0 1,-1-9 0,1 13-36,0 0 0,0 0 0,1 0 0,-1 0 0,0 0 0,1 0 0,-1 0 0,1 0 0,-1 0 0,1 0 0,0 0 0,-1 0 0,1 0 0,0 1 0,0-1 0,-1 0 0,1 0 0,0 1 0,0-1 0,0 1 0,0-1 0,0 0 0,0 1 0,0 0 0,0-1 0,0 1 0,0 0 0,0-1 0,0 1 0,0 0 0,0 0 0,0 0 0,1 0 0,-1 0 0,0 0 0,2 1 0,37-1-1786,27 1-3424,-3-10-5593,-30-1 264</inkml:trace>
</inkml:ink>
</file>

<file path=ppt/ink/ink3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27.435"/>
    </inkml:context>
    <inkml:brush xml:id="br0">
      <inkml:brushProperty name="width" value="0.025" units="cm"/>
      <inkml:brushProperty name="height" value="0.025" units="cm"/>
    </inkml:brush>
  </inkml:definitions>
  <inkml:trace contextRef="#ctx0" brushRef="#br0">89 52 10954,'0'0'9492,"-9"0"-6817,6 0-2565,0 0 1,0 0 0,0 0 0,0 0 0,0 1 0,0-1-1,0 1 1,0 0 0,0 0 0,0 0 0,0 0 0,1 0-1,-1 1 1,0-1 0,1 1 0,-1 0 0,1-1 0,0 1 0,-1 0-1,1 1 1,0-1 0,0 0 0,1 1 0,-1-1 0,0 1-1,1-1 1,-1 1 0,1 0 0,0 0 0,0-1 0,0 1-1,0 0 1,1 0 0,-1 0 0,1 0 0,0 0 0,0 4 0,-2 0-30,1 0 0,1 1 1,-1-1-1,1 1 0,1-1 1,-1 1-1,1-1 1,4 15-1,-4-20-67,-1 0 0,1-1 0,0 1 1,0-1-1,0 1 0,0-1 0,0 1 0,0-1 0,0 1 0,0-1 1,1 0-1,-1 0 0,1 0 0,-1 1 0,1-1 0,-1-1 0,3 2 1,-2-1-9,1 0 1,0-1 0,0 1 0,0-1 0,-1 0-1,1 0 1,0 0 0,0 0 0,0 0 0,0-1-1,-1 1 1,1-1 0,0 0 0,3-1 0,1-1 10,-1 0 1,0 0 0,0 0 0,-1-1 0,1 0 0,-1 0 0,1 0-1,-1-1 1,-1 0 0,7-7 0,39-63-68,-14 20 53,-35 105 248,-3-30-196,1-13-41,0 0-1,0-1 1,1 1 0,0 0 0,1 0 0,-1 0 0,3 7-1,-3-14-8,0 1 0,1-1 0,-1 1-1,1 0 1,-1-1 0,1 1-1,-1-1 1,1 1 0,-1-1 0,1 0-1,-1 1 1,1-1 0,0 0-1,-1 1 1,1-1 0,-1 0-1,1 0 1,0 1 0,-1-1 0,1 0-1,0 0 1,0 0 0,-1 0-1,1 0 1,0 0 0,-1 0 0,1 0-1,0 0 1,-1 0 0,1-1-1,0 1 1,-1 0 0,1 0 0,0-1-1,-1 1 1,1 0 0,0-1-1,-1 1 1,1 0 0,-1-1-1,1 1 1,-1-1 0,1 0 0,25-21 188,16-35-86,-30 40-856,0 0 0,2 0 1,27-26-1,-41 42 558,1 1 1,-1-1 0,1 0-1,-1 1 1,1-1 0,0 1-1,-1-1 1,1 1 0,0-1-1,-1 1 1,1-1 0,0 1-1,-1 0 1,1-1 0,0 1-1,0 0 1,-1 0 0,1 0-1,0-1 1,0 1-1,0 0 1,-1 0 0,1 0-1,0 0 1,0 0 0,-1 1-1,1-1 1,0 0 0,0 0-1,0 0 1,-1 1 0,1-1-1,0 0 1,-1 1 0,1-1-1,0 0 1,-1 1 0,1-1-1,0 1 1,-1 0 0,1-1-1,-1 1 1,1-1 0,-1 1-1,1 0 1,-1-1-1,1 1 1,-1 0 0,0-1-1,1 2 1,-1-1-369,1 0 0,0 0 0,-1 0 0,1 0 0,0 0 0,0 0 0,0 0 0,0 0 0,0 0 0,0 0 1,0-1-1,0 1 0,0 0 0,0-1 0,0 1 0,0-1 0,0 1 0,1-1 0,-1 1 0,0-1 0,3 0 0,9 0-3840</inkml:trace>
</inkml:ink>
</file>

<file path=ppt/ink/ink3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28.042"/>
    </inkml:context>
    <inkml:brush xml:id="br0">
      <inkml:brushProperty name="width" value="0.025" units="cm"/>
      <inkml:brushProperty name="height" value="0.025" units="cm"/>
    </inkml:brush>
  </inkml:definitions>
  <inkml:trace contextRef="#ctx0" brushRef="#br0">54 207 11499,'0'0'7959,"-7"11"-6389,3-4-1319,-2 0 83,1 0-1,1 1 1,-1 0 0,1 0-1,1 1 1,0-1 0,0 1-1,0-1 1,1 1-1,0 0 1,0 16 0,2-24-320,0-1 1,0 1 0,1 0 0,-1 0-1,1-1 1,-1 1 0,0-1-1,1 1 1,-1 0 0,1-1 0,-1 1-1,1-1 1,0 1 0,-1-1 0,1 1-1,0-1 1,-1 1 0,1-1 0,0 0-1,-1 1 1,1-1 0,0 0 0,0 0-1,-1 0 1,1 0 0,0 1-1,0-1 1,-1 0 0,1 0 0,0 0-1,0 0 1,0-1 0,-1 1 0,1 0-1,0 0 1,0 0 0,-1-1 0,1 1-1,0 0 1,-1-1 0,1 1-1,0 0 1,-1-1 0,2 0 0,33-19 133,-17 0-169,-1-1-1,0 0 1,-2-1 0,0-1-1,-2-1 1,0 0 0,-2 0-1,0-1 1,-2-1-1,-1 1 1,7-37 0,-14 51-256,-3 13 150,-8 24 174,-11 42 251,19-62-297,-2 8 129,1-1 1,0 1-1,1 0 1,0 0-1,1 0 0,1 0 1,0 0-1,3 20 1,-2-33-126,-1 1 0,1-1 1,0 1-1,-1-1 0,1 0 1,0 1-1,0-1 1,0 0-1,0 0 0,0 0 1,0 0-1,0 1 0,1-1 1,-1-1-1,0 1 1,0 0-1,1 0 0,-1 0 1,1-1-1,-1 1 1,1-1-1,-1 1 0,1-1 1,-1 1-1,1-1 0,-1 0 1,1 0-1,-1 0 1,1 0-1,-1 0 0,1 0 1,-1 0-1,1-1 0,0 1 1,2-1-1,1-1-12,-1 1-1,1-1 1,0 1 0,-1-1-1,1-1 1,-1 1-1,0-1 1,1 1-1,-1-1 1,4-4 0,2-7 10,0 1 0,-1-1 0,0 0 0,-1-1 1,-1 0-1,0-1 0,-1 1 0,-1-1 0,5-22 1,-15 58 75,1-1 0,1 1 1,0-1-1,2 1 0,0 0 1,1 0-1,1 0 1,1 0-1,1-1 0,0 1 1,2-1-1,0 0 0,1 0 1,16 32-1,-11-30-44,0 0-1,-2 1 1,0-1 0,-1 2 0,-2-1-1,0 1 1,-1 0 0,-1 1-1,0 33 1,-3-55 32,-1-1 0,0 1 0,0 0 0,0-1 0,0 1 0,0-1 0,-1 1 0,1-1 0,0 1 1,-1-1-1,1 1 0,-1-1 0,1 1 0,-1-1 0,0 1 0,0-1 0,1 0 0,-1 1 0,0-1 0,0 0 0,0 0 0,-1 0 0,1 0 0,0 0 0,0 0 0,-1 0 0,1 0 0,0 0 0,-1-1 0,1 1 0,-1 0 0,1-1 1,-1 1-1,1-1 0,-1 0 0,1 1 0,-1-1 0,-1 0 0,0 0 8,0-1-1,0 0 1,0 1 0,0-1 0,1 0 0,-1-1-1,0 1 1,1 0 0,-1-1 0,0 1 0,1-1-1,0 0 1,-1 0 0,1 0 0,0 0-1,0 0 1,0-1 0,0 1 0,-2-5 0,-5-10-255,0 0 1,2 0-1,0 0 1,1-1-1,1 0 0,0 0 1,2 0-1,0-1 1,1 0-1,0-29 1,3 32-875,1 1 0,0-1 0,4-15 0,-2 18-862,0 0 1,0 1-1,13-23 1,9-10-5543</inkml:trace>
</inkml:ink>
</file>

<file path=ppt/ink/ink3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28.374"/>
    </inkml:context>
    <inkml:brush xml:id="br0">
      <inkml:brushProperty name="width" value="0.025" units="cm"/>
      <inkml:brushProperty name="height" value="0.025" units="cm"/>
    </inkml:brush>
  </inkml:definitions>
  <inkml:trace contextRef="#ctx0" brushRef="#br0">156 4 15022,'0'0'8627,"-11"-1"-5974,7 0-2512,-1 0 1,1 1-1,-1-1 0,1 1 0,-1 0 1,1 1-1,0-1 0,-1 1 0,1 0 1,-1 0-1,1 0 0,0 0 0,-1 1 1,1 0-1,0 0 0,0 0 0,1 0 1,-1 0-1,0 1 0,1 0 0,-1 0 1,1 0-1,-5 6 0,4-5-218,-1 1 0,2 0-1,-1-1 1,1 1 0,-1 1 0,2-1-1,-1 0 1,0 1 0,1-1 0,0 1-1,0 0 1,1 0 0,0 0 0,0 0-1,0 0 1,0 8 0,2-13-28,-1 0 0,1-1 0,-1 1 0,1 0 0,-1-1 0,1 1 0,0-1 0,-1 1 0,1-1 0,-1 1-1,1-1 1,0 1 0,0-1 0,-1 1 0,1-1 0,0 0 0,0 1 0,0-1 0,-1 0 0,1 0 0,0 0 0,0 0 0,0 0 0,0 1 0,-1-2 0,3 1 0,29 0-1129,-25-1 964,90-11-1925,-68 7 1907,52-2 0,-80 7 341,0 0-1,0-1 1,-1 1 0,1 0-1,0 0 1,0 0 0,0 0-1,0 0 1,0 0-1,0 0 1,0 0 0,0 0-1,0 1 1,0-1 0,0 0-1,0 1 1,0-1-1,0 0 1,-1 1 0,1-1-1,0 1 1,0-1 0,0 1-1,-1 0 1,1-1-1,0 1 1,-1 0 0,1-1-1,0 1 1,-1 0 0,1 0-1,-1 0 1,0 0 0,1-1-1,-1 1 1,1 0-1,-1 0 1,0 0 0,0 0-1,0 0 1,0 0 0,1 0-1,-1 0 1,0 0-1,-1 0 1,1 0 0,0 0-1,0 0 1,0 0 0,-1 1-1,-1 3 278,0-1 0,0 1 0,0-1 0,-1 0 0,0 0 0,0 0 0,0 0 0,-7 7-1,-10 7 240,0-1-1,-32 20 1,-1-10-1756,45-24-123,0-1-1,-1 1 1,1-1 0,-15 1 0,0-2-11123</inkml:trace>
</inkml:ink>
</file>

<file path=ppt/ink/ink3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28.984"/>
    </inkml:context>
    <inkml:brush xml:id="br0">
      <inkml:brushProperty name="width" value="0.025" units="cm"/>
      <inkml:brushProperty name="height" value="0.025" units="cm"/>
    </inkml:brush>
  </inkml:definitions>
  <inkml:trace contextRef="#ctx0" brushRef="#br0">0 72 17424,'0'0'9038,"3"9"-8317,24 153 954,-23-134-1460,-3-24-183,-1 0 1,1-1-1,0 1 0,0-1 1,1 1-1,-1-1 0,1 0 1,2 5-1,-4-7-25,1-1 0,-1 0 1,0 1-1,1-1 0,-1 0 0,0 1 1,0-1-1,1 0 0,-1 1 0,1-1 1,-1 0-1,0 0 0,1 0 0,-1 1 0,1-1 1,-1 0-1,0 0 0,1 0 0,-1 0 1,1 0-1,-1 0 0,1 0 0,-1 0 0,1 0 1,-1 0-1,1 0 0,0 0 0,12-16 178,-6 0-147,-1-1 0,-1 1 0,-1-1 0,0 0 0,-1 0 0,1-21 0,-3-106 30,-1 131-55,-2 29-2122,2-14 1880,0 0 1,1-1 0,-1 1 0,0 0 0,1 0 0,0 0 0,-1 0 0,1-1 0,0 1 0,0 0 0,0-1 0,0 1 0,0-1 0,0 1 0,0-1-1,1 1 1,-1-1 0,1 0 0,-1 1 0,1-1 0,3 2 0,-2-2-483,1 0 0,0 1-1,0-1 1,0-1 0,1 1 0,-1-1 0,0 1 0,0-1-1,0 0 1,0-1 0,0 1 0,1-1 0,-1 1-1,0-1 1,0-1 0,0 1 0,4-2 0,21-14-8979</inkml:trace>
</inkml:ink>
</file>

<file path=ppt/ink/ink3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29.751"/>
    </inkml:context>
    <inkml:brush xml:id="br0">
      <inkml:brushProperty name="width" value="0.025" units="cm"/>
      <inkml:brushProperty name="height" value="0.025" units="cm"/>
    </inkml:brush>
  </inkml:definitions>
  <inkml:trace contextRef="#ctx0" brushRef="#br0">129 431 9705,'0'0'8771,"-9"4"-7169,2-1-1398,-1 1 1,1 0-1,0 1 0,0-1 1,0 1-1,1 1 1,0-1-1,0 1 1,0 0-1,1 1 0,0-1 1,0 1-1,1 0 1,-1 1-1,2-1 1,-5 12-1,4-11-60,1 0 0,0 1 0,1 0 0,0 0 1,1 0-1,-1-1 0,2 1 0,-1 0 0,1 1 0,3 16 0,-3-25-135,1 0 0,-1 0-1,1 0 1,-1 0-1,1-1 1,0 1-1,-1 0 1,1-1 0,0 1-1,0 0 1,-1-1-1,1 1 1,0-1-1,0 1 1,0-1-1,0 1 1,0-1 0,0 0-1,0 1 1,0-1-1,0 0 1,0 0-1,0 0 1,0 0 0,0 0-1,0 0 1,0 0-1,0 0 1,0 0-1,0 0 1,0-1-1,0 1 1,0 0 0,-1-1-1,1 1 1,0 0-1,0-1 1,0 1-1,0-1 1,1-1 0,34-23 712,-20 4-683,-1-1-1,-2-1 1,0 0-1,-1-1 0,-2 0 1,0 0-1,9-37 0,-31 156-122,12-85 92,-1 0 1,2 0-1,-1 1 0,1-1 1,1 0-1,0 0 0,4 13 1,-5-21 12,-1 0 0,1-1 1,0 1-1,0 0 0,0 0 1,0 0-1,0-1 0,0 1 1,0-1-1,1 1 0,-1-1 1,0 1-1,1-1 0,0 0 1,-1 0-1,1 1 0,0-1 1,-1 0-1,1-1 0,0 1 1,0 0-1,0 0 0,0-1 1,0 1-1,-1-1 0,1 0 1,0 0-1,0 1 0,0-1 0,0 0 1,0-1-1,0 1 0,0 0 1,0 0-1,0-1 0,0 0 1,0 1-1,0-1 0,0 0 1,2-1-1,3-2 147,1 0 0,-1 0-1,0-1 1,0 0 0,0-1 0,0 0-1,10-12 1,2-6-53,-2-1-1,0 0 1,-2-1 0,-1-1-1,-1-1 1,-1 0 0,8-30-1,-12 34-117,-2-2 0,-1 1-1,-1-1 1,-1 0 0,-1 1-1,-1-1 1,-1 0 0,-6-39-1,4 59-52,1 1 1,-1-1-1,0 1 0,0-1 0,-1 1 1,0 0-1,1 0 0,-2 0 0,-4-6 1,8 10 43,-1 0 0,0 0 1,0 1-1,0-1 0,0 0 1,0 0-1,0 0 0,0 0 1,0 1-1,0-1 0,0 0 1,0 1-1,0-1 0,0 1 1,-1 0-1,1-1 0,0 1 1,0 0-1,0 0 0,-1-1 1,1 1-1,0 0 0,0 0 1,-1 1-1,1-1 0,0 0 1,0 0-1,-1 0 0,1 1 1,0-1-1,0 1 0,0-1 0,-1 1 1,1-1-1,0 1 0,0 0 1,0 0-1,0-1 0,0 1 1,0 0-1,1 0 0,-1 0 1,0 0-1,0 0 0,0 0 1,1 0-1,-1 0 0,1 0 1,-1 2-1,-5 8 33,0 0 0,1 1 0,1 0 0,-1 0 0,2 0 0,0 0 0,-2 20 0,-5 92 119,9-91-67,-1-3 74,3 54 0,0-78-131,0 1-1,0 0 1,0-1 0,1 1 0,-1-1 0,2 1 0,-1-1-1,1 0 1,0 0 0,0 0 0,1 0 0,-1 0-1,9 8 1,-11-12-3,0-1 1,0 0-1,1 1 0,-1-1 0,0 0 0,1 0 0,-1 1 1,1-1-1,0 0 0,-1 0 0,1-1 0,0 1 0,-1 0 0,1-1 1,0 1-1,0-1 0,0 1 0,0-1 0,-1 0 0,1 0 1,0 0-1,0 0 0,0 0 0,0 0 0,0 0 0,0-1 0,-1 1 1,1-1-1,0 1 0,0-1 0,0 0 0,-1 0 0,1 0 1,-1 0-1,1 0 0,0 0 0,-1 0 0,0 0 0,1-1 0,-1 1 1,0 0-1,1-1 0,-1 1 0,0-1 0,0 0 0,1-3 0,3-3 48,-1 0 0,0-1 0,0 0 0,-1 0 0,0 0 0,-1 0 0,0-1 0,1-9 0,-3 18-60,1-63 2,-1 60-3,-1 1 1,1-1-1,-1 1 0,1-1 0,-1 1 0,0 0 0,0-1 1,-1 1-1,1 0 0,-1 0 0,0 0 0,1 0 0,-1 0 1,-1 0-1,-3-4 0,6 7 2,0 0-1,0 0 1,0 0-1,0 0 1,0 1-1,0-1 1,0 0-1,0 0 1,0 0-1,0 1 1,0-1-1,-1 0 1,1 0-1,0 0 1,0 0 0,0 1-1,0-1 1,0 0-1,0 0 1,0 0-1,0 0 1,-1 0-1,1 1 1,0-1-1,0 0 1,0 0-1,0 0 1,0 0 0,-1 0-1,1 0 1,0 0-1,0 0 1,0 0-1,-1 0 1,1 0-1,0 0 1,0 0-1,0 1 1,0-1-1,-1 0 1,1-1-1,0 1 1,0 0 0,0 0-1,-1 0 1,1 0-1,0 0 1,0 0-1,0 0 1,0 0-1,-1 0 1,1 0-1,0 0 1,0 0-1,0-1 1,0 1-1,0 0 1,-1 0 0,1 0-1,0 0 1,0-1-1,5 16 15,-2-11-8,-1-1-1,1 0 0,1 1 1,-1-1-1,0 0 1,1-1-1,0 1 1,-1-1-1,1 1 1,0-1-1,0 0 0,0-1 1,1 1-1,-1-1 1,0 0-1,1 0 1,-1 0-1,1 0 1,-1-1-1,1 0 1,-1 0-1,1 0 0,-1 0 1,1-1-1,-1 0 1,0 1-1,6-3 1,-1 0 7,1 0 0,-1 0 1,0-1-1,0 0 0,-1-1 1,1 0-1,-1 0 0,0-1 0,0 0 1,-1 0-1,10-11 0,16-31 64,-32 45-60,0 1-1,1 0 0,-1-1 0,0 1 1,0-1-1,-1 0 0,1 1 0,0-1 1,-1 0-1,0 1 0,1-1 0,-1 0 1,0 1-1,-1-1 0,1 0 0,0 0 1,-1 1-1,-1-6 0,2 8-7,-1-1-1,1 0 1,-1 1 0,0-1-1,1 0 1,-1 1 0,0-1 0,1 1-1,-1-1 1,0 1 0,0 0-1,0-1 1,1 1 0,-1 0-1,0-1 1,0 1 0,0 0-1,0 0 1,0 0 0,1 0-1,-1 0 1,0 0 0,0 0-1,0 0 1,0 0 0,0 0-1,0 0 1,1 1 0,-1-1-1,0 0 1,0 0 0,0 1-1,0-1 1,1 1 0,-1-1-1,0 1 1,-26 20-42,23-16 49,1 1 1,0-1-1,0 0 1,1 1-1,0-1 1,0 1-1,0 0 1,0 0-1,1 0 1,0-1-1,0 1 1,1 1-1,0-1 1,0 0-1,0 0 1,2 8-1,-1-10-45,-1-1 0,1 1 0,1-1 0,-1 0 1,0 1-1,1-1 0,0 0 0,0 0 0,0 0 0,0 0 0,0-1 0,1 1 0,-1 0 0,1-1 0,0 0 0,-1 1 0,1-1 0,0 0 1,0 0-1,1-1 0,-1 1 0,0-1 0,0 0 0,1 0 0,-1 0 0,1 0 0,-1 0 0,6 0 0,4 0-1318,1 0 0,0-1-1,0 0 1,15-3 0,21-9-5343</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51.320"/>
    </inkml:context>
    <inkml:brush xml:id="br0">
      <inkml:brushProperty name="width" value="0.025" units="cm"/>
      <inkml:brushProperty name="height" value="0.025" units="cm"/>
    </inkml:brush>
  </inkml:definitions>
  <inkml:trace contextRef="#ctx0" brushRef="#br0">0 257 20083,'0'0'6577,"11"10"-5387,36 32-538,-43-38-628,1-1 0,0 0 0,1 0 0,-1 0 0,0-1 1,1 0-1,-1 0 0,1 0 0,0 0 0,0-1 0,-1 0 1,1-1-1,0 1 0,0-1 0,0 0 0,0 0 0,0-1 1,9-2-1,-14 3-39,-1 0-1,1 0 1,-1 0 0,0 0 0,1 0-1,-1 0 1,1 0 0,-1 0 0,0-1 0,1 1-1,-1 0 1,0 0 0,1 0 0,-1 0-1,0-1 1,1 1 0,-1 0 0,0-1 0,1 1-1,-1 0 1,0 0 0,0-1 0,1 1-1,-1 0 1,0-1 0,0 1 0,0-1 0,1 1-1,-1 0 1,0-1 0,0 1 0,0-1-1,0 1 1,0 0 0,0-1 0,0 1 0,0-1-1,0 1 1,0 0 0,0-1 0,0 1-1,0-1 1,0 1 0,0 0 0,-1-1 0,1 1-1,0 0 1,0-1 0,-1 0-98,0 0 0,1 0 0,-1 1 0,0-1 0,1 0 0,-1 1 0,0-1 0,0 1 0,0-1 0,0 1 0,1-1 0,-1 1 0,0-1-1,0 1 1,0 0 0,0 0 0,0-1 0,-2 1 0,0 1 116,1-1 1,-1 1-1,0 0 0,0 0 0,1 0 0,-1 0 0,0 1 0,1-1 0,0 1 0,-1-1 0,1 1 0,0 0 1,0 0-1,0 0 0,0 0 0,0 0 0,0 1 0,0-1 0,1 1 0,0-1 0,-1 1 0,1-1 0,0 1 1,0 0-1,0 0 0,0-1 0,1 1 0,-1 0 0,1 0 0,0 3 0,-1-3 34,0 0 1,1-1-1,0 1 0,-1 0 0,1 0 0,0 0 1,1-1-1,-1 1 0,0 0 0,1 0 1,-1-1-1,1 1 0,0 0 0,0-1 0,0 1 1,0-1-1,1 1 0,-1-1 0,1 0 0,-1 1 1,1-1-1,0 0 0,0 0 0,0 0 1,0 0-1,0 0 0,0-1 0,0 1 0,1-1 1,-1 1-1,1-1 0,2 1 0,-3-1-67,1 0-1,-1 0 0,1-1 1,0 1-1,-1-1 0,1 0 1,-1 0-1,1 0 0,0 0 1,-1 0-1,1 0 1,-1-1-1,1 1 0,-1-1 1,1 1-1,-1-1 0,1 0 1,-1 0-1,1-1 0,-1 1 1,0 0-1,0-1 0,0 1 1,0-1-1,0 0 1,0 1-1,0-1 0,0 0 1,-1 0-1,1 0 0,-1-1 1,1 1-1,-1 0 0,0-1 1,2-4-1,-1-1 99,0 0-1,-1 0 1,0-1 0,0 1-1,-1 0 1,0-1-1,0 1 1,-1-1 0,-3-15-1,4 24-52,0-1 0,0 1 0,0 0-1,0-1 1,0 1 0,1-1 0,-1 1 0,0-1-1,0 1 1,1 0 0,-1-1 0,0 1 0,1 0 0,-1-1-1,0 1 1,1 0 0,-1 0 0,0-1 0,1 1-1,-1 0 1,1 0 0,-1 0 0,0-1 0,1 1-1,-1 0 1,1 0 0,-1 0 0,1 0 0,-1 0-1,1 0 1,-1 0 0,1 0 0,0 0 0,22-2 557,-15 2-329,9-3-26,-1 0 0,1-1 0,0 0-1,-1-2 1,0 0 0,0-1 0,-1 0 0,0-1 0,0-1 0,26-21 0,-29 21-56,0-2 1,-1 1-1,0-1 1,-1-1-1,0 0 0,-1 0 1,0-1-1,-1 0 0,-1 0 1,0-1-1,0 0 1,5-22-1,-11 34-168,0 0 1,-1-1-1,1 1 0,-1-1 1,1 1-1,-1-1 0,0 1 1,0-1-1,0 1 0,0-1 1,-1-3-1,0 6 3,1-1-1,0 1 1,0 0-1,0 0 1,-1-1 0,1 1-1,0 0 1,-1-1-1,1 1 1,0 0-1,-1 0 1,1 0 0,0-1-1,-1 1 1,1 0-1,0 0 1,-1 0 0,1 0-1,0 0 1,-1 0-1,1-1 1,-1 1 0,1 0-1,0 0 1,-1 0-1,1 0 1,-1 1 0,1-1-1,0 0 1,-1 0-1,1 0 1,-1 0 0,1 0-1,0 0 1,-1 1-1,1-1 1,0 0 0,-1 0-1,1 1 1,-5 2-22,1 0 1,0 0-1,0 0 0,0 1 1,1 0-1,-1 0 0,1 0 1,0 0-1,-3 6 1,-4 9 71,1 0 1,1 1-1,0 0 1,2 1-1,0-1 1,1 1 0,2 0-1,0 0 1,1 1-1,2 38 1,0-58-46,0 1-1,0-1 1,0 1 0,0-1-1,1 1 1,-1-1 0,1 1-1,0-1 1,0 1 0,0-1-1,0 0 1,0 1 0,1-1-1,-1 0 1,0 0 0,1 0-1,0 0 1,-1 0 0,1 0-1,0-1 1,0 1 0,0 0-1,0-1 1,0 0 0,1 1-1,-1-1 1,0 0 0,1 0-1,-1 0 1,1 0 0,-1-1-1,1 1 1,-1-1 0,1 0-1,-1 1 1,1-1 0,3-1-1,2 1-11,0-1-1,0 0 1,1 0-1,-1-1 1,0 0-1,-1 0 1,1-1-1,0 0 1,-1-1-1,13-7 1,-3-1-191,-1 0 1,0 0 0,-1-2 0,0 0-1,-1-1 1,-1 0 0,0-1 0,-2 0-1,14-23 1,-35 60 548,2 0 0,-11 40 0,17-51-228,0 1 0,0-1 1,1 1-1,0-1 0,1 1 0,1-1 1,-1 1-1,5 17 0,-4-25-220,0 0 0,0-1-1,0 1 1,0 0 0,0-1 0,1 1-1,-1-1 1,1 1 0,0-1 0,0 0-1,0 0 1,0 1 0,0-2 0,0 1-1,1 0 1,-1 0 0,0-1 0,1 1-1,0-1 1,-1 0 0,7 2 0,-7-2-40,0-1 0,0 1 0,0-1 0,0 0 0,0 0 1,0 0-1,0 0 0,1 0 0,-1-1 0,0 1 1,0 0-1,0-1 0,0 0 0,0 1 0,0-1 0,0 0 1,0 0-1,-1 0 0,1 0 0,0-1 0,0 1 0,-1 0 1,1-1-1,-1 1 0,1-1 0,-1 0 0,0 1 1,1-1-1,-1 0 0,1-3 0,12-28-5219,-2-8-2354</inkml:trace>
</inkml:ink>
</file>

<file path=ppt/ink/ink3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30.597"/>
    </inkml:context>
    <inkml:brush xml:id="br0">
      <inkml:brushProperty name="width" value="0.025" units="cm"/>
      <inkml:brushProperty name="height" value="0.025" units="cm"/>
    </inkml:brush>
  </inkml:definitions>
  <inkml:trace contextRef="#ctx0" brushRef="#br0">130 248 11979,'-1'-5'662,"0"1"-1,0 0 0,-1 0 1,1 0-1,-1 0 0,0 0 1,0 1-1,0-1 1,-1 1-1,1-1 0,-1 1 1,-5-6-1,7 8-555,0 0 1,0 1-1,0-1 1,0 0-1,0 1 1,0-1-1,-1 1 0,1-1 1,0 1-1,0 0 1,0-1-1,0 1 0,-1 0 1,1 0-1,0 0 1,0 0-1,0 0 1,-1 0-1,-1 0 0,2 1-2,-1 0 0,0 0-1,0 0 1,1 0-1,-1 0 1,1 0-1,-1 0 1,1 0-1,-1 1 1,1-1-1,0 1 1,-1-1 0,1 1-1,0-1 1,0 1-1,-1 2 1,-7 16 62,1 0 0,1 1 0,0 0 0,2 0 0,0 0 0,2 1 0,0 0 0,2-1 0,0 1 0,4 42 0,-3-63-138,0 0 1,1 0 0,-1 1-1,0-1 1,1 0-1,-1 0 1,0 0 0,1 0-1,-1 1 1,1-1 0,0 0-1,-1 0 1,1 0 0,0 0-1,0 0 1,0 0 0,-1-1-1,1 1 1,0 0 0,0 0-1,0-1 1,0 1 0,1 0-1,-1-1 1,0 1 0,0-1-1,0 1 1,0-1 0,1 0-1,-1 0 1,0 1 0,0-1-1,0 0 1,1 0 0,-1 0-1,0 0 1,0 0 0,1-1-1,-1 1 1,0 0 0,0 0-1,0-1 1,1 1 0,-1-1-1,1 0 1,5-2 101,-1 1 0,0-2 0,0 1 1,0 0-1,0-1 0,-1 0 0,6-6 0,9-9 74,-2-1 0,0-2 0,-2 0-1,0 0 1,-1-1 0,-2-1 0,0-1 0,-2 0-1,0 0 1,-2-1 0,-1 0 0,-1-1 0,-1 0-1,-2 0 1,0 0 0,-1-28 0,-3 53-205,1-1 0,-1 1 0,0-1 0,0 1 0,-1 0 1,1 0-1,0-1 0,-1 1 0,0 0 0,1-1 0,-3-3 0,3 6-4,-1 0-1,1 0 0,-1 0 1,1 0-1,0 0 1,-1 0-1,1 0 0,-1 0 1,1 0-1,0 0 0,-1 0 1,1 0-1,-1 0 1,1 0-1,0 1 0,-1-1 1,1 0-1,0 0 0,-1 0 1,1 1-1,0-1 1,-1 0-1,1 0 0,0 1 1,-1-1-1,1 0 0,0 1 1,0-1-1,0 0 1,-1 1-1,1-1 0,0 0 1,0 1-1,0-1 0,-1 0 1,1 1-1,0 0 1,-4 7-26,-1 1 0,2-1 0,-1 1 0,-2 13 0,-2 11 37,2 0 1,-2 43-1,7-68 1,1 1 0,0-1 0,0 0 0,1 1 0,0-1-1,0 0 1,1 1 0,0-1 0,0 0 0,1 0 0,0 0 0,1-1 0,-1 1 0,9 12-1,-10-18 3,0 0-1,1 0 0,-1 0 0,0 0 0,0 0 0,1 0 0,-1-1 0,1 1 0,0-1 0,0 0 0,-1 0 0,1 0 1,0 0-1,0 0 0,0-1 0,0 1 0,0-1 0,0 0 0,0 0 0,0 0 0,0 0 0,0 0 0,0-1 0,0 1 1,-1-1-1,1 0 0,0 0 0,0 0 0,0 0 0,-1 0 0,1-1 0,0 1 0,2-3 0,3-1 29,0-1 0,0-1 1,-1 0-1,1 0 0,-1 0 0,-1-1 0,0 0 0,9-13 0,-9 10-15,-1 1 0,0-1-1,0 0 1,-1 0 0,0-1 0,-1 1-1,-1-1 1,0 0 0,0 0 0,-1 0-1,0 0 1,-3-20 0,3 31-25,-1 1-1,0-1 1,0 1-1,0-1 1,0 0-1,0 1 1,0-1-1,-1 1 1,1-1-1,0 1 1,0-1-1,0 1 1,0-1-1,-1 0 1,1 1-1,0-1 1,0 1-1,-1 0 1,1-1-1,0 1 1,-1-1-1,1 1 1,-1-1 0,1 1-1,-1 0 1,1-1-1,0 1 1,-1 0-1,1-1 1,-1 1-1,1 0 1,-1 0-1,0 0 1,1-1-1,-1 1 1,1 0-1,-1 0 1,1 0-1,-1 0 1,0 0-1,1 0 1,-1 0-1,1 0 1,-1 0-1,1 0 1,-1 0 0,1 1-1,-1-1 1,0 0-1,1 0 1,-1 1-1,1-1 1,-1 0-1,0 1 1,-1 1-12,0-1-1,-1 1 1,1 0 0,0 0 0,0 0 0,0 0 0,0 0 0,1 0 0,-1 1-1,-1 2 1,-5 13 51,1 0-1,1 1 0,1-1 0,0 1 0,2 0 1,0 0-1,1 1 0,1-1 0,2 26 1,-1-43-34,0-1 1,0 1-1,0-1 1,0 0-1,1 1 1,-1-1-1,1 1 1,-1-1 0,0 0-1,1 1 1,0-1-1,-1 0 1,1 0-1,0 0 1,0 1-1,0-1 1,0 0-1,0 0 1,0 0-1,0 0 1,0 0 0,0-1-1,0 1 1,0 0-1,1 0 1,1 0-1,0 0-99,0-1-1,0 1 1,1-1 0,-1 0-1,0 1 1,0-2 0,0 1-1,1 0 1,-1-1-1,0 1 1,4-2 0,5-2-1203,-1 0 0,0-1 0,0 0 0,-1-1 0,16-10 1,15-18-5406,1-7-1148</inkml:trace>
</inkml:ink>
</file>

<file path=ppt/ink/ink3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30.928"/>
    </inkml:context>
    <inkml:brush xml:id="br0">
      <inkml:brushProperty name="width" value="0.025" units="cm"/>
      <inkml:brushProperty name="height" value="0.025" units="cm"/>
    </inkml:brush>
  </inkml:definitions>
  <inkml:trace contextRef="#ctx0" brushRef="#br0">236 0 4805,'-11'2'12684,"-1"2"-11670,0 0 0,0 0 1,0 1-1,0 1 1,1 0-1,-12 8 0,9-5-488,0 1 0,0 1 0,1 0 0,1 1 1,0 1-1,0 0 0,2 0 0,-12 17 0,22-29-520,-1 0 1,0 0 0,0 0 0,1 0-1,-1 0 1,0 0 0,1 0 0,-1 0-1,1 0 1,-1 1 0,1-1 0,0 0-1,0 0 1,-1 0 0,1 0 0,0 1-1,0-1 1,0 0 0,0 0 0,0 0-1,0 1 1,1-1 0,-1 0 0,0 0-1,1 0 1,-1 0 0,0 1 0,1-1-1,0 1 1,1-1-20,0 0 1,0 0-1,0 0 0,-1 0 1,1-1-1,0 1 0,0-1 0,0 1 1,0-1-1,0 0 0,0 0 1,0 0-1,0 0 0,0 0 0,3-1 1,13-2-255,-1 0 1,31-11-1,-22 5-250,-8 1 191,0 1-1,0 2 1,0-1 0,1 2-1,0 1 1,-1 0 0,1 1-1,29 1 1,-46 2 360,-1-1 1,-1 0-1,1 1 0,0-1 1,0 1-1,0-1 0,0 1 0,0-1 1,0 1-1,0 0 0,-1-1 1,1 1-1,0 0 0,-1 0 0,1 0 1,0-1-1,-1 1 0,1 0 1,-1 0-1,1 0 0,-1 0 1,0 0-1,1 0 0,-1 0 0,0 0 1,0 0-1,1 0 0,-1 0 1,0 0-1,0 0 0,0 0 0,0 0 1,-1 1-1,1-1 0,0 1 1,-1 3 248,0 0 1,0 0-1,0-1 1,-1 1-1,1 0 1,-5 8-1,-13 13-29,-1 0 0,-1-2-1,-1 0 1,-1-1 0,-51 38 0,61-51-250,-39 29-1448,16-17-2504,0-4-4620</inkml:trace>
</inkml:ink>
</file>

<file path=ppt/ink/ink3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31.307"/>
    </inkml:context>
    <inkml:brush xml:id="br0">
      <inkml:brushProperty name="width" value="0.025" units="cm"/>
      <inkml:brushProperty name="height" value="0.025" units="cm"/>
    </inkml:brush>
  </inkml:definitions>
  <inkml:trace contextRef="#ctx0" brushRef="#br0">1 0 14670,'0'0'3395,"10"90"-2626,4-31-65,2 5 674,2 1-994,1 0-288,-1-6-64,0-9 0,-2-11-1057,-4-11-1185,-4-7-1858,-8-14-1985</inkml:trace>
</inkml:ink>
</file>

<file path=ppt/ink/ink3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31.778"/>
    </inkml:context>
    <inkml:brush xml:id="br0">
      <inkml:brushProperty name="width" value="0.025" units="cm"/>
      <inkml:brushProperty name="height" value="0.025" units="cm"/>
    </inkml:brush>
  </inkml:definitions>
  <inkml:trace contextRef="#ctx0" brushRef="#br0">2 375 14478,'-1'-19'1097,"1"0"1,0-1-1,1 1 1,1 0-1,7-28 1,-6 36-822,1 0 1,0 0-1,1 1 0,0 0 1,1 0-1,0 0 0,1 1 1,-1 0-1,2 0 0,12-13 1,-6 10-215,1 1 1,0 0 0,0 1 0,1 0-1,0 2 1,1 0 0,0 0-1,0 2 1,25-7 0,-29 10-182,1 0 1,-1 0 0,1 1-1,0 1 1,0 0-1,0 1 1,-1 1 0,1 0-1,0 0 1,-1 2 0,1 0-1,-1 0 1,16 7-1,-24-8 102,-1 0 0,1 0-1,-1 0 1,0 1-1,0-1 1,0 1 0,0 1-1,0-1 1,0 0-1,-1 1 1,0 0-1,0 0 1,0 0 0,0 0-1,0 0 1,-1 0-1,0 1 1,0-1-1,0 1 1,0 0 0,-1-1-1,0 1 1,0 0-1,0 0 1,-1 0-1,1 0 1,-1 0 0,-1 8-1,-1-1 101,0 0 1,-1 0-1,-1 0 0,0-1 1,-1 0-1,0 1 0,0-2 1,-1 1-1,-1-1 0,-11 16 1,-47 50 417,65-76-500,0 0-1,0 0 1,0 0-1,0 0 0,0 1 1,0-1-1,0 0 1,0 0-1,0 0 1,0 0-1,0 0 0,0 1 1,0-1-1,0 0 1,0 0-1,0 0 1,0 0-1,0 1 0,0-1 1,0 0-1,0 0 1,0 0-1,0 0 1,0 0-1,1 1 0,-1-1 1,0 0-1,0 0 1,0 0-1,0 0 1,0 0-1,0 0 0,1 0 1,-1 0-1,0 1 1,0-1-1,0 0 1,0 0-1,1 0 0,-1 0 1,0 0-1,0 0 1,0 0-1,0 0 1,0 0-1,1 0 0,-1 0 1,0 0-1,0 0 1,18 1 3,16-2-8,-27 0 10,13-1-14,1 1 0,-1 0 0,0 2 0,32 4 0,-47-4-24,1 1 0,0-1 1,-1 1-1,1 0 0,-1 1 0,1-1 0,-1 1 0,0 0 0,0 0 0,-1 1 0,1-1 0,0 1 0,-1 0 0,0 0 0,0 1 0,-1-1 0,1 1 0,-1 0 0,0 0 0,5 10 0,-4-3 116,1 1-1,-2 1 1,0-1 0,0 0 0,-2 1-1,1 0 1,-2-1 0,0 1-1,0-1 1,-1 1 0,-1 0 0,0-1-1,-1 0 1,-1 1 0,0-1-1,0-1 1,-2 1 0,-8 15 0,6-12 359,0-1 0,-2 1 0,0-2 0,-1 0 0,0 0 0,-1-1 0,0 0 0,-2-1 1,1 0-1,-1-1 0,-1-1 0,0 0 0,-25 12 0,36-20-411,0 0 0,0-1-1,0 1 1,-1-1 0,1 0-1,0 0 1,-1 0 0,1-1-1,0 1 1,-1-1 0,1 0 0,-1 0-1,1-1 1,0 1 0,-1-1-1,1 0 1,0 0 0,-1-1 0,-3-1-1,4 1-124,1-1 0,0 1 0,-1-1 1,1 0-1,0 0 0,0 0 0,0-1 0,1 1 0,-1-1 0,1 1 0,0-1 0,0 0 0,0 0 0,0 0 0,1 0 0,-2-5 0,1 0-347,0 1-1,1-1 0,0 0 0,0 0 0,1 1 1,0-1-1,1 0 0,0 0 0,0 1 0,1-1 1,0 1-1,0-1 0,1 1 0,0 0 0,0-1 1,1 2-1,0-1 0,8-10 0,-2 7-2126,1 0-1,0 1 0,25-18 0,4 0-6438</inkml:trace>
</inkml:ink>
</file>

<file path=ppt/ink/ink3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32.107"/>
    </inkml:context>
    <inkml:brush xml:id="br0">
      <inkml:brushProperty name="width" value="0.025" units="cm"/>
      <inkml:brushProperty name="height" value="0.025" units="cm"/>
    </inkml:brush>
  </inkml:definitions>
  <inkml:trace contextRef="#ctx0" brushRef="#br0">2 1 9993,'0'0'17265,"0"7"-16577,-1 59 956,1 78-30,2-125-1594,0 0 1,1 0-1,0 0 0,2 0 0,9 24 1,-13-40-176,0 0 1,1 0 0,-1-1-1,1 1 1,0 0 0,0 0-1,0-1 1,0 0 0,0 1-1,0-1 1,1 0 0,-1 0 0,1 0-1,5 3 1,-7-4-109,1-1 0,-1 1 0,1-1 0,0 0 0,-1 1-1,1-1 1,0 0 0,-1 0 0,1 0 0,0 0 0,-1-1 0,1 1 0,0 0 0,-1-1 0,1 1 0,0-1 0,-1 1 0,1-1-1,-1 0 1,1 0 0,-1 0 0,0 0 0,1 0 0,-1 0 0,0 0 0,1 0 0,-1 0 0,0 0 0,2-3 0,18-29-6603</inkml:trace>
</inkml:ink>
</file>

<file path=ppt/ink/ink3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32.499"/>
    </inkml:context>
    <inkml:brush xml:id="br0">
      <inkml:brushProperty name="width" value="0.025" units="cm"/>
      <inkml:brushProperty name="height" value="0.025" units="cm"/>
    </inkml:brush>
  </inkml:definitions>
  <inkml:trace contextRef="#ctx0" brushRef="#br0">1 1 15631,'0'0'7399,"15"82"-6086,-7-24-288,-1 9-609,-1 2-287,-3 2-97,0-3-32,-3-10-32,2-8-385,-2-10-127,0-14-321,0-10-1217,-12-13-2178,-8-3-3716</inkml:trace>
</inkml:ink>
</file>

<file path=ppt/ink/ink3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32.814"/>
    </inkml:context>
    <inkml:brush xml:id="br0">
      <inkml:brushProperty name="width" value="0.025" units="cm"/>
      <inkml:brushProperty name="height" value="0.025" units="cm"/>
    </inkml:brush>
  </inkml:definitions>
  <inkml:trace contextRef="#ctx0" brushRef="#br0">2 293 6983,'-2'-18'2184,"2"0"1,0 0 0,1 1-1,1-1 1,7-28 0,-7 38-1846,1 1 1,0-1 0,1 1 0,-1 0-1,1 0 1,1 0 0,-1 1-1,1-1 1,1 1 0,-1 0 0,1 1-1,0-1 1,0 1 0,13-8 0,-6 5-161,1 1 1,1 0-1,-1 1 1,1 1 0,0 0-1,1 1 1,-1 1-1,24-2 1,-27 3-170,0 2 0,0-1 0,-1 1 0,1 1 0,0 0 0,-1 1 0,1 0-1,-1 1 1,1 0 0,-1 1 0,0 0 0,10 6 0,-17-8-6,-1 0 0,1 0 0,-1 1-1,0-1 1,0 1 0,0-1 0,-1 1 0,1 0-1,-1 0 1,1 1 0,-1-1 0,0 0 0,0 1 0,0-1-1,-1 1 1,1 0 0,-1-1 0,0 1 0,1 6-1,-2-4 137,0 1 0,0-1 0,0 0 0,-1 1-1,0-1 1,0 1 0,-1-1 0,0 0-1,0 0 1,-6 12 0,-3 1 213,0 1 0,-2-2 0,0 0 0,-1 0 0,-29 27 0,-15 3-44,54-45-551,-1 0 1,1 0-1,-1-1 1,0 1-1,0-1 1,0 0-1,0 0 1,0-1-1,-1 0 1,1 0-1,-8 1 1,13-2 70,0 0 0,-1-1 0,1 1 0,0 0 0,0 0 1,-1-1-1,1 1 0,0 0 0,0-1 0,0 1 1,-1 0-1,1-1 0,0 1 0,0 0 0,0-1 0,0 1 1,0 0-1,-1-1 0,1 1 0,0-1 0,0 1 1,0 0-1,0-1 0,0 1 0,0-1 0,0 1 0,0 0 1,1-1-1,-1 1 0,0 0 0,0-1 0,0 1 0,0 0 1,0-1-1,1 1 0,-1 0 0,0-1 0,0 1 1,1 0-1,-1-1 0,0 1 0,0 0 0,1-1 0,10-16-6107,8-2-5856</inkml:trace>
</inkml:ink>
</file>

<file path=ppt/ink/ink3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33.156"/>
    </inkml:context>
    <inkml:brush xml:id="br0">
      <inkml:brushProperty name="width" value="0.025" units="cm"/>
      <inkml:brushProperty name="height" value="0.025" units="cm"/>
    </inkml:brush>
  </inkml:definitions>
  <inkml:trace contextRef="#ctx0" brushRef="#br0">0 491 19026,'0'0'10154,"65"8"-9642,-40-11-352,1-8-96,-1-5-1441,-2-2-2595,-2-5-2370,-3-4-7847</inkml:trace>
  <inkml:trace contextRef="#ctx0" brushRef="#br0" timeOffset="1">426 0 21300,'0'0'1538,"-11"58"-321,11-14-673,5 6-384,4 7-96,2 3-31,2-2-66,-4-3-415,-1-4-833,-7-9-641,-1-9-1345,0-12-2915</inkml:trace>
</inkml:ink>
</file>

<file path=ppt/ink/ink3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33.518"/>
    </inkml:context>
    <inkml:brush xml:id="br0">
      <inkml:brushProperty name="width" value="0.025" units="cm"/>
      <inkml:brushProperty name="height" value="0.025" units="cm"/>
    </inkml:brush>
  </inkml:definitions>
  <inkml:trace contextRef="#ctx0" brushRef="#br0">0 162 15919,'2'-11'2039,"0"3"-1727,0 1-1,0 0 1,1 0 0,0 0-1,0 0 1,0 0-1,1 1 1,0-1-1,0 1 1,1 0 0,0 0-1,0 0 1,0 1-1,1 0 1,0 0-1,0 0 1,0 1 0,0 0-1,1 0 1,-1 1-1,10-4 1,-2 2-284,0 1 1,1 0 0,-1 1-1,1 1 1,-1 0-1,1 1 1,0 1-1,-1 0 1,1 1-1,0 0 1,-1 1 0,1 1-1,-1 0 1,25 10-1,-31-10 2,0 0 1,0 1-1,-1 0 0,0 0 0,1 1 0,-2 0 1,1 0-1,0 0 0,-1 1 0,0 0 0,0 0 1,-1 1-1,0 0 0,0 0 0,0 0 0,-1 0 1,0 1-1,-1 0 0,1-1 0,-2 1 0,1 0 1,-1 1-1,0-1 0,-1 0 0,1 1 0,-1 11 1,-2-1 521,-1 0 0,-1-1 0,-1 1 1,0-1-1,-1 0 0,-1 0 0,-13 27 0,8-21-262,-2 0 0,-1-1 0,-1 0 0,-30 34 0,37-49-266,0 0 0,0-1 0,-1-1 0,0 1 0,0-1 1,-17 8-1,23-13-128,0 0 0,0 0 0,0 0 0,0 0 0,0 0 0,0-1 0,-1 1 0,1-1 0,0 0 0,0 0-1,0 0 1,-4-1 0,5 1-78,0-1 0,1 1 0,-1-1 0,1 0-1,-1 0 1,1 0 0,0 0 0,-1 0-1,1 0 1,0 0 0,0 0 0,-1 0-1,1-1 1,0 1 0,0 0 0,0-1 0,1 1-1,-1-1 1,0 1 0,0-1 0,1 1-1,-1-1 1,1 0 0,-1-2 0,-1-6-1227,1 0 1,0-1-1,0 1 1,1-1 0,2-16-1,7-20-4666</inkml:trace>
</inkml:ink>
</file>

<file path=ppt/ink/ink3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33.863"/>
    </inkml:context>
    <inkml:brush xml:id="br0">
      <inkml:brushProperty name="width" value="0.025" units="cm"/>
      <inkml:brushProperty name="height" value="0.025" units="cm"/>
    </inkml:brush>
  </inkml:definitions>
  <inkml:trace contextRef="#ctx0" brushRef="#br0">1 459 17745,'0'0'10415,"11"-5"-10218,-4 1-184,1 0-1,-1-1 1,1 0-1,-1 0 1,-1 0-1,1-1 1,-1 0-1,0-1 1,0 0-1,-1 1 1,0-2-1,0 1 0,-1 0 1,7-16-1,-6 11 5,-1 0 0,0 0-1,-1-1 1,0 1-1,-1-1 1,0 1 0,-1-1-1,-1-17 1,1 30-18,-1 0 0,0-1 0,0 1 0,0-1 0,0 1 0,0-1 0,0 1 0,0 0 0,0-1 0,0 1 0,0-1 0,0 1 0,0-1 0,0 1 0,0 0 0,0-1 0,0 1 0,0-1 0,0 1 0,-1 0 0,1-1 0,0 1 0,0 0 0,0-1 0,-1 1 0,1 0 0,0-1 0,-1 1 0,1 0 0,0-1 0,-1 1 0,1 0 0,0 0 0,-1-1 0,1 1 0,0 0 0,-1 0 0,1 0 0,-1 0 0,1-1 0,0 1 0,-1 0 0,1 0 0,-1 0 0,1 0 0,-1 0 0,1 0 0,0 0 0,-1 0 0,1 0 0,-1 0 0,1 1 0,0-1 0,-1 0 0,1 0 0,-1 0 0,1 0 1,0 1-1,-1-1 0,1 0 0,-1 1 0,-1 0-11,0 0 0,1 1 0,-1-1 0,0 1 1,1 0-1,-1 0 0,1-1 0,0 1 0,0 0 1,-1 0-1,0 3 0,-5 20 226,1 0 1,2 0-1,0 1 1,2-1-1,0 39 1,2-64-191,0 1 0,0 0 0,0 0 0,0 0 1,0 0-1,0 0 0,0 0 0,0 0 1,0 0-1,1 0 0,-1 0 0,0-1 0,1 1 1,-1 0-1,0 0 0,1 0 0,-1-1 1,1 1-1,-1 0 0,1 0 0,0-1 0,-1 1 1,1 0-1,0-1 0,-1 1 0,1-1 1,1 2-1,0-2-8,0 0 0,-1 0 0,1 0 0,0 0 1,-1 0-1,1 0 0,0 0 0,-1 0 0,1-1 1,0 1-1,-1 0 0,1-1 0,-1 0 0,3 0 0,3-3-20,-1 0 0,1 0 0,-1 0 0,0-1 0,11-10 0,-5 0-546,0 0 0,-1 0 0,-1-1 0,-1-1 0,0 0 0,-1 0 0,8-24 0,-7 11-2315,-1-2 0,-1 1 0,3-49 0,-6 2-5479</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51.806"/>
    </inkml:context>
    <inkml:brush xml:id="br0">
      <inkml:brushProperty name="width" value="0.025" units="cm"/>
      <inkml:brushProperty name="height" value="0.025" units="cm"/>
    </inkml:brush>
  </inkml:definitions>
  <inkml:trace contextRef="#ctx0" brushRef="#br0">2 123 13132,'0'0'2915,"-1"13"-2183,1-7-786,0 1 0,0 0 0,0 0 1,1 0-1,0 0 0,1 0 1,0 0-1,0 0 0,0-1 1,0 1-1,1-1 0,0 0 0,1 1 1,0-2-1,-1 1 0,8 8 1,0-2-1072,1-1 1,0 0 0,1 0-1,0-2 1,1 1 0,-1-2 0,21 10-1,-22-13 967,0 0-1,0-1 1,0 0-1,14 1 1,-17-3 1342,0-1 1,0-1 0,0 1-1,0-1 1,0-1-1,11-2 1,-17 2-685,-1 1 0,0-1-1,1 0 1,-1-1 0,0 1 0,0 0 0,0-1 0,0 1 0,0-1-1,0 1 1,-1-1 0,1 0 0,-1 0 0,3-3 0,-4 4-383,1 1 0,-1 0 1,0-1-1,0 1 0,1 0 1,-1-1-1,0 1 0,0 0 0,0-1 1,0 1-1,0-1 0,1 1 1,-1-1-1,0 1 0,0 0 1,0-1-1,0 1 0,0-1 1,0 1-1,-1 0 0,1-1 0,0 1 1,0-1-1,0 1 0,0-1 1,0 1-1,0 0 0,-1-1 1,1 1-1,-1-1-76,0 1 1,0-1 0,0 1-1,0 0 1,0 0-1,0-1 1,0 1 0,0 0-1,0 0 1,-1 0-1,1 0 1,0 0 0,0 0-1,0 1 1,0-1 0,0 0-1,-2 1 1,-2 1 72,1 1 1,-1-1 0,1 1 0,-1 0-1,1 0 1,0 1 0,0-1-1,0 1 1,0 0 0,1 0 0,0 0-1,0 0 1,0 1 0,0-1-1,0 1 1,-2 7 0,4-9 47,-1 1 1,1-1 0,0 1-1,0 0 1,0-1 0,1 1-1,-1 0 1,1 0-1,0 0 1,0 6 0,0-9-121,1 1 0,-1 0 1,1-1-1,-1 1 1,1 0-1,0-1 0,-1 1 1,1 0-1,0-1 1,0 1-1,0-1 0,0 0 1,0 1-1,1-1 0,-1 0 1,0 0-1,1 0 1,-1 1-1,1-1 0,-1-1 1,1 1-1,2 1 1,2 1-15,0-1 1,0 0 0,1-1 0,-1 1 0,0-1 0,1 0 0,-1-1 0,1 0 0,-1 0 0,1 0-1,-1-1 1,1 0 0,-1 0 0,7-2 0,-3-1-102,0 0 0,0 0 0,-1-1 1,0 0-1,0-1 0,0 0 0,-1 0 0,9-8 0,0-3-287,0-1 0,-1-1-1,-1-1 1,-1 0 0,0 0 0,17-39 0,-24 44-92,-1 0 1,-1-1 0,0 1-1,-1-1 1,0 0 0,-1 0-1,-1-1 1,-1 1 0,0 0-1,-3-31 1,2 45 411,0 0 0,-1 0 0,1 0 0,0-1 1,-1 1-1,1 0 0,-1 0 0,1 0 0,-1 0 0,0 0 0,0 0 0,0 0 1,0 0-1,-1 0 0,1 0 0,0 1 0,-1-1 0,1 0 0,-1 1 0,0-1 1,1 1-1,-1 0 0,0 0 0,0-1 0,0 1 0,0 0 0,0 0 0,0 1 0,0-1 1,0 0-1,0 1 0,0-1 0,-1 1 0,1 0 0,0 0 0,0 0 0,0 0 1,-1 0-1,-2 1 0,-1 0 49,0 1 1,0-1-1,0 2 0,0-1 1,1 1-1,-1-1 0,1 2 1,-1-1-1,1 0 0,0 1 1,1 0-1,-9 9 1,5-4 141,0 1 0,0 1 0,1-1 0,1 1 0,-1 0 1,2 1-1,0 0 0,0 0 0,1 0 0,0 0 1,1 0-1,1 1 0,0 0 0,1-1 0,0 1 1,1 0-1,0 0 0,1-1 0,0 1 0,1 0 1,1-1-1,0 1 0,1-1 0,0 0 0,0 0 0,2 0 1,12 21-1,43 50-452,-26-36-3514,-20-28-1475</inkml:trace>
</inkml:ink>
</file>

<file path=ppt/ink/ink3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34.380"/>
    </inkml:context>
    <inkml:brush xml:id="br0">
      <inkml:brushProperty name="width" value="0.025" units="cm"/>
      <inkml:brushProperty name="height" value="0.025" units="cm"/>
    </inkml:brush>
  </inkml:definitions>
  <inkml:trace contextRef="#ctx0" brushRef="#br0">80 64 16271,'0'0'4191,"-4"10"-3075,-4 19-514,1 2 0,1-1 0,1 1 0,0 38 0,5 141 3253,2-99-2707,-25 184-629,1-75-878,22-216 284,-1 33 110,1-36-88,0 1 1,-1-1-1,1 0 1,0 0-1,0 0 1,0 0-1,1 0 1,-1 1-1,0-1 1,0 0-1,0 0 1,1 0-1,-1 0 1,1 0-1,-1 0 1,1 0-1,-1 0 1,1 0-1,0 0 1,1 1-1,-2-2 9,1 0 0,0-1 0,-1 1 0,1 0 0,0-1 0,0 1 0,-1-1 0,1 1-1,-1-1 1,1 1 0,-1-1 0,1 0 0,-1 1 0,1-1 0,-1 0 0,1 0 0,-1 1-1,0-1 1,1 0 0,-1 0 0,0 1 0,0-1 0,1 0 0,-1 0 0,0-1 0,4-26-385,-3 23 253,4-60 27,-2-72 0,-4 80 143,2 1 1,11-64-1,1 62 14,3 1-1,3 1 0,33-71 0,-27 73 22,-4-1 0,-1-2 0,14-70 0,-27 72 148,-3 22-245,-7 61 364,-13 120 1480,-7 139 1135,23-282-2884,0 1 0,1-1 0,0 1 0,0-1-1,0 0 1,0 0 0,1 1 0,0-1 0,5 8-1,-7-11-84,1-1 0,0 0-1,0 1 1,0-1 0,0 0-1,0 0 1,0 0 0,0 0-1,1 0 1,-1 0 0,0 0-1,1 0 1,-1 0 0,0 0-1,1-1 1,-1 1 0,1-1-1,-1 1 1,1-1 0,-1 1-1,1-1 1,0 0 0,-1 0-1,1 0 1,-1 0 0,1 0-1,-1 0 1,1 0 0,0-1-1,-1 1 1,1 0 0,-1-1-1,1 0 1,-1 1 0,0-1-1,1 0 1,-1 1 0,3-3-1,0 0-444,0-1 0,0 0 0,0 0-1,-1 0 1,1 0 0,-1 0 0,0-1 0,0 1 0,-1-1-1,1 0 1,-1 0 0,0 0 0,0 0 0,2-11 0,12-79-8412,-16 87 8054,5-33-5342</inkml:trace>
</inkml:ink>
</file>

<file path=ppt/ink/ink3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35.292"/>
    </inkml:context>
    <inkml:brush xml:id="br0">
      <inkml:brushProperty name="width" value="0.025" units="cm"/>
      <inkml:brushProperty name="height" value="0.025" units="cm"/>
    </inkml:brush>
  </inkml:definitions>
  <inkml:trace contextRef="#ctx0" brushRef="#br0">16 447 1858,'0'0'13362,"-1"13"-10789,-13 183 5296,14-195-7864,0-1 0,0 0 0,0 0 0,0 1 0,0-1 0,0 0 1,0 0-1,1 1 0,-1-1 0,0 0 0,0 0 0,0 0 0,0 0 0,1 1 1,-1-1-1,0 0 0,0 0 0,0 0 0,1 0 0,-1 0 0,0 1 0,0-1 1,1 0-1,-1 0 0,0 0 0,0 0 0,1 0 0,-1 0 0,0 0 0,0 0 1,1 0-1,-1 0 0,0 0 0,0 0 0,1 0 0,-1 0 0,0 0 1,0 0-1,1-1 0,-1 1 0,0 0 0,0 0 0,1 0 0,-1 0 0,0 0 1,0-1-1,0 1 0,1 0 0,-1 0 0,0 0 0,0-1 0,0 1 0,0 0 1,1 0-1,-1 0 0,0-1 0,0 1 0,0 0 0,0 0 0,0-1 1,14-13-68,4-14-1581,0-2 1,19-47-1,2-1-2489,-39 79 4092,0-1-1,0 0 1,0 0-1,0 0 1,0 0-1,0 0 1,0 0 0,1 0-1,-1 1 1,0-1-1,0 0 1,0 0-1,0 0 1,0 0-1,0 0 1,1 0-1,-1 0 1,0 0-1,0 0 1,0 0-1,0 0 1,0 0 0,1 0-1,-1 0 1,0 0-1,0 0 1,0 0-1,0 0 1,1 0-1,-1 0 1,0 0-1,0 0 1,0 0-1,0 0 1,0 0-1,1 0 1,-1 0 0,0-1-1,0 1 1,0 0-1,0 0 1,0 0-1,0 0 1,0 0-1,1 0 1,-1 0-1,0-1 1,0 1-1,0 0 1,0 0-1,0 0 1,0 0 0,0 0-1,0-1 1,0 1-1,0 0 1,0 0-1,0 0 1,0 0-1,0 0 1,0-1-1,0 1 1,0 0-1,1 20 1054,-7 28 2379,6-48-3332,-2 6 464,1 0 0,0 0 1,0-1-1,1 1 0,-1 0 0,1 0 1,1 0-1,0 6 0,0-12-440,-1 0 1,1 0-1,0 1 0,0-1 0,-1 0 0,1 0 0,0 0 1,0 0-1,-1 0 0,1 0 0,0 0 0,0-1 1,-1 1-1,1 0 0,0 0 0,-1 0 0,1-1 0,0 1 1,-1 0-1,1-1 0,0 1 0,-1-1 0,1 1 1,-1-1-1,2 0 0,13-16 299,0-1-1,-2 0 1,0-1 0,-1-1 0,14-31 0,-15 30-337,6-10-169,-2 0-1,-1 0 0,-2-1 0,-1-1 0,-1 0 0,-2-1 0,-2 0 0,5-68 0,-15 79-536,4 23 649,0 0 1,-1 0-1,1 0 1,0 0-1,0 0 1,-1 0-1,1 0 1,0 0-1,-1 0 1,1 0-1,0 0 1,0 0-1,-1 0 1,1 0-1,0 0 1,-1 0-1,1 0 1,0 0-1,0 0 1,-1 0-1,1 0 1,0 1-1,-1-1 1,1 0-1,0 0 1,0 0-1,0 0 1,-1 1-1,1-1 1,0 0-1,0 0 1,0 1-1,-1-1 0,1 0 1,0 0-1,0 1 1,0-1-1,-20 39 163,3 15 460,2 0 0,3 1 1,2 0-1,3 1 0,-1 104 0,8-156-589,1 0-1,-1 0 1,1 0 0,0 0-1,0 0 1,0 0 0,1 0-1,-1-1 1,1 1 0,0-1-1,0 1 1,0-1 0,1 0-1,-1 1 1,1-1 0,3 2-1,-6-4-17,1 0-1,0 0 1,0-1-1,0 1 1,0 0-1,0-1 0,1 1 1,-1-1-1,0 0 1,0 1-1,0-1 1,0 0-1,0 1 1,1-1-1,-1 0 1,0 0-1,0 0 1,1 0-1,-1 0 0,0-1 1,1 1-1,0-1-11,0 0 0,0 0 0,0 0 0,-1 0 0,1-1 0,0 1 0,-1-1 0,1 1 0,-1-1 0,0 1 0,0-1-1,1 0 1,-1 1 0,0-1 0,0 0 0,1-3 0,2-7-15,0-1 0,0 0 1,-2 0-1,1 0 0,-2 0 0,0-1 0,0 1 0,-1 0 0,-1 0 1,-4-23-1,5 34 16,-1-1 0,0 1 0,0-1 0,0 1 0,0-1 0,-1 1 0,1 0 0,-1-1 0,1 1 0,-1 0 0,-3-3 0,-6 2-163,4 19 15,7-10 147,0 0 0,0 0 0,1 0 0,0 0 0,0 0 0,0 0 0,0-1 0,1 1 1,0 0-1,1-1 0,2 7 0,-4-10-44,1 0 0,-1-1 0,0 1 0,0 0 0,1-1 0,-1 1 0,1-1 0,-1 0 1,1 1-1,0-1 0,-1 0 0,1 0 0,0 0 0,0 0 0,0 0 0,0-1 0,0 1 0,-1-1 0,1 1 0,1-1 1,-1 1-1,0-1 0,0 0 0,0 0 0,0 0 0,0 0 0,0-1 0,0 1 0,0 0 0,0-1 0,0 0 0,0 1 0,0-1 1,0 0-1,-1 0 0,1 0 0,2-1 0,6-5-100,-1 0 1,0-1-1,0 1 0,-1-2 1,0 1-1,0-1 1,-1-1-1,6-9 0,-4 7 131,0 0 0,0 0-1,1 1 1,14-12-1,-23 23 27,-1 1-1,1-1 0,-1 1 0,1-1 0,-1 1 0,1-1 0,-1 1 0,1 0 0,-1-1 0,0 1 0,1 0 0,-1-1 0,0 1 0,0 0 0,1-1 0,-1 1 1,0 0-1,0 0 0,0-1 0,0 1 0,0 0 0,0 0 0,0-1 0,0 1 0,0 0 0,-1-1 0,1 2 0,0 27 414,0-29-419,-4 150 902,4-149-897,-1-1 0,1 1-1,0-1 1,0 1 0,0-1-1,0 1 1,-1 0 0,1-1 0,0 1-1,0-1 1,0 1 0,0-1-1,1 1 1,-1 0 0,0-1-1,0 1 1,0-1 0,0 1 0,1-1-1,-1 1 1,0 0 0,0-1-1,1 1 1,-1-1 0,0 1 0,1-1-1,-1 0 1,1 1 0,-1-1-1,0 1 1,1-1 0,-1 0-1,1 1 1,-1-1 0,1 0 0,0 1-1,-1-1 1,1 0 0,-1 0-1,1 0 1,-1 0 0,1 1 0,0-1-1,-1 0 1,1 0 0,-1 0-1,1 0 1,0 0 0,-1 0-1,2-1 1,0 0 32,0 0 0,-1 0 0,1 0 0,0 0 0,0-1 0,-1 1 0,1-1 0,-1 1 0,1-1 0,-1 1 0,0-1 0,1 0 0,0-3 0,6-12-3,0 0 0,-2-1 0,0 1 1,-1-2-1,-1 1 0,-1 0 0,0-1 0,-2 0 0,0 1 0,-1-1 0,0 0 0,-6-30 0,5 47-34,1 1 0,0-1 0,0 1-1,-1 0 1,1-1 0,-1 1 0,1-1-1,-1 1 1,1 0 0,-1 0 0,0-1 0,0 1-1,1 0 1,-1 0 0,0 0 0,0 0-1,0 0 1,-1 0 0,1 0 0,0 0-1,0 0 1,-2 0 0,12 17 475,-4-13-410,1 0-1,-1 0 1,1-1-1,0 0 1,0 0-1,0-1 1,0 1 0,0-1-1,0-1 1,7 1-1,-6-1-395,1-1 0,0 0 0,-1 0 0,1 0 0,-1-1 0,0 0 0,10-5 0,-6 3-895,-1-2-1,1 0 1,-2 0 0,14-10-1,-12 7-1207,-1-1-1,0 0 0,10-13 0,5-11-5567</inkml:trace>
</inkml:ink>
</file>

<file path=ppt/ink/ink3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35.652"/>
    </inkml:context>
    <inkml:brush xml:id="br0">
      <inkml:brushProperty name="width" value="0.025" units="cm"/>
      <inkml:brushProperty name="height" value="0.025" units="cm"/>
    </inkml:brush>
  </inkml:definitions>
  <inkml:trace contextRef="#ctx0" brushRef="#br0">127 1 10025,'0'0'15743,"-11"2"-14280,3 1-1276,0 0-1,0 0 0,0 1 1,0-1-1,0 2 1,1-1-1,0 1 0,-7 6 1,11-9-153,0 1-1,-1 0 1,2 0 0,-1 0 0,0 0-1,1 0 1,-1 0 0,1 1 0,0-1-1,0 1 1,0 0 0,1-1 0,-1 1-1,1 0 1,0 0 0,0 0 0,0 0-1,1 0 1,-1 0 0,1 0 0,0 0-1,0 0 1,1 5 0,0-7-54,-1-1 0,1 0 0,0 0-1,0 0 1,0 1 0,-1-1 0,1 0 0,0 0 0,1 0 0,-1 0 0,0-1 0,0 1 0,0 0 0,0 0 0,1-1 0,-1 1-1,0-1 1,1 1 0,-1-1 0,1 1 0,-1-1 0,0 0 0,1 0 0,-1 1 0,3-2 0,46 2-822,-37-1 572,81-6-292,-65 3 376,-1 1-1,1 2 1,44 4-1,-72-4 201,0 0 1,0 0-1,0 0 0,-1 0 0,1 1 0,0-1 0,0 0 0,0 0 0,0 1 0,0-1 0,-1 0 0,1 1 1,0-1-1,0 1 0,-1-1 0,1 1 0,0 0 0,0-1 0,-1 1 0,1-1 0,-1 1 0,1 0 0,-1 0 1,1-1-1,-1 1 0,1 0 0,-1 0 0,0 0 0,1 1 0,-1 0 55,0 0 1,0-1-1,-1 1 0,1 0 0,-1 0 0,1 0 1,-1 0-1,1-1 0,-1 1 0,0 0 1,0-1-1,0 1 0,-1 1 0,-41 43 1716,-35 13-269,71-55-1504,0 1-1,-1-1 1,1-1 0,-1 1 0,0-2-1,0 1 1,0-1 0,-1 0-1,-11 1 1,19-2-164,0-1 0,0 0 0,0 0 1,-1 0-1,1 0 0,0 0 0,0-1 0,0 1 0,0 0 0,0 0 0,0-1 0,0 1 0,0-1 0,0 1 0,0-1 0,0 1 0,0-1 0,0 0 1,0 1-1,0-1 0,0 0 0,1 0 0,-1 1 0,0-1 0,1 0 0,-1 0 0,0-2 0,-5-31-6938,5-9-2455</inkml:trace>
</inkml:ink>
</file>

<file path=ppt/ink/ink3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35.981"/>
    </inkml:context>
    <inkml:brush xml:id="br0">
      <inkml:brushProperty name="width" value="0.025" units="cm"/>
      <inkml:brushProperty name="height" value="0.025" units="cm"/>
    </inkml:brush>
  </inkml:definitions>
  <inkml:trace contextRef="#ctx0" brushRef="#br0">1 0 20307,'0'0'3331,"9"52"-2081,-9-9 95,0 9-96,0 6-320,2 2-289,2 2-415,2-2-161,2-2-865,0-8-2274,0-5-2082,0-9-4900</inkml:trace>
  <inkml:trace contextRef="#ctx0" brushRef="#br0" timeOffset="1">120 814 21492,'0'0'5926,"9"59"-3684,-5-46-1377,1-3-737,1-2-865</inkml:trace>
</inkml:ink>
</file>

<file path=ppt/ink/ink3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36.450"/>
    </inkml:context>
    <inkml:brush xml:id="br0">
      <inkml:brushProperty name="width" value="0.025" units="cm"/>
      <inkml:brushProperty name="height" value="0.025" units="cm"/>
    </inkml:brush>
  </inkml:definitions>
  <inkml:trace contextRef="#ctx0" brushRef="#br0">71 1853 20083,'-10'-4'1110,"-32"-16"-42,41 19-1031,0 1 0,0-1 0,0 1 0,0-1 0,0 0 0,0 1 0,0-1 0,0 0 0,0 0 0,0 0 0,0 0 0,1 0 0,-1 0 0,0 0 0,1 0 0,-1 0 0,0 0 0,1 0 0,-1 0 0,1 0 0,0-1 0,-1 1-1,1 0 1,0 0 0,0-1 0,0 1 0,0 0 0,0 0 0,0 0 0,0-1 0,0 1 0,1 0 0,-1 0 0,0-1 0,1 1 0,-1 0 0,1 0 0,-1 0 0,1 0 0,-1 0 0,1 0 0,0 0 0,0 0 0,-1 0 0,1 0 0,0 0 0,0 0 0,0 0 0,1 0 0,6-5 71,-1 0 1,1 1 0,0 0-1,14-7 1,325-129 1204,-115 51-886,985-440-920,-29-68-776,-1032 511 1227,373-198 2177,-523 282-1725,7-4-2444,-21 4-3165,-5 3-1441</inkml:trace>
</inkml:ink>
</file>

<file path=ppt/ink/ink3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33.221"/>
    </inkml:context>
    <inkml:brush xml:id="br0">
      <inkml:brushProperty name="width" value="0.025" units="cm"/>
      <inkml:brushProperty name="height" value="0.025" units="cm"/>
    </inkml:brush>
  </inkml:definitions>
  <inkml:trace contextRef="#ctx0" brushRef="#br0">277 112 11307,'-9'-2'1286,"-144"-45"4378,151 46-5588,0 0 1,0 0-1,0 1 0,0-1 0,0 0 0,-1 1 1,1 0-1,0-1 0,0 1 0,0 0 0,0 0 0,-1 1 1,1-1-1,0 0 0,0 1 0,0-1 0,0 1 1,0-1-1,-4 3 0,3 0-60,1-1 0,0 1 1,0 0-1,0 0 0,0 0 0,1 0 1,-1 0-1,1 1 0,0-1 0,0 0 1,0 1-1,-1 3 0,-11 50 10,2 0 0,-4 79-1,8 118 138,7-228-139,1 0-1,0 0 1,2 0-1,1 0 1,2-1-1,0 0 0,1 0 1,2 0-1,0-1 1,2 0-1,1-1 1,0 0-1,2-1 0,0 0 1,2-1-1,0-1 1,26 25-1,-9-13-394,194 200-560,-225-230 948,3 4 13,1 0-1,-1 0 0,1-1 0,12 8 1,-17-12 4,0 0 0,0-1 0,0 1 0,0 0 0,0-1 0,0 1 0,1-1 0,-1 0 0,0 1 0,0-1 0,0 0 0,1 0 1,-1 1-1,0-1 0,0 0 0,0 0 0,1 0 0,-1-1 0,0 1 0,0 0 0,1 0 0,-1-1 0,0 1 0,0-1 0,0 1 0,0-1 1,0 1-1,0-1 0,0 0 0,0 1 0,0-1 0,0 0 0,0 0 0,0 0 0,0 0 0,0 0 0,-1 0 0,1 0 0,1-2 0,7-20 678,0-1-1,-2 0 0,0-1 0,-2 1 0,0-1 0,1-38 0,0 13-110,13-92-21,-5 0 0,-10-251 0,-7 356-656,-2 1 0,-2 1 0,-19-63-1,20 81 6,0 1-1,-2 0 1,1 0-1,-2 0 1,0 1 0,-1 1-1,0-1 1,-1 1-1,-23-22 1,29 32 44,0 0-1,0 0 1,0 0 0,0 1 0,-1 0 0,0 0 0,1 0 0,-1 0 0,0 1 0,-1 0-1,1 1 1,0-1 0,0 1 0,-1 0 0,1 1 0,-1-1 0,1 1 0,0 1-1,-1-1 1,1 1 0,-1 0 0,1 1 0,0-1 0,-9 4 0,9-2-215,-1 1 1,1 0-1,0 0 1,0 0-1,1 0 1,-1 1 0,1 0-1,0 0 1,0 1-1,1-1 1,0 1-1,-1 0 1,2 0 0,-1 1-1,1-1 1,0 1-1,0 0 1,1-1-1,0 1 1,0 0-1,0 9 1,-2 52-7180,4-58 4907,0 8-4703</inkml:trace>
</inkml:ink>
</file>

<file path=ppt/ink/ink3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00.710"/>
    </inkml:context>
    <inkml:brush xml:id="br0">
      <inkml:brushProperty name="width" value="0.025" units="cm"/>
      <inkml:brushProperty name="height" value="0.025" units="cm"/>
    </inkml:brush>
  </inkml:definitions>
  <inkml:trace contextRef="#ctx0" brushRef="#br0">11627 4537 5061,'0'0'2124,"-2"-10"-1702,-26-163 4057,24 157-4440,-1 0-1,-1 1 0,0 0 1,-1 0-1,-1 1 1,0 0-1,-1 0 1,-1 1-1,-19-22 0,-20-29 112,-385-704 1580,186 325-1259,61 116-435,-183-302 111,289 497-38,-127-239 242,-26-40 61,195 351-392,-4 1 0,-2 3 0,-2 1 0,-108-94 0,85 92 25,-2 3-1,-3 4 0,-126-64 1,77 57-4,-2 6 0,-3 6 0,-1 5 0,-2 5 0,-190-23 0,-201 1-108,-627 12 0,-296 124 94,517 58 6,653-81 6,-356 123 1,377-87-38,-456 236 1,554-239-20,4 7-1,4 7 1,-247 222 0,-196 293 18,503-509-17,4 5 1,6 2 0,5 5 0,-62 136 0,107-186-8,4 0 1,2 2-1,3 1 1,4 0-1,-11 122 0,16-7-13,14 201 0,1-316 27,4 0 0,3-1 0,4 0 0,2-1 0,4-1 0,3-1 1,3-1-1,2-1 0,4-2 0,3-1 0,48 67 0,59 65 3,10-6-1,7-7 1,9-7-1,336 273 1,-334-324-17,5-8-1,5-7 0,330 147 1,625 164 122,-168-154-43,-668-207-44,392 30 0,749-54 304,-1362-37-295,248-5-28,-1-13 0,0-15 1,467-108-1,-651 101-29,190-79 0,124-90 92,-318 137-34,-4-6 0,212-163 0,201-247 451,-474 414 92,-3-4-1,-4-3 1,106-169 0,-135 184-465,-3-1 1,-2-1 0,-4-2-1,-3-1 1,-3-1-1,15-87 1,-18 50 42,-4-1 0,-6 0-1,-4-115 1,-7 204-186,0 0-1,-2 1 0,0-1 1,-2 1-1,0 0 0,-1 0 1,-1 0-1,-1 1 1,0 0-1,-2 1 0,0 0 1,-1 1-1,-1 0 0,0 1 1,-1 0-1,-1 1 0,-1 1 1,0 1-1,0 0 1,-2 0-1,1 2 0,-35-17 1,-98-43-6422,78 26-4068</inkml:trace>
</inkml:ink>
</file>

<file path=ppt/ink/ink3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03.398"/>
    </inkml:context>
    <inkml:brush xml:id="br0">
      <inkml:brushProperty name="width" value="0.025" units="cm"/>
      <inkml:brushProperty name="height" value="0.025" units="cm"/>
    </inkml:brush>
  </inkml:definitions>
  <inkml:trace contextRef="#ctx0" brushRef="#br0">1 711 14446,'0'0'6395,"13"-11"-5076,699-535 1414,-680 524-2954,33-25-256,-60 43 111,0 0 1,-1-1-1,1 1 1,-1-1-1,0 0 1,0 0-1,0-1 1,5-10-1,-6 1-2175,-10 6-2280,-15 2-2284</inkml:trace>
</inkml:ink>
</file>

<file path=ppt/ink/ink3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03.730"/>
    </inkml:context>
    <inkml:brush xml:id="br0">
      <inkml:brushProperty name="width" value="0.025" units="cm"/>
      <inkml:brushProperty name="height" value="0.025" units="cm"/>
    </inkml:brush>
  </inkml:definitions>
  <inkml:trace contextRef="#ctx0" brushRef="#br0">302 0 15983,'-9'5'2050,"0"0"-1679,0 0 1,1 1-1,0 0 0,0 0 0,0 1 0,1 0 1,0 1-1,0-1 0,1 1 0,0 0 1,1 1-1,-6 9 0,-1 8-243,-109 237 1089,108-229-1147,2 1 1,1 1-1,1 0 0,2 0 1,-3 63-1,10-96-73,-1-1-1,1 0 1,0 1 0,0-1-1,0 1 1,1-1 0,-1 0 0,1 1-1,-1-1 1,1 1 0,0-1-1,0 0 1,0 0 0,0 0-1,0 1 1,0-1 0,1 0-1,2 2 1,-2-2-10,1-1-1,-1 0 1,1 0 0,-1 0-1,1 0 1,-1 0-1,1-1 1,0 1-1,-1-1 1,1 0 0,0 1-1,-1-1 1,1 0-1,0-1 1,0 1 0,-1-1-1,5 0 1,20-6 31,0-1 0,-1-1 1,0-1-1,0-2 0,40-25 1,-12 8 42,445-213-405,-317 156-2430,-59 25-2666,-16 2-5402</inkml:trace>
</inkml:ink>
</file>

<file path=ppt/ink/ink3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04.557"/>
    </inkml:context>
    <inkml:brush xml:id="br0">
      <inkml:brushProperty name="width" value="0.025" units="cm"/>
      <inkml:brushProperty name="height" value="0.025" units="cm"/>
    </inkml:brush>
  </inkml:definitions>
  <inkml:trace contextRef="#ctx0" brushRef="#br0">3 62 17681,'0'0'779,"0"13"-330,0 17 11,-2-4 136,2 1-1,1 0 0,1 0 1,8 39-1,-10-65-539,0 0-1,0 0 0,0-1 0,0 1 0,0 0 0,0-1 0,1 1 0,-1 0 0,0-1 0,0 1 0,1 0 0,-1-1 0,0 1 0,1 0 0,-1-1 1,1 1-1,-1-1 0,1 1 0,-1-1 0,1 1 0,-1-1 0,1 1 0,-1-1 0,1 0 0,0 1 0,-1-1 0,1 0 0,-1 1 0,1-1 0,0 0 0,0 0 1,-1 0-1,2 1 0,-1-2 54,1 0 1,-1 0 0,0 0-1,1 0 1,-1 0 0,0 0-1,0 0 1,0-1 0,0 1-1,0 0 1,0-1 0,-1 1-1,2-3 1,20-54 1506,-8 1-1080,7-64-1,-15 82-101,-5 38-351,1 5-19,5 19 18,9 53-17,-3-19 10,-12-49-72,1-1 0,0 0 0,1 1 0,0-1 0,0 0 0,6 10 0,-8-15-54,0-1 0,1 0 0,-1 0 0,0 0 0,0 0-1,0 0 1,1 0 0,-1 0 0,0 0 0,1 0 0,-1 0 0,1-1-1,-1 1 1,1-1 0,-1 1 0,1-1 0,0 1 0,-1-1 0,1 0-1,0 0 1,-1 0 0,1 0 0,-1 0 0,1 0 0,0 0 0,-1-1-1,1 1 1,-1 0 0,1-1 0,0 0 0,-1 1 0,1-1 0,-1 0-1,0 0 1,1 0 0,-1 1 0,2-3 0,7-5-1362,0-1 1,0 0-1,-1 0 0,0-1 1,-1 0-1,0 0 0,10-18 0,8-14-5799</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12.095"/>
    </inkml:context>
    <inkml:brush xml:id="br0">
      <inkml:brushProperty name="width" value="0.025" units="cm"/>
      <inkml:brushProperty name="height" value="0.025" units="cm"/>
    </inkml:brush>
  </inkml:definitions>
  <inkml:trace contextRef="#ctx0" brushRef="#br0">111 0 11435,'0'0'9919,"-2"13"-8318,-44 223 2018,26-154-2341,4 2-1,-10 162 1,26-246-1276,0 0-1,0 0 1,0-1 0,0 1-1,0 0 1,0 0-1,0 0 1,0-1-1,1 1 1,-1 0-1,0 0 1,0 0-1,0-1 1,0 1-1,0 0 1,1 0-1,-1 0 1,0 0-1,0 0 1,0-1-1,1 1 1,-1 0-1,0 0 1,0 0-1,0 0 1,1 0 0,-1 0-1,0 0 1,0 0-1,0 0 1,1 0-1,-1 0 1,0 0-1,0 0 1,1 0-1,-1 0 1,0 0-1,0 0 1,0 0-1,1 0 1,-1 0-1,0 0 1,0 0-1,1 0 1,-1 0-1,0 0 1,0 1-1,0-1 1,0 0 0,1 0-1,-1 0 1,0 0-1,0 0 1,0 1-1,0-1 1,1 0-1,-1 0 1,0 0-1,0 1 1,0-1-1,0 0 1,0 0-1,0 0 1,0 1-1,0-1 1,0 0-1,0 0 1,0 1-1,0-1 1,14-16 78,5-12-77,-2-1-1,-1 0 1,-2-1-1,21-60 1,25-135-1478,-51 186 1133,-8 36 291,0 0 1,-1-1-1,1 1 1,0 0-1,0 0 1,1 1-1,-1-1 1,1 0-1,-1 0 1,1 1-1,0-1 1,0 1-1,0-1 1,1 1-1,-1 0 1,4-3-1,-4 4-7,0 0 1,1 0-1,-1 1 1,1-1-1,-1 1 1,1-1-1,-1 1 1,1 0-1,-1 0 1,1 0-1,-1 0 1,1 0-1,-1 1 0,1-1 1,-1 1-1,1-1 1,-1 1-1,0 0 1,1 0-1,-1 0 1,3 2-1,-2-2 86,-1 0 0,1 1 1,0-1-1,0 0 0,-1 1 0,1 0 0,-1-1 0,0 1 0,1 0 1,-1 0-1,0 1 0,0-1 0,0 0 0,-1 1 0,1-1 0,0 1 1,-1 0-1,0-1 0,1 1 0,-1 0 0,0 0 0,-1 0 0,1 0 1,0 0-1,-1 0 0,0 0 0,1 0 0,-1 0 0,-1 0 0,1 0 1,0 0-1,-1 0 0,1 0 0,-1-1 0,-2 6 0,0-1 194,0 0 0,-1-1 0,0 1 0,0-1 0,-1 0 0,0 0 0,0 0 0,0-1 0,-1 0 0,0 0 0,0 0 0,0-1 0,-9 5 0,11-6-269,0-1 0,-1 0-1,0 0 1,1 0-1,-1 0 1,0-1-1,0 0 1,0 0-1,0 0 1,0-1-1,0 1 1,-9-2-1,12 1-211,1 0 0,0-1 0,-1 1 0,1-1 0,0 1-1,-1-1 1,1 1 0,0-1 0,0 0 0,0 0 0,-1 0 0,1 0 0,0 1-1,0-1 1,0 0 0,1-1 0,-1 1 0,-2-2 0,2 0-508,1 1 0,-1-1 0,0 1 0,0-1 0,1 1 1,0-1-1,-1 0 0,1 1 0,0-1 0,0 0 0,1 1 0,-1-1 1,1-3-1,6-18-12045</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52.558"/>
    </inkml:context>
    <inkml:brush xml:id="br0">
      <inkml:brushProperty name="width" value="0.025" units="cm"/>
      <inkml:brushProperty name="height" value="0.025" units="cm"/>
    </inkml:brush>
  </inkml:definitions>
  <inkml:trace contextRef="#ctx0" brushRef="#br0">344 14 15150,'0'0'8237,"-11"-3"-7185,-7 0-885,0 0 1,-1 1-1,1 0 1,-1 2-1,-31 3 0,41-3 3,0 1 0,0 1 0,-1 0 1,1 0-1,0 1 0,1 0 0,-1 0 0,0 1 0,1 0 0,0 1 0,0 0 0,0 0 0,1 1 0,-12 10 0,18-15-161,0 0-1,1-1 1,-1 1-1,0 0 0,1 0 1,-1 0-1,0 0 1,1 0-1,-1 0 0,1 0 1,0 0-1,-1 0 1,1 0-1,0 0 0,-1 0 1,1 0-1,0 0 1,0 0-1,0 0 0,0 0 1,0 0-1,0 0 1,0 0-1,1 0 0,-1 1 1,0-1-1,1 1 0,0 0-27,1-1 0,-1 1-1,0 0 1,1-1 0,0 1-1,-1-1 1,1 0-1,0 0 1,0 1 0,0-1-1,0 0 1,-1-1 0,4 2-1,10 3-260,1-1-1,0 0 1,16 1-1,-18-3 35,-3 0 46,89 21-609,-92-20 758,1 0 0,0 0 0,-1 1 0,0 0 0,0 1 0,0-1 0,-1 1 0,14 12 0,-20-16 60,1 0-1,-1 0 0,0 0 0,0 0 1,0 1-1,0-1 0,0 0 0,0 1 1,0-1-1,0 0 0,0 1 0,-1-1 1,1 1-1,0 0 0,-1-1 0,1 1 1,-1-1-1,0 1 0,0 0 0,1-1 1,-1 1-1,0 0 0,-1-1 0,1 1 1,0-1-1,0 1 0,-1 2 0,-1-2 127,0 1 0,1-1 0,-1 0 0,0 0 0,0 0 0,-1 0 0,1-1 0,0 1 0,0 0 0,-1-1 0,1 0 0,-1 0 0,0 1 0,-3 0 0,-12 3 868,-1 0-1,1-1 1,-27 2 0,44-6-992,-236 23 945,241-24-1197,0 0 1,0 0-1,0-1 0,0 1 1,0-1-1,0 0 0,0-1 1,-1 1-1,1 0 0,6-7 0,18-19-7420,-21 21 4656,9-9-6332</inkml:trace>
</inkml:ink>
</file>

<file path=ppt/ink/ink3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04.917"/>
    </inkml:context>
    <inkml:brush xml:id="br0">
      <inkml:brushProperty name="width" value="0.025" units="cm"/>
      <inkml:brushProperty name="height" value="0.025" units="cm"/>
    </inkml:brush>
  </inkml:definitions>
  <inkml:trace contextRef="#ctx0" brushRef="#br0">93 90 17424,'0'0'1912,"-10"8"-1,9-7-1848,-10 7 423,0 2-1,1-1 1,-17 22-1,24-28-445,1-1-1,0 1 0,0 0 0,0 0 0,1 0 1,-1 0-1,1 0 0,-1 0 0,1 0 0,0 1 1,0-1-1,0 0 0,1 1 0,-1-1 0,1 1 1,0-1-1,0 1 0,0-1 0,0 0 1,1 1-1,-1-1 0,1 1 0,0-1 0,0 0 1,0 0-1,3 5 0,-3-7-27,0 1 0,0-1 0,0 1-1,1-1 1,-1 0 0,1 1 0,-1-1 0,1 0 0,-1 0-1,1 0 1,0 0 0,-1 0 0,1-1 0,0 1 0,0 0 0,-1-1-1,1 1 1,0-1 0,0 0 0,0 0 0,0 0 0,0 0-1,0 0 1,0 0 0,-1 0 0,1 0 0,0-1 0,0 1 0,0-1-1,0 1 1,2-2 0,0 0 44,1 0-1,-1 0 1,0 0-1,0-1 1,0 1 0,0-1-1,-1 0 1,1 0-1,-1 0 1,0-1 0,6-6-1,-3-2 190,-1-1 0,0 1-1,0-1 1,-1 0-1,-1 0 1,0 0-1,-1 0 1,0-1 0,-1 1-1,-1-22 1,-13 63-58,10-12-216,0-1 1,2 0-1,0 1 1,0 0-1,4 30 1,-3-45-37,1 0 1,-1 0 0,0 1-1,0-1 1,1 0-1,-1 0 1,0 0-1,1 1 1,-1-1 0,1 0-1,0 0 1,-1 0-1,1 0 1,0 0-1,-1 0 1,1 0 0,0 0-1,0-1 1,0 1-1,0 0 1,0 0-1,0-1 1,0 1 0,0 0-1,0-1 1,1 1-1,-1-1 1,0 0-1,0 1 1,0-1 0,1 0-1,-1 0 1,0 0-1,0 1 1,1-1-1,-1-1 1,0 1-1,0 0 1,0 0 0,1 0-1,-1-1 1,2 0-1,2 0-219,-1-1 0,1 0 0,-1 0 0,0-1 0,0 1 0,0-1 0,0 0 0,0 0 0,5-6 0,2-5-1453,-1 0 0,-1-2 0,0 1 0,0-1 0,-2 0 0,0-1 0,8-30 0,-2-4-3329</inkml:trace>
</inkml:ink>
</file>

<file path=ppt/ink/ink3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05.260"/>
    </inkml:context>
    <inkml:brush xml:id="br0">
      <inkml:brushProperty name="width" value="0.025" units="cm"/>
      <inkml:brushProperty name="height" value="0.025" units="cm"/>
    </inkml:brush>
  </inkml:definitions>
  <inkml:trace contextRef="#ctx0" brushRef="#br0">63 1 10282,'0'0'12630,"-9"14"-12117,5-5-406,-3 0 41,2 2 1,0-1-1,0 1 0,1 0 0,0 0 1,0 0-1,2 0 0,-3 17 0,4-14 96,-3 17 344,1 0-1,2-1 1,2 1-1,4 35 1,-5-65-571,0 1 1,0-1 0,0 0-1,0 0 1,0 0 0,0 0-1,1 0 1,-1 0-1,1 0 1,-1 0 0,0 0-1,1 0 1,0 0-1,-1 0 1,1 0 0,-1 0-1,1 0 1,0 0-1,0-1 1,0 1 0,-1 0-1,1 0 1,0-1 0,0 1-1,0-1 1,0 1-1,0-1 1,0 1 0,0-1-1,0 0 1,0 1-1,0-1 1,1 0 0,-1 0-1,0 0 1,0 0-1,0 0 1,0 0 0,0 0-1,0 0 1,0 0 0,1 0-1,-1-1 1,0 1-1,0 0 1,0-1 0,1 0-1,3-1 56,-1-1 0,1 0-1,0 0 1,-1 0 0,0-1 0,0 0-1,0 1 1,5-7 0,12-19 101,24-45 0,-29 46-135,1 0 0,22-26-1,-34 112 107,-6-24-41,-1-24-93,1-1 0,0 1 0,1 0 0,0-1-1,1 1 1,0 0 0,1-1 0,-1 1 0,2-1 0,4 13 0,-7-21-42,1-1 0,-1 1 0,1 0 0,0 0 0,0 0 0,-1 0 1,1-1-1,0 1 0,0 0 0,0-1 0,0 1 0,0 0 0,0-1 0,0 1 0,0-1 0,0 0 1,0 1-1,0-1 0,0 0 0,0 0 0,0 1 0,0-1 0,0 0 0,1 0 0,-1 0 1,0-1-1,0 1 0,0 0 0,0 0 0,0 0 0,0-1 0,0 1 0,0-1 0,0 1 1,0-1-1,0 1 0,0-1 0,0 1 0,0-1 0,0 0 0,0 0 0,-1 1 0,1-1 1,1-1-1,3-3-769,-1 0 1,0 0-1,1-1 1,-2 1-1,7-12 1,-4 4-1841,-1 0 0,-1 0 0,5-21 0,-2-9-5805</inkml:trace>
</inkml:ink>
</file>

<file path=ppt/ink/ink3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05.620"/>
    </inkml:context>
    <inkml:brush xml:id="br0">
      <inkml:brushProperty name="width" value="0.025" units="cm"/>
      <inkml:brushProperty name="height" value="0.025" units="cm"/>
    </inkml:brush>
  </inkml:definitions>
  <inkml:trace contextRef="#ctx0" brushRef="#br0">3 86 13293,'0'0'2685,"0"11"-582,0-9-1910,-2 43 1269,2-43-1316,0 0 0,0-1 0,0 1 1,0 0-1,0-1 0,0 1 0,0 0 1,1-1-1,-1 1 0,1-1 0,-1 1 1,1-1-1,-1 1 0,1-1 0,0 1 1,0-1-1,0 1 0,0-1 0,0 0 1,0 0-1,0 1 0,0-1 0,0 0 1,1 0-1,-1 0 0,0 0 0,4 1 1,-2-2 57,0-1 0,1 1 0,-1-1 1,0 0-1,0 0 0,0 0 1,0-1-1,0 1 0,0-1 0,0 1 1,0-1-1,0 0 0,-1 0 1,1 0-1,-1-1 0,1 1 1,-1-1-1,0 1 0,0-1 0,0 0 1,2-5-1,6-7-85,-2-1 1,12-27-1,-17 36-86,0 1 0,-1-2 0,0 1-1,-1 0 1,1 0 0,0-13 0,-2 19-34,0 1-1,0 0 1,0 0 0,0 0 0,0-1 0,0 1 0,-1 0 0,1 0 0,0-1-1,0 1 1,0 0 0,0 0 0,0 0 0,0-1 0,0 1 0,-1 0 0,1 0-1,0 0 1,0-1 0,0 1 0,-1 0 0,1 0 0,0 0 0,0 0 0,0 0-1,-1 0 1,1-1 0,0 1 0,0 0 0,-1 0 0,1 0 0,0 0 0,0 0 0,0 0-1,-1 0 1,1 0 0,0 0 0,0 0 0,-1 0 0,1 0 0,0 0 0,0 0-1,-1 0 1,1 1 0,0-1 0,0 0 0,-1 0 0,1 0 0,0 0 0,0 0-1,0 0 1,-1 1 0,1-1 0,0 0 0,0 0 0,0 0 0,0 0 0,0 1-1,-1-1 1,1 0 0,0 0 0,0 1 0,0-1 0,0 0 0,-14 14-54,5 0 142,0 1 0,0 0 0,2 0 0,0 1 0,0 0 0,2 0 0,0 0 0,1 1 0,0-1 0,1 1 0,1 0 0,1 23 0,1-38-82,0-1 1,1 0-1,-1 1 0,0-1 0,1 0 0,0 0 0,-1 1 1,1-1-1,0 0 0,-1 0 0,1 0 0,0 0 0,0 0 0,0 0 1,0 0-1,0 0 0,0 0 0,0 0 0,1-1 0,-1 1 1,0 0-1,0-1 0,1 1 0,-1-1 0,0 0 0,1 1 0,-1-1 1,0 0-1,1 0 0,-1 1 0,0-1 0,1 0 0,1-1 0,3 1-103,1 0 0,-1-1 0,0 0 0,0 0-1,0-1 1,8-2 0,31-21-3283,-4-10-4257,5-12-6903</inkml:trace>
</inkml:ink>
</file>

<file path=ppt/ink/ink3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06.566"/>
    </inkml:context>
    <inkml:brush xml:id="br0">
      <inkml:brushProperty name="width" value="0.025" units="cm"/>
      <inkml:brushProperty name="height" value="0.025" units="cm"/>
    </inkml:brush>
  </inkml:definitions>
  <inkml:trace contextRef="#ctx0" brushRef="#br0">1 158 7111,'1'-10'5461,"0"-1"-4483,1 0 1,1 0-1,-1 0 1,2 1-1,7-17 1,-10 24-737,0 0 0,1 0 0,0 0 1,-1 0-1,1 0 0,0 0 0,0 1 1,1-1-1,-1 1 0,0-1 0,1 1 1,0 0-1,-1 0 0,1 0 0,0 0 1,0 1-1,0-1 0,0 1 1,0 0-1,1-1 0,-1 1 0,0 1 1,0-1-1,1 0 0,-1 1 0,5 0 1,-6 0-208,0 1 0,0-1 0,-1 1 0,1 0 0,0-1 0,-1 1 0,1 0 0,-1 0 0,1 0 0,-1 1 0,1-1 0,-1 0 0,0 0 0,1 1 0,-1-1 0,0 1 1,0-1-1,0 1 0,0-1 0,0 1 0,0 0 0,-1-1 0,1 1 0,-1 0 0,1 0 0,-1 0 0,0-1 0,1 4 0,3 59 138,-4-56-119,-1 5-23,0-1 0,-1 1-1,0-1 1,-1 1 0,-1-1-1,0 0 1,-8 16 0,-7 25 204,19-53-222,-1 1 0,1-1 0,0 1 1,0-1-1,-1 1 0,1-1 0,0 1 0,0-1 1,0 1-1,0-1 0,0 1 0,0 0 0,0-1 0,0 1 1,0-1-1,0 1 0,0-1 0,0 1 0,0-1 0,0 1 1,0-1-1,0 1 0,1-1 0,-1 1 0,0-1 1,0 1-1,1-1 0,-1 1 0,0-1 0,1 1 0,-1-1 1,0 0-1,1 1 0,0 0 0,20-5 262,24-21 190,-14 2-305,0-2-1,30-31 1,-48 43-165,-2 0 1,1-1 0,-1 0-1,-1-1 1,-1 0-1,0-1 1,6-16-1,-13 21-208,-13 29 14,-17 32 40,22-37 173,1 1 1,0-1-1,1 1 1,0 0-1,1 0 1,-2 27-1,5-40-3,0-1-1,0 1 1,0 0-1,0 0 0,0-1 1,1 1-1,-1 0 0,0 0 1,0-1-1,1 1 0,-1 0 1,0-1-1,1 1 1,-1-1-1,1 1 0,-1 0 1,1-1-1,-1 1 0,1-1 1,-1 1-1,1-1 1,-1 1-1,1-1 0,0 0 1,-1 1-1,1-1 0,0 0 1,-1 1-1,1-1 1,0 0-1,-1 0 0,1 1 1,0-1-1,0 0 0,-1 0 1,1 0-1,0 0 1,0 0-1,-1 0 0,1 0 1,0-1-1,0 1 0,-1 0 1,1 0-1,0-1 1,-1 1-1,2-1 0,36-17 581,-20 3-490,-1 0-1,0-2 1,-1 0-1,-1-1 1,-1 0-1,0-1 1,-1-1-1,-1 0 1,-1 0-1,9-26 0,-30 77-107,1 1 0,2 0-1,2 0 1,-4 52-1,9-82 6,0-1 0,0 0 0,0 0 0,0 0 0,0 0 0,0 0 0,0 0 0,1 0 0,-1 0 0,0 0-1,1 1 1,-1-1 0,0 0 0,1 0 0,-1 0 0,1-1 0,0 1 0,-1 0 0,1 0 0,0 0 0,-1 0 0,1 0 0,0-1 0,0 1 0,0 0 0,0-1 0,0 1-1,0-1 1,1 2 0,1-2 2,0 0-1,-1 1 1,1-1-1,0 0 1,-1 0-1,1-1 0,0 1 1,-1-1-1,1 1 1,0-1-1,-1 0 1,3-1-1,5-2-598,-1 0-1,0-1 1,0 0-1,-1 0 1,0-1-1,8-7 1,7-13-4921,-4-2-3619</inkml:trace>
</inkml:ink>
</file>

<file path=ppt/ink/ink3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07.474"/>
    </inkml:context>
    <inkml:brush xml:id="br0">
      <inkml:brushProperty name="width" value="0.025" units="cm"/>
      <inkml:brushProperty name="height" value="0.025" units="cm"/>
    </inkml:brush>
  </inkml:definitions>
  <inkml:trace contextRef="#ctx0" brushRef="#br0">4 25 11755,'-3'-24'10024,"3"23"-9907,11 43 2346,-5 35-1271,-5-48-906,2 0 0,5 28 0,-5-49-1696,0-25-20162</inkml:trace>
</inkml:ink>
</file>

<file path=ppt/ink/ink3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07.812"/>
    </inkml:context>
    <inkml:brush xml:id="br0">
      <inkml:brushProperty name="width" value="0.025" units="cm"/>
      <inkml:brushProperty name="height" value="0.025" units="cm"/>
    </inkml:brush>
  </inkml:definitions>
  <inkml:trace contextRef="#ctx0" brushRef="#br0">1 1 15439,'0'0'8584,"9"44"-14638,12-27 385,0-3-3588</inkml:trace>
</inkml:ink>
</file>

<file path=ppt/ink/ink3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08.186"/>
    </inkml:context>
    <inkml:brush xml:id="br0">
      <inkml:brushProperty name="width" value="0.025" units="cm"/>
      <inkml:brushProperty name="height" value="0.025" units="cm"/>
    </inkml:brush>
  </inkml:definitions>
  <inkml:trace contextRef="#ctx0" brushRef="#br0">147 194 9641,'0'0'8702,"-10"-2"-7293,7 1-1339,-1 1 0,1-1-1,-1 0 1,1 1 0,-1 0 0,1 0-1,-1 0 1,1 0 0,-1 0 0,1 1-1,-1 0 1,1-1 0,-1 1 0,1 1-1,0-1 1,-1 0 0,1 1 0,0 0-1,0-1 1,0 1 0,0 0 0,1 1-1,-1-1 1,0 0 0,1 1 0,0 0-1,-1-1 1,1 1 0,-2 4 0,-2 2 142,1-1 1,0 1 0,1 0-1,0 0 1,0 1 0,1-1-1,0 1 1,1 0-1,0 0 1,1 0 0,-1 19-1,2-28-198,0 0-1,0 0 0,0 0 1,0 0-1,0 0 1,1 0-1,-1 0 0,0 0 1,1 0-1,-1 0 0,1 0 1,-1 0-1,1 0 0,-1 0 1,1 0-1,0 0 0,0-1 1,-1 1-1,1 0 1,0 0-1,0-1 0,0 1 1,0 0-1,0-1 0,0 1 1,0-1-1,0 0 0,0 1 1,0-1-1,0 0 0,0 1 1,0-1-1,0 0 1,0 0-1,0 0 0,0 0 1,0 0-1,0 0 0,0 0 1,0 0-1,0 0 0,2-1 1,2 0 138,1 0-1,-1 0 1,1-1 0,-1 0 0,1 0-1,-1 0 1,8-5 0,2-4 19,0-1 1,-1 0-1,-1-1 1,0 0-1,0-1 0,-2-1 1,1 0-1,-2 0 1,13-27-1,-12 23 53,-2-1 0,-1 0 1,0 0-1,-2-1 0,0 0 0,-1 0 0,3-42 0,-39 160-560,22-64 142,2 0 0,1 1 0,1-1 0,2 1 0,1 35 0,2-67 60,0 0 0,0 0 0,0-1 1,1 1-1,-1 0 0,0 0 0,1 0 0,-1 0 0,1-1 0,0 1 0,0 0 1,0-1-1,0 1 0,0 0 0,0-1 0,0 0 0,0 1 0,0-1 0,1 1 1,-1-1-1,1 0 0,-1 0 0,1 0 0,-1 0 0,3 1 0,-1-1-437,0 0 0,0 0 0,0-1-1,0 1 1,0-1 0,0 0 0,0 0 0,0 0-1,0 0 1,3-1 0,14-4-5814</inkml:trace>
</inkml:ink>
</file>

<file path=ppt/ink/ink3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08.533"/>
    </inkml:context>
    <inkml:brush xml:id="br0">
      <inkml:brushProperty name="width" value="0.025" units="cm"/>
      <inkml:brushProperty name="height" value="0.025" units="cm"/>
    </inkml:brush>
  </inkml:definitions>
  <inkml:trace contextRef="#ctx0" brushRef="#br0">18 143 17649,'0'0'4260,"10"-3"-4020,-4 2-130,-1 0 0,0 0 1,0-1-1,0 0 0,0 0 0,0 0 0,0-1 1,0 1-1,-1-1 0,1 0 0,-1 0 0,0-1 1,0 1-1,0-1 0,0 0 0,-1 0 0,0 0 1,1-1-1,-2 1 0,1-1 0,0 0 0,-1 0 1,0 0-1,0 0 0,0 0 0,-1 0 0,1-6 1,-1 9-64,-1 1 0,0-1 0,0 1 0,0-1 0,0 1 0,0-1 0,0 1 1,0-1-1,-1 1 0,1-1 0,0 1 0,-1-1 0,1 1 0,-1-1 1,0 1-1,1 0 0,-1-1 0,0 1 0,0 0 0,0 0 0,0-1 0,0 1 1,-1-1-1,0 2-44,1-1-1,0 1 1,-1 0 0,1 0 0,0 0-1,-1-1 1,1 1 0,0 1 0,-1-1 0,1 0-1,0 0 1,-1 0 0,1 1 0,0-1-1,-1 1 1,1-1 0,0 1 0,0-1 0,0 1-1,-1 0 1,1 0 0,0-1 0,0 1-1,0 0 1,0 0 0,0 0 0,0 0 0,0 2-1,-9 8 32,1 1-1,1 1 0,0-1 0,0 1 0,1 1 0,1-1 1,0 1-1,1 0 0,1 1 0,0-1 0,1 1 0,1 0 1,-2 24-1,4-37-26,0 0-1,0 0 1,0 0 0,0 0 0,0 0 0,0 0 0,1-1-1,-1 1 1,0 0 0,1 0 0,0 0 0,-1 0 0,1-1-1,0 1 1,0 0 0,0-1 0,0 1 0,0-1 0,1 1 0,-1-1-1,0 1 1,1-1 0,-1 0 0,1 0 0,-1 0 0,1 1-1,0-2 1,-1 1 0,1 0 0,0 0 0,0 0 0,0-1-1,-1 1 1,1-1 0,0 0 0,0 1 0,0-1 0,0 0-1,0 0 1,0 0 0,0 0 0,0-1 0,0 1 0,3-2-1,5 0 53,1 0 0,-1-1 0,0 0 0,0-1 0,0 0 0,17-11 0,14-13 39,-2-2 0,44-42 0,-83 71-105,0 1 0,0 0-1,0 0 1,0-1 0,1 1 0,-1 0 0,0-1-1,0 1 1,0 0 0,1 0 0,-1 0 0,0-1-1,0 1 1,0 0 0,1 0 0,-1 0 0,0-1-1,0 1 1,1 0 0,-1 0 0,0 0-1,1 0 1,-1 0 0,0 0 0,0 0 0,1 0-1,-1 0 1,0 0 0,1 0 0,-1 0 0,0 0-1,1 0 1,-1 0 0,0 0 0,0 0 0,1 0-1,-1 0 1,0 0 0,1 0 0,-1 0 0,0 1-1,0-1 1,1 0 0,-1 0 0,0 0-1,0 0 1,1 1 0,-1-1 0,0 0 0,0 0-1,0 1 1,1-1 0,-1 1 0,0 23-130,-10 30 209,7-43-56,0 0 0,1 1 0,0 20 0,2-32-17,0 1-1,0-1 1,0 0-1,0 1 0,0-1 1,0 1-1,1-1 1,-1 0-1,0 1 0,0-1 1,1 1-1,-1-1 0,0 0 1,1 1-1,-1-1 1,0 0-1,1 0 0,-1 1 1,0-1-1,1 0 1,-1 0-1,0 0 0,1 1 1,-1-1-1,1 0 1,-1 0-1,1 0 0,-1 0 1,0 0-1,1 0 1,-1 0-1,1 0 0,-1 0 1,1 0-1,-1 0 1,0 0-1,1 0 0,0 0 1,18-5-70,-8-1-326,0-1 0,-1 0 1,0-1-1,-1 0 0,1 0 0,13-17 1,44-65-7888,-36 40 1200</inkml:trace>
</inkml:ink>
</file>

<file path=ppt/ink/ink3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08.957"/>
    </inkml:context>
    <inkml:brush xml:id="br0">
      <inkml:brushProperty name="width" value="0.025" units="cm"/>
      <inkml:brushProperty name="height" value="0.025" units="cm"/>
    </inkml:brush>
  </inkml:definitions>
  <inkml:trace contextRef="#ctx0" brushRef="#br0">114 1 17585,'-7'9'1046,"-6"9"-407,1 1 1,1 0-1,0 1 1,2 0-1,0 0 0,1 1 1,1 1-1,-6 32 1,10-22-584,1-1 1,1 1-1,2 0 1,9 57 0,-13-152 377,3 43-407,0 0 1,-2 1-1,0-1 0,-9-36 1,12 65 900,0-7-932,-1 0 0,0 0-1,0 0 1,1 0 0,-1-1-1,1 1 1,0 0 0,-1 0-1,1-1 1,0 1 0,0 0 0,0-1-1,0 1 1,0-1 0,2 3-1,2 0 51,0 0-1,0-1 0,0 1 1,0-1-1,1 0 0,-1 0 1,1 0-1,0-1 0,0 0 1,0 0-1,0-1 0,0 1 0,0-1 1,0-1-1,0 1 0,0-1 1,1 0-1,-1-1 0,0 1 1,0-1-1,0 0 0,0-1 1,0 1-1,0-1 0,0-1 1,0 1-1,-1-1 0,1 0 0,-1 0 1,0 0-1,1-1 0,-2 0 1,1 0-1,0 0 0,-1 0 1,0-1-1,0 0 0,0 0 1,-1 0-1,1 0 0,-1-1 1,4-11-1,-30 77 268,-10 29-230,31-81-82,0 1 0,1-1 0,0 0 0,0 1 0,1-1 0,0 0 0,0 1 0,1-1 0,1 9 0,-1-16-20,-1 0 0,1 0 0,-1 1-1,1-1 1,-1 0 0,1 0 0,-1 0 0,1-1 0,0 1 0,0 0 0,0 0 0,-1 0 0,1 0 0,0-1 0,0 1 0,0 0 0,0-1 0,0 1 0,0-1 0,0 1 0,0-1 0,0 1 0,1-1 0,-1 0 0,0 0 0,0 1 0,0-1 0,0 0 0,0 0 0,1 0 0,-1 0 0,0-1 0,0 1-1,2-1 1,0 1-390,0-1-1,0 1 1,-1-1-1,1 0 0,0 0 1,-1 0-1,1 0 1,-1-1-1,1 1 0,-1-1 1,0 1-1,0-1 0,3-2 1,9-20-6707,-3-6-4778</inkml:trace>
</inkml:ink>
</file>

<file path=ppt/ink/ink3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09.409"/>
    </inkml:context>
    <inkml:brush xml:id="br0">
      <inkml:brushProperty name="width" value="0.025" units="cm"/>
      <inkml:brushProperty name="height" value="0.025" units="cm"/>
    </inkml:brush>
  </inkml:definitions>
  <inkml:trace contextRef="#ctx0" brushRef="#br0">1 0 19026,'0'0'5103,"1"9"-4366,-1-6-687,0 0 0,1 0 0,-1 0-1,1 0 1,0-1 0,0 1 0,0 0 0,0 0-1,1 0 1,-1-1 0,1 1 0,-1-1 0,1 1 0,0-1-1,3 3 1,-2-2-361,1 0-1,0 0 1,1-1-1,-1 1 0,0-1 1,1 0-1,-1-1 1,1 1-1,0-1 1,-1 0-1,7 1 1,13-2-4186,-1 0 980,-12 3 4660,-13 6 3309,-12 13-4236,13-20 81,-4 5-205,1-1-1,0 1 1,1 0 0,-1 0 0,1 1-1,-2 8 1,5-13-94,-1-1 1,1 1-1,0-1 1,0 1-1,0-1 0,0 0 1,1 1-1,-1-1 0,1 1 1,-1-1-1,1 0 1,0 1-1,0-1 0,0 0 1,0 0-1,0 0 1,0 0-1,1 0 0,-1 0 1,1 0-1,-1 0 0,1 0 1,3 2-1,22 17 181,-19-16-114,-1 1-1,0-1 1,0 1-1,0 1 1,10 12-1,-17-18 31,1 0 0,-1-1-1,1 1 1,-1 0 0,0 0-1,0-1 1,1 1 0,-1 0 0,0 0-1,0-1 1,0 1 0,0 0 0,0 0-1,0 0 1,0-1 0,0 1 0,0 0-1,0 0 1,0 0 0,-1-1-1,1 1 1,0 0 0,-1 0 0,1-1-1,0 1 1,-1 0 0,0 0 0,-22 16 1242,-31-1-368,53-15-1049,0-1 0,0 1 0,-1-1-1,1 0 1,0 0 0,-1 0-1,1 0 1,0 0 0,-1 0 0,1 0-1,0 0 1,-1 0 0,1-1 0,0 1-1,-1 0 1,1-1 0,0 1-1,0-1 1,0 0 0,-1 1 0,1-1-1,0 0 1,0 0 0,0 1 0,0-1-1,0 0 1,-1-2 0,1 1-413,1 0 0,0 0 0,-1-1 0,1 1 0,0 0 0,0 0 0,1 0 1,-1 0-1,0-1 0,1 1 0,-1 0 0,1 0 0,0 0 0,-1 0 0,1 0 0,0 0 0,3-3 1,9-19-6016</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53.341"/>
    </inkml:context>
    <inkml:brush xml:id="br0">
      <inkml:brushProperty name="width" value="0.025" units="cm"/>
      <inkml:brushProperty name="height" value="0.025" units="cm"/>
    </inkml:brush>
  </inkml:definitions>
  <inkml:trace contextRef="#ctx0" brushRef="#br0">96 362 19122,'0'0'2322,"-10"-2"294,10 2-2527,-41-10 1538,39 9-1499,1 1-1,-1-1 0,1 1 0,-1-1 0,1 1 0,-1 0 0,0 0 0,1 0 0,-1 0 0,0 0 0,1 0 0,-1 0 0,1 0 0,-1 1 1,0-1-1,1 0 0,-1 1 0,1 0 0,-1-1 0,1 1 0,-1 0 0,1 0 0,0 0 0,-1 0 0,1 0 0,0 0 0,-2 2 0,3-2-85,0 0 0,0 0 0,0 0 0,0 1 0,0-1-1,0 0 1,0 0 0,0 0 0,0 0 0,1 0 0,-1 1-1,1-1 1,-1 0 0,1 0 0,-1 0 0,1 0 0,-1 0-1,1 0 1,0 0 0,0 0 0,-1-1 0,1 1 0,0 0 0,0 0-1,0-1 1,0 1 0,0 0 0,0-1 0,0 1 0,0-1-1,0 1 1,0-1 0,2 1 0,42 10 454,-43-11-461,20 3 27,-1-1 1,1-1-1,-1-1 0,1-1 0,0-1 0,22-5 0,-34 5-55,-1 0 0,1-1 0,-1 1-1,0-2 1,0 0 0,0 0 0,-1 0-1,0-1 1,1 0 0,-1-1 0,-1 0-1,1 0 1,-1-1 0,-1 0 0,1 0-1,5-9 1,-10 15-25,-1-1 1,0 0-1,1 0 0,-1 0 0,0 0 1,0 0-1,-1-1 0,1 1 1,0 0-1,-1 0 0,1 0 0,-1-1 1,0 1-1,0 0 0,0-1 0,0 1 1,0 0-1,-1-5 0,0 6-10,1-1 0,-1 0 0,0 1 0,0 0 0,0-1 0,0 1 0,-1-1 0,1 1 0,0 0 0,0 0 0,-1 0 0,1 0 0,-1 0 0,1 0 0,-1 0 0,1 0 0,-1 1 0,0-1 0,-1 0 0,-3 0-8,0-1 0,1 1 1,-1 1-1,0-1 0,0 1 0,1 0 0,-1 1 0,0-1 1,0 1-1,1 0 0,-1 0 0,1 1 0,-11 4 0,6-1 39,1 1 0,-1 1 0,1-1 0,0 1 0,1 1 0,0 0-1,0 0 1,-11 16 0,14-18 70,1 1 1,0-1-1,0 1 0,1 0 1,0 0-1,0 0 0,0 0 0,1 0 1,0 1-1,0-1 0,1 1 1,0-1-1,0 14 0,2-19-61,-1 0 0,0 0-1,1 0 1,-1 0 0,1 0 0,0 0-1,-1 0 1,1-1 0,0 1-1,0 0 1,0-1 0,0 1 0,1 0-1,-1-1 1,0 1 0,1-1 0,-1 0-1,1 1 1,-1-1 0,1 0-1,2 1 1,1 1 2,0-1 0,0 0 0,0 0 0,1-1 1,-1 0-1,1 0 0,9 1 0,2-1-1,1-1 1,-1-1-1,1-1 0,19-4 1,-14 0-109,0-1-1,0-2 1,0 0-1,-2-1 1,1-1 0,-1-1-1,-1-1 1,32-26 0,-35 25 19,-1-1 0,-1 0 0,0 0 0,-1-2 1,-1 1-1,-1-2 0,0 0 0,-1 0 0,-1-1 0,7-21 1,-13 31 57,-1 0-1,-1 0 1,0 0 0,0-1 0,-1 1 0,0-1 0,-1 0 0,0 1 0,0-1 0,-3-13 0,2 21 13,1-1 0,-1 1 1,0 0-1,0 0 0,0-1 1,0 1-1,0 0 0,0 0 0,0 0 1,-1 0-1,1 1 0,-1-1 1,0 0-1,1 1 0,-1-1 0,0 1 1,0-1-1,-3-1 0,1 2 9,1 0 0,-1 0-1,1 1 1,-1-1 0,1 1-1,-1-1 1,0 1 0,1 0-1,-1 1 1,0-1 0,1 1-1,-1-1 1,1 1 0,-1 0-1,-5 3 1,-1 0 109,0 1-1,1 0 1,-1 1 0,1-1-1,1 2 1,-1 0-1,1 0 1,0 0 0,0 1-1,1 0 1,1 1-1,-8 11 1,8-12-20,0 0-1,2 1 1,-1 0-1,1 0 1,0 0-1,1 1 1,0-1 0,0 1-1,1 0 1,0-1-1,1 1 1,0 0-1,1 15 1,0-22-99,1-1 0,-1 1 1,1 0-1,0 0 0,0-1 0,0 1 0,0 0 1,1-1-1,-1 1 0,1-1 0,-1 0 1,1 0-1,0 1 0,0-1 0,0 0 0,0 0 1,0 0-1,1-1 0,-1 1 0,0-1 0,1 1 1,-1-1-1,1 0 0,0 0 0,-1 0 0,1 0 1,0 0-1,3 0 0,9 2-96,1-1 0,-1-1 0,0-1-1,18-1 1,-9 1-121,34-5-889,-46 3 1060,0 0 0,1 1-1,0 1 1,-1 0 0,25 4-1,-36-4 89,0 1 0,1-1 0,-1 1 0,0-1 0,1 1 0,-1 0 0,0 0 0,0-1 0,0 1 0,0 0 0,0 0 0,0 0 0,0 0 0,0 1 0,0-1 0,0 0 0,-1 0 0,1 0 0,0 1 0,-1-1 0,1 0 0,0 2 0,6 38 552,-7-36-543,0-1 1,1 1 0,-1-1-1,1 1 1,0-1-1,0 0 1,1 0-1,-1 1 1,1-1-1,3 5 1,-4-8-42,-1-1 0,1 1 0,-1-1 0,1 1 0,-1-1-1,1 1 1,0-1 0,-1 0 0,1 1 0,0-1 0,-1 0 0,1 1 0,0-1 0,-1 0 0,1 0 0,0 0 0,0 0 0,-1 0-1,1 0 1,0 0 0,0 0 0,-1 0 0,1 0 0,0 0 0,-1 0 0,1 0 0,0-1 0,-1 1 0,1 0 0,0-1 0,-1 1 0,1 0-1,0-1 1,-1 1 0,1-1 0,-1 1 0,1-1 0,-1 1 0,1-1 0,-1 1 0,1-1 0,-1 1 0,1-1 0,-1 0 0,0 1-1,0-1 1,1 0 0,-1 1 0,0-2 0,18-40 205,-16 39-203,20-80-39,-19 64 1,1 1 0,1 0 0,1 0 0,1 0 1,11-21-1,-16 36-36,1-1 1,0 1 0,0 0-1,0 0 1,1 0-1,-1 0 1,1 1-1,-1-1 1,1 1 0,0 0-1,0 0 1,0 0-1,0 1 1,0-1-1,0 1 1,1 0 0,-1 0-1,0 1 1,1-1-1,4 1 1,45 1-3135,-6 4-4179,-40-4 5308,39 6-13900</inkml:trace>
</inkml:ink>
</file>

<file path=ppt/ink/ink3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09.909"/>
    </inkml:context>
    <inkml:brush xml:id="br0">
      <inkml:brushProperty name="width" value="0.025" units="cm"/>
      <inkml:brushProperty name="height" value="0.025" units="cm"/>
    </inkml:brush>
  </inkml:definitions>
  <inkml:trace contextRef="#ctx0" brushRef="#br0">98 230 16848,'0'0'4308,"-7"10"-3246,-5 5-1068,-40 59 2182,48-68-1936,1 0 0,-1 0 0,2 1 0,-1-1 0,1 0 0,0 1 0,0 0 0,1-1 0,-1 1 0,2 0 0,-1 11 0,1-17-213,1 0-1,0 0 0,-1 0 1,1 0-1,0 0 0,0 0 1,0 0-1,-1 0 0,1 0 1,0 0-1,0-1 0,0 1 0,1 0 1,-1-1-1,0 1 0,0-1 1,0 1-1,0-1 0,1 1 1,-1-1-1,0 0 0,0 0 1,0 1-1,1-1 0,-1 0 1,0 0-1,1 0 0,-1-1 0,0 1 1,2-1-1,44-6 627,-35 1-592,0 0 1,0 0-1,0-1 1,-1-1-1,0 0 1,-1-1 0,15-14-1,-4 2-26,-2-2 0,24-33 0,-34 43-83,-1-1-1,0 0 1,-1 0-1,0-1 1,-1 0-1,-1 0 1,-1 0-1,0-1 1,0 1-1,1-33 1,-4 46 33,-1 0 1,0 0-1,0 0 1,0 0-1,0 0 1,0-1-1,0 1 1,-1 0-1,1 0 1,-1 0-1,0 0 1,1 0-1,-1 0 1,0 0-1,0 0 1,0 0-1,0 0 1,-1 1-1,1-1 1,0 0-1,-1 1 1,1-1-1,-1 1 1,0-1-1,1 1 1,-1 0-1,0 0 1,0 0-1,0 0 1,0 0-1,0 0 1,0 0-1,0 0 1,0 1-1,0-1 1,0 1-1,0 0 1,-1 0-1,1 0 1,0 0-1,0 0 1,0 0-1,0 0 1,0 1-1,-1-1 1,-1 1-1,-7 2-4,-1 0-1,1 0 0,-1 1 1,1 0-1,1 1 1,-1 0-1,-11 8 0,12-7 3,-55 43 127,62-47-93,-1 1 0,1-1 0,1 1 0,-1 0-1,0 1 1,1-1 0,0 0 0,-1 1 0,1-1 0,1 1-1,-1 0 1,0-1 0,1 1 0,0 0 0,0 0 0,-1 5-1,2-8-17,0-1 0,1 1-1,-1 0 1,0-1 0,1 1-1,-1-1 1,0 1 0,1 0-1,-1-1 1,1 1 0,-1-1-1,1 1 1,-1-1 0,1 0-1,-1 1 1,1-1-1,-1 1 1,1-1 0,0 0-1,-1 0 1,1 1 0,-1-1-1,1 0 1,0 0 0,-1 0-1,1 1 1,0-1 0,-1 0-1,1 0 1,0 0 0,1-1-1,28 1 33,-22 0-8,6-2-36,1 0 0,-1-2 0,0 1 0,0-1 1,0-1-1,0-1 0,-1 0 0,17-11 0,-13 8-24,0 1 1,0 1-1,0 0 1,26-6-1,-42 13 47,0-1-1,1 1 0,-1 0 1,0 0-1,1 0 1,-1 0-1,0 0 1,1 0-1,-1 0 0,0 1 1,1-1-1,-1 0 1,0 1-1,0-1 1,1 1-1,-1 0 0,0-1 1,0 1-1,0 0 1,0 0-1,0-1 0,0 1 1,0 0-1,0 0 1,0 0-1,0 0 1,0 0-1,-1 1 0,1-1 1,0 0-1,-1 0 1,1 0-1,-1 1 0,1-1 1,-1 0-1,0 0 1,1 1-1,-1-1 1,0 3-1,1 8 252,0 0 0,0 0 0,-3 22 1,1-9-24,0-5-160,2-1-1,1 0 1,0 0-1,2 0 1,9 33-1,-9-42-1756,0 0-1,1-1 1,0 0-1,6 10 1,-3-10-5368</inkml:trace>
</inkml:ink>
</file>

<file path=ppt/ink/ink3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10.366"/>
    </inkml:context>
    <inkml:brush xml:id="br0">
      <inkml:brushProperty name="width" value="0.025" units="cm"/>
      <inkml:brushProperty name="height" value="0.025" units="cm"/>
    </inkml:brush>
  </inkml:definitions>
  <inkml:trace contextRef="#ctx0" brushRef="#br0">66 461 15983,'-10'3'2242,"-34"11"123,33-8-243,18-3-1562,23-2-722,-27-1 343,88-5 1495,168-31 0,-173 22-1349,919-126 361,-330 76-3816,-311 39 569,219-18 2548,-7-29 4866,-558 68-4720,27-3-225,0-2 1,62-21-1,-105 29-114,21-10-1800,-23 10 1780,1 1 0,-1-1 0,0 1 0,1-1-1,-1 1 1,0-1 0,0 1 0,1-1 0,-1 1 0,0-1 0,0 1 0,0-1 0,0 1 0,0-1 0,1 0 0,-1 1 0,0-1 0,0 1 0,0-1 0,0 1 0,-1-1-1,1 0 1,0 0 0,-6-11-8589</inkml:trace>
</inkml:ink>
</file>

<file path=ppt/ink/ink3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22.924"/>
    </inkml:context>
    <inkml:brush xml:id="br0">
      <inkml:brushProperty name="width" value="0.025" units="cm"/>
      <inkml:brushProperty name="height" value="0.025" units="cm"/>
    </inkml:brush>
  </inkml:definitions>
  <inkml:trace contextRef="#ctx0" brushRef="#br0">0 42 9033,'3'-8'734,"9"-25"8584,-12 33-9223,0 0-1,0 0 1,1 0-1,-1 0 0,0 0 1,0-1-1,0 1 1,1 0-1,-1 0 1,0 0-1,0 0 1,0 0-1,1 0 1,-1 0-1,0 0 1,0 0-1,0 0 0,1 0 1,-1 0-1,0 0 1,0 0-1,0 0 1,1 0-1,-1 0 1,0 0-1,0 0 1,0 1-1,0-1 1,1 0-1,-1 0 0,0 0 1,0 0-1,0 0 1,0 0-1,1 1 1,-1-1-1,0 0 1,0 0-1,0 0 1,0 0-1,0 1 1,0-1-1,1 0 0,8 23 645,4 28 576,9 86 0,-15-84-2038,22 82 1,-29-135 661,0 3-195,1-1-1,-1 1 1,1-1 0,0 1-1,0-1 1,0 0-1,0 1 1,0-1-1,0 0 1,1 0 0,-1 0-1,1 0 1,-1 0-1,1 0 1,0 0 0,0 0-1,3 1 1,-2-5-3876,-3-9-2808</inkml:trace>
</inkml:ink>
</file>

<file path=ppt/ink/ink3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23.940"/>
    </inkml:context>
    <inkml:brush xml:id="br0">
      <inkml:brushProperty name="width" value="0.025" units="cm"/>
      <inkml:brushProperty name="height" value="0.025" units="cm"/>
    </inkml:brush>
  </inkml:definitions>
  <inkml:trace contextRef="#ctx0" brushRef="#br0">1 630 15054,'0'0'9999,"10"0"-9017,12 1-578,4 1-27,45-4 1,-66 2-359,-1 0 0,1-1 1,-1 1-1,1-1 1,-1 0-1,0 0 0,1-1 1,-1 1-1,0-1 1,0 0-1,0 0 0,0 0 1,0-1-1,-1 0 0,1 1 1,-1-1-1,1 0 1,2-4-1,-3-1 23,-1 0 0,-1 0 0,1 1 0,-1-1 0,0 0 1,-1 0-1,0 0 0,0 0 0,-3-14 0,2-8-63,-2-7 32,3 37-10,0 0 0,0 0 0,0-1 1,0 1-1,0 0 0,0 0 0,0 0 0,0 0 0,0-1 1,0 1-1,0 0 0,0 0 0,0 0 0,0 0 0,0-1 1,0 1-1,0 0 0,-1 0 0,1 0 0,0 0 0,0 0 0,0 0 1,0-1-1,0 1 0,0 0 0,-1 0 0,1 0 0,0 0 1,0 0-1,0 0 0,0 0 0,0 0 0,-1 0 0,1-1 1,0 1-1,0 0 0,0 0 0,0 0 0,-1 0 0,1 0 0,0 0 1,0 0-1,0 0 0,-1 0 0,1 0 0,0 1 0,0-1 1,0 0-1,-10 18 268,5-7-74,2 0 1,0 0-1,0 1 1,1-1-1,0 1 1,1 0-1,1-1 1,1 20-1,-1-27-190,0-1 0,0 1-1,1-1 1,0 1-1,0-1 1,0 1 0,0-1-1,0 0 1,0 1-1,1-1 1,0 0 0,0 0-1,0 0 1,0 0-1,0-1 1,0 1-1,1 0 1,-1-1 0,1 0-1,0 0 1,-1 1-1,1-2 1,0 1 0,1 0-1,-1 0 1,0-1-1,0 0 1,1 0 0,-1 0-1,0 0 1,1 0-1,3 0 1,0-1-136,-1 0 0,0 0 0,1-1 0,-1 1 0,0-1 0,1-1 0,-1 1 0,0-1 0,0 0 0,11-6 1,-7 3-731,0-1 0,-1-1 1,0 0-1,0 0 0,14-15 1,-11 9-1135,0-1 1,-2 0-1,1-1 1,-2 0-1,0-1 1,-1 0-1,11-30 1,-14 22 2825,-8-8 5628,3 31-6222,0 0 1,0 0-1,-1 1 0,1-1 1,0 0-1,-1 1 0,1-1 1,-1 0-1,1 1 0,-1-1 1,1 1-1,-1-1 0,0 1 1,1-1-1,-1 1 0,0-1 0,1 1 1,-1-1-1,0 1 0,1 0 1,-1 0-1,0-1 0,0 1 1,-1 0-1,1 0-81,-1 0-1,0 0 1,0 1-1,0-1 1,0 1-1,0-1 1,0 1-1,0 0 1,0 0-1,1 0 1,-1 0-1,0 0 1,0 0-1,-1 2 1,-4 3 52,0 1 1,0 0-1,1 0 1,0 1-1,0-1 1,1 1-1,0 1 1,0-1-1,1 1 1,-4 9-1,2-2 50,1-1-1,1 1 1,0 0-1,1 0 1,-2 19-1,5-34-233,0 1 1,-1 0-1,1-1 0,0 1 0,0 0 1,0-1-1,0 1 0,0 0 0,0-1 0,0 1 1,1 0-1,-1-1 0,1 1 0,-1 0 0,1-1 1,0 1-1,-1-1 0,1 1 0,0-1 1,0 1-1,0-1 0,0 0 0,0 0 0,0 1 1,1-1-1,-1 0 0,0 0 0,1 0 0,-1 0 1,0 0-1,1 0 0,-1-1 0,1 1 1,0 0-1,-1-1 0,3 1 0,0-1 22,0 0 0,-1-1 0,1 1-1,0-1 1,-1 0 0,1 0 0,0 0-1,-1 0 1,1 0 0,-1-1 0,0 0-1,1 0 1,-1 0 0,0 0 0,5-5-1,5-5 102,0-1-1,-1-1 1,0 0 0,-1-1-1,-1 0 1,0 0-1,-1-1 1,-1-1-1,0 1 1,-1-1-1,-1-1 1,-1 1-1,0-1 1,-2 0-1,0 0 1,0 0-1,-1-28 1,-2 45-144,0 1 0,0 0 0,0-1 1,0 1-1,0 0 0,0-1 0,0 1 1,0 0-1,0-1 0,0 1 0,0-1 1,0 1-1,0 0 0,0-1 0,0 1 1,0 0-1,0-1 0,0 1 0,0 0 1,0-1-1,-1 1 0,1 0 0,0-1 0,0 1 1,0 0-1,-1 0 0,1-1 0,0 1 1,0 0-1,-1 0 0,1-1 0,0 1 1,0 0-1,-1 0 0,1 0 0,0 0 1,-1-1-1,1 1 0,0 0 0,-1 0 1,1 0-1,0 0 0,-1 0 0,1 0 1,-1 0-1,1 0 0,0 0 0,-1 0 1,1 0-1,0 0 0,-1 0 0,-14 15-203,10-2 182,-1 0 0,2 1 0,0 0 1,1 0-1,0 0 0,-1 22 0,2-8 12,1 0-1,4 41 0,-3-68 9,0 0-1,0 1 0,0-1 0,0 1 1,0-1-1,0 0 0,1 1 1,-1-1-1,0 0 0,1 1 0,-1-1 1,1 0-1,-1 1 0,1-1 0,0 0 1,0 0-1,-1 0 0,1 0 0,0 0 1,0 0-1,0 0 0,0 0 0,0 0 1,1 0-1,-1 0 0,0-1 0,0 1 1,0 0-1,1-1 0,-1 1 0,0-1 1,1 1-1,-1-1 0,0 0 0,1 0 1,-1 1-1,0-1 0,1 0 0,-1 0 1,1 0-1,-1-1 0,0 1 1,1 0-1,-1 0 0,1-1 0,-1 1 1,0-1-1,0 1 0,1-1 0,-1 0 1,2-1-1,5-2 14,-1 0 0,1-1 0,-1 0 1,0 0-1,-1-1 0,1 1 0,5-8 0,5-9 20,-1-1-1,-1 0 1,-1-1-1,-1-1 1,-2 0-1,0-1 0,13-50 1,-13 32 13,-2 0 1,-2-1-1,-2 0 1,-2-48-1,-6 90-147,-6 10 17,-5 12-25,-61 134 66,69-138 88,0-1 0,1 2 1,1-1-1,1 1 0,0-1 0,1 1 1,1 0-1,1 27 0,1-39-26,0 1 0,1-1-1,0 0 1,0 0 0,0 0-1,1 0 1,0 0 0,-1 0-1,1-1 1,0 1 0,1-1-1,-1 0 1,0 0 0,1 0 0,0 0-1,0-1 1,0 1 0,0-1-1,0 0 1,0 0 0,1-1-1,5 3 1,6 1-898,0 0 1,0-1-1,1 0 0,32 2 1,-20-7-6983,-3-7-7088</inkml:trace>
</inkml:ink>
</file>

<file path=ppt/ink/ink3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24.611"/>
    </inkml:context>
    <inkml:brush xml:id="br0">
      <inkml:brushProperty name="width" value="0.025" units="cm"/>
      <inkml:brushProperty name="height" value="0.025" units="cm"/>
    </inkml:brush>
  </inkml:definitions>
  <inkml:trace contextRef="#ctx0" brushRef="#br0">0 213 12780,'7'0'1200,"49"-1"6771,-6-6-4450,-42 5-3325,-1 0-1,0-1 1,0 0 0,0 0-1,0-1 1,-1 0 0,1 0-1,-1 0 1,0-1 0,0 0-1,-1 0 1,6-6 0,-4 3 22,-1 0 1,1-1-1,-2 1 1,1-1 0,-1 0-1,0-1 1,3-11-1,-7 19-173,0 0 0,0 0 0,-1 0 1,1 1-1,-1-1 0,1 0 0,-1 0 0,0 0 0,0 0 0,0 0 0,0 0 0,0 0 0,0 0 0,0 0 1,-1 0-1,1 0 0,-1 1 0,1-1 0,-1 0 0,0 0 0,0 0 0,0 1 0,0-1 0,0 0 0,0 1 0,0-1 1,0 1-1,-1-1 0,1 1 0,0 0 0,-1 0 0,0-1 0,1 1 0,-1 0 0,0 0 0,1 1 0,-1-1 0,0 0 1,0 0-1,0 1 0,1-1 0,-1 1 0,0 0 0,0 0 0,-3-1 0,-2 0-48,1 1 0,-1-1 1,1 1-1,-1 1 0,0-1 0,1 1 0,-1 0 0,1 0 1,0 1-1,-1 0 0,1 0 0,0 0 0,0 1 0,0 0 1,0 0-1,1 1 0,-1-1 0,1 1 0,-8 8 0,7-6 5,1 1 0,-1 0-1,1 0 1,1 0 0,0 0-1,0 1 1,0 0 0,1 0-1,0 0 1,0 0 0,1 0-1,0 1 1,1-1-1,-2 16 1,3-22 4,0 0 0,0 0 0,0-1 0,0 1 0,0 0 0,0 0 0,1 0 0,-1-1-1,1 1 1,-1 0 0,1-1 0,0 1 0,-1 0 0,1-1 0,0 1 0,0-1 0,0 1 0,0-1 0,1 1 0,-1-1 0,0 0 0,0 0 0,1 0-1,-1 0 1,3 2 0,1-1 8,-1 0 0,0-1 1,1 0-1,-1 0 0,1 0 0,-1 0 0,1-1 0,0 0 0,-1 0 0,6 0 0,9-2 6,0-1-1,-1 0 0,1-2 1,18-6-1,70-33-2318,-39 7-5230,-23 4-4125</inkml:trace>
</inkml:ink>
</file>

<file path=ppt/ink/ink3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30.654"/>
    </inkml:context>
    <inkml:brush xml:id="br0">
      <inkml:brushProperty name="width" value="0.025" units="cm"/>
      <inkml:brushProperty name="height" value="0.025" units="cm"/>
    </inkml:brush>
  </inkml:definitions>
  <inkml:trace contextRef="#ctx0" brushRef="#br0">6646 301 7431,'-158'-56'3216,"-327"-69"1,-179 29-1915,444 79-939,-1 10 0,0 9 0,1 10 0,-324 60 0,-1008 288-267,1336-298-165,4 9 0,2 9 0,-241 130-1,343-150-65,2 4-1,4 4 1,3 5-1,3 4 1,3 5-1,5 3 1,-118 144-1,159-164 216,3 1 0,3 3-1,3 1 1,3 1 0,3 2 0,3 2 0,4 0-1,3 2 1,3 1 0,4 0 0,3 1-1,4 0 1,3 1 0,3-1 0,4 1-1,16 104 1,-5-120 15,2 0 1,2-1-1,4-1 0,2 0 0,3-2 0,3-1 1,2-1-1,2-2 0,54 68 0,14 3-263,6-6 0,196 172 1,-81-100 139,7-11 1,343 207-1,-362-267 535,6-9-1,4-10 0,292 93 1,-142-86 891,6-17 1,455 52 0,-605-118-1057,1-10 0,358-19 0,-444-9-308,0-7-1,-2-6 1,-1-5-1,-1-7 1,176-71 0,-211 64-18,-3-4 1,-2-5 0,-2-4 0,-2-4 0,141-120 0,-175 127-14,-4-2 1,-1-3-1,-3-2 1,-3-2 0,-3-2-1,-2-2 1,-4-2-1,55-127 1,-59 96 11,-5-1 0,-4-1-1,-5-2 1,-4 0 0,-4-1 0,-5 0 0,-5-1 0,-12-127-1,3 169 190,-3 0-1,-3 0 0,-2 1 0,-4 1 0,-1 0 1,-4 2-1,-56-107 0,37 96-5,-2 2 0,-4 1 0,-2 3 0,-3 2 0,-104-92 0,-32-6-349,-43-40-1127,185 156-2052,3-2 0,-66-90 0,53 51-11105</inkml:trace>
</inkml:ink>
</file>

<file path=ppt/ink/ink3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31"/>
    </inkml:context>
    <inkml:brush xml:id="br0">
      <inkml:brushProperty name="width" value="0.025" units="cm"/>
      <inkml:brushProperty name="height" value="0.025" units="cm"/>
    </inkml:brush>
  </inkml:definitions>
  <inkml:trace contextRef="#ctx0" brushRef="#br0">1 0 5958</inkml:trace>
</inkml:ink>
</file>

<file path=ppt/ink/ink3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31.340"/>
    </inkml:context>
    <inkml:brush xml:id="br0">
      <inkml:brushProperty name="width" value="0.025" units="cm"/>
      <inkml:brushProperty name="height" value="0.025" units="cm"/>
    </inkml:brush>
  </inkml:definitions>
  <inkml:trace contextRef="#ctx0" brushRef="#br0">1 584 11531,'0'0'9182,"13"-2"-7346,9-2-1397,-1-2-1,1-1 1,-1 0-1,-1-2 1,1 0-1,37-24 1,-40 22-490,24-13-212,-1-2 0,-1-2 0,-1-1 0,-1-2 1,36-39-1,-69 64-260,-1 0 1,1 0-1,-1-1 1,0 1-1,-1-1 1,0 0-1,0 0 1,0 0-1,-1 0 1,0 0-1,2-11 1,-4 14 136,0 0 1,1 0 0,-2 0-1,1 1 1,0-1-1,-1 0 1,0 0 0,0 0-1,0 0 1,0 1 0,0-1-1,-1 1 1,0-1 0,1 1-1,-2-1 1,1 1 0,0 0-1,0 0 1,-1 0-1,0 0 1,0 1 0,1-1-1,-5-2 1,-6-4 464,-1 1-1,1 0 1,-27-10 0,0 4 4786,-50-10 0,62 17-2375,36 5 601,47-6-2905,14 0 56,1 3 0,92 4 0,-157 1-241,1 1 0,-1 0 0,0 0 0,1 0 0,-1 0 0,0 1 0,0 0 0,0 0 0,0 0 0,-1 1 0,1 0 0,-1-1 0,1 2 0,-1-1 1,0 0-1,0 1 0,0 0 0,-1 0 0,1 0 0,-1 0 0,0 1 0,0-1 0,-1 1 0,1 0 0,-1 0 0,0 0 0,0 0 0,-1 0 0,1 0 0,-1 0 0,0 0 0,-1 1 0,1 8 0,-1 9-56,0-1 1,-1 0-1,-2 1 1,0-1-1,-1 0 1,-13 38-1,-59 135-4728,37-113-1740</inkml:trace>
</inkml:ink>
</file>

<file path=ppt/ink/ink3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33.236"/>
    </inkml:context>
    <inkml:brush xml:id="br0">
      <inkml:brushProperty name="width" value="0.025" units="cm"/>
      <inkml:brushProperty name="height" value="0.025" units="cm"/>
    </inkml:brush>
  </inkml:definitions>
  <inkml:trace contextRef="#ctx0" brushRef="#br0">0 0 8936,'0'0'961</inkml:trace>
</inkml:ink>
</file>

<file path=ppt/ink/ink3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34.621"/>
    </inkml:context>
    <inkml:brush xml:id="br0">
      <inkml:brushProperty name="width" value="0.025" units="cm"/>
      <inkml:brushProperty name="height" value="0.025" units="cm"/>
    </inkml:brush>
  </inkml:definitions>
  <inkml:trace contextRef="#ctx0" brushRef="#br0">183 192 13805,'-3'-9'4079,"2"4"-3676,-1 1 0,1-1 1,-1 1-1,0-1 0,0 1 0,-1 0 1,0 0-1,-4-6 0,6 9-313,0 0-1,0 0 1,-1 0-1,1 0 1,0 0-1,-1 0 1,1 1-1,-1-1 1,1 0-1,-1 1 1,1-1-1,-1 1 1,0-1-1,1 1 1,-1 0-1,1 0 1,-1 0-1,0 0 1,1 0-1,-1 0 1,0 0-1,1 0 1,-1 1-1,0-1 1,1 1-1,-1-1 1,1 1-1,-1 0 1,1-1-1,-1 1 1,1 0-1,0 0 1,-1 0-1,1 0 1,0 0-1,0 0 1,-2 2-1,-5 5 38,0 0-1,0 1 1,1-1 0,0 2-1,1-1 1,0 1 0,0 0-1,1 0 1,-8 22-1,7-15 340,1 1 0,1 0 1,0 0-1,1 0 0,0 28 0,3-44-436,0 0 0,0 0 1,0-1-1,0 1 1,0 0-1,0 0 0,1 0 1,-1 0-1,1-1 0,-1 1 1,1 0-1,0 0 0,0-1 1,-1 1-1,1 0 1,0-1-1,1 1 0,-1-1 1,0 1-1,0-1 0,1 0 1,2 2-1,-2-1 0,1-1 1,0 0-1,-1 0 0,1 0 0,0-1 0,0 1 1,-1-1-1,1 0 0,0 1 0,0-1 0,0 0 1,0-1-1,4 0 0,3-1 37,0 0-1,0-1 1,0 0 0,0-1 0,-1 0-1,1-1 1,13-9 0,0-3-21,0-2-1,-1 0 1,-1-2 0,-1 0 0,30-42 0,-38 47-42,-1-1 0,-1 0 0,-1-1 0,0-1 0,-1 1 0,-1-1 0,-1 0 0,-1-1 0,4-24 0,-8 43-15,-1-1 1,0 0-1,1 1 1,-1-1-1,0 0 1,0 0-1,0 0 0,0 1 1,0-1-1,-1 0 1,1 0-1,0 1 1,-1-1-1,0 0 1,1 1-1,-2-3 1,1 4 2,1 0 0,-1-1 0,0 1-1,1 0 1,-1 0 0,1 0 0,-1 0 0,0 0 0,1 1 0,-1-1 0,0 0-1,1 0 1,-1 0 0,1 0 0,-1 1 0,1-1 0,-1 0 0,0 1 0,1-1-1,-1 0 1,1 1 0,-1-1 0,1 1 0,0-1 0,-1 1 0,1-1 0,-1 1-1,1 0 1,-35 49-63,27-34 139,2 0 0,-1 0 0,-5 29 0,10-38 9,0 0 1,1 0-1,0 0 1,1 0-1,0 1 0,0-1 1,0 0-1,1 0 1,0 0-1,0 0 1,5 12-1,-5-16-61,0 0 0,1-1-1,0 1 1,0-1 0,0 1 0,0-1 0,0 0 0,0 0-1,0 0 1,1 0 0,-1 0 0,1-1 0,-1 1 0,1-1-1,0 0 1,-1 1 0,1-1 0,0 0 0,0-1 0,0 1 0,0 0-1,0-1 1,0 0 0,0 0 0,0 0 0,0 0 0,0 0-1,0 0 1,0-1 0,0 1 0,5-3 0,1 1 24,0-1 1,0 0 0,-1 0-1,1-1 1,-1 0-1,0-1 1,0 0 0,0 0-1,8-8 1,-7 6-31,-2 0 0,1-1 0,-1 0 0,0-1 0,0 0 1,-1 0-1,-1 0 0,0-1 0,0 0 0,0 0 0,-1 0 0,-1 0 0,0-1 0,0 1 1,-1-1-1,0 0 0,-1 0 0,0-15 0,-1 26-11,0-1-1,0 1 1,0 0 0,0-1 0,0 1-1,0-1 1,0 1 0,0-1-1,0 1 1,-1 0 0,1-1-1,0 1 1,0-1 0,0 1 0,0-1-1,-1 1 1,1 0 0,0-1-1,0 1 1,-1 0 0,1-1-1,0 1 1,0 0 0,-1-1 0,1 1-1,-1 0 1,1 0 0,0-1-1,-1 1 1,1 0 0,0 0-1,-1 0 1,1 0 0,-1-1 0,1 1-1,-1 0 1,-16 9-103,-10 22-32,20-20 158,1 0 0,0 0 0,1 1 0,1 0 1,0 0-1,0 0 0,1 0 0,1 1 0,0-1 0,1 1 1,0-1-1,2 26 0,-1-35-62,0-1 0,1 0 0,0 0-1,-1 0 1,1 0 0,0 0 0,0 0 0,0 0 0,0 0 0,0-1 0,0 1-1,1 0 1,-1-1 0,1 1 0,-1 0 0,1-1 0,0 0 0,-1 1 0,1-1-1,0 0 1,3 2 0,0-2-183,-1 1-1,1-1 0,0 0 1,0 0-1,-1-1 0,1 1 1,0-1-1,0 0 1,7-1-1,1-1-641,0 0-1,-1-1 1,1 0-1,-1-1 1,1-1 0,16-8-1,17-17-5582,3-7 68</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54.852"/>
    </inkml:context>
    <inkml:brush xml:id="br0">
      <inkml:brushProperty name="width" value="0.025" units="cm"/>
      <inkml:brushProperty name="height" value="0.025" units="cm"/>
    </inkml:brush>
  </inkml:definitions>
  <inkml:trace contextRef="#ctx0" brushRef="#br0">305 359 15022,'-9'-2'1185,"-80"-14"4947,71 13-5499,0 2 1,0 0 0,-24 2-1,36 0-563,0 0 0,0 0 0,0 0 0,0 0 0,1 1 0,-1 0 0,0 0 0,1 1 0,-1 0 0,1-1 0,-10 9 0,12-8-11,0 0-1,0 1 0,0-1 0,0 1 1,1 0-1,0 0 0,-1 0 0,1 0 0,1 0 1,-1 1-1,1-1 0,-1 1 0,1-1 0,1 1 1,-1-1-1,0 1 0,1 7 0,0-10-27,0-1 0,0 1-1,0-1 1,1 1-1,-1-1 1,0 0 0,1 1-1,-1-1 1,0 0-1,1 1 1,0-1 0,-1 0-1,1 0 1,0 1-1,0-1 1,-1 0 0,1 0-1,0 0 1,0 0-1,0 0 1,0 0 0,1 0-1,-1-1 1,2 2-1,1 0 8,0 0 0,0-1 0,-1 0 0,1 0 0,0 0 0,1 0 0,-1-1 0,7 0 0,2 0 17,0-1 0,-1 0 0,1-1 1,24-7-1,-21 2-38,1 0 0,-2-1 0,1 0 0,-1-2 0,0 0 0,19-16 0,-28 21-20,0 0 1,-1 0-1,1-1 0,-1 0 0,0 1 0,-1-2 0,1 1 0,-1-1 0,0 1 0,-1-1 0,0 0 0,0 0 0,0-1 0,-1 1 0,0-1 0,2-14 0,-4 22-4,0-1 0,0 1 0,0 0 1,0-1-1,0 1 0,0 0 0,0 0 0,0-1 0,0 1 0,0 0 0,0-1 0,0 1 0,0 0 0,0-1 0,0 1 0,0 0 0,0 0 0,0-1 0,0 1 0,0 0 0,0-1 0,-1 1 0,1 0 0,0 0 0,0-1 0,0 1 0,-1 0 0,1 0 0,0 0 1,0-1-1,-1 1 0,1 0 0,0 0 0,0 0 0,-1 0 0,1-1 0,0 1 0,-1 0 0,1 0 0,0 0 0,-1 0 0,-12 9-277,-9 21 70,17-18 223,0 0 0,1 0 0,0 0-1,1 0 1,1 1 0,0 0 0,0-1-1,2 1 1,-1 0 0,2-1 0,-1 1 0,2 0-1,2 12 1,-3-22 10,1-1 1,-1 1-1,0-1 1,1 0-1,-1 0 0,1 0 1,0 0-1,0 0 0,0 0 1,0 0-1,0-1 0,0 1 1,0-1-1,1 1 0,-1-1 1,0 0-1,1 0 1,-1 0-1,1 0 0,0 0 1,-1-1-1,1 1 0,-1-1 1,1 0-1,0 0 0,-1 1 1,1-2-1,0 1 1,4-1-1,1 0 6,0 0-1,-1-1 1,1 0 0,-1 0-1,1-1 1,-1 0 0,0 0-1,0-1 1,7-5 0,6-7-92,0-2 1,-1 0 0,-1-1 0,0-1 0,-2-1-1,0 0 1,-1-1 0,-2-1 0,0 0 0,-1 0-1,-2-2 1,0 1 0,-2-1 0,10-49 0,-17 27-698,-1 46 752,0 0 0,0 1 0,0-1 0,0 0 0,0 1 0,0-1 0,0 0 0,0 1 0,-1-1-1,1 0 1,0 1 0,0-1 0,0 1 0,-1-1 0,1 0 0,0 1 0,-1-1 0,1 1 0,-1-1 0,1 1 0,0-1 0,-1 1-1,1-1 1,-1 1 0,1-1 0,-1 1 0,0 0 0,1-1 0,-1 1 0,1 0 0,-1-1 0,0 1 0,1 0 0,-1 0 0,1 0 0,-1 0-1,0 0 1,1-1 0,-1 1 0,0 0 0,1 0 0,-1 1 0,0-1 0,1 0 0,-1 0 0,0 0 0,1 0 0,-1 0 0,0 1 0,1-1-1,-1 0 1,1 1 0,-1-1 0,0 0 0,1 1 0,-1-1 0,1 1 0,-1-1 0,1 1 0,0-1 0,-1 1 0,1-1 0,-1 1 0,1 0-1,-5 5 101,1-1-1,0 1 1,1-1-1,0 1 0,0 0 1,0 1-1,0-1 1,1 0-1,0 1 0,0 0 1,0 6-1,-11 80 893,10-60-288,2 0 0,3 42 1,-2-66-628,1 0 1,1 0-1,-1 0 1,1-1 0,1 1-1,0 0 1,0-1-1,1 0 1,0 0 0,0 0-1,1 0 1,0-1-1,8 11 1,-11-17-106,-1 1-1,0-1 1,1 0 0,0 1 0,-1-1-1,1 0 1,-1 0 0,1 0 0,0 0-1,0 0 1,0-1 0,0 1 0,0-1-1,-1 1 1,1-1 0,0 1 0,4-1-1,-5 0-10,0-1-1,0 1 1,0 0-1,0-1 0,0 1 1,0-1-1,0 1 0,0-1 1,0 1-1,0-1 0,0 0 1,0 1-1,-1-1 0,1 0 1,0 0-1,0 0 0,-1 0 1,1 1-1,-1-1 0,1 0 1,-1 0-1,1 0 0,-1 0 1,0 0-1,1 0 0,-1 0 1,0-1-1,0 1 1,0 0-1,0 0 0,0 0 1,0-1-1,0-12-48,0 0 1,-2 0 0,0 1-1,0-1 1,-1 0-1,-1 1 1,0 0 0,-1 0-1,0 0 1,-1 0-1,-1 1 1,-14-21 0,-12-27 222,65 77 331,-24-13-385,4 1-40,0 0 1,1-1-1,-1 0 1,1-1-1,0-1 1,0 0-1,0 0 1,1-1-1,-1-1 0,0 0 1,0-1-1,0-1 1,1 0-1,-1 0 1,-1-1-1,17-6 1,-20 5-9,-1 0 0,1 0 0,-1 0 0,0-1 0,0 0 1,0-1-1,-1 0 0,1 0 0,-1-1 0,-1 1 1,0-2-1,0 1 0,0-1 0,-1 0 0,0 0 0,0 0 1,-1 0-1,0-1 0,0 0 0,-1 0 0,-1 0 1,1 0-1,0-11 0,-1 9 35,-1 1 0,-1 0 0,1 0 0,-3-11 0,3 19-54,-1 1-1,-1 0 0,1-1 0,0 1 0,0-1 0,0 1 0,-1-1 0,1 1 0,-1 0 0,1-1 0,-1 1 0,0 0 0,1 0 0,-1-1 1,0 1-1,0 0 0,0 0 0,0 0 0,0 0 0,0 0 0,0 0 0,0 0 0,0 0 0,0 0 0,-1 1 0,1-1 0,0 0 1,-1 1-1,1-1 0,0 1 0,-1 0 0,1-1 0,0 1 0,-1 0 0,1 0 0,-3 0 0,1 0 16,1 1 0,0 0 0,0 0 0,0 0-1,0 0 1,0 0 0,0 1 0,0-1 0,1 1 0,-1-1-1,0 1 1,1-1 0,-1 1 0,1 0 0,0 0 0,-1 0 0,1 0-1,0 0 1,0 0 0,0 0 0,0 4 0,-18 56 313,15-49-219,-4 18 295,1 0 1,2 0-1,1 0 1,1 0-1,1 1 1,6 56-1,-4-84-405,1 0 0,0 0 0,0 0 0,0 0-1,0 0 1,1-1 0,0 1 0,0 0 0,0-1 0,0 1 0,0-1 0,1 0 0,-1 1-1,1-1 1,0 0 0,0-1 0,0 1 0,0 0 0,1-1 0,-1 0 0,1 0 0,-1 0-1,7 2 1,-5-2-6,0-1-1,0 0 0,0 0 1,0-1-1,0 1 1,0-1-1,0 0 0,1 0 1,-1-1-1,0 0 1,0 0-1,0 0 0,0 0 1,0-1-1,0 0 0,-1 0 1,1 0-1,6-4 1,10-9-412,-15 11 305,-1-1 0,1 1 0,0 1 0,0-1 0,0 1 0,1 0 0,-1 0-1,1 1 1,0-1 0,0 2 0,-1-1 0,14-1 0,-19 4 113,0 0 0,0 0 0,-1-1-1,1 1 1,0 0 0,-1 0 0,1 0 0,-1 0 0,1 0 0,-1 0 0,1 0 0,-1 0 0,0 0 0,1 0-1,-1 0 1,0 0 0,0 0 0,0 0 0,1 0 0,-1 0 0,-1 0 0,1 2 0,0 34 479,0-29-271,2 13 138,1-11-71,1-13 217,-2-8-477,0-1 1,-1 0 0,-1 0-1,0 1 1,0-1 0,-1 0-1,-5-19 1,-3-5-363,7 30 179,0-2 1,0 1-1,0 0 0,1 0 0,0-1 0,0 1 1,1 0-1,1-15 0,2 21-132,0 0 1,0 1-1,0-1 1,0 0-1,0 1 1,0 0-1,0 0 0,0 0 1,0 0-1,0 0 1,0 0-1,0 1 1,5 1-1,111 33-10255,-71-24 5002</inkml:trace>
</inkml:ink>
</file>

<file path=ppt/ink/ink3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34.966"/>
    </inkml:context>
    <inkml:brush xml:id="br0">
      <inkml:brushProperty name="width" value="0.025" units="cm"/>
      <inkml:brushProperty name="height" value="0.025" units="cm"/>
    </inkml:brush>
  </inkml:definitions>
  <inkml:trace contextRef="#ctx0" brushRef="#br0">169 0 13901,'0'0'5867,"-9"0"-1751,2 2-3800,-1-1 0,1 1 0,0 0 0,-1 0 1,1 1-1,0 0 0,0 0 0,1 1 0,-1 0 0,1 0 0,0 0 0,0 1 1,0 0-1,0 0 0,1 1 0,0-1 0,0 1 0,1 0 0,-1 1 0,1-1 1,1 1-1,-6 12 0,9-19-326,0 1 0,0-1 0,0 1 0,1 0 0,-1-1 0,0 1 0,0-1 0,0 1 0,1 0 0,-1-1 0,0 1 0,1-1 0,-1 1 0,0-1 0,1 1 0,-1-1 0,1 1 0,-1-1 0,1 0 0,-1 1 0,1-1 0,-1 0 0,1 1 0,-1-1 0,1 0 0,0 1 0,-1-1 0,1 0 0,-1 0 0,1 0 0,0 0 1,-1 0-1,1 0 0,0 0 0,-1 0 0,1 0 0,-1 0 0,1 0 0,0 0 0,0 0 0,35-1-670,-33 0 605,64-16-1648,-60 14 1618,1 0 0,0 0 0,0 1 0,0 0 0,0 1 0,0-1-1,0 2 1,1-1 0,-1 1 0,0 0 0,11 2 0,-18-1 196,0-1 0,-1 1 0,1 0 0,0-1 0,0 1 0,-1 0 0,1 0 0,-1 0 0,1-1 0,-1 1 0,1 0 0,-1 0-1,1 0 1,-1 0 0,0 0 0,0 0 0,1 0 0,-1 0 0,0 0 0,0 0 0,0 0 0,0 0 0,0 0 0,0 0 0,0 0 0,0 0 0,-1 0 0,1 0 0,0 0 0,-1 0 0,1 0 0,0-1 0,-1 1 0,1 0 0,-1 0 0,0 1 0,-19 34 1353,-2-9-981,0-2 1,-47 40-1,57-54-1498,-1-1 0,-1-1 0,0-1 0,-23 11 0,4-6-8548</inkml:trace>
</inkml:ink>
</file>

<file path=ppt/ink/ink3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35.657"/>
    </inkml:context>
    <inkml:brush xml:id="br0">
      <inkml:brushProperty name="width" value="0.025" units="cm"/>
      <inkml:brushProperty name="height" value="0.025" units="cm"/>
    </inkml:brush>
  </inkml:definitions>
  <inkml:trace contextRef="#ctx0" brushRef="#br0">189 179 20083,'3'16'326,"128"650"4409,-130-665-4824,-1 0 0,1 1 1,-1-1-1,1 0 0,-1 0 1,0 0-1,0 1 0,1-1 1,-1 0-1,0 0 0,0 0 0,0 1 1,0-1-1,-1 0 0,1 0 1,0 1-1,0-1 0,-1 0 1,1 0-1,-1 0 0,1 0 0,-1 1 1,1-1-1,-1 0 0,-1 2 1,0-3-110,0 0 1,0 0-1,1 0 1,-1 0-1,0 0 0,0 0 1,0 0-1,0 0 1,1-1-1,-1 1 1,0-1-1,0 1 1,0-1-1,1 0 1,-1 0-1,1 1 1,-4-3-1,-10-7-513,-1 0 0,1 0 0,1-1-1,0-1 1,1-1 0,-21-24 0,11 9 596,2-2 0,-25-43 1,34 50 389,1-1 1,1-1-1,1 1 1,1-1 0,1-1-1,2 1 1,0-1-1,2 0 1,0-1-1,2 1 1,2-28-1,0 39 63,1 0-1,0 1 0,0-1 0,2 0 0,0 1 1,0-1-1,1 1 0,1 0 0,1 1 1,0-1-1,0 1 0,1 1 0,1-1 1,0 2-1,1-1 0,0 1 0,1 0 1,0 1-1,1 1 0,20-14 0,-21 17-270,0 1 0,1 0 0,-1 0 0,1 1-1,1 1 1,-1 0 0,0 1 0,1 0 0,-1 0-1,1 2 1,0-1 0,15 3 0,-23-2-63,0 1 0,0 0 0,1 0 0,-1 0-1,-1 1 1,1-1 0,0 1 0,0 0 0,-1 1 0,1-1 0,-1 1 0,0 0 0,1 0 0,-1 0 0,-1 0 0,1 1 0,0 0 0,-1 0 0,0 0-1,0 0 1,0 0 0,0 1 0,-1-1 0,0 1 0,0-1 0,0 1 0,0 0 0,-1 0 0,0 0 0,0 0 0,0 0 0,0 6 0,-1 5 329,0 0 1,-2 0 0,0-1 0,0 1-1,-1 0 1,-1-1 0,-1 0 0,0 0-1,-1 0 1,-16 27 0,-7 7 617,-58 74 1,83-118-953,-20 25-258,-31 31 0,148-166-15313,-49 60 6572</inkml:trace>
</inkml:ink>
</file>

<file path=ppt/ink/ink3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36.018"/>
    </inkml:context>
    <inkml:brush xml:id="br0">
      <inkml:brushProperty name="width" value="0.025" units="cm"/>
      <inkml:brushProperty name="height" value="0.025" units="cm"/>
    </inkml:brush>
  </inkml:definitions>
  <inkml:trace contextRef="#ctx0" brushRef="#br0">4 0 19378,'0'11'3145,"-1"128"2884,-1 25-3266,2-163-2761,0 1 0,0-1 0,0 0 0,0 0 0,0 1-1,0-1 1,0 0 0,0 0 0,1 1 0,-1-1 0,0 0 0,1 0 0,-1 0 0,1 1 0,0-1 0,-1 0 0,1 0 0,0 0-1,-1 0 1,1 0 0,0 0 0,0 0 0,0-1 0,0 1 0,0 0 0,2 1 0,-2-2 4,0 0 0,0 0 0,0 0 1,0-1-1,0 1 0,0 0 0,0 0 0,0-1 1,0 1-1,0 0 0,0-1 0,0 1 0,0-1 1,-1 1-1,1-1 0,0 0 0,0 1 0,0-1 1,-1 0-1,1 0 0,0 1 0,-1-1 0,1 0 0,-1 0 1,1 0-1,-1 0 0,1 0 0,-1 0 0,0 0 1,1 0-1,-1 0 0,0-1 0,6-16-26,-1-1-1,-1 0 0,0 0 1,-2 0-1,0 0 1,-1-1-1,-1 1 0,-1-1 1,0 1-1,-2 0 1,0 0-1,-1 0 1,-11-30-1,5 34-658,5 16-1967,5 0 2394,1 1 1,-1-1 0,0 0 0,1 1 0,-1-1-1,1 0 1,-1 1 0,1-1 0,-1 0 0,1 1-1,0-1 1,0 0 0,0 0 0,0 0 0,0 0-1,0 0 1,0 0 0,0 0 0,2 1 0,5 2-711,0-1 0,-1 0 0,1-1 0,0 0 0,0 0 0,1-1 0,-1 0 0,0 0 0,0-1 0,1 0 0,-1 0 0,0-1 0,0 0 0,15-4 0,20-11 177</inkml:trace>
</inkml:ink>
</file>

<file path=ppt/ink/ink3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36.349"/>
    </inkml:context>
    <inkml:brush xml:id="br0">
      <inkml:brushProperty name="width" value="0.025" units="cm"/>
      <inkml:brushProperty name="height" value="0.025" units="cm"/>
    </inkml:brush>
  </inkml:definitions>
  <inkml:trace contextRef="#ctx0" brushRef="#br0">82 54 11979,'0'0'8638,"-10"12"-7576,2-3-747,0 1 0,1 1 0,0-1 0,0 1 0,1 0 0,1 0 0,0 1 0,1 0 0,0 0 0,-4 21 0,7-24-36,0 0 1,0 0-1,1-1 1,0 1-1,1 0 1,0 0-1,4 17 1,-4-25-236,0 1 1,0 0-1,-1 0 1,1 0-1,0-1 1,0 1-1,1 0 1,-1-1-1,0 1 1,1-1-1,-1 0 1,0 1-1,1-1 1,0 0-1,-1 0 1,4 2-1,-2-2-13,0-1-1,0 1 0,0 0 0,0-1 0,-1 0 0,1 0 0,0 0 0,0 0 0,0 0 0,0 0 0,0-1 0,0 0 0,0 1 0,4-3 0,-1 0 68,0 0 1,0 0-1,0-1 0,0 1 1,-1-1-1,0-1 0,1 1 1,-2-1-1,1 0 0,0 0 1,-1 0-1,0-1 0,-1 1 1,1-1-1,-1 0 0,0 0 1,3-11-1,0 3 178,-1 0-1,-1-1 1,-1 0 0,0 0-1,-1 0 1,1-29 0,-4 40-266,1-1 0,-1 1 0,0-1 0,0 1 0,0 0 0,-1-1 0,1 1 0,-1 0 0,0 0 0,0 0 0,-1 0 0,1 0 0,-1 1 0,0-1 0,0 1 1,-4-4-1,5 5-267,-1 0 0,1 0 0,-1 0 0,0 0 0,1 0 0,-1 1 0,0-1 0,0 1 1,0 0-1,0 0 0,0 0 0,0 0 0,0 1 0,-1-1 0,1 1 0,0 0 0,0 0 1,0 0-1,-1 0 0,1 0 0,0 1 0,0-1 0,0 1 0,-3 1 0,4 0-345,0-1 0,0 1 0,1 0-1,-1-1 1,1 1 0,-1 0 0,1 0 0,0 0-1,0 0 1,0 0 0,0 1 0,0-1 0,0 0-1,1 0 1,-1 1 0,1-1 0,-1 0 0,1 1-1,0-1 1,0 0 0,0 1 0,0-1-1,1 0 1,-1 1 0,1 3 0,2 6-6349</inkml:trace>
</inkml:ink>
</file>

<file path=ppt/ink/ink3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36.694"/>
    </inkml:context>
    <inkml:brush xml:id="br0">
      <inkml:brushProperty name="width" value="0.025" units="cm"/>
      <inkml:brushProperty name="height" value="0.025" units="cm"/>
    </inkml:brush>
  </inkml:definitions>
  <inkml:trace contextRef="#ctx0" brushRef="#br0">0 0 17008,'0'0'7591</inkml:trace>
</inkml:ink>
</file>

<file path=ppt/ink/ink3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37.057"/>
    </inkml:context>
    <inkml:brush xml:id="br0">
      <inkml:brushProperty name="width" value="0.025" units="cm"/>
      <inkml:brushProperty name="height" value="0.025" units="cm"/>
    </inkml:brush>
  </inkml:definitions>
  <inkml:trace contextRef="#ctx0" brushRef="#br0">1 197 14894,'0'0'9737,"59"8"-8968,-26-18-417,11-9-63,-1-6-161,6-6-32,-6-4-545,-4-7-2786,-9-1-3939</inkml:trace>
</inkml:ink>
</file>

<file path=ppt/ink/ink3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37.419"/>
    </inkml:context>
    <inkml:brush xml:id="br0">
      <inkml:brushProperty name="width" value="0.025" units="cm"/>
      <inkml:brushProperty name="height" value="0.025" units="cm"/>
    </inkml:brush>
  </inkml:definitions>
  <inkml:trace contextRef="#ctx0" brushRef="#br0">34 82 16624,'0'0'3326,"-4"14"-1912,-6 29-245,3 1 1,-4 64-1,10-89-975,1 0 0,0 1 1,2-1-1,0 0 0,1 0 1,1 0-1,1 0 0,0-1 0,9 19 1,-13-35-189,0 0 1,0 0 0,0 0-1,0 0 1,0 0-1,0 0 1,0 0 0,1 0-1,-1 0 1,1-1 0,-1 1-1,1 0 1,0-1 0,0 0-1,-1 1 1,1-1-1,0 0 1,0 0 0,0 0-1,1 0 1,-1 0 0,0-1-1,0 1 1,0-1-1,1 1 1,3-1 0,-3-1 59,1 0 1,-1 0-1,0 0 1,1 0 0,-1-1-1,0 0 1,0 0-1,0 1 1,-1-2-1,1 1 1,0 0 0,-1-1-1,1 1 1,-1-1-1,0 0 1,0 1-1,2-5 1,28-47 186,-2-1 0,-3-1 0,-2-2 0,18-63 0,-33 91-50,8-36 714,-6 24-1941,-7 28-3764,-19 32-2200,-5 8-6113</inkml:trace>
</inkml:ink>
</file>

<file path=ppt/ink/ink3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37.826"/>
    </inkml:context>
    <inkml:brush xml:id="br0">
      <inkml:brushProperty name="width" value="0.025" units="cm"/>
      <inkml:brushProperty name="height" value="0.025" units="cm"/>
    </inkml:brush>
  </inkml:definitions>
  <inkml:trace contextRef="#ctx0" brushRef="#br0">1 69 17489,'0'0'4035,"49"11"-2049,-20-11-1185,4-8-641,4-8-160,-1-2-1697,-3-1-2499,-5 1-2723</inkml:trace>
</inkml:ink>
</file>

<file path=ppt/ink/ink3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38.218"/>
    </inkml:context>
    <inkml:brush xml:id="br0">
      <inkml:brushProperty name="width" value="0.025" units="cm"/>
      <inkml:brushProperty name="height" value="0.025" units="cm"/>
    </inkml:brush>
  </inkml:definitions>
  <inkml:trace contextRef="#ctx0" brushRef="#br0">98 253 12107,'0'0'7389,"-10"3"-5553,5-1-1656,0-1 0,0 1 0,1 0 0,-1 1 1,0-1-1,1 1 0,0 0 0,-1 0 0,1 0 0,1 1 0,-1-1 0,0 1 0,1 0 0,0 0 0,-1 1 0,2-1 0,-1 0 0,0 1 0,1 0 1,0-1-1,0 1 0,1 0 0,-1 0 0,1 0 0,-1 9 0,2-13-173,0-1 0,0 0 1,0 1-1,1-1 0,-1 1 0,0-1 0,0 0 1,0 1-1,1-1 0,-1 0 0,0 1 0,1-1 1,-1 0-1,0 0 0,1 1 0,-1-1 1,0 0-1,1 0 0,-1 0 0,0 1 0,1-1 1,-1 0-1,1 0 0,-1 0 0,0 0 0,1 0 1,-1 0-1,1 0 0,-1 0 0,1 0 1,-1 0-1,0 0 0,1 0 0,-1 0 0,1 0 1,-1 0-1,0 0 0,1 0 0,-1 0 0,1-1 1,-1 1-1,0 0 0,1 0 0,-1 0 1,0-1-1,1 1 0,-1 0 0,0-1 0,1 1 1,-1 0-1,0-1 0,0 1 0,1-1 0,20-14 522,-13 7-473,1 0-1,-2-1 1,1 0-1,-1-1 1,-1 0-1,0 0 1,0 0-1,-1 0 1,0-1-1,-1 0 1,0 0-1,-1 0 1,0-1-1,1-13 1,-4 26-61,0-1 0,0 0-1,0 0 1,-1 0 0,1 0 0,0 0 0,0 0 0,0 0-1,0 0 1,-1 0 0,1 0 0,0 0 0,0 0-1,0 0 1,0 0 0,-1 0 0,1 0 0,0 0 0,0 0-1,0 0 1,-1 0 0,1 0 0,0 0 0,0 0-1,0 0 1,0 0 0,-1 0 0,1 0 0,0 0 0,0-1-1,0 1 1,0 0 0,0 0 0,-1 0 0,1 0-1,0 0 1,0 0 0,0-1 0,0 1 0,0 0 0,0 0-1,0 0 1,0 0 0,0-1 0,0 1 0,-1 0 0,1 0-1,0 0 1,0-1 0,0 1 0,0 0 0,-7 13-303,6-5-140,-1-1-1,1 1 0,0 0 1,1 0-1,0 0 0,1 9 1,-1-15 198,0-1 0,0 0 0,0 0 1,0 0-1,0 1 0,0-1 1,0 0-1,1 0 0,-1 0 0,1 0 1,-1 0-1,0 0 0,1 1 1,0-1-1,-1 0 0,1 0 0,0 0 1,-1-1-1,1 1 0,0 0 1,0 0-1,0 0 0,0 0 0,0-1 1,0 1-1,0-1 0,0 1 1,0 0-1,0-1 0,0 0 0,0 1 1,0-1-1,0 0 0,1 1 0,-1-1 1,0 0-1,0 0 0,0 0 1,1 0-1,-1 0 0,0 0 0,0-1 1,0 1-1,0 0 0,1 0 1,-1-1-1,0 1 0,0-1 0,0 1 1,2-2-1,0-1-18,1 1 0,-1-1 1,1 0-1,-1 0 0,0 0 0,0-1 0,-1 1 1,1-1-1,-1 0 0,1 1 0,-1-1 1,-1 0-1,1 0 0,2-7 0,17-67 3991,-18 65-2345,3-5 2864,-7 43-2778,-8 48-449,3-21-6,3 1 0,1-1 0,8 73 0,-1-97-809,1-1 1,2 1-1,16 42 1,-12-39 372,14 60 0,-32-118 3885,-23-149-2430,28 163-1965,-11-190-577,12 167 148,1-1-1,2 1 1,11-54 0,-10 75 291,1 0 1,0 0-1,1 0 1,0 1-1,12-18 1,-15 28 10,-1 0 1,1 0-1,0 0 1,1 1-1,-1-1 1,0 1-1,1 0 1,0 0-1,8-5 1,-10 7 29,0 0 0,1 0 0,-1 1 0,0-1 0,1 1 0,-1-1 0,1 1 0,-1 0 1,1 0-1,-1 0 0,0 0 0,1 0 0,-1 0 0,1 1 0,-1-1 0,1 1 1,-1 0-1,0 0 0,0-1 0,4 3 0,-3-1 29,0 1 0,-1-1-1,1 1 1,-1-1 0,0 1-1,1 0 1,-1 0 0,0 0 0,-1 0-1,1 0 1,-1 0 0,1 0-1,-1 0 1,0 1 0,0-1 0,0 1-1,0-1 1,-1 1 0,0-1 0,1 1-1,-1-1 1,-1 1 0,0 5-1,1-1 119,-1 0-1,0 1 1,0-1 0,-1 0-1,-1 0 1,1 0-1,-1 0 1,-8 14-1,-35 39 1884,43-58-1930,1 0-1,-1 0 1,0 0-1,1-1 1,-1 0 0,0 1-1,-1-1 1,1 0-1,0-1 1,0 1-1,-1-1 1,1 1 0,-1-1-1,0 0 1,1 0-1,-1 0 1,-7 0 0,10-2-211,0 0 0,0 0 0,0 0 1,0 0-1,0-1 0,0 1 1,0 0-1,0-1 0,1 1 1,-1 0-1,0-1 0,1 1 1,-1-1-1,1 1 0,-1-1 0,1 1 1,0-1-1,0 1 0,0-1 1,0 1-1,0-1 0,0 1 1,0-1-1,0 1 0,1-1 0,-1-1 1,7-48-6882,6 10 465</inkml:trace>
</inkml:ink>
</file>

<file path=ppt/ink/ink3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38.563"/>
    </inkml:context>
    <inkml:brush xml:id="br0">
      <inkml:brushProperty name="width" value="0.025" units="cm"/>
      <inkml:brushProperty name="height" value="0.025" units="cm"/>
    </inkml:brush>
  </inkml:definitions>
  <inkml:trace contextRef="#ctx0" brushRef="#br0">157 1 17777,'-5'13'1649,"-5"14"-606,2 0 0,0 1 0,2 0-1,1 1 1,2-1 0,-1 30 0,4-36-743,1-1-1,0 0 1,2 0 0,0 0 0,1 0 0,1 0 0,2-1-1,0 0 1,15 31 0,58 71 125,-17-28-1875,-90-110 596,-17-17 414,1-3 0,1-1 0,3-2 0,-44-55 1,80 90 587,0 0 0,0-1 0,0 1 0,1-1 0,0 1 1,0-1-1,0 0 0,0 0 0,1 0 0,-2-8 1,3 11-94,0-1 0,0 1 1,1 0-1,-1 0 1,0 0-1,1 0 0,0 0 1,-1 0-1,1 0 1,0 0-1,0 0 1,0 0-1,0 0 0,0 0 1,1 0-1,-1 1 1,1-1-1,-1 0 0,1 1 1,-1-1-1,1 1 1,0 0-1,0 0 1,0 0-1,-1 0 0,1 0 1,3-1-1,20-8-270,1 1 0,0 1 0,0 2 0,33-5 0,24-5-6226,-33 2-2250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55.847"/>
    </inkml:context>
    <inkml:brush xml:id="br0">
      <inkml:brushProperty name="width" value="0.025" units="cm"/>
      <inkml:brushProperty name="height" value="0.025" units="cm"/>
    </inkml:brush>
  </inkml:definitions>
  <inkml:trace contextRef="#ctx0" brushRef="#br0">154 309 10922,'0'-1'482,"0"-1"0,0 1 0,0 0 1,0-1-1,0 1 0,-1-1 0,1 1 0,0 0 0,-1-1 0,1 1 0,-1 0 0,0-1 0,1 1 0,-1 0 0,0 0 0,0-1 0,0 1 0,0 0 0,0 0 0,-1-1 0,0 1-118,0 0 0,0 0 0,0 0-1,1 0 1,-1 1 0,0-1 0,0 1-1,0-1 1,0 1 0,0 0 0,0 0-1,0 0 1,-3 0 0,1 0-94,0 1 0,-1 0 1,1 0-1,0 0 0,0 0 0,0 1 1,0-1-1,1 1 0,-1 0 1,0 0-1,1 1 0,-1-1 0,-5 6 1,3-2-122,1 1 1,0-1 0,0 1 0,1 0-1,0 1 1,0-1 0,1 0 0,0 1-1,0 0 1,1 0 0,0 0 0,0 0-1,1 0 1,0 1 0,0-1 0,1 0 0,0 0-1,1 10 1,0-15-150,0-1 0,1 1 0,-1-1 0,0 0 0,1 0 0,-1 0 0,1 0 0,0 0 0,-1 0 0,1 0 0,0 0 0,0 0 0,1-1 0,-1 1 0,0-1 0,0 0 0,1 0 0,-1 0 0,0 0 0,1 0 0,-1 0 0,1 0 0,0-1 0,-1 0 0,1 1 0,-1-1 0,1 0 0,0 0 0,-1 0 0,1-1 0,4 0 0,1 0 0,1 0 0,-1 0 0,0-1 0,0 0 0,-1 0 0,1-1 0,0 0 0,-1-1 0,10-5 0,-7 1-322,1-1-1,-1 0 1,0 0-1,-1-1 1,0-1 0,-1 1-1,0-2 1,0 1 0,-2-1-1,1 0 1,-1 0-1,-1-1 1,0 1 0,-1-1-1,0-1 1,-1 1 0,2-21-1,-25 87-147,17-44 381,2 1-1,-1-1 0,1 0 0,0 1 1,2 18-1,-1-27 17,0 0 1,0 1 0,0-1 0,0 0-1,1 1 1,-1-1 0,0 0-1,1 1 1,-1-1 0,1 0 0,0 0-1,-1 1 1,1-1 0,0 0-1,0 0 1,0 0 0,0 0 0,0 0-1,0 0 1,0 0 0,0 0-1,0 0 1,0-1 0,0 1-1,1 0 1,-1-1 0,0 1 0,0-1-1,1 1 1,-1-1 0,0 0-1,1 1 1,-1-1 0,1 0 0,-1 0-1,0 0 1,1 0 0,-1 0-1,0-1 1,1 1 0,-1 0-1,1 0 1,-1-1 0,0 1 0,0-1-1,1 1 1,-1-1 0,0 0-1,2-1 1,3-1-85,0-1-1,0 0 0,0 0 1,0-1-1,-1 1 1,1-1-1,-1 0 0,-1-1 1,1 0-1,-1 1 1,7-13-1,2-5-306,19-47 0,-23 51 824,-2-1-1,0 0 0,-1 0 0,-1-1 0,-1 1 1,3-32-1,-11 65 3059,-9 14-2633,1 0-584,2 1 352,0 2-1,3-1 1,0 1-1,2 0 1,1 0-1,1 0 1,2 44-1,1-72-548,0 0 0,0 0-1,0 1 1,0-1 0,0 0 0,1 0-1,-1 1 1,1-1 0,-1 0 0,1 0-1,0 0 1,0 0 0,0 0 0,0 0-1,0 0 1,1 0 0,-1 0 0,0 0-1,1-1 1,-1 1 0,1-1 0,0 1-1,0-1 1,-1 1 0,1-1 0,0 0-1,0 0 1,0 0 0,0 0 0,0 0-1,1-1 1,-1 1 0,0 0 0,0-1-1,0 0 1,1 1 0,-1-1 0,0 0-1,1 0 1,-1-1 0,0 1 0,0 0-1,5-2 1,0 0-86,1 0 0,0-1-1,-1 0 1,0-1 0,0 0 0,0 0-1,0 0 1,0-1 0,-1 0 0,0 0-1,7-8 1,-5 4-181,-1 0 1,1-1-1,-2 0 0,1 0 0,-1-1 1,-1 0-1,0 0 0,-1 0 1,0 0-1,0-1 0,-2 0 0,1 0 1,0-12-1,-3 24 221,0 0 0,0-1 0,1 1 0,-1 0 0,0-1 0,0 1 0,0 0 0,0 0 0,0-1 0,0 1 0,0 0 1,0-1-1,0 1 0,0 0 0,0 0 0,0-1 0,0 1 0,-1 0 0,1 0 0,0-1 0,0 1 0,0 0 0,0-1 0,0 1 0,0 0 0,-1 0 0,1 0 0,0-1 0,0 1 0,0 0 0,-1 0 1,1 0-1,0-1 0,0 1 0,-1 0 0,1 0 0,0 0 0,0 0 0,-1 0 0,1 0 0,-10 8-159,-6 18 755,13-19-367,0 0-1,1 0 0,0 1 0,0-1 0,1 0 1,0 1-1,0-1 0,0 1 0,1-1 0,1 1 1,0 7-1,0-12-129,-1 0-1,1-1 1,0 1 0,0-1 0,0 1 0,1-1 0,-1 1 0,1-1-1,-1 0 1,1 0 0,0 0 0,-1 0 0,1 0 0,0 0 0,1 0-1,-1 0 1,0-1 0,0 1 0,1-1 0,-1 0 0,1 0 0,-1 0-1,1 0 1,-1 0 0,1 0 0,0-1 0,-1 1 0,1-1-1,0 0 1,0 1 0,-1-2 0,5 1 0,-1 0-58,-1-1-1,0 1 1,1-1 0,-1-1-1,0 1 1,0-1 0,1 1-1,-1-1 1,0-1 0,-1 1-1,1-1 1,8-6 0,-4 2-20,0-1 1,-1 0 0,0 0 0,-1-1-1,12-17 1,-5 1-21,0 0 1,-2-1-1,-1 0 1,10-33-1,-14 35-67,0 0 1,-2 0-1,-1-1 0,2-34 0,-6 59 109,0 0-1,0 0 1,-1 0-1,1 0 1,0 1 0,0-1-1,0 0 1,-1 0-1,1 0 1,0 0 0,0 0-1,-1 0 1,1 0-1,0 0 1,0 0 0,-1 0-1,1 0 1,0 0-1,0 0 1,-1 0 0,1 0-1,0 0 1,0 0-1,-1 0 1,1 0 0,0 0-1,0 0 1,0 0-1,-1 0 1,1 0 0,0 0-1,0-1 1,0 1-1,-1 0 1,1 0 0,0 0-1,0 0 1,0-1-1,0 1 1,-1 0 0,1 0-1,0 0 1,0-1-1,0 1 1,0 0 0,0 0-1,0 0 1,0-1-1,0 1 1,-1 0 0,1 0-1,0-1 1,0 1-1,0 0 1,0 0 0,0-1-1,0 1 1,1 0-1,-1 0 1,0-1 0,0 1-1,0 0 1,0 0-1,0-1 1,-12 18 126,4 2 89,0 0 0,1 1 0,1 0 0,1 0 0,1 0 0,-3 25 0,-2 132 1905,8-130-1986,0-30-39,0-13-74,0 1 0,1-1 0,0 1 0,0-1 0,0 1 0,0-1 0,1 0 0,1 8 0,4-36 106,-6 11-154,0 0-1,0 0 1,-2 0 0,1 0-1,-2 1 1,0-1 0,0 0-1,-1 1 1,-1 0 0,0 0-1,0 0 1,-1 1-1,-1 0 1,0 0 0,-13-16-1,19 27 29,1 0-1,0 0 1,0-1-1,-1 1 1,1 0-1,0 0 1,0-1-1,-1 1 1,1 0-1,0-1 0,0 1 1,0 0-1,-1-1 1,1 1-1,0-1 1,0 1-1,0 0 1,0-1-1,0 1 1,0 0-1,0-1 1,0 1-1,0-1 0,0 1 1,0 0-1,0-1 1,0 1-1,0-1 1,0 1-1,0 0 1,1-1-1,-1 1 1,0 0-1,0-1 1,0 1-1,1 0 0,-1-1 1,0 1-1,0 0 1,1 0-1,-1-1 1,0 1-1,1 0 1,-1-1-1,26-3 155,52 11 177,-53-4-279,-4-2-104,8 2-1216,0-1 0,0-2 0,39-4 0,-32-6-6784</inkml:trace>
</inkml:ink>
</file>

<file path=ppt/ink/ink3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38.894"/>
    </inkml:context>
    <inkml:brush xml:id="br0">
      <inkml:brushProperty name="width" value="0.025" units="cm"/>
      <inkml:brushProperty name="height" value="0.025" units="cm"/>
    </inkml:brush>
  </inkml:definitions>
  <inkml:trace contextRef="#ctx0" brushRef="#br0">1 194 14125,'0'0'16176,"90"-67"-15344,-36 39-703,3 1-226,-1 4-1344,-8-1-3716,-10 0-3651</inkml:trace>
</inkml:ink>
</file>

<file path=ppt/ink/ink3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39.430"/>
    </inkml:context>
    <inkml:brush xml:id="br0">
      <inkml:brushProperty name="width" value="0.025" units="cm"/>
      <inkml:brushProperty name="height" value="0.025" units="cm"/>
    </inkml:brush>
  </inkml:definitions>
  <inkml:trace contextRef="#ctx0" brushRef="#br0">96 135 19955,'0'0'1345,"0"12"438,0 52 30,2 1 1,16 82-1,-13-118-1825,0-5-92,0 0-1,2 0 1,0-1 0,13 27-1,-20-49-16,0 0 1,1 0-1,-1 0 0,0 0 0,1 0 1,-1 0-1,1-1 0,0 1 0,-1 0 0,1 0 1,-1 0-1,1-1 0,0 1 0,0 0 1,0-1-1,-1 1 0,1-1 0,0 1 1,0-1-1,1 1 0,4-14-3424,-8-37-1451,-5 23 1895,-1 1-1,-22-48 1,-11-10 27,1 3 3878,24 49 973,9 18-22,1 1-1,0-1 1,0 0 0,1 0 0,-5-29-1,10 42-1605,0 0 0,1 0-1,-1 0 1,1 0 0,-1 0-1,1 0 1,-1 0 0,1 0 0,0 0-1,-1 0 1,1 0 0,0 0-1,0 1 1,-1-1 0,1 0-1,0 0 1,0 1 0,0-1-1,0 1 1,0-1 0,0 1-1,0-1 1,0 1 0,0-1 0,0 1-1,1 0 1,1 0 0,42-10 890,-31 8-407,135-37 2329,17-3-4315,-153 41 551,-8 1-1635</inkml:trace>
</inkml:ink>
</file>

<file path=ppt/ink/ink3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39.762"/>
    </inkml:context>
    <inkml:brush xml:id="br0">
      <inkml:brushProperty name="width" value="0.025" units="cm"/>
      <inkml:brushProperty name="height" value="0.025" units="cm"/>
    </inkml:brush>
  </inkml:definitions>
  <inkml:trace contextRef="#ctx0" brushRef="#br0">1 194 12268,'0'0'8231,"58"-5"-5220,-9-20-416,5-8-898,3-2-672,-4-1-640,-7 8-385,-8 6-481,-14 13-2337,-12 9-1667,-12 13-13708</inkml:trace>
</inkml:ink>
</file>

<file path=ppt/ink/ink3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40.091"/>
    </inkml:context>
    <inkml:brush xml:id="br0">
      <inkml:brushProperty name="width" value="0.025" units="cm"/>
      <inkml:brushProperty name="height" value="0.025" units="cm"/>
    </inkml:brush>
  </inkml:definitions>
  <inkml:trace contextRef="#ctx0" brushRef="#br0">0 301 14061,'0'0'10506,"63"-1"-7783,-20-30-833,5-6-577,5-8-544,-1-4-577,-6 4-192,-7 9-961,-6 9-1505,-5 10-2211,-12 4-2177</inkml:trace>
</inkml:ink>
</file>

<file path=ppt/ink/ink3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40.579"/>
    </inkml:context>
    <inkml:brush xml:id="br0">
      <inkml:brushProperty name="width" value="0.025" units="cm"/>
      <inkml:brushProperty name="height" value="0.025" units="cm"/>
    </inkml:brush>
  </inkml:definitions>
  <inkml:trace contextRef="#ctx0" brushRef="#br0">0 145 15246,'0'0'4778,"0"9"-3571,1 0-987,0 0 0,0-1 0,1 1 0,0 0 0,1-1 0,6 16 0,-8-22-173,0 1 0,0-1 0,0 1 0,1-1 0,-1 0-1,1 0 1,0 0 0,-1 0 0,1 0 0,0 0-1,0 0 1,0-1 0,1 1 0,-1-1 0,0 1-1,1-1 1,-1 0 0,0 0 0,1 0 0,0 0 0,-1-1-1,1 1 1,-1 0 0,1-1 0,0 0 0,-1 0-1,1 0 1,0 0 0,-1 0 0,1 0 0,0-1 0,2 0-1,2-2 144,1 0-1,-1 0 1,0-1-1,0 0 1,0 0-1,-1-1 0,1 1 1,-1-1-1,0-1 1,-1 1-1,1-1 1,6-10-1,10-13 403,24-44-1,-34 53-398,-5 6 18,-5 11-168,-1 0 0,1-1 0,-1 1 0,1 0 0,0 0-1,0 1 1,1-1 0,-1 0 0,0 1 0,4-4 0,-5 7-52,0-1 0,0 1 1,0 0-1,0-1 0,0 1 0,0 0 1,0-1-1,0 1 0,0 0 0,-1 0 1,1 0-1,0 0 0,0 0 0,-1 0 0,1 0 1,-1 0-1,1 0 0,-1 0 0,0 0 1,1 0-1,-1 0 0,0 0 0,0 0 1,1 0-1,-1 2 0,0 0 34,3 5 2,0-1 0,0 0 0,0 0 0,1 0 0,0 0 0,0 0 0,1-1 0,7 9 0,-11-14-6,1 0 1,-1 1-1,1-1 0,-1 0 0,1 0 1,-1 0-1,1 0 0,0 0 1,0 0-1,-1 0 0,1 0 0,0-1 1,0 1-1,0-1 0,0 0 1,0 1-1,0-1 0,0 0 0,-1 0 1,1 0-1,0 0 0,0-1 1,0 1-1,0 0 0,0-1 0,0 1 1,0-1-1,-1 0 0,1 0 1,0 1-1,0-1 0,-1 0 0,1-1 1,-1 1-1,1 0 0,-1 0 1,1-1-1,-1 1 0,2-2 0,35-39 352,4-3-1133,-12 18-4175,-28 26 3812,4-4-3347,-4 1-1441</inkml:trace>
</inkml:ink>
</file>

<file path=ppt/ink/ink3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40.949"/>
    </inkml:context>
    <inkml:brush xml:id="br0">
      <inkml:brushProperty name="width" value="0.025" units="cm"/>
      <inkml:brushProperty name="height" value="0.025" units="cm"/>
    </inkml:brush>
  </inkml:definitions>
  <inkml:trace contextRef="#ctx0" brushRef="#br0">27 55 15695,'0'0'5093,"-26"-52"-3332,26 50-1280,2 2-545,7 0-321,7 2-1601,-1 5-2274,3-1-2626</inkml:trace>
</inkml:ink>
</file>

<file path=ppt/ink/ink3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41.294"/>
    </inkml:context>
    <inkml:brush xml:id="br0">
      <inkml:brushProperty name="width" value="0.025" units="cm"/>
      <inkml:brushProperty name="height" value="0.025" units="cm"/>
    </inkml:brush>
  </inkml:definitions>
  <inkml:trace contextRef="#ctx0" brushRef="#br0">0 1 17200,'0'0'5397,"4"10"-4580,52 191 2543,5 17-298,-59-213-2997,0 0 0,0 0 0,0 0-1,0 0 1,1 0 0,4 5 0,-6-9-36,0 0 0,-1 0 0,1-1 0,0 1 0,0 0 0,0-1 1,-1 1-1,1-1 0,0 1 0,0-1 0,0 1 0,0-1 0,0 1 0,0-1 0,0 0 1,0 0-1,0 0 0,0 1 0,0-1 0,0 0 0,0 0 0,0 0 0,0 0 0,0-1 1,0 1-1,0 0 0,0 0 0,0-1 0,0 1 0,0 0 0,0-1 0,0 1 0,0-1 1,0 0-1,0 1 0,0-1 0,-1 1 0,1-1 0,0 0 0,-1 0 0,2 0 0,6-8 68,0-1-1,-1 1 0,0-1 0,-1 0 0,0-1 0,0 0 0,6-16 1,27-88 380,-36 101-469,-1 9-10,8-26-616,-1 0 0,-2 0 1,-1-1-1,3-49 0,-16 84-11153</inkml:trace>
  <inkml:trace contextRef="#ctx0" brushRef="#br0" timeOffset="1">236 273 16752,'0'0'9064,"70"29"-6918,-45-24-1409,-4 1-673,-1 2-96,-3 1-2530,-3 0-3108,-4-4-5316</inkml:trace>
</inkml:ink>
</file>

<file path=ppt/ink/ink3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41.765"/>
    </inkml:context>
    <inkml:brush xml:id="br0">
      <inkml:brushProperty name="width" value="0.025" units="cm"/>
      <inkml:brushProperty name="height" value="0.025" units="cm"/>
    </inkml:brush>
  </inkml:definitions>
  <inkml:trace contextRef="#ctx0" brushRef="#br0">1 146 27130,'0'0'4607,"10"-7"-3700,-4 2-883,55-44 112,-57 46-158,-1-1 1,1 0-1,-1 1 0,0-1 1,0 0-1,-1-1 0,1 1 1,-1 0-1,0-1 0,0 1 1,-1-1-1,1 0 0,-1 0 1,0 1-1,1-8 0,-2 11 4,0 1-1,0 0 0,0-1 0,0 1 0,0 0 1,0 0-1,0-1 0,0 1 0,0 0 0,0-1 1,0 1-1,0 0 0,0 0 0,0-1 0,0 1 1,0 0-1,0 0 0,0-1 0,-1 1 0,1 0 1,0 0-1,0-1 0,0 1 0,0 0 0,-1 0 1,1 0-1,0-1 0,0 1 0,-1 0 0,1 0 1,0 0-1,0 0 0,-1-1 0,1 1 0,0 0 1,0 0-1,-1 0 0,1 0 0,0 0 1,0 0-1,-1 0 0,1 0 0,0 0 0,-1 0 1,1 0-1,0 0 0,0 0 0,-1 0 0,1 0 1,0 0-1,-1 0 0,1 0 0,0 0 0,0 0 1,-1 1-1,1-1 0,0 0 0,0 0 0,0 0 1,-1 0-1,1 1 0,0-1 0,0 0 0,0 0 1,-1 1-1,1-1 0,0 0 0,0 0 0,0 1 1,-16 17-2057,-1 22-5222,11-25-155</inkml:trace>
</inkml:ink>
</file>

<file path=ppt/ink/ink3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45.267"/>
    </inkml:context>
    <inkml:brush xml:id="br0">
      <inkml:brushProperty name="width" value="0.025" units="cm"/>
      <inkml:brushProperty name="height" value="0.025" units="cm"/>
    </inkml:brush>
  </inkml:definitions>
  <inkml:trace contextRef="#ctx0" brushRef="#br0">290 65 14862,'14'-14'771,"22"-22"1358,-34 35-1854,0-1 0,0 1 0,0-1 0,0 1 0,0 0 0,0 0 0,0 0 0,1 0 0,-1 0 0,0 0 0,0 1 0,1-1 0,-1 1 0,1 0 0,-1-1 0,4 1 0,-5 1-187,0 0 1,-1-1-1,1 1 0,0 0 0,0 0 0,0 0 1,-1 0-1,1 0 0,0 0 0,-1 0 0,1 0 0,-1 0 1,1 0-1,-1 0 0,0 0 0,1 0 0,-1 0 1,0 0-1,0 1 0,0-1 0,0 0 0,0 0 1,0 0-1,0 0 0,0 1 0,-1 0 0,-3 36 563,-7-6-441,-1 0-1,-2-1 0,-1 0 1,-2-1-1,-26 36 0,27-41-130,-97 136 372,-25 42 700,131-181-1057,7-22-95,0 0 1,1 1-1,-1-1 1,0 0 0,0 0-1,1 1 1,-1-1-1,0 0 1,1 0 0,-1 0-1,0 1 1,1-1-1,-1 0 1,0 0 0,1 0-1,-1 0 1,1 0-1,-1 0 1,0 0-1,1 0 1,-1 0 0,0 0-1,1 0 1,-1 0-1,1 0 1,-1 0 0,0 0-1,1 0 1,-1 0-1,0 0 1,1-1 0,42-19 1,-38 17 39,79-39 178,157-58-1,100-3-3593,-282 85-1146,-12-1-3347</inkml:trace>
</inkml:ink>
</file>

<file path=ppt/ink/ink3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47.894"/>
    </inkml:context>
    <inkml:brush xml:id="br0">
      <inkml:brushProperty name="width" value="0.025" units="cm"/>
      <inkml:brushProperty name="height" value="0.025" units="cm"/>
    </inkml:brush>
  </inkml:definitions>
  <inkml:trace contextRef="#ctx0" brushRef="#br0">0 176 16496,'0'0'1516,"3"12"-742,18 90 76,4-2 1,68 169 0,-89-260-834,-2-3 22,0-1 0,0 0-1,0 0 1,0 0-1,1 0 1,0 0 0,0 0-1,0-1 1,1 1-1,-1-1 1,1 0-1,0 0 1,0 0 0,1-1-1,8 6 1,-11-9 2,-1 0 1,0 1-1,1-1 1,-1 0-1,0-1 0,1 1 1,-1 0-1,1 0 1,-1-1-1,0 1 1,1 0-1,-1-1 1,0 0-1,0 1 1,1-1-1,-1 0 0,0 1 1,0-1-1,0 0 1,0 0-1,0 0 1,0 0-1,0 0 1,0 0-1,0 0 0,-1 0 1,1-1-1,0 1 1,-1 0-1,1-2 1,20-45 1128,-18 41-961,26-80 699,-4-2 1,-4 0-1,-4-1 1,11-182 0,-28 265-790,4-26-534,-4 33 401,0 0 0,0 0 0,0-1-1,0 1 1,0 0 0,0 0 0,0 0 0,0 0-1,0 0 1,0 0 0,0 0 0,1 0-1,-1-1 1,0 1 0,0 0 0,0 0 0,0 0-1,0 0 1,0 0 0,0 0 0,0 0-1,0 0 1,1 0 0,-1 0 0,0 0 0,0 0-1,0 0 1,0 0 0,0 0 0,0 0-1,1 0 1,-1 0 0,0 0 0,0 0-1,0 0 1,0 0 0,0 0 0,0 0 0,0 0-1,1 0 1,-1 0 0,0 0 0,0 0-1,0 0 1,0 0 0,0 0 0,0 0 0,0 0-1,0 1 1,1-1 0,-1 0 0,0 0-1,0 0 1,0 0 0,0 0 0,0 0 0,0 0-1,0 1 1,10 17-1099,-3 9-50,-6-21 577,0-1 1,0 0-1,1 0 0,-1 0 0,1 0 0,4 6 1,-2-11-4663,-4-5 102</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56.374"/>
    </inkml:context>
    <inkml:brush xml:id="br0">
      <inkml:brushProperty name="width" value="0.025" units="cm"/>
      <inkml:brushProperty name="height" value="0.025" units="cm"/>
    </inkml:brush>
  </inkml:definitions>
  <inkml:trace contextRef="#ctx0" brushRef="#br0">31 0 20307,'0'0'3748,"0"10"-449,-2 11-1569,-5 6-866,-1 6-159,2 0-481,1-3-160,2-6-32,3-4-192,0-5-384,0-8-417,3-5-1121,1-2-1249,-1-7-2595,-2-13-8135</inkml:trace>
</inkml:ink>
</file>

<file path=ppt/ink/ink3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49.514"/>
    </inkml:context>
    <inkml:brush xml:id="br0">
      <inkml:brushProperty name="width" value="0.025" units="cm"/>
      <inkml:brushProperty name="height" value="0.025" units="cm"/>
    </inkml:brush>
  </inkml:definitions>
  <inkml:trace contextRef="#ctx0" brushRef="#br0">1 1367 19538,'0'0'2371,"10"-6"-1336,366-220 4099,210-102-4155,783-409 259,-1338 718-1126,-18 10-138,0 1 0,1 0 1,0 1-1,1 0 0,18-5 1,-33 12-44,0 1 1,0-1-1,0 0 1,-1 0-1,1 0 1,0 0-1,0 0 1,0 0-1,0 0 1,0 1-1,0-1 1,0 0-1,0 0 1,0 0-1,0 0 1,0 1-1,-1-1 1,1 0 0,0 0-1,0 0 1,0 0-1,0 0 1,0 1-1,0-1 1,0 0-1,0 0 1,1 0-1,-1 0 1,0 1-1,0-1 1,0 0-1,0 0 1,0 0-1,0 0 1,0 0-1,0 1 1,0-1-1,0 0 1,0 0-1,1 0 1,-1 0 0,0 0-1,0 0 1,0 0-1,0 1 1,0-1-1,0 0 1,1 0-1,-1 0 1,0 0-1,0 0 1,0 0-1,0 0 1,1 0-1,-1 0 1,0 0-1,0 0 1,0 0-1,0 0 1,0 0-1,1 0 1,-1 0-1,0 0 1,0 0 0,-9 11-3147,-15 1-2428</inkml:trace>
</inkml:ink>
</file>

<file path=ppt/ink/ink3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50.030"/>
    </inkml:context>
    <inkml:brush xml:id="br0">
      <inkml:brushProperty name="width" value="0.025" units="cm"/>
      <inkml:brushProperty name="height" value="0.025" units="cm"/>
    </inkml:brush>
  </inkml:definitions>
  <inkml:trace contextRef="#ctx0" brushRef="#br0">1 0 17969,'0'0'4901,"6"85"-4165,3-40-479,2 5-161,4-1-64,3-2 32,3-4-32,1-5-64,0-2-897,-7-6-1698,-7-6-2017,-6-6-1922</inkml:trace>
</inkml:ink>
</file>

<file path=ppt/ink/ink3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50.500"/>
    </inkml:context>
    <inkml:brush xml:id="br0">
      <inkml:brushProperty name="width" value="0.025" units="cm"/>
      <inkml:brushProperty name="height" value="0.025" units="cm"/>
    </inkml:brush>
  </inkml:definitions>
  <inkml:trace contextRef="#ctx0" brushRef="#br0">2 256 17873,'-1'-11'2349,"1"4"-2028,0 0 1,0 0 0,0 1-1,1-1 1,0 0 0,0 0-1,1 1 1,0-1 0,0 1-1,0-1 1,1 1-1,0 0 1,0 0 0,1 0-1,-1 0 1,1 1 0,1-1-1,-1 1 1,6-5 0,5-3 28,2 1 0,-1 0 1,2 1-1,-1 1 0,1 0 1,36-12-1,-39 16-302,0 2 0,0 0 0,0 0-1,1 2 1,-1 0 0,1 0 0,0 2 0,-1 0 0,23 3-1,-35-3-51,0 1 1,0 0-1,-1 0 0,1 0 0,0 0 0,-1 0 0,1 1 1,-1-1-1,1 1 0,-1-1 0,0 1 0,0 0 0,0 0 1,0 0-1,0 0 0,0 1 0,0-1 0,-1 0 0,1 1 1,-1-1-1,1 1 0,-1-1 0,0 1 0,0 0 0,0 0 1,-1-1-1,1 1 0,-1 0 0,1 0 0,-1 0 0,0 0 1,0 0-1,0-1 0,-1 1 0,0 6 0,-1 2 52,0 1-1,-1-1 0,0 0 0,0 0 1,-1 0-1,-1 0 0,-8 15 1,-4 0 253,0-1 0,-2 0 0,-1-2 1,0 0-1,-2-1 0,-35 27 0,54-48-80,12-11-186,21-15-115,-12 13-67,0 2 0,1 0 1,1 1-1,27-8 0,-35 13 69,-1 1 0,1 1 1,0 0-1,0 1 1,0 0-1,0 0 0,0 1 1,0 1-1,17 3 1,-26-3 82,0 0 1,0 0-1,0 0 1,0 1-1,-1-1 1,1 1-1,0 0 0,-1 0 1,1 0-1,-1 0 1,1 1-1,-1-1 1,0 0-1,0 1 1,0 0-1,0-1 1,-1 1-1,1 0 1,-1 0-1,0 0 1,1 0-1,-1 0 1,-1 0-1,1 0 1,0 0-1,-1 1 1,0-1-1,1 0 1,-2 6-1,2-1 105,-2 0 1,1 0-1,-1 0 0,0 0 0,-1 0 1,1 0-1,-2-1 0,1 1 0,-1-1 1,-7 15-1,-1-7-34,0-1 0,0 0 0,-2 0-1,1-2 1,-2 1 0,-21 15 0,26-22-54,-1 1-1,1-1 1,-1-1-1,-1 0 1,1 0 0,-1-1-1,0 0 1,0-1-1,0-1 1,0 1-1,-15 0 1,24-3-75,0 0 1,0 0-1,0 0 0,0 0 1,0 0-1,0-1 1,0 1-1,0 0 0,1-1 1,-1 0-1,0 1 0,0-1 1,0 0-1,1 0 0,-1 0 1,1 0-1,-1 0 1,1-1-1,-1 1 0,1 0 1,-1-1-1,1 1 0,0-1 1,0 1-1,0-1 0,0 0 1,0 1-1,0-1 0,0 0 1,1 0-1,-1 1 1,1-1-1,-1 0 0,1 0 1,0 0-1,-1 0 0,1 0 1,0 0-1,0 0 0,1 0 1,-1 0-1,1-3 1,0-2-327,0 0 1,1 0 0,-1 1 0,2-1 0,-1 0 0,1 1 0,0 0-1,0-1 1,0 1 0,1 1 0,5-7 0,15-13-5254,2 0-2242</inkml:trace>
</inkml:ink>
</file>

<file path=ppt/ink/ink3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50.816"/>
    </inkml:context>
    <inkml:brush xml:id="br0">
      <inkml:brushProperty name="width" value="0.025" units="cm"/>
      <inkml:brushProperty name="height" value="0.025" units="cm"/>
    </inkml:brush>
  </inkml:definitions>
  <inkml:trace contextRef="#ctx0" brushRef="#br0">0 0 19667,'0'0'8424,"0"55"-6567,0-13-736,0 3-448,0 1-193,2-1-287,6-3-129,4-6-32,2-5-32,-2-4-353,3-8-768,0-4-961,-2-9-1441,-2-6-2499,-2-4-3555</inkml:trace>
</inkml:ink>
</file>

<file path=ppt/ink/ink3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51.147"/>
    </inkml:context>
    <inkml:brush xml:id="br0">
      <inkml:brushProperty name="width" value="0.025" units="cm"/>
      <inkml:brushProperty name="height" value="0.025" units="cm"/>
    </inkml:brush>
  </inkml:definitions>
  <inkml:trace contextRef="#ctx0" brushRef="#br0">8 0 21332,'0'0'2979,"0"60"-2146,-7-20 768,6 10 97,1 2-929,0-1-193,12-5-191,4-6-257,5-3-96,0-6-64,0-3-769,-4-3-737,-5-3-736,-6 2-480,-6-6-674,0-4-1632,-11-9-4037</inkml:trace>
</inkml:ink>
</file>

<file path=ppt/ink/ink3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51.491"/>
    </inkml:context>
    <inkml:brush xml:id="br0">
      <inkml:brushProperty name="width" value="0.025" units="cm"/>
      <inkml:brushProperty name="height" value="0.025" units="cm"/>
    </inkml:brush>
  </inkml:definitions>
  <inkml:trace contextRef="#ctx0" brushRef="#br0">10 289 17745,'-1'-13'2199,"-2"3"-1497,2 4-328,-1 1 0,1-1 0,0 1 0,1-1 0,-1 1-1,1-1 1,0 0 0,1 1 0,-1-1 0,1 1 0,0-1 0,0 1 0,4-11-1,0 9-63,1-1-1,0 1 0,0 1 1,0-1-1,1 1 0,-1 0 0,1 0 1,1 1-1,-1 0 0,1 1 0,14-7 1,10-3 252,56-17 1,-26 15-409,0 3 0,1 3-1,0 2 1,104 1 0,-166 7-154,9 0-3,0 0 0,0 0 0,0 1 0,0 1 0,15 3 0,-23-4-1,0-1 1,-1 1-1,1 0 0,0 0 0,0 0 0,-1 0 1,1 0-1,-1 0 0,1 0 0,-1 0 0,1 1 1,-1-1-1,0 1 0,1-1 0,-1 1 0,0-1 0,0 1 1,0 0-1,-1-1 0,1 1 0,0 0 0,-1 0 1,1 0-1,-1 0 0,1-1 0,-1 1 0,0 0 1,0 0-1,0 0 0,0 0 0,0 0 0,0 0 0,0 0 1,-1 0-1,0 2 0,-1 3 57,-1 0 0,0 0 0,0-1 1,0 1-1,-1-1 0,0 0 0,0 0 0,0 0 1,-1-1-1,0 0 0,0 1 0,-9 5 0,-11 9 314,-40 24 0,56-39-356,-10 8-28,-1-1 1,-1 0-1,0-2 0,0 0 1,-1-2-1,0 0 0,-29 5 1,48-12-394,-8-1 276,9-6-4634,4-12-3336</inkml:trace>
</inkml:ink>
</file>

<file path=ppt/ink/ink3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04.660"/>
    </inkml:context>
    <inkml:brush xml:id="br0">
      <inkml:brushProperty name="width" value="0.025" units="cm"/>
      <inkml:brushProperty name="height" value="0.025" units="cm"/>
    </inkml:brush>
  </inkml:definitions>
  <inkml:trace contextRef="#ctx0" brushRef="#br0">32 125 14318,'-5'-11'1964,"-21"-62"2120,26 77-1042,3 25-2742,21 45 346,4-1 0,66 122 1,-51-110 67,-17-30-265,-14-27-64,1 0 0,2 0 0,1-1 1,1-1-1,22 27 0,-38-52-360,-1-1 1,1 1-1,-1 0 1,1-1-1,-1 1 0,1 0 1,-1-1-1,1 1 1,0-1-1,-1 1 0,1-1 1,0 1-1,-1-1 1,1 0-1,0 1 0,0-1 1,0 0-1,-1 1 1,1-1-1,0 0 0,0 0 1,0 0-1,-1 0 1,1 0-1,0 0 0,0 0 1,0 0-1,0 0 1,-1 0-1,1 0 0,0-1 1,0 1-1,0 0 1,0-1-1,1-1 42,-1 1 0,1-1 0,-1 0 0,0 0 0,0 0 1,0 0-1,0-1 0,0 1 0,0 0 0,0 0 0,-1 0 0,1-4 0,2-15 379,0 0 0,-2-23 0,0 37-337,2-111 1,-4 0-1,-6 0 1,-27-148-1,32 255-975,6 16-1370,9 29-4161,-3-10 1941,3 6-2345</inkml:trace>
</inkml:ink>
</file>

<file path=ppt/ink/ink3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05.225"/>
    </inkml:context>
    <inkml:brush xml:id="br0">
      <inkml:brushProperty name="width" value="0.025" units="cm"/>
      <inkml:brushProperty name="height" value="0.025" units="cm"/>
    </inkml:brush>
  </inkml:definitions>
  <inkml:trace contextRef="#ctx0" brushRef="#br0">28 429 4164,'0'0'8376,"3"-9"-5424,8-30 1286,7-47 0,-15 69-3091,-1-1 0,-1 1 0,0-1 0,-1 0 0,-5-33 1,5 50-1129,0 0-1,0 0 1,0 0 0,0 0 0,-1 0 0,1 0 0,0 0 0,-1 0 0,1 0 0,0 0 0,-1 0 0,1 0 0,-1 1 0,1-1 0,-1 0 0,0 0 0,1 1 0,-1-1 0,0 0 0,0 1 0,1-1 0,-1 0 0,0 1 0,0-1 0,0 1 0,0 0 0,0-1 0,0 1 0,0 0 0,0-1 0,1 1 0,-1 0 0,0 0 0,0 0 0,0 0 0,0 0 0,0 0 0,0 0 0,0 0 0,0 0 0,0 0 0,0 1 0,0-1 0,0 0 0,0 1 0,0-1 0,0 1 0,0-1 0,0 1 0,1-1 0,-1 1-1,0-1 1,0 1 0,1 0 0,-1 0 0,0-1 0,1 1 0,-1 0 0,1 0 0,-1 0 0,1 0 0,-1 1 0,-4 17-43,1 0 0,0 1 0,2-1 0,0 0 0,2 1 0,2 39-1,-1-34 45,0-18-20,-1-1-1,1 1 1,0 0-1,1-1 1,-1 1 0,1-1-1,3 8 1,-4-13 3,-1 0-1,1 0 0,0 1 1,-1-1-1,1 0 0,0 0 1,0 0-1,0-1 1,-1 1-1,1 0 0,0 0 1,0 0-1,0-1 1,0 1-1,0 0 0,1-1 1,-1 1-1,0-1 1,0 1-1,0-1 0,0 0 1,1 1-1,-1-1 1,0 0-1,0 0 0,1 0 1,-1 0-1,0 0 0,0 0 1,1 0-1,-1-1 1,0 1-1,0 0 0,0-1 1,1 1-1,-1 0 1,0-1-1,0 0 0,0 1 1,0-1-1,0 0 1,0 1-1,0-1 0,0 0 1,0 0-1,0 0 1,1-1-1,12-12 74,0-1 1,0 0-1,-2-1 1,15-22-1,33-41 55,-55 72-121,2 1 0,-1 0 0,1 1 0,-1 0 0,1 0 0,1 0 0,-1 0 0,16-5 0,-21 9-6,0 0 0,0 0 0,0 1-1,0-1 1,0 1 0,0-1 0,0 1-1,0 0 1,0 0 0,0 0 0,1 0-1,-1 0 1,0 0 0,0 0 0,0 1 0,0-1-1,0 1 1,0 0 0,0 0 0,0 0-1,0 0 1,0 0 0,0 0 0,-1 0 0,1 0-1,0 1 1,-1-1 0,1 1 0,-1-1-1,1 1 1,-1-1 0,0 1 0,0 0 0,0 0-1,0 0 1,0 0 0,0 0 0,0 0-1,0 0 1,0 2 0,-10-5-4,-3-8 0,-131-152 0,134 150 0,9 11-2,0 0 1,0 0-1,0-1 1,0 1-1,-1 0 1,1 0-1,0 0 1,0 0-1,0-1 1,0 1-1,0 0 1,0 0-1,0 0 1,0-1-1,0 1 1,0 0-1,0 0 1,0 0-1,1-1 0,-1 1 1,0 0-1,0 0 1,0 0-1,0 0 1,0-1-1,0 1 1,0 0-1,0 0 1,1 0-1,-1 0 1,0 0-1,0-1 1,0 1-1,0 0 1,0 0-1,1 0 1,-1 0-1,0 0 1,0 0-1,0 0 0,0 0 1,1 0-1,-1 0 1,0 0-1,0-1 1,0 1-1,1 0 1,-1 0-1,0 0 1,0 0-1,1 1 1,20-5-282,30 4-1164,-45 0 891,39-5-7311,-18-4-665,-6-2-3101</inkml:trace>
</inkml:ink>
</file>

<file path=ppt/ink/ink3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05.879"/>
    </inkml:context>
    <inkml:brush xml:id="br0">
      <inkml:brushProperty name="width" value="0.025" units="cm"/>
      <inkml:brushProperty name="height" value="0.025" units="cm"/>
    </inkml:brush>
  </inkml:definitions>
  <inkml:trace contextRef="#ctx0" brushRef="#br0">63 149 12268,'0'0'10233,"-9"-7"-8172,-26-21-59,34 28-1964,1 0 1,0-1-1,-1 1 0,1 0 1,0-1-1,-1 1 1,1 0-1,-1 0 1,1 0-1,0-1 0,-1 1 1,1 0-1,-1 0 1,1 0-1,-1 0 0,1 0 1,-1 0-1,1 0 1,0 0-1,-1 0 1,1 0-1,-1 0 0,1 0 1,-1 0-1,1 0 1,-1 0-1,1 0 0,-1 1 1,1-1-1,0 0 1,-1 0-1,1 1 1,-1-1-1,1 0 0,0 0 1,-1 1-1,1-1 1,0 0-1,-1 1 0,1-1 1,0 1-1,0-1 1,-1 0-1,1 1 1,0-1-1,0 1 0,0-1 1,0 0-1,-1 1 1,1-1-1,0 1 0,0-1 1,0 1-1,0-1 1,0 1-1,0-1 1,0 1-1,0 0 0,0 33-157,0-28 262,1 9-69,0-1 1,0 0-1,5 18 1,-6-29-11,1 1-1,0-1 1,0 0 0,0 0 0,0 0 0,0 0 0,0 0 0,1 0 0,0 0-1,-1 0 1,1 0 0,0-1 0,1 1 0,-1-1 0,0 1 0,1-1-1,-1 0 1,1 0 0,-1 0 0,5 2 0,-6-4-48,0 0-1,0 1 1,0-1 0,0 0 0,0 0 0,0 0 0,0 0-1,0 0 1,0 0 0,0 0 0,0 0 0,0 0 0,0 0-1,0-1 1,0 1 0,0 0 0,0-1 0,0 1-1,0-1 1,0 1 0,0-1 0,-1 1 0,1-1 0,0 1-1,1-2 1,12-28 476,-5-40 135,-9 66-625,-2-64 395,2 63-214,1 18-106,1 8-125,-1-14 48,-1 1 4,0 0 0,1-1 0,0 1 0,0 0 0,1-1 0,0 1 0,0-1 0,1 0 0,-1 1 0,2-1 0,6 10 0,-10-16-3,1-1 0,-1 0 0,0 1 0,1-1 0,-1 0 0,1 0 0,-1 0 0,1 0 0,0 1 1,-1-1-1,1 0 0,-1 0 0,1 0 0,-1 0 0,1 0 0,-1 0 0,1 0 0,-1 0 0,1-1 1,-1 1-1,1 0 0,-1 0 0,1 0 0,-1 0 0,1-1 0,-1 1 0,1 0 0,-1-1 0,1 1 1,-1 0-1,0-1 0,1 1 0,-1 0 0,0-1 0,1 1 0,-1-1 0,0 1 0,1-1 0,-1 1 1,0-1-1,0 1 0,1-1 0,-1 1 0,0-1 0,0 1 0,0-1 0,0 1 0,0-1 0,0 0 1,10-32 27,-10 30-28,38-163-1,-38 166 0,0-1 0,0 1 0,0-1 0,0 1 0,0-1 0,0 1 0,0 0 0,0-1 0,0 1 0,1-1 0,-1 1 0,0-1 0,0 1 0,0 0 0,0-1 0,1 1 0,-1-1 0,0 1 0,0 0 0,1-1 0,-1 1 0,0 0 0,1-1 0,-1 1 0,0 0 0,1 0 0,-1-1 0,0 1 0,1 0 0,-1 0 0,1-1 0,-1 1 0,1 0 0,-1 0 0,0 0 0,1 0 0,-1 0 0,1 0 0,-1 0 0,1 0 0,-1 0 0,1 0 0,-1 0 0,0 0 0,1 0 0,-1 0 0,1 0 0,-1 0 0,1 1 0,-1-1 0,0 0 0,1 0 0,-1 1 0,0-1 0,1 0 0,-1 0 0,1 1 0,-1-1 0,0 0 0,0 1 0,1-1 0,-1 0 0,0 1 0,0-1 0,1 0 0,-1 1 0,0-1 0,0 1 0,0 0 0,18 33 0,-17-31 0,5 13 0,9 22 0,-15-37 0,1 1 0,0-1 0,-1 1 0,1-1 0,0 1 0,0-1 0,0 0 0,0 1 0,0-1 0,0 0 0,1 0 0,-1 0 0,0 0 0,0 0 0,1 0 0,-1 0 0,3 1 0,-3-3 0,0 0 0,0 1 0,0-1 0,0 0 0,0 0 0,-1 0 0,1 0 0,0 0 0,0 0 0,-1 0 0,1 0 0,-1 0 0,1 0 0,-1 0 0,0 0 0,1 0 0,-1 0 0,0 0 0,0-1 0,1 1 0,-1 0 0,0 0 0,0 0 0,0 0 0,-1-2 0,2-2 0,1-23 0,-2 22 0,0 0 0,1-1 0,-1 1 0,1-1 0,0 1 0,1 0 0,0 0 0,0 0 0,0 0 0,0 0 0,1 0 0,5-8 0,-7 13 0,0 1 0,0-1 0,-1 1 0,1-1 0,0 1 0,0 0 0,0-1 0,0 1 0,0 0 0,0 0 0,0 0 0,0-1 0,-1 1 0,1 0 0,0 0 0,0 0 0,0 1 0,0-1 0,0 0 0,0 0 0,0 0 0,0 1 0,0-1 0,-1 0 0,1 1 0,0-1 0,0 1 0,0-1 0,-1 1 0,1-1 0,0 1 0,0 0 0,-1-1 0,1 1 0,-1 0 0,1 0 0,-1-1 0,1 1 0,-1 0 0,1 0 0,-1 0 0,1 1 0,22 44 0,-20-38 0,0-1 13,-3-5-25,1 1-1,0-1 1,0 1-1,0-1 1,0 1-1,1-1 1,-1 0-1,0 1 1,1-1-1,0 0 1,-1 0-1,3 2 1,-2-36-7494,-2 7 827,0-6-4259</inkml:trace>
</inkml:ink>
</file>

<file path=ppt/ink/ink3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08.193"/>
    </inkml:context>
    <inkml:brush xml:id="br0">
      <inkml:brushProperty name="width" value="0.025" units="cm"/>
      <inkml:brushProperty name="height" value="0.025" units="cm"/>
    </inkml:brush>
  </inkml:definitions>
  <inkml:trace contextRef="#ctx0" brushRef="#br0">1 658 17360,'0'0'11585,"0"9"-11612,0-6 8,1 53 214,-1-53-176,0-1 0,1 0 0,-1 1 0,0-1 0,1 0 0,-1 0 0,1 0 1,0 1-1,-1-1 0,1 0 0,0 0 0,0 0 0,1 0 0,-1 0 0,0-1 0,1 1 1,-1 0-1,1-1 0,-1 1 0,1 0 0,0-1 0,0 0 0,0 1 0,-1-1 1,4 1-1,-4-2-9,0 0 1,0 0 0,0 0-1,0-1 1,0 1-1,1 0 1,-1 0 0,0-1-1,0 1 1,0-1 0,0 1-1,0-1 1,0 1 0,0-1-1,0 0 1,-1 0-1,1 1 1,0-1 0,0 0-1,0 0 1,-1 0 0,1 0-1,-1 0 1,1 0 0,0 0-1,-1 0 1,0 0-1,1 0 1,-1 0 0,0 0-1,1 0 1,-1-2 0,8-43 338,-7 41-318,3-31 219,-2-2 0,-6-71 0,2 89-115,-1 0-1,-1 0 1,0 0-1,-2 1 1,0 0 0,-18-37-1,24 57-130,0-1 1,-1 0-1,1 0 0,0 0 0,0 0 0,0 0 0,0 0 0,0 0 0,0 0 0,0 1 1,0-1-1,0 0 0,-1 0 0,1 0 0,0 0 0,0 0 0,0 0 0,0 0 1,0 0-1,0 0 0,0 0 0,-1 0 0,1 0 0,0 0 0,0 0 0,0 0 0,0 0 1,0 0-1,0 0 0,-1 0 0,1 0 0,0 0 0,0 0 0,0 0 0,0 0 0,0 0 1,0 0-1,-1 0 0,1 0 0,0 0 0,0 0 0,0-1 0,0 1 0,0 0 1,0 0-1,0 0 0,0 0 0,0 0 0,-1 0 0,1 0 0,0 0 0,0-1 0,0 1 1,0 23-7,7 29-16,2-6 26,-6-28 34,1 1 0,0-1 0,10 24 0,-11-37-14,0 0 0,0 0 0,1-1 0,-1 0 0,1 1 0,0-1 0,5 3 0,19 23 122,-21-17-150,-3-5 0,0-1 0,1 0 0,-1-1 0,1 1 0,10 9 0,-14-15 0,-1-1 0,1 1 0,0-1 0,0 1 0,-1-1 0,1 1 0,0-1 0,0 0 0,-1 1 0,1-1 0,0 0 0,0 0 0,0 1 0,0-1 0,-1 0 0,1 0 0,0 0 0,0 0 0,0 0 0,0 0 0,0-1 0,-1 1 0,3 0 0,-1-2 0,-1 1 0,1 0 0,-1-1 0,1 1 0,-1 0 0,0-1 0,1 0 0,-1 1 0,0-1 0,0 0 0,0 0 0,0 1 0,0-1 0,1-4 0,3-14 0,0 1 0,-1-1 0,-1-1 0,0 1 0,-2 0 0,-1-1 0,0 1 0,-1-1 0,-6-25 0,0 18 0,7 26 0,0 1 0,0 0 0,-1 0 0,1 0 0,0 0 0,-1 0 0,1 0 0,-1 0 0,1 0 0,-1 0 0,0 0 0,1 0 0,-1 0 0,0 0 0,0 1 0,0-1 0,0 0 0,1 0 0,-1 1 0,0-1 0,0 1 0,-2-1 0,2 2 0,0 0 0,0 1 0,1-1 0,-1 1 0,0 0 0,0-1 0,1 1 0,-1 0 0,1-1 0,-1 1 0,1 0 0,0-1 0,0 1 0,0 0 0,0 0 0,0 2 0,0 0 0,-6 142 0,33-183 0,-25 33 0,0 0 0,0 1 0,0-1 0,1 1 0,-1 0 0,1 0 0,0 0 0,0 0 0,1 0 0,-1 1 0,0-1 0,1 1 0,-1 0 0,1 0 0,0 0 0,0 0 0,0 1 0,0 0 0,0 0 0,0 0 0,0 0 0,0 0 0,0 1 0,0 0 0,1 0 0,-1 0 0,0 0 0,0 1 0,0 0 0,0 0 0,0 0 0,6 2 0,-8-2 0,0-1 0,1 1 0,-1-1 0,0 1 0,0-1 0,0 0 0,0 0 0,0 0 0,0 0 0,0 0 0,1 0 0,-1-1 0,0 1 0,0-1 0,0 1 0,0-1 0,0 0 0,0 0 0,0 0 0,-1 0 0,1 0 0,0 0 0,0-1 0,-1 1 0,1 0 0,-1-1 0,1 0 0,-1 1 0,0-1 0,1 0 0,-1 1 0,0-1 0,0 0 0,0 0 0,0 0 0,0-4 0,2-4 0,-2 1 0,1-1 0,-1 0 0,-1 0 0,0 0 0,-2-18 0,2 27 1,1 0-1,-1 1 1,0-1 0,0 0 0,0 0-1,0 1 1,0-1 0,0 0-1,0 0 1,0 1 0,-1-1 0,1 0-1,0 0 1,0 1 0,-1-1-1,1 0 1,0 1 0,-1-1 0,1 0-1,0 1 1,-1-1 0,1 1-1,-1-1 1,1 1 0,-1-1-1,0 1 1,1-1 0,-1 1 0,1-1-1,-1 1 1,0 0 0,1-1-1,-1 1 1,0 0 0,0 0 0,1-1-1,-1 1 1,0 0 0,1 0-1,-1 0 1,0 0 0,0 0 0,1 0-1,-2 0 1,1 0-5,1 1 1,-1-1-1,1 0 0,-1 0 1,1 1-1,-1-1 1,1 0-1,-1 1 0,1-1 1,0 0-1,-1 1 0,1-1 1,0 1-1,-1-1 0,1 1 1,0-1-1,-1 1 1,1-1-1,0 1 0,0-1 1,-1 1-1,1-1 0,0 1 1,0-1-1,0 1 0,0 0 1,0-1-1,0 1 0,0-1 1,0 1-1,0-1 1,0 1-1,0 0 0,0-1 1,1 1-1,-1-1 0,0 1 1,0-1-1,0 1 0,1-1 1,-1 1-1,0-1 0,1 1 1,0 0-102,-1-1 0,1 0 0,-1 0 0,1 1 0,0-1 0,-1 0 0,1 0 0,0 0 0,-1 0 0,1 0 0,-1 0 1,1 0-1,0 0 0,-1 0 0,1 0 0,0 0 0,-1 0 0,1 0 0,-1 0 0,1-1 0,0 1 0,-1 0 0,1 0 0,-1-1 0,1 1 0,-1 0 0,1-1 0,-1 1 0,1-1 0,-1 1 0,1-1 1,-1 1-1,1-1 0,-1 1 0,0-1 0,1 0 0,15-20-2637,-4 2 395,-2-1 0,11-26 0,-17 35 2296,0 0 1,-1 0 0,0 0-1,-1-1 1,0 1 0,0-13-1,-2 22 1808,1 41 2035,-2-28-3191,1-3-372,1 11 534,2-19-490,4-13-150,-7 12-126,0 0 1,1 0-1,-1 0 0,0 0 0,1 0 0,-1 0 1,1 0-1,-1 0 0,1 0 0,-1 0 1,1 1-1,0-1 0,-1 0 0,1 0 1,0 1-1,0-1 0,-1 0 0,1 1 0,0-1 1,0 1-1,0-1 0,0 1 0,0-1 1,0 1-1,0-1 0,0 1 0,0 0 0,0 0 1,0 0-1,0-1 0,0 1 0,0 0 1,0 0-1,0 1 0,0-1 0,0 0 1,0 0-1,0 0 0,0 1 0,0-1 0,0 0 1,0 1-1,0-1 0,0 1 0,0-1 1,0 1-1,0 0 0,-1-1 0,1 1 1,0 0-1,0-1 0,-1 1 0,1 0 0,0 0 1,-1 0-1,1 1 0,8 8 233,-1 1 0,0 0 0,8 18 0,-10-18 439,23 27 911,-25-34-1413,0-1 1,-1 1 0,0 0 0,0 0 0,0 1 0,0-1 0,-1 1-1,1-1 1,-1 1 0,0 0 0,-1 0 0,1 0 0,-1 0-1,0 0 1,1 7 0,-2-11-165,0 2 43,0-1-1,1 1 1,-1 0 0,0 0-1,-1 0 1,1-1 0,0 1-1,-1 0 1,1 0 0,-2 2-1,0-3-13,1-1-1,-1 1 0,0-1 1,0 0-1,0 0 1,0 1-1,1-1 0,-1-1 1,-1 1-1,1 0 0,0 0 1,-4 0-1,6-1-31,-1 1 0,1-1 0,-1 0 0,0 1 0,1-1 0,-1 0 0,0 0 0,1 1 0,-1-1 0,0 0 0,0 0 0,1 0 0,-1 0 0,0 0 0,1 0 0,-1 0 0,0 0 0,0-1 0,1 1 0,-1 0 0,0 0 0,1 0 0,-1-1 0,0 1 0,0-18 0,2-1 0,11-155-2342,-2 70 1059,-10 98 1151,1 5 151,-1 1-1,0-1 1,1 0-1,-1 0 1,0 0-1,0 1 1,0-1-1,0 0 1,0 0-1,0 0 1,0 0-1,0 1 1,0-1-1,0 0 1,0 0-1,-1 0 1,1 1-1,0-1 1,0 0-1,-1 0 1,1 0-1,-1 1 1,1-1-1,-1 0 1,1 1-1,-1-1 1,1 0-1,-1 1 1,0-1-1,1 1 1,-1-1-1,0 1 1,1-1-1,-1 1 1,0 0-1,0-1 1,0 1-1,-5-6 1753,6-3-3452,10-13-4089,-5 10 6699,-1-38 2942,-10 36-1169,5 14-2646,0 1 0,0-1 0,0 0 0,0 1 0,0-1 0,0 1 0,1-1 0,-1 1 0,0 0 0,0-1 0,1 1 0,-1 0 0,0-1 0,1 1 0,-1 0 0,0 0 0,1 0 0,-1-1 0,1 1 0,0 0 0,-1 1 0,-2 2-56,0 1 0,0-1 0,1 1 0,-1-1 0,1 1 0,0 0 0,1-1 0,-1 1 0,1 0 0,0 0 0,0 0 0,1 0 0,-1 0 0,1 8 0,6-12 0,-1 0 0,0 0 0,0-1 0,0 0 0,1 0 0,-1-1 0,6-1 0,-8 2 0,5-2 0,1 0 0,0 0 0,0 1 0,0 1 0,-1 0 0,14 1 0,-20-1 0,-1 0 0,1 1 0,-1-1 0,1 1 0,-1-1 0,1 1 0,-1-1 0,0 1 0,1 0 0,-1 0 0,0 0 0,0 0 0,1 0 0,-1 0 0,0 0 0,0 0 0,0 0 0,1 2 0,-1 0 0,-1-1 0,1 0 0,0 1 0,-1-1 0,1 1 0,-1 0 0,1-1 0,-1 1 0,0-1 0,0 1 0,-1-1 0,1 1 0,0-1 0,-2 5 0,0-2 0,1 0 0,-1-1 0,-1 1 0,1-1 0,-1 1 0,1-1 0,-1 0 0,-4 5 0,5-7 0,1 0 0,-1 0 0,0 0 0,0 0 0,0 0 0,-1-1 0,1 1 0,0 0 0,-1-1 0,1 0 0,0 1 0,-1-1 0,0 0 0,1 0 0,-1-1 0,-3 2 0,6-3-56,-1 1 0,1 0 0,0-1 0,-1 1 0,1-1 0,0 1 1,0 0-1,-1-1 0,1 1 0,0-1 0,0 1 0,0-1 0,-1 1 0,1-1 0,0 1 0,0-1 0,0 1 0,0-1 1,0 1-1,0-1 0,0 1 0,0-1 0,0 1 0,0-1 0,0 1 0,1-1 0,-1 1 0,0-1 0,0 1 0,0-1 0,1 1 1,-1 0-1,0-1 0,0 1 0,1-1 0,-1 1 0,0 0 0,1-1 0,0 0 0,12-20-4711,0 7-1324,2-3-2402</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56.719"/>
    </inkml:context>
    <inkml:brush xml:id="br0">
      <inkml:brushProperty name="width" value="0.025" units="cm"/>
      <inkml:brushProperty name="height" value="0.025" units="cm"/>
    </inkml:brush>
  </inkml:definitions>
  <inkml:trace contextRef="#ctx0" brushRef="#br0">16 1 17521,'0'0'12331,"-16"28"-15758,35-21-1089,2 3-3812</inkml:trace>
</inkml:ink>
</file>

<file path=ppt/ink/ink3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09.371"/>
    </inkml:context>
    <inkml:brush xml:id="br0">
      <inkml:brushProperty name="width" value="0.025" units="cm"/>
      <inkml:brushProperty name="height" value="0.025" units="cm"/>
    </inkml:brush>
  </inkml:definitions>
  <inkml:trace contextRef="#ctx0" brushRef="#br0">1 449 12780,'2'3'10850,"4"5"-5143,34 44-3131,-15-19-2208,-18-22-287,1-1 0,0 0 0,1 0 0,0-1 0,18 15 0,-26-23-81,-1-1 0,0 0 0,1 1 0,-1-1 0,1 1 0,-1-1 0,1 0 0,0 1 0,-1-1 0,1 0 0,-1 0 0,1 0 0,0 1 0,-1-1 0,1 0 0,-1 0 0,1 0 0,0 0 0,-1 0 0,1 0 0,0 0 0,-1 0 0,1 0 0,-1 0 0,1-1 0,0 1 0,-1 0 0,1 0 0,-1-1 0,1 1 0,-1 0 0,1 0 0,0-1 0,-1 1 0,1-1 0,-1 1 0,0-1 0,1 1 0,-1 0 0,1-1 0,-1 0 0,0 1 0,1-1 0,-1 1 0,0-1 0,0 1 0,1-1 0,-1 0 0,0 1 0,0-1 0,0 1 0,0-1 0,0 0 0,0 1 0,0-1 0,0 0 0,1-44 0,-2 37 0,0-3 0,-1-1 0,0 1 0,-1 0 0,0 0 0,-1 0 0,0 0 0,-1 1 0,0-1 0,0 1 0,-9-11 0,14 21 0,0-1 0,0 1 0,-1-1 0,1 0 0,0 1 0,0-1 0,-1 1 0,1-1 0,0 1 0,-1-1 0,1 1 0,-1-1 0,1 1 0,-1-1 0,1 1 0,-1-1 0,1 1 0,-1 0 0,1-1 0,-1 1 0,1 0 0,-1-1 0,0 1 0,1 0 0,-1 0 0,1 0 0,-1 0 0,0-1 0,0 1 0,1 1-92,0 0 1,-1 0-1,1 1 0,0-1 1,0 0-1,1 0 0,-1 0 1,0 0-1,0 0 0,0 0 1,1 0-1,-1 0 0,0 0 0,1 0 1,-1 0-1,1 0 0,-1-1 1,1 1-1,0 0 0,-1 0 1,1 0-1,1 1 0,1 0-696,1 0 0,-1 0 0,1-1 0,-1 1 0,1-1-1,-1 1 1,1-1 0,0 0 0,0-1 0,0 1 0,-1-1 0,1 1-1,0-1 1,0 0 0,0-1 0,0 1 0,0-1 0,0 1-1,-1-1 1,1 0 0,0-1 0,5-2 0,-6 3 520,0-1 0,0 0 0,0 1 0,0-1 0,0-1 1,0 1-1,-1 0 0,1-1 0,-1 1 0,0-1 0,3-4 0,3-14 2710,-9-4 3684,1 25-6009,0 0 0,0-1 1,0 1-1,0 0 0,0-1 1,0 1-1,-1 0 0,1-1 1,0 1-1,0 0 0,-1-1 1,1 1-1,0 0 1,0 0-1,-1-1 0,1 1 1,0 0-1,0 0 0,-1 0 1,1-1-1,0 1 0,-1 0 1,1 0-1,0 0 0,-1 0 1,1 0-1,0 0 0,-1 0 1,1 0-1,-1 0 1,1 0-1,0 0 0,-1 0 1,1 0-1,0 0 0,-1 0 1,1 0-1,0 0 0,-1 0 1,1 0-1,0 0 0,-1 1 1,1-1-1,0 0 1,-1 0-1,1 0 0,0 1 1,-1-1-1,1 0 0,0 1 1,-15 13 1482,13-5-1273,-1-1-1,1 1 1,0 0 0,1-1-1,0 1 1,1 0-1,-1 0 1,2 0-1,-1 0 1,1 0-1,4 13 1,-5-22-303,0 1 0,1 0 0,-1 0 0,0 0 0,1 0 0,-1 0 0,1 0 0,-1 0 0,1 0 0,0-1 0,-1 1 0,1 0 1,0-1-1,0 1 0,0 0 0,-1-1 0,1 1 0,0-1 0,0 1 0,0-1 0,0 1 0,0-1 0,0 0 0,0 1 0,0-1 0,0 0 0,0 0 0,0 0 0,0 0 0,0 0 0,0 0 1,0 0-1,0 0 0,0 0 0,0 0 0,0-1 0,0 1 0,0 0 0,0-1 0,0 1 0,-1-1 0,1 1 0,0-1 0,0 1 0,0-1 0,0 0 0,-1 1 0,2-2 0,4-3 113,-1 1-1,0-1 0,-1 0 1,1-1-1,6-10 0,3-11-244,-2-2 0,-1 0-1,-1 0 1,-1-1 0,-2 0 0,4-33-1,-13 89 134,1-19 40,0 0 1,1 0-1,-1 0 0,1 0 0,1-1 0,-1 1 0,1 0 0,0 0 0,1 0 0,0 0 0,4 11 0,-6-18-49,1 1 1,-1-1-1,0 1 0,1-1 0,-1 0 0,1 1 0,-1-1 0,0 0 0,1 1 0,-1-1 0,1 0 0,-1 1 0,1-1 0,-1 0 0,1 0 0,-1 0 1,1 0-1,-1 1 0,1-1 0,-1 0 0,1 0 0,0 0 0,-1 0 0,1 0 0,-1 0 0,1 0 0,-1 0 0,1 0 0,-1-1 0,1 1 0,-1 0 0,2-1 1,11-16 401,3-30-44,-16 44-378,7-25 11,-2-1-1,2-46 1,-6 60-8,-1 0 1,0-1-1,-2 2 1,0-1-1,0 0 1,-9-26-1,11 39 1,0 1 0,-1-1 0,1 1 0,-1 0 0,1 0 0,-1-1 0,1 1 0,-1 0 0,0 0 0,0-1 0,1 1 0,-1 0 0,0 0 0,0 0 0,0 0 0,-2-1 0,-3 16 0,4 43 0,2-52 0,-1 11 0,2-1 0,0 1 0,1-1 0,0 0 0,1 0 0,9 25 0,-11-35 0,1-1 0,0 1 0,1-1 0,-1 1 0,1-1 0,0 0 0,0 0 0,0-1 0,1 1 0,-1-1 0,1 1 0,0-1 0,0 0 0,0 0 0,0-1 0,1 1 0,-1-1 0,1 0 0,-1 0 0,1-1 0,0 1 0,0-1 0,0 0 0,8 1 0,-6-1 0,0 0 0,0-1 0,0 0 0,0 0 0,0 0 0,0-1 0,9-2 0,-14 2 0,0 0 0,1-1 0,-1 1 0,0 0 0,0-1 0,0 0 0,0 1 0,0-1 0,0 0 0,-1 0 0,1 0 0,0 0 0,-1-1 0,0 1 0,1 0 0,-1-1 0,0 1 0,0 0 0,0-1 0,-1 1 0,1-1 0,0-3 0,8-28 0,-3 17 0,-1-1 0,-1-1 0,0 1 0,-2 0 0,0-1 0,-1 0 0,-1-27 0,0 46 0,-1-1 0,1 1 0,0 0 0,0-1 0,0 1 0,0-1 0,0 1 0,0 0 0,-1-1 0,1 1 0,0 0 0,0-1 0,-1 1 0,1 0 0,0-1 0,0 1 0,-1 0 0,1-1 0,0 1 0,-1 0 0,1 0 0,-1 0 0,1-1 0,0 1 0,-1 0 0,1 0 0,0 0 0,-1 0 0,1 0 0,-1 0 0,1-1 0,-1 1 0,1 0 0,0 0 0,-1 0 0,1 1 0,-1-1 0,1 0 0,0 0 0,-1 0 0,1 0 0,-1 0 0,1 0 0,0 0 0,-1 1 0,1-1 0,0 0 0,-1 0 0,1 1 0,0-1 0,-1 0 0,1 0 0,0 1 0,-1-1 0,1 1 0,-17 19 0,14-11 0,1-1 0,1 1 0,-1-1 0,1 1 0,1 0 0,0 10 0,0-17 0,0 0 0,0 0 0,0 0 0,0 0 0,0 0 0,1 0 0,-1 0 0,1 0 0,-1 0 0,1 0 0,0 0 0,0-1 0,0 1 0,0 0 0,0 0 0,0-1 0,0 1 0,1-1 0,-1 1 0,0-1 0,1 0 0,-1 1 0,1-1 0,0 0 0,-1 0 0,1 0 0,0 0 0,0 0 0,0 0 0,-1-1 0,5 2 0,0-2 0,0 0 0,1 0 0,-1-1 0,0 0 0,0 0 0,1 0 0,-1-1 0,0 0 0,-1 0 0,1 0 0,0-1 0,-1 0 0,1 0 0,-1 0 0,0-1 0,0 0 0,0 0 0,0 0 0,-1 0 0,7-9 0,-7 3-1288,-11 7-2394,-10 3-4769</inkml:trace>
</inkml:ink>
</file>

<file path=ppt/ink/ink3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09.716"/>
    </inkml:context>
    <inkml:brush xml:id="br0">
      <inkml:brushProperty name="width" value="0.025" units="cm"/>
      <inkml:brushProperty name="height" value="0.025" units="cm"/>
    </inkml:brush>
  </inkml:definitions>
  <inkml:trace contextRef="#ctx0" brushRef="#br0">3 17 19218,'0'0'7527,"-3"0"-2658,14-4-5830,-2-1-3107,0-3-6246</inkml:trace>
</inkml:ink>
</file>

<file path=ppt/ink/ink3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11.001"/>
    </inkml:context>
    <inkml:brush xml:id="br0">
      <inkml:brushProperty name="width" value="0.025" units="cm"/>
      <inkml:brushProperty name="height" value="0.025" units="cm"/>
    </inkml:brush>
  </inkml:definitions>
  <inkml:trace contextRef="#ctx0" brushRef="#br0">12 407 15599,'0'0'4068,"1"-9"-2910,0 4-1023,-1 3-10,1 0 1,-1 0-1,0 0 0,1 0 1,-1 0-1,1 1 0,-1-1 0,1 0 1,0 0-1,0 0 0,0 1 1,0-1-1,0 0 0,0 1 1,0-1-1,1 1 0,-1-1 1,0 1-1,1 0 0,-1-1 1,1 1-1,0 0 0,-1 0 1,1 0-1,0 0 0,0 0 1,0 1-1,-1-1 0,1 1 0,3-1 1,1-1 298,1 0-1,0 0 1,-1 0 0,1-1 0,-1 0 0,0 0-1,0 0 1,0-1 0,0 0 0,-1 0-1,9-9 1,-12 11-377,1 0-1,-1 0 1,0-1-1,-1 1 1,1-1-1,0 0 1,-1 1-1,1-1 1,-1 0-1,0 0 1,0 0-1,0 0 1,-1 0-1,1 0 1,0 0-1,-1 0 1,0 0-1,0 0 1,0 0-1,0 0 1,0 0 0,-1 0-1,1 0 1,-1 0-1,0 0 1,0 0-1,0 0 1,0 0-1,-2-3 1,1 4-35,1 0 0,0 0 1,-1 0-1,1 0 1,-1 0-1,0 1 0,1-1 1,-1 1-1,0-1 1,0 1-1,0-1 0,0 1 1,0 0-1,0 0 1,-1 0-1,1 0 0,0 0 1,-1 1-1,1-1 1,0 1-1,-1-1 0,1 1 1,-1 0-1,1 0 1,0 0-1,-1 0 0,1 0 1,-1 1-1,1-1 1,0 1-1,-4 1 0,2-1-20,0 1 0,0-1 1,0 1-1,0 0 0,0 1 0,1-1 0,-1 1 0,1-1 0,-1 1 0,1 0 0,0 0 0,0 1 0,0-1 0,1 1 0,-1-1 0,-3 7 0,3-1-3,0 0-1,0 1 1,0-1-1,1 0 1,1 1-1,0-1 1,0 1-1,1 0 1,0-1-1,0 1 1,3 10 0,-3-17 10,1 0 0,0-1 0,-1 1 1,1-1-1,0 0 0,0 1 1,1-1-1,-1 0 0,0 1 0,1-1 1,-1 0-1,1 0 0,0 0 1,0 0-1,0 0 0,0-1 1,0 1-1,2 1 0,0-2 3,-1 0-1,0 0 1,0 0-1,1-1 1,-1 1-1,0-1 1,1 0-1,-1 0 1,0 0-1,1 0 0,-1-1 1,0 1-1,1-1 1,-1 0-1,0 0 1,0 0-1,0 0 1,4-2-1,13-8 34,1 0-1,-1-1 0,-1-1 0,20-18 0,-15 13-6,47-30-1,-62 44-30,0-1 1,0 1-1,1 1 0,-1 0 0,1 0 0,0 1 0,0 0 1,-1 0-1,17 1 0,-24 0 19,-1 1 1,0 0-1,1 0 1,-1 0-1,0 0 1,1 0-1,-1 1 1,0-1-1,1 0 1,-1 1-1,0-1 1,0 1-1,1-1 1,-1 1-1,0-1 1,0 1-1,0 0 1,0 0-1,0 0 1,0-1-1,0 1 0,0 0 1,0 0-1,0 0 1,0 1-1,0-1 1,0 2-1,6 7 612,-24-35-622,0 0 1,-21-42-1,3 3-9,34 63 7,0 0-1,0 0 1,0 0-1,0 0 1,0 0 0,1-1-1,-1 1 1,0 0-1,1 0 1,-1-1 0,1 1-1,-1 0 1,1-1-1,0 1 1,0-1 0,-1 1-1,1-1 1,0 1-1,0 0 1,0-1 0,1 1-1,-1-1 1,1-1-1,0 2-19,1 0 0,0 0-1,0 0 1,0 0-1,-1 0 1,1 1 0,0-1-1,0 0 1,0 1-1,0 0 1,0-1 0,4 1-1,8-2-219,-4 0-1725,1 0 1,-1-1-1,20-8 1,2-5-7292</inkml:trace>
</inkml:ink>
</file>

<file path=ppt/ink/ink3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12.812"/>
    </inkml:context>
    <inkml:brush xml:id="br0">
      <inkml:brushProperty name="width" value="0.025" units="cm"/>
      <inkml:brushProperty name="height" value="0.025" units="cm"/>
    </inkml:brush>
  </inkml:definitions>
  <inkml:trace contextRef="#ctx0" brushRef="#br0">0 141 17969,'1'0'182,"0"0"-1,0 0 1,0 0-1,-1 0 1,1 1 0,0-1-1,0 0 1,0 0-1,0 1 1,0-1-1,-1 0 1,1 1 0,0-1-1,0 1 1,-1-1-1,1 1 1,0-1 0,-1 1-1,1 0 1,0-1-1,-1 1 1,1 0-1,-1-1 1,1 1 0,0 1-1,14 24 197,-12-21 123,25 52 588,25 68 1,6 13 575,-59-138-1633,0 0 0,0 0 0,0 0 1,0 0-1,0-1 0,0 1 0,0 0 1,0 0-1,0 0 0,0 0 0,0 0 0,1 0 1,-1 0-1,0 0 0,0 0 0,0-1 1,0 1-1,0 0 0,0 0 0,1 0 1,-1 0-1,0 0 0,0 0 0,0 0 1,0 0-1,0 0 0,1 0 0,-1 0 0,0 0 1,0 0-1,0 0 0,0 0 0,0 0 1,1 0-1,-1 0 0,0 0 0,0 0 1,0 0-1,0 1 0,0-1 0,0 0 1,1 0-1,-1 0 0,0 0 0,0 0 1,0 0-1,0 0 0,0 0 0,0 1 0,0-1 1,0 0-1,0 0 0,0 0 0,1 0 1,-1 0-1,0 0 0,0 1 0,0-1 1,0 0-1,0 0 0,0 0 0,0 0 1,0 0-1,0 1 0,0-1 0,3-19 599,-4-30-427,-1 30-111,-1 0 0,0 0 0,-2 1 0,-1-1 0,0 1 0,-1 0 0,-1 0 0,0 1 0,-2 0 0,0 1 0,-17-23 0,15 30 165,6 13-147,9 21-133,-1-20 22,1 0-1,-1 0 1,1 0 0,0 0-1,1-1 1,-1 1 0,1-1-1,0 0 1,0 0-1,0-1 1,1 1 0,-1-1-1,1 0 1,0 0 0,0 0-1,0-1 1,0 0-1,6 2 1,-7-2 4,0-1 1,0 0-1,1 0 0,-1-1 1,0 1-1,0-1 0,1 0 0,-1 0 1,0 0-1,1-1 0,-1 1 1,0-1-1,0 0 0,1 0 1,-1-1-1,0 1 0,0-1 0,0 0 1,-1 0-1,1 0 0,0-1 1,-1 1-1,6-6 0,-1-1 13,-1-1-1,0 1 0,0-1 0,-1 0 1,-1-1-1,0 0 0,0 1 1,-1-2-1,-1 1 0,0 0 1,0-1-1,-1 1 0,0-1 1,-1 0-1,-1 0 0,0 0 0,-2-20 1,1 29-11,0 0 0,0 0-1,0 0 1,0 0 0,-1 0 0,1 0 0,-1 0 0,0 1-1,1-1 1,-1 0 0,-1 1 0,1 0 0,0-1 0,0 1-1,-1 0 1,0 0 0,-3-2 0,5 4-11,0-1 0,0 0 0,0 1 0,0-1 0,0 0 0,-1 1-1,1 0 1,0-1 0,0 1 0,0 0 0,0-1 0,-1 1 0,1 0 0,0 0 0,0 0 0,-1 0 0,1 0 0,0 0 0,0 1 0,0-1-1,-1 0 1,1 1 0,0-1 0,0 0 0,0 1 0,0 0 0,0-1 0,0 1 0,0 0 0,0-1 0,0 1 0,0 0 0,0 0 0,0 0-1,0 0 1,1 0 0,-1 0 0,0 0 0,1 0 0,-1 0 0,1 0 0,-1 0 0,1 0 0,-1 0 0,1 2 0,-5 13-24,2 0 0,0 0-1,1 1 1,1-1 0,1 0 0,1 23 0,2-7 35,1 1-1,11 38 1,-13-62 7,1-1 0,0 1 1,0 0-1,1-1 0,0 0 1,0 0-1,1 0 0,0 0 1,7 8-1,-10-14-36,0-1 1,0 1-1,0-1 0,0 1 1,0-1-1,0 1 1,0-1-1,1 0 0,-1 0 1,0 0-1,1 0 1,-1-1-1,1 1 0,-1-1 1,1 1-1,-1-1 1,1 0-1,0 0 0,-1 0 1,1 0-1,-1-1 1,1 1-1,-1-1 0,1 1 1,-1-1-1,0 0 1,1 0-1,-1 0 0,0 0 1,1-1-1,-1 1 1,0 0-1,0-1 0,0 0 1,0 1-1,0-1 0,1-3 1,46-47-4033,-10-9-3763,-16 16-478</inkml:trace>
</inkml:ink>
</file>

<file path=ppt/ink/ink3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13.294"/>
    </inkml:context>
    <inkml:brush xml:id="br0">
      <inkml:brushProperty name="width" value="0.025" units="cm"/>
      <inkml:brushProperty name="height" value="0.025" units="cm"/>
    </inkml:brush>
  </inkml:definitions>
  <inkml:trace contextRef="#ctx0" brushRef="#br0">60 412 14446,'0'0'8386,"-9"9"-6144,4-3-1999,0 1 0,0-1 0,0 1 0,1 0 0,0 1 0,0-1 0,0 0 0,1 1-1,1 0 1,-1 0 0,1 0 0,1 0 0,-2 15 0,2-9 139,1-1 1,1 1-1,3 21 0,-4-33-363,1 0-1,-1 0 0,1 0 1,0 0-1,-1-1 0,1 1 1,0 0-1,0 0 1,0-1-1,0 1 0,0 0 1,0-1-1,1 1 0,-1-1 1,3 2-1,-3-2-14,0-1 0,1 1 0,-1-1 0,0 0 0,1 0 0,-1 1 0,0-1 0,1 0 0,-1 0 1,0-1-1,1 1 0,-1 0 0,0 0 0,1-1 0,-1 1 0,0 0 0,1-1 0,-1 0 0,0 1 0,0-1 0,0 0 0,0 1 0,1-1 0,-1 0 0,0 0 0,1-1 0,3-3 26,0-1-1,0 1 1,-1-1-1,0 0 0,0 0 1,0 0-1,-1-1 0,1 1 1,-1-1-1,-1 0 1,4-14-1,-1 0 30,0-1-1,2-38 1,-7 53-51,2-18 51,-1-1 1,-4-37 0,3 175-407,3-86 351,-2-3-1,1 0 1,1 0-1,1 0 0,1-1 0,1 0 0,13 33 0,-19-55-3,1 1 0,-1 0 0,0-1 0,0 1 0,1 0 0,-1-1 0,0 1 0,1-1 0,-1 1 0,0-1 0,1 1 0,-1-1 0,1 1 0,-1-1 0,1 1-1,-1-1 1,1 1 0,-1-1 0,1 0 0,-1 1 0,1-1 0,0 0 0,-1 0 0,1 1 0,0-1 0,-1 0 0,1 0 0,-1 0 0,1 0 0,0 0 0,-1 0-1,1 0 1,0 0 0,0 0 0,-1 0 0,1 0 0,-1 0 0,1 0 0,0-1 0,-1 1 0,1 0 0,0 0 0,-1-1 0,1 1 0,-1 0 0,1-1 0,-1 1-1,1-1 1,-1 1 0,1-1 0,-1 1 0,1-1 0,-1 1 0,0-1 0,1 1 0,-1-1 0,0 1 0,1-1 0,-1 0 0,0 1 0,0-1 0,0 0 0,1 1-1,-1-2 1,16-43-76,-10 11-751,-1 0 0,-2 0 0,-1 0 0,-2 0-1,-1 0 1,-9-57 0,0 36-4905,-27-82 1,24 89 2654,7-22 7990</inkml:trace>
</inkml:ink>
</file>

<file path=ppt/ink/ink3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13.668"/>
    </inkml:context>
    <inkml:brush xml:id="br0">
      <inkml:brushProperty name="width" value="0.025" units="cm"/>
      <inkml:brushProperty name="height" value="0.025" units="cm"/>
    </inkml:brush>
  </inkml:definitions>
  <inkml:trace contextRef="#ctx0" brushRef="#br0">0 1 13677,'0'0'9000,"1"7"-7451,6 35-625,2-1 1,2 0 0,16 42 0,59 125 3376,-53-130-3760,-18-53-2186,-15-41-2418,-13-46-6089,4 42-413</inkml:trace>
</inkml:ink>
</file>

<file path=ppt/ink/ink3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13.997"/>
    </inkml:context>
    <inkml:brush xml:id="br0">
      <inkml:brushProperty name="width" value="0.025" units="cm"/>
      <inkml:brushProperty name="height" value="0.025" units="cm"/>
    </inkml:brush>
  </inkml:definitions>
  <inkml:trace contextRef="#ctx0" brushRef="#br0">0 258 14510,'0'0'9700,"10"-5"-7245,-2 2-2096,0-1 0,-1-1 0,0 1-1,0-1 1,0 0 0,0 0 0,-1-1 0,1 0 0,-2 0-1,1-1 1,-1 1 0,0-1 0,6-11 0,-5 5-274,-1 0 0,0-1 1,-1 0-1,0 0 1,-1 0-1,0 0 1,-2-1-1,1-24 0,-2 38-80,0 1-1,0-1 0,0 1 0,0-1 0,0 1 0,0-1 0,0 1 0,0-1 1,0 1-1,0-1 0,0 0 0,0 1 0,0-1 0,-1 1 0,1-1 1,0 1-1,0-1 0,-1 1 0,1-1 0,0 1 0,-1 0 0,1-1 0,0 1 1,-1-1-1,1 1 0,-1 0 0,1-1 0,-1 1 0,1 0 0,-1 0 1,1-1-1,-1 1 0,1 0 0,-1 0 0,1 0 0,-1-1 0,1 1 0,-1 0 1,1 0-1,-1 0 0,1 0 0,-1 0 0,0 0 0,1 0 0,-1 0 1,1 0-1,-1 1 0,1-1 0,-1 0 0,0 0 0,-1 1 3,1 0-1,-1 0 1,0-1 0,0 1-1,1 0 1,-1 1-1,1-1 1,-1 0-1,1 0 1,-1 1 0,1-1-1,0 1 1,0-1-1,-2 3 1,-3 14-7,0-1 0,1 1 0,1 0 0,0 0 0,2 1 0,0-1 0,1 1 0,1-1 0,1 1 0,0-1 0,8 34 0,-8-47-118,1 0 1,-1-1-1,1 1 1,0-1-1,0 1 0,1-1 1,-1 0-1,1 0 0,0 0 1,0 0-1,0-1 1,0 1-1,1-1 0,0 0 1,0 0-1,-1 0 1,2 0-1,-1-1 0,0 1 1,0-1-1,1 0 0,6 2 1,-5-3-344,0 0 1,0 0 0,0 0-1,0-1 1,0 1 0,0-2-1,0 1 1,0-1 0,0 1-1,0-2 1,-1 1-1,1-1 1,0 0 0,0 0-1,-1 0 1,1-1 0,8-5-1,31-27-13210</inkml:trace>
</inkml:ink>
</file>

<file path=ppt/ink/ink3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14.735"/>
    </inkml:context>
    <inkml:brush xml:id="br0">
      <inkml:brushProperty name="width" value="0.025" units="cm"/>
      <inkml:brushProperty name="height" value="0.025" units="cm"/>
    </inkml:brush>
  </inkml:definitions>
  <inkml:trace contextRef="#ctx0" brushRef="#br0">143 189 9737,'0'0'3839,"3"-9"-855,9-32-22,-11 41-2803,-1-1 0,0 0-1,0 1 1,1-1-1,-1 0 1,0 0 0,0 0-1,0 1 1,0-1-1,0 0 1,0 0 0,0 0-1,0 1 1,0-1-1,-1 0 1,1 0 0,0 1-1,0-1 1,-1 0-1,1 0 1,0 1 0,-1-1-1,1 0 1,-1 1-1,1-1 1,-1 0 0,1 1-1,-1-1 1,0 0-1,-1 0 18,1 1-1,-1-1 0,0 1 0,1-1 1,-1 1-1,0 0 0,1 0 0,-1 0 1,0 0-1,1 0 0,-1 0 0,0 0 1,-1 1-1,-3 0 68,0 0-1,0 1 1,0 0-1,0 0 1,0 1 0,-7 4-1,6 0-176,-1 1 0,1 0-1,1 0 1,-1 0 0,1 1-1,1 0 1,0 1 0,0-1-1,1 1 1,0 0 0,1 0-1,0 0 1,0 0 0,1 1-1,0-1 1,1 1-1,0-1 1,1 1 0,1 10-1,-1-19-54,0-1-1,0 0 0,0 1 1,0-1-1,0 0 0,0 1 1,0-1-1,1 0 0,-1 1 1,0-1-1,1 0 0,-1 0 1,1 1-1,0-1 0,-1 0 1,1 0-1,0 0 0,0 0 0,0 0 1,1 2-1,-1-3-5,0 0 0,0 1 0,0-1 0,-1 0 0,1 0 1,0 0-1,0 0 0,0 0 0,0 0 0,0 0 0,0 0 0,0 0 0,0 0 0,0 0 0,0-1 0,0 1 1,0 0-1,0-1 0,-1 1 0,1 0 0,1-2 0,3-1 20,0 0-1,-1 0 1,0-1-1,1 0 1,-1 0 0,-1 0-1,1 0 1,3-6-1,4-10 19,-2 0 0,0-1-1,-1 0 1,-1 0 0,5-29-1,6-18 49,-18 75-152,0 0-1,0 0 1,1-1 0,0 1-1,0 0 1,3 7-1,1 7 55,-2 3 20,-3-14-5,1 0 1,1 0-1,-1 0 1,2 0-1,-1-1 1,1 1-1,1-1 1,0 1-1,0-1 1,7 11-1,-10-19 18,0 0 0,0 0 0,0 0 0,1 0 0,-1 0 0,0 0 0,0-1 0,0 1 1,1 0-1,-1 0 0,1-1 0,-1 1 0,0-1 0,1 1 0,-1-1 0,1 0 0,-1 0 0,1 0 0,-1 1 0,1-1 0,-1 0 0,1-1 0,-1 1 0,1 0 0,-1 0 0,1-1 0,-1 1 0,0-1 0,1 1 0,-1-1 0,0 0 0,1 1 0,-1-1 0,0 0 0,0 0 0,1 0 0,-1 0 0,0 0 0,0 0 0,0 0 0,0 0 0,0 0 0,0-2 0,8-8 149,-1 0 0,0 0 0,10-21 0,-13 23-146,45-101 127,-10 21-61,-40 90-99,0-1 1,0 1-1,0-1 0,0 0 1,0 1-1,1-1 0,-1 1 1,0-1-1,0 0 1,0 1-1,1-1 0,-1 0 1,0 1-1,1-1 0,-1 0 1,0 1-1,1-1 0,-1 0 1,0 1-1,1-1 0,-1 0 1,0 0-1,1 0 0,-1 1 1,1-1-1,-1 0 1,0 0-1,1 0 0,-1 0 1,1 0-1,-1 0 0,1 0 1,-1 0-1,1 0 0,-1 0 1,0 0-1,1 0 0,-1 0 1,1 0-1,-1 0 0,1-1 1,-1 1-1,0 0 0,1 0 1,-1 0-1,0-1 1,1 1-1,-1 0 0,1 0 1,-1-1-1,0 1 0,0 0 1,1-1-1,-1 1 0,0 0 1,0-1-1,1 1 0,-1-1 1,0 1-1,0 0 0,0-1 1,0 1-1,1-1 1,-1 0-1,9 44-67,-8-36 107,3 16 4,-4-16-35,1 1 0,0-1 0,1 1 0,0-1 0,0 1 0,0-1 0,1 0 0,7 12 0,-10-18-5,1-1 0,-1 1 0,0-1 0,1 0 0,-1 1 0,0-1 0,1 0-1,-1 1 1,1-1 0,-1 0 0,1 1 0,-1-1 0,1 0 0,-1 0 0,1 0 0,-1 0 0,1 1 0,-1-1 0,1 0-1,0 0 1,-1 0 0,1 0 0,-1 0 0,1 0 0,-1 0 0,1 0 0,-1-1 0,1 1 0,-1 0 0,1 0-1,-1 0 1,1-1 0,-1 1 0,1 0 0,-1 0 0,1-1 0,-1 1 0,1 0 0,-1-1 0,0 1 0,1-1-1,-1 1 1,0 0 0,1-1 0,-1 1 0,0-1 0,0 1 0,1-2 0,13-27 9,-12 24-30,37-77-2869,-9 30-7587,-18 36 1316</inkml:trace>
</inkml:ink>
</file>

<file path=ppt/ink/ink3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15.408"/>
    </inkml:context>
    <inkml:brush xml:id="br0">
      <inkml:brushProperty name="width" value="0.025" units="cm"/>
      <inkml:brushProperty name="height" value="0.025" units="cm"/>
    </inkml:brush>
  </inkml:definitions>
  <inkml:trace contextRef="#ctx0" brushRef="#br0">51 367 15439,'0'0'11669,"-8"3"-10985,6-2-657,-1 0-1,1 0 1,0 1 0,0-1 0,0 0 0,0 1 0,0-1 0,0 1 0,0 0 0,0 0 0,0-1 0,1 1 0,-1 0 0,1 0-1,-1 1 1,1-1 0,-2 4 0,1 2 17,0-1 0,1 1 0,0 0-1,0 0 1,1 15 0,0-11-50,0 1 158,0 1 0,1 0 0,2 16 0,-3-28-132,1-1 0,-1 1 0,0 0 0,0 0 0,1-1 0,-1 1 0,1 0 0,0-1 0,-1 1 0,1 0-1,0-1 1,0 1 0,0-1 0,0 0 0,0 1 0,0-1 0,1 0 0,-1 1 0,0-1 0,1 0 0,-1 0 0,1 0 0,-1 0 0,1 0-1,-1-1 1,1 1 0,0 0 0,-1-1 0,1 1 0,0-1 0,0 0 0,3 1 0,-3-2-6,1 0 1,0 0 0,0 0-1,0 0 1,-1-1 0,1 1-1,-1-1 1,1 0-1,-1 0 1,1 0 0,-1 0-1,0 0 1,0 0 0,0 0-1,0-1 1,-1 1-1,1-1 1,-1 1 0,1-1-1,0-3 1,27-63 138,-27 62-149,10-30 0,-2-1 0,-2 0 0,-1-1 0,-2 0 0,-2 0 0,-1 0 0,-4-48 0,-1 82-169,0 12 60,-2 14 7,3-1 133,-3 23 206,2 0 0,1 1-1,6 47 1,-3-87-201,0 1 0,0-1-1,0 0 1,0 0 0,1 1 0,0-1-1,0 0 1,0 0 0,0-1 0,1 1-1,-1 0 1,1-1 0,0 1 0,3 2-1,-4-4-34,0-1 0,-1 0 1,1 0-1,0 0 0,0 0 0,-1 0 0,1 0 0,0-1 0,0 1 0,0-1 0,0 1 0,0-1 0,0 0 0,0 1 0,0-1 1,0 0-1,0-1 0,0 1 0,0 0 0,0 0 0,0-1 0,0 1 0,0-1 0,0 0 0,0 0 0,0 1 0,0-1 1,-1 0-1,1-1 0,0 1 0,-1 0 0,1 0 0,2-3 0,3-3-42,0-1 1,0 0-1,-1-1 1,0 0-1,0 0 1,-1 0-1,0 0 1,-1-1-1,0 0 1,-1 0-1,3-11 0,0-1-13,-2 0 0,0-1 0,-1 0 0,-1-24 0,-8 94 231,4-39-160,0 0 0,1 0 0,0 0 0,0 0 0,1 1 0,0-1 0,0 0 0,1 0 0,0 0-1,3 11 1,-3-17-14,0-1-1,1 1 0,-1-1 0,0 1 0,0-1 0,1 1 0,-1-1 1,1 0-1,-1 0 0,1 0 0,-1 0 0,1 0 0,0 0 0,-1 0 1,1 0-1,0-1 0,0 1 0,0-1 0,0 1 0,-1-1 1,1 0-1,0 0 0,0 0 0,0 0 0,0 0 0,0 0 0,0 0 1,0-1-1,1 0 0,5 0 10,-1-1 1,1 1-1,-1-2 0,0 1 1,13-8-1,-15 8-12,22-13-24,-1 0 0,-1-2 0,0 0 0,24-24 0,-48 41 34,0-1-1,0 0 1,0-1-1,0 1 1,-1 0-1,1 0 1,0 0-1,-1 0 1,1-1-1,-1 1 1,1 0-1,-1-1 1,1 1-1,-1 0 1,0-1-1,0 1 1,0 0-1,0-1 0,0 1 1,0 0-1,0-1 1,0 1-1,0 0 1,-1-1-1,1 1 1,-1 0-1,1-1 1,-1 1-1,1 0 1,-1 0-1,0-1 1,1 1-1,-1 0 1,-1-1-1,-4-5 104,0 0-1,0 1 1,-1-1-1,-9-6 1,-3-2-8,15 10-109,0 1 0,-1-1 0,2 0 0,-1 0 0,0-1 0,-2-6 0,5 11 0,1 1 0,-1-1 0,1 0 0,-1 0 0,1 0 0,0 0 0,0 0 0,-1 0 0,1 0 0,0-1 0,0 1 0,0 0 0,0 0 0,0 0 0,0 0 0,0 0 0,0 0 0,1 0 0,-1 0 0,0 0 0,1 0 0,-1 0 0,1 0 0,-1 0 0,1 0 0,-1 0 0,1 1 0,-1-1 0,1 0 0,0 0 0,0 0 0,-1 1 0,1-1 0,0 0 0,0 1 0,0-1 0,0 1 0,0-1 0,0 1 0,0-1 0,0 1 0,0 0 0,1-1 0,33-9-1318,20-7-5825,-19 1-3134</inkml:trace>
</inkml:ink>
</file>

<file path=ppt/ink/ink3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16.376"/>
    </inkml:context>
    <inkml:brush xml:id="br0">
      <inkml:brushProperty name="width" value="0.025" units="cm"/>
      <inkml:brushProperty name="height" value="0.025" units="cm"/>
    </inkml:brush>
  </inkml:definitions>
  <inkml:trace contextRef="#ctx0" brushRef="#br0">0 380 15919,'0'0'6395,"4"12"-4788,0 0-991,3 9 23,0-1-1,2 0 0,0 0 0,18 28 0,-25-45-569,0 0 0,1 1 0,0-1-1,-1 0 1,1 0 0,0-1 0,1 1-1,-1 0 1,0-1 0,1 0 0,-1 0-1,1 0 1,7 2 0,-8-3-57,0-1-1,0 0 1,0 0 0,0 0 0,1 0 0,-1 0-1,0-1 1,0 1 0,0-1 0,0 0-1,-1 0 1,1 0 0,0-1 0,0 1 0,0 0-1,-1-1 1,1 0 0,-1 0 0,1 0-1,-1 0 1,3-3 0,7-7 134,-1 0 0,0-1 0,-1-1 0,0 1 0,13-27-1,32-83 138,-18 36-160,-36 85-133,-1 0 0,1 1 1,0-1-1,0 1 0,0 0 0,0-1 0,0 1 0,0 0 0,0-1 0,0 1 0,1 0 0,-1 0 1,3-2-1,-4 3 6,1 0 1,0 0-1,-1 0 1,1-1-1,0 1 1,-1 0-1,1 0 1,0 0 0,-1 0-1,1 0 1,0 0-1,-1 1 1,1-1-1,0 0 1,-1 0-1,1 0 1,0 1-1,-1-1 1,1 0-1,-1 1 1,1-1 0,0 0-1,0 2 1,4 3-10,0 0 1,-1 1 0,0-1 0,0 1 0,5 11 0,17 20-46,-25-36 16,1 0 0,-1 0 0,1 0 0,0 0 1,-1 0-1,1 0 0,0 0 0,0-1 0,0 1 0,0-1 0,0 1 1,0-1-1,0 0 0,0 0 0,0 0 0,0 0 0,-1 0 0,1 0 1,0 0-1,0-1 0,0 1 0,0-1 0,0 1 0,0-1 0,0 0 0,-1 0 1,1 0-1,0 0 0,-1 0 0,1 0 0,0 0 0,-1 0 0,0-1 1,1 1-1,-1-1 0,3-2 0,4-7-314,0 0 0,-1-1 0,0 1 0,7-16 0,-9 17-52,36-85-1986,9-16-1591,-44 129 4621,-3 11 287,-1-4-482,1 1 1,1-1 0,1 0 0,1 0 0,2-1 0,0 0-1,1 0 1,2-1 0,0 0 0,2-1 0,0-1 0,23 29 0,-20-29-466,-1 0 0,-1 1 0,13 25 0,-24-39 244,1 0 0,-1 0 0,0 0 0,-1 0 0,0 0 0,0 0 0,-1 1 0,0-1 0,0 1 0,-1-1 0,0 1 0,0-1 0,-3 13 0,2-20-182,1 1-1,-1 0 1,1-1 0,-1 1 0,0 0 0,1-1 0,-1 1-1,0-1 1,0 1 0,0-1 0,0 0 0,0 1 0,-1-1-1,1 0 1,0 0 0,-1 0 0,1 0 0,-1 0 0,1 0-1,-1 0 1,1 0 0,-1-1 0,1 1 0,-1-1 0,0 1-1,1-1 1,-1 1 0,0-1 0,0 0 0,1 0 0,-1 0-1,0 0 1,0 0 0,1 0 0,-1-1 0,0 1 0,1 0-1,-1-1 1,0 0 0,1 1 0,-1-1 0,-1-1 0,-4-1 83,0 0 0,1 0 0,-1 0 0,1-1 0,0 0 1,0-1-1,0 1 0,-8-10 0,5 2-168,1 0 1,0-1-1,0 0 0,2 0 0,0 0 1,0-1-1,1 0 0,1 0 1,-4-24-1,3 9-202,2 0 0,1-1 0,4-54 0,-1 74-274,0 0-1,1 1 0,0-1 0,1 1 1,0 0-1,7-16 0,-1 9-2357,0 0-1,20-24 1,-5 8-3109</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57.063"/>
    </inkml:context>
    <inkml:brush xml:id="br0">
      <inkml:brushProperty name="width" value="0.025" units="cm"/>
      <inkml:brushProperty name="height" value="0.025" units="cm"/>
    </inkml:brush>
  </inkml:definitions>
  <inkml:trace contextRef="#ctx0" brushRef="#br0">0 33 8104,'10'0'2567,"8"-1"-1213,-6 0 161,-1 0 0,1 1 0,0 0 0,-1 0 0,1 2 0,0-1 1,14 5-1,-24-5-1388,-1 0 1,0 0 0,1 0-1,-1 0 1,0 0 0,0 0 0,0 0-1,0 0 1,0 1 0,0-1-1,0 0 1,0 1 0,-1-1 0,1 0-1,0 1 1,-1-1 0,1 1-1,-1-1 1,0 1 0,1-1 0,-1 1-1,0 0 1,0-1 0,0 1-1,0-1 1,0 1 0,-1-1 0,1 1-1,0 0 1,-1-1 0,0 2-1,-22 52 2219,16-39-1812,5-12-401,0 0 1,0 1-1,0-1 0,1 1 1,0 0-1,0-1 0,0 1 1,0 5-1,1-9-121,0 0-1,1 0 1,-1 0-1,0 0 1,1 0-1,-1 0 1,1 0-1,-1 0 1,1-1-1,0 1 1,-1 0 0,1 0-1,0 0 1,0-1-1,-1 1 1,1 0-1,0-1 1,0 1-1,0 0 1,0-1 0,0 1-1,0-1 1,0 0-1,0 1 1,0-1-1,0 0 1,0 1-1,0-1 1,0 0 0,0 0-1,0 0 1,0 0-1,0 0 1,0 0-1,1-1 1,-1 1-1,1 0 1,5-1-11,-1-1 0,1 1 0,0-1 0,-1 0 0,0-1 0,1 0 0,-1 0 0,0 0 0,0-1 0,-1 1 0,1-1 0,-1-1 0,0 1 0,0-1 0,0 0 0,-1 0 0,1 0 0,-1-1 0,5-9 0,-2 5-1,-1 0-1,-1-1 1,0 1 0,0-1-1,-1-1 1,0 1-1,-1 0 1,0-1 0,-1 0-1,1-16 1,-3 29 0,0 0 0,0 0 0,-1 0 0,1 0 0,0 0 0,-1 0 0,1 0 0,-1 0 0,1 0 0,-1 0 0,0-1 0,1 1 0,-1 0 0,0 0 0,0 0 0,1-1 0,-1 1 0,0-1 0,0 1 0,0 0 0,0-1 0,0 0 0,0 1 0,0-1 0,0 0 0,0 1 0,0-1 0,0 0 0,0 0 0,0 0 0,0 0 0,0 0 0,0 0 0,0 0 0,0 0 0,-1 0 0,1 0 0,0-1 0,0 1 0,0 0 0,0-1 0,0 1 0,1-1 0,-1 1 0,0-1 0,0 1 0,0-1 0,0 0 0,0 0 0,0 0 0,4 4-140,0 1 0,1-1 0,0 0 0,-1 0 1,1 0-1,0 0 0,0-1 0,1 0 0,-1 0 0,0 0 0,1 0 0,-1 0 0,1-1 0,0 0 1,-1 0-1,8 0 0,4 1-1155,0 0-1,0-2 1,26-2 0,9-6-5271</inkml:trace>
</inkml:ink>
</file>

<file path=ppt/ink/ink3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16.708"/>
    </inkml:context>
    <inkml:brush xml:id="br0">
      <inkml:brushProperty name="width" value="0.025" units="cm"/>
      <inkml:brushProperty name="height" value="0.025" units="cm"/>
    </inkml:brush>
  </inkml:definitions>
  <inkml:trace contextRef="#ctx0" brushRef="#br0">139 12 11435,'0'0'11029,"-9"-3"-8173,7 1-2761,0 1 0,-1 0 0,1 0 0,0 1 0,0-1 0,0 0 0,-1 1-1,1-1 1,-1 1 0,1 0 0,0 0 0,-1 0 0,1 0 0,0 0 0,-1 0 0,1 1 0,0-1 0,-1 1 0,1 0 0,0-1 0,0 1 0,0 0-1,-1 0 1,1 1 0,0-1 0,0 0 0,1 1 0,-1-1 0,0 1 0,0-1 0,1 1 0,-1 0 0,1 0 0,-1 0 0,1 0 0,-2 4 0,-4 3-62,0 0 0,1 0 0,1 0 0,-1 1 1,1 0-1,1 0 0,0 0 0,-4 15 1,9-24-56,-1-1 1,1 1 0,-1-1-1,1 1 1,-1-1 0,1 0 0,-1 1-1,1-1 1,-1 0 0,1 0-1,-1 1 1,1-1 0,0 0-1,-1 0 1,1 0 0,-1 0 0,1 0-1,0 0 1,-1 0 0,1 0-1,-1 0 1,1 0 0,0 0 0,-1 0-1,1 0 1,0 0 0,-1 0-1,1-1 1,-1 1 0,1 0 0,-1 0-1,1-1 1,-1 1 0,1 0-1,0-2 1,26-8-221,-13 1-67,1 2 1,0 0 0,0 0 0,0 1 0,1 1 0,0 1-1,0 0 1,0 1 0,0 1 0,27 0 0,-42 2 341,0 0 0,0 0 0,0 1 0,0-1 1,0 1-1,0-1 0,0 1 0,-1-1 0,1 1 1,0-1-1,0 1 0,-1 0 0,1-1 0,0 1 1,-1 0-1,1 0 0,-1-1 0,1 1 0,-1 0 0,1 0 1,-1 0-1,0 0 0,1 0 0,-1 0 0,0 0 1,0 0-1,1 0 0,-1 0 0,0 0 0,0 0 1,0 0-1,0-1 0,0 1 0,-1 0 0,1 2 0,-10 36 1527,2-25-1565,-1 1 0,0-1-1,-1 0 1,0-1 0,-1-1-1,-1 1 1,0-2 0,-19 15-1,14-17-2983,3-7-2755</inkml:trace>
</inkml:ink>
</file>

<file path=ppt/ink/ink3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18.399"/>
    </inkml:context>
    <inkml:brush xml:id="br0">
      <inkml:brushProperty name="width" value="0.025" units="cm"/>
      <inkml:brushProperty name="height" value="0.025" units="cm"/>
    </inkml:brush>
  </inkml:definitions>
  <inkml:trace contextRef="#ctx0" brushRef="#br0">23 714 12684,'0'0'14328,"-5"11"-13591,1 1-545,1 0 0,0 0 0,0 0 1,1 0-1,1 1 0,0-1 0,0 1 0,1-1 1,1 1-1,4 23 0,-2-22 92,4 25 311,-7-38-562,1 0-1,-1 0 0,0 1 0,0-1 0,1 0 0,-1 0 0,0 0 0,1 0 0,-1 0 0,1 0 0,-1 0 1,1 0-1,0 0 0,-1 0 0,1 0 0,0 0 0,0-1 0,0 1 0,-1 0 0,1 0 0,2 0 0,-2-4 66,0 0 0,0 0-1,0 0 1,0-1-1,0 1 1,0 0 0,-1-1-1,0 1 1,0-5-1,1 6-42,1-27-7,0 1 0,-2-1 0,-1 1 0,-1-1 0,-7-31 0,5 52-115,3 16-88,7 20-146,-4-25 186,0-1-1,0 1 1,1-1 0,-1 0 0,0 0 0,1 0-1,0 0 1,-1 0 0,1 0 0,0-1 0,0 0 0,0 1-1,0-1 1,0 0 0,0 0 0,0-1 0,0 1-1,1 0 1,-1-1 0,0 0 0,0 0 0,0 0-1,1 0 1,-1-1 0,0 1 0,0-1 0,0 0-1,0 0 1,1 0 0,-1 0 0,-1 0 0,1-1-1,4-2 1,6-3-1049,-1 0 0,-1 0 0,1-1 0,-1-1 0,-1 0 0,15-15 0,-15 13-72,-1-1 0,0 0 0,0 0-1,-1-1 1,-1 0 0,9-20 0,-14 27 1696,0 0 0,-1 0 0,1-1 0,-1 1 0,0-14 0,-1 20-329,0 1 1,0-1-1,0 0 1,0 0-1,-1 0 1,1 0-1,0 0 1,0 0-1,0 1 1,0-1 0,-1 0-1,1 0 1,0 0-1,0 0 1,0 0-1,-1 0 1,1 0-1,0 0 1,0 0-1,0 0 1,-1 0 0,1 0-1,0 0 1,0 0-1,-1 0 1,1 0-1,0 0 1,0 0-1,0 0 1,0 0-1,-1-1 1,1 1 0,0 0-1,0 0 1,0 0-1,-1 0 1,1 0-1,0 0 1,0-1-1,0 1 1,0 0-1,0 0 1,0 0 0,-1 0-1,1-1 1,0 1-1,0 0 1,0-1-1,-10 22 945,4 1-276,1 0-1,1 0 0,1 1 0,1 0 0,1-1 1,2 36-1,-1-58-786,0 1 0,0 0 0,0-1 0,0 1 0,0 0 0,1-1 0,-1 1 0,0-1 0,0 1 1,0 0-1,1-1 0,-1 1 0,0-1 0,0 1 0,1 0 0,-1-1 0,1 1 0,-1-1 0,0 1 0,1-1 0,-1 0 0,1 1 0,-1-1 0,1 1 0,-1-1 0,1 0 1,-1 1-1,1-1 0,0 0 0,-1 0 0,1 1 0,-1-1 0,1 0 0,0 0 0,-1 0 0,1 0 0,0 0 0,-1 0 0,1 0 0,0 0 0,-1 0 0,1 0 1,-1 0-1,1 0 0,0-1 0,-1 1 0,1 0 0,-1 0 0,1-1 0,0 1 0,-1 0 0,1-1 0,-1 1 0,1-1 0,-1 1 0,1-1 0,29-26 433,-18 7-577,-1 0 0,-1 0 0,0-1 0,-2 0 0,-1-1 0,0 0 0,-2 0 0,0-1 0,-2 1 0,0-1 0,-2 0 0,-1-29 0,-3 92-436,-1 23 721,4-59-95,0 0 0,1 0 0,-1 0-1,1 0 1,0 0 0,-1 0 0,2 0 0,-1 0 0,0-1 0,1 1 0,3 5 0,-5-9-24,0 1 0,1 0 0,0 0 1,-1 0-1,1-1 0,-1 1 0,1-1 0,0 1 0,-1 0 0,1-1 1,0 1-1,0-1 0,0 1 0,-1-1 0,1 0 0,0 1 0,0-1 1,0 0-1,0 1 0,0-1 0,0 0 0,-1 0 0,1 0 0,0 0 1,0 0-1,0 0 0,0 0 0,1-1 0,0 1 37,0-1 1,0-1-1,0 1 0,0 0 1,0 0-1,0-1 0,-1 1 1,1-1-1,-1 1 0,1-1 1,1-3-1,30-55 1106,-32 57-1115,16-38 95,-1 0-1,-3-1 1,-1-1-1,-2 0 1,-3 0-1,-1-1 1,-1 1-1,-3-1 1,-5-63-1,0 96-410,-1 16-42,-1 19 69,-2 60 557,3 0 0,8 86 0,-3-157-260,1 0-1,0 0 1,2 0-1,3 13 1,-6-23-64,0 0 0,0-1 0,0 1 0,0 0 0,1 0 0,-1-1 0,1 1 0,-1-1 1,1 1-1,0-1 0,0 0 0,0 0 0,0 0 0,1 0 0,-1 0 0,1 0 0,-1 0 1,1-1-1,-1 1 0,1-1 0,0 0 0,0 0 0,3 1 0,-4-2-4,0 0-1,-1 0 1,1-1-1,0 1 1,-1-1-1,1 1 1,0-1-1,-1 1 1,1-1-1,-1 0 1,0 0-1,1 0 1,-1 0-1,1 0 1,-1 0-1,0 0 1,0 0-1,0 0 1,0-1-1,0 1 1,0-1-1,0 1 1,0 0-1,0-1 1,-1 1-1,1-1 1,0 0-1,-1 1 1,0-1-1,1 1 1,-1-1-1,0 0 1,0-3-1,4-66 50,-4 61-50,1 0-2,-1 1 0,0 0 0,-1 0 0,1-1 0,-2 1 0,0 0 0,0 0 0,0 0 0,-1 0 0,-1 1 0,-4-11 0,9 37 0,1-16 0,0 1 0,0-1 0,0 1 0,0-1 0,0 0 0,1 0 0,-1 0 0,1 0 0,0 0 0,-1-1 0,1 1 0,0-1 0,0 0 0,0 0 0,0 0 0,0 0 0,0 0 0,0-1 0,0 1 0,1-1 0,-1 0 0,0 0 0,0 0 0,0 0 0,0-1 0,0 1 0,1-1 0,-1 0 0,0 0 0,0 0 0,4-2 0,1 0 0,1-2 0,0 1 0,-1-1 0,0 0 0,0 0 0,-1-1 0,1 0 0,-1-1 0,7-8 0,-8 9 0,0-1 0,-1 0 0,0 0 0,-1 0 0,1-1 0,-1 1 0,-1-1 0,1 0 0,-1 0 0,-1 0 0,0-1 0,0 1 0,1-12 0,-3 19 0,0 1 0,0-1 0,0 0 0,0 0 0,0 0 0,0 1 0,-1-1 0,1 0 0,0 0 0,-1 0 0,1 1 0,0-1 0,-1 0 0,1 1 0,-1-1 0,1 0 0,-1 1 0,1-1 0,-1 1 0,0-1 0,1 1 0,-1-1 0,0 1 0,1-1 0,-1 1 0,0 0 0,0-1 0,1 1 0,-1 0 0,0 0 0,0-1 0,1 1 0,-1 0 0,0 0 0,0 0 0,0 0 0,1 0 0,-1 0 0,0 0 0,0 0 0,0 1 0,1-1 0,-1 0 0,-1 1 0,-1-1 0,0 1 0,0 0 0,1 0 0,-1 0 0,0 0 0,1 0 0,-1 1 0,1-1 0,-1 1 0,1-1 0,-4 5 0,2-1 0,0 0 1,1 0-1,0 0 0,0 1 1,0-1-1,1 1 0,-1 0 1,2 0-1,-1 0 0,0 0 1,1 0-1,0 0 0,1 0 1,0 0-1,-1 1 0,2-1 1,-1 0-1,1 0 0,2 9 1,-2-10-3,1 0 1,0 0 0,-1-1-1,2 1 1,-1-1 0,0 0-1,1 1 1,0-1 0,0 0-1,0-1 1,1 1 0,-1 0-1,1-1 1,0 0 0,0 0-1,0 0 1,0 0 0,0-1-1,1 0 1,-1 1 0,1-2-1,-1 1 1,1 0 0,7 0-1,59 5-1567,-60-7 208,-1-1-1,1 0 1,0 0 0,16-5-1,19-15-5930</inkml:trace>
</inkml:ink>
</file>

<file path=ppt/ink/ink3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19.636"/>
    </inkml:context>
    <inkml:brush xml:id="br0">
      <inkml:brushProperty name="width" value="0.025" units="cm"/>
      <inkml:brushProperty name="height" value="0.025" units="cm"/>
    </inkml:brush>
  </inkml:definitions>
  <inkml:trace contextRef="#ctx0" brushRef="#br0">43 371 16400,'0'-65'6288,"0"65"-6255,0 0 0,0 0 0,0 1 0,0-1 0,0 0 0,0 0 0,0 0 0,0 0 0,0 1 0,0-1 0,0 0-1,0 0 1,0 0 0,0 0 0,0 0 0,0 1 0,0-1 0,0 0 0,0 0 0,0 0 0,0 0 0,0 0 0,0 1 0,0-1 0,-1 0 0,1 0 0,0 0 0,0 0 0,0 0 0,0 0-1,0 0 1,0 0 0,-1 0 0,1 1 0,0-1 0,0 0 0,0 0 0,0 0 0,0 0 0,-1 0 0,1 0 0,0 0 0,0 0 0,0 0 0,0 0 0,0 0 0,-1 0 0,1 0-1,0 0 1,0 0 0,0 0 0,0 0 0,-1 0 0,1-1 0,0 1 0,0 0 0,0 0 0,0 0 0,0 0 0,0 0 0,-1 0 0,1 0 0,0 0 0,0-1 0,0 1 0,0 0 0,0 0-1,0 0 1,0 0 0,-9 28 339,1 0 1,2 0-1,0 1 0,2 0 0,2 1 0,1 48 0,1-77-331,0 0 0,0 0-1,0 0 1,0 1 0,0-1-1,0 0 1,0 0-1,0 0 1,1 0 0,-1 0-1,0 1 1,1-1-1,-1 0 1,1 0 0,0 0-1,-1 0 1,1 0 0,0 0-1,1 1 1,-2-2-12,1 1 0,0-1 1,-1 0-1,1 0 0,0 0 1,0 1-1,0-1 0,-1 0 0,1 0 1,0 0-1,0 0 0,0 0 1,-1 0-1,1 0 0,0 0 0,0-1 1,0 1-1,-1 0 0,1 0 1,0-1-1,0 0 0,4-1 87,0-1 1,-1 0-1,0 0 0,0 0 0,0-1 0,0 1 0,5-6 1,15-22 64,-1-1 0,-2 0 1,-1-2-1,-1 0 0,19-52 0,-28 61-107,-2-1-1,0 0 0,-2 0 0,-1-1 0,-1 0 0,-1 0 0,-2 0 0,-2-45 0,1 72-71,0-1-1,0 0 0,0 1 1,0-1-1,0 0 0,0 0 1,0 1-1,0-1 0,-1 0 1,1 1-1,0-1 0,0 0 1,0 1-1,-1-1 1,1 0-1,0 1 0,-1-1 1,1 0-1,-1 1 0,1-1 1,-1 1-1,1-1 0,-1 1 1,1-1-1,-1 1 0,1-1 1,-1 1-1,0 0 0,1-1 1,-1 1-1,-1-1 0,2 2-6,-1-1 0,0 1-1,0-1 1,0 1 0,0-1-1,0 1 1,1 0 0,-1 0-1,0-1 1,1 1-1,-1 0 1,0 0 0,1 0-1,-1-1 1,1 1 0,-1 0-1,1 0 1,-1 0 0,1 0-1,0 0 1,0 0 0,-1 2-1,-8 44 91,2 0 0,2 0 0,2 0 1,4 73-1,0-95 50,-1-17-105,0 0 1,1-1-1,0 1 1,0 0-1,1 0 1,0-1-1,0 1 1,1-1-1,0 1 1,0-1-1,5 7 0,-6-11-24,0-1 0,0 0 0,0 0 0,0 0 0,1 0 0,-1 0 0,0 0 0,1 0 0,-1-1 0,1 1 0,0-1 0,0 0-1,0 0 1,-1 0 0,1 0 0,0 0 0,0-1 0,0 1 0,0-1 0,0 0 0,0 0 0,0 0 0,0 0 0,0 0 0,0-1-1,0 1 1,0-1 0,0 0 0,0 0 0,0 0 0,4-3 0,0 1-280,0 0 0,-1 0 0,0-1 0,0 0 0,0 0 0,0-1 0,0 1 0,5-8 0,-3 3-899,-1-1 0,0 0 0,-1 0 1,0 0-1,0-1 0,-1 1 0,6-20 0,-3 3-1944,-2-1-1,5-34 0,-3-11 703,-8 67 3411,1 1 0,-1-1 0,0 0 0,-1 1 0,1-1 0,-2-6 0,1 11-493,1-1 0,-1 1-1,1 0 1,-1-1 0,1 1-1,-1 0 1,0 0 0,1 0-1,-1-1 1,0 1 0,0 0-1,0 0 1,0 0 0,0 0-1,0 0 1,0 1 0,-1-1-1,1 0 1,0 0-1,0 1 1,-1-1 0,1 1-1,0-1 1,-1 1 0,1 0-1,-1-1 1,1 1 0,0 0-1,-1 0 1,-2 0 0,6-1-454,0-1 1,-1 1 0,1-1 0,0 0 0,-1 1 0,0-1-1,1 0 1,-1 0 0,0 0 0,0 0 0,0 0 0,0 0-1,-1 0 1,1 0 0,0 0 0,-1 0 0,1 0 0,-1-1-1,0 1 1,0-3 0,0 5-119,-21 33 154,15-20-85,-1 0 0,2 0 0,-1 0 0,2 1 0,0-1 0,1 1 0,0 0 0,1 0 0,0 1 0,1-1 0,1 0 0,0 1 0,3 13 0,-3-26-31,0-1 1,1 1-1,-1-1 1,0 0-1,1 0 0,-1 1 1,1-1-1,0 0 1,-1 0-1,1 1 0,0-1 1,0 0-1,0 0 1,0 0-1,0 0 0,0 0 1,0 0-1,0 0 1,0-1-1,0 1 0,0 0 1,1-1-1,1 2 1,0-1-169,1 0 1,-1 0 0,1-1-1,0 1 1,0-1-1,-1 0 1,1 0 0,7-1-1,-1 0-504,1-1 1,-1-1-1,0 0 0,1 0 0,13-7 0,-15 4-1218,0 1-1,0-1 1,0-1 0,-1 0-1,13-13 1,-1-3-441,-2-1-1,17-30 1,-34 53 2293,22-33-6028</inkml:trace>
</inkml:ink>
</file>

<file path=ppt/ink/ink3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19.965"/>
    </inkml:context>
    <inkml:brush xml:id="br0">
      <inkml:brushProperty name="width" value="0.025" units="cm"/>
      <inkml:brushProperty name="height" value="0.025" units="cm"/>
    </inkml:brush>
  </inkml:definitions>
  <inkml:trace contextRef="#ctx0" brushRef="#br0">83 125 3876,'3'-11'6561,"11"-59"-3016,-11 32 1392,-7 33-1745,-5 11-2106,-4 10-629,-7 16 652,11-20-219,1 1 1,0 0-1,1 0 0,0 1 0,1 0 0,-6 22 1,13-36-883,-1 1 1,0-1 0,0 0 0,0 1-1,0-1 1,0 1 0,0-1-1,1 0 1,-1 1 0,0-1 0,0 0-1,0 1 1,1-1 0,-1 0-1,0 0 1,1 1 0,-1-1 0,0 0-1,1 0 1,-1 1 0,0-1-1,1 0 1,-1 0 0,0 0 0,1 0-1,-1 0 1,0 1 0,1-1-1,-1 0 1,1 0 0,-1 0 0,0 0-1,1 0 1,-1 0 0,1 0-1,-1 0 1,0 0 0,1-1 0,0 1-1,18-2 65,-3-4-150,1 0 0,-1 0 0,25-15 1,39-14-1202,-61 29 1237,-1 1-1,1 1 1,1 1-1,-1 0 1,0 2 0,1 0-1,30 3 1,-49-2 57,1 1 1,-1-1-1,1 0 1,-1 1 0,0-1-1,1 1 1,-1-1-1,0 1 1,0 0-1,1-1 1,-1 1-1,0 0 1,0 0-1,0 0 1,0 0-1,0 0 1,0 0-1,0 0 1,0 0-1,0 0 1,-1 1 0,1-1-1,0 0 1,-1 1-1,1-1 1,-1 0-1,1 1 1,-1-1-1,0 0 1,0 1-1,1-1 1,-1 1-1,0-1 1,0 0-1,0 1 1,-1-1-1,1 1 1,0-1 0,-1 1-1,1-1 1,0 0-1,-2 2 1,0 4 173,0 1 1,-1-1-1,0 0 1,-1 0-1,0-1 1,-7 11-1,-16 15 14,-2-1 0,0-2 0,-2-1-1,-2-1 1,-48 30 0,58-43-1472,22-14 1038,1 1 1,-1-1-1,0 1 0,0-1 1,0 0-1,0 1 1,0-1-1,1 0 0,-1 1 1,0-1-1,0 0 0,0 0 1,0 0-1,0 0 0,0 0 1,0 0-1,0 0 0,0 0 1,0 0-1,1 0 0,-1-1 1,0 1-1,-1-1 0,0-6-10543</inkml:trace>
</inkml:ink>
</file>

<file path=ppt/ink/ink3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20.982"/>
    </inkml:context>
    <inkml:brush xml:id="br0">
      <inkml:brushProperty name="width" value="0.025" units="cm"/>
      <inkml:brushProperty name="height" value="0.025" units="cm"/>
    </inkml:brush>
  </inkml:definitions>
  <inkml:trace contextRef="#ctx0" brushRef="#br0">1 1 17264,'0'0'6631,"33"90"-5735,-10-37-191,3 4-577,2 3-64,0-2-64,-2-4-512,-3-5-865,1-11-1282,-7-7-1313,-12-13-3106</inkml:trace>
</inkml:ink>
</file>

<file path=ppt/ink/ink3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21.517"/>
    </inkml:context>
    <inkml:brush xml:id="br0">
      <inkml:brushProperty name="width" value="0.025" units="cm"/>
      <inkml:brushProperty name="height" value="0.025" units="cm"/>
    </inkml:brush>
  </inkml:definitions>
  <inkml:trace contextRef="#ctx0" brushRef="#br0">96 518 12460,'-12'-2'5456,"-37"-6"-3401,47 8-1956,1 0 0,-1-1 0,0 1 1,1-1-1,-1 1 0,0-1 0,1 0 0,-1 0 0,1 0 0,-1 1 1,1-1-1,0-1 0,-1 1 0,1 0 0,0 0 0,0 0 1,0-1-1,-1 1 0,2-1 0,-1 1 0,0-1 0,0 1 1,0-1-1,1 1 0,-1-1 0,0 0 0,1 1 0,0-1 1,-1 0-1,1 1 0,0-1 0,0 0 0,0 0 0,0-2 0,2-4 12,-1 1-1,0 0 1,1 0-1,1 0 1,-1 1-1,7-13 1,10-14-68,2 2 1,1 0-1,1 1 1,2 1 0,0 2-1,2 0 1,2 2-1,0 1 1,1 1-1,1 2 1,1 1-1,45-21 1,-61 34-48,0 0-1,0 2 1,0 0 0,0 0 0,1 2-1,0 0 1,21-1 0,-33 4 15,0 0 1,-1 0-1,1 0 0,0 1 0,-1 0 1,1-1-1,-1 2 0,1-1 0,-1 0 1,0 1-1,1 0 0,-1 0 0,0 0 1,0 0-1,0 1 0,-1 0 0,1 0 1,-1 0-1,1 0 0,-1 0 0,0 1 1,0-1-1,0 1 0,-1 0 0,1 0 1,-1 0-1,0 0 0,0 0 0,-1 0 1,3 9-1,-1 2 250,0 0 0,-1-1 1,-1 1-1,-1 0 0,0 0 0,0 0 1,-2 0-1,0 0 0,-1-1 0,0 1 1,-1-1-1,-7 17 0,3-11-8,0-1 1,-2 0-1,0-1 0,-2 0 0,1-1 0,-2 0 0,-1-1 0,-16 16 0,26-28-203,-19 12 130,29-36-842,1 11 458,1 1 1,0-1-1,1 1 1,0 0-1,0 1 0,0 0 1,1 0-1,0 1 1,0 1-1,1-1 1,19-5-1,-4 2-346,1 1-1,-1 1 1,56-6 0,-65 10 163,0 2 1,1 0 0,-1 1 0,0 1 0,35 6-1,-49-6 433,1 0-1,-1 0 0,1 0 0,-1 1 1,0-1-1,0 1 0,1 0 0,-1 0 1,0 0-1,0 0 0,-1 0 0,1 1 0,0-1 1,-1 1-1,0 0 0,1 0 0,-1 0 1,0 0-1,-1 0 0,1 0 0,0 0 1,-1 1-1,0-1 0,0 1 0,0-1 1,0 1-1,0-1 0,-1 1 0,0-1 1,1 1-1,-1 0 0,-1-1 0,1 1 1,0-1-1,-2 6 0,-1 4 368,-1 0 1,0 0-1,0-1 1,-1 1-1,-1-1 1,0 0-1,-1-1 1,0 1-1,-16 17 1,-88 91 1621,96-104-1788,8-10-197,-32 33 384,-49 38 0,76-68-391,0-1-1,0 0 1,-1 0 0,1-1 0,-2-1-1,1 0 1,-1-1 0,0 0-1,-22 4 1,33-9-135,1 1-1,0-1 1,-1 1 0,1-1 0,-1 0-1,1 0 1,-1 0 0,1 0 0,0-1-1,-1 1 1,1-1 0,-1 1-1,1-1 1,0 0 0,0 0 0,-1 0-1,1 0 1,0-1 0,0 1 0,0 0-1,0-1 1,0 1 0,1-1-1,-1 0 1,0 0 0,1 0 0,-1 1-1,1-1 1,0-1 0,-1 1 0,1 0-1,0 0 1,0 0 0,1-1-1,-1 1 1,0 0 0,1-1 0,-1 1-1,1-1 1,0 1 0,0 0 0,0-5-1,0-4-621,1 1 0,0-1 0,1 1 0,0-1 0,0 1 0,1 0 0,1 0 0,7-17 0,17-20-5612,5 0-3956</inkml:trace>
</inkml:ink>
</file>

<file path=ppt/ink/ink3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21.848"/>
    </inkml:context>
    <inkml:brush xml:id="br0">
      <inkml:brushProperty name="width" value="0.025" units="cm"/>
      <inkml:brushProperty name="height" value="0.025" units="cm"/>
    </inkml:brush>
  </inkml:definitions>
  <inkml:trace contextRef="#ctx0" brushRef="#br0">1 0 18353,'0'0'6599,"39"87"-4261,-12-38-769,-3 8-512,5-1-384,1 2-385,-1-5-224,2-3 0,-3-8-160,0-8-833,-4-7-1057,-4-12-1857,-11-10-2115</inkml:trace>
</inkml:ink>
</file>

<file path=ppt/ink/ink3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23.549"/>
    </inkml:context>
    <inkml:brush xml:id="br0">
      <inkml:brushProperty name="width" value="0.025" units="cm"/>
      <inkml:brushProperty name="height" value="0.025" units="cm"/>
    </inkml:brush>
  </inkml:definitions>
  <inkml:trace contextRef="#ctx0" brushRef="#br0">0 0 9513,'0'0'14574,"56"83"-13485,-31-39-320,2 2-385,0-3-256,0-5-64,-3-6-96,-3-7-897,-1-7-1281,-6-10-1602,-7-7-2882</inkml:trace>
</inkml:ink>
</file>

<file path=ppt/ink/ink3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23.893"/>
    </inkml:context>
    <inkml:brush xml:id="br0">
      <inkml:brushProperty name="width" value="0.025" units="cm"/>
      <inkml:brushProperty name="height" value="0.025" units="cm"/>
    </inkml:brush>
  </inkml:definitions>
  <inkml:trace contextRef="#ctx0" brushRef="#br0">41 460 16720,'0'0'1607,"-7"-9"234,3 5-1648,1 0-1,0-1 0,0 1 0,0-1 0,0 1 1,1-1-1,-1 0 0,1 0 0,1 0 0,-1 0 0,1 0 1,-1 0-1,2-1 0,-1 1 0,0 0 0,1-1 1,0 1-1,0-1 0,1 1 0,0 0 0,0 0 0,2-8 1,3-3-55,1 1 1,1-1 0,1 1-1,0 1 1,1 0-1,0 0 1,1 1 0,13-13-1,-1 4 4,1 1 0,1 1 0,39-24 0,-47 33-123,1 1-1,0 0 1,0 2 0,1 0 0,0 1 0,0 1 0,0 1 0,1 0 0,0 2 0,0 0-1,0 1 1,26 1 0,-41 2 13,-1-1 0,0 1 1,0 0-1,1 0 0,-1 1 0,0-1 0,0 1 0,0 0 0,-1 0 1,1 0-1,0 1 0,-1-1 0,1 1 0,-1 0 0,0 0 0,0 0 1,0 0-1,-1 1 0,1-1 0,-1 1 0,1 0 0,-1-1 0,0 1 1,-1 0-1,1 0 0,-1 0 0,1 1 0,-1-1 0,-1 0 0,2 9 0,-1-1 260,0 1-1,-1-1 0,-1 0 0,1 1 0,-2-1 0,0 0 0,-1 0 1,0 0-1,-8 22 0,-1-9 85,0 0 0,-25 38 0,32-56-358,0 0-1,0-1 1,0 1-1,-1-1 1,0 0-1,0 0 1,0-1-1,-1 0 1,0 0-1,0-1 1,0 1-1,-16 5 1,23-10-69,-12 1-1169,8-11-2335,4-16-3193</inkml:trace>
</inkml:ink>
</file>

<file path=ppt/ink/ink3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38.165"/>
    </inkml:context>
    <inkml:brush xml:id="br0">
      <inkml:brushProperty name="width" value="0.025" units="cm"/>
      <inkml:brushProperty name="height" value="0.025" units="cm"/>
    </inkml:brush>
  </inkml:definitions>
  <inkml:trace contextRef="#ctx0" brushRef="#br0">754 122 6919,'-9'-11'282,"0"0"0,-1 0 0,0 1 1,-1 1-1,0 0 0,-1 0 0,0 1 1,0 0-1,0 1 0,-16-6 0,19 10-105,1 0 1,-1 1-1,0-1 0,1 2 0,-1-1 0,0 1 1,0 1-1,0-1 0,0 2 0,0-1 0,0 1 0,0 1 1,0-1-1,0 2 0,0-1 0,1 1 0,-11 5 1,-6 6-85,0 1 1,1 1 0,1 0-1,1 2 1,0 1 0,2 1-1,0 1 1,1 0 0,1 1 0,1 1-1,1 1 1,-16 32 0,7-5 53,2 1 1,2 1-1,2 0 1,3 2-1,-12 70 1,12-25 98,5 0 1,5 0-1,7 137 0,11-97-53,53 254 0,13-99-1527,180 437 0,-49-230-1010,-137-351 1669,111 174-1,-162-292 767,1-1 0,2-1 0,0-2 0,56 51 0,-71-72 9,0 0 0,1 0 0,1-1 0,-1-1 0,1 1 0,0-2 0,1 0 0,-1 0 0,1-1 0,0 0 0,0-1 0,1 0 0,-1-1 0,0-1 0,1 0 0,-1 0 0,1-1 0,24-4 0,-29 2 23,1-1-1,-1 0 1,0 0 0,0-1 0,0 0 0,-1-1 0,1 1 0,-1-1 0,0-1-1,-1 1 1,1-1 0,-1-1 0,0 1 0,0-1 0,-1 0 0,8-13 0,2-7 326,-1 0 0,-1-1 1,14-46-1,7-40 778,-5-1 1,18-153-1,2-240 1524,-33 253-1947,-29-452 1,2 593-806,-5 1 1,-4 0 0,-6 2 0,-5 0-1,-4 2 1,-69-143 0,75 195 21,-3 1-1,-2 2 1,-3 1 0,-2 2 0,-2 2 0,-55-52 0,65 73-211,0 1 1,-2 1 0,-1 2-1,-1 1 1,-1 2-1,-1 2 1,0 1-1,-2 2 1,1 1-1,-63-14 1,84 25-410,0 1 0,-1 1 0,1 0 0,-25 2 0,38 0 283,0 0 0,1 0 1,-1 1-1,0-1 1,1 1-1,-1 0 1,0 0-1,1 0 1,-1 1-1,1-1 1,0 1-1,-1 0 0,1 0 1,0 0-1,0 1 1,0-1-1,1 1 1,-1-1-1,0 1 1,1 0-1,0 0 1,0 0-1,0 0 1,0 0-1,0 1 0,-2 4 1,-7 44-7346</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57.516"/>
    </inkml:context>
    <inkml:brush xml:id="br0">
      <inkml:brushProperty name="width" value="0.025" units="cm"/>
      <inkml:brushProperty name="height" value="0.025" units="cm"/>
    </inkml:brush>
  </inkml:definitions>
  <inkml:trace contextRef="#ctx0" brushRef="#br0">1 492 14446,'0'0'12678,"16"-1"-10932,-4 0-1517,0 0 0,1-1 0,-1-1 0,0 0 0,-1-1 0,1 0 0,-1 0 1,1-1-1,-2-1 0,17-10 0,170-138 686,-172 132-903,-2-1 0,-1-1 0,-1-1 0,0-1 0,25-46 0,-25 27-34,-20 43 0,0-1 1,0 1-1,-1-1 0,1 1 0,-1 0 0,1-1 0,-1 1 0,0-1 0,0 1 0,0-1 0,0 0 0,0 1 0,0-1 0,-1 1 0,1 0 0,-2-5 0,1 7 14,0-1-1,0 1 1,1-1-1,-1 1 1,0-1-1,0 1 1,0 0-1,0-1 0,1 1 1,-1 0-1,0 0 1,0 0-1,0-1 1,0 1-1,0 0 1,0 0-1,0 0 1,0 0-1,0 1 1,1-1-1,-1 0 0,0 0 1,0 0-1,0 1 1,0-1-1,0 1 1,1-1-1,-1 0 1,0 1-1,0 0 1,1-1-1,-1 1 1,0-1-1,0 1 0,1 0 1,-1-1-1,0 3 1,-26 25-52,-5 25 122,3 1 1,-44 113-1,31-66 290,22-58-125,-27 68 168,43-99-432,0 1 0,1 0 0,1 0 0,0 0 0,0 0 0,1 23 0,1-35-97,0 0 1,0 0-1,0 0 1,0 0-1,1 0 0,-1 0 1,0 0-1,0 0 0,1 0 1,-1 0-1,1-1 0,-1 1 1,1 0-1,-1 0 0,1 0 1,0 0-1,-1-1 1,1 1-1,0 0 0,0-1 1,-1 1-1,1-1 0,0 1 1,0-1-1,0 1 0,0-1 1,0 1-1,0-1 0,0 0 1,-1 1-1,1-1 1,0 0-1,0 0 0,0 0 1,0 0-1,0 0 0,0 0 1,0 0-1,0 0 0,0 0 1,0 0-1,0-1 1,0 1-1,0 0 0,0-1 1,0 1-1,0-1 0,1 0 1,3-1-944,1 0 1,-1-1-1,1 0 0,-1 0 1,0 0-1,0-1 1,5-4-1,23-27-8991</inkml:trace>
</inkml:ink>
</file>

<file path=ppt/ink/ink3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39.779"/>
    </inkml:context>
    <inkml:brush xml:id="br0">
      <inkml:brushProperty name="width" value="0.025" units="cm"/>
      <inkml:brushProperty name="height" value="0.025" units="cm"/>
    </inkml:brush>
  </inkml:definitions>
  <inkml:trace contextRef="#ctx0" brushRef="#br0">45 1 14414,'-44'687'1079,"47"-538"-408,7-1-1,47 239 1,83 205 97,62 333-501,-103-272 46,33 201 1878,60 111-486,-51-276-1462,-121-587-200,64 304 266,-57-299-226,72 177 0,-93-270-111,-4-7-84,0-1 1,0-1 0,1 1-1,0 0 1,0 0-1,1-1 1,-1 0 0,1 0-1,8 9 1,-11-14 45,-1 0 0,0 0 0,0 0-1,1 1 1,-1-1 0,0 0 0,1 0 0,-1 0 0,0 0 0,0 0 0,1 1 0,-1-1-1,0 0 1,1 0 0,-1 0 0,0 0 0,1 0 0,-1 0 0,0 0 0,0 0 0,1 0 0,-1 0-1,0 0 1,1 0 0,-1-1 0,0 1 0,1 0 0,-1 0 0,0 0 0,0 0 0,1 0-1,-1-1 1,0 1 0,0 0 0,1 0 0,-1 0 0,0-1 0,0 1 0,1 0 0,-1 0 0,0-1-1,0 1 1,0 0 0,0 0 0,1-1 0,-1 1 0,0 0 0,0-1 0,0 1 0,0 0-1,0-1 1,0 1 0,0 0 0,0 0 0,0-1 0,0 1 0,0 0 0,0-1 0,0 1 0,0 0-1,0-1 1,0 1 0,-1-1 0,0-22-2211,-9-19-2436</inkml:trace>
</inkml:ink>
</file>

<file path=ppt/ink/ink3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40.442"/>
    </inkml:context>
    <inkml:brush xml:id="br0">
      <inkml:brushProperty name="width" value="0.025" units="cm"/>
      <inkml:brushProperty name="height" value="0.025" units="cm"/>
    </inkml:brush>
  </inkml:definitions>
  <inkml:trace contextRef="#ctx0" brushRef="#br0">0 1390 6887,'0'11'277,"0"60"2109,0-71-2326,0 0 0,1 0-1,-1 0 1,0-1-1,0 1 1,0 0 0,0 0-1,0 0 1,0-1 0,1 1-1,-1 0 1,0 0-1,0 0 1,0 0 0,0 0-1,1-1 1,-1 1 0,0 0-1,0 0 1,1 0-1,-1 0 1,0 0 0,0 0-1,0 0 1,1 0-1,-1 0 1,0 0 0,0 0-1,0 0 1,1 0 0,-1 0-1,0 0 1,0 0-1,1 0 1,-1 0 0,0 0-1,0 0 1,0 0 0,1 0-1,-1 1 1,0-1-1,0 0 1,0 0 0,1 0-1,-1 0 1,0 0-1,0 1 1,0-1 0,0 0-1,0 0 1,1 0 0,-1 0-1,0 1 1,0-1-1,0 0 1,0 0 0,0 0-1,0 1 1,0-1 0,0 0-1,14-20 954,74-200 3554,-45 102-3662,42-94 167,57-151-321,-31-7-583,-105 341-142,0 0-1,-2-1 0,0-51 1,-4 81-27,0 0 0,0 0 0,0 0 0,0 0 0,0 0 1,-1 1-1,1-1 0,0 0 0,0 0 0,0 0 0,0 0 1,0 0-1,0 0 0,0 0 0,0 0 0,0 0 0,0 0 1,-1 0-1,1 0 0,0 1 0,0-1 0,0 0 1,0 0-1,0 0 0,0 0 0,0 0 0,-1 0 0,1 0 1,0 0-1,0 0 0,0 0 0,0 0 0,0 0 0,0 0 1,0 0-1,-1 0 0,1 0 0,0-1 0,0 1 0,0 0 1,0 0-1,0 0 0,0 0 0,0 0 0,0 0 0,-1 0 1,1 0-1,0 0 0,0 0 0,0 0 0,0 0 0,0-1 1,0 1-1,0 0 0,-7 15-33,1 9 17,1 0 0,1 0 1,1 0-1,1 0 1,2 28-1,14 128-6,-3-111 89,2 0 1,3-1 0,42 108-1,-38-126-839,3-1 0,1-1 0,3-1 0,2-1 0,45 55 0,-5-28-4694</inkml:trace>
</inkml:ink>
</file>

<file path=ppt/ink/ink3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43.068"/>
    </inkml:context>
    <inkml:brush xml:id="br0">
      <inkml:brushProperty name="width" value="0.025" units="cm"/>
      <inkml:brushProperty name="height" value="0.025" units="cm"/>
    </inkml:brush>
  </inkml:definitions>
  <inkml:trace contextRef="#ctx0" brushRef="#br0">3678 0 8296,'0'0'769,"-2"13"-348,-3 14 647,-1 0 0,-1 0-1,-22 49 1,-241 469 2247,26-89-1720,-69 120-1369,243-465-320,-127 154 0,-108 82-344,84-100 492,-153 206 555,117-138-43,146-182-481,-248 293 19,-23-23-53,333-356-118,-428 377 3385,489-436-5520,-1 1-1,17-26 1,-15 20-923,19-27-7311</inkml:trace>
</inkml:ink>
</file>

<file path=ppt/ink/ink3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50.240"/>
    </inkml:context>
    <inkml:brush xml:id="br0">
      <inkml:brushProperty name="width" value="0.025" units="cm"/>
      <inkml:brushProperty name="height" value="0.025" units="cm"/>
    </inkml:brush>
  </inkml:definitions>
  <inkml:trace contextRef="#ctx0" brushRef="#br0">44 122 15407,'0'0'9294,"-7"13"-8472,1-3-616,1 0 0,1 0 0,-1 1 0,2 0 0,-1 0 0,1 0 0,1 0 0,0 0 0,0 20 0,1 16 512,4 77 684,-2-113-1309,0 1 1,1-1 0,1 0 0,0 0-1,0 0 1,1 0 0,1-1-1,8 15 1,-12-22-64,1 0 0,0-1-1,0 1 1,0 0 0,1-1 0,-1 0-1,1 1 1,-1-1 0,1 0-1,0 0 1,0-1 0,0 1 0,0-1-1,0 1 1,0-1 0,0 0 0,0 0-1,0 0 1,1 0 0,-1-1-1,0 1 1,1-1 0,-1 0 0,1 0-1,-1 0 1,0-1 0,1 1 0,-1-1-1,0 0 1,0 0 0,1 0-1,-1 0 1,0 0 0,0-1 0,0 1-1,0-1 1,3-2 0,7-5 73,0 0 0,0-1 1,0 0-1,-2-1 0,1 0 0,13-19 1,-13 13-80,0 0 1,-2-1-1,0 0 1,-1-1-1,0 0 0,-2 0 1,0-1-1,6-37 1,-7 24 4,-2 0 1,-2 1 0,0-1-1,-7-61 1,-6 55-30,2 29 0,8 10 0,0 1 0,1-1 0,-1 0 0,0 1 0,1-1 0,-1 0 0,1 1 0,-1-1 0,1 1 0,-1-1 0,1 1 0,-1-1 0,1 1 0,-1 0 0,1-1 0,-1 1 0,1 0 0,0-1 0,0 1 0,-1 0 0,1-1 0,0 1 0,0 0 0,0 0 0,-6 25 0,1 1 0,1-1 0,2 1 0,0 0 0,2-1 0,6 51 0,-4-67-182,0 1 1,1-1-1,0 1 1,0-1-1,1 0 0,0 0 1,1-1-1,0 1 1,1-1-1,0 0 0,0-1 1,1 1-1,13 12 1,-10-12-155,0 0 1,0-1 0,1 0 0,0-1-1,0 0 1,1-1 0,0 0 0,0-1 0,0 0-1,25 5 1,-35-9-37,0-1 0,-1 1 0,1-1-1,0 0 1,0 0 0,-1 1 0,1-1-1,0 0 1,0-1 0,0 1 0,-1 0 0,1 0-1,0-1 1,0 1 0,-1-1 0,1 1 0,0-1-1,-1 0 1,1 0 0,-1 0 0,1 0 0,-1 0-1,1 0 1,-1 0 0,0 0 0,1-1 0,-1 1-1,0 0 1,0-1 0,0 1 0,0-1 0,0 1-1,0-1 1,-1 0 0,2-1 0,7-23-6616</inkml:trace>
</inkml:ink>
</file>

<file path=ppt/ink/ink3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50.582"/>
    </inkml:context>
    <inkml:brush xml:id="br0">
      <inkml:brushProperty name="width" value="0.025" units="cm"/>
      <inkml:brushProperty name="height" value="0.025" units="cm"/>
    </inkml:brush>
  </inkml:definitions>
  <inkml:trace contextRef="#ctx0" brushRef="#br0">0 4 12556,'0'0'7089,"1"11"-5178,27 326 6449,-28-330-8249,0 2 160,0-1-1,1 1 0,0-1 1,1 0-1,4 15 1,-6-22-242,1 1 0,0-1 1,-1 1-1,1-1 1,0 0-1,0 1 0,0-1 1,0 0-1,0 0 1,0 0-1,0 0 0,0 0 1,1 0-1,-1 0 1,0 0-1,1 0 0,-1 0 1,1-1-1,-1 1 1,1-1-1,-1 1 1,1-1-1,-1 1 0,1-1 1,-1 0-1,1 0 1,0 0-1,-1 0 0,1 0 1,-1 0-1,1 0 1,-1-1-1,1 1 0,-1 0 1,1-1-1,-1 1 1,3-2-1,4-1-29,-1-1 0,1 0 0,-1 0 0,0-1 0,0 0 0,-1 0 0,1-1 0,-1 1 0,8-11 0,45-62 0,-45 57-362,-1-1 0,-1-1 0,-1 0 0,-1 0 0,-1-1 0,-1 0 0,-1-1 0,-1 1 0,-1-1 0,2-50 0</inkml:trace>
</inkml:ink>
</file>

<file path=ppt/ink/ink3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51.004"/>
    </inkml:context>
    <inkml:brush xml:id="br0">
      <inkml:brushProperty name="width" value="0.025" units="cm"/>
      <inkml:brushProperty name="height" value="0.025" units="cm"/>
    </inkml:brush>
  </inkml:definitions>
  <inkml:trace contextRef="#ctx0" brushRef="#br0">5 99 16752,'0'0'2685,"-1"10"646,-2 32-331,3-40-2759,0 0 0,0 1 0,1-1-1,-1 0 1,1 1 0,0-1 0,-1 0-1,1 0 1,0 0 0,0 0 0,0 0-1,1 0 1,-1 0 0,0 0 0,1 0-1,-1 0 1,1-1 0,0 1 0,-1-1-1,3 2 1,41 23 519,-33-20-703,-9-5-263,-1 1 0,1-1 0,-1 1 0,1-1 0,-1 0 0,1 0 0,0 0 0,0-1 0,0 1 0,-1-1 1,1 1-1,0-1 0,0 0 0,0 0 0,0 0 0,0-1 0,0 1 0,-1-1 0,1 1 0,0-1 0,0 0 1,-1 0-1,1 0 0,0 0 0,-1-1 0,1 1 0,-1-1 0,0 0 0,1 1 0,-1-1 0,0 0 0,0 0 1,0 0-1,0-1 0,-1 1 0,1 0 0,0-1 0,-1 1 0,0-1 0,2-3 0,4-11-1264,0-1 1,-2-1-1,0 1 0,5-37 0,-7 42 1775,-2 1-1741,6-25 7363,-5 33-2023,-1 21-2140,-3 46 217,0-44-1637,1 1-1,0-1 1,2 1-1,0-1 1,1 1 0,1-1-1,10 36 1,-13-54-331,1 1 0,0-1 0,-1 1 0,1-1 0,0 1 0,-1-1 0,1 1 1,0-1-1,0 0 0,0 0 0,1 1 0,-1-1 0,0 0 0,0 0 0,0 0 0,1 0 0,-1 0 1,1 0-1,-1-1 0,1 1 0,-1 0 0,1-1 0,-1 1 0,3 0 0,-2-2 1,-1 1 0,0-1 0,0 1 0,0-1 0,0 1 0,0-1-1,1 0 1,-1 1 0,0-1 0,-1 0 0,1 0 0,0 0 0,0 0 0,0 0 0,0 0-1,-1 0 1,1 0 0,0 0 0,-1 0 0,1 0 0,-1-1 0,1 1 0,-1 0 0,0 0-1,0-1 1,1 1 0,-1 0 0,0 0 0,0-1 0,0-1 0,2-26 74,-1-55 0,-2 74-90,0 0 0,0-1 1,-1 1-1,0 0 0,-1 0 0,0 0 0,-1 0 1,-8-16-1,4 18-155,5 15-469,3-6 543,0 0 1,0 0-1,1 1 0,-1-1 1,0 0-1,1 0 1,-1 1-1,1-1 1,-1 0-1,1 0 0,0 0 1,0 0-1,-1 0 1,1 0-1,0 0 1,0 0-1,0 0 0,0 0 1,0 0-1,0-1 1,2 2-1,3 0-603,0 1 0,1-1 0,0 0 0,-1-1 0,1 0 0,0 0 0,0-1 0,7 1 0,32-6-7041,-9-6-2993</inkml:trace>
</inkml:ink>
</file>

<file path=ppt/ink/ink3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51.744"/>
    </inkml:context>
    <inkml:brush xml:id="br0">
      <inkml:brushProperty name="width" value="0.025" units="cm"/>
      <inkml:brushProperty name="height" value="0.025" units="cm"/>
    </inkml:brush>
  </inkml:definitions>
  <inkml:trace contextRef="#ctx0" brushRef="#br0">166 68 4933,'0'0'16773,"-12"0"-13682,6 0-2825,1 0 1,0 0-1,-1 0 0,1 1 1,0 0-1,-1 0 1,1 0-1,0 1 0,0 0 1,0 0-1,0 0 1,0 0-1,1 1 1,-1 0-1,1 0 0,-1 0 1,1 0-1,0 1 1,0 0-1,-6 8 0,3-2-48,1 0-1,0 0 0,1 1 0,0 0 0,0 0 0,-4 16 1,8-24-172,1 0 1,-1 1 0,1-1 0,-1 0 0,1 1 0,0-1-1,0 0 1,1 1 0,-1-1 0,1 0 0,-1 0 0,2 4-1,-1-5-35,0 0 0,0-1 0,0 1-1,1 0 1,-1-1 0,0 1-1,0-1 1,1 0 0,-1 0 0,1 1-1,-1-1 1,1 0 0,0 0 0,-1 0-1,1 0 1,0-1 0,0 1-1,0 0 1,-1-1 0,1 1 0,0-1-1,3 0 1,-1 1-25,0-1 0,0 1 0,-1-1 1,1 0-1,0 0 0,0-1 0,-1 1 0,1-1 0,0 0 1,-1 0-1,1 0 0,-1-1 0,1 1 0,-1-1 0,1 0 0,-1 1 1,5-6-1,-3 3-41,-1-1 0,1 1 1,-1-1-1,-1 0 0,1-1 0,-1 1 0,0 0 1,0-1-1,4-11 0,-1-3-76,-1 0-1,-1-1 1,0 1-1,-2-1 1,0-33 0,-3 60 194,0 0 1,0-1 0,0 1 0,-1-1-1,0 1 1,-5 9 0,-4 14 87,9-20-95,-1 1-1,1 0 0,1 0 1,0 0-1,0 1 0,1-1 1,2 19-1,-1-26-62,-1-1 0,1 0 0,0 1 0,0-1 1,-1 0-1,2 0 0,-1 0 0,0 0 0,0 0 0,1 0 0,-1 0 1,1 0-1,-1 0 0,1-1 0,0 1 0,0 0 0,0-1 0,0 0 0,0 1 1,0-1-1,0 0 0,0 0 0,0 0 0,0-1 0,1 1 0,-1 0 0,0-1 1,1 1-1,-1-1 0,1 0 0,-1 0 0,0 0 0,1 0 0,-1 0 1,0-1-1,1 1 0,3-2 0,1 1-48,-1-1 0,0 0 0,0-1 0,0 0 0,0 0 0,0 0 0,-1 0-1,0-1 1,1 0 0,-1 0 0,-1 0 0,1-1 0,8-10 0,5-8-372,27-45 1,-29 42 224,25-42 186,-39 73 262,-1 1 0,1 0 0,-1-1 0,-1 1 0,1 0 0,-1-1 0,0 10 0,0-6-52,0-6-181,0 1 0,0-1 0,1 1 1,-1-1-1,1 0 0,-1 1 0,1-1 0,0 0 0,1 0 0,-1 1 0,1-1 0,-1 0 0,1 0 0,0 0 0,0-1 0,0 1 1,0 0-1,1-1 0,-1 1 0,1-1 0,-1 0 0,1 0 0,0 0 0,3 2 0,-1-3-3,0 1-1,0-1 0,0 0 1,0 0-1,0-1 0,0 1 1,0-1-1,0 0 0,0-1 1,0 1-1,0-1 0,0 0 1,0 0-1,0-1 0,0 1 1,5-4-1,10-5-9,0-1 0,-1-1 0,-1-1 0,0 0 0,-1-1 0,0-2 0,17-19 0,-22 22 0,-11 13 0,-1 0 0,0 0 0,0 0 0,0 0 0,1 0 0,-1 0 0,0 0 0,0 0 0,1 0 0,-1 0 0,0 0 0,0 0 0,0 0 0,1 1 0,-1-1 0,0 0 0,0 0 0,0 0 0,1 0 0,-1 0 0,0 0 0,0 0 0,0 1 0,0-1 0,0 0 0,1 0 0,-1 0 0,0 0 0,0 1 0,0-1 0,0 0 0,0 0 0,0 0 0,0 1 0,1-1 0,-1 0 0,0 0 0,0 0 0,0 1 0,0-1 0,0 0 0,0 0 0,0 0 0,0 1 0,0-1 0,0 0 0,0 0 0,0 1 0,-1-1 0,1 0 0,0 0 0,0 0 0,0 1 0,0-1 0,0 0 0,0 0 0,0 0 0,-1 1 0,1 14 0,-2-6 0,1-4 0,0 0 0,1 1 0,-1-1 0,1 0 0,0 1 0,1-1 0,0 6 0,0-9 0,-1-1 0,1 0 0,-1 1 0,1-1 0,0 0 0,0 0 0,0 0 0,0 1 0,0-1 0,0 0 0,0 0 0,0 0 0,0 0 0,0-1 0,0 1 0,1 0 0,-1 0 0,0-1 0,1 1 0,-1-1 0,0 1 0,1-1 0,-1 0 0,1 1 0,-1-1 0,1 0 0,-1 0 0,1 0 0,-1 0 0,3-1 0,6 0 0,0 0 0,-1-1 0,1-1 0,-1 0 0,1 0 0,-1-1 0,0 0 0,-1 0 0,1-1 0,-1 0 0,1-1 0,-2 0 0,1 0 0,8-9 0,-2 3 0,1 1 0,26-16 0,-41 27 0,1 0 0,-1 0 0,0 0 1,0 0-1,0 0 0,1 0 0,-1 0 0,0 0 0,0 0 0,1 0 1,-1 0-1,0 0 0,0 0 0,1 0 0,-1 0 0,0 0 0,0 0 1,1 0-1,-1 0 0,0 0 0,0 0 0,0 0 0,1 0 0,-1 0 1,0 1-1,0-1 0,0 0 0,1 0 0,-1 0 0,0 0 0,0 0 1,0 1-1,0-1 0,1 0 0,-1 0 0,0 0 0,0 1 0,0-1 1,0 0-1,0 1 0,4 15 9,-5 28-38,1-32-21,0-16-5561,1-1 1656,1-7-1688,-2-10-7975</inkml:trace>
</inkml:ink>
</file>

<file path=ppt/ink/ink3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52.076"/>
    </inkml:context>
    <inkml:brush xml:id="br0">
      <inkml:brushProperty name="width" value="0.025" units="cm"/>
      <inkml:brushProperty name="height" value="0.025" units="cm"/>
    </inkml:brush>
  </inkml:definitions>
  <inkml:trace contextRef="#ctx0" brushRef="#br0">0 0 15759,'0'0'13933,"40"57"-15054,-17-42-2659,0 1-2562,0-5-5285</inkml:trace>
</inkml:ink>
</file>

<file path=ppt/ink/ink3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52.440"/>
    </inkml:context>
    <inkml:brush xml:id="br0">
      <inkml:brushProperty name="width" value="0.025" units="cm"/>
      <inkml:brushProperty name="height" value="0.025" units="cm"/>
    </inkml:brush>
  </inkml:definitions>
  <inkml:trace contextRef="#ctx0" brushRef="#br0">1 190 20980,'0'0'4682,"10"1"-2627,8 0-1727,0-1 1,0-1-1,0 0 0,0-1 0,0-1 1,-1-1-1,18-6 0,-16 3-242,-1 0-1,-1-2 1,1 0-1,16-13 0,-29 19-1,-1 0-1,1 0 0,-1 0 1,0-1-1,-1 0 0,1 0 0,-1 0 1,1 0-1,-1 0 0,0-1 0,-1 1 1,1-1-1,-1 0 0,0 0 1,0 0-1,-1 0 0,1 0 0,-1 0 1,1-10-1,-2 14-78,0 1 0,0-1 1,0 0-1,0 0 0,0 0 0,0 0 0,-1 1 1,1-1-1,0 0 0,-1 0 0,1 0 0,0 1 1,-1-1-1,1 0 0,-1 0 0,1 1 0,-1-1 1,1 0-1,-1 1 0,0-1 0,1 1 0,-1-1 1,0 1-1,1-1 0,-1 1 0,0-1 0,0 1 1,-1-1-1,-30 0 98,24 2-90,0 1-1,0 0 1,0 1 0,0 0 0,-13 6 0,7 1-13,0 0 0,1 0 0,1 2 0,0-1 0,0 1 0,-12 18 0,18-23 0,1 1 0,0 0 0,0 0 0,1 0 0,0 1 0,0-1 0,1 1 0,0 0 0,1 0 0,0 0 0,0 1 0,0 15 0,2-22 1,0-1 1,1 1-1,0 0 1,-1 0-1,1 0 0,0-1 1,1 1-1,-1 0 1,0-1-1,1 1 0,-1-1 1,1 0-1,0 1 1,0-1-1,0 0 0,0 0 1,0 0-1,0 0 0,1-1 1,-1 1-1,1-1 1,-1 1-1,1-1 0,-1 0 1,1 0-1,0 0 1,0 0-1,0 0 0,-1-1 1,5 1-1,11 2-37,1 0-1,0-1 1,27-2 0,-33 0-38,68-3-2350,-70 2 1180,0-1 0,0 0 0,0-1 1,0 0-1,11-5 0,20-14-6534</inkml:trace>
</inkml:ink>
</file>

<file path=ppt/ink/ink3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52.928"/>
    </inkml:context>
    <inkml:brush xml:id="br0">
      <inkml:brushProperty name="width" value="0.025" units="cm"/>
      <inkml:brushProperty name="height" value="0.025" units="cm"/>
    </inkml:brush>
  </inkml:definitions>
  <inkml:trace contextRef="#ctx0" brushRef="#br0">88 875 11691,'-11'7'1447,"-2"1"-958,6-5-199,-1 1 0,1 0 0,1 1-1,-1-1 1,1 1 0,0 1 0,-11 10 0,18-15-240,-1-1 0,0 0 0,1 1 0,-1-1 0,1 0 0,-1 1 0,1-1 0,-1 0 0,1 1 0,-1-1 0,1 0 0,-1 0 0,1 0 0,-1 0 0,1 1 0,-1-1 0,1 0 0,-1 0 0,1 0 0,-1 0 0,1 0 0,-1 0 0,1 0 0,0 0 0,-1-1 0,1 1 0,-1 0 0,1 0 0,1 0 96,34-3 822,0-2-1,-1-1 1,1-1-1,60-22 1,-36 10-356,896-223 1264,-215 60-1948,-15-47-130,-563 164 78,-50 19 45,197-54-1,-304 99 82,0-1-64,1 1 0,-1 0 1,1 0-1,0 0 0,9 1 1,-31 13-3116,-19-1-111,-12-4-2979</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57.983"/>
    </inkml:context>
    <inkml:brush xml:id="br0">
      <inkml:brushProperty name="width" value="0.025" units="cm"/>
      <inkml:brushProperty name="height" value="0.025" units="cm"/>
    </inkml:brush>
  </inkml:definitions>
  <inkml:trace contextRef="#ctx0" brushRef="#br0">72 17 10282,'0'0'13073,"-8"11"-11097,6-8-1924,-5 6 382,0 0 1,0 0-1,1 1 1,1-1 0,0 1-1,0 0 1,1 1-1,0-1 1,1 1-1,0 0 1,1 0-1,-1 12 1,3-22-427,0-1 0,1 1 0,0 0 0,-1 0 0,1 0 0,-1-1 0,1 1 0,0 0 0,-1-1 0,1 1 0,0 0 0,0-1 0,0 1 0,0-1 0,-1 1 0,1-1 0,0 0 0,0 1 0,0-1 0,0 0 0,0 1 0,0-1-1,0 0 1,0 0 0,0 0 0,0 0 0,0 0 0,0 0 0,0 0 0,0-1 0,0 1 0,0 0 0,1-1 0,37-8 100,-29 4-108,0-1-1,0-1 1,-1 1-1,0-2 1,0 1 0,-1-1-1,10-12 1,18-16-275,-35 36 262,-1 0 0,0 0 0,1 0-1,-1 0 1,0 0 0,1-1-1,-1 1 1,0 0 0,1 0-1,-1 0 1,1 0 0,-1 0-1,0 0 1,1 0 0,-1 0 0,0 0-1,1 1 1,-1-1 0,0 0-1,1 0 1,-1 0 0,1 0-1,-1 0 1,0 1 0,0-1-1,1 0 1,-1 0 0,0 1 0,1-1-1,-1 0 1,0 0 0,0 1-1,1-1 1,-1 0 0,0 1-1,0-1 1,0 0 0,1 1-1,-1-1 1,0 0 0,0 1 0,0-1-1,0 0 1,0 1 0,0-1-1,0 0 1,0 1 0,0 0-1,8 27 142,-6-18-84,1-2 5,-1 1 0,2-2-1,-1 1 1,1 0 0,0-1 0,1 1-1,-1-1 1,2 0 0,-1-1 0,1 1-1,0-1 1,0 0 0,0-1 0,9 6 0,-9-8-34,0 0 1,0 0 0,0-1 0,0 0-1,0 0 1,0 0 0,1-1-1,-1 0 1,1 0 0,-1 0 0,1-1-1,0 0 1,-1-1 0,1 1 0,-1-1-1,1-1 1,-1 1 0,0-1 0,7-3-1,-2 1 94,-1-1-1,1 0 0,-1-1 1,16-12-1,-23 17-88,-1 0 1,0-1-1,0 1 0,1-1 0,-1 0 1,0 0-1,0 0 0,-1 0 0,1 0 0,0 0 1,-1 0-1,1-1 0,-1 1 0,0-1 1,0 1-1,0-1 0,0 1 0,0-1 0,-1 0 1,1 1-1,-1-1 0,1 0 0,-1 1 1,0-1-1,-1-5 0,0 6-20,1 0 0,-2 0 0,1 1 0,0-1 0,0 0 0,0 1 0,-1-1 0,1 1 0,-1 0 0,1-1 0,-3-1 0,-3-5 0,30 2 0,-22 6-1,15-3-642,0 0-1,-1 0 1,21-8 0,-33 10 337,1-1 0,-1 1 0,1-1 0,-1 0 0,0 0-1,0 0 1,0-1 0,0 1 0,0-1 0,0 1 0,-1-1 0,1 0 0,-1 0-1,0 0 1,0 0 0,0 0 0,0-1 0,0 1 0,2-7 0,0-16-8230</inkml:trace>
</inkml:ink>
</file>

<file path=ppt/ink/ink3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47.470"/>
    </inkml:context>
    <inkml:brush xml:id="br0">
      <inkml:brushProperty name="width" value="0.025" units="cm"/>
      <inkml:brushProperty name="height" value="0.025" units="cm"/>
    </inkml:brush>
  </inkml:definitions>
  <inkml:trace contextRef="#ctx0" brushRef="#br0">341 8 10794,'0'0'5643,"-10"-2"-3759,5 0-1723,0 1 0,-1 0 1,1 1-1,0-1 0,-1 1 0,1 0 0,0 0 0,0 1 0,-1-1 0,1 1 0,0 1 0,0-1 0,0 1 0,0 0 1,0 0-1,0 0 0,1 0 0,-1 1 0,1 0 0,-1 0 0,1 0 0,-5 6 0,-11 8 121,0 1-1,2 1 1,0 1 0,-23 35-1,32-41-217,0 0 1,1 0-1,1 1 0,0 0 0,1 1 0,0-1 1,2 1-1,-5 25 0,9-39-65,-1 1 0,1-1 0,0 0 0,0 0 1,0 1-1,0-1 0,1 0 0,-1 1 0,1-1 0,-1 0 0,1 0 0,0 0 0,0 0 0,0 0 0,0 0 1,0 0-1,0 0 0,1 0 0,-1 0 0,1 0 0,-1-1 0,1 1 0,0 0 0,-1-1 0,1 0 0,0 1 0,0-1 1,0 0-1,0 0 0,0 0 0,0 0 0,0 0 0,1-1 0,-1 1 0,4 0 0,9 1 31,0 0 0,0-1 0,0 0 0,23-3-1,-10 1 21,89 2-45,-116-1 4,0 0 0,0 0 0,0 0 0,1 0 0,-1 0 0,0 0 0,0 0-1,0 0 1,0 1 0,0-1 0,0 1 0,0-1 0,0 0 0,0 1 0,0 0 0,0-1 0,0 1 0,-1 0 0,1-1 0,0 1 0,0 0 0,-1 0 0,1 0 0,0-1 0,-1 1 0,1 0-1,0 1 1,-1 0 32,0 0 0,0 0-1,0 0 1,0 0-1,0-1 1,0 1 0,0 0-1,-1 0 1,1 0-1,-1-1 1,1 1 0,-1 0-1,0-1 1,-1 3-1,-4 5 248,0 0-1,0-1 0,0 0 0,-13 12 0,-14 11 456,-2-2 0,-1-2 0,-1-1 0,-1-1 0,-79 36 0,173-104-5521,37-24-2845,-42 29 1772</inkml:trace>
</inkml:ink>
</file>

<file path=ppt/ink/ink3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47.937"/>
    </inkml:context>
    <inkml:brush xml:id="br0">
      <inkml:brushProperty name="width" value="0.025" units="cm"/>
      <inkml:brushProperty name="height" value="0.025" units="cm"/>
    </inkml:brush>
  </inkml:definitions>
  <inkml:trace contextRef="#ctx0" brushRef="#br0">51 13 15503,'0'0'5237,"-7"9"-4474,-26 45 521,32-50-1200,-1-1-1,1 1 1,-1 0 0,1-1-1,0 1 1,0 0-1,1 0 1,-1-1-1,1 1 1,0 0 0,0 0-1,0 0 1,0 0-1,1 0 1,0-1-1,0 1 1,0 0-1,2 4 1,-3-6-78,1-1 1,0 0-1,0 0 0,0 0 0,0 0 0,0-1 1,0 1-1,0 0 0,1 0 0,-1-1 1,0 1-1,0 0 0,1-1 0,-1 1 0,0-1 1,1 0-1,-1 1 0,0-1 0,1 0 1,-1 0-1,0 0 0,1 0 0,-1 0 0,1 0 1,-1 0-1,0-1 0,1 1 0,-1 0 1,0-1-1,1 1 0,-1-1 0,0 1 0,0-1 1,0 0-1,1 1 0,0-3 0,5 0 25,-1-1 0,0 0 0,-1 0 0,1-1 0,8-8 0,-4 0 8,-1-1-1,0 1 1,10-22-1,9-15 139,-24 105 1831,5 88-838,-2-58-442,-4 0-1,-9 115 0,3-180-647,0 0 0,-1 0 0,-13 34 0,15-48-51,0-1 1,-1 0 0,0 1 0,0-1 0,0 0 0,-1 0-1,-7 7 1,9-10 9,0 0-1,0-1 0,0 1 0,0-1 1,0 0-1,0 0 0,-1 1 1,1-1-1,0-1 0,0 1 0,-1 0 1,1-1-1,-1 1 0,1-1 1,-1 0-1,1 1 0,-1-1 0,1 0 1,-4-1-1,3 0-19,-1 0 0,1-1-1,-1 1 1,1-1 0,-1 0 0,1 0 0,0 0-1,0 0 1,0 0 0,0-1 0,0 1 0,1-1-1,-1 0 1,1 0 0,0 0 0,0 0 0,0 0-1,0-1 1,0 1 0,1-1 0,-1 1 0,0-6-1,-3-5-23,1 0 0,1 0-1,0 0 1,-1-23 0,2 22-234,2 0 0,-1 0 0,2 0 0,0 0 0,1 0 0,0 0 1,1 0-1,1 1 0,1-1 0,0 1 0,0 0 0,1 0 0,1 1 0,1 0 0,0 0 1,0 1-1,1 0 0,1 0 0,15-15 0,44-35-8025,-39 32 913</inkml:trace>
</inkml:ink>
</file>

<file path=ppt/ink/ink3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48.913"/>
    </inkml:context>
    <inkml:brush xml:id="br0">
      <inkml:brushProperty name="width" value="0.025" units="cm"/>
      <inkml:brushProperty name="height" value="0.025" units="cm"/>
    </inkml:brush>
  </inkml:definitions>
  <inkml:trace contextRef="#ctx0" brushRef="#br0">5 124 18930,'0'0'8424,"0"12"-7191,-5 308 2707,5-555-6102,1 237 2158,-1 1 0,0-1 1,1 1-1,-1-1 0,1 1 1,0-1-1,0 0 0,0 1 1,0-1-1,0 0 0,1 0 1,-1 0-1,0 0 0,1 0 1,0 0-1,-1 0 0,1 0 1,0-1-1,0 1 0,0 0 1,0-1-1,0 0 0,1 0 1,-1 1-1,0-1 0,1-1 1,-1 1-1,0 0 0,1 0 1,-1-1-1,1 0 0,-1 1 1,1-1-1,-1 0 0,1 0 1,-1 0-1,1-1 0,-1 1 1,4-2-1,1 1 19,-1 0-1,1-1 1,-1 0 0,0 0 0,1-1-1,-1 1 1,0-1 0,-1-1 0,1 1 0,-1-1-1,1 0 1,-1 0 0,0-1 0,4-5-1,-1-5 100,0 0 0,-1 0 0,-1-1-1,0 0 1,-1 0 0,-1-1-1,0 1 1,-2-1 0,2-28 0,-18 122-4,10-63-78,1 0-1,0 0 1,1 1-1,0 0 1,1-1 0,1 1-1,2 21 1,-1-35-28,-1 1 1,0-1-1,1 1 1,0-1-1,-1 0 1,1 1 0,0-1-1,-1 0 1,1 1-1,0-1 1,0 0-1,0 0 1,0 0 0,0 0-1,0 0 1,1 0-1,-1 0 1,0 0 0,0 0-1,1 0 1,-1-1-1,1 1 1,-1-1-1,0 1 1,1-1 0,-1 1-1,1-1 1,-1 0-1,1 0 1,-1 0-1,1 0 1,-1 0 0,1 0-1,0 0 1,-1 0-1,1-1 1,-1 1 0,0 0-1,1-1 1,2-1-1,1 1 10,0-1 0,0 0 0,0 0 0,0 0 0,0-1 0,0 0 0,-1 0 0,1 0 0,-1 0 0,5-6 0,-2 0-7,-1-1 0,0 1 0,0-2 0,-1 1 0,-1-1 0,1 1 0,-2-1 0,5-18 0,-2-2 12,3-59 1,-46 189-207,34-87 227,0 0 0,1 0 0,0 0 0,1 0 0,1 22 0,0-33-39,0 0 1,0-1-1,0 1 0,0 0 1,1 0-1,-1 0 1,0 0-1,1 0 0,-1 0 1,1 0-1,-1 0 0,1 0 1,-1-1-1,1 1 0,-1 0 1,1 0-1,0-1 0,-1 1 1,1 0-1,0-1 0,0 1 1,-1-1-1,1 1 1,0-1-1,2 2 0,28-1 51,-24-2-42,1-1 1,-1 0-1,0 0 1,0-1-1,0 0 1,9-5-1,3-6-98,0-1-1,-1-1 0,17-21 1,17-14-65,-34 40 191,-7 14 66,-4 32 191,-7-32-280,0 0 0,0-1 0,1 1 0,-1 0 0,0 0 0,1-1 0,0 1 1,-1 0-1,1-1 0,0 1 0,0-1 0,1 1 0,-1-1 0,1 1 0,2 3 0,-1-5-15,0 0 0,1 0 0,-1 0 0,1 0 0,-1 0 0,1-1 0,-1 0 0,1 1 0,-1-1 0,1-1 0,-1 1 0,1 0 0,-1-1 0,1 0 0,-1 0 0,0 0 0,1 0 0,4-2 0,60-34 0,-60 32 0,37-26-99,-34 22 49,-1 1 0,2 0 0,-1 1 0,1 0-1,0 1 1,0 0 0,1 1 0,22-7 0,-34 12 49,-1 0 0,0 1-1,1-1 1,-1 0 0,1 0-1,-1 0 1,0 0 0,1 0-1,-1 0 1,0 0 0,1 1 0,-1-1-1,0 0 1,0 0 0,1 0-1,-1 1 1,0-1 0,1 0-1,-1 1 1,0-1 0,0 0-1,0 0 1,1 1 0,-1-1 0,0 0-1,0 1 1,0-1 0,0 0-1,0 1 1,1-1 0,-1 1-1,0-1 1,0 0 0,0 1 0,0-1-1,0 23 77,-9 17 15,-5-18-1035,11-19-3259,-1-14-15071</inkml:trace>
</inkml:ink>
</file>

<file path=ppt/ink/ink3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49.241"/>
    </inkml:context>
    <inkml:brush xml:id="br0">
      <inkml:brushProperty name="width" value="0.025" units="cm"/>
      <inkml:brushProperty name="height" value="0.025" units="cm"/>
    </inkml:brush>
  </inkml:definitions>
  <inkml:trace contextRef="#ctx0" brushRef="#br0">0 0 19122,'0'0'8520</inkml:trace>
</inkml:ink>
</file>

<file path=ppt/ink/ink3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53.572"/>
    </inkml:context>
    <inkml:brush xml:id="br0">
      <inkml:brushProperty name="width" value="0.025" units="cm"/>
      <inkml:brushProperty name="height" value="0.025" units="cm"/>
    </inkml:brush>
  </inkml:definitions>
  <inkml:trace contextRef="#ctx0" brushRef="#br0">1 1217 17777,'0'0'1772,"16"-8"-790,429-203 4456,258-87-3785,-67 30-1563,-303 121 70,29-12-2138,-123 54-8141,-195 84 1999</inkml:trace>
</inkml:ink>
</file>

<file path=ppt/ink/ink3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13.831"/>
    </inkml:context>
    <inkml:brush xml:id="br0">
      <inkml:brushProperty name="width" value="0.025" units="cm"/>
      <inkml:brushProperty name="height" value="0.025" units="cm"/>
    </inkml:brush>
  </inkml:definitions>
  <inkml:trace contextRef="#ctx0" brushRef="#br0">1 107 13677,'0'0'8232,"67"-20"-7528,-24 6-543,9 0-97,3-1-353,0 1-1376,-8 1-898,-11 3-1761,-15 4-1890</inkml:trace>
</inkml:ink>
</file>

<file path=ppt/ink/ink3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14.174"/>
    </inkml:context>
    <inkml:brush xml:id="br0">
      <inkml:brushProperty name="width" value="0.025" units="cm"/>
      <inkml:brushProperty name="height" value="0.025" units="cm"/>
    </inkml:brush>
  </inkml:definitions>
  <inkml:trace contextRef="#ctx0" brushRef="#br0">1 196 13677,'0'0'5669,"67"9"-4548,-14-32-64,14-6-544,2-5-353,1-1-640,-11 5-1923,-9 1-1985,-18 5-3331</inkml:trace>
</inkml:ink>
</file>

<file path=ppt/ink/ink3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14.533"/>
    </inkml:context>
    <inkml:brush xml:id="br0">
      <inkml:brushProperty name="width" value="0.025" units="cm"/>
      <inkml:brushProperty name="height" value="0.025" units="cm"/>
    </inkml:brush>
  </inkml:definitions>
  <inkml:trace contextRef="#ctx0" brushRef="#br0">1 32 12908,'0'0'2258,"10"-5"-496,2 0-1372,-1 1 0,1 0 1,0 0-1,0 1 0,1 1 0,19-2 1,-25 4-325,-1-1 1,0 1 0,0 0-1,0 1 1,0 0 0,0 0-1,0 0 1,0 1 0,0 0-1,0 0 1,-1 0 0,1 1-1,-1-1 1,1 1 0,-1 1-1,0-1 1,0 1 0,5 5-1,-5-3-50,-1 1-1,0-1 0,0 1 0,0-1 0,-1 1 1,0 0-1,0 1 0,-1-1 0,0 0 0,0 1 1,-1-1-1,0 1 0,0-1 0,-1 1 0,1 0 0,-2-1 1,1 1-1,-1 0 0,-1-1 0,-3 15 0,-2 2 190,-1 1-1,-2-2 0,0 1 0,-26 42 0,20-41-277,5-4-329,-1-1 0,-1-1 1,-1 0-1,-27 29 0,24-38-4856</inkml:trace>
</inkml:ink>
</file>

<file path=ppt/ink/ink3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14.923"/>
    </inkml:context>
    <inkml:brush xml:id="br0">
      <inkml:brushProperty name="width" value="0.025" units="cm"/>
      <inkml:brushProperty name="height" value="0.025" units="cm"/>
    </inkml:brush>
  </inkml:definitions>
  <inkml:trace contextRef="#ctx0" brushRef="#br0">209 12 13004,'0'0'8275,"-8"-3"-6780,8 3-1490,-3-2 44,0 1 0,1 0-1,-1 0 1,0 0 0,0 0 0,1 1-1,-1-1 1,0 1 0,0-1 0,0 1-1,0 0 1,0 0 0,0 0 0,0 1-1,0-1 1,1 1 0,-1-1 0,0 1-1,0 0 1,0 0 0,1 1 0,-1-1-1,1 0 1,-1 1 0,1-1 0,-1 1-1,1 0 1,0 0 0,-3 4 0,-11 10 35,-45 50 428,56-60-476,0 0 1,0 0-1,1 1 0,0 0 1,1 0-1,-1 0 0,1 0 1,-3 13-1,6-20-37,0 1-1,0-1 1,0 1-1,0-1 1,0 1-1,1-1 1,-1 0 0,0 1-1,0-1 1,0 0-1,0 1 1,1-1-1,-1 0 1,0 1-1,0-1 1,1 0 0,-1 1-1,0-1 1,1 0-1,-1 0 1,0 1-1,1-1 1,-1 0-1,1 0 1,-1 0 0,0 1-1,1-1 1,-1 0-1,1 0 1,-1 0-1,0 0 1,1 0-1,-1 0 1,1 0 0,-1 0-1,0 0 1,1 0-1,21 0-57,-17 0 66,45-3 71,-37 2-26,0 0 1,0 0 0,0 1 0,0 1-1,1 0 1,15 4 0,-25-3-29,-1-1 1,1 0-1,-1 1 1,0 0-1,0 0 1,1 0-1,-1 0 1,-1 0-1,1 1 1,0-1-1,0 1 1,-1 0-1,0 0 1,1 0-1,-1 0 0,0 0 1,-1 0-1,1 1 1,0-1-1,-1 1 1,0-1-1,0 1 1,0-1-1,0 1 1,-1 0-1,1-1 1,-1 5-1,1 4 179,0 0 0,-2-1 0,1 1 0,-1 0 0,-1-1-1,0 1 1,0-1 0,-2 1 0,1-1 0,-1 0 0,-11 19 0,12-24-93,0 0 1,0-1-1,-1 0 1,0 1-1,0-2 1,-1 1 0,1 0-1,-1-1 1,0 0-1,0 0 1,-1 0-1,1-1 1,-1 0-1,1 0 1,-1 0-1,0-1 1,0 1-1,-1-1 1,1-1-1,0 1 1,-1-1 0,1-1-1,-7 1 1,10-1-125,1 0 0,-1 0 1,1 0-1,0 0 0,-1-1 1,1 1-1,0-1 0,0 0 1,-1 1-1,1-1 0,0 0 0,0 0 1,0-1-1,0 1 0,0 0 1,0-1-1,0 1 0,1-1 1,-1 1-1,0-1 0,-1-2 1,1 1-170,0-1 0,0 0 0,1 1 0,0-1 0,-1 0 0,1 0 0,0 1 0,1-1 0,-1 0 0,1 0 0,0-7-1,0 1-634,1 1-1,0 0 0,1 0 0,-1 0 0,2 1 1,-1-1-1,2 0 0,-1 1 0,1 0 0,9-15 0,15-9-3884,2 1-950</inkml:trace>
</inkml:ink>
</file>

<file path=ppt/ink/ink3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15.720"/>
    </inkml:context>
    <inkml:brush xml:id="br0">
      <inkml:brushProperty name="width" value="0.025" units="cm"/>
      <inkml:brushProperty name="height" value="0.025" units="cm"/>
    </inkml:brush>
  </inkml:definitions>
  <inkml:trace contextRef="#ctx0" brushRef="#br0">0 645 13357,'0'0'8263,"10"0"-6554,32-4-369,-40 4-1246,0-1 0,0 1 0,0-1 0,-1 0 0,1 0 0,0 0 0,0 0 0,0 0 0,-1-1 0,1 1 0,-1 0 0,1-1 0,-1 1 1,1-1-1,-1 1 0,0-1 0,0 0 0,0 0 0,0 0 0,0 1 0,0-1 0,0 0 0,0-4 0,9-43 31,-10 46-73,0-3-24,3-54 72,-3 58-94,1 0-1,-1 0 0,0 0 1,0 0-1,0 1 0,-1-1 1,1 0-1,0 0 0,-1 0 1,1 0-1,-1 1 0,0-1 1,0 0-1,1 0 0,-1 1 1,0-1-1,0 1 0,-1-1 1,1 1-1,0-1 0,0 1 1,-1 0-1,1-1 0,-1 1 1,-1-1-1,1 2-6,1 0 0,0 0 0,0 0-1,0 0 1,0 0 0,0 1 0,0-1 0,0 0 0,0 1 0,-1-1-1,1 1 1,0-1 0,1 1 0,-1 0 0,0-1 0,0 1 0,0 0 0,0-1-1,0 1 1,1 0 0,-1 0 0,0 0 0,1 0 0,-1 0 0,0 0 0,1 0-1,0 0 1,-1 1 0,-13 34 135,14-34-118,-5 14 27,2 0-1,0 1 0,1-1 0,0 1 1,1 0-1,1-1 0,1 1 0,3 22 1,-3-35-39,-1-1 0,1 1 0,0 0 0,0 0 0,0-1 0,0 1 0,1 0 0,0-1 0,-1 1 0,1-1 0,1 0 0,-1 0 0,0 0 0,1 0 0,-1 0 0,1 0 0,0-1 0,0 1 0,0-1 0,0 0 0,1 0 0,-1 0 0,0 0 1,1 0-1,0-1 0,-1 0 0,1 1 0,0-1 0,-1-1 0,1 1 0,0-1 0,0 1 0,0-1 0,0 0 0,0 0 0,0-1 0,-1 1 0,1-1 0,0 0 0,0 0 0,4-2 0,1 0 22,0-1-1,1 0 1,-2-1-1,1 0 1,-1 0-1,1 0 0,-1-2 1,-1 1-1,1-1 1,-1 0-1,-1 0 1,1 0-1,-1-1 1,0 0-1,-1-1 1,7-12-1,-5 8 68,-1-1 0,0 0 1,-1 0-1,0 0 0,-1-1 0,0 1 0,-2-1 0,1 0 0,-2 0 0,0-18 1,-1 33-94,0 0 1,0-1 0,1 1 0,-1 0 0,0 0 0,0-1 0,0 1 0,0 0 0,0-1 0,0 1-1,0 0 1,0 0 0,0-1 0,0 1 0,0 0 0,0-1 0,0 1 0,0 0 0,0-1 0,0 1-1,0 0 1,0 0 0,0-1 0,0 1 0,-1 0 0,1 0 0,0-1 0,0 1 0,0 0 0,0 0-1,-1-1 1,1 1 0,0 0 0,0 0 0,0 0 0,-1-1 0,1 1 0,0 0 0,0 0 0,-1 0-1,1 0 1,0 0 0,-1-1 0,1 1 0,0 0 0,0 0 0,-1 0 0,1 0 0,0 0-1,-1 0 1,1 0 0,0 0 0,-1 0 0,1 0 0,0 0 0,0 0 0,-1 0 0,1 1 0,0-1-1,-1 0 1,1 0 0,0 0 0,0 0 0,-1 0 0,1 1 0,0-1 0,-13 18-158,5 4 158,1 1 0,1 0-1,1 0 1,1 1-1,1-1 1,1 1 0,1 0-1,4 44 1,-3-67-2,0 0 1,0 0-1,0 0 1,0 0-1,1 0 0,-1 0 1,0-1-1,0 1 1,1 0-1,-1 0 1,1 0-1,-1 0 1,1 0-1,-1 0 0,1-1 1,-1 1-1,1 0 1,0 0-1,-1-1 1,1 1-1,0 0 0,0-1 1,-1 1-1,1-1 1,0 1-1,0-1 1,1 1-1,0-1 5,0 0 0,0 0 0,-1 0 0,1 0 0,0 0 0,0-1 0,-1 1 0,1-1 0,0 1 0,-1-1 0,1 0 0,-1 1 0,1-1 0,1-1 0,5-3 38,-1-1 1,1 0-1,-1 0 1,11-14-1,5-9 26,-2-1-1,-2-1 1,0-1-1,-2 0 1,-2-1 0,-1-1-1,16-59 1,-17 37 8,-1 0 1,-4-1-1,-2 0 1,-1-65 0,-8 98-181,-5 47-145,-3 29 245,3 0 0,2 1-1,2 0 1,6 102 0,-2-149 12,1 1 0,0-1 0,0 0 0,0 1 0,1-1 0,0 0 0,0 0 0,1 0 0,0-1 0,0 1 0,0-1 0,0 1 0,1-1 0,0 0 0,0 0 0,1-1 0,-1 1 0,1-1 0,9 6-1,2 0 24,1-2-1,0-1 1,1 0-1,0-1 0,24 5 1,-39-10-32,-2-1-1,1 0 0,-1 0 0,0 0 0,1 0 0,-1 1-1,0-1 1,1 1 0,-1-1 0,0 0 0,1 1 0,-1 0 0,0-1 0,0 1-1,0 0 1,0 0 0,1 0 0,-1 0 0,0-1 0,0 1 0,-1 1 0,1-1-1,0 0 1,0 0 0,0 0 0,-1 0 0,1 1 0,-1-1 0,1 0 0,0 2 0,-4-1-48,1-1 0,-1-1 1,0 1-1,1 0 0,-1 0 1,0-1-1,1 0 0,-1 0 1,0 1-1,0-1 0,0-1 1,1 1-1,-1 0 0,-3-2 1,5 2 35,-10-2-307,0-1 0,0 0 0,0 0 0,0-1 0,1-1 0,0 0 0,-1 0 0,-8-8-1,-77-58-1129,74 53 1255,-136-115 591,142 114 598,16 19-962,0 0 0,0-1 0,0 1 0,0 0 0,0-1 0,0 1 0,-1 0 0,1-1-1,0 1 1,0 0 0,0 0 0,0-1 0,1 1 0,-1 0 0,0-1 0,0 1 0,0 0 0,0-1-1,0 1 1,0 0 0,0 0 0,0-1 0,1 1 0,-1 0 0,0 0 0,0-1 0,0 1 0,1 0 0,-1 0-1,0 0 1,0-1 0,1 1 0,-1 0 0,0 0 0,1 0 0,39-4 837,-34 4-1002,124 1 1023,-64 1-3133,-2-2-7985</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58.327"/>
    </inkml:context>
    <inkml:brush xml:id="br0">
      <inkml:brushProperty name="width" value="0.025" units="cm"/>
      <inkml:brushProperty name="height" value="0.025" units="cm"/>
    </inkml:brush>
  </inkml:definitions>
  <inkml:trace contextRef="#ctx0" brushRef="#br0">1 7 20467,'0'0'9706,"81"-6"-8489,-26 6-705,9 0-448,0 2-768,-2-2-3396,-3-1-8424</inkml:trace>
</inkml:ink>
</file>

<file path=ppt/ink/ink3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16.084"/>
    </inkml:context>
    <inkml:brush xml:id="br0">
      <inkml:brushProperty name="width" value="0.025" units="cm"/>
      <inkml:brushProperty name="height" value="0.025" units="cm"/>
    </inkml:brush>
  </inkml:definitions>
  <inkml:trace contextRef="#ctx0" brushRef="#br0">1 20 18962,'0'0'4644,"73"-5"-10281,-43-9-7527</inkml:trace>
</inkml:ink>
</file>

<file path=ppt/ink/ink3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17.158"/>
    </inkml:context>
    <inkml:brush xml:id="br0">
      <inkml:brushProperty name="width" value="0.025" units="cm"/>
      <inkml:brushProperty name="height" value="0.025" units="cm"/>
    </inkml:brush>
  </inkml:definitions>
  <inkml:trace contextRef="#ctx0" brushRef="#br0">74 538 8040,'0'0'133,"-1"-9"1015,1-5-527,-2-43 4382,1 52-3972,1-1-1,-1 1 1,0 0 0,-1-1-1,1 1 1,-1 0-1,0 0 1,-5-8-1,7 13-911,0-1 1,-1 1-1,1-1 0,0 1 0,0-1 0,-1 1 0,1-1 0,-1 1 0,1-1 1,0 1-1,-1 0 0,1-1 0,-1 1 0,1 0 0,-1-1 0,1 1 1,-1 0-1,1 0 0,-1-1 0,1 1 0,-1 0 0,1 0 0,-1 0 1,0 0-1,1 0 0,-1 0 0,1-1 0,-1 1 0,0 1 0,1-1 1,-1 0-1,1 0 0,-1 0 0,1 0 0,-2 1 0,-13 19 724,-1 31-1095,11-6-779,7-45 964,-1-1 0,0 0-1,1 1 1,-1-1 0,0 0 0,0 0-1,1 0 1,-1 0 0,0 0 0,0 0-1,0 0 1,0 0 0,0 0 0,0-2-1,4-5 99,28-43-455,-33 51 397,1-1 0,-1 0 0,1 0 0,-1 1 0,1-1 1,-1 0-1,1 1 0,-1-1 0,1 0 0,0 1 1,0-1-1,-1 1 0,1-1 0,0 1 0,0-1 1,-1 1-1,1 0 0,0-1 0,0 1 0,0 0 0,-1 0 1,1-1-1,0 1 0,0 0 0,0 0 0,0 0 1,0 0-1,0 0 0,0 0 0,-1 1 0,1-1 1,0 0-1,0 0 0,0 0 0,0 1 0,-1-1 0,1 1 1,0-1-1,0 0 0,-1 1 0,1 0 0,0-1 1,-1 1-1,1-1 0,0 1 0,-1 0 0,1-1 0,-1 1 1,1 0-1,-1 0 0,1-1 0,-1 1 0,0 0 1,1 1-1,12 32-42,-2 0 1,-1 1-1,8 63 1,-5-29 283,2 5 607,-3 2 0,-4 0 0,-3 150 1,-4-225-812,-1 0 0,0 0 0,0 0 1,0 1-1,0-1 0,0 0 0,-1 0 1,1 0-1,0 0 0,0 0 0,-1 0 1,1 0-1,-1 0 0,1 0 0,-1 0 1,1 0-1,-1-1 0,1 1 0,-1 0 1,0 0-1,1 0 0,-1-1 0,0 1 1,0 0-1,0-1 0,0 1 1,0 0-1,1-1 0,-1 1 0,0-1 1,0 0-1,0 1 0,-1-1 0,0 0 3,0 0 0,1 0 0,-1-1 0,1 1 0,-1 0 0,1-1 0,-1 0 0,1 1-1,0-1 1,-1 0 0,1 0 0,0 1 0,-1-1 0,1 0 0,0 0 0,0-1 0,0 1 0,0 0 0,0 0-1,0 0 1,-1-3 0,-5-9-31,0-1 1,0 0-1,2 0 0,0-1 0,0 0 1,1 0-1,1 0 0,1 0 1,0 0-1,1-1 0,0 1 0,2 0 1,-1-1-1,2 1 0,5-25 0,5-10-124,2 2 0,2 0 0,31-65-1,-28 69-86,-11 23 96,1 0-1,1 0 1,24-35-1,-34 56 125,0 0 0,0 0 0,1 0 0,-1 0 0,0-1 0,0 1 0,0 0 0,0 0 0,0 0 0,1 0 0,-1 0 0,0 0-1,0 0 1,0 0 0,0 0 0,0 0 0,1 0 0,-1 0 0,0 0 0,0 0 0,0 1 0,0-1 0,1 0 0,-1 0 0,0 0 0,0 0-1,0 0 1,0 0 0,0 0 0,0 0 0,1 0 0,-1 0 0,0 1 0,0-1 0,0 0 0,0 0 0,0 0 0,0 0 0,0 0-1,0 1 1,0-1 0,0 0 0,0 0 0,0 0 0,1 0 0,-1 0 0,0 1 0,0-1 0,0 0 0,0 0 0,0 0 0,0 0 0,-1 1-1,1-1 1,0 0 0,0 0 0,0 0 0,0 0 0,0 0 0,0 1 0,0-1 0,0 0 0,2 23-119,-1 26 218,-1-48-84,0 1 0,0 0 0,0 0 0,0 0 0,0 0 0,0 0 0,1 0 0,-1 0 0,0-1 0,1 1 0,0 0 0,-1 0 0,1-1 0,0 1 0,0 0 0,0-1 0,0 1 0,0 0 0,3 2 0,-3-4-3,1 0 1,-1 0-1,1 0 1,-1 0-1,1 0 1,-1 0 0,1 0-1,-1 0 1,1-1-1,-1 1 1,1 0-1,-1-1 1,1 0-1,-1 1 1,0-1-1,1 0 1,-1 1-1,0-1 1,0 0 0,0 0-1,0 0 1,1 0-1,-1 0 1,0 0-1,-1-1 1,1 1-1,1-2 1,19-22 124,-2 0 1,0-2-1,-2 0 1,-1-1-1,-1 0 1,-2-2-1,19-55 0,-34 92-162,2 0-1,-1 0 1,1 0-1,0 0 0,1 14 1,1 6 53,-4 16 37,1-29-34,0 0 1,1 0-1,0 0 0,1 0 1,5 26-1,-6-39-6,1 0-1,-1 0 1,0 0-1,1 0 1,-1 0-1,1 0 0,0 0 1,-1 0-1,1 0 1,0 0-1,-1-1 1,1 1-1,0 0 1,0 0-1,0 0 0,0-1 1,0 1-1,0-1 1,0 1-1,0-1 1,0 1-1,0-1 0,0 1 1,0-1-1,0 0 1,0 0-1,0 1 1,0-1-1,0 0 0,1 0 1,-1 0-1,0 0 1,0 0-1,0-1 1,0 1-1,0 0 0,0-1 1,0 1-1,1 0 1,-1-1-1,0 1 1,0-1-1,0 1 0,-1-1 1,1 0-1,0 1 1,0-1-1,1-2 1,7-3 175,-2 0 0,1-1 1,-1 0-1,9-10 0,12-17 120,-2-2 0,-2 0 0,-1-2 0,22-49 1,-34 61-221,0 0 1,-2-1-1,-1-1 1,-1 1-1,-1-1 1,-1-1 0,1-44-1,-10 55-342,-5 29-36,-7 31 64,3 3 236,2 0-1,1 1 0,3-1 1,2 2-1,1 67 0,4-111-10,0 0 0,1 0-1,-1 0 1,0 0 0,1 0-1,0 0 1,0 0 0,0 0 0,0 0-1,0 0 1,1 0 0,-1-1-1,1 1 1,0 0 0,0-1-1,0 0 1,0 1 0,0-1-1,0 0 1,1 0 0,-1 0 0,1 0-1,-1-1 1,1 1 0,0-1-1,0 1 1,0-1 0,0 0-1,-1 0 1,2 0 0,-1-1-1,0 1 1,0-1 0,0 1 0,0-1-1,0 0 1,0 0 0,0-1-1,4 0 1,2 0-30,-1 0 1,0-1-1,0 0 0,1 0 0,-1-1 0,-1 0 1,1 0-1,0-1 0,-1 0 0,0 0 1,0-1-1,0 0 0,12-11 0,-19 16-19,0-1-1,1 1 1,-1-1-1,0 1 1,0-1 0,1 1-1,-1-1 1,0 0-1,0 1 1,0-1-1,0 1 1,1-1-1,-1 0 1,0 1-1,0-1 1,0 1-1,0-1 1,0 0-1,-1 1 1,1-1-1,0 1 1,0-1 0,0 1-1,0-1 1,-1 0-1,1 1 1,0-1-1,-1 1 1,1-1-1,0 1 1,-1-1-1,1 1 1,-1 0-1,1-1 1,0 1-1,-1-1 1,1 1-1,-1 0 1,1-1 0,-1 1-1,0 0 1,1 0-1,-1-1 1,1 1-1,-1 0 1,1 0-1,-1 0 1,-1 0-1,-37-12-1778,31 10 1171,-43-12-1778,-103-31-1373,56 7 6625,97 38-2755,1 0 1,-1 0-1,1 0 0,-1-1 0,1 1 0,-1 0 0,1 0 0,-1 0 1,1 0-1,-1-1 0,1 1 0,0 0 0,-1 0 0,1-1 0,-1 1 1,1 0-1,0-1 0,-1 1 0,1-1 0,0 1 0,-1 0 0,1-1 1,0 1-1,0-1 0,-1 1 0,1-1 0,0 1 0,0-1 0,0 1 1,0-1-1,0 1 0,0-1 0,0 1 0,0-1 0,0 1 0,0-1 1,0 1-1,0-1 0,0 1 0,0-1 0,0 1 0,0-1 0,0 1 1,1-1-1,-1 1 0,0 0 0,0-1 0,1 1 0,-1-1 0,0 1 0,1-1 1,-1 1-1,0 0 0,1-1 0,-1 1 0,1 0 0,-1 0 0,0-1 1,1 1-1,-1 0 0,1 0 0,0-1 0,31-14 534,45-9-282,108-19 0,-95 24-4501,-42 7-2499</inkml:trace>
</inkml:ink>
</file>

<file path=ppt/ink/ink3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17.834"/>
    </inkml:context>
    <inkml:brush xml:id="br0">
      <inkml:brushProperty name="width" value="0.025" units="cm"/>
      <inkml:brushProperty name="height" value="0.025" units="cm"/>
    </inkml:brush>
  </inkml:definitions>
  <inkml:trace contextRef="#ctx0" brushRef="#br0">14 673 18161,'-13'16'5793,"30"-37"-3680,69-85-1564,-4-4-1,-6-2 1,101-198-1,-163 281-519,-20 48-175,-4 13 77,-8 25-182,2 0 0,3 1 0,3 0 0,2 0 0,-1 105 0,9-159 55,0-1 0,1 0 0,-1 1-1,1-1 1,-1 1 0,1-1 0,0 0 0,0 0-1,0 1 1,1-1 0,-1 0 0,1 0 0,0 0-1,-1-1 1,1 1 0,1 0 0,-1-1 0,0 1-1,1-1 1,4 4 0,-4-5-134,0 1-1,0-1 1,1 0 0,-1 0 0,0-1-1,1 1 1,-1 0 0,1-1 0,-1 0-1,1 0 1,-1 0 0,1-1-1,-1 1 1,0-1 0,1 1 0,-1-1-1,0 0 1,1-1 0,-1 1 0,5-3-1,41-27-4804</inkml:trace>
</inkml:ink>
</file>

<file path=ppt/ink/ink3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18.159"/>
    </inkml:context>
    <inkml:brush xml:id="br0">
      <inkml:brushProperty name="width" value="0.025" units="cm"/>
      <inkml:brushProperty name="height" value="0.025" units="cm"/>
    </inkml:brush>
  </inkml:definitions>
  <inkml:trace contextRef="#ctx0" brushRef="#br0">156 30 16335,'-11'15'2120,"-14"19"-1024,2 2 1,-28 58 0,44-78-798,-1 0 1,2 1 0,0-1 0,1 1 0,1 0-1,1 1 1,0-1 0,1 1 0,1-1 0,1 21-1,0-35-273,0-1 0,1 0 0,-1 0 0,1 1-1,-1-1 1,1 0 0,0 0 0,0 0 0,0 0-1,0 0 1,0 0 0,0 0 0,1 0 0,-1 0-1,1 0 1,-1-1 0,1 1 0,0 0 0,-1-1 0,1 0-1,3 3 1,-1-3 34,0 0 0,0 1 0,-1-1 0,1-1 0,0 1 0,0 0 0,0-1 0,0 0 0,0 0 0,0 0 0,6-1 0,2-2 152,0 1 0,0-2 0,-1 1 0,1-2 0,-1 1 0,0-2 0,14-8 1,-6 0-4,0 0 1,0-2 0,-2-1 0,0 0-1,-1-1 1,21-29 0,-30 37-63,-1 1 0,0-1 0,-1 0 0,0 0 0,0-1 1,-1 1-1,0-1 0,-1 0 0,-1 0 0,1 0 0,-2-1 0,1 1 0,-2-1 1,0 1-1,-2-21 0,1 27-107,0 1 1,-1-1-1,0 1 0,0 0 1,0 0-1,0-1 0,-1 2 1,0-1-1,0 0 1,0 0-1,0 1 0,0 0 1,-1 0-1,1 0 1,-1 0-1,0 0 0,0 1 1,0-1-1,0 1 0,-1 0 1,1 0-1,0 1 1,-9-2-1,0-1-58,0 2 1,0-1-1,0 2 0,-1 0 0,1 0 1,0 2-1,-17 1 0,25-1-103,-1 1 0,1-1 0,0 1-1,-1 0 1,1 1 0,-9 5 0,13-8-54,0 1 0,0-1 0,-1 1 0,1 0 1,0-1-1,0 1 0,0 0 0,0 0 0,1-1 1,-1 1-1,0 0 0,0 0 0,0 0 0,1 0 1,-1 0-1,1 0 0,-1 0 0,0 0 0,1 0 1,0 1-1,-1-1 0,1 0 0,0 0 0,-1 0 1,1 1-1,0-1 0,0 0 0,0 0 0,0 0 1,0 1-1,1-1 0,-1 0 0,0 0 0,0 0 1,1 1-1,-1-1 0,1 0 0,0 1 0,13 5-5793,12-5-2600</inkml:trace>
</inkml:ink>
</file>

<file path=ppt/ink/ink3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18.805"/>
    </inkml:context>
    <inkml:brush xml:id="br0">
      <inkml:brushProperty name="width" value="0.025" units="cm"/>
      <inkml:brushProperty name="height" value="0.025" units="cm"/>
    </inkml:brush>
  </inkml:definitions>
  <inkml:trace contextRef="#ctx0" brushRef="#br0">31 294 15887,'0'0'101,"-5"-9"519,4 7-512,-19-34 1542,19 35-1494,0-1-1,1 1 1,-1-1 0,1 1 0,-1-1-1,1 1 1,0-1 0,-1 0 0,1 1-1,0-1 1,0 1 0,0-1-1,0 0 1,0 1 0,1-1 0,-1 1-1,0-1 1,1 0 0,0 1 0,-1-1-1,1 1 1,0-1 0,-1 1 0,1 0-1,0-1 1,2-1 0,19-14 532,1 0 1,29-14 0,-26 17-548,45-36 1,10-25-132,-79 100-218,-4 85 109,-1-52 267,3 0-1,2 0 1,14 77-1,13-15 87,-17-76 404,-1 2-1,-2-1 0,4 69 0,-13-112-571,0 0 0,0 1 1,0-1-1,0 0 0,0 1 0,0-1 0,-1 0 1,1 1-1,-1-1 0,1 0 0,-1 0 0,0 0 1,0 1-1,0-1 0,0 0 0,-1 0 0,1 0 1,0-1-1,-1 1 0,1 0 0,-1 0 0,0-1 1,0 1-1,-1 1 0,-1-2-8,0 0-1,0 1 1,0-1-1,0-1 1,0 1-1,0-1 1,0 1-1,0-1 1,0 0-1,0-1 1,0 1-1,-1-1 1,-5-1-1,-6-3-79,1-2 0,-1 1-1,1-2 1,1 0 0,0 0-1,0-2 1,0 0 0,1 0-1,1-1 1,0-1 0,0 0-1,1-1 1,1 0 0,0 0-1,-14-26 1,23 36-95,-1 1 0,1-1 0,0 0 0,-1 0 0,2 0 0,-1 0 0,0 0 0,0-1 0,1 1 0,0 0 0,0 0 0,0 0 0,0 0 0,0 0 0,0-1 0,1 1 0,0 0 0,-1 0 0,1 0 0,0 0 0,1 0 0,-1 0 0,0 0 0,1 1 0,0-1 0,0 0 0,-1 1 0,1-1 0,1 1 0,-1 0 0,0 0 0,5-3 0,7-4-933,0 0 0,1 2 0,-1 0 0,2 0 0,20-5 0,13-6-2075,15-12-2853,1-6-3037</inkml:trace>
</inkml:ink>
</file>

<file path=ppt/ink/ink3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19.146"/>
    </inkml:context>
    <inkml:brush xml:id="br0">
      <inkml:brushProperty name="width" value="0.025" units="cm"/>
      <inkml:brushProperty name="height" value="0.025" units="cm"/>
    </inkml:brush>
  </inkml:definitions>
  <inkml:trace contextRef="#ctx0" brushRef="#br0">158 164 5541,'0'0'10570,"-11"7"-6966,-6 5-2194,1 0 0,0 2 0,-22 24 0,31-30-1132,1-1 1,0 0-1,1 1 0,-1 0 0,2 1 1,-1-1-1,1 1 0,0 0 0,1 0 0,0 0 1,-3 17-1,6-25-278,0 0 0,0 0 1,-1 0-1,1 0 0,0 0 1,0 0-1,0-1 0,0 1 0,1 0 1,-1 0-1,0 0 0,0 0 1,0 0-1,1-1 0,-1 1 1,0 0-1,1 0 0,-1 0 0,1-1 1,-1 1-1,1 0 0,-1-1 1,1 1-1,-1 0 0,1-1 0,0 1 1,0-1-1,-1 1 0,1-1 1,0 1-1,0-1 0,-1 1 0,1-1 1,0 0-1,0 1 0,0-1 1,0 0-1,-1 0 0,1 0 1,0 0-1,0 0 0,0 0 0,0 0 1,0 0-1,0 0 0,-1 0 1,1 0-1,0 0 0,0-1 0,0 1 1,0 0-1,-1-1 0,1 1 1,1-1-1,5-1 4,-1-1 0,1 0-1,-1 0 1,0 0 0,0-1 0,6-4 0,15-17-104,-1 0 0,-1-2 0,-1-1 0,-1 0 0,-1-2 0,-2-1 0,-2 0 0,0-2 0,-2 0 0,12-37 0,-45 165-818,7-51 396,1 0 1,-3 66-1,11-108 393,1 0 0,0-1 0,0 1 0,0 0 0,0-1-1,0 1 1,0 0 0,0-1 0,0 1 0,1 0-1,-1-1 1,1 1 0,-1-1 0,1 1 0,0-1 0,0 1-1,0-1 1,-1 1 0,1-1 0,1 0 0,-1 1-1,2 1 1,-1-3-4,-1 1 1,1-1-1,-1 1 0,1-1 0,-1 0 0,1 0 1,0 0-1,-1 0 0,1 0 0,-1 0 0,1-1 0,-1 1 1,1 0-1,-1-1 0,1 1 0,-1-1 0,1 0 0,-1 1 1,2-2-1,6-3-542,0-1 0,-1 0 0,0-1 1,0 1-1,0-1 0,7-10 0,23-36-4119,-1-11-1275</inkml:trace>
</inkml:ink>
</file>

<file path=ppt/ink/ink3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19.888"/>
    </inkml:context>
    <inkml:brush xml:id="br0">
      <inkml:brushProperty name="width" value="0.025" units="cm"/>
      <inkml:brushProperty name="height" value="0.025" units="cm"/>
    </inkml:brush>
  </inkml:definitions>
  <inkml:trace contextRef="#ctx0" brushRef="#br0">101 1 11755,'0'0'5483,"-10"14"-3925,-2 5-1195,1 1-1,1 0 0,0 0 0,2 1 1,0 0-1,-6 30 0,8-18-139,1 0-1,-1 45 1,6-70-227,-1 0 0,2 0 1,-1 0-1,1 0 0,1 0 1,-1 0-1,1 0 0,0 0 0,1 0 1,0-1-1,0 0 0,1 1 1,0-1-1,0 0 0,9 10 1,-11-15 4,-1-1 0,1 1 0,0-1 1,0 1-1,-1-1 0,1 0 0,0 0 1,0 0-1,0 0 0,0-1 0,0 1 1,1 0-1,-1-1 0,0 1 0,0-1 1,0 0-1,0 0 0,1 0 0,-1 0 0,0 0 1,0 0-1,0-1 0,0 1 0,1-1 1,-1 1-1,0-1 0,0 0 0,0 0 1,3-2-1,6-4-41,0 0 0,-1-1 0,0 0 0,11-13 0,22-15-107,-42 36 183,0-1-1,0 0 0,0 1 1,0-1-1,0 0 1,0 1-1,0 0 1,1-1-1,-1 1 0,0 0 1,0-1-1,0 1 1,1 0-1,-1 0 1,0 0-1,0 0 0,0 0 1,1 0-1,-1 1 1,0-1-1,0 0 1,0 0-1,0 1 0,0-1 1,2 1-1,-2 1 38,0-1-1,0 0 0,0 1 1,0-1-1,0 1 0,0-1 0,-1 1 1,1-1-1,0 1 0,-1-1 1,1 1-1,-1 0 0,0-1 1,1 1-1,-1 3 0,0 11 454,-1 0 0,0 0 1,-5 20-1,3-14-91,26-74 472,-7-38-99,-9 41-553,-5 50-279,0 0 1,0 0-1,0 0 0,0 0 1,0 1-1,0-1 1,0 1-1,0-1 0,-1 1 1,1 0-1,-1 0 1,1 0-1,1 3 1,8 7 59,-7-9-31,0 0 0,0-1-1,0 1 1,0-1 0,1 0-1,-1 0 1,1 0 0,-1-1 0,1 1-1,0-1 1,-1 0 0,1 0 0,0-1-1,0 0 1,0 1 0,5-2-1,-2 0 57,1-1-1,-1 1 0,0-2 1,0 1-1,0-1 1,0 0-1,-1-1 0,14-8 1,-10 5 52,0-1 1,-1 0-1,0 0 1,0-1-1,-1-1 1,0 1-1,-1-1 1,0-1-1,-1 0 1,0 0-1,10-23 1,-13 10-65,-5 24-48,1 0 0,0-1 0,0 1 0,-1 0 0,1 0 0,0 0 0,-1 0 0,1-1 0,0 1 0,-1 0 0,1 0 0,-1 0 0,1 0 0,0 0 0,-1 0 1,1 0-1,0 0 0,-1 0 0,1 0 0,0 0 0,-1 0 0,1 0 0,-1 0 0,1 0 0,0 1 0,-1-1 0,1 0 0,0 0 0,-1 0 0,1 0 0,0 1 0,0-1 0,-1 0 0,-31 30 27,24-20-21,1 1 0,0 0 0,0 0 1,2 1-1,-1 0 0,1 0 0,1 0 0,0 0 0,1 1 0,1 0 0,-2 17 0,4-30-6,-1 1 0,1 0 0,0-1 0,0 1-1,1 0 1,-1-1 0,0 1 0,0 0-1,0-1 1,0 1 0,0-1 0,1 1 0,-1 0-1,0-1 1,1 1 0,-1-1 0,0 1-1,1 0 1,-1-1 0,1 1 0,-1-1 0,1 0-1,-1 1 1,1-1 0,-1 1 0,1-1-1,-1 0 1,1 1 0,0-1 0,0 0 0,23-2 59,21-21 96,39-46 16,-64 49-171,2 2 0,1 0-1,0 1 1,32-17 0,-55 34-5,1 0 1,-1-1 0,0 1-1,1 0 1,-1-1 0,1 1-1,-1 0 1,1 0 0,0-1-1,-1 1 1,1 0-1,-1 0 1,1 0 0,-1 0-1,1 0 1,-1 0 0,1 0-1,0 0 1,-1 0-1,1 0 1,-1 0 0,1 0-1,-1 0 1,1 1 0,-1-1-1,1 0 1,-1 0-1,1 1 1,-1-1 0,2 1-1,-2 17-27,-17 28 135,15-42-72,-1 4-1,-2 2 11,1 1 0,0-1 0,0 1 0,1 0 0,-2 14 0,5-25-37,0 1 1,0-1-1,0 1 1,0-1-1,0 1 1,0-1-1,0 1 1,0-1-1,0 1 1,0-1-1,0 1 1,1-1-1,-1 0 1,0 1-1,0-1 1,1 1-1,-1-1 1,0 1-1,0-1 1,1 0-1,-1 1 1,0-1-1,1 1 1,-1-1-1,1 0 1,-1 0-1,0 1 1,1-1-1,-1 0 1,1 0-1,-1 1 1,1-1-1,-1 0 1,1 0-1,-1 0 1,1 0-1,-1 0 1,1 0-1,-1 1 1,1-1-1,-1 0 1,1-1-1,-1 1 1,1 0-1,-1 0 1,2 0-1,24-9 436,-3-4-220,-1-1 0,-1-1 0,31-28 0,-32 25-230,1 1 0,0 1 1,36-19-1,-56 34-13,1 0 0,0 0 0,-1 1 0,1-1 0,0 0 0,-1 1 0,1 0 0,0-1 0,0 1 0,-1 0 0,1 0 0,0 0 0,0 0 0,2 0 0,-3 0 4,-1 1 1,1-1-1,0 0 1,-1 1-1,1-1 1,0 0-1,-1 1 0,1-1 1,-1 1-1,1-1 1,-1 1-1,1 0 1,-1-1-1,1 1 1,-1-1-1,1 1 0,-1 0 1,0-1-1,1 1 1,-1 0-1,0 0 1,0-1-1,1 2 1,-1 4-31,1 1 1,-1 0 0,0-1 0,-1 1-1,0-1 1,-1 8 0,1-10 88,-8 43-414,-2 5-2160,9-19-2408,2-23-1295</inkml:trace>
</inkml:ink>
</file>

<file path=ppt/ink/ink3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0.594"/>
    </inkml:context>
    <inkml:brush xml:id="br0">
      <inkml:brushProperty name="width" value="0.025" units="cm"/>
      <inkml:brushProperty name="height" value="0.025" units="cm"/>
    </inkml:brush>
  </inkml:definitions>
  <inkml:trace contextRef="#ctx0" brushRef="#br0">1 64 5061,'0'0'10009,"1"-9"-7313,-1 5-2321,1 0-1,0-1 1,0 1 0,0 0 0,0 0-1,1 0 1,3-7 0,-4 10-256,-1 0 0,1 0 0,0 0 1,0 0-1,0 0 0,0 0 0,0 0 1,0 0-1,0 1 0,0-1 0,0 0 1,0 1-1,0-1 0,0 1 0,0-1 0,1 1 1,-1-1-1,0 1 0,0 0 0,1 0 1,-1 0-1,0 0 0,0 0 0,1 0 1,-1 0-1,0 0 0,0 0 0,1 0 1,-1 1-1,0-1 0,0 0 0,0 1 1,1-1-1,-1 1 0,0 0 0,0-1 1,0 1-1,0 0 0,0-1 0,0 1 1,0 0-1,1 1 0,2 2 181,0 1 0,0-1 0,0 1 0,0-1 0,-1 1 0,0 0 0,0 1 0,0-1 0,-1 0 0,0 1 0,0 0 1,3 10-1,11 78 242,-14-77-453,0 1-336,5 35 605,-7-51-628,0 0 1,0 0 0,1 0 0,-1 0 0,1-1 0,0 1 0,-1 0 0,1 0 0,0-1-1,0 1 1,0 0 0,0-1 0,0 1 0,0-1 0,1 1 0,-1-1 0,0 0 0,1 1-1,-1-1 1,3 1 0,-1-6-4210,-3-17-1638</inkml:trace>
</inkml:ink>
</file>

<file path=ppt/ink/ink3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0.926"/>
    </inkml:context>
    <inkml:brush xml:id="br0">
      <inkml:brushProperty name="width" value="0.025" units="cm"/>
      <inkml:brushProperty name="height" value="0.025" units="cm"/>
    </inkml:brush>
  </inkml:definitions>
  <inkml:trace contextRef="#ctx0" brushRef="#br0">0 69 18930,'0'0'7943,"23"-45"-11946,7 37 1024,-1 0-2915,-1 1-6598</inkml:trace>
</inkml:ink>
</file>

<file path=ppt/ink/ink3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1.266"/>
    </inkml:context>
    <inkml:brush xml:id="br0">
      <inkml:brushProperty name="width" value="0.025" units="cm"/>
      <inkml:brushProperty name="height" value="0.025" units="cm"/>
    </inkml:brush>
  </inkml:definitions>
  <inkml:trace contextRef="#ctx0" brushRef="#br0">90 1 12684,'0'0'3022,"-2"9"100,1-3-2700,-1 0 0,0 0 0,0-1 0,-1 1 0,1-1 0,-1 1 0,-1-1 0,1 0 0,-1 0 0,0 0 0,0 0 0,0-1 0,-1 0 0,1 0 0,-1 0 0,0 0 0,0-1 0,0 0 0,-1 0 0,-9 4 0,140 11-1591,-116-16 1175,-1 0 0,1 0 1,-1 0-1,0 1 0,0 0 0,0 1 0,0 0 0,0 0 1,-1 0-1,0 1 0,0 0 0,10 10 0,-13-11 10,-1 1 0,1 0 0,-1 0 0,0 0 0,0 1 0,0-1 0,-1 1 0,0 0 0,0-1 0,0 1 0,-1 0 0,0 0 0,0 0 0,0 0 0,-1 0 0,0 0 0,0 0 0,-2 10 0,1-10 115,-1 0-1,0 1 1,0-1-1,0 0 0,-1 0 1,0 0-1,0-1 0,0 1 1,-1-1-1,0 0 1,0 0-1,0 0 0,-1 0 1,1-1-1,-7 5 0,8-6-88,-1 0 0,1-1-1,-1 1 1,0-1-1,0 1 1,0-1 0,0-1-1,0 1 1,-1 0-1,1-1 1,0 0 0,-1 0-1,1 0 1,-1-1 0,1 0-1,-1 0 1,0 0-1,1 0 1,-1 0 0,1-1-1,-1 0 1,-4-2-1,6 1-210,0 0 0,1 0-1,-1 0 1,1-1-1,0 1 1,0-1 0,0 0-1,0 0 1,0 0-1,0 0 1,1 0-1,-1 0 1,1 0 0,0-1-1,0 1 1,0 0-1,0-1 1,1 1 0,0 0-1,-1-1 1,1 1-1,1-5 1,-2-14-1662,2 1-1,3-26 1,2 10-2475,20-60 1,-23 85 3430,20-66-5553</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12.720"/>
    </inkml:context>
    <inkml:brush xml:id="br0">
      <inkml:brushProperty name="width" value="0.025" units="cm"/>
      <inkml:brushProperty name="height" value="0.025" units="cm"/>
    </inkml:brush>
  </inkml:definitions>
  <inkml:trace contextRef="#ctx0" brushRef="#br0">92 1 9769,'0'0'17446,"-8"8"-15957,6-6-1386,-3 3 76,0 0 0,0 1 0,1-1 1,0 1-1,0 0 0,0 0 0,1 0 0,0 1 1,0-1-1,0 1 0,-1 7 0,-6 28 274,1 1-1,3 1 1,-2 61-1,8-105-452,-1 1 0,1 0 0,0 0 0,0-1 0,0 1 0,0 0 0,0 0 0,0 0 0,0-1 0,0 1 0,0 0 0,0 0 0,0-1 0,0 1 0,1 0 0,-1 0 0,0-1 0,1 1 0,-1 0 0,0-1 0,1 1 0,-1 0 0,1-1 0,-1 1 0,1-1 0,-1 1 0,1-1 0,-1 1 0,1-1 0,0 1 0,-1-1 0,1 1 0,0-1 0,-1 0 0,1 1 0,0-1 0,-1 0 0,1 0 0,0 1 0,0-1 0,-1 0 0,1 0 0,0 0 0,0 0 0,-1 0 0,1 0 0,0 0 0,0 0 0,0-1 0,-1 1 0,2 0 0,1-2 0,1 1 0,-1-1 0,0 0 0,0 0 0,0 0 0,0 0 0,0-1 0,0 1 0,4-6 0,0-1-89,-1-1 0,1 0 1,-2 0-1,0-1 0,0 0 0,0 0 1,-2 0-1,1 0 0,-2-1 0,1 0 1,-1 1-1,-1-1 0,0 0 0,-1 0 1,-2-21-1,-1 21-230,-1 15 32,4-2 272,-1 1 0,1-1 1,0 1-1,0-1 0,-1 1 0,1-1 1,0 1-1,0 0 0,1-1 0,-1 1 1,0-1-1,0 1 0,1-1 0,0 3 1,2 0 2,-1-1 1,1 1 0,0-1 0,0 0-1,0 0 1,0 0 0,1-1 0,-1 1-1,1-1 1,-1 1 0,1-1 0,0 0-1,0-1 1,0 1 0,0-1 0,0 0-1,0 0 1,1 0 0,-1 0 0,8 0 0,-6-1 26,0 1 0,-1-1 1,1 0-1,0 0 0,0-1 1,0 0-1,-1 0 1,1 0-1,0-1 0,-1 1 1,1-1-1,-1-1 0,0 1 1,10-7-1,-8 3 89,0-1 0,0 0-1,-1 0 1,0-1-1,6-9 1,-10 14-70,0 0 0,0-1 0,0 1 0,-1-1-1,0 1 1,1-1 0,-1 1 0,0-1 0,-1 0 0,1 0 0,-1 1 0,1-1-1,-1 0 1,0 0 0,-2-6 0,2 9-36,0 1-1,0 0 1,0 0-1,-1-1 1,1 1-1,0 0 1,0 0 0,-1-1-1,1 1 1,0 0-1,0 0 1,-1 0 0,1-1-1,0 1 1,-1 0-1,1 0 1,0 0-1,-1 0 1,1 0 0,0 0-1,-1 0 1,1 0-1,-1 0 1,1 0-1,0 0 1,-1 0 0,1 0-1,0 0 1,-1 0-1,1 0 1,0 0 0,-1 0-1,1 0 1,0 0-1,-1 0 1,1 1-1,0-1 1,-1 0 0,1 0-1,0 0 1,0 1-1,-1-1 1,1 0-1,0 1 1,0-1 0,0 0-1,-1 1 1,-13 12-154,6 0 148,0-1-1,2 2 1,-1-1 0,2 1 0,-8 27 0,10-31 20,1 0 1,0 0-1,0 0 0,1 1 1,1-1-1,0 0 0,0 1 1,1-1-1,3 14 0,-4-22-18,1 0-1,0 0 0,0 0 1,0 0-1,0 0 0,0 0 1,0 0-1,0 0 0,0-1 1,1 1-1,-1 0 0,1-1 1,-1 0-1,1 1 0,0-1 0,0 0 1,-1 0-1,1 1 0,0-2 1,4 3-1,-1-2-90,0 0 0,0 0 1,0 0-1,0-1 0,0 1 0,0-1 1,0 0-1,9-2 0,-1 0-569,0-1 0,0-1 0,0 0 0,-1 0 0,23-13 0,-16 6-1855,-2-1 0,1-1 1,-2-1-1,19-20 0,13-17-11348</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59.618"/>
    </inkml:context>
    <inkml:brush xml:id="br0">
      <inkml:brushProperty name="width" value="0.025" units="cm"/>
      <inkml:brushProperty name="height" value="0.025" units="cm"/>
    </inkml:brush>
  </inkml:definitions>
  <inkml:trace contextRef="#ctx0" brushRef="#br0">111 181 17649,'-10'0'453,"7"0"-482,-5 0 325,0 1-1,0 0 1,-1 0-1,1 0 1,-10 4-1,16-4-129,0 0-1,0-1 0,-1 1 0,1 0 0,0 0 0,0 1 1,1-1-1,-1 0 0,0 1 0,0-1 0,1 1 1,-1 0-1,1-1 0,-1 1 0,1 0 0,0 0 0,-1 0 1,1 0-1,0 0 0,0 0 0,1 0 0,-1 0 1,0 1-1,1-1 0,-1 0 0,1 0 0,0 1 0,0 2 1,0-4-116,1 1 1,-1-1 0,1 0 0,-1 0 0,1 1 0,0-1-1,0 0 1,-1 0 0,1 0 0,0 0 0,0 0-1,0 0 1,0 0 0,1 0 0,-1 0 0,0-1-1,0 1 1,0 0 0,1-1 0,-1 1 0,0-1 0,1 1-1,-1-1 1,0 0 0,1 1 0,-1-1 0,1 0-1,-1 0 1,0 0 0,1 0 0,-1 0 0,2-1-1,53-3 414,-43 0-487,-1-1-1,1 0 0,-1 0 0,0-1 0,0-1 1,0 0-1,-1-1 0,0 0 0,10-10 1,-14 12-25,-1 0 1,1 0-1,-1-1 1,-1 1-1,1-1 1,-1-1-1,-1 1 1,1-1-1,-1 0 1,0 0-1,-1 0 1,0 0-1,-1-1 1,4-16-1,-6 24 60,1 0 0,-1 0 0,0 0 0,0 0 0,1 0 0,-1 0 0,0 0 0,0 0 0,0 0 0,0 0 0,0 0 0,-1 0 0,1 0 0,0 0 0,0 0 0,-1 0 0,1 0 0,0 0 0,-1 1 0,1-1 0,-1 0 0,0 0 0,1 0 0,-1 0 0,1 1 0,-1-1 0,0 0 0,0 0 0,1 1 0,-1-1 0,0 1 0,0-1 0,0 1 0,0-1 0,0 1 0,0-1 0,0 1 0,0 0 0,0 0 0,0-1 0,0 1 0,0 0 0,0 0 0,0 0 0,0 0 0,0 0 0,0 0 0,0 1 0,0-1 0,0 0 0,0 0 0,0 1 0,0-1 0,1 0 0,-1 1 0,-1 0 0,-2 1-5,0-1 1,0 1 0,0 1 0,0-1 0,1 1-1,-1-1 1,1 1 0,0 0 0,-1 0-1,1 0 1,1 1 0,-4 3 0,2 3 41,0-1-1,1 1 1,0 0 0,1 0 0,0 0-1,0 1 1,1-1 0,1 0 0,0 1-1,1 11 1,-1-19-22,0 1 1,1-1-1,0 0 0,0 1 0,0-1 0,0 0 1,0 0-1,0 0 0,1 1 0,0-1 1,0-1-1,-1 1 0,2 0 0,2 4 0,-3-6 14,1 0 0,-1 1-1,0-1 1,0 0 0,1 0-1,-1 0 1,1 0-1,-1-1 1,1 1 0,-1-1-1,1 1 1,-1-1 0,1 0-1,-1 0 1,1 0 0,-1 0-1,1 0 1,-1-1-1,1 1 1,-1-1 0,1 0-1,2-1 1,3-1 20,0-1 1,-1 0-1,0-1 1,1 1-1,-1-1 1,-1-1-1,1 1 1,-1-1-1,0 0 1,0-1-1,-1 0 1,0 1-1,6-11 1,5-11-114,-1 1 0,14-36 0,-35 90-187,1 1 0,2 0 0,0 41 0,2-68 258,1 0 0,0 1 0,0-1 0,0 0 0,1 0 0,-1 0 0,0 0 0,0 1 0,1-1 0,-1 0 0,1 0 0,-1 0 0,1 0 0,-1 0 0,1 0 1,-1 0-1,1 0 0,0 0 0,0 0 0,-1 0 0,1 0 0,0-1 0,0 1 0,0 0 0,0 0 0,2 0 0,-1-1 19,0 1-1,0-1 1,0 0 0,0 0 0,0 0-1,0 0 1,0 0 0,0 0 0,0-1-1,0 1 1,0-1 0,0 1 0,-1-1-1,3-1 1,4-2 53,0 0-1,0 0 1,-1-1-1,0 0 1,0-1-1,7-6 1,2-5-61,-1-2 0,0 0 0,-1 0 0,-2-2 0,0 1 0,-1-2 0,9-22 0,-19 42-73,-2 6-58,-17 45 228,11-31-110,0 1 0,1 1 0,1-1 0,1 1 0,0 0-1,0 21 1,4-40-82,0 0-1,0 0 1,0 0-1,0 0 1,0 0-1,0 0 1,0 0-1,0 0 1,0 0-1,1 0 1,-1 0-1,0 0 1,1 0-1,-1 0 1,1 0-1,-1 0 1,1 0-1,-1 0 1,1 0-1,0-1 1,-1 1-1,1 0 0,0 0 1,0-1-1,-1 1 1,1 0-1,0-1 1,0 1-1,0-1 1,0 1-1,0-1 1,0 0-1,0 1 1,0-1-1,0 0 1,0 0-1,0 0 1,0 1-1,0-1 1,0 0-1,0 0 1,0-1-1,0 1 1,1 0-1,3-1-1048,0 0 1,-1 0-1,1-1 0,-1 0 0,1 0 0,-1 0 1,0 0-1,7-5 0,21-17-9867</inkml:trace>
</inkml:ink>
</file>

<file path=ppt/ink/ink3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1.609"/>
    </inkml:context>
    <inkml:brush xml:id="br0">
      <inkml:brushProperty name="width" value="0.025" units="cm"/>
      <inkml:brushProperty name="height" value="0.025" units="cm"/>
    </inkml:brush>
  </inkml:definitions>
  <inkml:trace contextRef="#ctx0" brushRef="#br0">38 0 7591,'0'0'8227,"4"14"-5644,31 132 1791,9 40-1212,-38-166-3306,1-1 1,1 0-1,1-1 0,0 0 0,2 0 0,0-1 0,15 18 0,-40-49-14610,-29-31 12072,-27-24 6212,61 61-3107,-1 0 785,1-1 0,0 0 0,0 0 0,1-1 0,-11-17 0,18 25-1082,0 0-1,0 0 0,0 0 0,0 0 1,0 0-1,1 0 0,-1-1 1,1 1-1,0 0 0,-1 0 1,1 0-1,0 0 0,0-1 1,1 1-1,-1 0 0,0 0 1,1 0-1,-1 0 0,1 0 0,0 0 1,-1 0-1,1 0 0,0 0 1,0 0-1,1 0 0,-1 0 1,0 0-1,1 1 0,-1-1 1,1 0-1,-1 1 0,1 0 0,0-1 1,-1 1-1,1 0 0,0 0 1,0 0-1,0 0 0,3-1 1,81-39-254,-53 27-3027,50-30 0,-18 0-8334</inkml:trace>
</inkml:ink>
</file>

<file path=ppt/ink/ink3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1.985"/>
    </inkml:context>
    <inkml:brush xml:id="br0">
      <inkml:brushProperty name="width" value="0.025" units="cm"/>
      <inkml:brushProperty name="height" value="0.025" units="cm"/>
    </inkml:brush>
  </inkml:definitions>
  <inkml:trace contextRef="#ctx0" brushRef="#br0">0 50 11723,'0'0'3395,"6"-50"-512,-1 50-1442,2 6-1056,2 26 255,6 10 193,2 10-577,1 6-192,5 3-1441,-5-5-1121,-2-3-1506,-6-11-1890</inkml:trace>
</inkml:ink>
</file>

<file path=ppt/ink/ink3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2.328"/>
    </inkml:context>
    <inkml:brush xml:id="br0">
      <inkml:brushProperty name="width" value="0.025" units="cm"/>
      <inkml:brushProperty name="height" value="0.025" units="cm"/>
    </inkml:brush>
  </inkml:definitions>
  <inkml:trace contextRef="#ctx0" brushRef="#br0">49 399 14574,'-8'-8'1019,"5"5"-854,-1 0-1,1-1 1,0 1-1,-1-1 0,1 0 1,1 0-1,-1 0 1,1-1-1,0 1 0,0-1 1,0 1-1,0-1 0,1 0 1,0 1-1,0-1 1,0 0-1,0 0 0,1 0 1,0 0-1,0 0 1,0 0-1,1 1 0,-1-1 1,1 0-1,0 0 0,1 0 1,-1 1-1,5-10 1,2 0-2,1 1 0,0 0 0,1 0 1,1 1-1,-1 0 0,2 1 1,0 0-1,0 1 0,1 0 0,0 1 1,26-13-1,-5 5-38,1 1 1,0 3-1,70-19 1,-75 25-176,-1 1 1,1 1 0,0 2 0,0 0 0,0 2 0,38 4 0,-58-1 0,-1-1 1,1 1-1,-1 1 1,0 0 0,0 0-1,0 1 1,0 0 0,0 0-1,-1 1 1,9 7-1,-11-7 50,-1 0-1,1 0 1,-2 0-1,1 1 0,0 0 1,-1 0-1,0 1 1,-1-1-1,1 1 0,-1-1 1,0 1-1,-1 0 1,0 0-1,3 14 0,-3-3 361,0 0 0,-1 0-1,-1 0 1,-1 0-1,0-1 1,-1 1-1,-1 0 1,-1 0-1,-1-1 1,0 0-1,-1 0 1,-1 0 0,0-1-1,-2 0 1,1 0-1,-2-1 1,0 0-1,-1-1 1,-1 0-1,0 0 1,0-2-1,-1 1 1,-1-2 0,0 0-1,-28 17 1,34-24-353,-1-1 1,1 0 0,-1 0-1,0 0 1,1-1 0,-1-1 0,0 1-1,0-2 1,0 1 0,-1-1-1,1 0 1,0-1 0,0 0 0,0-1-1,-17-4 1,21 4-195,0 0 0,0 0 1,0 0-1,0 0 0,1-1 0,-1 0 1,1 0-1,0 0 0,0-1 0,0 1 1,0-1-1,0 0 0,1 0 0,0 0 1,0-1-1,0 1 0,0-1 0,1 1 1,-1-1-1,1 0 0,1 0 0,-1 0 1,1 0-1,-1 0 0,1-1 0,1 1 1,-1 0-1,1-6 0,0 8 36,1 1 0,-1 0 0,1 0 0,-1-1 0,1 1 0,0 0 0,0 0 0,0 0 0,0 0 1,1 0-1,-1 0 0,0 0 0,1 0 0,-1 1 0,1-1 0,0 0 0,-1 1 0,1-1 0,0 1 0,0 0 0,0 0 0,0-1 0,0 1 0,1 1 0,-1-1 0,0 0 0,0 0 0,3 0 0,12-3-1450,0 0 0,32-2 0,-21 3-1092,21-6-2667,-1 0-2206</inkml:trace>
</inkml:ink>
</file>

<file path=ppt/ink/ink3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3.140"/>
    </inkml:context>
    <inkml:brush xml:id="br0">
      <inkml:brushProperty name="width" value="0.025" units="cm"/>
      <inkml:brushProperty name="height" value="0.025" units="cm"/>
    </inkml:brush>
  </inkml:definitions>
  <inkml:trace contextRef="#ctx0" brushRef="#br0">1 716 12812,'0'0'5867,"9"-7"-3150,1 0-2327,0-1 0,-1 0-1,0 0 1,0-1 0,-1-1-1,0 1 1,-1-1 0,0-1 0,-1 1-1,0-1 1,0 0 0,4-16-1,-7 19-363,0-1 1,-1 0-1,-1 0 0,0 0 0,0 1 0,0-2 0,-1 1 0,-1-10 0,1 18-16,-1 1 1,1 0-1,0-1 0,0 1 0,0-1 1,0 1-1,0-1 0,0 1 0,-1 0 0,1-1 1,0 1-1,0-1 0,-1 1 0,1 0 1,0-1-1,-1 1 0,1 0 0,0-1 0,-1 1 1,1 0-1,0 0 0,-1-1 0,1 1 1,-1 0-1,1 0 0,0 0 0,-1-1 0,1 1 1,-1 0-1,1 0 0,-1 0 0,1 0 1,-1 0-1,1 0 0,-1 0 0,1 0 0,0 0 1,-1 0-1,1 0 0,-1 0 0,1 0 1,-1 1-1,0-1 0,-18 13 368,13-5-380,1 1-1,1 0 1,-1 0 0,1 0 0,1 0 0,0 0 0,0 1 0,1 0-1,-2 12 1,1 0-3,1 1 0,2-1-1,1 25 1,-1-44 3,0 0 0,0 0-1,0 0 1,1 0 0,-1 0 0,1 0 0,0 1 0,0-1-1,0-1 1,0 1 0,0 0 0,1 0 0,-1 0-1,1-1 1,0 1 0,0-1 0,0 1 0,0-1 0,0 0-1,1 1 1,-1-1 0,0-1 0,1 1 0,0 0-1,-1 0 1,1-1 0,0 0 0,0 1 0,0-1-1,0 0 1,0-1 0,4 2 0,-2-2 11,0 0-1,0-1 1,0 1 0,1-1-1,-1 0 1,0 0 0,0 0-1,-1-1 1,1 0 0,0 0-1,0 0 1,-1-1 0,1 1-1,-1-1 1,0 0 0,0 0-1,0-1 1,0 1 0,3-5-1,3-3 52,-1-1-1,0 0 1,-1 0-1,0 0 0,-1-1 1,0-1-1,-1 1 1,-1-1-1,0 0 0,-1 0 1,0 0-1,-1-1 1,-1 1-1,0-1 0,-1-26 1,-1 40-65,0 0 1,0 0-1,0 0 0,0 0 1,0 0-1,0 0 1,0 0-1,0 0 0,-1 0 1,1 0-1,0 0 1,-1 0-1,1 0 1,-1 0-1,1 0 0,-1 0 1,1 1-1,-1-1 1,1 0-1,-1 0 0,0 1 1,0-1-1,1 0 1,-1 1-1,0-1 1,-1 0-1,1 1-12,0 0-1,0 0 1,1 0-1,-1 0 1,0 0-1,0 0 1,0 0-1,0 1 1,1-1-1,-1 0 1,0 1-1,0-1 1,0 0-1,1 1 1,-1-1-1,0 1 1,1-1-1,-1 1 1,0 0-1,1-1 1,-1 1-1,1 0 1,-1-1-1,1 1 1,-1 0-1,1 0 1,0-1-1,-1 1 1,1 0-1,0 0 1,-1 1-1,-4 14 11,1 0 0,0 0-1,1 1 1,1-1 0,1 1-1,0 0 1,2 26 0,-1-42 14,0 0 0,0 0 0,0 1 0,0-1 0,0 0 0,0 0 0,0 0 0,0 0 0,0 0 0,1 0 0,-1 1 0,0-1 0,1 0 0,-1 0 0,1 0 0,-1 0 0,1 0 0,-1 0 0,1 0 0,0-1 0,0 1 1,-1 0-1,1 0 0,0 0 0,0-1 0,0 1 0,1 0 0,-1-1 6,1 1 0,0-1 0,-1 0 0,1-1 0,0 1 0,-1 0 0,1 0 0,-1-1 1,1 1-1,-1-1 0,1 1 0,-1-1 0,1 0 0,-1 1 0,1-1 0,1-1 0,6-5 85,-1 1-1,0-1 1,0-1 0,11-12-1,-2-2-48,-1 1 0,-1-2-1,-1 0 1,-1-1 0,-1 0-1,-1-1 1,10-36 0,-23 134-906,3-29 897,-2-32 3,0 7 6,1 0 1,1-1-1,5 38 1,-5-52-44,0-1 1,0 1-1,0-1 0,0 0 1,1 1-1,-1-1 1,1 0-1,0 0 0,0 0 1,0 0-1,5 5 1,-5-7-4,0 1 1,0-1 0,0 0 0,0 0-1,0 0 1,0-1 0,0 1 0,0 0 0,0-1-1,0 1 1,0-1 0,0 0 0,0 1-1,0-1 1,1 0 0,-1 0 0,0-1-1,0 1 1,0 0 0,0-1 0,4-1-1,0 0 34,0-1 0,0 0 0,-1 0 0,1-1-1,-1 0 1,0 0 0,0 0 0,0-1-1,-1 1 1,1-1 0,-1 0 0,0-1-1,5-7 1,7-14 32,18-40-1,-33 64-63,17-39-221,-2-2 0,-2 0-1,-2 0 1,-1-1 0,-3-1 0,-2 0 0,-1 0-1,-3 0 1,-5-72 0,0 114 5,-2 13 95,-1 14 53,-3 58 599,4 1 0,9 131-1,-3-196-487,2-1-1,0 0 1,0 0-1,7 15 0,-10-27-42,1 0 0,1 0 0,-1-1 0,0 1 0,1-1 0,0 1 0,0-1 0,0 1 0,0-1 0,1 0 0,-1 0 0,1 0 0,0 0 0,-1-1 0,1 1 0,1-1 0,-1 0 0,0 0 0,1 0 1,-1 0-1,1 0 0,3 1 0,-6-3 6,0-1 0,-1 1 0,1 0 0,0 0 0,0-1 0,-1 1 1,1-1-1,0 1 0,0 0 0,-1-1 0,1 0 0,0 1 0,-1-1 1,1 1-1,-1-1 0,1 0 0,-1 1 0,1-1 0,-1 0 0,1 1 1,-1-1-1,0 0 0,1 0 0,-1 1 0,0-1 0,0 0 0,0 0 1,1 0-1,-1 0 0,0 1 0,0-1 0,0 0 0,0 0 0,-1 0 1,1 0-1,0-1 0,-3-34 324,-1 18-368,-1 1 1,0 0 0,-2 0-1,0 0 1,0 1-1,-2 0 1,0 1 0,-1 0-1,0 0 1,-2 1-1,1 0 1,-2 1 0,-24-21-1,34 33 38,0-1-1,-1 1 1,1-1-1,-1 1 1,0 0-1,1 0 1,-1 1-1,0-1 1,-5 1 0,8 0-4,1-1 0,-1 1 1,1 0-1,-1 0 1,0 0-1,1 0 1,-1 0-1,1 0 1,-1 0-1,0 0 1,1 1-1,-1-1 0,1 0 1,-1 0-1,0 0 1,1 1-1,-1-1 1,1 0-1,-1 1 1,1-1-1,-1 0 1,1 1-1,-1-1 1,1 1-1,0-1 0,-1 1 1,1-1-1,-1 1 1,1-1-1,0 1 1,0-1-1,-1 1 1,1-1-1,0 1 1,0-1-1,0 1 0,-1 0 1,1-1-1,0 1 1,0 0-1,0-1 1,0 1-1,0-1 1,0 1-1,0 0 1,1-1-1,-1 1 1,0-1-1,0 1 0,0-1 1,0 1-1,1 0 1,-1-1-1,0 1 1,1-1-1,-1 1 1,0-1-1,1 1 1,-1-1-1,1 1 1,-1-1-1,1 0 0,0 1 1,1 2-27,1-1 0,0 0-1,-1 1 1,1-1 0,0-1 0,0 1-1,0 0 1,0-1 0,0 1 0,0-1 0,1 0-1,-1 0 1,0 0 0,1-1 0,-1 1 0,1-1-1,4 1 1,67-2-1195,-63 0 876,56-9-3906,-2-14-4136,-26 5 1110</inkml:trace>
</inkml:ink>
</file>

<file path=ppt/ink/ink3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3.503"/>
    </inkml:context>
    <inkml:brush xml:id="br0">
      <inkml:brushProperty name="width" value="0.025" units="cm"/>
      <inkml:brushProperty name="height" value="0.025" units="cm"/>
    </inkml:brush>
  </inkml:definitions>
  <inkml:trace contextRef="#ctx0" brushRef="#br0">151 1 16239,'-12'8'2141,"-1"1"-1577,-60 45 2302,68-49-2741,0-1 0,0 1 0,0 0-1,1 0 1,0 0 0,0 0 0,0 1-1,1 0 1,-1 0 0,2 0 0,-6 12-1,8-17-130,0-1 0,0 1-1,0-1 1,0 1-1,1-1 1,-1 1-1,0-1 1,0 1 0,0-1-1,0 1 1,0-1-1,1 0 1,-1 1-1,0-1 1,0 1 0,1-1-1,-1 1 1,0-1-1,1 0 1,-1 1-1,0-1 1,1 0 0,-1 1-1,1-1 1,-1 0-1,0 0 1,1 1-1,-1-1 1,1 0 0,-1 0-1,1 0 1,-1 0-1,1 1 1,-1-1 0,1 0-1,-1 0 1,1 0-1,-1 0 1,1 0-1,-1 0 1,1 0 0,-1-1-1,1 1 1,0 0-1,25-4-334,-8-3 68,0 0 0,0-1 0,30-20 0,-35 20 16,0 0 0,0 0 0,1 2 0,0-1 0,0 2 0,0 0 0,0 1 0,22-4 0,-29 7 230,0 1 1,0-1-1,1 1 1,-1 1 0,0-1-1,0 1 1,0 1 0,0-1-1,0 1 1,9 4-1,-14-5 75,0 1-1,0-1 1,0 1-1,0-1 1,0 1-1,0 0 1,0 0-1,-1 0 1,1 0-1,-1 0 0,1 0 1,-1 0-1,0 0 1,0 1-1,0-1 1,0 0-1,0 1 1,-1-1-1,1 1 1,-1-1-1,0 1 0,1-1 1,-1 1-1,0-1 1,0 1-1,-1-1 1,1 1-1,0-1 1,-1 1-1,0-1 1,1 0-1,-3 5 0,-1 2 296,0-1 0,0 1 0,-1-1-1,0 0 1,0-1 0,-1 1 0,0-1-1,0 0 1,-1 0 0,-13 10 0,8-7-10,0-1 0,-1 0 1,0-1-1,-1-1 1,-26 11-1,38-16-399,-1-1 0,1 0 0,-1 0 0,0-1 0,1 1 0,-1 0 0,0-1-1,0 0 1,0 0 0,1 0 0,-1 0 0,0 0 0,0 0 0,0-1 0,1 1 0,-1-1-1,-5-1 1,7 0-282,0 1-1,-1-1 1,1 1-1,0-1 1,0 0-1,0 0 1,0 1-1,0-1 1,1 0-1,-1 0 1,0 0-1,1 0 1,-1 0-1,1 0 1,0 0-1,0 0 1,0 0-1,0 0 1,0 0-1,0 0 1,0 0-1,1 0 1,-1 0-1,2-3 1,7-30-7548</inkml:trace>
</inkml:ink>
</file>

<file path=ppt/ink/ink3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3.895"/>
    </inkml:context>
    <inkml:brush xml:id="br0">
      <inkml:brushProperty name="width" value="0.025" units="cm"/>
      <inkml:brushProperty name="height" value="0.025" units="cm"/>
    </inkml:brush>
  </inkml:definitions>
  <inkml:trace contextRef="#ctx0" brushRef="#br0">66 481 20980,'-7'9'1276,"5"-7"-1214,-4 5 323,0 1 0,0 0 0,1 0 0,0 0 0,0 1 0,1 0 0,0 0-1,1 0 1,0 0 0,0 0 0,1 1 0,-2 13 0,4-22-364,0 0 0,0 0 1,1 1-1,-1-1 0,0 0 1,1 0-1,-1 0 0,1 1 1,-1-1-1,1 0 0,-1 0 1,1 0-1,0 0 0,0 0 0,-1 0 1,1 0-1,0 0 0,0-1 1,0 1-1,0 0 0,0 0 1,0-1-1,0 1 0,1 0 1,-1-1-1,0 1 0,0-1 0,0 0 1,1 1-1,-1-1 0,0 0 1,0 0-1,1 0 0,-1 0 1,0 0-1,0 0 0,3 0 0,3-1-14,0 1-1,0-1 1,0 0-1,0-1 0,-1 0 1,9-3-1,-1-2 18,1-1 0,-1 0 0,-1-1 0,1-1 1,-2 0-1,1-1 0,-2 0 0,1-1 0,-2 0 0,16-23 0,-7 7-61,-1-1 0,-1-1 0,-2 0 0,12-37 0,-16 37 11,-2 0-1,7-42 1,-14 57-42,0 0 1,-1 0 0,-1 0 0,0 0 0,-1 0-1,-5-29 1,6 41 46,-1 1 1,1 0-1,-1-1 0,1 1 0,-1 0 0,0 0 1,0 0-1,0 0 0,0 0 0,0 0 0,0 0 1,-1 0-1,1 0 0,-1 0 0,1 0 0,-1 1 1,0-1-1,0 1 0,0-1 0,0 1 0,0 0 1,0 0-1,0 0 0,0 0 0,0 0 0,0 0 1,0 1-1,-1-1 0,1 1 0,0-1 0,-1 1 1,1 0-1,0 0 0,-1 0 0,1 0 0,0 0 1,-1 1-1,1-1 0,0 1 0,0-1 0,-3 2 1,-3 1 15,0 0 0,0 1 0,0 0 0,1 1 0,-1-1 0,1 1 0,0 1 0,1 0 0,-11 10 0,0 4 144,0 1-1,-23 41 1,34-52 25,1 0-1,0 1 0,1-1 1,0 1-1,1 0 0,0 0 1,1 0-1,0 0 0,0 12 1,2-22-153,0 1 1,0-1-1,0 1 1,0-1-1,1 1 1,-1-1-1,1 1 1,-1-1-1,1 0 1,-1 1-1,1-1 1,0 0 0,0 0-1,0 1 1,0-1-1,-1 0 1,2 0-1,-1 0 1,0 0-1,0 0 1,0 0-1,0 0 1,1 0-1,-1-1 1,0 1-1,1 0 1,-1-1 0,0 1-1,1-1 1,-1 0-1,1 1 1,-1-1-1,1 0 1,-1 0-1,1 0 1,-1 0-1,1 0 1,-1 0-1,1 0 1,1-1-1,7 0 9,0 0-1,0-1 0,-1 0 0,1-1 0,11-4 0,14-10-693,0-1 0,58-41 1,11-7-1390,-101 64 2059,0 0-1,1 1 1,-1-1 0,1 0 0,-1 1-1,1 0 1,-1 0 0,1 0-1,0 0 1,5 1 0,-8 0 35,0 0 1,0 1 0,0-1-1,0 1 1,0-1-1,0 1 1,-1 0-1,1-1 1,0 1 0,0 0-1,-1-1 1,1 1-1,0 0 1,-1 0-1,1 0 1,0 0 0,-1 0-1,0 0 1,1 0-1,-1 0 1,1 0-1,-1 0 1,0 0 0,0 0-1,0 0 1,1 0-1,-1 0 1,0 0-1,0 0 1,0 0 0,-1 0-1,1 0 1,0 0-1,0 0 1,-1 0-1,0 2 1,-3 22 547,-1 0 1,-1 0-1,-12 29 0,9-28-1442,1 0 0,-7 41 0,13-50-3637</inkml:trace>
</inkml:ink>
</file>

<file path=ppt/ink/ink3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4.397"/>
    </inkml:context>
    <inkml:brush xml:id="br0">
      <inkml:brushProperty name="width" value="0.025" units="cm"/>
      <inkml:brushProperty name="height" value="0.025" units="cm"/>
    </inkml:brush>
  </inkml:definitions>
  <inkml:trace contextRef="#ctx0" brushRef="#br0">0 1 17585,'0'0'7388,"3"16"-6299,15 166 597,-12-98-1485,26 136-1,-30-213-192,0 0-1,0 0 0,0 0 1,1-1-1,0 1 1,0-1-1,5 7 0,-7-12-30,0 1 0,1-1-1,-1 1 1,0-1 0,1 1 0,0-1-1,-1 0 1,1 0 0,0 0-1,-1 0 1,1 0 0,0 0-1,0 0 1,0-1 0,0 1-1,0-1 1,0 1 0,0-1-1,0 0 1,0 0 0,0 0-1,0 0 1,0 0 0,0 0-1,-1 0 1,1-1 0,0 1-1,0-1 1,3-1 0,3-1-325,0-1 1,0 0-1,0-1 1,-1 0-1,0 0 0,0-1 1,0 0-1,8-9 1,48-61-5382,-50 59 3594,22-31-5702</inkml:trace>
</inkml:ink>
</file>

<file path=ppt/ink/ink3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4.728"/>
    </inkml:context>
    <inkml:brush xml:id="br0">
      <inkml:brushProperty name="width" value="0.025" units="cm"/>
      <inkml:brushProperty name="height" value="0.025" units="cm"/>
    </inkml:brush>
  </inkml:definitions>
  <inkml:trace contextRef="#ctx0" brushRef="#br0">84 122 13389,'0'0'2621,"-11"9"16,-4 3-1606,-37 35 2673,47-36-691,16-11-2552,20-10-817,64-49-740,-69 41 743,1 1-1,44-19 0,-71 35 383,1 1 0,0-1 1,0 1-1,0-1 0,-1 1 0,1 0 0,0-1 1,0 1-1,0 0 0,0 0 0,0 0 0,0-1 1,0 1-1,0 0 0,-1 0 0,1 0 0,0 1 1,0-1-1,0 0 0,0 0 0,0 0 0,0 1 0,0-1 1,-1 1-1,1-1 0,0 0 0,0 1 0,0-1 1,-1 1-1,1 0 0,0-1 0,-1 1 0,1-1 1,0 1-1,-1 0 0,1 1 0,8 38 1143,-10-37-1126,1 0-1,0 0 0,0 0 1,0 0-1,1 0 1,-1 0-1,1 0 0,0 0 1,0 0-1,0 0 1,0-1-1,0 1 0,0 0 1,1 0-1,0-1 1,-1 1-1,1-1 0,0 0 1,0 1-1,0-1 1,4 3-1,-1-4-77,0 0 1,-1 0-1,1 0 0,0-1 0,0 0 1,0 0-1,0 0 0,0 0 0,0-1 1,-1 0-1,1 0 0,0 0 0,0-1 0,-1 0 1,1 1-1,-1-2 0,6-2 0,13-8-970,-1-2 0,21-16 0,-17 12-1244,48-37-8671,-42 33 2338</inkml:trace>
</inkml:ink>
</file>

<file path=ppt/ink/ink3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5.086"/>
    </inkml:context>
    <inkml:brush xml:id="br0">
      <inkml:brushProperty name="width" value="0.025" units="cm"/>
      <inkml:brushProperty name="height" value="0.025" units="cm"/>
    </inkml:brush>
  </inkml:definitions>
  <inkml:trace contextRef="#ctx0" brushRef="#br0">78 366 12011,'0'0'3235,"-8"11"-1227,0-2-1607,1-1 116,0-1 0,1 2-1,-1-1 1,1 1 0,1 0-1,0 0 1,0 0-1,1 1 1,-5 16 0,9-25-501,0-1 0,0 0-1,0 1 1,0-1 0,1 1 0,-1-1 0,0 0 0,0 1 0,1-1 0,-1 1 0,0-1 0,1 0 0,-1 1 0,0-1 0,1 0 0,-1 0 0,1 1 0,-1-1 0,0 0 0,1 0 0,-1 0 0,1 0 0,-1 1 0,1-1 0,-1 0-1,1 0 1,-1 0 0,1 0 0,-1 0 0,0 0 0,1 0 0,-1 0 0,1 0 0,-1 0 0,1 0 0,-1-1 0,1 1 0,-1 0 0,1 0 0,-1 0 0,1-1 0,23-6 24,-9-2-20,-1 0 0,0 0 1,0-1-1,-1-1 0,0 0 1,13-16-1,64-83-659,-66 76 618,36-65 0,-55 88 153,1-1 0,-1 0 0,-1 0 0,0 0 0,0 0 0,-1 0 0,-1-1 0,0 0 0,-1 1-1,0-15 1,-1 27-124,0-1 0,0 1-1,0-1 1,0 1-1,0 0 1,0-1-1,0 1 1,0-1-1,0 1 1,0-1-1,-1 1 1,1 0-1,0-1 1,0 1 0,0-1-1,-1 1 1,1 0-1,0-1 1,0 1-1,-1 0 1,1-1-1,0 1 1,-1 0-1,1-1 1,0 1-1,-1 0 1,1 0-1,0-1 1,-1 1 0,1 0-1,0 0 1,-1 0-1,1 0 1,-1-1-1,1 1 1,-1 0-1,1 0 1,0 0-1,-1 0 1,1 0-1,-1 0 1,1 0 0,-1 0-1,1 0 1,0 0-1,-1 1 1,1-1-1,-1 0 1,1 0-1,-1 0 1,1 0-1,0 1 1,-1-1-1,1 0 1,0 0 0,-1 1-1,-19 17 188,12-4-33,2 0-1,-1 0 1,2 0-1,0 1 0,1 0 1,0 0-1,1 0 1,1 1-1,0-1 1,2 1-1,-1-1 1,2 1-1,0-1 1,1 1-1,6 26 1,-6-37-142,0 0 0,1-1 1,-1 1-1,1-1 0,0 1 1,0-1-1,1 0 0,-1 0 1,1 0-1,0-1 0,0 1 1,0-1-1,0 0 0,1 0 1,-1 0-1,1-1 1,0 0-1,9 4 0,-2-3-575,1 0-1,-1 0 1,1-1-1,0-1 1,0 0-1,20-1 1,8-3-4986</inkml:trace>
</inkml:ink>
</file>

<file path=ppt/ink/ink3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5.524"/>
    </inkml:context>
    <inkml:brush xml:id="br0">
      <inkml:brushProperty name="width" value="0.025" units="cm"/>
      <inkml:brushProperty name="height" value="0.025" units="cm"/>
    </inkml:brush>
  </inkml:definitions>
  <inkml:trace contextRef="#ctx0" brushRef="#br0">0 1 18097,'0'0'6726,"29"81"-5893,-12-27-288,-2 3-417,1-2-96,-2-7-448,-3-6-417,-2-14-416,-2-6-513,-4-13-256,-3-17-4196,-15-17-1313</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59.960"/>
    </inkml:context>
    <inkml:brush xml:id="br0">
      <inkml:brushProperty name="width" value="0.025" units="cm"/>
      <inkml:brushProperty name="height" value="0.025" units="cm"/>
    </inkml:brush>
  </inkml:definitions>
  <inkml:trace contextRef="#ctx0" brushRef="#br0">214 6 9737,'0'0'15070,"-10"-2"-12043,5 1-2860,0 0 0,-1 0 0,1 1 0,0 0 0,-1 0 0,1 0 0,0 1 0,-1 0 0,1 0 0,0 0 0,0 0 0,0 1 0,-1 0 0,2 0 0,-1 0 0,0 1 0,0 0 0,1 0 0,0 0 0,-1 0 0,1 1-1,0-1 1,1 1 0,-1 0 0,1 0 0,-1 1 0,1-1 0,-3 8 0,5-10-174,0-1 0,1 1 0,-1 0 0,1-1 0,-1 1 0,1 0 0,0 0 0,-1-1 0,1 1 0,0 0 0,0 0 0,0 0 0,1-1 0,-1 1 0,0 0 0,1 0 0,-1-1 0,1 1 0,-1 0 0,1-1 0,0 1 0,0 0 0,0-1 0,0 1 0,0-1 0,0 0 0,0 1 0,0-1 0,1 0 0,-1 0 0,0 1 0,1-1 0,-1 0 0,3 0 0,6 5-418,1-1 0,0-1-1,0 1 1,19 3 0,26 11-786,-54-18 1199,0 0 0,0 0 0,-1 0 0,1 0-1,0 1 1,0-1 0,-1 0 0,1 1 0,-1-1 0,1 1 0,-1 0-1,0-1 1,0 1 0,0 0 0,0 0 0,0 0 0,0 0-1,0 0 1,0 0 0,0 4 0,-1-4 28,0 0 1,-1 0-1,1 0 1,-1 0-1,1 0 0,-1 0 1,0 0-1,1 0 1,-1-1-1,0 1 0,-1 0 1,1 0-1,0-1 1,0 1-1,-1-1 0,1 1 1,-3 1-1,-6 5 180,0 0-1,-1-1 0,-1 0 0,1 0 1,-14 4-1,22-10-184,-11 7-53,-1-2-1,0 0 0,0 0 0,0-2 0,-1 0 1,-21 3-1,36-7-220,1 0 1,-1 0-1,0 0 1,1 0-1,-1 0 0,1-1 1,-1 1-1,0 0 1,1 0-1,-1 0 1,1-1-1,-1 1 1,1 0-1,-1 0 0,0-1 1,1 1-1,-1-1 1,1 1-1,0 0 1,-1-1-1,1 1 1,-1-1-1,1 1 1,0-1-1,-1 1 0,1-1 1,0 0-1,0 1 1,-1-1-1,1 1 1,0-1-1,0 0 1,0 1-1,0-1 0,0 1 1,0-1-1,0 0 1,0 1-1,0-1 1,0 0-1,0 1 1,0-1-1,0 1 1,0-1-1,0 0 0,1 1 1,-1-1-1,0 1 1,1-1-1,-1 1 1,0-1-1,1 1 1,-1-1-1,1 0 0,13-23-10157</inkml:trace>
</inkml:ink>
</file>

<file path=ppt/ink/ink3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5.885"/>
    </inkml:context>
    <inkml:brush xml:id="br0">
      <inkml:brushProperty name="width" value="0.025" units="cm"/>
      <inkml:brushProperty name="height" value="0.025" units="cm"/>
    </inkml:brush>
  </inkml:definitions>
  <inkml:trace contextRef="#ctx0" brushRef="#br0">34 310 11627,'0'0'5701,"-34"-66"-3491,34 42 161,10-3-1026,14 0-288,9-3-416,6 3-289,10-1-288,0 6-64,1 1-609,-3 5-1344,-8 5-1250,-14 4-1570,-11 4-2786</inkml:trace>
  <inkml:trace contextRef="#ctx0" brushRef="#br0" timeOffset="1">134 269 17168,'0'0'5541,"52"-3"-4387,-4-25 31,9-8-833,7 0-288,-3 1-320,-5 8-1442,-7 9-1377,-20 15-256,-17 3-1281,-12 21 1121,-18 8-4773</inkml:trace>
</inkml:ink>
</file>

<file path=ppt/ink/ink3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6.216"/>
    </inkml:context>
    <inkml:brush xml:id="br0">
      <inkml:brushProperty name="width" value="0.025" units="cm"/>
      <inkml:brushProperty name="height" value="0.025" units="cm"/>
    </inkml:brush>
  </inkml:definitions>
  <inkml:trace contextRef="#ctx0" brushRef="#br0">0 141 15118,'0'0'5317,"50"17"-3971,-17-30 287,5-5-736,2-5-737,2 3-96,-1-1-768,-5 0-1923,-6 1-1120,-7-2-3012</inkml:trace>
</inkml:ink>
</file>

<file path=ppt/ink/ink3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6.545"/>
    </inkml:context>
    <inkml:brush xml:id="br0">
      <inkml:brushProperty name="width" value="0.025" units="cm"/>
      <inkml:brushProperty name="height" value="0.025" units="cm"/>
    </inkml:brush>
  </inkml:definitions>
  <inkml:trace contextRef="#ctx0" brushRef="#br0">29 196 12908,'-3'10'2723,"0"-3"-2294,-15 47 1227,17-50-1450,0-1 0,0 1-1,0 0 1,1 0 0,-1-1-1,1 1 1,0 0 0,0 0-1,1-1 1,-1 1 0,1 0-1,-1 0 1,3 6-1,-2-9-142,0 0 0,0 0 0,1 0 0,-1 0 0,0 0 0,0 0 0,0 0-1,1-1 1,-1 1 0,1 0 0,-1-1 0,0 1 0,1-1 0,-1 1-1,1-1 1,-1 0 0,1 0 0,-1 1 0,1-1 0,-1 0 0,1 0-1,-1-1 1,1 1 0,-1 0 0,1 0 0,-1-1 0,1 1 0,-1-1-1,1 1 1,-1-1 0,0 0 0,1 1 0,-1-1 0,0 0 0,2-1-1,5-3 118,0 0-1,-1 0 1,0 0-1,12-12 1,5-11 116,-2 0-1,38-63 1,-5 6-1087,-55 85 785,0 0 0,0 0 0,0 0 1,0 0-1,0-1 0,0 1 0,0 0 0,0 0 1,0 0-1,0 0 0,0 0 0,1-1 0,-1 1 1,0 0-1,0 0 0,0 0 0,0 0 0,0 0 1,0 0-1,0-1 0,1 1 0,-1 0 0,0 0 1,0 0-1,0 0 0,0 0 0,1 0 0,-1 0 1,0 0-1,0 0 0,0 0 0,0 0 0,1 0 0,-1 0 1,0 0-1,0 0 0,0 0 0,0 0 0,1 0 1,-1 0-1,0 0 0,0 0 0,0 0 0,0 0 1,0 0-1,1 0 0,-1 1 0,0-1 0,0 0 1,0 0-1,0 0 0,0 0 0,1 0 0,-1 0 1,0 0-1,0 1 0,0-1 0,3 17 157,-2 30 660,-1-38-662,0-4-35,0 6 35,0 0 1,1 0 0,0 0-1,0 0 1,5 13-1,-6-23-130,0 1 1,1 0-1,-1-1 0,1 1 0,0-1 0,0 1 0,-1-1 1,1 1-1,0-1 0,0 0 0,0 0 0,1 1 0,-1-1 1,0 0-1,0 0 0,1 0 0,-1 0 0,0 0 0,1 0 1,-1-1-1,1 1 0,-1 0 0,1-1 0,0 1 0,-1-1 1,1 1-1,0-1 0,-1 0 0,1 0 0,0 0 0,-1 0 1,1 0-1,0 0 0,-1 0 0,1 0 0,-1-1 0,1 1 1,0-1-1,-1 1 0,1-1 0,-1 0 0,1 0 0,-1 1 1,3-3-1,5-2 141,-1-1 1,0 1 0,0-1 0,0-1-1,-1 0 1,1 0 0,5-8-1,47-65 213,-24 31-323,-30 40-56,-3 5-74,-1 0 0,1 1 0,0-1 0,0 1 0,0 0 0,0 0 0,1 0 0,-1 0 0,1 0 0,-1 1 0,1-1 0,5-1 0,-8 5 46,0 1 0,0 0 0,0-1 1,0 1-1,-1 0 0,1 0 1,-1 0-1,1-1 0,-1 1 0,0 0 1,1 0-1,-1 0 0,0 0 0,0 0 1,-1 0-1,1 0 0,-1 2 0,1 1 17,0 13-11,-2 49-851,-6-25-2746,8-42 3426,0 1 1,0-1-1,0 0 0,-1 1 1,1-1-1,0 0 0,0 1 1,0-1-1,0 0 0,-1 1 1,1-1-1,0 0 0,0 0 1,-1 1-1,1-1 0,0 0 1,-1 0-1,1 1 0,0-1 1,0 0-1,-1 0 0,1 0 1,0 0-1,-1 0 0,1 1 1,-1-1-1,1 0 0,0 0 1,-1 0-1,1 0 0,0 0 1,-1 0-1,1 0 0,0 0 1,-1 0-1,1 0 0,-1 0 1,1-1-1,0 1 0,-1 0 1,0 0-1,-6-7-9010</inkml:trace>
</inkml:ink>
</file>

<file path=ppt/ink/ink3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6.877"/>
    </inkml:context>
    <inkml:brush xml:id="br0">
      <inkml:brushProperty name="width" value="0.025" units="cm"/>
      <inkml:brushProperty name="height" value="0.025" units="cm"/>
    </inkml:brush>
  </inkml:definitions>
  <inkml:trace contextRef="#ctx0" brushRef="#br0">1 1 15791,'0'0'3651,"43"49"-15117</inkml:trace>
</inkml:ink>
</file>

<file path=ppt/ink/ink3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7.239"/>
    </inkml:context>
    <inkml:brush xml:id="br0">
      <inkml:brushProperty name="width" value="0.025" units="cm"/>
      <inkml:brushProperty name="height" value="0.025" units="cm"/>
    </inkml:brush>
  </inkml:definitions>
  <inkml:trace contextRef="#ctx0" brushRef="#br0">6 116 17200,'0'11'2435,"-2"19"-731,0-13-857,1-1-1,0 1 1,2-1 0,0 1 0,3 19 0,-3-34-838,-1-1 1,0 0-1,0 1 1,1-1-1,-1 0 1,1 0-1,-1 1 1,1-1-1,0 0 1,0 0-1,-1 0 1,1 0-1,0 0 1,0 0-1,0 0 1,0 0-1,0 0 1,0 0 0,0 0-1,0 0 1,0-1-1,1 1 1,-1-1-1,0 1 1,0-1-1,1 1 1,-1-1-1,0 0 1,1 1-1,-1-1 1,0 0-1,1 0 1,-1 0-1,1 0 1,-1 0-1,0 0 1,1-1-1,-1 1 1,0 0-1,0-1 1,1 1-1,-1-1 1,0 1 0,3-2-1,1-1-1,0 0-1,0-1 1,0 1-1,-1-1 1,1 0-1,-1 0 1,0-1 0,7-8-1,3-13-108,-1-1 1,-2 0-1,0-1 0,-2 0 0,-1-1 1,-1 0-1,3-33 0,-10 72 105,5 113-12,-4-113 84,1 1 0,0-1 0,0 1 1,1-1-1,1 0 0,-1 0 0,2 0 1,-1 0-1,9 11 0,-12-19-49,0 0 0,1 0 0,-1 0-1,1 0 1,0 0 0,-1-1 0,1 1 0,0-1-1,0 1 1,0-1 0,0 0 0,0 0 0,0 0-1,1 0 1,-1 0 0,0 0 0,0 0 0,1-1 0,-1 1-1,0-1 1,5 0 0,-3 0 11,-1-1 0,1 0 0,-1 0 0,0 0-1,0 0 1,1 0 0,-1-1 0,0 0 0,0 0 0,0 1 0,0-2 0,-1 1 0,4-3-1,4-5 44,-1-1 0,0 0 0,-1 0 0,0-1 0,-1 0 0,7-15 0,-10 19 44,-1 1 1,-1 0-1,0-1 1,0 1-1,0-1 1,-1 0-1,0 1 1,0-1-1,-1-10 1,-1 17-110,1 0 1,-1 0 0,1 0-1,-1 0 1,1 0 0,-1 0-1,0 0 1,0 1 0,1-1-1,-1 0 1,0 0 0,0 1-1,0-1 1,0 1 0,0-1-1,0 1 1,0-1 0,0 1-1,0-1 1,0 1 0,0 0-1,0-1 1,0 1 0,0 0-1,0 0 1,0 0 0,0 0-1,0 0 1,0 0 0,0 0-1,0 1 1,-2-1 0,-17-3-556,19 3 474,1 0-1,0-1 0,-1 1 0,1-1 0,0 1 1,-1 0-1,1-1 0,0 1 0,0-1 0,-1 1 0,1-1 1,0 1-1,0-1 0,0 1 0,0-1 0,0 1 0,0-1 1,0 1-1,0-1 0,0 1 0,0-1 0,0 1 0,0-1 1,0 1-1,0-1 0,0 1 0,0-1 0,1 1 1,-1-1-1,0 1 0,0-1 0,0 1 0,1-1 0,-1 1 1,0 0-1,1-1 0,1 0-233,-1-1 1,1 1 0,-1 0-1,1 0 1,0 1-1,-1-1 1,1 0-1,0 1 1,0-1-1,0 1 1,0-1 0,-1 1-1,1 0 1,0 0-1,3 0 1,5-2-4141,2-1-2971</inkml:trace>
</inkml:ink>
</file>

<file path=ppt/ink/ink3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7.600"/>
    </inkml:context>
    <inkml:brush xml:id="br0">
      <inkml:brushProperty name="width" value="0.025" units="cm"/>
      <inkml:brushProperty name="height" value="0.025" units="cm"/>
    </inkml:brush>
  </inkml:definitions>
  <inkml:trace contextRef="#ctx0" brushRef="#br0">105 32 6342,'0'0'14814,"-9"-2"-13810,-30-5-785,37 7-220,0 0 0,0 1 0,0-1 1,0 1-1,0-1 0,0 1 1,0 0-1,0 0 0,1 0 1,-1 0-1,0 0 0,0 0 0,1 0 1,-1 0-1,1 1 0,-1-1 1,1 1-1,0-1 0,-1 1 1,1 0-1,0-1 0,0 1 0,0 0 1,0 0-1,0 0 0,1 0 1,-1 0-1,0 3 0,-11 55 234,12-57-184,-1 6 80,0 33 1481,2-41-1568,-1 0-1,0 0 0,1 0 1,-1 0-1,0 0 0,1 0 1,-1-1-1,1 1 0,0 0 1,-1 0-1,1 0 0,0-1 1,-1 1-1,1 0 0,0-1 1,0 1-1,0-1 0,-1 1 1,1-1-1,0 1 0,0-1 1,0 1-1,0-1 0,0 0 1,0 0-1,0 1 0,0-1 1,0 0-1,0 0 0,0 0 1,0 0-1,0 0 0,0 0 1,0-1-1,0 1 0,0 0 1,1-1-1,4 0 33,0-1 0,0 0 1,0-1-1,0 0 0,-1 1 0,1-2 1,-1 1-1,0-1 0,7-5 0,47-48-204,-32 30-231,-19 19 232,24-20-94,-31 26 223,1 1-1,-1 0 1,0 0 0,1 1-1,-1-1 1,1 0 0,-1 0 0,1 1-1,-1-1 1,1 1 0,0-1-1,-1 1 1,1-1 0,0 1 0,-1 0-1,1 0 1,0 0 0,-1 0-1,3 1 1,-3 1 47,1 0 1,-1 1-1,0-1 0,0 1 0,0 0 1,0-1-1,0 1 0,-1 0 1,1 0-1,-1-1 0,0 1 0,1 0 1,-2 3-1,4 14 183,-2-18-217,-1 0 1,1 0-1,0 0 1,1-1 0,-1 1-1,0 0 1,0 0-1,1-1 1,-1 1 0,1 0-1,0-1 1,-1 0-1,1 1 1,0-1 0,0 0-1,0 0 1,0 0-1,0 0 1,0 0 0,0 0-1,0-1 1,0 1 0,0-1-1,0 1 1,0-1-1,1 0 1,-1 0 0,0 0-1,0 0 1,0 0-1,0-1 1,1 1 0,-1-1-1,0 1 1,0-1-1,0 0 1,0 1 0,4-4-1,10-3-477,0-1 1,-1 0-1,27-20 0,-26 17-1185,43-26-6583,-33 23 935</inkml:trace>
</inkml:ink>
</file>

<file path=ppt/ink/ink3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8.168"/>
    </inkml:context>
    <inkml:brush xml:id="br0">
      <inkml:brushProperty name="width" value="0.025" units="cm"/>
      <inkml:brushProperty name="height" value="0.025" units="cm"/>
    </inkml:brush>
  </inkml:definitions>
  <inkml:trace contextRef="#ctx0" brushRef="#br0">5 359 6662,'0'0'3807,"1"-8"-2814,6-25-780,-6 24-277,-5 21-75,2-4 573,0 0-1,0 1 1,0-1 0,1 0-1,0 1 1,1-1-1,0 1 1,2 11 0,-2-19-372,0 0 1,1-1-1,-1 1 1,1-1-1,-1 1 1,1 0-1,-1-1 1,1 1-1,-1-1 1,1 1-1,0-1 1,-1 0 0,1 1-1,0-1 1,-1 1-1,1-1 1,0 0-1,-1 0 1,1 1-1,0-1 1,0 0-1,-1 0 1,1 0 0,0 0-1,0 0 1,-1 0-1,1 0 1,0 0-1,0 0 1,-1 0-1,1 0 1,0-1-1,-1 1 1,1 0-1,0-1 1,0 1 0,-1 0-1,1-1 1,0 0-1,28-16 805,-9-4-699,-1-2-1,-2 0 1,0-1 0,25-49-1,-17 22 802,28-83 0,-44 88-590,-9 46-358,0 0 0,-1 0 0,1 0 0,0-1 0,0 1 0,-1 0 0,1 0 0,0 0 0,0 0 0,-1 0 0,1 0 0,0-1 0,-1 1 0,1 0 0,0 0 0,0 0 0,-1 0 0,1 0 0,0 0 0,-1 0 0,1 1 0,0-1 0,-1 0 0,1 0 0,0 0 0,0 0 0,-1 0 0,1 0 0,0 0 0,0 1-1,-1-1 1,1 0 0,0 0 0,0 0 0,-1 1 0,1-1 0,0 0 0,0 0 0,0 1 0,-1-1 0,1 0 0,0 1 0,-10 14 186,0 0 0,1 1 0,0 0 0,1 1 0,1 0-1,1 0 1,1 0 0,0 1 0,1 0 0,1 0 0,-2 27 0,5-41-133,0 0 0,-1 0 1,1 0-1,1 0 0,-1 0 0,1 0 1,-1 0-1,1 0 0,0 0 1,1-1-1,-1 1 0,1 0 1,-1-1-1,5 7 0,-4-8-76,1 0-1,0 0 1,-1 0-1,1 0 1,0 0-1,0-1 1,0 1-1,0-1 1,0 0 0,0 0-1,1 0 1,-1 0-1,0-1 1,1 1-1,-1-1 1,0 0-1,1 0 1,3 0-1,-2 0-49,0-1 1,-1 1-1,1-1 0,0 0 0,-1 0 0,1 0 0,-1 0 0,1-1 1,-1 0-1,0 0 0,1 0 0,-1 0 0,0-1 0,0 0 0,-1 0 1,1 0-1,-1 0 0,1 0 0,-1-1 0,0 1 0,0-1 0,-1 0 1,1 0-1,-1 0 0,0 0 0,0-1 0,0 1 0,0-1 0,-1 1 1,0-1-1,0 1 0,0-1 0,0 0 0,-1-8 0,-3 8 1287,-3 12-898,-5 13-302,10-15-12,0-1 1,0 0-1,1 1 0,-1-1 0,1 1 0,0-1 1,0 1-1,1-1 0,-1 0 0,3 9 1,-2-11-35,0 0 0,0-1 0,0 1 0,1 0 0,-1-1 1,0 0-1,1 1 0,-1-1 0,1 0 0,-1 1 0,1-1 0,0 0 1,-1 0-1,1-1 0,0 1 0,0 0 0,0 0 0,-1-1 0,1 1 1,0-1-1,0 0 0,0 1 0,0-1 0,0 0 0,0 0 1,4-1-1,1 1-72,0 0 1,0 0-1,1 1 1,-1 0-1,0 1 1,0-1 0,0 1-1,0 0 1,0 1-1,0 0 1,-1 0-1,1 0 1,-1 1-1,9 7 1,-11-7 134,1 1 1,-1 0-1,0 0 0,0 0 1,-1 1-1,1-1 0,-1 1 1,-1 0-1,1 0 0,-1 0 1,0 0-1,0 0 0,-1 0 1,1 1-1,-1-1 0,0 11 1,1 13 350,3 57 33,-5-81-352,-1-1 1,1 1-1,-1 0 1,0-1-1,0 1 0,-1-1 1,1 0-1,-1 1 1,0-1-1,-1 0 1,-5 10-1,6-13-57,0 0 1,0-1-1,0 1 0,0 0 0,0-1 1,0 1-1,0-1 0,-1 1 0,1-1 1,0 0-1,-1 0 0,1 0 0,-1 0 1,1-1-1,-1 1 0,0-1 0,1 1 1,-1-1-1,0 0 0,1 0 0,-1 0 1,0-1-1,1 1 0,-1-1 0,0 1 1,1-1-1,-1 0 0,1 0 0,-1 0 1,1 0-1,0 0 0,-1-1 0,1 1 1,0-1-1,0 1 0,0-1 0,0 0 1,0 0-1,0 0 0,1 0 0,-1 0 1,0 0-1,1 0 0,0-1 0,0 1 1,-1-1-1,0-4 0,-2-6-119,0 1-1,1-1 1,0 0-1,1 0 1,1-1-1,0 1 1,1 0 0,0 0-1,1-1 1,4-18-1,18-48-2473,12 7-4549,-19 48-87</inkml:trace>
</inkml:ink>
</file>

<file path=ppt/ink/ink3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8.512"/>
    </inkml:context>
    <inkml:brush xml:id="br0">
      <inkml:brushProperty name="width" value="0.025" units="cm"/>
      <inkml:brushProperty name="height" value="0.025" units="cm"/>
    </inkml:brush>
  </inkml:definitions>
  <inkml:trace contextRef="#ctx0" brushRef="#br0">124 0 19923,'-9'0'870,"-54"9"1271,60-9-2117,1 0 0,-1 1 1,1-1-1,0 1 0,-1 0 1,1 0-1,0 0 0,-1 0 1,1 0-1,0 0 0,0 0 0,0 1 1,0-1-1,0 1 0,1 0 1,-1-1-1,0 1 0,1 0 0,-1 0 1,1 0-1,0 0 0,-1 0 1,1 0-1,0 1 0,0-1 0,0 0 1,1 1-1,-1 2 0,41-3-627,-26-2 599,0 0 1,0 1-1,0 0 0,0 1 0,0 0 1,24 9-1,-34-10 54,-1 0 0,1 1 0,-1 0 0,1-1 0,-1 1 0,0 1 0,0-1 0,0 0 0,0 1 0,0 0 0,0-1 0,-1 1 0,1 0 0,-1 0 0,0 1 0,0-1 0,0 0 0,0 1 0,-1-1 0,1 1 0,-1 0 0,0-1 0,0 1 0,0 0 0,-1 0 0,1-1 0,-1 1 0,0 0 0,-1 8 0,1-10 21,-1 0 1,1 1 0,-1-1 0,0 0 0,0 0 0,0 0 0,0 1 0,0-1 0,0 0 0,-1 0 0,1 0 0,-1-1 0,1 1 0,-1 0 0,0-1 0,1 1 0,-1 0 0,0-1-1,0 0 1,0 0 0,0 0 0,-1 1 0,1-2 0,-4 2 0,0 0-584,0 0-1,0 0 1,0-1-1,-1 0 1,1 0-1,0-1 1,0 0 0,-10-1-1,-5-3-5231</inkml:trace>
</inkml:ink>
</file>

<file path=ppt/ink/ink3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9.215"/>
    </inkml:context>
    <inkml:brush xml:id="br0">
      <inkml:brushProperty name="width" value="0.025" units="cm"/>
      <inkml:brushProperty name="height" value="0.025" units="cm"/>
    </inkml:brush>
  </inkml:definitions>
  <inkml:trace contextRef="#ctx0" brushRef="#br0">38 107 12236,'-2'-12'2514,"2"2"-1753,0 1 81,0 0 1,-1 0-1,0 1 1,-1-1-1,0 0 1,0 1-1,-6-16 0,8 25-809,0-1 0,0 0-1,0 0 1,0 0 0,0 1 0,0-1-1,0 0 1,0 0 0,0 0-1,0 1 1,0-1 0,0 0 0,0 0-1,0 0 1,0 0 0,0 1-1,-1-1 1,1 0 0,0 0-1,0 0 1,0 0 0,0 1 0,0-1-1,0 0 1,-1 0 0,1 0-1,0 0 1,0 0 0,0 0 0,0 0-1,-1 1 1,1-1 0,0 0-1,0 0 1,0 0 0,-1 0-1,1 0 1,0 0 0,0 0 0,0 0-1,-1 0 1,1 0 0,0 0-1,0 0 1,0 0 0,-1 0-1,1 0 1,0 0 0,0 0 0,0 0-1,0-1 1,-1 1 0,1 0-1,0 0 1,0 0 0,0 0 0,0 0-1,-1 0 1,1 0 0,0-1-1,0 1 1,0 0 0,0 0-1,0 0 1,0 0 0,0-1 0,0 1-1,-1 0 1,1 0 0,-3 16 138,-2 45 738,2 0 0,3 0 0,10 73 0,-9-117-640,2 0-1,0 0 1,1 0 0,0 0 0,12 25-1,-15-39-256,0-1 0,0 1-1,0-1 1,0 1-1,1-1 1,-1 0 0,1 0-1,0 0 1,-1 0 0,1 0-1,0 0 1,0 0-1,1 0 1,-1-1 0,0 1-1,0-1 1,1 0-1,-1 0 1,1 0 0,-1 0-1,1 0 1,-1 0 0,1-1-1,0 1 1,-1-1-1,1 1 1,0-1 0,-1 0-1,1 0 1,0-1 0,0 1-1,-1 0 1,1-1-1,0 0 1,-1 1 0,1-1-1,-1 0 1,1-1-1,-1 1 1,0 0 0,1-1-1,-1 1 1,0-1 0,3-2-1,11-8-513,-1 0 0,0-1 0,-1 0 0,21-27 0,17-31-9736,-38 47 1024</inkml:trace>
</inkml:ink>
</file>

<file path=ppt/ink/ink3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9.703"/>
    </inkml:context>
    <inkml:brush xml:id="br0">
      <inkml:brushProperty name="width" value="0.025" units="cm"/>
      <inkml:brushProperty name="height" value="0.025" units="cm"/>
    </inkml:brush>
  </inkml:definitions>
  <inkml:trace contextRef="#ctx0" brushRef="#br0">111 97 15503,'0'0'4270,"-11"5"-1825,5-3-2309,0 0 0,0 1 0,1-1 0,0 1 0,-1 0 0,1 1 1,0-1-1,0 1 0,1 0 0,-1 0 0,1 1 0,0-1 0,0 1 0,0 0 0,1 0 0,0 0 0,0 1 0,0-1 0,1 1 0,-1 0 0,1-1 0,1 1 0,-1 0 0,-1 12 0,3-16-139,0 0 1,0 0 0,-1 0-1,2-1 1,-1 1-1,0 0 1,0 0-1,1 0 1,-1 0-1,0-1 1,1 1 0,0 0-1,0 0 1,-1-1-1,1 1 1,0-1-1,0 1 1,0 0-1,1-1 1,-1 0 0,0 1-1,0-1 1,3 2-1,-2-2-1,1 0-1,-1 0 1,1-1-1,-1 1 1,1-1 0,-1 1-1,1-1 1,-1 0-1,1 0 1,0 0-1,-1 0 1,1 0-1,-1-1 1,1 1-1,-1-1 1,1 0 0,2-1-1,3-1 30,0-1 0,-1 0 0,1 0 0,-1-1 0,0 0 0,-1 0 0,1-1 0,-1 0 0,0 0 0,8-11 0,5-8 35,24-40 0,-22 24-38,-4 10-10,-14 39-4,-5 25 4,0-13 48,-1-3 38,1 1 0,1 0 0,1-1 0,3 32-1,-2-47-61,-1 0-1,0-1 1,1 1-1,-1-1 1,1 1-1,-1-1 1,1 1-1,0-1 1,0 0-1,0 1 1,-1-1-1,1 0 1,1 1-1,-1-1 1,0 0-1,0 0 1,0 0-1,0 0 1,1 0-1,-1 0 1,1 0-1,-1-1 1,0 1-1,1 0 1,-1-1-1,1 1 0,0-1 1,-1 0-1,1 1 1,-1-1-1,1 0 1,-1 0-1,1 0 1,0 0-1,-1 0 1,1-1-1,-1 1 1,1 0-1,0-1 1,-1 1-1,1-1 1,2-1-1,4-1 139,-1 0-1,1 0 1,-1-1 0,0 0-1,0-1 1,0 1 0,6-7-1,19-21 74,40-50 0,3-5-810,-75 87 546,0 0 1,0 0-1,0-1 0,1 1 1,-1 0-1,0 0 1,0 0-1,0 0 1,0 0-1,0-1 1,0 1-1,1 0 0,-1 0 1,0 0-1,0 0 1,0 0-1,0 0 1,1 0-1,-1 0 0,0 0 1,0 0-1,0 0 1,0 0-1,1 0 1,-1 0-1,0 0 1,0 0-1,0 0 0,1 0 1,-1 0-1,0 0 1,0 0-1,0 0 1,0 0-1,1 0 0,-1 0 1,0 0-1,0 0 1,0 0-1,0 0 1,1 1-1,-1-1 1,0 0-1,0 0 0,0 0 1,0 0-1,0 0 1,0 0-1,1 1 1,-1-1-1,0 0 1,0 0-1,0 0 0,0 0 1,0 1-1,3 17-384,-4 30 334,1-44 64,-9 124 83,9-127-77,0-1 0,0 1 0,0-1 0,0 1 1,0 0-1,1-1 0,-1 1 0,0-1 0,0 1 0,0-1 0,0 1 0,0-1 0,1 1 0,-1-1 0,0 1 0,1-1 1,-1 0-1,0 1 0,1-1 0,-1 1 0,0-1 0,1 0 0,-1 1 0,1-1 0,-1 0 0,0 1 0,1-1 0,-1 0 1,1 0-1,-1 0 0,1 1 0,-1-1 0,1 0 0,0 0 0,-1 0 0,1 0 0,-1 0 0,1 0 0,-1 0 0,1 0 1,-1 0-1,1 0 0,-1 0 0,1 0 0,-1 0 0,1-1 0,-1 1 0,1 0 0,-1 0 0,1 0 0,-1-1 0,1 1 1,-1 0-1,1-1 0,-1 1 0,0 0 0,1-1 0,0 0 0,27-20-67,59-69-3719,-31 28-3218,-22 20-3131</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1:00.331"/>
    </inkml:context>
    <inkml:brush xml:id="br0">
      <inkml:brushProperty name="width" value="0.025" units="cm"/>
      <inkml:brushProperty name="height" value="0.025" units="cm"/>
    </inkml:brush>
  </inkml:definitions>
  <inkml:trace contextRef="#ctx0" brushRef="#br0">80 0 20788,'0'0'10442,"-3"62"-9482,-10-19-383,-2 5-577,-1 2 0,4-1 0,1 1 0,4-3 0,5-5 0,2-5-1057,0-6-1153,0-8-2755,6-11-4131</inkml:trace>
  <inkml:trace contextRef="#ctx0" brushRef="#br0" timeOffset="1">213 446 18930,'0'0'13837,"21"5"-27482</inkml:trace>
</inkml:ink>
</file>

<file path=ppt/ink/ink3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30.079"/>
    </inkml:context>
    <inkml:brush xml:id="br0">
      <inkml:brushProperty name="width" value="0.025" units="cm"/>
      <inkml:brushProperty name="height" value="0.025" units="cm"/>
    </inkml:brush>
  </inkml:definitions>
  <inkml:trace contextRef="#ctx0" brushRef="#br0">23 381 14318,'0'0'5445,"0"-8"-3417,1-15-1430,-1 16-413,-5 35-183,5-25-2,-2 5 74,-4 29 941,-4 67-1,10-104-973,0 0 0,0 1 0,-1-1 0,1 0 0,0 1 0,0-1 0,0 0-1,0 1 1,0-1 0,1 1 0,-1-1 0,0 0 0,0 1 0,0-1 0,0 0-1,0 1 1,0-1 0,1 0 0,-1 1 0,0-1 0,0 0 0,0 0 0,1 1-1,-1-1 1,0 0 0,0 0 0,1 1 0,-1-1 0,0 0 0,1 0 0,-1 0-1,0 1 1,1-1 0,-1 0 0,0 0 0,1 0 0,-1 0 0,0 0 0,1 0 0,-1 0-1,0 0 1,1 0 0,-1 0 0,1 0 0,-1 0 0,0 0 0,1 0 0,-1 0-1,0 0 1,1 0 0,-1 0 0,0 0 0,1-1 0,-1 1 0,21-13 839,-3-5-615,0-1 0,-1-1 1,-1 0-1,16-27 1,47-93 184,-79 140-448,59-124 616,-53 108-574,0-1 1,-1 0-1,0 0 1,-2 0-1,3-30 1,-32 130-302,25-79 271,-16 118 390,15-109-340,2 0 0,0 1 0,1-1 0,0 0 0,1 0-1,0 0 1,5 15 0,-6-24-94,1-1-1,0 1 1,0-1-1,0 1 1,0-1-1,0 0 1,1 0 0,-1 0-1,1 0 1,0 0-1,0-1 1,0 1-1,0-1 1,0 0 0,0 0-1,1 0 1,-1 0-1,1-1 1,-1 1-1,1-1 1,0 0-1,0 0 1,-1 0 0,6 0-1,25-3-3023,-2-13-3311,4-16-7296</inkml:trace>
</inkml:ink>
</file>

<file path=ppt/ink/ink3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32.051"/>
    </inkml:context>
    <inkml:brush xml:id="br0">
      <inkml:brushProperty name="width" value="0.025" units="cm"/>
      <inkml:brushProperty name="height" value="0.025" units="cm"/>
    </inkml:brush>
  </inkml:definitions>
  <inkml:trace contextRef="#ctx0" brushRef="#br0">7586 1 17617,'0'0'1083,"-10"0"-559,-908 51-1434,769-39 1360,-974 115 2702,14 99-2743,122 87-1062,755-218 967,4 10-1,-242 152 1,202-83-246,7 11-1,9 11 0,8 11 0,10 11 0,9 9 0,-266 351 0,292-299 217,160-216-204,3 0-1,-46 113 1,76-161-89,1 1 1,0 0-1,2 0 0,-1 0 0,0 29 0,3-43-51,1 0 1,0 0 0,0 1-1,0-1 1,0 0-1,0 0 1,1 0-1,-1 0 1,0 0-1,1 0 1,0 0-1,0 0 1,-1 0-1,1 0 1,0 0-1,0 0 1,1 0-1,-1-1 1,0 1-1,1 0 1,1 1-1,0-1-334,0-1 0,1 0 0,-1 1 0,0-1 0,0-1-1,1 1 1,-1 0 0,0-1 0,1 0 0,-1 1 0,0-1-1,7-1 1,35-3-6957</inkml:trace>
</inkml:ink>
</file>

<file path=ppt/ink/ink3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32.503"/>
    </inkml:context>
    <inkml:brush xml:id="br0">
      <inkml:brushProperty name="width" value="0.025" units="cm"/>
      <inkml:brushProperty name="height" value="0.025" units="cm"/>
    </inkml:brush>
  </inkml:definitions>
  <inkml:trace contextRef="#ctx0" brushRef="#br0">97 1 8008,'0'0'6219,"0"13"-4009,2 26-1068,-3 1 1,-11 74-1,-16 11-543,11-59 228,3 2 1,3-1-1,-4 101 0,15-165-797,0 0 1,-1 0-1,2 0 1,-1 0 0,0 0-1,1 0 1,-1 0-1,1 0 1,0 0-1,0 0 1,0 0 0,0 0-1,1-1 1,-1 1-1,1 0 1,0-1-1,-1 1 1,5 3-1,-3-4-7,0-1-1,1 1 0,-1 0 0,1-1 0,0 0 0,-1 0 0,1 0 0,0-1 0,0 1 0,-1-1 1,1 0-1,0 0 0,0 0 0,0 0 0,5-2 0,8 0 88,0-1-1,-1-1 1,1-1-1,-1 0 1,29-13-1,74-50 170,-89 50-249,398-260-255,-150 79-5262,-159 108-668</inkml:trace>
</inkml:ink>
</file>

<file path=ppt/ink/ink3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33.860"/>
    </inkml:context>
    <inkml:brush xml:id="br0">
      <inkml:brushProperty name="width" value="0.025" units="cm"/>
      <inkml:brushProperty name="height" value="0.025" units="cm"/>
    </inkml:brush>
  </inkml:definitions>
  <inkml:trace contextRef="#ctx0" brushRef="#br0">57 10 9097,'0'0'10740,"2"16"-9362,-1 29-734,-3 0-1,-1-1 1,-2 1 0,-16 58 0,13-65 72,2-16-46,1 0 1,1 1-1,1-1 0,0 42 1,4-63-644,-1 0 1,0 0 0,0-1 0,1 1 0,-1 0-1,1 0 1,-1 0 0,1 0 0,-1-1 0,1 1-1,-1 0 1,1 0 0,0-1 0,-1 1 0,1-1-1,0 1 1,-1 0 0,1-1 0,0 1 0,0-1 0,0 0-1,-1 1 1,1-1 0,0 0 0,0 1 0,0-1-1,0 0 1,0 0 0,0 0 0,0 0 0,0 0-1,0 0 1,0 0 0,-1 0 0,1 0 0,0 0-1,0 0 1,0-1 0,0 1 0,0 0 0,0-1-1,0 1 1,-1 0 0,1-1 0,1 0 0,43-22 198,-1-10-280,-1-1-1,-2-3 1,-1-1-1,-2-2 1,-2-1-1,-2-2 1,-2-2-1,-2-1 1,43-85 0,-90 170-3,2 0 0,2 1 0,1 1 0,2 0 0,-8 77 0,18-114 51,0 0 0,0 0 0,0-1 0,0 1 0,1 0 0,-1 0 0,1-1 0,0 1 0,0 0 0,1-1 0,-1 1 0,1-1 0,-1 1 0,1-1 0,2 3 0,-1-4 0,-1 0 0,0 0 0,1 0 0,-1-1 0,1 1 1,0-1-1,-1 0 0,1 1 0,0-1 0,0-1 0,0 1 0,0 0 0,0-1 1,0 1-1,0-1 0,0 0 0,0 0 0,0 0 0,4-1 0,4-1 15,0 0 0,0-1 0,-1 0 0,1-1-1,0 0 1,-1-1 0,0 0 0,0 0 0,-1-1 0,0-1-1,0 0 1,0 0 0,-1 0 0,15-17 0,2-5 18,-2 0 0,-1-2 0,21-37 0,-40 62-116,7-9-316,-1-1 0,-1 0 0,0-1 0,10-33 0,-33 49-19198</inkml:trace>
</inkml:ink>
</file>

<file path=ppt/ink/ink3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34.536"/>
    </inkml:context>
    <inkml:brush xml:id="br0">
      <inkml:brushProperty name="width" value="0.025" units="cm"/>
      <inkml:brushProperty name="height" value="0.025" units="cm"/>
    </inkml:brush>
  </inkml:definitions>
  <inkml:trace contextRef="#ctx0" brushRef="#br0">148 119 4388,'0'0'3737,"7"-8"-449,-5 5-2621,23-30 2012,-24 32-2222,0-1 1,1 0-1,-1 0 0,0 1 1,-1-1-1,1 0 0,0 0 1,0 0-1,-1 0 0,0 0 0,1 0 1,-1 0-1,0 0 0,0 0 1,0 0-1,0 0 0,0 0 1,0 0-1,-1-4 0,-1 5-261,1 0-1,0 0 0,0 0 1,-1 0-1,1 0 0,-1 0 0,1 1 1,0-1-1,-1 0 0,1 1 1,-1-1-1,0 1 0,1 0 1,-1 0-1,1-1 0,-1 1 1,1 0-1,-1 0 0,0 0 1,1 1-1,-1-1 0,-1 1 1,-38 8 425,33-4-587,0 0 0,0 0 0,0 1 0,1 0 0,0 0 0,0 1 0,0 0 0,1 0 0,0 1 0,0-1 0,1 1 0,0 0 0,1 1 0,-1-1 0,1 1 0,1 0 0,0 0 0,-4 19 0,7-27-31,0-1-1,0 1 0,0 0 1,0 0-1,0 0 0,0 0 1,1-1-1,-1 1 0,0 0 1,0 0-1,1 0 0,-1-1 1,0 1-1,1 0 0,-1 0 0,1-1 1,-1 1-1,1 0 0,-1-1 1,1 1-1,0-1 0,-1 1 1,1 0-1,0-1 0,-1 1 1,1-1-1,0 0 0,-1 1 1,1-1-1,0 0 0,0 1 1,0-1-1,-1 0 0,1 0 1,0 0-1,0 0 0,0 0 0,0 1 1,0-2-1,-1 1 0,1 0 1,0 0-1,0 0 0,0 0 1,-1 0-1,1-1 0,0 1 1,1-1-1,45-15 125,-19 0-371,-1-2 1,0-1 0,33-31 0,-29 24-533,54-36 0,-85 62 785,0 0 1,0 0-1,0 0 1,0 0 0,0 0-1,0-1 1,1 1-1,-1 0 1,0 0-1,0 0 1,0 0 0,0 0-1,0 0 1,1 0-1,-1 0 1,0 0 0,0 0-1,0 0 1,0 0-1,1 0 1,-1 0-1,0 0 1,0 0 0,0 0-1,0 0 1,1 0-1,-1 0 1,0 0 0,0 0-1,0 0 1,0 0-1,0 0 1,1 1-1,-1-1 1,0 0 0,0 0-1,0 0 1,0 0-1,0 0 1,0 0 0,0 0-1,1 1 1,-1-1-1,0 0 1,0 0 0,0 0-1,0 0 1,0 1-1,0 11 433,-5 13 269,-2-5-368,4-12-257,0 1 0,0 0 0,1 1 0,0-1 0,0 0 0,1 12 0,1-21-77,0 1 0,1 0 0,-1 0 0,1 0 0,-1 0-1,1 0 1,-1-1 0,1 1 0,-1 0 0,1 0 0,0-1 0,-1 1-1,1 0 1,0-1 0,0 1 0,0-1 0,-1 1 0,1-1 0,0 0 0,0 1-1,0-1 1,0 0 0,0 1 0,0-1 0,0 0 0,0 0 0,0 0-1,0 0 1,0 0 0,0 0 0,0 0 0,-1 0 0,1 0 0,0-1-1,0 1 1,1 0 0,39-10 138,-26 2-387,-1 0 0,0-1 0,0 0 0,16-15-1,30-20-1659,-60 44 1907,0-1 1,1 1-1,-1 0 0,0 0 1,0 0-1,0 0 0,1-1 1,-1 1-1,0 0 0,1 0 1,-1 0-1,0 0 0,0 0 1,1 0-1,-1 0 0,0 0 1,0 0-1,1 0 1,-1 0-1,0 0 0,1 0 1,-1 0-1,0 0 0,0 0 1,1 0-1,-1 0 0,0 0 1,1 0-1,-1 0 0,0 1 1,0-1-1,1 0 0,-1 0 1,0 0-1,0 0 0,0 1 1,1-1-1,-1 0 1,0 0-1,0 0 0,0 1 1,0-1-1,1 0 0,0 19 256,-10 32-31,6-37-303,3-13-24,0 0-1,-1 0 1,1 0-1,0 1 1,0-1-1,0 0 1,0 0-1,0 0 1,0 0-1,0 0 1,0 1-1,0-1 1,0 0-1,1 0 1,-1 0-1,0 0 1,1 0-1,-1 0 1,1 0-1,-1 0 1,1 0-1,0 0 1,-1 0-1,1 0 1,0 0-1,0-1 1,-1 1-1,1 0 1,0 0-1,2 0 1,-1 0-284,0-1 0,1 0-1,-1 0 1,0 0 0,1 0 0,-1 0 0,0-1 0,0 1-1,1-1 1,-1 1 0,0-1 0,0 0 0,0 0-1,0 0 1,4-2 0,23-16-4922</inkml:trace>
</inkml:ink>
</file>

<file path=ppt/ink/ink3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35.165"/>
    </inkml:context>
    <inkml:brush xml:id="br0">
      <inkml:brushProperty name="width" value="0.025" units="cm"/>
      <inkml:brushProperty name="height" value="0.025" units="cm"/>
    </inkml:brush>
  </inkml:definitions>
  <inkml:trace contextRef="#ctx0" brushRef="#br0">176 92 13581,'0'0'7575,"-8"4"-4569,-10 8-1828,0-1 0,1 2 0,-25 23 0,34-29-873,1 1 1,-1 0-1,1 0 1,1 1-1,-1 0 1,2 0-1,-1 0 1,1 1-1,-7 19 1,12-28-305,-1-1 0,1 1-1,0 0 1,0-1 0,0 1 0,0 0 0,-1 0 0,1-1 0,0 1 0,0 0-1,0 0 1,0-1 0,0 1 0,1 0 0,-1 0 0,0-1 0,0 1 0,0 0-1,1-1 1,-1 1 0,0 0 0,1-1 0,-1 1 0,1 0 0,-1-1 0,0 1-1,1-1 1,-1 1 0,1-1 0,0 1 0,-1-1 0,1 1 0,-1-1 0,1 1-1,1-1 1,0 1-12,1-1-1,0 1 0,-1-1 0,1 0 1,0 1-1,0-1 0,-1-1 1,1 1-1,0 0 0,3-2 0,5 0-146,0-1-1,0-1 0,0 0 0,11-6 0,-1-4-137,1-2 0,-2 0 0,0-2-1,-1 0 1,-1 0 0,-1-2-1,0-1 1,-2 0 0,0 0 0,-2-2-1,12-25 1,-17 28 1292,-15 25 797,-20 32-541,12-12-1014,1 1 0,-16 43 0,26-59-190,1 0 1,0 1-1,0-1 0,1 1 0,1 0 0,0 0 0,0-1 0,1 1 1,0 0-1,3 15 0,-2-24-51,0 1-1,0 0 1,0-1-1,0 1 1,1-1-1,-1 0 1,1 1-1,-1-1 1,1 0 0,0 0-1,0 0 1,0 0-1,0-1 1,0 1-1,0 0 1,0-1-1,1 1 1,-1-1 0,1 0-1,-1 0 1,1 0-1,-1 0 1,1 0-1,0-1 1,-1 1-1,1-1 1,0 1 0,0-1-1,-1 0 1,6-1-1,-1 1-21,0 0 0,0-1 0,0 0 1,0 0-1,-1-1 0,1 0 0,0 0 0,-1 0 0,1-1 0,-1 0 0,8-5 0,-5 0-110,1 0 0,-2 0 0,1 0 0,10-15 0,-16 20 133,-1 0 0,0 0 1,0 0-1,0 0 0,0 0 0,-1 0 1,1-1-1,-1 1 0,0-1 1,0 1-1,0-1 0,0 1 0,0-1 1,-1 1-1,0-1 0,0 0 0,0 1 1,0-1-1,-1-4 0,0 7 20,1 1 0,0-1-1,-1 1 1,0-1 0,1 1-1,-1-1 1,1 1 0,-1-1 0,0 1-1,1 0 1,-1 0 0,1-1-1,-1 1 1,0 0 0,0 0-1,1 0 1,-1-1 0,0 1 0,1 0-1,-1 0 1,0 0 0,0 0-1,1 1 1,-1-1 0,0 0-1,1 0 1,-1 0 0,0 0 0,1 1-1,-1-1 1,0 0 0,1 1-1,-1-1 1,0 1 0,-23 11 110,18-7-108,0-1 1,0 1-1,1-1 1,0 2-1,0-1 0,0 0 1,0 1-1,1 0 1,0 0-1,0 0 1,1 1-1,0-1 1,0 1-1,0 0 1,1 0-1,0 0 1,-1 10-1,3-16-21,0 0 0,0 0 0,0 0 0,0 1 1,0-1-1,1 0 0,-1 0 0,1 0 0,-1 0 0,1 0 0,-1 0 0,1 0 0,-1-1 0,1 1 1,0 0-1,-1 0 0,1 0 0,0 0 0,0-1 0,0 1 0,0 0 0,-1-1 0,1 1 1,0-1-1,0 1 0,0-1 0,0 0 0,0 1 0,0-1 0,1 0 0,-1 1 0,2-1 1,43 3-207,-36-3 101,41 0-1225,63-7 0,-94 4 1609,-1 0 0,1-2 0,-1 0 1,0-1-1,0 0 0,23-13 0,-40 17-252,0 1 1,0-1-1,0 0 1,0 1-1,0-1 1,0 0-1,0 0 1,-1-1-1,1 1 1,-1 0-1,0 0 0,0-1 1,0 1-1,0-1 1,0 1-1,0-1 1,0 1-1,-1-1 1,0 0-1,1 1 1,-1-1-1,0 1 1,0-1-1,0 0 0,-1-3 1,-1-9 56,-1-1 1,0 0 0,-7-17-1,3 6-48,43 24-5627,-36 3 5061,27 0-8080</inkml:trace>
</inkml:ink>
</file>

<file path=ppt/ink/ink3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36.055"/>
    </inkml:context>
    <inkml:brush xml:id="br0">
      <inkml:brushProperty name="width" value="0.025" units="cm"/>
      <inkml:brushProperty name="height" value="0.025" units="cm"/>
    </inkml:brush>
  </inkml:definitions>
  <inkml:trace contextRef="#ctx0" brushRef="#br0">147 99 7655,'0'0'5643,"3"-10"-2691,2-1-2306,-3 7-429,-1 1-1,1-1 1,-1 0 0,0-1 0,0 1 0,0 0 0,0 0 0,-1 0 0,0-1 0,0-4 0,0 9-48,-1-1 0,0 0 0,1 0 0,-1 1 0,0-1-1,0 0 1,1 1 0,-1-1 0,0 1 0,0-1 0,0 1 0,0 0 0,0-1-1,0 1 1,1 0 0,-1-1 0,0 1 0,0 0 0,0 0 0,0 0-1,0 0 1,0 0 0,0 0 0,0 0 0,0 0 0,0 0 0,0 1-1,-1-1 1,-32 6 1837,26-2-1824,0-1 0,0 2 0,1-1 1,-1 1-1,1 0 0,0 0 0,1 1 1,-1 0-1,1 0 0,0 0 0,1 1 0,0 0 1,0 0-1,-6 11 0,11-18-179,0 0-1,0 0 1,0 1 0,0-1-1,0 0 1,0 0-1,0 0 1,0 0 0,0 1-1,0-1 1,0 0 0,0 0-1,0 0 1,0 0-1,0 1 1,0-1 0,1 0-1,-1 0 1,0 0 0,0 0-1,0 0 1,0 1-1,0-1 1,0 0 0,0 0-1,1 0 1,-1 0 0,0 0-1,0 0 1,0 0 0,0 0-1,1 1 1,-1-1-1,0 0 1,0 0 0,0 0-1,0 0 1,1 0 0,-1 0-1,0 0 1,0 0-1,0 0 1,0 0 0,1 0-1,-1 0 1,0 0 0,0 0-1,0 0 1,0-1-1,1 1 1,-1 0 0,0 0-1,0 0 1,0 0 0,0 0-1,0 0 1,1 0-1,-1 0 1,0 0 0,0-1-1,0 1 1,0 0 0,0 0-1,0 0 1,1 0-1,-1-1 1,10-6 47,0 0 1,-1-1-1,0 0 0,16-19 0,-18 18-51,1 0-1,0 1 1,1 0-1,0 1 1,0 0-1,15-9 0,-24 18 4,0 0-1,0 0 0,0 0 0,0 0 0,-1-1 0,1 1 0,-1 0 1,1 0-1,-1 0 0,1 0 0,-1 0 0,0-1 0,-1 4 0,-5 6 138,4-5-51,0-1 0,-1 0 1,1 1-1,-1-1 1,0-1-1,0 1 1,0 0-1,-9 5 1,15-37-50,-2 28-45,0-1 0,0 1 0,1-1 0,-1 1 0,0-1 0,0 1 0,0-1 0,1 0 0,-1 1 0,0-1-1,0 1 1,1-1 0,-1 0 0,0 1 0,1-1 0,-1 0 0,0 1 0,1-1 0,-1 0 0,1 0 0,-1 1 0,0-1 0,1 0 0,-1 0 0,1 0-1,-1 1 1,1-1 0,-1 0 0,1 0 0,-1 0 0,1 0 0,-1 0 0,1 0 0,-1 0 0,1 0 0,-1 0 0,0 0 0,1 0 0,-1-1 0,1 1-1,-1 0 1,1 0 0,-1 0 0,1 0 0,-1-1 0,0 1 0,1 0 0,-1-1 0,1 1 0,-1 0 0,0-1 0,1 1 0,-1 0 0,0-1 0,0 1-1,1-1 1,-1 1 0,0 0 0,0-1 0,0 1 0,1-1 0,-1 1 0,0-1 0,0 1 0,0-1 0,0 1 0,0-1 0,0 0 0,2 5-1296,0-1-1,-1 1 1,1-1 0,-1 1 0,0 0 0,0-1 0,0 1 0,-1 0 0,1 0-1,-1 0 1,0 7 0</inkml:trace>
</inkml:ink>
</file>

<file path=ppt/ink/ink3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36.835"/>
    </inkml:context>
    <inkml:brush xml:id="br0">
      <inkml:brushProperty name="width" value="0.025" units="cm"/>
      <inkml:brushProperty name="height" value="0.025" units="cm"/>
    </inkml:brush>
  </inkml:definitions>
  <inkml:trace contextRef="#ctx0" brushRef="#br0">61 50 8168,'0'0'16020,"-8"6"-14685,4-4-1190,0 1 0,0 0 0,1 1 1,-1-1-1,1 0 0,-1 1 0,1 0 0,0 0 1,1 0-1,-1 0 0,1 0 0,-1 1 0,1-1 1,1 1-1,-1-1 0,1 1 0,-1 0 0,1 0 1,1 0-1,-1-1 0,1 1 0,-1 0 1,1 0-1,1 5 0,0-9-130,-1 0 0,0 1 1,1-1-1,-1 0 0,1 0 0,-1 0 1,1 0-1,0 0 0,-1 0 0,1 0 1,0 0-1,0-1 0,0 1 0,0 0 0,0 0 1,0-1-1,0 1 0,0 0 0,0-1 1,0 1-1,0-1 0,0 1 0,0-1 1,0 0-1,0 0 0,0 1 0,1-1 1,-1 0-1,0 0 0,0 0 0,0 0 1,3 0-1,44-4 144,-31 0-141,1-1 1,-1-1 0,0 0-1,0-1 1,28-18-1,-26 15-132,1 0-1,-1 1 0,32-10 1,-51 19 119,1 0 0,0 0 0,-1 0 0,1-1 0,0 1 0,-1 0 0,1 0 0,-1 0 0,1 0-1,0 0 1,-1 0 0,1 0 0,0 0 0,-1 0 0,1 1 0,0-1 0,-1 0 0,1 0 0,0 1 0,-1-1 0,1 0 0,-1 0 0,1 1 0,-1-1 0,1 1 0,-1-1 0,1 1 0,-1-1 0,1 1 0,-1-1 0,1 1 0,-1-1 0,0 1 0,1-1 0,-1 1-1,0 0 1,0-1 0,1 1 0,-1-1 0,0 1 0,0 0 0,0-1 0,0 1 0,0 0 0,0-1 0,0 1 0,0 1 0,0-1-4,0 0 0,0 0 1,0 0-1,1-1 0,-1 1 0,0 0 0,0 0 0,1 0 1,-1 0-1,0 0 0,1 0 0,-1 0 0,1 0 0,-1-1 1,1 1-1,0 0 0,-1 0 0,1-1 0,0 1 1,0 0-1,-1-1 0,1 1 0,0-1 0,0 1 0,0-1 1,0 1-1,-1-1 0,3 1 0,2-1-166,1 0-1,-1 0 1,1 0-1,-1 0 1,1-1-1,-1 0 1,0 0-1,1-1 1,-1 0-1,0 1 1,0-2-1,0 1 1,5-3-1,66-46-2236,-43 27 325,-27 20 1822,-3 1 177,1 1 1,0-1-1,0 1 1,0 0-1,0 0 1,0 0-1,0 0 1,1 1 0,7-2-1,-11 4 197,0 1 0,-1-1-1,1 1 1,0-1 0,-1 1 0,1-1-1,-1 1 1,0 0 0,1-1 0,-1 1 0,0 0-1,0-1 1,0 1 0,0 0 0,0-1-1,0 1 1,-1-1 0,0 4 0,1-5-118,-12 60 1448,9-49-1264,0 0-1,1 0 1,0 0 0,0 1 0,1-1 0,1 1-1,0-1 1,0 0 0,2 1 0,-1-1 0,1 0-1,1 1 1,5 16 0,0-10-73,0 1-1,-2 0 1,-1 0 0,0 0-1,-1 1 1,-1 0 0,-1 0-1,-1-1 1,-1 23 0,-1-34 12,0 0 0,0 0 0,0 0 0,-1 0 0,0 0 0,0 0 0,-1-1 0,0 1 0,-1-1 0,1 0-1,-2 0 1,1 0 0,-1 0 0,1-1 0,-2 0 0,1 0 0,-1 0 0,0-1 0,0 0 0,0 0 0,-1 0 0,0-1 0,0 0 0,0 0 0,-9 3 0,14-6-118,0 0 0,0 0 0,-1-1 1,1 1-1,0 0 0,0-1 0,-1 1 0,1-1 0,0 0 0,-1 0 0,1 0 1,0 0-1,-1 0 0,1-1 0,0 1 0,-1-1 0,1 1 0,0-1 0,0 0 0,0 0 1,0 0-1,-1 0 0,-2-2 0,2 0-2,1 0 1,-1 0-1,1 0 1,0-1-1,0 1 1,0 0-1,0-1 1,1 0-1,-1 1 1,1-1-1,0 0 1,0 1-1,0-5 1,-1-13-3,0 0-1,1 1 1,2-1 0,3-25 0,-2 32-512,0 0-1,1 0 1,1 0 0,0 0-1,1 1 1,0-1 0,2 1 0,-1 0-1,1 1 1,18-23 0,-6 13-1436,1 0 0,1 1 0,1 2 0,33-23 0,-24 18-8079</inkml:trace>
</inkml:ink>
</file>

<file path=ppt/ink/ink3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37.165"/>
    </inkml:context>
    <inkml:brush xml:id="br0">
      <inkml:brushProperty name="width" value="0.025" units="cm"/>
      <inkml:brushProperty name="height" value="0.025" units="cm"/>
    </inkml:brush>
  </inkml:definitions>
  <inkml:trace contextRef="#ctx0" brushRef="#br0">112 0 16688,'0'0'6459,"-9"2"-4430,2-1-1817,0 0 1,1 1 0,0 0-1,-1 0 1,1 0-1,0 1 1,0 0 0,-8 6-1,11-7-157,0 0 1,1 0-1,-1 0 0,1 0 0,-1 1 0,1-1 0,0 1 0,0-1 1,0 1-1,0 0 0,0 0 0,1 0 0,-1 0 0,1 0 0,0 0 1,0 1-1,0-1 0,0 0 0,1 1 0,-1-1 0,1 0 0,0 6 0,2-7-167,1 0-1,0-1 1,-1 0-1,1 1 0,0-1 1,0 0-1,0 0 1,-1-1-1,1 1 1,0-1-1,0 1 0,0-1 1,0 0-1,0 0 1,4-1-1,4 2-338,3 2 147,1 0 0,-1 0-1,1 2 1,-1-1 0,16 10 0,-27-13 393,1 1 0,-1 0 0,0 0 0,0 0 0,0 0 0,0 1 0,-1-1 0,1 1 1,-1 0-1,1-1 0,-1 1 0,2 4 0,-3-5 73,-1 0 0,1 0 0,-1-1 1,1 1-1,-1 0 0,0 0 1,0 0-1,0 0 0,0 0 0,0 0 1,0 0-1,0 0 0,-1 0 1,1-1-1,-1 1 0,1 0 0,-1 0 1,0 0-1,1-1 0,-1 1 0,0 0 1,0-1-1,-1 1 0,-1 2 1,-3 2 54,0 0 0,-1 0 0,1-1 0,-1 0 0,0 0 0,0 0 0,-1-1 0,1 0-1,-11 3 1,11-4-420,0-1-1,0 1 0,-1-2 0,1 1 0,0-1 0,-10 1 0,5-5-3587,7-9-3405</inkml:trace>
</inkml:ink>
</file>

<file path=ppt/ink/ink3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37.617"/>
    </inkml:context>
    <inkml:brush xml:id="br0">
      <inkml:brushProperty name="width" value="0.025" units="cm"/>
      <inkml:brushProperty name="height" value="0.025" units="cm"/>
    </inkml:brush>
  </inkml:definitions>
  <inkml:trace contextRef="#ctx0" brushRef="#br0">198 1 15695,'0'0'12625,"-9"7"-11242,-175 124 816,183-130-2211,1-1 0,0 0 0,0 0-1,0 0 1,-1 0 0,1 0 0,0 0-1,0 0 1,0 0 0,0 0 0,-1 1 0,1-1-1,0 0 1,0 0 0,0 0 0,0 0 0,-1 0-1,1 1 1,0-1 0,0 0 0,0 0 0,0 0-1,0 1 1,0-1 0,0 0 0,0 0-1,0 0 1,0 1 0,0-1 0,0 0 0,0 0-1,0 0 1,0 1 0,0-1 0,0 0 0,0 0-1,0 1 1,0-1 0,0 0 0,0 0-1,0 0 1,0 1 0,0-1 0,0 0 0,1 0-1,-1 0 1,0 0 0,0 1 0,0-1 0,0 0-1,0 0 1,1 0 0,-1 0 0,0 0-1,0 0 1,0 1 0,0-1 0,1 0 0,-1 0-1,0 0 1,0 0 0,0 0 0,1 0 0,-1 0-1,0 0 1,0 0 0,0 0 0,1 0 0,-1 0-1,30 3-681,38-6-736,-47 1 877,53-2-416,-68 4 979,0 0 0,0 0 1,0 1-1,0 0 0,0 0 0,0 0 0,0 1 0,10 4 1,-15-5 37,1-1 0,-1 1 0,0 0 0,1 0 0,-1 0 1,0-1-1,0 1 0,0 0 0,0 0 0,0 0 0,0 1 1,0-1-1,0 0 0,0 0 0,-1 0 0,1 1 0,0-1 0,-1 0 1,1 1-1,-1-1 0,0 1 0,1-1 0,-1 1 0,0-1 1,0 3-1,0-2 75,-1 1 0,0 0 1,1-1-1,-1 1 1,0 0-1,-1-1 0,1 1 1,0-1-1,-1 0 1,1 1-1,-1-1 0,-3 3 1,-4 5 249,-2-1 1,1 0 0,-1-1-1,-13 8 1,4-3-282,0-1-1,-1-1 1,0 0 0,-1-2-1,-24 7 1,85-53-4566,37-19-5967,-31 23 2326</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1:01.252"/>
    </inkml:context>
    <inkml:brush xml:id="br0">
      <inkml:brushProperty name="width" value="0.025" units="cm"/>
      <inkml:brushProperty name="height" value="0.025" units="cm"/>
    </inkml:brush>
  </inkml:definitions>
  <inkml:trace contextRef="#ctx0" brushRef="#br0">5 40 16944,'0'0'7874,"1"14"-6769,-7 221 1532,6-232-2601,0-1-1,0 1 0,0-1 1,1 1-1,-1-1 0,1 0 0,-1 1 1,1-1-1,0 0 0,0 1 1,0-1-1,0 0 0,0 0 1,0 0-1,1 1 0,-1-1 0,1-1 1,-1 1-1,1 0 0,0 0 1,-1-1-1,1 1 0,0-1 1,0 1-1,1-1 0,-1 0 0,0 0 1,0 0-1,0 0 0,1 0 1,-1 0-1,1-1 0,-1 1 0,0-1 1,5 0-1,-1 0 21,0 0-1,0-1 1,0 0 0,0 0-1,0 0 1,0-1 0,0 0-1,0 0 1,-1-1 0,1 0-1,-1 0 1,0 0 0,8-6-1,1-3 6,-1 0 0,-1 0 1,0-1-1,-1 0 0,0-1 0,-1-1 0,-1 1 0,0-2 0,-1 1 0,0-1 0,-1 0 0,-1-1 1,-1 1-1,-1-1 0,0-1 0,-1 1 0,2-31 0,-5 47-62,0 1-1,0-1 1,0 0-1,0 0 1,0 0-1,0 0 1,0 0 0,0 0-1,0 1 1,-1-1-1,1 0 1,0 0 0,0 0-1,-1 1 1,1-1-1,-1 0 1,1 0-1,-1 1 1,1-1 0,-1-1-1,-11 7-72,-10 26 18,11 0 71,1 0 0,2 1 1,1 0-1,2 0 0,1 0 0,0 38 1,4-67-8,0-1 0,0 1 1,0-1-1,0 1 0,0-1 1,0 1-1,1-1 1,-1 0-1,1 1 0,0-1 1,0 1-1,0-1 0,0 0 1,0 0-1,0 0 1,1 0-1,-1 0 0,1 0 1,-1 0-1,1 0 0,0 0 1,3 2-1,-2-3 1,0 0 0,0 1 0,0-1 0,0-1 0,1 1-1,-1-1 1,0 1 0,0-1 0,1 0 0,-1 0 0,0 0-1,1 0 1,-1-1 0,6-1 0,7-3 5,-1 0 1,0-1-1,0-1 0,0 0 0,21-15 1,11-14 7,-36 26 8,0 1 0,1 0 0,0 1 0,1 0 0,24-11 1,-36 19-21,-1 1 0,1-1 0,-1 0 0,0 0 0,1 0 0,-1 1 0,1-1 0,-1 0 0,0 1 1,1-1-1,-1 0 0,0 0 0,0 1 0,1-1 0,-1 1 0,0-1 0,0 0 0,0 1 0,1-1 1,-1 1-1,0-1 0,0 0 0,0 1 0,0-1 0,0 1 0,0-1 0,0 1 0,0-1 0,0 0 1,0 1-1,0-1 0,0 1 0,0-1 0,0 1 0,0 0 0,-1 20 85,1-20-84,-5 35 20,0 36-35,5-71 4,0 0 0,0 0 0,1 1 0,-1-1 0,0 0 0,0 0 0,0 0 0,1 0 0,-1 0 0,0 0 0,1 0 0,-1 0 0,1 0 0,0 0 0,-1 0 0,1-1 0,-1 1 0,1 0 0,0 0 0,0 0 0,0-1 0,-1 1 0,1 0 0,0-1 0,0 1 0,0-1 0,0 1 0,2 0 0,0-1 0,-1 0 0,1 1 0,0-1 0,0 0 0,-1-1 0,1 1 0,0 0 0,0-1 0,-1 0 0,1 1 0,3-3 0,3-1 0,1 0 0,-1-1 0,0 0 0,0-1 0,10-8 0,-8 4-313,0 1 0,-1-2 1,0 1-1,0-2 0,-1 1 0,-1-1 0,0 0 0,-1-1 1,9-20-1,-17 36-3018,-5 21-3572,5-13-16</inkml:trace>
</inkml:ink>
</file>

<file path=ppt/ink/ink3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37.960"/>
    </inkml:context>
    <inkml:brush xml:id="br0">
      <inkml:brushProperty name="width" value="0.025" units="cm"/>
      <inkml:brushProperty name="height" value="0.025" units="cm"/>
    </inkml:brush>
  </inkml:definitions>
  <inkml:trace contextRef="#ctx0" brushRef="#br0">60 39 3555,'0'0'7928,"8"-8"-2798,19-22 3788,-38 41-5057,-23 32-3145,24-26-190,1 0-1,-12 32 0,19-45-462,1 1-1,-1 0 1,1 0-1,0-1 0,0 1 1,0 0-1,1 0 1,0 0-1,0 0 1,0 0-1,1 0 1,-1 0-1,1 0 0,0 0 1,0 0-1,3 5 1,-2-7-62,0 0-1,0-1 1,0 0 0,1 1 0,-1-1 0,1 0 0,-1 0 0,1 0 0,0-1 0,-1 1 0,1-1 0,0 1 0,0-1 0,0 0-1,0 0 1,0 0 0,0-1 0,1 1 0,-1-1 0,0 0 0,0 0 0,0 0 0,1 0 0,-1 0 0,0-1 0,0 1 0,0-1-1,4-1 1,1 0-1,0 0-1,0-1 1,0 0-1,0 0 1,-1 0-1,1-1 1,-1-1-1,0 1 1,12-11-1,-13 9 1,-1 1 0,0-2 0,0 1 0,0 0 0,0-1 0,-1 0 0,-1 0 0,1 0 0,-1-1 0,0 1 0,-1-1 0,1 0 0,-2 1 0,1-1 0,-1 0 0,0 0 0,-1 0 0,0-13 0,-1 19-23,1 0-1,-1 0 1,0 0 0,1 0-1,-1 1 1,0-1 0,0 0-1,0 0 1,0 1 0,-1-1-1,1 1 1,0-1 0,-1 1-1,1-1 1,-1 1 0,1 0 0,-1 0-1,0 0 1,1 0 0,-3-1-1,-1-1-125,0 2-1,0-1 0,0 0 1,0 1-1,0 0 0,-1 0 1,1 0-1,-6 1 1,5 0-104,0 0 1,1 0-1,-1 1 1,0 0 0,1 0-1,-1 1 1,-7 2-1,11-3 121,0-1 0,0 1 0,0 0 0,1 0 0,-1 0 0,0 1 0,0-1 0,1 0 0,-1 1 1,0-1-1,1 1 0,0-1 0,-1 1 0,1 0 0,0-1 0,0 1 0,0 0 0,-1 3 0,1-1-6381</inkml:trace>
</inkml:ink>
</file>

<file path=ppt/ink/ink3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38.599"/>
    </inkml:context>
    <inkml:brush xml:id="br0">
      <inkml:brushProperty name="width" value="0.025" units="cm"/>
      <inkml:brushProperty name="height" value="0.025" units="cm"/>
    </inkml:brush>
  </inkml:definitions>
  <inkml:trace contextRef="#ctx0" brushRef="#br0">1 1 3619,'0'0'-1281</inkml:trace>
</inkml:ink>
</file>

<file path=ppt/ink/ink3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38.928"/>
    </inkml:context>
    <inkml:brush xml:id="br0">
      <inkml:brushProperty name="width" value="0.025" units="cm"/>
      <inkml:brushProperty name="height" value="0.025" units="cm"/>
    </inkml:brush>
  </inkml:definitions>
  <inkml:trace contextRef="#ctx0" brushRef="#br0">42 1 4708,'0'0'4858,"5"1"-400,-4-1-4244,1 1 1,-1-1-1,0 1 0,0-1 1,1 1-1,-1-1 1,0 1-1,0 0 0,0 0 1,0-1-1,0 1 1,0 0-1,0 0 0,0 0 1,0 0-1,0 0 1,0 0-1,0 1 0,-1-1 1,1 0-1,-1 0 0,1 0 1,0 3-1,0 1 342,0 1 0,-1 0 0,0-1 1,0 1-1,-1 0 0,0 7 0,-31 163 3316,19-112-1928,2 1 1,-4 102-1,15-163-2257,0 0 0,1 0 0,-1 0 0,1 0 0,0 0-1,0 0 1,0 0 0,1 0 0,1 4 0,-2-7 145,-1 0 0,1 0 0,0 0-1,-1 0 1,1 0 0,0 0 0,0-1 0,0 1 0,-1 0-1,1 0 1,0-1 0,0 1 0,0 0 0,0-1 0,0 1-1,0-1 1,1 1 0,-1-1 0,0 1 0,0-1 0,0 0 0,0 0-1,1 0 1,-1 0 0,0 0 0,0 0 0,0 0 0,0 0-1,1 0 1,-1 0 0,0 0 0,0-1 0,0 1 0,0-1-1,0 1 1,2-1 0,9-8-6718</inkml:trace>
</inkml:ink>
</file>

<file path=ppt/ink/ink3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39.302"/>
    </inkml:context>
    <inkml:brush xml:id="br0">
      <inkml:brushProperty name="width" value="0.025" units="cm"/>
      <inkml:brushProperty name="height" value="0.025" units="cm"/>
    </inkml:brush>
  </inkml:definitions>
  <inkml:trace contextRef="#ctx0" brushRef="#br0">164 211 18578,'0'0'10046,"-9"0"-9442,5 0-587,-1 0 1,1 0-1,1 1 1,-1-1-1,0 1 1,0 0 0,0 0-1,0 1 1,0-1-1,1 1 1,-7 4-1,4-2 2,0 1 0,1-1 1,0 2-1,0-1 0,0 0 0,1 1 0,-7 10 0,4-4 182,-1 1 0,2 0 0,0 0 1,0 0-1,1 1 0,1 0 0,0 0 1,1 0-1,-2 24 0,5-36-190,-1 0-1,1-1 0,0 1 0,0 0 1,0-1-1,1 1 0,-1 0 0,0-1 1,1 1-1,-1-1 0,1 1 1,-1-1-1,1 1 0,0-1 0,-1 1 1,1-1-1,0 1 0,0-1 0,0 0 1,0 1-1,0-1 0,1 0 1,1 2-1,-1-2 0,1 0 1,-1 0-1,0-1 0,1 1 1,-1 0-1,1-1 1,-1 0-1,1 1 0,-1-1 1,1 0-1,0 0 0,-1-1 1,5 0-1,4-1 12,0-1 0,-1 0 0,1-1-1,-1 0 1,0-1 0,11-6 0,6-7-198,-1-2 0,0 0 0,-1-1 1,-1-2-1,-1 0 0,-2-2 0,0 0 0,-1-2 1,-2 0-1,-1-1 0,-1 0 0,-1-2 1,16-46-1,-23 39 161,-8 37 20,0-1 0,0 1 0,1-1 0,-1 1 0,0-1 0,0 1 0,0-1 0,0 1 0,0-1-1,0 1 1,0-1 0,0 1 0,0-1 0,0 1 0,0-1 0,0 1 0,0 0 0,0-1 0,0 1 0,-1-1 0,1 1 0,0-1 0,0 1-1,0-1 1,-1 1 0,1 0 0,0-1 0,-1 1 0,1 0 0,0-1 0,-1 1 0,1 0 0,0-1 0,-1 1 0,1 0 0,-1 0 0,1-1 0,0 1-1,-1 0 1,1 0 0,-1 0 0,1-1 0,-1 1 0,1 0 0,-1 0 0,1 0 0,-1 0 0,1 0 0,-1 0 0,1 0 0,-1 0 0,1 0 0,-1 1-1,1-1 1,0 0 0,-1 0 0,1 0 0,-1 0 0,1 1 0,-1-1 0,1 0 0,0 0 0,-1 1 0,1-1 0,-1 0 0,1 1 0,0-1-1,-1 1 1,-4 4 27,-1 0 0,1 0-1,1 0 1,-1 1 0,1 0-1,0 0 1,0 0 0,1 0-1,0 1 1,0-1 0,-4 13-1,1 0 158,1 0 1,1 0-1,-3 25 0,6-33-85,0 0-1,1-1 0,0 1 1,0 0-1,2-1 0,-1 1 1,1-1-1,1 0 0,0 1 1,0-1-1,1 0 0,7 13 0,-7-17-150,-1-1 0,1 0 0,0 0 0,0-1 0,1 1 0,-1-1 0,1 0 0,0 0 0,7 4 0,-5-4-382,0-1 1,0 0-1,0 0 1,0-1-1,0 0 1,1 0-1,-1-1 1,14 1-1,16-1-7044</inkml:trace>
</inkml:ink>
</file>

<file path=ppt/ink/ink3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1.177"/>
    </inkml:context>
    <inkml:brush xml:id="br0">
      <inkml:brushProperty name="width" value="0.025" units="cm"/>
      <inkml:brushProperty name="height" value="0.025" units="cm"/>
    </inkml:brush>
  </inkml:definitions>
  <inkml:trace contextRef="#ctx0" brushRef="#br0">218 41 4420,'3'-21'10431,"-10"8"-4160,5 12-5927,1 0 1,-1 1-1,0-1 0,0 0 1,0 0-1,0 1 0,0-1 1,0 1-1,0 0 0,0 0 1,0 0-1,0 0 0,0 0 1,-4 0-1,-2 1-128,1 1 0,-1 0 0,1 0-1,-1 0 1,1 1 0,0 0 0,0 0 0,-8 5-1,5 1 122,0-1 0,0 2 1,1-1-1,1 1 0,0 0 0,0 1 0,-11 20 0,15-23-235,1-1 0,-1 1 0,1-1 0,1 1 1,-1 0-1,2 0 0,-1 0 0,1 1 0,0-1 0,0 0 0,1 0 1,1 1-1,1 11 0,-2-17-97,1-1 0,-1 1 0,1-1 0,0 0 0,0 1 0,0-1 0,0 0 0,1 0 0,-1 0 0,0 0 0,1 0 0,0 0 0,-1 0 0,1 0 0,0-1 0,0 1 0,0 0 0,0-1 0,0 0 0,4 2 0,-2-1 8,1 0 1,0-1 0,0 0-1,0 0 1,0 0 0,0-1-1,0 0 1,0 1 0,9-3 0,-2 1 4,-1-1 1,0 0 0,0-1 0,0-1 0,0 0 0,-1 0-1,1-1 1,13-8 0,-15 6-19,0-1 0,-1 1 0,0-1 0,0-1 0,-1 1 0,0-1 0,0-1 0,8-16 0,-12 20 0,0 1 0,0-1 0,-1 0 0,0 0 0,0-1 0,0 1 0,-1 0 0,0-1 0,-1 1 0,1-1 0,-1 1 0,0-1 0,0 1 0,-1-1 0,0 1 0,-3-11 0,2 14-42,1 0 1,-1 0-1,0 0 1,0 0-1,-1 0 1,1 0-1,0 0 1,-1 1-1,0-1 1,0 1-1,0 0 1,0 0-1,0 0 1,0 0-1,0 0 1,0 1-1,-1 0 1,1-1-1,-1 1 1,1 0-1,-1 1 1,1-1-1,-1 1 1,0-1-1,1 1 0,-6 1 1,0-1-233,1 0 1,0 1-1,-1 0 0,1 0 0,0 1 1,0 0-1,0 1 0,0-1 1,0 2-1,-12 6 0,-13 14-5102,3-1-3245</inkml:trace>
</inkml:ink>
</file>

<file path=ppt/ink/ink3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1.786"/>
    </inkml:context>
    <inkml:brush xml:id="br0">
      <inkml:brushProperty name="width" value="0.025" units="cm"/>
      <inkml:brushProperty name="height" value="0.025" units="cm"/>
    </inkml:brush>
  </inkml:definitions>
  <inkml:trace contextRef="#ctx0" brushRef="#br0">217 95 7335,'9'-6'3571,"87"-64"6780,-96 70-10155,1-1-1,-1 1 0,1 0 0,-1 0 0,1-1 0,-1 1 0,1 0 1,-1-1-1,0 1 0,1-1 0,-1 1 0,0 0 0,1-1 0,-1 1 1,0-1-1,1 1 0,-1-1 0,0 1 0,0-1 0,1 1 0,-1-1 1,0 0-1,0 1 0,0-1 0,0 1 0,0-1 0,0 1 0,0-2 1,-14-2 2338,-27 8-1279,21 2-1107,1 1-1,-1 1 0,1 1 0,1 1 0,0 0 1,0 1-1,1 1 0,1 1 0,0 0 0,0 1 0,1 1 1,1 0-1,-22 31 0,34-43-147,1 0 0,-1-1 0,1 1 0,0 0 0,0 0 0,0 0 0,0-1 0,0 1 0,1 0 0,-1 0 0,1 0 0,0 5 0,0-7 0,0 1 0,1-1 0,-1 0 0,1 0 0,-1 0 0,1 0 0,0 1 0,-1-1 0,1 0 0,0 0 0,0 0 0,-1-1 0,1 1 0,0 0 0,0 0 0,0 0 0,0 0 0,0-1 0,1 1 0,-1-1 0,0 1 0,0-1 0,0 1 0,0-1 0,1 1 0,-1-1 0,0 0 0,0 0 0,1 0 0,-1 0 0,2 0 0,24 2-967,0-1 0,46-5 0,-39-1-1501,0-1-1,0-2 1,50-18-1,-10-4-7305</inkml:trace>
</inkml:ink>
</file>

<file path=ppt/ink/ink3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2.129"/>
    </inkml:context>
    <inkml:brush xml:id="br0">
      <inkml:brushProperty name="width" value="0.025" units="cm"/>
      <inkml:brushProperty name="height" value="0.025" units="cm"/>
    </inkml:brush>
  </inkml:definitions>
  <inkml:trace contextRef="#ctx0" brushRef="#br0">218 12 18738,'-12'7'2381,"-21"10"-6,-46 35 1,71-47-1987,-1 1-1,2 1 1,-1 0 0,1 0 0,-1 0 0,2 1 0,-1 0 0,1 0 0,1 1 0,-1-1-1,2 1 1,-7 14 0,11-22-387,0 0 0,-1 0 0,1 0 0,0 0 0,0 0 0,0 0 0,0 0 0,0 0 0,0 0 0,0 0 0,0 0 0,0-1 0,0 1 0,1 0 0,-1 0 0,0 0 0,1 0 0,-1 0 0,0 0 0,1 0 0,-1-1 0,1 1 0,0 0 0,-1 0 0,1 0 0,0-1 0,-1 1 0,1-1 0,0 1 0,0 0 0,-1-1 0,1 1 0,0-1 0,0 1 0,0-1 0,0 0 0,0 1 0,0-1-1,-1 0 1,1 0 0,0 0 0,0 0 0,0 0 0,0 0 0,0 0 0,0 0 0,0 0 0,0 0 0,1-1 0,53-9 6,-27 0-402,-1-1 0,0-2 0,-1 0-1,0-2 1,-1-1 0,-1 0 0,-1-2 0,0-1 0,-1-1 0,-2-1-1,21-25 1,-77 117 5571,29-56-4984,0 0 1,1 1-1,1 0 0,1-1 1,-5 29-1,9-42-203,0 0 0,0 0 0,0 0 0,0 0 0,0 0 0,1 0 0,-1 0 0,0 0 0,1 0 0,0-1 0,-1 1 0,1 0 0,0 0 0,0 0 0,0-1 0,0 1 0,0-1 0,0 1 0,1-1 1,-1 1-1,0-1 0,1 0 0,-1 1 0,1-1 0,0 0 0,-1 0 0,3 1 0,-1-1-339,1 0 0,0 0 0,0 0 1,0 0-1,-1-1 0,1 1 0,0-1 0,0 0 1,0 0-1,0-1 0,0 1 0,-1-1 0,7-1 1,30-15-7110</inkml:trace>
</inkml:ink>
</file>

<file path=ppt/ink/ink3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2.648"/>
    </inkml:context>
    <inkml:brush xml:id="br0">
      <inkml:brushProperty name="width" value="0.025" units="cm"/>
      <inkml:brushProperty name="height" value="0.025" units="cm"/>
    </inkml:brush>
  </inkml:definitions>
  <inkml:trace contextRef="#ctx0" brushRef="#br0">0 65 17809,'10'-5'945,"9"-5"-322,1 1 0,1 1 1,0 0-1,0 2 1,0 0-1,1 2 0,0 0 1,0 2-1,0 0 0,0 1 1,0 1-1,32 5 0,-52-5-561,1 1-1,0-1 0,-1 1 0,1 0 0,-1-1 0,1 1 1,-1 0-1,0 1 0,1-1 0,-1 0 0,0 1 0,0-1 0,0 1 1,0-1-1,0 1 0,0 0 0,0 0 0,-1 0 0,1 0 1,-1 0-1,1 1 0,-1-1 0,0 0 0,0 1 0,0-1 0,0 0 1,0 1-1,0-1 0,-1 1 0,1 0 0,-1-1 0,0 1 1,0-1-1,0 5 0,-1 0 59,0 0 0,0 0 0,-1 0 0,0-1 1,-1 1-1,1-1 0,-1 1 0,0-1 0,-1 0 0,1 0 0,-9 11 0,-15 11-1,-1 0 0,-31 24-1,-23 22 28,81-73-148,0 0 1,0 0-1,-1 0 0,1 0 0,0 0 1,1 0-1,-1 0 0,0 0 0,0 0 0,0 1 1,1-1-1,-1 0 0,1 1 0,-1-1 0,1 0 1,-1 1-1,1-1 0,0 0 0,0 1 0,-1 2 1,2-3-23,-1-1 1,1 1 0,0 0 0,-1 0-1,1-1 1,0 1 0,-1-1 0,1 1-1,0 0 1,0-1 0,-1 1 0,1-1 0,0 0-1,0 1 1,0-1 0,0 1 0,0-1-1,0 0 1,-1 0 0,1 0 0,0 0-1,2 0 1,9 1-393,1-1 1,-1 0-1,18-3 0,-29 3 372,40-8-2412,-2-1 0,1-3 1,60-24-1,-15 1-4532</inkml:trace>
</inkml:ink>
</file>

<file path=ppt/ink/ink3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2.978"/>
    </inkml:context>
    <inkml:brush xml:id="br0">
      <inkml:brushProperty name="width" value="0.025" units="cm"/>
      <inkml:brushProperty name="height" value="0.025" units="cm"/>
    </inkml:brush>
  </inkml:definitions>
  <inkml:trace contextRef="#ctx0" brushRef="#br0">310 0 18033,'-14'1'1634,"0"0"-1332,0 1 0,1 1 0,-1 0 0,1 0 0,0 2 0,0-1 0,0 2 0,1 0 0,-1 0 0,1 1 0,-15 12 0,10-5 387,1 1-1,1 0 1,-26 33-1,37-44-517,0 1 0,1 0 0,-1 1 1,1-1-1,0 0 0,1 1 0,-1 0 0,1-1 0,0 1 1,1 0-1,-1 0 0,1 0 0,1 0 0,-1 0 0,1 1 1,0-1-1,0 0 0,2 9 0,-2-13-159,1-1 1,0 1-1,0 0 1,0 0-1,0-1 0,0 1 1,0 0-1,0-1 0,1 1 1,-1-1-1,1 0 0,-1 1 1,1-1-1,-1 0 1,1 0-1,0 0 0,-1 0 1,4 1-1,1 0 5,0 0 0,-1 0 0,1-1 0,0 0 0,0 0 0,8 0-1,3-1 24,1-1 0,0-1 0,24-5 0,-22 3-220,-1-2 0,1 0 0,-1-2 0,-1 0 0,1-1 0,-1 0 0,-1-2 1,0 0-1,0-1 0,-1-1 0,-1 0 0,28-31 0,-40 39 180,1 0 0,-1 0 0,0-1 0,0 1-1,-1-1 1,0 1 0,0-1 0,0 0 0,-1 0 0,2-12-1,-3 16 22,0 0-1,0-1 1,0 1-1,0 0 1,-1 0-1,1 0 0,-1-1 1,1 1-1,-1 0 1,0 0-1,0 0 0,0 0 1,0 0-1,0 0 1,0 0-1,0 1 0,-1-1 1,1 0-1,-1 0 1,1 1-1,-1-1 0,1 1 1,-1 0-1,0-1 1,0 1-1,0 0 1,0 0-1,0 0 0,0 0 1,0 1-1,-4-2 1,-4 0 7,0 0 0,0 1 0,0 1 0,0-1 0,0 1 0,0 1 0,0 0 0,0 1 0,-17 4 0,22-5-47,1 0-1,-1 0 1,1 1-1,-1 0 1,1 0-1,0 0 1,0 0-1,0 1 1,0-1-1,0 1 1,1 0-1,-1 0 1,1 0-1,0 1 1,0-1 0,0 1-1,0 0 1,0 0-1,1 0 1,0 0-1,0 0 1,0 1-1,-1 4 1,3-8-137,0 1-1,0-1 1,0 0 0,0 0 0,0 1-1,0-1 1,0 0 0,0 1 0,1-1 0,-1 0-1,1 0 1,-1 0 0,1 1 0,-1-1 0,1 0-1,0 0 1,0 0 0,-1 0 0,1 0-1,0 0 1,0 0 0,0 0 0,0 0 0,0-1-1,0 1 1,0 0 0,0-1 0,1 1 0,-1 0-1,0-1 1,0 1 0,0-1 0,1 0-1,-1 0 1,0 1 0,1-1 0,-1 0 0,0 0-1,1 0 1,-1 0 0,2-1 0,59-2-8167,-20-6-725</inkml:trace>
</inkml:ink>
</file>

<file path=ppt/ink/ink3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3.308"/>
    </inkml:context>
    <inkml:brush xml:id="br0">
      <inkml:brushProperty name="width" value="0.025" units="cm"/>
      <inkml:brushProperty name="height" value="0.025" units="cm"/>
    </inkml:brush>
  </inkml:definitions>
  <inkml:trace contextRef="#ctx0" brushRef="#br0">232 1 12716,'0'0'9326,"-8"3"-7399,-6 3-1643,0 1-1,0 1 0,0 0 1,1 0-1,1 2 1,0-1-1,0 2 0,1 0 1,-17 20-1,19-20 1,0 0 1,1 0-1,0 1 1,1 0-1,0 0 0,1 1 1,1 0-1,0 0 0,1 0 1,0 1-1,-3 23 0,6-34-269,1-1 0,0 1 0,0 0 0,0-1 0,1 1 0,-1 0-1,1-1 1,-1 1 0,1 0 0,0-1 0,0 1 0,0-1 0,0 0 0,0 1-1,1-1 1,-1 0 0,1 1 0,-1-1 0,1 0 0,0 0 0,3 2 0,-1-1 1,1 0 0,-1-1 0,1 0 0,-1 0 0,1 0 0,0 0 0,0-1 0,0 1 0,0-1 0,9 0 0,2 0 8,1-1-1,0 0 0,0-1 1,-1-1-1,1-1 0,19-6 1,-21 4-34,0 0 0,0-1 0,0-1 1,-1-1-1,0 0 0,-1 0 1,1-1-1,11-12 0,-18 15 60,-1 0-1,-1 1 0,1-2 1,-1 1-1,0-1 0,0 0 1,-1 0-1,0 0 0,0 0 1,-1-1-1,0 1 0,0-1 1,-1 0-1,0 0 0,0 0 1,-1-1-1,0-10 0,-1 16-29,0 0-1,0 0 1,0 0-1,-1 0 1,1 1-1,-1-1 1,0 0-1,0 0 1,0 0-1,-1 0 1,1 1-1,0-1 1,-1 1-1,0-1 1,0 1-1,0-1 1,0 1-1,0 0 1,-3-2-1,0 0 20,-1 0 0,1 1-1,-1 0 1,0 0 0,0 1-1,0-1 1,0 1 0,-10-1-1,-8-1 49,1 1-1,0 2 1,-46 2-1,63-1-425,0 1 0,0 0-1,0 0 1,0 0 0,1 1 0,-8 3 0,11-5 197,1 1 0,0-1 0,0 1-1,-1 0 1,1-1 0,0 1 0,0 0 0,0 0 0,0 0 0,0 0 0,0 0 0,0 0 0,0 0 0,1 0 0,-1 0 0,0 0-1,0 0 1,1 0 0,-1 1 0,1-1 0,-1 0 0,1 0 0,0 1 0,-1-1 0,1 0 0,0 1 0,0-1 0,0 0 0,0 1 0,0-1-1,0 0 1,1 3 0,8 9-5698,11-5-2942</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1:01.971"/>
    </inkml:context>
    <inkml:brush xml:id="br0">
      <inkml:brushProperty name="width" value="0.025" units="cm"/>
      <inkml:brushProperty name="height" value="0.025" units="cm"/>
    </inkml:brush>
  </inkml:definitions>
  <inkml:trace contextRef="#ctx0" brushRef="#br0">59 54 11499,'1'-9'5760,"0"5"-5811,6-31 5524,-7 29-2219,-6 26-1739,-11 43-1195,3 0 1,2 1-1,-3 85 0,13-131-370,2-13-53,-1 0 1,1 0-1,0 0 1,0 1-1,0-1 1,1 0-1,1 8 1,-2-13 96,0 1 1,1-1-1,-1 0 1,0 0-1,0 1 1,0-1-1,1 0 0,-1 0 1,0 1-1,0-1 1,0 0-1,1 0 1,-1 0-1,0 1 1,0-1-1,1 0 0,-1 0 1,0 0-1,1 0 1,-1 0-1,0 0 1,0 0-1,1 0 0,-1 1 1,0-1-1,1 0 1,-1 0-1,0 0 1,1 0-1,-1-1 0,0 1 1,1 0-1,-1 0 1,0 0-1,0 0 1,1 0-1,-1 0 0,0 0 1,1-1-1,-1 1 1,0 0-1,0 0 1,1 0-1,-1 0 0,0-1 1,0 1-1,0 0 1,1 0-1,-1-1 1,0 1-1,11-14-601,0-5 164,-1-1 1,-1 0 0,-1 0 0,7-27 0,-12 32 1005,0 0 1,0 0-1,0-29 0,-13 52 1639,0 6-1889,8-8-125,0 0 0,0 1 1,1-1-1,0 0 0,0 1 1,1 8-1,3-15-255,1 0 0,0-1 0,-1 1 0,1-1 0,0 1 0,-1-1 0,1 0 0,6-3 0,-6 2-63,0 0 0,0 1 0,1-1 0,-1 1-1,1 0 1,-1 0 0,1 1 0,-1-1 0,7 1 0,-9 0 138,0 1 0,0 0 0,-1-1 0,1 1 0,0 0 0,-1 0 0,1 0 0,-1 0-1,1 0 1,-1 0 0,0 0 0,1 0 0,-1 1 0,0-1 0,0 1 0,0-1 0,0 1 0,0-1 0,0 1 0,0-1 0,0 1 0,-1 0 0,1 0 0,-1-1 0,1 4 0,2 4 200,0-1 0,0 1 0,1-1 0,0 0 1,0 1-1,1-2 0,0 1 0,8 9 0,-11-15-153,0 0-1,0 0 1,0-1 0,1 1-1,-1 0 1,1-1-1,-1 1 1,1-1-1,-1 0 1,1 0-1,0 0 1,0 0 0,-1 0-1,1-1 1,0 1-1,0-1 1,0 0-1,0 0 1,0 0-1,-1 0 1,1 0-1,0-1 1,0 1 0,0-1-1,0 0 1,-1 0-1,1 0 1,0 0-1,-1 0 1,1-1-1,2-1 1,4-3-55,0-1 0,0 0 0,0-1 0,-1 1 0,0-2 0,-1 1 0,0-1 0,0 0 0,5-10 0,-25 40 0,10-17 0,0 0 0,0 1 0,0 0 0,1-1 0,0 1 0,0 0 0,0 0 0,0 0 0,-1 8 0,4-13 0,-1 1 0,0-1 0,1 0 0,-1 1 0,0-1 0,1 1 0,-1-1 0,1 0 0,-1 0 0,0 1 0,1-1 0,-1 0 0,1 0 0,-1 1 0,1-1 0,-1 0 0,1 0 0,-1 0 0,1 0 0,-1 0 0,1 0 0,-1 0 0,1 0 0,-1 0 0,1 0 0,-1 0 0,1 0 0,-1 0 0,1 0 0,-1 0 0,1-1 0,0 1 0,17-4 0,2-5-722,0-1 1,-1-1-1,-1-1 0,33-27 1,-41 32 560,-13 22-3912,-1 18 3480,4-31 485,0 0-1,0-1 1,0 1-1,0 0 1,0-1-1,0 1 0,0 0 1,0-1-1,1 1 1,-1 0-1,1-1 1,-1 1-1,1 0 1,0-1-1,-1 1 0,2 1 1,0-2-380,-1 0 0,0-1 0,1 1 0,-1 0 0,1 0 0,0-1 0,-1 1 0,1-1 0,-1 1 0,1-1 0,0 0 0,-1 0 0,1 0 0,0 0 1,-1 0-1,1 0 0,2 0 0,16-2-6810</inkml:trace>
</inkml:ink>
</file>

<file path=ppt/ink/ink3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3.992"/>
    </inkml:context>
    <inkml:brush xml:id="br0">
      <inkml:brushProperty name="width" value="0.025" units="cm"/>
      <inkml:brushProperty name="height" value="0.025" units="cm"/>
    </inkml:brush>
  </inkml:definitions>
  <inkml:trace contextRef="#ctx0" brushRef="#br0">0 61 18930,'0'0'8744,"62"-19"-7847,-17 14-352,10-1-417,4-1-96,2 2-769,-7 1-2370,-4-2-1794,-10-2-4451</inkml:trace>
</inkml:ink>
</file>

<file path=ppt/ink/ink3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4.900"/>
    </inkml:context>
    <inkml:brush xml:id="br0">
      <inkml:brushProperty name="width" value="0.025" units="cm"/>
      <inkml:brushProperty name="height" value="0.025" units="cm"/>
    </inkml:brush>
  </inkml:definitions>
  <inkml:trace contextRef="#ctx0" brushRef="#br0">119 40 4132,'0'0'20777,"10"-6"-20040,47-19-405,-52 23-317,0 0 1,0 1-1,0 0 1,0 0-1,0 0 1,1 1 0,-1 0-1,0 0 1,0 0-1,0 1 1,0-1-1,0 1 1,9 3-1,-14-4 5,1 0-1,0 1 1,0-1-1,0 0 1,0 1-1,0-1 1,0 1-1,0-1 1,-1 1-1,1 0 1,0-1-1,-1 1 1,1 0-1,0 0 1,-1-1-1,1 1 0,-1 0 1,1 0-1,-1 0 1,1 0-1,-1-1 1,1 1-1,-1 0 1,0 0-1,0 0 1,1 0-1,-1 0 1,0 2-1,-1-1 75,1 1-1,-1-1 0,0 0 1,1 1-1,-1-1 1,-1 0-1,1 0 1,0 0-1,0 0 0,-1 0 1,-2 3-1,-3 3 186,-1 0 0,-1 0 0,0-1 0,-9 7 0,-107 59 1445,125-72-1717,-1-1-1,0 0 1,1 1-1,-1-1 1,0 1-1,1-1 1,-1 1-1,0-1 1,1 1-1,-1-1 1,1 1-1,-1-1 1,1 1 0,-1 0-1,1-1 1,-1 1-1,1 0 1,0-1-1,-1 1 1,1 0-1,0 0 1,0 1-1,12 5-181,34-5-651,-41-2 641,26-1-735,49 2-1965,-73-1 2685,0 1 0,0 0 0,0 1 0,0-1 0,0 1 0,-1 1 0,1-1 0,10 7 0,-16-8 215,1-1 0,-1 1 0,1 0 0,-1 1 0,1-1 0,-1 0 0,0 0 0,0 0 0,0 1 0,0-1 0,0 1 0,0-1 0,0 1 0,0-1 0,0 1 0,-1-1 0,1 1 0,-1 0 0,1 0 0,-1-1 0,0 1 0,1 0 0,-1 3 0,-1-2 128,0 0 1,1 0-1,-1 1 0,0-1 1,-1 0-1,1 0 0,-1 0 1,1 0-1,-1 0 0,0 0 1,-3 4-1,-6 4 376,0 0 1,0 0-1,-1-1 0,-14 10 0,23-18-495,-115 74 2032,108-70-1892,0-1-1,-1 0 1,0-1 0,0 0-1,0 0 1,0-1-1,-1-1 1,1 0-1,-22 1 1,33-3-186,0 0 1,0 0-1,-1 0 0,1 0 1,0 0-1,0 0 0,-1 0 1,1 0-1,0 0 0,0 0 0,-1 0 1,1 0-1,0 0 0,0 0 1,0 0-1,-1 0 0,1 0 1,0 0-1,0-1 0,0 1 1,-1 0-1,1 0 0,0 0 1,0 0-1,0-1 0,0 1 1,-1 0-1,1 0 0,0 0 1,0-1-1,0 1 0,0 0 1,0 0-1,0-1 0,0 1 1,0 0-1,0 0 0,-1 0 0,1-1 1,0 1-1,0 0 0,0 0 1,1-1-1,6-13-981,14-9-1135,67-39-7423,-30 27 1228</inkml:trace>
</inkml:ink>
</file>

<file path=ppt/ink/ink3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5.247"/>
    </inkml:context>
    <inkml:brush xml:id="br0">
      <inkml:brushProperty name="width" value="0.025" units="cm"/>
      <inkml:brushProperty name="height" value="0.025" units="cm"/>
    </inkml:brush>
  </inkml:definitions>
  <inkml:trace contextRef="#ctx0" brushRef="#br0">266 37 21332,'0'0'2504,"-11"-2"-251,4 0-2023,-1 1 1,0-1-1,0 2 1,0-1-1,0 1 1,0 0 0,0 1-1,0 0 1,1 0-1,-1 1 1,0 0-1,1 0 1,-1 0-1,1 1 1,-14 8 0,6-2 8,1 0 1,1 2 0,-1 0 0,-12 13 0,23-20-198,-1-1 0,1 0 0,0 1-1,0 0 1,1 0 0,-1 0 0,1 0-1,0 0 1,0 0 0,0 0 0,1 1-1,-1-1 1,1 1 0,0-1 0,1 1-1,-1-1 1,1 1 0,0 0 0,0-1-1,1 7 1,0-8-35,0 0-1,0 0 1,1-1 0,0 1-1,0 0 1,-1-1-1,1 0 1,1 1 0,-1-1-1,0 0 1,0 0-1,1 0 1,0 0 0,-1-1-1,1 1 1,0-1 0,-1 1-1,1-1 1,0 0-1,0 0 1,0 0 0,0-1-1,6 2 1,9 1-8,1-1 0,29 0 0,-45-2-5,16 0-186,0-1 1,0-1-1,-1 0 1,1-2-1,0 0 1,-1-1-1,0-1 1,22-10-1,-33 13 185,0 0-1,0-1 0,0 0 0,-1 0 0,1 0 0,-1-1 0,0 0 0,-1 0 0,1-1 0,-1 0 0,0 0 0,0 0 0,-1 0 0,0-1 0,0 0 0,0 0 0,-1 0 1,0 0-1,0 0 0,-1-1 0,0 1 0,2-14 0,-4 18 66,0 1 0,0-1-1,0 1 1,0-1 0,0 0 0,-1 1 0,1-1 0,-1 1 0,0-1 0,1 1 0,-1-1 0,0 1-1,-1-1 1,1 1 0,0 0 0,-1 0 0,1 0 0,-1 0 0,-3-4 0,1 3-11,0 0 0,0 1 0,0-1 0,0 1 0,-1 0 0,1 0 0,-1 1 0,1-1 0,-1 1 0,-6-1 0,-4 0-26,0 0-1,-1 2 1,1 0 0,-1 0-1,-29 6 1,35-4-25,1 1 0,-1 0 0,1 0 0,0 1 0,-10 5 0,15-7-20,1 0 1,-1 0 0,1 1 0,-1-1-1,1 1 1,0 0 0,0 0-1,0 0 1,0 0 0,0 0-1,1 1 1,0-1 0,-1 1-1,0 3 1,2-6-37,1 0 0,0 0-1,0 0 1,0 0 0,0 0-1,0-1 1,0 1 0,0 0-1,0 0 1,1 0 0,-1 0-1,0 0 1,0-1 0,1 1-1,-1 0 1,0 0 0,1-1-1,-1 1 1,1 0 0,-1 0 0,1-1-1,0 1 1,-1 0 0,1-1-1,-1 1 1,1-1 0,0 1-1,0-1 1,-1 1 0,1-1-1,0 0 1,0 1 0,0-1-1,-1 0 1,1 1 0,0-1 0,0 0-1,1 0 1,36 7-2327,-35-7 2151,104 1-7911,-42-5 700</inkml:trace>
</inkml:ink>
</file>

<file path=ppt/ink/ink3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5.621"/>
    </inkml:context>
    <inkml:brush xml:id="br0">
      <inkml:brushProperty name="width" value="0.025" units="cm"/>
      <inkml:brushProperty name="height" value="0.025" units="cm"/>
    </inkml:brush>
  </inkml:definitions>
  <inkml:trace contextRef="#ctx0" brushRef="#br0">327 1 19667,'-9'2'1537,"-19"6"-627,0 1 0,1 1 0,0 2 0,0 1 0,2 1-1,-1 1 1,2 1 0,-38 33 0,57-44-813,0 0 0,0 0-1,0 0 1,1 1 0,0 0-1,-6 11 1,9-16-83,0 0 1,1 0-1,-1 1 0,1-1 0,-1 0 0,1 0 1,-1 1-1,1-1 0,0 1 0,0-1 1,-1 0-1,1 1 0,0-1 0,0 0 0,1 1 1,-1-1-1,0 1 0,0-1 0,1 0 0,-1 1 1,1-1-1,-1 0 0,1 1 0,-1-1 1,1 0-1,0 0 0,-1 0 0,1 0 0,0 0 1,0 1-1,0-1 0,0-1 0,0 1 0,0 0 1,0 0-1,1 0 0,-1-1 0,0 1 1,0 0-1,3 0 0,9 3 34,0 0 0,0-1-1,0-1 1,1 0 0,-1-1 0,25-1-1,-1-1-16,48-9-1,-54 4-127,0-2-1,52-18 1,-68 20 105,-1 0 0,0-1-1,-1 0 1,1-1 0,-2-1 0,1 0 0,19-18 0,-30 25 9,0 1 1,-1-1 0,1 0-1,-1 1 1,1-1 0,-1 0-1,0 0 1,0 0 0,0 0 0,0 0-1,0 0 1,0 0 0,0 0-1,-1 0 1,1-1 0,-1 1-1,1 0 1,-1 0 0,0-5-1,-1 6 15,1-1 0,-1 1-1,0-1 1,0 1 0,0-1-1,0 1 1,0 0 0,0-1-1,0 1 1,0 0-1,0 0 1,-1 0 0,1 0-1,0 0 1,-1 0 0,1 0-1,-1 0 1,1 1 0,-1-1-1,-1 0 1,-9-3 123,0 1 0,0 1 0,-1 0 0,1 0 0,-19 1 0,-9 0-290,14-1-744,0 2 0,0 0 0,-31 6 0</inkml:trace>
</inkml:ink>
</file>

<file path=ppt/ink/ink3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6.058"/>
    </inkml:context>
    <inkml:brush xml:id="br0">
      <inkml:brushProperty name="width" value="0.025" units="cm"/>
      <inkml:brushProperty name="height" value="0.025" units="cm"/>
    </inkml:brush>
  </inkml:definitions>
  <inkml:trace contextRef="#ctx0" brushRef="#br0">92 0 17681,'0'0'8183,"1"14"-7024,-2 38-661,-2 0 0,-3 0-1,-17 74 1,-13 64-2430,36-190 1805,0 0-1,0 0 1,0 1 0,0-1 0,0 0 0,0 0 0,0 0 0,-1 0 0,1 0 0,0 0 0,0 1-1,0-1 1,0 0 0,0 0 0,0 0 0,-1 0 0,1 0 0,0 0 0,0 0 0,0 0-1,0 0 1,-1 0 0,1 1 0,0-1 0,0 0 0,0 0 0,0 0 0,-1 0 0,1 0 0,0 0-1,0 0 1,0 0 0,0 0 0,-1-1 0,1 1 0,0 0 0,0 0 0,0 0 0,0 0 0,-1 0-1,1 0 1,0 0 0,0 0 0,0 0 0,0 0 0,0-1 0,0 1 0,-1 0 0,1 0 0,0 0-1,0 0 1,0 0 0,0 0 0,0-1 0,0 1 0,0 0 0,0 0 0,0 0 0,0 0 0,0-1-1,0 1 1,0 0 0,0 0 0,0 0 0,0 0 0,0-1 0,0 1 0,0 0 0,0 0 0,-7-14-4952,-2-14-6490</inkml:trace>
</inkml:ink>
</file>

<file path=ppt/ink/ink3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6.417"/>
    </inkml:context>
    <inkml:brush xml:id="br0">
      <inkml:brushProperty name="width" value="0.025" units="cm"/>
      <inkml:brushProperty name="height" value="0.025" units="cm"/>
    </inkml:brush>
  </inkml:definitions>
  <inkml:trace contextRef="#ctx0" brushRef="#br0">22 145 13741,'0'0'6406,"-21"-65"-4324,33 49-609,19 3-608,8 4-32,10 0-320,9 3-353,6 0-160,5 3-385,1 0-1504,-7-2-2307,-6 1-1634,-10-1-2754</inkml:trace>
</inkml:ink>
</file>

<file path=ppt/ink/ink3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6.747"/>
    </inkml:context>
    <inkml:brush xml:id="br0">
      <inkml:brushProperty name="width" value="0.025" units="cm"/>
      <inkml:brushProperty name="height" value="0.025" units="cm"/>
    </inkml:brush>
  </inkml:definitions>
  <inkml:trace contextRef="#ctx0" brushRef="#br0">343 21 12780,'0'0'11472,"-15"-5"-9603,9 3-1718,0-1-49,-1 1 1,0-1-1,1 2 0,-1-1 1,0 1-1,0 0 0,0 0 1,0 1-1,0 0 0,0 0 1,0 1-1,0 0 0,0 0 0,0 1 1,-13 4-1,-4 5 276,1 1 0,-43 29 0,58-35-230,1 0-1,-1 0 1,1 1-1,0 0 1,1 0-1,-1 1 1,1-1-1,1 1 1,-1 1-1,2-1 1,-6 11-1,9-17-139,1 0 0,-1 0 1,0 0-1,1 0 0,0 0 0,-1 0 0,1 0 0,0 0 1,0 0-1,0 0 0,0 0 0,0 0 0,1 0 0,-1 0 1,0 0-1,1 0 0,0 0 0,-1 0 0,1 0 0,0-1 1,0 1-1,1 2 0,1-2-26,-1 1 1,1-1-1,-1 0 1,1 0-1,0 0 1,-1-1-1,1 1 0,0 0 1,0-1-1,1 0 1,-1 0-1,5 1 1,11 2-377,0-1 1,1-1 0,35-2-1,-36 0-149,52-1-1272,-46-1 1475,1 1 0,0 2 0,-1 0 1,1 2-1,25 6 0,-50-9 394,0 0 1,0 0-1,0 0 0,1 1 1,-1-1-1,0 0 0,0 1 1,0-1-1,0 1 0,-1-1 1,1 1-1,0-1 0,0 1 1,0 0-1,0 0 0,0-1 1,-1 1-1,1 0 0,0 0 1,-1 0-1,1 0 0,-1 0 1,1 0-1,-1 0 0,1 0 1,-1 0-1,0 0 0,1 1 1,-1 0 60,-1 0 1,1 0 0,-1 0-1,1 0 1,-1 0 0,0 0-1,0 0 1,0 0-1,0 0 1,0-1 0,0 1-1,0 0 1,-1-1 0,-1 2-1,-8 8 414,0-1-1,-1 0 1,-14 8-1,22-16-523,-26 19 483,-1-2 0,-39 18 0,56-31-354,0 0 0,-1-1 0,0-1 0,0 0 0,0-1 0,0 0 0,-27 0 0,42-3-173,-1 0 1,0 0-1,0 0 1,1 0-1,-1 0 1,0 0-1,0 0 1,1 0-1,-1 0 1,0 0-1,1 0 1,-1 0-1,0-1 1,0 1-1,1 0 1,-1 0-1,0-1 1,1 1-1,-1-1 0,1 1 1,-1 0-1,0-1 1,1 1-1,-1-1 1,1 1-1,-1-1 1,1 0-1,0 1 1,-1-1-1,1 0 1,0 1-1,-1-1 1,1-1-1,0 0-201,0 0 0,0 0-1,0 1 1,1-1 0,-1 0-1,1 0 1,0 0 0,-1 0 0,1 1-1,0-1 1,0 0 0,2-2-1,39-44-6610,-4 15 920,6-2-3182</inkml:trace>
</inkml:ink>
</file>

<file path=ppt/ink/ink3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7.092"/>
    </inkml:context>
    <inkml:brush xml:id="br0">
      <inkml:brushProperty name="width" value="0.025" units="cm"/>
      <inkml:brushProperty name="height" value="0.025" units="cm"/>
    </inkml:brush>
  </inkml:definitions>
  <inkml:trace contextRef="#ctx0" brushRef="#br0">73 1 10282,'0'0'15791,"-8"49"-13837,-8-11-321,-1 5-832,2 6-417,3 0-256,7-3-64,5-3-32,0-5-160,5-10-672,6-8-738,0-8-1024,-1-9-1506,-5-3-2466</inkml:trace>
</inkml:ink>
</file>

<file path=ppt/ink/ink3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7.423"/>
    </inkml:context>
    <inkml:brush xml:id="br0">
      <inkml:brushProperty name="width" value="0.025" units="cm"/>
      <inkml:brushProperty name="height" value="0.025" units="cm"/>
    </inkml:brush>
  </inkml:definitions>
  <inkml:trace contextRef="#ctx0" brushRef="#br0">58 25 19442,'0'0'4613,"11"-4"-3706,12-2-619,0 1 0,-1 2 0,1 0-1,0 1 1,1 1 0,33 3 0,152 23-584,-191-23 199,91 19-285,-98-19 361,-1 1-1,1 1 1,-1 0-1,0 1 1,0 0-1,-1 0 1,17 12-1,-23-14 90,0-1 1,0 1-1,-1 1 1,1-1-1,-1 0 1,1 1-1,-1-1 1,0 1-1,0 0 0,-1 0 1,1-1-1,-1 1 1,0 0-1,0 0 1,0 1-1,0-1 0,-1 0 1,0 0-1,1 0 1,-2 0-1,1 1 1,0-1-1,-1 0 1,0 0-1,0 0 0,0 0 1,0 0-1,-1 0 1,0 0-1,-2 4 1,-4 8 419,-2 0 0,0 0 0,-1 0 0,0-2 0,-19 20 0,4-8-375,0-2-1,-2-1 0,-1-1 1,0-1-1,-2-2 1,0-1-1,-1-1 1,-1-2-1,0-1 1,-1-2-1,-1-1 1,0-1-1,0-3 1,-51 6-1,84-13-114,-54 0-1223,54-1 977,-1 1 1,1-1-1,-1 1 1,1-1-1,-1 0 1,1 0-1,0 0 0,0 0 1,-1 0-1,1-1 1,0 1-1,0-1 1,0 1-1,0-1 0,0 0 1,1 0-1,-1 0 1,-1-3-1,-10-23-8811</inkml:trace>
</inkml:ink>
</file>

<file path=ppt/ink/ink3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8.233"/>
    </inkml:context>
    <inkml:brush xml:id="br0">
      <inkml:brushProperty name="width" value="0.025" units="cm"/>
      <inkml:brushProperty name="height" value="0.025" units="cm"/>
    </inkml:brush>
  </inkml:definitions>
  <inkml:trace contextRef="#ctx0" brushRef="#br0">117 0 15182,'0'0'4944,"4"10"-2499,2 9-1814,-1 0 0,-1 1 0,-1 0 1,-1 0-1,0 0 0,-2 0 0,0 0 1,-1 0-1,-4 22 0,-42 196 1616,36-193-1779,4-14-239,-1-2 1,-1 1 0,-1-1-1,-23 45 1,33-73-230,0-1 1,0 0-1,0 0 0,0 1 1,0-1-1,0 0 1,0 0-1,0 1 0,0-1 1,0 0-1,0 1 1,0-1-1,0 0 1,0 0-1,-1 0 0,1 1 1,0-1-1,0 0 1,0 0-1,0 1 1,-1-1-1,1 0 0,0 0 1,0 0-1,0 0 1,-1 1-1,1-1 1,0 0-1,0 0 0,-1 0 1,1 0-1,0 0 1,0 0-1,-1 0 1,1 1-1,0-1 0,0 0 1,-1 0-1,1 0 1,0 0-1,-1 0 1,1 0-1,0 0 0,0-1 1,-1 1-1,1 0 1,0 0-1,0 0 1,-1 0-1,-1-19 5,7-31-10,15-35-832,4 1 0,4 2 1,58-122-1,-77 186 652,0 1 1,2 1-1,0 0 0,0 0 1,1 1-1,16-15 1,-25 27 174,0 0 1,0 0-1,1 0 0,-1 0 1,1 1-1,-1-1 1,1 1-1,0 0 1,0 0-1,0 0 1,0 1-1,0-1 1,0 1-1,1 0 1,-1 0-1,0 1 1,1-1-1,-1 1 0,1 0 1,-1 0-1,0 0 1,1 1-1,-1-1 1,0 1-1,1 0 1,-1 1-1,0-1 1,0 1-1,0-1 1,0 1-1,0 1 0,6 3 1,-7-4 22,0 1 0,0-1 0,0 0-1,0 1 1,-1-1 0,0 1 0,1 0 0,-1 0 0,0 0 0,0 0 0,0 0 0,-1 0-1,1 0 1,-1 1 0,1-1 0,-1 1 0,-1-1 0,1 1 0,0-1 0,-1 1-1,1 0 1,-1-1 0,0 1 0,-1 0 0,1-1 0,0 1 0,-1-1 0,0 1-1,0 0 1,0-1 0,0 0 0,-1 1 0,1-1 0,-1 0 0,0 0 0,-4 5 0,-3 6 60,-2-1 0,0 0 0,0-1 0,-1 0 0,-1-1 0,-23 15 0,22-15 92,0-1 1,-1 0-1,0-1 1,-1-1-1,0-1 1,0 0-1,-1-1 0,-26 6 1,42-11-179,0-1 1,1 0-1,-1 0 1,0 1-1,0-1 0,0 0 1,0 0-1,0 0 1,0 0-1,0 0 0,0 0 1,1-1-1,-1 1 1,0 0-1,0 0 1,0-1-1,0 1 0,0 0 1,1-1-1,-1 1 1,0-1-1,0 1 0,1-1 1,-1 1-1,0-1 1,1 0-1,-1 1 0,0-1 1,1 0-1,-1 0 1,1 1-1,-1-1 0,1 0 1,0 0-1,-1 0 1,1 1-1,0-1 1,-1 0-1,1 0 0,0 0 1,0 0-1,0 0 1,0 0-1,0 0 0,0 0 1,0 1-1,0-1 1,1-1-1,-1-3-366,1 1-1,1 0 1,-1-1 0,1 1 0,-1 0-1,1 0 1,0 0 0,1 0 0,2-4-1,27-26-4488,8-1-2083</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1:03.176"/>
    </inkml:context>
    <inkml:brush xml:id="br0">
      <inkml:brushProperty name="width" value="0.025" units="cm"/>
      <inkml:brushProperty name="height" value="0.025" units="cm"/>
    </inkml:brush>
  </inkml:definitions>
  <inkml:trace contextRef="#ctx0" brushRef="#br0">35 265 10122,'0'0'22239,"-3"9"-21876,1-6-358,1 0 0,0 0 0,0 0 0,0 0 0,0 1-1,1-1 1,-1 0 0,1 1 0,0-1 0,0 6 0,0-8-6,1 1 1,0-1 0,0 1-1,0-1 1,0 0 0,0 1-1,0-1 1,0 0 0,0 0-1,0 1 1,0-1 0,1 0-1,-1 0 1,1-1 0,-1 1-1,0 0 1,1 0 0,0-1-1,-1 1 1,1 0 0,-1-1-1,1 0 1,0 1 0,-1-1-1,1 0 1,0 0 0,-1 0-1,1 0 1,0 0 0,-1 0-1,3-1 1,-2 1-27,0 0 0,0 0 1,0 0-1,0 0 0,0 0 0,0 0 0,0 0 1,0-1-1,0 1 0,-1-1 0,1 0 0,0 1 1,0-1-1,-1 0 0,1 0 0,0 0 0,-1 0 1,1 0-1,-1 0 0,1-1 0,-1 1 0,1 0 1,-1-1-1,0 1 0,0-1 0,0 0 0,0 1 1,0-1-1,0 0 0,0 0 0,-1 1 0,1-1 1,0 0-1,-1 0 0,0 0 0,1 0 0,-1 0 1,0 0-1,0 0 0,0 1 0,0-1 0,-1 0 1,1 0-1,0 0 0,-1 0 0,1 0 0,-1 0 1,-1-2-1,2 3-26,0 0-1,-1 0 1,1-1 0,-1 1 0,0 0 0,1 0 0,-1 0 0,0 0 0,1 0-1,-1 0 1,0 0 0,0 0 0,0 0 0,0 0 0,0 1 0,0-1-1,0 0 1,0 1 0,0-1 0,-1 0 0,1 1 0,0 0 0,0-1 0,0 1-1,-1 0 1,1-1 0,0 1 0,-1 0 0,1 0 0,0 0 0,0 0-1,-1 0 1,1 0 0,0 1 0,0-1 0,-1 0 0,1 1 0,0-1-1,0 1 1,0-1 0,-1 1 0,0 0 0,-3 1-124,1 0-1,-1 1 1,1-1 0,0 1 0,0 0 0,0 0-1,0 0 1,0 1 0,-5 6 0,6-5 277,0 1 0,0-1 1,0 1-1,1 0 0,0 0 1,0 0-1,0 1 0,1-1 1,-1 12-1,1-16-68,1 0-1,0 0 0,0 0 1,0 0-1,0 0 1,1 0-1,-1 0 0,0 0 1,1 0-1,-1 0 1,1 0-1,0 0 0,0 0 1,-1 0-1,1 0 1,1-1-1,-1 1 0,0 0 1,0-1-1,1 1 1,-1-1-1,0 1 0,1-1 1,0 0-1,-1 1 1,1-1-1,0 0 0,0 0 1,-1 0-1,1 0 1,0-1-1,0 1 0,2 0 1,6 0-18,0 0 0,1-1 0,-1 0 1,0-1-1,0 0 0,0-1 0,0 0 1,0 0-1,-1-1 0,1 0 0,-1-1 0,1 0 1,-1 0-1,0-1 0,-1-1 0,1 1 0,-1-1 1,0-1-1,-1 1 0,9-10 0,-3 3 51,0-1 0,0-1-1,-2 0 1,0 0 0,0-1-1,-2-1 1,0 0-1,-1 0 1,11-34 0,-15 40-48,-1 0 1,-1-1 0,0 1-1,-1 0 1,0-1-1,0 1 1,-1-1 0,-1 1-1,-2-17 1,3 27-22,-1 0-1,1 0 1,0 0 0,0 0-1,-1 0 1,1 0 0,0 0-1,-1 1 1,1-1 0,-1 0-1,1 0 1,-1 0 0,0 0-1,1 0 1,-1 1 0,0-1-1,1 0 1,-1 1-1,0-1 1,0 0 0,0 1-1,0-1 1,1 1 0,-1-1-1,0 1 1,0 0 0,0-1-1,0 1 1,0 0 0,0 0-1,0 0 1,0 0 0,0 0-1,0 0 1,0 0 0,0 0-1,0 0 1,0 0 0,0 0-1,0 0 1,-2 2 0,0-1 1,0 0 0,1 1 0,-1-1 0,1 1 0,-1 0 0,1-1 0,0 1 0,-1 0 0,1 1 0,0-1 0,0 0 0,1 1 0,-3 3 0,-2 6 115,0 1 0,1 0 0,1 0 0,0 0 0,1 0 0,0 1 0,1-1 1,1 1-1,0-1 0,1 1 0,0 0 0,1-1 0,1 1 0,0 0 0,4 13 0,-5-24-102,0 0 0,1-1-1,-1 1 1,0 0-1,1 0 1,0-1-1,0 1 1,-1-1-1,2 1 1,-1-1 0,0 0-1,0 0 1,1 0-1,-1 0 1,1 0-1,-1 0 1,1-1 0,0 0-1,0 1 1,0-1-1,0 0 1,0 0-1,0 0 1,0-1-1,0 1 1,0-1 0,0 0-1,0 0 1,0 0-1,1 0 1,-1 0-1,0-1 1,0 1 0,0-1-1,5-1 1,10-5 37,0 0-1,-1-1 1,0 0 0,28-20 0,-14 9-33,-31 19-14,0 0 0,0 0 1,0 0-1,0 0 0,0 0 0,0 0 1,1 0-1,-1-1 0,0 1 0,0 0 1,0 0-1,0 0 0,0 0 0,0 0 1,1 0-1,-1 0 0,0 0 0,0 0 1,0 0-1,0 0 0,0 0 0,0 0 0,1 0 1,-1 0-1,0 0 0,0 0 0,0 0 1,0 0-1,0 0 0,1 0 0,-1 0 1,0 0-1,0 0 0,0 1 0,0-1 1,0 0-1,0 0 0,0 0 0,0 0 1,1 0-1,-1 0 0,0 0 0,0 0 0,0 0 1,0 1-1,0-1 0,0 0 0,0 0 1,0 0-1,0 0 0,0 0 0,0 0 1,0 1-1,0-1 0,0 0 0,0 0 1,0 0-1,0 1 0,-3 13 6,-13 28-9,10-28 2,4-9 1,0 1 0,0 0 0,0 0 0,1 0 0,-1 0 0,2 0 0,-1 0 0,1 0 0,0 10 0,0-14 0,1-1 0,-1 1 0,1 0 0,0-1 0,0 1 0,-1 0 0,1-1 0,0 0 0,0 1 0,0-1 0,1 1 0,-1-1 0,0 0 0,0 0 0,1 0 0,-1 0 0,1 0 0,-1 0 0,1 0 0,-1 0 0,1 0 0,0-1 0,-1 1 0,1-1 0,0 1 0,0-1 0,-1 0 0,1 1 0,0-1 0,0 0 0,-1 0 0,1 0 0,0-1 0,0 1 0,-1 0 0,3-1 0,3-1 0,-1 1 0,1-1 0,-1 0 0,0-1 0,0 1 0,0-1 0,0-1 0,0 1 0,-1-1 0,1 0 0,-1 0 0,6-7 0,-1 2 0,0-1 0,-1 0 0,-1-1 0,0 0 0,7-13 0,-19 35 0,-1-1 0,1 1 0,1 0 0,0 0 0,1 0 0,0 0 0,0 1 0,1-1 0,1 23 0,0-33 0,1-1 0,-1 1 0,1 0 0,-1 0 0,1 0 0,-1 0 0,1 0 0,-1 0 0,1-1 0,0 1 0,-1 0 0,1 0 0,0-1 0,0 1 0,0-1 0,-1 1 0,1-1 0,0 1 0,0-1 0,0 1 0,0-1 0,0 0 0,0 1 0,0-1 0,0 0 0,0 0 0,0 0 0,0 0 0,0 0 0,0 0 0,0 0 0,0 0 0,0 0 0,0 0 0,0-1 0,2 0 0,1 1 0,1-1 0,-1 0 0,1-1 0,-1 1 0,0-1 0,1 0 0,4-3 0,1-2-18,0-2-1,-1 1 1,1-1-1,-1-1 1,-1 0-1,0 0 1,0 0-1,-1-1 1,-1 0 0,8-16-1,-16 32 29,1 0 0,0 0 1,0 0-1,1 0 0,-1 0 0,1 0 0,0 0 0,1 1 0,-1-1 1,1 0-1,0 0 0,0 0 0,1 0 0,-1 0 0,1 0 0,0-1 1,1 1-1,-1-1 0,5 7 0,-5-10-10,0 1 0,0-1 0,0 1 0,1-1 0,-1 0 0,1 0 0,-1 0 0,1 0 0,-1-1 0,1 1 0,-1-1 0,1 1 0,0-1 0,-1 0 0,1 0 0,-1 0 0,1 0 0,0-1 0,4 0 0,-3-1 0,0 1 0,0-1 0,1 0 0,-1 0 0,0-1 0,-1 1 0,1-1 0,0 0 0,-1 0 0,6-6 0,-4 3 0,0 0 0,0 0 0,-1-1 0,0 1 0,0-1 0,0 0 0,-1 0 0,0 0 0,0-1 0,-1 1 0,0-1 0,0 0 0,0-8 0,-2 16 0,0 0 0,0 0 0,0 0 0,0 0 0,0-1 0,0 1 0,0 0 0,0 0 0,0 0 0,0-1 0,0 1 0,0 0 0,0 0 0,0 0 0,0-1 0,0 1 0,0 0 0,0 0 0,-1 0 0,1 0 0,0-1 0,0 1 0,0 0 0,0 0 0,0 0 0,0 0 0,-1 0 0,1 0 0,0-1 0,0 1 0,0 0 0,0 0 0,-1 0 0,1 0 0,0 0 0,0 0 0,0 0 0,-1 0 0,1 0 0,0 0 0,0 0 0,0 0 0,0 0 0,-1 0 0,1 0 0,0 0 0,-12 6 0,-7 13 0,15-13 0,0 1 0,0-1 0,1 1 0,0 0 0,1 0 0,-1 1 0,1-1 0,1 0 0,-2 12 0,3-17 0,0 0 0,0 0 0,0 0 0,0 0 0,0 0 0,1 0 0,-1 0 0,1 0 0,-1 0 0,1 0 0,0 0 0,-1-1 0,1 1 0,0 0 0,0 0 0,1-1 0,-1 1 0,0 0 0,0-1 0,1 1 0,-1-1 0,1 0 0,0 0 0,-1 1 0,1-1 0,0 0 0,-1 0 0,1 0 0,0-1 0,0 1 0,0 0 0,0-1 0,0 1 0,0-1 0,0 0 0,0 1 0,0-1 0,4-1 0,4 1 0,1 0 0,0-1 0,0-1 0,0 1 0,-1-2 0,1 0 0,-1 0 0,0-1 0,14-7 0,3 0 0,-36 38 0,7-21 0,-1-1 0,1 1 0,0 0 0,0 0 0,1 0 0,0 0 0,0 0 0,0 0 0,1 0 0,0 9 0,0-13 0,0 0 0,1 0 0,-1 0 0,0 0 0,1 0 0,0 0 0,-1 0 0,1 0 0,0 0 0,0 0 0,0 0 0,0 0 0,0-1 0,1 1 0,-1 0 0,0-1 0,1 1 0,-1-1 0,1 0 0,0 1 0,-1-1 0,1 0 0,0 0 0,0 0 0,0 0 0,0 0 0,0-1 0,-1 1 0,2 0 0,-1-1 0,0 0 0,3 1 0,-5-1 0,5 1-256,-1 0 0,1-1 0,-1 0 0,1 1 1,-1-1-1,1-1 0,0 1 0,-1-1 0,1 0 0,-1 0 0,0 0 0,1 0 0,-1-1 1,5-2-1,4-9-7149</inkml:trace>
</inkml:ink>
</file>

<file path=ppt/ink/ink3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8.578"/>
    </inkml:context>
    <inkml:brush xml:id="br0">
      <inkml:brushProperty name="width" value="0.025" units="cm"/>
      <inkml:brushProperty name="height" value="0.025" units="cm"/>
    </inkml:brush>
  </inkml:definitions>
  <inkml:trace contextRef="#ctx0" brushRef="#br0">64 1 12492,'0'0'4367,"0"9"-1949,-3 11-939,0-1 0,-1 0 1,-1-1-1,-9 24 0,6-22-776,2 0 1,0 0-1,1 1 0,1-1 1,-1 27-1,7-48-663,0 1-1,0-1 1,0 1 0,-1-1-1,1 0 1,0 0-1,0 0 1,-1 0 0,1 0-1,0 0 1,1-2-1,5-7-83,-1 0-1,-1 1 0,0-2 1,0 1-1,-1-1 0,0 0 0,-1 0 1,0 0-1,-1-1 0,-1 1 1,1-1-1,-2 0 0,1 0 0,-2 1 1,0-18-1,0 29 42,0-1-1,0 0 1,1 0 0,-1 1-1,0-1 1,0 0-1,0 0 1,0 1 0,0-1-1,0 0 1,0 0 0,0 0-1,0 1 1,-1-1-1,1 0 1,0 0 0,0 1-1,-1-1 1,1 0 0,-1 1-1,1-1 1,0 0-1,-1 1 1,1-1 0,-1 1-1,1-1 1,-1 0 0,0 1-1,1-1 1,-1 1-1,1 0 1,-1-1 0,0 1-1,0-1 1,1 1 0,-1 0-1,0 0 1,1-1-1,-1 1 1,0 0 0,0 0-1,0 0 1,1 0 0,-1 0-1,-1 0 1,1 1-8,-1-1 0,1 1 0,0 0 0,0-1 1,0 1-1,0 0 0,0 0 0,0 0 0,0 0 0,0 0 0,1 0 1,-1 0-1,0 0 0,1 0 0,-1 1 0,0-1 0,1 0 0,0 0 1,-1 1-1,1-1 0,0 0 0,-1 1 0,1-1 0,0 0 0,0 0 1,0 1-1,0 1 0,1 1-49,0-1 1,0 0-1,0 1 1,0-1 0,1 0-1,-1 0 1,1 0-1,0 0 1,0 0-1,0 0 1,0-1-1,0 1 1,1-1-1,-1 1 1,1-1-1,0 0 1,-1 0-1,1 0 1,0 0-1,0-1 1,1 1-1,-1-1 1,0 0-1,0 1 1,1-2-1,-1 1 1,0 0 0,5 0-1,12 2-1479,0 0 1,0-1-1,27-1 0,-36-1 220,-1 0 0,1-1 0,-1 0-1,1-1 1,-1 0 0,0-1 0,11-4-1,22-12-10056</inkml:trace>
</inkml:ink>
</file>

<file path=ppt/ink/ink3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8.912"/>
    </inkml:context>
    <inkml:brush xml:id="br0">
      <inkml:brushProperty name="width" value="0.025" units="cm"/>
      <inkml:brushProperty name="height" value="0.025" units="cm"/>
    </inkml:brush>
  </inkml:definitions>
  <inkml:trace contextRef="#ctx0" brushRef="#br0">185 1 15791,'0'0'2007,"-12"2"-934,4-1-806,0 1-1,0 1 1,0-1-1,0 1 1,0 1-1,0-1 1,1 1-1,0 1 1,0-1 0,0 1-1,0 0 1,1 1-1,-8 7 1,6-3 353,0 0 0,0 1 0,1-1 1,0 1-1,1 1 0,-5 13 0,10-24-556,0 1-1,0 0 0,0 0 0,0 0 0,1 0 1,-1 1-1,1-1 0,0 0 0,0 0 0,-1 0 1,1 0-1,1 0 0,-1 0 0,0 1 0,0-1 1,1 0-1,-1 0 0,1 0 0,0 0 0,0 0 1,-1 0-1,1 0 0,0 0 0,1-1 0,-1 1 0,0 0 1,0 0-1,1-1 0,-1 1 0,1-1 0,0 1 1,-1-1-1,1 0 0,0 0 0,0 0 0,0 0 1,0 0-1,0 0 0,0 0 0,0-1 0,0 1 1,0-1-1,0 1 0,3-1 0,13 4 30,1-2-1,-1 0 0,1-1 0,-1-1 1,35-4-1,-43 2-82,0 1 1,0-1-1,0-1 1,-1 0-1,1 0 0,-1-1 1,1 0-1,-1-1 0,-1 0 1,1 0-1,-1-1 0,10-8 1,-16 12 8,0 1 0,0-1 0,0 0 0,-1 0 0,1 0 0,-1 0 0,1 0 0,-1 0-1,0 0 1,0 0 0,0 0 0,0 0 0,0-1 0,0 1 0,-1 0 0,1-1 0,-1 1 0,1-1 0,-1 1 0,0-1 0,0 1 0,-1-4 0,0 3 27,0 1 1,0-1-1,0 0 1,-1 1-1,0-1 0,1 1 1,-1 0-1,0 0 1,0-1-1,0 1 0,0 0 1,-1 1-1,1-1 1,0 0-1,-5-2 0,-6-2-10,1 0-1,-1 1 0,0 0 0,-1 1 1,1 1-1,-21-3 0,-53 2-4562,78 2-267,8-4-2765</inkml:trace>
</inkml:ink>
</file>

<file path=ppt/ink/ink3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9.554"/>
    </inkml:context>
    <inkml:brush xml:id="br0">
      <inkml:brushProperty name="width" value="0.025" units="cm"/>
      <inkml:brushProperty name="height" value="0.025" units="cm"/>
    </inkml:brush>
  </inkml:definitions>
  <inkml:trace contextRef="#ctx0" brushRef="#br0">0 453 15182,'7'-8'2029,"13"-17"-325,1 0 0,1 2 0,31-25 1,90-65 462,1-2-1878,-40 20-556,-119 122 287,2 1 1,1 1 0,1 0-1,1 1 1,2 0 0,0 0-1,-2 36 1,2 22 139,3 112 1,8-152 261,17 91 0,-12-99 576,-2 0 0,-2 1 0,0 57 0,-4-95-975,0 1 0,-1-1 0,1 0 1,0 0-1,-1 0 0,0 0 0,0 0 0,0 1 0,0-2 0,0 1 0,0 0 0,-1 0 1,0 0-1,1-1 0,-1 1 0,0 0 0,0-1 0,-1 0 0,1 0 0,0 1 0,-1-1 1,1-1-1,-1 1 0,0 0 0,1-1 0,-1 1 0,0-1 0,0 0 0,0 0 0,0 0 1,0 0-1,-1 0 0,1-1 0,0 0 0,0 1 0,0-1 0,-4-1 0,-2 1 2,1-1 0,0 0 0,1-1 0,-1 1 0,0-2 0,0 1 0,1-1 0,-1 0 0,1-1 0,0 0 0,0 0 0,0 0 0,-11-11 0,5 1-169,2 0 0,0 0 0,0-1 1,2-1-1,0 1 0,1-2 0,0 1 0,1-1 0,1 0 1,1-1-1,0 1 0,1-1 0,1 0 0,1 0 0,1 0 1,0-1-1,2-19 0,-1 34-188,1 0 0,-1 0 0,0 0 0,1 0 1,0 0-1,0 0 0,0 0 0,1 0 0,-1 0 0,1 1 0,0-1 1,0 1-1,0-1 0,1 1 0,-1 0 0,1 0 0,0 0 0,0 0 1,0 0-1,0 1 0,0-1 0,0 1 0,1 0 0,-1 0 1,1 0-1,3-1 0,7-1-1498,1 0 0,-1 1 0,1 0 1,0 1-1,28 1 0,22-1-5911</inkml:trace>
</inkml:ink>
</file>

<file path=ppt/ink/ink3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9.915"/>
    </inkml:context>
    <inkml:brush xml:id="br0">
      <inkml:brushProperty name="width" value="0.025" units="cm"/>
      <inkml:brushProperty name="height" value="0.025" units="cm"/>
    </inkml:brush>
  </inkml:definitions>
  <inkml:trace contextRef="#ctx0" brushRef="#br0">235 199 15631,'0'0'4169,"-11"-9"-2178,3 2-1599,4 3-267,0 0 1,0 1-1,0-1 1,-1 1-1,1 0 1,-1 0-1,0 0 1,0 1-1,0 0 1,0 0-1,0 0 1,-1 1-1,1-1 1,-10 0-1,6 2 55,-1-1-1,1 2 0,-1-1 0,1 2 0,-1-1 0,1 1 0,-15 5 0,22-6-91,-1 0-1,1 0 1,-1 0-1,1 1 1,-1-1 0,1 1-1,-1 0 1,1-1-1,0 1 1,0 0 0,0 0-1,0 1 1,1-1-1,-1 0 1,0 1 0,1-1-1,0 0 1,-1 1-1,1 0 1,0-1-1,0 1 1,1 0 0,-1 0-1,1-1 1,-1 1-1,1 0 1,0 0 0,0 0-1,0 0 1,0 2-1,1-3-38,-1-1 0,0 1 0,1-1-1,-1 1 1,1-1 0,-1 1-1,1-1 1,0 0 0,0 1 0,-1-1-1,1 0 1,0 0 0,0 1-1,0-1 1,0 0 0,0 0 0,1 0-1,-1 0 1,0-1 0,0 1 0,1 0-1,1 0 1,2 2 12,0-2 0,0 1 0,0 0 0,0-1 1,0 0-1,9 0 0,3 0-11,-1-1 1,1 0 0,21-4-1,-23 0-215,-1 0 0,0 0 0,-1-2 1,1 1-1,-1-2 0,0 0 0,0 0 0,-1-1 0,0-1 0,18-17 0,-20 18 94,-1-1 0,0 0 1,-1-1-1,0 0 0,-1 0 1,0-1-1,0 0 0,-1 0 1,0 0-1,-1-1 0,-1 0 1,5-19-1,-8 31 71,-1-1-1,0 1 1,0-1 0,1 1 0,-1-1-1,0 1 1,0-1 0,0 1-1,0-1 1,0 1 0,0-1-1,1 1 1,-1-1 0,0 0 0,-1 1-1,1-1 1,0 1 0,0-1-1,0 1 1,0-1 0,0 1-1,0-1 1,-1 1 0,1-1 0,0 1-1,0-1 1,-1 1 0,1 0-1,0-1 1,-1 1 0,1-1-1,0 1 1,-1 0 0,1-1-1,-1 1 1,1 0 0,-1-1 0,1 1-1,-1 0 1,1 0 0,0-1-1,-1 1 1,0 0 0,1 0-1,-1 0 1,1 0 0,-1 0 0,1 0-1,-1 0 1,1 0 0,-1 0-1,1 0 1,-1 0 0,1 0-1,-1 0 1,1 0 0,-1 0 0,1 1-1,-1-1 1,1 0 0,-1 0-1,1 1 1,-1-1 0,1 0-1,-1 0 1,1 1 0,-1 0 0,-32 25-161,25-16 215,1 0 1,0 1-1,0 0 1,1 0-1,0 0 1,1 1-1,0 0 1,1 0-1,1 0 1,0 1-1,0-1 1,1 1-1,0 15 1,2-26-49,0-1 0,0 1 0,0 0 0,0 0 0,0-1 0,1 1 0,-1 0 0,0-1 0,1 1 0,0 0 0,-1-1 0,1 1 0,0-1 0,0 1-1,0-1 1,0 1 0,0-1 0,0 1 0,0-1 0,0 0 0,0 0 0,1 0 0,-1 0 0,2 1 0,0 0-85,0-1 1,0 0-1,0 0 0,0-1 0,1 1 1,-1-1-1,0 1 0,0-1 0,0 0 1,1 0-1,-1-1 0,4 0 0,3-1-701,0 0 0,-1-1 0,1 0 0,-1 0-1,0-1 1,0 0 0,16-11 0,14-20-5477,-1-8-3346</inkml:trace>
</inkml:ink>
</file>

<file path=ppt/ink/ink3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50.386"/>
    </inkml:context>
    <inkml:brush xml:id="br0">
      <inkml:brushProperty name="width" value="0.025" units="cm"/>
      <inkml:brushProperty name="height" value="0.025" units="cm"/>
    </inkml:brush>
  </inkml:definitions>
  <inkml:trace contextRef="#ctx0" brushRef="#br0">125 1 17264,'-7'10'1730,"-13"18"-503,2 1 0,-28 58 0,40-73-892,0 1 0,1-1 0,1 1 0,0 0 0,1 0 0,1 0 0,0 0 0,1 1 0,1 27 0,1-39-328,-1-1 0,1 1 0,-1-1 0,1 0 0,0 1 0,0-1 0,0 0 0,1 0 0,-1 0 0,1 0 0,0 0 0,0 0 0,0 0 0,0-1 0,0 1 0,0-1 0,1 1 0,0-1 0,-1 0 0,1 0 1,0 0-1,0 0 0,0 0 0,0-1 0,0 0 0,0 1 0,0-1 0,1 0 0,-1-1 0,0 1 0,1 0 0,-1-1 0,1 0 0,-1 0 0,0 0 0,4 0 0,8-2-107,-1 1-1,1-2 0,-1 0 1,1-1-1,-1 0 0,-1-1 1,15-7-1,-20 8 90,0 0 0,0 1-1,0 0 1,0 0 0,1 1 0,-1 0 0,1 0-1,0 1 1,16-1 0,-24 3 90,1 0 0,-1 0 0,1-1 1,-1 1-1,1 0 0,-1 0 0,0 0 0,0 1 0,1-1 0,-1 0 0,0 0 1,0 1-1,0-1 0,0 0 0,-1 1 0,1-1 0,0 1 0,0 0 0,-1-1 1,1 1-1,-1-1 0,0 1 0,1 0 0,-1-1 0,0 1 0,0 0 0,0-1 1,0 1-1,0 0 0,0-1 0,-1 1 0,0 2 0,1 4 262,-1 0-1,0 0 1,0 0 0,-1 0-1,-4 12 1,5-18-288,0-1 0,0 0 0,1 1 0,-1-1 0,0 1-1,1-1 1,-1 1 0,1-1 0,0 1 0,-1-1 0,1 1 0,0-1 0,0 1 0,0 0 0,0 2-1,1-3-32,0-1 0,-1 0-1,1 0 1,-1 0 0,1 0-1,-1 0 1,1 0 0,0 0-1,-1 0 1,1 0 0,-1 0-1,1 0 1,0 0-1,-1-1 1,1 1 0,-1 0-1,1 0 1,-1-1 0,1 1-1,-1 0 1,1-1 0,-1 1-1,1 0 1,-1-1 0,1 1-1,0-1 1,6-5 22,-1 0-1,1 0 1,-1 0 0,9-12 0,-8 3-32,0-1 1,0 1 0,-2-1-1,0 0 1,-1-1 0,0 1-1,-1-1 1,-1 1 0,-1-1-1,0 0 1,-1 0 0,-1 1-1,-5-26 1,-7 19 369,5 15-144,4 11-131,5-2-105,-1 1 1,1 0-1,0 0 1,0 0-1,0-1 1,0 1-1,0 0 1,0-1-1,1 1 1,-1-1-1,0 1 1,1-1-1,-1 0 1,1 1-1,-1-1 1,1 0-1,0 0 1,0 0-1,-1 0 1,1-1-1,0 1 1,0 0-1,4 0 1,54 14 1,-54-14-6,45 8-885,70 3 0,-7-12-5303,-73-6-668,-8-9-5226</inkml:trace>
</inkml:ink>
</file>

<file path=ppt/ink/ink3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50.859"/>
    </inkml:context>
    <inkml:brush xml:id="br0">
      <inkml:brushProperty name="width" value="0.025" units="cm"/>
      <inkml:brushProperty name="height" value="0.025" units="cm"/>
    </inkml:brush>
  </inkml:definitions>
  <inkml:trace contextRef="#ctx0" brushRef="#br0">1 572 18065,'0'0'3016,"9"6"-2412,-2-3-531,-1 0 1,1-1 0,0 1 0,1-1 0,-1-1 0,0 1 0,1-1 0,-1-1 0,1 1-1,-1-1 1,0 0 0,11-2 0,17-4 433,51-14-1,-30 6 72,668-141 2263,987-112-2682,-306 161 1496,-1396 105-2221,17-1-1349,-15-6-4748,-9-7-6262</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13.310"/>
    </inkml:context>
    <inkml:brush xml:id="br0">
      <inkml:brushProperty name="width" value="0.025" units="cm"/>
      <inkml:brushProperty name="height" value="0.025" units="cm"/>
    </inkml:brush>
  </inkml:definitions>
  <inkml:trace contextRef="#ctx0" brushRef="#br0">345 36 17360,'0'0'1944,"-12"-5"90,-3-1-1495,0 0 0,-1 1 0,1 1 0,-22-3 0,29 6-323,-1 0 0,1 0 0,-1 1 1,1 0-1,0 1 0,-1 0 0,1 0 1,0 1-1,-1 0 0,1 0 1,-15 7-1,14-3-57,0-1 0,0 1 1,0 1-1,1-1 0,0 2 1,1-1-1,-1 1 0,1 0 1,-9 14-1,12-15-46,0-1-1,1 0 1,0 1 0,0 0-1,0-1 1,1 1 0,0 0-1,0 1 1,1-1 0,0 0-1,0 0 1,1 1 0,0-1-1,1 13 1,0-17-77,-1 0 1,1-1-1,0 1 1,0-1-1,0 1 0,0-1 1,0 1-1,1-1 1,-1 0-1,1 0 0,-1 0 1,1 1-1,0-2 1,0 1-1,0 0 0,0 0 1,0-1-1,4 3 1,-1-1 34,1 0 0,-1-1 0,1 0 0,0 0 0,0 0 0,0-1 0,12 1 0,-5-1 47,0 0-1,1-1 0,-1-1 1,1-1-1,-1 1 1,26-9-1,-32 8-75,0-1-1,0-1 1,-1 1 0,1-1-1,-1 0 1,0-1 0,0 0-1,0 0 1,0 0 0,-1 0-1,0-1 1,0 0 0,0 0-1,3-7 1,-6 10-38,0-1 0,0 0 0,0 0 0,-1 0 0,1 0-1,-1 0 1,0 0 0,0 0 0,-1 0 0,1 0 0,-1 0 0,0-1 0,0 1 0,0 0 0,-1 0 0,0 0 0,1-1 0,-1 1 0,-1 0 0,1 0 0,-1 0 0,1 1 0,-1-1-1,0 0 1,0 1 0,-5-7 0,-9-6-255,-10-17-2434,32 32-1349,24 0 87,2 3-911,7 0-2226</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13.905"/>
    </inkml:context>
    <inkml:brush xml:id="br0">
      <inkml:brushProperty name="width" value="0.025" units="cm"/>
      <inkml:brushProperty name="height" value="0.025" units="cm"/>
    </inkml:brush>
  </inkml:definitions>
  <inkml:trace contextRef="#ctx0" brushRef="#br0">231 96 16464,'0'0'6512,"-11"-1"-4131,2 1-2130,1 0 0,-1 1 0,0 0 0,1 0 0,-1 1 0,1 0 0,-1 0 0,1 1-1,0 0 1,0 1 0,0 0 0,1 0 0,-1 1 0,-8 6 0,9-6-100,0 0 0,0 0 0,1 0 0,-1 1 1,1 0-1,0 1 0,1-1 0,0 1 0,0 0 0,0 0 0,1 1 1,0-1-1,0 1 0,1 0 0,-4 12 0,7-19-140,1 0-1,-1 1 1,0-1 0,0 0-1,0 1 1,1-1 0,-1 1-1,1-1 1,-1 0-1,1 0 1,-1 1 0,1-1-1,0 0 1,0 0-1,0 0 1,0 0 0,-1 0-1,1 0 1,0 0 0,1 0-1,-1 0 1,0 0-1,0-1 1,0 1 0,0 0-1,1-1 1,-1 1 0,0-1-1,1 1 1,-1-1-1,0 0 1,1 1 0,-1-1-1,0 0 1,1 0-1,-1 0 1,1 0 0,1 0-1,61-3 145,-62 3-147,15-3-11,1-2 1,0 1 0,-1-2-1,0 0 1,0-1-1,-1-1 1,0 0 0,0-2-1,25-18 1,-29 19-42,0-1-1,0-1 1,-1 0 0,0 0-1,-1-1 1,0 0 0,-1-1 0,-1 0-1,0 0 1,0-1 0,8-23 0,-15 35 42,0 0 1,-1 1 0,1-1 0,-1 0 0,0 0 0,1 0-1,-1 0 1,0 0 0,0 0 0,0 0 0,0 0 0,-1-3-1,1 5-2,0 0 0,0-1 0,-1 1 0,1 0 0,0 0 0,0-1 0,-1 1 0,1 0 0,0-1 0,-1 1 0,1 0 0,0 0 0,-1 0 0,1-1 0,0 1 0,-1 0-1,1 0 1,0 0 0,-1 0 0,1 0 0,-1 0 0,1 0 0,0 0 0,-1 0 0,1 0 0,-1 0 0,1 0 0,0 0 0,-1 0 0,1 0 0,0 0 0,-1 0 0,1 0 0,-1 0 0,1 1 0,-4 1-18,-1 0 0,1 0 0,1 1 0,-1 0 0,0-1 0,1 1 1,-1 1-1,-4 5 0,-8 9 32,1 2 0,-15 25 0,25-37 55,1-1-1,0 1 0,1 0 0,0 1 0,0-1 1,0 1-1,1-1 0,1 1 0,-2 13 0,3-20-54,0-1 0,0 1 0,1-1-1,-1 1 1,0 0 0,1-1-1,-1 1 1,1-1 0,-1 1-1,1-1 1,0 0 0,-1 1-1,1-1 1,0 0 0,0 1-1,0-1 1,0 0 0,0 0 0,0 0-1,1 0 1,-1 0 0,0 0-1,2 1 1,1 0 8,1 0 0,-1 0 0,0 0 0,1-1 0,0 1 0,-1-1 0,10 1 0,3-1-53,1-1-1,-1-1 1,27-3-1,-34 1-96,1 0-1,-1 0 0,0-1 0,0 0 0,0-1 0,11-8 1,-11 7 51,1 1 0,-1 0 0,1 0 0,21-6 0,-31 11 83,0 0 1,0 0 0,-1 0-1,1 0 1,0 0 0,0 0-1,0 0 1,0 0-1,0 1 1,0-1 0,0 0-1,-1 1 1,1-1-1,0 0 1,0 1 0,0-1-1,0 1 1,-1-1 0,1 1-1,0-1 1,-1 1-1,1 0 1,0-1 0,-1 1-1,1 0 1,-1 0 0,1-1-1,-1 1 1,1 0-1,-1 0 1,1 1 0,9 36 261,-5-15-137,-2-16-103,-1 0 0,1 1 1,1-1-1,-1 0 0,1 0 0,1-1 0,-1 1 1,1-1-1,0 0 0,1 0 0,-1-1 1,1 1-1,0-1 0,0 0 0,1-1 1,0 0-1,0 0 0,0 0 0,0-1 0,0 0 1,0 0-1,1-1 0,0 0 0,-1 0 1,13 1-1,-18-4-8,0 1 0,-1-1 0,1 1 0,0-1 0,-1 0 0,1 0 1,-1 0-1,1 0 0,-1 0 0,1 0 0,-1 0 0,0 0 0,1 0 0,-1-1 0,0 1 0,0 0 1,0-1-1,0 1 0,0-1 0,0 0 0,-1 1 0,1-1 0,0 0 0,-1 1 0,1-1 0,-1 0 1,0 1-1,0-1 0,1 0 0,-1 0 0,-1-3 0,2-5 58,0 0 0,-1 1 1,-1-1-1,-2-16 0,-1 12-74,-1 1 0,0 1 0,-1-1 0,0 1 0,-1 0 0,0 0 0,-10-11 0,-14-25 0,31 47-7,-1 1-1,1 0 1,0 0-1,0-1 1,0 1-1,0 0 1,0 0-1,0-1 1,0 1-1,0 0 1,0-1-1,0 1 1,0 0-1,0-1 1,0 1 0,0 0-1,0 0 1,0-1-1,0 1 1,0 0-1,0-1 1,0 1-1,0 0 1,0 0-1,0-1 1,1 1-1,-1 0 1,0 0-1,0-1 1,0 1-1,1 0 1,-1 0 0,0-1-1,0 1 1,1 0-1,-1 0 1,0 0-1,0 0 1,1 0-1,-1-1 1,0 1-1,0 0 1,1 0-1,-1 0 1,0 0-1,1 0 1,-1 0 0,0 0-1,1 0 1,-1 0-1,0 0 1,0 0-1,1 0 1,-1 0-1,0 0 1,1 0-1,-1 0 1,0 0-1,0 1 1,1-1-1,-1 0 1,0 0-1,1 0 1,-1 0 0,0 1-1,1-1 1,0 0-262,73 12-7530,-18-4 448</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14.323"/>
    </inkml:context>
    <inkml:brush xml:id="br0">
      <inkml:brushProperty name="width" value="0.025" units="cm"/>
      <inkml:brushProperty name="height" value="0.025" units="cm"/>
    </inkml:brush>
  </inkml:definitions>
  <inkml:trace contextRef="#ctx0" brushRef="#br0">1 35 14670,'0'0'4650,"9"-4"-2232,7-3-1701,0 2 0,1 0 0,0 1 0,0 1 0,0 0 0,32 0 0,-4 3 404,75 8-1,-107-6-1076,0 0-1,0 1 0,0 1 1,14 5-1,-24-8-7,-1 0 0,1 1-1,-1-1 1,1 1 0,-1 0-1,1-1 1,-1 1 0,0 0-1,0 0 1,1 0 0,1 4-1,-4-5 4,1 0 0,0 1 0,-1-1 0,1 0 0,-1 1 0,0-1 1,1 0-1,-1 1 0,0-1 0,0 0 0,0 1 0,0-1 0,0 1 0,0-1 0,0 0 0,-1 1 0,1-1 0,0 1 0,-1-1 0,1 0 0,-1 1 0,0-1 0,1 0 0,-1 0 0,-1 2 0,-7 7 183,-1-1-1,0 0 1,0 0-1,-1-1 1,0 0-1,-1-1 1,0 0-1,-16 7 1,-9 6-123,18-9-87,-35 23-4,50-31-9,1-1 1,-1 1 0,1 0 0,0 0-1,0 0 1,0 0 0,1 1-1,-1-1 1,1 1 0,0 0-1,-3 6 1,5-9 0,0 0 0,0 0 0,-1 0 0,1 0 0,0 0 0,0 1 0,0-1 0,0 0 0,1 0 0,-1 0 0,0 0 0,0 0 0,1 1 0,-1-1 0,1 0 0,-1 0 0,1 0 0,-1 0 0,1 0 0,0 0 0,-1 0 0,1-1 0,0 1 0,0 0 0,-1 0 0,1 0 0,0-1 0,0 1 0,0-1 0,0 1 0,0 0 0,0-1 0,0 0 0,0 1 0,2 0 0,45 10 0,-42-10 0,37 4-1336,0-1 0,0-3 0,48-4 0,-62-1-2978,-15-5-1808,-11-3-2601</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14.715"/>
    </inkml:context>
    <inkml:brush xml:id="br0">
      <inkml:brushProperty name="width" value="0.025" units="cm"/>
      <inkml:brushProperty name="height" value="0.025" units="cm"/>
    </inkml:brush>
  </inkml:definitions>
  <inkml:trace contextRef="#ctx0" brushRef="#br0">84 54 17392,'0'0'2050,"-69"-13"609,55 8-321,14 0-1121,9 2 193,23-2-1122,13 0-224,17 2-1057,10-1-2434,9-3-2787,4 3-10122</inkml:trace>
  <inkml:trace contextRef="#ctx0" brushRef="#br0" timeOffset="1">823 21 25016,'0'0'7751,"36"17"-7751,-18-14-4452,5-3-4421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13.470"/>
    </inkml:context>
    <inkml:brush xml:id="br0">
      <inkml:brushProperty name="width" value="0.025" units="cm"/>
      <inkml:brushProperty name="height" value="0.025" units="cm"/>
    </inkml:brush>
  </inkml:definitions>
  <inkml:trace contextRef="#ctx0" brushRef="#br0">155 1 4164,'0'0'14595,"-11"6"-12390,2 1-1956,0-1 0,0 1 1,0 1-1,1-1 0,0 2 0,1-1 1,0 1-1,0 0 0,1 0 0,0 1 1,1 0-1,-7 15 0,3-1 333,1-1 0,2 2 1,0-1-1,-3 35 0,7-47-522,1 0 1,1 0-1,0 0 0,0 0 1,1 0-1,1 0 1,0-1-1,1 1 0,0-1 1,1 1-1,5 12 1,-8-22-55,-1-1 0,1 1 0,0-1 0,-1 1 0,1-1 0,0 0 0,0 0 1,0 1-1,0-1 0,0 0 0,0 0 0,0 0 0,0 0 0,1 0 0,-1 0 0,0 0 0,1 0 1,-1-1-1,0 1 0,1 0 0,-1-1 0,1 1 0,-1-1 0,1 0 0,1 1 0,-1-2-7,0 1 0,-1-1 0,1 0 0,0 0 0,-1 0 0,1 0 0,-1 0 0,1 0 0,-1 0 0,1 0 0,-1-1 0,0 1 0,1 0 0,-1-1 0,0 1 0,0-1 0,1-2 0,5-9-125,0-1 0,-2 0 0,9-25 1,-7 14-220,0-1 0,-1 0 0,-2 0 0,2-37 0,-28 104 1274,17-30-646,2 0 0,0 0 0,0 0 0,-2 21 0,4-30-225,1 0 0,0 0 0,-1 0 1,1 0-1,0 0 0,0 0 0,0 0 0,0 0 0,1 0 0,-1 0 0,0 0 0,1 0 0,-1 0 1,1 0-1,0 0 0,0-1 0,0 1 0,0 0 0,0 0 0,0-1 0,0 1 0,0-1 1,1 1-1,-1-1 0,1 1 0,-1-1 0,1 0 0,-1 0 0,1 0 0,0 0 0,0 0 1,0 0-1,-1 0 0,4 0 0,2 0-12,0-1 1,1 0-1,-1 0 0,0-1 1,0 0-1,0 0 1,0-1-1,0 0 0,0 0 1,0 0-1,0-1 1,-1 0-1,1-1 0,-1 1 1,10-9-1,-4 4-103,-2-1-1,1 0 1,-1-1-1,-1 0 1,0-1 0,0 0-1,9-16 1,-11 11-20,-10 12-145,1 4 216,0 1 1,1 0 0,-1 0-1,1 0 1,-1 0 0,1 1-1,-1-1 1,1 0 0,0 1-1,0-1 1,-1 0 0,1 1-1,-1 2 1,-3 3 102,0 1 0,1 0-1,0 0 1,0 0 0,1 0 0,0 1 0,0-1 0,1 1-1,0 0 1,0 0 0,1 0 0,1 0 0,-1 0-1,2 16 1,0-24-85,-1 1-1,0 0 1,1-1-1,0 1 1,-1-1 0,1 1-1,0-1 1,0 1-1,0-1 1,-1 0-1,2 1 1,-1-1-1,0 0 1,0 0 0,0 0-1,0 0 1,1 0-1,-1 0 1,1 0-1,-1 0 1,1 0 0,-1 0-1,2 0 1,1 0 21,0-1 0,0 1 0,-1-1 0,1 1 0,0-1 0,0 0-1,0-1 1,0 1 0,6-2 0,1-1 23,-1 0 0,0 0 0,0-1 0,0 0 0,0-1 0,12-9-1,-7 3-143,-1 0-1,-1-2 0,0 0 0,17-22 0,-24 29 46,-2-1-1,1 1 1,-1-1-1,0 0 1,-1-1-1,1 1 1,-1-1 0,-1 1-1,0-1 1,0 0-1,0 0 1,0-12-1,-2 20 38,1 0-1,-1 0 0,0-1 0,0 1 0,0 0 0,0 0 0,0-1 0,0 1 0,0 0 0,0 0 0,-1-1 0,1 1 0,0 0 0,0 0 1,0 0-1,0-1 0,0 1 0,0 0 0,0 0 0,0 0 0,-1-1 0,1 1 0,0 0 0,0 0 0,0 0 0,0 0 0,-1-1 0,1 1 1,0 0-1,0 0 0,0 0 0,-1 0 0,1 0 0,0 0 0,0 0 0,0-1 0,-1 1 0,1 0 0,0 0 0,0 0 0,-1 0 0,1 0 1,0 0-1,0 0 0,-1 0 0,-13 8-94,-10 13 147,18-15 32,0 1 1,1 0-1,0 0 0,0 1 1,1-1-1,0 1 1,0 0-1,1 0 1,0 1-1,0-1 1,1 1-1,-3 13 0,6-21-73,-1 0 0,0 0 0,1 0-1,-1 0 1,1 0 0,-1 0-1,1-1 1,-1 1 0,1 0-1,-1 0 1,1-1 0,0 1 0,0 0-1,-1-1 1,1 1 0,0-1-1,0 1 1,0-1 0,-1 1 0,1-1-1,0 0 1,0 1 0,0-1-1,0 0 1,0 0 0,0 1-1,0-1 1,0 0 0,0 0 0,0 0-1,1 0 1,41-1-71,-32 1-19,21-3-1179,52-10-1,-54 7 1049,1 2 1,39-2-1,-67 5 117,0 1 0,0-1 0,0-1 0,0 1-1,0 0 1,0-1 0,0 1 0,0-1 0,0 0 0,-1 0 0,1 0-1,-1 0 1,1-1 0,-1 1 0,0 0 0,0-1 0,3-4 0,31-51-5268,-35 56 5162,29-70-8075,-14 28 59</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15.043"/>
    </inkml:context>
    <inkml:brush xml:id="br0">
      <inkml:brushProperty name="width" value="0.025" units="cm"/>
      <inkml:brushProperty name="height" value="0.025" units="cm"/>
    </inkml:brush>
  </inkml:definitions>
  <inkml:trace contextRef="#ctx0" brushRef="#br0">11 1 8136,'0'0'13709,"0"67"-12845,-6-25 514,1 3-930,5 3 289,0-3-193,0-1-447,0-5-578,7-5-1793,-3-9-641,-3-7 705,-1-12-1634</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15.417"/>
    </inkml:context>
    <inkml:brush xml:id="br0">
      <inkml:brushProperty name="width" value="0.025" units="cm"/>
      <inkml:brushProperty name="height" value="0.025" units="cm"/>
    </inkml:brush>
  </inkml:definitions>
  <inkml:trace contextRef="#ctx0" brushRef="#br0">19 159 18481,'-3'-14'3193,"-11"-48"-684,13 60-2432,1-1 0,0 1 0,0-1 0,0 1 0,0-1 0,0 1 0,1-1 0,-1 1 0,1 0 0,-1-1 0,1 1 0,0 0 0,0-1 0,0 1 0,0 0 0,1 0 0,-1 0 0,1 0 0,-1 0 0,1 0 1,-1 0-1,1 0 0,0 1 0,0-1 0,0 1 0,0-1 0,0 1 0,1 0 0,-1 0 0,0 0 0,0 0 0,1 0 0,3-1 0,8-1 233,0-1 0,0 2 0,1 0 0,19 0 0,-26 1-150,43-1-24,1 1 0,0 3 0,0 2-1,-1 2 1,0 3 0,97 29 0,-141-36-136,-1 1 1,0 0-1,0 0 1,0 0 0,0 0-1,0 1 1,8 8-1,-13-11 49,0 0 0,0 0-1,0 0 1,0 0 0,0 1 0,0-1-1,-1 0 1,1 0 0,0 1-1,-1-1 1,1 1 0,-1-1-1,0 0 1,1 1 0,-1-1-1,0 1 1,0-1 0,0 1 0,0-1-1,0 1 1,0-1 0,0 1-1,-1-1 1,1 1 0,-1-1-1,1 0 1,-1 1 0,1-1-1,-1 0 1,0 1 0,1-1 0,-1 0-1,0 0 1,0 1 0,0-1-1,0 0 1,0 0 0,0 0-1,0 0 1,-1 0 0,-1 0-1,-11 10 96,0-2 0,-1 0 0,0-1 0,-1 0-1,0-1 1,-27 8 0,23-9-94,1 1-1,1 1 1,-1 1-1,-29 19 1,47-28-49,1 1 0,-1-1 0,0 0 0,1 1 0,-1-1 0,0 0 0,1 1 0,-1-1 0,1 1 0,-1-1 0,1 1 0,-1-1 1,1 1-1,-1-1 0,1 1 0,-1 0 0,1-1 0,0 1 0,-1 0 0,1-1 0,0 1 0,0 0 0,-1 0 0,1-1 0,0 1 0,0 0 0,0 0 0,0-1 0,0 1 0,0 0 0,0-1 0,0 1 0,0 0 0,1 0 0,-1-1 0,0 1 0,0 0 0,1-1 1,-1 1-1,0 0 0,1-1 0,-1 1 0,0 0 0,1-1 0,-1 1 0,1-1 0,-1 1 0,1-1 0,0 1 0,-1-1 0,1 1 0,-1-1 0,1 0 0,0 1 0,-1-1 0,1 0 0,0 1 0,0-1 0,-1 0 0,1 0 0,0 0 0,1 0 0,54 14-216,-50-13 98,37 6-1640,-6-2-192,42 13 1,-70-16 1841,-1 1 0,1 0-1,-1 1 1,0-1 0,0 2 0,0-1 0,-1 1-1,1 0 1,-1 0 0,9 10 0,-14-13 156,0 0 0,0 0 0,0 0-1,-1 0 1,1 1 0,-1-1 0,0 0 0,1 1 0,-1-1-1,0 1 1,0-1 0,-1 1 0,1-1 0,0 1 0,-1 0 0,0-1-1,1 1 1,-1 0 0,0 0 0,0-1 0,-1 1 0,1 0 0,-1 3-1,-1-2 140,0 0-1,-1 0 0,1 0 0,-1 0 0,1 0 1,-1-1-1,0 1 0,-1-1 0,1 0 0,0 0 1,-1 0-1,-6 4 0,-8 3 512,-1 0 0,0-1-1,-1 0 1,-37 9 0,31-10-699,0-2 0,-1-1 0,0-1 0,0-1 0,-40-2 0,66 0-15,0-1 0,0 0 0,0 0 0,0 0 0,0 0 0,0 0 0,0 0 0,0-1-1,0 1 1,0 0 0,0 0 0,0-1 0,0 1 0,0-1 0,0 1 0,0-1 0,0 1 0,1-1 0,-1 0 0,0 1 0,0-1 0,0 0 0,1 0 0,-1 1 0,0-1-1,1 0 1,-1 0 0,1 0 0,-1 0 0,1 0 0,0 0 0,-1 0 0,1 0 0,0 0 0,-1 0 0,1 0 0,0 0 0,0 0 0,0 0 0,0 0 0,0 0 0,0 0 0,0 0-1,1 0 1,-1-1 0,1-2-381,1 0-1,-1 0 0,1 0 0,0 0 0,0 1 1,1-1-1,-1 1 0,1-1 0,5-5 1,26-21-8044</inkml:trace>
  <inkml:trace contextRef="#ctx0" brushRef="#br0" timeOffset="1">845 510 19699,'0'0'12427</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16.225"/>
    </inkml:context>
    <inkml:brush xml:id="br0">
      <inkml:brushProperty name="width" value="0.025" units="cm"/>
      <inkml:brushProperty name="height" value="0.025" units="cm"/>
    </inkml:brush>
  </inkml:definitions>
  <inkml:trace contextRef="#ctx0" brushRef="#br0">117 62 9769,'6'-9'7389,"31"-44"-519,-41 60-6724,-93 157 4921,87-144-4563,0 0 0,2 2-1,0-1 1,2 1 0,0 0-1,-3 29 1,8-48-504,1 1 0,0 0 0,0-1 0,0 1 0,0 0 0,1-1 0,-1 1 0,1-1 0,0 1 0,0-1 0,0 1 0,1-1 0,-1 1 0,1-1 0,0 0 0,0 0 0,0 0 0,0 0 0,1 0 0,-1 0 0,1-1 0,-1 1 0,1-1 0,0 0 0,0 0 0,0 0 0,0 0 0,0 0 0,1-1 0,-1 1 0,1-1 0,-1 0 0,1 0 0,-1 0 0,1-1 0,-1 1 0,5-1 0,7 2 0,1-1 0,0-1 0,-1 0 0,1-1 0,-1-1 0,1-1 0,23-6 0,-21 3-44,-1 0 0,-1-1 0,24-14 0,-35 18 31,1 0 1,-1 0-1,0-1 1,0 0-1,0 0 0,-1 0 1,1-1-1,-1 1 1,0-1-1,0 0 0,-1-1 1,1 1-1,3-9 1,-37 46-31,27-28 59,1-1 0,0 1 0,0-1-1,1 1 1,-1 0 0,1-1 0,0 1 0,0 0 0,0 0-1,0 0 1,1 0 0,0 0 0,-1 0 0,2 0 0,-1 6 0,1-8-11,1 1 0,-1-1 0,0-1 0,0 1 0,1 0 0,-1 0 0,1 0 0,0-1 0,-1 1 0,1-1 0,0 1 0,0-1 0,0 0 0,0 0 0,0 0 0,0 0 0,0 0 0,1 0 1,-1 0-1,0-1 0,0 1 0,1-1 0,-1 0 0,0 0 0,1 0 0,-1 0 0,4 0 0,7 0-5,0-1 0,-1 0 0,1-1 0,-1 0 0,1-1 0,-1-1 0,0 1 0,0-2 0,0 0 0,16-9 0,-22 10 0,0 0 0,1 0 0,-1 0 0,-1 0 0,1-1 0,-1 0 0,0 0 0,0-1 0,0 0 0,-1 1 0,0-2 0,0 1 0,0 0 0,-1-1 0,0 1 0,0-1 0,-1 0 0,1 0 0,1-12 0,-4 19 0,-1 0 0,1 0 0,0 0 0,0 0 0,0 0 0,-1 0 0,1 0 0,0 0 0,0 1 0,0-1 0,-1 0 0,1 0 0,0 0 0,0 0 0,0 0 0,-1-1 0,1 1 0,0 0 0,0 0 0,0 0 0,-1 0 0,1 0 0,0 0 0,0 0 0,0 0 0,-1 0 0,1 0 0,0-1 0,0 1 0,0 0 0,0 0 0,0 0 0,-1 0 0,1 0 0,0-1 0,0 1 0,0 0 0,0 0 0,0 0 0,0-1 0,0 1 0,0 0 0,0 0 0,-1 0 0,1-1 0,0 1 0,0 0 0,0 0 0,0 0 0,0-1 0,0 1 0,0 0 0,1 0 0,-1 0 0,0-1 0,0 1 0,0 0 0,-9 10 0,6-4 0,0 0 0,0 0 0,1 0 0,0 0 0,0 0 0,0 0 0,1 0 0,0 1 0,0-1 0,1 1 0,-1 8 0,2-13 0,-1 0 0,1 1 0,0-1 0,0 1 0,0-1 0,0 0 0,0 1 0,0-1 0,0 0 0,1 0 0,-1 0 0,1 0 0,0 0 0,-1 0 0,1-1 0,0 1 0,0 0 0,0-1 0,0 0 0,1 1 0,-1-1 0,0 0 0,0 0 0,1 0 0,-1 0 0,1-1 0,-1 1 0,0-1 0,1 1 0,-1-1 0,4 0 0,17 3-998,0-2 0,39-1 0,-46-2-646,1 0 0,-1-1-1,1 0 1,23-9-1,24-15-11194</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16.581"/>
    </inkml:context>
    <inkml:brush xml:id="br0">
      <inkml:brushProperty name="width" value="0.025" units="cm"/>
      <inkml:brushProperty name="height" value="0.025" units="cm"/>
    </inkml:brush>
  </inkml:definitions>
  <inkml:trace contextRef="#ctx0" brushRef="#br0">383 1 23991,'0'0'3779,"-75"54"1,33-19-2563,2 2-1217,-1 4 0,12-6 0,11-3 0,9-7 0,9-4 0,0-4 0,0-7 0,0-5 0,-16-16-12268,-4-15 802</inkml:trace>
  <inkml:trace contextRef="#ctx0" brushRef="#br0" timeOffset="1">0 86 20628,'0'0'8904,"75"53"-7431,-23-34-768,8 2-641,7-1-64,4 1-961,-4 0-1217,0-4-1473,-12-4-1314,-8-5-4164</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17.251"/>
    </inkml:context>
    <inkml:brush xml:id="br0">
      <inkml:brushProperty name="width" value="0.025" units="cm"/>
      <inkml:brushProperty name="height" value="0.025" units="cm"/>
    </inkml:brush>
  </inkml:definitions>
  <inkml:trace contextRef="#ctx0" brushRef="#br0">1 162 16207,'0'0'14804,"9"-1"-13827,48-3-463,-23 3-411,0-2 0,38-9 0,-62 10-179,1-1 0,-1 0 1,0-1-1,0 0 0,-1-1 0,1 0 1,-1 0-1,0-1 0,0 0 1,-1-1-1,11-10 0,-16 15 27,-1-1-1,0 1 1,0-1 0,0 1-1,0-1 1,0 0 0,-1 0-1,1 1 1,-1-1-1,0 0 1,0-1 0,0 1-1,0 0 1,-1 0-1,1 0 1,-1 0 0,1-1-1,-1 1 1,-1-5 0,1 7 43,-1 1 0,1-1 0,-1 0 1,1 1-1,-1-1 0,1 0 0,-1 1 1,1-1-1,-1 1 0,0-1 0,1 1 0,-1-1 1,0 1-1,1-1 0,-1 1 0,0 0 1,0-1-1,1 1 0,-1 0 0,0 0 1,0 0-1,0 0 0,0-1 0,1 1 1,-1 0-1,0 0 0,0 1 0,0-1 1,1 0-1,-3 0 0,-25 7-77,20-3 174,1 1-1,0 0 1,0 0-1,0 0 1,1 1-1,0 0 1,0 1-1,0-1 1,1 1-1,0 0 1,0 1-1,1-1 1,0 1-1,0-1 1,1 1-1,0 1 1,0-1-1,1 0 1,0 1-1,1-1 1,-1 1-1,1 9 1,2-17-90,-1 1 1,0 0-1,1-1 0,0 1 1,-1-1-1,1 1 0,0-1 1,0 1-1,0-1 0,0 1 1,0-1-1,0 0 0,0 1 1,1-1-1,-1 0 0,0 0 1,1 0-1,-1 0 0,1 0 0,-1 0 1,1-1-1,-1 1 0,1 0 1,0-1-1,-1 1 0,1-1 1,0 0-1,-1 1 0,4-1 1,59 2-9,-53-3 6,18-3-154,1-1 0,-1-1 0,0-1 0,-1-2 1,1-1-1,43-22 0,53-18-106,-99 47 570,-26 3-291,1 0 0,-1 0 0,1 0 0,-1 1 0,1-1 0,0 0 0,-1 0 0,1 1 1,-1-1-1,0 1 0,1-1 0,-1 0 0,1 1 0,-1-1 0,0 1 0,1-1 0,-1 1 0,0-1 0,1 1 0,-1-1 0,0 1 0,0-1 0,1 1 0,-1 0 0,0 3 36,0 0-1,0 0 0,0 0 0,-1-1 0,0 1 0,1 0 0,-1 0 1,-1-1-1,1 1 0,-2 3 0,1-4-53,-1 5 0,0 0 0,0 0 0,1 1 0,-1-1 0,2 0 0,-2 12 0,3-19 0,0 1 0,0 0 0,1-1 0,-1 1 0,0 0 0,1-1 0,-1 1 0,1 0 0,0-1 0,0 1 0,-1-1 0,1 1 0,0-1 0,0 1 0,0-1 0,0 0 0,1 0 0,-1 1 0,0-1 0,0 0 0,1 0 0,-1 0 0,1 0 0,-1-1 0,1 1 0,-1 0 0,1 0 0,0-1 0,-1 1 0,1-1 0,0 0 0,-1 1 0,1-1 0,0 0 0,-1 0 0,1 0 0,3-1 0,18 1 0,1-2 0,0 0 0,-1-2 0,0-1 0,0 0 0,0-2 0,0-1 0,31-15 0,-14 7 0,51-14 0,-90 30 0,0-1 0,0 1 0,0-1 0,0 1 0,0 0 0,0-1 0,0 1 0,1 0 0,-1 0 0,0 0 0,0 0 0,0 0 0,0 0 0,1 0 0,-1 1 0,0-1 0,0 0 0,0 1 0,0-1 0,0 0 0,0 1 0,0-1 0,0 1 0,0 0 0,0-1 0,0 1 0,1 1 0,-1 0 0,0 0 0,-1 1 0,1-1 0,0 0 0,-1 1 0,0-1 0,0 0 0,1 1 0,-1-1 0,-1 4 0,1-3 0,0 0 0,-1 1 0,2-1 0,-1 0 0,0 0 0,1 1 0,-1-1 0,1 0 0,0 0 0,0 0 0,0 0 0,3 4 0,0-3 3,0 0 0,0 0 0,1 0 0,0-1 0,-1 1 0,1-1 0,1 0 0,-1-1 0,0 1 0,1-1 1,-1 0-1,1 0 0,0-1 0,-1 0 0,1 0 0,11 0 0,12 1-75,-1-2 0,30-3 0,-50 3 28,87-14-2380,-85 10-6331,5-9-11344</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17.874"/>
    </inkml:context>
    <inkml:brush xml:id="br0">
      <inkml:brushProperty name="width" value="0.025" units="cm"/>
      <inkml:brushProperty name="height" value="0.025" units="cm"/>
    </inkml:brush>
  </inkml:definitions>
  <inkml:trace contextRef="#ctx0" brushRef="#br0">123 75 8936,'2'-9'4431,"1"-2"-2740,3-20 1286,-4 7 4100,-4 28-2222,-7 5-3942,1 0-633,-15 21 93,-31 48 462,50-72-801,1 0-1,0 0 0,1 0 0,-1 0 1,1 1-1,0-1 0,1 1 0,-1 0 0,1-1 1,1 1-1,-1 8 0,2-14-33,-1 1 0,1 0 0,-1-1 0,1 1 0,0-1 0,0 1 0,0-1 0,0 1 0,0-1 0,0 1 0,0-1 0,0 0 0,0 0 0,1 1 0,-1-1 0,1 0 0,-1 0 0,0 0 0,1-1 0,0 1 0,-1 0 0,1-1 0,0 1 0,-1-1 0,1 1 0,0-1 0,3 1 0,59 5 0,-48-6 0,20 2-21,51 4-118,-81-5 127,-1 0 0,0 0-1,1 0 1,-1 1-1,0 0 1,0 0 0,0 0-1,0 1 1,0 0 0,-1 0-1,1 0 1,6 6 0,-10-7 15,0-1 0,1 1 0,-1 0 0,0-1 1,0 1-1,0 0 0,0 0 0,-1 0 0,1 0 0,-1 0 0,1 0 1,-1 0-1,1 0 0,-1 0 0,0 0 0,0 0 0,0 0 1,0 0-1,0 0 0,-1 0 0,1 0 0,0 0 0,-1 0 1,0-1-1,1 1 0,-1 0 0,0 0 0,0 0 0,0-1 1,0 1-1,0 0 0,-1-1 0,1 1 0,0-1 0,-1 1 0,1-1 1,-3 2-1,-4 4 30,-1 0 1,1-1-1,-1 0 0,0 0 1,-16 7-1,3-4-33,0-1 0,-45 11 0,56-17 0,0 0 0,-1 0 0,1-1 0,-1-1 0,1 0 0,-1 0 0,-22-5 0,33 5-5,-1 0 0,1-1-1,0 1 1,-1-1 0,1 1 0,0-1 0,-1 1-1,1-1 1,0 0 0,0 0 0,0 1-1,0-1 1,0 0 0,0 0 0,0 0 0,0 0-1,0 0 1,0-1 0,1 1 0,-1 0 0,0 0-1,1 0 1,-1-1 0,1 1 0,-1 0 0,1-1-1,0 1 1,-1 0 0,1-1 0,0 1-1,0 0 1,0-1 0,0 1 0,0-1 0,0 1-1,1 0 1,-1-1 0,0 1 0,1 0 0,-1-1-1,1 0 1,1-2-118,-1 0 1,1 0-1,0 0 0,0 0 0,1 1 0,-1-1 1,1 1-1,-1 0 0,1 0 0,0 0 1,0 0-1,5-3 0,8-3-3050,0 1 0,31-11 1,0 4-3784</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18.511"/>
    </inkml:context>
    <inkml:brush xml:id="br0">
      <inkml:brushProperty name="width" value="0.025" units="cm"/>
      <inkml:brushProperty name="height" value="0.025" units="cm"/>
    </inkml:brush>
  </inkml:definitions>
  <inkml:trace contextRef="#ctx0" brushRef="#br0">129 66 19282,'0'0'4805,"-11"2"-454,-1 1-3581,-1 1 0,1 0 1,-17 8-1,25-11-713,1 1 0,0-1-1,0 1 1,0 0 0,0 0-1,0 0 1,1 0 0,-1 0 0,0 1-1,1-1 1,0 1 0,0 0 0,-1 0-1,2 0 1,-1 0 0,0 0-1,1 0 1,-1 0 0,1 1 0,0-1-1,-1 6 1,2-8-57,0 0 0,0-1 0,0 1 0,0 0 0,0-1 0,1 1 0,-1 0 0,0-1 0,1 1 0,-1 0 0,0-1 0,1 1 0,-1 0 0,1-1 0,-1 1 0,1-1 0,-1 1 0,1-1 0,-1 1 0,1-1 0,0 0 0,-1 1 0,1-1 0,0 0 0,-1 1 0,1-1 0,0 0 0,-1 0 0,1 1 0,0-1 0,-1 0 0,1 0 0,0 0 0,0 0 0,32 1 0,-25-1 0,17-2 0,1-1 0,-1-1 0,1-1 0,36-12 0,-27 7 0,46-7 0,-78 16 0,-1 0 0,1 1 0,0-1 0,-1 1 0,1 0 0,-1 0 0,1 0 0,0 0 0,-1 1 0,1-1 0,-1 1 0,1-1 0,-1 1 0,1 0 0,-1 0 0,1 0 0,-1 0 0,0 0 0,0 1 0,0-1 0,1 1 0,-1-1 0,-1 1 0,1 0 0,2 2 0,4 3 0,-3-4 0,0 0 0,-1-1 0,1 0 0,0 0 0,0 0 0,0 0 0,1-1 0,-1 0 0,0 0 0,0 0 0,1-1 0,-1 0 0,0 0 0,1 0 0,6-2 0,7 0 0,-1-1 0,0-1 0,20-7 0,135-64 0,-43 16 0,-130 59 0,1 0 0,-1 0 0,1 0 0,-1 0 0,1 0 0,-1 0 0,1 0 0,-1 1 0,1-1 0,-1 0 0,1 0 0,-1 1 0,1-1 0,-1 0 0,0 0 0,1 1 0,-1-1 0,1 0 0,-1 1 0,0-1 0,1 1 0,-1-1 0,0 0 0,0 1 0,1-1 0,-1 1 0,0-1 0,0 1 0,0-1 0,0 1 0,1-1 0,-1 1 0,9 28 0,2 1 0,2-11-238,2 0 0,0-2 0,30 29 0,-26-28-249,-1 0 1,24 32-1,-37-43 425,-1 0 0,1 1 0,-1-1 0,-1 1 0,1 0 0,-2 0 1,1 1-1,-1-1 0,0 0 0,-1 1 0,2 13 0,-4-13 134,1 0 1,-1 0-1,0-1 0,-1 1 0,0 0 1,-1-1-1,1 1 0,-2-1 0,1 0 1,-1 0-1,0 0 0,-1-1 0,0 1 1,0-1-1,0 0 0,-1-1 0,0 1 1,-1-1-1,1 0 0,-1-1 0,-9 7 1,2-3 57,0-1 0,0-1 1,0 0-1,-1 0 1,0-2-1,-1 0 1,1 0-1,-1-2 1,1 0-1,-1-1 1,-16 1-1,27-3-130,1 0 0,0-1 0,-1 1 0,1-1 0,0 0 0,0 0 0,0 0 0,0-1 0,0 1 0,0-1 0,0 0 0,0 0 0,1 0 0,-1-1 0,1 1 0,0-1 0,-1 0 0,1 0 0,1 0 0,-1 0 0,0-1 0,1 1 0,-1-1 0,1 0 0,0 1 0,0-1 0,1 0 0,-1 0 0,1 0 0,0 0 0,0-1 0,0 1 0,0-5 0,-1-2 0,1 1 0,1-1 0,-1 1 0,2-1 0,-1 1 0,2-1 0,-1 1 0,1 0 0,1-1 0,0 1 0,0 0 0,10-18 0,-3 13-103,1 0-1,1 0 1,0 1-1,1 0 1,0 1-1,1 1 1,1 0 0,0 1-1,0 1 1,1 0-1,1 1 1,26-11-1,23-5-1529,1 2 0,71-13 0,-52 15-1027,29-11-10505</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34.911"/>
    </inkml:context>
    <inkml:brush xml:id="br0">
      <inkml:brushProperty name="width" value="0.025" units="cm"/>
      <inkml:brushProperty name="height" value="0.025" units="cm"/>
    </inkml:brush>
  </inkml:definitions>
  <inkml:trace contextRef="#ctx0" brushRef="#br0">79 138 11915,'0'0'4559,"-1"11"-2327,-1 35-337,2-45-1795,1 0 1,-1 0 0,0 1-1,1-1 1,-1 0 0,1 0-1,0 0 1,-1 0-1,1 0 1,0 0 0,-1 0-1,1 0 1,0 0 0,0 0-1,0 0 1,0 0-1,0 0 1,0-1 0,0 1-1,0 0 1,0-1-1,1 1 1,-1-1 0,0 1-1,0-1 1,0 0 0,1 1-1,-1-1 1,2 0-1,39 2 968,-33-3-729,7 0-183,1 0 0,-1-1 0,1-1 0,-1-1 0,0 0 0,0-1-1,29-13 1,-38 15-146,-1 0 0,1-1 0,-1 1 0,0-1 0,0 0 0,0-1 0,-1 1 0,0-1 0,1 0 0,-2-1 0,1 1 1,-1-1-1,1 0 0,-1 0 0,-1-1 0,0 1 0,0-1 0,0 1 0,0-1 0,2-12 0,-5 18-6,0-1 1,0 0-1,1 0 0,-2 0 1,1 0-1,0 0 1,0 0-1,0 0 0,-1 1 1,1-1-1,-1 0 1,0 0-1,1 1 1,-1-1-1,0 0 0,0 1 1,0-1-1,0 0 1,0 1-1,-1-1 0,1 1 1,-2-2-1,0 1-2,-1 0 0,1 0 0,-1 0 0,0 0-1,1 0 1,-1 1 0,0 0 0,0 0 0,0 0 0,-5-1-1,-2 1 5,-1 1-1,1-1 1,-1 2-1,1-1 1,-1 2-1,1 0 1,-12 3-1,8 1 119,0 0-1,0 1 1,0 1 0,1 1-1,0 0 1,1 0 0,0 2-1,1 0 1,0 0 0,-21 26-1,24-26 63,0 0 1,1 0-1,0 1 0,1 0 0,1 1 0,0 0 0,0 0 1,1 0-1,1 1 0,0-1 0,1 1 0,1 0 0,-2 16 1,4-27-160,0 0 1,0-1-1,1 1 1,-1 0-1,1 0 1,-1-1-1,1 1 1,0 0-1,0-1 1,0 1 0,0-1-1,1 1 1,-1-1-1,1 1 1,-1-1-1,1 0 1,0 0-1,0 0 1,3 3-1,0-2-9,-1 0 0,1-1 0,0 1 1,0-1-1,0 0 0,0 0 0,0-1 0,0 1 0,10 0 0,3 0-5,0-1 0,1-1 1,-1-1-1,0-1 1,21-4-1,-18 2-430,-1-2 0,0 0-1,-1-1 1,0-1 0,0-1 0,26-16 0,-29 14-1568,-1 0 0,0-1 0,-1 0 1,16-17-1,11-23-9615</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35.253"/>
    </inkml:context>
    <inkml:brush xml:id="br0">
      <inkml:brushProperty name="width" value="0.025" units="cm"/>
      <inkml:brushProperty name="height" value="0.025" units="cm"/>
    </inkml:brush>
  </inkml:definitions>
  <inkml:trace contextRef="#ctx0" brushRef="#br0">216 1 16592,'0'0'8231,"26"60"-6501,-26-32-737,-3 5-448,-15 7-321,-10 3-160,-5-1-32,-3-1 0,0-4 0,5-8 32,5-10-64,9-10-352,6-9-1634,9-6-1249,2-20-1762,0-13-2562</inkml:trace>
  <inkml:trace contextRef="#ctx0" brushRef="#br0" timeOffset="1">63 58 15919,'0'0'8264,"66"44"-6086,-41-22-609,6 2-736,-1-1-609,3 0-192,-1 0-320,0-7-2883,-5-8-3811</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36.678"/>
    </inkml:context>
    <inkml:brush xml:id="br0">
      <inkml:brushProperty name="width" value="0.025" units="cm"/>
      <inkml:brushProperty name="height" value="0.025" units="cm"/>
    </inkml:brush>
  </inkml:definitions>
  <inkml:trace contextRef="#ctx0" brushRef="#br0">1 1 15503,'0'0'4297,"3"10"-2370,5 24-1102,-2-1 0,-1 1 1,-1 0-1,-2 44 0,7 69 25,-6-128-610,0 0 0,1 0 0,1 0 1,1-1-1,11 25 0,-16-40-126,0-1 1,0 1-1,1-1 0,-1 0 1,0 1-1,1-1 0,-1 0 1,1 0-1,0 0 0,0 0 1,-1 0-1,1-1 0,1 1 1,-1-1-1,0 1 0,0-1 1,0 0-1,1 1 1,-1-1-1,1 0 0,-1-1 1,1 1-1,-1 0 0,5 0 1,-3-2-30,-1 1 1,1-1 0,-1 0 0,1 0 0,-1 0 0,0-1 0,0 1 0,1-1-1,-1 1 1,0-1 0,0 0 0,-1 0 0,1-1 0,0 1 0,-1-1-1,1 1 1,2-5 0,17-22 20,33-56-1,-17 24-97,-38 60-9,0 0 0,0 0 0,1 0-1,-1 1 1,1-1 0,-1 0 0,1 0 0,-1 0 0,1 1-1,0-1 1,-1 0 0,1 1 0,0-1 0,-1 0 0,1 1 0,0-1-1,0 1 1,0-1 0,-1 1 0,1 0 0,0-1 0,0 1-1,0 0 1,0-1 0,0 1 0,0 0 0,0 0 0,0 0 0,1 0-1,-1 1-2,0 0-1,0 0 0,0 0 1,0 0-1,-1 1 1,1-1-1,0 0 0,-1 1 1,1-1-1,0 0 0,-1 1 1,0-1-1,1 1 1,-1-1-1,0 0 0,1 3 1,2 72-135,-3-70 135,-2 32 42,1-27-7,0 0 0,1 0 0,0 0 0,0 0 0,5 21 0,-5-32-30,1 1 0,-1-1 1,1 1-1,-1-1 0,0 0 0,1 1 0,-1-1 0,1 0 1,-1 1-1,1-1 0,0 0 0,-1 0 0,1 1 0,-1-1 1,1 0-1,-1 0 0,1 0 0,0 0 0,-1 0 1,1 0-1,-1 0 0,1 0 0,0 0 0,-1 0 0,1 0 1,-1 0-1,1 0 0,-1-1 0,1 1 0,0 0 0,-1 0 1,1-1-1,0 0 0,19-9-9,-14 4 8,0-1 0,0 1 0,0-1 0,-1-1 0,0 1 0,0-1 0,-1 0 0,0 0 0,-1 0 0,1 0 0,-2-1 0,1 1 0,2-14 0,-1-9 0,-1 0 0,-1-45 0,-2 88 0,-1-9 0,1 1 0,-1-1 0,1 1 0,0 0 0,0-1 0,0 1 0,1-1 0,-1 1 0,1-1 0,0 1 0,0-1 0,0 1 0,1-1 0,-1 0 0,1 0 0,0 0 0,-1 1 0,1-2 0,1 1 0,-1 0 0,0 0 0,1-1 0,-1 1 0,7 3 0,-2-2 0,1 0 0,1-1 0,-1 0 0,0 0 0,1-1 0,-1 0 0,1 0 0,0-1 0,-1-1 0,1 1 0,0-1 0,0-1 0,-1 1 0,1-2 0,0 1 0,8-3 0,-12 3 0,0-1 0,1 1 0,-1-1 0,0 0 0,-1 0 0,1 0 0,0-1 0,-1 1 0,1-1 0,-1 0 0,0-1 0,0 1 0,0-1 0,0 1 0,-1-1 0,1-1 0,-1 1 0,0 0 0,0-1 0,-1 1 0,0-1 0,1 0 0,-1 0 0,-1 0 0,1 0 0,-1 0 0,1-6 0,-1 9 0,-1 1 0,0-1 0,0 1 0,0-1 0,1 1 0,-1-1 0,-1 0 0,1 1 0,0-1 0,0 1 0,-1-1 0,1 1 0,0-1 0,-1 1 0,0-1 0,1 1 0,-1-1 0,-1-1 0,1 3 0,0 0 0,1 0 0,-1 0 0,0 0 0,0 0 0,1 0 0,-1 0 0,0 0 0,0 0 0,1 0 0,-1 1 0,0-1 0,1 0 0,-1 1 0,0-1 0,1 0 0,-1 1 0,1-1 0,-1 1 0,0-1 0,1 1 0,-1-1 0,1 1 0,-1-1 0,1 1 0,-1 0 0,-5 7 0,0-1 0,1 1 0,-1 0 0,-6 15 0,10-18 0,0-1 0,1 1 0,-1-1 0,1 1 0,0 0 0,0 0 0,1 0 0,0 0 0,0 8 0,0-12 0,0 1 0,0-1 0,1 1 0,-1 0 0,1-1 0,0 1 0,-1-1 0,1 0 0,0 1 0,0-1 0,0 1 0,0-1 0,0 0 0,0 0 0,0 0 0,0 1 0,0-1 0,1 0 0,-1 0 0,0-1 0,1 1 0,-1 0 0,1 0 0,-1-1 0,1 1 0,-1-1 0,1 1 0,-1-1 0,1 0 0,-1 1 0,3-1 0,16 1 0,0-2 0,0 0 0,0 0 0,-1-2 0,1-1 0,-1 0 0,0-2 0,25-9 0,-11 4 0,47-9 0,-80 19 0,1 1 0,0 0 0,0 0 0,-1 0 0,1-1 0,0 1 0,0 0 0,-1 0 0,1 0 0,0 0 0,0 0 0,0 0 0,-1 0 0,1 1 0,0-1 0,0 0 0,-1 0 0,1 1 0,0-1 0,-1 0 0,1 1 0,0-1 0,-1 0 0,1 1 0,0-1 0,-1 1 0,1-1 0,-1 1 0,1 0 0,-1-1 0,1 1 0,-1-1 0,1 1 0,-1 1 0,0 27 0,0-28 0,-1 0 0,0 1 0,1-1 0,0 0 0,-1 1 0,1-1 0,0 1 0,0-1 0,0 0 0,0 1 0,0-1 0,0 1 0,0-1 0,0 0 0,1 1 0,-1-1 0,0 1 0,1-1 0,-1 0 0,1 1 0,0-1 0,-1 0 0,1 0 0,0 0 0,0 1 0,0-1 0,0 0 0,0 0 0,0 0 0,0 0 0,2 1 0,3 0 0,1-1 0,-1-1 0,1 1 0,-1-1 0,0 0 0,1 0 0,-1-1 0,1 1 0,-1-1 0,12-4 0,59-29 0,-18 8 0,-59 25 0,0 1 0,1 0 0,-1 0 0,0 0 0,1 0 0,-1 0 0,1 0 0,-1-1 0,0 1 0,1 0 0,-1 0 0,1 0 0,-1 0 0,0 0 0,1 1 0,-1-1 0,1 0 0,-1 0 0,0 0 0,1 0 0,-1 0 0,1 0 0,-1 1 0,0-1 0,1 0 0,-1 0 0,0 1 0,1-1 0,-1 0 0,0 0 0,0 1 0,1-1 0,-1 0 0,0 1 0,5 17 0,-5-17 0,0 1 0,1-1 0,-1 1 0,0-1 0,0 1 0,1-1 0,-1 1 0,1-1 0,-1 1 0,1-1 0,0 0 0,0 1 0,-1-1 0,1 0 0,0 1 0,0-1 0,0 0 0,0 0 0,0 0 0,2 1 0,6 1 0,-1-1 0,0 0 0,1-1 0,0 0 0,-1 0 0,1-1 0,-1 0 0,1 0 0,12-3 0,1 0 0,0-2 0,30-11 0,-23 6 0,-14 4 0,-1 0 0,1 2 0,-1 0 0,1 0 0,0 1 0,16 0 0,-27 12-1733,-4-9 1500,0 1-1,-1-1 0,1 1 0,0-1 0,0 0 0,0 1 0,0-1 0,0 1 1,0-1-1,1 1 0,-1-1 0,0 1 0,0-1 0,0 1 0,0-1 1,0 0-1,1 1 0,-1-1 0,0 1 0,0-1 0,1 0 0,-1 1 0,0-1 1,1 0-1,-1 1 0,0-1 0,1 0 0,0 1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13.831"/>
    </inkml:context>
    <inkml:brush xml:id="br0">
      <inkml:brushProperty name="width" value="0.025" units="cm"/>
      <inkml:brushProperty name="height" value="0.025" units="cm"/>
    </inkml:brush>
  </inkml:definitions>
  <inkml:trace contextRef="#ctx0" brushRef="#br0">204 0 10410,'0'0'12385,"-1"9"-11109,-5 10-719,-1 1 0,0-1-1,-2 0 1,-19 32 0,17-33-306,1 1-1,1 0 1,0 0-1,1 1 0,1 0 1,-5 27-1,11-36-192,-1 0 0,2 1-1,0-1 1,0 1 0,3 15-1,-3-24-126,1-1-1,-1 0 1,0 0-1,1 0 1,-1 0-1,1-1 1,-1 1-1,1 0 1,0 0-1,0 0 1,0 0-1,0-1 1,0 1-1,0 0 1,1-1-1,-1 1 1,1-1-1,-1 1 1,1-1-1,-1 0 1,1 0-1,0 0 1,-1 0-1,1 0 1,0 0-1,0 0 1,0 0-1,0-1 1,0 1-1,0-1 1,0 1-1,0-1 1,0 0-1,0 0 1,0 0-1,0 0 1,0 0-1,3-1 1,-5 1 9,1-1 0,-1 1 1,1-1-1,0 0 0,-1 1 1,1-1-1,-1 0 1,1 1-1,-1-1 0,1 0 1,-1 0-1,0 0 1,0 1-1,1-1 0,-1 0 1,0 0-1,0 0 0,0 0 1,0 1-1,0-1 1,0 0-1,0 0 0,0 0 1,0 0-1,0 0 1,0 1-1,0-1 0,-1 0 1,0-1-1,-8-28-1184,-47-56 1472,37 59 139,-29-51-1,47 76-10,0 0 1,0 0-1,0 0 0,0 0 1,0 0-1,0 0 0,0 0 1,1-1-1,-1 1 0,1 0 0,0 0 1,0-1-1,-1-1 0,3 3-196,-1 0 0,0 0 1,0 0-1,0 0 0,1 0 0,-1 1 0,0-1 0,1 0 0,-1 1 0,1-1 0,-1 1 0,1 0 0,-1 0 0,1-1 0,-1 1 0,1 0 0,-1 0 0,1 0 0,-1 0 0,1 1 1,1-1-1,153 11-27,-80-4-4516,-71-7 2817,-18 0-15403</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37.844"/>
    </inkml:context>
    <inkml:brush xml:id="br0">
      <inkml:brushProperty name="width" value="0.025" units="cm"/>
      <inkml:brushProperty name="height" value="0.025" units="cm"/>
    </inkml:brush>
  </inkml:definitions>
  <inkml:trace contextRef="#ctx0" brushRef="#br0">14 85 18161,'-8'8'6009,"4"11"-4003,3 22-2084,1-36 549,0-1-459,0 0 0,0 0-1,1-1 1,-1 1 0,1 0 0,0 0 0,0 0-1,0-1 1,1 1 0,-1 0 0,1-1 0,0 0-1,0 1 1,0-1 0,0 0 0,1 0-1,-1 0 1,1 0 0,0 0 0,0-1 0,0 1-1,0-1 1,0 0 0,0 0 0,1 0-1,-1 0 1,1 0 0,4 0 0,2 1 26,1 0 0,-1-1 0,1 0-1,-1-1 1,1 0 0,-1-1 0,1 0 0,0-1 0,15-3 0,-21 3 61,-1 0 0,1 0 0,0 0 1,0-1-1,-1 0 0,1 0 0,-1-1 1,0 1-1,0-1 0,0 0 0,0 0 0,0 0 1,0 0-1,-1-1 0,0 1 0,1-1 0,-1 0 1,-1 0-1,1 0 0,3-7 0,-3 3 35,0 0-1,0 0 0,-1-1 1,1 1-1,-2-1 0,1 1 1,-1-1-1,-1 0 0,0 0 1,-1-11-1,1 20-130,0 0 0,0 0-1,0 0 1,0 1 0,0-1 0,0 0 0,-1 0 0,1 0-1,0 0 1,0 0 0,0 0 0,0 1 0,0-1 0,-1 0 0,1 0-1,0 0 1,0 0 0,0 0 0,0 0 0,0 0 0,-1 0-1,1 0 1,0 0 0,0 0 0,0 0 0,-1 0 0,1 0 0,0 0-1,0 0 1,0 0 0,0 0 0,-1 0 0,1 0 0,0 0-1,0 0 1,0 0 0,-1 0 0,1 0 0,0 0 0,0 0 0,0 0-1,0 0 1,0-1 0,-1 1 0,1 0 0,0 0 0,0 0-1,0 0 1,0 0 0,0 0 0,0-1 0,0 1 0,-1 0 0,1 0-1,0 0 1,0 0 0,0-1 0,0 1 0,0 0 0,0 0-1,0 0 1,0-1 0,0 1 0,0 0 0,0 0 0,0 0 0,0 0-1,0-1 1,-8 14 84,7-7-33,-1 1 0,1-1 1,0 1-1,0-1 0,1 1 0,0 0 1,0-1-1,1 1 0,0 0 0,0-1 1,3 9-1,-3-12-17,0 0-1,0 0 1,1 0 0,-1-1 0,1 1-1,-1 0 1,1-1 0,0 1 0,0-1-1,1 1 1,-1-1 0,0 0 0,1 0-1,-1 0 1,1 0 0,0-1 0,0 1 0,-1-1-1,1 0 1,0 1 0,0-1 0,0 0-1,1-1 1,-1 1 0,5 0 0,-1-1-35,0 0 1,1 0-1,-1-1 0,0 0 1,0-1-1,0 1 1,0-1-1,0 0 1,-1-1-1,1 0 1,-1 0-1,1 0 1,-1-1-1,0 0 1,0 0-1,-1-1 0,1 1 1,8-11-1,-6 7-2,-1-1-1,0 1 0,-1-1 0,0-1 0,0 1 1,-1-1-1,0 0 0,-1 0 0,0-1 1,-1 1-1,4-20 0,-31 88 1,20-47 0,1 1 0,0 0 0,1-1 0,0 1 0,0 18 0,2-28 0,0 1 0,1-1 0,-1 0 0,0 0 0,1 1 0,-1-1 0,1 0 0,0 0 0,-1 0 0,1 0 0,0 0 0,0 0 0,1 0 0,-1 0 0,0 0 0,1-1 0,-1 1 0,1 0 0,-1-1 0,1 1 0,0-1 0,-1 0 0,1 1 0,0-1 0,0 0 0,0 0 0,0 0 0,0 0 0,0-1 0,1 1 0,-1-1 0,0 1 0,0-1 0,0 0 0,4 1 0,4-1 0,0-1 0,0 0 0,0 0 0,-1 0 0,1-1 0,0-1 0,-1 0 0,0 0 0,1-1 0,-2 0 0,1 0 0,0-1 0,-1 0 0,0-1 0,13-11 0,-12 9 0,0 0 0,-1-1 0,0 0 0,0 0 0,-1-1 0,0 0 0,-1 0 0,0-1 0,-1 0 0,0 0 0,-1 0 0,6-20 0,-10 31 0,-1 0 0,1 1 0,0-1 0,0 0 0,0 0 0,-1 0 0,1 0 0,0 0 0,0 0 0,-1 0 0,1 0 0,0 0 0,0 0 0,-1 0 0,1 0 0,0 0 0,0 0 0,0 0 0,-1 0 0,1 0 0,0 0 0,0 0 0,-1 0 0,1 0 0,0-1 0,0 1 0,0 0 0,-1 0 0,1 0 0,0 0 0,0 0 0,0-1 0,0 1 0,-1 0 0,1 0 0,0 0 0,0 0 0,0-1 0,0 1 0,0 0 0,0 0 0,-1-1 0,1 1 0,0 0 0,-6 10 0,0 0 0,1 1 0,0 0 0,1 0 0,0 0 0,0 1 0,1-1 0,1 1 0,0 0 0,1 0 0,-1 18 0,2-28 0,1 0 0,-1 0 0,0 0 0,0 0 0,1 0 0,0 0 0,-1 0 0,1 0 0,0 0 0,0 0 0,0 0 0,0 0 0,0-1 0,0 1 0,0 0 0,1-1 0,-1 1 0,0-1 0,1 0 0,0 1 0,-1-1 0,4 2 0,-1-1 0,1 0 0,-1 0 0,1-1 0,0 0 0,-1 0 0,1 0 0,0 0 0,-1-1 0,10 0 0,-5 0 0,1-1 0,-1 0 0,0 0 0,1-1 0,-1-1 0,0 1 0,0-1 0,-1-1 0,1 0 0,9-5 0,-9 2 0,-1 0 0,0-1 0,0 0 0,-1 0 0,0 0 0,-1-1 0,1 0 0,-2 0 0,1-1 0,-1 0 0,-1 0 0,0 0 0,0 0 0,-1-1 0,0 1 0,-1-1 0,0 0 0,0-12 0,-1 23 0,-1-1 0,0 1 0,0-1 0,0 1 0,0-1 0,1 1 0,-1-1 0,0 1 0,0-1 0,0 1 0,0-1 0,0 1 0,0-1 0,0 1 0,0-1 0,0 1 0,-1-1 0,1 1 0,0-1 0,0 1 0,0-1 0,-1 1 0,1-1 0,0 1 0,0-1 0,-1 1 0,1-1 0,0 1 0,-1 0 0,1-1 0,-1 1 0,1 0 0,0-1 0,-1 1 0,1 0 0,-1 0 0,1-1 0,-1 1 0,1 0 0,-1 0 0,1 0 0,-1-1 0,1 1 0,-1 0 0,1 0 0,-1 0 0,1 0 0,-1 0 0,0 0 0,1 0 0,-1 0 0,1 0 0,-1 1 0,1-1 0,-1 0 0,1 0 0,-1 0 0,1 1 0,-1-1 0,1 0 0,0 0 0,-1 1 0,-26 23 0,19-12 0,-1 1 0,2 0 0,-11 24 0,16-31 0,-1 0 0,2 0 0,-1 0 0,1 0 0,0 0 0,0 0 0,0 1 0,1-1 0,0 0 0,0 0 0,2 12 0,-1-16-13,0 0 0,0 0-1,0 0 1,0 0 0,0 0 0,0 0-1,0-1 1,0 1 0,1 0 0,-1-1-1,1 1 1,-1-1 0,1 1 0,0-1 0,0 0-1,-1 0 1,1 1 0,0-1 0,0-1-1,0 1 1,0 0 0,4 0 0,0 1-319,0-1 0,0 0 0,0 0 1,1-1-1,-1 1 0,10-2 1,-2-5-5862,-6-13-3694</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38.170"/>
    </inkml:context>
    <inkml:brush xml:id="br0">
      <inkml:brushProperty name="width" value="0.025" units="cm"/>
      <inkml:brushProperty name="height" value="0.025" units="cm"/>
    </inkml:brush>
  </inkml:definitions>
  <inkml:trace contextRef="#ctx0" brushRef="#br0">1 1 18642,'0'0'5861</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38.559"/>
    </inkml:context>
    <inkml:brush xml:id="br0">
      <inkml:brushProperty name="width" value="0.025" units="cm"/>
      <inkml:brushProperty name="height" value="0.025" units="cm"/>
    </inkml:brush>
  </inkml:definitions>
  <inkml:trace contextRef="#ctx0" brushRef="#br0">32 0 16111,'0'0'14387,"-2"12"-13869,-27 423 1233,29-432-1950,0 0 0,0 0 0,1 0 1,-1 0-1,1-1 0,0 1 0,-1 0 0,2 0 0,-1-1 0,0 1 1,0 0-1,1-1 0,0 1 0,-1-1 0,1 0 0,0 1 0,0-1 1,3 2-1,-4-3-97,1 0 0,-1 0 1,1 0-1,0 0 0,0 0 0,-1 0 1,1-1-1,0 1 0,0-1 1,0 1-1,0-1 0,-1 0 0,1 0 1,0 0-1,0 0 0,0 0 1,0 0-1,0 0 0,0-1 0,0 1 1,-1-1-1,1 1 0,0-1 0,0 0 1,0 0-1,-1 0 0,1 0 1,-1 0-1,1 0 0,1-2 0,17-16-13247</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39.059"/>
    </inkml:context>
    <inkml:brush xml:id="br0">
      <inkml:brushProperty name="width" value="0.025" units="cm"/>
      <inkml:brushProperty name="height" value="0.025" units="cm"/>
    </inkml:brush>
  </inkml:definitions>
  <inkml:trace contextRef="#ctx0" brushRef="#br0">0 0 6470,'0'0'16688,"11"72"-15407,-10-24-576,2 6-417,0 4-224,2-2-32,-1-8-64,-1-8-801,3-8-800,-6-10 127,0-12-960,-6-7-2563</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39.448"/>
    </inkml:context>
    <inkml:brush xml:id="br0">
      <inkml:brushProperty name="width" value="0.025" units="cm"/>
      <inkml:brushProperty name="height" value="0.025" units="cm"/>
    </inkml:brush>
  </inkml:definitions>
  <inkml:trace contextRef="#ctx0" brushRef="#br0">1 159 16656,'6'-11'2578,"-1"1"-1978,1 0 0,0 1-1,0-1 1,1 2 0,1-1-1,-1 1 1,1 0 0,1 0-1,-1 1 1,1 0 0,18-10-1,-10 10-347,0 1-1,0 0 1,1 2-1,-1 0 1,1 0-1,0 2 1,0 0-1,21 1 1,-29 1-259,-1 0 1,0 1 0,0-1-1,0 2 1,-1 0-1,1 0 1,0 0-1,0 1 1,-1 0-1,0 1 1,0 0-1,0 0 1,0 1-1,0 0 1,-1 0-1,0 1 1,0 0 0,6 7-1,-10-10-7,-1 0 0,1 0 0,-1 1 0,0-1 0,0 1 0,-1-1 1,1 1-1,-1 0 0,0-1 0,1 1 0,-2 0 0,1 0 0,0 0 0,-1 0 0,0 0 0,0 0 0,0 0 0,-1 8 0,-1-6 63,0-1-1,0 1 0,-1 0 0,0-1 0,0 0 1,0 0-1,0 0 0,-1 0 0,1 0 0,-1 0 1,-7 5-1,-3 2 342,-2 0 0,1-1-1,-1-1 1,-1 0 0,0-1 0,-33 12 0,36-16-328,1-1-1,-1-1 1,0 0 0,0 0 0,0-2 0,-15 1-1,28-2-103,0 0 0,0 0 0,0 0 0,1 0 0,-1 0 0,0 0 0,0 0 0,0 0 0,1 0-1,-1 0 1,0 0 0,0 0 0,1-1 0,-1 1 0,0 0 0,0 0 0,1-1 0,-1 1 0,0-1 0,1 1 0,-1-1-1,0 1 1,1-1 0,-1 1 0,1-1 0,-1 1 0,1-1 0,-1 0 0,1 1 0,0-1 0,-1 0 0,1 1 0,0-1-1,-1 0 1,1 0 0,0 1 0,0-2 0,0 0-176,0 1 0,0 0-1,1-1 1,-1 1 0,1 0 0,-1 0-1,1-1 1,0 1 0,-1 0 0,1 0-1,0 0 1,0 0 0,0 0 0,0 0-1,0 0 1,0 0 0,0 0 0,0 1-1,0-1 1,0 0 0,2 0 0,5-3-1158,0 1 0,0 1 0,0-1 0,1 1 1,-1 1-1,10-2 0,24 1-5126</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39.778"/>
    </inkml:context>
    <inkml:brush xml:id="br0">
      <inkml:brushProperty name="width" value="0.025" units="cm"/>
      <inkml:brushProperty name="height" value="0.025" units="cm"/>
    </inkml:brush>
  </inkml:definitions>
  <inkml:trace contextRef="#ctx0" brushRef="#br0">0 121 13549,'0'0'7943,"1"9"-4628,4 27-1099,-5-35-2157,1 0 0,-1-1 0,1 1 0,-1 0 0,1 0 0,-1-1 0,1 1 0,-1-1 0,1 1 0,-1-1 0,1 1 0,0-1 0,0 1 0,-1-1 0,1 1 0,0-1 0,-1 0 0,1 1 0,0-1 1,0 0-1,0 0 0,-1 1 0,1-1 0,0 0 0,0 0 0,0 0 0,0 0 0,-1 0 0,1 0 0,0-1 0,0 1 0,0 0 0,0 0 0,-1-1 0,1 1 0,0 0 0,0-1 0,-1 1 0,1 0 0,0-1 0,-1 1 0,2-2 0,28-18 398,-25 15-435,-1 0 0,1 0 0,-1 0 0,0-1 1,0 0-1,0 0 0,-1 0 0,0 0 0,0 0 0,-1-1 0,0 1 1,0-1-1,0 0 0,-1 1 0,0-1 0,0 0 0,-1 0 0,0 0 1,-1-12-1,1 19-22,0-1-1,0 0 1,0 1 0,0-1 0,0 0-1,0 1 1,-1-1 0,1 0 0,0 1-1,0-1 1,-1 0 0,1 1-1,0-1 1,-1 1 0,1-1 0,-1 1-1,1-1 1,-1 1 0,1-1 0,-1 1-1,1-1 1,-1 1 0,1 0 0,-1-1-1,1 1 1,-1 0 0,0-1 0,1 1-1,-1 0 1,0 0 0,1 0 0,-1-1-1,0 1 1,1 0 0,-1 0 0,0 0-1,1 0 1,-1 0 0,0 0 0,1 0-1,-1 1 1,0-1 0,1 0 0,-1 0-1,0 0 1,1 1 0,-1-1 0,1 0-1,-1 1 1,0-1 0,1 1 0,-1-1-1,1 0 1,-1 1 0,1-1-1,-1 2 1,-2 0 20,0 0 1,1 1-1,-1 0 0,1-1 0,0 1 0,0 0 0,0 0 0,0 0 1,-2 6-1,2-5 10,1 0 0,0 0 0,0-1 0,1 1 0,-1 0 0,1 0 0,-1 0 1,1 0-1,1 0 0,-1 0 0,1 0 0,-1 0 0,1 0 0,0 0 0,0-1 0,1 1 1,-1 0-1,1-1 0,2 5 0,-1-5-18,0 0-1,0 0 1,0 0-1,1-1 1,-1 1 0,1-1-1,0 0 1,-1 0 0,1 0-1,0 0 1,0-1-1,1 0 1,-1 1 0,0-2-1,0 1 1,0 0-1,7-1 1,10 1 15,0 0-1,1-2 1,-1-1 0,0-1 0,0 0-1,-1-2 1,1 0 0,-1-1-1,0-1 1,25-13 0,-17 14-1798,9 18-6550,-24-6 4794,5 1-2339</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40.108"/>
    </inkml:context>
    <inkml:brush xml:id="br0">
      <inkml:brushProperty name="width" value="0.025" units="cm"/>
      <inkml:brushProperty name="height" value="0.025" units="cm"/>
    </inkml:brush>
  </inkml:definitions>
  <inkml:trace contextRef="#ctx0" brushRef="#br0">47 275 15951,'0'0'6598,"-7"9"-5674,1-3-709,1 1 1,0 0-1,1 0 0,-1 0 1,1 1-1,-3 9 0,6-16-173,1 1 1,-1 0-1,1-1 0,-1 1 0,1 0 0,0-1 0,-1 1 1,1 0-1,0 0 0,0 0 0,0-1 0,0 1 1,1 0-1,-1 0 0,0-1 0,1 1 0,-1 0 0,1 0 1,0-1-1,-1 1 0,1-1 0,0 1 0,0-1 0,0 1 1,0-1-1,0 1 0,1-1 0,-1 0 0,0 0 1,1 1-1,-1-1 0,1 0 0,-1 0 0,1-1 0,-1 1 1,1 0-1,-1 0 0,1-1 0,0 1 0,0-1 0,-1 1 1,1-1-1,3 0 0,4 2 51,0-1 1,0 0-1,1 0 1,-1-1-1,0 0 1,1-1-1,-1 0 1,0 0-1,0-1 0,0 0 1,17-7-1,-13 3-29,0-1-1,0 0 1,-1 0-1,0-1 1,0-1-1,-1 0 1,12-13-1,-7 6 176,-2-1 1,1-1-1,-2-1 0,-1 0 0,0 0 0,-1-1 0,-1-1 0,-1 0 0,10-36 0,-17 48-47,0 1 1,-1-1 0,0 1-1,-1-1 1,0-15 0,0 23-171,0 0 0,0 0 0,-1 0 0,1 0 0,0 0 1,0 1-1,0-1 0,-1 0 0,1 0 0,-1 0 0,1 0 1,-1 0-1,1 0 0,-1 0 0,1 1 0,-1-1 0,0 0 0,1 1 1,-1-1-1,0 0 0,0 1 0,1-1 0,-2 0 0,0 1-11,1 0 0,-1 0-1,0 0 1,1 0 0,-1 1-1,1-1 1,-1 1 0,1-1-1,-1 1 1,1-1 0,-1 1-1,1 0 1,-1-1-1,1 1 1,0 0 0,-1 0-1,1 0 1,0 0 0,0 1-1,-1 0 1,-6 7-11,0 1 0,0 0 0,2 1 0,-1-1 0,1 1 0,1 1 0,0-1 0,0 1 0,1 0 0,1 0 0,0 0 0,1 0 0,0 0 0,0 1 0,2-1 0,0 1 0,0-1 0,1 1 0,3 14 0,-3-22-13,1 0 0,0 0 1,0 0-1,1 0 0,-1-1 0,1 1 1,0-1-1,0 0 0,1 1 0,-1-1 0,1-1 1,0 1-1,0 0 0,0-1 0,0 0 1,1 0-1,-1 0 0,1-1 0,0 0 1,7 3-1,0-1-108,0 0 1,0-1-1,-1-1 0,2 0 1,-1-1-1,0 0 0,23-1 1,-31-1-221,-1 1 0,1-1 0,-1 0 0,0 0 0,1 0 0,-1-1 0,0 1 0,0-1 0,0 1 0,0-1 1,0 0-1,0 0 0,0-1 0,-1 1 0,1-1 0,3-4 0,30-50-12136,-21 26 1746</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40.483"/>
    </inkml:context>
    <inkml:brush xml:id="br0">
      <inkml:brushProperty name="width" value="0.025" units="cm"/>
      <inkml:brushProperty name="height" value="0.025" units="cm"/>
    </inkml:brush>
  </inkml:definitions>
  <inkml:trace contextRef="#ctx0" brushRef="#br0">87 1 19923,'0'0'7559,"-26"76"-6086,11-39-255,-1 7-354,4 2-255,2 2-353,4-1-128,4-4-96,2-5-32,0-2-256,0-9-417,9-6-480,-3-8-833,3-9-1441,0-4-1698,6-14-3010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40.827"/>
    </inkml:context>
    <inkml:brush xml:id="br0">
      <inkml:brushProperty name="width" value="0.025" units="cm"/>
      <inkml:brushProperty name="height" value="0.025" units="cm"/>
    </inkml:brush>
  </inkml:definitions>
  <inkml:trace contextRef="#ctx0" brushRef="#br0">0 183 11531,'0'0'7548,"11"2"-4916,1 0-2093,0-1 1,0 0-1,0 0 0,0-1 0,0-1 0,0 0 0,0-1 1,0 0-1,0-1 0,-1 0 0,23-9 0,-24 6-6,-1 0 0,-1 0 0,1 0 0,12-13 1,-19 17-451,0 0 1,0 0-1,0 0 1,-1 0-1,1 0 1,0-1-1,-1 1 1,1 0-1,-1-1 1,0 1-1,0-1 1,0 0-1,0 1 1,0-1-1,-1 0 0,1 1 1,-1-1-1,0 0 1,1 0-1,-1 1 1,-1-1-1,0-5 1,0 7-84,1 0 0,-1 0 0,-1 0 0,1 0 0,0 0 0,0 0 0,0 0 0,0 0 0,-1 1 0,1-1 0,0 1 0,-1-1 0,1 1 0,-1-1 0,1 1 0,0 0 0,-1-1 0,1 1 0,-1 0 0,1 0 0,-1 0 0,1 0 0,-1 0 0,1 1 0,0-1 0,-1 0 0,-2 2 0,-41 13 0,38-10 0,-1 1 0,1 0 0,0 1 0,1 0 0,-1 0 0,1 0 0,1 1 0,-1-1 0,1 2 0,-7 15 0,10-21 0,1 0 0,-1 0 0,1 1 0,0-1 0,0 0 0,0 0 0,0 1 0,1-1 0,-1 0 0,1 1 0,0-1 0,0 1 0,0-1 0,0 1 0,1-1 0,-1 0 0,1 1 0,0-1 0,0 0 0,0 0 0,1 1 0,-1-1 0,1 0 0,-1 0 0,1-1 0,0 1 0,0 0 0,1 0 0,-1-1 0,0 0 0,1 1 0,0-1 0,3 2 0,5 2 0,0-1 0,1-1 0,0 0 0,0 0 0,0-1 0,0-1 0,0 0 0,1-1 0,14 0 0,8-1 0,69-8 0,-55-3 0,-25 0 0,-24 11 0,0 0 0,1 0 0,-1-1 0,1 1 0,-1 0 0,0-1 0,1 1 0,-1 0 0,0-1 0,1 1 0,-1-1 0,0 1 0,0 0 0,1-1 0,-1 1 0,0-1 0,0 1 0,0-1 0,0 1 0,1-1 0,-1 1 0,0-1 0,0 1 0,0-1 0,0 1 0,0-1 0,0 1 0,0-1 0,-1 1 0,1-1 0,0 1 0,0-1 0,-2-1 0,0 0 0,1 0 0,-1 1 0,0-1 0,0 0 0,0 1 0,-1 0 0,1 0 0,0-1 0,-4 0 0,-14-10 0,12 4 0,0 0 0,0-1 0,0 1 0,2-2 0,-1 1 0,-8-17 0,13 22 0,0-1 0,-1 0 0,2 0 0,-1 0 0,0 0 0,1 0 0,0-1 0,1 1 0,-1 0 0,1 0 0,0-1 0,0 1 0,0 0 0,1-1 0,0 1 0,2-7 0,-2 9 0,1 0 0,0 0 0,0 0 0,0 0 0,0 1 0,1-1 0,-1 1 0,1 0 0,-1-1 0,1 1 0,0 1 0,0-1 0,0 0 0,0 1 0,0-1 0,0 1 0,0 0 0,0 0 0,1 0 0,5-1 0,9-1 0,0 1 0,28-1 0,-44 3 0,211 7-728,-49 0-3204,-79-7-6302</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35:38.330"/>
    </inkml:context>
    <inkml:brush xml:id="br0">
      <inkml:brushProperty name="width" value="0.025" units="cm"/>
      <inkml:brushProperty name="height" value="0.025" units="cm"/>
    </inkml:brush>
  </inkml:definitions>
  <inkml:trace contextRef="#ctx0" brushRef="#br0">6 298 11723,'0'0'2974,"-1"-9"-1709,-3-29-182,4 36-1060,1 0-1,0-1 0,-1 1 0,1 0 1,0-1-1,1 1 0,-1 0 0,0 0 1,0 0-1,1 0 0,0 0 0,-1 0 1,1 1-1,0-1 0,0 0 0,0 1 1,0-1-1,0 1 0,0 0 0,0 0 1,0 0-1,0 0 0,1 0 0,-1 0 1,1 1-1,2-2 0,5-1 13,7-4-20,0 1-1,1 1 1,0 0 0,0 1 0,0 1 0,0 1 0,0 1 0,24 1-1,14 4 353,77 16-1,-24-3-95,193 10-23,435-18 0,26-71 1621,-4-52-475,-384 54-199,-285 49-37,-108 27-522,-62 50-2272,62-53-388,-1-1-1,-33 17 1,-7-6-5103</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14.191"/>
    </inkml:context>
    <inkml:brush xml:id="br0">
      <inkml:brushProperty name="width" value="0.025" units="cm"/>
      <inkml:brushProperty name="height" value="0.025" units="cm"/>
    </inkml:brush>
  </inkml:definitions>
  <inkml:trace contextRef="#ctx0" brushRef="#br0">49 40 9321,'0'0'11819,"-48"-38"-9769,48 37-513,8 1-1376,7 0-674,5 0-4003,4 0-12172</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35:39.374"/>
    </inkml:context>
    <inkml:brush xml:id="br0">
      <inkml:brushProperty name="width" value="0.025" units="cm"/>
      <inkml:brushProperty name="height" value="0.025" units="cm"/>
    </inkml:brush>
  </inkml:definitions>
  <inkml:trace contextRef="#ctx0" brushRef="#br0">1 362 16560,'134'-38'229,"190"-28"0,143 8-51,-260 35 141,53-8 239,524-57 1019,4 37 767,470 44-1683,-779 8-644,-429-1-13,909 32 62,-932-29-82,-16-3-4,0 0 0,0 1-1,0 1 1,-1 0 0,1 0-1,0 1 1,-1 1-1,0-1 1,15 9 0,-24-11-142,0 0 0,1 0 0,-1 0 0,0 0 0,0 0 1,0 0-1,0 0 0,0 1 0,0-1 0,0 0 0,0 1 1,0-1-1,0 0 0,-1 1 0,1-1 0,-1 1 0,1-1 1,-1 1-1,0 0 0,1-1 0,-1 1 0,0-1 0,0 1 1,0 0-1,0-1 0,0 1 0,-1-1 0,1 1 0,0 0 1,-1-1-1,1 1 0,-1-1 0,0 1 0,1-1 0,-1 1 1,0-1-1,-1 2 0,-18 11-5545</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49.890"/>
    </inkml:context>
    <inkml:brush xml:id="br0">
      <inkml:brushProperty name="width" value="0.025" units="cm"/>
      <inkml:brushProperty name="height" value="0.025" units="cm"/>
    </inkml:brush>
  </inkml:definitions>
  <inkml:trace contextRef="#ctx0" brushRef="#br0">0 199 7751,'0'0'13891,"13"-3"-13064,28-2-390,1 2 0,1 1-1,83 8 1,-14 0-22,1054-33 2211,-1030 21-2353,1104-78 387,-190 8 2337,-851 72-2885,-198 4-132,1 1 1,-1-1-1,1 1 1,-1 0-1,1 0 0,-1-1 1,0 1-1,1 0 1,-1 0-1,0 0 0,0 1 1,0-1-1,1 0 1,-1 0-1,-1 1 0,1-1 1,0 0-1,0 1 0,0-1 1,-1 1-1,1-1 1,-1 1-1,1-1 0,-1 1 1,1-1-1,-1 1 1,0 0-1,0-1 0,0 4 1,6 16-4448,-6-21 3996,0 1 1,0-1 0,1 1 0,-1-1-1,0 1 1,1 0 0,-1-1 0,0 1 0,1-1-1,-1 1 1,1-1 0,-1 0 0,0 1-1,1-1 1,0 1 0,-1-1 0,1 0-1,-1 0 1,1 1 0,-1-1 0,1 0 0,0 0-1,0 1 1,15-1-11189</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4:53.059"/>
    </inkml:context>
    <inkml:brush xml:id="br0">
      <inkml:brushProperty name="width" value="0.025" units="cm"/>
      <inkml:brushProperty name="height" value="0.025" units="cm"/>
    </inkml:brush>
  </inkml:definitions>
  <inkml:trace contextRef="#ctx0" brushRef="#br0">1 38 9449,'0'0'8541,"9"-6"-7697,0 1-614,0 1 1,0 0-1,0 0 1,0 1-1,1 0 1,0 1-1,-1 0 1,1 0 0,0 1-1,16 0 1,868 19 1205,-1 32 170,89 5-517,917 2 241,-1-71-268,-1765 11-1377,-132 10-2637,1 6-789,2-7-1716,19-4-6384</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4:53.906"/>
    </inkml:context>
    <inkml:brush xml:id="br0">
      <inkml:brushProperty name="width" value="0.025" units="cm"/>
      <inkml:brushProperty name="height" value="0.025" units="cm"/>
    </inkml:brush>
  </inkml:definitions>
  <inkml:trace contextRef="#ctx0" brushRef="#br0">729 180 12876,'-369'-11'1387,"10"0"2543,1230-41-3421,-502 21-340,3161-43 5607,-3239 82-5780,1302 46 359,-8 57 20,-1456-98-647,246 20-5552,-251-31-641</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4:58.943"/>
    </inkml:context>
    <inkml:brush xml:id="br0">
      <inkml:brushProperty name="width" value="0.025" units="cm"/>
      <inkml:brushProperty name="height" value="0.025" units="cm"/>
    </inkml:brush>
  </inkml:definitions>
  <inkml:trace contextRef="#ctx0" brushRef="#br0">31 1 21172,'0'0'1025,"-10"50"-384,0-6-449,3 8-128,3 4-32,4-1-32,0-1-256,8-4-994,3-1-159,-4-8-609,-7-9-1185,0-3-1153,-13-10-4484</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4:59.301"/>
    </inkml:context>
    <inkml:brush xml:id="br0">
      <inkml:brushProperty name="width" value="0.025" units="cm"/>
      <inkml:brushProperty name="height" value="0.025" units="cm"/>
    </inkml:brush>
  </inkml:definitions>
  <inkml:trace contextRef="#ctx0" brushRef="#br0">9 279 13229,'-1'-13'3688,"-1"3"-3349,1 4-82,-1 0 0,1 0-1,1 0 1,-1 0 0,1 0 0,0 0 0,0-1 0,1 1 0,0 0 0,0 0 0,0 0 0,1 0 0,0 0 0,0 1 0,0-1 0,1 0 0,0 1 0,0 0 0,4-6 0,7-1 12,-1 0 0,1 1 0,1 0 0,0 1 0,1 1 0,0 1 0,0 0 0,1 1 0,-1 1 0,26-7 0,-6 5-244,1 1 0,1 2-1,72-1 1,-100 6-74,0 0 0,-1 1 0,1 0-1,-1 1 1,1 0 0,-1 0-1,0 1 1,0 0 0,0 1-1,0 0 1,0 0 0,-1 1 0,0 0-1,9 7 1,-13-9 30,0 1 0,-1 0 0,1 1 0,-1-1 0,0 1 0,0-1-1,0 1 1,-1 0 0,1 0 0,-1 0 0,-1 0 0,1 0 0,-1 1 0,1-1 0,-2 0 0,1 1 0,-1-1 0,1 1 0,-1-1-1,-1 1 1,1-1 0,-1 1 0,0-1 0,0 0 0,-1 1 0,-2 6 0,-2 3 339,-1 0 0,-1 0 0,0-1 0,-1 0 0,0-1 0,-1 0 0,-1 0 0,0-1 0,-17 15 0,-12 7 1571,-69 47 1,95-72-1674,2 0-66,0 0-1,-1-1 1,0-1 0,0 0 0,0-1 0,-1 0 0,0-1 0,-14 3 0,27-8-175,0 1 0,0-1 0,0 0-1,0 0 1,0 0 0,0 0 0,0 0 0,0 0 0,0 0-1,0 0 1,0 0 0,0 0 0,0-1 0,0 1 0,0 0-1,0-1 1,0 1 0,0 0 0,0-1 0,0 1 0,0-1-1,1 0 1,-1 1 0,0-1 0,0 0 0,1 1 0,-2-2-1,2 0-74,-1 1-1,1-1 0,-1 0 0,1 1 0,0-1 0,0 0 0,0 1 1,0-1-1,0 1 0,0-1 0,0 0 0,1 1 0,-1-1 1,1 0-1,0-1 0,1-2-279,0-1 1,0 1-1,1 0 1,0 0-1,0 0 1,0 1-1,0-1 0,1 1 1,5-6-1,-2 6-781,-1 0 1,1 0-1,0 1 0,0 0 0,1 0 0,-1 1 0,0 0 0,1 0 0,0 1 1,-1 0-1,12 0 0,20-1-6923</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00.283"/>
    </inkml:context>
    <inkml:brush xml:id="br0">
      <inkml:brushProperty name="width" value="0.025" units="cm"/>
      <inkml:brushProperty name="height" value="0.025" units="cm"/>
    </inkml:brush>
  </inkml:definitions>
  <inkml:trace contextRef="#ctx0" brushRef="#br0">41 84 17585,'0'0'8183,"-6"12"-8119,-21 40 118,25-50-132,1 0 0,0 0 0,1 0 0,-1 0-1,0 0 1,1 0 0,-1 0 0,1 0 0,-1 0 0,1 0 0,0 0 0,0 0 0,0 0 0,0 1-1,1-1 1,-1 0 0,0 0 0,1 0 0,-1 0 0,1 0 0,0 0 0,0 0 0,0 0 0,1 2-1,0-2 30,0-1 0,1 1-1,-1 0 1,0-1-1,1 0 1,-1 1-1,1-1 1,-1 0 0,1 0-1,-1 0 1,1-1-1,0 1 1,0-1-1,-1 1 1,6-1-1,3 0 87,0 0-1,0-1 0,0 0 0,0-1 0,-1 0 0,1-1 0,16-6 0,-8-2-65,0 0 1,-1-2-1,31-27 1,-10 8 329,-38 33-437,-1-1 0,1 0-1,0 1 1,0-1 0,-1 0-1,1 1 1,0-1 0,-1 1-1,1-1 1,-1 1 0,1-1-1,0 1 1,-1 0 0,1-1 0,-1 1-1,0 0 1,1-1 0,-1 1-1,1 0 1,-1-1 0,0 1-1,0 0 1,1 0 0,-1 1-1,1 0 26,0 1 0,1 0 0,-1-1 0,1 1 0,-1-1 0,1 1 0,0-1 0,0 0 0,0 0 0,0 0 0,0 0 0,1 0 0,-1 0 0,0-1 0,4 3 0,7-3 39,0 0-1,0 0 1,0-1-1,0-1 1,0 0-1,0-1 0,-1 0 1,1-1-1,-1-1 1,1 0-1,-1 0 0,17-10 1,61-17 13,-88 31-76,0 0 1,0-1-1,0 1 0,-1 0 0,1 0 0,0 1 0,0-1 0,0 0 0,0 1 0,0-1 0,0 1 0,0-1 0,-1 1 0,1 0 0,0 0 0,0 0 0,-1 0 0,1 0 0,-1 0 0,1 1 0,-1-1 0,1 0 0,-1 1 0,0-1 0,0 1 0,0-1 0,0 1 0,0 0 0,0-1 0,0 1 0,1 3 0,-1-2 14,1 0-1,0 0 1,0 0 0,0 0 0,0-1-1,0 1 1,1-1 0,-1 1-1,1-1 1,-1 0 0,1 0 0,0 0-1,0 0 1,5 2 0,3-1 51,1 0 0,0-1 0,-1 0 0,1-1 0,0 0 0,0-1 0,0 0 0,0-1 1,0 0-1,18-5 0,9-4 19,67-28 0,-50 17-75,-53 20-13,-1 0 0,1 0 0,-1 0-1,1 0 1,-1 1 0,1-1 0,-1 1 0,1-1 0,0 1 0,-1 0-1,4 1 1,-4-1-6,-1 1 0,0 0 1,0 0-1,1 0 0,-1 0 0,0 0 0,0 0 0,0 0 0,0 1 0,0-1 1,0 0-1,-1 0 0,1 1 0,0-1 0,-1 1 0,1-1 0,0 3 0,1-2-35,0 1-1,0-1 1,0 0-1,0 0 0,0 0 1,0 0-1,1 0 1,-1-1-1,1 1 0,-1-1 1,1 1-1,0-1 1,0 0-1,-1 0 1,1 0-1,0 0 0,0-1 1,0 1-1,0-1 1,0 0-1,0 0 0,0 0 1,4 0-1,10-1-697,0 0 0,29-6 0,-9-4-1655,-2 0 0,0-3 0,0-1 0,54-32 0,-51 26 1340,-38 21 1185,1-1-1,-1 1 1,1-1 0,-1 1-1,1 0 1,-1-1 0,1 1 0,-1 0-1,1-1 1,-1 1 0,1 0-1,0 0 1,-1 0 0,1-1-1,-1 1 1,1 0 0,0 0 0,-1 0-1,1 0 1,-1 0 0,1 0-1,0 0 1,-1 0 0,1 0-1,0 0 1,-1 1 0,1-1-1,0 0 1,-4 16 2744,-4 12-414,7-27-2414,0-1-1,0 1 1,1 0 0,-1 0 0,0 0-1,0-1 1,1 1 0,-1 0 0,0 0-1,1-1 1,-1 1 0,1 0 0,-1-1-1,1 1 1,-1-1 0,1 1 0,-1-1-1,1 1 1,0-1 0,-1 1 0,1-1-1,0 1 1,-1-1 0,1 0 0,0 1-1,0-1 1,-1 0 0,1 0 0,0 1-1,0-1 1,0 0 0,-1 0 0,1 0-1,1 0 1,56 1 502,-46-2-739,1 1 0,-1 1-1,1-1 1,-1 2 0,22 5 0,-31-6 171,0 0-1,1 1 1,-1-1 0,0 1 0,0 0 0,0 0 0,-1 0 0,1 0 0,0 0 0,-1 1 0,1-1 0,-1 1-1,0 0 1,0 0 0,0 0 0,0 0 0,-1 0 0,1 0 0,-1 0 0,0 0 0,1 1 0,-2-1-1,1 0 1,0 1 0,0 4 0,2 20 155,-1 1 0,-1-1-1,-1 0 1,-2 1 0,0-1 0,-2 0 0,-2 0-1,0 0 1,-16 42 0,13-47 729,-2-1 1,0 0-1,-1 0 0,-1-1 1,-1 0-1,-31 33 0,45-53-828,-2 1 0,1-1 0,0 0 0,0 1 0,0-1-1,-1 0 1,1 0 0,0 0 0,-1 0 0,1 0 0,-1 0-1,1 0 1,-1-1 0,0 1 0,1 0 0,-1-1 0,0 1-1,1-1 1,-1 0 0,-2 1 0,3-2-3,0 0 0,0 1 0,0-1-1,0 1 1,0-1 0,0 0 0,0 0 0,1 1 0,-1-1 0,0 0 0,0 0-1,1 0 1,-1 0 0,1 0 0,-1 0 0,1 0 0,-1 0 0,1 0 0,-1 0-1,1-1 1,0 1 0,-1-2 0,-1-12 151,1-1 0,0 0 0,2-24 0,-1 23-129,0 5-37,1 0 1,0 1-1,0-1 0,1 0 1,1 1-1,0-1 0,1 1 1,0 0-1,0 0 0,1 0 0,1 1 1,11-17-1,-7 13-68,1 2 0,1 0 0,0 0 0,1 1 0,0 0 0,1 1 0,0 1 0,22-11 0,18-10-2973,2-3-3912</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01.347"/>
    </inkml:context>
    <inkml:brush xml:id="br0">
      <inkml:brushProperty name="width" value="0.025" units="cm"/>
      <inkml:brushProperty name="height" value="0.025" units="cm"/>
    </inkml:brush>
  </inkml:definitions>
  <inkml:trace contextRef="#ctx0" brushRef="#br0">1 49 12556,'14'-37'5039,"-4"26"-1509,-9 11-3461,-1 0 0,1 0 1,-1 0-1,1 1 1,0-1-1,-1 0 0,1 1 1,-1-1-1,0 0 0,1 1 1,-1-1-1,1 1 1,-1-1-1,0 1 0,1-1 1,-1 1-1,0-1 0,1 1 1,-1-1-1,0 1 1,0-1-1,1 1 0,-1-1 1,0 1-1,0 0 0,0-1 1,0 1-1,0-1 1,0 2-1,6 34 711,-2 1 0,-1 0 0,-1 0 1,-5 40-1,2-29-314,-13 114 574,2 11 802,11-173-1831,1 0 0,0 1 0,0-1 0,0 0-1,0 1 1,0-1 0,0 0 0,0 1-1,0-1 1,-1 0 0,1 1 0,0-1 0,1 0-1,-1 1 1,0-1 0,0 0 0,0 1-1,0-1 1,0 0 0,0 1 0,0-1 0,0 0-1,1 1 1,-1-1 0,0 0 0,0 1-1,0-1 1,1 0 0,-1 0 0,0 1 0,0-1-1,1 0 1,-1 0 0,0 1 0,1-1-1,-1 0 1,0 0 0,0 0 0,1 0 0,-1 0-1,0 1 1,1-1 0,-1 0 0,1 0-1,-1 0 1,0 0 0,1 0 0,-1 0 0,0 0-1,1 0 1,-1 0 0,0 0 0,1 0-1,-1 0 1,0-1 0,1 1 0,-1 0 0,0 0-1,1 0 1,-1 0 0,0-1 0,1 1-1,-1 0 1,0 0 0,1-1 0,17-19 388,-10 6-323,0 0 1,-1-1-1,-1 1 1,-1-2 0,0 1-1,-1-1 1,-1 1-1,3-24 1,1-131 433,-7 162-508,-2-22-44,2 30 40,0 0 0,0 0 1,0 0-1,0 0 0,0 0 0,-1 0 1,1 0-1,0 0 0,0 0 0,0 0 0,0 0 1,0 0-1,0 0 0,0 0 0,0 0 1,-1 0-1,1 0 0,0 0 0,0 0 0,0 0 1,0 0-1,0 0 0,0 0 0,0 0 1,0 0-1,0 0 0,-1 0 0,1 0 0,0 0 1,0 0-1,0 0 0,0 0 0,0 0 1,0 0-1,0-1 0,0 1 0,0 0 1,0 0-1,0 0 0,0 0 0,-1 0 0,1 0 1,0 0-1,0 0 0,0 0 0,0 0 1,0-1-1,0 1 0,0 0 0,0 0 0,0 0 1,0 0-1,-1 5-17,1-1 0,-1 1 0,1 0 0,0 0 0,0 0 0,1 0 0,1 9 0,0-5 18,1 0 1,0 1-1,1-1 1,-1 0 0,2-1-1,-1 1 1,1-1-1,1 0 1,-1 0-1,1 0 1,1-1 0,-1 0-1,1 0 1,1 0-1,-1-1 1,12 7-1,-15-10 8,1-1 0,0 1 0,0-1-1,0 0 1,0 0 0,0-1 0,1 1 0,-1-1-1,0 0 1,1-1 0,-1 1 0,1-1 0,-1 0-1,1 0 1,-1-1 0,1 0 0,-1 0-1,0 0 1,0 0 0,1-1 0,-1 0 0,0 0-1,0-1 1,0 1 0,-1-1 0,1 0-1,-1 0 1,1 0 0,-1-1 0,4-5 0,-2 4-3,-1-2 1,0 1-1,0 0 1,-1-1-1,1 0 1,-2 0-1,1 0 1,-1-1-1,0 1 1,0-1-1,-1 0 1,0 1-1,-1-1 1,0 0-1,0 0 1,0 0-1,-1 0 1,-2-16-1,2 23-6,0 0 0,0 0 1,0 0-1,-1 1 0,1-1 0,0 0 0,-1 0 1,1 0-1,0 0 0,-1 0 0,1 0 0,-1 1 0,0-1 1,1 0-1,-1 0 0,0 1 0,1-1 0,-1 0 1,0 1-1,0-1 0,0 1 0,1-1 0,-1 1 1,0-1-1,0 1 0,0 0 0,0-1 0,0 1 1,0 0-1,0 0 0,0-1 0,0 1 0,0 0 1,0 0-1,0 0 0,0 0 0,0 1 0,0-1 0,0 0 1,0 0-1,1 1 0,-1-1 0,0 0 0,0 1 1,0-1-1,0 1 0,0-1 0,0 1 0,1-1 1,-1 1-1,0 0 0,1-1 0,-1 1 0,0 0 1,1 0-1,-1-1 0,1 1 0,-1 0 0,1 0 0,-1 0 1,0 1-1,-1 4 5,-1 0 1,1 0 0,0 1-1,0-1 1,1 1 0,0-1-1,0 1 1,1 0-1,0 12 1,0-16-2,0-1 1,0 0-1,0 1 0,1-1 1,-1 0-1,1 0 1,0 1-1,-1-1 0,1 0 1,0 0-1,0 0 0,1 0 1,-1 0-1,0 0 1,1 0-1,-1 0 0,1-1 1,-1 1-1,1 0 0,0-1 1,0 1-1,0-1 1,0 0-1,0 0 0,0 0 1,0 0-1,0 0 0,0 0 1,0 0-1,1-1 1,2 1-1,4 0-2,1 0 0,0-1 0,-1 0 0,1-1 0,0 0 0,-1-1 0,1 0 0,-1 0 0,0-1 0,10-4 0,8-5 0,-1-2 0,24-16 0,-35 21 0,-15 8 0,1 1 0,-1 0 0,0 0 0,0 0 0,1 0 0,-1 0 0,0 0 0,0 0 0,1-1 0,-1 1 0,0 0 0,0 0 0,1 0 0,-1 0 0,0 0 0,1 0 0,-1 0 0,0 0 0,0 0 0,1 0 0,-1 1 0,0-1 0,0 0 0,1 0 0,-1 0 0,0 0 0,0 0 0,1 0 0,-1 1 0,0-1 0,0 0 0,0 0 0,1 0 0,-1 0 0,0 1 0,0-1 0,0 0 0,0 0 0,1 1 0,-1-1 0,0 0 0,0 0 0,0 1 0,4 19 0,-4 33 0,-1-43 0,1-8 0,0 0 0,0 0 0,0 0 0,0 0 0,0 0 0,0 0 0,1 0 0,-1 0 0,1 0 0,0 0 0,-1 0 0,1 0 0,0 0 0,0 0 0,0-1 0,2 3 0,-2-3 0,1 0 0,-1 0 0,0-1 0,0 1 0,1-1 0,-1 1 0,0-1 0,1 0 0,-1 1 0,1-1 0,-1 0 0,0 0 0,1 0 0,-1 0 0,1 0 0,-1 0 0,1-1 0,-1 1 0,0 0 0,1-1 0,-1 1 0,0-1 0,1 1 0,-1-1 0,2-1 0,8-5 0,-1 1 0,0-1 0,0-1 0,-1 0 0,0 0 0,9-11 0,-8 8 0,0 0 0,1 1 0,0 1 0,13-8 0,-21 15-389,1 1 1,-1-1-1,1 1 0,0 0 1,-1 0-1,1 1 0,0-1 1,4 1-1,-6-1 44,-1 1-1,1 0 1,-1 0 0,1 0-1,-1 0 1,1 0 0,-1 1 0,1-1-1,-1 0 1,1 1 0,-1-1-1,0 1 1,1-1 0,-1 1-1,0 0 1,1 0 0,-1-1-1,0 1 1,0 0 0,0 0-1,1 0 1,0 2 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01.691"/>
    </inkml:context>
    <inkml:brush xml:id="br0">
      <inkml:brushProperty name="width" value="0.025" units="cm"/>
      <inkml:brushProperty name="height" value="0.025" units="cm"/>
    </inkml:brush>
  </inkml:definitions>
  <inkml:trace contextRef="#ctx0" brushRef="#br0">1 66 13100,'0'0'14606,"53"-35"-14542,-2 28-96,9-4-1954,6-2-5092</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02.980"/>
    </inkml:context>
    <inkml:brush xml:id="br0">
      <inkml:brushProperty name="width" value="0.025" units="cm"/>
      <inkml:brushProperty name="height" value="0.025" units="cm"/>
    </inkml:brush>
  </inkml:definitions>
  <inkml:trace contextRef="#ctx0" brushRef="#br0">6 59 14061,'0'0'2653,"0"-8"97,0-2-1834,-1 7-545,1 0 1,-1 0-1,1 0 0,0 0 1,1 0-1,-1 0 1,0-1-1,1 1 1,0 0-1,1-4 1,0 63 1726,-7 3-1969,3-47-112,0 0 0,1 1 1,1-1-1,0 0 0,0 1 0,1-1 1,4 16-1,-5-27-14,1 0 0,0 1 0,-1-1 0,1 0 0,0 0-1,0-1 1,0 1 0,-1 0 0,1 0 0,0 0 0,0 0 0,0-1 0,0 1 0,1-1 0,-1 1 0,0-1 0,0 1 0,0-1 0,0 1 0,0-1 0,1 0 0,-1 0 0,0 1 0,0-1 0,1 0 0,-1 0 0,0 0 0,0-1 0,1 1 0,-1 0 0,0 0 0,0-1-1,0 1 1,1-1 0,-1 1 0,0-1 0,0 1 0,0-1 0,0 1 0,2-3 0,4 0 29,-1-1 1,1 0-1,-1-1 0,0 1 0,7-8 1,-1 0 80,-1-1 1,0 0 0,-1 0 0,-1-1-1,0 0 1,0-1 0,-2 0-1,0-1 1,7-20 0,-17 56 200,1 0-1,2 32 1,0-17-166,-1-30-127,1 0 0,0-1 1,1 1-1,-1 0 1,1-1-1,0 1 0,0-1 1,0 1-1,1-1 0,-1 1 1,1-1-1,3 5 0,-4-8 15,0 1-1,1-1 0,-1 0 0,1 0 0,-1 0 0,1 0 0,0 0 0,-1 0 0,1 0 0,0 0 1,0-1-1,0 1 0,-1-1 0,1 1 0,0-1 0,0 0 0,0 1 0,0-1 0,0 0 0,0 0 1,0-1-1,0 1 0,0 0 0,0-1 0,-1 1 0,1-1 0,0 1 0,0-1 0,0 0 0,-1 0 1,1 0-1,3-2 0,4-3 124,1-1 1,-1 1 0,1-2 0,-2 1-1,1-1 1,-1-1 0,-1 1-1,1-2 1,10-17 0,-7 9-120,-1 0 1,0-1-1,-1 0 0,9-32 1,-12 29-132,-15 53-37,2-8 129,1 0 1,1 0-1,1 0 0,1 1 1,1 0-1,1-1 0,3 29 1,-2-51-73,0 0 0,0 0 1,0 1-1,0-1 0,0 0 1,0 0-1,0 0 0,1 0 1,-1 0-1,0 0 0,1 0 1,-1 0-1,1 0 0,-1 0 1,1 0-1,-1 0 0,1 0 1,0 0-1,-1 0 0,1 0 1,0-1-1,0 1 0,0 0 1,0 0-1,0-1 0,0 1 1,0-1-1,0 1 0,0-1 1,0 1-1,0-1 0,0 0 1,0 1-1,0-1 0,0 0 1,0 0-1,0 0 0,0 0 1,1 0-1,-1 0 0,0 0 1,0 0-1,0 0 0,0-1 1,0 1-1,0 0 0,0-1 1,0 1-1,0-1 0,2 0 1,1-2-687,0 1-1,-1-1 1,1 1 0,-1-1 0,0 0 0,0-1 0,0 1 0,0 0 0,0-1 0,-1 0-1,4-6 1,7-30-6813</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15.174"/>
    </inkml:context>
    <inkml:brush xml:id="br0">
      <inkml:brushProperty name="width" value="0.025" units="cm"/>
      <inkml:brushProperty name="height" value="0.025" units="cm"/>
    </inkml:brush>
  </inkml:definitions>
  <inkml:trace contextRef="#ctx0" brushRef="#br0">22 206 19218,'0'0'3251,"-3"11"-1884,2-8-1302,-3 12 207,0 1 0,0 1 0,-1 31 0,5-48-272,0 1 0,0 0 0,0 0-1,0 0 1,1-1 0,-1 1 0,0 0 0,1 0 0,-1 0-1,0-1 1,1 1 0,-1 0 0,1-1 0,-1 1 0,1 0 0,-1-1-1,1 1 1,0-1 0,-1 1 0,1-1 0,0 1 0,-1-1 0,1 1-1,0-1 1,0 0 0,-1 1 0,1-1 0,0 0 0,0 0-1,0 0 1,0 1 0,-1-1 0,1 0 0,0 0 0,0 0 0,0 0-1,-1-1 1,1 1 0,0 0 0,1 0 0,37-11 102,-16-1-92,-1-1 0,0-1 0,-1-1 1,0-1-1,-1-1 0,-1 0 0,-1-2 0,0 0 0,26-38 0,-35 41 113,-15 26-45,-18 26 245,18-22-179,1 0 1,0 0-1,0 1 1,2-1-1,0 1 1,-2 29-1,4-41-91,1 0-1,0 1 1,-1-1-1,2 0 1,-1 1-1,0-1 1,1 0-1,-1 0 1,1 0-1,0 1 1,0-1-1,0 0 1,1 0-1,-1 0 0,1 0 1,0-1-1,-1 1 1,1 0-1,1-1 1,-1 1-1,0-1 1,0 0-1,1 0 1,-1 1-1,1-2 1,0 1-1,0 0 0,0-1 1,0 1-1,0-1 1,0 0-1,0 0 1,0 0-1,0 0 1,0 0-1,1-1 1,2 1-1,2-1 41,0-1 0,0 1 0,1-1-1,-2-1 1,1 0 0,0 0 0,0 0 0,-1-1-1,1 0 1,-1-1 0,0 1 0,0-1 0,0-1-1,0 1 1,-1-1 0,1 0 0,-2-1-1,1 0 1,7-9 0,-6 7-45,0-1 0,0 0 1,-1-1-1,-1 1 0,1-1 0,-2 0 0,1 0 0,-1-1 1,-1 0-1,0 1 0,0-1 0,-1 0 0,1-19 1,-3 29-50,0 0 0,0 0 1,0 0-1,0 0 1,0 0-1,0 0 1,-1 0-1,1 0 1,0 0-1,0 0 0,-1 0 1,1 0-1,0 0 1,-1 0-1,1 1 1,-1-1-1,1 0 1,-1 0-1,0 0 0,1 1 1,-1-1-1,0 0 1,0 0-1,1 1 1,-1-1-1,0 1 1,0-1-1,-2 0 0,2 1 4,1 0-1,-1 0 0,0 0 1,0 0-1,0 0 0,1 1 0,-1-1 1,0 0-1,0 1 0,0-1 1,1 0-1,-1 1 0,0-1 0,1 1 1,-1-1-1,0 1 0,1-1 1,-1 1-1,1-1 0,-1 1 1,1 0-1,-1-1 0,1 1 0,-1 0 1,1 0-1,0-1 0,-1 1 1,1 0-1,0 0 0,0 0 0,-1-1 1,1 1-1,0 0 0,0 1 1,-1 1 10,0 0-1,0 0 1,1 0 0,-1 0 0,1 1 0,0-1 0,0 0 0,0 0 0,0 0-1,0 0 1,1 0 0,-1 0 0,1 1 0,0-1 0,0 0 0,0-1-1,0 1 1,1 0 0,-1 0 0,1 0 0,-1-1 0,1 1 0,0-1 0,0 1-1,1-1 1,-1 0 0,4 3 0,0-2 18,0 0-1,1 0 1,0 0-1,0-1 0,0 0 1,0 0-1,0-1 1,0 0-1,0 0 1,0-1-1,9 0 1,-3-1-3,1 1 1,-1-2 0,0 0 0,0 0-1,0-1 1,0-1 0,-1 0-1,1-1 1,-1 0 0,0-1 0,-1 0-1,1-1 1,-1 0 0,0-1 0,-1 0-1,0-1 1,0 0 0,-1 0-1,0-1 1,11-17 0,-18 24-27,0 0 0,-1 0 1,1 0-1,-1 0 0,1 0 0,-1-1 1,0 1-1,0 0 0,-1-1 0,1 1 0,-1-1 1,0-6-1,0 8 0,0 1 0,0-1 0,-1 0 1,1 1-1,-1-1 0,1 0 0,-1 1 0,0-1 0,0 1 0,0-1 1,0 1-1,0 0 0,0-1 0,0 1 0,0 0 0,0 0 0,0-1 1,-1 1-1,-1-1 0,-1 1 0,1-1 1,0 1-1,-1 0 0,1 0 1,-1 0-1,1 1 0,-1-1 1,0 1-1,1 0 0,-1 0 1,0 0-1,1 1 0,-1-1 1,1 1-1,-1 0 0,1 0 1,-1 0-1,1 0 0,-1 0 1,1 1-1,0 0 0,0 0 1,-4 2-1,0 1-2,-1 1 0,1-1 0,1 1 0,-1 0 0,1 1 0,0 0 0,1 0 0,-1 0 0,1 0 0,1 1 0,-1 0 0,1 0 0,1 0 0,0 0 0,0 1 0,0-1 0,1 1 0,-1 12 0,3-19 0,0 0 0,0 0 0,1 0 0,-1 0 0,1-1 0,-1 1 0,1 0 0,0 0 0,0-1 0,0 1 0,0 0 0,0-1 0,0 1 0,0-1 0,0 1 0,1-1 0,-1 0 0,1 1 0,-1-1 0,1 0 0,-1 0 0,1 0 0,0 0 0,-1 0 0,1 0 0,0-1 0,0 1 0,-1-1 0,1 1 0,0-1 0,0 0 0,0 1 0,3-1 0,12 1 0,-1 0 0,1 0 0,16-3 0,-12 1 0,0-1-73,1 0 0,36-10 1,-38 7 39,1 1 1,-1 1 0,25-1 0,-45 6 55,0 0 0,0 0 0,0 1 1,-1-1-1,1 0 0,0 0 0,-1 0 0,0 1 0,0-1 0,0 0 0,0 0 1,0 0-1,0 0 0,-2 2 0,10-56-23,3-9-569,-9 51 279,0-1 0,0 1 0,1 0 0,1 0 1,0 0-1,0 0 0,7-14 0,-8 22-70,-1 0-1,1 1 1,0-1 0,-1 1-1,1 0 1,0-1 0,0 1-1,0 0 1,0 0 0,1 0 0,-1 0-1,0 1 1,0-1 0,0 0-1,1 1 1,-1 0 0,0-1-1,1 1 1,-1 0 0,0 0-1,4 1 1,52 8-5123,-49-7 4138,33 6-3978</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03.324"/>
    </inkml:context>
    <inkml:brush xml:id="br0">
      <inkml:brushProperty name="width" value="0.025" units="cm"/>
      <inkml:brushProperty name="height" value="0.025" units="cm"/>
    </inkml:brush>
  </inkml:definitions>
  <inkml:trace contextRef="#ctx0" brushRef="#br0">27 0 11499,'0'0'14349,"-26"57"-14381,35-31-384,9-3-2755,5-1-2594,1-7-10187</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03.747"/>
    </inkml:context>
    <inkml:brush xml:id="br0">
      <inkml:brushProperty name="width" value="0.025" units="cm"/>
      <inkml:brushProperty name="height" value="0.025" units="cm"/>
    </inkml:brush>
  </inkml:definitions>
  <inkml:trace contextRef="#ctx0" brushRef="#br0">108 322 17008,'0'0'1842,"-10"7"480,2 1-1949,-1-1-1,1 1 1,1 0-1,-1 1 1,1 0-1,1 0 1,0 1-1,0-1 1,1 1-1,0 1 1,1-1-1,0 1 1,0-1-1,1 1 1,1 0-1,0 1 1,-1 20-1,3-29-372,1 0-1,-1 0 1,1 0-1,0 0 1,0 0-1,0 0 1,0 0 0,0-1-1,1 1 1,-1 0-1,1-1 1,0 1-1,0-1 1,0 1 0,0-1-1,0 0 1,0 0-1,1 0 1,-1 0-1,1 0 1,0-1 0,-1 1-1,1-1 1,0 0-1,0 1 1,0-1-1,0-1 1,0 1 0,0 0-1,0-1 1,0 1-1,0-1 1,0 0-1,5 0 1,0 0-28,0 0-1,1 0 1,-1-1-1,1 0 1,-1-1 0,0 0-1,0 0 1,0 0-1,0-1 1,0-1 0,0 1-1,7-6 1,2-5 17,-1 0 0,0-2 1,-2 0-1,1-1 0,-2 0 1,-1-1-1,0 0 0,-1-1 1,-1 0-1,0-1 0,-2 0 1,0-1-1,-2 0 0,0 0 1,4-29-1,-10 49 13,1 0 0,-1 0 1,0 0-1,1 0 0,-1 0 0,0 0 1,0 0-1,0 0 0,0 0 1,0 0-1,0 0 0,0-1 0,0 1 1,0 0-1,0 0 0,-1 0 0,1 0 1,0 0-1,-1 0 0,0-1 0,-11 18 88,-12 40 141,16-38-106,2 1 1,1 1-1,0-1 0,1 1 0,1 0 0,1 0 0,1 0 0,1 29 1,0-46-113,1 0 0,-1 0 0,0 0 0,1 0 1,0 0-1,0-1 0,-1 1 0,2 0 0,-1 0 0,0-1 1,0 1-1,1 0 0,0-1 0,-1 0 0,1 1 1,0-1-1,0 0 0,0 0 0,1 0 0,-1 0 0,0 0 1,1-1-1,-1 1 0,1-1 0,0 1 0,-1-1 1,1 0-1,0 0 0,0 0 0,0-1 0,0 1 0,0-1 1,0 1-1,0-1 0,-1 0 0,1 0 0,0 0 1,0-1-1,0 1 0,0-1 0,4 0 0,4-2 141,-1 0 0,1 0 0,-1-1 0,1 0 0,-1-1 0,0 0 0,-1-1-1,1 0 1,15-14 0,-1-4-81,0-2 0,-2-1 1,-1-1-1,-2-1 0,0 0 0,-2-2 0,-2 0 0,0 0 0,-2-2 0,-2 1 0,-1-2 0,10-55 0,-19 84-90,-1 0 0,1 0-1,-1-1 1,0 1-1,0 0 1,0 0-1,-2-7 1,2 12 12,0-1 1,0 1-1,0 0 1,-1-1-1,1 1 0,0 0 1,0 0-1,0-1 0,0 1 1,-1 0-1,1-1 1,0 1-1,0 0 0,0 0 1,-1-1-1,1 1 0,0 0 1,-1 0-1,1 0 1,0-1-1,0 1 0,-1 0 1,1 0-1,0 0 1,-1 0-1,1 0 0,0 0 1,-1-1-1,1 1 0,0 0 1,-1 0-1,1 0 1,0 0-1,-1 0 0,1 0 1,-1 1-1,-19 16-128,9-2 168,1 1-1,0 1 0,1 0 0,1 0 0,1 1 0,0 0 0,2 0 1,0 0-1,0 1 0,2 0 0,-2 33 0,4-23 30,0 0 1,2 1-1,2-1 0,0 1 0,2-1 1,17 55-1,-20-77-63,13 29 20,-15-34-20,1-1 1,-1 0-1,1 0 1,0 0-1,-1 1 0,1-1 1,0 0-1,0 0 0,0 0 1,0 0-1,0 0 0,0-1 1,0 1-1,0 0 0,0 0 1,0-1-1,1 1 0,-1 0 1,0-1-1,0 1 1,1-1-1,1 1 0,-2-5-3,0 1-1,0 0 1,0-1 0,0 1-1,-1-1 1,1 1-1,-1-1 1,0 1 0,0-1-1,0 1 1,-1-6 0,1 5-39,0-9-38,-1 1-1,-1-1 1,0 1 0,-1 0-1,0-1 1,-1 1 0,-6-14 0,-46-79 148,25 50 192,29 52-222,0-1 1,0 0 0,1 1 0,-1-1 0,1 0-1,0 0 1,0 0 0,0 0 0,0 0 0,1 0 0,0-5-1,0 7-28,0 1-1,1-1 1,-1 1-1,1-1 0,-1 1 1,1-1-1,0 1 1,0 0-1,0-1 1,-1 1-1,1 0 0,1 0 1,-1 0-1,0-1 1,0 1-1,0 1 1,0-1-1,1 0 0,-1 0 1,0 0-1,1 0 1,-1 1-1,1-1 1,-1 1-1,1-1 0,-1 1 1,1 0-1,-1-1 1,1 1-1,-1 0 1,3 0-1,108-4-2143,-26 3-2594,-23-6-4460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04.873"/>
    </inkml:context>
    <inkml:brush xml:id="br0">
      <inkml:brushProperty name="width" value="0.025" units="cm"/>
      <inkml:brushProperty name="height" value="0.025" units="cm"/>
    </inkml:brush>
  </inkml:definitions>
  <inkml:trace contextRef="#ctx0" brushRef="#br0">0 263 10314,'8'-15'913,"1"0"-545,75-128 2123,-70 122-58,1 0 1,26-26-1,-39 68 983,-5 28-2296,-2 0 0,-20 78 1,4-17-553,7-32-180,3-22 86,2 1 0,-1 96 0,10-153-471,0 1 1,-1-1 0,1 0-1,0 1 1,0-1 0,1 0-1,-1 1 1,0-1-1,0 0 1,0 1 0,0-1-1,0 0 1,0 1-1,0-1 1,0 0 0,1 0-1,-1 1 1,0-1-1,0 0 1,0 1 0,0-1-1,1 0 1,-1 0 0,0 0-1,0 1 1,1-1-1,-1 0 1,0 0 0,1 0-1,-1 1 1,0-1-1,0 0 1,1 0 0,-1 0-1,0 0 1,1 0-1,-1 0 1,0 0 0,1 0-1,-1 0 1,0 0-1,1 0 1,-1 0 0,0 0-1,1 0 1,-1 0 0,0 0-1,1 0 1,-1 0-1,0-1 1,1 1 0,-1 0-1,0 0 1,0 0-1,1 0 1,-1-1 0,0 1-1,0 0 1,1 0-1,-1-1 1,0 1 0,0 0-1,0 0 1,1-1-1,-1 1 1,0 0 0,0 0-1,0-1 1,0 0-1,18-19 108,-10 3-74,0-1-1,-2 0 1,0 0 0,0 0-1,-2-1 1,0 1 0,1-26 0,0-138 3,-6 130-22,3 63-54,0 1 0,0-1 0,1 0 0,1 0 0,-1 0 0,2-1 0,0 1 0,0-1 0,1 0 0,7 11-1,-9-17 41,-1 1 1,1-1-1,0 0 0,0 0 0,0 0 0,1 0 0,-1-1 0,1 1 0,0-1 0,0-1 0,8 4 0,-10-4 0,1-1-1,0-1 1,0 1 0,0 0 0,0-1-1,0 0 1,0 0 0,0 0-1,0-1 1,0 1 0,0-1 0,0 0-1,0 0 1,-1 0 0,1-1-1,0 1 1,-1-1 0,7-3 0,-4 0 9,0 0 0,0 0 0,0 0 1,-1-1-1,1 1 0,-2-1 0,1-1 0,-1 1 1,1 0-1,-2-1 0,1 0 0,-1 0 1,0 0-1,4-14 0,-5 11 3,1 0 1,-1-1-1,-1 1 1,0 0-1,0-1 1,-1 1-1,0 0 0,-1-1 1,0 1-1,-5-18 1,6 26-15,-1 0 0,1 0-1,-1 1 1,0-1 0,0 0 0,0 0 0,0 1 0,0-1 0,0 1 0,0-1 0,0 1 0,-1-1 0,-1-1 0,2 2-7,0 1 1,0-1 0,0 1 0,1 0-1,-1-1 1,0 1 0,0 0 0,0 0-1,0 0 1,0-1 0,1 1-1,-1 0 1,0 0 0,0 0 0,0 1-1,0-1 1,0 0 0,0 0-1,1 0 1,-1 1 0,-1-1 0,0 2-7,-1-1 1,1 1 0,0-1 0,0 1 0,0 0-1,0 0 1,0 0 0,0 0 0,1 0 0,-1 0-1,1 0 1,-1 1 0,1-1 0,0 1-1,0-1 1,0 1 0,-1 2 0,-1 10 9,0-1-1,0 0 1,2 1 0,-1 22 0,2-34 11,-1 0-1,1-1 1,0 1 0,1 0 0,-1 0 0,0 0 0,1-1-1,-1 1 1,1 0 0,0-1 0,0 1 0,0-1 0,0 1-1,0-1 1,1 1 0,-1-1 0,1 0 0,0 0 0,0 1-1,-1-1 1,1 0 0,0-1 0,1 1 0,-1 0 0,0-1 0,0 1-1,1-1 1,-1 0 0,1 1 0,5 0 0,-2-1 12,1 0 0,-1-1 0,1 1 0,0-2 0,-1 1 0,1-1 1,-1 0-1,1 0 0,-1-1 0,1 1 0,7-5 0,2-2 11,0 0 1,26-19-1,-5 2-51,-36 25 16,0-1 0,0 0 0,-1 1 0,1-1 0,0 1 0,0-1 1,0 1-1,0-1 0,0 1 0,-1-1 0,1 1 0,0 0 0,0 0 0,0-1 0,0 1 1,0 0-1,0 0 0,0 0 0,0 0 0,0 0 0,0 0 0,0 0 0,0 1 1,0-1-1,0 0 0,0 0 0,0 1 0,0-1 0,0 1 0,0-1 0,0 1 1,-1-1-1,1 1 0,0 0 0,0-1 0,-1 1 0,1 0 0,0-1 0,-1 1 0,1 0 1,0 0-1,-1 0 0,1-1 0,-1 1 0,1 1 0,1 6-8,1 0 0,-1 1-1,-1-1 1,2 16 0,2 13 94,-5-36-76,0 0-1,0 0 0,1 0 1,-1 1-1,1-1 0,-1 0 1,0 0-1,1 0 0,0 0 1,-1 0-1,1 0 0,0 0 1,-1 0-1,1 0 0,0 0 1,0-1-1,0 1 0,0 0 1,0 0-1,0-1 0,0 1 1,0 0-1,2 0 0,-2-1 11,0-1 1,0 1-1,0 0 0,0 0 1,0-1-1,0 1 0,0-1 1,0 1-1,0-1 0,0 1 0,0-1 1,0 0-1,0 1 0,0-1 1,-1 0-1,1 0 0,0 0 1,-1 1-1,2-3 0,3-5 87,0 0 1,0 0-1,-1-1 0,4-12 0,-3 6-105,-1-1 0,-1 0 0,0 1 0,-1-1 0,0-19 0,-2 27 0,0 0 0,-1-1 0,1 1 0,-2-1 0,1 1 0,-1 0 0,0 0 0,-1 0 0,0 0 0,0 0 0,-7-9 0,3 8 34,5 13 0,15 16-374,30 7-4828,-11-19-4590,-14-7-2942</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05.921"/>
    </inkml:context>
    <inkml:brush xml:id="br0">
      <inkml:brushProperty name="width" value="0.025" units="cm"/>
      <inkml:brushProperty name="height" value="0.025" units="cm"/>
    </inkml:brush>
  </inkml:definitions>
  <inkml:trace contextRef="#ctx0" brushRef="#br0">0 69 20307,'0'0'5317,"100"-14"-3427,-33-2-224,13-3-481,6 5-833,1 8-320,-1 6-32,-8 11-1313,-6 13-2691,-14 1-2947</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06.603"/>
    </inkml:context>
    <inkml:brush xml:id="br0">
      <inkml:brushProperty name="width" value="0.025" units="cm"/>
      <inkml:brushProperty name="height" value="0.025" units="cm"/>
    </inkml:brush>
  </inkml:definitions>
  <inkml:trace contextRef="#ctx0" brushRef="#br0">1 95 16528,'0'0'10201,"8"12"-9261,-7-10-892,6 7 52,-1 0-1,0 0 0,-1 1 1,0 0-1,-1 0 1,0 0-1,5 21 0,-6-19-54,-1 4 1,1-1 0,1 1 0,1-1 0,0 0 1,9 17-1,-13-30 18,0 1 1,0-1-1,1 0 1,-1 1 0,1-1-1,0 0 1,-1 0-1,1 0 1,0 0 0,0-1-1,0 1 1,1 0-1,-1-1 1,0 0-1,0 1 1,1-1 0,-1 0-1,1 0 1,-1 0-1,1-1 1,0 1-1,-1-1 1,1 1 0,0-1-1,-1 0 1,1 0-1,0 0 1,-1 0 0,1 0-1,0-1 1,-1 1-1,1-1 1,-1 0-1,1 0 1,-1 0 0,1 0-1,-1 0 1,4-2-1,3-3 15,-1 0 0,1 0-1,-1-1 1,-1 0-1,1 0 1,-1 0 0,0-1-1,-1-1 1,0 1 0,0-1-1,8-18 1,-7 13-20,0-1 0,-1 1 0,-1-1-1,-1 0 1,0-1 0,-1 1 0,1-21 0,-3 30-59,-1-1 0,-1 1 0,1 0 0,-1 0 0,0 0 0,0 0 0,-1 0 0,0 0 0,0 0 0,-5-9 0,6 13 0,0-1 0,-1 1 0,1 0 0,-1 0 0,0 0 0,1 1 0,-1-1 0,0 0 0,0 1 0,0-1 0,-1 1 0,1-1 0,0 1 0,0 0 0,-1 0 0,1 0 0,-1 0 0,1 1 0,-1-1 0,1 1 0,-1-1 0,1 1 0,-1 0 0,1 0 0,-1 0 0,0 0 0,-4 1 0,6 0-2,0-1 0,-1 1 0,1 0 0,0-1-1,0 1 1,0 0 0,0 0 0,0 0 0,0-1 0,0 1 0,0 0 0,0 0 0,0 1-1,0-1 1,1 0 0,-1 0 0,0 0 0,1 0 0,-1 1 0,1-1 0,-1 0 0,1 1-1,0-1 1,-1 0 0,1 1 0,0-1 0,0 0 0,0 1 0,0-1 0,1 3 0,-1-3-18,0 1 0,0-1 1,0 1-1,0-1 0,0 1 1,0-1-1,1 0 0,-1 1 1,1-1-1,-1 1 0,1-1 1,-1 0-1,1 1 0,0-1 1,0 0-1,0 0 1,0 0-1,0 1 0,0-1 1,0 0-1,0 0 0,0 0 1,0-1-1,0 1 0,1 0 1,-1 0-1,0-1 0,3 2 1,3-1-920,0-1 1,1 1 0,-1-1-1,1-1 1,-1 1 0,0-1-1,0-1 1,1 1 0,-1-1 0,0-1-1,0 1 1,8-5 0,10-8-5415</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07.414"/>
    </inkml:context>
    <inkml:brush xml:id="br0">
      <inkml:brushProperty name="width" value="0.025" units="cm"/>
      <inkml:brushProperty name="height" value="0.025" units="cm"/>
    </inkml:brush>
  </inkml:definitions>
  <inkml:trace contextRef="#ctx0" brushRef="#br0">140 76 11115,'0'0'14451,"-3"9"-13507,1-3-647,-15 34 1817,16-38-2052,0 0 0,0 0 0,-1-1 1,1 1-1,-1 0 0,1-1 0,-1 1 1,1-1-1,-1 0 0,0 0 0,0 1 1,1-1-1,-1 0 0,0 0 0,0-1 1,0 1-1,0 0 0,0-1 0,0 1 1,-1-1-1,-3 1 0,6-1-89,13-42-224,-13 32 266,-5 11 24,-13 18 82,-17 37 94,10 12 71,24-62-238,0 0-1,0-1 0,0 1 0,0 0 1,1 0-1,0 0 0,0-1 0,1 1 1,-1 0-1,3 8 0,-2-13-43,0 1-1,-1-1 0,1 0 0,0 0 1,0 0-1,0 1 0,0-1 1,0 0-1,0 0 0,0 0 1,0 0-1,0-1 0,0 1 1,1 0-1,-1 0 0,0-1 1,0 1-1,1-1 0,-1 1 1,1-1-1,-1 0 0,0 1 0,1-1 1,-1 0-1,1 0 0,-1 0 1,1 0-1,-1 0 0,1 0 1,-1 0-1,0-1 0,1 1 1,-1-1-1,2 0 0,2 0 26,-1 0-1,1-1 1,-1 0-1,1 0 0,-1 0 1,0 0-1,0-1 1,0 1-1,5-5 1,-1-2 6,-1 0 0,1-1 1,-2 0-1,1-1 1,-2 1-1,1-1 0,-1-1 1,-1 1-1,0 0 1,3-15-1,10-27 419,-17 52-452,1 1-1,-1-1 1,0 0 0,0 1-1,0-1 1,1 0 0,-1 1-1,0-1 1,1 1 0,-1-1-1,1 0 1,-1 1 0,0-1-1,1 1 1,-1-1 0,1 1-1,0 0 1,-1-1-1,1 1 1,-1-1 0,1 1-1,0 0 1,-1 0 0,1-1-1,-1 1 1,1 0 0,0 0-1,0 0 1,-1 0 0,1 0-1,1-1 1,18 15-39,-15-9 28,-1 1 0,1-1 0,-1 1 0,-1 0 1,5 9-1,-5-3 23,0 0 1,0 0-1,-1-1 1,-1 1-1,0 1 1,-1 13-1,0-24 66,0-43 91,1-158-171,-1 199 0,0-1 0,0 1 0,0-1 0,1 1 0,-1 0 0,0-1 0,0 1 0,1-1 0,-1 1 0,0-1 0,1 1 0,-1 0 0,0-1 0,1 1 0,-1 0 0,1-1 0,-1 1 0,1 0 0,-1 0 0,1-1 0,-1 1 0,0 0 0,1 0 0,-1 0 0,1 0 0,0 0 0,-1 0 0,1-1 0,-1 1 0,1 0 0,-1 0 0,1 1 0,-1-1 0,1 0 0,-1 0 0,1 0 0,-1 0 0,1 1 0,23 4 0,-21-4 0,20 4-1256,0-2 0,26 2 0,-40-4 570,0-1 0,0 0-1,0-1 1,0 0-1,0 0 1,0-1-1,0 0 1,13-5 0,-3-6-4653,-4-7-1958</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07.739"/>
    </inkml:context>
    <inkml:brush xml:id="br0">
      <inkml:brushProperty name="width" value="0.025" units="cm"/>
      <inkml:brushProperty name="height" value="0.025" units="cm"/>
    </inkml:brush>
  </inkml:definitions>
  <inkml:trace contextRef="#ctx0" brushRef="#br0">65 1 17200,'0'0'2782,"-5"9"-450,-7 24-1370,0 0-1,3 1 1,0 0-1,3 1 1,0 0-1,3 0 1,1 0-1,4 64 1,-2-95-931,1 0 0,0 1 0,0-1 0,1 0 0,-1 0-1,1 0 1,0 0 0,0 0 0,0 0 0,4 4 0,-6-8-26,1 1 0,-1 0 0,1 0 0,0 0 0,-1-1 0,1 1 0,0 0 0,0-1 0,0 1-1,0-1 1,-1 1 0,1-1 0,0 1 0,0-1 0,0 0 0,0 1 0,0-1 0,0 0 0,0 0 0,0 0 0,0 0 0,0 0 0,0 0 0,0 0 0,0 0 0,0 0 0,0 0-1,0 0 1,0-1 0,0 1 0,0 0 0,0-1 0,0 1 0,0-1 0,0 1 0,0-1 0,-1 0 0,1 1 0,0-1 0,0 0 0,-1 1 0,1-1 0,0 0 0,-1 0-1,1 0 1,-1 1 0,1-1 0,-1 0 0,1-2 0,7-10 23,-1 0 0,-1-1 0,0 0 0,-1 0 0,5-21 0,-6 19-34,1 0 0,1 0 0,14-28 0,-21 48-23,0 0-1,0 1 0,1-1 0,0 0 1,0 0-1,0 1 0,1 6 1,0 15 53,-4-1-8,-8 107 0,11-131-61,0-1 0,0 1-1,-1-1 1,1 1 0,0-1 0,0 1 0,1 0 0,-1-1 0,0 1-1,0-1 1,0 1 0,0 0 0,0-1 0,1 1 0,-1-1 0,0 1-1,0-1 1,1 1 0,-1-1 0,1 1 0,-1-1 0,0 0 0,1 1-1,-1-1 1,1 1 0,-1-1 0,1 0 0,-1 1 0,1-1 0,-1 0-1,1 0 1,-1 1 0,2-1 0,20-6-3341,19-24-5493,-14 2 1891</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08.194"/>
    </inkml:context>
    <inkml:brush xml:id="br0">
      <inkml:brushProperty name="width" value="0.025" units="cm"/>
      <inkml:brushProperty name="height" value="0.025" units="cm"/>
    </inkml:brush>
  </inkml:definitions>
  <inkml:trace contextRef="#ctx0" brushRef="#br0">138 0 18033,'-11'7'2947,"1"0"-2195,-61 45 4543,67-49-5080,0 0-1,0 0 1,1 1-1,-1-1 1,1 1-1,0 0 1,0 0-1,0 0 1,1 0 0,0 1-1,0-1 1,0 1-1,0 0 1,0-1-1,1 1 1,-1 5-1,2-9-214,1 0-1,-1-1 0,1 1 1,-1-1-1,1 1 0,0-1 1,-1 1-1,1-1 0,0 1 1,-1-1-1,1 0 1,0 1-1,-1-1 0,1 0 1,0 1-1,0-1 0,-1 0 1,1 0-1,0 0 0,0 0 1,-1 0-1,1 0 0,0 0 1,0 0-1,-1 0 0,1 0 1,0 0-1,0 0 0,-1-1 1,1 1-1,0 0 0,1-1 1,28-8-21,-20 1-66,1 0 0,-2-1 1,1 0-1,-1-1 0,12-15 1,21-22-948,-42 46 1022,1 1 0,-1 0-1,0-1 1,0 1 0,1-1 0,-1 1-1,0 0 1,1-1 0,-1 1 0,1 0-1,-1 0 1,0-1 0,1 1 0,-1 0-1,1 0 1,-1-1 0,1 1 0,-1 0 0,0 0-1,1 0 1,-1 0 0,1 0 0,-1 0-1,1 0 1,-1 0 0,1 0 0,-1 0-1,1 0 1,-1 0 0,1 0 0,-1 0-1,1 0 1,-1 0 0,1 0 0,-1 1-1,1-1 1,-1 0 0,0 0 0,1 1-1,0-1 1,4 25-93,-11 42 463,5-59-274,0-8-81,0 6 83,1 0 1,-1-1-1,1 1 0,0 0 1,0-1-1,2 10 0,-1-14-75,-1 0 1,1 1-1,-1-1 0,1 0 0,-1 0 1,1 0-1,0 0 0,-1-1 0,1 1 1,0 0-1,0 0 0,0 0 0,0 0 1,-1-1-1,1 1 0,0-1 0,0 1 1,1 0-1,-1-1 0,0 0 0,0 1 1,0-1-1,0 0 0,0 1 0,0-1 1,1 0-1,-1 0 0,0 0 0,0 0 1,0 0-1,0 0 0,1 0 0,-1-1 1,0 1-1,0 0 0,0-1 0,0 1 1,2-2-1,7-1 4,-1-2-1,1 0 1,-1 0 0,0 0-1,-1-1 1,0-1 0,0 1-1,0-1 1,0-1 0,10-14-1,-11 14-85,0 0-1,0 0 1,1 1 0,-1 0-1,2 0 1,-1 1-1,1 0 1,0 1-1,0-1 1,15-4-1,-24 10 72,1 0-1,0 0 1,-1 0-1,1 0 1,-1 0-1,1 0 1,0 1-1,-1-1 1,1 0-1,-1 0 1,1 1-1,-1-1 1,1 1-1,0-1 0,-1 0 1,0 1-1,1-1 1,-1 1-1,1-1 1,-1 1-1,1-1 1,-1 1-1,0-1 1,0 1-1,1 0 1,-1-1-1,0 1 1,0-1-1,1 1 1,-1 0-1,0-1 0,0 1 1,0 0-1,0-1 1,0 1-1,0 0 1,0-1-1,0 1 1,0-1-1,-1 1 1,1 0-1,0 0 1,-3 32 300,-5 1 22,5-28-220,1 1-1,0 0 0,1 0 0,-1 0 1,1 0-1,1 0 0,-1 0 0,1 0 1,1 0-1,0 8 0,0-14-101,-1-1 0,1 1 0,0 0 0,-1-1 0,1 1 0,0-1 0,-1 1 0,1-1 0,0 1 0,0-1 0,0 0 0,-1 1 0,1-1 0,0 0 0,0 0 0,0 1 0,0-1 0,0 0 0,0 0-1,-1 0 1,1 0 0,0 0 0,0 0 0,0-1 0,0 1 0,0 0 0,0 0 0,-1-1 0,1 1 0,0 0 0,0-1 0,0 1 0,-1-1 0,1 1 0,0-1 0,-1 1 0,1-1 0,1 0 0,29-20-1312,-7-2-1935,-1-1-3291,0-6-4251</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08.648"/>
    </inkml:context>
    <inkml:brush xml:id="br0">
      <inkml:brushProperty name="width" value="0.025" units="cm"/>
      <inkml:brushProperty name="height" value="0.025" units="cm"/>
    </inkml:brush>
  </inkml:definitions>
  <inkml:trace contextRef="#ctx0" brushRef="#br0">175 180 12043,'0'0'9940,"-9"0"-7003,2 0-2768,1 1 0,0 0 1,0 0-1,0 0 1,0 1-1,0 0 1,0 0-1,0 1 0,0-1 1,1 1-1,-1 0 1,1 1-1,0-1 0,0 1 1,0 0-1,1 0 1,-1 1-1,-3 5 1,-33 43 1133,39-50-1222,0 0 0,0 1 1,1-1-1,-1 0 1,1 1-1,-1 0 0,1-1 1,0 1-1,1 0 0,-1-1 1,1 1-1,-1 0 1,1 0-1,0-1 0,1 5 1,0-6-79,-1-1 0,1 0 0,0-1 0,-1 1 0,1 0 1,0 0-1,0 0 0,0 0 0,0-1 0,-1 1 0,1 0 0,0-1 1,0 1-1,1 0 0,-1-1 0,0 1 0,0-1 0,0 0 0,0 1 1,0-1-1,0 0 0,1 0 0,-1 0 0,0 0 0,0 0 1,0 0-1,2 0 0,33-5 74,-26 2-79,0-1 0,-1-1 0,1 0-1,-1 0 1,0-1 0,-1 0 0,1-1 0,-1 0-1,0 0 1,-1-1 0,0 1 0,8-12 0,5-10-108,0-1 0,20-41 1,-26 43 110,0 0 1,17-56 0,-73 163 110,31-57 121,1 0 0,1 0 0,0 1 0,2 0 1,1 0-1,1 1 0,0-1 0,0 35 0,5-56-273,0 1 0,0-1-1,0 0 1,0 0 0,1 1 0,-1-1 0,1 0-1,0 0 1,-1 0 0,1 1 0,0-1-1,0 0 1,0 0 0,1 0 0,-1 0 0,0-1-1,1 1 1,0 0 0,-1-1 0,1 1 0,0-1-1,-1 1 1,1-1 0,0 0 0,0 0 0,0 1-1,0-2 1,1 1 0,-1 0 0,4 1-1,-3-2-118,0 1 0,1-1-1,-1 0 1,0 0 0,0 0-1,0 0 1,1-1 0,-1 1-1,0-1 1,0 0 0,0 0-1,0 0 1,0 0 0,0 0-1,0-1 1,-1 1 0,1-1-1,0 0 1,-1 0 0,1 0-1,-1 0 1,3-3 0,16-26-6045,-3-7-2252</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09.144"/>
    </inkml:context>
    <inkml:brush xml:id="br0">
      <inkml:brushProperty name="width" value="0.025" units="cm"/>
      <inkml:brushProperty name="height" value="0.025" units="cm"/>
    </inkml:brush>
  </inkml:definitions>
  <inkml:trace contextRef="#ctx0" brushRef="#br0">47 39 13132,'0'0'15503,"9"6"-14889,-8-5-600,4 2 24,-1 0 1,1 0 0,0 0 0,0-1-1,1 1 1,6 1 0,-10-4-34,-1 1 0,0-1 0,0 0 0,1 0 0,-1 0 0,0 0 0,0 0 0,1 0 0,-1 0 0,0 0 1,0-1-1,1 1 0,-1 0 0,0-1 0,0 1 0,0-1 0,0 1 0,0-1 0,1 0 0,-1 0 0,0 1 0,0-1 0,-1 0 0,1 0 0,0 0 0,0 0 0,0 0 1,-1 0-1,1 0 0,0 0 0,-1 0 0,1 0 0,-1 0 0,1-1 0,-1 1 0,1 0 0,-1 0 0,0-1 0,0 1 0,0 0 0,0 0 0,0-1 0,0 1 0,0-2 0,0 2-8,0-1 0,0 1 0,0 0-1,1 0 1,-1 0 0,-1 0-1,1-1 1,0 1 0,0 0-1,0 0 1,-1 0 0,1 0-1,0 0 1,-1 0 0,1 0-1,-1 0 1,1 0 0,-1 0-1,0 0 1,1 0 0,-1 0 0,0 0-1,0 0 1,0 0 0,0 1-1,1-1 1,-1 0 0,0 1-1,0-1 1,0 1 0,0-1-1,-1 1 1,1-1 0,0 1-1,0 0 1,0-1 0,0 1-1,0 0 1,0 0 0,-1 0 0,1 0-1,0 0 1,0 0 0,0 0-1,0 1 1,0-1 0,-1 0-1,-1 1 1,-2 0-7,1 1 1,-1-1 0,0 1-1,0 0 1,1 0-1,-1 0 1,1 0-1,0 1 1,0 0-1,-6 5 1,5-2 81,0 0 0,0 1 0,1 0 0,0-1 0,0 2 0,1-1 0,-1 0 0,-1 9 0,4-15-63,1 1-1,-1-1 1,1 1-1,-1-1 1,1 1 0,-1 0-1,1-1 1,0 1-1,0 0 1,0-1 0,0 1-1,0-1 1,0 1-1,0 0 1,1-1 0,-1 1-1,0-1 1,1 1 0,-1-1-1,1 1 1,0-1-1,0 1 1,-1-1 0,1 1-1,0-1 1,0 0-1,0 0 1,0 1 0,1-1-1,-1 0 1,0 0-1,0 0 1,1 0 0,-1 0-1,1-1 1,-1 1-1,0 0 1,1 0 0,0-1-1,-1 1 1,1-1-1,-1 0 1,1 1 0,1-1-1,7 1 6,0-1 0,0 0 0,0 0 1,-1-1-1,1 0 0,0-1 0,0 0 0,-1-1 0,16-6 0,0-2-32,0-2 0,24-17 0,37-19-101,-85 48 115,1 0-1,0 0 0,-1 0 1,1 0-1,0 1 0,-1-1 1,1 0-1,0 1 0,0-1 1,-1 1-1,1 0 0,0 0 1,0 0-1,0 0 0,0 0 1,-1 0-1,1 0 1,0 0-1,0 1 0,2 0 1,-3 0 8,-1 0 0,1 0 0,0 0 0,-1 0 0,1 0 0,-1 0 0,0 0 0,1 0 0,-1 0 0,0 0 1,1 0-1,-1 0 0,0 1 0,0-1 0,0 0 0,0 0 0,0 0 0,0 0 0,0 0 0,-1 1 0,1-1 1,0 0-1,-1 1 0,-4 14 220,-1 0 0,-1 0 0,-10 17 0,11-21 134,5-10-312,-4 5 75,2 1 0,-1-1 0,1 1 0,0 0 0,1 0 0,0 0 0,-2 15 0,4-23-121,0 1 0,0-1 0,0 1 0,0-1 0,0 0 0,0 1 0,0-1 0,0 1 0,0-1 0,0 1 0,0-1 0,1 0 0,-1 1 0,0-1 0,0 0 0,0 1 0,1-1 0,-1 1 0,0-1 0,1 0 0,-1 0 0,0 1 0,1-1 0,-1 0 0,0 1 0,1-1 0,-1 0 0,0 0 0,1 0 0,-1 1 0,1-1 0,-1 0 0,0 0 0,1 0 0,-1 0 0,1 0 0,22-4 0,19-15 0,45-49-151,-56 42-46,63-39 0,-94 64 185,1 1-1,-1-1 0,1 1 0,-1-1 1,1 1-1,-1 0 0,1-1 0,-1 1 1,1 0-1,-1-1 0,1 1 0,-1 0 1,1 0-1,-1 0 0,1-1 0,0 1 0,-1 0 1,1 0-1,-1 0 0,1 0 0,0 0 1,-1 0-1,1 0 0,0 0 0,-1 0 1,1 0-1,-1 1 0,1-1 0,-1 0 0,1 0 1,0 1-1,-1-1 0,1 0 0,-1 1 1,1-1-1,-3 24-40,-26 36 282,26-56-239,-1 0-84,1 1-1,-1-1 1,1 1 0,0 0-1,1 0 1,-1 0 0,1 0-1,0 0 1,0 0 0,0 0-1,1 0 1,0 0 0,0 0 0,1 6-1,0-11-458,0 0 0,0 1 0,0-1 0,0 0 0,1 1 0,-1-1-1,0 0 1,0 0 0,0 0 0,1 0 0,-1 0 0,0 0 0,0-1 0,0 1-1,0 0 1,0 0 0,2-1 0,17-9-9275</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15.517"/>
    </inkml:context>
    <inkml:brush xml:id="br0">
      <inkml:brushProperty name="width" value="0.025" units="cm"/>
      <inkml:brushProperty name="height" value="0.025" units="cm"/>
    </inkml:brush>
  </inkml:definitions>
  <inkml:trace contextRef="#ctx0" brushRef="#br0">158 244 15631,'0'0'2744,"-3"-10"-358,2 4-1948,-1 0-1,-1 0 1,1 0-1,-1 0 1,0 0 0,0 0-1,-5-6 1,6 10-354,1 0-1,-1 1 1,1 0-1,-1-1 1,1 1-1,-1 0 1,0-1-1,1 1 1,-1 0 0,0 0-1,0 0 1,0 1-1,0-1 1,0 0-1,0 1 1,0-1-1,0 1 1,0 0 0,0 0-1,0 0 1,0 0-1,0 0 1,0 0-1,0 0 1,0 1 0,0-1-1,0 1 1,0-1-1,0 1 1,0 0-1,0 0 1,0 0-1,-3 2 1,0 1 57,0 0 0,0 0 1,0 1-1,1 0 0,0 0 0,-1 0 1,2 0-1,-1 1 0,1 0 0,0 0 0,0-1 1,0 2-1,1-1 0,0 0 0,0 0 1,1 1-1,0-1 0,0 1 0,0-1 0,1 1 1,0 6-1,0-11-124,0-1 0,1 1 0,-1 0-1,0-1 1,1 1 0,-1-1 0,1 1 0,-1-1 0,1 1 0,0-1 0,0 0-1,-1 1 1,1-1 0,0 0 0,0 0 0,1 1 0,-1-1 0,0 0 0,0 0-1,0 0 1,1 0 0,1 0 0,1 1 0,0 0 0,0-1 1,0 1-1,0-1 0,0 0 0,0-1 0,1 1 0,5 0 1,3-1 6,-1-1 0,1 0 1,0-1-1,-1 0 0,14-4 1,-6-2-87,0-2 1,-1 0 0,0 0 0,0-2-1,-1 0 1,0-2 0,-1 0 0,-1 0-1,-1-2 1,0 0 0,0 0 0,-2-2 0,0 1-1,-1-2 1,-1 0 0,11-26 0,-19 40 70,-1 0 0,0-1 1,-1 1-1,1 0 0,-1-1 1,0 1-1,0-11 0,-1 16-7,0 0 0,0-1 0,0 1-1,0 0 1,0-1 0,0 1 0,0 0-1,0 0 1,0-1 0,0 1 0,0 0 0,0-1-1,0 1 1,-1 0 0,1 0 0,0-1-1,0 1 1,0 0 0,0 0 0,-1 0 0,1-1-1,0 1 1,0 0 0,-1 0 0,1 0-1,0-1 1,0 1 0,-1 0 0,1 0-1,0 0 1,0 0 0,-1 0 0,1 0 0,0-1-1,0 1 1,-1 0 0,1 0 0,0 0-1,-1 0 1,-14 6 70,-12 13 15,17-8-95,0 0-1,1 0 1,0 0 0,1 2-1,0-1 1,1 1 0,0 0-1,1 0 1,0 0 0,1 1 0,1 0-1,0 0 1,1 1 0,1-1-1,0 0 1,1 1 0,1 26-1,0-38-181,1 1-1,-1-1 0,1 1 1,0-1-1,0 0 1,1 0-1,-1 1 0,0-1 1,1 0-1,0 0 0,0-1 1,0 1-1,0 0 0,0-1 1,1 1-1,-1-1 1,1 1-1,-1-1 0,1 0 1,0 0-1,0 0 0,5 2 1,-2-2-673,1 0 0,-1 0 1,1 0-1,0-1 0,0 1 0,0-2 1,0 1-1,-1-1 0,1 0 1,11-1-1,17-7-6146</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09.627"/>
    </inkml:context>
    <inkml:brush xml:id="br0">
      <inkml:brushProperty name="width" value="0.025" units="cm"/>
      <inkml:brushProperty name="height" value="0.025" units="cm"/>
    </inkml:brush>
  </inkml:definitions>
  <inkml:trace contextRef="#ctx0" brushRef="#br0">11 5 23158,'0'0'8717,"-1"8"-7942,1-6-758,1 28 88,-1-29-105,0-1-1,1 1 1,-1 0-1,0-1 0,1 1 1,-1-1-1,0 1 0,1 0 1,-1-1-1,1 1 0,-1-1 1,1 1-1,-1-1 0,1 1 1,0-1-1,-1 0 1,1 1-1,0-1 0,-1 0 1,1 1-1,0-1 0,-1 0 1,1 0-1,0 1 0,-1-1 1,1 0-1,0 0 0,0 0 1,-1 0-1,1 0 1,0 0-1,0 0 0,-1-1 1,1 1-1,0 0 0,-1 0 1,1 0-1,0-1 0,-1 1 1,1 0-1,0-1 0,-1 1 1,1-1-1,0 1 1,-1 0-1,1-1 0,-1 1 1,1-1-1,0-1 0,1 1-142,-1-1 0,1 1 0,-1-1 0,0 0 0,1 1 0,-1-1-1,0 0 1,0 0 0,0 0 0,0 0 0,0 0 0,-1 0 0,1 0 0,-1 0 0,1 0-1,-1 0 1,0 0 0,0 0 0,1 0 0,-2-4 0,1 6 122,0 0 1,0-1-1,0 1 0,-1 0 1,1-1-1,0 1 1,0 0-1,-1-1 0,1 1 1,0 0-1,0 0 1,-1-1-1,1 1 1,0 0-1,-1 0 0,1 0 1,0-1-1,-1 1 1,1 0-1,0 0 0,-1 0 1,1 0-1,0 0 1,-1 0-1,1-1 0,-1 1 1,1 0-1,0 0 1,-1 0-1,1 0 1,-1 1-1,1-1 0,0 0 1,-1 0-1,1 0 1,0 0-1,-1 0 0,1 0 1,-1 1-1,1-1 1,0 0-1,0 0 0,-1 0 1,1 1-1,0-1 1,-1 0-1,1 0 1,0 1-1,-1 0 0,-17 12 47,15-9 75,0 1 0,0 0-1,1 0 1,-1 0 0,1 1 0,1-1-1,-1 0 1,1 1 0,0 0 0,-1 6-1,2-10-61,0 0-1,-1 0 1,1 1 0,0-1-1,0 0 1,0 0-1,0 0 1,1 0-1,-1 0 1,1 0-1,-1 0 1,1 1 0,0-1-1,0 0 1,-1-1-1,1 1 1,1 0-1,-1 0 1,0 0-1,0-1 1,1 1-1,-1 0 1,1-1 0,-1 1-1,1-1 1,0 0-1,0 0 1,3 2-1,3 0-16,0-1 0,0 0 0,1-1 0,-1 0 0,1 0 0,-1-1 0,1 0 0,-1 0 0,1-1 0,-1 0 0,0 0 0,15-6 0,4-2-217,0-2 0,37-21-1,17-7-54,-80 39 262,-1-1-1,0 1 0,1-1 1,0 1-1,-1 0 0,1-1 0,-1 1 1,1 0-1,-1 0 0,1 0 0,0-1 1,-1 1-1,1 0 0,-1 0 1,1 0-1,0 0 0,-1 0 0,1 0 1,0 0-1,-1 0 0,1 0 0,0 0 1,-1 1-1,1-1 0,-1 0 1,1 0-1,-1 1 0,1-1 0,0 0 1,-1 0-1,1 1 0,-1-1 1,1 1-1,-1-1 0,1 1 0,-1-1 1,0 0-1,1 1 0,-1-1 0,0 1 1,1 0-1,-1-1 0,0 1 1,1-1-1,-1 1 0,0-1 0,0 1 1,0 0-1,0-1 0,0 1 0,0 0 1,0-1-1,0 1 0,0-1 1,0 1-1,0 0 0,0-1 0,0 1 1,0 0-1,0-1 0,-1 1 0,1 0 1,-19 58 1170,7-20-715,11-38-467,1 0 0,0 0 0,0 1 0,0-1 0,0 0 0,0 0 0,0 0 0,1 0 0,-1 0 0,0 0 0,0 1 0,1-1 0,-1 0 0,1 0 0,-1 0 0,1 0 0,-1 0 0,1 0 0,0 0 0,0-1 0,-1 1 0,1 0 0,0 0 0,0 0 0,0-1 0,0 1 0,0-1 0,0 1 0,0 0 0,1 0 0,2 0 0,0 0 0,-1 0 0,1-1 0,0 1 0,0-1 0,0 0 0,0 0 0,0 0 0,5-1 0,10-2 0,0-1 0,32-11 0,-29 7-165,-6 1-279,0 1 0,1 1-1,-1 0 1,1 1-1,0 1 1,0 1 0,1 0-1,20 1 1,-37 2 447,0-1 0,-1 0 0,1 1 0,-1-1 0,1 1 0,0-1 0,-1 1 0,1-1 1,-1 1-1,1-1 0,-1 1 0,0 0 0,1-1 0,-1 1 0,0 0 0,1-1 0,-1 1 0,0 0 0,0-1 0,1 1 0,-1 0 0,0-1 0,0 1 0,0 0 0,0 0 0,0-1 0,0 1 1,0 0-1,0 0 0,0-1 0,-1 2 0,-2 13-1231,-1-6-3306,-6-3-5849</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10.551"/>
    </inkml:context>
    <inkml:brush xml:id="br0">
      <inkml:brushProperty name="width" value="0.025" units="cm"/>
      <inkml:brushProperty name="height" value="0.025" units="cm"/>
    </inkml:brush>
  </inkml:definitions>
  <inkml:trace contextRef="#ctx0" brushRef="#br0">5 241 13997,'0'0'11163,"0"11"-10298,-4 377 1569,16-437-529,0 10-1600,-4-25-205,-2 0-1,-5-111 1,-1 168-98,0 4-4,0-1-1,0 1 1,0-1-1,0 1 1,0 0-1,0-1 1,-1 1-1,0-1 1,0 1-1,0 0 1,0-1-1,0 1 1,-1 0-1,1 0 1,-1 0-1,0 0 1,-3-3-1,5 6-1,0 0-1,-1 0 1,1 0-1,-1 0 1,1 1-1,0-1 1,-1 0 0,1 0-1,-1 0 1,1 1-1,0-1 1,-1 0-1,1 0 1,0 1-1,-1-1 1,1 0-1,0 1 1,0-1-1,-1 1 1,1-1-1,0 0 1,0 1-1,0-1 1,0 1 0,-1-1-1,1 0 1,0 1-1,0-1 1,0 1-1,0-1 1,0 0-1,0 1 1,0-1-1,0 1 1,0-1-1,0 1 1,0-1-1,1 1 1,-2 23-70,1-22 66,0 2-10,0 1-1,0-1 1,0 0-1,1 1 1,0-1-1,0 1 1,0-1-1,1 0 1,-1 0-1,1 1 1,0-1-1,0 0 1,1-1-1,-1 1 1,4 4-1,-4-7 18,0 1-1,0 0 1,0-1 0,1 1 0,-1-1-1,0 0 1,1 1 0,-1-1-1,1 0 1,0-1 0,-1 1-1,1 0 1,0-1 0,-1 1 0,1-1-1,0 0 1,0 0 0,-1 0-1,1-1 1,0 1 0,-1 0-1,1-1 1,0 0 0,-1 1 0,1-1-1,4-3 1,2 0 27,-1-1-1,1 0 1,-1-1 0,-1 0-1,1 0 1,-1-1 0,0 1-1,9-13 1,44-65 191,-49 69-187,-2-1 1,0 1-1,-1-2 0,-1 1 0,0-1 0,-1 0 0,4-21 0,-32 88-292,-24 144 317,41-166-71,1 0 0,2 0-1,1 0 1,1 1 0,4 28-1,-3-54-72,-1 0 0,1 0-1,0 0 1,0 0-1,0 0 1,0 0-1,0 0 1,1 0-1,-1 0 1,1-1-1,0 1 1,0-1 0,0 1-1,0-1 1,0 0-1,0 0 1,1 0-1,-1 0 1,1 0-1,3 2 1,-2-2-338,0-1 0,0 1 0,0-1 0,-1 0-1,1 0 1,0-1 0,0 1 0,0-1 0,0 0 0,0 0 0,0 0 0,0-1-1,0 1 1,0-1 0,7-2 0,26-16-6112</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10.940"/>
    </inkml:context>
    <inkml:brush xml:id="br0">
      <inkml:brushProperty name="width" value="0.025" units="cm"/>
      <inkml:brushProperty name="height" value="0.025" units="cm"/>
    </inkml:brush>
  </inkml:definitions>
  <inkml:trace contextRef="#ctx0" brushRef="#br0">120 1 19731,'-10'11'1873,"-2"0"-1267,-45 50 3289,52-56-3578,0 1 1,1 0 0,0 0-1,0 0 1,0 1-1,1-1 1,0 1 0,0 0-1,-2 10 1,5-17-320,0 0-1,0 1 1,0-1-1,0 0 1,0 0-1,0 1 1,0-1-1,0 0 1,0 0 0,0 1-1,0-1 1,0 0-1,0 0 1,0 0-1,1 1 1,-1-1 0,0 0-1,0 0 1,0 1-1,0-1 1,1 0-1,-1 0 1,0 0-1,0 0 1,0 1 0,1-1-1,-1 0 1,0 0-1,0 0 1,0 0-1,1 0 1,-1 0-1,0 0 1,0 0 0,1 0-1,-1 0 1,0 1-1,0-1 1,1 0-1,-1 0 1,0-1-1,1 1 1,17-2-12,14-10-86,-19 8-1,1 0 0,-1 0 0,1 2 0,0-1 0,0 2 0,0 0 0,0 0 0,0 2 0,0 0 0,0 0 0,0 1 0,0 1 0,19 6-1,-62-10 1018,27 1-850,0 1 1,0-1-1,1 0 0,-1 0 0,0 1 1,0-1-1,0-1 0,0 1 0,0 0 1,0 0-1,1-1 0,-1 1 0,0-1 1,0 1-1,0-1 0,1 0 0,-1 0 1,0 0-1,1 0 0,-1 0 0,1 0 1,-1 0-1,1 0 0,0-1 0,-1 1 1,1-1-1,-2-1 0,0-4-68,0 0 0,1 1 1,-1-1-1,1 0 0,1 0 0,-1-1 0,1 1 1,1 0-1,-1 0 0,1 0 0,1-12 0,0 4-35,-1 14 28,0 0-1,0 0 0,0 1 1,1-1-1,-1 0 0,0 0 1,1 1-1,-1-1 1,1 0-1,-1 1 0,1-1 1,-1 1-1,1-1 0,-1 0 1,1 1-1,0-1 0,-1 1 1,1 0-1,0-1 0,-1 1 1,1-1-1,0 1 0,0 0 1,-1 0-1,1-1 0,0 1 1,0 0-1,0 0 1,-1 0-1,1 0 0,0 0 1,0 0-1,0 0 0,-1 0 1,1 0-1,0 0 0,0 1 1,-1-1-1,1 0 0,1 1 1,46 12-1680,-29-8-439,46-2-7838,-33-7 31</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11.615"/>
    </inkml:context>
    <inkml:brush xml:id="br0">
      <inkml:brushProperty name="width" value="0.025" units="cm"/>
      <inkml:brushProperty name="height" value="0.025" units="cm"/>
    </inkml:brush>
  </inkml:definitions>
  <inkml:trace contextRef="#ctx0" brushRef="#br0">27 140 5093,'1'-11'6523,"0"7"-5571,2-41 1430,-1 26 353,-1 16-380,-1 5 886,-17 196-1703,9-134-1391,0 91-1,8-155-184,0 1 1,-1 0 0,1-1 0,0 1-1,0 0 1,0-1 0,0 1-1,0 0 1,0 0 0,0-1-1,0 1 1,0 0 0,0-1-1,1 1 1,-1 0 0,0-1 0,0 1-1,1 0 1,-1-1 0,0 1-1,1 0 1,-1-1 0,1 1-1,-1-1 1,1 1 0,-1-1 0,1 1-1,-1-1 1,1 1 0,-1-1-1,1 0 1,0 1 0,-1-1-1,1 0 1,0 1 0,-1-1-1,1 0 1,0 0 0,-1 0 0,1 1-1,0-1 1,0 0 0,-1 0-1,1 0 1,0 0 0,-1 0-1,1-1 1,0 1 0,1 0 0,0-1-314,0 0 0,0 0 1,0 0-1,0-1 0,0 1 1,0-1-1,0 1 0,0-1 1,0 0-1,-1 1 0,1-1 1,-1 0-1,3-4 0,1-5-931,-1 0 0,1-1 0,-2 1 0,3-17 0,10-27 1345,-16 56 296,-1 0 0,1 1 0,0-1 0,0 0 0,0 0 0,0 0 0,0 0-1,0 0 1,1 1 0,-1-1 0,0 0 0,0 0 0,1 0 0,-1 0 0,1 0 0,-1 0 0,1 0 0,-1 0 0,1 0 0,1 1 0,-1-1-277,0 1-1,0-1 1,0 0 0,0 1 0,1-1 0,-1 0 0,0 0 0,1 0 0,-1 0 0,1 0 0,-1 0 0,1 0 0,0-1 0,-1 1 0,1-1 0,0 1-1,-1-1 1,1 1 0,0-1 0,0 0 0,-1 0 0,1 0 0,0 0 0,0 0 0,1-1 0,3-1-15,-1 0 0,0-1 0,0 0-1,0 0 1,-1 0 0,1 0 0,-1-1 0,1 0 0,-1 1 0,5-8 0,38-51 647,-39 50-616,4-3 63,0-1-1,-2-1 1,0 0-1,-1 0 1,-1-1-1,0 0 1,-1-1-1,-1 0 1,-1 0 0,-1 0-1,-1 0 1,2-23-1,-5 41-155,0 1 1,0-1-1,0 0 0,0 1 0,0-1 1,0 1-1,0-1 0,0 0 0,0 1 0,0-1 1,0 1-1,0-1 0,0 0 0,-1 1 1,1-1-1,0 1 0,0-1 0,-1 1 0,1-1 1,0 1-1,-1-1 0,1 1 0,0-1 0,-1 1 1,0-1-1,-9 9 377,-7 24 397,4 7-288,2 1-1,2 1 1,1-1-1,2 1 1,2 1-1,2-1 1,5 60-1,-2-92-459,0 0-1,0 0 1,1 0 0,5 15-1,-6-22-28,-1 0 0,1-1 0,0 1 0,-1 0-1,1-1 1,0 1 0,0 0 0,0-1-1,0 1 1,0-1 0,1 0 0,-1 1-1,0-1 1,1 0 0,-1 0 0,1 0 0,-1 0-1,1 0 1,-1 0 0,1 0 0,0 0-1,-1-1 1,1 1 0,0-1 0,0 1 0,0-1-1,-1 0 1,1 1 0,0-1 0,2 0-1,-3-1-37,1 0 0,-1 1 0,0-1 0,0 0 1,0 0-1,0 0 0,0 0 0,0 0 0,-1 0 0,1 0 0,0 0 0,0 0 0,-1 0 0,1 0 0,0 0 0,-1 0 0,1-1 0,-1 1 0,0 0 0,1 0 0,-1-1 0,0 1 0,0 0 0,0-1 0,0 1 0,0-3 0,-1-39-2399,1 42 2398,-1-7-428,0 1 1,-1-1-1,1 0 0,-2 0 0,1 1 0,-1-1 1,-1 1-1,1 0 0,-1 0 0,-6-8 0,-6-6-73,-33-34 0,22 27 1656,26 28-990,1-1 1,-1 1-1,1 0 1,-1-1 0,1 1-1,-1-1 1,1 1-1,-1-1 1,1 1-1,-1-1 1,1 1 0,0-1-1,-1 1 1,1-1-1,0 1 1,-1-1 0,1 0-1,0 1 1,0-1-1,0 0 1,0 1-1,0-1 1,-1 1 0,1-1-1,0 0 1,0 1-1,1-1 1,-1 0 0,0 1-1,0-1 1,0 0-1,0 1 1,0-1-1,1 1 1,-1-1 0,0 0-1,1 1 1,0-2-1,1 1-33,0 0 0,0 0 0,0 0 0,0 1 0,0-1 0,1 1 0,-1-1 0,0 1 0,0 0 0,1-1 0,2 2 0,68 6-1439,-19 11-5239,-31-10 145</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12.036"/>
    </inkml:context>
    <inkml:brush xml:id="br0">
      <inkml:brushProperty name="width" value="0.025" units="cm"/>
      <inkml:brushProperty name="height" value="0.025" units="cm"/>
    </inkml:brush>
  </inkml:definitions>
  <inkml:trace contextRef="#ctx0" brushRef="#br0">118 10 16784,'0'0'3251,"-5"14"-950,-7 18-867,1 0 0,3 0-1,0 1 1,-5 55 0,14 6-711,-3 35-650,2-126-67,0-1 0,0 0 0,-1 0 0,1 1 0,-1-1 0,1 0 0,-1 1 0,0-1 0,0 0 0,0 0 0,0 0 0,0 0 0,0 0 0,0 0 0,-3 2 0,2-39-262,4-34-572,3 1 1,4 0-1,26-105 1,-33 165 724,0 1 0,1-1 0,0 1 1,0 0-1,1 0 0,0 0 0,10-13 1,-13 19 105,0 0 1,0-1 0,0 1-1,0 0 1,0 0 0,1 0-1,-1 0 1,0 0 0,1 0-1,-1 0 1,1 1 0,-1-1-1,1 0 1,-1 1 0,1-1-1,0 1 1,-1-1 0,1 1-1,-1 0 1,1 0 0,0 0 0,-1 0-1,1 0 1,0 0 0,-1 0-1,1 1 1,0-1 0,-1 0-1,1 1 1,-1-1 0,1 1-1,-1 0 1,1 0 0,-1-1-1,1 1 1,-1 0 0,0 0-1,1 0 1,-1 0 0,0 1-1,0-1 1,0 0 0,0 0-1,1 3 1,3 1 97,-1 0 0,0 0 1,0 0-1,0 1 0,-1 0 0,0-1 0,0 1 0,0 0 0,-1 1 1,0-1-1,0 0 0,0 1 0,-1-1 0,0 1 0,0-1 0,-1 1 1,0 0-1,0-1 0,-1 1 0,1-1 0,-1 1 0,-1-1 0,1 1 1,-1-1-1,0 1 0,-1-1 0,0 0 0,0 0 0,0-1 0,0 1 0,-1 0 1,0-1-1,0 0 0,0 0 0,-1 0 0,-8 6 0,1-3 481,0 0-1,-1 0 0,-25 10 1,34-16-564,0-1 0,-1 1 1,1-1-1,0 0 0,-1 0 1,1 0-1,-1 0 0,0-1 1,1 0-1,-1 0 0,1 0 1,-1 0-1,1-1 0,-1 0 1,1 0-1,-9-3 0,12 3-225,-1-1-1,0 1 1,1-1-1,-1 0 1,1 1-1,0-1 0,-1 0 1,1 0-1,0 0 1,0 0-1,0 0 0,0 0 1,1 0-1,-1 0 1,0 0-1,1-1 1,0 1-1,-1 0 0,1 0 1,0-3-1,0-1-1122,0 0 0,0 0-1,1 0 1,-1 0 0,1 0-1,4-11 1,10-10-5925</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12.642"/>
    </inkml:context>
    <inkml:brush xml:id="br0">
      <inkml:brushProperty name="width" value="0.025" units="cm"/>
      <inkml:brushProperty name="height" value="0.025" units="cm"/>
    </inkml:brush>
  </inkml:definitions>
  <inkml:trace contextRef="#ctx0" brushRef="#br0">36 69 12588,'0'0'13618,"0"9"-11851,-2 11-1121,-1 0 0,-8 29 0,5-25-200,1-1 1,-4 45 0,13-66-232,5-10-110,5-11-30,-7 5-245,0-1 0,-2 1 1,0-1-1,0 0 0,-1 0 0,-1-1 1,-1 1-1,0-1 0,-1-29 0,-4 29-165,-4 16 118,5 2 212,1-1-1,0 1 1,0-1 0,0 1 0,0 0 0,0-1 0,0 1 0,0 0 0,1 0-1,-1 0 1,0 0 0,0 3 0,1-2 34,0 1 0,0-1 0,0 0 0,0 1-1,0-1 1,0 0 0,1 0 0,0 1 0,-1-1 0,1 0 0,1 0 0,-1 0 0,0 0-1,1 0 1,-1 0 0,1 0 0,0-1 0,0 1 0,0-1 0,0 1 0,1-1 0,-1 0-1,1 1 1,-1-1 0,1-1 0,0 1 0,-1 0 0,1-1 0,0 1 0,0-1-1,0 0 1,1 0 0,-1 0 0,0 0 0,0-1 0,6 1 0,-1 0 26,0 0-1,0 0 1,0-1 0,0-1-1,1 1 1,-1-1 0,0-1 0,0 1-1,0-2 1,0 1 0,-1-1 0,1 0-1,-1 0 1,9-6 0,-10 6-44,0-1 0,0-1 0,-1 1 1,1-1-1,-1 0 0,0 0 0,-1 0 0,1-1 1,-1 0-1,0 1 0,0-2 0,-1 1 0,0 0 0,0-1 1,0 1-1,-1-1 0,0 0 0,0 0 0,-1 0 1,1-13-1,-2 20-13,0-1 0,0 1 0,0 0 0,0-1 0,0 1 1,-1-1-1,1 1 0,0 0 0,0-1 0,-1 1 0,1 0 0,0 0 1,0-1-1,-1 1 0,1 0 0,0 0 0,-1-1 0,1 1 0,0 0 0,-1 0 1,1 0-1,0-1 0,-1 1 0,1 0 0,0 0 0,-1 0 0,1 0 1,-1 0-1,1 0 0,0 0 0,-1 0 0,1 0 0,-1 0 0,1 0 0,0 0 1,-1 0-1,1 0 0,-1 0 0,1 0 0,0 1 0,-1-1 0,1 0 1,0 0-1,-1 0 0,1 1 0,-1-1 0,-17 11-60,10-3 73,2 0-1,-1 0 1,1 1-1,1 0 1,-1 0-1,2 1 0,-6 13 1,7-16 79,0 0 0,1 0 0,0 0 0,1 0 0,-1 1 0,2-1 0,-1 0 0,1 0 0,0 1 0,0-1 0,3 13 0,-3-18-83,1 0 0,0 0 0,0 0 0,1 0 0,-1-1 0,0 1 0,1 0 0,-1-1 0,1 1 0,-1-1 0,1 1 0,0-1 0,-1 0 0,1 0 0,0 0 0,0 0 0,0 0 0,0 0 0,0 0 0,0-1 0,0 1 0,0-1 0,1 1 0,-1-1 0,0 0 0,0 0 0,0 0 0,0 0 1,1 0-1,-1 0 0,0-1 0,0 1 0,0-1 0,3-1 0,4 0-1,0 0 1,-1-1 0,1 0-1,-1 0 1,0-1 0,0 0-1,7-6 1,2-2-6,-1-2 0,-1 0 0,0-1 0,13-18 0,-22 25-3,0 0-1,-1 0 1,0 0 0,0 0-1,-1-1 1,1 0-1,-2 0 1,0 0 0,0-1-1,3-17 1,-39 83-217,26-42 126,1 0-1,0 1 1,1 0 0,0 0 0,2 1 0,-1-1 0,2 1-1,0 0 1,1 0 0,1 25 0,1-41-116,-1 1 0,0-1 1,0 1-1,0-1 0,0 0 0,0 1 1,0-1-1,0 1 0,0-1 1,1 0-1,-1 1 0,0-1 0,0 0 1,1 1-1,-1-1 0,0 0 0,0 0 1,1 1-1,-1-1 0,0 0 0,1 0 1,-1 1-1,0-1 0,1 0 1,-1 0-1,0 0 0,1 0 0,-1 1 1,1-1-1,-1 0 0,0 0 0,1 0 1,-1 0-1,1 0 0,-1 0 1,0 0-1,1 0 0,-1 0 0,1 0 1,-1 0-1,0 0 0,1-1 0,-1 1 1,0 0-1,1 0 0,-1 0 0,0 0 1,1-1-1,0 1 0,9-11-11503</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12.967"/>
    </inkml:context>
    <inkml:brush xml:id="br0">
      <inkml:brushProperty name="width" value="0.025" units="cm"/>
      <inkml:brushProperty name="height" value="0.025" units="cm"/>
    </inkml:brush>
  </inkml:definitions>
  <inkml:trace contextRef="#ctx0" brushRef="#br0">0 1 21300,'0'0'3812,"6"58"-3748,20-32-833,6-1-2242,-1-1-2338,5-6-10089</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13.326"/>
    </inkml:context>
    <inkml:brush xml:id="br0">
      <inkml:brushProperty name="width" value="0.025" units="cm"/>
      <inkml:brushProperty name="height" value="0.025" units="cm"/>
    </inkml:brush>
  </inkml:definitions>
  <inkml:trace contextRef="#ctx0" brushRef="#br0">154 421 12716,'0'0'11472,"-8"-4"-8093,5 2-3213,0 0 0,-1 0-1,1 1 1,0-1 0,-1 1-1,1 0 1,-1 0 0,1 0-1,-1 0 1,1 1 0,-1-1-1,0 1 1,1 0 0,-1 0-1,0 0 1,1 1 0,-1-1-1,1 1 1,-1 0 0,1 0-1,-1 0 1,1 1 0,-1-1-1,1 1 1,0 0 0,0 0-1,0 0 1,0 0 0,0 0-1,-3 4 1,4-4-163,0-1 0,0 1 0,0-1 0,0 1 0,1 0 0,-1 0-1,1 0 1,-1 0 0,1 0 0,0 0 0,0 0 0,0 1 0,0-1 0,0 0 0,0 1 0,1-1 0,-1 0 0,1 1 0,-1-1 0,1 1 0,0-1-1,0 1 1,0-1 0,1 1 0,-1 2 0,2-3-6,-1 0-1,1 0 0,-1 0 1,1 0-1,0 0 0,0 0 1,0-1-1,0 1 1,0-1-1,0 1 0,1-1 1,-1 0-1,0 0 0,1 0 1,-1 0-1,0 0 1,1 0-1,-1-1 0,1 1 1,0-1-1,-1 0 1,1 0-1,3 0 0,78 0-1635,-63-1 1174,1 1 1,0 0 0,0 2-1,28 6 1,-49-8 504,0 0-1,0 0 0,0 0 1,0 0-1,0 1 1,0-1-1,0 1 1,0-1-1,0 1 0,0-1 1,0 1-1,0-1 1,0 1-1,0 0 1,-1-1-1,1 1 0,0 0 1,0 0-1,0 1 1,-1-1 26,0-1 0,0 1 0,0-1 0,0 1 1,0 0-1,0-1 0,0 1 0,0-1 0,-1 1 0,1 0 0,0-1 1,0 1-1,-1-1 0,1 1 0,0-1 0,-1 1 0,1-1 0,-1 1 1,1-1-1,0 1 0,-1-1 0,1 0 0,-2 1 0,-39 22 1663,38-22-1878,-21 11 159,0-1 0,-1-1 0,-1-2 0,1 0 0,-1-2 0,0-1 0,-38 3 0,63-8-80,0 0 1,0 0-1,1 0 1,-1 0-1,0 0 0,0 0 1,1 0-1,-1 0 0,0-1 1,1 1-1,-1 0 1,0 0-1,1-1 0,-1 1 1,0-1-1,1 1 1,-1-1-1,1 1 0,-1-1 1,1 1-1,-1-1 1,1 1-1,-1-1 0,1 1 1,-1-1-1,1 0 0,0 1 1,-1-1-1,1 0 1,0 1-1,0-1 0,-1 0 1,1-1-1,2-28-5600,-2 29 5347,8-33-7460</inkml:trace>
  <inkml:trace contextRef="#ctx0" brushRef="#br0" timeOffset="1">459 0 23126,'0'0'9321,"4"73"-9001,-12-26-320,-1 5 0,6 1 0,2-3 0,-1 0-1025,1-10-3235,-4-8-4741</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13.654"/>
    </inkml:context>
    <inkml:brush xml:id="br0">
      <inkml:brushProperty name="width" value="0.025" units="cm"/>
      <inkml:brushProperty name="height" value="0.025" units="cm"/>
    </inkml:brush>
  </inkml:definitions>
  <inkml:trace contextRef="#ctx0" brushRef="#br0">23 1 22645,'0'0'5510,"-19"52"-2788,16-25-832,3 1-1890,7-5 0,7-1 0,-1-8-577,-1-7-7526</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6:11.262"/>
    </inkml:context>
    <inkml:brush xml:id="br0">
      <inkml:brushProperty name="width" value="0.025" units="cm"/>
      <inkml:brushProperty name="height" value="0.025" units="cm"/>
    </inkml:brush>
  </inkml:definitions>
  <inkml:trace contextRef="#ctx0" brushRef="#br0">0 222 11691,'0'0'4762,"8"-2"-3753,98-15 1176,164-5 0,120 20-950,-209 4-1246,436-6 266,703 10 2443,886-12-1892,-1628-15-11,1153-68 75,-614 32 438,-1117 59-2409,0-13-11283</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15.968"/>
    </inkml:context>
    <inkml:brush xml:id="br0">
      <inkml:brushProperty name="width" value="0.025" units="cm"/>
      <inkml:brushProperty name="height" value="0.025" units="cm"/>
    </inkml:brush>
  </inkml:definitions>
  <inkml:trace contextRef="#ctx0" brushRef="#br0">163 68 14958,'0'-8'3305,"0"-29"-444,0 36-2745,-1 0 1,1 0 0,0 0-1,0 0 1,-1 0-1,1 0 1,0 0-1,-1 0 1,1 0-1,-1 0 1,1 1-1,-1-1 1,0 0-1,1 0 1,-1 0-1,0 1 1,0-1-1,1 0 1,-1 1-1,0-1 1,0 0-1,0 1 1,0-1-1,0 1 1,0-1-1,0 1 1,0 0-1,0 0 1,0-1-1,0 1 1,0 0-1,0 0 1,0 0-1,0 0 1,0 0-1,0 0 1,0 0-1,0 0 1,0 1-1,0-1 1,0 0-1,0 0 1,-1 1-1,-4 1 150,1 0 0,0-1 0,0 2 0,0-1 0,0 0 0,-6 6 0,4-3-62,0 0 0,0 0 0,1 1 0,0 0 0,0 1 0,1-1 0,-1 1 0,1 0 0,1 1 0,-1-1 0,1 1 0,1 0 1,0 0-1,0 0 0,0 0 0,1 0 0,-2 12 0,4-19-199,0 1 0,0-1 0,0 1 0,1-1 0,-1 1 0,0-1 0,1 1 0,-1-1 0,1 0 0,-1 1 0,1-1 0,0 0 0,0 1 0,-1-1 0,1 0 0,0 0 0,0 0 0,0 0 0,0 0 0,1 0 0,-1 0 0,0 0 0,0 0 0,3 1 0,0 0-19,0-1-1,1 1 1,-1-1 0,1 0-1,-1 0 1,1-1-1,-1 1 1,7-1-1,2-1-264,-1 0-1,0 0 1,1-1-1,-1 0 1,20-8-1,-13 1-652,1 0-1,-1-1 1,-1-2-1,29-21 1,-36 24 1202,-1-1 1,0 0-1,0 0 1,13-19-1,-51 61 1219,-15 21 1438,41-50-2841,1 0 1,-1 0-1,1 0 1,0 0-1,-1 0 1,1 0 0,1 0-1,-1 0 1,0 0-1,1 0 1,-1 1 0,1-1-1,0 0 1,0 1-1,1-1 1,-1 0-1,2 5 1,-1-6-87,0 0 1,0 0-1,1-1 1,-1 1-1,1-1 1,0 1-1,-1-1 1,1 1-1,0-1 1,0 0-1,-1 0 1,1 0-1,0 0 1,0 0-1,0-1 1,1 1-1,-1 0 1,0-1-1,0 0 1,0 1-1,0-1 1,0 0-1,1 0 1,2-1-1,58-2-59,-63 3 58,25-5-594,0-2 0,-1-1 1,0 0-1,0-2 0,-1-1 0,0 0 0,25-18 1,27-13 270,-53 35 983,-21 7-596,-1 1 0,0-1 0,1 0-1,-1 0 1,0 0 0,1 0-1,-1 1 1,0-1 0,0 0 0,1 0-1,-1 0 1,0 1 0,0-1-1,0 0 1,1 0 0,-1 1 0,0-1-1,0 0 1,0 1 0,0-1-1,0 0 1,1 1 0,-1-1 0,0 0-1,0 1 1,0-1 0,0 0-1,0 1 1,0-1 0,0 0 0,0 1-1,0-1 1,0 0 0,0 1-1,-1-1 1,-15 41 2001,-17 31-1878,31-66-189,0 0 0,0 0-1,1 0 1,-1 0-1,2 0 1,-1 1 0,1-1-1,0 0 1,0 1-1,1 8 1,0-13-136,0 0 1,1 0-1,-1 0 0,0-1 1,0 1-1,1 0 1,-1-1-1,1 1 0,0-1 1,-1 0-1,1 1 0,0-1 1,0 0-1,0 0 0,0 0 1,0 0-1,0 0 1,0-1-1,0 1 0,0-1 1,0 1-1,0-1 0,0 0 1,0 0-1,0 0 0,1 0 1,-1 0-1,0 0 1,0 0-1,0-1 0,0 1 1,4-2-1,13-9-8258</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6:28.638"/>
    </inkml:context>
    <inkml:brush xml:id="br0">
      <inkml:brushProperty name="width" value="0.025" units="cm"/>
      <inkml:brushProperty name="height" value="0.025" units="cm"/>
    </inkml:brush>
  </inkml:definitions>
  <inkml:trace contextRef="#ctx0" brushRef="#br0">93 23 6951,'-21'0'3112,"16"1"-2626,0 0 0,-1-1 0,1 1-1,-1-2 1,0 1 0,1 0 0,-1-1-1,1 0 1,0-1 0,-1 1 0,-6-4-1,12 5-430,0 0-1,1-1 0,-1 1 0,0 0 0,0-1 0,0 1 0,1 0 1,-1 0-1,0-1 0,0 1 0,1 0 0,-1 0 0,0-1 0,0 1 1,1 0-1,-1 0 0,0 0 0,1 0 0,-1-1 0,0 1 0,1 0 1,-1 0-1,1 0 0,-1 0 0,0 0 0,1 0 0,-1 0 0,0 0 1,1 0-1,-1 0 0,0 0 0,1 0 0,-1 0 0,1 1 0,446-11 3473,-297 12-3290,684 27 558,-110-1-666,318-21 698,-1168-5-7222,47-2-775</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6:29.493"/>
    </inkml:context>
    <inkml:brush xml:id="br0">
      <inkml:brushProperty name="width" value="0.025" units="cm"/>
      <inkml:brushProperty name="height" value="0.025" units="cm"/>
    </inkml:brush>
  </inkml:definitions>
  <inkml:trace contextRef="#ctx0" brushRef="#br0">0 367 15759,'0'0'1351,"10"-11"-561,-3 3-734,0 0 1,0 1 0,1 0 0,0 0 0,1 0-1,-1 1 1,1 1 0,0 0 0,1 0-1,10-4 1,59-16-13,1 4 0,1 4-1,0 3 1,86-4 0,338 7-33,-399 12 10,497 10 503,529-12 2353,-66-79-751,-64 5-50,2 44-257,-872 38-2597,221 39 0,-346-45 626,84 11-3782,-10-8-3150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6:33.177"/>
    </inkml:context>
    <inkml:brush xml:id="br0">
      <inkml:brushProperty name="width" value="0.025" units="cm"/>
      <inkml:brushProperty name="height" value="0.025" units="cm"/>
    </inkml:brush>
  </inkml:definitions>
  <inkml:trace contextRef="#ctx0" brushRef="#br0">1 259 20692,'0'0'2695,"9"4"-1093,-5-2-1480,0-1-1,0 0 1,1 1-1,-1-2 1,1 1 0,-1 0-1,0-1 1,1 0-1,-1 0 1,1 0-1,-1-1 1,1 1 0,5-3-1,0 0 46,0-1-1,0 0 1,0 0-1,-1-1 1,16-11-1,10-8-17,44-39 1,-69 54-143,-1 0 1,0 0 0,0-1 0,-1-1-1,0 1 1,-1-1 0,0-1 0,9-19 0,-15 30-6,-1-1 0,1 1 1,-1-1-1,1 1 1,-1-1-1,0 1 0,0-1 1,1 1-1,-1-1 1,0 0-1,0 1 0,-1-1 1,1 1-1,0-3 1,-1 4-4,1-1 0,0 1 1,-1-1-1,1 1 1,0 0-1,-1-1 0,1 1 1,0 0-1,-1-1 0,1 1 1,-1 0-1,1-1 1,-1 1-1,1 0 0,-1 0 1,1-1-1,0 1 0,-1 0 1,0 0-1,1 0 1,-1 0-1,1 0 0,-1 0 1,1 0-1,-1 0 0,1 0 1,-1 0-1,-4 1-7,1 0 1,0 0-1,0 0 0,0 1 0,1-1 1,-1 1-1,0 0 0,1 0 1,-5 3-1,-10 9 3,1 1-1,0 0 1,1 1 0,-25 32 0,32-35 61,0-1 0,1 1 0,0 1 0,1 0 0,0 0 0,1 0 0,-7 30 0,12-43-51,1 1 1,-1-1-1,1 0 1,0 1 0,0-1-1,0 0 1,0 1 0,0-1-1,0 0 1,0 1-1,0-1 1,0 0 0,1 1-1,-1-1 1,0 0 0,1 1-1,-1-1 1,1 0-1,0 0 1,-1 1 0,1-1-1,0 0 1,0 0 0,0 0-1,0 0 1,0 0-1,0 0 1,0 0 0,0 0-1,0-1 1,0 1 0,0 0-1,1-1 1,-1 1-1,0-1 1,0 1 0,1-1-1,-1 1 1,0-1 0,1 0-1,-1 0 1,0 0 0,1 0-1,-1 0 1,1 0-1,-1 0 1,0 0 0,1 0-1,-1-1 1,2 0 0,9 0 89,-1-2 0,0 1 0,0-2 1,19-7-1,46-27 283,21-9-267,-86 43-107,0 0 0,0 1 1,0 0-1,0 0 0,0 2 1,1-1-1,11 1 0,-22 1 9,0 0 0,0 0 0,0 1 0,0-1 0,0 0 0,0 0 0,1 1 0,-1-1 0,0 1 0,0-1 0,0 1 0,-1 0 0,1-1 1,0 1-1,0 0 0,0-1 0,0 1 0,-1 0 0,1 0 0,0 0 0,-1 0 0,1 0 0,0 0 0,0 2 0,7 34 696,-8-23-287,0-1 0,-1 0 0,-5 23 0,4-13-248,10-32-72,14-37-42,-16 25-60,0 0 0,-2 0 0,-1-1 0,2-39 0,-5 60-113,0 1-1,0-1 1,1 0-1,-1 0 1,0 1-1,0-1 1,0 0-1,1 1 1,-1-1-1,0 0 1,1 1-1,-1-1 1,0 1-1,1-1 1,-1 1-1,1-1 1,-1 1-1,1-1 1,-1 1-1,1-1 1,0 1-1,-1-1 1,1 1-1,-1 0 1,1-1-1,0 1 1,-1 0-1,1 0 1,1-1-1,24-1-7006,-13 2 3269,10-3-5091</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6:33.518"/>
    </inkml:context>
    <inkml:brush xml:id="br0">
      <inkml:brushProperty name="width" value="0.025" units="cm"/>
      <inkml:brushProperty name="height" value="0.025" units="cm"/>
    </inkml:brush>
  </inkml:definitions>
  <inkml:trace contextRef="#ctx0" brushRef="#br0">218 14 12844,'0'0'13319,"-11"-3"-10212,0 0-2775,0 1-1,0 0 1,0 0 0,0 1-1,0 1 1,-21 1-1,27-1-280,1 1 0,-1-1 1,0 1-1,1 0 0,-1 1 0,1-1 0,-1 1 0,1 0 0,-1 0 0,1 0 1,0 1-1,0-1 0,0 1 0,1 0 0,-1 0 0,1 0 0,-1 1 0,1-1 1,0 1-1,0 0 0,1 0 0,-3 4 0,4-6-59,0-1 0,1 0 1,-1 1-1,1-1 0,-1 0 0,1 1 1,0-1-1,0 0 0,0 1 0,0-1 1,0 1-1,0-1 0,0 1 0,0-1 1,0 0-1,0 1 0,1-1 0,-1 0 1,1 1-1,-1-1 0,1 0 0,0 1 1,-1-1-1,1 0 0,0 0 0,0 0 1,0 0-1,0 1 0,0-1 0,0-1 1,0 1-1,0 0 0,0 0 0,0 0 1,1 0-1,-1-1 0,0 1 0,0-1 1,1 1-1,-1-1 0,3 1 0,8 3-122,0-1 0,1 0 0,23 2-1,-14-2 22,-12-1 58,0 0 0,0 1-1,-1 0 1,1 0-1,-1 1 1,10 5-1,-18-8 56,0-1-1,0 1 0,0-1 1,0 1-1,0 0 0,0 0 0,-1 0 1,1-1-1,0 1 0,0 0 1,-1 0-1,1 0 0,0 0 1,-1 0-1,1 0 0,-1 0 1,0 0-1,1 0 0,-1 1 1,0-1-1,1 0 0,-1 0 0,0 2 1,-1-1 30,0 1 0,0-1 1,0 0-1,0 0 0,0 0 0,0 0 1,-1 0-1,1 0 0,-1-1 1,1 1-1,-1 0 0,0-1 0,0 1 1,1-1-1,-1 1 0,0-1 0,-3 1 1,-14 11 116,-2-2 0,-28 13 1,43-21-139,-1 0 1,0-1 0,0 0 0,0 0-1,-1 0 1,1-1 0,0 0 0,0-1 0,-1 1-1,1-1 1,-13-2 0,20 2-39,-1-1 0,0 1-1,1-1 1,-1 1 0,0-1 0,1 1 0,-1-1-1,0 1 1,1-1 0,-1 0 0,1 1-1,-1-1 1,1 0 0,0 1 0,-1-1 0,1 0-1,0 0 1,-1 1 0,1-1 0,0 0 0,0 0-1,-1 1 1,1-1 0,0 0 0,0 0 0,0 0-1,0 0 1,0 1 0,1-1 0,-1 0 0,0 0-1,0 0 1,0 1 0,1-1 0,0-1-1,12-29-3379,7 10-3236,3 1-2840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6:33.954"/>
    </inkml:context>
    <inkml:brush xml:id="br0">
      <inkml:brushProperty name="width" value="0.025" units="cm"/>
      <inkml:brushProperty name="height" value="0.025" units="cm"/>
    </inkml:brush>
  </inkml:definitions>
  <inkml:trace contextRef="#ctx0" brushRef="#br0">37 300 19090,'0'0'7677,"10"-8"-5115,0 1-2120,59-46 1375,-65 50-1795,0 0 0,-1 0 0,0 0 0,0-1 0,0 0 0,0 0 0,0 1 0,-1-2 0,1 1-1,-1 0 1,0 0 0,-1-1 0,1 1 0,-1-1 0,0 1 0,1-9 0,-2 12-30,0 0 1,-1 1-1,1-1 1,0 1-1,-1-1 1,1 1-1,-1-1 1,1 1-1,-1 0 1,1-1-1,-1 1 1,1-1-1,-1 1 1,1 0-1,-1 0 1,0-1-1,1 1 1,-1 0-1,1 0 1,-1 0-1,0-1 1,1 1-1,-1 0 1,0 0-1,1 0 1,-1 0-1,0 0 1,1 0-1,-1 1 1,1-1-1,-2 0 1,-23 5-89,17-1 88,1 1 0,0 0 1,-1 0-1,2 0 1,-1 1-1,0 0 0,1 0 1,0 1-1,1-1 1,0 1-1,-8 14 1,7-11 26,0 0 0,1 1 0,1-1 0,0 1 0,0 0 0,1 0 0,1 1 0,-3 17 0,5-27-11,0 1-1,0-1 1,0 0 0,0 1 0,0-1 0,0 1 0,1-1 0,-1 1 0,1-1 0,0 0 0,-1 1 0,1-1-1,0 0 1,0 0 0,1 0 0,-1 0 0,0 1 0,1-2 0,-1 1 0,1 0 0,0 0 0,3 2-1,-2-2-21,1 0-1,-1 0 1,1-1-1,0 0 1,0 1-1,0-1 0,-1-1 1,1 1-1,0-1 1,0 1-1,0-1 0,8-1 1,-1 0-260,1 0-1,0-2 1,-1 1-1,1-2 1,-1 1 0,0-1-1,0-1 1,18-11 0,-14 5-603,-1 0 0,0-1 0,-1-1 0,-1-1 0,0 0 0,0 0 0,-2-1 0,0 0 0,9-20 0,4-12-3806,31-95 1,-48 117 3834,-5 16 2008,-5 13 4641,-10 22-3667,-18 44 1,26-56-1934,1 1 1,1-1-1,0 1 0,2 0 0,-1 0 0,2 0 1,0 0-1,2 28 0,-1-41-243,0-1 1,1 1-1,-1-1 0,1 0 1,0 1-1,-1-1 0,1 1 1,0-1-1,0 0 0,0 0 0,0 1 1,0-1-1,0 0 0,0 0 1,0 0-1,0 0 0,0 0 1,1 0-1,-1-1 0,0 1 1,1 0-1,-1-1 0,1 1 1,-1 0-1,1-1 0,-1 0 1,1 1-1,-1-1 0,3 0 0,2 1-976,0-1 0,0 0 0,-1 0 0,1 0 0,0-1 0,-1 0 0,7-2-1,11-7-6465</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6:34.410"/>
    </inkml:context>
    <inkml:brush xml:id="br0">
      <inkml:brushProperty name="width" value="0.025" units="cm"/>
      <inkml:brushProperty name="height" value="0.025" units="cm"/>
    </inkml:brush>
  </inkml:definitions>
  <inkml:trace contextRef="#ctx0" brushRef="#br0">0 307 6342,'0'0'17707,"1"10"-16265,4 31-834,-5-40-595,1 1-1,-1-1 1,1 0 0,-1 0-1,1 0 1,0 0-1,0 0 1,-1 0-1,1 0 1,0 0-1,0 0 1,0-1 0,0 1-1,0 0 1,0-1-1,0 1 1,0 0-1,0-1 1,1 1-1,-1-1 1,0 0 0,0 1-1,0-1 1,1 0-1,-1 0 1,0 0-1,0 0 1,1 0-1,-1 0 1,0 0 0,2 0-1,38-6 190,-29 2-411,0-1 1,0 0-1,0-1 1,-1 0 0,1-1-1,-2-1 1,1 1 0,-1-2-1,0 1 1,-1-2-1,0 1 1,0-1 0,-1 0-1,7-12 1,8-13-893,-2-2 1,34-77-1,-40 70 1310,-13 29 1462,-14 30 1985,0 6-3207,1 0-1,1 1 0,1 0 1,2 0-1,0 1 1,1 0-1,1 0 0,1 0 1,1 1-1,1-1 1,1 1-1,2 0 1,3 27-1,-3-45-441,0 0 0,1 0 0,0 0 0,0 0 0,6 10 0,-7-14-71,0 0 0,0 0 0,0-1-1,1 1 1,-1 0 0,0-1-1,0 1 1,1-1 0,-1 1 0,1-1-1,0 0 1,-1 0 0,1 0-1,0 0 1,0 0 0,-1 0-1,1 0 1,0 0 0,0-1 0,0 1-1,3 0 1,-4-2-15,0 0 0,0 1 0,-1-1 0,1 0 0,0 1 0,0-1 0,-1 0 0,1 0 0,-1 0 0,1 1 0,-1-1 0,1 0 0,-1 0 0,1 0 0,-1 0 0,0 0 0,1 0 0,-1 0 0,0 0 0,0 0 0,0 0 0,0 0 0,0 0 0,0 0 0,0 0 0,0 0 0,-1-1 0,-1-33-1510,1 28 1520,-1 1-1,-1 0 1,1 0-1,-1 0 1,0 0-1,0 0 1,0 1-1,-1 0 1,0-1-1,0 1 1,0 0-1,-7-5 1,-9-7 636,-37-26 0,20 17 1183,36 26-1698,1-1 0,-1 1 0,1 0 0,0 0 1,-1-1-1,1 1 0,-1 0 0,1-1 1,0 1-1,-1 0 0,1-1 0,-1 1 0,1-1 1,0 1-1,0 0 0,-1-1 0,1 1 0,0-1 1,0 1-1,0-1 0,-1 1 0,1-1 0,0 1 1,0-1-1,0 1 0,0-1 0,0 1 0,0-1 1,0 1-1,0-1 0,0 1 0,0-1 0,0 1 1,1-1-1,-1 1 0,0-1 0,0 1 0,0-1 1,1 1-1,-1-1 0,0 1 0,0-1 0,1 1 1,-1 0-1,0-1 0,1 1 0,-1 0 0,1-1 1,-1 1-1,0 0 0,1-1 0,-1 1 0,1 0 1,-1 0-1,1-1 0,-1 1 0,1 0 0,-1 0 1,1 0-1,-1 0 0,1 0 0,-1 0 0,1 0 1,0 0-1,47-10-336,-34 8 474,5-2-275,52-10-1884,-23 1-2490,2-4-3735</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6:35.218"/>
    </inkml:context>
    <inkml:brush xml:id="br0">
      <inkml:brushProperty name="width" value="0.025" units="cm"/>
      <inkml:brushProperty name="height" value="0.025" units="cm"/>
    </inkml:brush>
  </inkml:definitions>
  <inkml:trace contextRef="#ctx0" brushRef="#br0">116 91 16944,'0'0'4185,"-9"-6"-736,-29-17-684,37 22-2713,-1 0 0,1 1-1,0-1 1,-1 1 0,1-1-1,-1 1 1,1 0 0,0 0-1,-1-1 1,1 1 0,-1 0 0,1 0-1,-1 0 1,1 1 0,-1-1-1,1 0 1,0 0 0,-1 1-1,1-1 1,-1 1 0,1-1 0,0 1-1,-1 0 1,1-1 0,0 1-1,0 0 1,0 0 0,0 0-1,0 0 1,0 0 0,0 0-1,0 0 1,0 0 0,0 0 0,0 1-1,0-1 1,0 2 0,-2 3-23,0 1 0,1-1 1,-1 1-1,1 0 1,-1 11-1,1-10-16,1 1 0,0-1-1,0 1 1,1 0 0,0-1 0,1 1 0,3 16 0,-3-22-13,0 0 1,0 0-1,0 0 1,0 0-1,1 0 1,-1-1 0,1 1-1,0-1 1,0 1-1,0-1 1,0 0-1,0 1 1,0-1 0,1 0-1,-1-1 1,1 1-1,-1 0 1,1-1-1,0 1 1,0-1-1,-1 0 1,1 0 0,0 0-1,0 0 1,4 0-1,6 1 8,0-1 0,-1-1 0,1 0 0,0-1 0,-1 0-1,1-1 1,-1-1 0,1 1 0,-1-2 0,0 0 0,0 0-1,0-2 1,-1 1 0,0-1 0,0-1 0,12-8 0,-14 8-9,0 1 1,0-2 0,-1 1 0,0-1-1,0-1 1,-1 1 0,0-1-1,-1 0 1,0-1 0,0 0 0,-1 0-1,0 0 1,0 0 0,-1-1 0,-1 0-1,0 0 1,-1 0 0,2-15-1,-4 26 2,1-1-1,-1 1 0,0-1 1,0 0-1,0 1 0,0-1 1,0 1-1,0-1 0,0 0 1,0 1-1,0-1 0,0 1 1,0-1-1,0 1 0,-1-1 1,1 0-1,0 1 0,0-1 1,-1 1-1,1-1 0,0 1 1,-1-1-1,1 1 0,0-1 1,-1 1-1,1-1 0,-1 1 1,1 0-1,-1-1 0,1 1 1,-1 0-1,1-1 0,-1 1 1,1 0-1,-1 0 0,0-1 1,1 1-1,-1 0 0,1 0 0,-1 0 1,1 0-1,-1 0 0,0 0 1,1 0-1,-1 0 0,1 0 1,-1 0-1,0 0 0,1 0 1,-1 0-1,1 1 0,-1-1 1,0 0-1,1 0 0,-1 1 1,0-1-1,-2 2 7,0 0 0,-1-1 0,1 1-1,0 1 1,0-1 0,0 0 0,1 1 0,-5 4 0,1 0 129,1 0 0,0 1 1,1-1-1,-1 1 0,2 1 1,-1-1-1,1 0 0,0 1 1,1 0-1,0 0 0,0-1 1,0 18-1,2-25-116,0 1 0,0 0 0,1 0 0,-1 0 0,1-1 0,0 1 0,-1 0 0,1-1 0,0 1 0,0-1 0,0 1 0,0-1 0,0 1 0,0-1 0,0 0 0,1 1 0,-1-1 0,0 0 0,1 0 0,-1 0 0,1 0 0,-1 0 0,1 0 0,0-1 0,-1 1 0,1 0 0,0-1 0,0 1 0,-1-1 0,1 0 0,0 0 0,0 1 1,-1-1-1,1 0 0,0 0 0,0-1 0,2 1 0,5-1 40,-1 1 1,1-1-1,-1-1 1,1 1 0,-1-1-1,16-7 1,-12 4-61,0-1 0,0 0 0,-1-1 0,0 0 0,0-1 0,-1 0 0,0 0 0,-1-2 0,1 1 0,-2-1 0,1 0 0,-1-1 0,9-17 0,-25 46-18,2-5 8,0-1-1,1 1 1,1-1-1,0 1 1,0 1-1,1-1 1,1 0-1,-1 17 1,3-29 12,1 1 1,-1 0-1,1-1 1,-1 1-1,1-1 1,0 1-1,0 0 1,0-1-1,-1 0 1,1 1-1,1-1 1,-1 0-1,0 1 1,0-1-1,0 0 1,1 0-1,-1 0 1,0 0-1,1 0 1,-1 0-1,1 0 1,-1-1-1,1 1 1,0-1-1,-1 1 1,1-1-1,0 1 1,-1-1-1,1 0 1,0 0-1,-1 0 1,1 0-1,0 0 0,0 0 1,-1 0-1,3-1 1,4 0 0,1 0 0,-1 0 0,1 0-1,-1-1 1,0-1 0,10-3 0,-7 0-4,0 0 0,0-1 0,0 0 0,0 0 0,-1-1 0,-1-1 0,1 0-1,-2 0 1,1-1 0,-1 0 0,0 0 0,-1-1 0,0 0 0,6-14 0,-24 76-1077,10-18-1452,8-9-5943,6-14-1339</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6:35.640"/>
    </inkml:context>
    <inkml:brush xml:id="br0">
      <inkml:brushProperty name="width" value="0.025" units="cm"/>
      <inkml:brushProperty name="height" value="0.025" units="cm"/>
    </inkml:brush>
  </inkml:definitions>
  <inkml:trace contextRef="#ctx0" brushRef="#br0">91 264 16303,'-9'3'4629,"7"-2"-4361,-44 24 4141,44-23-4112,-1 0 0,0 0 0,1 0 0,-1 0 0,1 1 0,0-1 0,0 1 0,0 0 0,0-1 0,0 1 0,0 0 0,1 0 0,-1 0 0,1 0 0,0 0 0,-1 5 0,2-8-260,0 1 0,0 0 0,0 0 0,0 0-1,0 0 1,1 0 0,-1 0 0,0 0 0,0 0 0,1-1-1,-1 1 1,1 0 0,-1 0 0,1 0 0,-1-1-1,1 1 1,-1 0 0,1 0 0,-1-1 0,1 1 0,0 0-1,-1-1 1,1 1 0,0-1 0,0 1 0,0-1 0,-1 0-1,1 1 1,0-1 0,0 0 0,0 1 0,0-1-1,0 0 1,0 0 0,0 0 0,-1 0 0,3 0 0,42 1-53,-34-2 116,2 0-168,1-1-1,-1 0 0,0-2 1,0 1-1,0-1 0,0-1 1,-1-1-1,0 1 0,0-2 1,0 0-1,-1 0 0,0-1 1,-1 0-1,1-1 0,9-12 1,-10 11 4,0 0-1,-1-1 1,-1 0 0,0 0 0,0-1 0,-1 0 0,0-1 0,-1 0 0,-1 0-1,0 0 1,-1 0 0,0-1 0,-1 1 0,2-20 0,-5 30 68,0 1-1,0-1 1,0 1 0,0 0 0,0-1-1,0 1 1,0-1 0,-1 1 0,1 0 0,-1-1-1,0 1 1,0 0 0,0 0 0,0-1 0,0 1-1,0 0 1,0 0 0,-1 0 0,1 0-1,-1 0 1,0 1 0,1-1 0,-4-2 0,2 3 16,0 0 0,0-1 1,0 1-1,0 1 1,-1-1-1,1 0 0,0 1 1,-1 0-1,1 0 1,0 0-1,-1 0 0,1 0 1,0 0-1,-7 3 1,-2 0 102,0 1 0,0 0 0,0 1 0,0 1 1,1 0-1,-1 0 0,-17 15 0,22-15 35,0 1-1,0 0 1,1 0-1,-11 16 1,16-22-147,0 0 0,1 0 0,-1 0 0,0 0 0,0 0 0,1 0 0,-1 0 0,0 1-1,1-1 1,-1 0 0,1 0 0,0 0 0,-1 1 0,1-1 0,0 0 0,0 1 0,0-1 0,0 0 0,0 1 0,0-1 0,0 0 0,0 0 0,1 1 0,-1-1 0,0 0 0,1 0 0,-1 1 0,1-1 0,-1 0 0,1 0 0,0 0 0,-1 0 0,1 0 0,0 0-1,0 0 1,0 0 0,0 0 0,0 0 0,0 0 0,0 0 0,0-1 0,0 1 0,0 0 0,0-1 0,0 1 0,2 0 0,13 3-662,0-1-1,0-1 1,0 0-1,32 0 1,-36-3 171,0 1 1,0 0-1,0 1 1,0 0 0,0 1-1,0 1 1,-1-1-1,1 2 1,-1 0 0,22 10-1,-31-12 581,0-1-1,0 1 1,0-1-1,0 1 1,0 0-1,-1-1 1,1 1-1,-1 0 1,1 0-1,-1 0 1,1 1-1,-1-1 1,0 0-1,0 0 1,0 1-1,0-1 1,-1 1-1,1-1 1,-1 1-1,1-1 0,-1 1 1,0-1-1,0 4 1,-1 3 421,-1 0 0,0 0 0,0 0 0,-1 0-1,-3 8 1,-3 9-2136</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6:36.535"/>
    </inkml:context>
    <inkml:brush xml:id="br0">
      <inkml:brushProperty name="width" value="0.025" units="cm"/>
      <inkml:brushProperty name="height" value="0.025" units="cm"/>
    </inkml:brush>
  </inkml:definitions>
  <inkml:trace contextRef="#ctx0" brushRef="#br0">136 201 14478,'0'0'7863,"-9"-5"-4596,-31-13-1126,38 18-2058,-1-1 0,1 1-1,0 0 1,0 0 0,-1 0 0,1 0 0,0 0-1,-1 1 1,1-1 0,0 1 0,0 0 0,0-1-1,0 1 1,0 0 0,-1 0 0,1 0 0,1 0 0,-1 1-1,0-1 1,0 0 0,0 1 0,1-1 0,-1 1-1,1 0 1,-1 0 0,1-1 0,0 1 0,-1 0 0,1 0-1,0 0 1,-1 4 0,-2 2 10,0 0-1,1 0 1,0 1 0,0 0 0,1-1-1,-2 12 1,3-18-84,1 1 1,-1-1-1,1 1 0,0-1 0,0 1 1,0-1-1,0 1 0,0-1 0,1 1 1,-1 0-1,1-1 0,-1 0 0,1 1 1,0-1-1,0 1 0,0-1 1,0 0-1,1 0 0,-1 1 0,1-1 1,-1 0-1,1 0 0,0-1 0,0 1 1,2 2-1,1-2-2,0 0 1,0 0-1,0-1 0,0 0 1,0 0-1,0 0 0,0-1 1,1 1-1,-1-1 0,0 0 1,0-1-1,7-1 0,1 0-15,0-1 0,0-1 0,0 0 0,-1-1 0,0 0 0,1-1 0,-2 0 0,1-1 0,-1 0 0,0-1 0,0 0 0,-1-1 0,0 0 0,11-14 0,-5 5-44,-1-1-1,-1-1 1,0 0 0,-2-1-1,0 0 1,-2 0 0,10-28-1,-19 45 42,9-26-13,-10 29 14,1 0 1,-1 0-1,0 0 1,1 0-1,-1-1 1,0 1 0,0 0-1,0 0 1,1 0-1,-1 0 1,0 0-1,-1-1 1,1 1 0,0 0-1,0 0 1,0 0-1,-1 0 1,1 0-1,-1-2 1,-1 4-4,1-1 0,0 1 1,-1-1-1,1 1 0,0 0 0,0 0 0,0-1 1,-1 1-1,1 0 0,0 0 0,0 0 0,0 1 1,1-1-1,-1 0 0,0 0 0,0 0 0,1 1 1,-1-1-1,0 0 0,1 1 0,-1 1 0,-1 0 7,-8 15 185,1 1-1,0-1 1,2 1 0,0 1 0,1 0 0,1-1 0,1 2-1,0-1 1,0 36 0,4-53-154,0 0 0,0 1 0,0-1 0,1 0 0,-1 0 0,1 0 0,0 0 0,0 0 0,0 0 0,0 0 0,1 0 0,-1 0-1,1 0 1,0-1 0,-1 1 0,1-1 0,1 1 0,-1-1 0,3 3 0,-1-2-12,0-1-1,0 1 1,0-1-1,1 0 1,-1-1-1,0 1 1,1-1-1,-1 0 1,1 0-1,-1 0 1,1-1-1,5 1 1,1-1-21,0-1 0,0 0 0,-1 0 0,1-1 0,0-1 0,-1 1 0,0-2 0,1 1 0,-1-2 0,-1 1 0,11-7 0,-12 6-120,-1-1 0,0 0-1,0-1 1,0 1 0,-1-1 0,11-15 0,-14 17 100,0 1-1,-1-1 1,0 1 0,0-1 0,0 1 0,0-1 0,-1 0 0,1 0 0,-1 0 0,-1 0 0,1 0 0,-1 0 0,1 0-1,-2-7 1,1 10 28,0 1 0,-1-1 0,1 1 0,0 0 0,-1-1 0,1 1-1,-1 0 1,0-1 0,1 1 0,-1 0 0,0 0 0,0 0 0,0 0 0,0 0-1,0 0 1,0 0 0,0 0 0,0 0 0,0 0 0,0 0 0,0 1 0,0-1-1,-1 0 1,1 1 0,0-1 0,-1 1 0,1-1 0,0 1 0,-1 0 0,1 0-1,-1 0 1,1-1 0,0 1 0,-1 0 0,1 1 0,-1-1 0,1 0 0,0 0-1,-1 1 1,1-1 0,0 0 0,-1 1 0,-1 1 0,-3 0 46,0 0 0,0 0 1,0 1-1,1 0 0,-1 0 1,1 1-1,0 0 0,-7 6 0,6-5 16,1 1 0,-1 0 0,2 0-1,-1 0 1,1 0 0,0 1-1,0 0 1,0 0 0,1 0 0,0 0-1,1 1 1,0-1 0,0 1 0,0-1-1,0 14 1,2-19-62,0 0 0,1 0 0,-1 0 0,1 0 0,-1 0 0,1 0 0,0-1 0,0 1 0,0 0 0,0 0 0,0-1 0,0 1 0,0-1 0,0 1 0,1-1 0,-1 1 0,1-1 0,-1 0 0,1 0 0,-1 1 0,1-1 0,0 0 0,0-1 0,-1 1 0,1 0 0,0 0 0,0-1 0,0 1 0,0-1 0,0 0 0,4 1 0,8 1 0,1-1 0,0 0 0,19-2 0,-17 0 0,-2 0-110,1-1 0,-1 0 0,0-1 1,0-1-1,-1-1 0,15-5 0,51-14-333,-80 24 456,1 0 0,0 0 1,-1 0-1,1 0 0,-1 0 0,1 1 0,0-1 0,-1 0 0,1 0 0,-1 1 0,1-1 1,-1 1-1,1-1 0,-1 0 0,1 1 0,-1-1 0,1 1 0,-1-1 0,1 1 1,-1-1-1,0 1 0,1-1 0,-1 1 0,0-1 0,1 1 0,-1 0 0,0-1 0,0 1 1,0 0-1,0-1 0,0 1 0,0-1 0,1 1 0,-1 0 0,-1-1 0,1 1 1,0 0-1,0 1 0,0-1 9,0 0 0,0 0-1,0 1 1,0-1 0,0 0 0,0 1 0,1-1 0,-1 0 0,0 0 0,1 1-1,-1-1 1,1 0 0,0 0 0,-1 0 0,1 0 0,0 0 0,-1 0 0,1 0 0,0 0-1,0 0 1,0 0 0,0 0 0,0 0 0,0-1 0,0 1 0,0 0 0,1-1-1,-1 1 1,0-1 0,0 1 0,3 0 0,10-1-83,0 0 1,0-1-1,0 0 1,0-1-1,0-1 1,15-5-1,-13 4-149,0 1-1,1 0 1,26-2 0,-42 5 135,0 1-1,0-1 1,-1 0 0,1 0-1,0 0 1,0 1 0,0-1 0,-1 0-1,1 1 1,0-1 0,0 1-1,-1-1 1,1 1 0,-1-1 0,1 1-1,0-1 1,-1 1 0,1 0-1,-1-1 1,1 1 0,-1 0 0,1 0-1,-1-1 1,0 1 0,1 0 0,-1 0-1,0-1 1,0 1 0,0 0-1,1 0 1,-1 0 0,0-1 0,0 1-1,0 0 1,0 1 0,-4 32-4438,2-27-1637</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6:37.442"/>
    </inkml:context>
    <inkml:brush xml:id="br0">
      <inkml:brushProperty name="width" value="0.025" units="cm"/>
      <inkml:brushProperty name="height" value="0.025" units="cm"/>
    </inkml:brush>
  </inkml:definitions>
  <inkml:trace contextRef="#ctx0" brushRef="#br0">16 145 16688,'7'-10'1297,"8"-11"2769,-15 22-3969,0-1 0,0 0-1,0 0 1,0 0 0,0 1-1,0-1 1,0 0 0,0 0 0,0 0-1,0 1 1,0-1 0,0 0-1,0 0 1,0 1 0,0-1 0,0 0-1,0 0 1,0 0 0,0 1-1,0-1 1,0 0 0,0 0 0,0 0-1,1 0 1,-1 1 0,0-1-1,0 0 1,0 0 0,0 0 0,0 0-1,1 0 1,-1 1 0,0-1-1,0 0 1,0 0 0,1 0-1,-1 0 1,0 0 0,0 0 0,0 0-1,1 0 1,-1 0 0,0 0-1,0 0 1,0 0 0,1 0 0,-1 0-1,0 0 1,0 0 0,0 0-1,1 0 1,-1 0 0,0 0 0,0 0-1,0 0 1,1 0 0,-1 0-1,0 0 1,0 0 0,0-1 0,1 1-1,-1 0 1,-2 40 866,-15 78 1,10-78-684,-5 80 1,12-120-278,0 1 1,0-1-1,0 1 1,0-1-1,0 1 0,0 0 1,0-1-1,0 1 1,0-1-1,0 1 1,0-1-1,0 1 1,0-1-1,0 1 1,1 0-1,-1-1 1,0 1-1,0-1 0,1 1 1,-1-1-1,0 0 1,1 1-1,-1-1 1,0 1-1,1-1 1,-1 0-1,1 1 1,-1-1-1,1 0 1,-1 1-1,1-1 1,-1 0-1,1 1 0,-1-1 1,1 0-1,-1 0 1,1 0-1,-1 0 1,1 0-1,-1 0 1,1 0-1,0 1 1,-1-2-1,1 1 1,-1 0-1,1 0 0,-1 0 1,1 0-1,-1 0 1,2-1-1,0 1 12,0-1 0,1 0 1,-1-1-1,0 1 0,0 0 0,0-1 0,0 1 0,-1-1 0,1 1 0,0-1 0,1-2 0,3-6-77,0 0 0,-1-1 0,0 1 0,-1-1-1,0 0 1,-1-1 0,0 1 0,-1 0 0,2-24 0,-2 10-115,-2-1 0,-1 0 0,-5-37 0,4 53 126,-1 1-1,0-1 1,0 0 0,-7-12 0,9 20 42,0 0 1,0 0-1,0 0 1,-1 0-1,1 0 0,0 1 1,-1-1-1,0 1 1,1-1-1,-1 1 1,0-1-1,-2 0 1,3 1 4,0 1 0,1 0 0,-1 0 1,0 0-1,0 0 0,0 0 0,0 0 0,0 0 0,0 0 1,0 0-1,0 0 0,0 0 0,1 0 0,-1 1 0,0-1 1,0 0-1,0 1 0,0-1 0,1 1 0,-1-1 0,0 1 1,0-1-1,1 1 0,-1-1 0,0 1 0,1 0 1,-1-1-1,1 1 0,-1 0 0,0 1 0,-2 2 47,1 0 1,-1 0-1,1 0 0,0 1 0,0-1 0,1 1 0,-1-1 1,1 1-1,0-1 0,0 1 0,1 0 0,0 0 0,0 8 1,0-10-7,0-1 1,0 0-1,0 0 1,0 0-1,1 1 1,-1-1-1,1 0 1,0 0-1,-1 0 1,1 0-1,0 0 1,0 0-1,0 0 1,1 0-1,-1 0 1,0-1-1,1 1 1,-1 0-1,1-1 1,0 1-1,-1-1 1,1 0-1,0 1 1,0-1-1,0 0 1,0 0-1,0 0 1,0-1-1,0 1 1,0 0-1,3 0 1,4 0 11,0-1 0,0 0 1,0 0-1,0-1 0,0 0 1,0 0-1,0-1 0,0 0 1,-1-1-1,1 0 0,-1-1 1,1 1-1,-1-1 0,0-1 1,-1 0-1,9-6 0,10-10 167,-1-2 0,-2 0 0,23-28 1,-11 11-132,-34 40-87,-1-1 0,1 0 0,-1 1 1,1-1-1,-1 0 0,1 1 0,0-1 0,-1 0 0,1 1 1,0-1-1,-1 1 0,1-1 0,0 1 0,-1 0 0,1-1 1,0 1-1,0 0 0,0-1 0,-1 1 0,1 0 0,0 0 1,0 0-1,0 0 0,0 0 0,-1 0 0,1 0 0,0 0 1,1 0-1,-1 1-6,0 0 1,0 0 0,-1 0 0,1 0 0,0 0-1,-1 0 1,1 0 0,0 1 0,-1-1 0,0 0-1,1 0 1,-1 1 0,0-1 0,1 0 0,-1 0-1,0 3 1,-1 69-221,0-59 216,-3 28-41,-1 54 245,5-91-258,0 0 0,1 1 0,0-1-1,-1 0 1,2 0 0,-1 0 0,0 0-1,1 0 1,0-1 0,0 1 0,1 0-1,-1-1 1,1 0 0,5 7-1,-6-10-269,0 1 0,0 0 0,0-1 0,0 1 0,0-1 0,0 0 0,0 0 0,1 0 0,-1 0 0,0 0 0,4 1 0,16 0-5774,6-3-6756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02.044"/>
    </inkml:context>
    <inkml:brush xml:id="br0">
      <inkml:brushProperty name="width" value="0.025" units="cm"/>
      <inkml:brushProperty name="height" value="0.025" units="cm"/>
    </inkml:brush>
  </inkml:definitions>
  <inkml:trace contextRef="#ctx0" brushRef="#br0">134 55 9033,'0'0'288,"-63"-23"1185,30 8-2242,-4-1-2017</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18.432"/>
    </inkml:context>
    <inkml:brush xml:id="br0">
      <inkml:brushProperty name="width" value="0.025" units="cm"/>
      <inkml:brushProperty name="height" value="0.025" units="cm"/>
    </inkml:brush>
  </inkml:definitions>
  <inkml:trace contextRef="#ctx0" brushRef="#br0">51 56 10666,'0'0'1436,"-8"1"518,-22 1-454,17-1 757,28 0 3200,82-1-4451,201-1 119,-101-7-3779,-86-3-1581,-42-10-2511,-32 1-3386</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6:38.763"/>
    </inkml:context>
    <inkml:brush xml:id="br0">
      <inkml:brushProperty name="width" value="0.025" units="cm"/>
      <inkml:brushProperty name="height" value="0.025" units="cm"/>
    </inkml:brush>
  </inkml:definitions>
  <inkml:trace contextRef="#ctx0" brushRef="#br0">117 306 15855,'0'-1'230,"1"-1"1,-1 1-1,-1-1 1,1 1-1,0-1 1,0 1-1,0-1 1,-1 1-1,1 0 0,-1-1 1,1 1-1,-1 0 1,0-1-1,1 1 1,-1 0-1,0 0 0,0 0 1,0-1-1,0 1 1,0 0-1,0 0 1,0 0-1,0 1 1,-1-1-1,1 0 0,0 0 1,0 1-1,-1-1 1,1 0-1,0 1 1,-1 0-1,1-1 1,-1 1-1,1 0 0,-1-1 1,1 1-1,0 0 1,-1 0-1,1 0 1,-1 0-1,1 1 0,-1-1 1,-2 1-1,1 0-84,-1-1 1,1 1-1,-1 1 0,1-1 0,-1 0 0,1 1 0,0-1 0,-1 1 0,1 0 0,0 0 1,0 1-1,1-1 0,-1 0 0,0 1 0,1 0 0,-1 0 0,-2 3 0,-7 30 462,12-35-593,0-1-1,-1 1 1,1 0 0,0 0 0,-1-1 0,1 1 0,0 0-1,0 0 1,0-1 0,-1 1 0,1 0 0,0 0-1,0 0 1,0 0 0,1-1 0,-1 1 0,0 0-1,0 0 1,0 0 0,1-1 0,-1 1 0,0 0 0,0 0-1,1-1 1,-1 1 0,1 0 0,-1-1 0,1 1-1,-1 0 1,1-1 0,-1 1 0,1-1 0,0 1 0,-1-1-1,1 1 1,0-1 0,-1 1 0,2-1 0,3 0 45,0 0 1,0-1-1,0 0 0,0 0 1,0 0-1,-1 0 1,1-1-1,0 0 1,-1 0-1,1 0 1,-1-1-1,0 1 1,7-7-1,-6 6-25,1-1 0,-1 1-1,0 0 1,1 0-1,-1 0 1,1 1 0,0 0-1,8-2 1,-12 4-33,-1 0 0,1 0 0,-1 0 0,1 0 1,-1 1-1,1-1 0,-1 0 0,1 1 0,-1-1 0,0 1 0,1 0 1,-1-1-1,0 1 0,1 0 0,-1 0 0,0 0 0,0 0 0,0 0 0,0 0 1,0 0-1,0 0 0,0 0 0,0 0 0,0 1 0,0-1 0,-1 0 0,1 1 1,0-1-1,-1 0 0,1 1 0,-1-1 0,0 1 0,1-1 0,-1 1 1,0-1-1,0 1 0,0 1 0,2 11 141,-1 0 1,-1 30-1,-1-30 13,1-7-103,0 0 9,0 0 0,0 1 0,1-1 0,0 0 0,3 14 0,-3-20-49,-1 0 0,1 0 0,-1 0 0,1 0 0,-1 0 0,1 0 0,-1-1 0,1 1 0,0 0 0,-1 0 0,1 0 0,0-1 0,0 1 0,0 0 0,-1-1 0,1 1 0,0-1 0,0 1 0,2 0 0,-1-1 10,-1 0 1,1 0-1,0 0 0,0 0 0,-1 0 0,1 0 0,0 0 0,-1-1 1,1 1-1,0-1 0,-1 1 0,1-1 0,0 0 0,-1 0 0,1 0 0,1-1 1,4-2-21,-1-1 1,0-1 0,0 1-1,0-1 1,0 0 0,-1-1 0,0 1-1,0-1 1,-1 0 0,0 0-1,0 0 1,-1-1 0,0 1 0,0-1-1,-1 0 1,1 0 0,0-9-1,1-11-6,0 0 0,-2 0-1,-3-47 1,1 74 3,0-2 0,1-1 0,-1 1 0,-1 0 0,1-1 0,0 1 0,-1 0 0,0-1 0,0 1 0,0 0 0,0 0 0,0 0 0,-1-1 0,1 1 0,-1 1 0,-2-5 0,7 12-27,-3-4 1,0-1 0,1 1 0,-1 0 0,1 0 1,-1 0-1,1-1 0,-1 1 0,1 0 0,0-1 0,-1 1 0,1 0 0,0-1 0,-1 1 0,1-1 0,0 1 0,0-1 0,-1 0 0,1 1 0,0-1 0,0 0 0,1 1 0,6 1-169,0-1 0,0 1 0,-1-2 0,1 1 0,0-1 0,0 0 0,11-2 0,-9 1-1095,-1-1-1,0-1 1,0 0 0,0 0-1,0 0 1,-1-1-1,1-1 1,-1 1-1,0-2 1,0 1 0,0-1-1,-1 0 1,0 0-1,0-1 1,-1 0 0,8-11-1,10-29 1151,-21 40 1480,-2-1 0,1 1-1,-1 0 1,0 0 0,0-11-1,-5 31 3464,-11 11-3910,1-4-732,4 3-274,1 2 1,-8 27-1,1 17-6361,11-41 820</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6:39.108"/>
    </inkml:context>
    <inkml:brush xml:id="br0">
      <inkml:brushProperty name="width" value="0.025" units="cm"/>
      <inkml:brushProperty name="height" value="0.025" units="cm"/>
    </inkml:brush>
  </inkml:definitions>
  <inkml:trace contextRef="#ctx0" brushRef="#br0">112 59 1954,'0'0'8840,"-26"-49"-7398,11 42-289,-1 4 320,1 3 161,3 0-1154,0 12-448,6 1-352,-3-1-2147,8-1-5476</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6:39.793"/>
    </inkml:context>
    <inkml:brush xml:id="br0">
      <inkml:brushProperty name="width" value="0.025" units="cm"/>
      <inkml:brushProperty name="height" value="0.025" units="cm"/>
    </inkml:brush>
  </inkml:definitions>
  <inkml:trace contextRef="#ctx0" brushRef="#br0">97 118 8232,'0'0'7201,"0"-8"-5081,1-2-3051,1-24 8286,-4 31-3371,-3 22-2728,-27 95-454,17-68-252,2 1-1,2 1 1,3-1-1,-5 78 1,15-126-550,0 0 0,0-1 0,0 1 0,0 0 0,0-1 0,0 1 0,0-1 0,0 0 0,0 0 0,-1 0 0,1 0 0,1-4 0,69-116 0,54-81 0,-100 167 0,-2-1 0,25-49 0,-46 87-1110,-2 10-1640,-1-8 2120,0-1 0,0 0-1,-1 1 1,1-1-1,0 1 1,-1-1-1,0 0 1,0 1 0,1-1-1,-4 4 1,-8 9-6417</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6:40.137"/>
    </inkml:context>
    <inkml:brush xml:id="br0">
      <inkml:brushProperty name="width" value="0.025" units="cm"/>
      <inkml:brushProperty name="height" value="0.025" units="cm"/>
    </inkml:brush>
  </inkml:definitions>
  <inkml:trace contextRef="#ctx0" brushRef="#br0">0 0 8456,'0'0'18898,"5"51"-16848,11-43-865,5 3-384,4 2-577,1 1-128,2 4-544,-3 3-1218,-7 0-1889,-3-5-1858,-4-7-2627</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6:41.618"/>
    </inkml:context>
    <inkml:brush xml:id="br0">
      <inkml:brushProperty name="width" value="0.025" units="cm"/>
      <inkml:brushProperty name="height" value="0.025" units="cm"/>
    </inkml:brush>
  </inkml:definitions>
  <inkml:trace contextRef="#ctx0" brushRef="#br0">89 80 21012,'0'0'6523,"0"11"-5882,-18 215 1390,-2 11-1953,21-274-399,1 24 80,-2-1 1,0 1 0,-1-1 0,0 1 0,-1-1 0,-5-18 0,-36-81 1334,44 112-1025,-1 0 0,1 1-1,0-1 1,-1 1 0,1-1 0,0 1-1,-1-1 1,1 1 0,0 0 0,0-1-1,-1 1 1,1 0 0,0 0 0,0-1-1,0 1 1,-1 0 0,1 0 0,0 0-1,0 0 1,0 0 0,0 0 0,0 0-1,-1 0 1,3 1 0,26 0-160,56 6-1681,44-2-11563,-71 9 17189,-39-12-2222,-11-2-1078,0 0 0,1 1 0,-1 1 1,0-1-1,0 1 0,8 3 0,-15-4-471,1 0 0,-1-1 0,0 1 0,1 0 0,-1 0 1,0 0-1,0 0 0,0 0 0,0 0 0,0 0 0,0 1 0,0-1 0,0 0 0,0 1 1,0-1-1,-1 0 0,1 1 0,-1-1 0,1 1 0,-1-1 0,1 1 0,-1-1 0,0 1 0,0-1 1,0 1-1,0-1 0,0 1 0,0-1 0,0 1 0,0-1 0,-1 1 0,1-1 0,0 1 0,-1-1 1,0 1-1,1-1 0,-1 1 0,0-1 0,0 2 0,-5 7 222,0 1-1,-1-1 1,0 0 0,-17 18-1,17-20-280,-1 0-1,2 1 0,-1-1 0,1 1 0,1 1 0,-1-1 0,-3 12 0,9-21-23,-1 1-1,1-1 1,0 0-1,0 1 1,0-1-1,-1 1 1,1-1-1,0 1 1,0-1-1,0 1 1,0-1-1,0 1 1,0-1-1,0 1 1,0-1-1,0 0 1,0 1-1,0-1 1,0 1-1,0-1 1,1 1-1,-1-1 1,0 1-1,0-1 1,0 1-1,1-1 1,-1 0-1,0 1 1,0-1-1,1 1 1,-1-1-1,0 0 1,1 1-1,-1-1 1,1 0-1,-1 0 1,0 1-1,1-1 1,23-2 68,24-20 65,-16 0-241,45-42 1,-66 53 92,0 1 1,-1-2-1,-1 1 1,0-1-1,0-1 1,-1 1-1,8-18 1,-14 20 173,-8 13 131,-9 14-83,7-3-177,1 0 0,0 0 0,1 1-1,-5 20 1,9-29-11,0 1-1,1-1 1,0 1-1,0-1 1,0 1-1,1 0 1,0 0-1,0-1 1,1 1 0,0 0-1,0-1 1,5 13-1,-5-16-7,0-1 0,1 1 0,0-1 0,0 1 1,-1-1-1,1 0 0,1 0 0,-1 1 0,0-2 0,0 1 0,1 0 0,-1 0 0,1-1 0,-1 1 0,1-1 0,0 0 1,0 0-1,0 0 0,-1 0 0,1-1 0,0 1 0,0-1 0,0 1 0,0-1 0,0 0 0,0 0 0,0 0 0,0-1 0,0 1 1,5-2-1,-2 0 5,0 1-1,1-1 1,-1 0 0,0 0 0,0-1 0,0 0 0,0 0 0,-1 0 0,1-1-1,-1 0 1,0 0 0,9-9 0,-7 4 7,-1 0-1,-1 0 1,1-1 0,-2 0-1,1 0 1,-1 0 0,-1 0 0,0 0-1,0-1 1,-1 0 0,-1 1-1,1-1 1,-2 0 0,1 0-1,-3-13 1,2 23-16,0 1-1,0-1 1,0 1-1,0-1 1,0 0 0,0 1-1,0-1 1,0 1-1,0-1 1,0 1 0,-1-1-1,1 1 1,0-1-1,0 1 1,-1-1 0,1 1-1,0-1 1,-1 1-1,1-1 1,-1 1 0,1-1-1,0 1 1,-1 0-1,1-1 1,-1 1 0,1 0-1,-1-1 1,1 1-1,-1 0 1,1 0 0,-1 0-1,0-1 1,1 1-1,-1 0 1,1 0 0,-1 0-1,1 0 1,-1 0-1,0 0 1,1 0 0,-1 0-1,1 0 1,-1 0-1,1 0 1,-1 1 0,0-1-1,1 0 1,-1 0-1,1 1 1,-1-1 0,1 0-1,-1 0 1,1 1-1,-1 0 1,-1 0 16,0 0 0,-1 1 0,1-1 0,0 1 0,1-1 0,-1 1 0,0 0 0,0 0 0,1 0 0,-1 0 0,1 0 0,-2 3 0,2-3-23,1 0 0,-1 0 0,0-1 0,1 1 0,-1 0 0,1 0 0,-1 0 0,1 0 0,0 0 0,0 0 0,0 0 0,0 1 0,0-1 0,1 0 0,-1 0 0,1 0 0,-1-1 0,1 1 0,-1 0 0,1 0 0,0 0 0,2 3 0,-1-3 0,0 0 0,0 0 0,1-1 0,-1 1 0,0-1 0,1 1 0,-1-1 0,1 0 0,-1 0 0,1 0 0,0 0 0,0 0 0,-1 0 0,5 0 0,3 0 0,-1-1 0,1 0 0,-1 0 0,1-1 0,-1 0 0,1 0 0,-1-1 0,0 0 0,10-5 0,-5 1 0,-1 0 0,0-2 0,0 1 0,-1-2 0,13-11 0,-20 17 0,-1 0 0,0-1 0,-1 0 0,1 0 0,-1 0 0,1-1 0,-1 1 0,0-1 0,-1 1 0,1-1 0,-1 0 0,0 0 0,0 0 0,-1-1 0,1 1 0,-1 0 0,0-6 0,-1 10 0,-1 0 0,1 0 0,0 0 0,-1 1 0,1-1 0,-1 0 0,0 0 0,1 1 0,-1-1 0,0 1 0,1-1 0,-1 0 0,0 1 0,1-1 0,-1 1 0,0-1 0,0 1 0,0 0 0,0-1 0,1 1 0,-1 0 0,0 0 0,0-1 0,0 1 0,0 0 0,0 0 0,0 0 0,0 0 0,0 0 0,0 0 0,0 1 0,1-1 0,-1 0 0,0 0 0,0 1 0,0-1 0,0 0 0,0 1 0,-40 13 0,34-9 0,1 1 0,-1-1 0,1 1 0,1 0 0,-1 1 0,1 0 0,0 0 0,0 0 0,-5 12 0,8-17 0,1 0 0,0 0 0,0-1 0,1 1 0,-1 0 0,0 0 0,0 0 0,1 0 0,0 0 0,-1 0 0,1 0 0,0 1 0,0-1 0,0 0 0,0 0 0,0 0 0,0 0 0,1 0 0,-1 0 0,1 0 0,-1 0 0,1 0 0,0 0 0,0 0 0,0 0 0,0-1 0,0 1 0,0 0 0,1-1 0,-1 1 0,0 0 0,1-1 0,-1 0 0,1 1 0,0-1 0,0 0 0,-1 0 0,1 0 0,0 0 0,0 0 0,0 0 0,0-1 0,3 2 0,18 2-257,0 0 0,0-1 0,0-2 0,0 0 0,44-5 0,8 1-133,-74 3 411,-1 0 1,0-1 0,1 1-1,-1 0 1,0 0 0,1 0-1,-1 0 1,0 1 0,0-1-1,1 0 1,-1 0 0,0 0 0,1 0-1,-1 0 1,0 0 0,0 0-1,1 1 1,-1-1 0,0 0-1,0 0 1,1 0 0,-1 0-1,0 1 1,0-1 0,0 0 0,1 0-1,-1 1 1,0-1 0,0 0-1,0 0 1,0 1 0,0-1-1,1 0 1,-1 1 0,0-1-1,0 0 1,0 0 0,0 1 0,0-1-1,0 0 1,0 1 0,0-1-1,0 0 1,0 1 0,0-1-1,0 0 1,0 0 0,-1 1-1,1-1 1,0 0 0,0 1 0,0-1-1,0 0 1,0 0 0,-1 1-1,1-1 1,0 0 0,0 0-1,0 0 1,-1 1 0,-11 15 571,16-41-577,9-1-316,1 1-1,30-43 1,-34 56 183,0 1-1,0 0 0,1 1 1,1 0-1,0 1 0,0 0 1,18-10-1,-14 11 28,24-15-169,56-40 0,-84 54 258,-1 0-1,0-1 1,-1-1 0,0 0 0,0 0 0,-1 0-1,-1-2 1,14-24 0,-37 69 225,2 1-1,1 0 1,2 1 0,1 1 0,2-1-1,1 1 1,2 0 0,1 1 0,2-1-1,5 60 1,-2-84-223,1 1-1,0-1 1,1 1 0,0-1-1,7 13 1,-10-21-2,0 0 0,1 0 1,-1 0-1,1 0 0,0 0 0,0-1 0,0 1 0,0-1 0,0 1 1,1-1-1,-1 0 0,1 0 0,-1 0 0,1 0 0,0 0 1,0-1-1,-1 1 0,1-1 0,1 0 0,-1 0 0,0 0 1,0 0-1,4 0 0,-5-1-52,0-1 0,-1 0 0,1 0-1,-1 0 1,1 1 0,-1-1 0,1-1 0,-1 1 0,0 0 0,1 0 0,-1 0-1,0-1 1,0 1 0,0-1 0,0 1 0,0-1 0,-1 1 0,1-1-1,0 1 1,-1-1 0,1 0 0,-1 0 0,1 1 0,-1-1 0,0 0 0,0 1-1,0-1 1,0 0 0,0 0 0,0-2 0,-2-59-2053,-1 46 1594,0 0 0,-2 0 0,0 1 0,-1 0 0,0 0 0,-1 1 0,-1-1 0,-1 1 0,0 1 0,-18-22-1,10 15 488,-2 1-1,0 0 0,-1 2 0,-1 0 0,0 1 0,-24-14 1,39 28 456,0-1 0,1 1 1,-1 0-1,-1 0 0,1 0 1,0 1-1,-1 0 0,1 0 1,-13-1-1,29 14 1998,5-4-2170,1-1-1,0 0 1,0-1 0,0-1-1,1-1 1,21 3 0,108 2-351,-127-7 92,141 0-4596,-81-2-2883</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38:10.634"/>
    </inkml:context>
    <inkml:brush xml:id="br0">
      <inkml:brushProperty name="width" value="0.025" units="cm"/>
      <inkml:brushProperty name="height" value="0.025" units="cm"/>
    </inkml:brush>
  </inkml:definitions>
  <inkml:trace contextRef="#ctx0" brushRef="#br0">156 110 8296,'-11'2'6561,"-86"8"-1902,50-8 606,81-20-3338,11 3-1620,2 3 0,72-11 0,102 1 225,-171 17-368,969-24 242,-902 38-422,124 24 0,-269-35 167,1 0 0,-29 2 0,-20-1-219,-632-5-98,360 37 157,-108 2 173,723-53-765,-99 4 615,851-18-4371,-966 40 4276,-53-6 81,1 0-1,0 0 1,-1 0-1,1 0 1,-1 0 0,1 1-1,0-1 1,-1 0-1,1 0 1,-1 1-1,1-1 1,-1 0 0,1 1-1,-1-1 1,1 0-1,-1 1 1,1-1-1,-1 1 1,0-1-1,1 1 1,-1-1 0,1 1-1,-1-1 1,0 1-1,0 0 1,1 0-1,-2 0 0,0 0-1,1 0 1,-1 0-1,0 1 1,0-1-1,0 0 0,0 0 1,0-1-1,0 1 1,0 0-1,0 0 1,0 0-1,-1-1 1,1 1-1,0 0 0,0-1 1,-1 0-1,-1 1 1,-52 19 189,-2-3 1,0-2 0,-97 11-1,98-17 29,-178 26 1310,-2-10 0,-388-10 0,616-15-1628,-83-9-1100,84 8 532,0-1 0,0 0-1,0-1 1,0 0 0,-12-6 0,4-6-5455,13-1-5460</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38:50.651"/>
    </inkml:context>
    <inkml:brush xml:id="br0">
      <inkml:brushProperty name="width" value="0.025" units="cm"/>
      <inkml:brushProperty name="height" value="0.025" units="cm"/>
    </inkml:brush>
  </inkml:definitions>
  <inkml:trace contextRef="#ctx0" brushRef="#br0">624 26 13004,'0'0'897,"-12"-6"-817,7 3-76,2 1-5,0 0 1,0 0 0,-1 0 0,1 1 0,-1-1 0,1 1 0,-1 0 0,1 0-1,-1 0 1,0 0 0,1 1 0,-1-1 0,0 1 0,0 0 0,0 0 0,1 1-1,-1-1 1,0 1 0,1-1 0,-1 1 0,0 1 0,1-1 0,-1 0 0,1 1-1,-1 0 1,-4 3 0,-28 22 12,1 1 0,1 2 0,2 2 0,1 0 1,-41 58-1,27-26 268,2 3 0,-43 93 0,66-117 208,1 1-1,-17 63 1,32-91-406,0 0 0,1 0 0,1 1 0,0-1 0,1 1 0,1-1 0,0 1 0,1-1 0,1 1 0,5 19 0,-5-31-76,-1 0-1,1 0 1,1-1 0,-1 1-1,1-1 1,-1 1 0,1-1 0,1 0-1,-1 0 1,0 0 0,1-1-1,0 1 1,0-1 0,0 0 0,0 0-1,1 0 1,-1-1 0,1 0-1,-1 1 1,1-2 0,0 1-1,0 0 1,0-1 0,7 1 0,0 0 54,0-1 1,-1-1 0,1 0 0,0 0 0,-1-1-1,1-1 1,-1 0 0,1 0 0,-1-1 0,11-5-1,9-5 360,-2-2-1,1-1 1,-2-1-1,0-2 0,42-37 1,116-126 966,-133 126-1169,70-100 0,-108 135-191,-1-1 0,-1-1 0,-1 0 0,-1 0 0,-1-2-1,-1 1 1,-1-1 0,7-39 0,-14 58-39,0 1-1,0-1 1,-1 0-1,0 0 1,0 0 0,-1 0-1,0 1 1,0-1-1,0 0 1,0 0-1,-1 1 1,0-1 0,0 1-1,-1-1 1,1 1-1,-5-6 1,3 6-54,0 2 0,0-1 0,0 0 1,-1 1-1,1-1 0,-1 1 0,0 1 0,0-1 1,0 1-1,0-1 0,0 2 0,0-1 0,-1 0 1,1 1-1,0 0 0,-1 0 0,-6 0 0,-12 0-98,1 0 0,-1 1 0,0 1 0,1 1 0,-1 1-1,1 2 1,0 0 0,0 1 0,1 1 0,-1 2 0,-26 13-1,33-13-1285,1 0 1,0 2-1,0 0 0,1 0 0,-17 19 0,20-19-5836</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0:32.144"/>
    </inkml:context>
    <inkml:brush xml:id="br0">
      <inkml:brushProperty name="width" value="0.025" units="cm"/>
      <inkml:brushProperty name="height" value="0.025" units="cm"/>
    </inkml:brush>
  </inkml:definitions>
  <inkml:trace contextRef="#ctx0" brushRef="#br0">0 84 5637,'0'0'11782,"10"-4"-11515,3 5-179,-1 1 1,1 0-1,20 6 1,35 7 38,388-12 872,-219-7-797,538 13 48,587-10-164,1127-52 346,699 37 27,-2640-1-198,-92 0-153,-360 17 1541,-95 0-1424,-16 2-405,5-3-4258,5-11-2507</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32.044"/>
    </inkml:context>
    <inkml:brush xml:id="br0">
      <inkml:brushProperty name="width" value="0.025" units="cm"/>
      <inkml:brushProperty name="height" value="0.025" units="cm"/>
    </inkml:brush>
  </inkml:definitions>
  <inkml:trace contextRef="#ctx0" brushRef="#br0">0 501 11563,'0'0'7911,"88"-27"-7462,-22-14-161,8-13-64,12-9-128,3-5-32,-2 1-64,-7 8 33,-14 8 31,-15 15-641,-16 13-1569,-25 12-2274</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32.386"/>
    </inkml:context>
    <inkml:brush xml:id="br0">
      <inkml:brushProperty name="width" value="0.025" units="cm"/>
      <inkml:brushProperty name="height" value="0.025" units="cm"/>
    </inkml:brush>
  </inkml:definitions>
  <inkml:trace contextRef="#ctx0" brushRef="#br0">246 1 13357,'0'0'3672,"-7"9"-2417,2-2-1122,1-1-1,0 1 1,0 0-1,1 0 1,0 1-1,0-1 1,1 1 0,0 0-1,0-1 1,0 1-1,0 15 1,0-4 33,-1 0-1,0 1 1,-2-1 0,0-1 0,-1 1-1,-1-1 1,-10 18 0,-11 15 842,-35 47 0,23-36-117,36-57-854,1 1 1,-1-1-1,1 1 0,0 0 0,-3 12 0,6-17-38,-1 0 0,1-1 0,0 1 0,0 0 0,0-1 0,0 1 0,0 0 0,0-1 0,0 1 1,1 0-1,-1-1 0,0 1 0,0 0 0,0-1 0,1 1 0,-1-1 0,0 1 0,1-1 0,-1 1 0,0 0 0,1-1 0,-1 1 0,1-1 0,0 1 0,0 0-3,1 0 1,-1-1-1,1 1 1,0-1-1,-1 1 1,1-1-1,0 0 1,-1 1-1,1-1 1,0 0-1,-1 0 1,1 0-1,3-1 1,21-4 28,0 0 0,0-2 0,-1-1 0,43-20-1,-7 3 1,190-57 183,80-31-4986,-242 70-741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18.790"/>
    </inkml:context>
    <inkml:brush xml:id="br0">
      <inkml:brushProperty name="width" value="0.025" units="cm"/>
      <inkml:brushProperty name="height" value="0.025" units="cm"/>
    </inkml:brush>
  </inkml:definitions>
  <inkml:trace contextRef="#ctx0" brushRef="#br0">0 0 16560,'0'0'3496,"15"1"-2844,49 2 29,-1 4 0,0 1 0,0 4 0,107 35 0,-166-46-681,0 1 0,0 0-1,0 0 1,0 0 0,0 0-1,-1 0 1,1 1-1,-1 0 1,1 0 0,-1 0-1,0 0 1,0 0 0,-1 1-1,5 5 1,-7-7 1,1 1 1,0-1-1,0 1 1,-1 0-1,0-1 1,1 1-1,-1-1 0,0 1 1,0 0-1,-1-1 1,1 1-1,0-1 1,-1 1-1,0 0 1,0-1-1,1 1 0,-1-1 1,-1 0-1,1 1 1,0-1-1,-1 0 1,1 0-1,-1 0 1,1 0-1,-4 4 1,-22 20 162,-1-1 1,0-1 0,-2-1 0,-39 22 0,-19 16-87,-34 39-956,74-54-6097,26-24-8971</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33.446"/>
    </inkml:context>
    <inkml:brush xml:id="br0">
      <inkml:brushProperty name="width" value="0.025" units="cm"/>
      <inkml:brushProperty name="height" value="0.025" units="cm"/>
    </inkml:brush>
  </inkml:definitions>
  <inkml:trace contextRef="#ctx0" brushRef="#br0">89 1 17617,'0'0'555,"-9"12"288,-1 0-574,1 1 0,1 0 0,0 0 0,1 0-1,0 1 1,1 0 0,1 1 0,0-1 0,1 1 0,0 0-1,2 0 1,0 0 0,-1 16 0,3-29-231,1-1 0,-1 1-1,0 0 1,1 0 0,-1 0 0,1-1 0,0 1-1,-1 0 1,1-1 0,0 1 0,0 0 0,0-1-1,0 1 1,0-1 0,1 0 0,-1 1 0,0-1-1,1 0 1,-1 0 0,1 0 0,-1 0 0,1 0-1,-1 0 1,1 0 0,0 0 0,0-1 0,-1 1-1,1-1 1,0 1 0,0-1 0,0 0 0,-1 0 0,1 0-1,0 0 1,0 0 0,2 0 0,2 0 175,0-1 0,0 1 0,0-1 0,0-1 0,0 1 0,0-1 0,-1 0 0,1 0 0,-1 0 0,8-5 0,-4 0-62,1 0-1,-1 0 1,0-1 0,-1 0 0,0-1-1,0 0 1,-1 0 0,0-1-1,-1 0 1,0 0 0,-1 0-1,0-1 1,0 0 0,-1 0-1,0 0 1,-1 0 0,-1 0-1,0-1 1,0 0 0,-1 1 0,0-17-1,-4 24-169,-1 12-8,-2 13 57,6-9 0,-1-7-18,1 0-1,0 1 1,0-1-1,0 0 1,1 1-1,0-1 1,2 9-1,-2-12-9,0 0 0,0-1 0,1 1 0,-1-1-1,0 1 1,0-1 0,1 0 0,-1 0 0,1 1-1,-1-1 1,1 0 0,0 0 0,-1 0 0,1-1-1,0 1 1,-1 0 0,1-1 0,0 1 0,0-1-1,0 1 1,0-1 0,0 0 0,-1 0 0,1 0-1,0 0 1,3 0 0,0-1-43,1 0 0,-1 0 1,0 0-1,0 0 0,1-1 0,-1 0 1,0 0-1,-1 0 0,1-1 0,0 1 1,-1-1-1,1 0 0,4-5 0,22-22-2660,-6-2-3289,-8 5-678</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33.991"/>
    </inkml:context>
    <inkml:brush xml:id="br0">
      <inkml:brushProperty name="width" value="0.025" units="cm"/>
      <inkml:brushProperty name="height" value="0.025" units="cm"/>
    </inkml:brush>
  </inkml:definitions>
  <inkml:trace contextRef="#ctx0" brushRef="#br0">1 312 15983,'0'0'9166,"8"5"-9054,-2-1-107,-1-1-1,1 0 1,0 0-1,0-1 0,0 1 1,0-1-1,0-1 1,0 1-1,1-1 1,-1 0-1,7 0 1,-10-1-8,-1 1 1,1 0 0,-1 0-1,1 0 1,-1 0 0,0 0-1,1 0 1,-1 1 0,0-1-1,0 1 1,0-1 0,0 1-1,0 0 1,0 0 0,0 0-1,-1 0 1,1 0 0,-1 0-1,0 0 1,1 1 0,-1-1-1,0 0 1,1 5 0,19 62 46,-20-66-38,3 16 76,-1 0-1,-1 1 1,0-1-1,-1 1 1,-1-1-1,-1 0 0,-7 37 1,5-43 308,0-1-1,-1 1 1,0-1 0,-1 0-1,-1 0 1,0 0 0,0-1-1,-1 0 1,-1 0 0,0-1-1,0 0 1,-15 14 0,22-23-337,0 0 0,0 0 0,0 0 0,-1 1 0,1-1 0,0 0 1,0-1-1,-1 1 0,1 0 0,-1 0 0,1 0 0,-1-1 0,1 1 0,-1-1 1,1 1-1,-1-1 0,0 0 0,1 0 0,-1 0 0,1 0 0,-1 0 0,0 0 1,-2 0-1,3-1-32,-1 0 1,1 0 0,0 0 0,-1 0 0,1 0-1,0-1 1,0 1 0,0 0 0,0-1-1,0 1 1,0-1 0,0 1 0,0-1 0,1 1-1,-1-1 1,1 1 0,-1-1 0,0-1-1,-1-11-44,-1 0-1,2-1 0,-1-25 1,2 39 25,0-14-54,1 1 1,0 0-1,1 0 0,0 0 1,1 0-1,1 0 1,0 0-1,1 0 0,0 1 1,1 0-1,1 0 1,0 1-1,1 0 0,0 0 1,0 1-1,2 0 1,10-11-1,42-36-60,83-61 0,-90 78-249,-2-3 0,83-88-1,-133 127 367,1 1 1,-1 0-1,1-1 0,-1 0 1,-1 1-1,1-1 0,-1 0 1,1-1-1,2-10 0,-6 16-1,1-1 0,0 0 0,0 0-1,0 1 1,-1-1 0,1 0-1,0 0 1,-1 1 0,1-1 0,-1 0-1,1 1 1,0-1 0,-1 1-1,0-1 1,1 0 0,-1 1-1,1-1 1,-1 1 0,0 0 0,1-1-1,-1 1 1,0-1 0,1 1-1,-1 0 1,0 0 0,0-1 0,1 1-1,-1 0 1,0 0 0,0 0-1,0 0 1,1 0 0,-1 0-1,0 0 1,0 0 0,0 0 0,1 0-1,-1 0 1,0 0 0,0 1-1,0-1 1,-40 8 49,24-1 3,0 1 0,1 1 0,0 0 1,0 1-1,1 1 0,0 1 1,-13 13-1,6-5 160,2 2-1,0 1 1,-28 41 0,40-50-135,0 0 0,1 1 0,0-1-1,-5 20 1,11-30-63,0 1-1,0-1 1,0 1-1,0-1 1,1 1-1,0-1 1,0 1-1,1 8 0,-1-11-14,1-1-1,-1 1 1,1 0 0,0-1-1,-1 1 1,1-1-1,0 1 1,0-1-1,0 0 1,0 1-1,0-1 1,0 0-1,0 0 1,0 0-1,1 1 1,-1-1-1,0 0 1,1-1-1,-1 1 1,1 0-1,-1 0 1,1-1-1,-1 1 1,3 0 0,9 2-531,0-1 1,1-1 0,-1 0 0,1 0 0,-1-1 0,1-1 0,-1-1 0,1 0 0,25-7-1,12-6-3864,53-25 0,-101 39 4247,27-12-7510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34.332"/>
    </inkml:context>
    <inkml:brush xml:id="br0">
      <inkml:brushProperty name="width" value="0.025" units="cm"/>
      <inkml:brushProperty name="height" value="0.025" units="cm"/>
    </inkml:brush>
  </inkml:definitions>
  <inkml:trace contextRef="#ctx0" brushRef="#br0">33 0 18065,'0'0'13517,"-32"53"-12684,32-47-673,11-2-192,8-4-1249,1-1-3684,1-19-8168</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34.678"/>
    </inkml:context>
    <inkml:brush xml:id="br0">
      <inkml:brushProperty name="width" value="0.025" units="cm"/>
      <inkml:brushProperty name="height" value="0.025" units="cm"/>
    </inkml:brush>
  </inkml:definitions>
  <inkml:trace contextRef="#ctx0" brushRef="#br0">61 119 12139,'0'-12'3225,"0"-62"1835,0 41 2948,-3 80-7837,-1-1-1,-19 76 0,13-76 279,2 0 0,-4 80 0,12-124-428,-1-1 1,1 0-1,0 1 0,0-1 1,0 0-1,0 1 0,1-1 1,-1 0-1,0 1 0,0-1 1,1 0-1,-1 1 0,1-1 1,-1 0-1,1 0 0,0 1 1,-1-1-1,1 0 0,0 0 1,0 0-1,0 0 0,0 0 1,0 0-1,0 0 0,0 0 1,0-1-1,1 2 0,1-2 8,-1 1-1,0-1 0,0 0 1,0 0-1,1 0 1,-1 0-1,0 0 1,0-1-1,0 1 0,0-1 1,0 0-1,0 1 1,0-1-1,0 0 1,3-1-1,8-6 128,-1 0 0,1 0 0,20-20 0,4-3-188,-2-3 0,-2-1 0,-1-1 0,-2-2 0,44-70 0,-73 106 107,5-13-2199,-7 15 1969,1-1-1,0 1 0,0 0 0,0-1 0,0 1 0,0 0 0,-1 0 0,1-1 0,0 1 0,0 0 0,-1 0 0,1 0 0,0-1 0,0 1 0,-1 0 0,1 0 0,0 0 0,0 0 0,-1-1 0,1 1 0,0 0 0,-1 0 0,1 0 0,0 0 0,-1 0 0,1 0 1,0 0-1,-1 0 0,1 0 0,0 0 0,-1 0 0,1 0 0,0 0 0,-1 0 0,1 0 0,0 0 0,0 1 0,-1-1 0,1 0 0,0 0 0,-1 0 0,1 1 0,-22 5-8193</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35.022"/>
    </inkml:context>
    <inkml:brush xml:id="br0">
      <inkml:brushProperty name="width" value="0.025" units="cm"/>
      <inkml:brushProperty name="height" value="0.025" units="cm"/>
    </inkml:brush>
  </inkml:definitions>
  <inkml:trace contextRef="#ctx0" brushRef="#br0">1 5 18898,'0'0'10954,"71"27"-10730,-43-27-127,3-8-129,2-1-1122,-2 4-1600,-3 0-1698,-3 2-1378,-6 2-4900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35.598"/>
    </inkml:context>
    <inkml:brush xml:id="br0">
      <inkml:brushProperty name="width" value="0.025" units="cm"/>
      <inkml:brushProperty name="height" value="0.025" units="cm"/>
    </inkml:brush>
  </inkml:definitions>
  <inkml:trace contextRef="#ctx0" brushRef="#br0">117 313 14830,'0'0'3598,"-9"1"-464,2 0-2814,0 0 1,0 1-1,0 0 0,0 1 1,0-1-1,0 1 1,-10 7-1,14-9-153,0 1 0,0 0 0,1 0 1,-1 0-1,0 1 0,1-1 0,0 1 0,-1-1 0,1 1 0,0 0 1,0 0-1,1 0 0,-1 0 0,1 0 0,-1 0 0,1 0 1,0 0-1,0 1 0,0-1 0,1 0 0,-1 6 0,1-8-158,0-1 0,0 1 0,1-1 0,-1 1 0,0-1 0,1 1 0,-1-1-1,1 1 1,-1-1 0,0 0 0,1 1 0,-1-1 0,1 1 0,-1-1 0,1 0 0,-1 0 0,1 1-1,-1-1 1,1 0 0,-1 0 0,1 0 0,0 0 0,-1 1 0,1-1 0,-1 0 0,1 0-1,-1 0 1,1 0 0,0 0 0,-1-1 0,1 1 0,0 0 0,22-3 215,-11-1-168,0-1 0,0 0 1,-1-1-1,0-1 0,0 0 0,0 0 0,-1-1 1,0 0-1,-1 0 0,0-2 0,15-17 0,38-34-1397,-67 91 1,3-24 1361,-4 11 58,1-1 1,0 2-1,2-1 0,0 0 0,-1 20 0,4-36-48,0 0 0,-1 0 0,1 0-1,0 0 1,0-1 0,1 1 0,-1 0-1,0 0 1,0 0 0,0-1-1,0 1 1,1 0 0,-1 0 0,0 0-1,1-1 1,-1 1 0,1 0 0,-1-1-1,1 1 1,-1 0 0,1-1 0,-1 1-1,1 0 1,0-1 0,-1 1-1,1-1 1,0 0 0,-1 1 0,1-1-1,1 1 1,0-1 21,0 0 1,0 1-1,0-1 0,0-1 0,-1 1 1,1 0-1,0 0 0,0-1 0,0 1 1,0-1-1,0 0 0,2-1 1,5-2 48,-1 0 1,0-1 0,0 0-1,10-9 1,-5 2-389,-1 0 1,0-1-1,-1 0 0,0 0 1,-1-1-1,-1-1 0,0 0 1,-1 0-1,7-17 0,-14 6-38,-3 14 30,-4 11 120,9-3 432,-1-1 0,0 0 0,0 0 1,0 0-1,-1 0 0,0 0 0,0-1 0,0 1 1,0 0-1,-1 0 0,0-1 0,0 1 0,-1-9 1,3-34 33,4-14-158,-7 62-129,1 0-1,0-1 0,0 1 1,0 0-1,0-1 1,-1 1-1,1 0 1,0-1-1,0 1 1,-1 0-1,1 0 1,0 0-1,-1-1 1,1 1-1,0 0 0,-1 0 1,1 0-1,0 0 1,-1-1-1,1 1 1,0 0-1,-1 0 1,1 0-1,0 0 1,-1 0-1,1 0 1,0 0-1,-1 0 0,1 0 1,-1 0-1,1 0 1,0 0-1,-1 0 1,1 1-1,0-1 1,-1 0-1,1 0 1,0 0-1,-1 0 1,1 1-1,0-1 1,0 0-1,-1 0 0,1 1 1,-17 9-5,10 1 52,1-1 1,0 2 0,1-1-1,0 1 1,1-1-1,0 1 1,1 0-1,-3 21 1,2 3 1003,0 60-1,4-93-1039,0 0-1,1-1 1,-1 1-1,1-1 1,0 1 0,0 0-1,0-1 1,0 1-1,0-1 1,0 0 0,1 1-1,-1-1 1,1 0-1,-1 0 1,1 0 0,0 0-1,0 0 1,0 0-1,0-1 1,0 1 0,1-1-1,-1 1 1,0-1 0,1 0-1,-1 0 1,1 0-1,-1 0 1,1 0 0,0-1-1,-1 1 1,1-1-1,0 1 1,3-1 0,49-1-1884,-9-12-4393,-10-8-1842</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36.144"/>
    </inkml:context>
    <inkml:brush xml:id="br0">
      <inkml:brushProperty name="width" value="0.025" units="cm"/>
      <inkml:brushProperty name="height" value="0.025" units="cm"/>
    </inkml:brush>
  </inkml:definitions>
  <inkml:trace contextRef="#ctx0" brushRef="#br0">9 101 6598,'0'0'11974,"0"-9"-9315,2-24-230,-1 24-267,-1 28 697,0-12-2553,-12 259 2919,12-265-3219,0 0 0,0-1 0,0 1 0,1 0 0,-1-1 0,0 1 0,0 0 0,0-1 0,1 1 0,-1 0 0,0-1 0,1 1 0,-1-1 0,0 1 0,1-1 0,-1 1 0,1-1 0,-1 1 0,1-1 0,-1 1 0,1-1 0,-1 0 1,1 1-1,-1-1 0,1 0 0,0 1 0,-1-1 0,1 0 0,0 0 0,-1 1 0,1-1 0,0 0 0,-1 0 0,1 0 0,0 0 0,-1 0 0,1 0 0,0 0 0,-1 0 0,1 0 0,0-1 0,-1 1 0,1 0 0,0 0 0,-1-1 0,1 1 0,-1 0 0,1 0 0,-1-1 0,1 1 0,0-1 0,-1 1 0,1-1 0,35-22 224,-1-12-230,-2-2 0,-2 0 0,-1-2 0,-2-2 0,-2 0 0,25-55 0,-50 93-453,-2 5-777,-8 14-2791,-12 25-4870,8-14 1962</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36.610"/>
    </inkml:context>
    <inkml:brush xml:id="br0">
      <inkml:brushProperty name="width" value="0.025" units="cm"/>
      <inkml:brushProperty name="height" value="0.025" units="cm"/>
    </inkml:brush>
  </inkml:definitions>
  <inkml:trace contextRef="#ctx0" brushRef="#br0">19 66 6534,'-3'7'5056,"0"4"-3191,-1 0 0,2 0 0,-1 0-1,2 0 1,-2 22 0,3-31-1530,0 0-1,0 0 0,0 0 0,1 0 0,-1 0 1,1 1-1,-1-1 0,1 0 0,0 0 0,0 0 0,0-1 1,0 1-1,0 0 0,0 0 0,0 0 0,0-1 0,4 4 1,-3-4-273,0 0 1,0 0 0,1 0 0,-1-1 0,0 1 0,1 0-1,-1-1 1,0 0 0,1 1 0,-1-1 0,1 0-1,-1 0 1,1 0 0,-1-1 0,1 1 0,-1-1 0,0 1-1,1-1 1,-1 0 0,3-1 0,10-5-206,0 0 1,0-1-1,-1 0 0,-1-1 1,1-1-1,-1 0 1,-1-1-1,0 0 0,0-1 1,-2 0-1,1-1 0,-1 0 1,15-29-1,-17 19-153,-8 23 293,0 0-1,0-1 1,0 1-1,0 0 1,0 0-1,0 0 1,0 0-1,-1-1 0,1 1 1,0 0-1,0 0 1,0 0-1,0 0 1,0 0-1,0 0 1,-1 0-1,1-1 0,0 1 1,0 0-1,0 0 1,0 0-1,-1 0 1,1 0-1,0 0 1,0 0-1,0 0 0,0 0 1,-1 0-1,1 0 1,0 0-1,0 0 1,0 0-1,0 0 1,-1 0-1,1 0 1,0 0-1,0 0 0,0 0 1,0 0-1,-1 0 1,1 0-1,0 1 1,0-1-1,0 0 1,0 0-1,0 0 0,-1 0 1,1 0-1,0 0 1,0 0-1,0 1 1,0-1-1,0 0 1,-4 3 9,1 0 0,-1 0 0,1 0 1,0 1-1,0-1 0,1 1 0,-5 7 1,-1 3 232,0 0 1,1 0-1,0 1 1,2 0 0,0 0-1,0 1 1,1-1 0,-2 29-1,5-43-212,1 0 0,0 0 1,0 0-1,0 0 0,1 0 0,-1 0 0,0 0 0,0 0 0,0 0 0,1 0 0,-1 0 1,1 0-1,-1-1 0,0 1 0,1 0 0,0 0 0,-1 0 0,1 0 0,-1-1 0,1 1 1,0 0-1,0-1 0,-1 1 0,1 0 0,0-1 0,2 2 0,-1-2 7,0 1 1,0-1-1,0 1 0,1-1 0,-1 0 1,0 0-1,0 0 0,0 0 0,1 0 0,-1-1 1,4 0-1,2-1 56,0-1 0,0 0-1,0 0 1,-1-1 0,13-8 0,-6 3-43,0-2-1,-1 0 1,0-1 0,-1 0-1,0-1 1,-1 0 0,0-1 0,-2 0-1,1 0 1,-2-1 0,11-25-1,-24 57-16,-3 5 102,1 0-1,2 1 1,0-1 0,-3 41 0,8-63-133,0 1-1,0-1 1,0 1-1,0-1 1,0 1-1,0-1 1,0 1-1,0-1 1,0 1-1,0-1 1,1 1 0,-1-1-1,0 1 1,0-1-1,1 1 1,-1-1-1,0 1 1,1-1-1,-1 0 1,0 1-1,1-1 1,-1 1 0,1-1-1,-1 0 1,0 0-1,1 1 1,-1-1-1,1 0 1,-1 0-1,1 1 1,-1-1-1,2 0 1,20-2-191,20-18-913,-34 13-252,0 0 1,0-1-1,-1 0 1,10-13-1,17-40-9226,-17 20 563</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37.077"/>
    </inkml:context>
    <inkml:brush xml:id="br0">
      <inkml:brushProperty name="width" value="0.025" units="cm"/>
      <inkml:brushProperty name="height" value="0.025" units="cm"/>
    </inkml:brush>
  </inkml:definitions>
  <inkml:trace contextRef="#ctx0" brushRef="#br0">37 1 13229,'0'0'14088,"-3"8"-12733,-5 14-1007,1 1 0,2 0-1,0 0 1,2 0-1,0 1 1,1-1 0,2 1-1,3 38 1,-2-58-561,-1-1 0,0 1 0,1-1 0,0 1 0,0-1 0,0 0 0,0 1 0,1-1 1,-1 0-1,1 0 0,-1 0 0,1 0 0,0 0 0,1-1 0,-1 1 0,0 0 0,1-1 0,-1 0 0,1 1 0,5 2 1,-4-3-472,0-1 1,1 1 0,-1-1 0,0 0 0,1 0 0,-1-1-1,1 1 1,0-1 0,-1 0 0,1 0 0,-1-1-1,1 1 1,8-3 0,-1 0-1142,1-1 0,0-1-1,-1 0 1,0-1 0,18-10 0,15-18-1039,-23 9 7906,-15 7 2590,-9 16-3852,-11 4-2051,5 4-1206,-1-1 0,1 2-1,0-1 1,1 1 0,-1 0 0,1 0 0,1 1 0,-1 0 0,1 0-1,1 1 1,-1 0 0,1 0 0,1 0 0,0 0 0,0 1 0,-3 16-1,7-26-514,-1 1-1,1 0 1,0 0 0,0-1-1,0 1 1,0 0-1,0 0 1,0 0 0,0-1-1,1 1 1,-1 0-1,0-1 1,0 1-1,1 0 1,-1 0 0,0-1-1,1 1 1,-1 0-1,0-1 1,1 1-1,-1-1 1,1 1 0,-1 0-1,1-1 1,0 1-1,-1-1 1,1 0-1,-1 1 1,1-1 0,1 1-1,26 1 88,-20-3-74,0-1 1,0 0 0,0 0-1,-1-1 1,10-4-1,-6 1 0,-1 0-1,1-1 1,-1 0-1,0-1 1,-1 0-1,0-1 1,0 0-1,0 0 1,-2-1-1,1 0 1,10-18-1,-24 39-58,-32 67 315,36-74-224,0 1-1,0 0 0,1 1 1,0-1-1,0 0 1,0 0-1,0 0 0,1 1 1,0-1-1,0 0 0,1 0 1,0 1-1,-1-1 1,3 5-1,-2-8-84,0 0 0,1-1 0,-1 1-1,1-1 1,-1 1 0,1-1 0,-1 1 0,1-1 0,0 0-1,0 0 1,0 0 0,-1 0 0,1 0 0,0 0 0,0 0-1,0-1 1,1 1 0,-1-1 0,0 0 0,0 1 0,0-1-1,0 0 1,0 0 0,0 0 0,0-1 0,1 1 0,-1 0-1,3-2 1,2 1-851,0 0 0,0-1 0,-1 0 0,1 0 0,-1 0 0,1-1 0,10-6 0,14-17-7375</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38.962"/>
    </inkml:context>
    <inkml:brush xml:id="br0">
      <inkml:brushProperty name="width" value="0.025" units="cm"/>
      <inkml:brushProperty name="height" value="0.025" units="cm"/>
    </inkml:brush>
  </inkml:definitions>
  <inkml:trace contextRef="#ctx0" brushRef="#br0">81 42 384,'0'0'12919,"1"-8"-7554,3-25-1815,-7 35 29,-13 27-2802,-2 30 70,4 0-1,1 2 0,4-1 0,2 1 0,1 68 0,7-124-817,-1 0-1,1 1 1,0-1 0,1 0-1,-1 0 1,4 7-1,-5-11-25,0 0 0,0-1 0,0 1 0,1 0-1,-1 0 1,0-1 0,1 1 0,-1 0 0,0-1-1,1 1 1,-1-1 0,1 1 0,-1 0 0,1-1 0,-1 1-1,1-1 1,0 1 0,-1-1 0,1 0 0,-1 1-1,1-1 1,0 1 0,0-1 0,-1 0 0,1 0-1,0 1 1,-1-1 0,1 0 0,0 0 0,0 0 0,-1 0-1,1 0 1,0 0 0,0 0 0,-1 0 0,1 0-1,0 0 1,0-1 0,-1 1 0,1 0 0,0 0 0,0-1-1,-1 1 1,1 0 0,0-1 0,-1 1 0,1-1-1,-1 1 1,1-1 0,-1 1 0,1-1 0,-1 1 0,1-1-1,-1 0 1,1 0 0,2-3 14,-1-1 1,0 1 0,0 0-1,0 0 1,-1-1-1,1 1 1,-1-1-1,0 1 1,0-1-1,-1 1 1,0-1-1,1-5 1,-4-58-26,3 67 7,0-3-28,0 0-1,0 0 1,-1 1 0,0-1 0,1 0 0,-1 0-1,0 1 1,-1-1 0,1 0 0,-1 1 0,0-1-1,0 1 1,0 0 0,0 0 0,0 0 0,-3-4-1,3 11-1,2-1 1,-1 0-1,0 1 0,1-1 0,-1 1 0,1-1 0,0 1 0,0-1 0,1 0 0,-1 1 1,1-1-1,-1 1 0,3 3 0,-1-4-75,1-1-1,-1 0 1,1 0-1,0 0 1,0 0-1,0-1 1,0 1 0,0-1-1,0 1 1,1-1-1,-1 0 1,0-1 0,1 1-1,-1-1 1,0 1-1,1-1 1,-1 0-1,5 0 1,66-6-2378,-65 4 2351,0 0 0,0-1 0,-1 0 0,1-1 0,-1 0 0,1 0 0,-1-1 0,0 0 0,-1 0 0,1-1 0,11-12 0,-19 18 167,0 0 0,0 0 0,0 0 0,1-1 0,-1 1 0,0 0 0,0 0 0,0 0 0,0 0 0,0-1 1,1 1-1,-1 0 0,0 0 0,0 0 0,0 0 0,0 0 0,1 0 0,-1-1 0,0 1 0,0 0 0,0 0 0,1 0 0,-1 0 0,0 0 0,0 0 0,0 0 0,1 0 0,-1 0 0,0 0 0,0 0 0,0 0 0,1 0 0,-1 0 0,0 0 0,0 0 0,1 0 0,-1 0 0,0 0 0,0 1 0,0-1 0,0 0 1,1 0-1,-1 0 0,0 0 0,0 0 0,0 0 0,0 1 0,1-1 0,-1 0 0,0 0 0,0 0 0,0 0 0,0 1 0,0-1 0,0 0 0,0 0 0,1 0 0,-1 1 0,0-1 0,0 0 0,0 0 0,0 0 0,0 1 0,0-1 0,0 0 0,-2 17 726,-2-9-557,-1-1-1,0 1 1,0-1 0,-1 1 0,1-2 0,-2 1-1,-8 7 1,8-8 34,0 1-1,1 0 1,-1 0-1,1 0 1,1 1-1,-9 15 0,13-23-233,1 1 0,0-1-1,-1 1 1,1-1-1,-1 1 1,1-1-1,0 1 1,0-1-1,-1 1 1,1-1-1,0 1 1,0-1-1,0 1 1,-1-1 0,1 1-1,0-1 1,0 1-1,0-1 1,0 1-1,0 0 1,0-1-1,0 1 1,0-1-1,0 1 1,0-1-1,1 1 1,-1-1 0,0 1-1,0-1 1,0 1-1,1-1 1,-1 1-1,0-1 1,1 1-1,-1-1 1,0 1-1,1-1 1,-1 1-1,1-1 1,-1 0 0,0 1-1,1-1 1,-1 0-1,1 1 1,-1-1-1,1 0 1,-1 0-1,1 0 1,0 1-1,-1-1 1,1 0-1,-1 0 1,1 0 0,-1 0-1,1 0 1,-1 0-1,1 0 1,0 0-1,-1 0 1,1 0-1,-1 0 1,1-1-1,-1 1 1,1 0-1,-1 0 1,1 0 0,-1-1-1,2 1 1,2-2 4,1 1 1,0-1 0,-1 0 0,0 0-1,1-1 1,6-4 0,9-13-69,-1-1 0,28-38-1,-4 4 48,-43 54 13,0 1 0,0-1-1,1 1 1,-1-1 0,0 1-1,0-1 1,0 1-1,1 0 1,-1-1 0,0 1-1,1-1 1,-1 1-1,0 0 1,1-1 0,-1 1-1,1 0 1,-1 0-1,0-1 1,1 1 0,-1 0-1,1 0 1,-1 0 0,1-1-1,-1 1 1,1 0-1,-1 0 1,1 0 0,-1 0-1,1 0 1,-1 0-1,1 0 1,-1 0 0,1 0-1,-1 0 1,1 0-1,-1 0 1,1 1 0,-1-1-1,0 0 1,1 0 0,-1 0-1,1 1 1,-1-1-1,1 0 1,-1 1 0,0-1-1,1 0 1,-1 1-1,0-1 1,1 0 0,-1 1-1,0-1 1,1 1-1,-1-1 1,0 0 0,0 1-1,0-1 1,1 1 0,-1 0-1,0 0-1,1 0 0,0 0 0,-1 0 0,1 0 0,0 0-1,0 0 1,0 0 0,0 0 0,0 0 0,0 0 0,0-1 0,0 1 0,0 0 0,0-1 0,0 1-1,0-1 1,0 1 0,1-1 0,-1 0 0,0 1 0,0-1 0,2 0 0,1 0 7,0-1 0,0 0 0,0 0 0,-1 0 0,1-1 1,0 1-1,-1-1 0,1 0 0,-1 0 0,0 0 0,0 0 1,0-1-1,0 1 0,0-1 0,0 0 0,3-4 0,22-18 22,-106 95 38,6-38-481,-42 38 871,116-66-554,12-2 65,18-5 69,6-20-3,-33 20-39,0-1 0,1 1-1,-1-1 1,1 1 0,0 1-1,-1-1 1,1 1 0,0 0-1,1 1 1,-1-1-1,0 1 1,0 0 0,10 0-1,-15 2 10,0 0 0,0-1-1,0 1 1,0 0-1,-1 0 1,1-1 0,0 1-1,0 0 1,-1 0 0,1 0-1,-1 0 1,1 0-1,-1 0 1,1 0 0,-1 0-1,0 0 1,1 0-1,-1 0 1,0 0 0,0 1-1,0-1 1,1 0 0,-1 0-1,-1 0 1,1 0-1,0 0 1,0 0 0,0 2-1,4 17 270,-4-20-261,1 0 1,0 0 0,0 0-1,0 0 1,0 0-1,0 0 1,0-1-1,0 1 1,-1 0-1,1-1 1,0 1 0,0 0-1,0-1 1,0 1-1,-1-1 1,1 1-1,0-1 1,-1 0-1,1 1 1,0-1 0,-1 0-1,1 1 1,-1-1-1,1 0 1,-1 0-1,1 1 1,0-3 0,7-8 20,1 0 0,-2-1 0,0 0 1,0 0-1,-1-1 0,0 0 0,-1 0 1,5-20-1,-10 35-30,1 0-1,-1 0 1,1 0 0,0 1-1,0-1 1,0 0 0,0 0 0,0 0-1,0 0 1,1-1 0,-1 1-1,1 0 1,-1 0 0,1-1 0,-1 1-1,1-1 1,0 1 0,0-1-1,2 1 1,1 1 6,0-1 0,1 0-1,-1-1 1,0 1 0,1-1 0,-1 0 0,11 1-1,-1-2 19,0 0-1,0-1 1,1 0-1,-1-2 1,15-3-1,-14 1 5,-1-1-1,0-1 1,-1 0 0,1-1-1,24-18 1,-61 70-151,0-10 97,16-27-42,0 0 1,0 1-1,1 0 1,0 0-1,1 0 1,0 1-1,0-1 1,1 1-1,0 0 1,-3 15-1,17-33-10619,-1-11 3016</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20.150"/>
    </inkml:context>
    <inkml:brush xml:id="br0">
      <inkml:brushProperty name="width" value="0.025" units="cm"/>
      <inkml:brushProperty name="height" value="0.025" units="cm"/>
    </inkml:brush>
  </inkml:definitions>
  <inkml:trace contextRef="#ctx0" brushRef="#br0">215 225 9161,'0'0'4292,"4"-9"-1676,11-29-81,-15 38-2457,0-1 0,0 0-1,0 0 1,0 0-1,0 0 1,0 0 0,-1 1-1,1-1 1,0 0 0,0 0-1,-1 0 1,1 1 0,0-1-1,-1 0 1,1 0 0,-1 1-1,1-1 1,-1 0-1,1 1 1,-1-1 0,0 1-1,1-1 1,-1 1 0,0-1-1,1 1 1,-1-1 0,0 1-1,0 0 1,1-1 0,-1 1-1,0 0 1,0-1-1,0 1 1,0 0 0,1 0-1,-1 0 1,-1 0 0,-37-2 724,33 2-562,-2 1-162,0 0 0,1 1-1,-1 0 1,0 0-1,0 0 1,1 1-1,0 0 1,-1 1-1,1 0 1,0 0 0,1 0-1,-1 1 1,1 0-1,0 0 1,0 1-1,0-1 1,1 1 0,0 1-1,0-1 1,1 1-1,0-1 1,0 1-1,0 1 1,1-1-1,0 0 1,0 1 0,1 0-1,0-1 1,0 1-1,1 0 1,0 0-1,0 0 1,1 11 0,1-17-37,0 0 0,0 1 0,0-1 0,0 0 0,0 1 0,0-1 0,1 0 0,-1 0 0,1 0 0,-1 0 0,1 0 0,0 0 0,0-1 0,0 1 0,0 0 0,0-1 0,0 0 0,0 1 0,0-1 0,1 0 0,-1 0 0,1 0 0,-1-1 0,0 1 0,1 0 0,-1-1 0,1 0 0,-1 0 0,1 1 0,3-2 0,7 2 55,1-1 0,-1 0 0,1-1 0,21-5 0,-15 1-32,-1-2 0,1 0 1,-2-1-1,1-1 1,-1-1-1,0 0 0,-1-1 1,24-21-1,-19 14-34,-2-1 0,0-1-1,-1 0 1,-1-2 0,27-42 0,-41 58 19,0-1 1,0 0 0,0 0-1,-1 0 1,0 0 0,0-1-1,-1 1 1,0-1 0,0 0-1,-1 1 1,0-1 0,0-12 0,-1 20-42,0-1 0,0 0 0,0 1 0,0-1 0,-1 1 0,1-1 1,0 0-1,0 1 0,0-1 0,0 0 0,-1 1 0,1-1 1,0 1-1,-1-1 0,1 0 0,0 1 0,-1-1 0,1 1 0,-1-1 1,1 1-1,-1 0 0,1-1 0,-1 1 0,1-1 0,-1 1 1,1 0-1,-1-1 0,0 1 0,1 0 0,-1 0 0,-1-1 0,-22 8 337,18-4-273,1 1 0,-1-1-1,1 1 1,0 1 0,-9 8-1,6-2-53,2 0 1,-1 0-1,1 1 0,1 0 0,0 0 0,1 0 0,0 1 1,1 0-1,0-1 0,1 1 0,1 0 0,-1 17 0,2-25-3,0 0-1,0 0 0,0 0 0,1 0 1,0 0-1,0 0 0,0 0 0,1 0 1,-1 0-1,1 0 0,0-1 0,1 1 1,-1-1-1,1 1 0,0-1 0,0 0 1,0 0-1,0 0 0,1-1 0,-1 1 1,1-1-1,0 0 0,0 0 0,1 0 1,-1 0-1,1-1 0,-1 1 0,1-1 1,0-1-1,0 1 0,-1 0 0,1-1 1,7 1-1,1-1 39,1 0 0,-1-1 0,0 0 0,0-1-1,1 0 1,-1-1 0,0 0 0,0-1 0,0-1 0,-1 0 0,1-1 0,-1 0 0,0-1 0,0 0 0,-1-1 0,0-1-1,0 1 1,0-2 0,-1 1 0,-1-2 0,1 1 0,13-19 0,-27 43 41,1 1 1,-2 30-1,4-44-88,1 0 1,0 0-1,0 0 0,0 0 1,1 0-1,-1-1 1,0 1-1,1 0 0,-1 0 1,1 0-1,-1 0 0,1-1 1,0 1-1,0 0 1,0-1-1,0 1 0,0-1 1,0 1-1,0-1 0,1 1 1,-1-1-1,2 2 1,0-1 16,0-1 0,1 1 0,-1-1 0,0 0 0,0 1 0,1-1 0,-1-1 0,1 1 0,-1 0 0,1-1 0,4 0 0,3 0 23,0 0 0,0-2 0,0 1-1,0-1 1,0-1 0,0 0 0,11-5 0,-11 3-22,0 0-1,0-1 1,-1 0 0,1-1-1,-1 0 1,-1-1 0,1 0-1,-1 0 1,-1-1-1,0 0 1,0-1 0,-1 0-1,9-14 1,-27 45-74,-20 51-437,30-69 443,-1 0 1,2 0 0,-1 1-1,0-1 1,1 0 0,-1 1-1,1-1 1,0 1 0,0-1-1,0 0 1,1 1 0,-1-1-1,1 1 1,0-1 0,0 0-1,0 0 1,0 1 0,1-1-1,1 3 1,-1-5-237,-1 1 0,0-1 0,1 0 0,-1 0 1,1 0-1,-1 0 0,1 0 0,-1 0 0,1 0 0,0-1 0,-1 1 0,1-1 0,0 1 0,0-1 1,2 1-1,-3-1-180,0 0 0,0 0 1,-1 0-1,1 0 1,0 0-1,0 0 1,0 0-1,0-1 0,0 1 1,0 0-1,-1-1 1,1 1-1,0 0 0,0-1 1,0 1-1,-1-1 1,1 1-1,0-1 0,-1 1 1,1-1-1,0 0 1,0 0-1,8-17-12363</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39.411"/>
    </inkml:context>
    <inkml:brush xml:id="br0">
      <inkml:brushProperty name="width" value="0.025" units="cm"/>
      <inkml:brushProperty name="height" value="0.025" units="cm"/>
    </inkml:brush>
  </inkml:definitions>
  <inkml:trace contextRef="#ctx0" brushRef="#br0">28 0 14670,'-2'0'452,"1"0"0,0 0 0,0 1 0,-1-1 0,1 0 0,0 0-1,0 0 1,0 1 0,0-1 0,-1 1 0,1-1 0,0 1 0,0-1 0,0 1 0,0 0 0,0-1 0,-1 2 0,1-1-327,0 0 1,1 0 0,-1 0-1,1 0 1,-1 0 0,1 0-1,0 0 1,-1 0 0,1-1-1,0 1 1,0 0 0,0 0-1,-1 0 1,1 1 0,0-1-1,0 0 1,1 1-1,-1 0-136,0-1-1,1 1 0,-1 0 0,1 0 0,-1-1 0,1 1 0,0-1 0,0 1 0,0 0 0,0-1 1,0 1-1,0-1 0,0 0 0,0 1 0,1-1 0,-1 0 0,0 0 0,1 0 0,-1 0 0,1 0 0,-1 0 1,1 0-1,2 1 0,17 2-1912,-1-1 0,1 0 1,0-2-1,-1 0 0,25-3 0,-5 2-7,-39 0 2102,0 0 1,-1 0 0,1 0 0,-1 0-1,1 1 1,0-1 0,-1 0-1,1 1 1,-1-1 0,1 0-1,-1 1 1,1-1 0,-1 0 0,1 1-1,-1-1 1,1 1 0,-1-1-1,1 1 1,-1-1 0,0 1-1,1 0 1,-1-1 0,0 1 0,0-1-1,1 1 1,-1 0 0,0-1-1,0 1 1,0 0 0,0-1-1,0 1 1,0 0 0,0-1 0,0 1-1,0-1 1,0 1 0,0 0-1,0-1 1,0 1 0,-1 0 0,1-1-1,0 1 1,0-1 0,-1 1-1,1 0 1,0-1 0,-1 1-1,1-1 1,-1 2 0,-17 31 3324,17-32-3481,0 0 62,-4 6 337,0 0-1,0 1 0,1-1 1,0 1-1,0 0 0,1 0 1,0 0-1,0 0 1,1 1-1,0-1 0,1 1 1,-1 11-1,2-19-418,1 0-1,0 0 1,0 0-1,0-1 1,0 1 0,0 0-1,0-1 1,0 1-1,0-1 1,0 0 0,0 1-1,0-1 1,0 0-1,1 1 1,-1-1-1,0 0 1,0 0 0,0 0-1,0 0 1,0 0-1,1 0 1,0-1 0,31-1-763,19-14-1387,-46 13 2008,0 0 0,1 0 0,0 1 0,-1 0 0,1 1 0,0-1 0,9 1 0,-16 1 180,1 0-1,-1 1 0,0-1 1,0 0-1,0 1 0,0-1 1,0 0-1,1 1 0,-1-1 1,0 1-1,0-1 0,0 0 1,0 1-1,0-1 0,0 1 1,0-1-1,0 0 1,0 1-1,0-1 0,-1 1 1,1-1-1,0 0 0,0 1 1,0-1-1,0 0 0,-1 1 1,1-1-1,0 1 0,0-1 1,0 0-1,-1 0 0,1 1 1,0-1-1,-1 0 0,1 1 1,0-1-1,-1 0 0,1 0 1,0 0-1,-1 1 0,1-1 1,-1 0-1,-15 17 1102,-5-1-199,0-1-1,-1-1 0,-1-1 0,-36 16 0,105-65-10740,18-3-2504,-29 20 7788</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39.910"/>
    </inkml:context>
    <inkml:brush xml:id="br0">
      <inkml:brushProperty name="width" value="0.025" units="cm"/>
      <inkml:brushProperty name="height" value="0.025" units="cm"/>
    </inkml:brush>
  </inkml:definitions>
  <inkml:trace contextRef="#ctx0" brushRef="#br0">113 228 8456,'0'0'18588,"-11"2"-17552,4 0-822,0-1 0,0 1 1,0 1-1,0-1 0,1 1 1,-1 0-1,-10 7 0,14-8-132,0 1 0,0-1 0,1 1-1,-1-1 1,1 1 0,-1 0 0,1 0 0,0 0 0,0 0-1,0 1 1,0-1 0,1 0 0,0 1 0,-1-1 0,1 1-1,0 0 1,1-1 0,-1 1 0,1 0 0,-1 6-1,2-9-76,-1 0 0,1 0-1,0 1 1,-1-1-1,1 0 1,0 0 0,0 0-1,0 0 1,0-1-1,0 1 1,0 0-1,0 0 1,0 0 0,0-1-1,0 1 1,0 0-1,0-1 1,1 1-1,-1-1 1,0 0 0,0 1-1,1-1 1,-1 0-1,0 0 1,0 0-1,1 0 1,-1 0 0,0 0-1,1 0 1,-1 0-1,0 0 1,2-1-1,49-6 171,-33 1-143,1-1 0,-1 0 0,-1-2 0,1 0 0,-1-1 0,29-23 0,-14 8-62,-1-2 0,38-42 0,-66 65 20,47-56-140,-46 54 75,-1 1 0,0-1-1,-1 0 1,1-1-1,-1 1 1,-1 0-1,1-1 1,2-10-1,-5 17 74,0-1 0,0 1 0,0 0 0,0 0 0,0 0 0,0-1 0,0 1 0,0 0 0,0 0 0,0 0 0,0-1 0,0 1 0,0 0 0,0 0 0,0 0 0,0-1-1,0 1 1,0 0 0,0 0 0,0 0 0,-1 0 0,1-1 0,0 1 0,0 0 0,0 0 0,0 0 0,0 0 0,0 0 0,-1-1 0,1 1 0,0 0 0,0 0 0,0 0 0,0 0-1,-1 0 1,1 0 0,0 0 0,0 0 0,0-1 0,0 1 0,-1 0 0,1 0 0,0 0 0,0 0 0,0 0 0,-1 0 0,1 0 0,0 0 0,-14 5-95,-12 12-4,12-4 181,1 0 1,1 0 0,0 2 0,0-1-1,2 2 1,0-1 0,0 1 0,2 1 0,0 0-1,1 0 1,0 0 0,2 1 0,0 0 0,-3 23-1,7-39-72,1 1-1,0 0 1,0 0-1,0 0 0,0 0 1,1 0-1,-1-1 1,1 1-1,-1 0 1,1 0-1,0-1 0,0 1 1,0 0-1,1-1 1,-1 1-1,1-1 1,-1 0-1,1 1 0,0-1 1,0 0-1,2 2 1,0-1 1,0-1 0,-1 0 0,1 0 0,1 0 1,-1 0-1,0-1 0,0 1 0,1-1 0,-1 0 1,0-1-1,1 1 0,5 0 0,5-2 10,-1 1 1,1-2-1,-1 0 1,0 0-1,0-1 0,0-1 1,21-9-1,-11 2-2,0-1 0,-1-1 0,-1-1 0,22-18 1,-37 27-16,0-1 1,-1 1-1,0-1 1,0 0-1,0-1 1,-1 1-1,0-1 1,0 0-1,-1 0 1,0-1-1,0 1 1,-1-1-1,0 0 1,0 0-1,-1 0 1,3-13-1,-5 21-1,0-1 0,0 1 1,0-1-1,0 1 0,0-1 0,0 1 0,0-1 0,0 1 0,0-1 0,0 1 0,0-1 0,-1 1 1,1-1-1,0 1 0,0-1 0,0 1 0,-1-1 0,1 1 0,0 0 0,0-1 0,-1 1 1,1-1-1,0 1 0,-1 0 0,1-1 0,-1 1 0,1 0 0,0 0 0,-1-1 0,1 1 1,-1 0-1,1 0 0,-2-1 0,-19 4 51,-19 19 13,28-12-65,0 0 0,1 1 0,-18 23 0,25-29 0,1 0 0,-1 0 0,1 0 0,0 0 0,1 1 0,-1 0 0,1-1 0,0 1 0,1 0 0,0 0 0,-1 0 0,1 11 0,1-15 3,0 0 0,0-1 0,0 1 0,1 0 0,-1-1-1,1 1 1,-1-1 0,1 1 0,0-1 0,0 1 0,-1-1 0,1 1 0,0-1 0,0 0 0,0 1 0,0-1-1,1 0 1,-1 0 0,0 0 0,1 0 0,1 2 0,2-1 2,0 1 0,0-1 0,-1 0 0,1-1 0,0 1 0,1-1 0,4 1 0,8 0-231,0-1 0,0-1-1,22-2 1,13-9-4423,2-15-6268</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40.846"/>
    </inkml:context>
    <inkml:brush xml:id="br0">
      <inkml:brushProperty name="width" value="0.025" units="cm"/>
      <inkml:brushProperty name="height" value="0.025" units="cm"/>
    </inkml:brush>
  </inkml:definitions>
  <inkml:trace contextRef="#ctx0" brushRef="#br0">100 55 15695,'0'0'6694,"-2"11"-4318,-38 119 1461,28-99-3387,1 0-1,2 1 1,1 1-1,1 0 1,-3 47-1,10-79-445,0-1 0,0 1 0,0 0 0,-1-1 0,1 1 0,0-1 0,0 1 0,0 0 0,1-1 0,-1 1 0,0 0-1,0-1 1,0 1 0,0-1 0,1 1 0,-1-1 0,0 1 0,0 0 0,1-1 0,-1 1 0,0-1 0,1 1 0,-1-1 0,1 1 0,-1-1 0,1 0 0,-1 1 0,1-1 0,-1 1 0,1-1 0,-1 0 0,1 0 0,0 1 0,20-10 121,-15 4-95,-1 0 0,0 0-1,0-1 1,0 1-1,6-11 1,-3 0-2,-1-1 1,-1 0-1,-1 0 1,0-1-1,-2 1 0,4-29 1,-3-111-31,-5 108-115,0 28 14,1 21 100,0 0 0,0 0 1,0 0-1,0 0 0,0 0 0,0 0 0,0 0 1,0 0-1,0 1 0,0-1 0,0 0 1,0 0-1,0 0 0,0 0 0,-1 0 0,1 0 1,0 0-1,0 0 0,0 0 0,0 0 1,0 0-1,0 0 0,0 1 0,0-1 1,0 0-1,0 0 0,0 0 0,0 0 0,0 0 1,0 0-1,-1 0 0,1 0 0,0 0 1,0 0-1,0 0 0,0 0 0,0 0 1,0 0-1,0 0 0,0 0 0,0 0 0,0 0 1,-1 0-1,1 0 0,0 0 0,0 0 1,0 0-1,0 0 0,0 0 0,0 0 0,0 0 1,0 0-1,0 0 0,0 0 0,0 0 1,0 0-1,-1-1 0,1 1 0,0 0 1,0 0-1,0 0 0,0 0 0,-5 35-178,5-31 176,0 0 1,0 0 0,0 0 0,0 0-1,1 0 1,0 0 0,0 0-1,0 0 1,0 0 0,1 0 0,0 0-1,-1-1 1,1 1 0,1-1 0,-1 1-1,4 3 1,-3-4 10,1 0-1,0-1 1,0 1-1,0-1 1,0 0-1,0 0 1,0 0-1,1 0 1,-1-1 0,1 0-1,-1 0 1,1 0-1,-1 0 1,8-1-1,3 1 61,-1-2 0,0 1 0,0-2-1,1 0 1,-1-1 0,-1 0 0,1-1-1,0 0 1,-1-1 0,15-8 0,-18 8-21,-2 0 0,1 0 0,0-1 0,-1 0 0,0-1 0,0 1 0,-1-1 0,0-1 0,0 0 0,-1 0 0,0 0 0,0 0 0,-1-1 0,8-18 0,-41 68-45,15-17 0,-72 150 0,76-153 0,2-1 0,0 1 0,2 0 0,0 1 0,1-1 0,-2 38 0,6-58 0,0 1 0,0 0 0,0-1 0,0 1 0,1 0 0,-1-1 0,0 1 0,1-1 0,-1 1 0,1 0 0,0-1 0,-1 1 0,1-1 0,0 1 0,0-1 0,0 0 0,0 1 0,0-1 0,0 0 0,0 0 0,0 0 0,1 0 0,-1 0 0,0 0 0,2 1 0,1-1 0,-1 0 0,0 0 0,1 0 0,-1 0 0,1-1 0,-1 1 0,1-1 0,-1 0 0,1 0 0,-1 0 0,6-1 0,3-2 0,0 0 0,0 0 0,-1-1 0,1 0 0,-1-1 0,13-7 0,0-3 0,0-2 0,-1-1 0,-1 0 0,0-2 0,-2 0 0,0-2 0,-2 0 0,28-41 0,-104 137 0,39-45 0,-1 1 0,-19 39 0,35-60 0,0-1 0,1 0 0,-1 1 0,2 0 0,0 0 0,0 0 0,0 0 0,1 0 0,0 0 0,1 10 0,1-18 0,-1 0 0,0 0 0,1 0 0,0 0 0,-1 0 0,1-1 0,-1 1 0,1 0 0,0-1 0,-1 1 0,1 0 0,0-1 0,0 1 0,0-1 0,-1 1 0,1-1 0,0 1 0,0-1 0,0 1 0,0-1 0,0 0 0,0 0 0,0 0 0,0 1 0,0-1 0,0 0 0,0 0 0,0 0 0,0 0 0,0-1 0,0 1 0,2-1 0,34-7 0,-32 5-269,0 0-1,0 0 1,0 0 0,-1-1 0,0 0-1,6-5 1,-3 0-889,0 0 0,0-1 1,-1 0-1,-1 0 0,1 0 0,-2 0 1,1-1-1,2-12 0,2-14-5691</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41.401"/>
    </inkml:context>
    <inkml:brush xml:id="br0">
      <inkml:brushProperty name="width" value="0.025" units="cm"/>
      <inkml:brushProperty name="height" value="0.025" units="cm"/>
    </inkml:brush>
  </inkml:definitions>
  <inkml:trace contextRef="#ctx0" brushRef="#br0">1 69 8936,'0'0'16987,"8"-7"-16111,25-20-92,-33 27-769,1 0 1,-1 0-1,0-1 0,1 1 0,-1 0 0,0 0 0,1 0 0,-1 0 0,0 0 0,1 0 0,-1 0 0,0 0 0,1 0 0,-1 0 0,1 0 0,-1 0 0,0 0 0,1 0 0,-1 0 1,0 0-1,1 1 0,-1-1 0,0 0 0,1 0 0,-1 0 0,0 0 0,1 1 0,-1-1 0,0 0 0,0 0 0,1 1 0,-1-1 0,0 0 0,0 1 0,1-1 0,-1 0 1,0 0-1,0 1 0,0-1 0,0 1 0,1-1 0,-1 0 0,0 1 0,0-1 0,0 0 0,0 1 0,0-1 0,0 0 0,0 1 0,0-1 0,0 1 0,0-1 0,0 0 0,0 1 1,-1-1-1,1 1 0,1 27-304,-1-26 680,0 2-257,0 0 0,0 0 0,0 0 0,0 0-1,1 0 1,0 0 0,0-1 0,0 1-1,0 0 1,0-1 0,1 1 0,-1 0 0,5 5-1,-4-7-103,1 0-1,-1 0 1,1 0-1,-1 0 0,1-1 1,0 1-1,0-1 1,0 0-1,0 0 0,0 0 1,0 0-1,0 0 1,0-1-1,0 1 0,0-1 1,0 0-1,6 0 1,1 0 24,-1-1 1,1 0 0,-1 0 0,0-1-1,1 0 1,-1 0 0,0-1-1,0 0 1,0-1 0,-1 0 0,1 0-1,-1-1 1,0 0 0,0-1-1,-1 0 1,1 0 0,-1 0 0,-1-1-1,1 0 1,-1 0 0,0-1-1,-1 0 1,5-8 0,-9 15-54,0-1 1,-1 1-1,1-1 1,0 1-1,-1-1 1,0 1-1,1-1 1,-1 1-1,0-1 1,1 0-1,-1 1 0,0-1 1,0 1-1,0-1 1,-1 0-1,1 1 1,0-1-1,-1 1 1,0-3-1,1 3 1,-1 1-1,0-1 0,1 1 1,-1-1-1,0 0 1,0 1-1,1 0 0,-1-1 1,0 1-1,0-1 1,0 1-1,0 0 0,0 0 1,0-1-1,0 1 0,1 0 1,-1 0-1,0 0 1,0 0-1,0 0 0,0 0 1,0 0-1,-1 1 1,-4 0 1,0 0 1,1 1 0,0 0 0,-1 0 0,1 0 0,0 1 0,0 0 0,0 0-1,-6 4 1,-15 17 64,1 1 0,-25 29-1,40-41-38,0 0 0,1 1 0,0-1 0,1 2 0,1-1 0,-10 28 0,16-40-29,0-1 0,0 1 0,0 0 0,1 0 0,-1 0 0,1 1 0,-1-1 0,1 0 0,0 0 0,0 0 0,0 0 0,0 0 0,0 0 0,0 0 0,1 0 0,-1 1 0,1-1 0,-1 0 0,1 0 0,0 0 0,0-1 0,0 1 0,0 0 0,0 0 0,0 0 0,0-1 0,1 1 0,-1 0 0,1-1 0,-1 0 0,1 1 0,0-1 0,-1 0 0,1 0 0,0 0 0,0 0 0,2 1 0,4 0 0,0 0 0,0-1 0,0 0 0,0 0 0,0-1 0,0 0 0,0-1 0,13-2 0,-11 1-292,0 0 1,-1 0-1,0-1 0,0 0 1,0-1-1,0 0 1,0-1-1,-1 0 0,11-7 1,-12 7-297,0-1 0,0 0 0,0-1 0,-1 0 1,0 0-1,0 0 0,-1 0 0,0-1 1,0 0-1,-1 0 0,0 0 0,-1-1 0,1 0 1,-1 1-1,3-19 0,-2-20-8199</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41.748"/>
    </inkml:context>
    <inkml:brush xml:id="br0">
      <inkml:brushProperty name="width" value="0.025" units="cm"/>
      <inkml:brushProperty name="height" value="0.025" units="cm"/>
    </inkml:brush>
  </inkml:definitions>
  <inkml:trace contextRef="#ctx0" brushRef="#br0">0 1 4164,'0'0'23318,"54"16"-23254,-15-16-224,5 0-2467,0-5-2305,-2-3-3044</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42.077"/>
    </inkml:context>
    <inkml:brush xml:id="br0">
      <inkml:brushProperty name="width" value="0.025" units="cm"/>
      <inkml:brushProperty name="height" value="0.025" units="cm"/>
    </inkml:brush>
  </inkml:definitions>
  <inkml:trace contextRef="#ctx0" brushRef="#br0">166 0 18033,'0'0'6305,"-7"11"-4453,-7 8-1579,-16 26 1592,-36 69 1,57-96-1580,2-1 0,0 1 0,1 0-1,1 0 1,1 0 0,0 1 0,1-1 0,0 27 0,3-30-286,0 25 0,1-39 0,-1 1 0,0-1 0,0 1 0,1-1 0,-1 1 0,1-1 0,-1 1 0,1-1 0,0 1 0,0-1 0,0 0 0,-1 1 0,1-1 0,0 0 0,0 0 0,1 0 0,-1 1 0,0-1 0,2 1 0,-2-2-20,0 0 1,0 1-1,0-1 0,0 0 0,0 0 1,-1 0-1,1 0 0,0 0 1,0 0-1,0 0 0,0-1 0,0 1 1,-1 0-1,1 0 0,0-1 1,0 1-1,0 0 0,-1-1 0,1 1 1,0-1-1,0 1 0,-1-1 1,1 0-1,-1 1 0,1-1 0,0 1 1,-1-1-1,1 0 0,-1 0 1,1 1-1,-1-1 0,0 0 0,1 0 1,-1 1-1,0-1 0,1-1 1,11-33-1062,-11 33 1017,4-27-608,3-48-1,-8 79 717,0 0-1,0 0 1,0 0 0,1 0 0,-1 0-1,1 1 1,-1-1 0,1 0 0,0 0-1,0 0 1,0 0 0,0-1 0,0 1-1,0 0 1,0 0 0,1 0 0,-1-1-1,1 1 1,2 2 0,0-2 30,0 1 1,0-1-1,-1 0 0,2-1 0,-1 1 1,0 0-1,0-1 0,1 0 1,5 1-1,8-1 178,1 0 0,-1 0 0,32-5 0,-33 1-216,0 0 0,-1-1 0,0 0 0,0-2 0,0 0 0,0 0 0,-1-2 0,0 0 0,-1 0 0,27-22-1,-39 29-30,-1-1-1,1 1 0,-1-1 0,1 0 0,-1 0 0,0 0 0,0 0 1,0 0-1,0 0 0,0 0 0,0 0 0,0 0 0,-1 0 0,1 0 1,0-3-1,-1 4-3,0 0 0,-1 0 0,1 0 0,0 0 0,0 0 0,0 0 0,-1 0 0,1 0 0,0 0-1,-1 1 1,1-1 0,-1 0 0,1 0 0,-1 0 0,1 1 0,-1-1 0,0 0 0,1 0 0,-1 1 0,0-1 0,0 1 0,0-1 0,1 1 0,-1-1 0,0 1 0,0-1 0,0 1 0,0 0 0,0-1 0,0 1 0,0 0 0,0 0 0,0 0 0,1 0 0,-3 0 0,-9-1 2,1 0 1,-1 1-1,0 1 1,1 0-1,-1 1 0,1 0 1,-1 1-1,1 0 1,0 1-1,0 0 1,0 0-1,1 2 1,-15 8-1,17-9-1,1 0 1,-1 0 0,1 1-1,1 0 1,-1 0-1,1 1 1,0 0-1,0 0 1,1 0-1,0 0 1,0 1-1,1 0 1,0 0-1,0 1 1,1-1-1,0 1 1,1-1-1,-2 12 1,3-17-1,1 0 0,0 0 0,0 1 0,0-1 1,0 0-1,1 0 0,-1 0 0,1 0 0,-1 0 0,1 0 0,0 0 0,1 0 0,-1 0 0,0 0 1,1 0-1,0-1 0,-1 1 0,1 0 0,4 3 0,-1-2 2,0 0 0,0 0 1,0-1-1,0 0 0,1 0 0,0 0 0,-1 0 1,1-1-1,9 2 0,10 2-109,0-2 0,0-1 0,46 0 0,2-5-2597,2-8-4414</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44.652"/>
    </inkml:context>
    <inkml:brush xml:id="br0">
      <inkml:brushProperty name="width" value="0.025" units="cm"/>
      <inkml:brushProperty name="height" value="0.025" units="cm"/>
    </inkml:brush>
  </inkml:definitions>
  <inkml:trace contextRef="#ctx0" brushRef="#br0">0 54 15983,'0'0'10250,"90"-26"-9289,-28 16-577,7 1-256,2 3-96,-2 3 0,-7 3-384,-14 0-1121,-14 7-1218,-19 4-864,-15 0-1698,-5 0-4517</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44.994"/>
    </inkml:context>
    <inkml:brush xml:id="br0">
      <inkml:brushProperty name="width" value="0.025" units="cm"/>
      <inkml:brushProperty name="height" value="0.025" units="cm"/>
    </inkml:brush>
  </inkml:definitions>
  <inkml:trace contextRef="#ctx0" brushRef="#br0">1 1 3651,'0'0'3844</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45.800"/>
    </inkml:context>
    <inkml:brush xml:id="br0">
      <inkml:brushProperty name="width" value="0.025" units="cm"/>
      <inkml:brushProperty name="height" value="0.025" units="cm"/>
    </inkml:brush>
  </inkml:definitions>
  <inkml:trace contextRef="#ctx0" brushRef="#br0">92 35 15759,'0'0'1249,"8"-5"86,3 0-598,-1 0 1,2 1 0,-1 0-1,0 1 1,1 0 0,-1 1-1,1 0 1,0 1 0,0 0-1,21 2 1,-13 2-59,0 0 1,0 1-1,34 13 0,-44-13-629,0 0 0,0 0 0,0 1 0,-1 1-1,0-1 1,0 2 0,0-1 0,13 13 0,-20-16-52,1 0 1,-1 0 0,1 1 0,-1-1-1,0 0 1,0 1 0,0-1 0,-1 1-1,1 0 1,-1 0 0,0-1 0,0 1-1,0 0 1,-1 0 0,1 0-1,-1 0 1,0 8 0,-1-6 2,-1 0-1,1-1 1,-1 1 0,0-1 0,0 1-1,-1-1 1,0 0 0,0 0 0,0 0-1,-8 9 1,-6 4 36,-1 0 0,-1-1 0,-1-1 0,-30 19 0,49-35-36,-108 67 534,61-39-347,1 1 0,-43 37 0,85-62-602,1 0-1,-1 1 0,1-1 1,0 1-1,-7 9 1,15-12-6105,22-3-5663</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46.315"/>
    </inkml:context>
    <inkml:brush xml:id="br0">
      <inkml:brushProperty name="width" value="0.025" units="cm"/>
      <inkml:brushProperty name="height" value="0.025" units="cm"/>
    </inkml:brush>
  </inkml:definitions>
  <inkml:trace contextRef="#ctx0" brushRef="#br0">397 36 21044,'0'0'1089,"-12"-7"-256,5 3-698,0 0 0,0 1 0,-1 0 0,1 0-1,-1 0 1,0 1 0,0 0 0,0 0 0,0 1 0,0 0 0,0 1 0,0 0 0,0 0 0,0 1 0,0 0 0,0 0 0,-8 3 0,0 1 225,1 2 1,0 0 0,0 1-1,1 0 1,0 1 0,1 1-1,0 0 1,1 1 0,-22 23 0,26-26-220,1 1 0,-1 0 1,2 1-1,-1 0 1,1 0-1,1 0 0,0 1 1,0 0-1,1 0 1,1 0-1,-1 0 1,2 0-1,0 1 0,-1 18 1,3-28-131,0 1 0,1-1 0,-1 1 0,1-1 1,0 0-1,0 1 0,-1-1 0,2 0 0,-1 0 1,0 0-1,0 0 0,1 0 0,-1 0 0,1 0 0,-1 0 1,1 0-1,0-1 0,0 1 0,0 0 0,0-1 0,0 0 1,0 0-1,0 1 0,1-1 0,-1 0 0,0-1 1,1 1-1,-1 0 0,0-1 0,1 1 0,-1-1 0,6 0 1,4 1 96,1 0 1,0-1-1,0 0 0,0-1 1,16-4-1,-5-1-63,0-1 0,0-1-1,-1-1 1,0-1-1,-1-1 1,0-1 0,0 0-1,-2-2 1,1-1 0,-2-1-1,0 0 1,-1-1-1,22-28 1,-37 42-45,-1-1 0,1 1 0,-1-1 0,0 1 0,0-1 0,0 0 0,0 0 0,-1 0 0,0 0 0,0 0 0,0 0 0,0-1 0,0 1 0,-1 0 0,0 0 0,0-1 0,0 1 0,0 0 0,-1 0 0,0-1 0,-1-4 0,0 6 0,0 0 0,0-1 0,-1 1 0,1 1 0,-1-1 0,1 0 0,-1 1 0,0-1 0,0 1 0,0 0 0,0 0 0,-1 0 0,1 0 0,0 0 0,-1 1 0,0 0 0,1 0 0,-1 0 0,0 0 0,1 0 0,-1 1 0,0-1 0,-5 1 0,-2 0-177,-1-1 0,0 2 0,0 0 0,0 0 0,1 1 0,-1 0 0,1 1 0,-1 1 0,-11 4 0,18-5 23,0-1 0,0 1 0,0-1 0,0 1 1,0 1-1,1-1 0,-1 1 0,1 0 0,0 0 0,0 0 0,1 0 0,-1 1 0,1-1 0,0 1 0,0 0 0,0 0 0,1 0 0,0 0 0,0 1 0,0-1 0,-1 6 0,3-9-278,-1 0 0,1 1 0,0-1-1,-1 0 1,1 0 0,0 0 0,0 0 0,1 0 0,-1 0 0,0 1-1,1-1 1,-1 0 0,1 0 0,0 0 0,0 0 0,0 0-1,0-1 1,0 1 0,0 0 0,3 3 0,19 7-6540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20.508"/>
    </inkml:context>
    <inkml:brush xml:id="br0">
      <inkml:brushProperty name="width" value="0.025" units="cm"/>
      <inkml:brushProperty name="height" value="0.025" units="cm"/>
    </inkml:brush>
  </inkml:definitions>
  <inkml:trace contextRef="#ctx0" brushRef="#br0">46 50 19026,'0'0'8552,"-46"-49"-7719,46 48-641,8 5-1057,9 5-2338,7 1-2114,1 0-3940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46.767"/>
    </inkml:context>
    <inkml:brush xml:id="br0">
      <inkml:brushProperty name="width" value="0.025" units="cm"/>
      <inkml:brushProperty name="height" value="0.025" units="cm"/>
    </inkml:brush>
  </inkml:definitions>
  <inkml:trace contextRef="#ctx0" brushRef="#br0">216 1 17200,'0'0'4693,"-2"11"-2723,-10 50-172,-2-2 1,-36 93-1,-7 23-216,42-114-1393,5-19-26,-2 0 0,-21 50 0,26-80 149,4-15 105,6-23 103,17-35-520,50-101 0,-51 121 0,-9 19-9,79-158-413,-75 155 349,2 0 0,0 1 0,2 0 0,33-34 1,-47 54 63,0 0 0,1 1 0,-1-1 1,1 1-1,0 0 0,0 1 0,0-1 1,0 1-1,10-3 0,-13 4 1,0 1 0,-1-1 0,1 1 0,0 0 0,-1 0 0,1 0-1,0 0 1,-1 0 0,1 0 0,0 1 0,-1-1 0,1 1 0,0-1 0,-1 1 0,1-1 0,-1 1-1,1 0 1,-1 0 0,1 0 0,-1 0 0,0 0 0,1 0 0,-1 0 0,0 0 0,0 0 0,0 0-1,0 1 1,0-1 0,0 1 0,0-1 0,0 1 0,-1-1 0,1 1 0,0-1 0,0 3 0,1 4 30,1 1 1,-2-1-1,1 1 1,-1-1-1,0 1 1,-1 0-1,1-1 1,-2 1-1,0 0 1,0-1-1,0 1 1,-1-1-1,0 1 1,-1-1-1,0 0 1,0 0 0,-1 0-1,0 0 1,0 0-1,0-1 1,-1 0-1,-1 0 1,1 0-1,-10 8 1,7-7 11,-1 0 0,0-1 0,0 0 0,-1 0 0,0-1 0,0 0-1,-1-1 1,0 0 0,0-1 0,0 0 0,0-1 0,0 0 0,-1 0 0,1-1 0,-1-1 0,0 0 0,-20-1 0,30-1-114,-1 1-1,1 0 1,-1-1-1,1 1 1,0-1-1,-1 0 1,1 0-1,0 0 1,-1 0-1,1 0 1,0-1-1,0 1 1,0 0-1,0-1 1,0 0-1,1 1 1,-1-1 0,0 0-1,1 0 1,-3-4-1,2 3-257,0-1-1,1 0 1,-1-1-1,1 1 1,0 0-1,0 0 0,0 0 1,1-1-1,-1 1 1,1 0-1,1-7 1,-1 6-80,0 0 0,1-1 0,0 1 0,0 0 0,0 0 0,0 0 0,1 1 0,0-1 0,0 0 0,0 1 0,1-1 0,0 1 0,-1-1 0,2 1 0,-1 0 0,0 1 0,1-1 0,0 0 0,-1 1 0,1 0 0,6-4 1,15-1-7730</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47.296"/>
    </inkml:context>
    <inkml:brush xml:id="br0">
      <inkml:brushProperty name="width" value="0.025" units="cm"/>
      <inkml:brushProperty name="height" value="0.025" units="cm"/>
    </inkml:brush>
  </inkml:definitions>
  <inkml:trace contextRef="#ctx0" brushRef="#br0">203 1 10890,'0'0'9396,"-3"12"-6866,-67 264 2294,-21 87 303,86-333-5127,3-17 0,-1 0 0,1 0 0,-2-1 0,0 1 0,-8 17 0,11-31 0,1 1 0,-1-1 0,1 1 0,-1-1 0,1 1 0,0-1 0,-1 1 0,1-1 0,0 1 0,-1-1 0,1 0 0,0 1 0,0-1 0,-1 0 0,1 1 0,0-1 0,0 0 0,0 1 0,0-1 0,0 0 0,0 1 0,0-1 0,0 0 0,0 1 0,0-1 0,0 0 0,0 1 0,1-1 0,-1 0 0,1-35 0,11-13 0,1 1 0,27-61 0,-11 31 0,-8 16-37,4-15-129,4 2 1,40-77-1,-68 149 144,1 0 0,0-1 0,0 1 0,0 0 0,0 0 0,1 1 0,-1-1 0,1 0 0,0 1 0,-1 0 1,1-1-1,0 1 0,0 0 0,1 0 0,-1 1 0,0-1 0,1 1 0,-1 0 0,1 0 0,4-1 0,-5 2 6,0 0-1,-1 0 1,1 1 0,-1-1-1,1 1 1,-1 0 0,1 0-1,-1 0 1,0 0 0,1 0-1,-1 0 1,0 1 0,0-1 0,0 1-1,0 0 1,0-1 0,0 1-1,0 0 1,-1 0 0,1 0-1,-1 0 1,1 0 0,-1 1-1,0-1 1,0 0 0,0 1 0,0-1-1,1 4 1,0 0 21,0 0 0,-1-1 0,1 1 0,-1 0 0,0 0 0,-1 0 0,1 0 0,-1 0 0,0 0 0,-1 0 0,0 0 0,0-1-1,0 1 1,0 0 0,-1 0 0,0-1 0,0 1 0,-1-1 0,0 1 0,1-1 0,-2 0 0,1 0 0,-1 0 0,1-1 0,-1 1 0,0-1 0,-1 0 0,1 0 0,-1 0 0,-9 4 0,2 1 74,-1-2 0,-1 0 1,1 0-1,-1-2 0,0 1 0,-1-2 1,1 0-1,-1 0 0,0-2 0,0 0 1,-18 0-1,31-1-161,1-1 0,0 0 0,-1 0 0,1 0 1,0 0-1,-1-1 0,1 1 0,0 0 0,0 0 0,-1-1 0,1 1 0,0-1 0,0 1 1,0-1-1,0 0 0,-1 1 0,1-1 0,0 0 0,0 0 0,-1-1 0,2 1-388,-1-1 0,0 1-1,1-1 1,-1 0-1,1 1 1,0-1 0,-1 1-1,1-1 1,0 0-1,0 0 1,0 1 0,0-1-1,1 0 1,-1 1-1,1-3 1,7-26-9780</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48.123"/>
    </inkml:context>
    <inkml:brush xml:id="br0">
      <inkml:brushProperty name="width" value="0.025" units="cm"/>
      <inkml:brushProperty name="height" value="0.025" units="cm"/>
    </inkml:brush>
  </inkml:definitions>
  <inkml:trace contextRef="#ctx0" brushRef="#br0">85 221 7944,'8'-1'1153,"3"-1"-200,0-1 0,0-1 0,-1 1 0,0-2 0,0 1 0,0-2 0,0 1 0,-1-1 0,0-1 0,0 1 0,-1-1 0,0-1 0,0 0 0,-1 0 0,1-1 0,-2 1 0,1-2 0,8-16 0,-15 25-863,1 1-1,0-1 1,-1 0-1,1 0 0,-1 0 1,0 1-1,1-1 1,-1 0-1,0 0 1,1 0-1,-1 0 0,0 0 1,0 0-1,0 0 1,0 0-1,0 1 0,0-1 1,0 0-1,0 0 1,0 0-1,0 0 0,0 0 1,-1 0-1,1 0 1,0 0-1,-1 0 1,1 1-1,-1-1 0,1 0 1,-1 0-1,1 0 1,-1 1-1,0-2 0,-1 2-34,-1-1-1,1 1 1,0-1-1,0 1 0,0 0 1,0 0-1,0 0 0,0 0 1,0 0-1,-1 1 0,1-1 1,0 1-1,-3 1 1,-9 2-73,1 1 1,1 1-1,-22 13 1,15-6 29,1 2-1,0 0 1,-28 32 0,39-39 4,0 0 0,1 1 0,-1 0 0,2 0 0,0 0 1,0 1-1,0 0 0,1-1 0,1 2 0,-4 16 0,7-27-14,0 1 0,0 0 0,0 0-1,0 0 1,0 0 0,0-1 0,0 1 0,0 0-1,1 0 1,-1-1 0,0 1 0,1 0 0,-1 0-1,1-1 1,-1 1 0,0 0 0,1-1 0,-1 1-1,1 0 1,0-1 0,-1 1 0,1-1 0,0 1-1,-1-1 1,1 1 0,0-1 0,-1 0 0,1 1-1,0-1 1,0 0 0,-1 0 0,1 1 0,0-1-1,0 0 1,0 0 0,0 0 0,-1 0 0,1 0-1,2 0 1,34-3 177,-15-4-90,-1-1 0,0 0 0,-1-1 0,36-22 0,-39 20-79,0 1 0,1 1 0,0 0-1,0 2 1,1 0 0,0 1 0,19-4-1,-37 10-12,-1 0-1,1 0 1,-1 0 0,1 0-1,-1 0 1,1 0-1,-1 0 1,1 0 0,-1 0-1,1 0 1,0 0-1,-1 0 1,1 0 0,-1 0-1,1 0 1,-1 1 0,1-1-1,-1 0 1,0 0-1,1 0 1,-1 1 0,1-1-1,-1 0 1,1 1-1,-1-1 1,0 0 0,1 1-1,-1-1 1,0 1-1,1-1 1,-1 0 0,0 1-1,0-1 1,1 1-1,-1-1 1,0 1 0,0-1-1,0 2 1,-5 24-26,-23 22 73,16-32-5,7-10-19,1 0 1,-1 0-1,-1 0 0,1-1 1,-1 1-1,-10 7 0,15-21 108,0 1 1,1-1-1,0 1 0,0 0 0,2-9 0,61-204-128,-63 219-5,1-1 0,-1 1 0,0 0 0,1 0 0,-1 0 0,1 0 0,-1 0 1,1 0-1,-1 0 0,1 0 0,0 0 0,0 0 0,-1 0 0,1 1 0,0-1 0,0 0 0,0 0 0,0 1 0,0-1 0,0 0 0,0 1 1,0-1-1,0 1 0,0 0 0,0-1 0,0 1 0,0 0 0,1 0 0,-1-1 0,0 1 0,0 0 0,0 0 0,0 0 0,3 1 0,2 0-70,1 2-1,-1-1 0,0 0 0,0 1 0,8 5 0,20 8-428,-19-12-377,1-1 0,-1 0 1,0-1-1,1-1 0,30-1 0,-40 0 181,0-1 1,0 0 0,-1 0 0,1 0-1,0-1 1,-1 0 0,1 0-1,-1 0 1,1-1 0,-1 0-1,0 0 1,0 0 0,0-1 0,-1 1-1,1-1 1,-1 0 0,0 0-1,6-9 1,8-17-6534</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49.308"/>
    </inkml:context>
    <inkml:brush xml:id="br0">
      <inkml:brushProperty name="width" value="0.025" units="cm"/>
      <inkml:brushProperty name="height" value="0.025" units="cm"/>
    </inkml:brush>
  </inkml:definitions>
  <inkml:trace contextRef="#ctx0" brushRef="#br0">229 1 17809,'-5'11'2819,"-21"58"-796,3 1 0,3 1 0,3 0 1,3 2-1,-7 130 0,7-65-2023,22-170 0,-1-1 0,-2 0 0,1-35 0,-5 59 0,-1 0 0,0 0 0,0 0 0,-1 1 0,0-1 0,-1 0 0,0 1 0,0-1 0,-1 1 0,0-1 0,-1 1 0,1 0 0,-1 1 0,-1-1 0,0 1 0,0-1 0,-6-5 0,9 11-6,0 0 1,0 1-1,0-1 1,0 1-1,0 0 1,0 0-1,0 0 1,0 0-1,0 0 1,-1 0-1,1 0 0,0 1 1,-1-1-1,1 1 1,0 0-1,-1 0 1,1-1-1,-5 2 1,6-1 2,0 1 0,0-1 0,0 0 1,0 1-1,0-1 0,0 1 1,0-1-1,0 1 0,1 0 1,-1-1-1,0 1 0,0 0 0,0 0 1,1 0-1,-1-1 0,1 1 1,-1 0-1,0 0 0,1 0 1,0 0-1,-1 0 0,1 0 0,-1 0 1,1 0-1,0 0 0,0 0 1,0 0-1,0 1 0,0-1 1,0 0-1,0 0 0,0 0 0,0 0 1,0 0-1,0 0 0,1 0 1,-1 0-1,0 0 0,1 0 1,-1 0-1,2 2 0,-1-1 7,0 0 0,1 0-1,-1 0 1,1 0 0,-1-1-1,1 1 1,-1 0 0,1-1 0,0 1-1,0-1 1,0 1 0,0-1 0,0 0-1,0 0 1,0 0 0,1 0-1,-1 0 1,0-1 0,1 1 0,-1-1-1,0 1 1,4-1 0,60 3 120,-53-3-115,-5-1-9,0 0 0,0 0 0,0 0 0,-1-1 0,1-1 0,-1 1 0,1-1 0,-1 0 0,0-1 0,0 0 0,-1 0 0,1-1 0,-1 1 0,0-1 0,10-11 0,-18 25 0,1-1 0,0 1 0,0-1 0,1 1 0,0-1 0,0 1 0,2 10 0,0-18 0,-1 0 0,1 0 0,-1 0 0,1-1 0,-1 1 0,1 0 0,0 0 0,-1-1 0,1 1 0,0-1 0,-1 1 0,1-1 0,0 0 0,0 0 0,0 0 0,-1 0 0,4 0 0,34-6 0,-32 4 0,0-1 0,0 0 0,0-1 0,-1 0 0,1 0 0,-1 0 0,0-1 0,8-7 0,-11 9 0,1 0 0,-1 0 0,-1 0 0,1-1 0,0 0 0,-1 1 0,0-1 0,0 0 0,0 0 0,0 0 0,-1 0 0,1 0 0,-1-1 0,0 1 0,0 0 0,0-5 0,-1 8 0,0 1 0,0 0 0,0-1 0,0 1 0,0 0 0,0-1 0,0 1 0,0 0 0,0 0 0,-1-1 0,1 1 0,0 0 0,0-1 0,0 1 0,0 0 0,0-1 0,-1 1 0,1 0 0,0 0 0,0-1 0,0 1 0,-1 0 0,1 0 0,0-1 0,0 1 0,-1 0 0,1 0 0,0 0 0,0 0 0,-1-1 0,1 1 0,0 0 0,-1 0 0,1 0 0,0 0 0,-1 0 0,1 0 0,-16 4 0,-13 15 0,20-10 0,1 1 0,-1 0 0,2 0 0,-1 1 0,2 0 0,-1 0 0,2 0 0,-1 1 0,1 0 0,1 0 0,0 1 0,1-1 0,1 1 0,-3 22 0,5-33 0,0-1 0,0 0 0,0 1 0,0-1 0,0 0 0,1 1 0,-1-1 0,0 0 0,1 1 0,-1-1 0,1 0 0,-1 0 0,1 0 0,0 1 0,-1-1 0,1 0 0,0 0 0,0 0 0,0 0 0,0 0 0,0 0 0,0 0 0,0-1 0,0 1 0,0 0 0,1 0 0,1 0 0,0 0 0,1 0 0,-1-1 0,0 1 0,0-1 0,0 0 0,0 1 0,0-1 0,1-1 0,5 0 0,2-1 0,0-1 0,0 0 0,0-1 0,0 0 0,15-9 0,-1-2 0,-1-2 0,0 0 0,-1-2 0,0 0 0,-2-2 0,26-31 0,-60 70 0,-32 45 0,42-57 0,-1-1 0,1 2 0,1-1 0,-1 0 0,1 1 0,0-1 0,1 1 0,-1-1 0,0 13 0,3-18 0,-1 0 0,0 0 0,1 0 0,-1 0 0,1 0 0,0 0 0,-1 0 0,1-1 0,0 1 0,-1 0 0,1 0 0,0-1 0,0 1 0,0 0 0,-1-1 0,1 1 0,0-1 0,0 1 0,0-1 0,0 0 0,0 1 0,0-1 0,0 0 0,0 0 0,0 0 0,0 0 0,0 0 0,0 0 0,0 0 0,0 0 0,0 0 0,0 0 0,0 0 0,2-1 0,42-8 0,-18-3 0,-2-1 0,1-1 0,-2-2 0,0-1 0,-1 0 0,39-39 0,-72 66 0,1 0 0,1 0 0,-1 1 0,2 1 0,-1-1 0,2 1 0,0 0 0,0 1 0,1 0 0,0 0 0,-4 24 0,8-36 0,1 0 0,0 1 0,0-1 0,0 0 0,0 0 0,1 0 0,-1 0 0,0 1 0,0-1 0,1 0 0,-1 0 0,0 0 0,1 0 0,-1 0 0,1 0 0,0 0 0,-1 0 0,1 0 0,0 0 0,0 0 0,-1 0 0,1-1 0,0 1 0,0 0 0,2 1 0,0-1 0,-1 0 0,1 0 0,-1-1 0,1 1 0,0 0 0,0-1 0,-1 0 0,1 0 0,0 0 0,5 0 0,-1-1 0,0 0 0,0 0 0,0-1 0,-1 0 0,1 0 0,0-1 0,-1 0 0,10-5 0,-4-1 0,1-1 0,-1-1 0,-1 1 0,0-2 0,0 1 0,-2-2 0,1 1 0,-1-1 0,-1-1 0,13-27 0,-21 41 0,-1 0 0,1 0 0,0 0 0,0 0 0,0 1 0,-1-1 0,1 0 0,0 0 0,0 0 0,-1 0 0,1 0 0,0 0 0,-1 0 0,1 0 0,0 0 0,0 0 0,-1 0 0,1 0 0,0 0 0,-1 0 0,1 0 0,0 0 0,0 0 0,-1 0 0,1 0 0,0 0 0,0 0 0,-1 0 0,1 0 0,0-1 0,0 1 0,-1 0 0,1 0 0,0 0 0,0 0 0,0-1 0,-1 1 0,1 0 0,0 0 0,0-1 0,0 1 0,0 0 0,-1 0 0,1-1 0,0 1 0,0 0 0,0 0 0,0-1 0,0 1 0,0 0 0,0 0 0,0-1 0,0 1 0,0 0 0,0-1 0,0 1 0,0 0 0,0 0 0,-9 7 0,0 2 0,1-1 0,0 1 0,0 0 0,1 1 0,0 0 0,1 0 0,0 0 0,0 1 0,1 0 0,1 0 0,0 0 0,0 1 0,1-1 0,1 1 0,0 0 0,-1 17 0,3-28 3,-1 0-1,1 0 1,0 1 0,0-1 0,0 0-1,0 1 1,0-1 0,1 0-1,-1 0 1,0 1 0,1-1 0,-1 0-1,0 0 1,1 1 0,-1-1 0,1 0-1,0 0 1,-1 0 0,1 0-1,0 0 1,0 0 0,0 0 0,0 0-1,0 0 1,0 0 0,0-1-1,0 1 1,0 0 0,0-1 0,0 1-1,0 0 1,1-1 0,-1 0-1,0 1 1,0-1 0,1 0 0,-1 1-1,0-1 1,0 0 0,1 0-1,-1 0 1,0 0 0,1 0 0,-1-1-1,0 1 1,0 0 0,1 0-1,-1-1 1,0 1 0,0-1 0,1 1-1,-1-1 1,1 0 0,6-3-108,1 0 0,-1 0 0,0-1 0,0 0 1,-1 0-1,8-7 0,18-28-9921,-17 18 1485</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50.397"/>
    </inkml:context>
    <inkml:brush xml:id="br0">
      <inkml:brushProperty name="width" value="0.025" units="cm"/>
      <inkml:brushProperty name="height" value="0.025" units="cm"/>
    </inkml:brush>
  </inkml:definitions>
  <inkml:trace contextRef="#ctx0" brushRef="#br0">150 63 12460,'51'-62'14168,"-53"74"-10906,-12 28-2601,-2-2 1,-35 62-1,-15 32 232,56-107-893,1 0 0,1 1 0,1 1 0,1-1 0,2 1 0,0 0 0,1 37 0,3-63 0,-1 0 0,1 1 0,0-1 0,0 0 0,0 0 0,0 0 0,0 0 0,1 1 0,-1-1 0,0 0 0,0 0 0,1 0 0,-1 0 0,1 0 0,-1 0 0,1 0 0,-1 0 0,1 0 0,-1 0 0,1 0 0,0 0 0,0 0 0,0 0 0,-1-1 0,1 1 0,0 0 0,0 0 0,0-1 0,0 1 0,0-1 0,0 1 0,0-1 0,0 1 0,1-1 0,-1 0 0,1 1 0,0-2 0,0 1 0,0 0 0,0-1 0,-1 1 0,1-1 0,0 0 0,0 0 0,0 1 0,-1-1 0,1 0 0,-1-1 0,1 1 0,0 0 0,-1 0 0,0-1 0,1 1 0,-1-1 0,0 1 0,0-1 0,0 1 0,1-3 0,6-12 0,0-1 0,-2 0 0,0 0 0,-1-1 0,-1 0 0,0 0 0,-2 0 0,2-29 0,5-33 0,14 111-817,-17-25 397,0 0 0,0 0 0,1-1 0,0 0 0,0 0-1,1 0 1,-1-1 0,1 0 0,0-1 0,0 1 0,0-1 0,0-1 0,10 2-1,-5-1-72,1-1 0,0 0 0,0-1-1,0-1 1,-1 0 0,1 0 0,21-5-1,-31 4 604,0-1-1,0 0 0,0 1 0,0-1 1,-1-1-1,1 1 0,-1-1 1,0 1-1,0-1 0,0 0 1,0 0-1,4-5 0,-6 7-19,-1 1 0,1-1-1,0 0 1,0 0 0,-1 0-1,1 0 1,-1 1 0,1-1 0,-1 0-1,1 0 1,-1 0 0,0 0-1,1 0 1,-1 0 0,0 0 0,0 0-1,0 0 1,0 0 0,1-1-1,-2 1 1,1 0 0,0 0 0,0 0-1,0 0 1,0 0 0,-1 0-1,1 0 1,0 0 0,-1 0-1,1 0 1,-1 0 0,1 1 0,-1-1-1,0 0 1,1 0 0,-1 0-1,0 0 1,1 1 0,-1-1 0,0 0-1,0 1 1,0-1 0,0 1-1,0-1 1,1 1 0,-1-1 0,0 1-1,0 0 1,0-1 0,0 1-1,-2 0 1,-3-2 33,-1 2 0,1-1 1,0 1-1,-1 0 0,1 0 0,0 1 1,-1-1-1,1 2 0,0-1 0,0 1 0,0-1 1,0 2-1,0-1 0,0 1 0,0 0 0,1 0 1,-1 0-1,1 1 0,0 0 0,0 0 1,1 0-1,-1 1 0,1-1 0,0 1 0,0 0 1,0 1-1,1-1 0,0 0 0,0 1 0,0 0 1,0 0-1,1 0 0,0 0 0,1 0 1,-1 0-1,0 12 0,2-17-123,0 0 0,0 0 0,0 0 0,1 0 0,-1 0 0,0 1 0,1-1 0,-1 0 0,1 0 0,-1 0 0,1 0 0,-1 0 0,1 0 0,0 0 0,-1 0 0,1-1 0,0 1 0,0 0 0,0 0 0,-1-1 0,1 1 0,0 0 0,0-1 0,2 2 0,34 7 0,-23-9 0,0 0 0,0-1 0,19-3 0,-14-1-309,0-1 1,0-1-1,-1-1 0,0 0 0,-1-1 1,0-1-1,0-1 0,-1 0 0,-1-1 1,0-1-1,23-24 0,-64 65-1386,15-1 3736,11-26-2006,0-1-1,0 1 1,0 0-1,0-1 0,0 1 1,0 0-1,1-1 1,-1 1-1,0 0 1,0-1-1,1 1 1,-1-1-1,1 1 0,-1-1 1,0 1-1,1-1 1,-1 1-1,1-1 1,-1 1-1,1-1 1,-1 1-1,1-1 0,0 0 1,-1 1-1,1-1 1,-1 0-1,1 0 1,0 1-1,-1-1 1,1 0-1,0 0 0,-1 0 1,1 0-1,0 0 1,-1 0-1,1 0 1,1 0-1,7 0 16,-1-1 0,1 0-1,0 0 1,0-1 0,0 0 0,-1 0 0,1-1-1,-1 0 1,0-1 0,1 0 0,-2 0-1,1-1 1,0 0 0,-1 0 0,0-1 0,6-7-1,6-3-46,-2-2 0,0-1-1,-1 0 1,23-36 0,-27 35-70,-1 0 1,11-28-1,-19 40-52,-1 1 0,1 0 0,-1-1-1,-1 0 1,1 1 0,-1-1 0,-1 0-1,1 0 1,-1 0 0,-2-11 0,2 19 118,-1-1 0,1 1 1,-1-1-1,1 1 0,-1 0 0,0-1 1,1 1-1,-1 0 0,0-1 0,1 1 1,-1 0-1,0 0 0,0 0 0,1 0 1,-1 0-1,0 0 0,0 0 0,1 0 1,-1 0-1,0 0 0,1 0 0,-1 0 1,0 0-1,0 0 0,1 1 0,-1-1 1,0 0-1,1 1 0,-1-1 1,0 0-1,1 1 0,-1-1 0,1 1 1,-1-1-1,0 2 0,-5 3 112,0 1-1,0 1 1,1-1-1,0 1 1,1 0 0,-1 0-1,-6 15 1,-23 61 814,30-70-786,-5 13-53,2 0 1,0 0-1,2 1 1,1 0 0,1 0-1,2 0 1,0 0-1,5 37 1,-4-61-87,1 0 0,-1 0 0,1-1 0,0 1 0,-1 0 0,1-1 0,0 1 0,1-1 0,-1 1 0,0-1 0,1 1 0,-1-1 0,1 0 0,0 0 0,0 1 0,0-1 0,0-1 0,0 1 0,0 0 0,3 1 0,-4-2 0,0-1 0,-1 0 0,1 1 0,0-1 0,0 0 0,-1 0 0,1 0 0,0 0 0,0 0 0,0 0 0,-1 0 0,1 0 0,0 0 0,0 0 0,0 0 0,-1 0 0,1 0 0,0-1 0,0 1 0,-1 0 0,1-1 0,0 1 0,-1 0 0,1-1 0,1 0 0,-1-1 0,0 1 0,1-1 0,-1 0 0,0 0 0,0 0 0,0 0 0,0 0 0,-1 0 0,1 0 0,0 0 0,-1 0 0,1 0 0,-1 0 0,0-3 0,1-6 0,-1 0 0,0 1 0,-1-1 0,0 0 0,-1 0 0,0 1 0,0-1 0,-2 1 0,1-1 0,-1 1 0,0 0 0,-11-17 0,7 14 0,-1 1 0,0 0 0,0 1 0,-1 0 0,-1 0 0,0 1 0,0 0 0,-23-14 0,15 15 0,20 15 0,27 18 0,-8-13-69,2-1-1,-1-1 1,1 0-1,1-2 1,-1-1 0,1-1-1,47 5 1,-70-10-153,1 0 1,-1 0 0,1 0-1,-1 0 1,1 0-1,-1 0 1,1 0 0,-1 0-1,1 0 1,-1-1-1,1 1 1,-1 0 0,1 0-1,-1-1 1,0 1-1,1 0 1,-1 0 0,1-1-1,-1 1 1,0 0-1,1-1 1,-1 1 0,1-1-1,-1 1 1,0-1-1,0 1 1,1 0 0,-1-1-1,0 1 1,0-1-1,0 1 1,1-1-1,-1 1 1,0-1 0,0 1-1,0-1 1,0 1-1,0-1 1,0 1 0,0-1-1,0 0 1,0 1-1,0-1 1,-1 1 0,1-1-1,0 1 1,0-1-1,0 1 1,0 0 0,-1-1-1,1 1 1,0-1-1,-1 1 1,1-1 0,0 1-1,-1-1 1,-12-23-14631</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50.743"/>
    </inkml:context>
    <inkml:brush xml:id="br0">
      <inkml:brushProperty name="width" value="0.025" units="cm"/>
      <inkml:brushProperty name="height" value="0.025" units="cm"/>
    </inkml:brush>
  </inkml:definitions>
  <inkml:trace contextRef="#ctx0" brushRef="#br0">0 3 19827,'11'0'1986,"12"0"960,13 0-896,5 0-1761,0 0-450,-7 0-1985,-8 0-3363,-4-1-4004</inkml:trace>
  <inkml:trace contextRef="#ctx0" brushRef="#br0" timeOffset="1">265 1 13229,'0'0'16719,"34"4"-19121,-22-4-4837</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51.100"/>
    </inkml:context>
    <inkml:brush xml:id="br0">
      <inkml:brushProperty name="width" value="0.025" units="cm"/>
      <inkml:brushProperty name="height" value="0.025" units="cm"/>
    </inkml:brush>
  </inkml:definitions>
  <inkml:trace contextRef="#ctx0" brushRef="#br0">1 1 14157,'0'0'-11082</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51.445"/>
    </inkml:context>
    <inkml:brush xml:id="br0">
      <inkml:brushProperty name="width" value="0.025" units="cm"/>
      <inkml:brushProperty name="height" value="0.025" units="cm"/>
    </inkml:brush>
  </inkml:definitions>
  <inkml:trace contextRef="#ctx0" brushRef="#br0">334 50 18385,'0'0'2787,"-11"-7"-780,-3 0-1497,-1 0-1,1 1 1,-1 0 0,0 1-1,-25-4 1,35 8-429,-1 0 0,0 1 0,0-1 0,0 1 0,1 1 0,-1-1 0,0 1 0,0 0 0,-9 3 0,12-3-64,0 0 0,1 1 1,-1-1-1,1 1 0,-1-1 0,1 1 0,-1 0 0,1 0 1,0 0-1,0 0 0,0 0 0,0 1 0,1-1 0,-1 1 0,1-1 1,-1 1-1,1 0 0,0-1 0,0 1 0,-1 5 0,1-7-11,1 1 0,-1-1 0,1 1-1,0-1 1,-1 1 0,1-1 0,0 1-1,0-1 1,0 1 0,1 0 0,-1-1-1,0 1 1,0-1 0,1 1 0,-1-1-1,1 1 1,-1-1 0,1 0 0,0 1-1,0-1 1,-1 0 0,3 2 0,-1-1-23,0 0 1,1 0 0,-1-1 0,0 1 0,1-1 0,-1 0 0,1 1 0,0-1-1,-1 0 1,1-1 0,5 2 0,10 0-340,-1-1 1,1 0-1,26-3 1,-18 1-548,-21 1 792,2-1-21,0 1 1,0 1-1,0-1 0,0 1 0,0 0 0,11 4 0,-17-5 134,0 1-1,0-1 1,0 1 0,0-1-1,0 1 1,0 0-1,0-1 1,0 1 0,-1 0-1,1 0 1,0-1-1,0 1 1,-1 0 0,1 0-1,-1 0 1,1 0-1,-1 0 1,1 0 0,-1 0-1,1 1 1,-1 1 30,0-1-1,0 0 1,0 0 0,0 0 0,0 1 0,-1-1-1,1 0 1,-1 0 0,1 0 0,-1 0 0,0 0-1,0 0 1,0 0 0,-2 3 0,-2 2 281,-1 1 1,0-1-1,0 0 0,-1-1 1,0 1-1,0-1 0,0 0 1,-1-1-1,-16 9 0,-6 1 595,-44 17 0,58-25-769,-1 0 1,0-2-1,0 0 1,-1-1-1,0-1 1,-21 2-1,39-5-211,0 0-1,0 0 1,-1 0-1,1 0 1,0 0-1,-1 0 1,1 0-1,0 0 1,0 0-1,-1 0 1,1 0-1,0 0 0,0-1 1,-1 1-1,1 0 1,0 0-1,0 0 1,-1 0-1,1 0 1,0-1-1,0 1 1,0 0-1,-1 0 1,1-1-1,0 1 1,0 0-1,0 0 0,0 0 1,0-1-1,-1 1 1,1 0-1,0 0 1,0-1-1,0 1 1,0 0-1,0-1 1,0 1-1,0 0 1,0 0-1,0-1 1,0 1-1,0 0 0,0-1 1,0 1-1,0 0 1,0 0-1,0-1 1,1 1-1,-1 0 1,0 0-1,0-1 1,0 1-1,0 0 1,0 0-1,1 0 0,-1-1 1,0 1-1,0 0 1,0 0-1,1 0 1,-1-1-1,0 1 1,0 0-1,1 0 1,-1 0-1,0 0 1,0 0-1,1 0 1,-1-1-1,18-15-3535,17-11-2793,6-6-3427</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51.769"/>
    </inkml:context>
    <inkml:brush xml:id="br0">
      <inkml:brushProperty name="width" value="0.025" units="cm"/>
      <inkml:brushProperty name="height" value="0.025" units="cm"/>
    </inkml:brush>
  </inkml:definitions>
  <inkml:trace contextRef="#ctx0" brushRef="#br0">158 64 13485,'9'-9'5813,"2"-3"-4309,27-31 3697,-49 70-1671,2-2-3131,-48 76 269,-32 65 746,80-146-1306,0 1-1,2 0 1,0 0-1,2 1 1,0-1-1,-2 26 1,7-45-108,0 0 0,0-1 0,0 1 0,0 0 0,0 0 0,0-1 0,0 1 0,0 0 0,1-1 0,-1 1 0,1 0 0,-1-1 0,1 1 0,0-1 0,-1 1 0,1-1 0,0 1 0,0-1 0,0 1 0,0-1 0,0 0 0,1 0 0,-1 1 0,0-1 0,2 1 0,0-1 0,0 0 0,0 0 0,0 0 0,0 0 0,1-1 0,-1 1 0,0-1 0,0 0 0,0 0 0,0 0 0,0 0 0,6-2 0,5-1 0,0 0 0,-1-2 0,1 0 0,-1 0 0,15-9 0,10-8 0,-2-1 0,0-2 0,-2-1 0,0-2 0,-2-2 0,-1 0 0,-2-2 0,-1-1 0,30-48 0,-52 72-147,-1 0 0,-1 0 1,0 0-1,0 0 0,4-17 0,-8 25 77,0 1 1,0-1-1,0 1 0,0-1 1,1 1-1,-1-1 0,0 1 0,0-1 1,0 1-1,-1 0 0,1-1 0,0 1 1,0-1-1,0 1 0,0-1 1,0 1-1,0-1 0,-1 1 0,1-1 1,0 1-1,0 0 0,-1-1 1,1 1-1,0-1 0,-1 1 0,1 0 1,0-1-1,-1 1 0,1 0 0,-1 0 1,1-1-1,0 1 0,-1 0 1,1 0-1,-1-1 0,1 1 0,-1 0 1,1 0-1,-1 0 0,1 0 1,-1 0-1,1 0 0,-1 0 0,1 0 1,-1 0-1,1 0 0,-1 0 0,1 0 1,-1 0-1,-26 8-5466,-2 11-1857</inkml:trace>
  <inkml:trace contextRef="#ctx0" brushRef="#br0" timeOffset="1">221 452 16464,'0'0'5669,"51"56"-2979,-10-49-1440,4-3-482,2-4-607,-4 0-322,-1-5-1568,-5-8-802,-5-2-1216,-4-3-1794,-5-6-3716</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52.109"/>
    </inkml:context>
    <inkml:brush xml:id="br0">
      <inkml:brushProperty name="width" value="0.025" units="cm"/>
      <inkml:brushProperty name="height" value="0.025" units="cm"/>
    </inkml:brush>
  </inkml:definitions>
  <inkml:trace contextRef="#ctx0" brushRef="#br0">194 28 11883,'-9'1'3758,"-2"3"-2977,0 0 0,0 0 0,0 1 0,0 0 0,1 1 0,0 0 1,0 1-1,1 0 0,-1 1 0,-10 11 0,14-14-488,1 0 1,0 1-1,0-1 1,0 1-1,1 0 1,0 0-1,0 1 1,0-1-1,1 1 1,0 0-1,0-1 1,1 1-1,0 1 1,0-1 0,1 0-1,0 0 1,0 1-1,1-1 1,0 9-1,1-14-262,0 0-1,0 0 0,0 0 1,0 0-1,1 0 1,-1 0-1,1-1 0,0 1 1,-1 0-1,1-1 1,0 1-1,0-1 0,0 0 1,0 0-1,0 1 1,0-1-1,0-1 1,0 1-1,1 0 0,-1 0 1,0-1-1,1 1 1,-1-1-1,0 0 0,1 0 1,-1 0-1,4 0 1,6 0 130,-1 0 1,1 0 0,-1-1 0,18-3-1,-20 1-114,0 0 0,-1-1 0,1 0 0,-1 0 0,0-1-1,0 0 1,0 0 0,0-1 0,-1 0 0,0 0 0,-1 0 0,1-1-1,8-13 1,-11 15-63,0 0 0,0-1 0,-1 0 0,0 0 0,0 0 0,-1 0 0,1 0 0,-1-1 0,-1 1 0,1-1 1,-1 1-1,0-1 0,0 0 0,-1 1 0,0-1 0,0 0 0,-1 1 0,0-1 0,0 1 0,-2-8 0,2 12-192,-1-1 0,1 0 0,0 0 0,-1 1 0,0-1 0,0 0 0,0 1 0,0 0 0,0-1 0,0 1 0,0 0 0,-1 0 0,1 0 0,-1 1 0,1-1 0,-1 0 0,0 1 0,0 0 0,0 0 0,1 0 0,-1 0 0,0 0 0,-4 0 0,6 1 112,1 0-1,0 0 1,0 0 0,-1 0-1,1 0 1,0 0-1,0 1 1,-1-1 0,1 0-1,0 0 1,0 0-1,-1 0 1,1 1 0,0-1-1,0 0 1,0 0-1,0 0 1,-1 1-1,1-1 1,0 0 0,0 0-1,0 1 1,0-1-1,0 0 1,0 0 0,0 1-1,0-1 1,0 0-1,0 1 1,0-1 0,0 0-1,0 0 1,0 1-1,0-1 1,0 0-1,0 1 1,0-1 0,0 0-1,0 0 1,0 1-1,0-1 1,0 0 0,1 0-1,-1 1 1,0-1-1,0 0 1,0 0 0,1 1-1,7 13-2791,-3-11 1844,0-1 0,-1 1 0,1-1 0,0 0 0,0 0 0,0 0 0,1-1 0,9 2 0,20 3-4171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20.852"/>
    </inkml:context>
    <inkml:brush xml:id="br0">
      <inkml:brushProperty name="width" value="0.025" units="cm"/>
      <inkml:brushProperty name="height" value="0.025" units="cm"/>
    </inkml:brush>
  </inkml:definitions>
  <inkml:trace contextRef="#ctx0" brushRef="#br0">1 144 9257,'0'0'11701,"9"-2"-9127,14-1-1150,1-1 1,-1-1 0,31-11 0,-46 13-1284,0-1-1,-1 1 1,1-1-1,-1-1 1,0 1-1,9-9 1,-14 11-135,1-1 1,-1 1-1,1-1 0,-1 0 1,0 0-1,0 0 0,0 0 1,-1 0-1,1 0 0,-1 0 1,1-1-1,-1 1 1,0-1-1,0 1 0,0-7 1,-1 9 12,0 0 1,0 0 0,0 0 0,-1 0 0,1 0-1,0 0 1,-1 0 0,1 0 0,0 0 0,-1 0-1,1 1 1,-1-1 0,1 0 0,-1 0 0,0 0-1,1 1 1,-1-1 0,0 0 0,1 1-1,-1-1 1,0 1 0,0-1 0,0 1 0,0-1-1,0 1 1,1-1 0,-1 1 0,0 0 0,0-1-1,0 1 1,0 0 0,0 0 0,0 0 0,0 0-1,0 0 1,0 0 0,0 0 0,0 0-1,0 0 1,0 0 0,0 1 0,0-1 0,0 0-1,-1 1 1,-3 0-33,0 0 0,0 1 0,0-1-1,0 1 1,1 0 0,-1 0 0,-7 5-1,5-1 3,1 0 0,0 0 0,0 1 0,1 0 0,0 0 0,0 1-1,1-1 1,0 1 0,0 0 0,0 0 0,-3 14 0,4-10 7,0 1 0,0 0 0,2 0 0,-1 0 0,2 0 0,0 0 0,1 15 0,0-25 5,-1 1-1,1-1 1,0 1-1,0-1 1,0 0 0,0 0-1,0 0 1,1 1 0,-1-1-1,1 0 1,0-1 0,0 1-1,0 0 1,0-1 0,1 1-1,-1-1 1,6 5-1,-3-4-76,0 0-1,0-1 0,1 1 0,-1-1 0,1 0 1,-1-1-1,1 1 0,0-1 0,11 1 0,-5-1-655,1-1 0,0 0 0,24-5 0,27-13-5737,-4-11-3231</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52.481"/>
    </inkml:context>
    <inkml:brush xml:id="br0">
      <inkml:brushProperty name="width" value="0.025" units="cm"/>
      <inkml:brushProperty name="height" value="0.025" units="cm"/>
    </inkml:brush>
  </inkml:definitions>
  <inkml:trace contextRef="#ctx0" brushRef="#br0">74 3 8456,'0'0'18658,"-9"-1"-18114,6 1-538,0-1 51,-1 1 1,1 0-1,-1 0 1,1 0-1,0 0 0,-1 0 1,1 1-1,-1 0 1,-3 1-1,6-1-36,-1-1 1,1 1-1,-1 0 0,1 1 0,0-1 1,0 0-1,0 0 0,-1 0 0,1 1 0,0-1 1,1 1-1,-1-1 0,0 0 0,0 1 1,0 0-1,1-1 0,-1 1 0,1-1 1,0 1-1,-1 0 0,1-1 0,0 1 0,0 0 1,0-1-1,0 1 0,0 0 0,1 3 1,0-1-27,0 0-1,0 0 1,1 0 0,-1 0 0,1 0 0,0 0 0,0-1 0,0 1 0,1 0 0,-1-1 0,1 0 0,0 0 0,0 0-1,0 0 1,7 5 0,59 39-710,-58-41 519,56 27-508,-51-27 529,0 2 0,0 0 0,15 10 0,-31-18 178,0 0 0,0 0 0,0 0 1,0 1-1,1-1 0,-1 0 0,0 0 1,0 0-1,0 0 0,0 0 0,1 0 1,-1 0-1,0 1 0,0-1 0,0 0 1,0 0-1,0 0 0,0 0 1,0 1-1,0-1 0,1 0 0,-1 0 1,0 0-1,0 0 0,0 1 0,0-1 1,0 0-1,0 0 0,0 0 0,0 1 1,0-1-1,0 0 0,0 0 0,0 0 1,0 1-1,0-1 0,-1 0 0,1 0 1,0 0-1,0 0 0,0 1 0,0-1 1,0 0-1,0 0 0,0 0 0,-1 1 1,-11 4 358,-21 0 409,30-5-696,-24 4 44,-150 11 248,176-15-458,1 1-1,-1-1 1,0 0 0,1 0 0,-1 0-1,1 0 1,-1 1 0,0-1 0,1 0 0,-1 0-1,0 0 1,1-1 0,-1 1 0,1 0 0,-1 0-1,0 0 1,1 0 0,-1-1 0,0 1 0,1 0-1,-1 0 1,1-1 0,-1 1 0,1 0-1,-1-1 1,1 1 0,-1-1 0,1 1 0,-1-1-1,1 1 1,0-1 0,-1 1 0,1-1 0,0 1-1,-1-1 1,1 1 0,0-1 0,0 0-1,0 1 1,-1-1 0,1 1 0,0-1 0,0 0-1,0 1 1,0-1 0,0 0 0,0 1 0,0-1-1,0 1 1,0-1 0,1 0 0,-1 1 0,0-1-1,0 0 1,22-31-6156,8-1-747</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52.824"/>
    </inkml:context>
    <inkml:brush xml:id="br0">
      <inkml:brushProperty name="width" value="0.025" units="cm"/>
      <inkml:brushProperty name="height" value="0.025" units="cm"/>
    </inkml:brush>
  </inkml:definitions>
  <inkml:trace contextRef="#ctx0" brushRef="#br0">151 1 15631,'0'0'6005,"-3"11"-3842,-8 29-714,-1-1-1,-26 55 1,20-52-180,1 0-1,-19 81 0,30-88-1051,2 1 0,0 41 1,4-76-218,-1-1 1,1 0 0,0 1 0,0-1 0,0 1 0,0-1 0,0 1 0,0-1 0,0 1 0,0-1 0,0 1 0,0-1 0,0 1 0,0-1 0,0 1 0,0-1 0,1 1 0,-1-1 0,0 1 0,0-1 0,0 0 0,1 1 0,-1-1 0,0 1 0,1-1-1,-1 0 1,0 1 0,1-1 0,-1 0 0,0 1 0,1-1 0,-1 0 0,1 0 0,-1 1 0,0-1 0,1 0 0,-1 0 0,1 0 0,-1 0 0,1 1 0,19-14 54,15-30 16,-18 14-355,0-1 0,12-32 1,-23 47 154,0 0 1,-1 0-1,-1 0 1,-1-1-1,0 1 1,1-27-1,-23 77 214,17-27-26,0 0 0,0 1 0,0-1 0,1 1 0,1-1 0,-1 1 0,1-1 0,1 1 0,0-1-1,0 1 1,3 11 0,-2-17-47,-1 1-1,1 0 1,0-1 0,0 0-1,0 1 1,0-1-1,1 0 1,-1 0-1,1 0 1,0 0-1,0-1 1,0 1-1,0-1 1,0 0 0,1 0-1,-1 0 1,1 0-1,-1-1 1,1 1-1,0-1 1,0 0-1,-1 0 1,1 0 0,0 0-1,0-1 1,0 0-1,4 0 1,3 0-7,0 0 0,0-1 0,1 0 0,-1-1 0,0 0-1,0-1 1,-1 0 0,1-1 0,-1 0 0,1-1 0,-1 0 0,-1-1 0,19-13 0,-13 13-93,-14 15 156,-23 31 285,7-13-147,14-25-205,0-1 0,0 1 0,1 0-1,-1 0 1,0 0 0,1 0-1,-1 0 1,1 1 0,0-1 0,0 0-1,0 0 1,0 0 0,0 0 0,0 0-1,0 0 1,1 0 0,-1 0 0,1 0-1,-1 0 1,1 0 0,0 0 0,0 0-1,0 0 1,0 0 0,0 0 0,0-1-1,1 1 1,-1 0 0,0-1-1,1 1 1,0-1 0,-1 0 0,1 1-1,0-1 1,-1 0 0,1 0 0,0 0-1,0 0 1,0-1 0,0 1 0,0 0-1,0-1 1,0 1 0,4-1 0,11 3-3,0-2 1,0 0 0,0-1 0,26-3-1,-30 2 2,5-1-166,0-1 0,27-9 0,-30 7-26,0 2 0,0-1 0,0 2 1,19-2-1,-42 17-6903,0-10-1073</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53.474"/>
    </inkml:context>
    <inkml:brush xml:id="br0">
      <inkml:brushProperty name="width" value="0.025" units="cm"/>
      <inkml:brushProperty name="height" value="0.025" units="cm"/>
    </inkml:brush>
  </inkml:definitions>
  <inkml:trace contextRef="#ctx0" brushRef="#br0">1 201 11275,'7'-13'356,"49"-98"3532,-27 35 2491,-32 94-1316,4 15-3769,0 6-877,-34 238 1561,-4 63-59,41-309-1865,-4-30-52,0-1 0,1 1 0,-1-1 0,0 0-1,0 1 1,1-1 0,-1 0 0,0 1 0,1-1 0,-1 0 0,0 1 0,1-1 0,-1 0 0,1 0 0,-1 1 0,1-1 0,-1 0-1,0 0 1,1 0 0,-1 0 0,1 0 0,-1 0 0,1 0 0,-1 0 0,1 0 0,-1 0 0,1 0 0,-1 0 0,0 0 0,1 0-1,-1 0 1,1 0 0,0-1 0,4-1 7,-1-1 0,1 0 0,-1 0-1,0-1 1,1 0 0,-2 1 0,1-1-1,4-6 1,33-43-657,-3-2-1,-3-2 1,47-99-1,28-46-932,-106 196 1445,0 1 0,0 0 0,0 0 0,1 0 0,-1 0-1,9-5 1,-13 9 127,1 0 0,0 1 0,-1-1 1,1 1-1,0-1 0,0 1 0,-1 0 0,1-1 0,0 1 0,0 0 0,0-1 0,-1 1 0,1 0 0,0 0 1,0 0-1,0 0 0,0 0 0,0 0 0,0 0 0,0 0 0,-1 0 0,1 0 0,0 0 0,0 0 0,0 1 1,0-1-1,-1 0 0,1 1 0,0-1 0,0 1 0,0-1 0,-1 1 0,1-1 0,0 1 0,-1-1 0,1 1 1,0 0-1,-1-1 0,1 1 0,-1 0 0,1 0 0,-1-1 0,0 1 0,1 0 0,-1 0 0,0 0 0,1 0 1,-1-1-1,0 1 0,0 0 0,0 0 0,0 0 0,0 0 0,0 0 0,0 1 0,1 5 92,0 1 0,-1-1 0,0 1-1,0-1 1,-1 0 0,0 1-1,0-1 1,-1 0 0,0 1 0,0-1-1,0 0 1,-1-1 0,0 1-1,-1 0 1,0-1 0,1 0 0,-2 1-1,1-2 1,-1 1 0,0 0-1,0-1 1,-9 7 0,-2 1 200,0-1-1,0 0 1,-2-1 0,1-1-1,-1-1 1,-1 0 0,-21 6-1,35-13-305,1 0 1,0-1-1,-1 0 0,1 0 0,-1-1 0,0 1 1,1-1-1,-1 0 0,-8-1 0,11 1-129,1 0 0,0-1-1,0 0 1,0 1 0,0-1-1,-1 0 1,1 1 0,0-1-1,0 0 1,0 0 0,1 0-1,-1 0 1,0 0 0,0 0-1,0 0 1,1 0 0,-1 0-1,0-1 1,1 1 0,-1 0-1,1 0 1,0-1 0,-1 1 0,1 0-1,0 0 1,0-1 0,0 1-1,0 0 1,0-1 0,0 1-1,0 0 1,0-1 0,0 1-1,1 0 1,-1 0 0,0-1-1,2-1 1,10-29-4845,11-4-1521</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54.146"/>
    </inkml:context>
    <inkml:brush xml:id="br0">
      <inkml:brushProperty name="width" value="0.025" units="cm"/>
      <inkml:brushProperty name="height" value="0.025" units="cm"/>
    </inkml:brush>
  </inkml:definitions>
  <inkml:trace contextRef="#ctx0" brushRef="#br0">141 0 14670,'0'0'3326,"-5"12"-807,-34 60 336,-21 41 833,53-98-3348,1 1 1,0 0-1,1 0 0,0 0 0,-2 21 1,7-36-330,-1 1 1,1 0 0,0 0 0,0-1 0,0 1-1,0 0 1,0 0 0,1-1 0,-1 1 0,0 0 0,1 0-1,-1-1 1,1 1 0,0 0 0,0-1 0,1 3 0,-2-3-2,1-1 1,0 1 0,0-1 0,-1 1 0,1-1 0,0 1-1,0-1 1,0 1 0,0-1 0,-1 0 0,1 1 0,0-1 0,0 0-1,0 0 1,0 0 0,0 0 0,0 0 0,0 0 0,0 0 0,0 0-1,0 0 1,1 0 0,1-1 19,1-1 0,0 1 0,-1 0 0,0-1 0,1 0 0,-1 0 0,0 0 0,0 0 0,1 0 0,-2-1 0,1 1 0,0-1 0,2-4 0,4-5-4,-1 0 0,-1-1 0,0 0 1,-1-1-1,-1 1 0,0-1 0,0 0 1,2-16-1,-2 0-50,-1 0 1,0-56-1,-7 69-81,-5 14-32,7 3 128,0 1 0,0 0 0,-1 0 0,1 0 0,0 0 0,0 0 0,0 0 0,0 1 0,0-1 0,0 0 0,1 1 0,-1-1 0,0 0 0,1 1 0,-1-1 0,0 3 0,-3 11 21,0-1 0,1 1 1,0 0-1,1 0 0,1 0 0,1 21 0,0-32 23,0-1 0,0 0 0,0 1 0,1-1 0,-1 0-1,1 1 1,0-1 0,0 0 0,0 0 0,0 0 0,0 1 0,1-1-1,0-1 1,-1 1 0,1 0 0,0 0 0,0-1 0,1 1 0,-1-1 0,1 0-1,-1 1 1,1-1 0,-1 0 0,1 0 0,0-1 0,0 1 0,0-1-1,0 1 1,0-1 0,1 0 0,-1 0 0,0-1 0,7 2 0,0-3 20,1 1 0,-1-2 1,0 1-1,0-1 0,0-1 1,0 0-1,0 0 0,-1-1 1,1 0-1,-1-1 0,0 0 1,0 0-1,13-12 0,-3 2-188,-1 0-1,0-2 1,-2 0-1,28-35 0,-47 58-447,-24 55 612,25-56 80,0 1-1,0-1 1,0 1 0,1 0-1,0-1 1,0 1 0,1 0 0,-1 0-1,1 0 1,1 6 0,0-10-86,0-1 1,1 0-1,-1 1 0,0-1 1,1 0-1,-1 0 1,1 0-1,-1 0 0,1 0 1,0 0-1,-1 0 1,1-1-1,0 1 1,0-1-1,-1 1 0,1-1 1,0 0-1,0 1 1,0-1-1,0 0 0,-1 0 1,1 0-1,0-1 1,0 1-1,2-1 1,52-7 258,-29-1-261,0 0 1,44-25 0,-50 23-154,0 1 1,0 1-1,1 0 1,41-8-1,-63 16 123,1 1 1,-1 0-1,0 0 0,1 0 1,-1 0-1,1 0 0,-1 0 1,0 0-1,1 0 0,-1 1 1,1-1-1,-1 0 0,0 0 0,1 0 1,-1 0-1,1 0 0,-1 1 1,0-1-1,1 0 0,-1 0 1,0 1-1,0-1 0,1 0 1,-1 0-1,0 1 0,1-1 0,-1 0 1,0 1-1,0-1 0,0 1 1,1-1-1,-1 0 0,0 1 1,0-1-1,0 0 0,0 1 1,0-1-1,0 1 0,0-1 1,0 0-1,0 1 0,0-1 0,0 1 1,0-1-1,0 1 0,-4 20-11,-5-1 148,1-2-1,-24 36 0,23-40-50,0 0-1,1 0 1,0 1 0,2 0 0,-1 1 0,-4 19 0,12-27-564,6-14-769,7-17-2351,5-40-6020,-12 18 2974</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54.488"/>
    </inkml:context>
    <inkml:brush xml:id="br0">
      <inkml:brushProperty name="width" value="0.025" units="cm"/>
      <inkml:brushProperty name="height" value="0.025" units="cm"/>
    </inkml:brush>
  </inkml:definitions>
  <inkml:trace contextRef="#ctx0" brushRef="#br0">1 6 17457,'0'0'10345,"58"-6"-10217,-37 9-128,-1 7-1249,3 1-1890,1-1-1281,-1 2-1313,5-1-4453</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54.863"/>
    </inkml:context>
    <inkml:brush xml:id="br0">
      <inkml:brushProperty name="width" value="0.025" units="cm"/>
      <inkml:brushProperty name="height" value="0.025" units="cm"/>
    </inkml:brush>
  </inkml:definitions>
  <inkml:trace contextRef="#ctx0" brushRef="#br0">191 1 8360,'9'1'6048,"-2"-1"-5505,3 1 1422,0 0 0,0 0-1,0 1 1,19 7-1,-27-9-1743,-1 0-1,0 1 1,0-1-1,0 1 1,0-1-1,0 1 1,0 0-1,0-1 1,0 1-1,-1 0 1,1 0-1,0 0 0,0 0 1,-1-1-1,1 1 1,0 0-1,-1 0 1,1 1-1,-1-1 1,1 0-1,-1 0 1,1 2-1,-1-1-120,-1 0-1,1 0 1,-1 0-1,1 0 1,-1-1-1,0 1 1,0 0 0,1 0-1,-1 0 1,-1 0-1,1-1 1,0 1-1,0 0 1,-1-1-1,1 1 1,-1-1 0,1 0-1,-3 2 1,-101 79 540,72-57-510,0 1 0,-41 42 0,71-66-130,0 0 0,1 1 0,0 0 0,0-1 0,0 1 0,0 0 0,0 0 0,0 0 0,1 0 0,-1 0 0,1 1 0,0-1 0,0 0 0,0 1 0,1-1 0,-1 7 0,1-8 0,1 0 0,0 0 0,0 0 0,0 0 0,0-1 0,0 1 0,0 0 0,1 0 0,-1-1 0,1 1 0,-1-1 0,1 0 0,-1 1 0,1-1 0,0 0 0,0 0 0,0 0 0,0 0 0,-1 0 0,1 0 0,0-1 0,0 1 0,1-1 0,-1 1 0,0-1 0,0 0 0,3 1 0,50 5 0,-1-2 0,1-2 0,92-8 0,-143 5-25,55-8-2781,-57 9 2594,0 0 0,0 0 0,1-1 0,-1 1 0,0-1 0,0 0-1,0 0 1,-1 0 0,1 0 0,0 0 0,0 0 0,0 0-1,-1 0 1,1-1 0,0 1 0,-1-1 0,0 1 0,1-1 0,-1 0-1,0 1 1,0-1 0,0 0 0,2-3 0,-8-11-6429,-17-3-3523</inkml:trace>
  <inkml:trace contextRef="#ctx0" brushRef="#br0" timeOffset="1">17 178 10025,'0'0'11307,"53"0"-9385,-14 0-449,6 0-352,4 0-288,2 0-609,-3 0-192,-4 0-1249,-7 0-1922,2-7-2018,-4-5-2145</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55.314"/>
    </inkml:context>
    <inkml:brush xml:id="br0">
      <inkml:brushProperty name="width" value="0.025" units="cm"/>
      <inkml:brushProperty name="height" value="0.025" units="cm"/>
    </inkml:brush>
  </inkml:definitions>
  <inkml:trace contextRef="#ctx0" brushRef="#br0">251 87 15503,'0'0'7527,"-13"11"-5894,-18 17-431,1 0 0,2 3 1,-33 43-1,50-59-1021,1-1 0,0 2 0,1-1 0,1 1 1,1 0-1,0 1 0,1 0 0,1 0 0,1 1 1,0-1-1,-2 24 0,6-39-263,0 1 0,0-1 0,0 0 0,0 1 1,0-1-1,0 0 0,1 0 0,-1 1 0,1-1 0,-1 0 0,1 0 0,0 1 1,0-1-1,0 0 0,0 0 0,1 0 0,-1 0 0,2 2 0,-1-3-44,-1 0 0,1 0 0,-1-1 0,1 1 0,-1 0 0,1-1 0,-1 1 0,1-1 0,0 1 0,-1-1 0,1 0 1,0 0-1,-1 0 0,1 0 0,0 0 0,-1 0 0,1 0 0,0 0 0,2-1 0,3-2-442,0 1 1,-1-1 0,1 0 0,-1 0 0,1-1 0,-1 0 0,0 0 0,0 0-1,-1-1 1,7-7 0,18-23-1789,-3-2-1,42-71 1,-8 10 5400,-69 116 3664,-14 27-5851,-92 146 3114,96-156-3005,2 1 0,1 0 1,-15 62-1,40-125-948,1 0 0,1 1 0,20-31-1,16-32-29,-35 60-50,17-39-893,3 1 0,3 2 1,54-72-1,-83 128 895,1 0 0,1 1 0,-1 0 0,1 1 0,13-8 0,-19 13 49,-1 0 0,1 0 1,0 1-1,0 0 1,1 0-1,-1 0 1,0 0-1,0 0 0,0 0 1,5 1-1,-6 0 0,-1 0 1,0 0-1,1 0 0,-1 0 0,1 1 0,-1-1 0,0 1 1,0-1-1,1 1 0,-1-1 0,0 1 0,0 0 0,1 0 1,-1 0-1,0-1 0,0 1 0,0 0 0,0 0 1,0 0-1,-1 1 0,1-1 0,0 0 0,0 0 0,0 3 1,59 145 766,-56-138-632,-2-5-53,0 0 0,0 0 0,0 0 0,-1 0 1,0 0-1,0 0 0,-1 1 0,0-1 0,0 0 0,-1 8 0,0-11 1,0 0 1,0 0 0,0 0 0,0 0 0,0-1-1,-1 1 1,0-1 0,1 1 0,-1-1 0,0 1-1,0-1 1,0 0 0,0 0 0,-1 0 0,1 0-1,0 0 1,-1-1 0,0 1 0,1-1 0,-1 1 0,0-1-1,-5 1 1,-13 4-151,0-2 1,0 0-1,0-1 0,0-2 1,-1 0-1,1-1 0,-1-1 0,-28-6 1,31 0-3275,11-2-2457,6-3-4243</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56.014"/>
    </inkml:context>
    <inkml:brush xml:id="br0">
      <inkml:brushProperty name="width" value="0.025" units="cm"/>
      <inkml:brushProperty name="height" value="0.025" units="cm"/>
    </inkml:brush>
  </inkml:definitions>
  <inkml:trace contextRef="#ctx0" brushRef="#br0">1 68 19923,'562'14'5759,"-374"-16"-5091,1540-19 1428,-730 4-1966,4682-23 1269,-5639 40-1459,31-1-271,1 2 1,139 23-1,-166-10-2792,-32-3-3405,-18 0-4160</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59.754"/>
    </inkml:context>
    <inkml:brush xml:id="br0">
      <inkml:brushProperty name="width" value="0.025" units="cm"/>
      <inkml:brushProperty name="height" value="0.025" units="cm"/>
    </inkml:brush>
  </inkml:definitions>
  <inkml:trace contextRef="#ctx0" brushRef="#br0">9207 828 6278,'-17'-14'4767,"-20"-14"-4011,-1 1 0,-1 2 0,-1 2 0,-56-25 0,-44 0-126,-251-54 0,-156 10 320,-1336-129-1743,1873 220 796,-3514-198 2709,3279 201-2708,-469 65 0,609-49-8,1 5-1,1 4 1,2 5 0,1 4 0,1 5-1,-183 106 1,225-109-46,1 2 1,2 3-1,3 2 0,-52 58 0,68-64-349,2 2-1,1 1 0,3 2 0,1 1 0,-40 91 0,59-114 342,1 0-1,1 1 0,1 0 0,1 0 0,1 1 0,1 0 1,1-1-1,1 1 0,1 0 0,3 24 0,0-28 67,1-1 0,1 1 0,1-1 0,0 0 0,2-1 0,0 0-1,1 0 1,0 0 0,2-1 0,0-1 0,1 0 0,18 19 0,6 1 22,2-2 1,2-1-1,0-2 1,2-2-1,76 39 1,-14-18 24,154 53 1,457 91 49,19-63 8,1174 48 1107,8-150-993,-441-79-156,-1023 8-114,551-125-1,-609 65 47,-342 85 87,-2-2-1,0-3 0,-2-1 1,0-3-1,62-44 0,-96 59 56,-1 1 0,-1-2 0,1 0 0,-2 0 0,0-1 1,0-1-1,-1 0 0,-1 0 0,0-1 0,-1 0 0,10-26 0,-14 28-12,-1 0 1,0 0-1,-1 0 1,0 0-1,-1 0 0,0 0 1,-1 0-1,-1 0 1,0-1-1,-1 1 1,0 0-1,-1 0 1,-1 1-1,0-1 0,-9-19 1,1 8 6,-2-1 1,0 2-1,-2 0 1,0 1-1,-2 1 1,0 0-1,-41-35 0,-5 5 147,-102-62 1,31 34-182,-4 6 1,-3 6-1,-216-70 1,-473-87-1281,402 136-1789,-22 3-2263</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5:34.742"/>
    </inkml:context>
    <inkml:brush xml:id="br0">
      <inkml:brushProperty name="width" value="0.025" units="cm"/>
      <inkml:brushProperty name="height" value="0.025" units="cm"/>
    </inkml:brush>
  </inkml:definitions>
  <inkml:trace contextRef="#ctx0" brushRef="#br0">1 200 14125,'9'-4'801,"47"-12"93,0 2 0,84-9 0,134-1-597,-139 14 247,662-27 1463,-360 23-1894,2468-44 1616,-1584 91-1382,1074 178 1730,-1126-115-1947,1-42-24,-1221-52-96,501 22 137,903 11 330,-1275-42-477,256-43 0,-409 42-20,-38 2-33,-42 0-93,-504 1-1395,308 8 968,-800-28 440,132 2 138,-1720 57-2055,550 33 1483,-3-42 269,1126-60 1105,162 1-882,560 30-428,-930-51 653,1149 51-31,30 2-189,45-1-164,-30 2 291,878-61-1445,229-12 1202,2001 41 490,-1824 60-272,285 1-43,-1028-28 175,2100 36 1615,-2597-34-1811,379 11-1468,-484-30-4933,-30-5-4361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21.197"/>
    </inkml:context>
    <inkml:brush xml:id="br0">
      <inkml:brushProperty name="width" value="0.025" units="cm"/>
      <inkml:brushProperty name="height" value="0.025" units="cm"/>
    </inkml:brush>
  </inkml:definitions>
  <inkml:trace contextRef="#ctx0" brushRef="#br0">164 1 18161,'-9'0'3427,"0"0"-2873,0 2 0,0-1 0,-1 1-1,1 1 1,0 0 0,1 0-1,-1 1 1,-13 7 0,18-9-438,0 0 0,0 0 0,0 1 0,1-1-1,-1 1 1,1 0 0,0 0 0,-1 0 0,1 0 0,1 1 0,-1-1 0,0 1 0,1-1 0,0 1 0,0 0 0,0 0 0,0 0 0,1 1 0,0-1 0,-1 0-1,2 0 1,-2 9 0,2-12-116,0 0-1,1 1 1,-1-1-1,1 0 1,-1 0-1,1 0 1,0 1-1,-1-1 1,1 0-1,0 0 1,0 0-1,-1 0 1,1 0-1,0 0 1,0-1-1,0 1 1,0 0-1,0 0 1,1-1-1,-1 1 1,0-1-1,0 1 1,0-1-1,0 1 1,1-1-1,-1 0 1,0 1-1,1-1 1,-1 0-1,2 0 1,49 2-241,-41-2 86,56-2-1202,-34 0 937,0 2 1,45 5-1,-77-5 494,0 0-1,-1 0 0,1 0 1,0 0-1,0 0 0,-1 0 0,1 0 1,0 1-1,0-1 0,-1 0 0,1 1 1,0-1-1,-1 0 0,1 1 1,0-1-1,-1 1 0,1-1 0,-1 1 1,1-1-1,-1 1 0,1-1 0,-1 1 1,1 0-1,-1-1 0,1 1 1,-1 0-1,0-1 0,0 1 0,1 1 1,-9 21 1524,-26 14-51,23-29-1713,-73 53 1421,37-37-2513,-1-12-4093,30-11-2715</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5:35.598"/>
    </inkml:context>
    <inkml:brush xml:id="br0">
      <inkml:brushProperty name="width" value="0.025" units="cm"/>
      <inkml:brushProperty name="height" value="0.025" units="cm"/>
    </inkml:brush>
  </inkml:definitions>
  <inkml:trace contextRef="#ctx0" brushRef="#br0">2011 332 18001,'-11'-20'-82,"0"0"1,-2 0-1,0 1 1,-1 1-1,0 0 0,-2 1 1,0 1-1,-1 0 1,0 2-1,-2-1 0,1 2 1,-2 1-1,-27-14 1,8 10-870,-1 1 0,0 2 0,-1 2 0,0 1-1,-71-6 1,21 10 1506,-145 8 0,173 3 280,0 4-1,0 2 1,1 3-1,1 2 1,-80 33-1,77-22-667,1 2-1,2 4 1,1 2 0,-95 73-1,133-90-162,0 1 0,2 1 0,1 1 0,0 0-1,1 2 1,2 0 0,-21 37 0,30-46-13,0 0-1,1 0 1,1 0 0,1 0 0,0 1-1,0 0 1,2 0 0,0 0 0,0 0-1,1 0 1,1 0 0,1 0 0,0 0-1,1 0 1,7 25 0,-6-29 41,1 0-1,1 0 0,0-1 1,0 0-1,1 0 1,1-1-1,-1 1 1,2-1-1,13 13 1,-6-8 59,1 0 0,0-2 1,1 0-1,34 18 0,-3-8 83,1-2 1,1-3-1,69 16 0,14-5-54,1-6 0,165 5 0,276-18 118,-546-9-217,164-4 100,297-43-1,-381 29-60,-1-6 0,-2-4-1,0-5 1,121-55 0,-188 70 58,0-2 0,-2-2 1,0-1-1,35-29 0,-61 44 10,-1-1-1,0 0 1,0-1-1,-1 0 1,0-1-1,-1 0 1,0 0 0,-1-1-1,0 0 1,-1 0-1,0 0 1,-1-1-1,0 0 1,-1 0-1,-1 0 1,4-26-1,-7 30-60,0 1-1,-1-1 1,0 0-1,-1 0 1,0 1-1,0-1 1,-1 1-1,0-1 1,0 1-1,-1 0 0,0 0 1,-1 0-1,1 1 1,-1 0-1,-1 0 1,0 0-1,0 0 1,0 1-1,-9-7 1,-6-4-10,-2 0 1,0 2 0,-1 1 0,0 0 0,-28-10 0,-29-7 13,-2 3 1,0 3-1,-158-24 0,-266 3 81,227 39-537,-1 12-1,2 12 0,-523 101 1,553-60-2567,7 4-1639</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16.832"/>
    </inkml:context>
    <inkml:brush xml:id="br0">
      <inkml:brushProperty name="width" value="0.025" units="cm"/>
      <inkml:brushProperty name="height" value="0.025" units="cm"/>
    </inkml:brush>
  </inkml:definitions>
  <inkml:trace contextRef="#ctx0" brushRef="#br0">59 235 11563,'-9'1'5290,"-1"2"-4255,-30 3 2772,54-13 313,-4 1-3633,-5 3-398,107-57 848,2 5-1,126-41 1,-236 95-932,62-15 155,-34 17 34,-31-1-182,-1 1-1,1-1 0,0 0 0,0 1 0,0-1 1,-1 0-1,1 1 0,0-1 0,0 1 0,-1-1 1,1 1-1,-1 0 0,1-1 0,0 1 0,-1 0 1,1-1-1,-1 1 0,1 0 0,-1 0 0,0-1 1,1 1-1,-1 0 0,0 0 0,1 0 0,-1 0 1,0 0-1,0 9 81,0 0 0,-1 0 1,0 0-1,0-1 0,-1 1 0,0 0 0,-1-1 1,-4 11-1,3-10 92,1 0 0,0 0 0,0 1 1,1-1-1,1 1 0,-1 21 0,2-31-176,0 0-1,0 0 1,0 0-1,0 0 0,1 0 1,-1 0-1,0 0 1,1-1-1,-1 1 1,1 0-1,-1 0 0,1 0 1,-1 0-1,1 0 1,-1-1-1,1 1 1,0 0-1,0-1 1,-1 1-1,1 0 0,0-1 1,0 1-1,0-1 1,-1 1-1,1-1 1,0 0-1,2 1 0,0 0 22,0 0 0,1-1 0,-1 0 0,1 1 0,-1-1 0,1-1 0,-1 1 0,5-1 0,1-1 23,0 0 1,0 0 0,-1-1 0,1 0-1,14-8 1,-9 2-251,-1-1 1,0 0-1,-1-1 1,0-1-1,12-14 1,-19 20 18,0 0 1,-1 0 0,0-1-1,0 1 1,0-1-1,-1 0 1,0 0-1,0 0 1,-1 0-1,0-1 1,0 1-1,-1 0 1,1-11 0,-2 17-26,-1 0 0,1 1 1,0-1-1,-1 0 1,1 1-1,0-1 0,-1 1 1,1-1-1,-1 0 1,1 1-1,-1-1 0,1 1 1,-1 0-1,1-1 1,-1 1-1,1-1 0,-1 1 1,0 0-1,1-1 1,-1 1-1,0 0 0,1 0 1,-1 0-1,0-1 1,1 1-1,-1 0 0,0 0 1,1 0-1,-1 0 1,0 0-1,1 0 0,-1 0 1,0 0-1,0 1 1,1-1-1,-1 0 0,1 0 1,-1 1-1,0-1 1,1 0-1,-2 1 0,-32 12-5204,0 8-1580</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17.177"/>
    </inkml:context>
    <inkml:brush xml:id="br0">
      <inkml:brushProperty name="width" value="0.025" units="cm"/>
      <inkml:brushProperty name="height" value="0.025" units="cm"/>
    </inkml:brush>
  </inkml:definitions>
  <inkml:trace contextRef="#ctx0" brushRef="#br0">0 154 13773,'0'0'8483,"5"-12"-6935,0 3-1285,-1 0 0,1 1 0,1-1 0,-1 1 0,1 0 0,1 0 0,-1 1 0,1 0 0,1 0 0,-1 1 1,1 0-1,0 0 0,1 1 0,-1 0 0,1 0 0,0 1 0,13-5 0,-18 8-196,-1 0 1,0 0-1,0 0 0,1 0 1,-1 0-1,0 1 0,1-1 0,-1 1 1,0 0-1,1 0 0,-1 0 1,1 1-1,-1-1 0,0 1 1,0 0-1,1 0 0,4 2 0,-6-1-65,0 0 0,0 0 0,0 0 0,0 0 0,-1 0 0,1 0 0,-1 1 0,1-1 0,-1 1 0,0-1 0,0 1 0,0-1 0,0 1 0,-1 0 0,1-1 0,-1 1 0,1 0 0,-1-1 0,0 1 0,0 0 0,-1 4 0,-2 50 42,1-41 44,1 1 1,0 0-1,1 0 0,4 19 0,-4-34-75,1-1 0,0 1-1,0-1 1,-1 0-1,1 0 1,0 1 0,0-1-1,0 0 1,1 0 0,-1 0-1,0 0 1,0 0 0,1 0-1,-1-1 1,0 1-1,1 0 1,-1-1 0,0 1-1,1 0 1,-1-1 0,1 0-1,-1 1 1,1-1-1,0 0 1,-1 0 0,1 0-1,-1 0 1,1 0 0,-1 0-1,1-1 1,2 0-1,5 0 101,0 0-1,0-1 1,-1 0-1,13-5 1,8-6-107,0-1 0,-1-2 0,-1-1 0,-1-1 0,0-1 0,45-44 0,-52 35-3026,-11 5-2496,-3-6-5609</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17.719"/>
    </inkml:context>
    <inkml:brush xml:id="br0">
      <inkml:brushProperty name="width" value="0.025" units="cm"/>
      <inkml:brushProperty name="height" value="0.025" units="cm"/>
    </inkml:brush>
  </inkml:definitions>
  <inkml:trace contextRef="#ctx0" brushRef="#br0">31 497 15118,'-5'8'2504,"-17"27"74,18-20 290,15-13-1227,16-11-325,5-11-526,0-1 1,-1-1 0,-1-2 0,38-37 0,-30 26-475,29-27 498,-2-2-1,88-113 0,-147 169-807,-1 0 1,1 0-1,-2-1 1,7-13-1,-13 16-6,-6 10 0,-10 15 0,0 1 0,1 0 0,1 1 0,2 1 0,-15 27 0,17-30 0,-9 17-310,-21 45 1,37-71 148,1 1-1,0 0 1,1 0 0,0 0 0,0 1-1,1-1 1,1 1 0,0 0 0,1 13 0,0-24-23,0 1 0,0-1 0,0 0 1,1 0-1,-1 0 0,0 0 0,1 0 1,-1 0-1,1 0 0,-1 0 0,1 0 1,-1 0-1,1 0 0,0 0 0,0 0 1,-1-1-1,1 1 0,0 0 0,0 0 1,0-1-1,0 1 0,0 0 0,0-1 1,0 1-1,0-1 0,0 0 0,0 1 1,0-1-1,0 0 0,2 1 0,1-1-636,-1 0 0,1 1-1,0-2 1,-1 1 0,1 0 0,0-1-1,0 1 1,5-3 0,31-17-8886</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18.059"/>
    </inkml:context>
    <inkml:brush xml:id="br0">
      <inkml:brushProperty name="width" value="0.025" units="cm"/>
      <inkml:brushProperty name="height" value="0.025" units="cm"/>
    </inkml:brush>
  </inkml:definitions>
  <inkml:trace contextRef="#ctx0" brushRef="#br0">231 0 21749,'0'0'955,"-12"14"476,-32 36 949,-40 60 0,72-92-1956,0 0 1,2 0-1,0 1 0,0 1 0,2-1 1,1 2-1,0-1 0,-6 34 1,13-51-422,-1 1 1,1 0-1,0 0 1,0 0-1,0 0 1,0 0-1,1 0 1,-1 0-1,1-1 1,0 1-1,0 0 1,1 0-1,-1-1 1,1 1-1,-1-1 1,1 1-1,0-1 1,3 4-1,-1-4-3,-1-1-1,1 1 0,0 0 0,0-1 0,0 0 0,0 0 1,0 0-1,0-1 0,1 1 0,-1-1 0,0 0 0,1 0 1,-1 0-1,1-1 0,5 0 0,4 1 1,-1-2 0,0 0 0,-1 0 0,1-1 0,0-1 0,0 0 0,-1-1 0,1 0 0,-1-1 0,0 0 0,-1-1 0,1-1 0,-1 1 0,-1-2 0,1 1 0,-1-2 0,18-18 0,-18 16 0,0 0 0,-1-1 0,-1 0 0,0 0 0,0-1 0,-1 0 0,-1 0 0,0-1 0,-1 0 0,0 0 0,-2 0 0,1-1 0,-2 0 0,0 1 0,1-25 0,-4 33-2,1 0 0,-1 0 0,0 0-1,-1 0 1,0 0 0,0 0 0,0 0 0,0 1 0,-1-1 0,0 1 0,0 0-1,-1 0 1,1 0 0,-1 0 0,0 0 0,0 1 0,-1 0 0,1 0-1,-1 0 1,0 0 0,0 1 0,0 0 0,-1 0 0,1 0 0,-1 0-1,0 1 1,0 0 0,1 1 0,-1-1 0,0 1 0,0 0 0,-1 0 0,1 1-1,-11 0 1,17 0-123,-1 0 0,0 0 0,0 0 0,0 0 0,0 0 1,1 0-1,-1 0 0,0 0 0,0 1 0,0-1 0,1 0 0,-1 1 0,0-1 0,0 0 0,1 1 0,-1-1 0,0 1 0,1-1 0,-1 1 0,0-1 0,1 1 0,-1-1 0,1 1 0,-1 0 0,1-1 0,-1 1 0,1 0 1,-1 0-1,1-1 0,0 1 0,-1 0 0,1 0 0,0-1 0,0 1 0,0 0 0,-1 0 0,1 0 0,0 0 0,0-1 0,0 1 0,0 0 0,1 0 0,-1 0 0,0-1 0,0 1 0,0 0 0,1 0 0,-1 0 0,0-1 1,1 1-1,0 1 0,1 3-1285,0 0 0,0 0 0,1 0 0,0-1 0,0 1 0,7 7 0,13 11-8157</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18.432"/>
    </inkml:context>
    <inkml:brush xml:id="br0">
      <inkml:brushProperty name="width" value="0.025" units="cm"/>
      <inkml:brushProperty name="height" value="0.025" units="cm"/>
    </inkml:brush>
  </inkml:definitions>
  <inkml:trace contextRef="#ctx0" brushRef="#br0">0 76 8264,'0'0'20563,"52"-5"-18128,-7-5-1186,10-3-993,6-1-256,3 1 0,-1 0 0,-5 8 0,-15 3-673,-7 2-2145,-15 0-3140,-8 0-5701</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18.823"/>
    </inkml:context>
    <inkml:brush xml:id="br0">
      <inkml:brushProperty name="width" value="0.025" units="cm"/>
      <inkml:brushProperty name="height" value="0.025" units="cm"/>
    </inkml:brush>
  </inkml:definitions>
  <inkml:trace contextRef="#ctx0" brushRef="#br0">0 405 14638,'0'0'15940,"15"-11"-14792,190-155-431,-147 114-571,85-96 0,-129 127-197,-10 15 12,-9 12 12,-17 29 51,1 1 1,2 1 0,2 1 0,1 0 0,-17 64 0,26-63-811,7-38 724,0-1 0,0 1-1,0-1 1,0 1 0,0 0 0,0-1 0,0 1 0,0-1 0,0 1-1,0-1 1,0 1 0,0-1 0,0 1 0,0 0 0,0-1 0,1 1-1,-1-1 1,0 1 0,0-1 0,1 0 0,-1 1 0,0-1 0,1 1-1,-1-1 1,1 1 0,-1-1 0,0 0 0,1 1 0,-1-1 0,1 0-1,-1 1 1,1-1 0,-1 0 0,1 0 0,-1 0 0,1 1 0,-1-1-1,1 0 1,0 0 0,-1 0 0,1 0 0,-1 0 0,1 0 0,-1 0-1,1 0 1,-1 0 0,1 0 0,-1 0 0,1-1 0,0 1 0,-1 0-1,1 0 1,-1 0 0,1-1 0,-1 1 0,0 0 0,1-1 0,-1 1-1,1 0 1,-1-1 0,1 0 0,18-17-9430,2-10-7863</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19.196"/>
    </inkml:context>
    <inkml:brush xml:id="br0">
      <inkml:brushProperty name="width" value="0.025" units="cm"/>
      <inkml:brushProperty name="height" value="0.025" units="cm"/>
    </inkml:brush>
  </inkml:definitions>
  <inkml:trace contextRef="#ctx0" brushRef="#br0">108 0 24663,'0'0'2162,"-10"7"113,1-1-1666,-43 32 1469,49-36-2029,1 0 0,0 1 0,0-1 0,-1 1 0,2-1 0,-1 1 0,0-1 0,0 1 0,1 0 0,-1 0 0,1 0 0,0 0 0,0 0 0,0 0 0,0 0 0,1 0 0,-1 0 0,1 1 0,0 3 0,0-6-49,1 1 1,-1-1-1,1 1 1,0-1-1,-1 0 1,1 1-1,0-1 1,0 0-1,0 0 1,0 0-1,0 1 1,0-1-1,1 0 1,-1-1-1,0 1 1,0 0-1,1 0 1,-1 0-1,1-1 1,-1 1-1,0-1 1,3 1-1,40 10-22,-29-8-15,2 1-220,60 17-746,-73-20 1000,0 1-1,1 0 1,-1-1 0,0 1 0,0 1 0,-1-1 0,1 1-1,0-1 1,-1 1 0,0 0 0,1 0 0,-1 1-1,0-1 1,3 6 0,-6-8 16,1 1-1,0-1 1,-1 1 0,1 0-1,-1-1 1,1 1-1,-1 0 1,0-1 0,0 1-1,0 0 1,0 0-1,0-1 1,0 1 0,0 0-1,-1-1 1,1 1 0,0 0-1,-1-1 1,0 1-1,-1 2 1,0 0 34,0 0-1,-1-1 1,0 1-1,0-1 1,0 0-1,0 0 1,0 0-1,-5 3 1,-8 4 172,-1 0-1,-34 14 1,42-20-203,0 0-44,-1 0-1,1 0 1,-1-1-1,0-1 1,0 1-1,0-2 1,0 1-1,-14-1 1,23-1-180,0 0 0,0 0 0,0 0 0,0-1 0,1 1 0,-1 0 1,0-1-1,0 1 0,0 0 0,1-1 0,-1 1 0,0-1 0,1 0 0,-1 1 1,0-1-1,1 1 0,-1-1 0,1 0 0,-1 0 0,1 1 0,-1-1 0,1 0 0,-1 0 1,1 1-1,0-1 0,-1 0 0,1 0 0,0 0 0,0 0 0,0 0 0,0 0 1,0 1-1,0-3 0,-1-23-8099</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19.538"/>
    </inkml:context>
    <inkml:brush xml:id="br0">
      <inkml:brushProperty name="width" value="0.025" units="cm"/>
      <inkml:brushProperty name="height" value="0.025" units="cm"/>
    </inkml:brush>
  </inkml:definitions>
  <inkml:trace contextRef="#ctx0" brushRef="#br0">1 57 21364,'0'0'5509,"69"-37"-2850,-34 27-1282,5 3-864,2 5-417,5 2-96,2 0-1249,-1 0-1218,2 6-1633,-2 2-1088,1-1-1923,-6 1-2723</inkml:trace>
  <inkml:trace contextRef="#ctx0" brushRef="#br0" timeOffset="1">734 52 9961,'0'0'16816,"-42"63"-15054,-1-34-929,-6 4 64,-2 4-225,2 5-383,8-2-65,7-2-128,10-4-64,10-7-192,8-5-1154,5-12-1216</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19.896"/>
    </inkml:context>
    <inkml:brush xml:id="br0">
      <inkml:brushProperty name="width" value="0.025" units="cm"/>
      <inkml:brushProperty name="height" value="0.025" units="cm"/>
    </inkml:brush>
  </inkml:definitions>
  <inkml:trace contextRef="#ctx0" brushRef="#br0">213 22 19571,'0'0'2519,"-11"-5"-1563,3 2-667,5 1-195,0 0 1,0 0 0,0 1 0,-1 0-1,1-1 1,0 1 0,-1 0 0,1 1-1,-1-1 1,0 1 0,1-1-1,-1 1 1,1 0 0,-1 1 0,1-1-1,-1 0 1,0 1 0,1 0-1,-4 1 1,-2 3 244,1 0-1,0 0 1,0 1-1,0 0 1,1 0-1,0 1 1,0 0-1,0 0 1,1 0-1,0 1 1,1 0-1,0 0 1,0 1-1,0 0 1,1 0-1,1 0 1,-1 0-1,2 0 1,-1 1-1,1-1 1,-1 11-1,4-17-334,-1 0-1,0-1 1,1 1-1,0-1 1,-1 1 0,1-1-1,0 0 1,1 1-1,-1-1 1,0 0-1,1 0 1,-1 0-1,1 0 1,-1 0-1,1 0 1,0 0 0,0 0-1,0-1 1,0 1-1,0-1 1,0 1-1,0-1 1,1 0-1,-1 0 1,1 0-1,-1 0 1,0 0 0,1-1-1,-1 1 1,1-1-1,3 1 1,11 1-10,-1 0 0,1-1 1,25-2-1,-41 1 6,10-1 0,0-1 0,0 0 0,0-1 0,-1 0 0,1 0 0,-1-2 0,0 1 0,0-1 0,14-9 0,-21 12 0,0 0 0,1 0 0,-1 0 0,0 0 0,0-1 0,0 1 0,0-1 0,-1 0 0,1 0 0,-1 0 0,0 0 0,0 0 0,0-1 0,0 1 0,0 0 0,-1-1 0,1 0 0,-1 1 0,0-1 0,0 0 0,0 0 0,-1 0 0,0 1 0,1-1 0,-1 0 0,0 0 0,-1 0 0,1 0 0,-1 0 0,-1-5 0,0 6 2,0 0-1,-1 0 1,1 0 0,0 0-1,-1 0 1,0 0 0,0 1 0,0-1-1,0 1 1,0 0 0,0 0-1,-1 0 1,1 0 0,-1 0-1,1 1 1,-1 0 0,0 0 0,0 0-1,1 0 1,-1 0 0,-6 0-1,4 0-12,1 1-1,0-1 0,0 1 1,0 0-1,-1 1 0,1-1 1,0 1-1,0 0 0,0 0 1,0 0-1,0 1 0,0 0 1,0 0-1,0 0 0,-7 5 1,8-3-318,-1 1 1,1 0 0,0 0 0,0 1 0,1-1 0,-1 1 0,1-1 0,1 1 0,-1 0 0,1 0 0,0 0 0,0 1 0,-1 9 0,1 2-2074,0-1 0,1 1 0,3 30 0,4-17-3240,11-4-4378</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21.995"/>
    </inkml:context>
    <inkml:brush xml:id="br0">
      <inkml:brushProperty name="width" value="0.025" units="cm"/>
      <inkml:brushProperty name="height" value="0.025" units="cm"/>
    </inkml:brush>
  </inkml:definitions>
  <inkml:trace contextRef="#ctx0" brushRef="#br0">1 222 3491,'0'0'10832,"11"0"-7432,18 0-2646,0-1-1,-1-2 1,0-1-1,1-1 1,35-11-1,-55 13-721,0-1 0,0 0 0,0 0 0,0-1 0,-1 0 0,1-1 0,-1 1-1,13-15 1,-16 16 55,-2-1-1,1 0 1,0 0 0,-1 0-1,0-1 1,0 1-1,-1-1 1,1 1-1,-1-1 1,-1 0-1,1 0 1,-1 0-1,0 0 1,0 0-1,0-12 1,-1 17-45,0-1 1,0 1-1,0 0 1,0-1-1,-1 1 1,1-1-1,0 1 1,-1-1-1,1 1 1,-1 0-1,1-1 1,-1 1-1,1 0 1,-1 0-1,0-1 1,0 1-1,0 0 0,0 0 1,0 0-1,0 0 1,0 0-1,0 0 1,0 0-1,-2 0 1,1 0-9,-1 0 0,1 0 0,-1 0 1,1 1-1,-1-1 0,0 1 0,1-1 0,-1 1 1,1 0-1,-1 0 0,0 1 0,-3 0 1,0 0 30,-1 0 1,1 1 0,0 0 0,0 0 0,1 0 0,-1 1 0,0 0 0,1 0 0,0 1 0,-10 7-1,7-2 64,0 1 0,0 0 0,2 0 0,-1 1 0,1-1 0,1 1 0,-1 1-1,2-1 1,0 1 0,0 0 0,1 0 0,1 0 0,-2 13 0,5-23-124,-1 1-1,0-1 1,1 0 0,-1 0-1,1 1 1,0-1 0,-1 0 0,1 0-1,0 0 1,0 1 0,1-1 0,-1 0-1,0-1 1,1 1 0,-1 0 0,1 0-1,0-1 1,-1 1 0,1-1 0,0 1-1,0-1 1,0 0 0,0 1 0,0-1-1,0 0 1,1-1 0,-1 1 0,0 0-1,0 0 1,1-1 0,-1 0 0,0 1-1,4-1 1,12 3-129,2-2 0,-1 1 0,21-3 0,-21 1-267,4-1-1193,0 0 1,1-1 0,-1-1-1,30-9 1,19-11-8790</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20.240"/>
    </inkml:context>
    <inkml:brush xml:id="br0">
      <inkml:brushProperty name="width" value="0.025" units="cm"/>
      <inkml:brushProperty name="height" value="0.025" units="cm"/>
    </inkml:brush>
  </inkml:definitions>
  <inkml:trace contextRef="#ctx0" brushRef="#br0">122 53 18065,'0'0'7031,"-12"11"-5691,3-3-1341,-8 7 1075,2 1 0,-23 27 1,35-38-912,0-1 1,-1 0-1,1 1 1,1 0-1,-1 0 1,1 0-1,0 0 1,0 0 0,0 0-1,1 0 1,0 1-1,0-1 1,0 1-1,0-1 1,1 0-1,0 1 1,1 9 0,0-13-161,0-1 0,0 1 0,0-1 0,0 1 0,1-1 0,-1 0 0,0 0 0,0 1 0,1-1 0,-1 0 0,1 0 0,-1 0 0,1 0 0,-1-1 0,1 1 0,0 0 0,-1-1 1,1 1-1,0-1 0,0 1 0,-1-1 0,1 0 0,0 0 0,0 0 0,0 0 0,-1 0 0,1 0 0,0 0 0,0-1 0,2 0 0,2 1 7,1-1 0,0-1 1,-1 1-1,1-1 0,-1 0 0,12-6 0,-7 1-10,0 0 0,-1-1 0,0 0 0,-1-1 0,0 0 0,0-1 0,8-11 0,-13 15 0,-1 1 0,1-1 0,-1 1 0,0-1 0,0 0 0,-1 0 0,0 0 0,0-1 0,-1 1 0,1 0 0,-1-1 0,-1 1 0,1-1 0,-1 1 0,-1-13 0,0 15-40,0 1 1,0 0-1,0 0 0,0 0 0,-1 0 1,1 0-1,-1 1 0,0-1 1,0 0-1,0 1 0,0-1 1,0 1-1,0 0 0,-1-1 0,1 1 1,-1 0-1,0 1 0,0-1 1,1 0-1,-1 1 0,0-1 1,0 1-1,0 0 0,-1 0 0,1 0 1,0 1-1,-4-1 0,0 0-264,1 0 0,-1 0 0,0 1 0,1 0-1,-1 1 1,0-1 0,1 1 0,-1 1 0,1-1-1,-1 1 1,1 0 0,-9 4 0,-9 8-6802</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20.598"/>
    </inkml:context>
    <inkml:brush xml:id="br0">
      <inkml:brushProperty name="width" value="0.025" units="cm"/>
      <inkml:brushProperty name="height" value="0.025" units="cm"/>
    </inkml:brush>
  </inkml:definitions>
  <inkml:trace contextRef="#ctx0" brushRef="#br0">0 0 15278,'0'0'7207,"0"81"-5221,0-40-865,1 3-448,7-2-449,1-1-160,3-5-32,2-2-288,-3-6-1282,-6-6-928,-5-7-769,0-7-1185,-18-8-3684</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21.077"/>
    </inkml:context>
    <inkml:brush xml:id="br0">
      <inkml:brushProperty name="width" value="0.025" units="cm"/>
      <inkml:brushProperty name="height" value="0.025" units="cm"/>
    </inkml:brush>
  </inkml:definitions>
  <inkml:trace contextRef="#ctx0" brushRef="#br0">13 239 13997,'-2'-11'1986,"0"4"-1722,0 4 19,1-1-1,-1 1 0,1 0 0,1-1 1,-1 1-1,0-1 0,1 1 0,-1-1 0,1 0 1,0 1-1,0-1 0,1 1 0,-1-1 0,1 1 1,0-1-1,-1 1 0,2-1 0,-1 1 0,0 0 1,1-1-1,-1 1 0,1 0 0,0 0 1,0 0-1,3-2 0,12-8 370,0 1 0,2 1 0,-1 1 0,1 0 1,1 2-1,0 0 0,0 1 0,22-5 0,11 1 236,106-10 0,-132 19-779,106-4 105,-123 6-212,1 1-1,-1 0 1,0 0 0,0 1-1,0 0 1,0 1 0,-1 0-1,1 1 1,-1 0 0,11 6-1,-18-9-5,0 0 0,0 1-1,0-1 1,0 1 0,0 0 0,0-1-1,-1 1 1,1 0 0,-1 0 0,1 0-1,-1 0 1,0 0 0,0 0-1,0 0 1,0 1 0,0-1 0,0 0-1,-1 0 1,1 1 0,-1-1 0,1 3-1,-1-1 5,-1-1 0,1 1 0,-1-1-1,0 1 1,0-1 0,0 1 0,-1-1-1,1 0 1,-1 1 0,1-1 0,-1 0-1,-4 5 1,-4 4 26,-1-1 0,-1 1 0,0-2 0,0 0 0,-15 10 0,-45 24 542,-129 58 1,200-102-570,0 1 0,0-1 0,0 0 0,0 1 0,0-1 0,0 0 0,0 1 0,1-1 0,-1 1 0,0-1 0,0 1 0,0 0 0,0-1 0,1 1 0,-1 0 0,0 0 0,1 0 0,-1-1-1,1 1 1,-1 0 0,1 0 0,-1 1 0,19 4-70,55-6-222,-58 0 163,36-2-456,-15 0 3,69 6 1,-101-4 534,-1 0-1,1 1 1,-1 0 0,1 0-1,-1 0 1,1 0-1,-1 0 1,0 1 0,0-1-1,0 1 1,0 0-1,0 0 1,0 0 0,5 5-1,-7-5 45,1 0-1,-1 0 0,0 0 1,0 0-1,0 0 0,0 1 1,0-1-1,0 0 1,-1 1-1,1-1 0,-1 0 1,1 1-1,-1-1 0,0 1 1,0-1-1,0 0 1,-1 4-1,0 0 117,0 0 1,-1 1-1,0-1 0,-1 0 1,0 0-1,1 0 0,-2-1 0,1 1 1,-1-1-1,0 0 0,0 0 1,0 0-1,-1 0 0,-8 7 1,-3-1-14,1 0 1,-2-1-1,0-1 1,0 0-1,0-1 1,-1-1-1,0-1 1,-1 0-1,1-2 1,-1 0-1,0-1 1,0-1-1,-21 0 1,38-1-154,-1-1 1,0-1-1,0 1 1,1 0-1,-1-1 1,0 1-1,1-1 1,-1 0-1,1 0 1,-1 0-1,1 0 1,-1 0-1,1 0 1,0-1-1,-1 1 1,1-1-1,0 0 1,0 1-1,0-1 1,0 0-1,1 0 1,-1-1-1,0 1 1,1 0-1,-1 0 0,1-1 1,0 1-1,0-1 1,0 1-1,0-1 1,0 1-1,1-1 1,-1 0-1,1 1 1,0-1-1,0 0 1,0 0-1,0-2 1,0-3-266,1 1 1,0 0 0,0 0-1,1 0 1,0 0-1,0 0 1,1 0 0,0 1-1,0-1 1,0 1-1,1-1 1,0 1 0,8-9-1,20-17-5345,6 1-2274</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21.421"/>
    </inkml:context>
    <inkml:brush xml:id="br0">
      <inkml:brushProperty name="width" value="0.025" units="cm"/>
      <inkml:brushProperty name="height" value="0.025" units="cm"/>
    </inkml:brush>
  </inkml:definitions>
  <inkml:trace contextRef="#ctx0" brushRef="#br0">57 1 25784,'0'0'1954,"-7"57"0,-6-16-577,-3 3-544,4 3-448,6-2-193,4-1-128,2-8-32,2-4 0,9-7-320,4-6-962,-2-8-896,-1-9-1409,3-2-2403,-3-20-6501</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21.780"/>
    </inkml:context>
    <inkml:brush xml:id="br0">
      <inkml:brushProperty name="width" value="0.025" units="cm"/>
      <inkml:brushProperty name="height" value="0.025" units="cm"/>
    </inkml:brush>
  </inkml:definitions>
  <inkml:trace contextRef="#ctx0" brushRef="#br0">36 1 21717,'0'0'3106,"-21"72"-95,13-32-1409,2 4-481,5 3-673,1 2-352,0-1-128,8-7-192,4-6-320,-2-4 159,-2-6-31,-3-9 224,-3-6-385,-2-8-1633,-7-14-11115</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22.127"/>
    </inkml:context>
    <inkml:brush xml:id="br0">
      <inkml:brushProperty name="width" value="0.025" units="cm"/>
      <inkml:brushProperty name="height" value="0.025" units="cm"/>
    </inkml:brush>
  </inkml:definitions>
  <inkml:trace contextRef="#ctx0" brushRef="#br0">4 172 5733,'-1'-9'11820,"0"6"-11500,0 0 1,1-1 0,-1 1-1,1 0 1,0-1-1,0 1 1,0 0 0,1 0-1,-1-1 1,1 1 0,0 0-1,0 0 1,0 0 0,0 0-1,0 0 1,1 0-1,-1 0 1,1 0 0,0 0-1,0 1 1,0-1 0,0 1-1,0-1 1,1 1 0,-1 0-1,1 0 1,-1 0-1,1 0 1,0 0 0,0 1-1,3-2 1,22-10 113,1 2 0,0 0 0,1 2 0,0 2 0,0 0 0,31-1 0,-11 3 204,1 3 1,97 7 0,-134-3-639,0 1 0,0 0 0,0 1 0,0 1 0,-1 0 0,14 7 0,-24-10 0,0-1 0,-1 1 0,1 0 0,0 0 0,0 0 0,-1 0 0,1 1 0,-1-1 0,0 1 0,0-1 0,1 1 0,-2 0 0,4 5 0,-4-6 0,-1 0 0,0 1 0,1-1 0,-1 0 0,0 0 0,0 0 0,0 0 0,-1 0 0,1 0 0,0 0 0,-1 0 0,1 1 0,-1-1 0,0 0 0,0-1 0,0 1 0,0 0 0,0 0 0,0 0 0,0 0 0,-1-1 0,1 1 0,0-1 0,-3 3 0,-9 8 0,1-1 0,-2-1 0,1 0 0,-1-1 0,-1 0 0,0-1 0,-24 10 0,-120 34 0,130-44 0,17-5-2748,7-2-4332</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22.948"/>
    </inkml:context>
    <inkml:brush xml:id="br0">
      <inkml:brushProperty name="width" value="0.025" units="cm"/>
      <inkml:brushProperty name="height" value="0.025" units="cm"/>
    </inkml:brush>
  </inkml:definitions>
  <inkml:trace contextRef="#ctx0" brushRef="#br0">125 179 10282,'-57'7'3886,"-7"0"2067,60-6-4669,10 0-210,37-3 192,268-15 2228,183-8-2365,-223 20-904,603-43 1643,-998 57-1612,-1021 129 1767,1121-135-2009,-27 3-10,0-3 1,-67-4-1,117 2-4,0-1 0,0 0-1,0 0 1,0 0 0,-1 0 0,1 0-1,0 0 1,0 0 0,0 0 0,0-1-1,-1 1 1,1 0 0,0-1 0,0 1-1,0-1 1,0 1 0,0-1 0,0 1-1,0-1 1,0 0 0,0 1 0,0-1-1,1 0 1,-1 0 0,0 0 0,0 0-1,1 0 1,-1 0 0,0 0 0,1 0-1,-1 0 1,1 0 0,0 0 0,-1 0-1,1 0 1,0 0 0,-1-2 0,2 0-13,0 0-1,0 1 1,0-1 0,1 0 0,-1 1 0,1-1 0,-1 1 0,1-1 0,0 1 0,0 0 0,0 0 0,0 0-1,0 0 1,1 0 0,2-2 0,12-8-229,1 1 0,0 1 1,1 0-1,37-13 0,87-19-1505,-127 38 1495,106-23-2094,1 5 0,1 6 1,0 5-1,158 7 0,-228 5-3734</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7:52.666"/>
    </inkml:context>
    <inkml:brush xml:id="br0">
      <inkml:brushProperty name="width" value="0.025" units="cm"/>
      <inkml:brushProperty name="height" value="0.025" units="cm"/>
    </inkml:brush>
  </inkml:definitions>
  <inkml:trace contextRef="#ctx0" brushRef="#br0">1 177 11082,'0'0'3177,"8"-2"-2857,80-5 584,108 3 0,-102 4-454,124-1 19,441-12 2207,-40 8-1709,-357 7-931,269 12 770,212 7-496,-12-46-203,57-26 176,-548 38-278,433 4 106,-177 7-41,209-2-23,337-15 115,-59-9 403,0 54-506,-163-21-3,0-34 35,350-3-14,-345 60-59,-535-14-14,796 15 12,-592-19-11,1520 5 220,-1701-15-172,-284 1 56,-15-1-43,1 0 0,0 0 0,18-4 0,-31 3-279,-6 1-759,-80 6-8701,37-4 1452</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59:12.674"/>
    </inkml:context>
    <inkml:brush xml:id="br0">
      <inkml:brushProperty name="width" value="0.025" units="cm"/>
      <inkml:brushProperty name="height" value="0.025" units="cm"/>
    </inkml:brush>
  </inkml:definitions>
  <inkml:trace contextRef="#ctx0" brushRef="#br0">85 19 8168,'0'0'1804,"-11"-1"-453,-4 0-812,-41-7 2162,56 8-2693,0 0 0,0 0 0,0 0-1,0 0 1,0 0 0,0-1 0,1 1 0,-1 0-1,0 0 1,0 0 0,0 0 0,0 0 0,0 0-1,0-1 1,0 1 0,0 0 0,0 0 0,0 0 0,0 0-1,0 0 1,0-1 0,0 1 0,0 0 0,0 0-1,0 0 1,0 0 0,0 0 0,0-1 0,0 1-1,0 0 1,0 0 0,0 0 0,-1 0 0,1 0-1,0 0 1,0-1 0,0 1 0,0 0 0,0 0 0,0 0-1,0 0 1,0 0 0,-1 0 0,1 0 0,0 0-1,0 0 1,0 0 0,0-1 0,0 1 0,0 0-1,-1 0 1,1 0 0,0 0 0,14-3 125,0 5-134,-1 1 1,0 1-1,0 0 0,0 0 0,-1 1 0,0 1 0,0 0 0,0 1 0,20 15 0,22 11 5,5-5 9,2-2 0,0-3 1,2-3-1,125 24 0,-74-28 34,228 3 0,529-80 188,323-19 1068,-160 93-1039,-823-10-91,1328-25 1546,-514-8-1106,-28 0-89,-263 19 1270,-713 11-1450,-1 2 0,-1 0 0,1 2 0,0 0 0,-1 1 0,30 11 0,-49-15-504,1-1 1,0 0-1,0 1 0,-1-1 1,1 1-1,0-1 1,-1 1-1,1-1 1,0 1-1,-1 0 1,1-1-1,-1 1 1,1 0-1,-1-1 1,1 1-1,-1 0 0,0 0 1,1-1-1,-1 1 1,0 0-1,0 0 1,1 0-1,-1 0 1,0-1-1,0 1 1,0 0-1,0 0 0,0 0 1,0 0-1,0-1 1,0 1-1,-1 0 1,1 0-1,-1 1 1,-6 1-4630</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0:40.419"/>
    </inkml:context>
    <inkml:brush xml:id="br0">
      <inkml:brushProperty name="width" value="0.025" units="cm"/>
      <inkml:brushProperty name="height" value="0.025" units="cm"/>
    </inkml:brush>
  </inkml:definitions>
  <inkml:trace contextRef="#ctx0" brushRef="#br0">0 85 10730,'0'0'144,"10"-2"134,-4 1-269,0 0-1,0 0 1,0 0 0,0 0 0,0 1 0,1 0-1,-1 1 1,0-1 0,0 1 0,0 0 0,0 1-1,0-1 1,0 1 0,0 0 0,-1 1 0,7 3-1,7 5 41,-1 0 0,2-2 0,0 0 0,0-1 0,0-1 0,1-1-1,0-1 1,0 0 0,1-2 0,-1 0 0,1-2 0,25-1 0,206-22 577,6 0-78,-175 24-181,1 4-1,159 33 1,-131-18-183,1-5 0,0-5 0,0-5 0,1-5 1,197-24-1,579-40 1353,-645 64-1370,300-4 798,74-66-237,-24 0-250,398 63 409,-641 18-631,222 2 3107,-570-13-3604,-1 0-1,0 1 1,0-1-1,0 1 1,0 0-1,-1 0 1,1 0-1,0 0 1,-1 1-1,1-1 1,3 5-1,16 10-4585,0-7-2497</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22.701"/>
    </inkml:context>
    <inkml:brush xml:id="br0">
      <inkml:brushProperty name="width" value="0.025" units="cm"/>
      <inkml:brushProperty name="height" value="0.025" units="cm"/>
    </inkml:brush>
  </inkml:definitions>
  <inkml:trace contextRef="#ctx0" brushRef="#br0">1 222 17905,'0'0'8290,"12"-7"-7804,6-4-398,91-57 80,-101 63-153,1-2 0,-1 0 0,0 0 0,0 0 0,-1-1 0,0 0 1,0 0-1,-1-1 0,0 1 0,5-12 0,-10 19-3,-1 0 0,1-1 0,0 1 0,-1 0 0,1-1 0,-1 1 0,1-1 0,-1 1 0,0-1 0,0 1 0,0-1 0,1 1 0,-2-1 0,1 1 0,0-1 0,0 1-1,0-1 1,-1 1 0,1-1 0,0 1 0,-1 0 0,0-1 0,0-1 0,-1 2-7,1 0 1,0 1-1,0-1 0,-1 0 0,1 1 0,0-1 1,-1 1-1,1 0 0,0-1 0,-1 1 0,1 0 1,0 0-1,-1 0 0,1 0 0,-1 0 0,1 0 1,0 1-1,-1-1 0,-2 1 0,-3 1-6,-1 0-1,1 1 1,0 0-1,0 0 1,0 1-1,0 0 1,-11 8-1,10-5 41,0 1 1,0-1-1,1 1 0,0 1 1,1-1-1,0 1 1,0 0-1,1 1 0,0 0 1,0-1-1,1 1 0,0 1 1,1-1-1,1 0 1,-3 15-1,5-23-32,0 0 1,0-1-1,0 1 1,1 0-1,-1-1 1,1 1-1,-1 0 0,1-1 1,-1 1-1,1 0 1,0-1-1,0 1 1,0-1-1,0 0 0,0 1 1,0-1-1,0 0 1,0 0-1,0 1 1,1-1-1,-1 0 1,1 0-1,-1 0 0,1 0 1,-1-1-1,1 1 1,-1 0-1,1-1 1,-1 1-1,1-1 0,0 1 1,-1-1-1,3 0 1,8 2 53,1 0 0,-1-1 0,21-1 0,-21 0-19,29-2-34,-1-2-1,54-12 0,45-5-45,-139 21 47,1 0 1,0 0-1,-1 0 0,1 0 0,-1 0 1,1 0-1,-1 0 0,1 0 0,0 0 1,-1 0-1,1 0 0,-1 0 1,1 0-1,-1 0 0,1 1 0,-1-1 1,1 0-1,-1 0 0,1 1 0,-1-1 1,1 0-1,-1 1 0,1-1 0,-1 1 1,1-1-1,-1 0 0,0 1 1,1-1-1,-1 1 0,0-1 0,0 1 1,1-1-1,-1 1 0,0 0 0,-5 24 770,-30 35 968,26-46-1399,34-57-115,-2-1 1,-3-1-1,19-59 1,-38 102-578,1 1 0,-1 0 0,0 0 0,1 0 0,-1 0 0,1 0 0,-1 0 0,1 1 0,-1-1 0,1 0-1,0 1 1,-1-1 0,1 1 0,0-1 0,-1 1 0,1 0 0,0 0 0,-1 0 0,1 0 0,0 0 0,0 0 0,2 1 0,14-3-4240,3-5-1561</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5:42.991"/>
    </inkml:context>
    <inkml:brush xml:id="br0">
      <inkml:brushProperty name="width" value="0.025" units="cm"/>
      <inkml:brushProperty name="height" value="0.025" units="cm"/>
    </inkml:brush>
  </inkml:definitions>
  <inkml:trace contextRef="#ctx0" brushRef="#br0">1 0 2819,'0'0'0</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5:43.322"/>
    </inkml:context>
    <inkml:brush xml:id="br0">
      <inkml:brushProperty name="width" value="0.025" units="cm"/>
      <inkml:brushProperty name="height" value="0.025" units="cm"/>
    </inkml:brush>
  </inkml:definitions>
  <inkml:trace contextRef="#ctx0" brushRef="#br0">63 5 1505,'0'0'97,"-62"-4"-65</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5:44.115"/>
    </inkml:context>
    <inkml:brush xml:id="br0">
      <inkml:brushProperty name="width" value="0.025" units="cm"/>
      <inkml:brushProperty name="height" value="0.025" units="cm"/>
    </inkml:brush>
  </inkml:definitions>
  <inkml:trace contextRef="#ctx0" brushRef="#br0">289 367 224,'-9'-3'1799,"-21"-4"117,0 1-1,-1 1 0,-40 0 0,-46 6-789,670-24 2738,295 19-3045,-152 2-153,808-3 628,-946 6-2428,-539 0 997,-14 0 95,1-1 0,-1 1 1,0-1-1,0 0 0,0 0 1,0-1-1,0 1 1,0-1-1,0 0 0,0 0 1,0-1-1,0 0 0,5-2 1,-9 3 40,-1 1 0,0 0 0,0 0 0,0-1 0,0 1 0,1 0 0,-1-1 0,0 1-1,0 0 1,0 0 0,0-1 0,0 1 0,0 0 0,0-1 0,0 1 0,0 0 0,0-1 0,0 1 0,0 0 0,0-1 0,0 1 0,0 0 0,0-1 0,0 1 0,-1 0 0,1-1 0,0 1 0,0 0 0,0 0 0,0-1 0,-1 1 0,1 0 0,0 0 0,0-1 0,-1 1 0,1 0 0,0 0 0,0 0 0,-1-1 0,1 1-1,0 0 1,0 0 0,-1 0 0,-18-8-28,-45-7 105,-2 2-1,0 4 1,-89-3 0,71 7-21,-753-29 631,-2 34-241,543 2-477,-1299 32 123,1557-30-77,33 0-94,24 1-94,684 48 311,-549-46-167,1617 24 343,-171-7 14,-1447-21-818,-192-11 45,5-2 412,-629-77 645,320 48-112,-98-18-139,-717-80-122,876 116-1049,-561 34-1,658 3-3624,25-6-4330</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03.843"/>
    </inkml:context>
    <inkml:brush xml:id="br0">
      <inkml:brushProperty name="width" value="0.025" units="cm"/>
      <inkml:brushProperty name="height" value="0.025" units="cm"/>
    </inkml:brush>
  </inkml:definitions>
  <inkml:trace contextRef="#ctx0" brushRef="#br0">85 45 10025,'0'0'11232,"2"-9"-9865,7-24 10,-5 30-148,0 12-930,0 11-262,2 47 10,-2 0 0,-4 0 1,-2 0-1,-15 88 0,6-95-2085,-3-1 0,-34 95 0,30-118-5398,11-33 2871</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04.201"/>
    </inkml:context>
    <inkml:brush xml:id="br0">
      <inkml:brushProperty name="width" value="0.025" units="cm"/>
      <inkml:brushProperty name="height" value="0.025" units="cm"/>
    </inkml:brush>
  </inkml:definitions>
  <inkml:trace contextRef="#ctx0" brushRef="#br0">69 62 7399,'-4'-8'2098,"-12"-29"496,15 35-2348,1 1 0,-1 0 0,0 0 0,1 0 0,-1 0-1,0 0 1,1 0 0,-1 0 0,0 0 0,0 0 0,0 0-1,0 1 1,0-1 0,0 0 0,0 0 0,-1 0 0,1 1-148,1 0 0,-1 0 0,1 0 0,-1 0 0,1 0 0,-1 0 0,1 0 0,-1 1 0,1-1 0,0 0 0,-1 0 0,1 0 0,-1 1 0,1-1 0,0 0 0,-1 0 0,1 1 0,-1-1 0,1 0 0,0 1 0,-1-1 0,1 0 0,0 1 0,0-1 0,-1 0 0,1 2 0,-10 30 1629,2 56-194,3 0 1,10 117 0,4-104-502,-7-90-887,0 0 0,0 0-1,1 0 1,1 0 0,0-1-1,10 20 1,-13-29-88,0 1 0,0-1 0,0 1 1,0-1-1,0 1 0,1-1 0,-1 0 0,0 0 1,1 0-1,-1 0 0,1 0 0,0 0 0,-1 0 1,1 0-1,0 0 0,-1-1 0,1 1 0,0-1 1,0 0-1,0 1 0,-1-1 0,1 0 0,0 0 0,0 0 1,0 0-1,-1 0 0,1 0 0,0-1 0,0 1 1,0-1-1,-1 1 0,1-1 0,0 0 0,-1 1 1,1-1-1,2-2 0,5-2 153,0-1 1,-1 0 0,0-1-1,0 0 1,8-9-1,69-82 277,93-139 0,-108 139-2214,-32 44-2244,-15 19-2590,-7 7-5200</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05.477"/>
    </inkml:context>
    <inkml:brush xml:id="br0">
      <inkml:brushProperty name="width" value="0.025" units="cm"/>
      <inkml:brushProperty name="height" value="0.025" units="cm"/>
    </inkml:brush>
  </inkml:definitions>
  <inkml:trace contextRef="#ctx0" brushRef="#br0">107 124 11147,'3'-13'1484,"2"-8"-324,9-33 1864,-9 18 3751,-9 87-5592,-1 0-1,-15 61 1,7-43-556,-75 455 2896,84-626-2044,13-326-2653,-6 424 946,4 11 126,12 22 100,-6-7-13,-8-17 24,0 0 0,0 0 0,0 0 0,1-1 1,0 1-1,0-1 0,0-1 0,0 1 0,0-1 1,1 0-1,-1 0 0,1-1 0,0 0 0,0 0 0,0-1 1,0 0-1,0 0 0,0 0 0,0-1 0,14-1 1,-16 0 1,1 0 1,0 0 0,-1 0-1,1-1 1,-1 0-1,1 0 1,-1 0 0,0 0-1,0-1 1,0 0 0,0 0-1,0-1 1,-1 1 0,0-1-1,1 0 1,-1 0-1,-1 0 1,1-1 0,-1 0-1,1 1 1,-1-1 0,-1 0-1,1 0 1,-1-1-1,0 1 1,2-7 0,-1-6 200,-9 20-81,-9 28-58,14-25-59,0 1 0,0-1 0,1 1 0,-1-1 0,1 1 0,0-1 0,1 1 0,-1-1 1,1 1-1,3 9 0,-3-13-11,0 0 1,0 0-1,1 1 1,-1-1-1,1 0 1,-1 0-1,1-1 1,0 1-1,0 0 1,0-1-1,0 1 1,0-1-1,0 1 1,0-1-1,0 0 1,1 0-1,-1 0 1,1 0-1,-1 0 1,0-1-1,1 1 1,-1-1-1,1 0 1,-1 1-1,5-1 1,0 0 6,0-1 0,0 1 0,0-1 1,0 0-1,0 0 0,0-1 0,-1 0 1,1 0-1,0-1 0,-1 0 0,0 0 0,1 0 1,-1-1-1,-1 0 0,1 0 0,0-1 1,7-8-1,-2 1 14,0-1 0,-1 0 0,0 0 0,-1-1 0,-1 0 0,10-24 0,-39 103-24,19-58 0,0-1 0,1 1 0,0-1 0,0 1 0,1-1 0,0 1 0,0-1 0,0 1 0,3 11 0,-1-16 0,-1 0 0,1 0 0,0 0 0,0-1 0,0 1 0,0 0 0,0-1 0,0 0 0,0 1 0,0-1 0,0 0 0,1 0 0,-1 0 0,1 0 0,-1-1 0,1 1 0,-1-1 0,1 1 0,-1-1 0,1 0 0,-1 0 0,1 0 0,4-1 0,0 1 0,0 0 0,0-1 0,1 0 0,-1 0 0,0-1 0,0 1 0,8-5 0,-13 6 0,-1-1 0,1 1 0,-1-1 0,1 1 0,-1-1 0,0 0 0,1 0 0,-1 0 0,0 0 0,0 0 0,1 0 0,-1 0 0,0 0 0,0 0 0,0 0 0,0 0 0,-1-1 0,1 1 0,0 0 0,0-1 0,-1 1 0,1-1 0,-1 1 0,1-1 0,-1 1 0,0-1 0,1 1 0,-1-1 0,0 1 0,0-1 0,0 1 0,0-1 0,-1 0 0,1 1 0,0-1 0,-1-2 0,-3-3 0,-1 1 0,1 0 0,-1 0 0,0 0 0,-1 1 0,-9-9 0,11 11 0,0 0 0,0-1 0,0 0 0,0 1 0,1-1 0,-1 0 0,1-1 0,0 1 0,0-1 0,1 1 0,-1-1 0,-1-5 0,4 9 0,0 0 0,0 0 0,0 0 0,1 0 0,-1 0 0,0 0 0,0 0 0,1 0 0,-1 1 0,1-1 0,-1 0 0,1 0 0,-1 0 0,1 0 0,-1 1 0,1-1 0,0 0 0,-1 1 0,1-1 0,0 0 0,0 1 0,-1-1 0,1 1 0,0-1 0,0 1 0,0 0 0,0-1 0,-1 1 0,3-1 0,33-6 0,-26 6 0,48-8 55,-38 7-165,0 0 0,0-1-1,-1-2 1,1 0 0,-1-1-1,-1 0 1,22-11 0,-28 6-2789,-11-4-3641,-10 1-1643</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05.833"/>
    </inkml:context>
    <inkml:brush xml:id="br0">
      <inkml:brushProperty name="width" value="0.025" units="cm"/>
      <inkml:brushProperty name="height" value="0.025" units="cm"/>
    </inkml:brush>
  </inkml:definitions>
  <inkml:trace contextRef="#ctx0" brushRef="#br0">1 68 12236,'0'0'9737,"45"-48"-9801,-24 41-2627,4-6-10922</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06.364"/>
    </inkml:context>
    <inkml:brush xml:id="br0">
      <inkml:brushProperty name="width" value="0.025" units="cm"/>
      <inkml:brushProperty name="height" value="0.025" units="cm"/>
    </inkml:brush>
  </inkml:definitions>
  <inkml:trace contextRef="#ctx0" brushRef="#br0">1 113 15407,'0'0'5295,"5"10"-2876,-5-10-2405,1 4 164,1-1-1,-1 0 1,1 0-1,-1-1 1,1 1-1,0 0 1,0 0 0,0-1-1,1 1 1,-1-1-1,1 0 1,-1 0-1,1 0 1,0 0-1,-1 0 1,1-1 0,0 1-1,0-1 1,0 1-1,1-1 1,-1 0-1,0-1 1,0 1-1,1 0 1,-1-1 0,0 0-1,6 0 1,-2-1-40,1 0 1,-1 0-1,0-1 1,0 0-1,0 0 1,0-1-1,0 0 1,0 0-1,-1-1 1,1 0-1,-1 0 1,0 0-1,9-9 1,-12 11-115,0-1 0,0 0 0,-1 1 1,1-1-1,0 0 0,-1-1 0,0 1 0,0 0 0,0-1 1,0 1-1,0-1 0,0 1 0,-1-1 0,0 0 0,0 0 1,0 1-1,0-1 0,-1 0 0,1 0 0,-1 0 0,0 0 0,0 0 1,-1 0-1,1 0 0,-1 0 0,0 0 0,-1-4 0,1 6-21,0 1-1,0-1 0,0 1 1,0-1-1,0 1 0,-1 0 1,1-1-1,0 1 0,-1 0 1,1 0-1,-1 0 0,1 0 1,-1 0-1,1 0 0,-1 0 1,0 1-1,0-1 0,1 1 1,-1-1-1,0 1 0,0-1 1,1 1-1,-1 0 0,0 0 1,0 0-1,0 0 0,-3 1 0,2-1-6,0 1 0,0-1-1,0 1 1,0 0-1,0 0 1,1 0 0,-1 0-1,0 0 1,0 1-1,1-1 1,-1 1 0,1 0-1,-1 0 1,1 0-1,-4 3 1,1 3 25,0 1 1,0-1-1,0 1 0,1 0 1,1 0-1,-1 0 1,1 0-1,1 1 0,0 0 1,0-1-1,1 1 0,0 0 1,1 10-1,0-19-4,1 1-1,-1-1 1,1 1 0,-1-1 0,1 1-1,0-1 1,-1 0 0,1 1-1,0-1 1,0 0 0,0 0 0,0 0-1,0 0 1,0 1 0,0-1 0,0-1-1,1 1 1,-1 0 0,0 0-1,1 0 1,-1-1 0,0 1 0,1 0-1,-1-1 1,1 0 0,-1 1-1,1-1 1,-1 0 0,1 0 0,-1 1-1,1-1 1,-1 0 0,1-1-1,-1 1 1,1 0 0,-1 0 0,3-1-1,5 0 116,1-1 0,-1 0-1,0 0 1,0 0 0,9-5-1,3-3-40,-1-2 0,22-15 0,29-16-38,-70 43-53,0-1 0,0 1 0,-1-1 0,1 1 0,0 0 0,0-1 0,-1 1 0,1 0 0,0 0 0,0 0 0,0-1 0,0 1 0,0 0 0,-1 0 0,1 0 0,0 1 0,0-1 0,0 0 0,0 0 0,-1 0 0,1 0 0,0 1 0,0-1 0,0 1 0,-1-1 0,1 0 0,0 1 0,-1-1 0,1 1 0,0-1 0,-1 1 0,1 0 0,0-1 0,-1 1 0,1 0 0,-1-1 0,1 1 0,-1 0 0,0 0 0,1-1 0,-1 1 0,0 0 0,1 0 0,-1 0 0,0-1 0,0 1 0,0 0 0,0 0 0,0 0 0,0 1 0,1 63 0,-1-22 0,0-42 0,1 0 0,-1 0 0,1 1 0,-1-1 0,1 0 0,0 0 0,0 0 0,0 0 0,-1 0 0,1 0 0,0 0 0,0 0 0,1 0 0,-1-1 0,0 1 0,0 0 0,0-1 0,0 1 0,1 0 0,-1-1 0,0 0 0,0 1 0,1-1 0,-1 0 0,0 1 0,1-1 0,-1 0 0,0 0 0,1 0 0,-1 0 0,1-1 0,-1 1 0,0 0 0,0 0 0,1-1 0,-1 1 0,0-1 0,3-1 0,4 0 0,1-1 0,-1 0 0,1-1 0,10-6 0,35-27-3307,-41 27 1162,-1 0 0,1-1 0,-2 0 0,0-1 0,0 0 0,-1-1 0,13-20 0,-10 6-8425</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07.329"/>
    </inkml:context>
    <inkml:brush xml:id="br0">
      <inkml:brushProperty name="width" value="0.025" units="cm"/>
      <inkml:brushProperty name="height" value="0.025" units="cm"/>
    </inkml:brush>
  </inkml:definitions>
  <inkml:trace contextRef="#ctx0" brushRef="#br0">0 67 12620,'3'-8'4201,"-1"-4"-2663,3-11 590,5 3 2203,-10 20-4254,0 0 1,0 0-1,0 0 0,0 0 1,0-1-1,0 1 0,1 0 0,-1 0 1,0 0-1,0 0 0,0 0 1,0-1-1,0 1 0,0 0 0,0 0 1,0 0-1,1 0 0,-1 0 1,0 0-1,0 0 0,0-1 0,0 1 1,1 0-1,-1 0 0,0 0 1,0 0-1,0 0 0,0 0 0,1 0 1,-1 0-1,0 0 0,0 0 1,0 0-1,0 0 0,1 0 0,-1 0 1,0 0-1,0 0 0,0 0 1,0 0-1,1 0 0,-1 0 0,0 0 1,0 1-1,0-1 0,0 0 1,0 0-1,1 0 0,-1 0 0,0 0 1,0 0-1,5 13 1107,-1 16-589,3 385 1339,-8-320-1717,-1-130-217,-2-1 0,-9-41 0,6 42 0,2-1 0,-2-42 0,7 77 0,1 0 0,-1 1 0,0-1 0,1 1 0,-1-1 0,1 1 0,0 0 0,-1-1 0,1 1 0,0-1 0,0 1 0,0 0 0,0 0 0,0 0 0,0-1 0,0 1 0,0 0 0,1 0 0,-1 0 0,0 1 0,1-1 0,-1 0 0,1 0 0,-1 1 0,0-1 0,1 1 0,-1-1 0,1 1 0,0 0 0,-1 0 0,1-1 0,2 1 0,63-1 0,-47 2 0,15-2-11,54 3-59,-82-2 65,0 1 1,0 1-1,1-1 0,-1 1 0,0 0 1,0 1-1,-1-1 0,1 1 1,8 6-1,-13-8 6,-1 0 1,0 0 0,1 0-1,-1 1 1,0-1-1,0 0 1,0 1-1,0-1 1,0 0-1,0 1 1,-1-1-1,1 1 1,0 0 0,-1-1-1,1 1 1,-1 0-1,0-1 1,1 1-1,-1 0 1,0-1-1,0 1 1,0 0-1,0-1 1,0 1-1,-1 0 1,1 0 0,0-1-1,-1 1 1,1-1-1,-1 1 1,0 0-1,1-1 1,-1 1-1,-1 1 1,-4 6 12,0 1 0,0-1 0,-1 0 0,-8 8 0,7-9-10,2-1-4,2-3 0,0 0 0,1 0 0,-1 0 0,1 0 0,0 1 0,0-1 0,0 1 0,1 0 0,0 0 0,0 0 0,0 0 0,0 0 0,-1 8 0,4-12 0,0-1 0,-1 1 0,1 0 0,0 0 0,-1-1 0,1 1 0,0 0 0,0-1 0,0 1 0,-1-1 0,1 1 0,0-1 0,0 0 0,0 1 0,0-1 0,0 0 0,0 0 0,0 1 0,0-1 0,0 0 0,0 0 0,0 0 0,0 0 0,0 0 0,0-1 0,0 1 0,0 0 0,0 0 0,0-1 0,1 1 0,34-8 0,-20 1 0,-2-2 0,1 1 0,-1-2 0,-1 0 0,1 0 0,-2-1 0,1-1 0,-2 0 0,0-1 0,0 0 0,-1-1 0,0 0 0,9-20 0,-18 33 0,-1 1 0,1-1 0,-1 0 0,1 0 0,-1 0 0,1 1 0,-1-1 0,1 0 0,-1 0 0,0 0 0,0 0 0,1 0 0,-1 0 0,0 0 0,0 0 0,0 0 0,0 0 0,0 0 0,0 0 0,0 0 0,-1 0 0,1 0 0,0 0 0,-1 0 0,1 0 0,0 0 0,-1 1 0,1-1 0,-1 0 0,0-1 0,-1 2 0,1-1 0,0 1 0,-1 1 0,1-1 0,0 0 0,-1 0 0,1 0 0,0 1 0,0-1 0,-1 1 0,1-1 0,0 1 0,0-1 0,0 1 0,-1 0 0,1 0 0,0-1 0,0 1 0,0 0 0,1 0 0,-1 0 0,0 0 0,-1 1 0,-5 6 0,-1 1 0,2-1 0,-1 1 0,1 0 0,0 1 0,1-1 0,0 1 0,1 0 0,0 0 0,0 1 0,1-1 0,1 1 0,0-1 0,0 1 0,1 0 0,0 15 0,1-24 0,1 1 0,0-1 0,-1 1 0,1-1 0,0 0 0,0 0 0,0 0 0,0 1 0,1-1 0,-1 0 0,1 0 0,-1-1 0,1 1 0,0 0 0,-1 0 0,1-1 0,0 1 0,0-1 0,0 0 0,0 1 0,0-1 0,1 0 0,-1 0 0,0 0 0,0-1 0,1 1 0,-1-1 0,1 1 0,-1-1 0,4 0 0,0 1 0,1 0 0,-1-1 0,1 0 0,-1 0 0,0-1 0,1 0 0,-1 0 0,0-1 0,0 1 0,0-1 0,7-3 0,-3-2 0,0 1 0,0-1 0,-1-1 0,0 0 0,0 0 0,-1-1 0,0 0 0,0 0 0,-1 0 0,-1-1 0,1-1 0,-2 1 0,1-1 0,-1 0 0,-1 0 0,0 0 0,-1-1 0,0 1 0,-1-1 0,0 0 0,-1 0 0,1-14 0,-2 26 0,0-1 0,0 1 0,0-1 0,0 1 0,0-1 0,0 1 0,0-1 0,0 1 0,-1-1 0,1 1 0,0-1 0,0 1 0,0-1 0,0 1 0,-1-1 0,1 1 0,0-1 0,0 1 0,-1-1 0,1 1 0,-1-1 0,1 1 0,0 0 0,-1-1 0,1 1 0,-1 0 0,1-1 0,0 1 0,-1 0 0,1 0 0,-1-1 0,1 1 0,-1 0 0,1 0 0,-1 0 0,0 0 0,1 0 0,-1 0 0,1 0 0,-1-1 0,1 2 0,-1-1 0,1 0 0,-1 0 0,1 0 0,-1 0 0,1 0 0,-1 0 0,1 0 0,-1 1 0,1-1 0,-1 0 0,1 1 0,-1-1 0,1 0 0,-1 0 0,1 1 0,-1 0 0,-1 0 0,-1 1 0,1-1 0,-1 1 0,1 0 0,0 0 0,0 0 0,0 0 0,0 0 0,0 0 0,-2 4 0,3-4 0,0 0 0,0 0 0,0 0 0,0 1 0,1-1 0,-1 0 0,1 0 0,-1 1 0,1-1 0,0 0 0,0 1 0,0-1 0,0 1 0,0-1 0,1 0 0,0 5 0,0-6 0,0 0 0,-1 0 0,1 0 0,0 0 0,0 0 0,0 0 0,0 0 0,0 0 0,0 0 0,0 0 0,0-1 0,0 1 0,0 0 0,0-1 0,1 1 0,-1-1 0,0 0 0,0 1 0,1-1 0,-1 0 0,3 1 0,1-1 0,0 0 0,0 0 0,0-1 0,0 0 0,1 0 0,-1 0 0,-1 0 0,1-1 0,0 0 0,0 0 0,0 0 0,-1-1 0,1 1 0,4-4 0,16-16 0,0-1 0,-2-1 0,28-36 0,-62 74 0,1 1 0,0 0 0,2 0 0,-1 1 0,2 0 0,0 1 0,1-1 0,1 1 0,0 0 0,1 1 0,1-1 0,1 1 0,0 21 0,2-37 0,0-1 0,0 0 0,0 0 0,0 1 0,1-1 0,-1 0 0,0 0 0,1 0 0,-1 0 0,1 0 0,-1 1 0,1-1 0,0 0 0,-1 0 0,1 0 0,0 0 0,0-1 0,0 1 0,0 0 0,-1 0 0,1 0 0,0-1 0,0 1 0,1 0 0,-1-1 0,0 1 0,0-1 0,0 1 0,0-1 0,0 0 0,1 0 0,-1 1 0,0-1 0,0 0 0,1 0 0,-1 0 0,2 0 0,-1 0 0,0-1 0,0 1 0,1 0 0,-1-1 0,0 0 0,0 1 0,1-1 0,-1 0 0,0 0 0,0 0 0,0-1 0,0 1 0,0 0 0,-1-1 0,1 1 0,0-1 0,-1 0 0,4-3 0,20-53-2188,-19 34-313,-1 0-1,-1-1 0,-2 1 0,1-27 0,-3-3-6343</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07.656"/>
    </inkml:context>
    <inkml:brush xml:id="br0">
      <inkml:brushProperty name="width" value="0.025" units="cm"/>
      <inkml:brushProperty name="height" value="0.025" units="cm"/>
    </inkml:brush>
  </inkml:definitions>
  <inkml:trace contextRef="#ctx0" brushRef="#br0">0 1 3523,'0'0'26425,"70"60"-32222,-50-48 384,1-1-3235</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23.045"/>
    </inkml:context>
    <inkml:brush xml:id="br0">
      <inkml:brushProperty name="width" value="0.025" units="cm"/>
      <inkml:brushProperty name="height" value="0.025" units="cm"/>
    </inkml:brush>
  </inkml:definitions>
  <inkml:trace contextRef="#ctx0" brushRef="#br0">98 1 17360,'0'0'4538,"-9"12"-3193,-2 4-963,0 0 0,2 1 1,0 0-1,1 1 0,1 0 0,-10 35 0,11-24 403,-3 46 0,8-66-725,1-1-1,0 1 1,0-1-1,1 1 1,0-1 0,0 1-1,1-1 1,0 0 0,0 1-1,5 8 1,-6-15-48,1 0 0,0 0 1,-1 0-1,1 1 0,0-1 0,0-1 0,0 1 0,0 0 1,0 0-1,1-1 0,-1 0 0,1 1 0,-1-1 0,1 0 1,-1 0-1,1 0 0,-1 0 0,1-1 0,0 1 1,-1-1-1,1 1 0,0-1 0,0 0 0,-1 0 0,1-1 1,0 1-1,0 0 0,-1-1 0,1 1 0,0-1 1,-1 0-1,1 0 0,-1 0 0,4-2 0,5-2-14,0-1-1,0 0 1,0-1-1,0 0 1,17-17-1,-2-5-48,12-8 1138,-40 81 829,0-32-1905,0 1-1,0 0 1,1-1 0,1 1 0,0 0-1,3 18 1,-2-30-98,-1 0 1,1 0 0,-1 0-1,1 0 1,0 0 0,-1-1-1,1 1 1,0 0-1,0 0 1,-1 0 0,1-1-1,0 1 1,0 0-1,0-1 1,0 1 0,0-1-1,0 1 1,0-1-1,0 1 1,0-1 0,0 0-1,0 1 1,0-1 0,1 0-1,0 0 1,30-3-5275,-12-11-1798</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08.026"/>
    </inkml:context>
    <inkml:brush xml:id="br0">
      <inkml:brushProperty name="width" value="0.025" units="cm"/>
      <inkml:brushProperty name="height" value="0.025" units="cm"/>
    </inkml:brush>
  </inkml:definitions>
  <inkml:trace contextRef="#ctx0" brushRef="#br0">119 354 16015,'0'0'11253,"-11"4"-9123,5-3-1995,1 1 0,-1 0 0,0 1-1,1 0 1,-1 0 0,1 0 0,0 0-1,0 1 1,0 0 0,1 0 0,-1 0-1,1 0 1,0 1 0,0 0 0,1 0-1,-1 0 1,1 0 0,0 1 0,0-1-1,1 1 1,0-1 0,0 1 0,0 0-1,-1 11 1,0-3-141,2 0 1,0 0-1,1 0 0,0 0 0,1 0 1,4 19-1,-4-28 0,0-1 0,1 1-1,-1-1 1,1 0 0,0 1 0,0-1 0,0 0-1,1 0 1,-1 0 0,5 4 0,-5-6 0,0-1 0,-1 1 0,2 0 1,-1-1-1,0 0 0,0 1 0,0-1 0,1 0 1,-1 0-1,0 0 0,1-1 0,-1 1 0,1-1 1,-1 1-1,1-1 0,-1 0 0,1 0 0,0 0 1,4 0-1,-3-1-60,0 0-1,0-1 1,-1 1 0,1-1-1,0 0 1,-1 1 0,1-2 0,-1 1-1,1 0 1,-1-1 0,0 1-1,0-1 1,0 0 0,-1 0 0,6-7-1,33-57-818,-38 60 797,24-43 14,-3-2 0,-2-1 0,-2-1 0,-2-1 0,-3 0-1,-3-1 1,9-86 0,-21 140 132,0 1 0,1 0 0,-1-1-1,0 1 1,0 0 0,0-1 0,0 1-1,0 0 1,-1 0 0,1-1 0,0 1-1,-1 0 1,1-1 0,0 1 0,-1 0 0,0 0-1,1 0 1,-2-2 0,1 3-37,1 0 0,-1 0 0,1 0 1,-1 0-1,0 0 0,1 0 0,-1 0 0,0 0 1,1 0-1,-1 0 0,1 0 0,-1 1 0,0-1 1,1 0-1,-1 0 0,1 1 0,-1-1 0,1 0 1,-1 1-1,1-1 0,-1 1 0,1-1 0,0 0 1,-1 1-1,0 0 0,-30 41 370,3 6-238,1 2 1,-27 69 0,44-91-104,1 0 0,1 0 0,1 1 0,1 0 0,2 0 0,-1 35 0,5-62-50,0 1 0,0-1 0,0 0 0,0 0 0,0 0 0,0 0 0,1 0 0,-1 0 0,1 0 0,-1 0 0,1 0 0,0 0 0,0 0 0,-1 0 0,2-1 0,-1 1 0,0 0 0,0-1 0,0 1 0,4 2 0,-4-3 0,1 0 0,0-1 0,-1 1 0,1-1 0,0 1 0,0-1 0,-1 0 0,1 0 0,0 1 0,0-2 0,-1 1 0,1 0 0,0 0 0,0 0 0,0-1 0,-1 1 0,1-1 0,3-1 0,4-2 0,-1 0 0,1-1 0,-1 0 0,0-1 0,0 0 0,0 0 0,8-9 0,55-68 0,-39 43 0,40-37 0,-87 119 0,6-19-2156,9-19 1309,-1 0 0,0 1 1,-1-1-1,1 0 1,-1 0-1,0 0 0,0-1 1,0 1-1,0 0 0,-1-1 1,1 1-1,-1-1 1,0 0-1,0 0 0,0 0 1,-7 4-1,-1-4-4289</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08.369"/>
    </inkml:context>
    <inkml:brush xml:id="br0">
      <inkml:brushProperty name="width" value="0.025" units="cm"/>
      <inkml:brushProperty name="height" value="0.025" units="cm"/>
    </inkml:brush>
  </inkml:definitions>
  <inkml:trace contextRef="#ctx0" brushRef="#br0">0 0 9993,'0'0'21594,"8"11"-20590,9 17-923,0 0 0,17 43 0,-15-7-4275,-18-61 1724</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09.443"/>
    </inkml:context>
    <inkml:brush xml:id="br0">
      <inkml:brushProperty name="width" value="0.025" units="cm"/>
      <inkml:brushProperty name="height" value="0.025" units="cm"/>
    </inkml:brush>
  </inkml:definitions>
  <inkml:trace contextRef="#ctx0" brushRef="#br0">1 420 17585,'0'0'13938,"10"2"-13297,-2 0-585,8 2 19,1-1 0,-1-1 0,0-1 0,32 0 0,-46-1-71,1 0 0,0 0 0,-1-1 0,1 1 0,-1 0 0,1-1 0,0 0 0,-1 1 0,1-1 0,-1 0 0,0 0 0,1-1 0,-1 1 0,0 0 0,0-1 0,0 1 0,0-1 0,0 0 0,0 0 0,0 0 0,0 0 0,-1 0 0,1 0 0,-1 0 0,1 0 0,-1-1 0,0 1 0,0-1 0,0 1 0,0-1 0,-1 1 0,1-1 0,-1 1 0,1-1 0,-1 1 0,0-1 0,0 0 0,0 1 0,0-1 0,-1 0 0,1 1 0,-2-6 0,1 7-4,1-1 0,-1 1 0,1-1 0,-1 1 0,0-1 0,0 1 0,0-1 0,0 1 0,0 0 0,0-1 0,0 1 0,-1 0 0,1 0 0,0 0 0,-1 0 0,1 0 0,-1 0 0,1 0 0,-1 1 0,1-1 0,-1 0 0,1 1 0,-1-1 0,0 1 0,1 0 0,-1 0 0,0-1 0,1 1 0,-1 0 0,0 0 0,0 1 0,1-1 0,-1 0 0,0 0 0,1 1 0,-4 0 0,-1 1 0,1-1 0,-1 1 0,0 0 0,0 0 0,1 0 0,0 1 0,-1 0 0,1 0 0,-6 5 0,3-1 0,1 1 0,0 0 0,0 0 0,1 1 0,0 0 0,-5 10 0,8-14 0,1-1 0,0 1 0,0 0 0,1 0 0,-1 0 0,1 1 0,0-1 0,1 0 0,-1 0 0,1 1 0,0-1 0,0 0 0,1 1 0,1 5 0,-1-9 0,0 1 0,0-1 0,0 0 0,1 0 0,-1 0 0,1-1 0,-1 1 0,1 0 0,0 0 0,0-1 0,0 1 0,0-1 0,0 0 0,0 1 0,0-1 0,0 0 0,0 0 0,1-1 0,-1 1 0,0 0 0,1-1 0,-1 1 0,1-1 0,-1 0 0,4 0 0,6 1 0,0 0 0,-1-2 0,24-2 0,-23 0 0,0 0 0,-1-1 0,1-1 0,-1 0 0,0 0 0,0-1 0,-1-1 0,0 0 0,0 0 0,0-1 0,14-15 0,0-3 0,0-1 0,34-52 0,-39 51 0,28-58 0,-42 74 0,0 1 0,-1-1 0,0 0 0,-1 0 0,0-1 0,-1 1 0,-1-1 0,1-16 0,-2 28 0,0 0 0,0 0 0,0-1 0,0 1 0,0 0 0,0 0 0,-1 0 0,1 0 0,0 0 0,-1 0 0,1 0 0,-1 0 0,1 0 0,-1 0 0,1 0 0,-1 0 0,1 1 0,-1-1 0,0 0 0,0 0 0,1 1 0,-1-1 0,0 0 0,0 1 0,0-1 0,0 0 0,0 1 0,0 0 0,0-1 0,0 1 0,0-1 0,0 1 0,0 0 0,0 0 0,0 0 0,0-1 0,0 1 0,0 0 0,0 1 0,0-1 0,-1 0 0,1 0 0,0 0 0,0 0 0,0 1 0,0-1 0,0 1 0,0-1 0,0 1 0,-1 0 0,-3 1 0,-1 1 0,1-1 0,0 1 0,1 0 0,-1 0 0,0 1 0,1-1 0,-7 8 0,3 1 0,0 1 0,1 0 0,0 0 0,1 1 0,0 0 0,2 0 0,-1 0 0,2 0 0,0 1 0,-2 18 0,2 10 0,1-1 0,4 56 0,-2-96 0,0 1 0,0-1 0,1 0 0,-1 1 0,1-1 0,-1 0 0,1 0 0,0 1 0,-1-1 0,1 0 0,0 0 0,1 0 0,-1 0 0,0 0 0,0 0 0,3 2 0,-3-3 0,0-1 0,0 1 0,1 0 0,-1 0 0,0-1 0,1 1 0,-1-1 0,0 1 0,1-1 0,-1 0 0,1 0 0,-1 1 0,0-1 0,1 0 0,-1 0 0,1 0 0,-1-1 0,1 1 0,1-1 0,3 0 0,-1-2 0,1 1 0,-1 0 0,0-1 0,0 0 0,0 0 0,0-1 0,0 0 0,-1 1 0,1-1 0,3-6 0,19-23 0,-2 0 0,-1-2 0,-2-1 0,-1-1 0,-2 0 0,-2-2 0,-1 0 0,13-50 0,-21 26 0,-12 55 0,-6 14 0,-7 15 0,6 3 0,1-1 0,0 2 0,2-1 0,1 1 0,1 0 0,1 1 0,-2 29 0,1 189 0,6-172 0,0-72 0,0 0 0,0 0 0,0 0 0,0 0 0,0 0 0,0 0 0,0 1 0,0-1 0,0 0 0,0 0 0,0 0 0,0 0 0,0 0 0,0 0 0,0 0 0,0 0 0,0 1 0,0-1 0,0 0 0,0 0 0,0 0 0,0 0 0,0 0 0,0 0 0,0 0 0,0 1 0,0-1 0,0 0 0,0 0 0,0 0 0,0 0 0,0 0 0,1 0 0,-1 0 0,0 0 0,0 0 0,0 0 0,0 0 0,0 1 0,0-1 0,0 0 0,0 0 0,0 0 0,1 0 0,-1 0 0,0 0 0,0 0 0,0 0 0,0 0 0,0 0 0,0 0 0,0 0 0,1 0 0,-1 0 0,0 0 0,0 0 0,0 0 0,0 0 0,0 0 0,0 0 0,0 0 0,0 0 0,1-1 0,-1 1 0,0 0 0,0 0 0,0 0 0,0 0 0,0 0 0,8-10 0,6-16 0,2-21 0,-2 0 0,-2-1 0,8-68 0,6 138 0,-19-16 0,0-1 0,0 0 0,1-1 0,-1 0 0,1 0 0,0 0 0,0-1 0,0 0 0,0-1 0,1 0 0,-1 0 0,1-1 0,13 1 0,-19-2 0,0 0 0,0 0 0,0-1 0,1 1 0,-1-1 0,0 1 0,0-1 0,0 0 0,-1-1 0,1 1 0,0 0 0,0-1 0,-1 1 0,1-1 0,0 0 0,3-3 0,-4 2 0,0 0 0,-1 0 0,1 0 0,0 0 0,-1 0 0,0 0 0,0 0 0,0 0 0,0-1 0,0 1 0,-1 0 0,1-1 0,-1 1 0,0 0 0,0-1 0,0 1 0,0-1 0,-2-4 0,2 6 0,0 1 0,-1-1 0,1 1 0,-1-1 0,1 1 0,-1-1 0,1 1 0,-1-1 0,0 1 0,1 0 0,-1-1 0,0 1 0,0 0 0,0 0 0,0-1 0,0 1 0,-1 0 0,1 0 0,0 0 0,0 0 0,-1 1 0,1-1 0,-1 0 0,1 1 0,0-1 0,-1 0 0,1 1 0,-1 0 0,1-1 0,-1 1 0,0 0 0,1 0 0,-1 0 0,1 0 0,-1 0 0,1 0 0,-1 0 0,0 1 0,1-1 0,-2 1 0,-2 0 0,1 0 0,-1 0 0,1 1 0,-1 0 0,1 0 0,0 0 0,0 0 0,0 1 0,0-1 0,0 1 0,1 0 0,-5 5 0,2-1 0,0 1 0,1-1 0,0 1 0,1 1 0,0-1 0,0 1 0,1 0 0,0 0 0,0 0 0,1 0 0,0 0 0,1 0 0,0 1 0,0 10 0,1-12 0,1-1 0,0 0 0,0 0 0,1 0 0,0 0 0,0 0 0,0 0 0,1-1 0,0 1 0,0-1 0,1 0 0,0 0 0,0 0 0,0 0 0,1-1 0,0 1 0,0-1 0,0 0 0,7 4 0,-3-2-144,0-1 1,0-1-1,1 0 0,-1 0 1,1-1-1,19 6 1,-22-8-733,0-1 1,1 0 0,-1 0 0,0 0-1,1-1 1,12-1 0,22-8-17105</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10.507"/>
    </inkml:context>
    <inkml:brush xml:id="br0">
      <inkml:brushProperty name="width" value="0.025" units="cm"/>
      <inkml:brushProperty name="height" value="0.025" units="cm"/>
    </inkml:brush>
  </inkml:definitions>
  <inkml:trace contextRef="#ctx0" brushRef="#br0">28 128 9833,'6'-13'4633,"12"-19"4070,-16 39-5722,0 29-2060,-5-2-449,0 0 0,-2 1 0,-11 37 0,7-36 395,2 0 0,-4 56 1,11-91-853,-1 1 0,1-1 0,0 1 0,0-1 0,0 1 0,0-1 0,0 1 0,0-1 0,0 1 1,0-1-1,0 1 0,1-1 0,-1 1 0,1-1 0,-1 1 0,1-1 0,0 0 0,-1 1 1,1-1-1,0 0 0,0 1 0,0-1 0,0 0 0,0 0 0,0 0 0,0 0 0,0 0 1,1 0-1,-1 0 0,0-1 0,1 1 0,-1 0 0,0-1 0,1 1 0,-1 0 0,1-1 0,-1 0 1,1 1-1,-1-1 0,1 0 0,-1 0 0,1 0 0,-1 0 0,1 0 0,-1 0 0,1 0 1,-1-1-1,1 1 0,1-1 0,5-2 41,0 1 1,-1-1-1,1-1 0,-1 1 1,1-2-1,-1 1 1,12-10-1,23-25-56,-3-2 0,-1-2 0,-1-1 0,-3-2 0,-2-1 0,47-93 0,-54 80 0,-25 60-22,0-1-1,1 1 1,-1 0 0,0-1-1,0 1 1,0 0 0,0-1-1,-1 1 1,1 0 0,0-1 0,0 1-1,0 0 1,0-1 0,0 1-1,0 0 1,0-1 0,-1 1-1,1 0 1,0-1 0,0 1-1,0 0 1,-1 0 0,1-1-1,0 1 1,0 0 0,-1 0-1,1 0 1,0-1 0,-1 1 0,1 0-1,0 0 1,0 0 0,-1 0-1,1 0 1,0-1 0,-1 1-1,1 0 1,0 0 0,-1 0-1,1 0 1,0 0 0,-1 0-1,1 0 1,-1 0 0,1 0-1,0 0 1,-1 0 0,1 1 0,0-1-1,0 0 1,-1 0 0,1 0-1,0 0 1,-1 0 0,1 1-1,0-1 1,-1 0 0,1 0-1,0 1 1,-1-1 0,-43 34-9828,19-12-1008</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11.300"/>
    </inkml:context>
    <inkml:brush xml:id="br0">
      <inkml:brushProperty name="width" value="0.025" units="cm"/>
      <inkml:brushProperty name="height" value="0.025" units="cm"/>
    </inkml:brush>
  </inkml:definitions>
  <inkml:trace contextRef="#ctx0" brushRef="#br0">121 106 13773,'2'-8'3988,"-1"1"-3442,1-1 622,-1 1 0,0-1 1,0 0-1,-1 0 1,-1-9-1,1 16-1087,0 0-1,0-1 1,0 1-1,0 0 1,-1 0-1,1 0 1,0 0-1,-1 0 0,1 0 1,-1-1-1,0 1 1,1 0-1,-1 0 1,0 0-1,1 1 1,-1-1-1,0 0 1,0 0-1,0 0 1,0 1-1,0-1 1,0 0-1,0 1 1,0-1-1,0 1 1,0-1-1,0 1 1,0-1-1,0 1 1,0 0-1,-1-1 1,1 1-1,0 0 1,0 0-1,0 0 1,-1 0-1,1 0 1,0 0-1,0 1 1,0-1-1,0 0 1,-1 1-1,1-1 0,0 0 1,-2 2-1,-1 0-71,0 0 0,0 1-1,0-1 1,0 1-1,0 0 1,1 0-1,-1 0 1,1 1 0,0-1-1,0 1 1,0 0-1,0 0 1,1 0-1,0 0 1,-3 5 0,-1 3 192,1 0 0,0 1 0,1-1 0,-3 18 0,5-25-88,1 0 1,0 1-1,1-1 0,-1 1 1,1-1-1,0 1 1,1-1-1,-1 1 0,1-1 1,0 0-1,0 1 1,3 6-1,-3-10-99,1 0-1,0 0 1,-1 0 0,1 0 0,0-1 0,0 1-1,0 0 1,0-1 0,0 0 0,0 1 0,0-1-1,0 0 1,1 0 0,-1 0 0,0 0-1,1 0 1,-1-1 0,1 1 0,-1-1 0,1 0-1,-1 0 1,1 0 0,-1 0 0,1 0 0,-1 0-1,1 0 1,-1-1 0,4-1 0,0 1-4,-1 0 0,1-1 1,-1 0-1,1 0 0,-1 0 1,0-1-1,0 0 0,0 0 1,0 0-1,-1-1 0,1 1 1,-1-1-1,0 0 0,0 0 1,0-1-1,-1 1 0,0-1 1,0 0-1,4-6 0,-3 2 8,0 1 0,0-1-1,-1 0 1,0 0-1,-1 0 1,0 0 0,0 0-1,-1-1 1,0 1-1,-1-19 1,0 27-18,0 0-1,0-1 1,0 1 0,-1 0 0,1 0-1,-1 0 1,1 0 0,0 0-1,-1 0 1,0 0 0,1 0 0,-1 0-1,0 0 1,1 1 0,-1-1 0,0 0-1,0 0 1,0 1 0,0-1-1,1 0 1,-1 1 0,0-1 0,0 1-1,0-1 1,0 1 0,0-1-1,-1 1 1,1 0 0,0 0 0,0 0-1,0-1 1,0 1 0,0 0-1,0 0 1,0 0 0,-1 0 0,1 1-1,0-1 1,0 0 0,0 0-1,0 1 1,0-1 0,0 1 0,0-1-1,-1 1 1,-3 1 0,0 0-1,0 0 1,0 0 0,1 0-1,-1 1 1,1 0 0,-1 0-1,-5 5 1,-12 23 178,21-30-171,0 0 0,0 0 1,0 1-1,1-1 0,-1 0 1,0 1-1,1-1 0,-1 1 1,1-1-1,0 1 1,-1-1-1,1 1 0,0-1 1,0 1-1,0-1 0,0 1 1,0-1-1,1 1 1,-1-1-1,0 1 0,1-1 1,0 3-1,2-3-7,1 0 0,-1-1 0,1 1 0,-1-1 0,0 1 0,1-1 0,-1 0 0,1 0 0,-1-1 0,1 1 0,-1-1 0,4 0 0,4-3-618,0 1-1,-1-1 1,18-10 0,-2-1-2801,0-2 0,-2-1 0,30-28 0,-43 35-6312</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11.702"/>
    </inkml:context>
    <inkml:brush xml:id="br0">
      <inkml:brushProperty name="width" value="0.025" units="cm"/>
      <inkml:brushProperty name="height" value="0.025" units="cm"/>
    </inkml:brush>
  </inkml:definitions>
  <inkml:trace contextRef="#ctx0" brushRef="#br0">134 1 10122,'0'0'17483,"-2"14"-16597,-6 27-58,-3-1 1,-1 0-1,-28 61 1,40-100-812,-4 8 47,-6 15 62,0-1 0,2 1 0,0 0 0,2 1-1,1 0 1,-4 47 0,9-70-126,-1 0 0,1 0 0,1 0 0,-1 0 0,0 0 0,0 0 0,1 0 0,-1-1 0,1 1 0,-1 0 0,1 0 0,0 0 0,0-1 0,0 1 0,0 0 0,0-1 0,0 1 0,0-1 0,1 1 0,-1-1 0,1 0 0,-1 1 0,3 1 0,0-2 0,-1 0 0,0 0 0,1 0 0,-1 0 0,1 0 0,-1-1 0,0 1 0,1-1 0,0 0 0,-1 0 0,1 0 0,3-2 0,9-1 0,-1 0 0,0-2 0,0 0 0,27-13 0,24-18-3546,-56 29 2015,0 1-1,0-1 1,-1-1 0,-1 0-1,1 0 1,-1-1 0,12-16 0,-2-5-11404</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12.062"/>
    </inkml:context>
    <inkml:brush xml:id="br0">
      <inkml:brushProperty name="width" value="0.025" units="cm"/>
      <inkml:brushProperty name="height" value="0.025" units="cm"/>
    </inkml:brush>
  </inkml:definitions>
  <inkml:trace contextRef="#ctx0" brushRef="#br0">88 1 21172,'0'0'2114,"-6"9"464,-7 17-1591,1-1-1,1 2 0,2-1 0,1 2 0,1-1 0,-7 50 0,13-63-986,-3 14 0,2 1 0,2 47 0,0-76 0,0 1 0,0-1 0,0 1 0,0-1 0,0 1 0,0-1 0,0 1 0,0-1 0,0 1 0,1-1 0,-1 1 0,0-1 0,0 1 0,1-1 0,-1 0 0,0 1 0,1-1 0,-1 0 0,0 1 0,1-1 0,-1 0 0,0 1 0,1-1 0,-1 0 0,1 1 0,-1-1 0,1 0 0,-1 0 0,0 0 0,1 0 0,-1 1 0,1-1 0,0 0 0,20-6 0,15-18 0,5-17-39,-2-1 0,-2-2 0,-2-1-1,-2-2 1,31-57 0,-62 102-396,3-13-1087,-11 10-7443,-8 5 199</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12.404"/>
    </inkml:context>
    <inkml:brush xml:id="br0">
      <inkml:brushProperty name="width" value="0.025" units="cm"/>
      <inkml:brushProperty name="height" value="0.025" units="cm"/>
    </inkml:brush>
  </inkml:definitions>
  <inkml:trace contextRef="#ctx0" brushRef="#br0">10 1 13453,'0'0'3651,"-9"50"-256,9-34 193,4-4-1442,13-5-513,1 0-704,3-2-705,1 1-192,0-1-288,-1 1-1313,3-4-1346,-2-2-2242,5 0-4740</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12.744"/>
    </inkml:context>
    <inkml:brush xml:id="br0">
      <inkml:brushProperty name="width" value="0.025" units="cm"/>
      <inkml:brushProperty name="height" value="0.025" units="cm"/>
    </inkml:brush>
  </inkml:definitions>
  <inkml:trace contextRef="#ctx0" brushRef="#br0">142 31 11627,'0'0'16149,"-11"-6"-14836,-37-15-646,46 20-638,0 0 0,0 1 0,0-1 0,0 1 0,-1-1 0,1 1 0,0 0 0,0 0-1,0 0 1,0 0 0,0 1 0,-1-1 0,1 0 0,0 1 0,0-1 0,0 1 0,0 0 0,0 0 0,0 0 0,0 0 0,1 0-1,-1 0 1,0 0 0,1 1 0,-1-1 0,0 1 0,1-1 0,0 1 0,-1 0 0,1-1 0,-2 4 0,2-3-27,0-1 1,1 1-1,-1-1 1,0 1-1,1-1 1,-1 1-1,1-1 0,0 1 1,-1 0-1,1-1 1,0 1-1,0 0 1,0-1-1,0 1 1,0 0-1,1-1 1,-1 1-1,0-1 1,1 1-1,-1 0 1,1-1-1,0 1 1,-1-1-1,1 1 1,0-1-1,0 0 1,0 1-1,0-1 1,0 0-1,0 0 0,1 0 1,-1 1-1,0-1 1,0 0-1,1-1 1,-1 1-1,2 1 1,8 2-56,1 0-1,-1-1 1,1 0 0,0-1 0,12 1-1,-14-2 48,-1 0 0,0 0 0,1 1 0,-1 1 0,0-1 0,0 1 0,0 1 0,14 7 0,-22-10 24,0 0 1,0-1-1,0 1 0,-1 0 1,1 0-1,0-1 0,-1 1 0,1 0 1,0 0-1,-1 0 0,1 0 1,-1 0-1,1 0 0,-1 0 1,0 0-1,1 1 0,-1-1 0,0 0 1,0 0-1,0 0 0,0 0 1,0 0-1,0 0 0,0 0 0,0 1 1,0-1-1,0 0 0,-1 0 1,1 0-1,0 0 0,-1 0 1,1 0-1,-1 0 0,1 0 0,-1 0 1,0 0-1,1 0 0,-1 0 1,0-1-1,0 1 0,1 0 0,-1 0 1,0-1-1,-1 2 0,-42 31 638,27-23-537,-1 0 1,0-1-1,-35 12 1,5-13-4271,32-9-3205</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13.663"/>
    </inkml:context>
    <inkml:brush xml:id="br0">
      <inkml:brushProperty name="width" value="0.025" units="cm"/>
      <inkml:brushProperty name="height" value="0.025" units="cm"/>
    </inkml:brush>
  </inkml:definitions>
  <inkml:trace contextRef="#ctx0" brushRef="#br0">62 215 7207,'0'0'7185,"-9"-2"-3934,-28-8-822,36 10-2329,1-1 0,-1 1 0,0 0-1,0 0 1,0-1 0,1 1 0,-1 0-1,0-1 1,1 1 0,-1-1 0,0 1 0,1-1-1,-1 1 1,0-1 0,1 0 0,-1 1-1,1-1 1,-1 0 0,1 1 0,0-1 0,-1 0-1,1 0 1,0 1 0,-1-1 0,1 0-1,0 0 1,0 0 0,0 1 0,-1-1-1,1 0 1,0 0 0,0 0 0,0 0 0,0 1-1,1-1 1,-1 0 0,0 0 0,0 0-1,0 1 1,1-1 0,-1 0 0,0 0-1,1 0 1,20-24 1617,-8 17-1423,0 0 1,0 0-1,1 2 0,-1 0 0,1 0 0,1 1 0,-1 1 0,1 1 0,0 0 0,0 0 0,23 0 0,-37 3-301,0 0-1,-1 0 1,1 0 0,0 0 0,-1 0-1,1 0 1,0 0 0,-1 0-1,1 0 1,-1 0 0,1 0-1,0 0 1,-1 0 0,1 1-1,0-1 1,-1 0 0,1 0 0,-1 1-1,1-1 1,-1 0 0,1 1-1,-1-1 1,1 0 0,-1 1-1,1-1 1,-1 1 0,1-1-1,-1 1 1,0-1 0,1 1 0,-1 0-1,0-1 1,1 1 0,-1 0-1,-10 23-181,-31 19 164,7-14 78,-28 24-51,57-48 27,0 0 1,0 0-1,1 1 1,0-1 0,0 1-1,1 0 1,-1 0-1,-3 10 1,7-15-17,-1-1 0,1 1 0,0 0 0,0 0 0,0-1 0,0 1 0,0 0 0,0-1 0,0 1 0,0 0 1,0 0-1,1-1 0,-1 1 0,0 0 0,0-1 0,1 1 0,-1 0 0,0-1 0,1 1 0,-1 0 0,1-1 1,-1 1-1,1-1 0,-1 1 0,1-1 0,-1 1 0,1-1 0,-1 1 0,1-1 0,0 1 0,-1-1 0,1 0 0,0 0 1,-1 1-1,1-1 0,0 0 0,-1 0 0,1 0 0,0 1 0,-1-1 0,1 0 0,0 0 0,0 0 0,-1 0 0,1 0 1,0-1-1,0 1 0,-1 0 0,1 0 0,0 0 0,0-1 0,42-8 113,-23 1-96,0 0 0,-1-1 0,-1-2 0,0 0 0,0 0-1,22-21 1,-10 6 16,-1-2 0,37-47 0,-62 71-35,-2 1-10,1 1 1,-1-1-1,0 0 0,0 0 0,0 0 1,0 0-1,0 0 0,-1 0 1,0-1-1,1 1 0,0-6 0,-18 21-75,8-3 191,1 0 1,0 1-1,0-1 0,1 2 1,0-1-1,0 0 1,2 1-1,-1 0 1,1 0-1,1 1 1,0-1-1,0 1 0,1 0 1,0 15-1,1-26-110,1 1 0,0-1 0,0 0 0,1 0 0,-1 1 0,0-1 0,0 0 0,0 0-1,1 1 1,-1-1 0,1 0 0,-1 0 0,1 0 0,-1 0 0,1 0 0,0 1 0,0-1 0,-1 0 0,1-1-1,0 1 1,0 0 0,0 0 0,0 0 0,0 0 0,2 0 0,0 0 1,0 0 1,-1 0 0,1-1-1,-1 1 1,1-1 0,0 0-1,0 0 1,-1 0-1,1 0 1,0 0 0,4-2-1,2 0 1,0 0-1,0-1 0,-1-1 1,1 1-1,-1-1 1,13-9-1,-10 5-8,0-1 0,-1-1 0,0 0 0,-1 0 0,0-1 0,0 0 0,8-15 0,-13 19 0,0-1 0,0 1 0,-1-1 0,0 0 0,0 0 0,-1-1 0,0 1 0,0 0 0,-1-1 0,0 1 0,-1-1 0,0 1 0,-1-10 0,1 18 0,0 0 0,1-1 0,-1 1 0,0 0 0,-1-1 0,1 1 0,0 0 0,0-1 0,0 1 0,0 0 0,0-1 0,0 1 0,0 0 0,0-1 0,-1 1 0,1 0 0,0-1 0,0 1 0,0 0 0,-1-1 0,1 1 0,0 0 0,0 0 0,-1 0 0,1-1 0,0 1 0,0 0 0,-1 0 0,1 0 0,0-1 0,-1 1 0,1 0 0,0 0 0,-1 0 0,1 0 0,0 0 0,-1 0 0,1 0 0,0 0 0,-1 0 0,-15 10 0,-7 18 0,21-26 0,1 0 0,-1 0 0,1 0 0,0 1 0,0-1 0,0 0 0,0 1 0,0-1 0,1 1 0,-1-1 0,1 1 0,-1-1 0,1 1 0,0 0 0,0-1 0,1 5 0,0-6 0,0 0 0,0 0 0,0 0 0,0 1 0,0-1 0,0 0 0,1-1 0,-1 1 0,0 0 0,1 0 0,-1 0 0,1-1 0,-1 1 0,1-1 0,-1 1 0,1-1 0,-1 0 0,1 1 0,-1-1 0,1 0 0,0 0 0,-1 0 0,1 0 0,-1 0 0,1-1 0,2 1 0,4-2 0,0 1 0,0-1 0,-1-1 0,1 1 0,0-1 0,-1-1 0,0 1 0,0-1 0,0-1 0,8-5 0,-9 5 0,0 1 0,1-1 0,0 2 0,-1-1 0,1 1 0,1 0 0,-1 0 0,0 1 0,1 0 0,-1 0 0,10-1 0,-16 4 0,0 0 0,-1 0 0,1-1 0,0 1 0,-1 0 0,1 0 0,-1 0 0,1 0 0,-1 0 0,0 0 0,1 0 0,-1 0 0,0 0 0,0 0 0,0 0 0,1 0 0,-1 0 0,0 1 0,-1-1 0,1 2 0,0 34 0,-1-29 0,0 22 0,0-21 0,1 0 0,-1 0 0,2 0 0,-1 0 0,3 11 0,-3-19 0,1 0 0,-1 0 0,1-1 0,-1 1 0,0 0 0,1-1 0,-1 1 0,1-1 0,0 1 0,-1 0 0,1-1 0,-1 1 0,1-1 0,0 0 0,-1 1 0,1-1 0,0 1 0,0-1 0,-1 0 0,1 0 0,0 1 0,0-1 0,0 0 0,-1 0 0,1 0 0,0 0 0,0 0 0,0 0 0,-1 0 0,1 0 0,0 0 0,0 0 0,0-1 0,-1 1 0,1 0 0,0 0 0,0-1 0,-1 1 0,1-1 0,0 1 0,-1 0 0,1-1 0,0 1 0,-1-1 0,1 0 0,-1 1 0,2-2 0,28-25 0,-26 22 0,-1 0 0,0 1 0,0-1 0,0 0 0,-1-1 0,0 1 0,0 0 0,0-1 0,0 1 0,-1-1 0,0 1 0,1-12 0,27 22 0,-21-3-373,0 0 0,-1 0-1,1-1 1,0 0 0,0-1 0,0 0-1,0 0 1,0-1 0,0 1 0,0-2-1,11-2 1,-15 2 85,-1 1 0,1-1 0,-1 0 0,0 0 0,0 0 0,1 0 0,-1 0 0,-1-1-1,1 1 1,0-1 0,-1 0 0,1 0 0,-1 0 0,0 0 0,0 0 0,0 0 0,0-1 0,-1 1 0,1-1 0,-1 1 0,0-1 0,0 0 0,0 1-1,0-1 1,-1-7 0,1-5-6545</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24.183"/>
    </inkml:context>
    <inkml:brush xml:id="br0">
      <inkml:brushProperty name="width" value="0.025" units="cm"/>
      <inkml:brushProperty name="height" value="0.025" units="cm"/>
    </inkml:brush>
  </inkml:definitions>
  <inkml:trace contextRef="#ctx0" brushRef="#br0">100 278 11018,'0'0'9359,"-9"1"-6765,5-1-2436,0 0 0,0 0 0,1 1 0,-1-1 0,0 1 0,1 0 0,-1 0 0,1 0 0,-1 0 1,1 0-1,-1 1 0,1 0 0,0 0 0,0 0 0,0 0 0,0 0 0,0 1 0,0-1 0,1 1 0,-1 0 0,1-1 0,0 1 0,-1 0 0,1 1 0,1-1 0,-1 0 0,0 0 0,1 1 0,0-1 0,0 1 0,0 0 0,0-1 1,0 1-1,1 0 0,0-1 0,-1 1 0,2 7 0,-1-10-156,0 0-1,1 1 1,-1-1 0,0 1 0,1-1-1,-1 0 1,1 1 0,-1-1 0,1 0-1,0 0 1,0 1 0,0-1 0,-1 0 0,1 0-1,0 0 1,0 0 0,0 0 0,1 0-1,-1 0 1,0 0 0,0-1 0,2 2-1,1 0 9,0-1-1,1 1 0,-1-1 0,0 0 0,1 0 0,-1-1 0,8 1 0,-4 0 17,1-2 0,0 1 0,0-1 0,0 0-1,-1-1 1,1 0 0,11-4 0,-7-1-23,-1-1 0,0 0 0,0-1-1,-1 0 1,0 0 0,0-1 0,-1-1 0,-1 0 0,0 0 0,0-1-1,-1 0 1,-1 0 0,0-1 0,6-15 0,-18 41 36,1-3 66,0-1 0,1 1 0,0 0 0,0 0 0,1 0 0,-1 19 0,3-28-86,0 0 0,0-1 0,0 1 0,0 0 1,0 0-1,0-1 0,0 1 0,1 0 0,-1-1 0,0 1 1,0 0-1,1-1 0,-1 1 0,0 0 0,1-1 0,-1 1 0,1 0 1,-1-1-1,1 1 0,-1-1 0,1 1 0,-1-1 0,1 1 1,-1-1-1,1 0 0,0 1 0,-1-1 0,1 0 0,0 1 0,0-1 1,27-1 358,-20-1-320,-1 0 0,1-1-1,-1 0 1,1 0 0,7-5-1,8-9-64,-1-1 0,-1-1 0,0 0 0,32-41 0,-43 48-96,-1 0-1,-1 0 1,0-1-1,-1 0 1,0-1-1,-1 0 0,0 0 1,-1 0-1,-1 0 1,4-26-1,-8 40 100,1 0 0,-1 0 0,0-1 0,0 1 0,0 0 1,0 0-1,0-1 0,0 1 0,0 0 0,0 0 0,0-1 0,0 1 0,0 0 0,0 0 0,0-1 0,0 1 0,0 0 1,0 0-1,0-1 0,0 1 0,0 0 0,0 0 0,0-1 0,0 1 0,-1 0 0,1 0 0,0 0 0,0-1 1,0 1-1,0 0 0,-1 0 0,1 0 0,0-1 0,0 1 0,0 0 0,-1 0 0,1 0 0,0 0 0,0 0 1,-1-1-1,1 1 0,0 0 0,-1 0 0,-11 8-59,-10 18 47,10-6 107,2 0-1,-16 43 0,23-54-15,1 0-1,-1 0 0,1 1 1,1-1-1,0 0 0,0 1 1,1-1-1,0 1 0,1-1 1,2 11-1,-3-18-56,1 0-1,0 0 0,0 0 1,0 0-1,1 0 1,-1 0-1,0 0 0,1 0 1,-1-1-1,1 1 1,-1-1-1,1 1 0,0-1 1,0 1-1,0-1 1,0 0-1,0 0 0,0 0 1,0 0-1,0 0 1,0-1-1,0 1 0,0-1 1,1 1-1,-1-1 1,0 0-1,0 1 0,1-1 1,-1 0-1,0-1 1,0 1-1,4-1 1,3 0 22,-1 0 0,0-1 0,1 0 1,-1 0-1,0-1 0,0 0 1,12-7-1,1-3-16,0-1 0,-1-1 0,-1-1 0,0-1 0,-1-1 0,-1 0 0,-1-1 0,-1-1 0,0-1 0,-2 0 0,18-36 0,-25 35-117,-18 30-92,-17 31 111,19-22 116,1 2 0,2-1 1,0 1-1,0 0 0,2 0 1,-5 32-1,5-2 135,0 73 1,9-117-25,3-12-110,6-15-105,-9 7-301,0-1 1,-1 1-1,1-24 1,-4 33 215,1 0 1,-1-1-1,-1 1 1,1-1-1,-1 1 1,0 0-1,0-1 0,-1 1 1,0 0-1,0 0 1,-4-7-1,12 20 142,0-1 1,1 0-1,-1 0 0,1-1 0,0 0 0,1 0 0,-1 0 0,1-1 0,0 0 1,0-1-1,1 0 0,-1 0 0,0-1 0,1 0 0,14 2 0,-16-3 25,0 1 0,1-2 0,-1 1 0,0-1 0,0 0 0,0 0-1,0-1 1,0 0 0,0 0 0,0-1 0,0 0 0,0 0 0,0-1-1,0 1 1,-1-2 0,0 1 0,0-1 0,0 1 0,0-2 0,0 1 0,-1-1-1,6-5 1,-10 9-17,-1 1 1,1-1-1,0 0 0,0 0 0,-1 0 0,1 0 0,-1 0 0,1 0 0,-1 0 1,1 0-1,-1 0 0,1 0 0,-1-1 0,0 1 0,0 0 0,0 0 1,1 0-1,-1 0 0,-1-2 0,1 3-4,0-1 0,0 1 0,-1 0 0,1-1 0,-1 1 0,1-1-1,0 1 1,-1 0 0,1-1 0,-1 1 0,1 0 0,-1 0 0,1-1 0,-1 1 0,1 0 0,-1 0 0,1 0 0,-1-1 0,1 1-1,-1 0 1,1 0 0,-1 0 0,1 0 0,-1 0 0,0 0 0,1 0 0,-1 1 0,-2-1 24,0 0 1,1 1-1,-1-1 0,0 1 0,1 0 1,-1 0-1,1 0 0,-1 0 1,1 1-1,-1-1 0,1 0 1,0 1-1,0 0 0,0 0 1,-3 3-1,3-3 40,0 0-1,0 0 1,1 1-1,-1-1 1,1 1-1,0-1 1,0 1 0,0 0-1,0-1 1,0 1-1,0 0 1,1 0-1,-1-1 1,1 1 0,0 0-1,0 0 1,0 0-1,0 0 1,1 3 0,0-4-40,0 0 1,0-1 0,0 1 0,0 0 0,0-1 0,1 1-1,-1-1 1,1 1 0,-1-1 0,1 0 0,-1 1 0,1-1-1,0 0 1,-1 0 0,1 0 0,0 0 0,0-1 0,0 1-1,0 0 1,0-1 0,0 1 0,0-1 0,0 0 0,0 0-1,0 0 1,3 0 0,20 0-111,-1-2 0,1 0-1,-1-2 1,0-1 0,0-1 0,0 0-1,35-16 1,18-5-272,-72 30 901,-9 8-111,-9 13 98,12-23-493,-2 4-25,0 0 1,1 0-1,0 0 1,-1 0-1,2 0 1,-1 1-1,1-1 1,-1 1-1,1-1 1,0 9-1,1-12-11,0-1-1,1 1 0,-1 0 1,0 0-1,1-1 0,-1 1 0,1 0 1,-1 0-1,1-1 0,0 1 1,0-1-1,0 1 0,-1-1 1,2 1-1,-1-1 0,0 1 0,0-1 1,0 0-1,1 0 0,-1 0 1,1 0-1,-1 0 0,1 0 0,-1 0 1,1 0-1,-1 0 0,1-1 1,0 1-1,-1 0 0,1-1 1,0 0-1,0 1 0,-1-1 0,1 0 1,3 0-1,21 1-294,0-2-1,0-1 1,1-1-1,-1 0 1,-1-3 0,1 0-1,-1-1 1,41-18-1,-65 24 97,7-3-1526,-6-1-3381</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14.195"/>
    </inkml:context>
    <inkml:brush xml:id="br0">
      <inkml:brushProperty name="width" value="0.025" units="cm"/>
      <inkml:brushProperty name="height" value="0.025" units="cm"/>
    </inkml:brush>
  </inkml:definitions>
  <inkml:trace contextRef="#ctx0" brushRef="#br0">104 7 14894,'-1'-6'7686,"-3"9"-3053,-6 21-1653,-10 37-2066,2-4-582,3 1 0,3 1 0,2 0 0,-4 115 0,28-294-332,-12-54 0,-1 173-5,-1 1 1,0-1-1,0 1 0,1-1 0,-1 1 1,0-1-1,1 1 0,-1 0 1,0-1-1,1 1 0,-1 0 0,1-1 1,-1 1-1,1 0 0,-1-1 1,1 1-1,-1 0 0,1 0 0,-1-1 1,1 1-1,-1 0 0,1 0 0,-1 0 1,1 0-1,-1 0 0,1 0 1,-1 0-1,1 0 0,-1 0 0,1 0 1,-1 0-1,1 0 0,-1 0 1,1 1-1,-1-1 0,1 0 0,-1 0 1,1 0-1,-1 1 0,1-1 1,-1 0-1,1 1 0,0 0 0,33 16-779,-23-11 78,4 0-1754,1-1 0,28 7 0,8-5-5972,-24-6 1439</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14.555"/>
    </inkml:context>
    <inkml:brush xml:id="br0">
      <inkml:brushProperty name="width" value="0.025" units="cm"/>
      <inkml:brushProperty name="height" value="0.025" units="cm"/>
    </inkml:brush>
  </inkml:definitions>
  <inkml:trace contextRef="#ctx0" brushRef="#br0">145 12 9929,'0'0'12076,"-9"-3"-9135,2 1-2435,-1 0 0,1 0 1,-1 1-1,0 0 0,1 1 0,-16 1 0,19-1-361,1 0 0,0 0 0,0 1 0,0-1-1,-1 1 1,1 0 0,0 0 0,0 1 0,0-1 0,1 0 0,-1 1 0,0 0-1,0-1 1,1 1 0,-1 0 0,1 1 0,0-1 0,-1 0 0,1 1 0,0-1 0,0 1-1,1 0 1,-3 4 0,3-6-152,1 0-1,0 0 1,0 1-1,-1-1 1,1 0-1,0 0 1,0 1-1,0-1 1,0 0-1,1 0 1,-1 1-1,0-1 0,0 0 1,1 0-1,-1 1 1,1-1-1,-1 0 1,1 0-1,0 0 1,-1 0-1,1 0 1,0 0-1,0 0 1,-1 0-1,1 0 1,0 0-1,0 0 1,0-1-1,0 1 1,0 0-1,1-1 1,-1 1-1,0-1 1,0 1-1,0-1 0,0 1 1,2-1-1,54 16-1682,-45-13 1088,15 3-358,-15-4 690,0 1-1,1 0 1,-1 1 0,14 6-1,-26-10 294,1 0 0,-1 0 0,0 1 0,1-1 0,-1 0 0,1 0 0,-1 1 0,0-1 0,1 0 0,-1 0 0,0 1 0,1-1 0,-1 0 0,0 1 0,1-1-1,-1 1 1,0-1 0,0 0 0,0 1 0,1-1 0,-1 1 0,0-1 0,0 1 0,0-1 0,0 0 0,0 1 0,0-1 0,0 1 0,0-1 0,0 1 0,0-1 0,0 1 0,0-1 0,0 1-1,0-1 1,0 0 0,0 1 0,0-1 0,-1 1 0,1-1 0,0 0 0,0 1 0,-1-1 0,1 1 0,0-1 0,0 0 0,-1 1 0,1-1 0,0 0 0,-1 1 0,1-1 0,-1 0 0,1 0 0,0 1-1,-1-1 1,1 0 0,-1 0 0,0 0 0,-29 16 1340,26-14-1298,-37 15 679,-10 5-443,29-9-10101,36-25 3079</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14.943"/>
    </inkml:context>
    <inkml:brush xml:id="br0">
      <inkml:brushProperty name="width" value="0.025" units="cm"/>
      <inkml:brushProperty name="height" value="0.025" units="cm"/>
    </inkml:brush>
  </inkml:definitions>
  <inkml:trace contextRef="#ctx0" brushRef="#br0">39 278 11179,'0'0'13100,"-6"10"-11392,4-8-1627,-3 6 353,0-1 1,1 1-1,0 0 0,-4 13 0,7-19-388,0-1 0,1 1 0,-1-1-1,1 1 1,0-1 0,-1 1 0,1-1 0,0 1-1,0-1 1,0 1 0,0-1 0,0 1 0,0 0-1,0-1 1,1 1 0,-1-1 0,1 1 0,-1-1-1,1 1 1,-1-1 0,1 1 0,0-1 0,0 0-1,0 1 1,-1-1 0,1 0 0,1 0 0,-1 0-1,0 0 1,0 0 0,0 0 0,1 0 0,-1 0-1,0 0 1,1 0 0,-1-1 0,0 1 0,1 0-1,2 0 1,4 0-11,0 1-1,1-2 1,-1 1 0,1-1-1,-1 0 1,0-1 0,1 0-1,-1 0 1,0-1-1,0 0 1,0 0 0,0-1-1,0 0 1,0-1 0,-1 1-1,1-2 1,-1 1 0,0-1-1,0 0 1,-1 0-1,12-12 1,-3 1-5,0 0-1,-1-1 1,0-1-1,-2 0 1,0-1-1,-1 0 1,11-26-1,-18 34 26,0 0 1,0 0-1,-1 0 0,-1-1 0,0 0 0,1-20 0,-3 30-55,1-1 0,-1 1 1,0-1-1,-1 0 0,1 1 0,0-1 1,-1 1-1,1-1 0,-1 1 0,0-1 1,0 1-1,0 0 0,0-1 1,0 1-1,0 0 0,-1 0 0,1 0 1,-1 0-1,0 0 0,1 0 0,-1 0 1,0 0-1,0 1 0,0-1 0,0 1 1,-1-1-1,1 1 0,0 0 1,0 0-1,-1 0 0,1 0 0,-1 1 1,1-1-1,-1 0 0,-3 1 0,-1-1 3,0 2-1,1-1 0,-1 1 0,0 0 0,0 0 0,1 1 0,-1 0 0,1 0 0,0 1 1,0 0-1,0 0 0,0 0 0,0 1 0,0-1 0,1 1 0,-8 8 0,8-8 8,1 0 0,0 0 0,0 0 0,1 0 0,-1 1 0,1 0 0,0 0 0,0 0 0,1 0 0,-1 0 0,1 0 0,1 0 0,-1 1 0,0-1 0,1 1 0,0 0 0,1-1 0,-1 1 0,1 0 0,1 7 0,-1-11-26,1 1 1,0 0-1,0-1 1,1 1-1,-1-1 0,0 1 1,1-1-1,0 0 1,-1 0-1,1 0 0,0 0 1,0 0-1,0 0 1,0 0-1,1 0 0,-1-1 1,0 1-1,1-1 1,2 2-1,62 22-517,-27-10 353,-37-14 212,0 1-1,0 0 1,0-1-1,-1 1 1,1 0-1,-1 0 1,1 0-1,-1 1 1,0-1-1,0 1 1,0-1-1,0 1 1,0 0-1,-1-1 1,1 1-1,-1 0 1,0 0-1,2 7 1,-1 0 110,-1 0 1,0 0 0,0 1-1,-2 15 1,0 0-174,1-26-90,0 0-1,0 1 0,0-1 1,0 1-1,0-1 1,1 0-1,-1 1 0,0-1 1,0 1-1,0-1 1,1 0-1,-1 1 0,0-1 1,0 0-1,1 1 1,-1-1-1,0 0 0,0 1 1,1-1-1,-1 0 1,0 0-1,1 1 0,-1-1 1,0 0-1,1 0 1,-1 0-1,1 0 0,-1 0 1,0 1-1,1-1 1,-1 0-1,1 0 0,-1 0 1,1 0-1,-1 0 1,0 0-1,1 0 0,-1 0 1,1 0-1,-1 0 1,0-1-1,1 1 0,20-8-9415,-4-8-3147</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15.913"/>
    </inkml:context>
    <inkml:brush xml:id="br0">
      <inkml:brushProperty name="width" value="0.025" units="cm"/>
      <inkml:brushProperty name="height" value="0.025" units="cm"/>
    </inkml:brush>
  </inkml:definitions>
  <inkml:trace contextRef="#ctx0" brushRef="#br0">90 246 18481,'0'0'5974,"-10"2"-2979,9-2-2977,-5 1 460,0 1 0,-1 0 1,1-1-1,0 2 0,0-1 0,-10 6 1,14-6-410,0-1 1,0 1 0,1-1-1,-1 1 1,0 0 0,1 0-1,-1-1 1,1 1 0,-1 0 0,1 0-1,0 1 1,0-1 0,0 0-1,0 0 1,0 1 0,1-1-1,-1 0 1,0 1 0,1-1-1,0 0 1,0 1 0,0-1 0,0 1-1,0-1 1,0 0 0,0 1-1,2 3 1,-1-4-70,0 0 0,0 1 0,0-1 0,1 0 0,-1 0 0,1 0 0,-1-1 0,1 1 0,0 0 0,0 0 0,0-1 0,0 1 0,0-1 0,0 0 0,0 0 0,0 0 0,0 0 0,1 0 0,-1 0 0,0 0 0,1-1 0,-1 1 0,1-1 0,-1 1 0,0-1 0,1 0 0,3-1 0,0 2 0,-1-1 0,0 0 0,1-1 0,-1 1 0,0-1 0,0 0 0,0 0 0,0-1 0,0 1 0,0-1 0,0 0 0,6-4 0,37-41-23,-45 44 17,-1-1 0,1 1 0,0-1 0,-1 0 0,0 0 0,0 0 0,0 0 0,-1 0 0,1 0 0,-1-1 0,0 1 0,1-8 0,-6 10-221,-7 8 166,-6 11 92,13-13-7,0 1 0,0 0 0,0 1 0,1-1 0,0 1-1,0-1 1,0 1 0,1 0 0,0 0 0,0 0 0,1 0-1,-1 1 1,1-1 0,0 8 0,2-13-24,-1 0 0,1-1 0,-1 1 0,1 0 0,0 0 0,-1-1 0,1 1 0,0 0 0,0-1 0,-1 1 0,1-1 0,0 1 0,0-1 0,0 1 0,0-1 0,0 0 0,0 1 0,0-1 0,0 0 0,0 0 0,0 0 0,0 0 0,0 0 0,0 0 0,0 0 0,0 0 0,0 0 0,0 0 0,-1-1 0,1 1 0,0 0 0,2-1 0,32-10 0,-17 0-141,0-1 0,-1-1 0,-1 0 0,0-2 0,-1 0 0,0 0 0,-1-2 0,-1 1 0,-1-2 0,0 0 0,16-34 0,-27 50 55,1-1 0,-1 1 0,0-1 0,-1 1 1,1-1-1,0 1 0,-1-1 0,1 0 0,-1 1 1,0-1-1,0 1 0,0-6 0,0 7 89,0 1 0,-1 0 0,1 0 0,0-1 0,0 1-1,0 0 1,0 0 0,-1 0 0,1-1 0,0 1 0,0 0 0,0 0 0,-1 0-1,1-1 1,0 1 0,0 0 0,0 0 0,-1 0 0,1 0 0,0 0 0,0 0-1,-1 0 1,1-1 0,0 1 0,-1 0 0,1 0 0,0 0 0,0 0-1,-1 0 1,1 0 0,0 0 0,0 0 0,-1 1 0,1-1 0,0 0 0,-1 0-1,1 0 1,-19 14 465,6 0-314,1 1 1,1 0-1,0 1 0,1 0 1,1 1-1,0 0 1,-10 29-1,14-32-63,1 0-1,0 0 1,1 1-1,0-1 1,1 0-1,1 1 1,0 0-1,1-1 1,1 1-1,4 22 1,-5-35-91,0-1 0,0 0 0,1 1 0,-1-1 0,1 0 0,-1 1 0,1-1 0,-1 0 0,1 0 0,0 0 0,0 1 0,0-1 0,0 0 0,0 0 0,0 0 0,0 0 0,0 0 0,0-1 0,0 1 0,0 0 0,0 0 0,1-1 0,-1 1 0,0-1 0,0 1 0,1-1 0,-1 0 0,1 1 0,-1-1 0,0 0 0,1 0 0,-1 0 0,0 0 0,1 0 0,-1 0 0,1 0 0,-1 0 0,0-1 0,1 1 0,-1-1 0,0 1 0,1-1 0,-1 1 0,0-1 0,0 0 0,0 1 0,3-3 0,3-1 0,0-1 0,1 1 0,-1-2 0,-1 1 0,1-1 0,7-8 0,9-17 0,-2 0 0,0-2 0,-3 0 0,0-1 0,-3-1 0,-1 0 0,-1-1 0,16-75 0,-25 83 0,-4 27 0,0 1 0,0-1 0,1 1 0,-1 0 0,0-1 0,0 1 0,0-1 0,0 1 0,0-1 0,1 1 0,-1-1 0,0 1 0,0-1 0,0 1 0,0 0 0,0-1 0,0 1 0,0-1 0,-1 1 0,1-1 0,0 1 0,0-1 0,0 1 0,0 0 0,-1-1 0,1 1 0,0-1 0,0 1 0,-1 0 0,1-1 0,0 1 0,0 0 0,-1-1 0,1 1 0,-1 0 0,1-1 0,0 1 0,-1 0 0,-4 4 0,-1 2 0,1 1 0,0 0 0,1 0 0,0 0 0,0 0 0,0 1 0,1-1 0,0 1 0,0 0 0,1 0 0,0 0 0,1 0 0,-1 11 0,-1 15 0,1 62 0,2-91 0,1 0 0,-1 0 0,1 0 0,0 0 0,0-1 0,0 1 0,1 0 0,0-1 0,0 1 0,0-1 0,0 1 0,1-1 0,3 5 0,-5-8 0,1 0 0,-1 1 0,1-1 0,-1 0 0,1 0 0,0 0 0,0 0 0,-1 0 0,1 0 0,0 0 0,0-1 0,0 1 0,0-1 0,0 1 0,0-1 0,0 0 0,0 0 0,0 0 0,0 0 0,0 0 0,0 0 0,0-1 0,0 1 0,-1 0 0,1-1 0,0 0 0,0 1 0,0-1 0,0 0 0,-1 0 0,1 0 0,0 0 0,-1 0 0,1-1 0,1-1 0,5-2 0,-1 0 0,0-1 0,0 0 0,0 0 0,-1 0 0,0-1 0,0 0 0,-1 0 0,1-1 0,-2 1 0,8-15 0,-12 21 0,0 1 0,0 0 0,0 0 0,0-1 0,0 1 0,0 0 0,0-1 0,-1 1 0,1 0 0,0 0 0,0-1 0,0 1 0,0 0 0,0 0 0,0-1 0,-1 1 0,1 0 0,0 0 0,0 0 0,0-1 0,-1 1 0,1 0 0,0 0 0,0 0 0,0 0 0,-1-1 0,1 1 0,0 0 0,0 0 0,-1 0 0,1 0 0,0 0 0,-1 0 0,1 0 0,0 0 0,0 0 0,-1 0 0,1 0 0,0 0 0,0 0 0,-1 0 0,1 0 0,0 0 0,-1 0 0,1 0 0,0 0 0,-1 1 0,-14 2 0,11-1 0,-1 1 0,1 0 0,0 0 0,0 0 0,0 0 0,1 1 0,-1-1 0,1 1 0,0 0 0,0 0 0,0 0 0,0 1 0,1-1 0,0 1 0,-3 7 0,4-11 0,0 1 0,1 0 0,-1-1 0,0 1 0,1 0 0,0 0 0,-1 0 0,1 0 0,0-1 0,0 1 0,0 0 0,0 0 0,0 0 0,0 0 0,1-1 0,-1 1 0,1 0 0,-1 0 0,1 0 0,-1-1 0,1 1 0,0 0 0,0-1 0,0 1 0,0-1 0,0 1 0,0-1 0,1 0 0,-1 1 0,0-1 0,1 0 0,-1 0 0,1 0 0,-1 0 0,1 0 0,0 0 0,-1 0 0,1 0 0,0-1 0,0 1 0,-1-1 0,1 1 0,2-1 0,7 2 0,-1-2 0,0 1 0,1-1 0,-1-1 0,1 0 0,-1 0 0,0-1 0,18-6 0,21-3 0,-48 11 0,1 0 0,-1-1 0,0 1 0,0 0 0,0 1 0,0-1 0,0 0 0,0 0 0,0 0 0,0 1 0,0-1 0,1 0 0,-1 1 0,0-1 0,0 1 0,-1-1 0,1 1 0,0 0 0,0-1 0,0 1 0,0 0 0,0-1 0,-1 1 0,1 0 0,0 0 0,-1 0 0,1 0 0,-1 0 0,2 1 0,-1 0 0,0 0 0,0-1 0,0 1 0,1 0 0,-1-1 0,0 1 0,1-1 0,0 0 0,-1 1 0,1-1 0,0 0 0,3 2 0,-2-2-122,-1 0 1,1 0-1,-1 0 1,1 0-1,0 0 0,0 0 1,-1-1-1,1 1 1,0-1-1,0 0 0,0 0 1,-1 0-1,1 0 1,0-1-1,0 1 0,-1-1 1,6-1-1,-6 1-97,-1-1 1,1 0-1,-1 0 0,1 0 0,-1 0 0,0 0 0,0 0 0,0 0 0,0 0 1,0 0-1,0 0 0,0 0 0,-1-1 0,0 1 0,1 0 0,-1-1 0,0 1 1,0 0-1,0 0 0,0-1 0,-1-3 0,-2-25-6043,-6-6-2541</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16.252"/>
    </inkml:context>
    <inkml:brush xml:id="br0">
      <inkml:brushProperty name="width" value="0.025" units="cm"/>
      <inkml:brushProperty name="height" value="0.025" units="cm"/>
    </inkml:brush>
  </inkml:definitions>
  <inkml:trace contextRef="#ctx0" brushRef="#br0">1 0 17873,'0'0'14894</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2:41.735"/>
    </inkml:context>
    <inkml:brush xml:id="br0">
      <inkml:brushProperty name="width" value="0.025" units="cm"/>
      <inkml:brushProperty name="height" value="0.025" units="cm"/>
    </inkml:brush>
  </inkml:definitions>
  <inkml:trace contextRef="#ctx0" brushRef="#br0">7526 771 8040,'0'0'58,"2"-10"54,1-1-150,14-64 1971,-16 72-1845,-1-1 0,1 1 0,-1 0 0,0-1 0,0 1 0,0 0 0,0-1 0,-1 1 0,1 0 0,-1 0 0,0 0 0,0-1 0,0 1 0,0 0 0,-1 0 0,1 0 0,-1 0 0,0 1 0,1-1 0,-5-4 0,-6 0-64,0 2 0,-1 0 0,1 0 0,-1 1 0,0 0 0,0 1 0,-1 1 0,1 0 0,-18 0 0,5 0-24,-243-28-96,-418-58 491,1-3 1541,-3 33-1658,123 11-309,-315-61-304,115 10 343,-4 54 212,544 47 354,-367 50-1,475-32-690,1 4 0,1 5-1,1 6 1,-201 91 0,276-107 63,1 1 0,0 2 0,2 2 0,1 1 0,1 2 0,-42 44 0,62-56 48,1 0 0,1 1 0,1 0 0,0 2 0,1-1 0,1 1 0,1 1 0,0-1-1,2 2 1,0-1 0,2 1 0,0 0 0,1 0 0,1 0 0,0 26 0,3-28 41,1 1 1,1-1-1,0-1 1,2 1-1,0 0 1,1-1-1,1 0 1,1 0-1,14 29 1,-7-24-1,1 0 0,0-1 0,2-1 0,0 0 0,1-1 0,25 20 0,6-1 1,1-3 0,2-2 0,1-2 0,2-3 0,76 30 1,33 2-32,3-6 1,2-8-1,305 44 1,535-10 14,1165-53 1550,-1750-29-1191,773-29 268,-8-85-525,-1182 114-121,103-13 9,-1-5 0,190-59 1,-285 73-9,0-1 1,-1 0 0,1-1 0,-1 0 0,-1-1 0,1-1 0,-2 0-1,20-18 1,-28 23 1,1-1 0,0 1 0,-1-1-1,0 0 1,0 0 0,0 0-1,-1 0 1,0-1 0,0 1 0,0 0-1,0-1 1,-1 0 0,0 1 0,0-1-1,-1 0 1,0 0 0,0 0 0,0 1-1,0-1 1,-1 0 0,0 0-1,0 1 1,-1-1 0,0 1 0,-3-9-1,-3-2 28,-1 1 0,0-1 0,-1 1 0,-1 1 0,0 0 0,-1 1-1,-1 0 1,0 0 0,-21-14 0,-144-91 344,175 115-370,-451-232 335,-21 32-32,344 149-225,-669-241 32,603 238-162,-2 8 0,-242-26 0,-224 36-1739,215 40-2455,31 6-3265</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3:13.890"/>
    </inkml:context>
    <inkml:brush xml:id="br0">
      <inkml:brushProperty name="width" value="0.025" units="cm"/>
      <inkml:brushProperty name="height" value="0.025" units="cm"/>
    </inkml:brush>
  </inkml:definitions>
  <inkml:trace contextRef="#ctx0" brushRef="#br0">2124 72 12107,'-149'-14'2372,"0"7"0,-270 22 1,296-4-1978,-152 19-159,229-22-163,0 2 0,0 2 0,-83 35 0,92-29 8,0 2 1,1 1-1,1 1 0,1 2 0,1 2 1,1 1-1,1 1 0,2 2 1,1 1-1,-31 44 0,33-37-65,3 2 1,1 0-1,1 1 0,3 1 1,2 1-1,1 1 0,2 0 0,2 0 1,-5 55-1,10-51-4,2 0 0,2 0 0,3 0 0,1 0-1,3 0 1,20 87 0,-17-105-4,1-1 1,2 0-1,1 0 0,2-1 0,0 0 0,2-2 1,1 0-1,1 0 0,1-2 0,1 0 0,38 34 1,-23-31 12,1 0 0,1-3 0,1-1 0,2-1 0,0-3 0,1-1 0,0-2 1,1-2-1,1-1 0,1-3 0,64 7 0,-43-9 5,0-4 0,0-3-1,1-2 1,-1-4 0,0-2-1,0-3 1,76-22 0,-47 2-11,-2-4 0,-1-4 0,-3-4 1,94-60-1,-46 15 35,213-181 0,-106 40 48,-209 190-78,-1 0 0,-2-2 0,-1-2 0,35-68-1,-57 94-3,0-1-1,-2 0 0,0-1 1,-1 1-1,0-1 0,-2 0 1,0 0-1,0-26 0,-3 32 34,0-1 0,-1 0 0,-1 1 0,0-1 0,-1 1 0,-1 0 0,0 0 0,0 0 0,-1 0 0,0 1 0,-1-1-1,-15-19 1,-4-1 74,-2 2-1,-1 1 0,-2 1 1,0 1-1,-2 2 0,-1 1 0,-62-34 1,28 23 8,-1 4 1,-2 2 0,-95-25 0,59 28 124,-1 4 0,-169-12 0,-222 26 567,388 13-571,0 4 1,1 5 0,0 4-1,1 6 1,-144 50 0,221-62-275,-1 1 0,2 1 0,0 2 0,0 1 0,2 1 0,0 2 0,1 0 0,1 2 1,1 1-1,1 1 0,2 1 0,0 1 0,1 1 0,2 0 0,1 2 0,1 0 0,1 1 0,-19 54 0,18-29-552,2 1-1,2 1 1,3 0-1,2 1 0,3 0 1,3 0-1,2 0 1,2 0-1,3 0 0,23 105 1,21 8-4503</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7:04.320"/>
    </inkml:context>
    <inkml:brush xml:id="br0">
      <inkml:brushProperty name="width" value="0.025" units="cm"/>
      <inkml:brushProperty name="height" value="0.025" units="cm"/>
    </inkml:brush>
  </inkml:definitions>
  <inkml:trace contextRef="#ctx0" brushRef="#br0">135 1220 16560,'-96'333'692,"83"-264"-555,2 1 1,-3 131 0,14-197-101,0 0 0,0 0-1,0 0 1,1 0 0,-1 0 0,1 0 0,0-1 0,0 1 0,1 0 0,-1 0 0,3 4 0,-4-8-12,1 1 0,-1 0 1,1-1-1,-1 1 0,1-1 1,0 1-1,-1-1 0,1 1 1,0-1-1,-1 0 0,1 1 1,0-1-1,-1 0 1,1 1-1,0-1 0,0 0 1,-1 0-1,1 0 0,0 0 1,0 0-1,0 0 0,-1 0 1,2 0-1,1-1 55,0 1 0,-1-1 0,1 0 0,-1-1 1,0 1-1,1 0 0,-1-1 0,0 1 0,0-1 0,4-2 0,14-17 517,-1-1 0,0-1 0,21-34 0,-15 20-214,183-260 914,189-265-470,30 19-3357,-210 291-4180,-118 131-438</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3:29.919"/>
    </inkml:context>
    <inkml:brush xml:id="br0">
      <inkml:brushProperty name="width" value="0.025" units="cm"/>
      <inkml:brushProperty name="height" value="0.025" units="cm"/>
    </inkml:brush>
  </inkml:definitions>
  <inkml:trace contextRef="#ctx0" brushRef="#br0">0 85 12716,'0'0'4959,"10"-7"-4761,-4 2-166,-2 2-16,0 0 0,0 0 0,0 0 0,1 1 0,-1-1 0,1 1 0,-1 0 0,1 0 0,0 1 0,0-1 0,0 1 0,0 0 0,0 1 0,0-1 0,0 1 0,6 0 0,370 59 64,516-22 975,-576-33 138,2334-32-126,1430-46-597,-3932 77-446,-44 0 36,177-17 0,-276 12-139,29-4 260,-37 6-238,-1-1 0,0 1 0,1 0 0,-1-1 0,1 1 0,-1-1 1,0 1-1,1-1 0,-1 0 0,0 0 0,1 0 0,-1 1 1,0-1-1,0 0 0,0 0 0,0-1 0,0 1 0,0 0 1,1-2-1,-2 3-121,0-1 1,0 1-1,0 0 1,0 0-1,0-1 1,0 1-1,0 0 1,0 0-1,0 0 1,0-1-1,0 1 1,0 0-1,0 0 1,0-1-1,0 1 1,0 0-1,0 0 1,-1 0-1,1-1 1,0 1-1,0 0 1,0 0-1,0 0 1,0 0-1,-1-1 1,1 1-1,0 0 1,0 0-1,0 0 1,-1 0-1,1 0 1,0 0-1,0 0 1,0-1-1,-1 1 1,1 0-1,0 0 1,0 0-1,-1 0 1,1 0-1,0 0 1,0 0-1,-1 0 1,-8-2-11466</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3:37.837"/>
    </inkml:context>
    <inkml:brush xml:id="br0">
      <inkml:brushProperty name="width" value="0.025" units="cm"/>
      <inkml:brushProperty name="height" value="0.025" units="cm"/>
    </inkml:brush>
  </inkml:definitions>
  <inkml:trace contextRef="#ctx0" brushRef="#br0">0 111 9577,'10'-3'699,"43"-15"303,1 4 0,0 1-1,92-9 1,183 1 978,-271 19-1726,829 24 1872,-210 4-1065,-207-31-869,588 17 822,20 6 183,1-62-909,414-3 1826,-1416 51-1771,0 3 1,0 3 0,-1 4 0,132 41-1,-186-49-322,0-2 0,23 3 0,-13-3-2157,-1 2-3670,-20-2-3189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02.635"/>
    </inkml:context>
    <inkml:brush xml:id="br0">
      <inkml:brushProperty name="width" value="0.025" units="cm"/>
      <inkml:brushProperty name="height" value="0.025" units="cm"/>
    </inkml:brush>
  </inkml:definitions>
  <inkml:trace contextRef="#ctx0" brushRef="#br0">121 94 4644,'-8'-4'3161,"1"1"-2565,0-1 30,1 1-1,-2 0 1,1 0 0,0 1-1,0 0 1,-1 0-1,1 0 1,-1 1 0,0 0-1,1 1 1,-13 0-1,20 0-577,-1 1 0,1-1 0,0 0-1,-1 0 1,1 0 0,0 1 0,-1-1 0,1 0-1,0 0 1,-1 1 0,1-1 0,0 0-1,0 0 1,-1 1 0,1-1 0,0 0-1,0 1 1,0-1 0,0 1 0,-1-1 0,1 0-1,0 1 1,0-1 0,0 0 0,0 1-1,0-1 1,0 1 0,0-1 0,0 0-1,0 1 1,0-1 0,0 1 0,0-1-1,0 0 1,1 1 0,-1-1 0,0 0 0,0 1-1,0-1 1,0 0 0,1 1 0,-1-1-1,0 0 1,0 1 0,1-1 0,-1 0-1,0 1 1,0-1 0,1 0 0,-1 0 0,0 0-1,1 1 1,-1-1 0,1 0 0,-1 0-1,0 0 1,1 0 0,-1 0 0,0 1-1,1-1 1,0 0 0,23 14 1330,4-6-694,0-2 0,1 0 0,55 3 0,92-8-484,-97-1-34,371-26 730,-20-1 968,581 88-432,-423-12-1423,-458-41-5,433 18 11,-422-27-11,278-38 0,-210 1 80,-64 9 117,1 6 1,198-5 0,-240 30 289,108-4 1997,-210-1-2411,-7-1-352,-9-3-1038,14 7 1249,-19-14-5009,9 2-1391,3-7-9236</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25.430"/>
    </inkml:context>
    <inkml:brush xml:id="br0">
      <inkml:brushProperty name="width" value="0.025" units="cm"/>
      <inkml:brushProperty name="height" value="0.025" units="cm"/>
    </inkml:brush>
  </inkml:definitions>
  <inkml:trace contextRef="#ctx0" brushRef="#br0">38 198 12107,'-14'7'7886,"-2"25"-5025,14-25-2782,0 0 0,1 0 1,0 1-1,0-1 0,0 14 0,2-19-37,0-1 1,0 1-1,0-1 1,0 0-1,0 0 1,0 1-1,0-1 1,0 0-1,0 0 1,1 0-1,-1 0 1,0 0-1,1 0 1,-1-1-1,1 1 1,-1 0-1,1-1 1,-1 1-1,1-1 1,-1 1-1,1-1 1,0 0-1,-1 0 1,1 0 0,0 0-1,-1 0 1,1 0-1,-1 0 1,3-1-1,54-5 813,-40 1-802,1 0 1,-1-2-1,0 0 0,-1-1 1,0-1-1,20-13 0,-26 15 35,1-1 0,-1-1-1,-1 0 1,1 0-1,-2-1 1,1-1-1,-1 0 1,-1 0-1,10-16 1,-18 27-56,1-1-1,-1 0 1,1 0-1,0 1 1,-1-1 0,1 0-1,-1 0 1,0 0-1,1 0 1,-1 1 0,0-1-1,1 0 1,-1 0 0,0 0-1,0 0 1,0 0-1,0 0 1,0 0 0,0 0-1,0 0 1,0 0 0,0 0-1,-1 1 1,1-1-1,0 0 1,0 0 0,-1-1-1,0 2-20,-1 0 1,1 0-1,0 1 0,0-1 0,0 1 0,0-1 0,0 1 1,0-1-1,0 1 0,0-1 0,1 1 0,-1 0 1,0 0-1,0-1 0,0 1 0,1 0 0,-1 0 0,0 0 1,1 0-1,-1 0 0,1 0 0,-1 2 0,-5 6 158,1 1 0,0 0-1,1 0 1,0 0-1,0 0 1,1 1 0,1-1-1,0 1 1,0 0-1,1 0 1,1 16 0,0-25-141,0-1 0,0 1 0,0-1 0,0 1 1,1-1-1,-1 1 0,1 0 0,-1-1 1,1 0-1,0 1 0,-1-1 0,1 1 0,0-1 1,0 0-1,0 1 0,0-1 0,0 0 1,0 0-1,1 0 0,-1 0 0,0 0 0,1 0 1,1 1-1,1 0 69,0-1 0,1 1 0,-1-1 0,0 0 0,0-1 0,0 1 0,0-1 0,1 1 0,4-2-1,2 1 83,1-2-1,-1 1 0,0-1 0,0-1 0,0 0 0,15-7 0,-6 0-178,0-1 0,-1-1 0,0-1 0,20-18 0,-33 26 0,1 0 0,-1-1 0,-1 0 0,1 0 0,-1-1 0,0 0 0,-1 0 0,0 0 0,0 0 0,0 0 0,-1-1 0,0 0 0,0 0 0,2-14 0,-4 22 0,-1-1 0,0 1 0,0-1 0,0 1 0,0-1 0,0 1 0,0-1 0,0 1 0,0-1 0,0 0 0,0 1 0,0-1 0,0 1 0,0-1 0,0 1 0,0-1 0,-1 1 0,1-1 0,0 1 0,0 0 0,-1-1 0,1 1 0,0-1 0,-1 1 0,1-1 0,0 1 0,-1 0 0,1-1 0,-1 1 0,1 0 0,-1-1 0,-15 6 0,-13 23 0,26-23 0,0 0 0,0 1 0,1-1 0,0 1 0,0 0 0,0 0 0,0-1 0,1 1 0,-1 7 0,2-12 0,0 1 0,0-1 0,0 1 0,1 0 0,-1-1 0,0 1 0,1-1 0,-1 1 0,1 0 0,-1-1 0,1 1 0,0-1 0,-1 0 0,1 1 0,0-1 0,0 0 0,0 1 0,0-1 0,0 0 0,1 0 0,-1 0 0,0 0 0,0 0 0,1 0 0,-1 0 0,1 0 0,-1-1 0,1 1 0,-1 0 0,1-1 0,-1 1 0,1-1 0,-1 0 0,1 0 0,0 1 0,-1-1 0,3 0 0,6 1 0,-1-1 0,0 0 0,0 0 0,1-1 0,-1 0 0,0-1 0,0 1 0,0-2 0,0 1 0,-1-2 0,1 1 0,-1-1 0,1 0 0,-1-1 0,0 1 0,-1-2 0,1 1 0,-1-1 0,0 0 0,-1-1 0,1 0 0,-1 0 0,-1 0 0,1 0 0,6-14 0,-11 19 0,0 1 0,0-1 0,-1 1 0,1-1 0,-1 0 0,1 1 0,-1-1 0,1 0 0,-1 1 0,0-1 0,0 0 0,0 1 0,0-4 0,-1 4 0,1 1 0,0-1 0,0 1 0,0-1 0,-1 1 0,1-1 0,0 1 0,-1-1 0,1 1 0,0 0 0,-1-1 0,1 1 0,-1-1 0,1 1 0,-1 0 0,1 0 0,-1-1 0,1 1 0,-1 0 0,1 0 0,-1-1 0,1 1 0,-1 0 0,1 0 0,-1 0 0,1 0 0,-2 0 0,-1 0 0,1 0 0,-1 1 0,0-1 0,0 1 0,0 0 0,1-1 0,-1 1 0,0 1 0,1-1 0,-1 0 0,0 1 0,1-1 0,0 1 0,-3 2 0,-3 2 0,1 0 0,0 1 0,1 1 0,0-1 0,0 1 0,0 0 0,1 0 0,0 0 0,1 1 0,0 0 0,0 0 0,1 0 0,-3 10 0,6-18 0,0 0 0,0 0 0,0 0 0,0 0 0,0 0 0,0 0 0,1 0 0,-1 0 0,0 0 0,0 0 0,1 0 0,-1 0 0,1 0 0,-1 0 0,1 0 0,-1 0 0,1 0 0,-1 0 0,1 0 0,0-1 0,0 1 0,-1 0 0,1 0 0,0-1 0,0 1 0,0-1 0,0 1 0,0-1 0,0 1 0,0-1 0,0 1 0,0-1 0,0 0 0,0 1 0,1-1 0,45 2 0,-36-2 0,28-2 0,54-9 0,-56 5 0,56-1 0,-92 7 0,0 0 0,-1 0 0,1 0 0,0 0 0,-1 0 0,1 0 0,0 0 0,-1 0 0,1 0 0,0 0 0,-1 0 0,1 0 0,-1 1 0,1-1 0,0 0 0,-1 0 0,1 1 0,-1-1 0,1 0 0,-1 1 0,1-1 0,-1 1 0,1-1 0,-1 1 0,1-1 0,-1 1 0,1-1 0,-1 1 0,0-1 0,1 1 0,-1 0 0,0-1 0,0 1 0,1 0 0,-1-1 0,0 1 0,0 1 0,-7 23 0,-2-13 0,23-37 0,-4 8 0,0 0 0,-2-1 0,0 0 0,7-26 0,-8 23 0,1 0 0,18-35 0,-24 54-77,-1 0 0,1 0 0,0 0-1,1 1 1,-1-1 0,0 1 0,0-1 0,1 1 0,-1 0 0,1 0 0,-1 0-1,1 0 1,-1 0 0,1 1 0,-1-1 0,1 1 0,0 0 0,-1-1 0,1 1-1,0 1 1,-1-1 0,5 1 0,63 11-4246,-62-10 3395</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3:46.932"/>
    </inkml:context>
    <inkml:brush xml:id="br0">
      <inkml:brushProperty name="width" value="0.025" units="cm"/>
      <inkml:brushProperty name="height" value="0.025" units="cm"/>
    </inkml:brush>
  </inkml:definitions>
  <inkml:trace contextRef="#ctx0" brushRef="#br0">2167 149 6822,'-19'-2'278,"0"0"0,0-2-1,1 0 1,-1-1-1,1-1 1,0 0 0,1-2-1,-1 0 1,1-1-1,-29-20 1,31 19-248,0 2-1,0 0 1,-1 1-1,0 0 1,0 1-1,0 1 1,-1 1-1,0 0 1,0 1 0,0 1-1,0 1 1,-1 0-1,1 1 1,0 1-1,-23 4 1,-26 6 619,0 4 0,-101 35 0,99-27 70,-170 47 1005,-101 33 534,305-91-2203,1 2-1,0 2 0,1 1 1,1 1-1,1 2 0,0 1 0,2 1 1,0 2-1,-36 40 0,50-48-58,0 2 0,2 0 0,0 0-1,0 1 1,2 0 0,0 1 0,-8 28 0,13-32 4,1-1 1,1 1 0,0-1-1,2 1 1,-1 0 0,2 0 0,0 0-1,1 0 1,1 0 0,0-1 0,5 17-1,-1-11-14,2-1 1,0 0-1,1 0 0,1 0 0,1-1 0,1-1 1,0 0-1,2-1 0,0 0 0,0-1 0,2 0 0,17 12 1,-2-2 52,2-3 1,0 0 0,2-3 0,0 0-1,61 22 1,-23-16 5,1-4-1,1-3 1,1-4-1,0-3 1,1-3-1,0-3 1,0-4 0,0-3-1,114-16 1,-51-6-43,-1-7 1,-2-5 0,-1-6-1,163-73 1,-252 94-2,0-1 0,-2-3 0,0-1-1,-2-2 1,53-44 0,-83 61 70,-1-1 0,-1-1 0,0 0 0,0-1 0,-1 1 0,-1-2 0,0 0 0,-1 0 0,0 0 0,-1-1-1,-1 0 1,0-1 0,-1 1 0,-1-1 0,0 0 0,-1 0 0,-1 0 0,-1 0 0,0-1 0,-2-25 0,-2 27 42,0 1-1,0 1 1,-1-1 0,-1 0-1,-1 1 1,0 0 0,0 0-1,-1 1 1,-1-1 0,0 1 0,-1 1-1,0 0 1,0 0 0,-1 1-1,-13-10 1,-8-5-11,-1 1-1,0 2 1,-2 1 0,-48-22-1,9 11-38,0 4 0,-2 3 0,-1 3 0,-1 4 0,-88-10-1,35 14 396,0 6 0,-174 11 0,228 3-449,1 3-1,0 3 1,1 3-1,1 4 1,0 3 0,2 3-1,0 3 1,2 3-1,-72 45 1,80-38-775,2 3 0,1 3 0,3 2-1,1 2 1,-82 98 0,20 6-2890,12 2-1902</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3:59.737"/>
    </inkml:context>
    <inkml:brush xml:id="br0">
      <inkml:brushProperty name="width" value="0.025" units="cm"/>
      <inkml:brushProperty name="height" value="0.025" units="cm"/>
    </inkml:brush>
  </inkml:definitions>
  <inkml:trace contextRef="#ctx0" brushRef="#br0">241 0 12172,'0'0'2146,"-2"8"-1890,0-5-240,2-1 0,-1 1 0,0 0 0,0-1 0,1 1 0,-1 0 0,1 0 0,0 0 0,0-1 0,0 1 0,1 5 0,0-5 46,1 1 0,0 0 1,-1-1-1,1 0 0,0 1 1,1-1-1,-1 0 0,0 0 0,1 0 1,0 0-1,4 3 0,13 10 67,1 0-1,0-2 0,1-1 0,1 0 1,0-2-1,0 0 0,1-2 0,1 0 1,-1-2-1,1-1 0,37 5 1,27-2 194,174-4 1,-211-6-210,427-28 361,-243 11-320,-78 7-89,512-25 68,-455 34-87,240 28 0,-338-15 1816,-368-28-1376,64 1-771,71 11 200,-1052-14-121,363 102 391,292-20-131,254-42-45,247-18-90,17 1-387,20 1-101,117 9-60,0-6 1,154-12-1,286-46-69,-254 17 736,491-12 536,-301 22-371,-467 20-166,53-2 74,138-25 0,-228 25-53,-19 2 243,-27 1 244,-77 4-1412,-196 28 1,-108 47-5876,181-27-1859</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5:02.122"/>
    </inkml:context>
    <inkml:brush xml:id="br0">
      <inkml:brushProperty name="width" value="0.025" units="cm"/>
      <inkml:brushProperty name="height" value="0.025" units="cm"/>
    </inkml:brush>
  </inkml:definitions>
  <inkml:trace contextRef="#ctx0" brushRef="#br0">1 151 12908,'186'14'1553,"250"-11"-1,186-46 468,90-3-1732,417 54-213,-327 4 59,903-11 2246,-1660-1-2349,17 1-19,1-2 1,-1-3-1,97-20 1,-156 24-156,-1-1 1,1 0 0,0 0 0,-1 0 0,1 0 0,-1 0 0,1 0 0,-1-1 0,0 0 0,0 1-1,1-1 1,-1 0 0,2-2 0,-4 3-103,1 0 0,0 0 1,-1 0-1,1-1 0,-1 1 0,1 0 0,-1 0 0,0 0 0,1-1 1,-1 1-1,0 0 0,0 0 0,0-1 0,0 1 0,0 0 0,0-1 1,0 1-1,-1 0 0,1-3 0,-11-20-6460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5:05.890"/>
    </inkml:context>
    <inkml:brush xml:id="br0">
      <inkml:brushProperty name="width" value="0.025" units="cm"/>
      <inkml:brushProperty name="height" value="0.025" units="cm"/>
    </inkml:brush>
  </inkml:definitions>
  <inkml:trace contextRef="#ctx0" brushRef="#br0">4133 430 10794,'-13'-5'1084,"-118"-47"-52,-2 6 0,-260-53 0,-301-5-477,354 55 1368,135 16-1427,-272-9 0,362 43-306,0 4-1,1 5 1,0 6-1,0 4 1,-181 57-1,201-45-72,2 5-1,-146 79 1,192-89-21,2 1-1,0 3 1,2 1 0,2 2-1,1 2 1,-58 69 0,84-88-116,1 0 1,1 1 0,0 0-1,1 1 1,1 0-1,1 0 1,1 1-1,1 0 1,-6 29-1,10-37 16,1 2 0,0-1 1,0 0-1,1 0 0,1 0 0,0 0 0,1 0 0,1 0 0,0 0 0,0-1 0,1 1 0,1-1 0,0 0 0,1 0 0,0 0 0,9 11 0,2-2 8,0 0-1,2-1 1,0-1-1,2-1 1,0-1 0,1-1-1,0 0 1,38 18-1,12 1-29,122 42-1,-48-31 71,2-6 0,259 35 0,313-10 39,-659-61-79,1430 23 300,-1132-45-259,404-73 1,-738 87-46,177-40 1,-182 38 63,0 0 1,-1-2-1,0 0 1,0-1 0,-1-1-1,0-1 1,28-22 0,-40 27 8,0 1 0,0-1 1,-1-1-1,0 1 1,0-1-1,0 0 0,-1 0 1,0 0-1,-1 0 1,0-1-1,0 1 0,0-1 1,-1 0-1,2-9 1,-3 5 46,0 0 1,-1-1 0,0 1 0,-1-1 0,0 1-1,-1 0 1,0 0 0,-6-18 0,-4-1 52,-1 1 0,-1 0 0,-1 1 1,-2 1-1,-1 0 0,-24-28 0,-4 2-147,-3 2-1,-2 3 1,-1 2-1,-3 2 0,-75-46 1,11 18 7,-215-96 0,206 115-162,-3 7 1,-1 5-1,-202-36 1,140 47-3608,-369-8 0,313 38-3257</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6:02.981"/>
    </inkml:context>
    <inkml:brush xml:id="br0">
      <inkml:brushProperty name="width" value="0.025" units="cm"/>
      <inkml:brushProperty name="height" value="0.025" units="cm"/>
    </inkml:brush>
  </inkml:definitions>
  <inkml:trace contextRef="#ctx0" brushRef="#br0">1 26 16432,'0'0'2087,"13"-4"-2007,33-4-649,-1 1 1,1 3-1,68 2 1,1127 82 1838,-1131-69-1141,951 90 829,1-32-577,-732-53-203,178 5-25,-1892-9 381,312 3 278,-312-21-631,1351 3-168,16-2-175,50-4-151,0 2 1,50-4 0,-24 3 218,2566-200-680,-1557 203 1228,-2138 65-3494,-6 46 2481,911-88-86,-1114 123-3236,828-91 1041</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6:14.317"/>
    </inkml:context>
    <inkml:brush xml:id="br0">
      <inkml:brushProperty name="width" value="0.025" units="cm"/>
      <inkml:brushProperty name="height" value="0.025" units="cm"/>
    </inkml:brush>
  </inkml:definitions>
  <inkml:trace contextRef="#ctx0" brushRef="#br0">1836 172 7976,'-9'-5'459,"-9"-4"-780,-2 0 1,1 1 0,-1 2-1,0 0 1,0 0 0,-1 2 0,0 1-1,-22-1 1,11 3 637,-15-1 2070,0 2 1,-63 9-1,175-4 74,110-5-1861,596-19 1378,391-43-389,-608 39-1459,554 5-87,-1384 38 126,110-4-87,-1309 15-23,1104-31-43,-971-39 261,1331 38-265,-200-18 220,-234 10-1,438 9-246,0 0 4,0 0 1,0 1-1,1-1 0,-1 1 0,0 0 1,1 1-1,-1 0 0,1 0 0,0 0 1,-9 5-1,14-7-3,1 0 0,-1 1 0,1-1 1,-1 0-1,1 0 0,0 1 0,-1-1 0,1 0 0,0 1 0,-1-1 0,1 0 1,0 1-1,-1-1 0,1 1 0,0-1 0,0 1 0,-1-1 0,1 0 1,0 1-1,0-1 0,0 1 0,0-1 0,0 1 0,-1-1 0,1 1 0,0-1 1,0 1-1,0-1 0,0 1 0,0-1 0,1 1 0,-1-1 0,0 1 1,0-1-1,0 1 0,0-1 0,1 1 0,-1-1 0,0 1 0,0-1 0,1 0 1,-1 1-1,0-1 0,1 1 0,-1-1 0,0 0 0,1 1 0,21 11-436,17 2 365,1-2 0,-1-2 0,2-2 0,45 4 0,170 3-307,-179-13 360,1106 9 329,-830-12-241,1445-9-1257,-1687 5 379,-162 1 849,-74 5 1,38 1 77,-719 44 848,454-19-566,-1010 82 341,11 92-2327,837-76-2495,282-58-230</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6:37.206"/>
    </inkml:context>
    <inkml:brush xml:id="br0">
      <inkml:brushProperty name="width" value="0.025" units="cm"/>
      <inkml:brushProperty name="height" value="0.025" units="cm"/>
    </inkml:brush>
  </inkml:definitions>
  <inkml:trace contextRef="#ctx0" brushRef="#br0">115 92 9577,'-10'-4'1105,"2"1"-862,-50-21 1528,56 23-1624,-1 0 1,1-1 0,-1 1-1,1 0 1,0-1 0,0 0-1,0 1 1,-1-1 0,2 0-1,-1 0 1,0 0 0,0 0-1,1 0 1,-1-1-1,1 1 1,-1 0 0,1-1-1,0 1 1,0-1 0,-1-4-1,2 6-130,1 0-1,-1 0 0,1 0 1,-1 0-1,1 1 0,-1-1 1,1 0-1,0 0 1,-1 0-1,1 1 0,0-1 1,0 1-1,0-1 0,-1 0 1,1 1-1,0-1 0,0 1 1,0 0-1,0-1 0,0 1 1,0 0-1,0-1 1,0 1-1,0 0 0,0 0 1,0 0-1,0 0 0,0 0 1,0 0-1,0 0 0,1 0 1,40 2 476,-39-1-458,29 4 153,0 1-1,36 13 1,21 5-207,83 7-865,193 10 0,182-16 2719,-285-16-604,952 52 417,372 14-1764,806-10 1595,-926-28-1058,-287-8 2216,-1154-29-2578,-18-1-42,0 1 0,0 0-1,-1 0 1,1 1-1,0 0 1,0 0-1,0 1 1,9 2 0,-15-3-32,-1-1 1,0 1 0,0-1 0,0 1-1,0-1 1,0 1 0,0-1 0,0 1-1,0-1 1,0 1 0,0-1 0,-1 1-1,1-1 1,0 0 0,0 1 0,0-1-1,0 1 1,-1-1 0,1 1 0,0-1-1,0 0 1,-1 1 0,1-1-1,0 0 1,-1 1 0,1-1 0,-1 0-1,1 1 1,0-1 0,-1 0 0,1 0-1,-1 1 1,1-1 0,0 0 0,-1 0-1,1 0 1,-1 0 0,1 0 0,-1 0-1,1 0 1,-1 0 0,0 0 0,-22 11-751,11-7-1039,-1 0 0,0-1-1,-24 3 1,-5-5-7394</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7:30.157"/>
    </inkml:context>
    <inkml:brush xml:id="br0">
      <inkml:brushProperty name="width" value="0.025" units="cm"/>
      <inkml:brushProperty name="height" value="0.025" units="cm"/>
    </inkml:brush>
  </inkml:definitions>
  <inkml:trace contextRef="#ctx0" brushRef="#br0">1 315 7815,'0'0'4292,"12"2"-3800,48 8 491,0-3 1,79 0 0,137-15-530,421-53 148,-178 11 1460,685-8-801,2 39-1238,-1014 17 44,2133-10 88,-2305 12-127,43 0 406,81-10 0,-126 8-259,-1-1 0,0-1 0,0 0 1,0-1-1,-1-1 0,1-1 0,-1 0 0,-1-2 0,23-14 1,-20 8 244,-4 4-1964,-3 2-4641,11-6-2890</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7:38.736"/>
    </inkml:context>
    <inkml:brush xml:id="br0">
      <inkml:brushProperty name="width" value="0.025" units="cm"/>
      <inkml:brushProperty name="height" value="0.025" units="cm"/>
    </inkml:brush>
  </inkml:definitions>
  <inkml:trace contextRef="#ctx0" brushRef="#br0">291 175 6502,'-59'-7'1706,"15"3"407,1-2 0,0-2 1,-59-18-1,142 27-621,-18-2-1452,210 1 326,674-15-11,-799 8-216,2205-95 2946,498 105-2449,-2175 16-87,-785-10-548,19 0-6984,108-9 2013</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7:52.106"/>
    </inkml:context>
    <inkml:brush xml:id="br0">
      <inkml:brushProperty name="width" value="0.025" units="cm"/>
      <inkml:brushProperty name="height" value="0.025" units="cm"/>
    </inkml:brush>
  </inkml:definitions>
  <inkml:trace contextRef="#ctx0" brushRef="#br0">14 51 17585,'0'-8'352,"2"-30"1574,-2 33 402,-2 31-1639,9 439 1981,4-143-2057,-26 288 697,-1-1-404,15-581-994,2 0 1,0 0 0,2 0-1,1 0 1,1 0-1,1 0 1,14 36 0,-18-78-10788,-2-11-421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25.805"/>
    </inkml:context>
    <inkml:brush xml:id="br0">
      <inkml:brushProperty name="width" value="0.025" units="cm"/>
      <inkml:brushProperty name="height" value="0.025" units="cm"/>
    </inkml:brush>
  </inkml:definitions>
  <inkml:trace contextRef="#ctx0" brushRef="#br0">0 26 18738,'0'0'8744,"61"-25"-8744,-35 25-1409,-5 3-5414</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7:52.764"/>
    </inkml:context>
    <inkml:brush xml:id="br0">
      <inkml:brushProperty name="width" value="0.025" units="cm"/>
      <inkml:brushProperty name="height" value="0.025" units="cm"/>
    </inkml:brush>
  </inkml:definitions>
  <inkml:trace contextRef="#ctx0" brushRef="#br0">57 166 14542,'-9'-3'2274,"-26"-9"-1425,23 4-315,14 2-119,18-2 4,-19 8-410,180-41 1784,1 9 1,297-15-1,378 38-2298,-782 10 557,991 69 804,6 0 141,-876-69-2129,-195-1 1127,1 0 0,0 0 0,-1 0 0,1 0 0,0 0 0,-1 0 0,1-1 0,-1 1 1,1-1-1,0 1 0,-1-1 0,1 1 0,2-3 0,-4 3 9,0-1 0,-1 1 0,1-1 0,0 1 1,0-1-1,-1 1 0,1-1 0,-1 1 0,1-1 0,0 1 0,-1 0 1,1-1-1,-1 1 0,1 0 0,-1-1 0,1 1 0,-1 0 0,1-1 1,-1 1-1,1 0 0,-1 0 0,0 0 0,1 0 0,-1 0 0,1-1 1,-1 1-1,1 0 0,-1 0 0,0 0 0,1 1 0,-1-1 1,1 0-1,-1 0 0,1 0 0,-2 0 0,-106-6-1515,184 13-10281,-35-7 4041</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7:53.124"/>
    </inkml:context>
    <inkml:brush xml:id="br0">
      <inkml:brushProperty name="width" value="0.025" units="cm"/>
      <inkml:brushProperty name="height" value="0.025" units="cm"/>
    </inkml:brush>
  </inkml:definitions>
  <inkml:trace contextRef="#ctx0" brushRef="#br0">0 9 18706,'0'0'3261,"12"-1"-2262,115-6-291,-1 6 0,242 29 0,-366-28-717,15 3-83,0 0-1,0 1 0,26 10 0,-40-13 71,0 0 0,0 1 0,0 0-1,0-1 1,0 1 0,-1 0 0,1 0-1,-1 1 1,1-1 0,-1 0 0,3 5 0,-4-6 9,0 1 0,0-1 0,-1 1 0,1-1 0,-1 1 0,0-1 0,1 1 0,-1 0 0,0-1 0,0 1 0,0 0 0,0-1 0,0 1 0,0-1 0,0 1 0,-1 0 0,1-1 0,0 1 0,-1-1 0,0 1 0,1-1 0,-1 1 0,0-1 0,-1 3 0,-3 3 18,-1 1 1,0-1-1,0 0 0,0-1 1,-1 1-1,0-1 1,-1-1-1,-11 8 0,-75 38 335,66-37-205,-270 119 3076,145-68-1297,145-61-1992,-28 13 396,35-16-398,0-1 1,-1 0-1,1 1 1,0-1 0,0 1-1,0 0 1,0-1 0,0 1-1,0 0 1,1 0 0,-1 0-1,0 0 1,0-1 0,1 1-1,-1 0 1,0 0-1,1 0 1,-1 0 0,1 1-1,-1-1 1,1 0 0,-1 2-1,7-4-4841,16-11-349,9-15-6890</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7:53.775"/>
    </inkml:context>
    <inkml:brush xml:id="br0">
      <inkml:brushProperty name="width" value="0.025" units="cm"/>
      <inkml:brushProperty name="height" value="0.025" units="cm"/>
    </inkml:brush>
  </inkml:definitions>
  <inkml:trace contextRef="#ctx0" brushRef="#br0">1 597 12107,'0'0'7528,"14"-10"-6002,27-19-661,-2-2 1,68-67-1,74-100-428,-94 99-283,-45 50-108,-27 29-42,1 2 1,24-22-1,-40 39-10,1 1 1,-1 0-1,0-1 0,1 1 0,-1 0 0,0-1 1,1 1-1,-1 0 0,1 0 0,-1-1 0,1 1 1,-1 0-1,1 0 0,-1 0 0,0 0 0,1 0 1,-1 0-1,1 0 0,-1 0 0,1 0 1,-1 0-1,1 0 0,-1 0 0,1 0 0,-1 0 1,1 0-1,-1 0 0,1 0 0,-1 0 0,1 1 1,-1-1-1,1 0 0,-1 0 0,0 1 0,1-1 1,-1 0-1,0 1 0,1-1 0,-1 0 1,0 1-1,1-1 0,-1 0 0,0 1 0,1-1 1,-1 1-1,0-1 0,0 1 0,0-1 0,1 1 1,-1-1-1,0 1 0,0-1 0,0 0 0,0 1 1,0-1-1,0 1 0,0-1 0,0 1 1,0-1-1,0 1 0,0-1 0,-1 1 0,3 44 20,-3-33 49,3 20 70,0 0 1,2-1-1,2 0 0,0 0 1,13 34-1,-13-50-317,0-1-1,1 0 0,0 0 1,1-1-1,12 16 0,-14-21-457,1-1 0,-1 1 1,2-2-1,-1 1 0,1-1 0,0 0 0,0-1 0,0 0 0,11 5 0,20 2-8070</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7:54.474"/>
    </inkml:context>
    <inkml:brush xml:id="br0">
      <inkml:brushProperty name="width" value="0.025" units="cm"/>
      <inkml:brushProperty name="height" value="0.025" units="cm"/>
    </inkml:brush>
  </inkml:definitions>
  <inkml:trace contextRef="#ctx0" brushRef="#br0">64 42 13645,'0'0'3326,"-3"12"-2371,-4 25-405,2 2 0,2-1 0,1 0 0,6 70 0,-1-53-134,-9 109 0,2-132-301,-1 1 0,-2-1 0,-14 41-1,21-73-95,0 0 0,0 0 0,0 0 0,1 0-1,-1 0 1,0 0 0,0-1 0,0 1 0,0 0 0,0 0-1,0 0 1,-1 0 0,1 0 0,0 0 0,0 0-1,0 0 1,0-1 0,0 1 0,0 0 0,0 0-1,0 0 1,0 0 0,0 0 0,0 0 0,0 0-1,0 0 1,0 0 0,0 0 0,0 0 0,-1-1-1,1 1 1,0 0 0,0 0 0,0 0 0,0 0-1,0 0 1,0 0 0,0 0 0,0 0 0,0 0 0,-1 0-1,1 0 1,0 0 0,0 0 0,0 0 0,0 0-1,0 0 1,0 0 0,0 0 0,0 0 0,-1 0-1,1 0 1,0 0 0,0 0 0,-2-20 336,0-27-282,2-15-29,3 0 0,20-119 0,-19 163-33,0-1 1,1 0-1,1 1 1,1 0 0,1 0-1,0 1 1,1 0-1,1 1 1,0 0-1,2 0 1,-1 1 0,2 0-1,27-24 1,-26 30 4,0 0 0,1 2 0,0-1 0,0 2 0,0 0 0,1 1 0,0 1 0,0 0 0,0 1 0,0 0 0,1 2 0,-1 0 0,1 1 0,-1 0 0,22 4 0,-36-4-18,-1 0 0,1 0 0,-1 0 0,1 1 0,0-1 1,-1 0-1,1 1 0,-1-1 0,0 1 0,1 0 0,-1-1 0,1 1 0,-1 0 0,0 0 0,0 0 0,1 0 1,-1 0-1,0 0 0,0 0 0,0 0 0,1 2 0,-2-2 12,1 0 1,-1 1-1,0-1 0,0 0 0,0 0 1,0 1-1,0-1 0,0 0 0,-1 0 1,1 0-1,0 1 0,-1-1 1,1 0-1,-1 0 0,1 0 0,-1 0 1,1 0-1,-1 0 0,0 0 0,-1 2 1,-3 3 124,0 0 0,-1 0 1,0-1-1,-1 1 0,1-1 1,-12 6-1,-53 23 459,-1-3 0,-143 40 0,211-70-593,-4 2-806,13-6-448,8-3-703,34-18-4450</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7:55.098"/>
    </inkml:context>
    <inkml:brush xml:id="br0">
      <inkml:brushProperty name="width" value="0.025" units="cm"/>
      <inkml:brushProperty name="height" value="0.025" units="cm"/>
    </inkml:brush>
  </inkml:definitions>
  <inkml:trace contextRef="#ctx0" brushRef="#br0">493 0 14157,'0'0'3524,"8"74"-1987,-43-27 65,-9 8-385,-10 9-577,-3 5-223,-3 1-1,1-5-95,5-5-193,7-12 160,8-13-448,11-12-32,11-15-1122,10-8-1184,7-19-1730,0-19-4901</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7:55.460"/>
    </inkml:context>
    <inkml:brush xml:id="br0">
      <inkml:brushProperty name="width" value="0.025" units="cm"/>
      <inkml:brushProperty name="height" value="0.025" units="cm"/>
    </inkml:brush>
  </inkml:definitions>
  <inkml:trace contextRef="#ctx0" brushRef="#br0">1 1 17585,'0'0'2530,"56"13"-160,-26 5-672,6 0-1186,6 4-384,6 3-95,5 1-1,7 0-257,-1 0-1408,1-6-2531,-5-6-5029</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7:56.006"/>
    </inkml:context>
    <inkml:brush xml:id="br0">
      <inkml:brushProperty name="width" value="0.025" units="cm"/>
      <inkml:brushProperty name="height" value="0.025" units="cm"/>
    </inkml:brush>
  </inkml:definitions>
  <inkml:trace contextRef="#ctx0" brushRef="#br0">72 1504 7783,'0'0'945,"-8"0"459,-12 0-582,-5-1 964,6 1 2162,25-1-3685,0 0 0,0-1 0,0 1 0,-1-1 0,1-1 1,0 1-1,5-5 0,7-1 93,94-49 1049,203-140 1,-213 129-1062,317-214 192,751-464-1099,-1118 716 258,-25 13-382,1 1 1,1 1-1,0 2 0,0 1 0,39-11 1,-80 33-5123,-22 7 749</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7:56.659"/>
    </inkml:context>
    <inkml:brush xml:id="br0">
      <inkml:brushProperty name="width" value="0.025" units="cm"/>
      <inkml:brushProperty name="height" value="0.025" units="cm"/>
    </inkml:brush>
  </inkml:definitions>
  <inkml:trace contextRef="#ctx0" brushRef="#br0">0 83 11563,'0'0'390,"4"-10"-220,-3 7-91,0-1-1,0 0 0,1 0 0,-1 0 0,1 1 0,0-1 0,0 1 0,0-1 0,1 1 0,-1 0 0,1 0 0,0 0 0,-1 0 0,1 0 0,1 1 0,-1-1 0,0 1 0,1 0 0,-1 0 0,1 0 1,-1 1-1,1-1 0,0 1 0,0 0 0,0 0 0,0 0 0,0 0 0,4 0 0,-1 1 113,0 1 1,1 0-1,-2 0 0,1 0 1,0 1-1,0 0 0,0 0 1,-1 0-1,1 1 0,-1 0 1,0 1-1,0-1 0,0 1 1,0 0-1,0 1 0,6 6 1,8 10 109,-1 0-1,29 44 1,-13-16-201,14 9-62,3-1 1,2-3 0,2-3-1,3-1 1,1-4 0,3-2 0,74 39-1,27 9 591,-36-23 63,235 170 0,-149-60-681,198 147 1659,-344-279-1408,167 105-476,-172-123-1939,-20-18-2244,-3-8-4731</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7:57.762"/>
    </inkml:context>
    <inkml:brush xml:id="br0">
      <inkml:brushProperty name="width" value="0.025" units="cm"/>
      <inkml:brushProperty name="height" value="0.025" units="cm"/>
    </inkml:brush>
  </inkml:definitions>
  <inkml:trace contextRef="#ctx0" brushRef="#br0">355 0 14734,'0'0'1858,"-74"56"-737,32-15-577,-2 5 1,-2 4-65,4 0-256,6-5-95,4-6-33,12-7-64,5-9-32,12-10-321,8-12-4675,13-22-129</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7:58.103"/>
    </inkml:context>
    <inkml:brush xml:id="br0">
      <inkml:brushProperty name="width" value="0.025" units="cm"/>
      <inkml:brushProperty name="height" value="0.025" units="cm"/>
    </inkml:brush>
  </inkml:definitions>
  <inkml:trace contextRef="#ctx0" brushRef="#br0">1 1 11147,'0'0'7665,"3"12"-7318,15 87 70,9 45-194,-23-130-280,1 0 0,0 0 1,0-1-1,1 1 1,1-1-1,0-1 1,17 23-1,-4-20-1007,-16-14-6103,-6-14 1593</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27.544"/>
    </inkml:context>
    <inkml:brush xml:id="br0">
      <inkml:brushProperty name="width" value="0.025" units="cm"/>
      <inkml:brushProperty name="height" value="0.025" units="cm"/>
    </inkml:brush>
  </inkml:definitions>
  <inkml:trace contextRef="#ctx0" brushRef="#br0">195 104 13325,'0'0'3032,"1"-10"91,-2-33-91,1 42-2886,0-1-1,-1 0 1,0 1-1,1-1 1,-1 1 0,0 0-1,1-1 1,-1 1 0,0 0-1,0-1 1,0 1-1,0 0 1,-1 0 0,1 0-1,0 0 1,0 0-1,-1 0 1,1 0 0,0 0-1,-1 1 1,1-1 0,-1 0-1,1 1 1,-1 0-1,1-1 1,-1 1 0,1 0-1,-1-1 1,0 1-1,-1 0 1,-3 0 6,1 0 0,-1 0 0,1 0 0,-1 1 0,1-1 1,-9 3-1,8 0-114,0 0 0,0 1 0,0-1 0,0 1-1,0 0 1,1 0 0,0 1 0,0 0 0,0 0 0,0 0 0,1 0 0,0 1 0,0 0 0,-4 8 0,4-7 33,0 1-1,0 0 1,0 0-1,1 0 1,1 1-1,-1-1 1,2 1-1,-1 0 1,1-1-1,0 17 1,1-24-67,1 1-1,-1-1 1,1 0 0,0 1-1,0-1 1,0 0-1,-1 1 1,1-1 0,0 0-1,1 0 1,-1 0 0,0 0-1,0 0 1,0 0 0,1 0-1,-1-1 1,0 1 0,1 0-1,-1-1 1,0 1 0,1-1-1,-1 1 1,1-1 0,-1 0-1,1 1 1,-1-1 0,1 0-1,0 0 1,-1 0 0,1 0-1,1-1 1,54-4 103,-42 0-185,-1 1-1,-1-2 0,1 0 1,-1 0-1,0-2 1,0 1-1,17-15 1,-21 16 13,-1-1 0,0 0 1,0-1-1,-1 0 1,0 0-1,0 0 0,0-1 1,-1 0-1,-1 0 0,0-1 1,4-10-1,-8 20 65,-1 0 1,0-1-1,0 1 0,1-1 0,-1 1 1,0-1-1,0 1 0,0-1 1,1 1-1,-1-1 0,0 1 0,0-1 1,0 1-1,0-1 0,0 1 0,0-1 1,0 1-1,0-1 0,0 1 1,-1-1-1,1 1 0,0-1 0,0 1 1,0-1-1,0 1 0,-1-1 0,1 1 1,0-1-1,-1 1 0,1-1 0,-15 6-40,-14 19 83,21-15 28,1 0 0,-1 1 1,2 0-1,0 0 0,0 0 1,1 1-1,0 0 0,1 0 1,0 0-1,-4 17 0,8-27-61,0-1-1,0 1 1,1-1-1,-1 1 0,0-1 1,0 1-1,0-1 1,0 1-1,0-1 0,0 1 1,1-1-1,-1 1 1,0-1-1,1 1 0,-1-1 1,0 1-1,0-1 0,1 0 1,-1 1-1,1-1 1,-1 1-1,0-1 0,1 0 1,-1 1-1,1-1 1,-1 0-1,1 0 0,-1 1 1,1-1-1,-1 0 1,1 0-1,-1 0 0,2 0 1,26 2 185,26-14 11,-34 3-180,-1 0 0,0-2 0,-1 0 0,0-1 0,0-1-1,-1-1 1,-1 0 0,0-2 0,-2 1 0,1-2 0,-2 0 0,16-25-1,-52 75 78,2-4 409,-23 43-1,40-64-385,0 0-1,0 0 1,1 0-1,0 1 1,1-1-1,0 1 1,0 0-1,1-1 1,0 1-1,0 0 1,1 13-1,0-21-124,0 0 0,1 0 0,-1-1 0,0 1 0,1 0 0,-1 0 1,0 0-1,1 0 0,-1 0 0,1 0 0,0-1 0,-1 1 0,1 0 0,-1 0 0,1-1 0,0 1 0,0-1 0,-1 1 0,1 0 0,0-1 0,0 1 0,0-1 0,0 0 0,0 1 0,1-1 0,32 2 6,-23-3-9,0-1 1,-1-1 0,1 0-1,10-4 1,-6 0 1,0-1 0,0-1 0,-1-1 0,0 0 0,0 0 0,-1-1 0,14-17 0,-18 19 0,-1 0 0,-1-1 0,0 0 0,0 0 0,-1 0 0,0-1 0,-1 0 0,0-1 0,-1 1 0,6-23 0,-10 34 0,0 0 0,0 0 0,0 0 0,0-1 0,1 1 0,-1 0 0,0 0 0,0 0 0,0 0 0,0-1 0,0 1 0,0 0 0,0 0 0,0 0 0,0-1 0,0 1 0,0 0 0,0 0 0,0 0 0,0-1 0,0 1 0,0 0 0,0 0 0,0 0 0,0-1 0,0 1 0,0 0 0,-1 0 0,1 0 0,0 0 0,0-1 0,0 1 0,0 0 0,0 0 0,0 0 0,-1 0 0,1 0 0,0 0 0,0-1 0,0 1 0,0 0 0,-1 0 0,1 0 0,0 0 0,0 0 0,0 0 0,-1 0 0,-9 7 0,-10 14 0,11-9 0,1 1 0,-1-1 0,2 1 0,0 1 0,1-1 0,0 1 0,1 0 0,0 0 0,1 1 0,-4 28 0,8-42 0,1 0 0,-1 0 0,0 0 0,0 0 0,1 0 0,-1 0 0,0 0 0,1 0 0,-1-1 0,1 1 0,-1 0 0,1 0 0,-1 0 0,1-1 0,0 1 0,-1 0 0,1-1 0,0 1 0,0 0 0,0-1 0,-1 1 0,1-1 0,0 1 0,0-1 0,0 0 0,0 1 0,0-1 0,0 0 0,0 0 0,0 0 0,0 1 0,0-1 0,0 0 0,1 0 0,39-2 0,-35 1 0,50-11-2675,-42 7 523,0-1-1,0 0 0,-1-2 0,1 1 0,-2-1 0,23-19 0,-7 2-8705</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7:58.445"/>
    </inkml:context>
    <inkml:brush xml:id="br0">
      <inkml:brushProperty name="width" value="0.025" units="cm"/>
      <inkml:brushProperty name="height" value="0.025" units="cm"/>
    </inkml:brush>
  </inkml:definitions>
  <inkml:trace contextRef="#ctx0" brushRef="#br0">0 6 12844,'0'0'5445,"50"0"-4836,-4 0-257,5 0-256,6 0-1665,-1-5-4517</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7:59.009"/>
    </inkml:context>
    <inkml:brush xml:id="br0">
      <inkml:brushProperty name="width" value="0.025" units="cm"/>
      <inkml:brushProperty name="height" value="0.025" units="cm"/>
    </inkml:brush>
  </inkml:definitions>
  <inkml:trace contextRef="#ctx0" brushRef="#br0">81 0 9641,'0'0'9897,"-29"63"-9800,12-26-65,2 0-32,2 2-641,8-6-512,4-6-769,1-9-929,0-7-2113</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7:59.709"/>
    </inkml:context>
    <inkml:brush xml:id="br0">
      <inkml:brushProperty name="width" value="0.025" units="cm"/>
      <inkml:brushProperty name="height" value="0.025" units="cm"/>
    </inkml:brush>
  </inkml:definitions>
  <inkml:trace contextRef="#ctx0" brushRef="#br0">0 184 12268,'0'0'6859,"3"11"-5663,5 22-961,1-1 0,1 1 0,2-2 0,2 1 0,1-2 0,33 53-1,-38-69-208,24 32-6,-33-43-14,1-1 1,0 0 0,-1 0 0,1-1 0,0 1-1,0 0 1,1 0 0,-1-1 0,0 0-1,0 1 1,1-1 0,-1 0 0,1 0-1,-1 0 1,1 0 0,2 0 0,-3-2 62,0 0 0,-1 1 0,1-1 0,0 0 0,-1 0 0,1 0 0,-1 0 0,1 0 0,-1 0 0,1 0 0,-1-1 0,0 1 0,0 0 0,0-1 0,0 1 0,0-1 0,0 0 0,0 1 0,0-1 0,0 0 0,0-2 0,18-47 508,-15 39-404,10-36 464,15-92-1,-20 89-434,22-77 0,-28 122-656,0 0 1,-1 1-1,2-1 0,-1 1 1,1 0-1,0 0 1,4-5-1,12-14-6439,-6 1-4782</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8:07.673"/>
    </inkml:context>
    <inkml:brush xml:id="br0">
      <inkml:brushProperty name="width" value="0.025" units="cm"/>
      <inkml:brushProperty name="height" value="0.025" units="cm"/>
    </inkml:brush>
  </inkml:definitions>
  <inkml:trace contextRef="#ctx0" brushRef="#br0">898 278 5894,'-2'-11'1799,"-2"-9"-690,0 0 0,-1 0 0,-8-20 0,9 31-669,0-1-1,-1 1 0,0 0 1,0 0-1,-1 0 0,0 1 0,0 0 1,-1 0-1,-11-10 0,7 9-277,-1 1 0,0 1 0,0 0 0,0 0-1,-1 2 1,0-1 0,0 2 0,0 0 0,-1 0 0,1 1-1,-1 1 1,0 0 0,0 1 0,0 0 0,0 1 0,0 1 0,0 0-1,-26 7 1,16-2-132,1 1-1,0 0 1,1 2 0,-1 1-1,2 1 1,0 1-1,0 1 1,1 0 0,0 2-1,-19 18 1,12-5-21,1 0-1,1 2 1,2 1 0,0 1-1,3 1 1,1 1 0,1 0 0,2 1-1,1 1 1,2 1 0,1 0-1,2 0 1,2 1 0,2 1 0,1-1-1,2 1 1,1 0 0,6 64-1,-1-84-42,0 1-1,1-1 1,1 0-1,0-1 1,2 1-1,0-1 1,1 0-1,1-1 0,0 0 1,1 0-1,1-1 1,1 0-1,0-1 1,21 20-1,-21-25 30,-1-1-1,2 0 0,-1 0 1,1-1-1,1-1 1,-1 0-1,1-1 0,1 0 1,-1-1-1,1-1 1,-1 0-1,1-1 1,0-1-1,0 0 0,1-1 1,-1-1-1,0 0 1,0-1-1,16-3 0,1-3 182,0-1-1,-1-2 0,-1-1 0,0-2 0,0 0 0,-2-2 0,1-1 0,26-21 0,-4-1 211,-1-2-1,-2-2 1,48-56-1,-72 72-189,-2-2 0,-1 0 0,-1-1 0,-2-1 0,-1-1 0,-1-1 0,-1 0 0,-2-1-1,15-61 1,-24 77-210,-2 0 0,0 0 0,-1 0 0,0 0 0,-2 0 0,0 0 0,-1 0 0,0 0 0,-8-26 0,5 30-151,0 0 1,-1 0-1,-1 0 1,0 1-1,0 0 1,-1 0-1,-1 1 0,1 0 1,-2 0-1,0 1 1,0 0-1,-22-15 1,23 19 34,-1-1 1,0 2 0,-1-1-1,1 1 1,-1 1-1,0 0 1,0 0 0,0 1-1,-1 1 1,1 0-1,-1 0 1,1 1 0,-1 0-1,1 1 1,-23 3 0,24-1-151,0 0 0,1 1 0,-1-1 0,1 2 0,0 0 0,0 0 0,0 0 0,-9 7 0,11-5-395,-1 0 0,1 0 0,0 1-1,0-1 1,0 2 0,1-1 0,0 1 0,-8 15 0,-7 25-5053</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8:08.217"/>
    </inkml:context>
    <inkml:brush xml:id="br0">
      <inkml:brushProperty name="width" value="0.025" units="cm"/>
      <inkml:brushProperty name="height" value="0.025" units="cm"/>
    </inkml:brush>
  </inkml:definitions>
  <inkml:trace contextRef="#ctx0" brushRef="#br0">859 501 11115,'1'-17'2081,"0"-6"-1558,0 0-1,-2 0 1,-1-1-1,0 1 1,-2 0-1,0 1 1,-10-28-1,4 28-490,-1 1-1,0 0 0,-2 0 0,0 2 0,-1 0 0,-1 0 1,-1 1-1,-31-27 0,38 38-20,-1 0 0,1 0 0,-2 1 0,1 0 0,-1 1 1,0 0-1,0 0 0,-18-4 0,21 8 31,0-1 0,0 1-1,0 1 1,-1 0 0,1 0 0,0 0 0,0 1 0,0 0-1,0 1 1,0 0 0,0 0 0,0 1 0,-11 4 0,4 2 26,0 0 0,0 0 0,1 1 0,1 1 0,0 0 0,-21 23 0,-63 88 128,56-65-115,2 2-1,-53 108 1,81-144-65,1 1 1,2 0-1,0 0 0,1 1 1,1 0-1,2 0 1,0 0-1,2 1 0,1-1 1,4 51-1,-1-61-17,1-1-1,1-1 0,0 1 1,1 0-1,1-1 1,0 0-1,0-1 1,2 1-1,-1-1 1,2 0-1,-1-1 1,2 0-1,-1 0 1,1-1-1,1-1 1,0 1-1,0-2 1,1 1-1,0-2 1,1 0-1,-1 0 1,16 5-1,-11-5 7,1-1-1,0-1 1,1 0-1,-1-1 1,1-1-1,0-1 1,0-1 0,0 0-1,0-1 1,0-2-1,0 0 1,0 0-1,-1-2 1,1 0 0,-1-2-1,21-8 1,6-8 319,-1-2 0,-1-3 0,-2 0 1,-1-3-1,-1-2 0,-2-1 0,-1-1 1,-1-2-1,-2-2 0,-2-1 0,-2-2 0,-1 0 1,-2-2-1,32-75 0,-47 91-252,-2 0 0,-1-1 0,-1 0 0,-1 0 0,-1 0 1,-2-1-1,0-37 0,-3 56-158,-1-1 1,1 1 0,-2 0 0,1 0 0,-1-1 0,-1 1-1,0 0 1,0 1 0,-1-1 0,-1 1 0,1-1-1,-1 1 1,-1 0 0,0 1 0,0 0 0,0 0-1,-1 0 1,-1 0 0,1 1 0,-1 1 0,0-1-1,-1 1 1,-11-6 0,4 4-170,0 2 0,-1 0 0,0 1 1,0 1-1,0 0 0,0 1 0,-1 1 0,1 1 1,-1 1-1,1 0 0,-1 1 0,1 1 0,-1 0 0,-25 8 1,13-2-432,0 2 0,0 1 0,1 2 0,0 1 0,1 1 0,1 1 0,-28 21 0,8 1-3654</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8:38.764"/>
    </inkml:context>
    <inkml:brush xml:id="br0">
      <inkml:brushProperty name="width" value="0.025" units="cm"/>
      <inkml:brushProperty name="height" value="0.025" units="cm"/>
    </inkml:brush>
  </inkml:definitions>
  <inkml:trace contextRef="#ctx0" brushRef="#br0">193 313 5765,'12'-13'577,"36"-37"79,21-25 5246,108-88 0,-176 162-5792,0 0 1,0 0-1,0 0 0,0 0 1,0 0-1,0 0 1,0 1-1,1-1 1,-1 1-1,0-1 0,0 0 1,1 1-1,-1 0 1,0-1-1,1 1 0,1 0 1,-6 15 1582,-28 33 43,-323 371 466,271-326-2018,72-81-193,5-5-102,-1 1 0,1-1-1,0 1 1,-5 9 0,11-17 80,0 1 1,-1-1 0,1 0-1,0 0 1,0 0 0,0 0-1,0 0 1,-1 0 0,1 1-1,0-1 1,0 0 0,0 0 0,0 0-1,0 0 1,0 1 0,0-1-1,-1 0 1,1 0 0,0 0-1,0 0 1,0 1 0,0-1-1,0 0 1,0 0 0,0 0-1,0 1 1,0-1 0,0 0 0,0 0-1,0 0 1,0 1 0,0-1-1,0 0 1,0 0 0,1 0-1,-1 1 1,0-1 0,0 0-1,0 0 1,0 0 0,0 0 0,0 1-1,0-1 1,1 0 0,-1 0-1,0 0 1,0 0 0,0 0-1,0 0 1,1 0 0,-1 1-1,0-1 1,0 0 0,0 0 0,0 0-1,1 0 1,-1 0 0,0 0-1,0 0 1,1 0 0,13-7-1693,18-20-579,-2-1-1,-1-2 1,28-36-1,-56 65 2240,64-80-5622</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8:39.127"/>
    </inkml:context>
    <inkml:brush xml:id="br0">
      <inkml:brushProperty name="width" value="0.025" units="cm"/>
      <inkml:brushProperty name="height" value="0.025" units="cm"/>
    </inkml:brush>
  </inkml:definitions>
  <inkml:trace contextRef="#ctx0" brushRef="#br0">318 56 10602,'8'-11'2237,"27"-33"133,-72 107 2230,-9 16-3317,22-40-676,-75 135 1783,89-153-2233,0 1 0,2 0 0,1 1-1,0-1 1,2 1 0,-4 33 0,9-52-174,-1-1 1,1 1 0,0-1-1,0 1 1,0-1 0,0 1-1,1-1 1,0 1 0,0-1 0,-1 1-1,2-1 1,-1 0 0,0 1-1,1-1 1,0 0 0,-1 0-1,1 0 1,0 0 0,1 0 0,-1-1-1,0 1 1,4 2 0,-1-2-243,0 0 1,0-1 0,0 1 0,1-1 0,-1 0-1,1-1 1,-1 1 0,1-1 0,0 0 0,-1-1-1,1 1 1,9-2 0,-14 2 143,0-1-1,0 0 1,0 0 0,0 0 0,-1 0-1,1 0 1,0 0 0,0 0 0,0 0-1,0 0 1,0-1 0,0 1 0,-1 0-1,1-1 1,0 1 0,0 0 0,0-1-1,-1 1 1,1-1 0,0 1-1,-1-1 1,1 1 0,0-1 0,-1 0-1,1 1 1,0-1 0,-1 0 0,1 1-1,-1-1 1,0 0 0,1 0 0,-1 0-1,0 1 1,1-1 0,-1 0 0,0 0-1,0 0 1,0 0 0,1 0-1,-1 0 1,0 1 0,0-1 0,0 0-1,-1 0 1,1 0 0,0 0 0,0 0-1,0 1 1,-1-1 0,1 0 0,-1-1-1,-1-3-328,0 1-1,0 0 1,0-1 0,0 1-1,-1 0 1,0 0-1,0 1 1,-4-6 0,-14-8 781,-1 0 1,-38-22 0,34 24 3666,-43-36 0,68 51-3887,1 0 0,0 0-1,-1 0 1,1 0 0,0-1-1,0 1 1,-1 0 0,1 0 0,0 0-1,0 0 1,0-1 0,-1 1-1,1 0 1,0 0 0,0-1-1,0 1 1,0 0 0,-1 0-1,1-1 1,0 1 0,0 0-1,0-1 1,0 1 0,0 0 0,0 0-1,0-1 1,0 1 0,0 0-1,0-1 1,0 1 0,0 0-1,0-1 1,0 1 0,0 0-1,0 0 1,0-1 0,1 1-1,-1 0 1,0 0 0,0-1-1,0 1 1,0 0 0,0 0 0,1-1-1,-1 1 1,19-6 1643,33 3-1601,-47 3 295,162 0-14,-56 2-4702,-64-4-3308,-7-7-7660</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8:39.765"/>
    </inkml:context>
    <inkml:brush xml:id="br0">
      <inkml:brushProperty name="width" value="0.025" units="cm"/>
      <inkml:brushProperty name="height" value="0.025" units="cm"/>
    </inkml:brush>
  </inkml:definitions>
  <inkml:trace contextRef="#ctx0" brushRef="#br0">14 182 10570,'0'0'737,"-3"-9"645,1 2-1109,0 0 0,0 0 0,1 1 0,0-1 0,0 0 0,0-1 0,1 1-1,0 0 1,0 0 0,1 0 0,0 0 0,0 0 0,1 0 0,0 0 0,0 1 0,3-8-1,-1 6 258,-2 4-223,-1 1 0,1 0 0,0-1-1,0 1 1,0 0 0,0 0 0,0 0 0,1 0 0,-1 0 0,1 0 0,3-2-1,-5 5-282,-1 0 0,0 1-1,1-1 1,-1 0 0,1 0-1,-1 0 1,0 1 0,1-1-1,-1 0 1,0 0 0,1 1 0,-1-1-1,0 0 1,0 0 0,1 1-1,-1-1 1,0 1 0,0-1-1,1 0 1,-1 1 0,0-1-1,0 0 1,0 1 0,0-1-1,1 1 1,-1-1 0,0 0-1,0 1 1,0-1 0,0 1-1,0-1 1,0 1 0,0-1-1,0 0 1,0 1 0,-1-1-1,1 1 1,1 24 405,-1-22-252,-2 21 499,0 1 0,-12 46 0,9-48-219,0 1 1,-2 47-1,7-71-450,0 1 1,0 0-1,0-1 0,0 1 0,0 0 0,0-1 0,0 1 0,0 0 0,1-1 0,-1 1 0,0-1 0,0 1 0,1 0 1,-1-1-1,0 1 0,1-1 0,-1 1 0,1-1 0,-1 1 0,1-1 0,-1 1 0,1-1 0,-1 1 0,1-1 1,-1 0-1,1 1 0,-1-1 0,1 0 0,0 0 0,-1 1 0,1-1 0,0 0 0,-1 0 0,1 0 0,0 0 1,-1 0-1,1 0 0,0 0 0,-1 0 0,1 0 0,0 0 0,-1 0 0,1 0 0,-1 0 0,1 0 0,1-1 0,33-14 103,-3-7 81,0-1-1,-2-2 1,55-56-1,6-6-87,-91 87-96,29-20-120,-29 19 106,0 1 0,1 0 1,-1 0-1,1 0 1,-1 0-1,1-1 0,-1 1 1,1 0-1,-1 0 1,1 0-1,-1 0 1,1 0-1,-1 0 0,1 0 1,-1 1-1,1-1 1,-1 0-1,1 0 1,-1 0-1,1 0 0,-1 1 1,1-1-1,-1 0 1,1 0-1,-1 1 0,0-1 1,1 0-1,-1 1 1,0-1-1,1 1 1,-1-1-1,0 0 0,1 1 1,-1-1-1,0 1 1,0-1-1,1 1 1,-1-1-1,0 1 0,0-1 1,0 1-1,0-1 1,0 1-1,0-1 1,0 1-1,0-1 0,0 1 1,0-1-1,0 1 1,0-1-1,0 1 0,0-1 1,0 1-1,0-1 1,-1 1-1,0 12 18,-1 1 0,0-1 0,-1-1-1,0 1 1,-1 0 0,-10 22 0,8-22 10,1 0 0,0 1 0,1-1 1,1 1-1,-3 22 0,6-35-68,0 0 0,0-1-1,0 1 1,0 0 0,0 0 0,0-1 0,0 1 0,0 0-1,0-1 1,0 1 0,1 0 0,-1 0 0,0-1-1,0 1 1,1 0 0,-1-1 0,0 1 0,1-1 0,-1 1-1,1 0 1,-1-1 0,1 1 0,-1-1 0,1 1-1,0-1 1,-1 0 0,1 1 0,-1-1 0,1 1 0,0-1-1,0 0 1,27-1-2410,-20-1 1215,-1 0 0,0-1 0,0 0 0,0-1 0,11-6 0,13-16-6621</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8:40.191"/>
    </inkml:context>
    <inkml:brush xml:id="br0">
      <inkml:brushProperty name="width" value="0.025" units="cm"/>
      <inkml:brushProperty name="height" value="0.025" units="cm"/>
    </inkml:brush>
  </inkml:definitions>
  <inkml:trace contextRef="#ctx0" brushRef="#br0">242 1 16720,'-9'2'1713,"-60"26"2497,64-26-3901,0 0 0,0 1 0,1 0 0,-1 0 0,1 0 0,-1 1 0,1-1 0,0 1 0,0 0 0,1 0 0,-1 0 0,1 1 0,-4 6 1,11-9-362,0-1 0,0 0 0,0 0 0,0 0 0,0-1 0,0 1 0,0-1 1,0 0-1,0 0 0,4-1 0,-4 1 3,-1 0 44,1 1 0,-1-1 0,1 1 0,-1 0 0,0 0 0,1 0 0,-1 1 0,0-1 1,0 1-1,0 0 0,0-1 0,0 1 0,0 1 0,0-1 0,-1 0 0,1 1 0,-1-1 0,1 1 0,-1 0 0,0 0 0,0 0 0,-1 0 0,1 0 0,-1 0 0,1 1 0,-1-1 0,0 0 0,0 1 0,0 4 0,4 14 27,-1 0 0,-1 0 1,1 34-1,-4-45 1,1 10 34,0 143 779,-2-148-480,-1 1 0,0-1 0,-1 0 0,-1 0 1,-1-1-1,0 1 0,-14 27 0,18-41-307,0 0 0,0 0 0,0 0 0,0 0 0,-1 0 0,1 0 0,-1 0 0,1-1-1,-1 1 1,1 0 0,-1-1 0,0 0 0,0 1 0,0-1 0,0 0 0,0 0 0,0 0 0,0 0 0,0 0 0,-1 0 0,1-1-1,0 1 1,0-1 0,-1 1 0,1-1 0,0 0 0,-1 0 0,1 0 0,0 0 0,-1-1 0,1 1 0,0 0 0,0-1 0,-1 0 0,1 1-1,0-1 1,0 0 0,0 0 0,0-1 0,0 1 0,0 0 0,0 0 0,0-1 0,1 0 0,-4-2 0,-4-5-31,-1 0 1,1-1 0,1 0-1,0 0 1,0-1-1,-10-18 1,11 16-158,1 0-1,0-1 1,1 0 0,0 1 0,2-1-1,-1-1 1,1 1 0,1 0-1,1-1 1,0-15 0,1 27-8,1 0 0,0 0 0,0 0 1,0 0-1,0 0 0,1 0 0,-1 0 0,1 0 1,-1 1-1,1-1 0,0 0 0,0 1 0,0 0 0,1-1 1,-1 1-1,0 0 0,1 0 0,0 0 0,3-1 1,61-30-3620,-51 26 2610,128-58-11320,-98 43 3636</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8:40.599"/>
    </inkml:context>
    <inkml:brush xml:id="br0">
      <inkml:brushProperty name="width" value="0.025" units="cm"/>
      <inkml:brushProperty name="height" value="0.025" units="cm"/>
    </inkml:brush>
  </inkml:definitions>
  <inkml:trace contextRef="#ctx0" brushRef="#br0">133 126 9577,'0'0'14536,"-2"-5"-14071,1 4-448,1 0 1,-1 0-1,1 0 1,-1 0-1,1 0 0,-1-1 1,1 1-1,0 0 1,-1 0-1,1 0 1,0 0-1,0 0 0,0-1 1,0 1-1,0 0 1,0 0-1,1-2 1,13-4 408,18-6-77,10-20 11,-39 31-263,-1 0-1,0 0 1,0 0-1,0-1 1,0 1 0,0 0-1,-1-1 1,1 0-1,-1 1 1,1-1 0,-1 0-1,0 0 1,0 1 0,-1-1-1,2-4 1,-4 7-72,1 0 1,0-1-1,-1 1 1,1 0-1,0 0 1,-1 0-1,1 0 1,0 0-1,-1 0 1,1 1-1,-1-1 1,1 0-1,0 1 1,0-1-1,-1 1 1,1-1-1,-2 2 1,-16 10-16,1 1-1,0 0 1,0 1 0,-24 27 0,-2 0 26,37-35-3,-25 24 315,30-28-313,1-1 0,-1 1 0,1 0 0,-1 0 0,1 0 0,0-1 0,0 1 0,0 0-1,0 0 1,1 1 0,-1-1 0,0 0 0,1 0 0,-1 0 0,1 4 0,0-5-34,1-1 0,-1 1 0,0 0 0,1-1 0,0 1 0,-1 0 0,1-1 0,-1 1 0,1-1 0,-1 1-1,1-1 1,0 1 0,0-1 0,-1 1 0,1-1 0,0 0 0,0 0 0,-1 1 0,1-1 0,0 0 0,0 0 0,-1 0 0,1 1 0,0-1 0,0 0 0,0 0 0,1-1 0,31 1-41,-23 0-1,18-1-1239,0-1 0,53-10-1,-53 5-2718,1-1 0,45-21-1,-22 5-5192</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27.904"/>
    </inkml:context>
    <inkml:brush xml:id="br0">
      <inkml:brushProperty name="width" value="0.025" units="cm"/>
      <inkml:brushProperty name="height" value="0.025" units="cm"/>
    </inkml:brush>
  </inkml:definitions>
  <inkml:trace contextRef="#ctx0" brushRef="#br0">119 1 14670,'0'0'9881,"-11"9"-9657,4-3-199,-52 49 862,55-50-710,-1 0-1,1 0 1,0 0 0,0 1 0,1-1-1,0 1 1,0 0 0,0 0-1,0 0 1,1 0 0,-2 8 0,6-12-161,0-1 0,1 0 0,-1 0 0,0-1 0,0 1 0,1 0 0,-1-1 0,0 1 0,1-1 0,-1 0 0,0 0 0,1 0 0,-1 0 0,0 0 0,5-1 0,-2 0 0,174-3-1959,-179 4 1962,1-1 0,-1 1 1,0 0-1,1 0 0,-1 0 1,1 0-1,-1 0 0,1 0 0,-1 0 1,0 0-1,1 0 0,-1 0 1,1 0-1,-1 0 0,0 0 1,1 0-1,-1 0 0,1 0 0,-1 1 1,0-1-1,1 0 0,-1 0 1,0 0-1,1 1 0,-1-1 1,0 0-1,1 0 0,-1 1 0,0-1 1,1 0-1,-1 1 0,0-1 1,0 0-1,0 1 0,1-1 1,-1 1-1,0-1 0,0 0 1,0 1-1,0 0 0,-11 14 1766,-26 11 1223,-69 28-1764,34-27-3284,68-28-2812,4-10-4117</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8:40.988"/>
    </inkml:context>
    <inkml:brush xml:id="br0">
      <inkml:brushProperty name="width" value="0.025" units="cm"/>
      <inkml:brushProperty name="height" value="0.025" units="cm"/>
    </inkml:brush>
  </inkml:definitions>
  <inkml:trace contextRef="#ctx0" brushRef="#br0">178 110 4965,'1'-13'6304,"2"-42"-2049,-3 53-4089,0 1-1,1-1 0,-1 1 1,0 0-1,0-1 1,0 1-1,0-1 1,0 1-1,0-1 1,0 1-1,-1-1 1,1 1-1,0 0 1,-1-1-1,1 1 1,-1 0-1,1-1 1,-1 1-1,0 0 1,0 0-1,1-1 1,-1 1-1,0 0 1,0 0-1,0 0 1,0 0-1,-1 0 1,1 0-1,0 0 1,0 1-1,0-1 0,-3-1 1,2 3-69,0-1 0,0 0 0,0 1-1,0-1 1,0 1 0,0-1 0,1 1 0,-1 0 0,0 0 0,0 0-1,1 0 1,-1 0 0,0 0 0,1 0 0,-1 1 0,1-1 0,-1 1 0,1-1-1,0 1 1,-2 2 0,-10 15 203,1 0 1,2 0-1,-1 2 0,2-1 1,1 1-1,1 0 0,0 1 0,2 0 1,0 0-1,2 0 0,-2 24 1,5-43-287,0-1 1,0 1 0,0-1 0,0 0 0,0 1 0,1-1 0,-1 1 0,1-1 0,0 0 0,-1 1-1,1-1 1,0 0 0,0 0 0,1 0 0,-1 0 0,0 0 0,1 0 0,-1 0 0,1 0 0,0 0 0,-1-1-1,4 4 1,-1-3 1,0-1-1,0 1 1,0 0 0,0-1-1,1 0 1,-1 0-1,0 0 1,0-1-1,1 1 1,-1-1-1,8 0 1,10-3-76,-1 0 0,0-1 0,39-14 0,-59 18 53,8-3-95,31-6-312,-39 9 406,0 0 1,0 0-1,0 1 1,0-1-1,0 0 0,0 0 1,0 1-1,-1-1 0,1 1 1,0-1-1,0 1 1,0-1-1,-1 1 0,1 0 1,0-1-1,-1 1 0,1 0 1,0-1-1,-1 1 1,1 0-1,-1 0 0,1 0 1,-1-1-1,0 1 0,1 0 1,-1 0-1,0 0 1,0 0-1,1 0 0,-1 0 1,0 0-1,0 0 1,0 0-1,0 0 0,0 0 1,0 0-1,-1 1 0,0 8 201,-1 1 0,0-1-1,0 1 1,-1-1 0,0 0-1,-1 0 1,-1-1 0,1 1-1,-1-1 1,-1 0 0,0 0-1,-8 10 1,5-8 256,0 0 0,0-1 0,-1 0 0,-1 0-1,1-1 1,-2-1 0,1 0 0,-24 12 0,33-18-440,-1-1-1,0 0 1,1 0-1,-1 0 1,0 0-1,0 0 1,0-1-1,0 1 1,0-1-1,0 0 1,0 0-1,0 0 1,0 0-1,0 0 1,0-1-1,1 1 1,-1-1-1,0 0 1,0 0-1,0 0 1,0 0-1,1 0 1,-1-1-1,1 1 1,-1-1-1,1 0 1,0 0-1,-1 0 1,1 0-1,0 0 1,0 0-1,0 0 1,1-1-1,-3-3 1,-2-5-315,1 0-1,0 0 1,1 0 0,0-1 0,1 0 0,0 0 0,-2-15 0,5 23-274,-1 0 1,0 0 0,1 0-1,0 0 1,0 0-1,0 0 1,0 0 0,1-6-1,0 9 255,0-1 0,0 1 0,0 0 0,0 0 0,0 0 0,0 0 0,0 1-1,0-1 1,0 0 0,0 0 0,0 1 0,0-1 0,1 0 0,-1 1 0,0-1 0,0 1 0,1 0 0,-1-1 0,0 1-1,1 0 1,-1 0 0,0 0 0,1 0 0,-1 0 0,0 0 0,3 1 0,54-1-6295,-20 0 1960</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8:41.662"/>
    </inkml:context>
    <inkml:brush xml:id="br0">
      <inkml:brushProperty name="width" value="0.025" units="cm"/>
      <inkml:brushProperty name="height" value="0.025" units="cm"/>
    </inkml:brush>
  </inkml:definitions>
  <inkml:trace contextRef="#ctx0" brushRef="#br0">173 436 12748,'0'0'13074,"-8"-3"-12273,3 1-756,1 1 0,-1 0 1,1 0-1,-1 0 0,0 1 1,0 0-1,1 0 1,-1 0-1,0 0 0,1 1 1,-1 0-1,0 0 0,1 0 1,-1 0-1,1 1 1,-1 0-1,1 0 0,0 0 1,0 0-1,0 1 0,0-1 1,0 1-1,1 0 1,-1 0-1,1 1 0,0-1 1,-4 6-1,1-3 70,1 1 0,0 0 0,1 0 0,0 0 0,0 0 0,-5 11 0,9-16-111,-1-1 1,0 0 0,1 0 0,-1 0 0,1 1-1,0-1 1,-1 0 0,1 0 0,0 1 0,0-1 0,-1 0-1,1 1 1,0-1 0,0 0 0,1 1 0,-1-1-1,0 0 1,0 0 0,1 1 0,-1-1 0,0 0 0,1 0-1,-1 1 1,1-1 0,0 0 0,-1 0 0,1 0-1,0 0 1,0 0 0,0 0 0,0 0 0,0 0 0,0 0-1,0 0 1,0-1 0,0 1 0,0 0 0,0-1-1,0 1 1,1-1 0,-1 1 0,0-1 0,0 1-1,1-1 1,-1 0 0,0 0 0,3 0 0,5 1 19,0-2 0,0 1 0,0-2 0,0 1 0,0-1 0,0 0 0,0-1 0,-1 0 0,1 0 1,-1-1-1,0 0 0,0 0 0,0-1 0,-1 0 0,8-7 0,-4 4-2,-1-2 1,0 1-1,0-1 0,-1 0 1,-1-1-1,1 0 0,-2 0 1,0-1-1,8-17 0,-11 13-142,-9 16-492,-13 21 132,-3 32 431,21-52 48,-1 1-1,1-1 1,-1 0 0,1 1-1,-1-1 1,1 1 0,0-1-1,-1 0 1,1 1 0,0-1-1,0 1 1,0-1 0,0 1-1,1-1 1,-1 1 0,0-1-1,0 0 1,1 1 0,-1-1-1,1 1 1,0-1 0,-1 0-1,1 0 1,0 1 0,0-1-1,-1 0 1,1 0 0,0 0-1,0 0 1,0 0 0,1 0-1,-1 0 1,0 0 0,3 1-1,4-1 57,0 0 0,0-1 0,0 0 0,1 0 0,-1-1 0,0 0 0,0-1 0,0 0 0,0 0 0,0 0 1,0-1-1,-1-1 0,1 1 0,-1-1 0,0 0 0,11-8 0,10-9 202,-1-1 1,38-38 0,-36 29-171,0-2 1,-3-1 0,-1-1-1,-1-1 1,-2-1 0,27-62 0,-46 92-171,0 0 1,0-1-1,-1 1 1,0-1 0,0 1-1,0-11 1,-2 18 70,0 0-1,0 0 1,0 0-1,0 0 1,0-1-1,0 1 1,0 0-1,0 0 1,-1 0-1,1 0 1,0 0 0,0-1-1,0 1 1,0 0-1,0 0 1,0 0-1,-1 0 1,1 0-1,0 0 1,0 0-1,0 0 1,0 0-1,0 0 1,-1-1 0,1 1-1,0 0 1,0 0-1,0 0 1,0 0-1,-1 0 1,1 0-1,0 0 1,0 0-1,0 0 1,0 0 0,-1 0-1,1 1 1,0-1-1,0 0 1,0 0-1,0 0 1,0 0-1,-1 0 1,1 0-1,0 0 1,0 0-1,0 0 1,0 0 0,0 1-1,0-1 1,-1 0-1,1 0 1,0 0-1,0 0 1,0 1-1,-10 6-180,-6 12 375,2 1 1,0 0 0,2 1-1,0 0 1,1 1 0,1 0 0,1 1-1,2 0 1,0 1 0,1-1 0,1 1-1,-3 42 1,8-53-122,0 0 0,1-1 0,0 1 0,1-1 0,0 1 0,1-1 0,0 0 0,1 0 0,10 21 0,1-5 33,2-1 0,33 41 0,-35-45 35,-13-14-24,-13-13-24,-8-11-62,2 0 1,0-1 0,0 0 0,-25-34 0,-2-2-45,-5 1-132,24 28 30,2-2 1,1 0-1,0-2 1,-18-31-1,39 57 131,0 0-1,0 0 0,0 0 1,1-1-1,-1 1 0,0 0 1,1-1-1,-1 1 0,1-1 0,-1 1 1,1-1-1,0 1 0,0-1 1,-1 1-1,1-1 0,0 1 1,0-1-1,1 1 0,-1-1 1,0 1-1,0-1 0,1 1 1,-1-1-1,1 1 0,-1 0 1,1-1-1,0 1 0,-1 0 1,1-1-1,0 1 0,0 0 1,0 0-1,0 0 0,0 0 1,0 0-1,0 0 0,1 0 1,-1 0-1,0 0 0,0 0 1,1 1-1,-1-1 0,1 0 1,-1 1-1,2-1 0,9-2 41,0 0 0,0 0-1,0 1 1,22 0 0,-13 1-26,135-9-1256,91-11-5622,-122 0-3449</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8:44.666"/>
    </inkml:context>
    <inkml:brush xml:id="br0">
      <inkml:brushProperty name="width" value="0.025" units="cm"/>
      <inkml:brushProperty name="height" value="0.025" units="cm"/>
    </inkml:brush>
  </inkml:definitions>
  <inkml:trace contextRef="#ctx0" brushRef="#br0">287 15 16271,'0'0'1324,"-8"-3"-123,2 1-963,-1 0-1,1 0 1,0 0-1,0 1 1,-1 0-1,1 0 0,-1 1 1,1 0-1,-1 0 1,1 0-1,-1 1 0,1 0 1,0 0-1,-1 1 1,1 0-1,0 0 1,0 0-1,-11 6 0,6-1-123,2-3-79,1 1-1,-1 0 1,1 0-1,0 1 1,0 0-1,1 0 1,-1 1-1,1 0 1,-7 10-1,14-17-35,0 1 0,0-1-1,0 1 1,0-1-1,0 1 1,0-1-1,0 1 1,0-1 0,0 1-1,0-1 1,0 1-1,0-1 1,0 1-1,0-1 1,1 0-1,-1 1 1,0-1 0,0 1-1,1-1 1,-1 1-1,0-1 1,0 0-1,1 1 1,-1-1-1,0 0 1,1 1 0,-1-1-1,1 0 1,-1 1-1,0-1 1,1 0-1,-1 0 1,1 1-1,-1-1 1,1 0 0,-1 0-1,1 0 1,-1 0-1,1 0 1,-1 0-1,0 0 1,1 0 0,-1 0-1,1 0 1,-1 0-1,1 0 1,-1 0-1,2 0 1,32 0-178,-26 0 103,51-4-416,-46 2 497,1 0 0,0 1 0,0 1-1,0 0 1,0 1 0,0 1-1,15 3 1,-27-4 8,-1-1 0,1 0 1,-1 1-1,1-1 0,-1 1 0,0-1 0,1 1 1,-1 0-1,0-1 0,1 1 0,-1 0 0,0 0 0,0 0 1,0 0-1,0 0 0,0 0 0,0 0 0,0 0 1,0 1-1,0-1 0,-1 0 0,1 1 0,0-1 0,-1 0 1,1 1-1,-1-1 0,0 1 0,1-1 0,-1 0 1,0 1-1,0-1 0,0 1 0,0-1 0,0 1 0,0-1 1,0 1-1,0-1 0,-1 1 0,1-1 0,-1 1 1,1-1-1,-1 0 0,-1 3 0,0 1 148,-1-1 0,0 1-1,0-1 1,-1 1 0,0-1 0,1 0 0,-1 0 0,0-1-1,-1 1 1,-5 3 0,-5 1 231,-1-1 1,0 0-1,0-1 0,0-1 1,-1-1-1,0 0 1,1-1-1,-1-1 0,-1 0 1,1-2-1,0 1 0,0-2 1,-21-3-1,37 3-408,0 1 0,1 0 0,-1 0 0,0 0-1,0 0 1,0-1 0,0 1 0,0 0 0,0-1 0,0 1-1,0-1 1,1 1 0,-1-1 0,0 0 0,0 1 0,1-1-1,-1 0 1,0 1 0,1-1 0,-1 0 0,1 0 0,-1 1-1,1-1 1,-1 0 0,0-2 0,1 3-72,1-1 0,-1 0 1,0 0-1,0 1 0,1-1 1,-1 0-1,0 0 0,1 1 0,-1-1 1,1 0-1,-1 1 0,1-1 0,-1 1 1,1-1-1,-1 1 0,1-1 1,-1 1-1,1-1 0,0 1 0,-1-1 1,1 1-1,0 0 0,-1-1 1,1 1-1,0 0 0,0 0 0,0-1 1,-1 1-1,1 0 0,0 0 0,0 0 1,1 0-1,32-4-5138,49-1-1,-34 3-1008</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8:45.009"/>
    </inkml:context>
    <inkml:brush xml:id="br0">
      <inkml:brushProperty name="width" value="0.025" units="cm"/>
      <inkml:brushProperty name="height" value="0.025" units="cm"/>
    </inkml:brush>
  </inkml:definitions>
  <inkml:trace contextRef="#ctx0" brushRef="#br0">49 237 17392,'0'0'10635,"-45"70"-10507,42-39-96,3-4-32,3-5-289,9-4-992,1-8-448,5-7-738,0-3-928,0-9-1730,-6-16-2690</inkml:trace>
  <inkml:trace contextRef="#ctx0" brushRef="#br0" timeOffset="1">100 1 13036,'0'0'8168,"3"51"-11659,26-35-3652</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8:45.458"/>
    </inkml:context>
    <inkml:brush xml:id="br0">
      <inkml:brushProperty name="width" value="0.025" units="cm"/>
      <inkml:brushProperty name="height" value="0.025" units="cm"/>
    </inkml:brush>
  </inkml:definitions>
  <inkml:trace contextRef="#ctx0" brushRef="#br0">165 257 18578,'-9'1'293,"0"1"-15,-1 1-1,0-1 1,1 2-1,-1-1 1,1 1-1,0 1 1,1 0-1,-1 0 1,-13 11-1,18-13-176,-1 2 0,1-1 0,0 0 0,0 1 0,0 0 0,1 0 0,0 0-1,0 0 1,0 0 0,1 1 0,-1-1 0,1 1 0,0 0 0,1 0 0,0-1 0,0 1 0,0 0 0,0 12 0,1-16-100,0 0 0,0 0 0,1-1 1,-1 1-1,0 0 0,1 0 1,-1 0-1,1 0 0,0 0 1,0-1-1,-1 1 0,1 0 0,0-1 1,1 1-1,-1 0 0,0-1 1,0 1-1,1-1 0,-1 0 0,1 0 1,-1 1-1,1-1 0,2 2 1,1-1 13,0 0 1,0-1-1,0 1 1,0-1-1,0 0 1,0 0-1,0-1 1,0 1 0,6-1-1,3-1 28,0 0 0,1-1-1,-1 0 1,-1-1 0,1-1 0,14-5-1,-4-2 95,-1-1 0,0-2-1,0 0 1,-1-1 0,-1-1-1,0-1 1,19-21 0,-32 30-90,1-1 1,-1-1-1,-1 0 1,0 0-1,0 0 1,-1-1-1,0 0 1,-1 0-1,0-1 1,-1 0-1,0 1 1,-1-1-1,0-1 1,-1 1-1,0 0 1,-1 0-1,0-14 1,-2 22-55,1-1 1,-1 1-1,0 0 0,0 0 1,0-1-1,-1 1 0,1 0 1,-1 0-1,0 0 0,0 1 0,0-1 1,-1 0-1,1 1 0,-1-1 1,0 1-1,0 0 0,0 0 1,-1 0-1,1 1 0,-1-1 1,1 1-1,-1-1 0,0 1 1,0 1-1,0-1 0,0 0 1,0 1-1,0 0 0,-7-1 1,3 0-2,-1 1 0,0 0 0,0 1 0,1 0 1,-1 0-1,0 1 0,0 0 0,1 0 0,-1 1 1,1 1-1,-1-1 0,1 1 0,-15 8 0,11-4 125,-1 1 1,1 1-1,1 0 0,-14 13 0,22-20-84,1 1 0,-1-1 1,1 0-1,0 1 0,0 0 0,0 0 0,0-1 0,0 1 1,0 1-1,1-1 0,-1 0 0,1 0 0,0 0 0,0 1 0,0-1 1,1 0-1,-1 1 0,1-1 0,0 1 0,0-1 0,0 1 0,0-1 1,1 0-1,0 5 0,0-5-29,1-1 0,-1 0 0,1 0 0,0 0 0,-1 0 0,1-1 1,0 1-1,0 0 0,0-1 0,0 1 0,1-1 0,-1 0 0,0 0 0,1 0 0,-1 0 0,0 0 0,1 0 0,-1-1 1,5 1-1,57 7 60,-50-8-82,26 2-129,47 5-130,-80-6 273,0 0-1,0 1 0,0 0 1,0 0-1,-1 1 1,1-1-1,-1 1 0,1 1 1,7 5-1,-11-6 20,0-1 1,-1 1-1,1 0 0,-1 0 0,0 0 0,0 0 0,0 0 0,0 1 0,-1-1 0,1 0 0,-1 1 1,0-1-1,0 1 0,0-1 0,0 1 0,-1 0 0,1-1 0,-1 1 0,0 0 0,-1 6 1,-1 8 415,-1 0 1,-1 0 0,-7 20-1,-2 9 312,13-44-788,-1-1-1,1 1 1,-1 0 0,1 0-1,0 0 1,0-1-1,0 1 1,1 0 0,-1 0-1,1-1 1,-1 1 0,3 4-1,-3-6-50,0-1 1,1 0-1,-1 1 0,0-1 0,1 0 0,-1 1 0,0-1 0,1 0 0,-1 1 0,1-1 0,-1 0 0,0 1 0,1-1 1,-1 0-1,1 0 0,-1 0 0,1 0 0,-1 1 0,1-1 0,-1 0 0,1 0 0,-1 0 0,1 0 0,-1 0 1,1 0-1,0 0 0,22-14-4402,-1-9-1902</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8:45.800"/>
    </inkml:context>
    <inkml:brush xml:id="br0">
      <inkml:brushProperty name="width" value="0.025" units="cm"/>
      <inkml:brushProperty name="height" value="0.025" units="cm"/>
    </inkml:brush>
  </inkml:definitions>
  <inkml:trace contextRef="#ctx0" brushRef="#br0">167 1 13004,'-2'8'5531,"-2"7"-5018,-30 132 5271,32-127-5404,0 0 1,1 0-1,1 0 0,1 0 0,6 40 1,5-7-367,-5-29-1178,-2 1 1,-1 0 0,2 38 0,-5-62 1051,-1-1 0,0 1 0,0-1-1,0 1 1,0-1 0,0 1 0,0-1 0,0 1 0,0-1 0,0 1 0,0-1 0,0 1 0,0 0 0,0-1 0,0 1 0,0-1 0,-1 1 0,1-1 0,0 1 0,0-1 0,0 0 0,-1 1 0,1-1 0,0 1 0,-1-1 0,1 1 0,0-1 0,-1 0 0,1 1 0,-1-1 0,1 0 0,-1 1 0,1-1 0,-1 0 0,0 1 0,-15-14-2163,-13-29 575,5-7 1653,-34-75 3003,52 108-2010,0 0 0,2 1-1,-1-2 1,2 1 0,-2-33 0,5 47-821,0 0-1,0 0 1,0 0-1,1 0 0,-1 1 1,1-1-1,-1 0 1,1 0-1,0 1 1,0-1-1,0 0 1,0 1-1,0-1 1,0 0-1,0 1 1,0 0-1,1-1 0,-1 1 1,0 0-1,1-1 1,0 1-1,-1 0 1,1 0-1,-1 0 1,1 1-1,0-1 1,0 0-1,-1 1 1,1-1-1,0 1 0,0-1 1,3 1-1,9-2 167,0 0-1,0 2 0,22 1 0,-13-1-252,28 1-158,19 0-1594,0-6-3845,2-10-4611</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8:46.909"/>
    </inkml:context>
    <inkml:brush xml:id="br0">
      <inkml:brushProperty name="width" value="0.025" units="cm"/>
      <inkml:brushProperty name="height" value="0.025" units="cm"/>
    </inkml:brush>
  </inkml:definitions>
  <inkml:trace contextRef="#ctx0" brushRef="#br0">0 0 13741,'0'0'6652,"3"9"-5953,3 4-622,1 0-1,0 0 1,0-1 0,1 1-1,1-2 1,0 1 0,0-2-1,1 1 1,1-1 0,19 15-1,52 30 73,104 52-1,-60-36-146,491 292 121,-547-318 67,-1 2 0,-3 4 0,-2 2 0,73 79 0,-76-73 418,-34-35-412,43 51-1,-63-66-202,0 1-1,-1 0 1,0 0-1,-1 0 1,0 0-1,0 1 0,-1 0 1,-1 0-1,5 21 1,-6-15-458,3 17-1577,3-16-3469,1-13-2502</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8:47.377"/>
    </inkml:context>
    <inkml:brush xml:id="br0">
      <inkml:brushProperty name="width" value="0.025" units="cm"/>
      <inkml:brushProperty name="height" value="0.025" units="cm"/>
    </inkml:brush>
  </inkml:definitions>
  <inkml:trace contextRef="#ctx0" brushRef="#br0">0 18 14606,'0'0'4644,"90"6"-3779,-14-12-577,15 1-224,11 1-32,3 0-1633,1 4-1922,-4-1-1058,-5-2-5861</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8:47.705"/>
    </inkml:context>
    <inkml:brush xml:id="br0">
      <inkml:brushProperty name="width" value="0.025" units="cm"/>
      <inkml:brushProperty name="height" value="0.025" units="cm"/>
    </inkml:brush>
  </inkml:definitions>
  <inkml:trace contextRef="#ctx0" brushRef="#br0">0 82 20788,'0'0'1046,"12"0"-875,38-2-302,0-3 1,-1-1-1,73-20 0,-67 12-563,1 4 0,111-8 0,-164 18 643,0 0 1,0 1 0,0-1 0,0 1-1,-1 0 1,1 0 0,0 0 0,0 0-1,-1 0 1,1 1 0,-1-1 0,1 1-1,-1 0 1,0 0 0,2 2 0,33 38-724,-8-8-761,29 14-4182,-38-34 1297</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8:48.062"/>
    </inkml:context>
    <inkml:brush xml:id="br0">
      <inkml:brushProperty name="width" value="0.025" units="cm"/>
      <inkml:brushProperty name="height" value="0.025" units="cm"/>
    </inkml:brush>
  </inkml:definitions>
  <inkml:trace contextRef="#ctx0" brushRef="#br0">82 1 16239,'-8'13'1639,"-1"2"-1415,0 1 1,1 0-1,1 0 0,0 1 0,2-1 1,0 1-1,0 1 0,2-1 0,-3 21 0,8-21-100,0 1 0,1-1 0,0 0-1,2 0 1,0 0 0,1 0-1,0-1 1,12 21 0,16 44-1117,-30-69 221,-1-1-1,-1 1 0,1-1 0,-2 1 0,1 17 0,-6 19-6944,-10 0 5170,-12-6 4640,23-38-1318,-1-1 0,0 1 0,0 0 1,0-1-1,0 0 0,0 0 0,-7 3 0,-3-3-700,2-3-2125</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28.588"/>
    </inkml:context>
    <inkml:brush xml:id="br0">
      <inkml:brushProperty name="width" value="0.025" units="cm"/>
      <inkml:brushProperty name="height" value="0.025" units="cm"/>
    </inkml:brush>
  </inkml:definitions>
  <inkml:trace contextRef="#ctx0" brushRef="#br0">249 255 16400,'0'0'2012,"-2"-9"428,-7-31 69,9 39-2441,-1 0 1,0 0-1,0 0 1,0 0-1,1 0 0,-1 0 1,0 0-1,0 0 1,0 0-1,0 0 1,-1 0-1,1 1 1,0-1-1,0 1 0,0-1 1,0 0-1,-1 1 1,1 0-1,0-1 1,-1 1-1,1 0 0,0 0 1,-1 0-1,1 0 1,0 0-1,-1 0 1,1 0-1,0 0 1,-2 1-1,-34 11 633,19-1-543,1 1 0,1 1 0,0 1-1,0 0 1,2 1 0,0 0 0,1 2 0,-15 22-1,26-37-140,0 0 1,1 0-1,0 0 0,0 1 0,-1-1 0,1 0 0,0 1 0,1-1 0,-1 0 0,0 1 1,1-1-1,-1 5 0,1-6-10,0 0 0,0-1-1,1 1 1,-1 0 0,0-1 0,0 1 0,1-1 0,-1 1 0,0 0 0,1-1 0,-1 1 0,0-1-1,1 1 1,-1-1 0,1 1 0,-1-1 0,1 0 0,-1 1 0,1-1 0,0 1 0,-1-1-1,1 0 1,-1 1 0,1-1 0,0 0 0,-1 0 0,1 0 0,0 0 0,0 1 0,5-1 23,0 0 0,-1-1 0,1 1 0,0-1 1,-1 0-1,1 0 0,-1-1 0,1 1 1,9-6-1,23-12 2,-1-1 0,-1-2 0,-1-2 0,-1-1 0,-1-2 0,-1-1 0,-1-1 0,50-65 0,-75 87 104,0 0 0,-1-1 0,0 0 1,0 0-1,-1 0 0,0 0 0,0-1 0,-1 0 0,3-13 0,-9 17 367,-6 11-311,-8 12-49,1 4-274,2 0-1,0 1 0,1 0 1,1 1-1,2 0 0,0 1 1,1 1-1,2-1 0,1 1 1,1 0-1,-3 37 0,12-30-2317,-4-32 2212,1 1-1,0-1 1,-1 0-1,1 0 1,-1 0-1,1 0 1,0-1-1,0 1 1,0 0-1,0 0 1,-1 0-1,1-1 1,0 1-1,0 0 1,0-1-1,1 1 1,-1-1-1,0 1 1,0-1-1,0 0 1,0 1-1,0-1 1,1 0-1,0 0 1,15 1-5273</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8:48.547"/>
    </inkml:context>
    <inkml:brush xml:id="br0">
      <inkml:brushProperty name="width" value="0.025" units="cm"/>
      <inkml:brushProperty name="height" value="0.025" units="cm"/>
    </inkml:brush>
  </inkml:definitions>
  <inkml:trace contextRef="#ctx0" brushRef="#br0">132 61 17681,'-4'11'-112,"-4"12"124,2 0 1,0 0 0,2 1 0,1-1 0,-1 26 0,3 135 416,2-94-380,-1-71-19,0 35 53,-7 54 0,5-91 243,-1-1 1,0 1-1,-2-1 1,0 1-1,0-1 1,-2-1-1,-12 23 1,18-36-233,0 1 0,-1-1 1,1 0-1,0 0 0,-1 0 1,0 0-1,1 0 0,-1 0 0,0-1 1,0 1-1,-4 2 0,5-4-57,1 0 0,-1 0 0,1 0 0,0 0 0,-1 0 0,1 0 0,-1 0 0,1 0 0,-1 0 0,1 0 0,-1 0 0,1 0 0,0 0 0,-1-1 0,1 1 0,-1 0 0,1 0 0,0-1 0,-1 1 0,1 0 0,0-1 0,-1 1 0,1 0 0,0-1 0,-1 1 0,1 0 0,0-1 0,0 1 0,0-1 0,-1 1 0,1 0 0,0-1 0,0 1 0,0-1 0,0 1 0,0-1 0,0 0 0,-2-9 193,0-1 1,1 0-1,0 0 0,1-11 1,4-48-322,3-1 0,3 1 0,3 0 1,3 1-1,3 1 0,3 1 0,33-71 1,-47 119 79,1 1 0,0 0 0,1 0 0,1 1 0,15-17 0,-23 30-4,0 0 0,1 1 0,-1-1 0,1 1 0,0-1 0,1 1 0,-1 0 0,0 0-1,1 1 1,-1-1 0,1 1 0,0 0 0,0 1 0,0-1 0,0 1 0,0 0-1,0 0 1,0 0 0,1 1 0,-1 0 0,0 0 0,0 0 0,0 1 0,10 1 0,-11 0 8,0-1 1,0 1 0,-1 0 0,1 0-1,-1 0 1,0 1 0,1-1 0,-1 1-1,0-1 1,-1 1 0,1 0 0,0 1-1,-1-1 1,1 0 0,-1 1 0,0-1-1,0 1 1,-1-1 0,1 1 0,-1 0-1,0 0 1,0 0 0,1 5 0,-1-3 10,0-1 0,0 1 0,0 0 0,-1 0 0,0 0 0,-1 0 0,1 0 0,-1 0 0,0 0 0,0-1 0,-1 1 0,0 0 0,0-1 0,0 1 0,-5 8 0,-2-3 46,0 0 0,0-1 0,-1 0 1,0 0-1,-1-1 0,0-1 0,-1 0 0,1 0 0,-1-1 0,-1 0 0,0-1 1,0-1-1,0 0 0,0-1 0,-1 0 0,1-1 0,-25 3 0,37-6-115,0 0 1,0 0-1,0 0 0,-1 0 0,1 0 0,0 0 0,0-1 1,0 1-1,0 0 0,0 0 0,0-1 0,0 1 0,0-1 1,0 1-1,0-1 0,1 1 0,-1-1 0,0 0 0,0 1 1,0-1-1,1 0 0,-1 1 0,0-1 0,0 0 0,1 0 1,-1 0-1,1 0 0,-1 0 0,1 0 0,-1 0 1,1 0-1,0 0 0,0 0 0,-1 0 0,1 0 0,0 0 1,0 0-1,0 0 0,0 0 0,0 0 0,0 0 0,0 0 1,0 0-1,1 0 0,-1-1 0,0 1 0,1-1 0,1-5-595,0 1-1,1 0 0,-1 0 1,1 0-1,0 0 0,1 0 1,3-5-1,31-31-5313,7-2-3058</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8:49.029"/>
    </inkml:context>
    <inkml:brush xml:id="br0">
      <inkml:brushProperty name="width" value="0.025" units="cm"/>
      <inkml:brushProperty name="height" value="0.025" units="cm"/>
    </inkml:brush>
  </inkml:definitions>
  <inkml:trace contextRef="#ctx0" brushRef="#br0">246 1 13773,'0'0'5771,"-5"10"-4890,-16 33-233,-1 0 1,-48 64 0,39-63-373,3 1 1,-36 73 0,60-103-193,6-13 15,17-20 100,25-40-64,-32 40-398,-1 0-1,-1-1 1,-1 0-1,0-1 1,-2 0-1,0-1 1,-1 1-1,-1-1 1,-1 0-1,2-29 1,-11 36 131,-5 18-122,-8 21 111,14-15 129,1-1-1,0 1 1,0-1 0,1 1-1,1 0 1,0 0-1,0 0 1,1 0-1,0 0 1,0 0 0,1 0-1,1-1 1,0 1-1,0 0 1,1 0 0,0-1-1,0 0 1,1 1-1,0-1 1,1-1 0,0 1-1,1-1 1,0 0-1,0 0 1,0 0-1,1-1 1,0 0 0,1 0-1,11 8 1,-40-60 1359,7 23-1183,0-1 0,2 0 0,1-1 0,1 0 0,0-1 0,2 0 0,1 0 0,-5-43-1,12 67-160,-1 0 0,1 1-1,0-1 1,0 0-1,0 1 1,0-1 0,0 0-1,0 1 1,0-1 0,0 0-1,1 1 1,-1-1-1,0 0 1,0 1 0,0-1-1,1 1 1,-1-1-1,0 0 1,1 1 0,-1-1-1,0 1 1,1-1 0,-1 1-1,1-1 1,-1 1-1,1-1 1,-1 1 0,1 0-1,-1-1 1,1 1-1,0 0 1,-1-1 0,1 1-1,0 0 1,-1 0-1,1-1 1,-1 1 0,1 0-1,0 0 1,-1 0 0,1 0-1,0 0 1,-1 0-1,1 0 1,0 0 0,-1 0-1,1 1 1,0-1-1,-1 0 1,1 0 0,0 0-1,-1 1 1,1-1-1,-1 0 1,1 1 0,-1-1-1,2 1 1,42 23-290,-40-21 249,21 13-1720,1-2 0,46 20 0,13-6-5303</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8:49.827"/>
    </inkml:context>
    <inkml:brush xml:id="br0">
      <inkml:brushProperty name="width" value="0.025" units="cm"/>
      <inkml:brushProperty name="height" value="0.025" units="cm"/>
    </inkml:brush>
  </inkml:definitions>
  <inkml:trace contextRef="#ctx0" brushRef="#br0">442 0 9641,'3'5'3555,"-3"18"-2241,-13 12 223,-15 9 225,-6 6-993,-9 5-257,-8 3-224,-4-3-160,-1-3-31,5-8 159,4-11 384,13-13 33,13-16-449,10-5-192,11-29-1537,0-15-994,6-14-1472,6-13-2275</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8:50.154"/>
    </inkml:context>
    <inkml:brush xml:id="br0">
      <inkml:brushProperty name="width" value="0.025" units="cm"/>
      <inkml:brushProperty name="height" value="0.025" units="cm"/>
    </inkml:brush>
  </inkml:definitions>
  <inkml:trace contextRef="#ctx0" brushRef="#br0">1 1 13741,'0'0'1217,"20"51"353,7-25 31,7-4-192,10-1-63,9-5-449,0 3-577,1-3-224,-4 6-769,-10 0-1473,-8 1-897,-15-1-2210</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8:50.603"/>
    </inkml:context>
    <inkml:brush xml:id="br0">
      <inkml:brushProperty name="width" value="0.025" units="cm"/>
      <inkml:brushProperty name="height" value="0.025" units="cm"/>
    </inkml:brush>
  </inkml:definitions>
  <inkml:trace contextRef="#ctx0" brushRef="#br0">130 19 12268,'0'0'8584,"8"11"-7965,0-2-525,-5-6-78,1 0 1,-1 0-1,0 1 1,-1 0-1,1-1 1,0 1-1,-1 0 1,0 0-1,0 1 0,0-1 1,-1 0-1,0 1 1,1-1-1,-1 1 1,-1-1-1,1 8 1,-1 1 162,0-1 0,-2 1 0,0-1 1,0 1-1,-1-1 0,0 1 0,-1-1 1,-7 15-1,-6 5 987,-32 48 1,42-70-1024,5-9-353,4-12-355,13-36-1445,19-73-4595,-29 95 4698,-2 0 0,-1 0 0,0-1 0,-4-29 0,2 54 2043,1 0-1,-1 0 1,0 0-1,0 0 1,0-1-1,-1 1 1,1 0-1,0 0 1,0 0-1,0 0 1,-1 0-1,1 0 1,-1 0-1,1 0 1,-1 0-1,1 0 1,-1 0-1,1 1 1,-1-1-1,0 0 1,0 0-1,1 0 1,-1 1-1,0-1 1,0 0-1,0 1 1,0-1-1,0 1 1,0-1-1,0 1 1,0-1-1,0 1 1,0 0-1,0-1 1,0 1-1,0 0 1,0 0-1,0 0 1,0 0-1,-2 0 0,2 1 45,-1-1 0,0 1 0,0 0-1,1 0 1,-1 0 0,1 0 0,-1 0-1,1 0 1,-1 0 0,1 0 0,-1 1-1,1-1 1,0 0 0,0 1 0,0-1-1,0 1 1,0 0 0,0-1 0,0 1-1,0 0 1,1 0 0,-2 2-1,0 5 76,1-1 0,-1 1-1,2 0 1,-1-1 0,1 1-1,0 0 1,1-1 0,0 1-1,0-1 1,1 1 0,0-1-1,0 1 1,8 15 0,2-2-27,0 0 1,2 0-1,22 26 1,-19-26-195,0 1-1,19 37 1,-36-60-32,1 0 1,-1 1 0,1-1 0,-1 1-1,0-1 1,0 1 0,1-1-1,-1 0 1,0 1 0,0-1-1,1 1 1,-1 0 0,0-1 0,0 1-1,0-1 1,0 1 0,0-1-1,0 1 1,0-1 0,0 1-1,0 0 1,0-1 0,0 1 0,0-1-1,0 1 1,0-1 0,-1 1-1,1-1 1,0 1 0,0-1-1,-1 1 1,1-1 0,0 1-1,0-1 1,-1 1 0,-20-5 165,-24-22 37,22 0-59,1-1 0,1 0 0,2-2 0,1 0 0,-17-36-1,-2-2-60,37 67-81,1 1 0,-1-1 0,1 0 0,-1 0-1,1 0 1,-1 0 0,1 0 0,-1 0 0,0 0-1,1 0 1,-1 0 0,1 0 0,-1 0 0,1 0-1,-1 0 1,1 0 0,-1 0 0,1 0 0,-1-1-1,0 1 1,1 0 0,-1 0 0,1 0 0,-1-1-1,0 1 1,1 0 0,-1-1 0,0 1 0,1 0-1,-1-1 1,0 1 0,1 0 0,-1-1 0,0 1-1,0-1 1,1 1 0,-1 0 0,0-1 0,0 1-1,0-1 1,0 1 0,0-1 0,0 1 0,0-1-1,0 1 1,0 0 0,0-1 0,0 1 0,0-1-1,0 1 1,0-1 0,0 1 0,0-1 0,0 1-1,0-1 1,-1 1 0,1 0 0,0-1-1,0 1 1,-1-1 0,1 1 0,0 0 0,0-1-1,-1 1 1,1-1 0,47 19-60,-35-13 86,21 7-1071,0-1 0,59 11 0,-34-14-3780</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9:14.991"/>
    </inkml:context>
    <inkml:brush xml:id="br0">
      <inkml:brushProperty name="width" value="0.025" units="cm"/>
      <inkml:brushProperty name="height" value="0.025" units="cm"/>
    </inkml:brush>
  </inkml:definitions>
  <inkml:trace contextRef="#ctx0" brushRef="#br0">5 0 17553,'0'0'1788,"0"11"-1142,-5 117 1501,7 358-333,22-73-1688,-22-234 4456,-2-178-4636,-1 1-1,1 0 1,0-1-1,0 1 0,0-1 1,0 1-1,0-1 1,1 1-1,-1-1 0,0 1 1,1-1-1,-1 1 1,1-1-1,0 1 0,-1-1 1,1 0-1,0 1 1,0-1-1,0 0 1,0 0-1,2 3 0,-3-4-124,0-1-1,1 1 1,-1 0-1,0 0 1,0 0-1,0 0 1,1-1-1,-1 1 1,0 0-1,0 0 1,1 0-1,-1-1 1,0 1-1,0 0 1,0 0-1,0-1 1,0 1-1,1 0 1,-1 0-1,0-1 1,0 1-1,0 0 1,0 0-1,0-1 1,0 1-1,0 0 1,0-1-1,0 1 1,0 0-1,0 0 1,0-1-1,0 1 1,0 0-1,0-1 1,0 1-1,0 0 1,-1 0-1,1-1 1,0-2-1730,0-23-7989</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9:15.619"/>
    </inkml:context>
    <inkml:brush xml:id="br0">
      <inkml:brushProperty name="width" value="0.025" units="cm"/>
      <inkml:brushProperty name="height" value="0.025" units="cm"/>
    </inkml:brush>
  </inkml:definitions>
  <inkml:trace contextRef="#ctx0" brushRef="#br0">66 0 13421,'-8'3'598,"8"-3"-607,-44 19 2481,43-18-2369,0-1 0,0 1 0,1-1 0,-1 1-1,0 0 1,0-1 0,0 1 0,1 0 0,-1-1 0,0 1-1,1 0 1,-1 0 0,1 0 0,-1 0 0,1 0 0,-1-1-1,1 1 1,0 0 0,-1 0 0,1 1 0,0-1-41,1 1 1,-1-1 0,1 0 0,-1 0-1,1 0 1,0 0 0,0-1 0,-1 1-1,1 0 1,0 0 0,0 0-1,0-1 1,0 1 0,0 0 0,0-1-1,0 1 1,0-1 0,0 1-1,0-1 1,0 1 0,0-1 0,0 0-1,3 1 1,51 13 814,0-2 0,111 9-1,-91-13-783,494 49-413,5-43-188,-487-22 605,0-3 0,94-26 0,84-13 1513,-256 49-1451,1 0 1,-1 1 0,0 0-1,1 0 1,-1 1 0,10 2 0,-18-3-111,0 0 1,0 0-1,0 1 1,1-1 0,-1 1-1,-1-1 1,1 1 0,0-1-1,0 1 1,0-1 0,0 1-1,0 0 1,0-1 0,-1 1-1,1 0 1,0 0 0,-1 0-1,1 0 1,0 0-1,-1 0 1,1 0 0,-1 0-1,1 1 1,-1 0 20,0 0 1,0 0-1,0 0 1,-1 0-1,1 1 1,-1-1-1,1 0 1,-1 0-1,0 0 1,0 0-1,0 0 1,0 0-1,0 0 1,0-1-1,0 1 0,-3 2 1,3-2-487,-10 11 1422,6-10-2401,1-7-4030,0-13-2502</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9:51.801"/>
    </inkml:context>
    <inkml:brush xml:id="br0">
      <inkml:brushProperty name="width" value="0.025" units="cm"/>
      <inkml:brushProperty name="height" value="0.025" units="cm"/>
    </inkml:brush>
  </inkml:definitions>
  <inkml:trace contextRef="#ctx0" brushRef="#br0">111 0 10570,'0'0'1724,"-10"2"-1067,5-1-558,-42 9 369,43-10-298,0 2 0,1-1 0,-1 0 0,1 1 0,-1-1 0,1 1-1,0 0 1,-1 0 0,1 0 0,0 1 0,1-1 0,-5 5 0,6-6-126,1-1 0,0 0 0,0 1 0,0-1 1,0 0-1,0 1 0,0-1 0,0 1 0,0-1 0,0 1 0,0-1 1,0 0-1,0 1 0,0-1 0,0 0 0,1 1 0,-1-1 0,0 1 1,0-1-1,0 0 0,1 1 0,-1-1 0,0 0 0,0 1 0,1-1 1,-1 0-1,0 0 0,1 1 0,-1-1 0,0 0 0,1 0 0,-1 1 1,0-1-1,1 0 0,-1 0 0,0 0 0,1 0 0,-1 0 0,1 1 1,-1-1-1,0 0 0,1 0 0,-1 0 0,1 0 0,-1 0 0,1 0 1,26 4 587,-24-4-408,717 24 1963,-523-25-1892,985-35 1645,-288 4-661,1342 23-542,-1812 11-684,1293 37 1960,-1650-34-2414,-59-2-909,-44-3-460,-163-5-7118,51-6-2157</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9:52.396"/>
    </inkml:context>
    <inkml:brush xml:id="br0">
      <inkml:brushProperty name="width" value="0.025" units="cm"/>
      <inkml:brushProperty name="height" value="0.025" units="cm"/>
    </inkml:brush>
  </inkml:definitions>
  <inkml:trace contextRef="#ctx0" brushRef="#br0">8 181 12876,'0'0'1522,"-2"-10"-81,1 4-1273,0 4-139,0 0 1,1 0 0,-1 0 0,1 0 0,-1 0-1,1 0 1,0-1 0,0 1 0,0 0 0,0 0-1,0 0 1,0 0 0,1-1 0,-1 1 0,1 0-1,-1 0 1,1 0 0,0 0 0,0 0 0,0 0-1,0 0 1,0 0 0,0 1 0,1-1-1,-1 0 1,0 1 0,1-1 0,0 1 0,-1-1-1,1 1 1,3-3 0,19-7 81,1 0-1,0 2 1,0 0 0,1 2-1,48-8 1,139-5 360,-183 19-383,1165-16 2880,-820 19-1554,-148-1-488,1766 32 4704,-1960-31-5680,302 20 645,-117 14-3035,-175-28-1207,-17-6-3917,-12-2-7010</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9:55.189"/>
    </inkml:context>
    <inkml:brush xml:id="br0">
      <inkml:brushProperty name="width" value="0.025" units="cm"/>
      <inkml:brushProperty name="height" value="0.025" units="cm"/>
    </inkml:brush>
  </inkml:definitions>
  <inkml:trace contextRef="#ctx0" brushRef="#br0">1 163 13196,'0'0'502,"8"-1"-374,108-7 604,1 5 0,183 17 0,11 2-397,602-51 2974,-373 7-2203,1651-21-587,1 40 1253,-1501 8 293,770-27-1617,-1458 28-438,11-2-1760,-9-11-4453,-5-2-1437</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29.257"/>
    </inkml:context>
    <inkml:brush xml:id="br0">
      <inkml:brushProperty name="width" value="0.025" units="cm"/>
      <inkml:brushProperty name="height" value="0.025" units="cm"/>
    </inkml:brush>
  </inkml:definitions>
  <inkml:trace contextRef="#ctx0" brushRef="#br0">27 0 19538,'0'0'3193,"-5"10"-1170,-14 29-432,19-39-1550,-1 1 0,1-1 0,0 1 0,0-1-1,-1 1 1,1 0 0,0-1 0,0 1 0,0-1 0,0 1 0,0 0 0,-1-1 0,1 1 0,0 0 0,1-1 0,-1 1-1,0-1 1,0 1 0,0 0 0,0-1 0,0 1 0,1 0 0,-1-1 0,0 1 0,0-1 0,1 1 0,-1-1-1,1 1 1,-1-1 0,0 1 0,1 0 0,21 3 336,-18-4-363,1 0 0,-1-1 0,1 1 0,-1-1 1,0 0-1,1-1 0,7-2 0,-12 3-26,1 1 0,0 0 0,0-1 0,0 1 0,-1-1 0,1 1 0,0-1 0,0 1 0,-1-1 0,1 0 0,0 1-1,-1-1 1,1 0 0,-1 1 0,1-1 0,-1 0 0,1 0 0,-1 1 0,0-1 0,1 0 0,-1 0 0,0 0 0,0 0 0,1 0 0,-1 0 0,0 1 0,0-1 0,0 0 0,0 0 0,0 0 0,0 0 0,0 0 0,-1 0 0,1 0-1,0 1 1,0-1 0,-1 0 0,1 0 0,0 0 0,-1 0 0,1 1 0,-1-1 0,0-1 0,0 2-7,-1-1 1,1 1-1,0-1 0,-1 1 0,1 0 1,0-1-1,-1 1 0,1 0 1,0 0-1,-1 0 0,1 0 0,-1 0 1,1 0-1,0 1 0,-1-1 0,1 0 1,0 1-1,-1-1 0,1 1 0,0-1 1,0 1-1,-1 0 0,1-1 1,0 1-1,0 0 0,0 0 0,0 0 1,-2 2-1,-1 1-1,0 0-1,1 0 1,-1 1-1,1 0 1,0-1 0,1 1-1,-1 0 1,1 1-1,0-1 1,0 0 0,0 1-1,-1 10 1,3-15 19,-1 1 1,1 0-1,0 0 1,0 0 0,0 0-1,0 0 1,0-1-1,1 1 1,-1 0-1,1 0 1,-1 0 0,1 0-1,-1-1 1,1 1-1,0 0 1,0-1-1,0 1 1,0-1 0,0 1-1,0-1 1,1 1-1,-1-1 1,0 0-1,1 1 1,-1-1 0,1 0-1,-1 0 1,1 0-1,0 0 1,-1 0-1,1-1 1,0 1-1,0 0 1,-1-1 0,1 1-1,0-1 1,0 0-1,0 0 1,0 1-1,3-2 1,10 1 31,1 0 0,-1-1-1,0-1 1,0-1 0,0 0 0,0-1 0,0-1 0,-1 0-1,16-8 1,-7 1 18,-1 0-1,-1-1 0,1-1 1,32-30-1,-51 42 876,-9 10-373,-24 38-6,28-44-491,1 1-1,0-1 1,-1 1 0,1-1-1,0 1 1,0-1-1,0 1 1,1 0-1,-1-1 1,1 1-1,0 0 1,-1 0-1,1-1 1,0 1-1,0 0 1,1 0-1,0 3 1,0-4-18,0-1-1,0 0 1,1-1 0,-1 1-1,0 0 1,1 0 0,-1-1-1,1 1 1,-1 0 0,1-1-1,-1 1 1,1-1 0,-1 0-1,1 0 1,-1 1 0,1-1-1,-1 0 1,1 0 0,-1 0-1,2-1 1,35-2 454,-36 3-464,28-7 37,-1-1 0,0-2-1,0 0 1,-1-2 0,33-19-1,34-14-304,-96 46 241,1-1 0,0 1 0,0-1 1,0 0-1,-1 1 0,1-1 0,0 1 1,0-1-1,0 0 0,0 1 0,0-1 1,0 1-1,0-1 0,0 1 0,0-1 1,0 1-1,0-1 0,0 0 0,0 1 1,0-1-1,0 1 0,0-1 0,1 1 1,-1-1-1,0 0 0,0 1 0,1-1 1,-1 0-1,0 1 0,0-1 0,1 0 1,-1 1-1,0-1 0,1 0 0,-1 1 1,0-1-1,1 0 0,-1 0 0,1 1 1,-1-1-1,0 0 0,1 0 0,-1 0 1,1 0-1,-1 0 0,0 0 0,1 1 0,-1-1 1,1 0-1,-1 0 0,1 0 0,-1-1 1,1 1-1,-1 0 0,0 0 0,1 0 1,-1 0-1,1 0 0,-1 0 0,1-1 1,-1 1-1,0 0 0,1 0 0,-1 0 1,0-1-1,1 1 0,-1 0 0,1-1 1,-24 48 126,8-14 184,14-32-303,1-1 0,0 1 1,0 0-1,0-1 0,0 1 0,0-1 0,0 1 0,0 0 1,0-1-1,0 1 0,0 0 0,0-1 0,0 1 1,0 0-1,1-1 0,-1 1 0,0-1 0,0 1 0,1 0 1,-1-1-1,0 1 0,1-1 0,-1 1 0,1-1 1,-1 1-1,0-1 0,1 0 0,-1 1 0,1-1 0,-1 1 1,1-1-1,0 0 0,-1 1 0,1-1 0,28 1 141,31-18-45,2-17-158,-47 25 9,1 1 1,0 0-1,0 0 0,21-5 1,-36 13 43,-1 0 0,0 0 0,1 0 0,-1 0 0,0 0 0,1 0 0,-1 0 0,0 0 0,0 0 0,1 0 0,-1 0 0,0 0 0,1 0 0,-1 0 0,0 0 0,0 0 0,1 0 0,-1 1 0,0-1 0,0 0 0,1 0 0,-1 0 0,0 0 0,0 1 0,0-1 0,1 0 0,-1 0 0,0 1 0,0-1 0,0 0 0,0 0 0,1 1 0,-1-1 0,0 0 0,0 0-1,0 1 1,0-1 0,0 0 0,0 1 0,0-1 0,0 0 0,0 1 0,0 19 619,0-19-840,-1 0 0,1 1 1,0-1-1,0 0 0,0 0 0,0 0 0,0 1 0,0-1 1,0 0-1,0 0 0,0 1 0,0-1 0,1 0 0,-1 0 1,0 0-1,1 0 0,-1 1 0,1-1 0,0 0 0,-1 0 1,2 2-1,5-3-7198</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9:58.074"/>
    </inkml:context>
    <inkml:brush xml:id="br0">
      <inkml:brushProperty name="width" value="0.025" units="cm"/>
      <inkml:brushProperty name="height" value="0.025" units="cm"/>
    </inkml:brush>
  </inkml:definitions>
  <inkml:trace contextRef="#ctx0" brushRef="#br0">52 14 20692,'0'0'2840,"2"16"-2104,20 282 276,-22-255-1042,-1 0 0,-3-1 1,-1 1-1,-2-1 0,-17 54 0,22-91-948,1-8 269,1-15-128,4-31-109,4-22 356,-2 0 0,-4-1 0,-11-104 1,8 171 627,-9-54-117,10 56 167,-1 0 0,0 0 0,0 0 0,0-1 1,0 1-1,0 0 0,-1 1 0,1-1 0,-1 0 0,0 0 0,0 1 0,0-1 1,0 1-1,-3-3 0,5 5-52,-1 0 0,1 0 0,0 0 0,-1 0 0,1 0-1,0 0 1,-1 1 0,1-1 0,0 0 0,-1 0 0,1 0 0,0 1 0,-1-1 0,1 0 0,0 0 0,0 1 0,0-1 0,-1 0 0,1 0 0,0 1 0,0-1 0,0 0 0,-1 1 0,1-1 0,0 0 0,0 1-1,0-1 1,0 0 0,0 1 0,0-1 0,0 0 0,0 1 0,0-1 0,0 1 0,0-1 0,0 0 0,0 1 0,0-1 0,0 1 0,0 21 190,0-21-129,0 30 342,2-1-1,1 1 0,2-1 0,1 0 0,11 34 0,-12-47-274,2 0 1,0 0-1,1 0 0,0-1 0,2 0 0,0-1 1,1 0-1,0 0 0,25 24 0,-31-34-73,1-1 0,0 1 1,0-1-1,0 0 0,0-1 0,0 0 0,1 0 0,0 0 0,-1-1 1,1 0-1,0 0 0,0 0 0,9 0 0,-11-2 23,0 0-1,0 0 1,-1-1 0,1 1-1,0-1 1,0 0 0,-1 0-1,1-1 1,-1 1-1,1-1 1,-1 0 0,0 0-1,0-1 1,0 1 0,0-1-1,0 0 1,0 0-1,-1 0 1,1-1 0,4-5-1,2-6 40,0 0-1,-1-1 1,0 0-1,-1 0 0,-1-1 1,-1 0-1,-1 0 1,0 0-1,3-26 0,-3 11 48,-2-1-1,-1 1 0,-2-1 0,-5-42 0,5 68-199,-1 0 0,1 0 0,-2-1 0,1 1 0,-1 0 0,0 0 0,-1 1 0,0-1 0,0 0 0,0 1 0,-1 0 0,0-1 0,0 1 0,-8-8 0,12 13-2,-1 1 1,1 0-1,-1-1 1,1 1-1,-1-1 0,1 1 1,-1 0-1,1 0 1,-1-1-1,1 1 1,-1 0-1,1 0 0,-1 0 1,1-1-1,-1 1 1,0 0-1,1 0 0,-1 0 1,1 0-1,-1 0 1,0 0-1,1 0 1,-1 0-1,1 1 0,-1-1 1,1 0-1,-1 0 1,0 0-1,1 1 0,-1-1 1,0 1-1,-7 18-156,6 31-523,3-47 546,-1 0-112,0-1 0,0 1-1,0 0 1,1-1 0,0 1 0,-1 0 0,1-1-1,0 1 1,0-1 0,1 1 0,-1-1 0,0 0-1,1 1 1,-1-1 0,1 0 0,0 0-1,0 0 1,0 0 0,0 0 0,0-1 0,3 3-1,0-2-1115,0 1-1,-1-1 0,1 0 0,0 0 1,0 0-1,8 0 0,12 2-9628</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9:58.403"/>
    </inkml:context>
    <inkml:brush xml:id="br0">
      <inkml:brushProperty name="width" value="0.025" units="cm"/>
      <inkml:brushProperty name="height" value="0.025" units="cm"/>
    </inkml:brush>
  </inkml:definitions>
  <inkml:trace contextRef="#ctx0" brushRef="#br0">138 9 18834,'0'0'2439,"-9"4"-405,0 2-1705,0 0-1,0 0 0,1 0 1,0 1-1,1 0 0,-1 1 1,1 0-1,1 0 0,0 1 0,0-1 1,0 1-1,1 0 0,-7 18 1,8-18-272,0 0 1,1 0-1,0 1 0,1-1 1,0 1-1,0 0 0,1 0 1,0 0-1,1 0 1,0 0-1,2 11 0,-2-20-39,1 0-1,0 0 0,-1 0 1,1 0-1,0 0 0,0 0 0,0 0 1,0 0-1,0 0 0,0 0 1,0-1-1,0 1 0,0 0 0,0-1 1,1 1-1,-1-1 0,0 0 1,0 1-1,0-1 0,1 0 0,-1 1 1,0-1-1,1 0 0,-1 0 0,0 0 1,0 0-1,1 0 0,-1-1 1,0 1-1,0 0 0,1-1 0,-1 1 1,0 0-1,0-1 0,2-1 1,3 0 139,0 0 1,0 0-1,-1-1 0,0 0 1,1 0-1,5-5 1,3-5 4,-2 1 0,1-1 1,-2-1-1,0 0 0,0-1 0,-1 0 1,-1-1-1,-1 0 0,0 0 1,-1 0-1,-1-1 0,-1 0 0,0-1 1,3-19-1,-8 37-162,0 0-1,0 0 1,-1 0-1,1 0 1,0 0 0,0 0-1,0 0 1,0 0-1,0 0 1,0 0 0,0 0-1,0 0 1,0 0 0,0 0-1,-1 0 1,1 0-1,0 0 1,0 0 0,0 0-1,0 0 1,0 0-1,0 0 1,0 0 0,0 0-1,0 0 1,-1 0-1,1 0 1,0 0 0,0 0-1,0 0 1,0 0 0,0 0-1,0 0 1,0 0-1,0 0 1,0 0 0,0 0-1,0 0 1,0-1-1,0 1 1,-1 0 0,1 0-1,0 0 1,0 0-1,0 0 1,0 0 0,0 0-1,0 0 1,0 0 0,0-1-1,0 1 1,0 0-1,0 0 1,0 0 0,0 0-1,0 0 1,0 0-1,0 0 1,0 0 0,0-1-1,-8 13-46,-8 18-10,10-13-16,1 0 1,1 0 0,0 0-1,1 1 1,1 0-1,1 24 1,1-41-41,0 1 0,0-1 1,0 1-1,0-1 0,1 1 0,-1-1 1,0 1-1,1-1 0,-1 1 1,1-1-1,0 0 0,0 1 1,-1-1-1,1 0 0,0 0 0,0 1 1,0-1-1,0 0 0,0 0 1,0 0-1,1 0 0,-1 0 0,0-1 1,2 2-1,0-1-273,1 1 0,-1-1 1,1-1-1,-1 1 0,1 0 0,-1-1 0,1 0 0,0 1 1,-1-2-1,5 1 0,3-1-1615,0-1 0,0-1-1,0 1 1,0-2 0,20-8 0,18-16-10822</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9:58.809"/>
    </inkml:context>
    <inkml:brush xml:id="br0">
      <inkml:brushProperty name="width" value="0.025" units="cm"/>
      <inkml:brushProperty name="height" value="0.025" units="cm"/>
    </inkml:brush>
  </inkml:definitions>
  <inkml:trace contextRef="#ctx0" brushRef="#br0">167 329 13837,'-13'13'4143,"-8"9"-2243,0 1 1,-29 46 0,41-55-1281,1-1 0,1 1 1,0 1-1,1 0 1,0-1-1,1 2 0,1-1 1,-4 25-1,8-38-600,-1 1 1,1-1-1,0 0 0,0 1 1,0-1-1,0 0 0,0 1 1,1-1-1,-1 0 0,1 0 1,-1 1-1,1-1 0,0 0 1,0 0-1,0 0 0,0 0 1,1 0-1,-1 0 0,0 0 1,1 0-1,-1-1 0,1 1 1,0 0-1,-1-1 0,1 1 1,0-1-1,0 0 0,0 0 1,0 0-1,0 0 0,0 0 0,0 0 1,1 0-1,-1-1 0,0 1 1,0-1-1,1 1 0,-1-1 1,3 0-1,4 0-8,-1 0-1,1 0 1,-1-1-1,1 0 1,-1-1 0,0 0-1,1 0 1,-1 0-1,14-7 1,-4-2 17,-1 0-1,1-1 1,-2 0 0,0-1-1,0-1 1,-1-1-1,-1 0 1,0-1 0,-1 0-1,-1-1 1,-1-1 0,0 0-1,9-22 1,-8 14-18,-1-1-1,-2 0 1,-1 0-1,0-1 1,-3 0 0,0 0-1,-1-1 1,-2 1-1,-2-31 1,0 53-60,0 0-1,-1 0 0,0 0 1,0 1-1,0-1 1,-1 0-1,0 1 1,0-1-1,-1 1 1,1-1-1,-1 1 0,0 0 1,-1 0-1,1 0 1,-1 1-1,-4-5 1,4 6 29,1 0 0,-1 0 0,0 1 0,0 0 0,0 0 0,-1 0 0,1 0 0,-1 0 0,1 1 0,-1 0 0,1 0 0,-1 0 0,1 1 0,-1-1 0,0 1 1,0 0-1,1 0 0,-1 1 0,0 0 0,1-1 0,-6 3 0,0 1 109,0-1-1,0 2 1,0 0 0,1 0-1,0 0 1,0 1 0,0 1-1,1 0 1,-13 13 0,15-15-19,0 1 0,1 0 0,0 0 0,0 1 0,0 0 0,1 0 0,0 0 1,0 0-1,1 0 0,0 1 0,0 0 0,1-1 0,-2 13 0,4-18-73,0-1 0,0 1-1,1 0 1,-1 0 0,1 0-1,-1-1 1,1 1 0,0 0 0,0-1-1,-1 1 1,1 0 0,0-1-1,1 1 1,-1-1 0,0 0-1,0 1 1,1-1 0,-1 0 0,0 0-1,1 0 1,-1 0 0,1 0-1,0 0 1,-1 0 0,1 0-1,0-1 1,2 2 0,58 14-21,-41-11 55,-9-2-24,-1 0 0,0 1 0,0 0 0,0 0 0,-1 2 0,0-1 0,0 1 0,0 1 0,11 9 0,-16-11-13,0 0 0,-1 0 1,1 1-1,-1 0 0,0-1 1,-1 2-1,1-1 0,-1 0 1,-1 1-1,1-1 0,-1 1 1,0 0-1,0 0 0,-1 0 1,0 0-1,0 10 0,0 10-282,-2-1 1,0 1-1,-9 41 0,-5-6-8741,12-50-4248</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00.426"/>
    </inkml:context>
    <inkml:brush xml:id="br0">
      <inkml:brushProperty name="width" value="0.025" units="cm"/>
      <inkml:brushProperty name="height" value="0.025" units="cm"/>
    </inkml:brush>
  </inkml:definitions>
  <inkml:trace contextRef="#ctx0" brushRef="#br0">225 241 7399,'8'-29'2151,"-1"0"1,-2 0-1,-1 0 0,-1-1 1,-2-47-1,-5 60-923,-7 17-211,9 1-966,0 1 0,0 0 0,0-1 0,1 1 0,-1 0 0,0 0-1,1 0 1,-1 0 0,1 1 0,0-1 0,-2 4 0,-17 53 564,2 2 0,-13 85 0,-4 128 1437,26-49-1387,-2 8-198,-4-171 530,-2-35 0,17-26-945,-1 0-1,0-1 0,1 1 1,-1-1-1,0 1 0,0-1 1,0 0-1,1 1 1,-1-1-1,0 0 0,0 1 1,0-1-1,0 0 0,0 0 1,0 0-1,0 0 1,1 0-1,-1 0 0,0 0 1,0 0-1,0 0 0,0 0 1,0-1-1,0 1 0,0 0 1,1-1-1,-2 1 1,0-2-5,0 0 0,0 1 0,0-1 0,0 0 0,1 0 0,-1 0 1,1 0-1,-1 0 0,1 0 0,0-1 0,0 1 0,0 0 0,0-1 0,0 1 1,1-1-1,-1 1 0,0-4 0,-5-51 43,5 44-57,-3-38-50,2-1 0,8-74 0,-3 102-2,0 0-1,2 0 0,1 1 1,0 0-1,2 0 0,1 1 1,17-34-1,-24 52 13,1 0-1,-1 1 1,1-1 0,0 1-1,0-1 1,0 1-1,0 0 1,0 0 0,1 0-1,-1 0 1,1 1 0,0 0-1,0 0 1,0 0 0,0 0-1,0 0 1,0 1 0,1-1-1,6 0 1,-5 2-3,1-1 0,-1 2 0,1-1 0,-1 1 1,1 0-1,-1 0 0,0 1 0,0-1 0,1 1 0,-1 1 1,-1-1-1,10 6 0,-7-3 0,1 0 1,-1 1-1,0-1 0,0 2 1,-1-1-1,0 1 1,0 0-1,-1 1 0,1 0 1,-2 0-1,1 0 0,-1 1 1,0-1-1,-1 1 0,0 0 1,-1 1-1,5 16 1,-8-17 35,2 12-16,0-17 85,2-13 131,4-20-153,-2 0 0,0-1-1,1-33 1,-6 51-58,-1 0 0,0 0 0,0 0 0,-1 1 0,-1-1 0,0 0-1,0 1 1,-1-1 0,-1 1 0,0 0 0,-5-11 0,7 19-15,0 0 0,0 0 0,0 1 0,0-1 0,0 1 0,-1-1 0,1 1 0,-1 0 0,0 0 0,1 0 0,-1 0 0,-4-1 0,7 3 0,-1 0 0,1-1 0,0 1 0,-1 0 0,1 0 0,-1 0 0,1 0 0,-1 0 0,1 0 0,-1 0 0,1 0 0,-1 0 0,1 0 0,0 0 0,-1 0 0,1 0 0,-1 0 0,1 0 0,-1 1 0,1-1 0,0 0 0,-1 0 0,1 1 0,-1-1 0,1 0 0,0 0 0,-1 1 0,1-1 0,0 0 0,-1 1 0,0 1 0,1-1 0,-1 1 0,1 0 0,0-1 0,-1 1 0,1 0 0,0-1 0,0 1 0,0 0 0,0-1 0,0 1 0,1 0 0,0 2 0,0-1-6,0 0 0,1-1-1,-1 1 1,1 0 0,-1-1 0,1 1-1,0-1 1,0 1 0,0-1 0,1 0-1,-1 0 1,0 0 0,1 0 0,-1 0 0,1-1-1,0 1 1,-1-1 0,1 0 0,0 1-1,0-1 1,0-1 0,0 1 0,0 0 0,6 0-1,11 2-240,0 0-1,30-1 1,-43-2 120,10 0-545,83 2-5501,-33-4-4027,-30-2-2255</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01.257"/>
    </inkml:context>
    <inkml:brush xml:id="br0">
      <inkml:brushProperty name="width" value="0.025" units="cm"/>
      <inkml:brushProperty name="height" value="0.025" units="cm"/>
    </inkml:brush>
  </inkml:definitions>
  <inkml:trace contextRef="#ctx0" brushRef="#br0">157 53 15182,'-8'-1'3967,"1"-1"-3238,1 1-1,-1 0 1,0 1 0,1-1 0,-1 1 0,-11 2 0,15-2-546,-1 1 1,1 0 0,0 0 0,0 1-1,0-1 1,1 0 0,-1 1-1,0 0 1,0 0 0,1-1 0,-1 2-1,1-1 1,0 0 0,0 0 0,-1 1-1,2-1 1,-1 1 0,0 0-1,-2 3 1,-2 8 126,0 0-1,0 0 1,2 0 0,-1 0-1,-1 18 1,4-25-276,1 0 0,0 1 0,0-1 0,1 1 0,0-1 0,1 1 1,0-1-1,0 0 0,0 1 0,1-1 0,0 0 0,4 10 0,-5-14-31,1-1 0,0 1 0,1 0 1,-1-1-1,0 1 0,1-1 0,-1 0 0,1 0 0,0 0 1,0 0-1,-1 0 0,1-1 0,0 1 0,1-1 0,-1 0 1,0 0-1,0 0 0,1 0 0,-1 0 0,0-1 0,1 1 1,-1-1-1,0 0 0,1 0 0,-1-1 0,0 1 0,1-1 1,4 0-1,-1-1 50,1 0 0,0 0 1,-1-1-1,1 0 0,-1 0 1,0-1-1,0 0 0,0 0 0,-1-1 1,0 1-1,7-7 0,-3 1 32,-1 0 0,0-1-1,0 0 1,-1-1 0,-1 0-1,0 0 1,-1 0-1,0-1 1,-1 0 0,0 0-1,-1 0 1,0-1 0,3-26-1,-21 77-407,4-16 283,2 1-54,-17 62-285,23-78 215,1 1 1,-1 0-1,2 0 1,-1 0-1,1 0 1,0 0-1,0 0 1,1-1-1,3 13 1,-4-18-4,1 1 1,0-1-1,0 0 1,0 1-1,0-1 0,0 0 1,0 0-1,1 0 1,-1 0-1,0 0 1,1 0-1,-1-1 0,0 1 1,1 0-1,-1 0 1,1-1-1,-1 1 1,1-1-1,-1 0 1,1 1-1,-1-1 0,1 0 1,0 0-1,-1 0 1,1 0-1,-1 0 1,1 0-1,0-1 1,-1 1-1,1 0 0,-1-1 1,3 0-1,3-1-596,0 0 1,1-1-1,-2 1 0,1-1 0,11-7 0,-5 0-445,0 0 0,-1-1 0,0-1-1,-1 1 1,-1-2 0,0 0 0,0 0-1,-2-1 1,11-20 0,-10 16 1077,-1 0 0,9-35 1,-13 38 1376,-1-1 0,-1 1 0,1-28 0,-3 43-1171,0 0 0,0 0-1,1-1 1,-1 1-1,0 0 1,0 0 0,0 0-1,0 0 1,0-1-1,0 1 1,0 0-1,0 0 1,0 0 0,0 0-1,0-1 1,0 1-1,0 0 1,0 0 0,0 0-1,0 0 1,0-1-1,0 1 1,0 0 0,0 0-1,-1 0 1,1 0-1,0-1 1,0 1-1,0 0 1,0 0 0,0 0-1,0 0 1,0 0-1,-1 0 1,1-1 0,0 1-1,0 0 1,0 0-1,0 0 1,0 0-1,-1 0 1,1 0 0,0 0-1,0 0 1,0 0-1,0 0 1,-1 0 0,1 0-1,0 0 1,0 0-1,0 0 1,0 0-1,-1 0 1,1 0 0,0 0-1,0 0 1,0 0-1,0 0 1,-1 0 0,1 0-1,0 0 1,0 0-1,0 0 1,-1 0 0,-12 15 1719,-10 23-354,9-10-17,-18 52 1,29-69-1144,0 1 0,0 0 0,1 0 0,0 0 0,1 0 0,0 0 0,2 21 0,-1-32-273,1 0-1,-1 1 1,1-1-1,-1 1 1,1-1-1,-1 0 1,1 1-1,0-1 1,0 0-1,-1 0 1,1 0-1,0 0 1,0 1-1,0-1 1,0 0-1,0-1 1,1 1-1,-1 0 1,0 0-1,0 0 1,1-1-1,-1 1 1,0 0-1,1-1 1,-1 0-1,3 1 1,46 4 69,-19-2-13,-27-2-103,0 0 0,0 1 0,-1-1 0,1 1 0,0 0 0,-1 0 0,0 0 0,1 0 0,-1 1 0,0-1 0,0 1 0,0 0 0,-1 0 0,1 0 0,-1 0 0,1 0 0,-1 1 0,0-1 0,-1 1 0,1-1 0,0 1 0,-1 0 0,0 0 0,2 7 0,0 8 82,0 1-1,-2-1 1,-1 38 0,0-33 60,-1 4 258,-1 0-1,-1-1 1,-1 1 0,-2-1-1,-18 53 1,18-62 113,-1-1 0,-1 0 0,-1-1-1,0 0 1,-1 0 0,-1-1 0,0-1 0,-1 1 0,-27 24-1,38-38-455,0 0-1,0 0 0,0 0 0,0 0 0,-1 0 0,1-1 1,0 1-1,-1 0 0,1 0 0,0-1 0,-1 1 0,1-1 1,0 0-1,-1 1 0,1-1 0,-1 0 0,1 0 0,-1 1 1,1-1-1,-3-1 0,3 1-16,0-1 0,1 1 0,-1-1 0,0 0 0,0 1 1,1-1-1,-1 0 0,0 0 0,1 1 0,-1-1 0,0 0 0,1 0 0,-1 0 0,1 0 1,0 0-1,-1 0 0,1 0 0,0 0 0,0 0 0,-1 0 0,1-2 0,-1-8-125,1-1-1,0 0 0,3-22 1,-2 32 99,3-27-391,2 0 1,1 1 0,2 0-1,0 1 1,2-1 0,20-36-1,103-146-340,-93 153 815,-3-2 1,45-94-1,-79 146-46,-1 0 0,1-1 0,-2 1 0,1-1-1,-1 1 1,0-1 0,-1 0 0,1 1 0,-2-1 0,1 0 0,-1 0 0,-1-10 0,1 17-1,-1 0-1,1-1 1,-1 1 0,0 0 0,1 0 0,-1 0 0,0 0 0,0 0 0,0 0 0,0 0-1,0 0 1,0 0 0,0 0 0,0 0 0,0 0 0,0 1 0,-1-1 0,1 1 0,0-1-1,0 1 1,-1-1 0,1 1 0,0-1 0,-1 1 0,1 0 0,0 0 0,-1 0-1,1 0 1,-1 0 0,1 0 0,0 0 0,-1 0 0,1 1 0,0-1 0,-1 0 0,1 1-1,0-1 1,-2 2 0,-3 0 64,1 0 0,-1 0 0,1 1 0,0-1 0,0 1 0,0 1 0,1-1 0,-6 5 0,1 2 39,0 0 0,1 0-1,0 1 1,1 0-1,0 0 1,1 1 0,0 0-1,0 0 1,2 0-1,-1 1 1,2 0-1,0 0 1,0 0 0,1 0-1,1 0 1,0 0-1,1 18 1,1-28-124,-1 0 1,1 0-1,0 0 0,0 0 1,0 0-1,0 0 0,1 0 1,-1 0-1,1 0 0,0-1 1,0 1-1,0 0 0,0-1 1,0 0-1,0 0 0,1 1 1,-1-1-1,1 0 0,-1-1 0,1 1 1,0 0-1,0-1 0,0 0 1,5 2-1,1 0-494,0-1 0,0 0-1,1-1 1,-1 0 0,0-1-1,1 1 1,11-3 0,33-5-6820</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01.833"/>
    </inkml:context>
    <inkml:brush xml:id="br0">
      <inkml:brushProperty name="width" value="0.025" units="cm"/>
      <inkml:brushProperty name="height" value="0.025" units="cm"/>
    </inkml:brush>
  </inkml:definitions>
  <inkml:trace contextRef="#ctx0" brushRef="#br0">234 117 8552,'-2'-10'7009,"1"2"-6639,-1-2 1009,0 1 0,0-1-1,-1 1 1,0-1 0,-8-13-1,10 21-1238,0 0 0,0 0 0,0 0 0,0 1-1,-1-1 1,1 1 0,0-1 0,-1 1 0,0-1 0,1 1-1,-1 0 1,0 0 0,1 0 0,-1 0 0,0 0 0,0 0-1,0 0 1,0 1 0,0-1 0,0 1 0,0-1 0,0 1-1,0 0 1,0 0 0,0 0 0,0 0 0,0 0 0,0 0-1,0 0 1,0 1 0,0-1 0,0 1 0,0 0 0,0-1-1,0 1 1,-2 2 0,-4 1-124,0 1 0,0 0 1,1 0-1,0 1 0,0 0 0,0 0 0,1 1 1,0 0-1,1 0 0,-1 0 0,-8 16 0,12-20-52,0 0 0,1 0 0,-1 0 0,1 1-1,0-1 1,-1 0 0,2 0 0,-1 1 0,0-1 0,1 1-1,-1-1 1,1 1 0,0-1 0,0 1 0,0-1 0,1 1-1,-1-1 1,1 1 0,0-1 0,0 0 0,0 1 0,0-1-1,1 0 1,-1 0 0,1 0 0,0 0 0,0 0 0,0 0-1,0 0 1,0-1 0,1 1 0,-1-1 0,5 4-1,7 2-162,0 0 0,0 0 0,1-2 0,1 0 0,25 7 0,39 16-299,-79-28 516,1-1-1,-1 1 1,0 0-1,1-1 1,-1 1-1,0 0 0,1 0 1,-1 0-1,0 0 1,0 0-1,0 0 1,0 0-1,0 1 1,0-1-1,0 0 1,0 0-1,0 1 1,-1-1-1,1 0 1,-1 1-1,1-1 1,-1 1-1,1-1 0,-1 3 1,0-1 49,0-1 0,-1 0 0,1 1 0,-1-1 0,0 0 0,0 0 0,0 0 0,0 0 0,0 0 0,0 0 0,-1 0 0,1 0 0,-1 0 0,-2 2 0,-7 6 406,0-1-1,-1 1 0,-24 12 0,33-20-429,-2 1 41,-14 9 40,0 0-1,0-1 1,-1-2 0,-1 0-1,1-1 1,-2 0-1,-25 4 1,47-12-162,0 0-1,-1-1 1,1 1-1,-1 0 1,1 0-1,0-1 1,-1 1-1,1 0 1,0 0-1,-1-1 1,1 1-1,0 0 1,-1-1-1,1 1 1,0 0-1,0-1 1,0 1-1,-1 0 1,1-1-1,0 1 1,0-1-1,0 1 1,0-1-1,0 1 1,0 0-1,0-1 1,-1 1-1,1-1 1,1 1-1,-1-1 1,0 1-1,0 0 1,0-1-1,0 1 1,0-1-1,0 1 1,0 0-1,0-1 1,1 1-1,-1-1 1,0 1-1,0 0 1,1-1-1,-1 1 1,0 0-1,0-1 1,1 1-1,-1 0 1,0-1-1,1 1 1,0 0-1,14-19-2063,1 0-1,1 2 1,1 0 0,35-26-1,-8 6-2727,13-13-2644</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02.160"/>
    </inkml:context>
    <inkml:brush xml:id="br0">
      <inkml:brushProperty name="width" value="0.025" units="cm"/>
      <inkml:brushProperty name="height" value="0.025" units="cm"/>
    </inkml:brush>
  </inkml:definitions>
  <inkml:trace contextRef="#ctx0" brushRef="#br0">48 297 2146,'0'0'21108,"2"13"-19106,-1 8-1495,-1 1 0,-1-1 0,-1 1 0,-1-1 1,0 0-1,-10 31 0,5-28-326,2-1 1,1 1-1,1 0 1,2 1-1,-1 30 1,3-54-211,0-1-1,0 1 1,0 0 0,0 0-1,0-1 1,0 1 0,0 0-1,0-1 1,0 1 0,1 0-1,-1-1 1,0 1 0,0 0 0,1-1-1,-1 1 1,1-1 0,-1 1-1,0 0 1,1-1 0,-1 1-1,1-1 1,-1 1 0,1-1-1,-1 0 1,1 1 0,0-1-1,-1 1 1,1-1 0,0 0-1,-1 0 1,1 1 0,0-1 0,-1 0-1,1 0 1,0 0 0,-1 0-1,1 0 1,0 0 0,-1 0-1,1 0 1,0 0 0,0 0-1,-1 0 1,1 0 0,0 0-1,-1-1 1,1 1 0,0 0-1,-1 0 1,1-1 0,-1 1 0,1 0-1,0-1 1,0 0 0,2-1-255,0 1 1,0-1-1,0-1 1,0 1-1,0 0 1,0-1-1,0 1 1,-1-1 0,4-4-1,-1-4-1518,0 0 1,0 0-1,-1 0 0,0-1 1,3-18-1,3-29-9889</inkml:trace>
  <inkml:trace contextRef="#ctx0" brushRef="#br0" timeOffset="0.99">93 1 19218,'0'0'7047,"-54"57"-6310,54-34-449,0 0-288,17-4-1345,11-2-1506,1-7-1409,6 0-4420</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02.939"/>
    </inkml:context>
    <inkml:brush xml:id="br0">
      <inkml:brushProperty name="width" value="0.025" units="cm"/>
      <inkml:brushProperty name="height" value="0.025" units="cm"/>
    </inkml:brush>
  </inkml:definitions>
  <inkml:trace contextRef="#ctx0" brushRef="#br0">145 325 19314,'0'0'1602,"-11"11"186,-4 4-1247,1 1 0,1 0-1,0 0 1,1 1 0,1 1-1,-17 36 1,22-39-507,1 0 0,1 0 0,0 0 0,1 0 0,1 1 0,-1 26 0,3-39-54,0 0 1,0-1-1,0 1 1,0 0-1,1 0 1,-1 0-1,1-1 1,0 1-1,0 0 1,0-1-1,0 1 1,0-1-1,0 1 1,1-1-1,-1 1 1,1-1-1,0 0 1,0 0-1,0 0 1,0 0-1,0 0 1,0 0-1,0-1 0,0 1 1,1-1-1,-1 1 1,1-1-1,-1 0 1,1 0-1,0 0 1,-1 0-1,1 0 1,0-1-1,0 1 1,-1-1-1,1 0 1,0 0-1,0 0 1,0 0-1,-1 0 1,1-1-1,0 1 1,0-1-1,2-1 0,5 0 53,-1-2-1,1 1 0,-1-1 0,0 0 0,-1-1 1,1 0-1,-1-1 0,0 1 0,0-2 0,-1 1 1,0-1-1,0 0 0,7-9 0,9-13 149,0-1 0,19-35-1,-28 42-96,-1-1-1,-1 0 0,-1-1 1,-1 0-1,-1 0 1,-1-1-1,-1-1 0,-2 1 1,-1-1-1,-1 0 0,-1 0 1,-1-29-1,-1 53-97,0 0 1,-1 0-1,1 0 1,-1 0-1,1 0 0,-1 0 1,0 0-1,0 0 0,0 0 1,0 1-1,-1-1 0,1 0 1,-1 1-1,0-1 1,1 1-1,-1-1 0,0 1 1,-3-3-1,3 4 2,-1 0 0,1 0 0,0 0 1,0 0-1,-1 0 0,1 1 0,0-1 0,-1 1 0,1 0 1,-1-1-1,1 1 0,-1 0 0,1 0 0,-1 1 0,1-1 1,0 0-1,-5 2 0,-3 2 5,0 0-1,0 0 1,0 1-1,1 0 1,-1 1-1,2 0 1,-1 1-1,-14 13 1,-10 13 52,-51 65-1,74-84 51,0 0-1,1 0 1,1 1-1,0 0 1,1 1-1,0 0 1,1 0-1,-4 21 0,9-35-90,1 0 0,-1 0 0,1 0-1,0 0 1,0 0 0,-1 1 0,2-1-1,-1 0 1,0 0 0,0 0 0,1 0-1,-1 0 1,1 0 0,-1 0 0,1 0-1,0 0 1,0 0 0,0 0-1,0 0 1,0-1 0,0 1 0,1 0-1,-1-1 1,1 1 0,1 1 0,0-1 0,1 0 0,-1-1 1,1 0-1,-1 1 0,1-1 1,0 0-1,-1-1 1,1 1-1,0-1 0,0 1 1,0-1-1,7-1 0,12-2-10,-1-1 0,1-1 0,34-12 0,-52 15-1,31-10-119,-4 0 98,0 1 1,1 2-1,1 1 0,-1 2 0,47-3 0,-78 9 30,0 0 0,0 0 0,0 0 0,0 0 0,0 0 0,0 1 0,0-1 0,0 1 1,0 0-1,0 0 0,0-1 0,0 1 0,0 0 0,0 1 0,0-1 0,-1 0 0,1 0 0,0 1 1,-1-1-1,1 1 0,-1-1 0,0 1 0,1 0 0,-1 0 0,0-1 0,0 1 0,0 0 1,0 0-1,-1 0 0,1 0 0,0 0 0,-1 0 0,0 0 0,1 1 0,-1 3 0,1 8 99,-2 1-1,1-1 0,-2 1 0,-4 20 0,0 1-62,9-10-98,-3-26 18,0 1-1,1-1 0,-1 1 1,0-1-1,0 0 1,1 1-1,-1-1 0,0 1 1,1-1-1,-1 0 1,0 1-1,1-1 0,-1 0 1,1 0-1,-1 1 1,1-1-1,-1 0 1,1 0-1,-1 1 0,1-1 1,-1 0-1,1 0 1,-1 0-1,1 0 0,-1 0 1,1 0-1,2-1-121,0 0 0,0 0 0,-1 0 0,1 0 0,-1 0-1,1-1 1,-1 1 0,0-1 0,0 0 0,1 1 0,-1-1 0,0 0-1,3-5 1,26-29-1093,38-62-1,-36 43 1405,-2-1 1,-3-2 0,-2-1-1,21-71 1,-44 120-133,-1 5-4,-1 1-1,1 0 0,-1-1 0,0 0 0,0 1 0,-1-1 1,1 0-1,-1 1 0,-1-10 0,1 14-4,0 0 0,0 0 0,0-1 0,0 1 0,0 0-1,0 0 1,0 0 0,-1 0 0,1-1 0,0 1 0,0 0 0,0 0 0,0 0 0,0 0 0,-1 0-1,1 0 1,0-1 0,0 1 0,0 0 0,-1 0 0,1 0 0,0 0 0,0 0 0,0 0 0,0 0-1,-1 0 1,1 0 0,0 0 0,0 0 0,0 0 0,-1 0 0,1 0 0,0 0 0,0 0 0,0 0-1,-1 0 1,1 0 0,0 0 0,0 1 0,0-1 0,0 0 0,-1 0 0,1 0 0,0 0 0,0 0-1,0 0 1,0 1 0,0-1 0,-1 0 0,1 0 0,0 0 0,0 0 0,0 1 0,0-1 0,0 0-1,0 0 1,-9 8 235,1 0 0,1 1 0,-1 0-1,1 0 1,1 0 0,0 1 0,0 0 0,-5 14-1,-35 92 1305,46-116-1541,-14 42 440,2 1-1,2 0 1,2 1 0,2 0-1,2 0 1,2 1 0,1-1-1,8 60 1,6-40-373,-12-59-84,0 0 1,1 0 0,0-1 0,0 1-1,0-1 1,1 1 0,-1-1 0,1 0-1,0 0 1,5 5 0,-8-9-6,0-1-1,1 1 1,-1 0-1,0 0 1,1 0 0,-1 0-1,0-1 1,1 1-1,-1 0 1,0 0 0,0 0-1,1-1 1,-1 1-1,0 0 1,0-1 0,0 1-1,1 0 1,-1 0 0,0-1-1,0 1 1,0 0-1,0-1 1,0 1 0,1 0-1,-1-1 1,0 1-1,0-1 1,0 1 0,0 0-1,0-1 1,0 1 0,0 0-1,0-1 1,-1 1-1,1 0 1,0-1 0,0 1-1,0 0 1,0-1-1,-1 0 1,0-20-419,-8-8-123,-2-1 1,-1 2-1,-1 0 0,-2 0 0,-1 1 0,-24-31 0,15 20 657,-12-16-95,-26-41 100,58 87 87,0-1 1,1-1-1,0 1 1,0-1-1,1 1 1,1-1 0,-1 0-1,0-14 1,3 22-145,0 0 0,1 0 1,-1 0-1,1 0 0,-1 0 0,1 0 0,0 0 1,0 0-1,0 0 0,0 1 0,0-1 1,0 0-1,1 0 0,-1 1 0,0-1 1,1 1-1,-1 0 0,1-1 0,0 1 1,-1 0-1,1 0 0,0 0 0,0 0 0,0 0 1,0 0-1,0 0 0,0 1 0,0-1 1,0 1-1,0-1 0,3 1 0,12-3 55,-1 1 0,33-1 0,-37 3-27,256 4-1266,-143-1-2141,-6-2-3600</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48.505"/>
    </inkml:context>
    <inkml:brush xml:id="br0">
      <inkml:brushProperty name="width" value="0.025" units="cm"/>
      <inkml:brushProperty name="height" value="0.025" units="cm"/>
    </inkml:brush>
  </inkml:definitions>
  <inkml:trace contextRef="#ctx0" brushRef="#br0">49 26 17008,'0'0'4709,"-48"3"-738,52-3-3106,19 0 352,13 0-352,13 0-513,9-3-255,15-1-65,5-1-1154,5-1-2913,1-5-2596</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48.865"/>
    </inkml:context>
    <inkml:brush xml:id="br0">
      <inkml:brushProperty name="width" value="0.025" units="cm"/>
      <inkml:brushProperty name="height" value="0.025" units="cm"/>
    </inkml:brush>
  </inkml:definitions>
  <inkml:trace contextRef="#ctx0" brushRef="#br0">52 1 19410,'0'0'1794,"-45"67"-449,39-30-736,6 6 32,0 4 448,12 2-64,8 4-865,2-2-96,-1-1-481,-1-3-896,-10-4-609,-8-8-384,-2-9-2242,-12-9-3236</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30.014"/>
    </inkml:context>
    <inkml:brush xml:id="br0">
      <inkml:brushProperty name="width" value="0.025" units="cm"/>
      <inkml:brushProperty name="height" value="0.025" units="cm"/>
    </inkml:brush>
  </inkml:definitions>
  <inkml:trace contextRef="#ctx0" brushRef="#br0">104 84 12748,'0'0'11211,"-3"8"-8948,-19 48 13,6-20-1742,2 2-1,1-1 1,2 2-1,-12 78 0,23-116-527,0-1-1,0 1 1,-1 0-1,1-1 0,0 1 1,0 0-1,0-1 0,0 1 1,0 0-1,0-1 1,0 1-1,0 0 0,0-1 1,0 1-1,0 0 0,1 0 1,-1-1-1,0 1 0,0-1 1,1 1-1,-1 0 1,0-1-1,1 1 0,-1-1 1,1 1-1,-1 0 0,1-1 1,-1 0-1,1 1 0,-1-1 1,1 1-1,-1-1 1,1 1-1,-1-1 0,1 0 1,0 0-1,-1 1 0,1-1 1,0 0-1,-1 0 0,1 0 1,0 1-1,-1-1 1,1 0-1,0 0 0,-1 0 1,1 0-1,0 0 0,0-1 1,-1 1-1,1 0 0,0 0 1,-1 0-1,1-1 1,0 1-1,0-1 0,3 0 20,0-1 0,-1 0 0,1-1-1,-1 1 1,0-1 0,0 1 0,0-1-1,4-4 1,0-3-20,-1-1 0,0 1 0,-1-1 0,-1 0 0,1 0 0,-2-1 0,0 1 0,0-1-1,-1 0 1,2-22 0,-3 15-70,-1 0-1,0-1 0,-1 1 0,-1 0 1,-1 0-1,-6-19 0,-6 1-60,15 36 121,-1 0-1,1 1 0,0-1 0,0 0 1,0 1-1,-1-1 0,1 0 1,0 1-1,-1-1 0,1 1 1,0-1-1,-1 0 0,1 1 0,-1-1 1,1 1-1,-1-1 0,1 1 1,-1-1-1,1 1 0,-1 0 1,0-1-1,1 1 0,-1 0 0,0-1 1,1 1-1,-1 0 0,0 0 1,1 0-1,-1-1 0,0 1 1,1 0-1,-1 0 0,0 0 0,0 0 1,1 0-1,-1 0 0,0 0 1,1 1-1,-1-1 0,0 0 1,1 0-1,-1 1 0,0-1 0,1 0 1,-1 0-1,0 1 0,1-1 1,-1 1-1,0 0 0,0 1-6,-1 0-1,1-1 1,0 1-1,0 0 1,0 0-1,1 1 1,-1-1-1,0 0 1,1 0-1,0 0 0,-1 0 1,1 1-1,0-1 1,0 0-1,0 0 1,0 0-1,0 1 1,1-1-1,-1 0 1,1 0-1,-1 0 1,1 0-1,0 0 1,1 3-1,0-2 15,-1 0-1,1 0 1,0 0-1,-1-1 1,1 1-1,1 0 1,-1-1 0,0 1-1,1-1 1,-1 0-1,1 0 1,0 0-1,-1 0 1,1 0-1,5 1 1,3 0 40,0 0 1,0-1 0,0 0-1,0-1 1,0 0-1,1-1 1,-1 0-1,0-1 1,0 0-1,0-1 1,1 0 0,-2 0-1,1-2 1,13-4-1,-12 3 30,0-1 0,0 0 0,-1 0 0,0-2-1,0 1 1,0-1 0,-1-1 0,0 1 0,-1-2-1,0 0 1,14-19 0,-12-1 111,-12 21-196,-12 17-125,3 4 104,0 0-1,1 1 1,0 0-1,1 1 1,1-1-1,-9 22 1,3 0-206,-14 58 0,23-76-304,2 1-1,-1-1 1,2 1-1,1 32 1,0-49 285,0 0 0,0 1 1,0-1-1,0 1 0,1-1 0,-1 0 1,0 1-1,1-1 0,-1 0 0,1 0 1,-1 1-1,1-1 0,-1 0 1,1 0-1,0 1 0,0-1 0,0 0 1,-1 0-1,1 0 0,0 0 0,0 0 1,1-1-1,-1 1 0,0 0 0,0 0 1,0-1-1,0 1 0,1 0 1,0 0-1,21 1-6147</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49.191"/>
    </inkml:context>
    <inkml:brush xml:id="br0">
      <inkml:brushProperty name="width" value="0.025" units="cm"/>
      <inkml:brushProperty name="height" value="0.025" units="cm"/>
    </inkml:brush>
  </inkml:definitions>
  <inkml:trace contextRef="#ctx0" brushRef="#br0">12 323 16303,'-2'-15'2659,"0"2"-1916,0 6-442,0 1 1,1-1-1,0 0 0,0 1 1,1-1-1,0 0 0,0 0 1,1 0-1,-1 1 0,1-1 1,1 0-1,4-12 0,-1 10-16,1 0-1,0 0 1,1 1-1,0-1 1,0 2-1,1-1 1,0 1-1,0 0 1,1 0-1,0 1 1,0 1-1,16-8 1,6-2 219,0 2 0,58-16 0,-49 19-354,1 1-1,57-3 1,-78 10-114,0 1 0,1 1-1,-1 2 1,1 0 0,-1 0-1,35 11 1,-48-11-35,-1 0 1,0 1-1,0-1 1,-1 2-1,1-1 0,-1 0 1,1 1-1,-1 0 1,0 0-1,0 1 0,-1-1 1,1 1-1,-1 0 1,0 0-1,-1 1 0,1-1 1,-1 1-1,4 8 1,-6-9 11,1 0 0,-1 0 0,0 0 0,0 0 0,-1 0 0,1 0 1,-1 0-1,0 0 0,-1 0 0,1 0 0,-1 0 0,0 0 0,0 0 0,-1 0 0,1 0 1,-1 0-1,0-1 0,0 1 0,-1-1 0,1 1 0,-1-1 0,0 0 0,-6 6 1,-9 8 200,-1-2 1,0 0 0,-2-1 0,1-1-1,-2-1 1,1-1 0,-2-1 0,0-1 0,0-1-1,-1-1 1,1-1 0,-45 7 0,63-17-2917,10-6 787,11-7-2666,17-10-6363</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49.522"/>
    </inkml:context>
    <inkml:brush xml:id="br0">
      <inkml:brushProperty name="width" value="0.025" units="cm"/>
      <inkml:brushProperty name="height" value="0.025" units="cm"/>
    </inkml:brush>
  </inkml:definitions>
  <inkml:trace contextRef="#ctx0" brushRef="#br0">26 52 18674,'0'0'-3428,"-25"-52"-2785</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49.896"/>
    </inkml:context>
    <inkml:brush xml:id="br0">
      <inkml:brushProperty name="width" value="0.025" units="cm"/>
      <inkml:brushProperty name="height" value="0.025" units="cm"/>
    </inkml:brush>
  </inkml:definitions>
  <inkml:trace contextRef="#ctx0" brushRef="#br0">1 31 14798,'0'0'7244,"5"11"-4308,2 8-2052,-1 0-1,0 0 1,-1 0-1,-1 0 1,1 26-1,-4-7-176,-2-26-578,1 0 0,0 0 0,1 0 0,0-1 0,1 1 0,0 0 0,1-1 0,1 1 0,6 14 0,-10-25-125,0 0-1,0 0 1,1 0 0,-1 0-1,1 0 1,-1 0 0,1 0-1,-1 0 1,1 0 0,0 0-1,-1 0 1,1-1 0,0 1-1,0 0 1,0-1 0,-1 1-1,1 0 1,0-1 0,0 1-1,0-1 1,0 1 0,0-1-1,0 0 1,0 1 0,0-1-1,0 0 1,0 0 0,0 0-1,1 0 1,-1 0 0,0 0-1,0 0 1,0 0 0,0 0 0,0 0-1,0 0 1,0-1 0,0 1-1,0 0 1,0-1 0,0 1-1,0-1 1,0 1 0,0-1-1,0 0 1,-1 1 0,2-2-1,1-1-85,-1 0 0,0 0 0,0 0 0,0 0 0,0 0-1,0-1 1,-1 1 0,1 0 0,-1-1 0,0 1 0,0-1 0,0-6-1,-1-4-368,0 0 0,-1 1 1,-1-1-1,0 1 0,0-1 0,-2 1 0,0 0 0,0 0 0,-1 1 0,-1-1 0,0 1 0,-1 0 0,0 0 0,0 1 0,-2 0 0,1 1 0,-1-1 0,-13-10 0,21 20 686,27 8 731,5 0-1113,-1-2 0,1 0 0,0-2 0,0-2-1,1-1 1,30-3 0,-39 2-520,78-8-3096,-93 8 3702,0-1 0,0 1 1,0-1-1,0-1 0,-1 1 0,1-2 1,-1 1-1,0-1 0,0 0 1,10-6-1,-17 9 133,1 1 0,-1 0 1,1-1-1,0 1 0,-1-1 0,1 1 1,-1-1-1,1 1 0,-1-1 0,1 1 1,-1-1-1,1 1 0,-1-1 0,0 0 1,1 1-1,-1-1 0,0 0 0,1 1 1,-1-1-1,0 0 0,0 1 0,0-1 1,0 0-1,1 1 0,-1-1 0,0 0 1,0 0-1,0 1 0,-1-1 0,1 0 0,0 0 1,0 1-1,0-1 0,0 0 0,-1 1 1,1-1-1,0 0 0,-1 1 0,1-1 1,-1 1-1,1-1 0,0 0 0,-1 1 1,1-1-1,-1 1 0,0-1 0,1 1 1,-1 0-1,1-1 0,-1 1 0,0-1 1,1 1-1,-1 0 0,0 0 0,1-1 1,-1 1-1,0 0 0,1 0 0,-1 0 1,0 0-1,0 0 0,0 0 0,-48-7 2333,40 7-2208,-1 1-1,1 0 1,-1 0 0,1 1 0,-1 1 0,1-1-1,0 1 1,0 1 0,0-1 0,1 2-1,-1-1 1,-10 9 0,13-9-10,1 0 0,0 0-1,0 1 1,0 0 0,0 0 0,0 1 0,1-1-1,0 1 1,1 0 0,-1 0 0,1 0-1,0 1 1,0-1 0,1 1 0,0 0 0,0-1-1,-1 13 1,3-17-173,0 0 0,0 0-1,0 0 1,0 0 0,0 0 0,0 0-1,1 0 1,-1 0 0,1 0 0,0 0-1,-1 0 1,1 0 0,0 0 0,0-1 0,0 1-1,0 0 1,0-1 0,1 1 0,-1 0-1,0-1 1,1 1 0,1 0 0,1 1-1,1 0 0,-1-1 1,1 0-1,-1 0 0,1 0 0,-1 0 1,1-1-1,0 1 0,5-1 1,5 1 1,1 0 0,-1-2-1,1 0 1,-1 0 0,21-4 0,-29 2-65,0 0-1,0 0 1,0-1-1,0 0 0,0 0 1,-1 0-1,1-1 1,-1 0-1,0 0 1,0-1-1,0 0 1,-1 0-1,1 0 0,-1-1 1,-1 1-1,1-1 1,-1 0-1,0-1 1,0 1-1,-1-1 1,0 1-1,0-1 0,0 0 1,-1 0-1,0-1 1,0 1-1,-1 0 1,0-1-1,-1 1 1,1-1-1,-1 1 0,-1 0 1,-1-11-1,2 17-73,0-1 1,-1 1-1,1-1 0,0 1 0,-1 0 0,0-1 0,1 1 0,-1 0 0,0-1 0,0 1 1,1 0-1,-1 0 0,0 0 0,0 0 0,0 0 0,-1 0 0,1 0 0,0 0 1,0 0-1,0 0 0,-1 1 0,1-1 0,0 0 0,-1 1 0,1-1 0,0 1 0,-1 0 1,1-1-1,-1 1 0,1 0 0,-1 0 0,1 0 0,-2 0 0,2 0 63,1 0 0,0 1 0,-1-1 0,1 0 0,0 0-1,0 0 1,-1 1 0,1-1 0,0 0 0,0 1 0,-1-1-1,1 0 1,0 0 0,0 1 0,0-1 0,0 0 0,0 1-1,-1-1 1,1 0 0,0 1 0,0-1 0,0 1 0,0-1-1,0 0 1,0 1 0,0-1 0,0 0 0,0 1 0,0-1 0,0 0-1,0 1 1,1-1 0,-1 0 0,0 1 0,0-1 0,0 0-1,0 1 1,1-1 0,-1 1 0,10 14-1651,-4-11 861,0-1 0,1 0 0,0 0 0,-1 0 0,1-1 0,0 0 0,0 0 0,1 0-1,-1-1 1,0-1 0,8 1 0,25 0-2015</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50.456"/>
    </inkml:context>
    <inkml:brush xml:id="br0">
      <inkml:brushProperty name="width" value="0.025" units="cm"/>
      <inkml:brushProperty name="height" value="0.025" units="cm"/>
    </inkml:brush>
  </inkml:definitions>
  <inkml:trace contextRef="#ctx0" brushRef="#br0">167 196 11435,'0'0'9038,"-11"-4"-6401,10 3-2600,-2 0 128,-1-1 1,1 1-1,-1-1 1,0 1-1,0 0 1,0 0-1,0 1 1,0-1-1,0 1 1,0 0-1,1 0 1,-1 0-1,0 0 1,0 1-1,0-1 1,0 1-1,0 0 1,0 1-1,1-1 1,-1 0-1,0 1 1,1 0-1,-1 0 1,1 0-1,0 0 1,-6 6-1,4-3 133,0 1-1,0 0 0,1 0 1,0 1-1,0-1 0,0 1 1,1 0-1,0 0 0,0 0 1,1 0-1,-3 12 0,4-17-271,1 1 1,0-1-1,0 1 0,0-1 0,0 0 1,0 1-1,0-1 0,1 1 0,-1-1 1,1 0-1,-1 1 0,1-1 0,0 0 1,0 0-1,0 0 0,0 0 0,1 1 1,-1-1-1,1-1 0,-1 1 0,1 0 1,-1 0-1,1-1 0,0 1 0,0-1 1,0 1-1,0-1 0,0 0 0,0 1 1,0-1-1,0 0 0,1-1 0,-1 1 1,0 0-1,0-1 0,1 1 0,-1-1 1,1 0-1,3 0 0,5 1-46,0 0-1,0-1 1,0 0-1,0-1 1,0-1-1,-1 0 1,1 0-1,0-1 1,-1 0-1,0-1 1,0 0-1,0 0 1,0-2-1,0 1 1,-1-1-1,0 0 1,0-1-1,-1 0 1,0 0 0,13-16-1,-10 10-147,-1 0 0,0-1 0,-1 0 0,-1-1-1,0 0 1,-1 0 0,-1-1 0,0 0 0,-1 0 0,-1 0 0,0 0-1,2-34 1,-5 48 142,-1 0-1,0 0 0,0 0 1,0 0-1,0 0 0,0 0 1,0 0-1,0 0 0,-1 0 0,1 1 1,-1-1-1,0 0 0,1 0 1,-1 0-1,0 0 0,0 1 1,0-1-1,0 0 0,0 1 1,-2-3-1,1 4 24,1 0 0,-1-1 0,1 1 0,-1 0 0,1 0 0,-1 0 0,1 0 0,-1 0-1,1 0 1,-1 0 0,1 0 0,-1 1 0,1-1 0,0 1 0,-1-1 0,1 1 0,-1-1 0,1 1 0,0 0 0,0 0 0,-1 0 0,1 0 0,0 0 0,0 0 0,0 0 0,0 0-1,-2 2 1,-7 8 146,1-1 0,0 1-1,1 1 1,0 0 0,0 0-1,1 0 1,1 1 0,-6 17-1,7-19 53,2 0-1,-1 0 0,2 1 1,-1-1-1,2 1 0,-1 0 1,2-1-1,-1 1 1,2 0-1,2 19 0,-2-26-180,1 0 0,0 0 1,0 0-1,0-1 0,1 1 0,-1 0 0,1-1 0,0 0 0,1 0 0,-1 0 0,1 0 0,-1 0 0,1 0 0,0-1 0,1 0 0,-1 0 1,0 0-1,1-1 0,0 1 0,0-1 0,-1 0 0,1 0 0,0-1 0,1 1 0,-1-1 0,0 0 0,0-1 0,0 1 0,7-1 1,-3 0-61,0 0 1,1 0 0,-1-1 0,0 0-1,0 0 1,0-1 0,0-1 0,-1 1-1,1-1 1,-1-1 0,1 0 0,-1 0-1,0 0 1,-1-1 0,1 0 0,7-7-1,-7 4-58,0-1 0,-1 1 0,0-2 0,0 1 0,-1-1 0,-1 1 0,1-2 0,-1 1-1,5-16 1,-10 25 104,0 1 0,0 0-1,1 0 1,-1-1 0,0 1 0,0 0-1,0-1 1,1 1 0,-1 0 0,0-1-1,0 1 1,0 0 0,0-1-1,0 1 1,0 0 0,1-1 0,-1 1-1,0-1 1,0 1 0,0 0-1,0-1 1,0 1 0,-1 0 0,1-1-1,0 1 1,0 0 0,0-1-1,0 1 1,0 0 0,0-1 0,-1 1-1,1 0 1,0-1 0,0 1-1,0 0 1,-1-1 0,1 1 0,0 0-1,0 0 1,-1-1 0,1 1-1,0 0 1,-1 0 0,1 0 0,0-1-1,-1 1 1,-5 4 67,1 1 7,1 0 1,-1 0-1,1 0 1,0 1-1,0 0 1,1-1-1,0 2 1,0-1-1,0 0 1,1 0-1,-3 12 1,4-16-53,1 1 0,-1-1 0,1 0 0,-1 1 0,1-1 0,-1 0 0,1 1 0,0-1 0,0 0 0,1 1 0,-1-1 0,0 1 0,1-1 0,-1 0 0,1 0 0,0 1 0,0-1 0,0 0 0,0 0 0,0 0 0,0 0 0,0 0 0,1 0 0,-1 0 0,1 0 0,-1 0 0,1-1 0,0 1 0,0-1 0,0 1 0,0-1 0,0 0 0,0 0 0,0 0 0,0 0 0,4 1 0,3 0-77,0 0 0,0-1 1,0 0-1,0 0 0,0-1 0,1 0 1,-1-1-1,0 0 0,0-1 0,0 0 1,0 0-1,0-1 0,-1 0 0,1 0 1,-1-1-1,0 0 0,0-1 0,0 1 1,0-2-1,-1 1 0,0-1 0,0 0 0,0 0 1,-1-1-1,0 0 0,0 0 0,-1-1 1,0 0-1,0 0 0,4-10 0,-11 25 72,-1-1-1,2 1 1,-1 0-1,1 0 0,0 0 1,0 0-1,1 0 1,0 0-1,1 13 1,0-17-78,-1 1 0,1-1 0,0 1 0,0-1 0,1 1 0,-1-1 0,1 0 0,0 0 1,0 1-1,0-1 0,0-1 0,0 1 0,0 0 0,1 0 0,0-1 0,-1 0 0,1 1 1,0-1-1,0 0 0,0 0 0,0-1 0,1 1 0,5 2 0,37 5-5021,5-7-3849</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50.972"/>
    </inkml:context>
    <inkml:brush xml:id="br0">
      <inkml:brushProperty name="width" value="0.025" units="cm"/>
      <inkml:brushProperty name="height" value="0.025" units="cm"/>
    </inkml:brush>
  </inkml:definitions>
  <inkml:trace contextRef="#ctx0" brushRef="#br0">31 1 13421,'0'0'9011,"-1"14"-7063,-4 40-313,-19 336 3259,24-380-4787,0 0-1,0 0 1,1 0-1,1 0 0,0 0 1,0 0-1,4 10 1,-5-18-91,0 1 0,1-1 0,-1 1 0,1-1 0,-1 0 0,1 0 0,0 1 1,0-1-1,0 0 0,0-1 0,0 1 0,0 0 0,1-1 0,-1 1 0,1-1 0,-1 1 0,1-1 1,-1 0-1,1 0 0,0-1 0,-1 1 0,1 0 0,0-1 0,0 0 0,0 1 0,-1-1 1,1 0-1,0-1 0,5 0 0,0 0 4,1-2 1,-1 1 0,0-1-1,1-1 1,-1 0 0,-1 0-1,1 0 1,-1-1 0,1 0-1,-1 0 1,-1-1 0,1 0-1,-1 0 1,10-13-1,7-10 52,0-1-1,17-34 0,-20 31-1013,21-48 0,-37 71 587,0 0 0,0 0 0,-1-1 0,0 1 0,-1-1 0,-1 0 0,1 1 0,-2-1 0,0-19 0,0 30 111,0-1 0,0 0 0,0 0 0,-1 1 0,1-1 1,0 0-1,0 0 0,-1 1 0,1-1 0,-1 0 0,1 1 1,0-1-1,-1 1 0,1-1 0,-1 0 0,1 1 1,-1-1-1,0 1 0,1-1 0,-1 1 0,0 0 0,1-1 1,-1 1-1,0 0 0,1-1 0,-1 1 0,0 0 1,1 0-1,-1 0 0,0-1 0,0 1 0,1 0 0,-1 0 1,0 0-1,0 0 0,1 0 0,-1 1 0,-1-1 1,-1 0-1176,-22 0-10854</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51.305"/>
    </inkml:context>
    <inkml:brush xml:id="br0">
      <inkml:brushProperty name="width" value="0.025" units="cm"/>
      <inkml:brushProperty name="height" value="0.025" units="cm"/>
    </inkml:brush>
  </inkml:definitions>
  <inkml:trace contextRef="#ctx0" brushRef="#br0">1 65 17969,'0'0'1858,"4"54"992,19-40-1056,11-7-737,4-7 320,4 0-992,6-14-770,-2-8-1440,-2-6-1699,-4-8-3074,-4-4-7463</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51.665"/>
    </inkml:context>
    <inkml:brush xml:id="br0">
      <inkml:brushProperty name="width" value="0.025" units="cm"/>
      <inkml:brushProperty name="height" value="0.025" units="cm"/>
    </inkml:brush>
  </inkml:definitions>
  <inkml:trace contextRef="#ctx0" brushRef="#br0">164 0 15246,'0'0'3043,"-4"9"-1404,-54 108 2343,-10 22-495,61-121-3190,1 0-1,0 0 1,2 0-1,0 1 1,1-1 0,-1 23-1,4-37-280,0 0 0,0 0 1,1 0-1,0 0 0,-1 0 0,1 0 0,1 0 0,-1 0 0,1-1 0,-1 1 1,1 0-1,3 3 0,-5-6-12,1 1 1,0-1-1,0 0 0,1 0 1,-1 0-1,0 0 1,0 0-1,0-1 1,1 1-1,-1 0 1,0 0-1,1-1 0,-1 1 1,1-1-1,-1 1 1,0-1-1,1 0 1,-1 1-1,1-1 0,-1 0 1,1 0-1,-1 0 1,1 0-1,-1 0 1,1-1-1,-1 1 1,1 0-1,-1-1 0,1 1 1,-1-1-1,1 1 1,-1-1-1,0 0 1,1 0-1,-1 1 0,2-3 1,1 0 2,-1-1-1,1 1 1,-1-1-1,0 0 1,0 0 0,0-1-1,-1 1 1,1 0 0,-1-1-1,0 0 1,-1 1 0,1-1-1,-1 0 1,0 0-1,0 0 1,0 0 0,0-6-1,0-7-22,0 0-1,-1 0 1,-3-27-1,-3 24-80,6 21 91,0-1 0,0 0 1,-1 1-1,1-1 0,0 1 1,0-1-1,-1 1 1,1-1-1,0 1 0,-1-1 1,1 1-1,0-1 0,-1 1 1,1 0-1,-1-1 1,1 1-1,-1-1 0,1 1 1,-1 0-1,1 0 0,-1-1 1,1 1-1,-1 0 0,1 0 1,-1-1-1,1 1 1,-1 0-1,0 0 0,1 0 1,-2 0-1,1 3 6,0-1-1,1 1 1,-1 0-1,1-1 1,-1 1 0,1 0-1,0-1 1,0 1 0,0 0-1,0 0 1,1-1-1,-1 1 1,2 4 0,-1-3 11,1 0 1,0-1 0,0 1 0,0 0 0,1-1-1,0 0 1,-1 1 0,1-1 0,0 0 0,0 0-1,0 0 1,1-1 0,-1 1 0,1-1 0,0 0-1,-1 0 1,1 0 0,0-1 0,0 1 0,5 0-1,6 3 22,0-1 0,0-1-1,0-1 1,19 2 0,-11-3 63,0-1 0,-1-1 0,1-1-1,42-8 1,-58 8-54,0 1-1,-1-1 0,1 0 0,-1-1 0,0 0 1,0 0-1,0 0 0,0-1 0,0 1 1,0-1-1,-1-1 0,0 1 0,0-1 0,0 0 1,-1 0-1,1 0 0,-1-1 0,-1 0 1,1 0-1,4-10 0,-42 55 648,22-21-542,2 0 0,-14 30 0,21-41-121,1 1 0,-1 0 0,1-1-1,1 1 1,-1 0 0,1 0 0,1 0-1,-1 0 1,2 15 0,-1-22-89,1 0 0,-1 0 1,0-1-1,0 1 0,0 0 0,0 0 0,1 0 0,-1-1 1,0 1-1,1 0 0,-1 0 0,1-1 0,-1 1 0,1 0 1,-1-1-1,1 1 0,-1-1 0,1 1 0,-1-1 0,1 1 1,0-1-1,-1 1 0,1-1 0,0 1 0,0-1 0,-1 0 1,1 1-1,0-1 0,0 0 0,-1 0 0,1 0 0,0 0 1,0 1-1,0-1 0,-1 0 0,1 0 0,0-1 1,0 1-1,0 0 0,-1 0 0,1 0 0,0 0 0,0-1 1,0 1-1,-1 0 0,1-1 0,0 1 0,-1-1 0,1 1 1,0 0-1,0-2 0,2 1-464,0-1 0,1 0 0,-1-1 0,-1 1 0,1 0 0,0-1 0,0 1 0,-1-1 0,0 0-1,3-5 1,8-23-5852,0-7-3705</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51.991"/>
    </inkml:context>
    <inkml:brush xml:id="br0">
      <inkml:brushProperty name="width" value="0.025" units="cm"/>
      <inkml:brushProperty name="height" value="0.025" units="cm"/>
    </inkml:brush>
  </inkml:definitions>
  <inkml:trace contextRef="#ctx0" brushRef="#br0">19 0 18161,'0'0'5670,"-18"63"-5702,39-44-1025,12 0-2147,6-3-4098</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52.364"/>
    </inkml:context>
    <inkml:brush xml:id="br0">
      <inkml:brushProperty name="width" value="0.025" units="cm"/>
      <inkml:brushProperty name="height" value="0.025" units="cm"/>
    </inkml:brush>
  </inkml:definitions>
  <inkml:trace contextRef="#ctx0" brushRef="#br0">94 83 20467,'0'0'1799,"-11"8"641,5-5-1983,-39 28 1145,42-29-1363,1 0-1,-1 0 1,1 1 0,0-1-1,-1 0 1,1 1 0,0 0-1,0-1 1,0 1 0,1 0-1,-1 0 1,1 0 0,0 0-1,0 0 1,-2 5 0,4-8-228,-1 1 0,0-1-1,1 1 1,-1-1 0,1 1 0,-1-1 0,1 1 0,-1-1 0,1 0 0,-1 1 0,1-1 0,-1 0 0,1 0 0,-1 1 0,1-1 0,-1 0 0,1 0 0,0 0 0,-1 1 0,1-1 0,-1 0 0,1 0 0,0 0 0,-1 0 0,1 0 0,-1 0 0,2-1-1,23 1 9,-21 0 13,13-2-195,-1-1-1,1 0 1,0-1 0,23-9-1,-25 8 108,0 0 0,1 0 0,0 2 0,0 0 0,21-1 0,-35 5 66,0-1 0,-1 1 0,1-1-1,0 1 1,0 0 0,-1 0 0,1 0 0,-1 0-1,1 0 1,-1 0 0,1 0 0,-1 1 0,0-1-1,1 0 1,-1 1 0,0-1 0,0 1 0,0-1-1,0 1 1,0 0 0,-1-1 0,1 1 0,0 0-1,0 2 1,0-1-2,1 0 0,-1 0 0,1 0 0,0 0 0,0 0 1,0 0-1,0-1 0,0 1 0,5 3 0,-2-3-182,1 0 0,-1-1 1,1 1-1,0-1 0,0-1 0,0 1 1,0-1-1,0 0 0,0-1 1,0 1-1,0-1 0,0-1 0,13-1 1,-8 1-1316,0-2 1,0 1 0,-1-1 0,1-1 0,-1 0 0,19-10-1,6-8-6102</inkml:trace>
  <inkml:trace contextRef="#ctx0" brushRef="#br0" timeOffset="1">670 1 6983,'0'0'10121,"-10"0"-5631,1 0-3911,-1 0 1,1 1-1,1 0 1,-1 1 0,0 0-1,0 0 1,0 1-1,1 0 1,-1 0-1,1 1 1,0 0-1,0 1 1,1-1-1,-1 2 1,-6 5 0,14-11-575,-1 1 0,0-1 1,1 1-1,-1-1 1,1 1-1,0-1 1,-1 1-1,1-1 1,-1 1-1,1-1 0,0 1 1,0 0-1,-1-1 1,1 1-1,0 0 1,0-1-1,0 1 1,0 0-1,-1-1 0,1 1 1,0 0-1,0 0 1,0-1-1,1 1 1,-1 0-1,0-1 1,0 1-1,0 0 0,0-1 1,1 1-1,-1 0 1,0-1-1,1 1 1,-1-1-1,0 1 1,1 0-1,-1-1 0,1 1 1,-1-1-1,1 1 1,-1-1-1,1 0 1,-1 1-1,1-1 1,-1 1-1,1-1 0,0 0 1,-1 0-1,1 1 1,0-1-1,-1 0 1,1 0-1,1 1 1,43 8-1440,-37-8 1057,44 5-1748,-27-3 1773,-1 0 0,1 1-1,-1 2 1,31 10 0,-54-15 412,0-1 0,0 0 0,0 1-1,0-1 1,0 1 0,0-1 0,0 1 0,0-1 0,-1 1-1,1-1 1,0 1 0,0 0 0,-1-1 0,1 1-1,0 0 1,-1 0 0,1 0 0,-1-1 0,1 1 0,-1 0-1,1 0 1,-1 0 0,1 0 0,-1 0 0,0 0 0,1 1-1,-2 0 54,1 0 1,-1-1-1,1 0 0,-1 1 0,1-1 0,-1 1 0,0-1 0,0 0 0,1 1 0,-1-1 0,0 0 0,0 0 0,0 1 0,-1-1 0,0 1 0,-9 6 437,1-1-1,-1 0 0,-15 8 0,19-12-602,3 0 34,-21 10 726,-42 18 0,59-28-1403,0-1 0,0 0 0,0 0 0,0-1 0,-16 1 0,10-4-7381,8-11-8285</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53.255"/>
    </inkml:context>
    <inkml:brush xml:id="br0">
      <inkml:brushProperty name="width" value="0.025" units="cm"/>
      <inkml:brushProperty name="height" value="0.025" units="cm"/>
    </inkml:brush>
  </inkml:definitions>
  <inkml:trace contextRef="#ctx0" brushRef="#br0">4 1 13421,'0'0'10858,"4"13"-9555,1 12-838,0-1 0,-2 1 1,0 0-1,-2 36 0,-11 119 1208,3-72-724,0 166 396,7-273-1339,0 0-1,0-1 0,0 1 0,0 0 0,-1-1 0,2 1 0,-1 0 1,0-1-1,0 1 0,0 0 0,0-1 0,0 1 0,0 0 0,1-1 0,-1 1 1,0 0-1,1-1 0,-1 1 0,0-1 0,1 1 0,-1 0 0,1-1 0,-1 1 1,1-1-1,-1 0 0,1 1 0,0 0 0,14-9 113,12-29 53,-18 12-328,-1-2 0,-1 1 0,-1-1 0,-2 0 1,0 0-1,-2 0 0,-1-1 0,-1 1 0,-1 0 0,-2 0 0,-1-1 1,-8-30-1,2 31-61,4 19 133,3 20-103,3-6 195,1 1 1,-1-1 0,2 1 0,-1-1 0,1 0-1,-1 1 1,2-1 0,-1 0 0,1 0 0,0-1-1,0 1 1,0 0 0,1-1 0,0 0 0,0 0 0,0 0-1,1 0 1,0-1 0,0 0 0,0 0 0,0 0-1,0 0 1,1-1 0,0 0 0,0 0 0,0-1-1,0 1 1,7 1 0,-4-1 27,1 0 0,0-1 0,0 0 0,0 0 0,0-1 0,0-1 0,0 1 0,0-2 0,0 1 0,0-1 0,0-1 0,0 0 0,0 0 0,-1-1 0,1 0 0,-1-1 0,0 0 0,9-5 0,20-24 268,-32 27-222,1 0 0,-1 0 0,1 1 0,0 0 0,0 0 0,10-4 0,-17 9-79,1 0 0,-1 0 0,1 0-1,-1 1 1,0-1 0,1 0 0,-1 0 0,1 1-1,-1-1 1,0 0 0,1 1 0,-1-1 0,0 0-1,1 1 1,-1-1 0,0 1 0,0-1-1,1 1 1,-1-1 0,0 1 0,0-1 0,0 1-1,0-1 1,1 0 0,-1 1 0,0-1 0,0 1-1,0-1 1,0 1 0,0 0 0,5 28 369,-2-10-66,-2-15-295,1 0 1,-1 0 0,1 0-1,0 0 1,0 0-1,1-1 1,-1 1 0,1-1-1,0 1 1,0-1 0,0 0-1,0 0 1,0-1 0,1 1-1,-1-1 1,5 3 0,0-1 6,-1-1 1,1 0 0,0-1-1,-1 1 1,1-1 0,0-1-1,1 0 1,8 1 0,2-2 4,0-1 0,0 0 1,0-1-1,-1-2 0,1 1 1,32-13-1,52-34-103,-37 16-244,-60 33-1974,4 3-8824,-1-1 3912,0-1-1122</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30.417"/>
    </inkml:context>
    <inkml:brush xml:id="br0">
      <inkml:brushProperty name="width" value="0.025" units="cm"/>
      <inkml:brushProperty name="height" value="0.025" units="cm"/>
    </inkml:brush>
  </inkml:definitions>
  <inkml:trace contextRef="#ctx0" brushRef="#br0">172 89 22421,'-9'0'1410,"2"0"-1122,0 1 0,0-1-1,0 1 1,1 0 0,-1 1 0,0 0 0,0 0 0,1 1 0,-1-1 0,1 1 0,0 1 0,0-1 0,0 1 0,0 0 0,0 0 0,1 1 0,-9 9 0,10-10-246,0 0-1,1 1 0,-1-1 1,1 1-1,0-1 1,0 1-1,1 0 1,0 0-1,-1 1 1,2-1-1,-1 0 1,0 0-1,1 1 0,0-1 1,1 1-1,-1 7 1,1-12-57,1 0 1,-1 0 0,1 0 0,-1 0-1,1 0 1,-1 0 0,1 0-1,-1-1 1,1 1 0,0 0-1,0 0 1,-1-1 0,1 1-1,0 0 1,0-1 0,0 1 0,0-1-1,0 1 1,0-1 0,0 1-1,0-1 1,0 0 0,0 1-1,0-1 1,0 0 0,0 0-1,0 0 1,0 0 0,1 0-1,41 0-274,-30 0 95,10-1-466,0-2-1,38-8 1,-7 1 1223,1 6 3994,-40-14-4159,25-40 0,-34 47-372,-2 6-73,21-33-2538,40-45-9117,-56 72 3679</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53.646"/>
    </inkml:context>
    <inkml:brush xml:id="br0">
      <inkml:brushProperty name="width" value="0.025" units="cm"/>
      <inkml:brushProperty name="height" value="0.025" units="cm"/>
    </inkml:brush>
  </inkml:definitions>
  <inkml:trace contextRef="#ctx0" brushRef="#br0">46 0 12940,'0'0'10714,"0"9"-9785,-3 45 1015,-16 86-1,9-86-1287,3 0 1,0 62-1,7-114-634,0-1-1,0 1 1,0-1-1,1 0 1,-1 1-1,0-1 0,1 0 1,-1 1-1,1-1 1,-1 0-1,1 1 0,0-1 1,-1 0-1,1 0 1,0 0-1,0 0 1,0 1-1,0-1 0,0-1 1,0 1-1,0 0 1,0 0-1,0 0 0,1 0 1,-1-1-1,0 1 1,0-1-1,1 1 1,-1-1-1,0 1 0,1-1 1,-1 0-1,1 0 1,-1 1-1,0-1 0,1 0 1,-1 0-1,1 0 1,-1-1-1,1 1 0,-1 0 1,0-1-1,1 1 1,1-1-1,4-1 19,0 0 0,0 0-1,0 0 1,-1-1 0,1 0-1,-1-1 1,11-6 0,-3-1-158,-1 0 0,-1-1 0,0-1 0,-1 1 1,0-2-1,-1 0 0,0 0 0,-1-1 0,-1 0 0,0 0 1,-1-1-1,-1 0 0,8-31 0,-14 46 67,1 0-1,-1 0 1,0 0-1,0 0 1,1 0-1,-1 0 1,0 0-1,0 0 1,0 0-1,0-1 1,0 1-1,0 0 1,0 0-1,-1 0 1,1 0 0,0 0-1,-1 0 1,1 0-1,0 0 1,-1 0-1,1 0 1,-2-1-1,1 2 32,0 0-1,1 0 1,-1 0 0,0 0-1,0 0 1,0 0 0,0 0-1,1 1 1,-1-1 0,0 0-1,0 1 1,1-1-1,-1 0 1,0 1 0,0-1-1,1 1 1,-1-1 0,1 1-1,-1-1 1,0 1-1,0 0 1,-33 41-110,30-32 148,0 0-1,0 0 0,1 0 0,0 0 0,1 1 1,0-1-1,1 1 0,0-1 0,0 1 0,2 10 1,-1-16-104,1 0 1,-1-1-1,1 1 1,0-1-1,1 1 1,-1-1 0,1 1-1,0-1 1,0 0-1,0 0 1,4 5-1,-5-7-182,2 0-1,-1 0 0,0 0 1,0 0-1,0 0 0,1 0 0,-1-1 1,1 1-1,0-1 0,-1 0 1,1 1-1,0-1 0,0 0 0,0-1 1,0 1-1,-1-1 0,1 1 1,6-1-1,-7 0-194,0 0-1,0 0 1,0 0 0,0 0 0,1 0 0,-1-1 0,-1 1-1,1-1 1,0 1 0,0-1 0,0 0 0,0 0-1,0 0 1,0 0 0,-1 0 0,3-2 0,15-17-7112</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54.208"/>
    </inkml:context>
    <inkml:brush xml:id="br0">
      <inkml:brushProperty name="width" value="0.025" units="cm"/>
      <inkml:brushProperty name="height" value="0.025" units="cm"/>
    </inkml:brush>
  </inkml:definitions>
  <inkml:trace contextRef="#ctx0" brushRef="#br0">104 0 10730,'0'0'13448,"2"8"-13096,1 13-209,-1 0 0,-1 0 0,-1 0 0,-5 40 0,-23 86 2238,6-38 214,19-97-2463,2-6-98,0 1 0,0-1 0,0 0 0,0 0 0,1 0 0,0 1 0,0-1-1,2 9 1,-2-15-33,0 0 0,1 0 0,-1 1 0,0-1 0,0 0 0,0 0 0,0 0 0,0 0 0,0 0 0,1 1 0,-1-1 0,0 0 0,0 0 0,0 0 0,0 0 0,1 0 0,-1 0 0,0 0 0,0 0 0,0 0 0,0 0 0,1 0 0,-1 0 0,0 0-1,0 0 1,0 0 0,1 0 0,-1 0 0,0 0 0,0 0 0,0 0 0,0 0 0,1 0 0,-1 0 0,0 0 0,0 0 0,0-1 0,0 1 0,1 0 0,-1 0 0,0 0 0,0 0 0,0 0 0,0 0 0,0-1 0,0 1 0,1 0 0,-1 0 0,0 0 0,0 0 0,0-1 0,0 1-1,0 0 1,0 0 0,0 0 0,0 0 0,0-1 0,0 1 0,6-11-10,-4 1-1,-1 0 0,0 0 0,-1 0-1,0 0 1,0 0 0,-1 0-1,-1 0 1,0 0 0,0 0 0,-1 1-1,0-1 1,0 1 0,-1 0 0,-10-18-1,6 12 19,2 0-1,0-1 0,0 0 1,-3-17-1,9 33 7,0-1-1,0 1 1,0 0 0,0 0-1,0-1 1,0 1 0,1 0 0,-1-1-1,0 1 1,0 0 0,0-1-1,0 1 1,0 0 0,0 0-1,0-1 1,1 1 0,-1 0 0,0 0-1,0-1 1,0 1 0,1 0-1,-1 0 1,0-1 0,0 1 0,1 0-1,-1 0 1,0 0 0,0 0-1,1-1 1,-1 1 0,0 0-1,1 0 1,-1 0 0,0 0 0,0 0-1,1 0 1,-1 0 0,1 0-1,19 0 260,18 9 78,79 27-40,-103-33-315,1 0 0,-1-1 0,0-1 0,1-1 0,-1 0 0,24-3 0,-34 2 18,1-1 0,-1 0-1,0 0 1,0 0 0,0-1 0,0 1-1,0-1 1,0 0 0,0 0 0,-1 0-1,0-1 1,0 1 0,0-1 0,0 0-1,0 0 1,-1 0 0,1 0-1,-1 0 1,0-1 0,2-6 0,-8 22 14,-23 80 235,25-82-245,0 0-1,1-1 0,0 1 1,1 0-1,0 0 1,1 0-1,-1-1 1,5 17-1,-5-23-23,1-1-1,-1 1 1,1 0 0,0-1-1,-1 1 1,1 0 0,0-1-1,0 1 1,0-1-1,1 1 1,-1-1 0,0 0-1,0 1 1,1-1 0,-1 0-1,1 0 1,-1 0 0,1 0-1,-1 0 1,1 0 0,0-1-1,-1 1 1,1 0 0,0-1-1,0 1 1,-1-1 0,1 0-1,0 0 1,0 0 0,0 0-1,-1 0 1,4 0-1,-1-1-104,-1 1-1,0-1 0,1 0 1,-1 0-1,0 0 0,0 0 0,0-1 1,0 1-1,0-1 0,0 0 1,0 0-1,0 0 0,-1 0 0,1-1 1,-1 1-1,4-5 0,13-25-4996,-4-10-2473</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54.536"/>
    </inkml:context>
    <inkml:brush xml:id="br0">
      <inkml:brushProperty name="width" value="0.025" units="cm"/>
      <inkml:brushProperty name="height" value="0.025" units="cm"/>
    </inkml:brush>
  </inkml:definitions>
  <inkml:trace contextRef="#ctx0" brushRef="#br0">22 0 22389,'0'0'6887,"-22"64"-6151,27-45-95,11 3-449,7 0-128,6 0-1153,3 3-608,2-5-1795,4-4-1344,-2-7-3108</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54.895"/>
    </inkml:context>
    <inkml:brush xml:id="br0">
      <inkml:brushProperty name="width" value="0.025" units="cm"/>
      <inkml:brushProperty name="height" value="0.025" units="cm"/>
    </inkml:brush>
  </inkml:definitions>
  <inkml:trace contextRef="#ctx0" brushRef="#br0">170 1 20403,'-9'0'2648,"-1"0"-2071,1 2 0,-1 0 0,0 0 0,0 0 0,1 1 0,-1 1-1,-11 5 1,16-7-300,0 1 0,0-1 0,1 1 0,-1 0 0,1 0-1,0 0 1,0 1 0,0 0 0,0-1 0,0 1 0,1 0-1,0 1 1,0-1 0,0 1 0,0-1 0,1 1 0,-3 7 0,4-11-274,1 1 0,0-1 1,0 0-1,-1 0 0,1 0 1,0 1-1,0-1 0,0 0 1,1 0-1,-1 1 0,0-1 1,0 0-1,1 0 0,-1 0 1,0 0-1,1 0 0,-1 1 1,1-1-1,0 0 0,-1 0 0,1 0 1,0 0-1,0 0 0,-1-1 1,3 3-1,0-1 4,0-1-1,0 1 1,0 0 0,0-1-1,0 0 1,1 0-1,-1 0 1,0 0 0,5 0-1,10 1-141,0-1 1,33-2-1,-44 0-14,10-1-295,1-2-1,-1 0 1,0-1 0,-1 0-1,1-1 1,-1-1 0,18-10-1,50-20 776,-82 41 271,-9 9 381,-16 21 893,17-25-1595,4-7-281,0 0 0,1 0 0,-1 1 0,1-1 0,-1 0 0,1 1 0,0-1 0,0 1 0,0-1 0,1 1 0,-1-1 0,1 1 0,-1 0 0,1 0 0,0-1 0,0 1 0,0 0 0,0-1 0,0 1 0,1 0 0,1 4 0,-1-5 0,1 0 0,0 0 0,-1 0 0,1 0 0,0 0 0,0-1 0,1 1 0,-1 0 0,0-1 0,0 0 0,1 0 0,-1 0 0,1 0 0,-1 0 0,1 0 0,0 0 0,-1-1 0,1 1 0,-1-1 0,1 0 0,5 0 0,22 0-317,0-1 1,0-2-1,0-1 1,0-1-1,-1-2 1,40-14-1,26-5-254,-71 26 1582,-24 0-975,1 1-1,-1-1 1,1 0 0,-1 1 0,0-1 0,1 0 0,-1 1-1,0-1 1,1 0 0,-1 1 0,0-1 0,1 1 0,-1-1 0,0 1-1,0-1 1,0 1 0,0-1 0,1 1 0,-1-1 0,0 1-1,0-1 1,0 1 0,0-1 0,0 1 0,0-1 0,0 1 0,-1 0-1,0 5 122,-1 1-1,-1-1 1,1 0-1,-1 1 0,-5 7 1,-9 27-2261,18-34-4414</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57.466"/>
    </inkml:context>
    <inkml:brush xml:id="br0">
      <inkml:brushProperty name="width" value="0.025" units="cm"/>
      <inkml:brushProperty name="height" value="0.025" units="cm"/>
    </inkml:brush>
  </inkml:definitions>
  <inkml:trace contextRef="#ctx0" brushRef="#br0">4753 298 13325,'-56'-18'653,"-470"-140"1989,373 120-2854,-234-27 1,-395 46-4823,511 32 4788,1 11 0,-434 96 1,572-88 1288,2 5 0,2 6 0,1 6 0,-160 87 0,219-98-780,1 3 0,3 2 0,2 4 1,1 2-1,3 2 0,2 4 0,3 1 1,2 3-1,-43 66 0,71-89-234,1 2 0,2 0 0,2 1-1,1 1 1,2 1 0,2 0 0,-13 69-1,21-76-30,1 1-1,2-1 0,1 1 0,2 0 1,1-1-1,2 1 0,1-1 1,2 0-1,22 64 0,-11-53-7,1-1 0,3-1 0,1-1-1,2-1 1,2-1 0,2-2 0,57 60-1,-38-52 23,1-3-1,3-2 1,1-2-1,1-2 0,63 30 1,-22-20 37,1-5 1,153 46-1,202 15 110,504-10-120,6-90 82,-699-12-54,341-56 1,-472 41-57,-1-5 1,-1-6-1,-2-6 1,183-85-1,-251 97 64,-2-2-1,-1-3 1,-2-2 0,-2-3-1,-1-2 1,-2-2-1,-2-2 1,64-79 0,-89 94-13,-1-2 0,-1 0 1,-2-1-1,-1-1 0,-2-1 0,21-66 1,-29 70-59,-1 0 0,-1-1 0,-1 1 0,-2-1 0,-2 1 0,-1-1 0,-1 0 0,-1 1 0,-8-31 0,-1 19 0,-1 2 0,-2 0 1,-2 1-1,-1 0 0,-2 2 0,-2 0 1,-2 1-1,-1 2 0,-41-46 1,10 20-1,-2 4 0,-3 2 0,-2 3 1,-79-50-1,54 47-221,-3 4 0,-1 4 0,-147-52 0,83 48-3657,-239-47 0,81 44-6627</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36.450"/>
    </inkml:context>
    <inkml:brush xml:id="br0">
      <inkml:brushProperty name="width" value="0.025" units="cm"/>
      <inkml:brushProperty name="height" value="0.025" units="cm"/>
    </inkml:brush>
  </inkml:definitions>
  <inkml:trace contextRef="#ctx0" brushRef="#br0">0 1 16400,'0'0'9171,"4"9"-7159,6 10-1498,0 0 0,1-1 0,1-1 0,1 0 0,0 0 0,21 19 0,106 90 261,-131-119-913,0 0 1,0-1 0,1 0-1,0 0 1,0-1 0,0 0-1,1-1 1,-1 0 0,1 0-1,22 3 1,-25-6-416,0-1-1,0 0 1,0 0-1,1 0 0,-1-1 1,0-1-1,0 1 1,0-1-1,0-1 1,-1 1-1,1-1 1,0 0-1,-1-1 1,0 0-1,12-9 0,27-25-3967,-1-7-1624</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36.795"/>
    </inkml:context>
    <inkml:brush xml:id="br0">
      <inkml:brushProperty name="width" value="0.025" units="cm"/>
      <inkml:brushProperty name="height" value="0.025" units="cm"/>
    </inkml:brush>
  </inkml:definitions>
  <inkml:trace contextRef="#ctx0" brushRef="#br0">495 1 13869,'0'0'9033,"-8"7"-7101,-6 5-1291,1 2-1,1 0 0,0 0 1,1 1-1,-12 19 0,-51 99 1346,41-70-1563,-63 120 66,-78 211-1,152-325-631,20-39-2388,9-35-7585,1-12 773</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37.262"/>
    </inkml:context>
    <inkml:brush xml:id="br0">
      <inkml:brushProperty name="width" value="0.025" units="cm"/>
      <inkml:brushProperty name="height" value="0.025" units="cm"/>
    </inkml:brush>
  </inkml:definitions>
  <inkml:trace contextRef="#ctx0" brushRef="#br0">1 6 19154,'0'0'8371,"10"1"-7298,271-4 1636,7 0-3731,-275 3 440,1 2 0,-2 0 0,19 5 0,-28-7 184,-1 1 0,1 0 0,-1 0 0,1 0 0,-1 0 0,0 0 1,1 0-1,-1 0 0,0 1 0,0-1 0,0 1 0,0 0 0,0-1 0,0 1 0,-1 0 0,1 0 0,0 0 0,-1 0 0,0 1 0,1-1 1,-1 0-1,0 1 0,1 2 0,-5 12-6521,-14-2-3736</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37.605"/>
    </inkml:context>
    <inkml:brush xml:id="br0">
      <inkml:brushProperty name="width" value="0.025" units="cm"/>
      <inkml:brushProperty name="height" value="0.025" units="cm"/>
    </inkml:brush>
  </inkml:definitions>
  <inkml:trace contextRef="#ctx0" brushRef="#br0">62 84 15695,'0'0'1794,"-54"18"704,47-10 32,7-1-704,19-4-481,23-3 609,14 0-673,16-10-608,12-7-385,5-2-160,4 1-96,-5 0-1345,-10 1-3780,-15-4-4740</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37.978"/>
    </inkml:context>
    <inkml:brush xml:id="br0">
      <inkml:brushProperty name="width" value="0.025" units="cm"/>
      <inkml:brushProperty name="height" value="0.025" units="cm"/>
    </inkml:brush>
  </inkml:definitions>
  <inkml:trace contextRef="#ctx0" brushRef="#br0">97 0 18514,'0'0'2076,"0"9"-101,-3 38-57,-2 0 0,-3 1 0,-22 77 0,16-76-1638,3 1 0,1 0 0,-4 77 1,13-109-283,1-13-44,-1 0 0,1-1 0,0 1 0,0 0 0,1 0 0,-1 0-1,1 0 1,2 8 0,-3-13-9,0 0 0,0 0 0,0 1 0,1-1 0,-1 0 0,0 0 0,0 0 0,0 1-1,0-1 1,0 0 0,0 0 0,0 0 0,0 0 0,0 1 0,1-1 0,-1 0 0,0 0 0,0 0 0,0 0 0,0 0-1,1 1 1,-1-1 0,0 0 0,0 0 0,0 0 0,0 0 0,1 0 0,-1 0 0,0 0 0,0 0 0,0 0-1,1 0 1,-1 0 0,0 0 0,0 0 0,0 0 0,1 0 0,-1 0 0,0 0 0,0 0 0,0 0 0,1 0-1,-1 0 1,0 0 0,0 0 0,0 0 0,1-1 0,-1 1 0,0 0 0,0 0 0,0 0 0,0 0 0,0 0 0,1 0-1,-1-1 1,0 1 0,0 0 0,0 0 0,0 0 0,0 0 0,0-1 0,0 1 0,5-14-2961,-4-15-1628,-1-11-1714</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30.791"/>
    </inkml:context>
    <inkml:brush xml:id="br0">
      <inkml:brushProperty name="width" value="0.025" units="cm"/>
      <inkml:brushProperty name="height" value="0.025" units="cm"/>
    </inkml:brush>
  </inkml:definitions>
  <inkml:trace contextRef="#ctx0" brushRef="#br0">87 1 18257,'0'0'3433,"-4"9"-2600,-12 29-203,1 0 0,3 1-1,1 1 1,1 0 0,3 0 0,-5 74 0,12-112-599,0 0 0,0 0 0,0 0 0,0 0 0,1 0 0,-1 0 0,0 0 0,1 0 0,-1 0 0,1 0 0,0 0 0,0 0 0,0 0 0,0 0 0,0-1 0,0 1 0,0 0 0,2 1 0,-1-2-7,-1 0 0,0 0 1,1-1-1,-1 1 0,1 0 0,-1-1 1,1 1-1,-1-1 0,1 0 1,-1 0-1,1 1 0,-1-1 0,1 0 1,-1 0-1,1 0 0,-1-1 1,1 1-1,2-1 0,3-1-2,0 0-1,-1-1 1,1 0-1,-1 0 1,1-1-1,-1 0 1,0 0-1,10-10 1,2-2-77,-1-2-1,-1 0 1,21-30-1,-13-1-2482,-37 50 921,7 4 1583,0 0 0,0 1 0,0-1 0,1 1 0,-1 0 1,1 1-1,1-1 0,0 1 0,-1 0 0,2 0 1,-1 1-1,1-1 0,0 1 0,1-1 0,0 1 1,0 0-1,1 0 0,0 0 0,0 0 0,1 8 1,0-15 29,0 0 0,1 0 0,-1-1 1,1 1-1,-1 0 0,1 0 0,-1 0 1,1-1-1,-1 1 0,1-1 0,0 1 1,0 0-1,-1-1 0,1 1 0,0-1 1,0 1-1,-1-1 0,1 0 0,0 1 1,0-1-1,0 0 0,0 1 0,0-1 1,0 0-1,0 0 0,-1 0 1,1 0-1,0 0 0,0 0 0,0 0 1,0 0-1,0 0 0,0-1 0,0 1 1,1-1-1,36-11-2787,-7-9-2729,2-8-2845</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38.303"/>
    </inkml:context>
    <inkml:brush xml:id="br0">
      <inkml:brushProperty name="width" value="0.025" units="cm"/>
      <inkml:brushProperty name="height" value="0.025" units="cm"/>
    </inkml:brush>
  </inkml:definitions>
  <inkml:trace contextRef="#ctx0" brushRef="#br0">1 78 10890,'0'0'14884,"16"-4"-12872,158-26-538,204-10-1,-355 39-1639,10-1-1427,53 4 0,-84-2 1367,-1 0 1,1 0-1,-1 0 1,1 0 0,-1 1-1,1-1 1,-1 1-1,0-1 1,1 1 0,-1-1-1,0 1 1,1 0-1,-1 0 1,0-1 0,0 1-1,0 0 1,0 0 0,1 2-1,3 15-5880,-5-5-732</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38.645"/>
    </inkml:context>
    <inkml:brush xml:id="br0">
      <inkml:brushProperty name="width" value="0.025" units="cm"/>
      <inkml:brushProperty name="height" value="0.025" units="cm"/>
    </inkml:brush>
  </inkml:definitions>
  <inkml:trace contextRef="#ctx0" brushRef="#br0">32 26 545,'0'0'19858,"-32"58"-17519,62-51-514,20-7-383,13 0 63,12-13-576,10-3-673,0-2-224,-1 2 0,-7 5-1281,-10 2-3267,-14 2-2947</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38.988"/>
    </inkml:context>
    <inkml:brush xml:id="br0">
      <inkml:brushProperty name="width" value="0.025" units="cm"/>
      <inkml:brushProperty name="height" value="0.025" units="cm"/>
    </inkml:brush>
  </inkml:definitions>
  <inkml:trace contextRef="#ctx0" brushRef="#br0">491 0 14286,'0'0'2359,"-10"6"-474,-20 17-1038,1 0 0,1 2 1,1 1-1,1 1 1,1 1-1,-32 48 1,14-10 561,3 1 0,-41 90-1,64-120-1127,2 0-1,1 1 0,2 0 1,2 1-1,1 0 0,2 1 0,2 0 1,1 0-1,2 47 0,3-78-288,0 0 0,0 0 0,1 0-1,0-1 1,0 1 0,1-1 0,0 0 0,0 0 0,1 0-1,0 0 1,1 0 0,-1-1 0,2 0 0,-1 0 0,1 0-1,0 0 1,0-1 0,1 0 0,0-1 0,0 1-1,0-1 1,0-1 0,1 1 0,0-1 0,0-1 0,0 1-1,1-1 1,-1-1 0,1 0 0,-1 0 0,14 1 0,7 0-908,0-1 0,0-1 1,0-1-1,38-6 1,-38 1-1819,-1-1 0,34-11-1,45-22-11038</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46.790"/>
    </inkml:context>
    <inkml:brush xml:id="br0">
      <inkml:brushProperty name="width" value="0.025" units="cm"/>
      <inkml:brushProperty name="height" value="0.025" units="cm"/>
    </inkml:brush>
  </inkml:definitions>
  <inkml:trace contextRef="#ctx0" brushRef="#br0">33 1 20788,'0'0'2461,"0"15"-1794,-17 202 2164,9-150-1835,2 1 0,5 117 0,1-184-969,0 0 1,0 0-1,0 0 0,0-1 1,1 1-1,-1 0 1,0 0-1,0 0 0,1 0 1,-1 0-1,0 0 1,1 0-1,-1 0 1,1-1-1,0 1 0,-1 0 1,1 0-1,-1-1 1,1 1-1,0 0 0,0-1 1,-1 1-1,1-1 1,0 1-1,0-1 0,0 1 1,0-1-1,0 0 1,-1 1-1,1-1 0,0 0 1,0 0-1,0 1 1,0-1-1,0 0 0,0 0 1,0 0-1,0 0 1,0 0-1,0-1 1,0 1-1,0 0 0,0 0 1,0-1-1,0 1 1,-1 0-1,1-1 0,0 1 1,1-1-1,4-2 102,-1 0 0,1 0 0,0 0 1,-1 0-1,0-1 0,7-6 0,44-50 7,-3-2-1,-2-3 1,-4-1-1,49-90 1,-93 151-245,20-41-1021,-16 13-3482,-8 22-422,-10 5-2963</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47.135"/>
    </inkml:context>
    <inkml:brush xml:id="br0">
      <inkml:brushProperty name="width" value="0.025" units="cm"/>
      <inkml:brushProperty name="height" value="0.025" units="cm"/>
    </inkml:brush>
  </inkml:definitions>
  <inkml:trace contextRef="#ctx0" brushRef="#br0">0 0 20275,'0'0'5029,"27"62"-1890,-3-53-1602,5-1-544,4-1-672,7 2-225,0 0-1281,-3 0-2179,-2 4-2433,-10-3-2659</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47.495"/>
    </inkml:context>
    <inkml:brush xml:id="br0">
      <inkml:brushProperty name="width" value="0.025" units="cm"/>
      <inkml:brushProperty name="height" value="0.025" units="cm"/>
    </inkml:brush>
  </inkml:definitions>
  <inkml:trace contextRef="#ctx0" brushRef="#br0">8 1 23638,'0'0'4741,"-3"63"-3460,1-32-352,1 0-192,0 3-65,1-2-544,0-4-128,3-1-800,4-3-610,1-4-1504,-3-7-1987,-3-6-3875</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47.838"/>
    </inkml:context>
    <inkml:brush xml:id="br0">
      <inkml:brushProperty name="width" value="0.025" units="cm"/>
      <inkml:brushProperty name="height" value="0.025" units="cm"/>
    </inkml:brush>
  </inkml:definitions>
  <inkml:trace contextRef="#ctx0" brushRef="#br0">145 0 21781,'0'0'3961,"1"12"-1767,-1 10-1765,-1 0 1,-1 0 0,-1 0-1,-10 34 1,-34 101 1755,19-68-1687,9-36-498,13-37 0,0-1 0,1 1 0,0 0 0,1 0 0,-2 27 0,7-42 0,1-1 0,-1 1 0,1-1 0,-1 0 0,1 1 0,0-1 0,-1 0 0,1 0 0,-1 0 0,1 0 0,0 0 0,-1 0 0,1 0 0,-1-1 0,3 0 0,82-20 0,-52 12 0,56-9 0,176 9-2495,-214 9 1483,-48 0 3,1 0 1,-1 0-1,1 0 1,-1-1 0,0 0-1,1 0 1,-1 0-1,0 0 1,6-3-1,7-8-7404</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48.177"/>
    </inkml:context>
    <inkml:brush xml:id="br0">
      <inkml:brushProperty name="width" value="0.025" units="cm"/>
      <inkml:brushProperty name="height" value="0.025" units="cm"/>
    </inkml:brush>
  </inkml:definitions>
  <inkml:trace contextRef="#ctx0" brushRef="#br0">143 0 20852,'0'0'6582,"9"7"-5130,18 16-1125,0 1 0,-1 1 0,-2 1 0,0 1 0,-2 1 0,28 46 0,-42-61-239,0 1 1,-1 0-1,0 1 1,-1-1-1,-1 1 1,0 0-1,-1 1 0,-1-1 1,-1 1-1,0 0 1,0-1-1,-2 1 1,0 0-1,-1 0 1,-1 0-1,0-1 1,-8 29-1,0-18-88,-1-1 0,-1-1 0,-2 0 0,0-1 0,-27 33 0,6-14 0,-73 66 0,49-60-598,15-25-2610,-4-12-5958</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00.625"/>
    </inkml:context>
    <inkml:brush xml:id="br0">
      <inkml:brushProperty name="width" value="0.025" units="cm"/>
      <inkml:brushProperty name="height" value="0.025" units="cm"/>
    </inkml:brush>
  </inkml:definitions>
  <inkml:trace contextRef="#ctx0" brushRef="#br0">1 1 10410,'0'0'15374,"95"49"-14349,-24-29-640,5-1-289,3 4-64,-4-1-256,-10 1-1442,-14-1-1217,-15-5-992,-11-5-1923,-15-9-3683</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00.984"/>
    </inkml:context>
    <inkml:brush xml:id="br0">
      <inkml:brushProperty name="width" value="0.025" units="cm"/>
      <inkml:brushProperty name="height" value="0.025" units="cm"/>
    </inkml:brush>
  </inkml:definitions>
  <inkml:trace contextRef="#ctx0" brushRef="#br0">20 0 14478,'0'0'6416,"9"1"-5476,49 6-153,-1 2 1,1 3-1,64 23 1,-111-32-781,1 1 1,-1 0 0,0 1-1,0 1 1,19 12 0,-28-17-5,0 0 0,0 1 0,0-1 1,0 1-1,0 0 0,-1 0 0,1 0 0,-1 0 1,1 0-1,-1 0 0,0 0 0,1 0 1,-1 0-1,0 1 0,-1-1 0,1 0 1,0 1-1,-1-1 0,1 0 0,-1 1 0,0-1 1,0 1-1,0-1 0,0 1 0,0-1 1,0 1-1,-1-1 0,1 0 0,-1 1 1,0-1-1,0 1 0,0-1 0,0 0 0,0 0 1,0 0-1,-3 4 0,-8 8 251,0-1-1,-2-1 1,1 0-1,-1 0 1,-1-2-1,0 0 1,-1 0-1,-18 7 1,-4 5 197,-18 10 74,33-21-512,1 2 0,0 0 0,1 2-1,0 0 1,1 1 0,-29 30-1,41-33-2873</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31.133"/>
    </inkml:context>
    <inkml:brush xml:id="br0">
      <inkml:brushProperty name="width" value="0.025" units="cm"/>
      <inkml:brushProperty name="height" value="0.025" units="cm"/>
    </inkml:brush>
  </inkml:definitions>
  <inkml:trace contextRef="#ctx0" brushRef="#br0">173 1 11211,'0'0'16084,"-6"15"-15368,-3 9-361,0 1 1,2 0-1,1 1 1,-5 42-1,8 102 1270,3-131-4867,-1-27-6586,-6-38 3176</inkml:trace>
  <inkml:trace contextRef="#ctx0" brushRef="#br0" timeOffset="1">1 172 11307,'0'0'11851,"70"-27"-10570,-29 27-768,6 0-385,1 0-513,-1-5-4483</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02.590"/>
    </inkml:context>
    <inkml:brush xml:id="br0">
      <inkml:brushProperty name="width" value="0.025" units="cm"/>
      <inkml:brushProperty name="height" value="0.025" units="cm"/>
    </inkml:brush>
  </inkml:definitions>
  <inkml:trace contextRef="#ctx0" brushRef="#br0">135 285 9321,'0'0'2375,"5"-11"300,-2 5-2130,1 0-9,-1 0 0,0-1 0,0 1 0,0-1 0,-1 0 0,0 0 1,-1 0-1,1 0 0,-1 0 0,-1 0 0,1 0 0,-1 0 0,-1-9 0,0 15-463,1 0 1,-1 0-1,0 0 0,1 0 0,-1 1 1,0-1-1,0 0 0,1 0 1,-1 1-1,0-1 0,0 1 0,0-1 1,0 1-1,0-1 0,0 1 0,0-1 1,0 1-1,0 0 0,0 0 0,0 0 1,0-1-1,0 1 0,-1 0 0,1 0 1,0 0-1,0 0 0,0 1 0,0-1 1,0 0-1,0 0 0,0 1 0,0-1 1,-1 1-1,-3 1-38,1-1 0,0 0 0,0 1 0,0 0 0,0 0 0,1 0 0,-6 5 0,-1 2 112,1 1 0,0 1 0,1 0 0,0 0 1,1 0-1,0 1 0,1 0 0,0 1 0,1-1 0,0 1 0,1 0 1,1 0-1,0 1 0,0-1 0,0 23 0,3-35-138,0 0 0,0 0 0,1 0 0,-1 0-1,0 0 1,1 0 0,-1-1 0,0 1 0,1 0 0,-1 0 0,1 0 0,0-1 0,-1 1-1,1 0 1,0 0 0,-1-1 0,1 1 0,0-1 0,0 1 0,-1-1 0,1 1 0,0-1-1,0 1 1,0-1 0,0 1 0,0-1 0,0 0 0,0 0 0,-1 0 0,1 1 0,0-1-1,0 0 1,0 0 0,0 0 0,0 0 0,0-1 0,0 1 0,2 0 0,39-12 189,-24 3-134,-1-1 1,0 0 0,0-1-1,-1-1 1,-1-1 0,20-19-1,0-5-103,40-54-1,-74 90 41,55-79 46,-51 71-26,0 0 0,0 0 1,-1 0-1,0-1 1,-1 1-1,0-1 1,2-11-1,-5 21-18,0 0-1,0 0 1,0 0 0,-1 0-1,1-1 1,0 1-1,0 0 1,0 0 0,0 0-1,0 0 1,-1 0 0,1 0-1,0 0 1,0 0-1,0 0 1,-1 0 0,1 0-1,0 0 1,0 0 0,0 0-1,0 0 1,-1 0-1,1 0 1,0 0 0,0 0-1,0 0 1,-1 0-1,1 0 1,0 0 0,0 0-1,0 0 1,0 0 0,0 0-1,-1 1 1,1-1-1,0 0 1,0 0 0,0 0-1,0 0 1,0 0 0,-1 0-1,1 1 1,0-1-1,0 0 1,0 0 0,0 0-1,0 0 1,0 1-1,0-1 1,0 0 0,0 0-1,0 1 1,-12 12 10,2 1 0,0 0-1,0 1 1,1 0 0,-11 28 0,4-6 47,-14 56 0,28-86-76,0 1 0,0 0 0,1 0 0,0 0 0,0-1 0,1 1-1,0 0 1,0 0 0,1 0 0,2 8 0,-3-14-115,1 0 0,0 0 1,-1 0-1,1-1 0,0 1 1,0 0-1,0-1 0,0 1 0,1-1 1,-1 1-1,0-1 0,1 1 1,-1-1-1,1 0 0,-1 0 0,1 0 1,3 2-1,-2-2-280,1 0 1,-1 0-1,0-1 0,1 1 1,-1-1-1,1 1 0,-1-1 1,1-1-1,-1 1 0,1 0 1,-1-1-1,0 1 0,5-3 1,28-12-5244</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03.326"/>
    </inkml:context>
    <inkml:brush xml:id="br0">
      <inkml:brushProperty name="width" value="0.025" units="cm"/>
      <inkml:brushProperty name="height" value="0.025" units="cm"/>
    </inkml:brush>
  </inkml:definitions>
  <inkml:trace contextRef="#ctx0" brushRef="#br0">220 1 18257,'-10'3'2189,"-5"4"-1588,1 1 0,-1 0 0,1 1 0,1 0 0,-1 1-1,2 0 1,-19 20 0,22-21-311,1-1 0,0 1-1,1 1 1,0-1 0,1 1-1,0 1 1,0-1 0,1 1 0,0 0-1,1 0 1,0 0 0,-2 16-1,5-26-289,1 0-1,1 0 0,-1 0 0,0 0 0,0 0 1,0 0-1,0 0 0,1 0 0,-1 0 0,1 0 0,-1 0 1,0 0-1,1 0 0,0 0 0,-1 0 0,1 0 1,-1-1-1,1 1 0,0 0 0,0 0 0,0-1 1,-1 1-1,1 0 0,0-1 0,0 1 0,0-1 0,0 1 1,0-1-1,0 0 0,0 1 0,0-1 0,0 0 1,0 0-1,0 0 0,0 0 0,0 1 0,0-1 0,0-1 1,0 1-1,2 0 0,46-7-24,-36 2-51,-1 0 0,0-1 0,-1 0-1,1-1 1,-1 0 0,-1-1 0,1 0 0,14-15 0,-8 5 78,-1 0-1,0-1 1,23-37 0,-88 151 438,44-84-256,1 1 0,0-1 1,1 1-1,0 0 0,0 0 0,0 20 0,3-32-181,0 1-1,0-1 1,0 0-1,0 1 0,0-1 1,0 1-1,0-1 1,1 1-1,-1-1 0,0 1 1,0-1-1,0 0 1,1 1-1,-1-1 1,0 1-1,0-1 0,1 0 1,-1 1-1,0-1 1,1 0-1,-1 1 0,1-1 1,-1 0-1,0 0 1,1 1-1,-1-1 0,1 0 1,-1 0-1,1 0 1,-1 0-1,0 0 1,1 1-1,-1-1 0,1 0 1,0 0-1,25-4 81,20-15 78,-5-9-640,52-46-1,-46 35 366,-47 38 118,0 1 0,1 0 0,-1-1 0,1 1 0,-1-1-1,0 1 1,1 0 0,-1-1 0,1 1 0,-1 0 0,1-1 0,-1 1-1,1 0 1,-1 0 0,1 0 0,-1-1 0,1 1 0,-1 0 0,1 0-1,-1 0 1,1 0 0,-1 0 0,1 0 0,-1 0 0,1 0 0,-1 0-1,1 0 1,-1 0 0,1 1 0,0-1 0,0 0 0,1 18 224,-15 46 535,6-34-63,7-29-693,0-1 0,0 1-1,0-1 1,0 1 0,0-1-1,0 1 1,0-1 0,0 1-1,0-1 1,0 1-1,0-1 1,0 1 0,0 0-1,0-1 1,0 1 0,1-1-1,-1 1 1,0-1 0,0 0-1,1 1 1,-1-1-1,0 1 1,1-1 0,-1 1-1,0-1 1,1 0 0,-1 1-1,1-1 1,-1 0 0,0 1-1,1-1 1,-1 0-1,1 0 1,-1 0 0,1 1-1,22-5 147,24-22 8,-46 25-153,26-18 49,-22 14-88,1 0 0,-1 0 0,1 1 0,0 0 0,1 0 0,-1 1 0,1 0 0,0 0 0,-1 0 0,1 1 0,10-2 0,-16 4 33,-1 1 0,1 0 0,-1 0 0,1-1 0,-1 1 0,1 0 0,-1 0 0,0 0 0,1-1 0,-1 1-1,0 0 1,0 0 0,0 0 0,0 0 0,1 0 0,-1 0 0,-1-1 0,1 1 0,0 0 0,0 0 0,0 0 0,0 0 0,0 0 0,-1-1 0,1 2 0,-7 25 134,1-13-50,-6 21 463,12-35-547,0 0 0,-1 0 0,1 1 0,0-1 0,0 0 0,0 0-1,0 1 1,0-1 0,0 0 0,0 0 0,0 0 0,0 1 0,0-1 0,0 0 0,0 0 0,0 1 0,0-1 0,0 0-1,0 0 1,0 1 0,0-1 0,0 0 0,1 0 0,-1 0 0,0 1 0,0-1 0,0 0 0,0 0 0,0 0 0,0 1-1,1-1 1,-1 0 0,0 0 0,0 0 0,0 0 0,1 0 0,-1 0 0,0 1 0,0-1 0,0 0 0,1 0-1,-1 0 1,0 0 0,0 0 0,1 0 0,-1 0 0,0 0 0,0 0 0,1 0 0,-1 0 0,0 0 0,0 0 0,0 0-1,1 0 1,-1 0 0,0 0 0,0 0 0,1 0 0,-1-1 0,0 1 0,0 0 0,0 0 0,1 0 0,-1 0 0,0 0-1,0-1 1,1 1 14,17-9-44,-1 0 0,0-1 0,-1-1 0,24-20 0,24-15-510,-52 38 422,-9 5 89,1 1 1,-1 0-1,1-1 0,0 1 0,-1 1 0,1-1 0,0 0 1,0 1-1,0 0 0,8-1 0,-12 4 77,-1 1-1,1 0 1,0-1-1,-1 1 1,0 0-1,1-1 1,-1 1-1,0-1 1,0 1-1,-3 2 1,2 1-536,-24 53 1307,22-31-9735</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04.553"/>
    </inkml:context>
    <inkml:brush xml:id="br0">
      <inkml:brushProperty name="width" value="0.025" units="cm"/>
      <inkml:brushProperty name="height" value="0.025" units="cm"/>
    </inkml:brush>
  </inkml:definitions>
  <inkml:trace contextRef="#ctx0" brushRef="#br0">0 0 12748,'104'10'9424,"97"-9"-7963,-118-2-639,186-1-443,28 0-781,-98 5-2847,-148-3-296,-4-4-2050</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06.184"/>
    </inkml:context>
    <inkml:brush xml:id="br0">
      <inkml:brushProperty name="width" value="0.025" units="cm"/>
      <inkml:brushProperty name="height" value="0.025" units="cm"/>
    </inkml:brush>
  </inkml:definitions>
  <inkml:trace contextRef="#ctx0" brushRef="#br0">0 169 10218,'0'0'6352,"6"-9"-3351,17-25-434,-17 33 472,-3 12-2152,-2 15-544,-1-25-224,0 167 2935,0-167-3046,0-1 0,0 1-1,0 0 1,1-1 0,-1 1 0,0 0 0,0-1-1,1 1 1,-1-1 0,0 1 0,1 0 0,-1-1-1,0 1 1,1-1 0,-1 1 0,1-1 0,-1 1-1,1-1 1,-1 0 0,1 1 0,0-1 0,-1 0-1,1 1 1,-1-1 0,1 0 0,0 0 0,-1 1-1,1-1 1,0 0 0,-1 0 0,1 0 0,0 0-1,-1 0 1,1 0 0,0 0 0,-1 0 0,1 0-1,0 0 1,-1 0 0,1-1 0,-1 1 0,1 0-1,0 0 1,-1-1 0,1 1 0,-1 0 0,2-1-1,32-15 345,-8-5-213,-1 0 0,24-27-1,-9 9-47,-40 39-85,0-1 1,0 1-1,0 0 0,0 0 1,0 0-1,0 0 0,1-1 1,-1 1-1,0 0 0,0 0 0,0 0 1,0 0-1,0-1 0,1 1 1,-1 0-1,0 0 0,0 0 0,0 0 1,1 0-1,-1 0 0,0 0 1,0 0-1,0 0 0,1 0 0,-1 0 1,0 0-1,0 0 0,0 0 1,1 0-1,-1 0 0,0 0 1,0 0-1,0 0 0,1 0 0,-1 0 1,0 0-1,0 0 0,0 0 1,0 0-1,1 0 0,-1 0 0,0 0 1,0 1-1,0-1 0,0 0 1,1 0-1,-1 0 0,0 0 1,0 0-1,0 1 0,0-1 0,0 0 1,0 0-1,1 0 0,-1 1 1,0-1-1,0 0 0,0 0 0,0 1 1,2 20 282,3 14 45,-5-34-322,0 0 0,1 0 0,-1-1 0,0 1 0,1 0 0,-1 0-1,0-1 1,1 1 0,-1 0 0,1 0 0,-1-1 0,1 1 0,-1-1 0,1 1-1,0 0 1,-1-1 0,1 1 0,0-1 0,-1 1 0,1-1 0,0 0 0,-1 1 0,1-1-1,0 0 1,0 1 0,0-1 0,-1 0 0,1 0 0,0 0 0,0 0 0,0 0 0,1 0-1,4-2 17,-1 0 0,1-1 0,-1 1-1,1-1 1,-1-1 0,0 1-1,-1-1 1,1 0 0,0 0 0,-1 0-1,0 0 1,0-1 0,0 0-1,4-8 1,30-28 117,-32 43-175,-3 11-37,-3 20-56,0-27 119,1 95 57,-1-99-51,1-1 1,-1 0-1,0 0 0,1 0 1,0 0-1,-1 0 0,1 0 1,-1 0-1,1 0 0,0 0 1,0 0-1,0-1 0,0 1 0,0 0 1,-1 0-1,1-1 0,0 1 1,0-1-1,1 1 0,-1-1 1,0 1-1,0-1 0,0 0 1,0 1-1,0-1 0,0 0 1,1 0-1,-1 0 0,0 0 0,0 0 1,0 0-1,1 0 0,-1 0 1,0 0-1,0-1 0,2 0 1,2 1 7,0-1 1,-1-1 0,1 1-1,0-1 1,-1 1 0,0-1-1,8-5 1,-1-3-11,0 0 0,-1-1 0,0 0 0,0-1 0,8-13 0,22-28 0,-38 73 0,-13 9 0,8-25 0,1 0 0,0 1 0,0-1 0,0 1 0,1-1 0,-1 1 0,1 0 0,0-1 0,1 1 0,-1 0 0,1 0 0,0 0 0,1 9 0,0-13 1,0-1-1,0 1 1,0 0 0,0-1-1,0 1 1,0-1-1,0 0 1,1 1 0,-1-1-1,0 0 1,0 0 0,1 0-1,-1 0 1,0 0 0,0 0-1,0 0 1,1 0-1,-1 0 1,0 0 0,0-1-1,0 1 1,3-2 0,27-8-75,-21 4-8,0 0 0,0-1 0,0 0 0,-1 0 0,0-1-1,0-1 1,-1 1 0,0-1 0,-1-1 0,0 1 0,0-1-1,-1-1 1,0 1 0,-1-1 0,0 0 0,-1 0 0,5-19 0,9-18 155,-14 41-54,-1 0 0,0-1 0,0 1 1,-1-1-1,0 1 0,0-1 0,-1 0 0,1-10 0,-12 198 531,-1 15 91,22-243-540,-11 38-162,0 1-1,0-1 1,-1 0-1,0 1 1,-1-1 0,0 1-1,0 0 1,-1 0-1,0 0 1,-1 0 0,0 0-1,0 0 1,-1 1 0,0 0-1,-1 0 1,1 0-1,-1 1 1,-1 0 0,-11-10-1,123 14-93,-94 4-142,28-1-1,-22-5-2447,-9-4-3721,-7-1-698</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06.528"/>
    </inkml:context>
    <inkml:brush xml:id="br0">
      <inkml:brushProperty name="width" value="0.025" units="cm"/>
      <inkml:brushProperty name="height" value="0.025" units="cm"/>
    </inkml:brush>
  </inkml:definitions>
  <inkml:trace contextRef="#ctx0" brushRef="#br0">35 26 19186,'-17'-1'2402,"7"0"481,2 1-609,19 0-2498,13-3 0,1-3-3460,0-8-5925</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07.518"/>
    </inkml:context>
    <inkml:brush xml:id="br0">
      <inkml:brushProperty name="width" value="0.025" units="cm"/>
      <inkml:brushProperty name="height" value="0.025" units="cm"/>
    </inkml:brush>
  </inkml:definitions>
  <inkml:trace contextRef="#ctx0" brushRef="#br0">75 241 9929,'0'0'2045,"5"-9"491,-1 4-1813,21-39 2338,-24 42-2627,0 0 1,0-1 0,-1 1 0,1 0-1,-1 0 1,1-1 0,-1 1 0,0 0 0,0-1-1,0 1 1,0-1 0,0 1 0,-1-3-1,0 5-357,1-1-1,0 1 1,-1-1-1,1 0 1,-1 1-1,1-1 1,-1 1-1,0-1 1,1 1-1,-1-1 1,1 1-1,-1 0 0,0-1 1,1 1-1,-1 0 1,0-1-1,0 1 1,1 0-1,-1 0 1,0 0-1,0 0 1,1 0-1,-1 0 1,0 0-1,0 0 1,1 0-1,-1 0 0,0 0 1,0 0-1,1 0 1,-1 1-1,0-1 1,1 0-1,-1 0 1,0 1-1,1-1 1,-1 1-1,0 0 1,-26 16 416,20-10-473,1 0-1,1 1 1,-1 0 0,1 0 0,1 1 0,-1-1 0,1 1 0,1 0 0,0 0-1,0 0 1,0 1 0,1-1 0,1 1 0,0-1 0,0 1 0,1 0-1,1 9 1,-1-18-16,0-1 0,1 1 0,-1 0 0,1 0 0,-1-1 0,1 1 0,0 0 0,-1-1 0,1 1 0,0 0 0,-1-1 0,1 1 0,0-1 0,0 1 0,-1-1 0,1 0 0,0 1 0,0-1 0,0 0 0,0 0 0,0 1 0,0-1 0,-1 0 0,1 0 0,0 0 0,0 0 0,0 0 0,0 0 0,0 0 0,0 0 0,0-1 0,-1 1 0,1 0 0,1-1 0,32-10 278,-16 0-200,-1 0-1,0-2 0,0 0 1,-1-1-1,-1 0 1,0-1-1,16-22 1,-14 15 193,-1 0-1,-1-1 1,-1-1 0,-1-1 0,10-28 0,-12 22 121,-20 50-241,-20 50-124,26-61-38,-30 91 145,31-89-80,0 1 1,0-1-1,1 1 0,0-1 1,1 1-1,0 0 0,3 16 1,-3-25-57,0-1 1,0 1-1,1-1 1,-1 1-1,1-1 1,0 0-1,-1 1 1,1-1-1,0 0 1,-1 0-1,1 1 1,0-1-1,0 0 1,0 0-1,0 0 0,0 0 1,1 0-1,-1 0 1,0-1-1,0 1 1,1 0-1,-1 0 1,2 0-1,1 0 5,-1 0-1,1-1 1,0 1-1,-1-1 0,1 0 1,-1 0-1,1 0 1,0 0-1,5-2 0,0 0 20,-1 0-1,1-1 0,0 0 0,-1 0 1,0-1-1,1 0 0,7-6 0,-4 2-3,-1-1-1,0-1 0,0 0 1,-1-1-1,0 0 0,-1 0 1,-1-1-1,1 0 1,-2-1-1,0 1 0,0-2 1,-1 1-1,5-18 0,-16 46-44,0 0 0,1 0-1,1 0 1,1 0 0,0 1-1,1-1 1,1 29-1,1-42 28,0-1-1,-1 1 1,1 0-1,0-1 1,0 1-1,0-1 1,0 1-1,1-1 1,-1 0-1,0 0 1,0 1-1,1-1 1,-1 0-1,1 0 1,-1 0-1,1-1 1,0 1-1,-1 0 1,1 0-1,0-1 1,-1 1-1,1-1 0,0 0 1,0 1-1,-1-1 1,1 0-1,0 0 1,0 0-1,0 0 1,-1 0-1,1-1 1,2 0-1,3 1 11,1-1 0,-1-1 1,1 1-1,-1-1 0,0 0 0,11-6 0,-3 0-14,0-2 0,-1 1 0,0-2 0,-1 0 0,21-23 0,-28 28 0,0 0 0,-1-1 0,0 1 0,-1-1 0,1 0 0,-1 0 0,-1-1 0,1 1 0,-1-1 0,0 0 0,-1 1 0,0-1 0,0-1 0,0-8 0,-2 17 0,0 0 0,0-1 0,0 1 0,0 0 0,0 0 0,0-1 0,0 1 0,-1 0 0,1 0 0,0 0 0,0-1 0,0 1 0,0 0 0,0 0 0,0 0 0,-1-1 0,1 1 0,0 0 0,0 0 0,0 0 0,-1 0 0,1 0 0,0-1 0,0 1 0,0 0 0,-1 0 0,1 0 0,0 0 0,0 0 0,-1 0 0,1 0 0,0 0 0,0 0 0,-1 0 0,1 0 0,0 0 0,0 0 0,-1 0 0,1 0 0,0 0 0,0 0 0,-1 0 0,1 0 0,0 0 0,0 1 0,0-1 0,-1 0 0,1 0 0,0 0 0,0 0 0,0 0 0,-1 1 0,1-1 0,0 0 0,0 0 0,0 0 0,0 1 0,0-1 0,0 0 0,-1 0 0,1 1 0,-14 11 0,6 0 0,0-1 0,1 1 0,0 0 0,1 1 0,0-1 0,1 1 0,0 0 0,1 1 0,1-1 0,0 1 0,0 0 0,2-1 0,-1 20 0,3-31-58,-1 0 0,0 0 1,1 0-1,0 0 0,-1 0 0,1-1 1,0 1-1,0 0 0,0 0 0,0 0 0,0-1 1,1 1-1,-1-1 0,0 1 0,1-1 1,-1 1-1,1-1 0,0 0 0,-1 1 0,1-1 1,0 0-1,0 0 0,-1-1 0,1 1 1,0 0-1,0-1 0,0 1 0,0-1 1,0 1-1,4-1 0,-4 1-84,1-1 1,-1 0-1,1 0 0,-1 0 1,0 0-1,1 0 0,-1-1 1,0 1-1,1-1 0,-1 1 1,0-1-1,0 0 0,1 0 1,-1 0-1,0 0 0,0 0 1,0 0-1,0-1 0,0 1 1,-1-1-1,1 1 0,0-1 1,-1 0-1,1 0 0,-1 0 1,3-3-1,-3 0-1083,1 0-1,-1 0 1,0 0-1,0-1 1,0 1-1,-1 0 1,0-11-1,0 14 802,0-35-6506</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07.952"/>
    </inkml:context>
    <inkml:brush xml:id="br0">
      <inkml:brushProperty name="width" value="0.025" units="cm"/>
      <inkml:brushProperty name="height" value="0.025" units="cm"/>
    </inkml:brush>
  </inkml:definitions>
  <inkml:trace contextRef="#ctx0" brushRef="#br0">1 1 3716,'0'0'20862,"12"8"-23862,7 3 1702,0-1 0,1 0-1,0-2 1,0 0 0,41 9 0,-23-8-711,20 4-1524,-38-11 6920,1-1 8772,-28-1-6833,-13 0-4459,16 0-243,-2 1-514,1 0 0,-1 0 0,1 0 0,-1 1 0,1-1 0,-1 1-1,1 1 1,0-1 0,0 1 0,0 0 0,-8 6 0,10-6-66,-1-1 0,1 0 0,0 1 0,1 0 0,-1 0 1,0 0-1,1 0 0,0 0 0,0 0 0,0 1 0,0-1 0,0 1 0,0-1 0,1 1 1,0 0-1,0-1 0,0 1 0,0 5 0,1-8-74,0 0-1,1 0 1,0 0 0,-1 0 0,1-1-1,-1 1 1,1 0 0,0 0 0,0 0-1,0 0 1,-1-1 0,1 1-1,0 0 1,0-1 0,0 1 0,0-1-1,0 1 1,0-1 0,0 1-1,0-1 1,0 0 0,1 1 0,-1-1-1,0 0 1,2 0 0,37 5-1169,-32-4 1034,4 0-49,-1 0 105,1 0 0,-1 0 0,0 2 0,0-1-1,14 6 1,-23-8 128,-1 1 0,1 0 0,-1 0 0,1-1 0,-1 1 0,0 0 0,1 0 0,-1 0 0,0 0 0,0 1 0,0-1 0,0 0 0,0 0 0,0 1 0,0-1 0,0 1 0,0-1 0,0 0 0,-1 1 0,1 0 0,-1-1 0,1 1 0,-1-1 0,0 1 0,0 0 0,1-1 0,-1 1 0,0-1 0,0 1 0,-1 0 0,1-1 0,0 1 0,0 0 0,-1-1 0,1 1 0,-1-1 0,0 1 0,1-1 0,-1 1 0,0-1 0,0 1 0,0-1 0,0 0 0,0 0 0,-2 3 0,-4 5 5,0 0-1,0 0 1,-1-1 0,0 0-1,-1 0 1,0-1-1,0 0 1,-1-1 0,0 1-1,0-2 1,0 0 0,-1 0-1,-16 5 1,26-10-129,1 0 0,0 0 0,-1 0 0,1 0 0,0 1-1,-1-1 1,1 0 0,0 0 0,0 0 0,-1 0 0,1 0 0,0-1 0,-1 1 0,1 0 0,0 0 0,-1 0 0,1 0-1,0 0 1,-1 0 0,1 0 0,0 0 0,0-1 0,-1 1 0,1 0 0,0 0 0,0 0 0,-1-1 0,1 1 0,0 0-1,0 0 1,0-1 0,-1 1 0,1 0 0,0-1 0,0 1 0,0 0 0,0 0 0,0-1 0,-1 1 0,1-1 0,5-16-3131,15-15-2331,5 5-711</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08.325"/>
    </inkml:context>
    <inkml:brush xml:id="br0">
      <inkml:brushProperty name="width" value="0.025" units="cm"/>
      <inkml:brushProperty name="height" value="0.025" units="cm"/>
    </inkml:brush>
  </inkml:definitions>
  <inkml:trace contextRef="#ctx0" brushRef="#br0">42 159 9513,'8'-4'4730,"-2"1"-3801,41-24 5175,-45 26-5675,0-1 1,0 0 0,1 1 0,-1-1-1,0 0 1,0 0 0,-1 0 0,1 0 0,0 0-1,-1-1 1,1 1 0,-1 0 0,0-1-1,0 1 1,0-1 0,0 1 0,0-1-1,0-4 1,-1 6-386,-1 1-1,0-1 1,1 0-1,-1 0 1,0 1-1,0-1 1,0 0-1,0 1 1,0-1-1,0 1 1,0-1-1,0 1 1,0-1-1,0 1 1,0 0-1,0 0 1,0-1-1,0 1 1,0 0 0,0 0-1,0 0 1,0 0-1,0 0 1,0 0-1,0 1 1,0-1-1,-1 0 1,1 0-1,-2 2 1,-36 7 49,33-6-91,0 1 0,0 0 0,0 0 1,0 0-1,-6 7 0,10-9 6,0 0-1,0 0 1,0 0-1,1 0 1,-1 0-1,1 1 1,0-1 0,0 0-1,0 1 1,0-1-1,0 0 1,0 1-1,0-1 1,1 1 0,-1 0-1,1-1 1,0 5-1,0-6-7,1 0-1,-1 1 1,1-1-1,0 0 0,-1 0 1,1 0-1,0 0 1,0 0-1,-1-1 1,1 1-1,0 0 0,0 0 1,0 0-1,0-1 1,0 1-1,0-1 1,0 1-1,1-1 0,-1 1 1,0-1-1,0 1 1,0-1-1,0 0 1,1 0-1,-1 1 0,0-1 1,0 0-1,2-1 1,46 2 18,-37-1-9,47-2-5,-17 1-59,44 3 0,-75-1 49,0 0-1,0 1 1,0 1-1,-1-1 1,1 2-1,-1-1 1,0 1-1,0 1 1,11 6-1,-12-1 305,-17-6 369,7-4-602,-1 0 0,0-1 0,0 1 0,0 0-1,0-1 1,0 1 0,0-1 0,1 1 0,-1-1 0,0 0 0,0 0-1,1 0 1,-1 0 0,-2-2 0,1-1-78,-1 0 1,0-1-1,1 0 1,0 0-1,0 0 0,1 0 1,-1 0-1,1 0 1,0-1-1,1 1 0,-1-1 1,1 1-1,0-1 1,1 0-1,-1-10 0,1 12-26,0 0 0,1 0 0,-1 1 0,1-1 0,0 0 0,0 1 0,0-1-1,0 1 1,1-1 0,-1 1 0,1-1 0,0 1 0,0 0 0,0 0 0,1 0-1,-1 0 1,1 1 0,-1-1 0,1 0 0,0 1 0,0 0 0,0 0-1,0 0 1,7-3 0,60-20-7061,-31 9-1340</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08.904"/>
    </inkml:context>
    <inkml:brush xml:id="br0">
      <inkml:brushProperty name="width" value="0.025" units="cm"/>
      <inkml:brushProperty name="height" value="0.025" units="cm"/>
    </inkml:brush>
  </inkml:definitions>
  <inkml:trace contextRef="#ctx0" brushRef="#br0">3 0 545,'0'0'19762,"-3"77"-17872,4-33-192,4 5-609,0 4-769,0-2-192,1-3-64,1-6-192,-2-5-1794,1-8-384,-3-10-96,-3-10-801</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09.245"/>
    </inkml:context>
    <inkml:brush xml:id="br0">
      <inkml:brushProperty name="width" value="0.025" units="cm"/>
      <inkml:brushProperty name="height" value="0.025" units="cm"/>
    </inkml:brush>
  </inkml:definitions>
  <inkml:trace contextRef="#ctx0" brushRef="#br0">3 222 13196,'0'-12'3065,"0"7"-2846,-1-1 79,0 0 0,1 0 0,0 0 0,0 0-1,0-1 1,1 1 0,0 0 0,1 0-1,-1 0 1,1 0 0,0 1 0,0-1 0,1 0-1,0 1 1,0-1 0,0 1 0,0 0-1,5-5 1,3 1-119,-1 0-1,1 1 0,1 1 1,-1-1-1,1 2 1,1 0-1,-1 0 0,1 1 1,0 1-1,17-4 0,-9 3-177,1 2-1,-1 0 1,1 1-1,-1 2 0,41 3 1,-57-3 52,-1 1 1,1-1-1,-1 1 0,0 0 1,0 1-1,1-1 0,-1 1 1,0 0-1,0 0 1,0 0-1,-1 0 0,1 1 1,0-1-1,-1 1 1,0 0-1,1 0 0,-1 0 1,0 1-1,-1-1 0,1 1 1,-1 0-1,1-1 1,-1 1-1,0 0 0,0 0 1,-1 1-1,0-1 1,1 0-1,-1 0 0,0 1 1,-1-1-1,1 1 0,-1-1 1,0 1-1,0-1 1,0 0-1,-1 1 0,0-1 1,0 1-1,0-1 1,0 0-1,0 0 0,-1 0 1,0 1-1,0-1 0,0-1 1,0 1-1,-4 4 1,-10 15 816,-1-1 0,-32 33-1,40-46-793,-1-1-1,1 1 1,-2-1-1,1-1 1,-1 0-1,0-1 1,-23 11-1,83-38-10406,5-2 3537,-9 8-440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05.776"/>
    </inkml:context>
    <inkml:brush xml:id="br0">
      <inkml:brushProperty name="width" value="0.025" units="cm"/>
      <inkml:brushProperty name="height" value="0.025" units="cm"/>
    </inkml:brush>
  </inkml:definitions>
  <inkml:trace contextRef="#ctx0" brushRef="#br0">1 199 8552,'0'0'7351,"8"-7"-7025,-2 2-239,1 0 1,0 0-1,0 1 1,0 0-1,0 0 0,0 1 1,1 0-1,0 0 1,0 1-1,-1 0 1,1 0-1,11-1 1,708-31 1508,1171 36 368,-686 3-1579,-148 17 186,-1 0-96,-541-21-244,909-9 1049,-1331 5-959,128-21 0,-177 14-272,0-1-1,0-3 1,-2-2 0,62-29 0,-75 28 15,-36 17-91,-1-3-4430,-4-11-1335</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31.865"/>
    </inkml:context>
    <inkml:brush xml:id="br0">
      <inkml:brushProperty name="width" value="0.025" units="cm"/>
      <inkml:brushProperty name="height" value="0.025" units="cm"/>
    </inkml:brush>
  </inkml:definitions>
  <inkml:trace contextRef="#ctx0" brushRef="#br0">62 1 19378,'0'0'3865,"-4"13"-2252,-7 31-479,1 0 0,-6 62 0,1 102 1724,10-123-1351,10-113-1483,1 0-1,1 1 1,2-1 0,1 2 0,19-39 0,-17 39-23,13-35-118,-16 36 14,0 0 0,2 1 0,1 1 0,1-1 0,1 2 0,20-26 0,-33 47 95,-1 0 0,0 1 0,0-1 0,1 1 0,-1-1 0,1 1 0,-1-1 0,1 1 0,-1-1 0,1 1 0,-1-1 0,1 1 0,-1-1 0,1 1 0,-1 0 0,1-1 0,0 1 0,-1 0 0,1-1 0,-1 1 0,1 0 0,0 0 0,-1 0 0,1 0 0,0 0 0,-1 0 1,1 0-1,0 0 0,0 0 0,-1 0 0,1 0 0,0 0 0,-1 0 0,1 0 0,0 1 0,-1-1 0,1 0 0,-1 0 0,1 1 0,0-1 0,-1 0 0,1 1 0,-1-1 0,1 1 0,-1-1 0,1 1 0,-1-1 0,1 1 0,-1-1 0,0 1 0,1-1 0,-1 1 0,0 0 0,1-1 0,-1 1 0,0 1 0,1 1 1,0 0-1,0 0 1,0 0-1,-1 0 1,0 1-1,1-1 1,-1 0-1,-1 0 1,1 1-1,0-1 1,-2 4-1,0-1 11,-1 0-1,0 0 0,0-1 0,-1 1 1,1-1-1,-1 0 0,0 0 1,-1-1-1,1 1 0,-9 6 0,-58 39 54,56-41-46,3-1-406,-24 15 1029,29-17-2632,21-10-3681,18-12-48,6-6-2007</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09.587"/>
    </inkml:context>
    <inkml:brush xml:id="br0">
      <inkml:brushProperty name="width" value="0.025" units="cm"/>
      <inkml:brushProperty name="height" value="0.025" units="cm"/>
    </inkml:brush>
  </inkml:definitions>
  <inkml:trace contextRef="#ctx0" brushRef="#br0">1 0 5958,'0'0'6924,"6"9"-3129,-2-1-3310,0 0-1,0 0 0,-1 0 1,0 0-1,0 1 1,-1-1-1,0 1 1,-1 0-1,1-1 1,-2 1-1,1 0 1,-1 0-1,-1 0 1,0-1-1,-2 12 0,-5 71 3099,8-90-3575,0-1 0,0 1 0,0-1 0,0 0 0,0 1 0,0-1 1,0 1-1,0-1 0,0 0 0,0 1 0,1-1 0,-1 1 0,0-1 1,0 0-1,0 1 0,0-1 0,1 0 0,-1 1 0,0-1 1,0 0-1,1 1 0,-1-1 0,0 0 0,0 0 0,1 1 0,-1-1 1,0 0-1,1 0 0,-1 1 0,0-1 0,1 0 0,-1 0 0,0 0 1,1 0-1,-1 1 0,1-1 0,-1 0 0,0 0 0,1 0 1,-1 0-1,1 0 0,-1 0 0,0 0 0,1 0 0,-1 0 0,1 0 1,-1-1-1,0 1 0,1 0 0,-1 0 0,1 0 0,-1 0 0,0-1 1,1 1-1,-1 0 0,0 0 0,1-1 0,-1 1 0,0 0 1,0 0-1,1-1 0,-1 0 0,21-21 333,-18 12-299,-1 0 0,0 0 0,0 0 0,-1-1 0,0 1 0,0-1 0,-2-12 1,1 17-116,-1 1 0,1-1 0,-1 0 0,0 1 0,-1-1 0,1 1 0,-1-1 0,0 1 0,0 0 0,-1 0 0,1-1 0,-1 2 0,-1-1 0,-4-7 0,16 32-4556,-2-15 4153,0-1-1,0 0 0,1 0 1,-1-1-1,1 1 0,0-2 1,0 1-1,0-1 0,0 0 1,1 0-1,7 0 0,86 4-7993,-98-6 7916,38 0-6482</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09.945"/>
    </inkml:context>
    <inkml:brush xml:id="br0">
      <inkml:brushProperty name="width" value="0.025" units="cm"/>
      <inkml:brushProperty name="height" value="0.025" units="cm"/>
    </inkml:brush>
  </inkml:definitions>
  <inkml:trace contextRef="#ctx0" brushRef="#br0">182 36 5093,'0'0'14189,"-10"-2"-12827,6 1-1272,0 0 0,0 0 0,0 1 0,0 0 0,-1-1 0,1 1 1,0 1-1,0-1 0,0 1 0,0-1 0,0 1 0,0 0 1,0 1-1,0-1 0,0 1 0,0 0 0,1-1 0,-1 2 1,0-1-1,1 0 0,0 1 0,0-1 0,0 1 0,0 0 1,0 0-1,-5 7 0,-2 3 743,0 0 1,1 1-1,-9 16 0,15-25-647,0 1 1,1-1-1,-1 1 0,2 0 0,-1 0 1,1 0-1,-1 0 0,2 0 0,-1 1 0,1-1 1,0 9-1,1-14-182,-1 0 0,1 0 1,0 1-1,-1-1 0,1 0 1,0 0-1,0 0 0,0 0 0,0 0 1,0 0-1,0 0 0,0-1 1,0 1-1,0 0 0,1 0 0,-1-1 1,0 1-1,0-1 0,1 1 1,-1-1-1,0 0 0,1 1 0,-1-1 1,1 0-1,-1 0 0,0 0 1,1 0-1,-1 0 0,0 0 0,1 0 1,-1-1-1,0 1 0,3-1 1,47-12 174,-40 8-180,0-1 0,-1 0-1,0 0 1,0-2-1,0 1 1,-1-1-1,0 0 1,15-19-1,-20 23-20,0-1 0,-1 0 0,0 0 0,1 0 0,-2-1 0,1 1 0,0-1 0,-1 1 0,0-1 0,-1 0 0,1 0 0,-1 1 0,0-1 0,-1 0 0,1 0 0,-1-1 0,0 1 0,-1 0 0,-1-11 0,1 16-14,1 0 0,0 0 1,-1-1-1,1 1 0,-1 0 1,0 0-1,1 0 1,-1 0-1,0 0 0,1 0 1,-1 0-1,0 0 0,0 0 1,0 0-1,0 0 0,0 1 1,0-1-1,0 0 1,0 1-1,0-1 0,-1 1 1,1-1-1,0 1 0,0 0 1,0-1-1,-1 1 0,1 0 1,0 0-1,0 0 1,-1 0-1,1 0 0,0 0 1,0 0-1,-1 0 0,1 0 1,0 1-1,0-1 0,-1 0 1,1 1-1,0-1 1,0 1-1,0 0 0,0-1 1,0 1-1,-2 1 0,2-2-23,0 1-1,0 0 1,0 0-1,-1 0 1,1 0-1,0 0 1,0 0-1,0 0 1,1 0-1,-1 0 1,0 1-1,0-1 0,1 0 1,-1 1-1,0 0 1,1-1 2,0 0-1,0-1 1,0 1 0,0 0-1,0-1 1,0 1 0,0-1-1,0 1 1,0 0 0,0-1-1,0 1 1,1-1 0,-1 1-1,0 0 1,0-1 0,1 1 0,-1-1-1,0 1 1,1-1 0,-1 1-1,1-1 1,-1 1 0,1-1-1,-1 0 1,1 1 0,-1-1-1,1 0 1,-1 1 0,1-1-1,-1 0 1,1 0 0,-1 1 0,1-1-1,0 0 1,0 0 0,7 2-831,1 0 1,-1-1 0,0 0 0,1-1-1,-1 0 1,0 0 0,1-1 0,-1 0-1,14-3 1,19-9-5711</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10.366"/>
    </inkml:context>
    <inkml:brush xml:id="br0">
      <inkml:brushProperty name="width" value="0.025" units="cm"/>
      <inkml:brushProperty name="height" value="0.025" units="cm"/>
    </inkml:brush>
  </inkml:definitions>
  <inkml:trace contextRef="#ctx0" brushRef="#br0">143 84 15118,'0'0'2040,"-11"6"-151,-1 1-1352,0 1-1,1 0 1,0 0-1,1 1 1,-15 16-1,19-20-115,1 1 1,1 0-1,-1 1 1,1-1-1,0 1 0,0 0 1,1 0-1,0 0 0,0 0 1,1 0-1,0 1 1,0-1-1,-1 12 0,3-18-408,0 0-1,1 0 1,-1 0 0,0 0-1,1 0 1,-1 0-1,1 0 1,-1 0-1,1 0 1,0-1-1,-1 1 1,1 0 0,0 0-1,-1 0 1,1-1-1,0 1 1,0 0-1,0-1 1,0 1-1,0-1 1,-1 1 0,1-1-1,0 1 1,0-1-1,0 0 1,0 1-1,1-1 1,-1 0 0,0 0-1,0 0 1,0 0-1,0 0 1,0 0-1,0 0 1,0 0-1,0 0 1,2-1 0,44-7 113,-35 3-144,0 0 1,0-2 0,-1 1 0,1-1 0,-2-1 0,1 0 0,-1 0 0,0-1 0,-1-1 0,0 1 0,8-13 0,-9 13-19,-1-1 0,-1 0 0,0 0 0,0-1 0,-1 1 0,0-1 0,-1 0 0,-1-1 0,1 1 0,-2-1 0,1 1 0,0-19 0,-3 30 26,0 0 1,0 0 0,0-1-1,0 1 1,0 0-1,0-1 1,0 1 0,0 0-1,0-1 1,0 1-1,0 0 1,0-1-1,0 1 1,0 0 0,0-1-1,0 1 1,0 0-1,0-1 1,0 1-1,-1 0 1,1 0 0,0-1-1,0 1 1,0 0-1,-1 0 1,1-1-1,0 1 1,0 0 0,-1 0-1,1-1 1,0 1-1,0 0 1,-1 0 0,1 0-1,-1-1 1,-9 9-119,-8 16 125,11-10 235,1 0 1,1 0-1,0 0 0,1 0 0,0 1 0,2 0 1,-1 0-1,2 0 0,0 29 0,1-41-216,1 0-1,-1 0 0,1 0 1,0-1-1,0 1 0,0 0 1,0-1-1,1 1 0,-1-1 0,1 1 1,0-1-1,-1 0 0,1 1 1,0-1-1,0 0 0,0 0 1,1 0-1,-1-1 0,0 1 1,1-1-1,-1 1 0,1-1 0,-1 0 1,1 0-1,0 0 0,-1 0 1,1 0-1,0 0 0,0-1 1,0 0-1,0 1 0,-1-1 1,1 0-1,0 0 0,3-1 0,3 1 10,-1-1-1,1 0 0,0 0 0,-1-1 0,0 0 0,1 0 1,-1-1-1,0 0 0,0-1 0,14-8 0,-7 1-103,-1-1-1,0 0 1,15-18-1,-24 25 51,-1-1 0,0 1 0,0-1 0,0 1 0,-1-1 1,0 0-1,0 0 0,0 0 0,-1-1 0,0 1 0,0-1 0,1-8 0,-3 15 25,0 0 1,0 0-1,-1 0 0,1 0 1,0 0-1,0-1 0,0 1 1,0 0-1,0 0 0,0 0 1,-1 0-1,1 0 0,0 0 0,0 0 1,0 0-1,0-1 0,0 1 1,-1 0-1,1 0 0,0 0 1,0 0-1,0 0 0,0 0 1,-1 0-1,1 0 0,0 0 1,0 0-1,0 0 0,-1 0 0,1 0 1,0 0-1,0 0 0,0 0 1,0 1-1,0-1 0,-1 0 1,1 0-1,0 0 0,0 0 1,0 0-1,0 0 0,0 0 0,-1 0 1,1 1-1,0-1 0,0 0 1,0 0-1,0 0 0,0 0 1,0 0-1,0 1 0,0-1 1,0 0-1,-1 0 0,1 0 1,0 0-1,0 1 0,0-1 0,0 0 1,0 0-1,-10 12 16,5-5 60,1 1 1,-1-1 0,1 1 0,1 1 0,0-1 0,0 0-1,0 1 1,1-1 0,0 1 0,1 0 0,0 0 0,0 0-1,1 11 1,1-18-68,-1-1 1,0 0-1,1 0 0,-1 0 1,0 1-1,1-1 0,0 0 0,-1 0 1,1 0-1,0 0 0,-1 0 0,1 0 1,0 0-1,0 0 0,0 0 1,0 0-1,0-1 0,0 1 0,0 0 1,0 0-1,0-1 0,0 1 1,0-1-1,3 1 0,-1 0 5,1 0-1,-1-1 1,1 0 0,-1 0-1,1 0 1,-1 0 0,1 0 0,-1-1-1,5 0 1,1-2-23,0 1 0,0-1 0,-1-1 1,1 0-1,-1 0 0,11-8 0,-9 5-211,0-1 0,0 0 1,-1 0-1,0-1 0,-1-1 0,0 1 1,-1-1-1,0-1 0,0 1 0,-1-1 1,9-23-1,-37 61 1510,20-22-1246,0-1-1,1 1 1,-1-1-1,1 1 1,0-1-1,0 1 1,1-1-1,-1 1 0,1 0 1,0 0-1,1-1 1,-1 1-1,1 0 1,0-1-1,1 5 1,-1-6-197,0-1 0,0 0 1,0 1-1,1-1 1,-1 0-1,1 0 0,-1 0 1,1 0-1,0 0 1,0 0-1,3 2 1,-2-2-565,0 0 0,0 0 0,0-1 0,1 0 1,-1 1-1,0-1 0,0 0 0,1-1 0,-1 1 0,6 0 1,21 0-11265</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11.020"/>
    </inkml:context>
    <inkml:brush xml:id="br0">
      <inkml:brushProperty name="width" value="0.025" units="cm"/>
      <inkml:brushProperty name="height" value="0.025" units="cm"/>
    </inkml:brush>
  </inkml:definitions>
  <inkml:trace contextRef="#ctx0" brushRef="#br0">6 1 14446,'0'0'10773,"3"14"-9829,1 33-342,-2-1 0,-1 1 0,-7 47 0,4-74-452,-2 5 205,1 0 0,2 0 0,3 44 0,-2-68-352,0 0 1,0 0-1,1 0 1,-1 0-1,1 0 1,-1 0 0,1 0-1,-1 0 1,1 0-1,-1-1 1,1 1 0,0 0-1,-1 0 1,1-1-1,0 1 1,0 0 0,0-1-1,-1 1 1,1-1-1,0 1 1,0-1 0,0 1-1,0-1 1,0 1-1,0-1 1,0 0 0,0 0-1,0 0 1,0 0-1,0 1 1,0-1 0,0 0-1,0-1 1,0 1-1,0 0 1,0 0 0,0 0-1,0-1 1,0 1-1,0 0 1,0-1 0,2 0-1,2-1 8,0 0 1,0 0-1,0 0 1,-1-1-1,1 1 0,0-1 1,4-4-1,12-15-241,0-1 0,-1-1 0,-2 0 0,0-1 0,-2-1 0,-1-1-1,-1 0 1,-1-1 0,17-57 0,-37 113-3246,-27 121-8910,30-122 11864,-2 49 0,6-74 552,0 0 1,1 0 0,-1 0-1,0 0 1,0 0 0,1 0 0,-1 0-1,1 0 1,0 0 0,-1 0-1,1 0 1,0-1 0,0 1 0,0 0-1,1-1 1,-1 1 0,0 0-1,1-1 1,-1 1 0,0-1 0,1 0-1,0 0 1,-1 1 0,1-1-1,0 0 1,0 0 0,-1-1 0,1 1-1,0 0 1,0-1 0,0 1-1,0-1 1,0 1 0,0-1 0,0 0-1,0 0 1,3 0 0,-1 0-153,0 0-1,0-1 1,0 1 0,0-1 0,0 0 0,0 0 0,0 0 0,0 0 0,-1-1 0,1 0-1,-1 1 1,1-1 0,-1-1 0,1 1 0,-1 0 0,0-1 0,0 0 0,4-4-1,8-16-6347</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11.533"/>
    </inkml:context>
    <inkml:brush xml:id="br0">
      <inkml:brushProperty name="width" value="0.025" units="cm"/>
      <inkml:brushProperty name="height" value="0.025" units="cm"/>
    </inkml:brush>
  </inkml:definitions>
  <inkml:trace contextRef="#ctx0" brushRef="#br0">33 0 15759,'0'0'3246,"-2"14"-2029,-5 39-461,-4 14 1563,4 0 0,1 128 1,7-189-2298,0 1 0,1 0 0,0-1 0,0 1 0,3 7 0,-4-12-20,-1-1 1,0 0 0,1 0-1,-1 1 1,1-1-1,0 0 1,-1 0-1,1 0 1,0 0-1,0 0 1,-1 0 0,1 0-1,0 0 1,0 0-1,0-1 1,0 1-1,0 0 1,0-1-1,0 1 1,1 0 0,-1-1-1,0 1 1,0-1-1,0 0 1,1 1-1,-1-1 1,0 0 0,0 0-1,1 0 1,-1 0-1,0 0 1,0 0-1,1 0 1,-1 0-1,2-1 1,-2 0-13,0 0 1,1 0 0,-1 0-1,0 0 1,0-1-1,0 1 1,0 0-1,0-1 1,-1 1-1,1-1 1,0 1-1,-1-1 1,1 1-1,-1-1 1,1 1-1,-1-1 1,0 0-1,1 1 1,-1-1-1,0-2 1,0-41-240,0 33 249,0-9-9,1 9-57,0 0-1,-1 0 0,-1 0 0,0 0 1,-1 1-1,0-1 0,-1 0 1,-5-14-1,8 27 56,-1-1 0,1 0 0,-1 0 1,1 1-1,-1-1 0,1 0 0,0 1 0,-1-1 0,1 1 0,0-1 0,-1 0 1,1 1-1,0-1 0,0 1 0,0-1 0,-1 1 0,1-1 0,0 1 1,0-1-1,0 0 0,0 1 0,0-1 0,0 1 0,0-1 0,0 1 0,0-1 1,0 1-1,0-1 0,0 1 0,0-1 0,0 1 0,0-1 0,0 1 1,1 0-1,2 31-330,0-27 357,0-1-1,1 1 1,0-1 0,-1 0-1,2 0 1,-1 0-1,0 0 1,1-1 0,-1 0-1,1 0 1,0 0-1,0 0 1,0-1 0,1 0-1,-1 0 1,1 0-1,-1-1 1,1 0 0,-1 0-1,1 0 1,8 0-1,-6-1 12,-1 0-1,1 0 1,0 0 0,0-1-1,0 0 1,0-1 0,0 1-1,-1-2 1,1 1-1,-1-1 1,1 0 0,-1 0-1,0-1 1,12-8-1,-10 3 45,0 1-1,0-1 1,-1-1-1,12-18 1,-30 83 1178,7-46-1156,-1 3 106,0 0 1,1 0-1,0 1 1,0-1-1,2 1 0,0-1 1,0 1-1,1 0 1,2 18-1,-2-31-208,0 0 0,0 1-1,0-1 1,0 0 0,0 0-1,0 1 1,0-1 0,0 0-1,1 1 1,-1-1 0,0 0-1,0 0 1,0 0 0,0 1-1,1-1 1,-1 0 0,0 0-1,0 1 1,0-1 0,1 0-1,-1 0 1,0 0 0,0 0 0,1 0-1,-1 1 1,0-1 0,0 0-1,1 0 1,-1 0 0,0 0-1,0 0 1,1 0 0,-1 0-1,0 0 1,1 0 0,-1 0-1,0 0 1,0 0 0,1 0-1,11-8-977,6-15-2046,-12 12 564,-1 0 0,0-1 0,6-22 0,-2-9-5971</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11.876"/>
    </inkml:context>
    <inkml:brush xml:id="br0">
      <inkml:brushProperty name="width" value="0.025" units="cm"/>
      <inkml:brushProperty name="height" value="0.025" units="cm"/>
    </inkml:brush>
  </inkml:definitions>
  <inkml:trace contextRef="#ctx0" brushRef="#br0">25 1 6406,'-4'9'7340,"0"2"-6739,0 0-1,0 0 0,1 0 0,-2 15 0,5-22-532,0-1-1,-1 1 0,1 0 0,0 0 0,1 0 1,-1 0-1,1 0 0,-1 0 0,1-1 1,1 1-1,-1 0 0,0-1 0,1 1 0,0-1 1,-1 1-1,1-1 0,1 0 0,-1 0 1,5 5-1,0-2-74,1 0 0,0 0 1,0-1-1,0-1 0,1 1 0,0-1 1,-1 0-1,2-1 0,-1 0 1,0-1-1,11 2 0,-10-3-975,0 1 0,1-2 0,-1 1-1,1-2 1,19-2 0,-28 3 993,1-1 1,-1 1-1,0-1 0,0 0 0,0 0 1,-1 0-1,1 0 0,0 0 0,0 0 0,0 0 1,2-3-1,-1-11 11709,-15 24-10410,7-4-1067,1 1 0,0-1 0,1 1 0,-1 0 0,1 0 1,-2 8-1,4-13-241,0 0-1,1 0 1,-1 0 0,1 0-1,-1 0 1,1 0 0,-1 0 0,1 1-1,0-1 1,0 0 0,-1 0-1,1 0 1,0 0 0,0 0 0,0 0-1,0 1 1,0-1 0,1 0-1,-1 0 1,0 0 0,0 0 0,1 0-1,-1 0 1,1 0 0,-1 0-1,1 0 1,-1 0 0,1 0 0,0 0-1,-1 0 1,1 0 0,0 0-1,0 0 1,-1-1 0,1 1 0,0 0-1,0-1 1,0 1 0,0-1-1,0 1 1,0-1 0,0 1 0,2 0-1,7-1-227,-1 0-1,0-1 0,1 1 0,-1-2 0,0 1 1,0-1-1,0-1 0,0 0 0,0 0 1,-1-1-1,1 0 0,-1 0 0,0-1 1,11-8-1,52-23-1032,-70 35 1190,0 1 0,0-1 0,0 1-1,0-1 1,0 1 0,0 0 0,0 0 0,0 0 0,1 0 0,-1 0 0,0 0 0,0 0-1,0 0 1,0 0 0,0 0 0,0 0 0,0 1 0,1-1 0,-1 1 0,0-1 0,0 0-1,0 1 1,0 0 0,0-1 0,-1 1 0,1 0 0,0-1 0,0 1 0,0 0 0,0 0-1,-1 0 1,1 0 0,0 0 0,-1 0 0,1-1 0,-1 2 0,1-1 0,-1 0 0,0 0-1,1 0 1,-1 0 0,1 2 0,-1-2-140,1 1 0,-1 0 0,1 0 0,0-1 0,-1 1 0,1-1-1,0 1 1,0-1 0,1 1 0,-1-1 0,0 1 0,0-1 0,1 0 0,-1 0 0,0 0 0,1 0 0,-1 0 0,1 0-1,0 0 1,-1 0 0,1 0 0,0-1 0,-1 1 0,1-1 0,3 1 0,16 0-6672</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12.234"/>
    </inkml:context>
    <inkml:brush xml:id="br0">
      <inkml:brushProperty name="width" value="0.025" units="cm"/>
      <inkml:brushProperty name="height" value="0.025" units="cm"/>
    </inkml:brush>
  </inkml:definitions>
  <inkml:trace contextRef="#ctx0" brushRef="#br0">100 0 16271,'0'0'3310,"-10"3"-667,6-2-2491,-47 19 2004,48-19-2012,1 1 0,0-1 0,0 0 0,-1 1 0,1 0 0,0 0 0,1-1 0,-1 1 0,0 0 0,0 1 0,1-1 0,-1 0 1,1 0-1,0 1 0,0-1 0,0 1 0,0-1 0,0 1 0,0-1 0,1 1 0,-1-1 0,1 5 0,0-6-191,0 1 0,0-1 0,1 0 0,-1 0 0,1 0 0,-1 0 0,1 0 0,0 0 0,-1 0 0,1-1-1,0 1 1,-1 0 0,1 0 0,0 0 0,0-1 0,0 1 0,0 0 0,0-1 0,0 1 0,0-1 0,0 1 0,0-1 0,0 1 0,0-1 0,0 0 0,0 0 0,0 1 0,3-1 0,39 5-2681,-31-5 1850,-1 1 124,1 1 1,-1 0-1,0 0 1,0 1-1,20 9 0,-29-12 811,0 1-1,-1 0 0,1 0 0,0 0 0,-1 0 0,1 0 1,-1 1-1,1-1 0,-1 0 0,0 1 0,1-1 1,-1 1-1,0-1 0,0 1 0,0 0 0,0-1 1,1 4-1,-2-2 156,0-1 1,0 0 0,0 0-1,-1 0 1,1 0 0,0 0-1,-1 0 1,1 0 0,-1 0-1,0 0 1,0 0 0,0 0-1,0-1 1,0 1 0,0 0-1,0 0 1,0-1 0,-1 1-1,1-1 1,-3 3 0,-4 4 118,0 0 0,-1-1 1,1-1-1,-17 11 1,21-15-521,0 0 0,0 0 0,0-1 0,-1 1 0,1-1 0,0 0 1,-1 0-1,-6 1 0,-4-2-4669</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13.016"/>
    </inkml:context>
    <inkml:brush xml:id="br0">
      <inkml:brushProperty name="width" value="0.025" units="cm"/>
      <inkml:brushProperty name="height" value="0.025" units="cm"/>
    </inkml:brush>
  </inkml:definitions>
  <inkml:trace contextRef="#ctx0" brushRef="#br0">1 71 6598,'0'0'7634,"3"-9"-3977,2-7-2318,3-6 207,2-1 3956,-7 51-3084,-5 379 918,20-441-3389,-10 7-140,-1-1-1,-2 0 1,0 0 0,0-58 0,-5 86 182,0-1 0,0 1 0,0-1 0,0 0 0,0 1 0,0-1 0,1 0 0,-1 1 0,0-1 0,0 1 0,0-1 0,1 1 0,-1-1 0,0 1 0,1-1 0,-1 1 0,0-1 0,1 1 0,-1-1 0,1 1 0,-1-1 0,1 1 0,-1 0 0,1-1 0,-1 1 0,1 0 0,-1-1 0,1 1 0,-1 0 0,1 0 0,0 0 0,-1-1 0,1 1 0,-1 0 0,1 0 0,0 0 0,-1 0 1,1 0-1,-1 0 0,1 0 0,0 0 0,-1 0 0,1 1 0,-1-1 0,2 0 0,38 14-65,-14-4 101,-10-7-14,0-1 0,0-1-1,-1 0 1,1-1 0,0-1 0,28-4-1,-37 4-3,-1 0 0,1-1 0,-1 0 0,1 0 0,-1-1 0,0 1 0,1-1 0,-1-1 0,-1 1 0,1-1 0,0 0 0,-1 0 1,0-1-1,0 1 0,0-1 0,-1-1 0,0 1 0,5-7 0,-9 11-3,1 0-1,0 1 1,-1-1 0,1 0 0,-1 0 0,1 0 0,-1 0 0,0 0 0,1 0 0,-1 0-1,0 0 1,0 0 0,0 0 0,0 0 0,0 0 0,0 0 0,0 0 0,0-1 0,0 1-1,0 0 1,0 0 0,-1 0 0,1 0 0,0 0 0,-1 0 0,1 1 0,-1-1 0,0-2-1,-1 2 0,1 0 0,-1 0 0,0 0-1,0 0 1,1 0 0,-1 0-1,0 1 1,0-1 0,0 0-1,0 1 1,0 0 0,0-1-1,-4 1 1,-3 0-4,0 0 0,0 1 0,-1 0 0,1 0 0,-14 5 0,14-2-3,-1 0 0,1 0 0,1 2 1,-1-1-1,1 1 0,0 0 0,0 0 0,1 1 1,0 0-1,-10 13 0,13-15 2,-1 0 1,2 1-1,-1 0 0,1 0 1,-1 0-1,2 0 1,-1 0-1,1 0 0,0 1 1,0-1-1,1 1 1,-1 0-1,2-1 0,-1 1 1,1 0-1,0 10 0,1-15-42,0 0 1,0 0-1,0 0 0,0 0 0,0 0 0,1 0 0,-1 0 0,0-1 0,1 1 0,-1 0 0,1-1 0,0 0 0,0 1 0,-1-1 0,1 0 1,0 0-1,0 0 0,0 0 0,0 0 0,0 0 0,1 0 0,-1-1 0,0 1 0,0-1 0,0 0 0,1 0 0,-1 0 0,4 0 0,6 1-662,0-1 0,0-1 0,0 0 0,14-3 0,-10 0-1068,0-1 0,0-1 0,-1-1-1,0 0 1,19-12 0,20-16-10985</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13.577"/>
    </inkml:context>
    <inkml:brush xml:id="br0">
      <inkml:brushProperty name="width" value="0.025" units="cm"/>
      <inkml:brushProperty name="height" value="0.025" units="cm"/>
    </inkml:brush>
  </inkml:definitions>
  <inkml:trace contextRef="#ctx0" brushRef="#br0">167 261 18930,'-9'2'891,"-2"2"-420,0 0 0,1 1 0,0 1 0,0-1 0,1 1 0,-1 1 0,1 0-1,0 0 1,-9 12 0,13-15-194,0 0 0,1 1 0,0 0 0,0 0 0,0 0 1,1 1-1,0-1 0,0 1 0,0 0 0,1 0 0,-1 0 0,2 0 0,-1 0 0,1 1 0,-1-1 0,2 0 0,-1 1 0,1-1 0,1 13 0,0-17-268,0 0 0,0 0 0,0-1-1,0 1 1,1 0 0,-1 0 0,1-1 0,-1 1 0,1 0 0,0-1-1,-1 0 1,1 1 0,0-1 0,0 0 0,0 0 0,0 0-1,0 0 1,0-1 0,0 1 0,0 0 0,1-1 0,-1 1 0,0-1-1,0 0 1,0 0 0,1 0 0,-1 0 0,0 0 0,5-1-1,2 0-59,0 0-1,0 0 1,0 0-1,0-1 0,0-1 1,10-3-1,-2-4-480,-1 1 0,-1-2 1,0 0-1,0-1 0,-1 0 0,-1-1 0,0-1 1,0 0-1,-2-1 0,0 0 0,17-30 1,-16 23 291,-1-1 1,0-1-1,-2 0 1,0 0 0,-2-1-1,-1 0 1,-1 0-1,2-27 1,-6 50 273,-1 1 1,1-1-1,-1 0 0,0 0 1,0 1-1,0-1 0,0 0 1,0 0-1,0 1 1,-1-1-1,1 0 0,0 1 1,-1-1-1,1 0 0,-1 1 1,0-1-1,0 0 0,1 1 1,-1-1-1,0 1 0,0 0 1,0-1-1,-1 1 0,1 0 1,0-1-1,0 1 1,-1 0-1,1 0 0,-3-1 1,2 2 47,-1 0 1,0 0 0,1 0 0,-1 0 0,1 1 0,-1-1 0,1 1-1,-1 0 1,1-1 0,0 1 0,-1 0 0,1 0 0,0 1 0,0-1-1,0 0 1,0 1 0,0 0 0,0-1 0,0 1 0,-3 3 0,-5 5 245,0 0 0,1 0 0,0 1 0,0 0 0,1 0 0,0 1 0,1 0 0,1 1 0,0 0 0,1 0 0,0 0 0,1 0 0,0 1 0,1 0 0,0 0 0,2-1 0,-1 25 0,2-36-327,0 1 0,0 0 0,1 0 0,-1 0 0,1-1 0,-1 1 0,1 0 0,0-1 0,0 1 0,1-1 0,-1 1 0,0-1 0,1 1 0,-1-1 0,1 0 0,0 0 0,0 0 0,0 0 0,4 4 0,-2-4-137,0 0 1,1 0-1,-1 0 1,0 0-1,1-1 1,-1 1 0,1-1-1,-1-1 1,1 1-1,9 0 1,5-2-689,-1 0 0,1-1 0,0-1 0,32-10 1,-50 13 868,0-1 1,0 0 0,1 1 0,-1-1 0,0 1 0,1 0 0,-1-1 0,1 1 0,-1 0 0,0 0-1,1 0 1,-1 0 0,1 0 0,-1 0 0,1 0 0,-1 0 0,0 0 0,1 1 0,-1-1 0,1 1-1,-1-1 1,0 1 0,1-1 0,-1 1 0,0 0 0,0 0 0,0 0 0,0-1 0,1 1 0,-1 0-1,1 2 1,-1 2 367,0-1 0,0 0 0,0 0-1,0 1 1,-1-1 0,0 0 0,0 1-1,-1 7 1,1 9-157,-1-19-218,1 1-1,0-1 0,0 1 0,0-1 0,0 0 0,1 1 1,-1-1-1,1 0 0,-1 1 0,1-1 0,0 0 1,0 0-1,0 0 0,0 1 0,0-1 0,1 0 0,-1 0 1,3 2-1,-2-3-31,0 0-1,0 0 1,1 0 0,-1 0 0,0-1-1,0 1 1,0-1 0,1 0 0,-1 0-1,0 0 1,1 0 0,-1 0 0,0 0-1,1 0 1,-1-1 0,0 1 0,0-1 0,0 0-1,1 0 1,1-1 0,5-2-266,0 0 0,-1-1 0,1 0 0,-1 0 0,11-10 0,-12 9-437,1 0 1,0 0 0,0 1-1,0 0 1,16-6-1,-24 11 621,1 0 0,-1 0 0,0 0 0,1 0 0,-1 0 0,0 0-1,0 0 1,1 0 0,-1 1 0,0-1 0,1 0 0,-1 0 0,0 0 0,0 0 0,1 1 0,-1-1 0,0 0-1,0 0 1,0 1 0,1-1 0,-1 0 0,0 0 0,0 1 0,0-1 0,0 0 0,1 1 0,-1-1 0,0 0 0,0 0-1,0 1 1,0-1 0,0 0 0,0 1 0,0-1 0,0 0 0,0 1 0,0-1 0,0 0 0,0 1 0,0-1-1,0 0 1,0 1 0,-1-1 0,0 23-3270,0-16-2292</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13.920"/>
    </inkml:context>
    <inkml:brush xml:id="br0">
      <inkml:brushProperty name="width" value="0.025" units="cm"/>
      <inkml:brushProperty name="height" value="0.025" units="cm"/>
    </inkml:brush>
  </inkml:definitions>
  <inkml:trace contextRef="#ctx0" brushRef="#br0">78 59 15503,'0'0'5520,"-10"6"-4261,-32 21-474,40-25-625,-1 0-1,1 1 1,0-1-1,0 0 1,1 1-1,-1-1 1,0 1-1,1-1 0,-1 1 1,1 0-1,0 0 1,0-1-1,0 1 1,0 0-1,1 0 1,-1 0-1,1 6 1,-1-8-134,1 1 1,0-1-1,0 1 0,0-1 1,0 1-1,1-1 1,-1 0-1,0 1 0,1-1 1,-1 1-1,1-1 1,-1 0-1,1 1 0,-1-1 1,1 0-1,0 0 1,0 1-1,0-1 0,0 0 1,0 0-1,0 0 1,0 0-1,0 0 0,0 0 1,0-1-1,0 1 1,1 0-1,-1 0 0,0-1 1,1 1-1,1 0 1,2-1-111,-1 1-1,1-1 1,-1 0 0,1 0 0,-1-1 0,1 0 0,-1 1-1,1-2 1,-1 1 0,0 0 0,1-1 0,-1 0 0,0 0 0,0 0-1,0 0 1,-1-1 0,1 1 0,0-1 0,-1 0 0,0 0 0,0 0-1,4-5 1,-3 3 27,0-1 0,0 0 0,0 0 0,-1 0 0,1 0 0,-1-1 0,-1 1 0,0-1 0,0 0 0,0 1 0,0-1 0,-1 0 0,0-12 0,-1 17 100,0 0 0,-1 0 0,1 0 0,-1 0-1,1 1 1,-1-1 0,0 0 0,1 0 0,-1 1-1,0-1 1,0 0 0,0 1 0,-1-1 0,1 1-1,0 0 1,0-1 0,-1 1 0,1 0 0,-1 0-1,1 0 1,-1 0 0,0 0 0,1 0-1,-1 0 1,0 0 0,0 1 0,0-1 0,1 1-1,-1-1 1,0 1 0,0 0 0,0-1 0,0 1-1,0 0 1,0 1 0,-2-1 0,1 0 60,1 0 0,-1 0 0,1 0 0,-1 1 0,1-1 0,-1 1 0,1-1 0,0 1 0,-1 0 0,1 0 0,0 0 0,-1 0-1,1 0 1,0 1 0,0-1 0,0 1 0,0-1 0,0 1 0,0 0 0,1 0 0,-1 0 0,0 0 0,1 0 0,0 0 0,-1 0 0,1 0 0,0 1 0,-1 2 0,2-3-82,-1-1 0,1 0 0,0 1 0,0-1 0,0 1 0,0-1 0,0 1 0,0-1 0,0 0 0,1 1 0,-1-1 0,0 1 0,1-1 0,-1 0 0,1 1 0,0-1 0,-1 0 0,1 0 0,0 1 0,0-1 0,0 0 0,0 0 0,0 0 0,0 0 1,0 0-1,0 0 0,0 0 0,0-1 0,1 1 0,-1 0 0,0 0 0,0-1 0,1 1 0,-1-1 0,1 0 0,-1 1 0,3-1 0,2 2-559,0-2 1,0 1-1,0-1 0,1 1 1,-1-2-1,0 1 1,12-3-1,11-7-5329</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32.197"/>
    </inkml:context>
    <inkml:brush xml:id="br0">
      <inkml:brushProperty name="width" value="0.025" units="cm"/>
      <inkml:brushProperty name="height" value="0.025" units="cm"/>
    </inkml:brush>
  </inkml:definitions>
  <inkml:trace contextRef="#ctx0" brushRef="#br0">75 1 14894,'0'0'13239,"-7"11"-12449,-3 5-489,1 1-1,1 0 1,0 0 0,1 1-1,1 0 1,0 0-1,2 1 1,0-1-1,-1 23 1,5-40-297,0 0 0,0 0 0,0 0 1,1 0-1,-1 0 0,0-1 0,1 1 0,-1 0 0,0 0 1,1 0-1,-1-1 0,1 1 0,0 0 0,-1-1 1,1 1-1,-1 0 0,1-1 0,0 1 0,0-1 0,-1 1 1,1-1-1,0 1 0,0-1 0,0 0 0,-1 1 0,1-1 1,0 0-1,0 0 0,0 0 0,0 1 0,0-1 0,0 0 1,0 0-1,-1 0 0,1 0 0,0-1 0,0 1 1,0 0-1,0 0 0,0 0 0,0-1 0,-1 1 0,1 0 1,1-2-1,3 1 6,0-1 0,0 1-1,0-1 1,0 0 0,-1-1 0,1 1 0,4-4 0,0-2-63,-1 0 1,0-1 0,-1 0 0,1 0-1,-2 0 1,11-19 0,-14 22-57,0-1 1,0 1-1,-1 0 0,0-1 1,0 1-1,0-1 1,-1 0-1,0 0 0,-1 1 1,1-1-1,-1 0 1,-2-13-1,2 20 55,0-1 0,0 1 0,0-1 0,0 1 0,0-1 0,-1 1 0,1-1 0,0 1 0,0-1 0,-1 1 0,1-1 0,0 1 0,-1-1 0,1 1 0,0-1 0,-1 1 0,1-1 0,-1 1 0,1 0 0,0-1 0,-1 1 0,1 0 0,-1 0 0,1-1 0,-1 1 0,1 0 0,-1 0 0,0 0 0,1-1 0,-1 1 0,1 0 0,-1 0 0,1 0 0,-1 0 0,1 0 0,-1 0 0,0 0 0,1 0 0,-1 0 0,1 1 0,-1-1 0,1 0 0,-1 0 0,1 0 0,-1 1 0,1-1 0,-1 0 0,1 1 0,-1-1 0,-1 1-116,1 0 1,-1 0 0,1 0-1,0 0 1,-1 0-1,1 0 1,0 0 0,0 0-1,0 1 1,0-1-1,0 0 1,0 1 0,0-1-1,1 1 1,-1-1-1,0 1 1,0 1 0,1-1-16,-1 0 0,1 0 0,0 1 0,-1-1 0,1 0 0,0 0 0,1 0 0,-1 1 0,0-1 0,1 0 0,-1 0 0,1 0 0,-1 0 0,1 0 0,0 0 0,0 0 0,0 0 0,0 0 0,0 0 0,1-1 0,-1 1 0,0 0 0,1-1 0,0 1 0,1 1 0,1-1-607,1 0-1,-1 0 0,1-1 1,-1 0-1,1 1 1,0-2-1,-1 1 1,1 0-1,0-1 1,8 0-1,20 0-5864</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14.700"/>
    </inkml:context>
    <inkml:brush xml:id="br0">
      <inkml:brushProperty name="width" value="0.025" units="cm"/>
      <inkml:brushProperty name="height" value="0.025" units="cm"/>
    </inkml:brush>
  </inkml:definitions>
  <inkml:trace contextRef="#ctx0" brushRef="#br0">6 0 11851,'0'0'12289,"-1"12"-10767,-3 33-592,3 1 1,2 0 0,1-1-1,3 1 1,12 54 0,-16-97-949,-1-2 54,0 0-1,0 0 1,0 0-1,0 0 0,0 0 1,0 0-1,1 1 1,-1-1-1,0 0 0,0 0 1,1-1-1,-1 1 0,1 0 1,-1 0-1,1 0 1,-1 0-1,1 0 0,0 0 1,-1 0-1,1-1 0,0 1 1,0 0-1,-1-1 1,1 1-1,0 0 0,0-1 1,0 1-1,0-1 0,0 0 1,0 1-1,0-1 1,0 0-1,0 1 0,0-1 1,0 0-1,2 0 0,-2 44 195,-2-40-244,1 0 0,0-1 1,0 1-1,1 0 0,-1-1 0,1 1 1,0-1-1,0 1 0,0-1 0,0 1 1,0-1-1,1 1 0,0-1 0,-1 0 1,6 6-1,-5-7-31,1-1-1,-1 1 1,1-1 0,0 1 0,-1-1 0,1 0-1,0 0 1,0 0 0,0-1 0,0 1 0,0-1 0,0 1-1,0-1 1,0 0 0,0 0 0,0 0 0,0-1-1,0 1 1,0-1 0,5-1 0,-2 0-678,-1 0 0,0 0 1,0 0-1,1-1 0,-2 0 0,1 0 0,0 0 1,0-1-1,-1 1 0,7-8 0,37-46-9666,-46 54 9804,19-24-6899</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15.712"/>
    </inkml:context>
    <inkml:brush xml:id="br0">
      <inkml:brushProperty name="width" value="0.025" units="cm"/>
      <inkml:brushProperty name="height" value="0.025" units="cm"/>
    </inkml:brush>
  </inkml:definitions>
  <inkml:trace contextRef="#ctx0" brushRef="#br0">126 119 14830,'0'0'7314,"-10"5"-5062,-3 2-1496,-1 0 0,1 1-1,-17 14 1,26-19-647,1 0 1,-1 0-1,1 0 1,0 0-1,0 1 1,0 0-1,0-1 1,0 1 0,1 0-1,0 0 1,0 1-1,0-1 1,0 0-1,1 1 1,-1-1-1,1 1 1,0-1-1,0 9 1,2-12-107,0 0-1,0 1 1,-1-1-1,2 0 1,-1 0 0,0 1-1,0-1 1,0 0 0,0 0-1,1 0 1,-1-1-1,0 1 1,1 0 0,-1 0-1,1-1 1,-1 1 0,1-1-1,-1 1 1,1-1-1,-1 0 1,1 1 0,0-1-1,-1 0 1,1 0 0,-1 0-1,1 0 1,3-1-1,50-4 26,-41-1-121,-1 0-1,1-1 0,-1-1 1,-1 0-1,0-1 1,0 0-1,0-1 0,-1 0 1,-1-1-1,0 0 0,0 0 1,12-22-1,-21 33 88,-1-1 0,1 1 1,0-1-1,-1 0 0,1 0 0,-1 1 0,0-1 0,1 0 0,-1 0 0,0 1 0,1-1 1,-1 0-1,0 0 0,0 0 0,0 1 0,1-1 0,-1 0 0,0 0 0,0 0 0,0 0 1,-1 0-1,1 1 0,0-1 0,0-1 0,-1 1-16,0 1 0,1 0 0,-1 0 0,1-1 0,-1 1 0,0 0 0,1 0 0,-1 0 1,0 0-1,1 0 0,-1-1 0,0 1 0,1 1 0,-1-1 0,0 0 0,1 0 0,-1 0 0,0 0 0,1 0 0,-1 0 0,0 1 0,0 0 0,-2-1-22,1 1 0,0 0-1,0 0 1,0 0 0,0 0-1,0 1 1,0-1 0,0 0-1,0 1 1,1 0-1,-1-1 1,0 1 0,1 0-1,-1 0 1,1 0 0,0 0-1,0 0 1,-2 4-1,3-6 8,1 1-1,-1-1 0,1 1 1,-1-1-1,1 1 0,-1-1 1,1 0-1,0 1 0,-1-1 0,1 0 1,0 1-1,-1-1 0,1 0 1,0 0-1,-1 0 0,1 1 1,0-1-1,-1 0 0,1 0 0,0 0 1,-1 0-1,1 0 0,0 0 1,0 0-1,-1-1 0,1 1 1,0 0-1,-1 0 0,1 0 1,0-1-1,-1 1 0,1-1 0,26-6-645,-18 2 197,0 0 0,-1 0-1,0-1 1,8-8 0,20-13-2298,-35 27 2776,-1 0 0,1 1 1,-1-1-1,0 0 0,1 0 1,-1 0-1,0 0 0,1 0 0,-1 1 1,0-1-1,1 0 0,-1 0 1,0 0-1,1 1 0,-1-1 1,0 0-1,0 1 0,1-1 0,-1 0 1,0 1-1,0-1 0,0 0 1,1 1-1,-1-1 0,0 0 1,0 1-1,0-1 0,0 0 1,0 1-1,0-1 0,0 1 0,0-1 1,0 0-1,0 1 0,0-1 1,0 0-1,0 1 0,0-1 1,0 1-1,0-1 0,0 0 0,0 1 1,-1 0-1,0 22 523,-3 4 325,1 0 0,2 0 0,0 1-1,2-1 1,1 0 0,1 0 0,1 0 0,9 28 0,-9-42-546,0 1 1,0 0-1,-1 0 1,1 20-1,-3-31-265,-1-1-1,0 0 1,0 1-1,0-1 1,0 0-1,0 1 1,0-1 0,-1 1-1,1-1 1,-1 0-1,1 0 1,-1 1-1,0-1 1,0 0-1,0 0 1,0 0 0,-1 0-1,1 0 1,0 0-1,-1 0 1,1 0-1,-1-1 1,0 1 0,0-1-1,1 1 1,-1-1-1,0 1 1,0-1-1,-1 0 1,1 0-1,0 0 1,0 0 0,0-1-1,-4 2 1,5-2-27,0 0 0,-1-1 1,1 1-1,0 0 0,0 0 1,-1-1-1,1 1 0,0 0 1,0-1-1,0 0 0,0 1 1,0-1-1,0 1 0,0-1 1,0 0-1,0 0 0,0 0 1,0 0-1,0 0 1,0 0-1,0 0 0,1 0 1,-1 0-1,1 0 0,-1 0 1,0 0-1,1 0 0,0 0 1,-1-1-1,1 1 0,0 0 1,-1 0-1,1-1 0,0 1 1,0 0-1,0 0 0,0-1 1,0 1-1,1-1 0,1-60-923,-1 58 798,3-18-348,1 0-1,0 0 1,2 1-1,1 0 1,0 0-1,18-29 1,1 2 199,51-65 1,-58 85 394,32-36 752,-70 111 1250,14-38-1866,0 0 1,0 0 0,1 1-1,0-1 1,0 1 0,1 0-1,0 0 1,1 0 0,0 0-1,1 10 1,1-19-256,-1 1 1,1-1-1,0 0 1,0 0-1,0 1 1,0-1-1,0 0 1,0 0-1,0 0 0,1 0 1,-1 0-1,0 0 1,1-1-1,-1 1 1,0 0-1,1 0 1,-1-1-1,1 1 1,-1-1-1,1 0 1,-1 1-1,1-1 1,0 0-1,-1 0 1,1 0-1,-1 0 0,1 0 1,-1 0-1,1-1 1,-1 1-1,3-1 1,3 1-25,1-1-1,0 0 1,-1-1 0,1 0-1,9-4 1,-8 2-197,-1 0 0,0-1 0,0-1 0,0 1-1,-1-1 1,13-13 0,-17 16 138,0-1-1,0 0 1,0 0-1,0 0 1,-1 0-1,1 0 1,-1-1-1,0 1 1,0-1 0,-1 0-1,0 0 1,1 1-1,-1-1 1,0-10-1,-16 31 876,13-13-729,0 1 0,1-1 0,0 0 0,-1 1 0,1-1 0,0 0 0,1 1 1,-1 0-1,0-1 0,1 1 0,0-1 0,0 1 0,0-1 0,0 1 0,1 0 1,-1-1-1,1 1 0,0-1 0,0 1 0,2 3 0,-1-5-51,0 1-1,0-1 1,0 0-1,1 1 1,-1-1-1,1 0 1,-1-1-1,1 1 1,0 0 0,-1-1-1,1 1 1,0-1-1,0 0 1,0 0-1,0 0 1,0-1-1,1 1 1,-1-1-1,0 1 1,0-1 0,0 0-1,6-1 1,0 0-51,-1-1 0,1-1 1,-1 0-1,0 0 0,1 0 0,-1-1 1,-1 0-1,1-1 0,-1 0 1,0 0-1,0 0 0,0-1 1,-1 0-1,1 0 0,-2-1 0,1 0 1,-1 0-1,0 0 0,7-15 1,-30 27-233,14-1 281,0-1-1,1 1 1,0 0 0,-1 0-1,1 0 1,1 1 0,-1-1 0,0 1-1,-1 5 1,3-9-10,0 0-1,1 0 0,-1 0 1,1 0-1,-1 0 1,1 0-1,-1 0 0,1 0 1,0 1-1,-1-1 0,1 0 1,0 0-1,0 1 1,0-1-1,0 0 0,0 0 1,0 0-1,0 1 0,1-1 1,-1 0-1,0 0 1,1 0-1,-1 0 0,1 1 1,-1-1-1,1 0 1,-1 0-1,1 0 0,0 0 1,-1 0-1,1 0 0,0-1 1,0 1-1,0 0 1,0 0-1,0 0 0,0-1 1,0 1-1,0 0 1,0-1-1,0 1 0,2 0 1,7 1-566,0-1 0,0 0-1,1 0 1,-1-1 0,20-2 0,-27 2 258,1 0-1,-1-1 1,1 1 0,-1-1-1,0 0 1,1 0 0,-1 0-1,0-1 1,0 1 0,1-1-1,-1 0 1,0 0 0,-1 0-1,1 0 1,0 0 0,-1-1-1,1 1 1,-1-1-1,0 1 1,4-6 0,0-13-6684</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16.039"/>
    </inkml:context>
    <inkml:brush xml:id="br0">
      <inkml:brushProperty name="width" value="0.025" units="cm"/>
      <inkml:brushProperty name="height" value="0.025" units="cm"/>
    </inkml:brush>
  </inkml:definitions>
  <inkml:trace contextRef="#ctx0" brushRef="#br0">27 6 18834,'-17'-4'865,"8"3"2818,18 1-4964,6 0-4869</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18.391"/>
    </inkml:context>
    <inkml:brush xml:id="br0">
      <inkml:brushProperty name="width" value="0.025" units="cm"/>
      <inkml:brushProperty name="height" value="0.025" units="cm"/>
    </inkml:brush>
  </inkml:definitions>
  <inkml:trace contextRef="#ctx0" brushRef="#br0">33 60 8104,'-9'-25'5562,"2"5"2223,4 23-5202,-1 14-2028,-5 100 1887,8-106-2306,1-1 0,1 1 0,0-1 0,0 0-1,1 1 1,0-1 0,1 0 0,0 0 0,5 10 0,-7-18-121,0 1 0,1-1 0,-1 1 1,1-1-1,0 0 0,0 0 1,0 0-1,0 0 0,0 0 1,0 0-1,0 0 0,1-1 1,-1 1-1,1-1 0,-1 0 1,1 0-1,0 0 0,-1 0 1,1 0-1,0 0 0,-1-1 1,1 0-1,0 1 0,0-1 1,0 0-1,0 0 0,-1 0 1,1-1-1,0 1 0,0-1 1,0 1-1,-1-1 0,1 0 0,0 0 1,-1 0-1,1-1 0,2-1 1,4-2 26,0 0 1,0-1 0,-1 0-1,0 0 1,0-1 0,0-1-1,-1 1 1,11-14 0,-13 13 33,0 0 1,0 0-1,-1 0 0,0-1 1,0 0-1,-1 0 0,0 0 1,-1 0-1,0 0 1,0 0-1,-1-1 0,0-14 1,-15 70 211,13-41-280,-8 67 53,8-66-43,1 0-1,0 1 0,0-1 0,1 0 0,-1 0 0,1 0 0,1 1 0,-1-1 0,3 6 0,-3-10-4,0-1 0,1 1 0,-1-1 0,0 1 0,0-1 0,1 0 0,-1 0 0,1 1 0,-1-1 0,1 0 0,0 0 0,-1-1 0,1 1 0,0 0 0,0 0 0,-1-1 0,1 1 0,0-1 0,0 0 0,0 0 0,0 1 0,0-1 0,-1 0 0,1 0 0,0-1 0,0 1 0,0 0 0,0-1 0,0 1 0,-1-1 0,1 0 0,0 1 0,1-2 0,5-1 54,-2 0 0,1 0 0,0-1 0,-1 0-1,0 0 1,1 0 0,4-6 0,0-1-10,-1-1 0,0 0 0,-1 0 0,0-1 0,-1 0 0,0-1 1,-2 1-1,1-1 0,-2-1 0,1 1 0,-2-1 0,0 0 0,-1 0 0,-1 0 0,2-27 0,-6 41-57,-3 8 0,-3 8 0,6-4 0,0-3 0,1 0 0,-1 1 0,1-1 0,1 0 0,0 0 0,1 15 0,-1-22 0,0 1 0,1-1 0,-1 0 0,1 1 0,-1-1 0,1 0 0,0 0 0,0 1 0,-1-1 0,1 0 0,0 0 0,0 0 0,0 0 0,0 0 0,0 0 0,0 0 0,3 1 0,-2-1 0,1 0 0,-1 0 0,1 0 0,-1-1 0,1 1 0,0-1 0,-1 0 0,1 0 0,0 0 0,-1 0 0,1 0 0,5-1 0,-2-1 0,0-1 0,0 1 0,0-1 0,-1 0 0,1 0 0,-1-1 0,1 0 0,-1 0 0,0 0 0,-1 0 0,1-1 0,-1 0 0,0 0 0,0 0 0,0 0 0,-1-1 0,0 0 0,0 1 0,0-1 0,-1 0 0,0 0 0,0-1 0,0 1 0,-1 0 0,1-10 0,-2 16 0,0 0 0,0 0 0,0 0 0,0-1 0,0 1 0,0 0 0,0 0 0,-1 0 0,1 0 0,0-1 0,0 1 0,0 0 0,0 0 0,0 0 0,0 0 0,-1 0 0,1 0 0,0 0 0,0-1 0,0 1 0,0 0 0,-1 0 0,1 0 0,0 0 0,0 0 0,0 0 0,0 0 0,-1 0 0,1 0 0,0 0 0,0 0 0,0 0 0,-1 0 0,1 0 0,0 0 0,0 0 0,0 0 0,0 0 0,-1 0 0,1 0 0,0 1 0,0-1 0,0 0 0,0 0 0,-1 0 0,1 0 0,0 0 0,0 0 0,0 0 0,0 1 0,0-1 0,0 0 0,-1 0 0,1 0 0,0 0 0,0 0 0,0 1 0,0-1 0,0 0 0,0 0 0,0 0 0,0 1 0,0-1 0,0 0 0,-9 10 0,2 2 0,0 1 0,1 0 0,0 0 0,1 0 0,0 1 0,2-1 0,-1 1 0,-2 28 0,7-41 0,-1-1 0,0 1 0,1 0 0,-1 0 0,1-1 0,-1 1 0,1 0 0,-1 0 0,1-1 0,0 1 0,-1-1 0,1 1 0,0 0 0,-1-1 0,1 1 0,0-1 0,0 0 0,0 1 0,-1-1 0,1 0 0,0 1 0,0-1 0,0 0 0,0 0 0,0 0 0,0 0 0,0 0 0,-1 0 0,1 0 0,0 0 0,0 0 0,0 0 0,0 0 0,0-1 0,0 1 0,-1 0 0,2-1 0,37-10 0,-6-6 0,33-14 0,-62 29 0,-1 1 0,1 0 0,0 0 0,-1 0 0,1 0 0,0 1 0,0-1 0,-1 1 0,1 0 0,0 0 0,0 1 0,0-1 0,-1 1 0,8 2 0,-9-2 0,0 0 0,-1 1 0,1 0 0,0-1 0,-1 1 0,0 0 0,1 0 0,-1 0 0,0 0 0,0 0 0,0 0 0,0 0 0,-1 0 0,1 0 0,0 0 0,-1 0 0,1 1 0,-1 2 0,5 50 0,-5-42 0,7 27 0,0-29 0,-6-11 0,0-1 0,-1 1 0,1 0 0,0-1 0,-1 1 0,1-1 0,-1 1 0,1-1 0,0 1 0,-1-1 0,1 1 0,-1-1 0,0 1 0,1-1 0,-1 0 0,0 1 0,1-1 0,-1 0 0,0 1 0,1-1 0,-1 0 0,0 0 0,0 0 0,5-13 0,-1-1 0,0 0 0,-1 0 0,-1 0 0,0 0 0,-1 0 0,0-1 0,-2 1 0,0 0 0,0 0 0,-2 0 0,1 0 0,-2 0 0,0 0 0,-9-18 0,11 29-75,25 5-8109,-15-2 1757,-1-4-1468</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18.722"/>
    </inkml:context>
    <inkml:brush xml:id="br0">
      <inkml:brushProperty name="width" value="0.025" units="cm"/>
      <inkml:brushProperty name="height" value="0.025" units="cm"/>
    </inkml:brush>
  </inkml:definitions>
  <inkml:trace contextRef="#ctx0" brushRef="#br0">0 0 13293,'0'0'9641,"73"42"-12460,-33-35-640,2-1-1986,-4 0 160</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19.080"/>
    </inkml:context>
    <inkml:brush xml:id="br0">
      <inkml:brushProperty name="width" value="0.025" units="cm"/>
      <inkml:brushProperty name="height" value="0.025" units="cm"/>
    </inkml:brush>
  </inkml:definitions>
  <inkml:trace contextRef="#ctx0" brushRef="#br0">159 146 7527,'0'0'14243,"-9"2"-12770,0 0-1193,1 1 0,0 0 0,0 1 0,1 0-1,-1 0 1,1 0 0,0 1 0,0 0-1,0 0 1,1 1 0,0 0 0,0 0 0,0 1-1,1-1 1,0 1 0,-6 10 0,7-10-2,0 0 0,1 1 0,-1-1 0,1 1 0,1 0 0,-1 0 0,1 0 0,1 0 1,0 0-1,-1 12 0,2-19-271,0 0-1,0 0 1,0 0 0,0 1 0,1-1-1,-1 0 1,0 0 0,0 0 0,1 0 0,-1 0-1,1 0 1,-1 0 0,1 0 0,-1 0 0,1 0-1,0 0 1,-1 0 0,1 0 0,0 0 0,0 0-1,0-1 1,0 1 0,-1 0 0,1-1 0,0 1-1,0-1 1,2 1 0,0 0 3,0 0 0,0 0 1,0 0-1,1-1 0,-1 0 0,0 0 0,1 0 0,-1 0 1,6-1-1,1-1 9,-1 0 0,1 0 1,-1-1-1,0-1 0,0 1 1,11-7-1,-1-4 14,0 0 0,-1-1 1,0 0-1,-1-2 0,-1 0 1,21-30-1,-27 34-9,-2 1-1,0-2 0,0 0 1,-2 0-1,1 0 1,-2 0-1,0-1 1,-1 0-1,0 0 0,3-30 1,-7 45-22,0-1 0,0 1 0,1-1 0,-1 1 0,0-1 0,0 1 0,0-1 0,0 1 1,0-1-1,0 1 0,0-1 0,0 1 0,0-1 0,0 1 0,0-1 0,0 1 0,0-1 0,0 1 0,0-1 0,0 1 0,0-1 1,-1 1-1,1-1 0,0 1 0,0-1 0,-1 1 0,1 0 0,0-1 0,-1 1 0,1-1 0,0 1 0,-1 0 0,1-1 0,-1 1 0,1 0 1,0 0-1,-1-1 0,1 1 0,-1 0 0,1 0 0,-1 0 0,1-1 0,-1 1 0,1 0 0,-1 0 0,1 0 0,-1 0 0,1 0 0,-1 0 1,1 0-1,-1 0 0,0 0 0,0 0 0,-1 1-5,0 1 1,1-1-1,-1 0 0,0 0 1,0 1-1,0-1 0,1 1 1,-1-1-1,1 1 0,-1 0 1,-1 3-1,-3 6 44,1 0 0,0 0 0,0 1 0,1-1 0,1 1 0,0 0 0,1 0 0,0 0 0,0 1 0,2 20 0,0-26-221,0 0-1,1 0 1,1 1 0,-1-1 0,1 0 0,0-1 0,1 1 0,5 11 0,-6-14-397,1 0-1,0 0 0,0 0 1,0 0-1,0-1 0,1 1 1,0-1-1,-1 0 0,1 0 1,0 0-1,0-1 1,1 1-1,7 2 0,21 4-9410</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19.594"/>
    </inkml:context>
    <inkml:brush xml:id="br0">
      <inkml:brushProperty name="width" value="0.025" units="cm"/>
      <inkml:brushProperty name="height" value="0.025" units="cm"/>
    </inkml:brush>
  </inkml:definitions>
  <inkml:trace contextRef="#ctx0" brushRef="#br0">0 5 17553,'0'0'1590,"2"9"268,9 55 1176,2 68 0,-7 178 1174,-6-244-3225,2-117-956,1 0-1,3 0 1,3 0 0,1 1-1,2 0 1,3 1 0,39-87-1,-53 133-30,6-11-6,-1 0-1,2 0 0,0 1 0,12-17 0,-19 30 3,-1-1 1,0 1 0,0-1 0,1 1 0,-1-1-1,0 1 1,1-1 0,-1 1 0,1-1-1,-1 1 1,1 0 0,-1-1 0,1 1 0,-1 0-1,1-1 1,-1 1 0,1 0 0,-1 0-1,1-1 1,-1 1 0,1 0 0,-1 0 0,1 0-1,0 0 1,-1 0 0,1 0 0,-1 0-1,1 0 1,0 0 0,0 0 0,3 17-248,-14 28-40,-6-20 310,-1 0 0,-2-1 1,0 0-1,-2-2 0,-1 0 1,0-1-1,-44 30 0,152-121-14140,-46 33 6256</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20.215"/>
    </inkml:context>
    <inkml:brush xml:id="br0">
      <inkml:brushProperty name="width" value="0.025" units="cm"/>
      <inkml:brushProperty name="height" value="0.025" units="cm"/>
    </inkml:brush>
  </inkml:definitions>
  <inkml:trace contextRef="#ctx0" brushRef="#br0">32 0 13997,'0'0'8328,"0"11"-6486,-2 19 171,-10 45 0,5-38-209,-3 64 0,10-101-1801,0 1 0,0-1 0,0 1 1,0 0-1,0-1 0,0 1 0,0-1 1,1 1-1,-1-1 0,0 1 0,0-1 0,0 1 1,1-1-1,-1 1 0,0-1 0,1 1 1,-1-1-1,0 1 0,1-1 0,-1 1 0,1-1 1,-1 0-1,1 1 0,-1-1 0,1 0 1,-1 1-1,1-1 0,-1 0 0,1 0 0,-1 0 1,1 1-1,-1-1 0,1 0 0,-1 0 1,1 0-1,0 0 0,-1 0 0,1 0 1,-1 0-1,1 0 0,-1 0 0,1 0 0,0 0 1,-1-1-1,1 1 0,-1 0 0,1 0 1,-1 0-1,1-1 0,-1 1 0,1-1 0,2 0 14,-1 0-1,1 0 0,-1 0 1,1 0-1,-1-1 0,0 1 1,0-1-1,0 0 0,0 0 0,2-2 1,1-4-23,-2 0 1,1-1-1,-1 1 0,-1-1 1,1 0-1,-1 0 1,-1 0-1,0 0 1,0 0-1,-1 0 0,0 0 1,0 0-1,-1 0 1,0 0-1,-1 0 1,0 0-1,0 0 0,-1 0 1,0 1-1,-1-1 1,0 1-1,-9-15 1,13 24-4,0-1 1,0 1 0,0-1-1,0 0 1,0 1-1,0-1 1,0 1 0,0-1-1,0 1 1,0-1 0,0 0-1,0 1 1,0-1 0,-1 1-1,1-1 1,0 0 0,0 1-1,0-1 1,-1 1-1,1-1 1,0 0 0,0 1-1,-1-1 1,1 0 0,0 0-1,-1 1 1,1-1 0,0 0-1,-1 0 1,1 1-1,-1-1 1,1 0 0,0 0-1,-1 0 1,1 0 0,-1 1-1,1-1 1,0 0 0,-1 0-1,1 0 1,-1 0 0,1 0-1,-1 0 1,1 0-1,-1 0 1,1 0 0,0 0-1,-1-1 1,1 1 0,-1 0-1,1 0 1,0 0 0,-1 0-1,1-1 1,0 1 0,-1 0-1,1 0 1,0-1-1,-1 1 1,1 0 0,0-1-1,-1 1 1,1 0 0,0-1-1,-1 0 1,1 4-169,0 1 0,0-1 0,0 0 0,1 0 0,-1 0 0,1 0 0,0 1 0,0-1-1,2 5 1,0-4-326,1 0 0,0-1 0,0 1-1,0-1 1,0 0 0,1 0 0,-1 0-1,1-1 1,0 1 0,0-1 0,-1 0-1,2-1 1,-1 1 0,0-1 0,10 1-1,9 1-1549,1-1 1,27-2-1,-31 0 542,-18-1 1604,1 1 1,-1-1 0,1 0-1,-1 0 1,0 0-1,1 0 1,-1 0 0,0-1-1,0 0 1,5-3-1,-7 5 97,0-1-1,0 0 0,0 1 0,0-1 0,-1 1 1,1-1-1,0 0 0,0 0 0,-1 1 0,1-1 1,-1 0-1,1 0 0,0 0 0,-1 0 0,0 0 1,1 0-1,-1 0 0,1 0 0,-1 0 1,0 0-1,0 0 0,0 0 0,0 0 0,0 0 1,1 0-1,-2 0 0,1 0 0,0 0 0,0 0 1,0 0-1,0 0 0,-1 0 0,1 0 0,-1 0 1,1 0-1,0 0 0,-1 0 0,0 0 0,1 0 1,-2-1-1,1 1-114,0 1 0,0-1-1,0 0 1,0 0 0,0 1 0,0-1 0,0 1 0,0-1-1,0 1 1,0-1 0,0 1 0,-1 0 0,1-1-1,0 1 1,0 0 0,0 0 0,-1 0 0,1 0 0,0 0-1,0 0 1,0 0 0,-1 1 0,1-1 0,0 0 0,0 1-1,0-1 1,0 1 0,0-1 0,-1 1 0,1-1 0,0 1-1,0 0 1,0 0 0,1-1 0,-3 3 0,-29 32 808,26-28-597,1 1 0,0 0 0,1 0 0,-1 1 0,2-1-1,-1 1 1,1 0 0,1 0 0,0 0 0,0 0 0,1 0 0,0 1 0,0 13 0,1-22-281,1 0 0,-1 0 0,1 0 1,-1 0-1,1 0 0,-1 0 0,1-1 0,0 1 0,-1 0 0,1 0 0,0 0 0,0-1 0,0 1 0,0-1 0,0 1 0,-1 0 0,1-1 0,0 1 0,0-1 0,0 0 0,0 1 0,1-1 0,-1 0 0,0 0 0,0 0 0,0 1 0,0-1 0,0 0 0,0-1 0,0 1 1,0 0-1,0 0 0,2-1 0,37-9 197,-32 6-174,-1-2-1,0 1 0,0-1 1,0 0-1,-1 0 1,1-1-1,-1 0 1,-1 0-1,0-1 1,0 1-1,0-1 1,-1 0-1,0 0 0,0-1 1,-1 1-1,0-1 1,-1 0-1,0 0 1,0 1-1,0-11 1,-2 20-52,-1 0 1,1 0-1,0 0 1,0-1-1,0 1 1,-1 0-1,1 0 1,0-1-1,-1 1 1,1 0-1,0 0 1,-1-1-1,1 1 1,-1 0-1,0-1 1,1 1-1,-1-1 1,1 1-1,-1-1 1,0 1-1,1-1 0,-1 1 1,0-1-1,0 0 1,1 1-1,-1-1 1,0 0-1,0 0 1,1 1-1,-1-1 1,0 0-1,0 0 1,0 0-1,1 0 1,-1 0-1,0 0 1,0 0-1,0 0 1,0-1-1,1 1 1,-1 0-1,0 0 1,0-1-1,1 1 1,-1 0-1,0-1 1,1 1-1,-1-1 1,0 1-1,1-1 1,-1 1-1,0-1 1,1 0-1,-1 1 1,1-1-1,-1 1 1,1-1-1,0 0 1,-1 0-1,1 1 1,-1-1-1,1 0 1,0 0-1,0 1 1,0-1-1,-1-1 1,1 4-247,0 0 0,0 0 1,1 0-1,-1 1 1,0-1-1,1 0 0,0 0 1,-1 0-1,1 0 0,0 0 1,0 0-1,0 0 0,0 0 1,0 0-1,0-1 0,1 1 1,-1 0-1,1-1 1,-1 1-1,1-1 0,0 0 1,-1 1-1,1-1 0,0 0 1,0 0-1,0 0 0,0 0 1,0 0-1,0-1 0,3 2 1,5 0-1561,-1 1 1,1-2-1,0 1 1,0-1 0,14-1-1,1 0-4325</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20.864"/>
    </inkml:context>
    <inkml:brush xml:id="br0">
      <inkml:brushProperty name="width" value="0.025" units="cm"/>
      <inkml:brushProperty name="height" value="0.025" units="cm"/>
    </inkml:brush>
  </inkml:definitions>
  <inkml:trace contextRef="#ctx0" brushRef="#br0">152 152 9673,'0'0'10656,"-9"-1"-9263,5 1-1328,0 0-1,1 0 1,-1 0 0,1 0 0,-1 0-1,1 1 1,-1 0 0,1 0 0,-1 0 0,1 0-1,0 0 1,-1 0 0,-2 3 0,0 0 95,1 0 1,0 1 0,0-1 0,0 1 0,1 0 0,-1 0-1,1 1 1,-3 5 0,1-3 205,1 1-1,0-1 1,0 1 0,1 0 0,0 0-1,1 0 1,0 0 0,0 0-1,1 1 1,0 0 0,0 16-1,2-25-360,0 0 1,0 0-1,1 0 0,-1 0 0,1 0 1,-1 0-1,1 0 0,-1 0 0,1-1 0,-1 1 1,1 0-1,0 0 0,-1 0 0,1-1 1,0 1-1,0 0 0,0-1 0,-1 1 0,1-1 1,0 1-1,0-1 0,0 1 0,0-1 0,0 0 1,0 1-1,0-1 0,0 0 0,0 0 1,0 0-1,0 0 0,0 0 0,0 0 0,0 0 1,0 0-1,0 0 0,0 0 0,2-1 0,2 1 13,0-1-1,0 0 1,1 0-1,-1-1 1,0 0-1,8-3 1,0-3-44,0-1 0,-1 0 1,-1-1-1,0 0 0,0-1 0,0 0 1,-2-1-1,1 0 0,-2 0 1,15-27-1,-14 22 39,-2 1 0,0-1 0,0 0 0,-2 0 0,0-1 0,-1 1 0,-1-1 0,3-34 0,-6 52-1,0 0 0,0 0 0,0-1 1,0 1-1,0 0 0,0 0 0,0-1 0,0 1 0,0 0 0,0-1 0,0 1 0,0 0 1,0 0-1,0-1 0,0 1 0,0 0 0,0 0 0,0-1 0,0 1 0,0 0 0,0-1 1,0 1-1,-1 0 0,1 0 0,0-1 0,0 1 0,0 0 0,0 0 0,-1 0 0,1-1 1,0 1-1,0 0 0,-1 0 0,1 0 0,0 0 0,0-1 0,-1 1 0,1 0 0,0 0 1,0 0-1,-1 0 0,1 0 0,-11 10 228,-8 20-99,8-8 184,1 0 0,1 1 0,1 0 0,1 0 1,1 1-1,1 0 0,1 0 0,-1 40 0,5-62-323,0 0 0,0 0 1,0 0-1,1 0 1,-1 0-1,1 0 0,-1 0 1,1 0-1,0 0 1,0 0-1,0 0 0,0 0 1,0-1-1,0 1 0,0 0 1,1-1-1,-1 1 1,1 0-1,-1-1 0,1 0 1,-1 1-1,1-1 1,0 0-1,0 0 0,0 0 1,-1 0-1,1 0 0,0-1 1,0 1-1,0-1 1,0 1-1,1-1 0,-1 1 1,0-1-1,3 0 1,0 0-41,1 0 0,-1 0 0,1 0 0,-1-1 1,0 0-1,1 0 0,-1 0 0,0-1 0,1 0 0,-1 0 1,0 0-1,9-6 0,-1-2-185,-1 0-1,-1-1 1,1 0-1,-2-1 1,1-1-1,-2 1 1,0-2-1,0 1 1,-1-1-1,-1 0 1,0-1 0,-1 0-1,4-15 1,-42 73 735,29-37-461,-30 63 891,31-64-820,0 0 1,1-1-1,-1 1 1,1 0-1,0 0 0,1 1 1,-1-1-1,1 0 0,0 0 1,0 0-1,1 0 1,1 7-1,-2-11-117,1 1 0,0-1 0,0 0 0,0 0 0,0-1 0,0 1 0,0 0 0,0 0 0,1 0 0,-1-1 1,0 1-1,0-1 0,0 1 0,1-1 0,-1 1 0,0-1 0,1 0 0,-1 1 0,0-1 0,1 0 0,-1 0 0,1 0 0,-1 0 0,0 0 0,1 0 0,-1-1 0,0 1 0,2-1 0,40-11 41,-31 5-173,0-1 1,-1-1-1,0 1 0,0-2 1,-1 0-1,0 0 0,-1-1 1,0 0-1,-1 0 0,0-1 0,-1 0 1,0 0-1,-1-1 0,8-24 1,-15 26 511,-8 21-123,-10 21 110,16-25-300,0 0 0,1 1 0,0-1 0,0 1 0,0 0 0,1-1 0,0 1 0,0 0 0,1 0 0,0-1 0,0 1 0,1 0 0,1 10 0,0-14-170,-1 1 1,0-1-1,1 0 0,-1 0 0,1 0 1,0 0-1,0 0 0,0-1 0,0 1 0,1 0 1,-1-1-1,1 0 0,0 0 0,-1 1 1,1-1-1,0-1 0,0 1 0,0 0 1,1-1-1,-1 0 0,0 0 0,0 0 1,1 0-1,-1 0 0,1 0 0,-1-1 0,6 0 1,24 0-4772,-3-6-4190</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21.354"/>
    </inkml:context>
    <inkml:brush xml:id="br0">
      <inkml:brushProperty name="width" value="0.025" units="cm"/>
      <inkml:brushProperty name="height" value="0.025" units="cm"/>
    </inkml:brush>
  </inkml:definitions>
  <inkml:trace contextRef="#ctx0" brushRef="#br0">0 23 21524,'0'0'2264,"11"-3"-1223,5-2-482,0 1 0,0 0 1,0 2-1,1 0 0,-1 1 0,0 0 1,25 3-1,-37-2-411,0 1 0,1 0 0,-1 0 0,0 0-1,0 0 1,0 1 0,0-1 0,0 1 0,0 0 0,0 0 0,-1 1 0,1-1 0,-1 1 0,1 0 0,2 4-1,-3-4-111,-1 1-1,-1-1 0,1 1 0,0 0 1,-1-1-1,0 1 0,0 0 0,0 0 1,0 0-1,-1 0 0,1 0 0,-1 0 0,0 0 1,0 0-1,-1 0 0,1 0 0,-1 0 1,0 0-1,0 0 0,-2 4 0,-1 3-3,-1 0 1,0 0-1,-1-1 0,0 0 0,-1 0 0,0 0 0,-1-1 0,1 0 1,-11 9-1,-33 43 4,51-61-36,0 0 0,0 0 0,-1 1 0,1-1 0,0 0 0,0 0 0,0 1 0,-1-1 0,1 0 0,0 1 0,0-1 0,0 0 0,0 1 0,0-1 0,-1 0 0,1 1 0,0-1 0,0 0 0,0 1 0,0-1 0,0 0 0,0 1 0,0-1 0,0 0 0,0 1 0,0-1 0,1 0 0,-1 1 0,0-1 0,0 0 0,0 1 0,0-1 0,0 0 0,1 0 0,-1 1 0,0-1 0,0 0 0,0 0 0,1 1 0,-1-1 0,0 0 0,0 0 0,1 1 0,-1-1 0,0 0 0,1 0 0,-1 0 0,0 0 0,1 0 0,-1 1 0,1-1 0,28 0 0,32-14 0,-41 7-11,94-35-581,-101 36 313,0 0 1,0-1 0,0-1-1,-1 0 1,-1 0 0,13-12-1,-23 19-146,0 0 0,0 0 0,0 0-1,0 0 1,0 0 0,-1 0 0,1-1 0,0 1-1,-1 0 1,1-1 0,-1 1 0,1 0-1,-1-1 1,1 1 0,-1-1 0,0 1 0,0 0-1,0-1 1,0 1 0,0-1 0,0 1 0,0-3-1,-5-10-7741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32.570"/>
    </inkml:context>
    <inkml:brush xml:id="br0">
      <inkml:brushProperty name="width" value="0.025" units="cm"/>
      <inkml:brushProperty name="height" value="0.025" units="cm"/>
    </inkml:brush>
  </inkml:definitions>
  <inkml:trace contextRef="#ctx0" brushRef="#br0">199 53 16592,'0'0'5621,"-9"-3"-3897,4 2-1561,1-1-1,-1 2 1,0-1 0,0 0-1,1 1 1,-1 0-1,0 0 1,0 0 0,1 0-1,-1 1 1,0 0-1,1 0 1,-1 0-1,0 1 1,1 0 0,0-1-1,-1 1 1,1 1-1,0-1 1,0 1-1,-6 4 1,0 2 278,0 0 0,0 1 1,1 0-1,-14 20 0,21-27-374,-1 0 1,1 0-1,0 1 0,0-1 1,0 1-1,1 0 0,-1-1 1,1 1-1,0 0 0,0 0 0,0 0 1,1 0-1,-1 0 0,1 0 1,0 0-1,0 0 0,0 0 1,1 0-1,-1 0 0,3 7 0,-1-9-59,-1 0-1,1 0 0,0 0 1,0 0-1,-1 0 0,2-1 1,-1 1-1,0 0 0,0-1 1,0 0-1,1 1 0,-1-1 1,1 0-1,-1 0 0,1-1 1,-1 1-1,1 0 0,-1-1 1,1 0-1,0 1 0,-1-1 0,1 0 1,0 0-1,-1-1 0,1 1 1,-1 0-1,4-2 0,2 1 13,-1 0 0,1-1 0,-1 0 0,1 0 0,-1-1 0,0 0 0,0 0 0,9-6 0,-5 1 92,-1 0 1,0-1 0,0 0-1,-1-1 1,0 0-1,-1 0 1,13-20 0,-19 25-305,1 1 0,-2-1 1,1 1-1,0-1 0,-1 0 1,0 1-1,0-1 1,0 0-1,0 0 0,-1-6 1,0 7-509,-1 0 0,0 0 1,1 0-1,-1 0 1,-1 1-1,1-1 0,0 0 1,-1 1-1,0-1 0,0 1 1,0-1-1,0 1 0,0 0 1,-4-4-1,-6-6-7393</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21.713"/>
    </inkml:context>
    <inkml:brush xml:id="br0">
      <inkml:brushProperty name="width" value="0.025" units="cm"/>
      <inkml:brushProperty name="height" value="0.025" units="cm"/>
    </inkml:brush>
  </inkml:definitions>
  <inkml:trace contextRef="#ctx0" brushRef="#br0">0 74 11627,'0'0'14980,"12"8"-14463,-9-6-498,2 3-10,1-1 0,0 0 0,1-1 0,-1 1-1,1-1 1,-1 0 0,1-1 0,0 0 0,0 0-1,0 0 1,0-1 0,14 1 0,37-4 35,-38 0-2933,0-1 1,38-10 0,-50 11 2020,0 0 1,-1-1-1,1-1 1,-1 1-1,0-1 1,1-1-1,-2 1 1,1-1-1,9-8 1,-13 9 869,0 1 0,-1-1 1,1 1-1,0-1 0,-1 0 0,0 0 0,0 0 0,0-1 1,-1 1-1,1 0 0,0-9 10083,-6 19-4125,-9 25-2555,-15 42-3677,27-68 320,-3 6 153,0-1 1,2 1-1,-1 0 0,1 0 0,0 0 0,1 0 1,1 0-1,0 0 0,2 20 0,-1-30-232,-1 0-1,0-1 1,1 1-1,-1 0 1,1-1-1,-1 1 0,1-1 1,-1 1-1,1-1 1,-1 1-1,1-1 1,-1 1-1,1-1 1,0 0-1,-1 1 1,1-1-1,0 0 1,0 1-1,-1-1 0,1 0 1,0 0-1,-1 0 1,1 0-1,0 0 1,0 0-1,-1 0 1,1 0-1,0 0 1,0 0-1,-1 0 1,1 0-1,0 0 1,0-1-1,-1 1 0,1 0 1,0 0-1,-1-1 1,1 1-1,0-1 1,27-17-3352,-22 11 1357,0-1 0,-1 1 0,0-1 0,0 0 0,5-11 0,6-20-10124</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22.478"/>
    </inkml:context>
    <inkml:brush xml:id="br0">
      <inkml:brushProperty name="width" value="0.025" units="cm"/>
      <inkml:brushProperty name="height" value="0.025" units="cm"/>
    </inkml:brush>
  </inkml:definitions>
  <inkml:trace contextRef="#ctx0" brushRef="#br0">12 334 19731,'-3'9'1457,"1"-2"-1048,0 0-1,1 0 1,-1 0-1,1 1 1,0-1 0,1 0-1,1 14 1,-1-18-308,1-1 0,-1 0-1,1 1 1,0-1 0,0 1 0,0-1 0,0 0 0,1 0 0,-1 1-1,1-1 1,-1 0 0,1 0 0,0-1 0,-1 1 0,1 0 0,0 0-1,0-1 1,0 1 0,0-1 0,1 0 0,-1 0 0,0 0 0,1 0-1,-1 0 1,0 0 0,1 0 0,-1-1 0,1 1 0,-1-1 0,5 0-1,0 1-78,-1-1-1,1 0 1,0 0-1,0-1 0,-1 0 1,1 0-1,0 0 0,-1-1 1,1 0-1,-1 0 1,12-7-1,-15 8-9,0-1 0,-1 1 0,1-1 1,-1 0-1,1 0 0,-1 0 0,0 0 0,0 0 0,0 0 0,0-1 1,0 1-1,-1-1 0,1 0 0,-1 1 0,1-1 0,-1 0 0,0 0 0,0 0 1,0 0-1,-1 0 0,1 0 0,-1 0 0,1 0 0,-1 0 0,0 0 1,0 0-1,0 0 0,-2-6 0,2 8-1,-1 0-1,0-1 1,0 1-1,1 0 1,-1 0-1,0-1 1,0 1-1,0 0 1,0 0-1,-1 0 1,1 0-1,0 0 1,0 0 0,-1 1-1,1-1 1,0 0-1,-1 1 1,1-1-1,-1 1 1,1-1-1,-1 1 1,1-1-1,-1 1 1,1 0-1,-1 0 1,1 0-1,-1 0 1,1 0 0,-1 0-1,-1 1 1,-2-1-10,1 0 0,-1 1 0,1 0 0,0 0-1,-1 0 1,1 0 0,0 1 0,-1-1 0,-5 5 0,6-4 35,0 1 0,1 0 0,-1 0 0,1 1 1,-1-1-1,1 1 0,0-1 0,0 1 0,1 0 0,-1 0 0,1 1 0,0-1 0,0 0 0,0 1 0,1-1 0,-1 1 0,1 0 0,0-1 0,0 10 0,1-13-31,0 0 0,0 0 0,1 0 1,-1 0-1,0 0 0,1 0 0,-1-1 0,1 1 0,-1 0 0,1 0 0,-1-1 1,1 1-1,0 0 0,-1-1 0,1 1 0,0 0 0,-1-1 0,1 1 0,0-1 1,0 1-1,0-1 0,-1 0 0,1 1 0,0-1 0,0 0 0,0 1 0,0-1 1,0 0-1,0 0 0,0 0 0,1 0 0,37 1-13,-30-1 17,16 0-125,0-2-1,0-1 0,-1-1 1,1-1-1,-1 0 0,30-13 1,-54 18 193,1 0 1,-1 0-1,1 0 1,-1 0-1,0 0 1,1 0-1,-1-1 1,1 1-1,-1 0 1,0 0-1,1 0 1,-1-1-1,0 1 1,1 0-1,-1 0 1,0-1-1,1 1 1,-1 0-1,0 0 1,1-1-1,-1 1 1,0 0-1,0-1 1,0 1-1,1-1 1,-1 1-1,0 0 1,0-1-1,0 1 1,0-1-1,0 1 1,0 0-1,0-1 1,0 1-1,0-1 1,-11-11 948,-6-8-871,15 2-390,0 0 0,1 0-1,0 0 1,2-1 0,3-19-1,-4 28-70,2-5-47,1-1 0,0 1 1,1 0-1,1 0 0,0 0 1,1 0-1,0 1 0,1 0 1,1 0-1,1 1 0,-1 0 1,2 0-1,0 1 0,0 0 1,1 1-1,18-15 1,-70 190 3635,37-140-2992,1 0 1,1 0-1,1 0 0,3 26 1,-1-42-254,-1 0-1,2 0 1,-1 0 0,1 0-1,0 0 1,1 0 0,0 0 0,0 0-1,1-1 1,0 0 0,0 0-1,1 0 1,-1 0 0,2 0 0,6 6-1,-11-12-39,0 0 0,0 0 0,0 0 0,0 0 0,0-1 0,0 1 0,0 0 0,0-1 0,0 1 0,0-1-1,1 1 1,-1-1 0,0 0 0,0 1 0,0-1 0,1 0 0,1 0 0,-2 0-39,0 0-1,-1 0 1,1-1 0,-1 1 0,1 0-1,0-1 1,-1 1 0,1-1 0,-1 1-1,1 0 1,-1-1 0,1 1-1,-1-1 1,0 0 0,1 1 0,-1-1-1,1 1 1,-1-1 0,0 1 0,0-1-1,1 0 1,-1 1 0,0-2 0,1-1-208,0-1-1,-1 1 1,0 0 0,0-1 0,0 1 0,0 0 0,0-1 0,-1 1 0,1 0 0,-1-1 0,0 1 0,-1-3 0,-3-3-287,0 0 0,0 1 0,-1 0-1,0 0 1,0 0 0,-1 1 0,0 0 0,-1 0 0,1 1 0,-12-7 0,-14-9-1209,-42-20 0,71 40 1758,-76-36 840,59 32 7978,73 9-6943,-39-1-1934,0 0 0,0-2-1,0 1 1,0-1 0,0-1-1,0-1 1,0 0 0,0 0-1,21-8 1,-31 9-405,0-1 0,0 0 1,0 0-1,-1-1 0,1 1 1,0-1-1,-1 1 0,0-1 0,0 0 1,0 1-1,0-1 0,0 0 1,1-5-1,5-18-5149</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22.819"/>
    </inkml:context>
    <inkml:brush xml:id="br0">
      <inkml:brushProperty name="width" value="0.025" units="cm"/>
      <inkml:brushProperty name="height" value="0.025" units="cm"/>
    </inkml:brush>
  </inkml:definitions>
  <inkml:trace contextRef="#ctx0" brushRef="#br0">1 1 19250,'0'0'2787</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23.457"/>
    </inkml:context>
    <inkml:brush xml:id="br0">
      <inkml:brushProperty name="width" value="0.025" units="cm"/>
      <inkml:brushProperty name="height" value="0.025" units="cm"/>
    </inkml:brush>
  </inkml:definitions>
  <inkml:trace contextRef="#ctx0" brushRef="#br0">2108 0 15855,'0'0'7842,"0"8"-6054,-1 0-1594,-1 0 0,1 0-1,-2-1 1,1 1 0,-1-1-1,0 0 1,0 0-1,-1 0 1,0 0 0,-1-1-1,-8 11 1,-73 76 241,65-72-183,-636 561 3532,330-306-3425,197-163-320,-654 604-270,773-706 119,5-4-112,0 0-1,-1-1 1,0 0 0,-15 10 0,23-37-3503,17-48-7457,-9 24-1788</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23.831"/>
    </inkml:context>
    <inkml:brush xml:id="br0">
      <inkml:brushProperty name="width" value="0.025" units="cm"/>
      <inkml:brushProperty name="height" value="0.025" units="cm"/>
    </inkml:brush>
  </inkml:definitions>
  <inkml:trace contextRef="#ctx0" brushRef="#br0">675 0 21941,'0'0'-187,"-12"10"-43,-21 20 399,1 1 0,-35 44 1,-220 314 6025,109-123-5210,165-246-975,5-8-9,0 0 0,1 0-1,0 0 1,1 1 0,0 0 0,-4 15 0,10-27-5,0-1 0,0 0 0,0 1 0,0-1 0,0 1 0,0-1 0,0 0 0,0 1 0,0-1 0,0 0-1,0 1 1,0-1 0,0 1 0,0-1 0,0 0 0,0 1 0,0-1 0,0 1 0,0-1 0,1 0 0,-1 1 0,0-1 0,0 0 0,1 1 0,-1-1 0,0 0 0,0 0 0,1 1 0,-1-1 0,0 0 0,1 0 0,-1 1 0,0-1 0,1 0 0,-1 0 0,0 0 0,1 0 0,0 1 0,21-2-67,23-14 85,192-87 26,94-37-10,-267 115-387,146-61-5463,-153 56-1072</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24.470"/>
    </inkml:context>
    <inkml:brush xml:id="br0">
      <inkml:brushProperty name="width" value="0.025" units="cm"/>
      <inkml:brushProperty name="height" value="0.025" units="cm"/>
    </inkml:brush>
  </inkml:definitions>
  <inkml:trace contextRef="#ctx0" brushRef="#br0">22 45 17649,'0'0'4922,"2"12"-3470,3 47-615,-2 1 0,-2-1 0,-4 1 1,-2-1-1,-14 69 0,13-77 183,6-50-1015,1-1-1,-1 1 1,0-1 0,1 1 0,-1-1 0,1 1 0,-1-1 0,1 0-1,-1 1 1,1-1 0,-1 1 0,1-1 0,-1 0 0,1 0-1,-1 1 1,1-1 0,0 0 0,-1 0 0,1 0 0,-1 1-1,1-1 1,0 0 0,-1 0 0,1 0 0,-1 0 0,1 0 0,0 0-1,-1 0 1,1 0 0,0-1 0,-1 1 0,1 0 0,-1 0-1,1 0 1,-1-1 0,1 1 0,0 0 0,-1-1 0,1 1-1,-1 0 1,1-1 0,0 0 0,12-7 26,0-1 0,-1 0 1,1-1-1,-2 0 0,0-1 0,19-23 0,-6 8-3,277-330-466,-297 351-126,15-21-131,-13 12-1957,-8 2-3991,-8 6-5262</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24.831"/>
    </inkml:context>
    <inkml:brush xml:id="br0">
      <inkml:brushProperty name="width" value="0.025" units="cm"/>
      <inkml:brushProperty name="height" value="0.025" units="cm"/>
    </inkml:brush>
  </inkml:definitions>
  <inkml:trace contextRef="#ctx0" brushRef="#br0">3 1 20820,'0'0'736,"-3"49"578,3-27 1088,16-4-929,4-6-672,4-1-481,1-3-256,7-3-352,0-2-1249,-2-1-802,-3-2-1344,-5 0-1890,-4 0-3652</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25.173"/>
    </inkml:context>
    <inkml:brush xml:id="br0">
      <inkml:brushProperty name="width" value="0.025" units="cm"/>
      <inkml:brushProperty name="height" value="0.025" units="cm"/>
    </inkml:brush>
  </inkml:definitions>
  <inkml:trace contextRef="#ctx0" brushRef="#br0">214 71 16976,'0'0'3555,"-9"0"-1910,2 0-1460,0 1-1,0 0 1,0 0 0,-1 0 0,1 1 0,0 1 0,1-1 0,-1 1 0,0 0-1,1 0 1,0 1 0,-1 0 0,1 0 0,1 1 0,-1-1 0,1 1 0,0 0-1,-6 7 1,3-4 79,1 1 0,-1-1 0,1 1 0,1 1 1,-1-1-1,2 1 0,-1 0 0,1 0 0,1 1 0,0 0 0,1 0 0,-5 20 0,8-30-261,0-1 0,0 1 0,0 0 0,0-1-1,0 1 1,0-1 0,0 1 0,1-1 0,-1 1 0,0 0 0,0-1 0,0 1 0,1-1 0,-1 1 0,0-1 0,0 1 0,1-1-1,-1 1 1,1-1 0,-1 1 0,0-1 0,1 1 0,-1-1 0,1 0 0,-1 1 0,1-1 0,-1 0 0,1 1 0,-1-1 0,1 0-1,-1 0 1,1 0 0,0 1 0,26-4 90,23-20 99,-24 3-16,-1-2 1,0-1-1,-2 0 0,0-2 0,-2-1 0,-1-1 0,-1 0 1,26-51-1,-57 144-320,-6 1 42,9-40-268,2 0 1,1 1 0,1 0-1,-2 40 1,7-68 238,0 1-1,0 0 1,0-1-1,0 1 1,0 0-1,0-1 1,0 1-1,0 0 1,0-1-1,0 1 1,0 0-1,1-1 1,-1 1-1,0-1 1,1 1 0,-1 0-1,0-1 1,1 1-1,-1-1 1,1 1-1,-1-1 1,1 1-1,-1-1 1,1 1-1,-1-1 1,1 0-1,-1 1 1,1-1-1,-1 0 1,1 1-1,0-1 1,-1 0 0,1 0-1,-1 0 1,1 0-1,0 1 1,-1-1-1,1 0 1,0 0-1,-1 0 1,1 0-1,0 0 1,-1-1-1,1 1 1,0 0-1,-1 0 1,1 0-1,0 0 1,-1-1-1,1 1 1,-1 0 0,1-1-1,0 1 1,-1 0-1,1-1 1,4-2-1004,-1 1 0,0 0 1,1-1-1,-1 0 0,0 0 1,5-6-1,18-23-9899</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25.548"/>
    </inkml:context>
    <inkml:brush xml:id="br0">
      <inkml:brushProperty name="width" value="0.025" units="cm"/>
      <inkml:brushProperty name="height" value="0.025" units="cm"/>
    </inkml:brush>
  </inkml:definitions>
  <inkml:trace contextRef="#ctx0" brushRef="#br0">172 2 13549,'-3'9'2210,"-25"69"-713,-67 212 5874,82-240-6275,2 0 1,2 1 0,-4 103 0,15-148-913,0-9 11,8-21 194,14-57 157,-17 58-504,86-246 36,-78 235-95,1 2-1,1-1 1,2 2-1,1 1 1,42-50-1,-24 45-184,-36 33 190,-1 1 1,1 0-1,0-1 1,0 1-1,-1 0 1,1 0-1,0 0 1,0 0-1,0 0 1,0 1-1,0-1 1,1 1-1,-1-1 1,0 1-1,0 0 1,0 0-1,0 0 1,0 0-1,4 0 1,-5 1 3,-1 0 1,1 0-1,-1 0 0,1 0 1,-1 0-1,1 0 1,-1 1-1,0-1 0,1 0 1,-1 0-1,0 0 0,0 0 1,0 0-1,0 0 0,0 1 1,0-1-1,0 0 1,-1 0-1,1 0 0,0 0 1,-1 0-1,0 2 0,-8 26 2,-7 0 111,-2-1 0,0-1 0,-2-1 0,-1 0-1,-2-2 1,0 0 0,-36 28 0,41-43-1269,22-21-3371,20-24-5846,0 5-2826</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25.875"/>
    </inkml:context>
    <inkml:brush xml:id="br0">
      <inkml:brushProperty name="width" value="0.025" units="cm"/>
      <inkml:brushProperty name="height" value="0.025" units="cm"/>
    </inkml:brush>
  </inkml:definitions>
  <inkml:trace contextRef="#ctx0" brushRef="#br0">48 0 15439,'0'0'2178,"-12"79"-417,1-46-608,1 1 193,2-4-193,2-3-993,5-9-96,1-6-64,6-11-801,6-1-1889,4-19-2627</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32.897"/>
    </inkml:context>
    <inkml:brush xml:id="br0">
      <inkml:brushProperty name="width" value="0.025" units="cm"/>
      <inkml:brushProperty name="height" value="0.025" units="cm"/>
    </inkml:brush>
  </inkml:definitions>
  <inkml:trace contextRef="#ctx0" brushRef="#br0">94 30 16303,'8'-3'2173,"8"-3"-640,-1 1 0,1 1 0,0 0 0,0 2 0,0-1-1,22 1 1,-37 2-1511,-1 0 0,1 0 1,-1 0-1,0 0 0,1 0 0,-1 0 0,1 0 0,-1 0 0,0 0 0,1 0 0,-1 1 0,1-1 0,-1 0 0,0 0 0,1 0 0,-1 1 1,0-1-1,1 0 0,-1 0 0,0 1 0,0-1 0,1 0 0,-1 0 0,0 1 0,0-1 0,1 0 0,-1 1 0,0-1 0,0 0 1,0 1-1,0-1 0,0 1 0,1-1 0,-1 0 0,0 1 0,0-1 0,0 1 0,-7 18 358,-20 12-131,-57 25 103,58-40 31,1 1 0,-33 28-1,57-44-373,-1 0-1,1 0 0,0 0 0,-1 0 0,1 1 0,0-1 0,0 0 0,0 1 0,0-1 0,0 0 0,0 1 0,0-1 1,1 1-1,-1 0 0,1-1 0,-1 1 0,1-1 0,-1 1 0,1 0 0,0 0 0,0 2 0,0-3 1,1 1-1,0-1 1,-1 0-1,1 0 1,0 0-1,0 0 1,0 0-1,0 0 1,0 0-1,0-1 0,0 1 1,0 0-1,1 0 1,-1-1-1,0 1 1,0-1-1,1 1 1,-1-1-1,0 0 1,3 1-1,12 2 49,1-1 0,-1-1 1,24-1-1,-28 0-49,20 0-246,-1-1-1,0-2 1,1-1-1,-1-1 1,53-17-1,-65 13-1714,-18 9 1755,-1-1 1,1 1-1,-1 0 0,0 0 1,1 0-1,-1-1 0,1 1 1,-1 0-1,0-1 0,1 1 1,-1 0-1,0-1 0,0 1 1,1 0-1,-1-1 0,0 1 1,0-1-1,1 1 0,-1 0 1,0-1-1,0 1 0,0-1 1,0 1-1,0-1 1,0 1-1,0-1 0,0 1 1,0 0-1,0-1 0,0 1 1,0-1-1,0 1 0,0-1 1,0 1-1,0-1 0,0 1 1,-1-1-1,1 1 0,0 0 1,0-1-1,0 1 0,-1-1 1,-10-6-7266</inkml:trace>
  <inkml:trace contextRef="#ctx0" brushRef="#br0" timeOffset="1">52 131 17777,'0'0'10826,"59"-23"-9513,-23 20-736,5-2-513,-1 4-96,3 0-1281,-3-2-2019,-7-1-2721,-3 2-5318</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26.221"/>
    </inkml:context>
    <inkml:brush xml:id="br0">
      <inkml:brushProperty name="width" value="0.025" units="cm"/>
      <inkml:brushProperty name="height" value="0.025" units="cm"/>
    </inkml:brush>
  </inkml:definitions>
  <inkml:trace contextRef="#ctx0" brushRef="#br0">138 0 18097,'0'0'7340,"-6"13"-6272,-21 52-404,4 1 0,2 0-1,3 2 1,3 0 0,-7 72 0,21-126-599,-3 43 153,4-54-221,-1 1-1,1-1 0,1 0 0,-1 1 1,0-1-1,1 0 0,0 1 0,0-1 1,0 0-1,0 0 0,0 0 0,2 4 0,-2-7-43,-1 1-1,0-1 1,0 0-1,1 1 0,-1-1 1,0 1-1,1-1 1,-1 0-1,0 1 1,1-1-1,-1 0 0,1 1 1,-1-1-1,1 0 1,-1 0-1,0 1 0,1-1 1,-1 0-1,1 0 1,-1 0-1,1 0 0,-1 1 1,1-1-1,-1 0 1,1 0-1,-1 0 1,1 0-1,0 0 0,-1 0 1,1 0-1,-1-1 1,1 1-1,-1 0 0,1 0 1,0-1-1,9-17-1717,-4-26-602,-6 17 2429,-2 0-1,0 0 1,-2 0 0,-2 0-1,0 1 1,-10-28 0,12 42 168,4 11-216,-1 0-1,1 1 1,0-1 0,-1 1 0,1-1-1,0 0 1,0 1 0,0-1 0,0 0 0,0 1-1,0-1 1,0 0 0,0 1 0,0-1-1,0 0 1,0 1 0,0-1 0,0 0 0,0 1-1,1-1 1,-1 1 0,0-1 0,0 0-1,1 1 1,-1-1 0,0 1 0,1-1-1,-1 1 1,1-1 0,-1 1 0,1-1 0,-1 1-1,1-1 1,-1 1 0,1 0 0,-1-1-1,1 1 1,0 0 0,-1-1 0,1 1 0,-1 0-1,1 0 1,0 0 0,-1-1 0,1 1-1,0 0 1,-1 0 0,1 0 0,0 0-1,-1 0 1,1 0 0,0 1 0,-1-1 0,2 0-1,50 13-4248,-24-5 575,7-2-2105,3-3-2867</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26.595"/>
    </inkml:context>
    <inkml:brush xml:id="br0">
      <inkml:brushProperty name="width" value="0.025" units="cm"/>
      <inkml:brushProperty name="height" value="0.025" units="cm"/>
    </inkml:brush>
  </inkml:definitions>
  <inkml:trace contextRef="#ctx0" brushRef="#br0">138 403 11627,'0'0'14414,"-9"-2"-13907,6 2-484,0-1 0,0 1 0,0 0 0,-1 0 0,1 0 0,0 0 0,0 0 0,0 1 1,0-1-1,0 1 0,0 0 0,0 0 0,0 0 0,0 1 0,-3 1 0,1 0 52,1 1-1,-1 0 1,1 0 0,0 0-1,1 0 1,-1 1 0,1 0-1,-1-1 1,-3 10 0,7-13-63,-26 52 996,24-50-964,1 0-1,0 0 1,0 0-1,0 0 1,1 0 0,-1 0-1,1 0 1,-1 0-1,1 0 1,0 0 0,0 0-1,0 0 1,1 0-1,-1 0 1,1 0 0,1 5-1,-1-7-40,0 0-1,0 0 1,1 0 0,-1 0-1,0-1 1,1 1-1,-1 0 1,0 0 0,1-1-1,-1 1 1,1-1-1,-1 1 1,1-1 0,-1 0-1,1 0 1,-1 0-1,1 1 1,0-1 0,-1-1-1,1 1 1,-1 0-1,1 0 1,-1 0 0,1-1-1,-1 1 1,1-1-1,-1 1 1,1-1 0,-1 0-1,0 0 1,2-1 0,43-26 73,-23 8-255,-1-2-1,-1 0 1,-1-1-1,-2-1 1,0-1-1,-1-1 1,17-36-1,-45 83-259,1-4 589,2 0-1,0 0 1,0 1 0,2 0 0,-7 33-1,12-48-67,1 0 1,-1 1-1,1-1 0,0 1 0,0-1 0,0 0 0,1 1 0,-1-1 0,1 1 0,0-1 0,0 0 0,0 0 0,0 1 0,0-1 0,3 4 0,-2-6-72,-1 1 0,1-1-1,0 0 1,-1 0 0,1 0-1,0 0 1,0 0 0,0 0-1,0 0 1,0 0 0,0-1-1,0 1 1,0-1 0,0 0-1,0 1 1,1-1 0,-1 0-1,0 0 1,0 0 0,0-1-1,0 1 1,0 0 0,0-1-1,0 0 1,4-1 0,4-2 1,0 0 0,-1 0 1,0-1-1,0-1 0,0 1 1,-1-1-1,1-1 0,-1 0 1,-1 0-1,8-8 0,67-87-280,-79 97 243,25-33 0,-3-2-1,22-43 1,-38 65 47,-1 0-1,-1-1 1,0 0-1,-1 0 1,-2 0-1,0-1 1,2-27-1,-6 46-16,1 0 0,-1-1 0,0 1-1,0 0 1,0-1 0,0 1 0,0 0 0,-1-1-1,1 1 1,0 0 0,-1-1 0,1 1 0,-1 0 0,1 0-1,-1-1 1,1 1 0,-1 0 0,0 0 0,-1-2-1,1 3-1,0-1-1,0 1 1,1 0-1,-1 0 1,0-1-1,0 1 1,0 0-1,0 0 1,0 0-1,0 0 1,1 0-1,-1 0 1,0 0-1,0 0 1,0 0-1,0 1 1,0-1-1,0 0 1,1 0-1,-1 1 1,0-1-1,0 1 1,-5 2 4,0 1 0,1-1 1,0 1-1,0 0 0,0 0 1,-8 10-1,-10 15 313,1 1-1,1 1 1,-29 58-1,43-73-204,0 0 0,0 0 0,2 1-1,0-1 1,1 1 0,0 1-1,2-1 1,0 0 0,1 1-1,1 21 1,1-35-218,0 0 0,0 0 0,0 0-1,0 0 1,1 0 0,-1 0 0,1 0 0,0 0 0,0 0-1,1-1 1,-1 1 0,1-1 0,0 1 0,-1-1 0,2 0 0,-1 0-1,0-1 1,0 1 0,1-1 0,0 1 0,-1-1 0,1 0 0,0-1-1,7 4 1,-2-3-706,0 1 0,-1-1 0,1-1-1,0 0 1,0 0 0,0 0 0,0-1 0,-1-1-1,1 1 1,0-1 0,10-3 0,18-12-18222</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27.237"/>
    </inkml:context>
    <inkml:brush xml:id="br0">
      <inkml:brushProperty name="width" value="0.025" units="cm"/>
      <inkml:brushProperty name="height" value="0.025" units="cm"/>
    </inkml:brush>
  </inkml:definitions>
  <inkml:trace contextRef="#ctx0" brushRef="#br0">67 36 10474,'0'0'2477,"-9"-6"683,0 0-2114,7 3-687,-1 1 0,0 0 0,0-1 0,0 1 0,0 1 0,0-1 0,-1 0 0,1 1 0,-1 0-1,1-1 1,-1 1 0,-5 0 0,7 5 2313,14 19-2082,10 3-4,1-1 1,0-2-1,2 0 0,1-2 1,51 34-1,156 75 732,-223-126-1269,312 175 285,-273-147-303,-1 2 1,-2 2-1,-1 2 0,50 56 1,-54-49 5,122 126 36,-140-151-12,1 0 1,0-2 0,2-1 0,0-1-1,47 21 1,-13-7 232,-39-19-410,1-1 0,32 12 1,-32-20-2761,-21-2 2493,-1 0 0,0 0 0,1 0-1,-1 0 1,1 0 0,-1 0-1,1-1 1,-1 1 0,1 0 0,-1 0-1,0 0 1,1-1 0,-1 1-1,1 0 1,-1-1 0,0 1 0,1 0-1,-1-1 1,0 1 0,0 0-1,1-1 1,-1 1 0,0-1-1,0 1 1,1 0 0,-1-1 0,0 0-1,2-13-13245</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27.641"/>
    </inkml:context>
    <inkml:brush xml:id="br0">
      <inkml:brushProperty name="width" value="0.025" units="cm"/>
      <inkml:brushProperty name="height" value="0.025" units="cm"/>
    </inkml:brush>
  </inkml:definitions>
  <inkml:trace contextRef="#ctx0" brushRef="#br0">8 1 15246,'0'0'11062,"10"3"-9845,73 27 1387,85 33-1757,-145-53-927,1 2 1,-2 0-1,0 2 1,38 30-1,-53-37 118,-1-1 0,0 1 0,0 1-1,-1-1 1,0 1 0,0 0 0,-1 0 0,0 1 0,-1-1-1,1 1 1,-2 0 0,1 0 0,-1 0 0,-1 0-1,0 0 1,1 17 0,-2-17 45,0-1-1,-1 1 1,0 0-1,0-1 1,-1 1 0,0 0-1,0-1 1,-1 0 0,0 0-1,-1 0 1,0 0 0,0 0-1,0-1 1,-1 1-1,0-1 1,-1 0 0,-10 10-1,-4-2-83,0-2-1,-1 0 0,0-1 0,0-1 0,-1-2 1,-1 0-1,0-1 0,0-1 0,-1-1 0,1-1 1,-1-1-1,0-2 0,-1 0 0,-30-2 1,52 0-189,1 0 1,0 0 0,0 0-1,0-1 1,-1 1 0,1-1-1,0 1 1,0-1-1,0 0 1,0 0 0,0 0-1,0 0 1,0 0 0,0 0-1,0 0 1,-2-4 0,-8-20-9725,8-1-8194</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28.308"/>
    </inkml:context>
    <inkml:brush xml:id="br0">
      <inkml:brushProperty name="width" value="0.025" units="cm"/>
      <inkml:brushProperty name="height" value="0.025" units="cm"/>
    </inkml:brush>
  </inkml:definitions>
  <inkml:trace contextRef="#ctx0" brushRef="#br0">0 0 16207</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30.679"/>
    </inkml:context>
    <inkml:brush xml:id="br0">
      <inkml:brushProperty name="width" value="0.025" units="cm"/>
      <inkml:brushProperty name="height" value="0.025" units="cm"/>
    </inkml:brush>
  </inkml:definitions>
  <inkml:trace contextRef="#ctx0" brushRef="#br0">287 258 13741,'0'0'8782,"-4"13"-8110,-12 31-84,-2-1 0,-39 68 1,-66 88 2275,80-132-2277,42-64-573,-23 43 127,44-62-1396,35-44-1953,-3-1 0,-3-3 0,71-121 0,-75 97 4204,-6-1 3393,-48 133 6,4-10-3831,-9 43 776,3 0 0,4 1 0,4 127 0,3-200-1357,0 1-15,0 0 0,0 0 0,0 0 0,0-1 0,1 1 0,0 0 0,1 0 0,-1 0 0,1-1 0,0 1 1,0-1-1,1 1 0,3 5 0,-6-39-908,-5 11 942,0 0 0,-1 0 0,-1 1 0,-13-24 0,13 28-67,1-1 0,0 1 0,0-1 0,2 0-1,-1-1 1,2 1 0,-1-1 0,-1-23 0,5 35 49,0-1 1,0 1-1,1-1 1,-1 1 0,1 0-1,-1-1 1,1 1-1,0 0 1,0-1-1,0 1 1,0 0 0,0 0-1,0 0 1,1-1-1,-1 1 1,1 1-1,-1-1 1,1 0 0,2-2-1,1 1 4,-1 0 0,1 0-1,0 0 1,0 1 0,0 0 0,0 0-1,0 0 1,8-1 0,10-1 4,0 1 1,0 1 0,28 1-1,-43 1-2,-3 0 11,1 0 0,0 0 0,0 1 0,0 0-1,-1 0 1,1 1 0,-1-1 0,1 1 0,-1 1 0,1-1 0,-1 1 0,0 0 0,0 0 0,0 0 0,-1 0 0,1 1 0,-1 0 0,0 0 0,0 0 0,0 1 0,-1-1 0,1 1 0,-1 0 0,0 0 0,4 10 0,-2-3 108,-1 0-1,-1 0 1,0 0 0,0 0-1,-1 1 1,-1-1 0,0 1-1,-1-1 1,0 1 0,-1-1-1,-3 15 1,4-24-30,-1 0 1,0 0-1,0 0 1,0 0-1,0 0 1,0 0-1,0-1 1,-1 1-1,-2 3 1,4-6-71,0 1 0,0-1 0,0 0 0,0 0 0,0 0 0,0 0 0,0 0 0,0 0-1,0 0 1,0 0 0,0 0 0,-1 0 0,1 0 0,0 0 0,0 1 0,0-1 0,0 0 0,0 0 0,0 0 0,0 0 0,0 0 0,0 0 0,-1 0 0,1 0 0,0 0 0,0 0 0,0 0 0,0 0-1,0 0 1,0 0 0,0 0 0,0 0 0,-1 0 0,1 0 0,0 0 0,0 0 0,0 0 0,0-1 0,0 1 0,0 0 0,0 0 0,0 0 0,0 0 0,0 0 0,0 0 0,-1 0 0,1 0-1,0 0 1,0 0 0,0 0 0,0 0 0,0-1 0,0 1 0,0 0 0,0 0 0,0 0 0,0 0 0,0 0 0,0 0 0,0 0 0,0 0 0,0-1 0,0 1 0,0 0 0,0 0 0,0 0 0,2-20 197,19-61-104,-11 47-108,-2 0 1,-1-1 0,-1 0-1,0-41 1,-2 56-179,7 31-14,3 5 169,-9-12 27,0-1 0,0 1 0,1-1 0,-1 0 1,1-1-1,-1 1 0,1-1 0,0 0 0,0-1 0,0 1 0,0-1 0,0 0 0,0-1 0,0 1 1,0-1-1,1-1 0,-1 1 0,0-1 0,0 0 0,0 0 0,0-1 0,10-3 0,-4 1 14,-1-1 0,0 0 0,1-1-1,-2 0 1,1-1 0,-1 0 0,0-1-1,0 0 1,-1 0 0,11-13-1,-10 7 6,0 0 0,0 0 0,-2 0 0,13-28 0,-18 34-27,0 0 1,-1 1-1,0-1 0,0 0 0,0 0 1,-1 0-1,0 0 0,-1-1 1,0 1-1,0 0 0,-3-16 0,3 24-8,0-1-1,0 0 0,-1 0 0,1 0 0,0 0 0,-1 1 0,1-1 0,0 0 0,-1 0 0,1 1 0,-1-1 1,1 0-1,-1 1 0,1-1 0,-1 1 0,0-1 0,1 0 0,-1 1 0,0-1 0,1 1 0,-1 0 0,0-1 1,0 1-1,1 0 0,-1-1 0,0 1 0,0 0 0,0 0 0,0-1 0,1 1 0,-1 0 0,0 0 1,0 0-1,0 0 0,0 0 0,1 1 0,-1-1 0,0 0 0,0 0 0,0 0 0,0 1 0,1-1 0,-1 0 1,0 1-1,0-1 0,1 1 0,-1-1 0,0 1 0,1-1 0,-2 1 0,-2 2-19,0 0 0,0 0-1,0 0 1,1 1 0,-1-1-1,1 1 1,-5 6 0,-8 18 103,2 0 1,0 1-1,2 1 1,2 0-1,0 1 1,2 0 0,1 1-1,2-1 1,1 1-1,0 37 1,4-65-43,0 0 1,1 0 0,-1 0 0,1 0 0,0-1 0,0 1 0,0 0 0,0 0 0,1-1-1,-1 1 1,1-1 0,0 1 0,0-1 0,1 0 0,-1 0 0,1 1 0,-1-2-1,1 1 1,0 0 0,0-1 0,0 1 0,0-1 0,1 0 0,-1 0 0,0 0 0,1 0-1,0-1 1,-1 1 0,1-1 0,0 0 0,0 0 0,0-1 0,-1 1 0,1-1-1,0 0 1,0 0 0,0 0 0,0 0 0,0-1 0,0 1 0,0-1 0,0 0-1,-1 0 1,1-1 0,0 1 0,-1-1 0,1 0 0,-1 0 0,1 0 0,-1 0 0,0 0-1,0-1 1,0 0 0,0 1 0,-1-1 0,4-4 0,3-6 9,-1 1 0,0-1 0,-1-1 0,0 0 0,-1 1 0,-1-2 0,0 1 0,-1-1 0,0 0 0,-2 0 0,1 0 0,-2 0 0,0 0 0,-1 0 0,-3-30 0,3 44-40,0 0 0,0 0-1,0 0 1,0 0 0,-1 0 0,1 0-1,0 1 1,0-1 0,-1 0-1,1 0 1,-1 0 0,1 0 0,-1 0-1,1 0 1,-1 1 0,1-1-1,-1 0 1,0 0 0,1 1-1,-1-1 1,0 0 0,0 1 0,0-1-1,1 1 1,-1-1 0,-2 0-1,2 1 2,1 0 0,-1 1-1,0-1 1,0 0 0,0 0-1,0 0 1,1 1 0,-1-1-1,0 0 1,0 1-1,1-1 1,-1 1 0,0-1-1,1 1 1,-1-1 0,0 1-1,1 0 1,-1-1 0,1 1-1,-1 0 1,1-1 0,-1 1-1,1 0 1,-1 0-1,1-1 1,0 1 0,-1 0-1,1 0 1,0 0 0,0 0-1,0 0 1,-3 9 8,0-1 1,1 1-1,0 0 0,1 0 1,0 0-1,1 0 0,0-1 1,0 1-1,1 0 0,4 19 0,-4-25 6,0 0 0,1 0 0,-1-1 0,1 1-1,0 0 1,0-1 0,0 1 0,1-1-1,-1 1 1,1-1 0,0 0 0,0 0 0,0-1-1,0 1 1,0 0 0,1-1 0,-1 0-1,1 0 1,-1 0 0,1 0 0,0-1-1,0 1 1,0-1 0,0 0 0,0 0 0,0 0-1,0-1 1,7 1 0,-2-2 11,1 0 0,0 0 0,0-1 0,0 0 0,-1-1 0,1 0 1,-1 0-1,0-1 0,0-1 0,0 1 0,-1-1 0,1-1 0,-1 1 0,0-2 0,-1 1 0,11-12 0,-13 13-9,1 0-1,-1-1 0,0 0 1,-1 0-1,1 0 0,-1 0 1,0-1-1,-1 0 0,0 0 1,0 0-1,0 0 0,-1 0 1,0-1-1,0 1 0,-1-1 1,0 1-1,0-1 0,-1 1 1,0-1-1,0 0 0,-1 1 1,-2-9-1,3 15-10,0 0 0,0 0 0,-1 0 0,1 0 0,0 1 0,-1-1 0,1 0 0,-1 0 0,0 0 0,1 1 0,-1-1 1,1 0-1,-1 1 0,0-1 0,0 0 0,1 1 0,-1-1 0,0 1 0,0-1 0,0 1 0,1 0 0,-1-1 0,0 1 0,0 0 0,0-1 0,0 1 0,0 0 0,0 0 0,0 0 0,0 0 0,0 0 0,0 0 0,0 0 0,1 0 0,-1 1 0,0-1 0,0 0 0,0 0 1,0 1-1,-1 0 0,-2 0-6,1 1 0,0-1 1,0 1-1,0 0 1,0 0-1,1 0 0,-1 0 1,1 0-1,-1 1 1,-2 2-1,-6 11 100,0 1-1,2-1 1,-15 34 0,21-42-61,0 0 0,0-1 1,1 1-1,0 0 0,1 1 0,0-1 1,0 0-1,1 0 0,0 0 0,0 1 1,3 13-1,-3-20-32,1 0 0,1 0 0,-1 0 0,0 0 0,0 0 0,1-1 0,-1 1 0,1 0 0,-1-1 0,1 1 0,0-1 0,0 0 0,0 0 0,-1 1 0,1-1 0,0-1 0,0 1 0,1 0 0,-1 0 0,0-1 0,0 1 0,0-1 0,0 1 0,1-1 0,-1 0 0,0 0 0,0 0 0,0 0 0,1-1 0,-1 1 0,2-1 0,4 0 0,-1 0 0,0 0 0,0-1 0,1 0 0,-1 0 0,0-1 0,-1 0 0,9-4 0,-1-3-114,-1-1 0,0 0 0,-1-1 0,0-1 1,14-19-1,-19 23 20,-1 0 0,0 0 0,-1 0 0,0-1 0,-1 0 0,1 1 0,-2-2 0,0 1 0,4-19 0,-18 86-643,7-41 891,1 0-1,1-1 1,-1 19-1,3-33-135,0 1-1,0-1 1,0 0-1,0 0 1,1 0-1,-1 1 1,0-1-1,0 0 1,1 0-1,-1 0 1,1 0-1,-1 0 1,1 1-1,0-1 1,-1 0-1,1 0 1,0 0-1,0-1 1,-1 1-1,1 0 1,0 0-1,0 0 1,0-1-1,0 1 1,0 0-1,0-1 1,0 1-1,1-1 1,-1 1-1,0-1 1,0 0-1,0 1 1,0-1-1,1 0 1,-1 0-1,0 0 1,0 0-1,1 0 1,-1 0-1,0 0 1,0 0-1,0 0 1,1-1-1,-1 1 1,2-1-1,3-1 55,1 0-1,0 0 1,-1 0-1,0-1 1,1 0-1,-1 0 1,6-6 0,18-16-45,-1-1 1,-2-2 0,0-1-1,-2-1 1,-2-1 0,0-1-1,-2-1 1,-2 0 0,-1-2-1,19-51 1,-34 78-91,-1 3-4,1 0-1,-1-1 1,-1 1 0,1 0 0,-1-1-1,1 0 1,-1 1 0,-1-1 0,1 1-1,-1-1 1,-1-10 0,0 17 49,-1-1 1,1 0 0,0 1 0,-1-1-1,1 1 1,0-1 0,0 1-1,0 0 1,-1-1 0,1 1 0,0 0-1,0 0 1,0 0 0,0 0-1,0 0 1,1 0 0,-1 0 0,0 0-1,0 0 1,0 2 0,-11 16 46,1 1 1,0-1 0,2 2-1,0-1 1,2 1 0,-9 36-1,8-20 236,2 0-1,2 0 1,-1 46-1,6-73-260,-1-1-1,1 0 1,0 1 0,1-1-1,0 0 1,0 0-1,1 0 1,0 0 0,1-1-1,5 11 1,-6-15-4,-1 0-1,1 0 1,0-1 0,0 1-1,0 0 1,1-1-1,-1 0 1,1 0 0,0 0-1,0 0 1,0 0 0,0-1-1,1 0 1,-1 0 0,1 0-1,-1 0 1,1-1-1,-1 0 1,1 0 0,0 0-1,5 0 1,-9-1-11,0 0 0,0 0 0,0 0 1,-1 0-1,1 0 0,0 0 0,0 0 0,0 0 0,0 0 0,-1-1 1,1 1-1,0 0 0,0-1 0,-1 1 0,1 0 0,0-1 0,0 1 1,-1-1-1,1 1 0,-1-1 0,1 1 0,0-1 0,-1 0 0,1 1 1,-1-1-1,1 0 0,-1 1 0,0-1 0,1-1 0,0-29-755,-3 21 449,-1 0-1,0 1 0,0-1 1,-8-12-1,-19-25-823,-2 2-1,-1 1 1,-50-49-1,58 65 1710,25 28-499,0 0 0,0 0 0,-1 0 1,1 0-1,0-1 0,0 1 0,0 0 1,-1 0-1,1-1 0,0 1 0,0 0 1,0 0-1,0 0 0,-1-1 0,1 1 1,0 0-1,0-1 0,0 1 0,0 0 1,0 0-1,0-1 0,0 1 0,0 0 1,0-1-1,0 1 0,0 0 0,0 0 1,0-1-1,0 1 0,0 0 0,0 0 1,0-1-1,0 1 0,1 0 0,-1 0 1,0-1-1,0 1 0,0 0 1,0 0-1,0-1 0,1 1 0,-1 0 1,0 0-1,0 0 0,1-1 0,-1 1 1,0 0-1,0 0 0,0 0 0,1 0 1,-1 0-1,0-1 0,1 1 0,24-3 1032,32 6-827,-3 6-235,22 2-1089,-26-13-4548,-34-2-707</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31.006"/>
    </inkml:context>
    <inkml:brush xml:id="br0">
      <inkml:brushProperty name="width" value="0.025" units="cm"/>
      <inkml:brushProperty name="height" value="0.025" units="cm"/>
    </inkml:brush>
  </inkml:definitions>
  <inkml:trace contextRef="#ctx0" brushRef="#br0">54 24 19795,'-28'-15'1537,"8"6"769,14 9 1,24 2-3396,3-1-4517</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44.297"/>
    </inkml:context>
    <inkml:brush xml:id="br0">
      <inkml:brushProperty name="width" value="0.025" units="cm"/>
      <inkml:brushProperty name="height" value="0.025" units="cm"/>
    </inkml:brush>
  </inkml:definitions>
  <inkml:trace contextRef="#ctx0" brushRef="#br0">1 1 18097,'0'0'4645,"0"68"-4485,0-32-128,0 2-32,7 1-96,-2 2-33,1-2-31,-6-2-128,0 0-385,0-5-800,0-5-641,0-9-1569,-5-5-2051</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44.642"/>
    </inkml:context>
    <inkml:brush xml:id="br0">
      <inkml:brushProperty name="width" value="0.025" units="cm"/>
      <inkml:brushProperty name="height" value="0.025" units="cm"/>
    </inkml:brush>
  </inkml:definitions>
  <inkml:trace contextRef="#ctx0" brushRef="#br0">5 1 16624,'0'0'1767,"-1"8"80,0 0-1464,-1-1-1,2 1 1,-1 0 0,1 0-1,0 0 1,1 0 0,0-1 0,0 1-1,1 0 1,0-1 0,0 1-1,7 13 1,4 4-75,-4-6 164,0 0 0,2-1 0,0 0 0,1-1 0,1 0 0,0-1 0,27 25 0,-37-39-428,1 1-1,0-1 1,-1 0 0,1 0 0,0 0-1,0-1 1,1 1 0,-1-1-1,0 0 1,0-1 0,1 1 0,-1 0-1,0-1 1,1 0 0,4-1-1,-1 0 102,0-1-1,0 1 0,-1-2 1,1 1-1,-1-1 0,1 0 0,11-7 1,5-6 258,-1-1 1,-1-1 0,30-31-1,-49 47-401,16-17-968,0-1 0,18-25 1,-33 38 437,1 0 0,0 0 0,-1 0 1,-1 0-1,1 0 0,-1-1 1,0 0-1,-1 1 0,0-1 0,0 0 1,1-14-1,-3 10-7634</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46.043"/>
    </inkml:context>
    <inkml:brush xml:id="br0">
      <inkml:brushProperty name="width" value="0.025" units="cm"/>
      <inkml:brushProperty name="height" value="0.025" units="cm"/>
    </inkml:brush>
  </inkml:definitions>
  <inkml:trace contextRef="#ctx0" brushRef="#br0">36 1 18289,'-7'13'1282,"-3"13"-994,1 7 416,2 10 289,5 2-512,2 0 95,0-2-351,0-6-161,2-7 0,6-4-96,2-12-96,3-10-673,-1-4-673,-3-11-351,-3-17-3428,-4-7-5862</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33.247"/>
    </inkml:context>
    <inkml:brush xml:id="br0">
      <inkml:brushProperty name="width" value="0.025" units="cm"/>
      <inkml:brushProperty name="height" value="0.025" units="cm"/>
    </inkml:brush>
  </inkml:definitions>
  <inkml:trace contextRef="#ctx0" brushRef="#br0">66 75 16047,'0'0'13811,"10"4"-12829,-3-2-884,0 0-1,0-1 1,0 1 0,0-2-1,0 1 1,0-1 0,1 0-1,-1 0 1,9-2 0,-11 1-74,0 0 1,-1 0 0,1 0-1,0-1 1,-1 0-1,1 0 1,-1 0 0,1 0-1,-1-1 1,0 0 0,0 0-1,0 0 1,0 0-1,-1 0 1,1-1 0,-1 0-1,5-6 1,-8 9-23,1 1 1,-1-1 0,1 0-1,-1 1 1,1-1-1,-1 0 1,1 0-1,-1 1 1,0-1-1,0 0 1,1 0 0,-1 0-1,0 0 1,0 1-1,0-1 1,0 0-1,0 0 1,0 0-1,0 0 1,0 0 0,0 1-1,0-1 1,-1 0-1,1 0 1,0 0-1,0 1 1,-1-1-1,0-1 1,0 1-7,0 0 0,0 0 0,0 0-1,-1 1 1,1-1 0,0 0 0,-1 0 0,1 1 0,-1-1 0,1 1-1,-1 0 1,1-1 0,-1 1 0,-1 0 0,-5-1-12,0 1 1,0 0 0,0 1-1,0-1 1,-9 3 0,7 1-3,0-1 1,0 2-1,1-1 1,-1 1-1,1 1 1,0 0-1,0 0 0,-15 15 1,18-16 12,1 0 0,-1 1 0,1 0-1,1 0 1,-1 0 0,1 0 0,0 1 0,0-1 0,1 1 0,0 0 0,0 0-1,1 1 1,-3 9 0,5-15-25,0-1 1,0 1-1,1 0 0,-1 0 0,0-1 1,0 1-1,1 0 0,-1-1 0,1 1 0,0 0 1,-1-1-1,1 1 0,0-1 0,0 1 1,0-1-1,0 0 0,0 1 0,0-1 0,0 0 1,1 0-1,-1 0 0,0 0 0,1 0 1,-1 0-1,1 0 0,-1 0 0,1 0 0,-1-1 1,1 1-1,0 0 0,-1-1 0,1 0 1,0 1-1,-1-1 0,1 0 0,3 0 0,8 1-876,0 0-1,0-1 0,22-2 1,-31 2 472,41-9-4611,2-9-3213</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46.401"/>
    </inkml:context>
    <inkml:brush xml:id="br0">
      <inkml:brushProperty name="width" value="0.025" units="cm"/>
      <inkml:brushProperty name="height" value="0.025" units="cm"/>
    </inkml:brush>
  </inkml:definitions>
  <inkml:trace contextRef="#ctx0" brushRef="#br0">1 1 16496,'0'0'10441,"56"48"-8583,-23-38-929,3-3-320,3-2-257,0-5-160,-3 0-96,-3 0-288,-8 0-705,-7 0-1185,-10 0-1954</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46.761"/>
    </inkml:context>
    <inkml:brush xml:id="br0">
      <inkml:brushProperty name="width" value="0.025" units="cm"/>
      <inkml:brushProperty name="height" value="0.025" units="cm"/>
    </inkml:brush>
  </inkml:definitions>
  <inkml:trace contextRef="#ctx0" brushRef="#br0">0 0 15919,'0'0'8584,"68"29"-7078,-29-29-513,4-8-769,0 1-192,-6 2-769,-10 2-1601,-11 3-2339,-11 0-543</inkml:trace>
  <inkml:trace contextRef="#ctx0" brushRef="#br0" timeOffset="0.99">135 104 5029,'0'0'8135,"-54"54"-4675,35-30-610,5 0-223,10-6-673,4-5-641,4-5-512,17-5-385,6-3-224,6 0-128,5-11-480,0-5-1538,-4-3-1441,-5-2-1986,-6 0-4164</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47.480"/>
    </inkml:context>
    <inkml:brush xml:id="br0">
      <inkml:brushProperty name="width" value="0.025" units="cm"/>
      <inkml:brushProperty name="height" value="0.025" units="cm"/>
    </inkml:brush>
  </inkml:definitions>
  <inkml:trace contextRef="#ctx0" brushRef="#br0">18 303 14189,'0'0'1340,"-3"8"860,2-5-2161,-11 38 3310,11-40-3273,1 0-1,0 0 0,0 0 0,-1 0 0,1 0 0,0 0 1,0 0-1,0 0 0,0 0 0,0 0 0,1 0 0,-1 0 0,0 0 1,0 0-1,1 0 0,-1 0 0,1 0 0,-1 0 0,1 0 1,-1 0-1,1 0 0,-1 0 0,1 0 0,0-1 0,0 1 1,-1 0-1,1 0 0,0-1 0,0 1 0,0-1 0,0 1 0,0-1 1,0 1-1,-1-1 0,1 1 0,0-1 0,0 0 0,0 0 1,1 1-1,0-1 0,8-1-86,0 1 1,0-2-1,0 1 1,-1-1-1,1-1 1,-1 0-1,1 0 1,-1-1-1,0 0 1,0-1-1,-1 1 1,0-2-1,1 1 1,7-8-1,40-23-34,-55 36 83,-1-1-1,1 0 1,0 1 0,0-1-1,-1 1 1,1-1 0,0 1-1,0-1 1,0 1 0,0-1-1,0 1 1,0 0 0,0-1-1,0 1 1,0 0 0,-1 0-1,1 0 1,0 0 0,0 0-1,0 0 1,0 0 0,0 0-1,0 0 1,0 1 0,0-1-1,0 0 1,0 0 0,0 1-1,0-1 1,0 1 0,0-1-1,-1 1 1,1-1 0,0 1-1,1 1 1,-1 1 152,0 1 0,0 0 0,0-1 0,-1 1 1,1-1-1,-1 1 0,0 0 0,0 5 0,4 34 1324,-4-41-1480,0-1 0,1 0 0,-1 0 0,1 1 0,-1-1 0,1 0 0,0 0 0,0 0 0,0 0-1,-1 0 1,1 0 0,0 0 0,0 0 0,0 0 0,0 0 0,1 0 0,-1 0 0,0-1 0,0 1-1,0-1 1,1 1 0,-1-1 0,0 1 0,1-1 0,-1 0 0,0 1 0,3-1 0,1 0-68,0-1 1,0 0 0,0 0 0,0 0 0,0 0-1,0-1 1,0 0 0,0 0 0,-1 0 0,1 0-1,-1-1 1,1 0 0,-1 0 0,0 0 0,0 0-1,-1-1 1,1 0 0,0 0 0,-1 0 0,0 0-1,3-6 1,7-9-1215,-1-1 0,-1 0 0,13-32 0,33-107-11693,-41 90 12450,-21 78 10469,-23 58-7501,18-30-1450,1 0-1,2 0 1,1 1 0,3 0 0,1 68-1,10-58-945,-8-47-77,0 1 1,1-1 0,-1 1 0,1-1-1,-1 0 1,1 1 0,0-1 0,-1 1-1,1-1 1,0 0 0,0 0 0,0 1-1,0-1 1,0 0 0,0 0-1,1 0 1,-1 0 0,0 0 0,0 0-1,1-1 1,-1 1 0,1 0 0,-1-1-1,0 1 1,1-1 0,2 1 0,-3-1 19,0 0 1,0-1-1,0 1 1,0-1-1,-1 1 1,1-1-1,0 0 1,0 1-1,-1-1 1,1 0-1,0 1 1,-1-1-1,1 0 1,0 0-1,-1 0 1,1 1-1,-1-1 1,0 0-1,1 0 1,-1 0-1,0 0 1,1 0-1,-1 0 1,0 0-1,0 0 1,0 0-1,0-1 0,4-34 648,-4 30-508,1 2-91,1-94 671,-2 91-730,-1 0-1,1 0 0,-2 1 0,1-1 1,-1 0-1,0 0 0,0 1 1,-1 0-1,0-1 0,0 1 1,-7-10-1,-1 7-504,26 17-545,13-3-1258,0-1-1,0-2 0,0 0 0,41-4 1,-63 2 2156,0-1-28,-1 1 1,0-1-1,0 0 0,0 0 0,1 0 0,-1-1 0,8-4 1,7-10 1435,-19 15-903,0 0-1,0-1 1,0 1 0,-1-1-1,1 1 1,0-1 0,-1 1-1,1-1 1,-1 1-1,0-1 1,0 0 0,1 1-1,-1-3 1,-1 3-231,1 1 1,-1-1-1,1 0 1,-1 0-1,0 1 0,1-1 1,-1 0-1,0 1 1,0-1-1,1 0 0,-1 1 1,0-1-1,0 1 1,0 0-1,0-1 0,0 1 1,1 0-1,-1-1 1,0 1-1,0 0 0,0 0 1,0 0-1,0 0 1,0 0-1,0 0 0,0 0 1,0 0-1,0 0 1,0 0-1,-2 1 0,-32 6-56,32-5-12,0 0-1,-1 0 1,1 0-1,0 0 0,1 0 1,-1 1-1,0-1 1,1 1-1,-1 0 1,1-1-1,0 1 1,0 0-1,0 1 1,0-1-1,1 0 1,-1 0-1,-1 6 1,3-7-87,-1 0 1,1 0 0,0 0-1,0 0 1,0 0-1,0-1 1,0 1 0,1 0-1,-1 0 1,1 0-1,-1 0 1,1-1 0,-1 1-1,1 0 1,0 0 0,0-1-1,0 1 1,0-1-1,0 1 1,0-1 0,1 1-1,-1-1 1,0 1-1,1-1 1,-1 0 0,1 0-1,-1 0 1,1 0 0,0 0-1,-1 0 1,1 0-1,0-1 1,0 1 0,2 0-1,9 2-410,0 0 0,0-1 0,21 2 0,-26-4 371,1 0-1,-1 0 1,0 1-1,0 1 1,0-1-1,-1 1 1,1 1-1,0-1 1,-1 1-1,1 1 1,13 7-1,-20-10 66,-1 0-1,1-1 1,0 1-1,0 0 1,0 0 0,0 0-1,-1 0 1,1 0-1,0 0 1,-1 0-1,1 0 1,-1 0 0,1 0-1,-1 0 1,0 1-1,1-1 1,-1 0-1,0 0 1,0 0 0,0 0-1,0 1 1,0-1-1,0 0 1,0 0 0,0 0-1,-1 2 1,0-1 90,0 1 1,0 0 0,-1-1-1,1 0 1,-1 1 0,0-1-1,1 0 1,-1 0-1,0 0 1,-4 3 0,-3 2 200,0 0 1,0-1-1,-1-1 1,-15 7-1,23-10-358,0-1 0,0 0 0,0-1 0,-1 1 0,1 0 0,0-1-1,0 1 1,-1-1 0,1 0 0,0 1 0,-1-1 0,1 0 0,0 0 0,0-1 0,-1 1 0,1-1 0,-3 0 0,3 0-340,1 0 0,0-1 0,-1 1 0,1 0 0,0-1 0,0 1 0,0-1 0,0 1 0,0-1 0,0 0 0,1 1 0,-1-1 0,0 0 0,1 1 0,-1-1 0,1 0 0,0 0 0,0 0 0,0 1 0,0-1 0,0-3 0,-1-28-7699</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48.491"/>
    </inkml:context>
    <inkml:brush xml:id="br0">
      <inkml:brushProperty name="width" value="0.025" units="cm"/>
      <inkml:brushProperty name="height" value="0.025" units="cm"/>
    </inkml:brush>
  </inkml:definitions>
  <inkml:trace contextRef="#ctx0" brushRef="#br0">1 1 17008,'0'0'1799,"0"12"534,4 246 5621,-3-246-7806,1 0-1,1 0 1,5 17-1,-8-26-125,1-1-1,0 1 0,-1-1 1,1 1-1,0-1 1,1 1-1,-1-1 1,0 0-1,1 1 1,-1-1-1,1 0 1,-1 0-1,1 0 1,0 0-1,0-1 1,0 1-1,0 0 1,1-1-1,-1 1 0,0-1 1,0 0-1,4 1 1,-5-2-10,1 0 0,0-1 1,-1 1-1,1-1 0,-1 1 0,1-1 1,-1 0-1,1 0 0,-1 0 0,1 0 1,-1 0-1,0 0 0,0 0 0,1 0 1,-1 0-1,0 0 0,0-1 0,0 1 1,0 0-1,0-1 0,-1 1 0,1-1 1,0 1-1,-1-1 0,1 0 0,-1 1 1,1-1-1,-1 1 0,0-1 0,0 0 1,0 1-1,0-4 0,4-62-183,-4 60 103,-2-11-328,-1 19-10,3 1 402,0 0-1,0-1 1,0 1-1,0-1 1,1 1 0,-1-1-1,0 1 1,1 0 0,-1-1-1,1 1 1,-1-1 0,1 1-1,0-1 1,0 0 0,-1 1-1,1-1 1,1 2 0,4 2 21,0 0 1,1 0-1,-1 0 1,1-1-1,0 0 1,0-1-1,0 1 1,0-1-1,0 0 1,1-1-1,0 0 1,-1 0-1,1-1 1,0 0-1,0 0 1,0-1-1,0 0 1,0 0-1,-1-1 1,17-3-1,-16 3-28,0 0 0,0-1 0,0 0 0,0-1 1,-1 0-1,1 0 0,-1-1 0,0 0 0,0 0 0,0 0 0,0-1 0,-1 0 0,1-1 1,-2 1-1,1-1 0,0 0 0,-1-1 0,0 1 0,-1-1 0,5-8 0,-5 4 11,-1 0 0,0-1-1,-1 1 1,0 0 0,-1-1-1,0 0 1,-1-19 0,-1 26-13,1 0-1,-1-1 1,0 1 0,0 0 0,-1 0 0,0 0 0,0 0 0,-4-7 0,5 10-5,0 0 0,0 0 0,-1 0 0,1 1 0,-1-1 0,1 0 0,-1 1 0,0-1 1,0 1-1,0 0 0,1 0 0,-1 0 0,0 0 0,0 0 0,-1 0 0,1 0 0,0 1 1,0-1-1,0 1 0,-4-1 0,3 1 28,-1 1-1,0 0 1,0 0 0,0 0-1,1 0 1,-1 1 0,0 0 0,1-1-1,-1 1 1,1 0 0,0 1-1,0-1 1,0 1 0,0-1-1,0 1 1,0 0 0,1 0 0,-1 0-1,1 0 1,0 0 0,0 1-1,-2 4 1,-2 2 242,1 0 0,0 0-1,1 0 1,0 1 0,1-1-1,0 1 1,-1 11 0,3-20-221,1 1 0,0-1 0,0 0 1,0 0-1,0 0 0,0 0 0,0 1 1,1-1-1,-1 0 0,1 0 1,0 0-1,-1 0 0,1 0 0,0 0 1,0 0-1,0 0 0,1 0 0,-1 0 1,0-1-1,1 1 0,-1 0 0,3 1 1,-1-1-16,1 0 0,-1 0 0,1 0 1,-1-1-1,1 1 0,-1-1 1,1 0-1,0 0 0,0-1 0,0 1 1,-1-1-1,5 0 0,2 0-76,0 0-1,0-1 1,-1 0-1,1-1 1,0 0-1,-1-1 1,0 0-1,1 0 1,14-8-1,-10 1-119,-1-1 0,0 0 0,-1 0 0,17-21 0,-4 5-879,-25 27 1042,0 0 0,0 1 0,0-1 0,-1 0 0,1 0 0,0 0 0,1 0 0,-1 0-1,0 0 1,0 0 0,0 0 0,0 0 0,0 0 0,0 0 0,0 1 0,0-1 0,0 0 0,0 0 0,0 0 0,0 0 0,0 0 0,0 0-1,0 0 1,0 0 0,0 0 0,0 0 0,0 0 0,0 0 0,0 0 0,1 0 0,-1 0 0,0 1 0,0-1 0,0 0 0,0 0 0,0 0 0,0 0-1,0 0 1,0 0 0,0 0 0,0 0 0,1 0 0,-1 0 0,0 0 0,0 0 0,0 0 0,0 0 0,0 0 0,0 0 0,0 0 0,0-1-1,0 1 1,0 0 0,0 0 0,1 0 0,-1 0 0,0 0 0,0 0 0,0 0 0,0 0 0,0 0 0,0 0 0,0 0 0,0 0 0,0 0-1,0 0 1,0-1 0,-1 15-153,-7 25 1153,5-24-651,2-12-226,1 0 0,-1 1 0,1-1 0,-1 0 0,1 1 0,0-1 0,0 1 0,1-1 0,-1 0 0,1 1 0,0-1 0,-1 0 0,2 0 0,-1 1 0,0-1 0,1 0 0,1 3 0,-1-3-86,1-1 0,-1 0 1,1 0-1,0 0 0,-1 0 1,1-1-1,0 1 1,0-1-1,0 0 0,0 1 1,0-1-1,0-1 0,1 1 1,-1 0-1,0-1 1,0 1-1,7-1 0,2 0-99,1-1-1,-1 1 0,0-2 0,0 0 1,0 0-1,0-1 0,0 0 0,-1-1 1,13-6-1,8-7-1017,52-35-1,-66 39 700,-16 12 368,0-1 0,-1 1 0,1 0-1,0-1 1,0 1 0,0 0-1,0 0 1,0 0 0,1 0 0,-1 0-1,0 1 1,0-1 0,0 1-1,1-1 1,-1 1 0,0 0 0,1 0-1,-1 0 1,4 1 0,-3 1 90,-1-1 0,0 2 0,0-1 0,0 0 0,0 0 0,0 1 0,0-1 0,0 1 0,-1-1 0,1 1 0,-1 0 0,0 0 0,2 3 0,2 3-133,1 0 0,0 0 0,0-1 0,1 0-1,0-1 1,1 1 0,0-1 0,0-1 0,0 0-1,16 9 1,-14-9-608,-1 1-1,1-1 0,-1 2 1,0-1-1,-1 1 0,0 0 1,0 1-1,12 17 0,-15-14 677,0-1 0,-1 1 0,0 0-1,0 0 1,-2 0 0,1 1 0,0 19 0,-1-3 574,-2 1 0,-4 31 0,3-57-343,1 0 0,-1 0 0,0 0 1,0 0-1,0 0 0,-1-1 0,1 1 0,-1 0 0,0 0 1,0-1-1,-5 7 0,7-9-167,-1-1 0,1 0 0,0 1 0,-1-1 0,1 1 1,-1-1-1,1 0 0,-1 1 0,0-1 0,1 0 0,-1 0 0,1 1 0,-1-1 1,0 0-1,1 0 0,-1 0 0,1 0 0,-1 0 0,0 0 0,1 0 0,-1 0 1,1 0-1,-1 0 0,0 0 0,1 0 0,-1 0 0,1-1 0,-2 1 0,0-1 5,1-1-1,-1 1 1,0-1-1,1 1 1,0-1-1,-1 0 1,1 0-1,0 1 1,0-1-1,0 0 1,0 0-1,0 0 0,-1-3 1,-8-21 90,0 0-1,2-1 1,0 0 0,2-1 0,1 0-1,2 0 1,0 0 0,2 0 0,3-34-1,-1 59-132,0-1 0,0 1 0,0-1 0,0 1 0,1 0 0,-1-1 0,1 1 0,0 0 0,0 0 0,0 0 0,1 1 0,-1-1 0,1 0 0,-1 1 0,1 0 0,5-4 0,57-29-1951,-21 13-5844,-9-1-5967</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49.396"/>
    </inkml:context>
    <inkml:brush xml:id="br0">
      <inkml:brushProperty name="width" value="0.025" units="cm"/>
      <inkml:brushProperty name="height" value="0.025" units="cm"/>
    </inkml:brush>
  </inkml:definitions>
  <inkml:trace contextRef="#ctx0" brushRef="#br0">1 90 18193,'15'-14'844,"39"-31"3332,-50 42-3897,0 0 0,0 1-1,1 0 1,-1-1 0,1 2 0,0-1 0,-1 0-1,1 1 1,0 0 0,0 0 0,8 0-1,-13 1-256,1 0 0,-1 1 0,1-1 0,-1 0 0,1 1 0,-1-1 0,1 1 0,-1-1 0,0 0 0,1 1 0,-1-1 0,1 1 0,-1-1 0,0 1 0,0-1 0,1 1 0,-1 0 0,0-1 0,0 1 0,0-1 0,1 1 0,-1-1 0,0 1 0,0 0 0,0-1 0,0 1 0,0 0 0,0-1 0,0 1 0,-1 27 429,1-20-211,-2 33 74,1-28 20,0 0 1,0 0 0,2 0 0,-1 0-1,5 18 1,-5-28-287,1 0 0,0 0 0,0-1 0,0 1 0,1 0 0,-1-1 0,1 1 0,-1-1 0,1 1 1,0-1-1,0 0 0,0 0 0,0 0 0,0 0 0,0 0 0,1 0 0,-1-1 0,1 1 0,-1-1 0,1 0 0,-1 1 0,1-1 0,0 0 0,0-1 0,0 1 0,-1 0 0,1-1 0,0 0 1,4 1-1,3-1 28,1-1 1,-1 1-1,1-2 1,-1 1 0,0-2-1,1 1 1,-1-1 0,-1-1-1,1 0 1,0 0-1,-1-1 1,0 0 0,0-1-1,9-7 1,-11 8-121,0 0-1,-1-1 1,0 1 0,0-2-1,-1 1 1,1 0 0,-1-1 0,-1 0-1,1-1 1,-1 1 0,0-1 0,-1 1-1,0-1 1,0 0 0,-1 0 0,0 0-1,2-17 1,-4 22-90,0 1 1,0 0-1,0 0 1,0 0-1,-1-1 0,1 1 1,-1 0-1,1 0 1,-1 0-1,0 0 1,0 0-1,0 0 0,0 0 1,0 0-1,0 0 1,0 0-1,-1 1 0,1-1 1,-1 0-1,1 1 1,-1 0-1,0-1 0,0 1 1,1 0-1,-1 0 1,0-1-1,0 2 1,0-1-1,0 0 0,0 0 1,0 1-1,-1-1 1,1 1-1,0-1 0,0 1 1,0 0-1,-1 0 1,1 0-1,0 0 0,0 0 1,-4 2-1,5-2 65,1 0 0,-1 0-1,0 0 1,1 0 0,-1 0 0,1 0-1,-1 0 1,0 1 0,1-1-1,-1 0 1,1 0 0,-1 1 0,1-1-1,-1 0 1,1 1 0,-1-1-1,1 0 1,0 1 0,-1-1 0,1 1-1,-1-1 1,1 1 0,0-1-1,-1 1 1,1-1 0,0 1-1,0-1 1,-1 1 0,1-1 0,0 1-1,0 0 1,0-1 0,0 1-1,0-1 1,0 1 0,0 0 0,0-1-1,0 1 1,0 0 0,0 1-103,1-1-1,-1 1 1,0 0 0,1-1 0,-1 0 0,1 1 0,0-1 0,-1 1 0,1-1 0,0 0 0,0 1-1,0-1 1,0 0 0,0 0 0,1 1 0,5 2-497,-1 0-1,1-1 0,-1 0 1,1-1-1,0 1 1,0-1-1,0-1 1,0 1-1,0-1 1,0 0-1,1-1 1,13 0-1,-12-1 536,-1 0-1,0 0 0,0 0 1,16-6-1,-20 5 826,0 1-1,0-1 1,0 0-1,0-1 1,0 1-1,0-1 1,-1 1-1,1-1 1,3-5-1,3-14 5529,-13 19-2310,-4 14-3120,6-8-720,0-1-1,0 1 0,0-1 0,0 1 0,0 0 0,0-1 0,1 1 1,-1 0-1,1 0 0,0-1 0,0 1 0,0 0 0,0 0 0,0 0 1,1-1-1,-1 1 0,1 0 0,1 2 0,-1-3-27,0 0 0,1 0 0,-1 0 0,1 0-1,0 0 1,-1 0 0,1 0 0,0-1 0,0 1 0,0-1-1,0 0 1,0 1 0,1-1 0,-1 0 0,0 0 0,4 0-1,9 3 30,0-1-1,0-1 0,0-1 1,1 0-1,18-2 1,-23 1-47,4-1-7,1-1 0,-1-1-1,28-8 1,-30 7 1,0 1 0,-1 0 0,2 0 1,-1 2-1,18-1 0,-30 2-6,-1 1 0,1-1 0,-1 0 0,1 1 0,-1 0 0,1-1 0,-1 1 0,0-1 0,1 1 0,-1-1 0,0 1 0,0 0 0,1-1 0,-1 1 0,0 0 0,0-1 0,0 1 0,0-1 0,0 1 0,0 0 0,0-1 0,0 1 0,0 0 0,0-1 0,0 1 0,0 0 0,-1 0 0,-3 29 414,2-20-320,2-9-105,1-1 0,-1 1 0,0 0 0,0-1 0,0 1 0,1 0 0,-1 0 0,0-1 0,0 1 0,1-1 0,-1 1 0,1 0 0,-1-1 0,1 1 0,-1-1 0,1 1 0,-1-1 0,1 1 0,-1-1 0,1 1 0,0-1 0,-1 0 0,1 1 0,0-1 0,-1 0 0,2 1 0,28 4 0,29-8 0,66-27-6417,-110 28-555</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50.039"/>
    </inkml:context>
    <inkml:brush xml:id="br0">
      <inkml:brushProperty name="width" value="0.025" units="cm"/>
      <inkml:brushProperty name="height" value="0.025" units="cm"/>
    </inkml:brush>
  </inkml:definitions>
  <inkml:trace contextRef="#ctx0" brushRef="#br0">0 0 17232,'2'4'114,"-1"0"0,-1 0 0,1 0 0,0 0 0,-1 0 0,0 0 0,0 0 0,0 0 0,-1 5 0,1-2 145,0 246 5603,0-249-5684,0 0 0,0 0 0,0 0 1,1 0-1,-1 0 0,1 0 0,0 0 1,0 0-1,0 0 0,1-1 0,0 1 1,2 4-1,-3-7-104,1 1 0,-1-1 0,1 1 0,0-1 0,-1 0 0,1 1 0,0-1 0,0 0 0,0 0 0,0-1 0,0 1 0,0 0 1,1-1-1,-1 1 0,0-1 0,0 1 0,0-1 0,1 0 0,-1 0 0,0 0 0,0 0 0,0-1 0,4 0 0,5-1 84,-1-1 1,1-1-1,-1 1 0,1-2 0,-1 0 1,0 0-1,-1 0 0,1-1 1,-1-1-1,-1 0 0,1 0 1,-1 0-1,9-11 0,5-7-33,0-1 1,-2-1-1,18-33 0,19-65 180,-51 109-3327,-39 64-5151,10-18 443</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50.379"/>
    </inkml:context>
    <inkml:brush xml:id="br0">
      <inkml:brushProperty name="width" value="0.025" units="cm"/>
      <inkml:brushProperty name="height" value="0.025" units="cm"/>
    </inkml:brush>
  </inkml:definitions>
  <inkml:trace contextRef="#ctx0" brushRef="#br0">1 1 15022,'0'0'3075,"58"40"-1345,-33-29-1474,4-2-224,4-2-160,3-2-1506,0-5-1088,5-3-1218,-2-15-4164</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50.707"/>
    </inkml:context>
    <inkml:brush xml:id="br0">
      <inkml:brushProperty name="width" value="0.025" units="cm"/>
      <inkml:brushProperty name="height" value="0.025" units="cm"/>
    </inkml:brush>
  </inkml:definitions>
  <inkml:trace contextRef="#ctx0" brushRef="#br0">152 0 14253,'0'0'219,"-11"7"753,-2 3-522,0 0 1,1 0 0,0 1-1,1 1 1,-12 15-1,16-18 80,0 0-1,1 1 0,0 0 1,0 0-1,1 0 0,1 1 1,0-1-1,0 1 0,-3 19 1,7-29-507,-1 0 1,1 0-1,0 0 1,0 0-1,0-1 0,0 1 1,0 0-1,0 0 1,0 0-1,1 0 1,-1 0-1,0 0 1,0 0-1,1 0 0,-1-1 1,1 1-1,-1 0 1,0 0-1,1 0 1,0-1-1,-1 1 1,1 0-1,-1 0 0,1-1 1,0 1-1,-1-1 1,2 2-1,0-1-3,0-1 0,1 1 0,-1 0 0,0-1 0,0 1 0,0-1 0,0 0 0,1 0 0,-1 0 0,0 0 0,3 0 0,3-2 13,1 1 0,-2-1 0,1 0 0,0-1 0,12-5 0,-2-2-306,-1-2 0,0 0-1,0 0 1,-2-2 0,16-16 0,-21 20 228,-1 0 0,0-1 0,-1 0 0,0 0 0,0-1 0,-2 0 0,1-1 0,6-18 0,-58 118 4625,40-73-4200,0 1 0,1 0 0,1 0 0,-3 28 0,5-39-318,1 1-1,0-1 1,1 0-1,-1 1 1,1-1-1,0 0 1,0 1-1,0-1 1,3 6-1,-3-8-86,0 0-1,0 0 1,1 0 0,-1 0-1,0-1 1,1 1-1,-1-1 1,1 1 0,0-1-1,-1 1 1,1-1-1,0 0 1,0 0 0,0 0-1,0 0 1,0 0-1,0 0 1,0-1 0,5 2-1,-1-1-565,0 0 0,0-1-1,0 1 1,0-1 0,0 0 0,0-1 0,0 1-1,0-1 1,0-1 0,0 1 0,0-1-1,-1 0 1,1 0 0,0 0 0,5-4 0,21-20-6408</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51.100"/>
    </inkml:context>
    <inkml:brush xml:id="br0">
      <inkml:brushProperty name="width" value="0.025" units="cm"/>
      <inkml:brushProperty name="height" value="0.025" units="cm"/>
    </inkml:brush>
  </inkml:definitions>
  <inkml:trace contextRef="#ctx0" brushRef="#br0">87 29 288,'-6'9'12284,"-4"6"-11087,0 0 0,1 1 1,1 0-1,0 1 0,2-1 0,-1 2 1,2-1-1,-5 29 0,7-22-822,0 0 0,2-1 0,1 1 0,0 0 0,2 0-1,8 37 1,-3-3-336,-6-43-21,1 0 1,0 0-1,8 26 0,-10-41-9,0 0 0,0 1 0,0-1 0,0 0-1,0 0 1,1 0 0,-1 1 0,0-1 0,0 0 0,0 0-1,0 0 1,0 1 0,0-1 0,0 0 0,1 0 0,-1 0-1,0 0 1,0 1 0,0-1 0,0 0 0,1 0 0,-1 0-1,0 0 1,0 0 0,0 0 0,1 0 0,-1 0 0,0 0-1,0 0 1,0 1 0,1-1 0,-1 0 0,0 0-1,0 0 1,1 0 0,-1 0 0,0-1 0,0 1 0,0 0-1,1 0 1,-1 0 0,0 0 0,0 0 0,0 0 0,1 0-1,-1 0 1,0 0 0,0 0 0,0-1 0,1 1 0,-1 0-1,0 0 1,0 0 0,0 0 0,0-1 0,0 1 0,0 0-1,1 0 1,-1 0 0,0-1 0,0 1 0,0 0-1,0 0 1,0 0 0,0-1 0,0 1 0,0 0 0,8-16 746,-8 16-744,20-60 652,14-65-1,-26 85-1071,2 2-1,1-1 1,2 1-1,2 1 1,35-63-1,-48 95 284,1 0 0,1 1 0,-1-1 0,1 1 0,-1-1 0,1 1-1,1 1 1,-1-1 0,0 0 0,1 1 0,0 0 0,0 0 0,0 1 0,0-1-1,0 1 1,0 0 0,0 0 0,1 1 0,-1-1 0,1 1 0,0 1 0,-1-1-1,11 1 1,-16 0 125,1 0-1,0 1 0,0-1 0,0 1 0,0-1 0,0 1 1,0-1-1,-1 1 0,1-1 0,0 1 0,0 0 1,-1-1-1,1 1 0,0 0 0,-1 0 0,1-1 1,-1 1-1,1 0 0,-1 0 0,0 0 0,1 0 0,-1 0 1,0 0-1,1 0 0,-1-1 0,0 1 0,0 0 1,0 0-1,0 0 0,0 0 0,0 0 0,0 0 1,0 0-1,0 0 0,0 0 0,-1 2 0,0 1 33,0 1 0,0 0 0,0 0 0,-1 0 0,1-1 0,-5 9 0,-6 4 394,-1 0 0,-1 0 0,0-1 0,-1-1 0,-1-1-1,0 0 1,-1-1 0,-1-1 0,-27 15 0,45-27-534,0 0 0,1 0-1,-1-1 1,0 1 0,0 0 0,0-1 0,0 1-1,0 0 1,0 0 0,0-1 0,0 1-1,0 0 1,0-1 0,0 1 0,-1 0-1,1 0 1,0-1 0,0 1 0,0 0 0,0 0-1,0-1 1,0 1 0,-1 0 0,1 0-1,0-1 1,0 1 0,0 0 0,-1 0-1,1 0 1,0-1 0,0 1 0,0 0-1,-1 0 1,1 0 0,0 0 0,-1 0 0,1 0-1,0-1 1,0 1 0,-1 0 0,1 0-1,0 0 1,-1 0 0,1 0 0,0 0-1,0 0 1,-1 0 0,1 0 0,0 0-1,-1 0 1,1 0 0,0 1 0,0-1 0,-1 0-1,1 0 1,0 0 0,0 0 0,-1 0-1,1 0 1,0 1 0,12-23-6590,9-5-3177</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51.427"/>
    </inkml:context>
    <inkml:brush xml:id="br0">
      <inkml:brushProperty name="width" value="0.025" units="cm"/>
      <inkml:brushProperty name="height" value="0.025" units="cm"/>
    </inkml:brush>
  </inkml:definitions>
  <inkml:trace contextRef="#ctx0" brushRef="#br0">39 0 16239,'0'0'481,"-26"67"448,16-32 1121,7-2-257,3-5-511,1-7-866,16-11-352,7-8-576,3-2-97,2-14-256,2-13-929,1-7-2402,-2-9-1985,-2-8-1347</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33.618"/>
    </inkml:context>
    <inkml:brush xml:id="br0">
      <inkml:brushProperty name="width" value="0.025" units="cm"/>
      <inkml:brushProperty name="height" value="0.025" units="cm"/>
    </inkml:brush>
  </inkml:definitions>
  <inkml:trace contextRef="#ctx0" brushRef="#br0">186 4 17008,'0'0'3870,"-9"-1"-1200,-1 0-2053,0 0 0,0 1 0,0 0 1,0 1-1,0 0 0,-18 5 0,22-4-447,0 0 0,0 0 0,0 0 0,0 0 0,1 1 0,-1 0 0,1 0 0,0 1 0,0-1 0,0 1 0,1 0 0,-1 1 0,1-1 0,-6 8 0,10-11-174,-1-1 1,1 1-1,-1 0 1,1-1-1,-1 1 0,1-1 1,0 1-1,-1 0 0,1 0 1,0-1-1,0 1 1,0 0-1,-1 0 0,1-1 1,0 1-1,0 0 0,0 0 1,0-1-1,0 1 0,0 0 1,1 0-1,-1-1 1,0 1-1,0 0 0,0-1 1,1 1-1,-1 0 0,0 0 1,1-1-1,-1 1 1,1-1-1,-1 1 0,1 0 1,1 1-36,0-1 0,0 0 0,1 1 0,-1-1 0,0 0 0,0 0 0,1 0 0,-1-1 1,1 1-1,3 0 0,69 3-1631,-68-4 1275,28 0-1285,63-7-1,-85 4 2057,-1 0-1,1 0 0,-1-1 1,21-10-1,-321 166 6074,320-168-8738,-6 2-4038,37-28 1,-28 15-1922</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51.846"/>
    </inkml:context>
    <inkml:brush xml:id="br0">
      <inkml:brushProperty name="width" value="0.025" units="cm"/>
      <inkml:brushProperty name="height" value="0.025" units="cm"/>
    </inkml:brush>
  </inkml:definitions>
  <inkml:trace contextRef="#ctx0" brushRef="#br0">102 144 6406,'0'-9'1778,"-1"-26"314,2 34-1942,-1 1-1,0 0 0,0-1 0,0 1 1,0 0-1,0-1 0,0 1 0,0 0 1,0-1-1,0 1 0,-1 0 1,1-1-1,0 1 0,0 0 0,0-1 1,0 1-1,0 0 0,0 0 0,-1-1 1,1 1-1,0 0 0,0-1 0,0 1 1,-1 0-1,1 0 0,0 0 0,-1-1 1,1 1-1,0 0 0,0 0 0,-1 0 1,1 0-1,0-1 0,-1 1 1,1 0-1,0 0 0,-1 0 0,-11 8 2252,-5 16-1019,5 0-780,2 0 1,1 1 0,0 1 0,2-1 0,1 1-1,1 1 1,2-1 0,0 0 0,2 1 0,0 0-1,6 42 1,5-36-488,-9-32-140,-1 0 0,1 0 0,-1 0 0,1 0 0,-1 0 0,1 0 1,0 0-1,0-1 0,-1 1 0,1 0 0,0 0 0,0 0 0,0-1 1,0 1-1,0 0 0,0-1 0,0 1 0,0-1 0,0 0 0,0 1 0,0-1 1,1 0-1,-1 1 0,2-1 0,-2-1-51,0 1 1,0-1-1,0 1 1,0-1-1,-1 0 1,1 1-1,0-1 0,0 0 1,-1 0-1,1 1 1,0-1-1,-1 0 1,1 0-1,-1 0 1,1 0-1,-1 0 0,1 0 1,-1 0-1,0 0 1,0 0-1,1 0 1,-1 0-1,0 0 0,0 0 1,0 0-1,0 0 1,0-2-1,0-38-1200,0 32 1054,-11-164-1134,44 193 1324,-22-14-427,0-1-1,0 0 1,1 0 0,0-1 0,0 0 0,0-1-1,0-1 1,1 0 0,-1-1 0,20 0-1,-27-1 296,1 0 1,0-1-1,-1 1 0,1-2 0,0 1 0,-1 0 0,0-1 0,1 0 0,-1 0 0,0-1 0,0 0 0,0 1 0,9-8 0,-11 7 382,-1 0-1,1 0 1,0 0-1,-1-1 0,0 1 1,0-1-1,0 1 1,0-1-1,0 0 1,-1 1-1,0-1 0,0 0 1,1-5-1,-3-9 1653,-9 16-243,8 4-1480,0-1 1,-1 0-1,1 1 0,0-1 1,0 1-1,-1 0 0,1-1 1,1 1-1,-4 4 0,-3 5 411,1 0-1,1 0 0,0 1 1,0 0-1,-4 17 0,8-23-327,0 0 0,0-1 1,1 1-1,0 0 0,0 0 0,1 0 0,-1 0 0,1 0 0,1 0 0,-1 0 1,1 0-1,0 0 0,0 0 0,3 6 0,-3-10-215,0 0 0,1-1 0,-1 1 0,1 0 0,-1-1 0,1 1 0,0-1 0,-1 1 0,1-1 0,0 0 0,0 0 0,0 0 0,0 0 0,0 0 0,0 0 0,0 0 0,1-1 0,-1 1 0,0-1 0,0 1 0,1-1 0,-1 0 0,0 0 0,0 0 0,1 0 0,-1-1 0,0 1 0,4-2 0,1 1-42,0-1 1,0 0 0,-1 0-1,1 0 1,-1-1 0,1 0-1,-1 0 1,7-5 0,14-16-765,-1 0 0,-1-2 0,-2-1 0,0-1 0,-2 0 0,24-43 1,-49 124 1078,3-50-182,1 1-1,-1-1 1,1 1-1,0 0 1,0-1 0,1 1-1,-1 0 1,1-1-1,-1 1 1,1 0 0,0-1-1,0 1 1,1-1-1,-1 0 1,1 1 0,0-1-1,0 0 1,3 4-1,-3-5-58,2 0-1,-1 0 1,0 0-1,0-1 0,1 1 1,-1-1-1,1 0 1,-1 1-1,1-2 0,-1 1 1,1 0-1,0-1 1,0 1-1,-1-1 0,1 0 1,0-1-1,-1 1 1,5-1-1,-1-1-40,0 1-1,-1-1 1,1-1-1,0 1 1,-1-1-1,1-1 1,-1 1-1,0-1 1,0 0-1,0 0 1,-1-1-1,1 1 1,-1-1-1,0-1 1,5-6-1,4-6-175,0 0 0,-2-2 0,15-28-1,-21 38 161,-1 1 0,-1-1 0,0-1-1,-1 1 1,1 0 0,-2-1 0,0 0-1,0 0 1,-1 0 0,0 0-1,-1 1 1,-1-14 0,1 23-6,0 0 1,-1 0-1,1 0 0,-1 0 1,1 0-1,0 0 0,-1 0 1,0 0-1,1 0 0,-1 0 1,0 1-1,1-1 0,-1 0 0,0 0 1,0 1-1,1-1 0,-1 0 1,0 1-1,0-1 0,0 1 1,0-1-1,0 1 0,0-1 1,0 1-1,0 0 0,0-1 1,0 1-1,0 0 0,-1 0 1,1 0-1,0 0 0,0 0 1,0 0-1,0 0 0,0 0 1,0 0-1,0 1 0,0-1 1,0 0-1,0 1 0,0-1 1,0 1-1,0-1 0,-1 1 0,-3 2 33,-1-1-1,1 1 0,0-1 0,0 2 0,1-1 0,-1 0 0,-5 7 0,-3 4 264,2 1 0,0 0 0,0 1 0,1 0 0,-13 31 0,19-37-89,0 0 1,1 0-1,0 0 1,0 0 0,1 1-1,1-1 1,0 1-1,0-1 1,1 1-1,0 0 1,1-1-1,2 11 1,-2-17-263,0 0 0,0 0 1,1 0-1,-1-1 0,1 1 1,0-1-1,0 1 0,0-1 0,1 0 1,-1 0-1,1 0 0,0 0 1,0 0-1,0-1 0,0 1 1,0-1-1,1 0 0,-1 0 0,1 0 1,5 2-1,-4-2-841,0 0 1,1 0-1,0-1 1,-1 0-1,1 0 0,0-1 1,-1 0-1,11 0 1,25-5-10983</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52.689"/>
    </inkml:context>
    <inkml:brush xml:id="br0">
      <inkml:brushProperty name="width" value="0.025" units="cm"/>
      <inkml:brushProperty name="height" value="0.025" units="cm"/>
    </inkml:brush>
  </inkml:definitions>
  <inkml:trace contextRef="#ctx0" brushRef="#br0">17 146 19891,'-1'1'192,"0"0"0,0 0 0,1 0 0,-1 0 0,0 0 0,1 0 0,-1 0 0,1 0 0,0 0 1,-1 0-1,1 0 0,0 0 0,0 0 0,-1 0 0,1 1 0,0-1 0,0 0 0,0 0 0,0 0 0,0 0 0,1 0 0,-1 0 1,0 1-1,1-1 0,-1 0 0,0 0 0,1 0 0,-1 0 0,1 0 0,-1 0 0,2 1 0,1-1-10,0 0 0,-1-1 1,1 1-1,0-1 0,0 0 0,0 0 0,-1 0 0,1 0 0,0 0 1,0 0-1,0-1 0,-1 0 0,4 0 0,11-5-77,-1 0 1,0 0-1,0-2 0,-1 0 1,0 0-1,-1-2 0,1 0 1,-2 0-1,0-1 0,17-19 0,-28 29-124,0-1 0,0-1 0,0 1-1,-1 0 1,1 0 0,0-1-1,-1 1 1,0-1 0,0 1-1,1-1 1,-2 0 0,1 1-1,0-1 1,0 0 0,-1 0-1,1-3 1,-2 5-13,1 0 0,0 0 0,-1-1 0,0 1 0,1 0 0,-1 0 1,0 0-1,1 0 0,-1-1 0,0 1 0,0 0 0,0 1 0,0-1 0,0 0 0,0 0 0,0 0 0,0 0 0,0 1 0,0-1 0,-1 1 0,1-1 0,0 1 0,0-1 0,-1 1 0,1 0 0,0-1 0,-1 1 1,1 0-1,0 0 0,-1 0 0,1 0 0,0 0 0,-2 1 0,-7-1-16,1 2 0,0-1 0,0 1 1,0 0-1,0 1 0,0 0 0,1 0 0,-1 1 0,1 0 1,0 1-1,0 0 0,1 0 0,-1 1 0,1-1 1,0 2-1,1-1 0,-1 1 0,1 0 0,-7 11 0,6-9 109,1 0 0,0 0-1,0 1 1,1 0 0,0 0-1,1 0 1,0 0 0,1 1-1,0-1 1,1 1 0,0 0-1,0 0 1,1 0 0,1 0-1,0 0 1,2 15 0,-2-24-51,1 1 0,-1-1 1,1 1-1,0-1 1,0 1-1,0-1 1,1 1-1,-1-1 1,0 0-1,1 0 1,0 0-1,-1 0 1,1 0-1,0 0 1,0 0-1,0 0 1,0-1-1,0 1 0,1-1 1,2 2-1,-1-1-6,1 0 0,0-1 0,0 0-1,1 1 1,-1-2 0,0 1 0,0-1 0,1 1-1,8-2 1,-2 0-22,1-1 0,-1 0 0,-1-1 0,1-1 0,0 0 0,-1 0 1,1-1-1,12-8 0,-7 3-17,-1-1 1,-1-1-1,0 0 1,-1-1-1,0-1 1,-1 0-1,0-1 1,-1-1-1,-1 0 1,-1 0-1,0-1 1,8-18-1,-18 34 24,1 1 0,-1 0-1,0 0 1,0-1 0,1 1-1,-1 0 1,0-1 0,0 1-1,1 0 1,-1-1 0,0 1-1,0-1 1,0 1 0,0 0-1,0-1 1,0 1 0,1 0-1,-1-1 1,0 1 0,0-1-1,0 1 1,0 0 0,0-1-1,0 1 1,-1-1 0,1 1-1,0 0 1,0-1 0,0 1-1,0-1 1,0 1 0,-1 0-1,1-1 1,0 1 0,0 0-1,0-1 1,-1 1 0,1-1 0,-15 13-36,-16 26 423,-8 32 1027,37-66-1254,1 0-1,-1 0 1,0 0 0,1 0 0,0 1 0,0-1 0,0 0 0,1 1 0,-1-1 0,1 1 0,0-1-1,0 1 1,1-1 0,0 0 0,1 9 0,0-12-139,-1 1 1,0-1-1,1 0 0,-1 1 0,1-1 0,0 0 1,-1 0-1,1 0 0,0 0 0,0 0 1,0-1-1,-1 1 0,1-1 0,0 1 1,0-1-1,0 1 0,0-1 0,0 0 1,0 0-1,0 0 0,0 0 0,0-1 1,0 1-1,3-1 0,51-13 49,5-23-572,-53 30 466,1 1 0,0 0 0,0 1 0,1 0 0,-1 0 0,1 1 0,0 0 1,0 1-1,15-3 0,-24 6 43,0 0 0,-1 0 0,1 0 0,0 1 0,0-1 1,0 0-1,0 1 0,-1-1 0,1 1 0,0-1 0,0 1 1,-1-1-1,1 1 0,0-1 0,-1 1 0,1 0 0,0-1 0,-1 1 1,1 0-1,-1 0 0,1 0 0,-1-1 0,0 1 0,1 0 1,-1 2-1,11 31 87,-2-5 99,-7-26-164,1-1-1,-1 1 0,0-1 1,1 0-1,0 1 0,-1-1 1,1 0-1,0-1 0,0 1 1,0 0-1,0-1 1,0 0-1,1 0 0,-1 0 1,0 0-1,1 0 0,-1-1 1,0 1-1,1-1 0,-1 0 1,1 0-1,-1 0 0,1 0 1,-1-1-1,0 0 1,6-1-1,4-1-364,0-1 0,0 0 0,-1-1 1,0 0-1,18-11 0,-25 13-530,-1 0-1,1 0 1,-1 0 0,0 0 0,0-1-1,0 0 1,-1 0 0,5-5 0,1-12-6458</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53.046"/>
    </inkml:context>
    <inkml:brush xml:id="br0">
      <inkml:brushProperty name="width" value="0.025" units="cm"/>
      <inkml:brushProperty name="height" value="0.025" units="cm"/>
    </inkml:brush>
  </inkml:definitions>
  <inkml:trace contextRef="#ctx0" brushRef="#br0">1 31 22421,'0'0'2274,"61"-31"-19314</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53.391"/>
    </inkml:context>
    <inkml:brush xml:id="br0">
      <inkml:brushProperty name="width" value="0.025" units="cm"/>
      <inkml:brushProperty name="height" value="0.025" units="cm"/>
    </inkml:brush>
  </inkml:definitions>
  <inkml:trace contextRef="#ctx0" brushRef="#br0">4 0 16271,'0'0'5846,"0"14"-4250,-1 53-202,-2-16 11,3 0 0,2 1 1,15 89-1,-17-138-1384,1 0 0,0-1 0,-1 1 0,1-1 1,0 1-1,0-1 0,0 1 0,1-1 0,-1 1 0,1-1 0,-1 0 1,1 0-1,0 0 0,0 0 0,-1 0 0,2 0 0,-1-1 1,0 1-1,0-1 0,0 1 0,1-1 0,-1 0 0,4 2 1,-1-3 26,-1 1 1,0-1-1,0 0 1,0 0-1,0 0 1,1-1 0,-1 0-1,0 1 1,0-2-1,0 1 1,0 0-1,0-1 1,5-3 0,9-5 92,-1-1 1,0 0 0,-1-1 0,-1-1 0,15-16 0,1-2-587,36-49 0,-59 69 224,0-1 0,0 0 0,-1-1 1,0 1-1,-2-1 0,1 0 0,-1-1 0,3-17 1,-8 30 97,1 1 1,-1-1 0,0 1 0,0-1 0,0 1 0,0 0 0,0-1 0,-1 1-1,1-1 1,0 1 0,0-1 0,0 1 0,0 0 0,0-1 0,0 1 0,-1-1-1,1 1 1,0 0 0,0-1 0,-1 1 0,1 0 0,0-1 0,-1 1 0,1 0-1,0-1 1,-1 1 0,1 0 0,0 0 0,-1-1 0,1 1 0,-1 0-1,1 0 1,0 0 0,-1 0 0,1-1 0,-1 1 0,1 0 0,-1 0 0,1 0-1,0 0 1,-1 0 0,-22 1-5694,18 0 3805,-24 5-12135</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53.744"/>
    </inkml:context>
    <inkml:brush xml:id="br0">
      <inkml:brushProperty name="width" value="0.025" units="cm"/>
      <inkml:brushProperty name="height" value="0.025" units="cm"/>
    </inkml:brush>
  </inkml:definitions>
  <inkml:trace contextRef="#ctx0" brushRef="#br0">0 1 13004,'0'0'10378,"63"48"-9257,-32-42-993,6-5-64,5-1-416,3 0-1986,0-8-1186,-2-9-2081</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54.209"/>
    </inkml:context>
    <inkml:brush xml:id="br0">
      <inkml:brushProperty name="width" value="0.025" units="cm"/>
      <inkml:brushProperty name="height" value="0.025" units="cm"/>
    </inkml:brush>
  </inkml:definitions>
  <inkml:trace contextRef="#ctx0" brushRef="#br0">170 1 18321,'0'0'1661,"-11"5"-652,-4 2-507,0 2 0,1-1 0,0 2 0,1 0 0,-16 16 0,23-22-404,1 1 0,0 0 0,1 0 0,-1 0 0,1 1 0,0-1 0,1 1 0,-1 0 0,1 0 0,0 0 0,1 1 0,-1-1 0,1 1 0,1-1 0,-1 1-1,1 0 1,0-1 0,0 11 0,1-16-108,1 0 0,-1 0 0,0 0 0,0-1 0,1 1 0,-1 0 0,1 0-1,-1 0 1,1-1 0,-1 1 0,1 0 0,-1 0 0,1-1 0,0 1 0,-1 0 0,1-1-1,0 1 1,-1-1 0,1 1 0,0-1 0,0 1 0,0-1 0,-1 0 0,1 1-1,1-1 1,32 3-478,-24-3 79,0-1-1,0-1 1,0 0 0,13-5 0,-4-2-507,-2-1-1,1 0 0,22-18 1,-23 15 1533,2 1 0,30-15 0,-49 26-533,0 1-1,1 0 1,-1-1 0,1 1-1,-1 0 1,1-1-1,-1 1 1,1 0 0,-1 0-1,1 0 1,-1 0-1,1-1 1,-1 1 0,1 0-1,-1 0 1,1 0-1,-1 0 1,1 0 0,-1 0-1,1 0 1,-1 0-1,1 0 1,-1 1 0,1-1-1,-1 0 1,1 0-1,-1 0 1,1 1 0,-1-1-1,1 0 1,-1 0-1,1 1 1,-1-1 0,0 0-1,1 1 1,-1-1-1,1 1 1,-1-1 0,0 0-1,0 1 1,1-1-1,-1 1 1,0-1 0,0 1-1,1-1 1,-1 1-1,0-1 1,0 1 0,0-1-1,0 1 1,0-1-1,0 1 1,0 0 0,0-1-1,0 1 1,0-1-1,0 1 1,0-1 0,0 1-1,0-1 1,-1 1-1,1-1 1,0 1 0,-1 0-1,-14 49 1350,8-27 17,7-23-1414,-1 1-1,1 0 0,0 0 0,0-1 1,0 1-1,-1 0 0,1-1 0,0 1 1,0 0-1,0 0 0,0-1 1,0 1-1,1 0 0,-1 0 0,0-1 1,0 1-1,0 0 0,1-1 0,-1 1 1,0 0-1,1-1 0,-1 1 1,0 0-1,1-1 0,-1 1 0,1-1 1,-1 1-1,1-1 0,-1 1 0,1-1 1,0 1-1,-1-1 0,2 1 0,-1-1-14,1 0 0,0 0 0,0 0 0,0 0 0,0 0-1,0 0 1,-1 0 0,1-1 0,0 1 0,0-1 0,0 0-1,2-1 1,50-30-508,-28 10 93,-18 15 290,-1 1-1,1 0 0,0 0 0,0 0 1,1 1-1,9-4 0,-17 14 182,-1 1 0,1-1-1,-1 0 1,0 0 0,-1 0-1,1 1 1,-3 8 0,3-11-66,-1-1 14,1-1 0,-1 1 0,1 0 1,0-1-1,0 1 0,0-1 0,0 1 0,0-1 1,0 1-1,0-1 0,0 1 0,0 0 1,1-1-1,-1 1 0,1-1 0,-1 1 0,1-1 1,0 0-1,-1 1 0,1-1 0,0 0 0,0 1 1,0-1-1,0 0 0,0 0 0,0 0 0,1 0 1,-1 0-1,0 0 0,0 0 0,1 0 1,1 0-1,0 0-15,0-1 1,0 0-1,0 0 0,0 0 1,0 0-1,0 0 1,0-1-1,0 1 0,0-1 1,0 0-1,-1 0 1,1 0-1,0 0 0,0-1 1,-1 1-1,6-4 1,37-28-628,-35 24 375,0 1 1,1 1 0,0 0-1,0 0 1,0 1 0,16-6 0,-27 12 236,1 0 0,-1 0 1,0 0-1,0 0 1,0 0-1,1-1 0,-1 1 1,0 0-1,0 0 1,1 0-1,-1 1 0,0-1 1,0 0-1,0 0 1,1 0-1,-1 0 1,0 0-1,0 0 0,0 0 1,1 0-1,-1 0 1,0 0-1,0 0 0,0 1 1,0-1-1,1 0 1,-1 0-1,0 0 0,0 0 1,0 0-1,0 1 1,0-1-1,0 0 1,0 0-1,1 0 0,-1 1 1,0-1-1,0 0 1,0 0-1,0 0 0,0 1 1,0-1-1,0 0 1,0 0-1,0 1 0,-2 15 89,-7 14 108,6-24-65,1 0 1,0 0-1,0 0 1,0 1-1,1-1 1,0 1-1,0-1 1,1 13-1,0-18-117,1 0 0,0 0 0,-1-1 0,1 1 0,0-1-1,-1 1 1,1 0 0,0-1 0,-1 1 0,1-1 0,0 0 0,0 1-1,0-1 1,0 0 0,-1 1 0,1-1 0,0 0 0,0 0-1,0 0 1,0 0 0,0 0 0,0 0 0,0 0 0,0 0 0,-1 0-1,1 0 1,0 0 0,0-1 0,0 1 0,0 0 0,0-1 0,-1 1-1,1 0 1,1-2 0,31-12 40,44-45-687,-54 40-1084,49-32 1,-73 56 1822,0 0 0,0 0 0,0 0 0,-1 0 0,0 0 0,0-1 1,-2 6-1,-3 0-13,1 0 0,1 1 1,0 0-1,1 0 1,0 1-1,0-1 1,-2 16-1,6-27-133,0 1 0,0 0 0,0-1 0,0 1 1,0 0-1,0-1 0,0 1 0,1 0 0,-1-1 0,0 1 0,0 0 1,1-1-1,-1 1 0,0 0 0,1-1 0,-1 1 0,1-1 0,-1 1 0,1-1 1,-1 1-1,1-1 0,-1 1 0,1-1 0,-1 1 0,1-1 0,0 0 0,-1 1 1,1-1-1,0 0 0,-1 0 0,1 0 0,0 1 0,-1-1 0,1 0 0,0 0 1,-1 0-1,1 0 0,0 0 0,-1 0 0,1 0 0,0 0 0,0 0 0,-1-1 1,1 1-1,1-1 0,34-11-4120,-6-9-1948,1-8-3417</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54.898"/>
    </inkml:context>
    <inkml:brush xml:id="br0">
      <inkml:brushProperty name="width" value="0.025" units="cm"/>
      <inkml:brushProperty name="height" value="0.025" units="cm"/>
    </inkml:brush>
  </inkml:definitions>
  <inkml:trace contextRef="#ctx0" brushRef="#br0">63 1 18930,'0'0'3908,"-7"12"-2798,1-1-1016,-29 52 1470,33-57-1353,-1 0 1,1 0-1,0 1 0,0-1 1,1 1-1,0-1 0,0 1 1,1-1-1,-1 1 0,2 8 0,-1-14-254,1 0-1,-1 0 0,1 0 0,-1 0 1,1 0-1,0 0 0,0 0 1,-1 0-1,1-1 0,0 1 0,0 0 1,0-1-1,0 1 0,0 0 0,0-1 1,0 1-1,0-1 0,0 1 0,0-1 1,0 0-1,0 1 0,0-1 0,0 0 1,0 0-1,0 0 0,0 0 0,1 0 1,-1 0-1,0 0 0,0 0 0,0 0 1,0-1-1,0 1 0,0 0 0,0-1 1,0 1-1,0-1 0,1 0 1,42-18-3836,60-74-5604,-62 51 11034,-44 47 3543,-1 7-2924,-1 6-1635,4-17-526,-7 11 408,2 0 0,0 0 0,0 1 0,1-1 0,1 1 1,0 0-1,1 0 0,0 1 0,1 14 0,1-27-420,0 0 0,0 0 0,0 0 0,0 0 1,0 0-1,0 0 0,0 0 0,1 0 0,-1 0 0,1 0 0,-1 0 1,1 0-1,-1 0 0,1 0 0,-1 0 0,1-1 0,0 1 0,-1 0 0,1 0 1,0-1-1,0 1 0,-1 0 0,1-1 0,0 1 0,0-1 0,0 1 1,0-1-1,1 1 0,1 0-92,-1-1 1,1 0 0,0 0 0,-1 0-1,1 0 1,-1 0 0,1-1-1,0 1 1,-1-1 0,1 1-1,2-2 1,4-2-578,0 1 0,-1-2 0,0 1 0,0-1-1,12-9 1,1-5-1760,-1-1-1,32-41 1,-24 13 2042,-38 63 7934,5-9-6900,0 1 0,1-1 0,0 1 0,0 0 0,1 0 1,0 0-1,0 0 0,-2 9 0,5-14-600,-1-1 0,1 1 0,-1 0 0,1 0 0,0-1 0,0 1 0,0 0 0,0 0 0,0 0 0,0 0 0,1-1 0,-1 1 0,0 0 0,1 0 0,-1-1 0,1 1 0,0 0 0,0-1 0,0 1 0,0-1 0,0 1 0,0-1 0,0 1 0,0-1 0,0 0 0,2 2 0,0-2-113,1 0-1,-1 0 0,0 0 1,0 0-1,1 0 0,-1-1 1,0 0-1,1 0 0,-1 0 1,0 0-1,1 0 1,-1 0-1,7-3 0,-2 1-389,0-1 0,1 0 0,-1 0 0,-1-1 0,1 0 0,9-7 0,-12 7 223,1 1 0,0-1 0,0 1 0,1 0 0,-1 0 0,1 1 1,-1-1-1,1 1 0,0 1 0,10-2 0,-17 4 418,1 0-1,0 0 1,-1-1-1,1 1 1,0 0 0,-1 0-1,1 0 1,-1 0-1,1 0 1,-1 0 0,0 0-1,1 0 1,-1 0-1,0 0 1,0 0-1,0 1 1,0-1 0,0 0-1,0 0 1,0 0-1,0 2 1,0 36 2024,-1-30-1574,1-6-578,0 0 1,0 0-1,0 0 0,0 0 1,1 0-1,-1 0 0,1 0 0,0 0 1,0 0-1,0-1 0,0 1 0,0 0 1,1 0-1,-1-1 0,1 1 1,-1-1-1,1 0 0,0 1 0,0-1 1,0 0-1,4 3 0,-2-3-223,1 0 0,0 0 0,0 0 1,0 0-1,0-1 0,0 1 0,1-1 0,-1-1 0,0 1 0,1-1 0,7 0 0,2-1-879,-1-1 0,1 0 0,0-1 0,-1-1 0,0 0 0,1-1 1,-2-1-1,27-14 0,7-2 1857,3 4 4498,-49 18-5159,0-1 0,0 1-1,0 0 1,-1-1 0,1 1-1,0 0 1,0 0 0,0-1-1,0 1 1,0 0 0,0 0-1,0 0 1,0 0 0,0 0-1,0 0 1,0 0 0,0 1-1,-1-1 1,1 0 0,0 0 0,0 1-1,0-1 1,0 1 0,0-1-1,0 1 1,-1-1 0,1 1-1,0-1 1,0 1 0,-1 0-1,1-1 1,1 2 0,2 3-1600,0-4-5653</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55.528"/>
    </inkml:context>
    <inkml:brush xml:id="br0">
      <inkml:brushProperty name="width" value="0.025" units="cm"/>
      <inkml:brushProperty name="height" value="0.025" units="cm"/>
    </inkml:brush>
  </inkml:definitions>
  <inkml:trace contextRef="#ctx0" brushRef="#br0">0 132 27898,'0'0'2227,"11"-2"-1998,5-1-221,0-1 1,0 0-1,-1-2 0,17-7 0,-26 10-243,0 1 0,-1-1-1,1-1 1,-1 1-1,0-1 1,0 0-1,0 0 1,0 0-1,-1-1 1,1 1-1,-1-1 1,0 0-1,-1-1 1,1 1-1,4-11 1,-8 15 165,0 0 1,1 1-1,-1-1 0,0 0 1,0 1-1,0-1 0,0 0 1,0 0-1,0 1 0,0-1 1,0 0-1,0 1 0,0-1 1,-1 0-1,1 1 0,0-1 1,0 0-1,-1 1 0,1-1 1,0 0-1,-1 1 1,1-1-1,-1 0 0,1 1 1,0-1-1,-1 1 0,1-1 1,-1 1-1,0-1 0,1 1 1,-1 0-1,1-1 0,-1 1 1,0 0-1,1-1 0,-1 1 1,0 0-1,1 0 0,-1 0 1,0-1-1,0 1 1,1 0-1,-1 0 0,0 0 1,-1 0-1,-35 4-703,31-1 955,0 0 1,0 1-1,1-1 1,0 1 0,0 0-1,0 0 1,0 0-1,0 1 1,1 0 0,0 0-1,0 0 1,0 0-1,1 1 1,0 0-1,0-1 1,0 1 0,-3 12-1,4-15-98,1 0-1,0 0 1,0 0-1,1 0 1,-1 0-1,1 0 1,-1 0-1,1 0 1,0 1-1,0-1 1,1 0-1,-1 0 1,1 0-1,-1 0 1,1 0-1,0 0 1,0 0-1,0 0 1,1 0-1,-1 0 1,1 0-1,-1-1 1,1 1-1,0-1 1,0 1-1,0-1 1,0 0-1,1 0 1,-1 0-1,1 0 1,-1 0-1,1 0 1,0 0-1,-1-1 1,1 0-1,0 1 1,5 0-1,8 2-78,1-2-1,-1 0 1,0-1 0,1 0-1,-1-1 1,0-1-1,1-1 1,-1 0-1,0-1 1,0-1 0,0 0-1,0-1 1,-1-1-1,0 0 1,0-1-1,-1-1 1,0 0 0,0-1-1,-1-1 1,15-12-1,-12 2 652,-16 20-639,0 0-1,0 0 1,0 0 0,0 0 0,0-1-1,0 1 1,0 0 0,0 0 0,0 0-1,0 0 1,0-1 0,0 1 0,0 0-1,0 0 1,0 0 0,0 0 0,0 0-1,0-1 1,0 1 0,0 0 0,0 0-1,-1 0 1,1 0 0,0 0 0,0-1-1,0 1 1,0 0 0,0 0 0,0 0-1,0 0 1,0 0 0,-1 0 0,1 0-1,0 0 1,0 0 0,0-1 0,0 1-1,0 0 1,-1 0 0,1 0 0,0 0-1,0 0 1,0 0 0,0 0 0,0 0-1,-1 0 1,1 0 0,0 0 0,0 0-1,0 0 1,0 0 0,-1 0 0,1 0-1,0 0 1,0 0 0,0 1 0,0-1-1,-1 0 1,-1 1 54,-1 0 1,1 0-1,-1 0 0,1 0 1,-1 1-1,1-1 0,0 1 1,0 0-1,-1 0 0,1 0 1,1 0-1,-1 0 0,-3 4 1,1 1 31,0 1 0,0 0 0,0 0 0,1 0 0,0 1 0,1-1 1,0 1-1,0 0 0,1 0 0,0-1 0,1 1 0,0 16 0,1-22-151,-1 1-1,1-1 0,-1 0 1,1 1-1,0-1 0,1 0 1,-1 1-1,0-1 0,1 0 1,0 0-1,0 0 0,0 0 1,0 0-1,4 4 0,-3-5-197,0 0-1,-1-1 0,1 1 0,0-1 0,0 1 1,0-1-1,0 0 0,0 0 0,0 0 0,0-1 1,1 1-1,-1-1 0,0 0 0,0 0 0,0 0 1,1 0-1,-1 0 0,6-2 0,20-6-7664</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56.060"/>
    </inkml:context>
    <inkml:brush xml:id="br0">
      <inkml:brushProperty name="width" value="0.025" units="cm"/>
      <inkml:brushProperty name="height" value="0.025" units="cm"/>
    </inkml:brush>
  </inkml:definitions>
  <inkml:trace contextRef="#ctx0" brushRef="#br0">77 0 16848,'0'0'10089,"-35"85"-9512,20-38 160,1 5-321,4 1-288,7-3-96,3-1 0,0-4-32,13-4-320,4-8-897,-2-4-1185,-3-6-705,-11-9-481,-1-9-2626</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56.389"/>
    </inkml:context>
    <inkml:brush xml:id="br0">
      <inkml:brushProperty name="width" value="0.025" units="cm"/>
      <inkml:brushProperty name="height" value="0.025" units="cm"/>
    </inkml:brush>
  </inkml:definitions>
  <inkml:trace contextRef="#ctx0" brushRef="#br0">16 1 15887,'-3'8'1970,"0"5"-1625,0-1 1,0 1-1,1 0 0,1 0 0,0 0 1,1 0-1,1 0 0,0 0 1,0 0-1,2 0 0,-1-1 1,1 1-1,1 0 0,1-1 1,-1 0-1,2 0 0,0-1 0,0 1 1,1-1-1,0-1 0,17 19 1,-15-18-173,0-1 0,1 0 0,0-1 1,0 0-1,1-1 0,0 0 0,1-1 1,-1 0-1,1-1 0,1 0 0,-1-1 1,1 0-1,0-1 0,0 0 0,1-1 1,-1-1-1,1 0 0,-1-1 0,1 0 1,0-1-1,22-3 0,-22-1 32,0 0-1,-1-1 0,1 0 1,-1-1-1,-1 0 1,1-1-1,-1-1 1,0 0-1,-1-1 1,0 0-1,14-14 1,42-53-1154,-17-1-5537,-28 36-3993</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33.964"/>
    </inkml:context>
    <inkml:brush xml:id="br0">
      <inkml:brushProperty name="width" value="0.025" units="cm"/>
      <inkml:brushProperty name="height" value="0.025" units="cm"/>
    </inkml:brush>
  </inkml:definitions>
  <inkml:trace contextRef="#ctx0" brushRef="#br0">524 1 18097,'0'0'12358,"-13"2"-11146,0 1-1089,0 0-1,0 1 0,0 1 1,1 0-1,0 1 0,-22 14 0,29-18-113,0 1 0,1 0 0,-1 0 0,1 1-1,0-1 1,0 1 0,0 0 0,1 0 0,-1 0 0,1 1-1,0-1 1,0 1 0,1-1 0,-1 1 0,1 0-1,0 0 1,0 0 0,1 1 0,-1-1 0,1 0 0,0 0-1,1 1 1,-1 8 0,2-12-42,0-1 0,-1 1 0,1-1 0,0 1 0,0-1 0,0 1 0,0-1 0,0 0 1,0 0-1,0 1 0,0-1 0,1 0 0,-1 0 0,0 0 0,1 0 0,-1 0 0,1 0 0,-1-1 0,1 1 0,-1-1 0,1 1 0,0-1 0,-1 1 1,1-1-1,0 0 0,-1 1 0,4-1 0,56 1-1455,-47-1 919,155 0-637,-208 19 4446,-162 64-2079,-78 33-3715,226-95-4509,9-5-7238</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56.827"/>
    </inkml:context>
    <inkml:brush xml:id="br0">
      <inkml:brushProperty name="width" value="0.025" units="cm"/>
      <inkml:brushProperty name="height" value="0.025" units="cm"/>
    </inkml:brush>
  </inkml:definitions>
  <inkml:trace contextRef="#ctx0" brushRef="#br0">357 1 17040,'0'0'3876,"-36"63"-3140,9-17 1346,-6 11-800,-6 3-1154,-3 6-64,-6-1-64,4-5-224,7-8-289,8-11 161,12-14 32,13-15-353,16-26-3939,11-22 255,6-13-2913</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58.048"/>
    </inkml:context>
    <inkml:brush xml:id="br0">
      <inkml:brushProperty name="width" value="0.025" units="cm"/>
      <inkml:brushProperty name="height" value="0.025" units="cm"/>
    </inkml:brush>
  </inkml:definitions>
  <inkml:trace contextRef="#ctx0" brushRef="#br0">148 0 14542,'0'0'5146,"-3"12"-4041,-28 87 783,16-57-264,-13 58-1,25-89-1389,1 0 1,1 0-1,0 1 1,0-1-1,1 1 1,0-1-1,1 0 1,1 1-1,0-1 0,5 15 1,-4-19-235,0-1 0,0 1 1,1-1-1,0 0 0,1 0 0,-1-1 0,1 0 0,10 9 1,21 29-6884,-47-50-1869,0 2 7542,-10-11 868,1-1-1,-22-23 1,36 34 984,1 0 1,0 0 0,0-1-1,0 0 1,1 0-1,0 0 1,0 0 0,1-1-1,0 1 1,1-1-1,-4-12 1,6 19-466,0 0 0,0 0-1,0 0 1,0 0 0,1-1 0,-1 1-1,0 0 1,0 0 0,1 0 0,-1 0-1,0 0 1,1 0 0,-1 0 0,1 0-1,0 0 1,-1 0 0,1 0 0,0 0-1,0 0 1,-1 0 0,1 1 0,0-1-1,0 0 1,0 0 0,0 1 0,0-1-1,0 1 1,0-1 0,0 1 0,0-1 0,0 1-1,0 0 1,0-1 0,1 1 0,1 0-1,51-4 1893,-35 4-1655,83-15 299,-68 8-675,49-3 1,-81 10-62,0 0 1,0 0 0,0 0 0,-1 1-1,1-1 1,0 0 0,0 1-1,0-1 1,0 1 0,0-1-1,-1 1 1,1 0 0,0 0-1,-1 0 1,1 0 0,-1 0-1,1 0 1,-1 1 0,1-1-1,-1 0 1,2 3 0,-1-1 28,0 1 1,0-1 0,0 1-1,-1 0 1,1 0 0,-1-1-1,0 1 1,-1 0-1,2 8 1,-2 6 318,0 0 0,-1 0 0,-6 30 0,-2-7 248,6-28-254,0 0-1,0 0 1,0 21-1,14-36 19,-6-2-318,0-1 1,-1 1-1,0-1 0,0 0 1,-1 0-1,1 0 1,-1-1-1,0 1 0,0-1 1,-1 0-1,3-8 1,15-71-141,-16 48-224,-1-59 1,-3 74 184,0 23 165,1 1-1,0 0 1,0-1-1,0 1 1,0-1 0,0 0-1,1 1 1,-1-1-1,0 0 1,1 0-1,-1 1 1,1-1 0,-1 0-1,1-1 1,-1 1-1,4 1 1,28 12 40,-23-12-35,0 0 0,-1-1 0,1-1 1,0 1-1,0-2 0,-1 1 0,1-1 0,0-1 1,-1 0-1,1 0 0,-1-1 0,0 0 0,0 0 1,0-1-1,0-1 0,0 1 0,9-8 0,-11 7-5,0 0-1,0 0 0,-1 0 0,1-1 0,-1 0 0,0-1 1,-1 1-1,1-1 0,-2 0 0,1-1 0,-1 1 0,0-1 1,0 0-1,-1 0 0,0 0 0,0 0 0,-1 0 0,0-1 1,1-14-1,-3 22-30,0 0 0,1 0 1,-1 0-1,0 0 1,0-1-1,0 1 0,-1 0 1,1 0-1,0 0 0,0 0 1,-1 0-1,1 0 1,0 0-1,-1 0 0,1 0 1,-1 0-1,1 0 0,-1 0 1,0 1-1,-1-3 1,2 3-1,-1 0 0,0 0 1,1-1-1,-1 1 1,0 0-1,0 0 1,1 0-1,-1 0 1,0 0-1,0 0 1,1 0-1,-1 1 1,0-1-1,0 0 0,1 0 1,-1 0-1,0 1 1,1-1-1,-1 0 1,0 1-1,1-1 1,-1 1-1,-4 2-25,1 0 1,0 1-1,0-1 0,0 1 0,1 0 0,-1 0 0,-2 5 1,-5 10 239,0 1 1,2 0 0,0 0 0,2 1-1,0 0 1,1 1 0,1 0 0,2-1-1,0 2 1,0 40 0,2-60-173,1 0-1,0 0 1,0 0 0,0 0 0,1 1-1,-1-1 1,1 0 0,0 0 0,0 0-1,0-1 1,0 1 0,0 0 0,1 0-1,-1 0 1,1-1 0,0 1 0,0-1-1,0 1 1,0-1 0,0 0 0,0 0-1,1 0 1,-1 0 0,1 0 0,-1-1-1,1 1 1,0-1 0,-1 1 0,1-1-1,0 0 1,0 0 0,0 0 0,0-1-1,0 1 1,0-1 0,0 1 0,0-1-1,0 0 1,4-1 0,2 1 11,0-1 0,0-1 0,0 0 0,0 0 1,-1 0-1,1-1 0,-1 0 0,0-1 0,0 0 0,0 0 0,0-1 0,12-9 1,-8 3-41,-1 1 1,1-1 0,-2-1-1,1 0 1,-2-1-1,0 0 1,0 0 0,-1-1-1,-1 0 1,0 0 0,-1-1-1,-1 1 1,0-2 0,-1 1-1,3-21 1,-6 36 3,-1-1-1,0 1 1,0-1-1,1 1 1,-1-1-1,0 1 1,0-1 0,0 1-1,0-1 1,0 1-1,0-1 1,0 1-1,0-1 1,0 1 0,0-1-1,0 0 1,0 1-1,0-1 1,0 1-1,0-1 1,-1 1-1,1-1 1,0 1 0,0 0-1,0-1 1,-1 1-1,1-1 1,0 1-1,-1-1 1,1 1 0,0 0-1,-1-1 1,1 1-1,-1 0 1,1-1-1,-1 1 1,1 0 0,0 0-1,-1-1 1,1 1-1,-1 0 1,1 0-1,-1 0 1,1 0-1,-1 0 1,0 0 0,1-1-1,-1 1 1,1 0-1,-1 0 1,1 1-1,-1-1 1,1 0 0,-2 0-1,0 1-5,0 0 0,0 0 1,0 1-1,0-1 0,0 1 0,1-1 0,-1 1 0,0-1 1,0 1-1,1 0 0,-2 2 0,-1 3 46,0 0 0,0 0-1,0 0 1,1 1 0,0-1-1,1 1 1,0 0 0,0-1 0,1 1-1,-1 0 1,2 0 0,-1 0 0,2 11-1,-1-15-14,1-1 0,0 0 0,-1 1-1,1-1 1,1 0 0,-1 0 0,0 0 0,1 0-1,0 0 1,0 0 0,-1 0 0,2 0 0,-1-1-1,0 1 1,1-1 0,-1 0 0,1 1-1,-1-1 1,1 0 0,0-1 0,0 1 0,0 0-1,0-1 1,0 0 0,0 1 0,1-1 0,-1-1-1,0 1 1,1 0 0,-1-1 0,0 1 0,7-1-1,-2 0-62,-1-1 0,0 1 0,0-1-1,1 0 1,-1-1 0,0 0 0,0 0-1,0 0 1,-1-1 0,1 0-1,-1-1 1,1 1 0,-1-1 0,0 0-1,0-1 1,-1 1 0,1-1 0,-1 0-1,0-1 1,-1 1 0,1-1 0,-1 0-1,0 0 1,0 0 0,-1-1-1,0 1 1,0-1 0,0 0 0,-1 0-1,0 0 1,-1 0 0,1 0 0,-1 0-1,-1 0 1,1-10 0,-2 17 34,1-1-1,0 1 1,0 0 0,0 0 0,0 0 0,-1 0-1,1-1 1,0 1 0,0 0 0,0 0-1,-1 0 1,1 0 0,0 0 0,0-1 0,-1 1-1,1 0 1,0 0 0,0 0 0,-1 0 0,1 0-1,0 0 1,0 0 0,-1 0 0,1 0-1,0 0 1,0 0 0,-1 0 0,1 0 0,0 0-1,0 1 1,-1-1 0,1 0 0,0 0 0,0 0-1,-1 0 1,1 0 0,0 0 0,0 1-1,0-1 1,-1 0 0,1 0 0,0 0 0,0 1-1,0-1 1,0 0 0,-1 0 0,1 0 0,0 1-1,0-1 1,0 0 0,0 0 0,0 1-1,0-1 1,0 0 0,0 1 0,-13 12-68,8-3 168,0 0 0,0 0 0,1 0 0,1 1 0,-1-1 0,2 1 0,-1 0-1,2 0 1,-1 0 0,2 0 0,-1 0 0,2 13 0,-1-22-70,1 0-1,-1-1 1,0 1 0,1 0 0,-1-1-1,1 1 1,-1-1 0,1 1 0,0-1-1,-1 1 1,1-1 0,0 1 0,0-1-1,0 0 1,0 1 0,1-1 0,-1 0-1,0 0 1,0 0 0,1 0 0,-1 0-1,0 0 1,4 1 0,-2-1-4,0 0 0,1-1-1,-1 1 1,1-1 0,-1 0 0,0 0 0,1 0 0,-1 0 0,1 0-1,-1-1 1,4 0 0,3-2-119,0 0 0,0-1-1,0 0 1,0 0 0,-1-1 0,16-10 0,-8 1-584,0-1 0,28-31 0,-40 40 527,0 0-1,0 0 0,-1-1 0,1 0 0,-1 1 1,-1-1-1,1-1 0,-1 1 0,-1-1 0,1 1 1,1-12-1,-4 19 136,0 0 1,0-1-1,0 1 0,0 0 1,0-1-1,0 1 1,0 0-1,0-1 0,0 1 1,-1 0-1,1 0 0,0-1 1,0 1-1,0 0 1,0-1-1,0 1 0,0 0 1,-1 0-1,1-1 1,0 1-1,0 0 0,-1 0 1,1 0-1,0-1 0,0 1 1,-1 0-1,1 0 1,0 0-1,0 0 0,-1 0 1,1-1-1,0 1 0,-1 0 1,1 0-1,0 0 1,0 0-1,-1 0 0,1 0 1,0 0-1,-1 0 1,1 0-1,0 0 0,-1 0 1,1 0-1,0 0 0,0 0 1,-1 1-1,1-1 1,0 0-1,-1 0 0,1 0 1,0 0-1,0 0 1,-1 1-1,1-1 0,0 0 1,0 0-1,-1 0 0,1 1 1,-18 12 203,11-4-68,1-1 0,0 1-1,0 0 1,1 1 0,1-1 0,-1 1 0,2 0 0,-1 0-1,1 1 1,-1 12 0,3-18-124,0-1-1,1 1 1,0-1-1,0 1 1,0 0-1,0-1 1,1 1-1,0-1 1,0 1-1,0-1 1,3 8-1,-2-10-51,-1 1 0,1-1 0,-1 0 0,1 0 0,0 0 1,0 0-1,0 0 0,0 0 0,0 0 0,0-1 0,0 1 0,1-1 0,-1 1 0,1-1 0,-1 0 0,1 0 0,-1 0 0,1 0 0,0-1 0,5 1 0,-3 0-544,-1 0 1,1-1-1,0 1 1,0-1-1,0 0 1,0-1-1,0 1 1,0-1-1,0 0 1,0-1-1,0 1 1,0-1-1,-1 0 1,1 0-1,-1 0 1,0 0-1,1-1 1,-1 0-1,0 0 1,0 0-1,-1-1 1,1 1-1,-1-1 1,6-7-1,18-25-7732</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58.394"/>
    </inkml:context>
    <inkml:brush xml:id="br0">
      <inkml:brushProperty name="width" value="0.025" units="cm"/>
      <inkml:brushProperty name="height" value="0.025" units="cm"/>
    </inkml:brush>
  </inkml:definitions>
  <inkml:trace contextRef="#ctx0" brushRef="#br0">156 171 9833,'1'-2'208,"5"-26"2335,0-1-1,-1 1 1,0-56-1,-19 104 384,4 4-2684,2-1 0,0 1 0,1 1 0,1-1 0,-4 51 0,5 128 1775,5-199-2013,3 48 202,-3-49-223,1 0-1,-1 0 1,1 0 0,-1 0 0,1-1 0,0 1 0,0 0 0,0 0-1,1-1 1,-1 1 0,1-1 0,-1 1 0,1-1 0,2 3-1,-4-5-44,1 0 0,-1 1 0,0-1-1,0 0 1,0 0 0,0 0 0,1 0-1,-1 0 1,0 0 0,0 0 0,0 0-1,1 0 1,-1 0 0,0 0 0,0 0-1,0 0 1,1 0 0,-1 0 0,0 0-1,0 0 1,0 0 0,0 0 0,1 0-1,-1 0 1,0-1 0,0 1 0,0 0-1,0 0 1,1 0 0,-1 0 0,0 0-1,0 0 1,0-1 0,0 1 0,0 0-1,0 0 1,1 0 0,-1 0 0,0-1-1,0 1 1,0 0 0,0 0 0,0 0-1,0 0 1,0-1 0,0 1 0,0 0-1,0 0 1,0 0 0,0-1 0,3-18-1955,-4-19-335,-1 29 2154,-1-1-1,-1 1 0,0 0 0,0 0 0,-1 0 1,0 1-1,0-1 0,-1 1 0,0 0 0,-1 1 0,0-1 1,-13-10-1,9 8 363,1-1 1,0 0 0,1 0-1,-12-19 1,21 30-47,0-1 1,0 1 0,-1 0-1,1-1 1,0 1 0,0-1-1,0 1 1,0-1-1,0 1 1,0-1 0,0 1-1,0-1 1,0 1 0,0-1-1,0 1 1,0-1 0,0 1-1,0-1 1,1 1 0,-1 0-1,0-1 1,0 1 0,0-1-1,1 1 1,-1-1-1,0 1 1,1 0 0,-1-1-1,0 1 1,1 0 0,-1-1-1,0 1 1,1 0 0,-1 0-1,1-1 1,-1 1 0,0 0-1,1 0 1,-1-1 0,1 1-1,-1 0 1,1 0-1,-1 0 1,1 0 0,-1 0-1,1 0 1,-1 0 0,1 0-1,-1 0 1,1 0 0,36-1 1298,-26 1-643,33-1 281,65-5 160,-100 5-1753,1-1 1,0-1 0,-1 1 0,17-8 0,-13-1-3313,-11 0-2091,-2-2-4992</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58.736"/>
    </inkml:context>
    <inkml:brush xml:id="br0">
      <inkml:brushProperty name="width" value="0.025" units="cm"/>
      <inkml:brushProperty name="height" value="0.025" units="cm"/>
    </inkml:brush>
  </inkml:definitions>
  <inkml:trace contextRef="#ctx0" brushRef="#br0">1 12 13997,'0'0'4741,"66"-11"-8841,-25 20-4997</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59.079"/>
    </inkml:context>
    <inkml:brush xml:id="br0">
      <inkml:brushProperty name="width" value="0.025" units="cm"/>
      <inkml:brushProperty name="height" value="0.025" units="cm"/>
    </inkml:brush>
  </inkml:definitions>
  <inkml:trace contextRef="#ctx0" brushRef="#br0">108 1 20980,'0'0'8611,"-11"2"-8077,10-2-533,-9 2 207,-1 1-1,0 0 1,-19 9-1,28-11-213,0 0 0,1-1-1,-1 1 1,0 0 0,0 0 0,1 0 0,-1 0 0,0 0 0,1 0-1,-1 1 1,1-1 0,-1 0 0,1 1 0,0-1 0,0 1 0,0 0-1,0-1 1,0 1 0,0 0 0,0 0 0,0-1 0,0 1 0,1 0-1,-1 0 1,1 0 0,0 0 0,-1 0 0,1 0 0,0 0 0,0 0-1,0 0 1,1 0 0,-1 0 0,0 0 0,1-1 0,-1 1 0,2 2-1,-1-1-223,1-2 0,-1 1 0,1 0 0,0 0-1,0 0 1,0-1 0,0 1 0,0-1-1,0 0 1,0 1 0,1-1 0,-1 0 0,4 1-1,42 13-5176,-23-8 1909,-5-1 1602,39 17-3991,-37-4 5772,-21-18 436,0 1-1,0-1 1,0 1-1,0-1 0,0 1 1,0 0-1,-1-1 1,1 1-1,-1 0 1,1 0-1,-1-1 1,1 5-1,-2-5 57,1 1 0,0-1 1,0 1-1,-1-1 0,1 1 0,0-1 0,-1 1 1,0-1-1,1 0 0,-1 1 0,0-1 0,0 0 0,0 1 1,1-1-1,-1 0 0,-1 0 0,-1 2 0,-29 18 2324,-35 3-970,14-13-1474,19-15-4694,15-9-4750</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2:00.656"/>
    </inkml:context>
    <inkml:brush xml:id="br0">
      <inkml:brushProperty name="width" value="0.025" units="cm"/>
      <inkml:brushProperty name="height" value="0.025" units="cm"/>
    </inkml:brush>
  </inkml:definitions>
  <inkml:trace contextRef="#ctx0" brushRef="#br0">1 183 16015,'0'0'187,"0"1"0,0 0 0,0 0 0,0 0 0,0-1 0,1 1 0,-1 0-1,0-1 1,0 1 0,1 0 0,-1-1 0,1 1 0,-1 0 0,0-1 0,1 1 0,-1 0 0,1-1 0,0 1 0,-1-1-1,1 1 1,-1-1 0,1 0 0,0 1 0,-1-1 0,1 1 0,0-1 0,0 0 0,0 1 0,31 2 1843,29-15-971,-46 6-999,0 0 1,0-2 0,-1 0 0,0 0 0,19-16 0,-28 21-53,-1-1 0,0 1 0,0-1 0,0 0 0,-1 0 0,1 0 0,-1 0 0,0-1 0,0 1 0,0-1 0,-1 0 0,1 0 0,-1 0 0,-1 0 0,1 0 0,-1 0 0,0-1 0,0 1 0,0 0 0,0-8 0,-1 12 4,-1 0 0,1 0 0,0 0 0,0-1-1,-1 1 1,1 0 0,0 0 0,-1 0-1,1 0 1,-1 0 0,0 0 0,1 0 0,-1 0-1,0 0 1,1 0 0,-1 0 0,0 0-1,0 0 1,0 1 0,0-1 0,0 0 0,0 1-1,0-1 1,-2 0 0,0 0-2,0 0 1,1 1 0,-1-1-1,0 1 1,0-1-1,0 1 1,0 0-1,0 0 1,0 1-1,-3 0 1,-1 0-4,0 0 0,1 1 0,-1 0 1,1 1-1,-1-1 0,1 1 0,0 1 0,-7 4 0,2 2 31,1 0 0,0 1 0,0 0 0,1 1 0,0 0 0,1 1 0,-11 23 0,16-29 37,-1 1 0,1 0 0,0 0 0,1 0 0,0 0 1,0 0-1,1 1 0,0-1 0,0 0 0,1 1 0,0-1 0,0 1 0,1-1 1,0 0-1,3 10 0,-2-15-59,0 1-1,1-1 1,-1 0 0,0 1-1,1-1 1,0 0 0,0 0-1,0-1 1,0 1 0,0-1-1,1 1 1,-1-1 0,1 0-1,-1-1 1,1 1 0,0 0-1,0-1 1,0 0 0,0 0-1,0 0 1,0 0 0,0-1-1,0 0 1,0 0 0,8 0-1,-1 0-1,0-1-1,1 0 1,-1 0-1,0-1 1,0 0-1,0-1 1,0-1-1,13-5 0,-8 0 18,-2 0 0,1-2-1,-1 1 1,-1-2-1,0 0 1,-1 0-1,0-1 1,-1-1 0,0 0-1,15-29 1,-30 95 1592,0-39-1294,2 1 1,-1 0-1,2-1 0,0 1 1,1 0-1,2 19 1,-2-31-308,1 0 1,0-1 0,0 1-1,-1 0 1,1-1 0,0 1-1,1-1 1,-1 1 0,0-1-1,0 0 1,1 1 0,-1-1-1,1 0 1,-1 0 0,1 0-1,-1 0 1,1 0 0,0 0-1,-1-1 1,1 1 0,0 0 0,0-1-1,-1 0 1,1 1 0,0-1-1,0 0 1,0 0 0,0 0-1,-1 0 1,1 0 0,3-1-1,3 1 5,0-1 0,-1 0 0,1 0-1,0-1 1,-1 0 0,11-5 0,-1-2-37,-1-1 0,-1 0 0,19-16 0,-21 15 1,0 1 0,1 0-1,0 2 1,25-13 0,-38 20 10,0 1 0,0-1 0,0 1 1,0-1-1,0 1 0,0 0 0,0 0 0,0-1 0,0 1 0,1 0 0,-1 0 0,0 0 0,0 0 0,0 0 0,0 0 0,0 1 0,0-1 1,0 0-1,1 1 0,-1-1 0,0 0 0,0 1 0,0-1 0,0 1 0,0 0 0,-1-1 0,1 1 0,0 0 0,0 0 0,0-1 0,0 1 0,0 1 1,15 41 33,0 2-9,-15-43-26,0-1 1,0 1-1,0-1 0,0 0 1,0 1-1,0-1 1,0 0-1,1 0 1,-1 0-1,0 0 0,1 0 1,-1 0-1,1 0 1,-1 0-1,1-1 1,-1 1-1,1-1 0,-1 1 1,1-1-1,0 1 1,-1-1-1,1 0 1,2 0-1,-2 0-231,-1 0 0,1-1 0,0 1 0,-1-1 0,1 1 0,-1-1 0,1 0 1,-1 0-1,0 0 0,1 0 0,-1 0 0,0 0 0,0 0 0,1 0 0,-1 0 0,0 0 0,0-1 0,0 1 0,-1 0 0,1-1 0,0 1 0,0-1 1,-1 1-1,1-1 0,-1 1 0,1-1 0,0-3 0,6-48-10936,-6 13 325</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2:01.031"/>
    </inkml:context>
    <inkml:brush xml:id="br0">
      <inkml:brushProperty name="width" value="0.025" units="cm"/>
      <inkml:brushProperty name="height" value="0.025" units="cm"/>
    </inkml:brush>
  </inkml:definitions>
  <inkml:trace contextRef="#ctx0" brushRef="#br0">0 1 21909,'0'0'9096,"59"9"-14509,-33 0 1025,2-3-3587</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2:01.355"/>
    </inkml:context>
    <inkml:brush xml:id="br0">
      <inkml:brushProperty name="width" value="0.025" units="cm"/>
      <inkml:brushProperty name="height" value="0.025" units="cm"/>
    </inkml:brush>
  </inkml:definitions>
  <inkml:trace contextRef="#ctx0" brushRef="#br0">81 0 5093,'0'0'16303,"-3"15"-14344,-66 349 4506,66-342-6202,0-1 0,1 0-1,2 1 1,1 22-1,-1-43-254,0 1 0,0-1 0,0 1-1,1-1 1,-1 0 0,0 1 0,1-1-1,-1 0 1,1 1 0,0-1 0,-1 0-1,1 0 1,0 0 0,0 1 0,-1-1-1,1 0 1,0 0 0,0 0 0,0 0-1,0 0 1,1-1 0,-1 1-1,0 0 1,2 1 0,0-2 14,-1 1-1,1-1 1,0 1 0,-1-1 0,1 0 0,0 0-1,-1 0 1,1 0 0,0 0 0,-1-1-1,1 1 1,2-2 0,5-1 30,0 0 0,-1-1 1,0-1-1,0 1 0,16-12 1,1-6-19,0-1 1,-2-1 0,-1-1 0,-1-1 0,-1-1 0,-1-1 0,-1 0 0,-2-2 0,-1 0 0,18-48 0,-24 33-238,-10 45 106,0-1 0,-1 1 0,1 0 0,0-1 0,-1 1 0,1 0 0,0-1 0,-1 1 0,1 0 0,-1 0 0,1 0 0,0-1 0,-1 1 0,1 0 0,-1 0 0,1 0 0,-1 0-1,1 0 1,-1 0 0,1 0 0,-1 0 0,1 0 0,0 0 0,-1 0 0,1 0 0,-1 0 0,1 0 0,-1 0 0,1 1 0,-1-1 0,1 0 0,0 0 0,-1 0 0,1 1 0,-1-1 0,1 0 0,-1 1 0,-17 8-3572,-7 8-3570,-2 4-5114</inkml:trace>
  <inkml:trace contextRef="#ctx0" brushRef="#br0" timeOffset="1">162 436 16624,'0'0'6182,"28"48"-3940,-3-40-1089,4-3-897,2-3-192,2-2-1409,1 0-2851,-6-12-3203</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2:01.821"/>
    </inkml:context>
    <inkml:brush xml:id="br0">
      <inkml:brushProperty name="width" value="0.025" units="cm"/>
      <inkml:brushProperty name="height" value="0.025" units="cm"/>
    </inkml:brush>
  </inkml:definitions>
  <inkml:trace contextRef="#ctx0" brushRef="#br0">172 0 17392,'0'0'1036,"-12"3"21,-1 2-468,0-1 0,0 2 0,1 0 0,0 0 0,0 1 0,-12 9 0,20-13-371,-1 0 0,1 1 0,0-1 0,0 1 0,0 0 0,0 0 0,1 0 0,-1 0 0,1 1 1,0-1-1,0 1 0,1 0 0,0 0 0,-1 0 0,2 0 0,-1 0 0,0 0 0,1 1 0,0-1 0,0 0 0,1 8 1,0-12-215,1 0 0,0 0 0,-1 0 1,1 0-1,0 0 0,0 0 0,0 0 1,-1 0-1,1 0 0,0 0 1,0-1-1,1 1 0,-1 0 0,0-1 1,0 1-1,0-1 0,0 1 0,0-1 1,1 1-1,-1-1 0,0 0 0,0 0 1,1 0-1,-1 0 0,0 0 1,0 0-1,1 0 0,1 0 0,39-3-304,-32 0 145,1 0 0,-1-1 0,0 0 0,0 0-1,0-1 1,-1-1 0,1 1 0,10-10 0,66-61 503,-72 63-63,6 0 1550,-25 31-656,-4 17-1177,9-34-1,0 0 0,0 0 1,0 0-1,0 1 0,0-1 0,0 0 0,0 0 0,1 0 0,-1 0 1,0 0-1,1 1 0,-1-1 0,1 0 0,-1 0 0,1 0 1,-1 0-1,1 0 0,0 0 0,-1 0 0,1-1 0,0 1 0,0 0 1,0 0-1,0 0 0,0-1 0,2 2 0,-1-1-10,1 0 1,0-1-1,0 1 0,0-1 1,-1 0-1,1 1 0,0-1 1,0 0-1,0-1 0,0 1 1,3-1-1,11-3-287,0-1 1,33-14-1,-39 14-46,-5 2 256,1 0 0,0 1 0,0 0 0,0 0 0,0 1 0,1 0 0,-1 0 0,13 0 0,-19 2 105,0-1 0,-1 1 0,1 0 1,0 0-1,-1 0 0,1-1 0,-1 1 1,1 0-1,-1 0 0,1 0 0,-1 0 1,0 0-1,1 0 0,-1 0 0,0 0 1,0 0-1,0 0 0,0 0 0,0 0 1,0 0-1,0 0 0,0 0 0,0 0 1,0 0-1,-1 0 0,0 2 0,-5 32 949,5-32-849,1-2-88,0-1-1,-1 1 0,1 0 1,0 0-1,0-1 0,-1 1 0,1 0 1,0 0-1,0 0 0,0-1 1,0 1-1,0 0 0,0 0 0,0 0 1,0-1-1,1 1 0,-1 0 1,0 0-1,0-1 0,1 1 0,-1 0 1,0 0-1,1-1 0,-1 1 1,1 0-1,-1-1 0,1 1 1,-1-1-1,1 1 0,-1 0 0,1-1 1,0 1-1,-1-1 0,1 0 1,0 1-1,-1-1 0,1 0 0,1 1 1,1-1-13,0 1 1,1-1 0,-1 0 0,0-1 0,1 1-1,-1 0 1,0-1 0,0 0 0,7-2-1,8-4-333,-1 0-1,24-15 0,7-13-178,-36 26 476,0 0 0,1 0 0,15-7 0,-25 17 509,-6 9-320,-8 13-197,8-18 74,-8 25 658,9-13-2199,2-17 1257,0 0 0,0 1 0,0-1 0,0 0 0,0 1 0,0-1 0,0 0 0,1 1 0,-1-1 0,0 0 0,0 0 0,0 1 0,0-1 0,0 0 0,1 1 0,-1-1 0,0 0 0,0 0 0,0 0 0,1 1-1,-1-1 1,0 0 0,0 0 0,1 0 0,-1 0 0,0 1 0,0-1 0,1 0 0,-1 0 0,0 0 0,1 0 0,-1 0 0,0 0 0,1 0 0,-1 0 0,16 0-11519</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2:02.413"/>
    </inkml:context>
    <inkml:brush xml:id="br0">
      <inkml:brushProperty name="width" value="0.025" units="cm"/>
      <inkml:brushProperty name="height" value="0.025" units="cm"/>
    </inkml:brush>
  </inkml:definitions>
  <inkml:trace contextRef="#ctx0" brushRef="#br0">54 69 12876,'0'0'8157,"-7"11"-6053,2-1-1642,-1-2-43,1 0 0,0 0-1,0 0 1,1 1 0,1 0-1,-1 0 1,1 0 0,1 0 0,-3 14-1,5-22-386,0-1-1,0 1 0,0-1 1,0 1-1,0 0 1,1-1-1,-1 1 0,0-1 1,0 1-1,0-1 0,1 1 1,-1 0-1,0-1 1,1 1-1,-1-1 0,0 1 1,1-1-1,-1 0 1,1 1-1,-1-1 0,0 1 1,1-1-1,-1 0 0,1 1 1,-1-1-1,1 0 1,0 0-1,-1 1 0,1-1 1,0 0-1,24 1 223,21-17-402,-22 0-601,-1 0 1,-1-2-1,24-23 1,-34 28 1785,0 0 0,17-24 0,-32 42-848,-2 1-28,0 1 0,1 0-1,0 0 1,0 0 0,1 1 0,-1-1 0,2 1 0,-1 0-1,1 0 1,0 0 0,1 0 0,-1 14 0,2-22-158,0 1 0,1 0 1,-1 0-1,1 0 1,-1 0-1,1 0 1,-1 0-1,1-1 1,0 1-1,-1 0 1,1-1-1,0 1 1,0 0-1,0-1 0,-1 1 1,1-1-1,0 1 1,0-1-1,0 1 1,0-1-1,0 0 1,0 0-1,0 1 1,0-1-1,0 0 0,0 0 1,0 0-1,0 0 1,0 0-1,0 0 1,0 0-1,0 0 1,0 0-1,0-1 1,0 1-1,-1 0 0,1-1 1,0 1-1,2-1 1,40-16-255,-25 3 152,0-1-1,19-20 0,-25 22 53,1 1 0,0 1 0,0 0 0,1 0 0,20-10 0,-34 21 48,1 0 0,-1-1 0,0 1 1,1 0-1,-1 0 0,0 0 1,1-1-1,-1 1 0,0 0 0,1 0 1,-1 0-1,1 0 0,-1 0 1,0 0-1,1 0 0,-1 0 0,1 0 1,-1 0-1,0 0 0,1 0 0,-1 0 1,0 0-1,1 0 0,-1 0 1,1 0-1,-1 1 0,0-1 0,1 0 1,-1 0-1,0 0 0,1 1 1,-1-1-1,0 0 0,0 0 0,1 1 1,-1-1-1,1 18 110,-11 20 120,2-19-148,3-10 129,1 1 0,0 0 0,0 0 0,1 0 0,1 0-1,0 1 1,-2 16 0,5-27-218,-1 1-1,1 0 1,-1-1-1,1 1 1,-1 0-1,1-1 1,-1 1 0,1-1-1,0 1 1,-1-1-1,1 1 1,0-1-1,-1 0 1,1 1 0,0-1-1,0 0 1,0 1-1,-1-1 1,1 0 0,0 0-1,0 0 1,0 0-1,-1 0 1,1 0-1,0 0 1,0 0 0,0 0-1,-1 0 1,1 0-1,1-1 1,30-4-1722,-27 2 987,0 1 0,0-1 0,0 0 0,0-1 0,-1 1 0,1-1 0,-1 1 0,4-6 0,16-20-6913,-5 0-4763</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41.690"/>
    </inkml:context>
    <inkml:brush xml:id="br0">
      <inkml:brushProperty name="width" value="0.025" units="cm"/>
      <inkml:brushProperty name="height" value="0.025" units="cm"/>
    </inkml:brush>
  </inkml:definitions>
  <inkml:trace contextRef="#ctx0" brushRef="#br0">0 467 9769,'11'-4'929,"132"-34"2678,191-28-1,164 4-2674,-338 45-626,62-8 40,1738-210 3237,-1878 225-2935,94 0 1,-171 11-1147,-12 1-900,-15 0-3534,-8-2-2750</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2:03.003"/>
    </inkml:context>
    <inkml:brush xml:id="br0">
      <inkml:brushProperty name="width" value="0.025" units="cm"/>
      <inkml:brushProperty name="height" value="0.025" units="cm"/>
    </inkml:brush>
  </inkml:definitions>
  <inkml:trace contextRef="#ctx0" brushRef="#br0">66 123 10730,'0'0'1853,"8"-5"-236,62-38 2682,52-32 7812,-170 86-11107,17 2-992,-54 30 0,75-37-11,1 0 0,0 0-1,0 1 1,0 0 0,1 0 0,0 1 0,1 0-1,-1 1 1,-8 14 0,15-23-5,0 1-1,1 0 1,-1 0-1,0 0 1,1 0 0,-1 0-1,0 0 1,1 0 0,0 0-1,-1 0 1,1 0 0,0 1-1,-1-1 1,1 0-1,0 0 1,0 0 0,0 0-1,0 0 1,0 1 0,0-1-1,0 0 1,0 0-1,1 0 1,-1 0 0,0 0-1,1 0 1,-1 1 0,1-1-1,-1 0 1,1 0 0,0 0-1,-1 0 1,1-1-1,0 1 1,-1 0 0,1 0-1,0 0 1,0-1 0,0 1-1,0 0 1,0-1-1,0 1 1,0-1 0,0 1-1,0-1 1,0 1 0,0-1-1,0 0 1,1 1-1,-1-1 1,0 0 0,0 0-1,0 0 1,2 0 0,5 1-81,0-1 0,1 0 1,-1-1-1,1 0 0,-1 0 1,11-3-1,2-3-445,0-2 0,-1 0-1,29-17 1,-31 15 457,1 1 0,1 0 0,39-12 0,-57 21 103,-1 1-1,0 0 0,1-1 1,-1 1-1,1 0 0,-1 0 1,0 0-1,1 0 0,-1 0 1,1 0-1,-1 0 1,1 0-1,-1 0 0,0 1 1,3 0-1,-4-1 8,1 1-1,-1-1 1,1 1 0,-1-1 0,1 1-1,-1-1 1,0 1 0,1-1-1,-1 1 1,0 0 0,1-1 0,-1 1-1,0-1 1,0 1 0,0 0-1,0-1 1,0 1 0,0-1 0,1 1-1,-1 0 1,-1-1 0,1 1-1,0 0 1,0 0 0,-2 8 390,-1-1 0,0 0 0,0-1 0,-7 13 0,-5 16 417,15-35-844,0 0 0,1 0-1,-1-1 1,0 1 0,0 0 0,1 0-1,-1 0 1,1-1 0,-1 1 0,1 0 0,-1-1-1,1 1 1,-1 0 0,1-1 0,0 1 0,-1-1-1,1 1 1,0 0 0,0-1 0,-1 0-1,1 1 1,0-1 0,0 0 0,0 1 0,-1-1-1,1 0 1,0 0 0,0 1 0,0-1 0,0 0-1,0 0 1,-1 0 0,1 0 0,0 0-1,1-1 1,39 0-210,-38 0 156,16-2-444,0-2 1,-1 0-1,1-1 1,-1-1-1,-1-1 1,1 0-1,16-12 1,-18 10 617,1 1 1,0 1-1,0 0 1,1 1-1,0 1 1,0 1-1,21-4 1,-38 9-93,0 0 0,0 0 0,0 0 0,0 0 0,-1 0 1,1 0-1,0 0 0,0 0 0,0 1 0,0-1 0,0 0 0,0 0 1,-1 1-1,1-1 0,0 1 0,0-1 0,0 0 0,-1 1 1,1 0-1,0-1 0,-1 1 0,1-1 0,0 1 0,-1 0 1,1-1-1,-1 1 0,1 0 0,-1 0 0,1-1 0,-1 1 1,1 1-1,0 2 93,-1-1-1,1 1 1,-1-1 0,1 1 0,-1-1 0,0 1-1,0-1 1,-2 7 0,-18 62 1179,13-55-1257,4-9-133,-1 1 0,1-1 0,0 1 0,1 0 0,0 0 0,-1 16 0,4-18-3989</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2:05.982"/>
    </inkml:context>
    <inkml:brush xml:id="br0">
      <inkml:brushProperty name="width" value="0.025" units="cm"/>
      <inkml:brushProperty name="height" value="0.025" units="cm"/>
    </inkml:brush>
  </inkml:definitions>
  <inkml:trace contextRef="#ctx0" brushRef="#br0">10992 157 5221,'-8'-6'518,"-15"-11"-14,-1 1 0,-1 0 0,0 3 0,0 0 1,-2 1-1,1 1 0,-2 2 0,-45-10 0,-38 7-525,-210 6-1,195 7-954,-411 1-3059,-598-5 8305,-902-3-1005,1140 8-3247,-133 26 44,6 81 378,-1037 318 1401,1543-287-585,367-91-979,-195 93 0,295-118-255,2 2 0,1 2 0,-80 62-1,113-77-24,1 0 0,0 1 0,1 1 0,1 0-1,0 1 1,-11 19 0,18-24-10,0-1 1,0 1-1,1 0 1,0 1-1,1-1 1,0 1-1,1 0 1,0-1-1,1 1 1,0 0-1,1 13 1,1-15-20,0-1 1,1 1 0,0-1 0,1 0 0,0 0 0,0 0 0,1 0 0,0 0 0,0-1 0,11 15-1,-5-10-54,1 1-1,0-2 1,2 0-1,-1 0 0,22 15 1,6-1-90,1-2 1,2-1-1,61 23 0,21-1 123,1-4-1,2-7 0,257 36 0,409-18 173,1467-105 412,-3-130-139,-1746 137-530,-178 17 130,820-79-54,-7-41 20,-465 16 408,-465 78 17,225-91 0,-196 40 657,-206 85-817,-1-1 0,-1-2 0,63-53 0,-89 67-184,-2 0-1,1-1 1,-2 0 0,1 0-1,-2-1 1,1 0-1,-1-1 1,-1 1 0,-1-2-1,10-25 1,-14 32-24,0 0-1,-1 0 1,0-1 0,-1 1-1,1-1 1,-1 1 0,-1-1 0,1 1-1,-1 0 1,0-1 0,-1 1 0,0 0-1,0 0 1,-1 0 0,0 0 0,0 0-1,0 0 1,-1 1 0,0 0-1,0 0 1,-1 0 0,-9-10 0,-4-2-6,-1 1 1,-1 1-1,0 1 1,-1 1 0,-1 1-1,-44-20 1,-153-46-56,80 40-360,-199-27 0,-151 7-4918,465 57 4851,-268-27-7817</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2:12.612"/>
    </inkml:context>
    <inkml:brush xml:id="br0">
      <inkml:brushProperty name="width" value="0.025" units="cm"/>
      <inkml:brushProperty name="height" value="0.025" units="cm"/>
    </inkml:brush>
  </inkml:definitions>
  <inkml:trace contextRef="#ctx0" brushRef="#br0">1 173 13132,'0'0'3807,"15"2"-3919,68 2 149,141-10 0,387-18 1520,4 41 242,-189-2-1685,-273-12-82,803 12 54,-1-49-17,-919 32-82,907-66 1016,4 36 57,419 25-259,-1404 1 747,23-4-3187,8-8-3699,6-4-2649</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5:57.237"/>
    </inkml:context>
    <inkml:brush xml:id="br0">
      <inkml:brushProperty name="width" value="0.025" units="cm"/>
      <inkml:brushProperty name="height" value="0.025" units="cm"/>
    </inkml:brush>
  </inkml:definitions>
  <inkml:trace contextRef="#ctx0" brushRef="#br0">3079 386 9897,'-289'-41'961,"-329"-2"0,405 39-755,-283 31 0,428-18-37,-1 3 0,2 3 0,0 2 0,1 4 0,0 3 0,2 2 0,2 3 0,-73 46 0,74-34-115,3 3 0,2 3 0,2 2 1,2 2-1,2 2 0,-55 78 0,53-58-57,4 2 0,3 3-1,3 1 1,-54 148 0,77-172-27,3 0 0,3 0 0,1 2 1,3-1-1,-1 67 0,9-86 1,2 0 0,2 0 1,1 0-1,2 0 0,1-1 0,2 0 1,1 0-1,31 67 0,-8-41 4,3-1 1,2-1-1,80 93 0,166 139 23,-172-193 7,4-5 1,4-5 0,4-5 0,3-6-1,4-6 1,2-5 0,4-6 0,2-6 0,2-7-1,2-5 1,225 36 0,-168-53-65,0-9 0,2-8 1,-1-9-1,1-9 0,-2-8 1,252-56-1,354-131 343,-11-47 431,-383 118-11,-152 52-268,440-147 463,-22-45-547,-588 231-332,-1-5 0,-3-4 0,153-117 0,-208 141 0,0 0 0,-2-2 0,-1-1 0,-2-2 0,0 0 1,-3-2-1,0-1 0,-3 0 0,0-1 0,-3-2 0,-1 0 0,14-49 0,-21 48 56,-2 0 0,-1-1 0,-2 1 1,-2-1-1,-2 0 0,-1 0 0,-2 0 0,-2 1 0,-1-1 0,-3 1 0,-1 1 0,-15-41 0,3 27-32,-1 2-1,-3 0 1,-2 1 0,-1 2 0,-3 1 0,-2 2-1,-2 1 1,-46-43 0,4 15 7,-3 3-1,-3 3 1,-3 5-1,-3 3 1,-187-87 0,140 86 266,-4 6 1,-1 6 0,-245-46 0,228 67-257,-1 7-1,0 7 1,-1 7 0,0 7-1,-187 28 1,208-9-513,2 5 1,1 7-1,1 6 0,2 5 1,3 6-1,-145 80 1,181-77-153,3 5 1,3 3-1,-107 99 1,-211 248-5712,216-200-1281</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5:58.065"/>
    </inkml:context>
    <inkml:brush xml:id="br0">
      <inkml:brushProperty name="width" value="0.025" units="cm"/>
      <inkml:brushProperty name="height" value="0.025" units="cm"/>
    </inkml:brush>
  </inkml:definitions>
  <inkml:trace contextRef="#ctx0" brushRef="#br0">842 803 13837,'-292'22'2210,"-21"2"-779,306-23-1383,-16 1 57,0 2 1,0 0 0,0 2-1,-23 8 1,40-12-110,1 1 0,0-1 0,0 1 0,0 0 0,0 0 1,0 1-1,1-1 0,-1 1 0,1 0 0,0 0 0,0 0 1,1 1-1,-1-1 0,1 1 0,0 0 0,0 0 0,1 0 0,-1 0 1,1 1-1,0-1 0,-2 12 0,1 6-61,1-1 0,2 2 0,0-1 1,1 0-1,1-1 0,1 1 0,1 0 0,8 23 0,10 23-89,39 86 0,-13-52-259,4-2-1,4-2 0,5-3 0,111 134 0,-83-128-178,3-5-1,6-4 1,160 120 0,-113-113 416,4-6-1,4-7 0,4-6 1,3-7-1,3-8 0,248 67 1,-91-54 410,4-14-1,2-14 1,1-14 0,491-7 0,-564-44-75,-2-10 1,337-76-1,484-175 716,-621 151-162,-257 73-375,285-82 332,-354 92-272,206-98 0,-282 114-224,-1-3-1,-1-2 1,-1-2-1,-2-1 1,71-70-1,-96 83-80,-2-2 0,0 0 0,-1 0 0,-1-2 0,-2 0 0,0-1 1,-2 0-1,0-1 0,-2 0 0,-1-1 0,-1 0 0,-1 0 0,4-37 0,-8 37-28,-2 1 0,-1-1 0,-1 0 0,-2 0 0,0 1 0,-2 0 0,0-1 0,-16-40 1,8 34-37,-2 2 0,-1-1 0,-1 2 0,-2 0 0,-42-50 1,19 33-46,-2 1 0,-76-59 0,-110-61-67,32 42 128,-328-149 0,-247-31 228,501 217-272,-4 12 0,-3 12 0,-443-41 1,483 88-62,-1 10 0,1 11 1,-1 11-1,-383 73 0,427-45-380,1 8-1,3 9 1,-320 147-1,388-144-565,2 4-1,4 6 0,3 4 1,3 6-1,4 4 0,-123 132 1,42-4-2720,21-1-2040</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5:58.907"/>
    </inkml:context>
    <inkml:brush xml:id="br0">
      <inkml:brushProperty name="width" value="0.025" units="cm"/>
      <inkml:brushProperty name="height" value="0.025" units="cm"/>
    </inkml:brush>
  </inkml:definitions>
  <inkml:trace contextRef="#ctx0" brushRef="#br0">1323 259 13997,'-57'10'-545,"-174"35"-131,176-31 915,2 2 0,-65 28 1,92-33-93,2 2 0,0 1 0,0 0 1,1 2-1,1 0 0,-25 25 1,33-26-122,0 0 0,1 1 0,1 1 1,0 0-1,2 0 0,0 1 0,0 0 1,2 1-1,-9 29 0,7-12-48,2 1-1,2 1 1,1-1-1,2 1 1,2 0-1,1 0 1,2 0-1,11 58 0,-1-32-117,4 0-1,2-1 0,3-1 0,32 66 0,-19-59-132,3-2 0,3-1 0,2-2 0,3-2 0,3-2 1,80 77-1,-54-69-61,3-3 1,3-4 0,2-3 0,123 65 0,-68-54 14,3-6-1,186 56 1,301 38 534,-287-100 103,3-15 0,0-15 1,2-15-1,469-44 0,-515-2 221,-2-14 0,495-147 0,-459 85 70,-5-16-1,318-171 1,-191 39-72,-376 206-408,-2-4-1,-4-3 1,99-100 0,-151 136-19,-1 0 1,0-1-1,-2-1 1,-2-1-1,0-1 1,-1 0-1,14-37 0,-23 47-10,-1 0 0,-1 0 0,0 0 0,-1-1 0,-1 1-1,-1-1 1,0 0 0,-2 0 0,0 1 0,0-1-1,-2 1 1,0-1 0,-1 1 0,-7-20 0,-1 10-20,0 1 1,-2 1-1,-1 0 1,-1 1-1,0 0 1,-2 1-1,-1 1 0,-37-33 1,-1 5-34,-3 3 0,-75-47 0,26 29-12,-4 4 0,-2 6 0,-2 4 0,-186-53 0,85 47 136,-384-50 0,208 71 64,-699 25 0,676 38-431,2 19 1,-802 196-1,972-175-306,4 12 0,3 10 1,4 10-1,-257 151 0,346-162-71,4 7 0,-204 179 0,244-180-88,4 5 0,4 4 1,-131 190-1,136-153-417,6 3 0,-91 224-1,38-23-1766</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3:05.088"/>
    </inkml:context>
    <inkml:brush xml:id="br0">
      <inkml:brushProperty name="width" value="0.025" units="cm"/>
      <inkml:brushProperty name="height" value="0.025" units="cm"/>
    </inkml:brush>
  </inkml:definitions>
  <inkml:trace contextRef="#ctx0" brushRef="#br0">2034 236 10282,'-80'-39'870,"-1"4"0,-2 3 0,-1 3 0,-2 5 0,-90-15 0,58 22 99,0 4 0,-1 6 0,-147 9 0,218 2-725,0 1-1,0 2 0,0 3 0,1 2 1,0 1-1,1 3 0,1 2 1,-52 28-1,71-32-174,0 2 0,1 1 0,1 0 0,0 2 0,2 1 0,0 1 0,1 0 0,2 2 0,0 0 0,1 1 0,1 1 0,2 1 0,0 0 0,-15 41 0,24-54-60,2 1 1,0-1-1,0 1 1,2 0 0,0 0-1,0 0 1,1 0-1,1 0 1,0 0-1,1 1 1,0-1-1,1 0 1,1-1 0,1 1-1,-1 0 1,2-1-1,0 0 1,1 0-1,0 0 1,1-1 0,0 1-1,1-2 1,17 21-1,-3-8 17,1-1 0,0-1 0,2 0 0,1-2 0,1-1 0,42 23 0,-27-21-3,1-2 0,0-2 0,88 22 0,-22-18 50,1-5 0,1-5 0,114-3 0,484-21 591,-562 1-373,0-6 0,257-67 1,-367 74-209,0-1 0,-1-2 1,0-2-1,39-22 0,-65 32 6,-1 1 0,0-2-1,0 1 1,0-1-1,-1-1 1,1 1 0,-2-1-1,1-1 1,-1 1-1,-1-1 1,0-1 0,0 1-1,-1-1 1,0 0-1,0 0 1,-1 0 0,-1-1-1,0 0 1,2-11-1,-4 15-38,-1-1 0,0 1 0,-1-1 0,0 1 0,0-1 0,0 1 0,-1-1 0,0 1 0,-1 0 1,0 0-1,0 0 0,0 0 0,-1 1 0,0-1 0,0 1 0,-1 0 0,1 0 0,-1 1 0,-1-1 0,-7-6 0,-7-4 3,0 1 1,-1 0 0,-1 2-1,-45-21 1,-10 2-52,-1 3 0,-1 3 0,-99-17 0,-253-26-5040,349 57 2685,-37-5-3781</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3:36.582"/>
    </inkml:context>
    <inkml:brush xml:id="br0">
      <inkml:brushProperty name="width" value="0.025" units="cm"/>
      <inkml:brushProperty name="height" value="0.025" units="cm"/>
    </inkml:brush>
  </inkml:definitions>
  <inkml:trace contextRef="#ctx0" brushRef="#br0">2121 325 7944,'-2'-11'608,"0"3"-389,-1-1 0,1 1 0,-2 0 0,1 1-1,-1-1 1,0 1 0,0-1 0,-1 1 0,0 0 0,0 1 0,-1-1 0,0 1-1,0 0 1,-10-6 0,-6-2 114,0 1 0,-2 1 0,1 2 0,-1 0 0,-1 1 0,-38-7 0,-157-22 803,218 38-1117,-133-15 385,-1 5 1,-234 14-1,279 4-237,1 4 0,0 4 0,1 4 0,0 3 0,-84 36 1,138-45-28,0 2 1,2 1 0,0 1 0,0 2-1,-32 28 1,54-40-140,1 1-1,0 0 1,1 1-1,0 0 1,1 0-1,0 1 1,0 0-1,1 0 1,0 1 0,1 0-1,1 0 1,0 1-1,1-1 1,0 1-1,1 0 1,0 0-1,-2 25 1,6-31-1,-1 1 1,1-1-1,1 1 1,-1-1 0,1 0-1,0 0 1,1 0-1,0 0 1,0 0-1,0 0 1,1-1 0,0 1-1,0-1 1,1 0-1,0 0 1,0-1-1,0 1 1,0-1 0,1 0-1,0-1 1,12 8-1,5 1 29,0 0 0,0-2 0,1-1 0,0-1 1,29 7-1,13 0 52,1-3 0,1-3 0,89 1 1,208-17 281,-227-5-316,0-5 0,-1-6 0,-2-7 0,142-48 0,-222 58-33,-1-3 1,-1-1-1,67-42 0,-99 52 27,-1-1-1,0 0 1,-1-2-1,0 0 0,-2-1 1,0-1-1,-1-1 1,0 0-1,-2-1 0,18-32 1,-28 45 50,-1 0 0,0 0 0,0 0 0,-1-1 0,1 1 0,-2-1 0,1 1 0,-1-1 0,0 0 0,-1 1 0,0-1 0,0 0 0,-1 0-1,-1-8 1,0 11-17,0-1 0,0 0 0,0 0 0,-1 1 0,0-1 0,0 1 0,-1 0 0,1 0 0,-1 0 0,0 1 0,-1-1 0,1 1 0,-1 0 0,0 0 0,0 1 0,0-1 0,-9-4 0,-9-3 25,-1 0 0,0 1 0,-1 2 1,0 0-1,-30-5 0,-130-10-159,56 10-4442,90 6-2571</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3:46.181"/>
    </inkml:context>
    <inkml:brush xml:id="br0">
      <inkml:brushProperty name="width" value="0.025" units="cm"/>
      <inkml:brushProperty name="height" value="0.025" units="cm"/>
    </inkml:brush>
  </inkml:definitions>
  <inkml:trace contextRef="#ctx0" brushRef="#br0">1992 214 7239,'1'-9'1260,"0"2"-1060,0-2 504,0 0-1,-1-1 1,0 1 0,-1-18 0,0 24-544,0-1-1,0 0 1,0 1-1,0-1 1,-1 1 0,1-1-1,-1 1 1,0 0 0,0 0-1,0 0 1,-1 0 0,1 0-1,-1 0 1,1 0 0,-1 1-1,0-1 1,-5-2 0,-6-3-25,0 1 1,0 0-1,0 2 1,-1-1-1,0 2 1,0 0 0,-17-2-1,-113-9 137,110 13-240,-129-7 51,1 8 1,-218 25-1,266-9 297,0 5 0,2 6 1,1 4-1,-120 50 0,208-71-344,1 2 0,0 0 0,1 1-1,0 2 1,1 0 0,-23 21 0,38-30-39,0 1 0,0 0 0,1 0 0,0 0-1,0 1 1,0-1 0,1 1 0,0 0 0,1 0 0,-1 1 0,1-1 0,1 1-1,-1 0 1,1 0 0,1 0 0,-1 0 0,2 0 0,-1 0 0,1 0 0,0 0 0,0 0-1,1 0 1,3 13 0,0-9 13,1 1 0,1-1 1,0 0-1,0-1 0,1 1 0,1-1 0,0-1 0,0 1 1,1-1-1,0-1 0,1 0 0,0 0 0,0-1 0,21 13 1,11 4 48,0-2 1,78 31-1,-29-21 4,1-4 0,1-4-1,181 24 1,-129-35 22,278-9 1,-341-10-43,-1-4 0,154-37-1,-190 34-26,0-3 0,-1-1 0,0-2 0,-1-3 0,-2-1 0,57-40 0,-83 51 14,0-1 0,-1 0 0,0-1 0,-1-1 0,-1 0 0,-1-1 1,1 0-1,16-32 0,-25 41 19,-1 1 1,1-1 0,-1 0 0,0-1-1,0 1 1,-1 0 0,0 0 0,0-1-1,0 1 1,-1-1 0,0 1 0,0-1 0,-1 1-1,0 0 1,0-1 0,0 1 0,-1 0-1,0 0 1,0 0 0,0 0 0,-1 0-1,0 0 1,0 0 0,-1 1 0,1 0-1,-1 0 1,0 0 0,-9-8 0,-7-4-8,0 2 1,0 0 0,-1 1 0,-1 1 0,0 1-1,-1 2 1,-30-11 0,-177-45 190,176 52-221,-54-9-820,67 15-1056,0-1 0,0-2 0,-73-30 0,68 14-8930</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48.681"/>
    </inkml:context>
    <inkml:brush xml:id="br0">
      <inkml:brushProperty name="width" value="0.025" units="cm"/>
      <inkml:brushProperty name="height" value="0.025" units="cm"/>
    </inkml:brush>
  </inkml:definitions>
  <inkml:trace contextRef="#ctx0" brushRef="#br0">0 168 7399,'0'0'4757,"10"-2"-4005,39-7 1108,85-5 1,-16 3-446,912-91 1099,-117 73-852,-2 64-847,-821-26-747,999 85-675,-794-89 630,23 1-19,-316-6-16,33 7 72,-34-7-83,0 1 1,0 0 0,0-1 0,0 1 0,0 0 0,0 0-1,0 0 1,-1-1 0,1 1 0,0 0 0,-1 0 0,1 0-1,0 0 1,-1 0 0,1 0 0,-1 1 0,0-1 0,1 0-1,-1 0 1,0 0 0,0 0 0,1 0 0,-1 1-1,0-1 1,0 2 0,0-3-49,0 0 0,0 1 0,0-1-1,0 0 1,0 0 0,0 0 0,0 0 0,0 0-1,0 1 1,0-1 0,-1 0 0,1 0 0,0 0 0,0 0-1,0 0 1,0 1 0,0-1 0,0 0 0,0 0-1,0 0 1,0 0 0,0 0 0,0 0 0,-1 0 0,1 1-1,0-1 1,0 0 0,0 0 0,0 0 0,0 0-1,0 0 1,-1 0 0,1 0 0,0 0 0,0 0 0,0 0-1,0 0 1,0 0 0,-1 0 0,1 0 0,0 0-1,0 0 1,0 0 0,0 0 0,0 0 0,-1 0 0,1 0-1,0 0 1,0 0 0,0 0 0,0 0 0,-1 0-1,0 0-602,-8-2-5246</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43.054"/>
    </inkml:context>
    <inkml:brush xml:id="br0">
      <inkml:brushProperty name="width" value="0.025" units="cm"/>
      <inkml:brushProperty name="height" value="0.025" units="cm"/>
    </inkml:brush>
  </inkml:definitions>
  <inkml:trace contextRef="#ctx0" brushRef="#br0">11055 3259 12684,'0'0'5963,"-7"9"-5429,-2 1-277,-1 1 1,0-2-1,0 1 1,-1-1-1,0-1 0,-1 0 1,0-1-1,-20 10 1,-40 15 59,-2-2 1,-1-4 0,-1-3-1,-2-4 1,-143 17-1,-714-15-160,714-22-143,-2750-13 114,2302-1-96,1-29 0,-819-160 1,1109 123-11,4-17 1,5-16 0,-514-233-1,752 286-30,-230-148-1,280 152 7,2-3-1,3-4 1,-112-121 0,120 109-49,4-4 1,-90-144 0,130 182 32,1-1 0,3-1 0,1-1 0,2-1 1,3-1-1,1 0 0,-11-84 0,19 57 64,3 0 0,4 0 1,2 0-1,26-133 0,99-282 315,-122 465-318,-5 21-38,-1-1 0,0 1-1,0 0 1,0 0 0,-1-1-1,1 1 1,-1 0 0,0-1 0,0 1-1,0 0 1,0-1 0,0 1-1,-1 0 1,0-1 0,1 1 0,-1 0-1,0 0 1,-1 0 0,1 0-1,-1 0 1,1 0 0,-1 0 0,0 0-1,-3-3 1,0 2-1,-1 0 0,1 0 0,-1 1 0,0 0 0,0 0 0,-1 1 0,1-1 0,0 1 0,-1 1 0,1-1 0,-11 0 0,9 1 25,-24-5-2054,0-6-4334,11-2-2769</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04.818"/>
    </inkml:context>
    <inkml:brush xml:id="br0">
      <inkml:brushProperty name="width" value="0.025" units="cm"/>
      <inkml:brushProperty name="height" value="0.025" units="cm"/>
    </inkml:brush>
  </inkml:definitions>
  <inkml:trace contextRef="#ctx0" brushRef="#br0">389 114 4773,'-13'7'3870,"-6"4"-3355,0 2 1,0 0-1,1 0 1,1 2 0,0 0-1,-22 27 1,10-2-291,2 1 0,2 1 0,2 2 0,1 0 1,3 1-1,1 1 0,3 1 0,2 1 1,1 0-1,3 0 0,2 1 0,2 0 0,2 0 1,3 0-1,9 85 0,-3-94-234,1 0 0,2-1 0,3 0 0,0 0 0,3-1 0,1-1 0,1 0 0,3-1 0,0-1 0,3-1 0,1-1 0,37 40 0,-52-64-14,-1-1 0,2-1 0,-1 1 0,1-2 1,0 1-1,0-1 0,1-1 0,0 0 1,0 0-1,0-1 0,0 0 0,14 1 0,-16-3 80,0-1-1,0-1 0,0 0 1,0 0-1,1-1 1,-1 0-1,0 0 0,0-1 1,0-1-1,-1 1 0,1-1 1,-1-1-1,1 0 0,-1 0 1,0 0-1,10-8 1,9-10 182,0-1 0,-2-1 1,0-1-1,-2-1 0,-1-2 1,-1 0-1,-2-1 0,0-1 1,24-54-1,-14 16 130,-3 0 0,-3-2 1,23-118-1,-30 106-303,-4 0 0,-3-1-1,-4 0 1,-4 0 0,-16-143 0,12 201-90,-2 1 0,-1 1 0,-1-1 0,-1 1 0,-1 0 0,-14-25 0,19 41 9,0 0 1,-1 1-1,0-1 1,0 1-1,0 0 0,-1 1 1,0-1-1,0 1 1,-14-9-1,15 12-2,0-1 0,0 1 0,0 0 0,-1 1 0,1-1 0,0 1 0,-1 0-1,0 0 1,1 1 0,-1 0 0,1 0 0,-1 0 0,0 0 0,1 1 0,-10 3 0,1 0-166,0 1 1,0 1-1,1 1 1,0 0-1,0 0 1,1 1-1,0 1 1,1 0-1,0 1 1,-14 15-1,-16 20-2153,-41 59 0,51-63 576,-45 59-3536</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21.567"/>
    </inkml:context>
    <inkml:brush xml:id="br0">
      <inkml:brushProperty name="width" value="0.025" units="cm"/>
      <inkml:brushProperty name="height" value="0.025" units="cm"/>
    </inkml:brush>
  </inkml:definitions>
  <inkml:trace contextRef="#ctx0" brushRef="#br0">1726 276 8968,'-56'-20'860,"-87"-17"0,83 23-1872,-73-26 0,66 14 982,-172-60 2038,193 73-1582,-1 1 1,0 3-1,-65-4 1,21 7-176,-141 11 1,203-3-204,-1 2 0,0 1 0,1 1-1,0 2 1,1 1 0,0 1 0,0 1 0,-46 27 0,62-30-90,0 1 0,0 0-1,1 1 1,0 0 0,1 1 0,0 0 0,0 1 0,1 0 0,1 0-1,0 1 1,-9 20 0,14-26 22,0 1-1,0 0 1,1 0-1,0 1 1,0-1-1,1 0 1,0 1 0,0-1-1,1 1 1,0-1-1,1 1 1,0-1-1,0 0 1,1 1-1,0-1 1,0 0 0,1 0-1,0 0 1,0 0-1,1-1 1,7 12-1,0-5 68,1 0 0,1 0 0,0-1 0,1-1-1,0 0 1,1-1 0,0-1 0,1 0 0,0-1-1,0-1 1,1 0 0,32 9 0,7 0 72,2-3 0,98 11 1,-13-10-61,1-5 0,-1-7 1,1-6-1,0-7 1,-2-5-1,1-7 0,179-52 1,-306 69-35,103-34-42,-105 33 105,-1 0 0,1-1 0,-1 0 0,-1-1 0,1 0 0,12-12 0,-23 19-44,0-1-1,0 1 0,0-1 1,0 0-1,0 1 0,0-1 0,-1 0 1,1 0-1,-1 0 0,1-1 1,-1 1-1,0 0 0,0 0 1,0-1-1,0 1 0,0-1 1,-1 1-1,1-1 0,-1 1 1,1-1-1,-1 1 0,0-1 0,0 1 1,0-1-1,-1 1 0,1-1 1,0 1-1,-1-1 0,0 1 1,1-1-1,-1 1 0,0-1 1,0 1-1,-1 0 0,1 0 1,0 0-1,-1-1 0,1 1 0,-1 1 1,0-1-1,1 0 0,-1 0 1,-3-1-1,-6-6 29,0 2-1,0-1 1,-1 2 0,0 0 0,0 0-1,-25-7 1,-50-12 116,-1 4 0,-2 4 0,-100-6 0,-273 6-577,267 26-3642,144-2 124</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22.632"/>
    </inkml:context>
    <inkml:brush xml:id="br0">
      <inkml:brushProperty name="width" value="0.025" units="cm"/>
      <inkml:brushProperty name="height" value="0.025" units="cm"/>
    </inkml:brush>
  </inkml:definitions>
  <inkml:trace contextRef="#ctx0" brushRef="#br0">1504 471 1281,'-44'-47'6907,"13"-4"-5556,21 26-2297,1 0-1,-9-43 1,15 57 877,0 0 0,-1 0-1,0 0 1,-1 1 0,0-1 0,-1 1 0,0 0 0,-1 0 0,0 1 0,0 0 0,-1 0 0,-15-13 0,9 11 309,0 1 0,-1 1 0,0 0 1,0 1-1,-1 1 0,0 0 0,-29-8 1,-13 3 375,-1 3 0,0 2 1,-113 1-1,167 6-667,-298 11 473,264-7-293,0 2 0,0 2 0,1 2 0,0 1 0,-62 27-1,86-30-62,0 0-1,0 0 0,0 2 0,1-1 0,1 2 0,0 0 0,0 0 1,1 1-1,0 0 0,1 1 0,1 1 0,0-1 0,0 1 1,-8 21-1,13-24-29,0 0-1,0 0 1,1 0 0,0 1 0,1-1 0,1 1-1,0-1 1,0 1 0,1 0 0,0 0 0,1-1 0,1 1-1,0 0 1,0-1 0,1 0 0,1 1 0,0-1 0,0 0-1,1-1 1,10 17 0,1-5-16,1 0-1,1-1 1,1-1-1,1-1 1,1 0 0,0-2-1,1 0 1,1-2-1,1 0 1,35 15 0,15 3 148,2-3 0,99 25 1,-28-17-74,2-6 0,1-6 0,2-8 1,-1-5-1,238-12 0,-298-8 60,170-37 1,-202 30-126,0-3 1,-1-3-1,97-48 0,-138 59-24,1-1-1,-2-1 0,1 0 1,-1-2-1,21-20 1,-33 29 1,-1 0 1,1 1-1,-1-1 1,0-1 0,0 1-1,0 0 1,0-1-1,-1 1 1,0-1-1,0 0 1,0 0 0,-1 0-1,1 0 1,-1 0-1,0 0 1,-1 0 0,1 0-1,-1 0 1,0-1-1,0 1 1,-1 0 0,1 0-1,-1 0 1,0 0-1,-4-10 1,0 6 5,0 1 0,0-1 1,-1 1-1,0 1 0,-1-1 1,0 1-1,0 0 0,0 0 0,-1 1 1,0 0-1,0 0 0,-15-7 1,-12-4 107,-70-26 1,-3 9 36,0 5-1,-151-21 1,-231-6-51,482 55-105,-541-31-904,314 22-3112,85 1-2697</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36.239"/>
    </inkml:context>
    <inkml:brush xml:id="br0">
      <inkml:brushProperty name="width" value="0.025" units="cm"/>
      <inkml:brushProperty name="height" value="0.025" units="cm"/>
    </inkml:brush>
  </inkml:definitions>
  <inkml:trace contextRef="#ctx0" brushRef="#br0">2002 246 6854,'0'0'1292,"6"-9"-155,5-5-885,1-2 2010,-1-1-1,12-21 0,-22 37-2186,-1 0-1,0 0 1,1-1-1,-1 1 1,0 0-1,0 0 0,0-1 1,0 1-1,0 0 1,0-1-1,-1 1 0,1 0 1,0 0-1,0-1 1,-1 1-1,1 0 1,-1 0-1,1 0 0,-1 0 1,0-1-1,1 1 1,-1 0-1,0 0 1,0 0-1,0 0 0,0 1 1,0-1-1,0 0 1,0 0-1,0 0 0,0 1 1,0-1-1,0 1 1,0-1-1,-1 1 1,1-1-1,0 1 0,0 0 1,-3-1-1,-62-16-182,49 14 325,-119-27 614,-2 5 0,-266-12 0,255 36-654,-282 36-1,363-24-153,0 4 0,1 2-1,0 3 1,2 3 0,1 3 0,-84 47 0,135-66 56,1 2 1,-1-1 0,2 1-1,-1 1 1,1 0 0,1 1-1,0 0 1,0 1-1,1-1 1,-14 27 0,20-33-62,0 1 0,1-1 0,0 1 0,0 0 0,1-1 0,-1 1-1,1 0 1,0 0 0,1 0 0,0 0 0,0 0 0,0 0 0,0 0 0,1 0 0,0 0 0,0 0 0,1 0 0,0 0 0,0-1 0,0 1 0,1-1 0,-1 1 0,1-1 0,1 0-1,-1 0 1,1 0 0,0-1 0,0 1 0,8 6 0,4 2 13,0-1 1,1 0-1,1-2 0,-1 0 0,2-1 0,-1 0 0,1-2 0,0 0 1,27 5-1,16 1 77,107 8 1,5-9 18,1-8 0,1-7 0,-2-8 0,294-57 0,-189-4 40,-245 60-128,0-1 0,-1-1 0,0-2 0,-1-2-1,52-37 1,-81 54-12,0-1 0,-1 0-1,1 0 1,-1 0 0,0 0-1,1-1 1,-1 1 0,0-1-1,0 1 1,-1-1 0,1 1-1,-1-1 1,1 0-1,-1 0 1,0 0 0,0 0-1,0 0 1,0 0 0,-1 0-1,1 0 1,-1 0 0,1-5-1,-2 5-2,-1 0 0,1-1 1,0 1-1,-1 0 0,1 0 0,-1 0 0,0 1 0,0-1 0,0 0 0,-1 1 0,1-1 0,-1 1 0,1 0 0,-1-1 0,0 1 0,1 1 1,-1-1-1,0 0 0,-6-1 0,-17-9-273,-1 1 1,0 1-1,-1 1 0,0 2 1,0 1-1,-32-2 1,-95-1-7904,106 9 2002</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37.099"/>
    </inkml:context>
    <inkml:brush xml:id="br0">
      <inkml:brushProperty name="width" value="0.025" units="cm"/>
      <inkml:brushProperty name="height" value="0.025" units="cm"/>
    </inkml:brush>
  </inkml:definitions>
  <inkml:trace contextRef="#ctx0" brushRef="#br0">1936 221 9385,'0'0'4420,"-1"-8"-2402,1 5-1925,0 0 19,0 1-1,-1-1 1,1 0 0,0 1-1,-1-1 1,0 1-1,0-1 1,1 1 0,-1-1-1,-1 1 1,1-1-1,0 1 1,-1 0 0,1 0-1,-1 0 1,1 0-1,-1 0 1,0 0 0,0 0-1,0 0 1,0 1-1,0-1 1,-1 1 0,1-1-1,-4 0 1,-59-26 373,-2 3-1,-1 3 1,-124-23 0,89 31 435,-204-4 0,221 19-729,0 3-1,1 4 1,0 4-1,1 3 0,0 4 1,1 4-1,2 3 1,-107 50-1,165-64-188,1 0 1,0 1-1,1 1 0,1 1 0,0 1 1,-20 20-1,34-29 0,-1 0 1,1 0-1,1 1 1,0-1-1,0 1 0,0 0 1,1 0-1,0 1 1,0 0-1,1-1 0,1 1 1,-1 0-1,1 0 1,1 0-1,0 1 0,0-1 1,1 0-1,0 0 1,2 18-1,-1-21 8,1 0 0,0-1-1,0 1 1,0 0 0,0-1 0,1 0 0,0 0-1,0 0 1,0 0 0,1 0 0,0-1 0,7 8-1,-2-4 7,1 0-1,-1-1 0,1 0 0,1-1 1,19 9-1,7-1 28,-1-2-1,72 14 1,17-4-2,192 8-1,130-26 7,-337-8 69,162-27 0,-215 20-3,-1-2-1,-1-2 1,0-3 0,85-40 0,-118 47-90,-1-1 1,0-2-1,-1 0 1,0-1-1,-1-1 1,22-24-1,-35 33-17,1 0 0,-1-1-1,0 0 1,0 0 0,-1 0-1,0-1 1,-1 0 0,1 0-1,-2 0 1,0-1 0,0 1-1,0-1 1,-1 0 0,-1 1-1,1-1 1,-2 0 0,1 0-1,-2-13 1,0 19-2,0 0 1,-1 1 0,1-1-1,-1 0 1,0 0 0,0 1-1,0-1 1,0 1-1,0 0 1,-1-1 0,0 1-1,0 0 1,0 0-1,0 1 1,0-1 0,0 1-1,0 0 1,-1-1 0,0 1-1,1 1 1,-1-1-1,0 0 1,-4 0 0,-12-4 24,0 0 1,1 2 0,-28-3-1,-119-2-1756,-85 20-5119,215-9 5645,-48 2-8093</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22.551"/>
    </inkml:context>
    <inkml:brush xml:id="br0">
      <inkml:brushProperty name="width" value="0.025" units="cm"/>
      <inkml:brushProperty name="height" value="0.025" units="cm"/>
    </inkml:brush>
  </inkml:definitions>
  <inkml:trace contextRef="#ctx0" brushRef="#br0">2142 301 8552,'-8'-8'1175,"-24"-18"-459,0 1 0,-1 1 0,-2 2 0,0 2 0,-1 1 0,-1 1 1,-1 3-1,-54-16 0,2 6-275,-1 5-1,-160-16 1,90 25 197,-210 13 0,305 2-312,1 3 1,-1 3-1,-118 34 0,154-34-304,1 0 0,0 2 0,0 2 1,1 0-1,1 2 0,1 1 0,0 1 0,1 1 0,1 1 0,-27 29 0,40-36-6,1 1 1,0 0-1,1 0 1,1 1-1,0 0 1,1 0 0,0 1-1,2 0 1,0 0-1,-4 21 1,7-26-16,0 0 1,1 0-1,1 0 1,-1 0-1,2 0 1,0 0 0,0 0-1,1 0 1,0 0-1,1 0 1,0-1-1,1 1 1,0-1-1,0 0 1,1 0 0,10 15-1,3-4-1,1 0-1,0-1 1,2 0 0,0-2 0,1-1-1,1 0 1,0-2 0,2-1-1,30 14 1,5-2 37,2-2-1,116 28 1,-78-31-3,0-4-1,116 3 1,207-21 89,-323-5-74,-1-4 0,0-5-1,-1-4 1,0-5 0,-2-3 0,148-65 0,-211 77-21,-1-2 0,-1-1 0,0-1 0,-2-2 0,37-33 0,-56 44 8,0 0 0,-1 0 0,-1-1-1,0 0 1,0-1 0,-1 1-1,8-21 1,-12 24-3,0 0 0,0 0 0,-1 0 0,-1-1 1,1 1-1,-2-1 0,1 0 0,-1 1 0,0-1 0,-1 1 0,0-1 1,0 1-1,-3-10 0,0 7-26,0 1 1,-1 0 0,-1 0-1,1 0 1,-2 1-1,1-1 1,-1 2-1,-1-1 1,1 1-1,-1 0 1,-1 0-1,1 1 1,-1 0-1,-1 1 1,1 0 0,-16-7-1,-6-2-10,-2 1 0,1 1-1,-2 2 1,-35-8 0,-14 4-1271,-132-7 0,118 15-3791,14-2-4714</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52.760"/>
    </inkml:context>
    <inkml:brush xml:id="br0">
      <inkml:brushProperty name="width" value="0.025" units="cm"/>
      <inkml:brushProperty name="height" value="0.025" units="cm"/>
    </inkml:brush>
  </inkml:definitions>
  <inkml:trace contextRef="#ctx0" brushRef="#br0">4323 313 8712,'0'0'507,"5"-8"-293,-3 4-179,17-39-13,-18 40-12,-1 1-1,1 0 1,-1 0 0,1 0 0,-1 0 0,0-1 0,0 1-1,0 0 1,0 0 0,0-1 0,0 1 0,-1 0 0,1 0-1,-1 0 1,1-1 0,-1 1 0,0 0 0,0 0 0,0 0-1,0 0 1,0 0 0,-2-2 0,-3-1 189,-1 0 0,1 1-1,-1-1 1,0 1 0,0 1 0,0-1 0,-1 1-1,1 1 1,-9-3 0,-79-15 1544,74 16-1502,-696-80 604,502 65-431,-1145-19 2394,1241 44-2709,1 6-1,1 4 1,1 6-1,0 5 0,2 4 1,-170 73-1,203-68-119,2 4 0,-96 64 0,-134 117 78,187-131-24,110-82-39,1 0 0,0 1 1,0 1-1,1 0 0,0 0 0,-14 21 1,22-27 3,0-1 0,0 1 0,0 0 0,0 0 0,1 0 0,0 0 0,0 0 0,0 0 0,0 1 0,1-1 0,0 0 0,0 0 0,0 0 0,0 1 0,0-1 0,1 0 0,0 0 0,0 0 0,0 0 0,0 0 0,1 0 0,0 0 0,0 0 0,0 0 0,0-1 0,0 1 0,4 3 0,5 7-3,2-1 0,-1 0 1,2-1-1,0 0 0,0-1 0,1-1 1,0 0-1,0-1 0,1-1 0,22 8 1,17 5-10,105 24 0,-78-28-216,0-4 1,2-4 0,-1-3 0,1-4 0,90-10 0,1-11-29,238-58 1,825-161 1341,-994 209-1080,273-40 253,-369 43 74,207-66 0,-299 73-275,60-29-1,-94 37 3,1-1 0,-2-1 0,0-1 0,0-1 0,20-20 0,-35 30-22,-1 0 0,-1-1 0,1 1 0,-1-1 0,0 0 0,0 0 0,-1-1 0,0 1 0,0-1 0,3-9 0,-5 13-33,0 0 1,-1-1 0,1 1 0,-1 0 0,0-1 0,0 1-1,0 0 1,0-1 0,-1 1 0,1 0 0,-1-1 0,0 1-1,0 0 1,0 0 0,-1-1 0,1 1 0,-1 0 0,1 0-1,-1 1 1,0-1 0,0 0 0,0 1 0,-1-1 0,-1-2-1,-12-7-494,0 1-1,0 0 0,-26-13 1,15 9-1045,-52-30-5291</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54.070"/>
    </inkml:context>
    <inkml:brush xml:id="br0">
      <inkml:brushProperty name="width" value="0.025" units="cm"/>
      <inkml:brushProperty name="height" value="0.025" units="cm"/>
    </inkml:brush>
  </inkml:definitions>
  <inkml:trace contextRef="#ctx0" brushRef="#br0">3889 629 6246,'0'0'4949,"-2"-11"-4287,1 5-628,0 0 1,-1 1 0,1-1-1,-1 1 1,-1-1 0,1 1-1,-1 0 1,1-1 0,-2 1 0,1 1-1,0-1 1,-1 0 0,0 1-1,0 0 1,0 0 0,-1 0-1,-5-4 1,-9-3 428,0 0-1,0 2 1,-1 0-1,0 1 1,-39-9 0,-111-14 255,102 20-737,-710-154 49,94 17 106,622 136-108,-416-64-86,378 66 438,0 4 0,-181 12 0,207 4-220,1 4-1,0 2 0,1 4 0,1 3 1,-131 61-1,169-67-52,1 1 1,1 1-1,1 2 1,1 1-1,1 1 1,-39 41-1,53-48-33,0 1-1,0 1 1,2 0-1,0 1 1,1 0-1,1 0 1,1 1-1,1 1 1,1 0 0,0 0-1,2 0 1,-4 24-1,7-22-87,0 1 0,2 0 0,0 0 0,2 0-1,0 0 1,2-1 0,0 1 0,2-1 0,1 0 0,0 0-1,2-1 1,0 0 0,2 0 0,1-1 0,0-1 0,1 0-1,1-1 1,1 0 0,1-1 0,0 0 0,2-2 0,31 25 0,-14-18 25,1-2 1,0-1 0,2-1 0,0-3 0,1-1 0,0-1-1,1-3 1,61 10 0,22-4 50,192 3-1,1279-41-136,-965-48 265,-529 49-158,-1-3 1,-1-5-1,-2-5 1,109-51 0,-165 64-29,-1-1 1,-1-2 0,-1-2-1,41-36 1,-65 50 35,0 0-1,-1-1 0,-1-1 1,0 0-1,-1 0 0,0-1 1,-1 0-1,-1-1 0,0 0 1,-1-1-1,-1 1 0,0-1 1,-1 0-1,4-21 1,-8 29 61,-1 0 1,1 0 0,-1 0 0,0 0-1,-1 0 1,0 0 0,0 0 0,-1 0-1,0 1 1,0-1 0,-1 0 0,0 1-1,-1 0 1,-7-13 0,4 10-19,-1 0 1,0 1 0,-1 0-1,0 0 1,0 1-1,0 0 1,-1 1 0,-20-11-1,-7 0-38,1 3 0,-2 0 0,0 3 0,-79-16 0,10 11-184,-175-8-1,-115 23-3455,216 3-303,-95-1-6752</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27.803"/>
    </inkml:context>
    <inkml:brush xml:id="br0">
      <inkml:brushProperty name="width" value="0.025" units="cm"/>
      <inkml:brushProperty name="height" value="0.025" units="cm"/>
    </inkml:brush>
  </inkml:definitions>
  <inkml:trace contextRef="#ctx0" brushRef="#br0">10 65 10634,'-2'-10'2264,"-6"-33"15,9 31 325,5 14-1621,8 13-480,-13-13-173,30 34 142,2-1 0,1-2 0,1-1 0,2-2 0,47 29 0,216 108-533,372 197 158,-68-34 454,23-46 3007,-623-283-3711,50 18-14,-19-10-5443</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30.612"/>
    </inkml:context>
    <inkml:brush xml:id="br0">
      <inkml:brushProperty name="width" value="0.025" units="cm"/>
      <inkml:brushProperty name="height" value="0.025" units="cm"/>
    </inkml:brush>
  </inkml:definitions>
  <inkml:trace contextRef="#ctx0" brushRef="#br0">2 1 18770,'0'0'1377,"0"90"-832,-1-39-513,1 0-64,0 1-577,0-5-32,0-3-992,3-8-1794,0-5-1282,-3-8-2498</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43.722"/>
    </inkml:context>
    <inkml:brush xml:id="br0">
      <inkml:brushProperty name="width" value="0.025" units="cm"/>
      <inkml:brushProperty name="height" value="0.025" units="cm"/>
    </inkml:brush>
  </inkml:definitions>
  <inkml:trace contextRef="#ctx0" brushRef="#br0">56 582 13837,'-20'18'1360,"16"-15"-983,0 0 0,0 0 1,0 1-1,0 0 0,1 0 0,-1 0 0,-4 8 1,22-19 1469,22-21-1436,-1-2 0,-2-2 0,-1-1 0,-2-1 0,-1-2 0,39-62 0,-43 54-364,29-67-1,12-24 11,-64 132-72,1-1 1,-1 1-1,0 0 1,1 0 0,0 0-1,-1 0 1,1 0-1,0 1 1,1-1 0,-1 1-1,0 0 1,1 0 0,-1 0-1,1 0 1,0 0-1,-1 1 1,1 0 0,0 0-1,0 0 1,0 0 0,0 1-1,0-1 1,0 1-1,0 0 1,0 0 0,0 0-1,0 1 1,0 0-1,7 2 1,10 3-19,0 2-1,-1 1 1,-1 0-1,30 19 1,4 1 103,-16-12-50,0-1 0,1-2 0,1-2 0,61 11 0,-72-19-1502,0-1 0,30-2 1,15-3-8758</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31.045"/>
    </inkml:context>
    <inkml:brush xml:id="br0">
      <inkml:brushProperty name="width" value="0.025" units="cm"/>
      <inkml:brushProperty name="height" value="0.025" units="cm"/>
    </inkml:brush>
  </inkml:definitions>
  <inkml:trace contextRef="#ctx0" brushRef="#br0">5 241 15951,'-2'-14'2408,"1"5"-1960,-1-54 2392,3 58-2658,-1 1 1,1-1-1,0 1 0,0-1 0,1 1 0,-1-1 1,1 1-1,0 0 0,0 0 0,0 0 1,1 0-1,0 0 0,-1 0 0,6-4 0,2-1 76,1 1-1,0 0 0,1 0 1,0 1-1,0 0 0,1 1 1,0 1-1,0 0 0,0 1 0,16-4 1,-9 4 22,1 1-1,-1 1 1,1 0 0,0 2-1,0 0 1,24 4 0,-40-4-265,0 1 0,0 0 1,-1 0-1,1 1 0,0-1 0,-1 1 0,1 0 1,-1 1-1,0-1 0,1 0 0,-1 1 1,0 0-1,-1 0 0,1 1 0,0-1 0,-1 1 1,0-1-1,0 1 0,0 0 0,0 0 1,-1 0-1,1 1 0,-1-1 0,0 1 0,-1-1 1,1 1-1,-1 0 0,0-1 0,0 1 1,0 0-1,0 0 0,-1 0 0,0 0 0,0 0 1,-1 0-1,1-1 0,-1 1 0,0 0 1,0 0-1,-1 0 0,1-1 0,-1 1 0,0-1 1,0 1-1,-1-1 0,-4 6 0,-2 4 121,-1-2 0,-1 1 0,-1-1-1,1-1 1,-2 0 0,-20 13 0,32-23-548,10-1-1050,2 0 1143,1 1 0,-1-1-1,1 2 1,-1-1 0,1 2 0,-1-1 0,14 7 0,-21-8 314,0 1 0,0 1 1,0-1-1,0 0 0,0 1 0,-1 0 0,1 0 0,-1 0 1,0 0-1,0 1 0,0-1 0,-1 1 0,1 0 0,-1 0 1,0 0-1,0 0 0,0 0 0,0 0 0,-1 0 0,1 1 1,-1-1-1,0 6 0,0 0 174,0 0 1,-1 1-1,-1-1 1,0 0-1,0 0 0,-1 1 1,0-1-1,-1 0 1,0 0-1,-1-1 1,0 1-1,0-1 0,-1 1 1,0-2-1,-1 1 1,0 0-1,0-1 1,-12 12-1,11-13 2,0 1 0,-1-1 0,0 0 0,-1-1 0,1 0 1,-1 0-1,0-1 0,0 0 0,-1 0 0,0-1 0,1 0 0,-1-1 0,-1 0 0,1-1 1,0 0-1,-1-1 0,1 0 0,-15 0 0,21-2-303,1 1 1,0-1-1,0 0 1,0 1-1,0-1 1,0-1-1,0 1 0,0 0 1,0-1-1,0 0 1,0 1-1,1-1 0,-1 0 1,1-1-1,-1 1 1,1 0-1,0-1 1,0 1-1,0-1 0,0 1 1,1-1-1,-1 0 1,1 0-1,-1 0 0,1 0 1,-1-3-1,1 1-224,0 1-1,0 0 1,0-1 0,1 1-1,0 0 1,0-1-1,0 1 1,0-1 0,1 1-1,-1-1 1,1 1-1,0 0 1,0 0 0,1-1-1,-1 1 1,1 0-1,0 0 1,5-7 0,18-17-6937</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31.372"/>
    </inkml:context>
    <inkml:brush xml:id="br0">
      <inkml:brushProperty name="width" value="0.025" units="cm"/>
      <inkml:brushProperty name="height" value="0.025" units="cm"/>
    </inkml:brush>
  </inkml:definitions>
  <inkml:trace contextRef="#ctx0" brushRef="#br0">29 1 23991,'0'0'5701,"-14"56"-4900,7-20-161,1 4-255,4 2-321,2-2-384,2-2-769,11-4-833,3-6-1377,2-9-641,-2-11-544,1-8-2211</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31.717"/>
    </inkml:context>
    <inkml:brush xml:id="br0">
      <inkml:brushProperty name="width" value="0.025" units="cm"/>
      <inkml:brushProperty name="height" value="0.025" units="cm"/>
    </inkml:brush>
  </inkml:definitions>
  <inkml:trace contextRef="#ctx0" brushRef="#br0">23 1 15182,'0'0'6631,"-3"76"-5190,-2-32-256,-3 3 321,3 2-449,3-1-513,2-3-352,0-5-96,2-7-224,6-10-1153,1-7-833,-3-13-769,-4-3-1249,-2-10-3715</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32.059"/>
    </inkml:context>
    <inkml:brush xml:id="br0">
      <inkml:brushProperty name="width" value="0.025" units="cm"/>
      <inkml:brushProperty name="height" value="0.025" units="cm"/>
    </inkml:brush>
  </inkml:definitions>
  <inkml:trace contextRef="#ctx0" brushRef="#br0">0 127 18449,'0'0'1143,"6"-9"15,-1 2-917,1 0-1,0 0 0,1 0 0,0 1 0,0 0 1,0 0-1,1 1 0,-1-1 0,1 2 1,1-1-1,-1 1 0,1 1 0,11-4 0,7-2-41,-1 1 0,2 2 0,-1 0 0,1 2 0,0 1 0,0 2 0,0 0 0,0 2 0,0 1 0,36 7 0,-58-7-198,0 0-1,-1 0 1,0 0 0,0 1-1,1-1 1,-1 1 0,-1 1-1,1-1 1,0 1-1,-1-1 1,0 1 0,0 0-1,0 1 1,4 5 0,-6-8 101,-1 1 0,0-1 0,0 1 0,1 0 0,-2-1 1,1 1-1,0 0 0,0 0 0,-1-1 0,0 1 0,1 0 1,-1 0-1,0 0 0,-1 0 0,1-1 0,0 1 0,-1 0 0,1 0 1,-1 0-1,0-1 0,0 1 0,0 0 0,0-1 0,-1 1 1,1-1-1,-1 1 0,1-1 0,-1 0 0,0 0 0,-3 3 1,-7 7 396,0-1 1,-1-1-1,0 0 1,0 0 0,-21 10-1,27-16-479,-1 0-1,-1 0 0,1-1 1,0 0-1,-1 0 0,0-1 1,1 0-1,-1 0 0,0-1 1,0 0-1,-12-1 0,20 0-132,1-1-1,-1 1 0,0 0 0,1-1 1,-1 1-1,1-1 0,-1 1 1,1-1-1,-1 1 0,1-1 0,0 1 1,-1-1-1,1 1 0,0-1 1,-1 0-1,1 1 0,0-1 0,-1 0 1,1 1-1,0-1 0,0 0 1,0 1-1,0-1 0,0 0 1,0 1-1,0-1 0,0 0 0,0 1 1,0-1-1,0 0 0,0 1 1,1-2-1,-1-3-1269,0-20-6427</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34.443"/>
    </inkml:context>
    <inkml:brush xml:id="br0">
      <inkml:brushProperty name="width" value="0.025" units="cm"/>
      <inkml:brushProperty name="height" value="0.025" units="cm"/>
    </inkml:brush>
  </inkml:definitions>
  <inkml:trace contextRef="#ctx0" brushRef="#br0">112 1 17040,'2'0'2659,"-2"2"-161,0 17-896,0 7-33,-6 9-384,-2 6 0,-1-1-544,2-3-321,-2-2-160,4-4-128,1-7 0,-1-1-192,1-8-897,-4-5-929,-3-5-1441,-5-5-1057,-5-4-3043</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34.879"/>
    </inkml:context>
    <inkml:brush xml:id="br0">
      <inkml:brushProperty name="width" value="0.025" units="cm"/>
      <inkml:brushProperty name="height" value="0.025" units="cm"/>
    </inkml:brush>
  </inkml:definitions>
  <inkml:trace contextRef="#ctx0" brushRef="#br0">1 189 13581,'0'-10'2434,"0"4"-2003,0 0 1,0 0-1,0 0 0,1 1 0,0-1 0,0 0 1,0 1-1,1-1 0,0 0 0,0 1 1,0 0-1,1-1 0,-1 1 0,1 0 1,1 0-1,-1 1 0,8-8 0,1 2-14,1 2 0,1 0 0,-1 0 0,1 1 0,1 1 1,-1 0-1,1 1 0,0 1 0,0 0 0,1 1 0,-1 1 0,1 0 0,-1 1 0,1 1 0,19 2 0,-32-2-408,-1 0 0,1 0 0,0 0 1,0 1-1,0-1 0,0 1 0,0 0 0,0 0 0,-1 0 0,1 0 0,0 1 0,-1-1 0,1 1 0,-1-1 1,0 1-1,1 0 0,-1 0 0,0 0 0,0 0 0,0 0 0,0 1 0,-1-1 0,1 1 0,2 4 0,-3-3-3,0-1-1,0 1 0,-1 0 0,1 0 0,-1-1 1,0 1-1,0 0 0,0-1 0,-1 1 0,1 0 1,-1 0-1,0-1 0,0 1 0,0-1 0,0 1 0,-1-1 1,0 1-1,1-1 0,-5 5 0,-9 12 243,-2-2 1,0 0-1,-1-1 0,0-1 0,-2 0 1,0-2-1,-30 17 0,110-29-953,-47-3 507,1 0-1,0 1 0,0 1 1,-1 0-1,1 1 1,21 6-1,-31-6 180,1 0-1,-1 0 1,0 0-1,1 1 1,-1-1 0,0 1-1,0 0 1,0 0-1,-1 1 1,1-1 0,-1 1-1,0 0 1,0-1-1,0 1 1,-1 1 0,1-1-1,-1 0 1,0 1-1,0-1 1,0 1 0,-1 0-1,2 5 1,-2-3 76,1 0 1,-1 0-1,0 1 0,-1-1 1,1 0-1,-1 1 1,-1-1-1,0 1 0,0-1 1,0 0-1,-1 0 1,0 0-1,0 0 0,-1 0 1,0 0-1,0 0 1,-1-1-1,1 1 0,-1-1 1,-1 0-1,-9 10 0,8-10 14,-1 0 1,0 0-1,-1 0 0,0-1 0,1 0 0,-2-1 0,1 0 0,0 0 0,-1 0 0,0-1 0,1-1 0,-1 0 0,0 0 0,-1 0 0,1-1 0,0-1 0,-12 0 0,16-1-112,0 1 0,0-2 0,0 1 1,0-1-1,0 0 0,1 0 0,-1 0 0,1 0 0,-1-1 0,1 0 1,0 0-1,0 0 0,0 0 0,0-1 0,1 1 0,0-1 0,-6-8 1,6 8-65,1 1 0,-1-1 0,1 1 1,0-1-1,1 0 0,-1 1 0,1-1 1,-1 0-1,1 0 0,0 0 1,1 0-1,-1-1 0,1 1 0,-1 0 1,1 0-1,1 0 0,-1 0 0,0 0 1,1 0-1,0-1 0,0 1 0,3-7 1,0 7-618,-1 0 0,0 1 0,1 0-1,0 0 1,0 0 0,0 0 0,0 0 0,1 1 0,-1 0 0,0 0 0,1 0 0,0 0 0,0 1 0,-1 0 0,7-1 0,-2-1-655,31-8-4458</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35.364"/>
    </inkml:context>
    <inkml:brush xml:id="br0">
      <inkml:brushProperty name="width" value="0.025" units="cm"/>
      <inkml:brushProperty name="height" value="0.025" units="cm"/>
    </inkml:brush>
  </inkml:definitions>
  <inkml:trace contextRef="#ctx0" brushRef="#br0">73 1 9321,'0'0'15070,"-7"9"-13581,-2 4-928,0 1 0,1 0 0,1 1-1,-9 23 1,12-29-360,1 1 0,1 0 0,-1 0-1,1-1 1,1 1 0,0 1 0,0-1 0,1 0 0,1 0-1,1 10 1,-2-18-188,1 0-1,-1-1 1,1 1 0,0-1-1,0 1 1,0-1 0,0 1-1,0-1 1,0 1-1,0-1 1,0 0 0,1 1-1,-1-1 1,0 0 0,1 0-1,-1 0 1,1 0-1,-1 0 1,1-1 0,-1 1-1,1 0 1,0-1 0,-1 1-1,1-1 1,0 0-1,0 1 1,-1-1 0,1 0-1,0 0 1,0 0-1,-1 0 1,1 0 0,0-1-1,0 1 1,-1 0 0,1-1-1,2-1 1,5 1 21,-2-2-1,1 1 1,0-1 0,0-1-1,-1 1 1,13-9 0,-2-2-37,-1-1 0,-1-1 1,0-1-1,-1 0 0,-1-1 1,0-1-1,-2 0 0,0 0 1,12-28-1,-41 126 526,16-76-511,-7 25 126,2 1 0,-5 35 0,10-58-126,0-1 1,1 1-1,0 0 1,0 0-1,0-1 0,1 1 1,-1 0-1,1-1 1,1 1-1,-1 0 1,1-1-1,0 1 0,0-1 1,1 0-1,-1 0 1,1 0-1,0 0 1,7 7-1,-8-9-12,1-1 0,0 0 0,0 0 0,0 0 0,0-1 0,0 1 0,1-1 0,-1 1 0,0-1 0,1 0 0,-1-1 0,1 1 0,-1 0 0,1-1 0,-1 0 0,1 0 0,-1 0 0,1 0 0,-1-1 0,1 1 0,-1-1 0,1 0 0,-1 0 0,0 0 0,1 0 0,-1-1 0,0 1 0,0-1 0,0 0 0,0 0 0,0 0 0,0 0 0,3-5 0,5-2 0,-1-1 0,0 0 0,-1-1 0,0 0 0,-1-1 0,0 1 0,6-15 0,-5 8 0,-1 0 0,-1 0 0,0-1 0,-2 0 0,0 0 0,-1 0 0,-1 0 0,0-1 0,-1-25 0,-2 44 1,-1 1-1,1-1 1,0 1 0,0-1-1,-1 1 1,1-1 0,0 1-1,0 0 1,-1-1 0,1 1-1,0-1 1,-1 1 0,1 0 0,-1-1-1,1 1 1,-1 0 0,1-1-1,-1 1 1,1 0 0,0 0-1,-1-1 1,1 1 0,-1 0-1,0 0 1,1 0 0,-1 0-1,1 0 1,-1 0 0,1 0-1,-1 0 1,1 0 0,-1 0-1,1 0 1,-1 0 0,1 0-1,-1 0 1,1 0 0,-1 0 0,1 1-1,-1-1 1,1 0 0,-1 0-1,1 1 1,-1-1 0,1 0-1,-1 1 1,1-1 0,0 0-1,-1 1 1,0 0 0,-23 18-175,17-2-2086,7-6-6343</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35.878"/>
    </inkml:context>
    <inkml:brush xml:id="br0">
      <inkml:brushProperty name="width" value="0.025" units="cm"/>
      <inkml:brushProperty name="height" value="0.025" units="cm"/>
    </inkml:brush>
  </inkml:definitions>
  <inkml:trace contextRef="#ctx0" brushRef="#br0">323 7 14926,'0'0'12524,"-8"-2"-9700,-1 0-2668,0 1 0,0 0-1,0 1 1,0-1 0,0 2 0,-1-1 0,1 2-1,0-1 1,0 1 0,0 0 0,1 1 0,-1 0 0,1 0-1,-1 1 1,-13 8 0,6-3-156,0 1 0,0 0 0,-19 16 0,32-23 0,-1 0 0,1 0 0,0 0 0,0 1 0,0-1 0,0 1 0,0 0 0,1 0 0,0 0 0,0 0 0,0 0 0,0 0 0,1 0 0,-1 1 0,1-1 0,0 1 0,1-1 0,-1 1 0,1 6 0,0-9-20,1 0 0,-1 0 0,1 0 0,0 0-1,0-1 1,0 1 0,0 0 0,0-1 0,0 1 0,1-1 0,-1 1 0,0-1-1,1 0 1,-1 1 0,1-1 0,-1 0 0,1 0 0,0 0 0,0 0 0,-1 0-1,1 0 1,0-1 0,0 1 0,0-1 0,0 1 0,0-1 0,2 0-1,61 7-1070,-54-7 867,53 1-1303,-42-2 1453,-1 1 0,1 1 0,-1 1 1,0 0-1,35 10 0,-55-12 101,1 1 1,-1-1-1,0 0 0,0 1 1,0-1-1,0 1 0,1-1 1,-1 1-1,0-1 0,0 1 1,0 0-1,0 0 0,0-1 1,0 1-1,0 0 0,-1 0 1,1 0-1,0 0 0,0 0 1,-1 0-1,1 0 0,-1 0 1,1 1-1,-1-1 0,1 0 1,-1 0-1,0 0 0,1 2 1,-2-1 58,1 0 1,-1 0-1,1 0 1,-1 0-1,0 0 1,0 0 0,0 0-1,0 0 1,0 0-1,-1-1 1,1 1-1,0 0 1,-1-1-1,-2 3 1,-8 6 352,0-1 1,-1 0-1,-16 8 1,29-17-440,-149 75 0,126-65 0,-1-1 0,0-1 0,0-1 0,-39 5 0,63-12-37,0 1-1,-1-1 1,1 0 0,-1 0-1,1 0 1,0 0 0,-1 0-1,1 0 1,-1 0 0,1 0-1,-1 0 1,1 0 0,0 0-1,-1-1 1,1 1 0,-1 0-1,1 0 1,0 0 0,-1 0-1,1-1 1,0 1 0,-1 0-1,1 0 1,0-1 0,-1 1-1,1 0 1,0-1 0,-1 1-1,1 0 1,0-1 0,0 1-1,0 0 1,-1-1 0,1 1-1,0-1 1,0 1 0,0 0-1,0-1 1,0 0 0,3-17-6494,12-8-6008</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38.708"/>
    </inkml:context>
    <inkml:brush xml:id="br0">
      <inkml:brushProperty name="width" value="0.025" units="cm"/>
      <inkml:brushProperty name="height" value="0.025" units="cm"/>
    </inkml:brush>
  </inkml:definitions>
  <inkml:trace contextRef="#ctx0" brushRef="#br0">33 1 16047,'-13'56'2176,"8"-38"-1476,0 1 0,2-1-1,0 1 1,0 36 0,2-53-673,1-1-1,0 1 1,0-1 0,0 1-1,0 0 1,1-1 0,-1 1-1,0-1 1,1 1 0,-1-1-1,1 1 1,0-1 0,-1 1-1,1-1 1,0 1 0,0-1-1,0 0 1,0 0 0,0 1-1,0-1 1,0 0 0,0 0-1,0 0 1,1 0 0,-1 0-1,0 0 1,1-1 0,-1 1-1,1 0 1,-1-1 0,1 1-1,-1-1 1,1 1 0,-1-1 0,1 0-1,-1 0 1,1 1 0,0-1-1,-1 0 1,1-1 0,-1 1-1,1 0 1,0 0 0,-1-1-1,1 1 1,-1-1 0,3 0-1,4-2 3,0 0 0,0 0 0,0-1-1,0 0 1,-1 0 0,1-1 0,10-9 0,-4 0-71,-1-1 0,0 0 0,-1-1 0,11-17 0,17-24 882,-38 85 2565,-10 30-1480,-1 33-428,9-89-1473,1-1 0,-1 0 0,0 0-1,0 0 1,0 0 0,1 1-1,-1-1 1,1 0 0,-1 0 0,1 0-1,-1 0 1,1 0 0,0 0-1,-1 0 1,1 0 0,0-1 0,0 1-1,0 0 1,-1 0 0,1-1-1,0 1 1,0 0 0,0-1 0,0 1-1,0-1 1,1 1 0,-1-1 0,0 1-1,0-1 1,0 0 0,0 0-1,0 0 1,1 1 0,-1-1 0,0 0-1,0 0 1,0-1 0,0 1-1,1 0 1,-1 0 0,0-1 0,0 1-1,0 0 1,2-2 0,5 0 24,-1 0 0,0 0 0,0-1 0,0 0 0,12-7 0,23-22 48,-33 24-115,-1 1 0,1 0 1,0 0-1,1 1 1,-1 0-1,1 1 0,0 0 1,1 0-1,17-4 1,-27 9-3,0 0 1,0 0 0,0 0 0,0 0-1,-1 0 1,1 0 0,0 0 0,0 0 0,0 1-1,0-1 1,-1 0 0,1 1 0,0-1-1,0 1 1,0-1 0,-1 1 0,1-1-1,0 1 1,-1-1 0,1 1 0,-1 0 0,1-1-1,-1 1 1,1 0 0,0 1 0,12 26-925,-12-24 480,0 0 1,1 0-1,-1 0 0,1-1 0,0 1 0,0-1 0,5 6 1,-4-7-462,1 0 1,0 0 0,1 0-1,-1 0 1,0-1-1,0 1 1,1-1 0,-1 0-1,1 0 1,-1-1-1,1 0 1,-1 1 0,1-1-1,4-1 1,-7 1 595,29 0-6044</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39.064"/>
    </inkml:context>
    <inkml:brush xml:id="br0">
      <inkml:brushProperty name="width" value="0.025" units="cm"/>
      <inkml:brushProperty name="height" value="0.025" units="cm"/>
    </inkml:brush>
  </inkml:definitions>
  <inkml:trace contextRef="#ctx0" brushRef="#br0">112 224 10474,'0'0'15786,"-10"-3"-14035,6 2-1676,1 0 1,0 1 0,-1-1 0,1 1 0,0 0-1,-1-1 1,1 2 0,-1-1 0,1 0 0,0 1-1,-1-1 1,1 1 0,0 0 0,-1 0 0,1 0-1,0 1 1,-3 1 0,3 0 4,0-1-1,0 1 1,0 0 0,0 0-1,0 0 1,1 0-1,0 1 1,-1-1 0,1 1-1,1-1 1,-1 1 0,0 0-1,1 0 1,0 0-1,0 0 1,0 0 0,0 0-1,0 5 1,1-8-55,0 1 0,-1 0 0,1 0 1,0-1-1,0 1 0,0 0 0,0 0 0,0 0 1,1-1-1,-1 1 0,1 0 0,-1 0 0,1-1 1,-1 1-1,1 0 0,0-1 0,0 1 0,0-1 0,0 1 1,0-1-1,0 1 0,0-1 0,0 0 0,1 0 1,1 2-1,0-1-18,0-1 0,0 0 0,0 1-1,1-1 1,-1 0 0,0-1 0,1 1 0,-1-1 0,1 1 0,-1-1 0,1 0 0,4-1-1,6 0-46,1-2 0,-1 0-1,1 0 1,-1-1-1,18-8 1,-10 1-124,0-1 0,-1 0 0,0-2 0,-1-1 0,0 0 0,24-25 1,-34 30 123,0-1 1,-1 1-1,0-2 1,-1 1-1,0-1 1,-1 0-1,0-1 1,-1 0-1,0 0 1,-1 0-1,-1-1 1,4-20-1,-7 33 71,-1 0 0,0 0-1,1 0 1,-1 0-1,0 0 1,0 0 0,0 0-1,0 0 1,0 0-1,0 0 1,0-1 0,0 1-1,0 0 1,0 0-1,-1 0 1,1 0 0,0 0-1,-1 0 1,1 0-1,-1 0 1,1 0 0,-1 0-1,0 0 1,1 1-1,-2-3 1,0 3-1,1 0 0,0 0 0,0 0 0,0 0 0,0 0 0,-1 1 0,1-1 0,0 0 0,0 1 0,0-1 0,0 0 0,0 1 0,0-1 0,0 1 0,0 0 0,0-1 0,0 1 0,-2 1 0,-42 44 574,33-31-429,1 1-1,1 0 1,0 1-1,2 0 0,0 1 1,-7 21-1,13-35-200,1 1 0,0 0 0,0 0-1,1 0 1,-1 0 0,1 0 0,0 0 0,0 0 0,1 0-1,0 0 1,-1 0 0,4 7 0,-3-9-123,1 0-1,0 0 1,-1 0 0,1 0 0,1 0 0,-1-1-1,0 1 1,1-1 0,-1 0 0,1 0 0,-1 0-1,1 0 1,0 0 0,0 0 0,0-1 0,0 1-1,0-1 1,1 0 0,-1 0 0,5 1 0,34 4-6679,2-5-5605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09.109"/>
    </inkml:context>
    <inkml:brush xml:id="br0">
      <inkml:brushProperty name="width" value="0.025" units="cm"/>
      <inkml:brushProperty name="height" value="0.025" units="cm"/>
    </inkml:brush>
  </inkml:definitions>
  <inkml:trace contextRef="#ctx0" brushRef="#br0">143 4 12460,'-13'0'1345,"-9"1"-445,-1 1 1366,-1-1 0,-37-5 0,146 1 126,654 25-1117,-417-1-33,428-27-1,-313-20-157,0 19-1,495 57 1,-122 21 228,-354-34-761,-430-34-551,1-1 0,-1-1 0,1-2 0,-1-1 0,1-1 0,-1-1 0,0-1 0,0-1 0,-1-2 0,38-15 0,18-7-2028,-61 25 549,1 1 0,-1 1 0,1 1 1,24 1-1,-14 1-6011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45.002"/>
    </inkml:context>
    <inkml:brush xml:id="br0">
      <inkml:brushProperty name="width" value="0.025" units="cm"/>
      <inkml:brushProperty name="height" value="0.025" units="cm"/>
    </inkml:brush>
  </inkml:definitions>
  <inkml:trace contextRef="#ctx0" brushRef="#br0">64 1 19090,'0'0'1025,"-21"54"-1025,9-18 32,0 7 96,1 4 417,7 1-353,1-2-128,3-5-64,0-4 64,3-10-64,1-5 64,2-4-64,-4-5-641,-2-8-1537,-15-14-10570</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39.392"/>
    </inkml:context>
    <inkml:brush xml:id="br0">
      <inkml:brushProperty name="width" value="0.025" units="cm"/>
      <inkml:brushProperty name="height" value="0.025" units="cm"/>
    </inkml:brush>
  </inkml:definitions>
  <inkml:trace contextRef="#ctx0" brushRef="#br0">0 1 11659,'0'0'-4997</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39.724"/>
    </inkml:context>
    <inkml:brush xml:id="br0">
      <inkml:brushProperty name="width" value="0.025" units="cm"/>
      <inkml:brushProperty name="height" value="0.025" units="cm"/>
    </inkml:brush>
  </inkml:definitions>
  <inkml:trace contextRef="#ctx0" brushRef="#br0">3 34 14157,'0'0'6193,"0"11"-3743,-1 42-250,-1-8-1232,3 1-1,1-1 1,10 53-1,-12-93-896,1-1 0,1 0 0,-1 0 0,1 0 0,-1 0 1,1-1-1,0 1 0,0 0 0,1-1 0,-1 1 0,1-1 0,3 4 0,-4-5-27,0-1-1,0 0 0,0 0 1,0 1-1,1-1 0,-1-1 1,0 1-1,0 0 0,0 0 1,1-1-1,-1 1 0,0-1 1,1 0-1,-1 0 0,1 0 1,-1 0-1,0 0 0,1 0 1,-1-1-1,0 1 0,1-1 1,-1 1-1,4-3 1,6-2 100,-1-1 1,0 0 0,-1-1 0,0 0 0,0-1-1,0 0 1,15-17 0,56-72 629,-65 76-774,0-1 0,-2 0 0,0 0 0,-2-2 0,0 1 0,-2-2 0,11-34 0,-22 54-96,-4 10-204,-5 9-986,-11 36-4079,10-15-1692,6-8-1516</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40.079"/>
    </inkml:context>
    <inkml:brush xml:id="br0">
      <inkml:brushProperty name="width" value="0.025" units="cm"/>
      <inkml:brushProperty name="height" value="0.025" units="cm"/>
    </inkml:brush>
  </inkml:definitions>
  <inkml:trace contextRef="#ctx0" brushRef="#br0">63 71 18481,'0'0'8910,"-8"10"-8579,5-6-339,-3 3 213,1 1 0,-1 0 0,1 0 0,1 0 0,0 0 1,0 1-1,0 0 0,1-1 0,0 1 0,1 1 0,0-1 1,-1 11-1,3-19-197,0-1 0,0 1 0,0 0 0,0 0 0,0 0 0,0 0 0,0 0 0,1 0 0,-1 0 1,0 0-1,1 0 0,-1 0 0,1-1 0,-1 1 0,0 0 0,1 0 0,0 0 0,-1-1 0,1 1 0,0 0 1,-1-1-1,1 1 0,0 0 0,-1-1 0,1 1 0,0-1 0,0 1 0,0-1 0,0 0 0,1 1 0,1 0 18,0-1 0,0 0-1,0 0 1,0 1 0,0-2 0,0 1-1,0 0 1,0-1 0,5-1-1,1 0 36,0-1-1,-1 0 1,0-1-1,1 1 1,14-11-1,-16 8-43,-1 0 0,1 0 0,-1 0 0,0-1 0,-1 0 0,0 0 0,0 0 1,0-1-1,-1 0 0,0 0 0,-1 0 0,1 0 0,-2 0 0,1-1 0,-1 1 0,0-1 0,-1 0 0,0 0 0,0-12 1,-1 19-16,0 1 1,0 0-1,0 0 1,0-1 0,-1 1-1,1 0 1,0 0 0,0-1-1,-1 1 1,1 0-1,-1 0 1,1 0 0,-1 0-1,0 0 1,1-1 0,-1 1-1,0 0 1,0 0-1,1 1 1,-1-1 0,0 0-1,0 0 1,0 0 0,0 1-1,0-1 1,0 0-1,0 1 1,-1-1 0,1 1-1,0-1 1,0 1 0,0 0-1,-1-1 1,1 1-1,0 0 1,0 0 0,-1 0-1,1 0 1,0 0 0,0 0-1,-2 1 1,1-1-9,0 0 0,0 1 1,1-1-1,-1 1 1,0 0-1,0 0 0,1 0 1,-1-1-1,0 1 0,1 1 1,-1-1-1,1 0 0,0 0 1,-1 1-1,1-1 0,0 0 1,0 1-1,0-1 0,0 1 1,0 0-1,0-1 0,0 1 1,0 0-1,1 0 0,-1-1 1,1 1-1,-1 3 1,1-4-54,-1 1 0,1-1 1,0 0-1,0 1 1,0-1-1,0 0 0,1 0 1,-1 1-1,0-1 1,0 0-1,1 0 0,-1 1 1,1-1-1,-1 0 1,1 0-1,-1 0 1,1 0-1,0 0 0,0 0 1,-1 0-1,1 0 1,0 0-1,0 0 0,0 0 1,0 0-1,0-1 1,0 1-1,2 0 1,0 1-232,1-1 1,-1-1 0,0 1 0,1 0 0,-1-1 0,1 0 0,-1 1 0,1-1 0,0-1-1,4 0 1,3-1-1156,0 0 0,0-1 0,0 0 0,0-1-1,-1 0 1,11-6 0,15-15-7833</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40.468"/>
    </inkml:context>
    <inkml:brush xml:id="br0">
      <inkml:brushProperty name="width" value="0.025" units="cm"/>
      <inkml:brushProperty name="height" value="0.025" units="cm"/>
    </inkml:brush>
  </inkml:definitions>
  <inkml:trace contextRef="#ctx0" brushRef="#br0">109 0 20948,'0'0'3833,"-7"12"-2306,-11 26-810,2 1 1,2 0 0,1 1-1,2 0 1,1 1 0,3 0 0,1 0-1,0 78 1,6-117-828,-1 1 1,2-1-1,-1 0 1,0 0-1,0 1 1,1-1-1,-1 0 1,1 0-1,0 1 1,-1-1-1,1 0 1,0 0-1,3 3 1,-4-4-63,1 0 0,0-1 0,0 1 0,-1 0 0,1-1 1,0 1-1,0-1 0,0 1 0,0-1 0,-1 1 1,1-1-1,0 0 0,0 0 0,0 1 0,0-1 1,0 0-1,0 0 0,0 0 0,0 0 0,0 0 0,0 0 1,1 0-1,2-1-491,-1-1 0,0 1 1,0 0-1,0-1 0,0 1 0,0-1 1,0 0-1,0 0 0,-1 0 0,1-1 1,-1 1-1,0 0 0,1-1 0,-1 0 1,0 1-1,2-6 0,17-30-13847</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40.810"/>
    </inkml:context>
    <inkml:brush xml:id="br0">
      <inkml:brushProperty name="width" value="0.025" units="cm"/>
      <inkml:brushProperty name="height" value="0.025" units="cm"/>
    </inkml:brush>
  </inkml:definitions>
  <inkml:trace contextRef="#ctx0" brushRef="#br0">127 1 18129,'0'0'4895,"-8"11"-2567,-9 16-1481,1 0-1,2 0 1,0 2-1,2 0 1,1 0-1,-13 57 1,14 16-637,10-95-209,-1 1 0,2 0 1,-1 0-1,1-1 0,0 1 0,0 0 1,1-1-1,0 1 0,1-1 1,5 12-1,-7-17 2,0-1 1,0 0 0,0 1-1,0-1 1,0 0 0,0 0-1,0 0 1,0 0 0,1 0-1,-1 0 1,0 0 0,1-1-1,-1 1 1,1 0 0,-1-1-1,1 1 1,-1-1 0,1 1-1,-1-1 1,1 0-1,-1 0 1,1 0 0,0 0-1,-1 0 1,1 0 0,-1 0-1,1 0 1,-1-1 0,1 1-1,-1 0 1,1-1 0,-1 1-1,1-1 1,-1 0 0,1 0-1,-1 1 1,0-1 0,1 0-1,1-2 1,5-4 25,0 1 1,-1-1-1,0-1 1,10-12-1,31-46-79,-3-3-1,42-89 0,-39 70-645,-46 85-63,2-5 1335,-5 7-2620,-16 10-11141</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41.156"/>
    </inkml:context>
    <inkml:brush xml:id="br0">
      <inkml:brushProperty name="width" value="0.025" units="cm"/>
      <inkml:brushProperty name="height" value="0.025" units="cm"/>
    </inkml:brush>
  </inkml:definitions>
  <inkml:trace contextRef="#ctx0" brushRef="#br0">3 1 13293,'0'0'7559,"-2"50"-5285,2-39 320,18-6-608,7-5-961,2 0-672,5 0-514,1 0-3202,0-4-1954,-4-6-865</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41.511"/>
    </inkml:context>
    <inkml:brush xml:id="br0">
      <inkml:brushProperty name="width" value="0.025" units="cm"/>
      <inkml:brushProperty name="height" value="0.025" units="cm"/>
    </inkml:brush>
  </inkml:definitions>
  <inkml:trace contextRef="#ctx0" brushRef="#br0">193 1 14253,'0'0'12017,"-12"0"-9769,1 0-2041,1 1 1,-1 0-1,1 1 1,0 0 0,0 1-1,0 0 1,-12 5 0,16-5-149,0 0 0,-1 0 1,1 1-1,0-1 0,1 1 1,-1 1-1,1-1 1,-1 1-1,1 0 0,1 0 1,-1 1-1,1-1 1,0 1-1,-4 7 0,8-13-102,-1 1-1,1 0 0,0-1 1,-1 1-1,1-1 1,0 1-1,-1 0 0,1 0 1,0-1-1,0 1 0,-1 0 1,1-1-1,0 1 0,0 0 1,0 0-1,0-1 0,0 1 1,0 0-1,0 0 0,0-1 1,1 1-1,-1 0 1,0-1-1,0 1 0,0 0 1,1-1-1,-1 1 0,0 0 1,1-1-1,-1 1 0,1 0 1,-1-1-1,1 1 0,-1-1 1,1 1-1,-1-1 0,1 1 1,0-1-1,-1 0 1,1 1-1,-1-1 0,1 0 1,0 1-1,-1-1 0,1 0 1,0 0-1,0 1 0,-1-1 1,2 0-1,44 0-3134,-30-1 2170,46 0-2337,-26-1 3202,42 4 1,-77-2 246,0 0 1,0 0 0,-1 0 0,1 0-1,0 0 1,0 0 0,0 1 0,0-1-1,-1 0 1,1 0 0,0 1 0,0-1-1,-1 0 1,1 1 0,0-1 0,0 1-1,-1-1 1,1 1 0,-1-1 0,1 1-1,0 0 1,-1-1 0,1 1 0,-1 0-1,1-1 1,-1 1 0,0 0 0,1 1-1,-1 0 95,0-1-1,0 1 1,0 0 0,0-1-1,0 1 1,-1 0-1,1-1 1,-1 1-1,1-1 1,-1 1-1,1-1 1,-1 1-1,-1 2 1,-3 3 420,0 0 1,-1 0 0,0 0-1,-9 8 1,2-3-367,-1 0 0,0-1 0,-1-1 0,0 0 0,-1-1 0,0-1 0,0-1 0,0 0 0,-22 6 0,12-13-2808,13-10-5385,5-14-10462</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42.116"/>
    </inkml:context>
    <inkml:brush xml:id="br0">
      <inkml:brushProperty name="width" value="0.025" units="cm"/>
      <inkml:brushProperty name="height" value="0.025" units="cm"/>
    </inkml:brush>
  </inkml:definitions>
  <inkml:trace contextRef="#ctx0" brushRef="#br0">44 197 14157,'0'0'9935,"10"-9"-7848,5-5-905,2 0-1,0 1 0,27-16 0,-36 25-961,47-31 634,-53 33-867,0 0 0,1-1 0,-1 1 0,0 0 0,0-1 0,0 1 0,-1-1 0,1 1 0,-1-1 0,1 0 0,-1 0 0,0 0 0,0 0 0,0 0 0,0 0 0,-1 0 0,1 0 0,-1-3 0,0 5-10,0 0 0,0 0-1,0 0 1,0 0 0,0 1-1,0-1 1,-1 0 0,1 0-1,0 0 1,-1 0 0,1 1-1,0-1 1,-1 0-1,1 0 1,-1 1 0,0-1-1,1 0 1,-1 1 0,1-1-1,-1 1 1,0-1 0,0 1-1,1-1 1,-1 1 0,0-1-1,-1 1 1,-28-5-462,23 5 378,0 1 0,0 0 0,0 0 1,0 1-1,0 0 0,-10 4 0,8-1 65,1 1 0,-1 0-1,1 1 1,1-1 0,0 1-1,0 1 1,0 0 0,1 0-1,0 0 1,0 0-1,1 1 1,-8 18 0,6-12 44,1 1 1,1 1-1,0-1 0,1 1 1,1 0-1,-3 32 0,6-45-5,0 0-1,0 1 0,0-1 0,0 0 0,1 0 0,0 0 0,-1 0 1,1 1-1,1-1 0,-1 0 0,1-1 0,-1 1 0,1 0 0,0 0 1,1-1-1,-1 1 0,5 4 0,-4-5-2,1 0 1,0-1-1,1 1 0,-1-1 0,0 0 1,1 0-1,-1 0 0,1 0 1,0-1-1,0 0 0,-1 0 1,1 0-1,0-1 0,9 1 1,-2-2 5,-1 0 0,1 0 0,-1-1 1,1 0-1,-1-1 0,0-1 1,0 1-1,0-2 0,-1 1 1,0-2-1,1 1 0,-2-2 0,1 1 1,-1-1-1,0 0 0,0-1 1,8-9-1,-8 7 5,-1 0 1,1 0-1,-2 0 0,1-1 1,-2 0-1,1-1 0,-2 0 1,1 0-1,-2 0 0,1 0 1,-2-1-1,0 1 0,0-1 1,-1 0-1,0-14 0,-1 26-8,-1 1 0,0-1 0,0 0 0,0 1 0,0-1 0,0 0 0,0 1-1,0-1 1,0 0 0,0 1 0,0-1 0,0 0 0,-1 1 0,1-1 0,0 0 0,0 1-1,-1-1 1,1 0 0,0 1 0,-1-1 0,1 1 0,0-1 0,-1 1 0,1-1 0,-1 1 0,1-1-1,-1 1 1,1-1 0,-1 1 0,0 0 0,1-1 0,-1 1 0,1 0 0,-1 0 0,0-1-1,1 1 1,-1 0 0,0 0 0,1 0 0,-1 0 0,0 0 0,1 0 0,-1 0 0,0 0-1,1 0 1,-1 0 0,0 0 0,1 0 0,-1 0 0,0 0 0,0 1 0,-2 0-8,1 0 1,-1 1-1,1-1 0,-1 0 1,1 1-1,-1 0 1,1 0-1,0 0 1,0 0-1,0 0 1,-3 4-1,-3 7 220,0 1 0,1 0 0,1 0 0,0 0 1,1 1-1,0 0 0,1 0 0,1 0 0,1 0 0,0 0 0,0 17 0,2-30-183,0 0 0,0 0 0,0 0 0,0 0 1,0 0-1,1-1 0,-1 1 0,1 0 0,-1 0 0,1 0 0,0 0 0,0 0 0,0-1 0,0 1 0,0 0 1,0-1-1,0 1 0,0-1 0,1 1 0,-1-1 0,1 1 0,-1-1 0,3 1 0,-1 0-6,0-1-1,0 0 0,0 0 0,1 0 1,-1 0-1,0-1 0,1 1 0,-1-1 0,0 0 1,1 0-1,-1 0 0,6-1 0,3-1-51,1-1 0,0 0 0,-1-1 0,0-1 0,0 0 0,15-8-1,50-44-1211,-58 41 1173,0 1 0,25-13 0,-44 68 1459,0-38-1371,-1 0-1,1-1 1,0 1 0,0 0 0,0 0-1,0 0 1,0 0 0,0-1 0,0 1-1,1 0 1,-1 0 0,1 0-1,-1 0 1,1-1 0,0 1 0,0 0-1,-1-1 1,1 1 0,0-1-1,1 1 1,-1-1 0,0 1 0,0-1-1,1 0 1,-1 1 0,3 0-1,0 0-10,0-1 0,0 0 0,0-1 0,0 1 0,0-1 0,0 0 0,0 0 0,0 0 0,0-1 0,0 1 0,0-1 0,6-1 0,4-3-154,1 0 0,-1-1 0,0 0 0,15-9 0,-19 9-59,0 0 0,0 1 1,1 0-1,0 1 0,0 0 1,0 0-1,0 2 0,23-4 1,-33 6 199,-1 0 1,0 0-1,1 0 1,-1 0-1,0 0 1,1 0-1,-1 0 1,0 0-1,1 0 1,-1 0-1,0 0 1,0 0-1,1 1 0,-1-1 1,0 0-1,1 0 1,-1 0-1,0 0 1,0 1-1,1-1 1,-1 0-1,0 0 1,0 1-1,1-1 1,-1 0-1,0 0 1,0 1-1,0-1 1,0 0-1,1 0 1,-1 1-1,0-1 1,0 0-1,0 1 1,0-1-1,0 0 1,0 1-1,0 0 1,-5 14 1386,-6 0-2480,3-13-6592,7-6-326</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42.444"/>
    </inkml:context>
    <inkml:brush xml:id="br0">
      <inkml:brushProperty name="width" value="0.025" units="cm"/>
      <inkml:brushProperty name="height" value="0.025" units="cm"/>
    </inkml:brush>
  </inkml:definitions>
  <inkml:trace contextRef="#ctx0" brushRef="#br0">1 0 20147,'0'0'3203</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42.775"/>
    </inkml:context>
    <inkml:brush xml:id="br0">
      <inkml:brushProperty name="width" value="0.025" units="cm"/>
      <inkml:brushProperty name="height" value="0.025" units="cm"/>
    </inkml:brush>
  </inkml:definitions>
  <inkml:trace contextRef="#ctx0" brushRef="#br0">1 235 10858,'23'-57'6513,"59"-108"0,-82 165-6360,1-1 0,-1 0-1,0 1 1,0-1 0,1 0 0,-1 1 0,0-1-1,1 1 1,-1-1 0,1 0 0,-1 1-1,1-1 1,-1 1 0,1 0 0,-1-1 0,1 1-1,-1-1 1,1 1 0,0 0 0,-1-1 0,1 1-1,0 0 1,-1 0 0,1-1 0,0 1 0,-1 0-1,2 0 1,5 17 1350,-8 42-1309,0-51 168,-3 32-130,-14 62 0,11-70-215,1 0 1,2 0-1,-2 52 0,6-82-14,0 0-1,0 0 0,0 0 1,1 0-1,-1-1 0,0 1 0,1 0 1,-1 0-1,1 0 0,0 0 1,-1-1-1,1 1 0,0 0 0,0-1 1,0 1-1,0-1 0,0 1 0,1-1 1,-1 0-1,0 1 0,1-1 1,-1 0-1,1 0 0,-1 0 0,1 0 1,0 0-1,-1 0 0,1 0 1,0-1-1,0 1 0,-1 0 0,1-1 1,0 0-1,0 1 0,0-1 0,0 0 1,0 0-1,-1 0 0,1 0 1,0 0-1,0-1 0,0 1 0,2-1 1,4-1 29,1 0 1,-1-1 0,0 1 0,0-2-1,0 1 1,-1-1 0,1 0 0,9-8-1,2-2-25,-2-1 0,0 0 0,0-2 0,-2 0-1,0 0 1,-1-2 0,0 0 0,-2 0 0,0-1-1,10-26 1,-22 46-128,7-26-870,-7 26 751,0-1 1,0 1 0,0-1 0,1 1 0,-1-1 0,0 1 0,0-1-1,0 1 1,0-1 0,0 1 0,0-1 0,-1 1 0,1-1-1,0 1 1,0-1 0,0 1 0,0-1 0,-1 1 0,1-1-1,0 1 1,0 0 0,-1-1 0,1 1 0,0-1 0,-1 1 0,1-1-1,-14-1-6470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45.330"/>
    </inkml:context>
    <inkml:brush xml:id="br0">
      <inkml:brushProperty name="width" value="0.025" units="cm"/>
      <inkml:brushProperty name="height" value="0.025" units="cm"/>
    </inkml:brush>
  </inkml:definitions>
  <inkml:trace contextRef="#ctx0" brushRef="#br0">1 111 15919,'0'0'1794,"3"-11"-689,-1 5-986,-1 3-63,0-1 0,0 1 0,0-1 0,1 1 0,-1 0 0,1-1 0,0 1 0,0 0 0,0 0 0,0 0 0,0 1 0,1-1 0,-1 0 0,1 1 0,0-1 0,0 1 0,0 0 0,0 0 0,0 0-1,0 1 1,5-3 0,32-6 155,0 2 0,0 2 0,1 1-1,-1 3 1,69 3 0,-90-1-200,-2 0-163,1 1-1,-1 0 1,1 1 0,-1 1-1,0 1 1,30 11-1,-42-14 145,-1 1-1,1 0 0,-1 1 0,0-1 1,0 1-1,0 0 0,0 0 0,-1 0 1,1 0-1,-1 1 0,0-1 0,0 1 1,0 0-1,0 0 0,-1 0 0,1 0 1,-1 1-1,0-1 0,-1 1 0,1-1 1,-1 1-1,0-1 0,0 1 1,0 0-1,0 0 0,-1 0 0,0-1 1,0 1-1,-1 5 0,-1 3 435,-1-1-1,0 0 1,-1 0 0,0-1-1,-1 1 1,0-1 0,-1 0 0,0 0-1,-1-1 1,0 0 0,-10 12-1,-1-2 380,0 0 1,-1-2-1,-1 0 0,-26 18 0,35-27-800,0-1 0,-1 0 0,0-1-1,0-1 1,-1 0 0,1 0 0,-1-1 0,-1-1 0,1 0 0,-28 4-1,41-8-160,-1 0-1,1 0 1,-1 0 0,0 0-1,1 0 1,-1 0-1,0 0 1,1-1-1,-1 1 1,1 0-1,-1 0 1,1 0 0,-1-1-1,0 1 1,1 0-1,-1-1 1,1 1-1,-1 0 1,1-1-1,-1 1 1,1-1 0,0 1-1,-1 0 1,1-1-1,-1 1 1,1-1-1,0 0 1,0 1-1,-1-1 1,1 1 0,0-1-1,0 1 1,-1-1-1,1 0 1,0 1-1,0-1 1,0 1-1,0-1 1,0 0 0,0 1-1,0-1 1,0 1-1,0-1 1,0 0-1,1 1 1,-1-1-1,0 1 1,0-1 0,1 0-1,-1 1 1,0-1-1,0 1 1,1-1-1,0 0 1,21-31-8840,4 8-560</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43.960"/>
    </inkml:context>
    <inkml:brush xml:id="br0">
      <inkml:brushProperty name="width" value="0.025" units="cm"/>
      <inkml:brushProperty name="height" value="0.025" units="cm"/>
    </inkml:brush>
  </inkml:definitions>
  <inkml:trace contextRef="#ctx0" brushRef="#br0">2 109 18546,'0'9'2001,"0"-6"-1944,-1-1 62,1 0 1,0 0 0,-1 0 0,1 0 0,0 0 0,0 0 0,1 0 0,-1 0 0,0 0 0,1 0 0,-1 0-1,1 0 1,0-1 0,-1 1 0,1 0 0,0 0 0,0 0 0,0-1 0,0 1 0,1 0 0,-1-1 0,0 1 0,1-1-1,-1 0 1,1 1 0,-1-1 0,1 0 0,0 0 0,-1 0 0,1 0 0,0 0 0,0 0 0,0-1 0,0 1-1,0-1 1,0 1 0,0-1 0,0 0 0,3 1 0,20 0-143,-1-1 0,1-1 0,0-2 0,-1 0-1,25-7 1,-25 4-1633,-2-1-1,1 0 0,-1-2 1,0-1-1,26-16 0,-42 22 902,-1 1 0,0-2 0,1 1-1,-2 0 1,1-1 0,4-6 0,-7 9 548,-1 0 0,1-1 0,-1 1 0,0 0 0,0-1 1,0 1-1,0 0 0,0-1 0,0 1 0,0-4 0,-5-14 1860,3 19-1380,0 0 0,0 0 0,0 0 0,0 0 1,0 0-1,0 0 0,0 1 0,0-1 1,-1 0-1,1 1 0,0-1 0,0 1 1,-1-1-1,1 1 0,0 0 0,0-1 0,-1 1 1,1 0-1,0 0 0,-1 0 0,1 0 1,0 0-1,-1 0 0,1 1 0,0-1 1,-1 0-1,1 1 0,0-1 0,0 1 0,-2 0 1,-37 19 3593,31-13-3418,1-1 1,0 1 0,1 1 0,-1-1 0,1 1 0,1 1 0,0-1-1,0 1 1,1 0 0,0 1 0,0-1 0,1 1 0,0 0-1,-4 18 1,8-27-420,0 0-1,0 0 0,0 0 1,0 0-1,0 0 0,0 1 1,0-1-1,0 0 0,0 0 1,1 0-1,-1 0 0,0 0 1,1 0-1,-1 0 0,1 0 1,-1 0-1,1 0 0,-1 0 1,1-1-1,0 1 0,0 0 1,-1 0-1,1 0 0,0-1 1,2 2-1,-1-1-12,1 1 0,-1-1 1,1-1-1,0 1 0,0 0 1,-1-1-1,1 1 0,0-1 0,0 0 1,3 0-1,6 0-15,0-2 0,0 1 0,22-7 0,-13 1-313,-1-1 0,0-2 0,0 0 0,23-15 1,-21 11 303,0 1 0,37-14 0,-59 27 44,1 0-1,-1 0 0,0 0 1,0-1-1,0 1 0,1 0 1,-1 0-1,0 0 0,0 0 1,0 0-1,1 0 0,-1 0 0,0 0 1,0 0-1,1 0 0,-1 0 1,0 0-1,0 0 0,0 0 1,1 0-1,-1 0 0,0 1 1,0-1-1,0 0 0,1 0 1,-1 0-1,0 0 0,0 0 1,0 0-1,0 1 0,0-1 0,1 0 1,-1 0-1,0 0 0,0 0 1,0 1-1,0-1 0,0 0 1,0 0-1,0 0 0,1 1 1,-2 12 643,-7 17-333,7-27-252,0 0-34,0-1 1,0 1-1,0 0 0,1 0 0,-1 0 0,1 0 1,0 0-1,0 0 0,0 0 0,0 3 0,0-5-40,1-1 0,-1 1 0,1 0 0,-1 0-1,1 0 1,0 0 0,-1 0 0,1-1 0,0 1 0,-1 0 0,1-1-1,0 1 1,0 0 0,0-1 0,-1 1 0,1-1 0,0 0-1,0 1 1,0-1 0,0 1 0,0-1 0,0 0 0,0 0-1,0 0 1,0 0 0,0 0 0,0 0 0,0 0 0,0 0-1,0 0 1,1 0 0,12-2-18,0-1 1,0 0-1,0-1 0,-1-1 0,1 0 0,-1-1 1,-1 0-1,17-11 0,45-19-1051,-64 32 891,-1 1 67,0-1 1,0 1-1,0 1 1,1 0-1,13-2 1,-23 4 92,0 0 0,0 0 0,1 0 1,-1 0-1,0 0 0,1 0 0,-1 0 0,0 0 1,1 0-1,-1 1 0,0-1 0,1 0 1,-1 0-1,0 0 0,0 0 0,1 0 1,-1 0-1,0 1 0,1-1 0,-1 0 1,0 0-1,0 0 0,1 1 0,-1-1 1,0 0-1,0 0 0,0 1 0,0-1 1,1 0-1,-1 1 0,0-1 0,0 0 1,0 0-1,0 1 0,0-1 0,0 0 0,0 1 1,0-1-1,0 0 0,0 1 1,-5 18 364,-16 18 229,19-34-606,-10 23 246,12-25-229,-1-1 0,1 0 0,0 1 0,0-1 1,0 0-1,0 1 0,0-1 0,0 0 0,0 1 1,0-1-1,0 1 0,0-1 0,0 0 0,1 1 1,-1-1-1,0 0 0,0 1 0,0-1 0,0 0 1,1 1-1,-1-1 0,0 0 0,0 1 0,0-1 1,1 0-1,-1 0 0,0 1 0,1-1 0,-1 0 1,0 0-1,1 0 0,-1 1 0,0-1 0,1 0 0,2 0 13,0 0-1,1 0 1,-1-1-1,0 1 1,0-1-1,0 0 1,0 0-1,0 0 1,0 0-1,0-1 1,0 1-1,3-3 1,35-21-156,-32 18 50,0 1 1,1 0-1,0 0 1,0 1-1,1 1 0,-1 0 1,18-5-1,-28 10 87,0-1-1,1 0 1,-1 1 0,0-1-1,1 1 1,-1-1-1,0 1 1,0-1-1,1 1 1,-1-1 0,0 1-1,0-1 1,0 1-1,0-1 1,1 1-1,-1-1 1,0 1 0,0-1-1,0 1 1,0-1-1,0 1 1,0-1 0,-1 1-1,1 0 1,0-1-1,0 1 1,0-1-1,0 1 1,-1-1 0,1 1-1,0-1 1,0 0-1,-1 1 1,1-1 0,-1 1-1,-8 21 161,8-20-150,0 0-1,0-1 1,0 1-1,0 0 1,0 0 0,1 0-1,-1 0 1,1 0-1,-1 0 1,1 0 0,0 0-1,0 0 1,-1 0 0,2 0-1,-1 2 1,0-3-7,1-1 0,-1 1 0,0-1 0,1 1 0,-1-1 0,1 1 0,-1-1 0,1 1 0,-1-1 0,1 1 0,-1-1 0,1 0 0,-1 1 0,1-1 0,-1 0 1,1 0-1,0 1 0,-1-1 0,1 0 0,0 0 0,-1 0 0,1 0 0,0 0 0,-1 0 0,1 0 0,0 0 0,-1 0 0,1 0 0,0 0 0,6-1-43,-1-1-1,0 0 0,0 0 1,0 0-1,0 0 0,0-1 1,0 0-1,5-4 0,33-28-1385,-6 5-1900,1 7-5087,-38 23 8299,-1 0 0,0 0 0,1 0 0,-1 0 0,0 0 0,1 0 0,-1 0 0,0 0 0,1 0 0,-1 0 0,0 1 0,1-1-1,-1 0 1,0 0 0,0 0 0,1 0 0,-1 0 0,0 1 0,1-1 0,-1 0 0,0 0 0,0 1 0,0-1 0,1 0 0,-1 0 0,0 1 0,0-1-1,0 0 1,1 1 0,-1-1 0,0 0 0,0 0 0,0 1 0,0-1 0,0 0 0,0 1 0,0-1 0,0 0 0,0 1 0,0-1 0,0 1 40,1 0 1,-1 0 0,0 0 0,0 0-1,1-1 1,-1 1 0,0 0 0,1 0-1,-1-1 1,1 1 0,-1 0 0,1 0 0,-1-1-1,1 1 1,0-1 0,-1 1 0,1 0-1,0-1 1,-1 0 0,1 1 0,0-1-1,0 1 1,0-1 0,-1 0 0,1 1 0,0-1-1,0 0 1,0 0 0,1 0 0,3 0 137,-1-1 0,1 0 1,0-1-1,0 1 0,-1-1 1,1 0-1,-1 0 0,1 0 1,-1-1-1,0 0 0,0 1 1,0-2-1,3-2 0,27-17 9640,-36 30-4362,-11 19-3401,9-22-1756,1 1 0,0-1 0,0 1 0,0 0 1,1 0-1,0 0 0,0 1 0,0-1 0,1 1 1,0-1-1,0 1 0,0-1 0,0 1 0,1 11 1,1-17-189,0 1 1,0 0-1,0-1 0,-1 1 1,1 0-1,0-1 1,0 1-1,0-1 1,0 1-1,0-1 1,0 0-1,0 0 1,0 1-1,0-1 1,1 0-1,-1 0 1,0 0-1,0 0 1,0 0-1,0 0 1,0 0-1,0 0 1,0 0-1,0-1 1,0 1-1,0 0 1,1-1-1,31-9-385,21-30-798,-45 32 931,0 1 1,1-1-1,0 2 1,0-1-1,1 1 1,11-4-1,-21 10 272,-1 0 0,0 0-1,0-1 1,1 1 0,-1 0 0,0 0 0,0 0 0,1 0-1,-1 0 1,0 0 0,0 0 0,0 0 0,1 0-1,-1 0 1,0 0 0,0 0 0,1 0 0,-1 0 0,0 0-1,0 0 1,1 0 0,-1 0 0,0 1 0,0-1-1,1 0 1,-1 0 0,0 0 0,0 0 0,0 0 0,1 1-1,-1-1 1,0 0 0,0 0 0,0 0 0,0 0-1,1 1 1,-1-1 0,0 0 0,0 0 0,0 1 0,-1 13 343,-12 22-179,10-28-75,2-7-89,1 0-1,-1 0 1,1 0-1,-1 1 1,1-1-1,0 0 1,-1 0 0,1 1-1,0-1 1,0 0-1,0 0 1,0 1-1,0-1 1,0 0-1,0 1 1,1-1-1,-1 0 1,0 0-1,1 1 1,-1-1-1,1 0 1,-1 0-1,2 2 1,-1-3-25,0 1 0,0-1 1,0 1-1,0-1 0,0 1 1,0-1-1,1 0 0,-1 0 0,0 0 1,0 1-1,0-1 0,1 0 0,-1-1 1,0 1-1,0 0 0,0 0 1,0 0-1,1-1 0,1 0 0,9-3-348,0-1 0,0-1-1,14-9 1,-22 13 165,22-15-1478,-19 12 1356,0-1 0,1 2 0,0-1 0,-1 1 0,1 0 0,1 1 0,-1 0 0,0 0 0,13-2 0,-21 5 374,1 0 0,-1 0 0,0 0 0,1 0 0,-1 0 0,0 0 0,0 0 0,1 1 0,-1-1 0,0 0 0,0 0 0,1 0 0,-1 0 0,0 0 0,0 0 0,1 0 0,-1 1 0,0-1 0,0 0 0,0 0 0,1 0 0,-1 0 1,0 1-1,0-1 0,0 0 0,0 0 0,1 1 0,-1-1 0,0 0 0,0 0 0,0 1 0,0-1 0,0 0 0,0 0 0,0 1 0,0-1 0,0 0 0,0 0 0,0 1 0,-3 16 1149,-14 18-693,15-31-431,1-2-131,-1 1 1,1 0 0,0 0-1,0 0 1,0-1 0,0 1-1,1 0 1,-1 0-1,1 0 1,0 0 0,0 1-1,0-1 1,0 0 0,0 3-1,1-6-153,-1 1-1,0 0 1,0-1-1,1 1 1,-1 0-1,0-1 1,1 1-1,-1-1 1,1 1-1,-1-1 1,1 1-1,-1-1 1,1 1-1,-1-1 1,1 1-1,-1-1 1,1 0-1,-1 1 1,1-1-1,0 0 1,-1 0-1,1 1 1,1-1-1,0 0-547,-1 0 0,1 0-1,0 0 1,0 0 0,0 0-1,0-1 1,0 1 0,0-1 0,0 1-1,0-1 1,0 0 0,1 0-1,16-12-11127</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44.428"/>
    </inkml:context>
    <inkml:brush xml:id="br0">
      <inkml:brushProperty name="width" value="0.025" units="cm"/>
      <inkml:brushProperty name="height" value="0.025" units="cm"/>
    </inkml:brush>
  </inkml:definitions>
  <inkml:trace contextRef="#ctx0" brushRef="#br0">52 79 18417,'19'0'7075,"15"1"-2823,-3-6-5477,-30 4 1056,1 1 0,0-1 0,-1 0 0,1 1 0,-1-1 0,1 0 0,-1 0 0,0 0 0,1 0 0,-1 0 0,0-1 0,1 1 0,-1 0 0,0-1 0,0 1 0,0 0 0,0-1 0,-1 1 0,1-1 0,0 0 0,-1 1 0,1-1 0,-1 1 0,1-1 0,-1 0 0,0 0 0,1 1 0,-1-1 0,0 0 1,0 1-1,0-1 0,-1 0 0,1-1 0,-1 1 227,0 0 0,1 1 1,-1-1-1,0 1 1,0-1-1,0 1 0,0-1 1,0 1-1,0 0 1,-1-1-1,1 1 0,0 0 1,-1 0-1,1 0 1,-1 0-1,1 0 0,-1 1 1,1-1-1,-1 0 1,0 1-1,1-1 0,-1 1 1,0-1-1,0 1 1,1 0-1,-1 0 1,0 0-1,1 0 0,-3 0 1,-3-1 322,0 1 0,0 0 0,0 1 0,0-1 0,0 1 1,-9 3-1,12-2-181,0 0 1,0 1-1,0-1 1,0 1-1,0 0 1,1 0-1,-1 0 1,1 0-1,0 0 1,0 1-1,0 0 1,0 0-1,1-1 0,0 2 1,0-1-1,0 0 1,-3 9-1,4-11-179,1 0 0,-1-1 0,0 1 0,1 0 0,0 0 0,-1 0 0,1 0 0,0 0 0,0 1 0,0-1 0,0 0 0,1 0 0,-1 0 0,1 0 0,-1 0 0,1-1 0,-1 1 0,1 0 0,0 0 0,0 0 0,0 0 0,0-1 0,0 1 0,0 0 0,1-1 0,-1 1 0,1-1 0,-1 0 0,1 1 0,-1-1 0,1 0 0,0 0 0,-1 0 0,1 0 0,0 0-1,0 0 1,0-1 0,0 1 0,0 0 0,0-1 0,3 1 0,9 0-269,-1 0-1,1-1 1,-1-1 0,1 0-1,-1 0 1,0-1-1,0-1 1,1-1 0,-2 0-1,18-7 1,58-14-938,-87 24 1231,0 1-1,1-1 1,-1 1 0,0 0 0,0 0 0,1-1-1,-1 1 1,0 0 0,0 0 0,1 0-1,-1 1 1,0-1 0,0 0 0,1 0-1,-1 1 1,0-1 0,0 0 0,0 1-1,0 0 1,0-1 0,1 1 0,-1-1 0,1 3-1,2 22 2283,-2 2-2247,-1-26-99,-1 0 1,1 0-1,0 1 1,0-1-1,0 0 1,1 0-1,-1 0 1,0 0 0,0 0-1,1 0 1,-1 0-1,0 0 1,1-1-1,-1 1 1,1 0-1,-1-1 1,1 1 0,-1-1-1,1 0 1,-1 1-1,1-1 1,-1 0-1,1 0 1,0 0-1,1 0 1,47-1-924,-46 0 789,48-9-1520,-43 7 1513,1 1 0,-1 0 1,1 0-1,10 0 0,-19 3 225,0-1 0,0 1-1,-1-1 1,1 0 0,0 1 0,-1-1 0,1 1-1,0 0 1,-1-1 0,1 1 0,-1 0-1,1-1 1,-1 1 0,1 0 0,-1-1 0,1 1-1,-1 0 1,0 0 0,1 0 0,-1-1 0,0 1-1,0 0 1,0 0 0,1 0 0,-1 0-1,0-1 1,0 1 0,0 0 0,-1 1 0,2 39 552,-1-19-2836,4-14-4113</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45.612"/>
    </inkml:context>
    <inkml:brush xml:id="br0">
      <inkml:brushProperty name="width" value="0.025" units="cm"/>
      <inkml:brushProperty name="height" value="0.025" units="cm"/>
    </inkml:brush>
  </inkml:definitions>
  <inkml:trace contextRef="#ctx0" brushRef="#br0">1 213 17649,'0'0'3395,"5"-10"-1703,0 1-1460,0 1 0,1 0 0,0 1 0,0-1-1,1 1 1,0 0 0,0 1 0,1-1 0,-1 1 0,2 1-1,-1 0 1,0 0 0,11-4 0,-4 1-48,0 0 0,1 2 0,0 0 1,1 0-1,-1 2 0,1 0 0,25-3 0,-41 7-189,0 0 0,-1 0 0,1 1 0,-1-1 0,1 0 0,-1 0 0,1 0 0,0 1 0,-1-1 0,1 0 0,-1 1 0,1-1 0,-1 0 1,0 1-1,1-1 0,-1 1 0,1-1 0,-1 0 0,0 1 0,1-1 0,-1 1 0,0-1 0,1 1 0,-1-1 0,0 1 0,0 0 0,0-1 0,1 1 0,-1-1 0,0 1 0,0 0 0,0-1 0,0 1 0,0-1 0,0 1 0,0-1 0,0 1 0,0 0 0,-1-1 0,1 1 0,0-1 0,0 1 0,0-1 0,-1 1 0,1-1 0,0 1 0,-1 0 0,-13 30 47,-21 19 374,-12 19 132,44-64-528,0 1-1,0-1 1,1 1-1,0 0 1,0 0 0,0 0-1,1 0 1,0 0-1,0 0 1,0 9 0,2-15-18,-1 1 0,0 0 0,1-1 1,-1 1-1,1-1 0,-1 1 0,1-1 0,-1 1 1,1-1-1,-1 1 0,1-1 0,0 1 1,-1-1-1,1 1 0,0-1 0,-1 0 1,1 1-1,0-1 0,-1 0 0,1 0 0,0 0 1,0 0-1,-1 0 0,1 1 0,0-1 1,0 0-1,-1-1 0,1 1 0,0 0 1,0 0-1,-1 0 0,1 0 0,0-1 0,0 1 1,0-1-1,31-7 233,-19 1-172,1 0 0,-1-1 0,-1-1 0,0 0 0,0 0 0,0-1 0,15-18 0,63-87 84,-90 115-158,0-1 1,0 1-1,1 0 1,-1 0-1,0-1 0,0 1 1,0 0-1,0-1 1,0 1-1,1 0 0,-1 0 1,0 0-1,0-1 1,0 1-1,1 0 1,-1 0-1,0 0 0,0-1 1,1 1-1,-1 0 1,0 0-1,0 0 1,1 0-1,-1 0 0,0 0 1,1-1-1,-1 1 1,0 0-1,1 0 0,-1 0 1,0 0-1,0 0 1,1 0-1,-1 0 1,0 0-1,1 1 0,-1-1 1,0 0-1,0 0 1,1 0-1,4 16-160,-3 45 243,-1-18-36,-1-41-10,1 0 1,-1 0-1,0 0 0,1 0 0,-1 0 0,1 0 0,-1 0 0,1 0 1,0-1-1,0 1 0,0 0 0,0 0 0,0-1 0,0 1 0,1 0 1,-1-1-1,0 1 0,1-1 0,-1 0 0,1 1 0,0-1 0,-1 0 0,1 0 1,0 0-1,0 0 0,0 0 0,0 0 0,0-1 0,0 1 0,0-1 1,0 1-1,0-1 0,0 0 0,0 0 0,0 0 0,0 0 0,0 0 1,0 0-1,0 0 0,0-1 0,0 1 0,2-2 0,5-1 64,0 0 0,-1 0 0,1-1 0,-1-1-1,0 1 1,0-1 0,-1-1 0,8-6 0,8-9 173,-1-1 0,19-24 0,-33 37-178,-1 0 1,-1-1-1,0 0 1,0 0-1,-1 0 1,0-1 0,-1 1-1,5-19 1,-11 18-144,-9 17-25,-8 17 21,15-16 61,0 1 1,1-1-1,0 1 0,0 0 1,0 0-1,1 0 0,1 0 1,-1 1-1,1 9 1,0-15 0,1 0 0,0-1 0,0 1 0,0-1 0,1 1 1,-1 0-1,1-1 0,-1 1 0,1-1 0,0 1 1,0-1-1,0 1 0,0-1 0,0 0 0,1 1 1,-1-1-1,1 0 0,-1 0 0,1 0 0,0 0 1,0 0-1,0-1 0,0 1 0,0 0 0,0-1 0,0 0 1,0 1-1,1-1 0,-1 0 0,1 0 0,-1 0 1,4 0-1,1 0 15,-1 0 0,1 0 0,0-1 0,0 0 0,0 0 0,0-1 0,0 0 0,-1 0 0,1-1 0,0 0 0,-1 0 0,1 0 0,-1-1 0,0 0 0,0 0 0,0-1 0,0 1 0,0-1 0,-1 0 0,0-1 0,0 0 0,0 0 0,0 0 0,-1 0 0,0 0 0,0-1 0,0 0 0,-1 0 0,0 0 0,0 0 0,0-1 0,-1 1 0,0-1 0,0 1 0,-1-1 0,2-13 0,-3 18-15,0 1 1,0-1-1,-1 0 1,1 1-1,0-1 1,-1 0-1,1 1 1,-1-1-1,1 1 1,-1-1-1,0 1 1,1-1-1,-1 1 1,0 0-1,0-1 1,0 1-1,0 0 1,0 0-1,0-1 1,-1 1-1,1 0 1,0 0-1,-1 0 1,1 1-1,-1-1 1,1 0-1,0 0 1,-1 1-1,0-1 1,1 1-1,-1-1 1,1 1-1,-1 0 1,0 0-1,1-1 1,-1 1-1,1 0 1,-1 1-1,0-1 1,-1 0-1,-2 1 0,0-1-1,0 1 1,0 0 0,0 0-1,0 1 1,1 0 0,-1-1 0,0 1-1,1 1 1,-1-1 0,1 1-1,-6 4 1,6-3 0,0 0 0,1 0 0,-1 1 0,1 0 0,0-1 0,0 1 0,0 0 0,1 0 0,0 1 0,0-1 0,-2 8 0,3-11 0,1 0 0,0-1 0,-1 1 0,1 0 0,0 0 0,0 0 0,0 0 0,0 0 0,1 0 0,-1-1 0,0 1 0,1 0 0,0 0 0,-1-1 0,1 1 0,0 0 0,0 0 0,0-1 0,0 1 0,0-1 0,0 1 0,0-1 0,0 0 0,1 1 0,-1-1 0,0 0 0,1 0 0,-1 0 0,1 0 0,0 0 0,-1 0 0,1 0 0,0 0 0,0-1 0,-1 1 0,1-1 0,2 1 0,37 7 0,0-3 0,75 2 0,-7-1 0,-41 1 0,-66-12 0,-1 0 0,-1 0 0,1 0 0,-1 0 0,0 0 0,0 0 0,-2-8 0,1 6 0,-1-1 0,-1 0 0,1 1 0,-1 0 0,-1 0 0,1 0 0,-1 0 0,-1 0 0,1 1 0,-6-6 0,-21-37 0,36 48-758,1 1 0,-1-1 0,0 1 0,1 0 0,-1 0 0,1 1 0,7 1 0,114 26-11820,-80-21 5147</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46.203"/>
    </inkml:context>
    <inkml:brush xml:id="br0">
      <inkml:brushProperty name="width" value="0.025" units="cm"/>
      <inkml:brushProperty name="height" value="0.025" units="cm"/>
    </inkml:brush>
  </inkml:definitions>
  <inkml:trace contextRef="#ctx0" brushRef="#br0">169 186 7559,'0'0'7645,"1"-10"-3503,3-30-597,-3 39-3437,-1 0 0,0-1 1,0 1-1,0 0 0,-1 0 0,1 0 0,0 0 0,0 0 1,-1-1-1,1 1 0,-1 0 0,1 0 0,-1 0 1,1 0-1,-1 0 0,1 0 0,-1 0 0,0 1 0,0-1 1,1 0-1,-1 0 0,0 0 0,0 1 0,0-1 1,0 0-1,0 1 0,0-1 0,0 1 0,0-1 0,0 1 1,0 0-1,0-1 0,0 1 0,-1 0 0,1 0 1,0-1-1,0 1 0,0 0 0,0 0 0,-2 1 0,-2-1-17,1 1 0,-1-1 0,1 1 0,0 0 0,-1 0-1,1 1 1,0-1 0,-7 4 0,3 1 41,0 0 0,0 0-1,1 1 1,0 0 0,0 0 0,0 1 0,1 0-1,1 0 1,-8 12 0,10-15-65,0 1 1,1-1-1,-1 0 0,1 1 1,0-1-1,0 1 0,1-1 1,-1 1-1,1 0 1,1 0-1,-1 0 0,1 0 1,0-1-1,0 1 0,1 0 1,0 0-1,2 8 0,-1-11-77,-1-1-1,1 1 1,0-1-1,0 0 0,0 0 1,0 0-1,1 0 1,-1 0-1,1 0 0,-1-1 1,1 1-1,-1-1 1,1 0-1,0 1 0,0-1 1,0 0-1,0-1 1,-1 1-1,1-1 0,0 1 1,0-1-1,0 0 1,0 0-1,0 0 0,0 0 1,0-1-1,4 0 1,3 0-5,0-1 0,-1 1 0,1-2 0,-1 1 0,0-1 0,0-1 0,13-6 0,-6-1-70,0 0 0,-1-1 0,-1-1 1,0-1-1,0 0 0,-1 0 0,17-27 0,-22 29 105,-1 0 0,0 0-1,0-1 1,-2 1-1,1-1 1,-2-1 0,0 1-1,0-1 1,-1 0 0,-1 1-1,1-18 1,-3 31-21,0-1 0,0 1 1,0-1-1,0 1 0,0-1 0,0 1 0,0-1 1,0 1-1,0-1 0,0 1 0,0-1 0,0 1 1,0-1-1,0 1 0,-1 0 0,1-1 1,0 1-1,0-1 0,-1 1 0,1-1 0,0 1 1,0 0-1,-1-1 0,1 1 0,0 0 1,-1-1-1,1 1 0,-1 0 0,1 0 0,0-1 1,-1 1-1,1 0 0,-1 0 0,1 0 0,-1-1 1,1 1-1,-1 0 0,-20 8 41,-15 25 78,28-21-45,0 1 0,1-1 0,1 1 1,0 0-1,0 1 0,1 0 0,1 0 0,0 0 0,1 0 1,1 0-1,-1 22 0,3-31-49,0 0 0,0 0 0,1 0 0,0 0 0,0 0 0,0 0-1,1 0 1,-1 0 0,1-1 0,0 1 0,1 0 0,-1-1 0,1 1 0,6 6 0,-6-7-46,2-1 0,-1 1-1,0-1 1,0 0 0,1-1 0,0 1 0,-1-1 0,1 0 0,0 0-1,0-1 1,0 1 0,1-1 0,-1 0 0,0-1 0,0 1-1,1-1 1,6 0 0,-5-1-8,0 0-1,1 0 1,-1-1 0,0 0-1,0 0 1,0 0 0,0-1-1,0 0 1,0 0 0,-1-1-1,0 0 1,0 0 0,9-8-1,-5 3 49,0 0 0,-1-1 0,0 0 0,-1 0 0,0-1 0,11-19 0,-12 8 222,-7 22-232,0 0 1,0-1-1,0 1 1,-1 0-1,1 0 1,0-1-1,0 1 0,-1 0 1,1 0-1,0 0 1,0 0-1,0-1 1,-1 1-1,1 0 1,0 0-1,-1 0 1,1 0-1,0 0 0,0 0 1,-1 0-1,1-1 1,0 1-1,-1 0 1,1 0-1,0 0 1,-1 0-1,1 0 1,0 1-1,0-1 0,-1 0 1,1 0-1,0 0 1,-1 0-1,1 0 1,0 0-1,0 0 1,-1 1-1,-2 0 33,-1 1 0,1 0 0,0 0 0,0 0-1,-1 0 1,1 0 0,1 1 0,-6 5 0,4-3 14,0 0 1,0 0-1,1 0 0,0 1 0,0 0 0,0-1 1,1 1-1,0 0 0,0 0 0,1 0 1,-1 1-1,0 10 0,2-14-34,0 0-1,0 0 1,1-1-1,-1 1 1,1 0 0,-1 0-1,1-1 1,0 1-1,0 0 1,0-1-1,0 1 1,1-1 0,-1 1-1,1-1 1,0 0-1,-1 1 1,1-1-1,0 0 1,0 0 0,0 0-1,1-1 1,-1 1-1,0 0 1,1-1 0,-1 0-1,1 1 1,-1-1-1,1 0 1,0 0-1,3 0 1,6 3-79,0-2 0,1 0 0,0 0-1,-1-1 1,1 0 0,0-1 0,0-1 0,-1 0 0,1-1-1,0 0 1,14-5 0,9-5-6,0-1-1,47-26 1,-89 76 955,6-32-1192,1 14-7176</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47.072"/>
    </inkml:context>
    <inkml:brush xml:id="br0">
      <inkml:brushProperty name="width" value="0.025" units="cm"/>
      <inkml:brushProperty name="height" value="0.025" units="cm"/>
    </inkml:brush>
  </inkml:definitions>
  <inkml:trace contextRef="#ctx0" brushRef="#br0">290 360 20788,'0'0'731,"-7"-10"427,2 4-952,3 2-158,0 1-1,0-1 1,-1 1 0,0 0 0,1-1 0,-1 1 0,0 1 0,-1-1 0,1 0 0,0 1 0,-1-1 0,1 1 0,-1 0 0,0 0-1,0 1 1,0-1 0,0 1 0,-8-2 0,2 2 106,-1 1-1,1 0 0,0 0 1,-1 1-1,1 1 1,-1-1-1,1 2 1,0-1-1,0 2 1,0-1-1,-16 9 0,21-9-67,0 0 0,1 0 0,-1 0 0,1 1 0,-1 0 0,1 0 0,0 0 0,1 0-1,-1 1 1,1-1 0,-1 1 0,2 0 0,-1 0 0,0 0 0,1 0 0,0 1 0,0-1 0,1 1 0,-1-1-1,1 1 1,0-1 0,0 12 0,1-15-74,0 0-1,1 0 1,-1 0-1,0 0 1,1 0 0,0 0-1,-1 0 1,1 0-1,0 0 1,0 0 0,0-1-1,0 1 1,0 0-1,1 0 1,-1-1-1,0 1 1,1-1 0,-1 1-1,1-1 1,-1 0-1,1 1 1,0-1 0,0 0-1,0 0 1,-1 0-1,1-1 1,0 1-1,0 0 1,0-1 0,0 1-1,0-1 1,0 0-1,1 1 1,-1-1 0,0 0-1,0 0 1,3-1-1,5 1 15,0-1-1,0 0 1,0 0 0,0-1-1,0 0 1,17-7-1,-9 1-8,-1-2 0,0 1 0,-1-2 0,0 0 0,-1-1 0,27-27-1,-33 30-1,0 0 1,-1-1-1,0-1 0,0 1 0,-2-1 0,1 0 0,-1 0 0,-1-1 0,0 0 0,0 0 0,3-18 0,-8 28-16,1 1-1,-1-1 1,0 0-1,1 0 1,-1 1-1,0-1 1,0 0-1,-1 1 1,1-1 0,0 0-1,0 0 1,-1 1-1,1-1 1,-1 0-1,-1-2 1,2 3-2,-1 1 0,1 0 0,-1-1 0,1 1 1,-1 0-1,1-1 0,-1 1 0,1 0 0,-1-1 0,1 1 1,-1 0-1,0 0 0,1 0 0,-1 0 0,1 0 1,-1 0-1,1 0 0,-1 0 0,0 0 0,1 0 0,-1 0 1,1 0-1,-1 0 0,1 0 0,-1 0 0,0 0 1,1 1-1,-1-1 0,0 1 0,-1 0 14,0 0 0,-1 1 0,1-1 0,0 1 0,0 0 0,0-1 0,1 1 0,-1 0 0,0 0 0,1 0 0,-1 0 0,1 1 0,0-1 0,0 0 0,-1 1 0,2-1 0,-1 1 0,0-1 0,0 3 0,0-2 25,1 0 0,0-1 0,-1 1 0,1 0 0,0-1 0,0 1 0,1-1 0,-1 1 0,1 0 0,-1-1 0,1 1 0,0-1 0,0 1 0,0-1 0,0 1 0,0-1 0,0 0 0,1 0 0,-1 1 0,1-1 0,3 3 0,-2-3-6,1 0 0,-1 0 0,1 0-1,-1 0 1,1-1 0,-1 1 0,1-1 0,0 0 0,0 0 0,0-1 0,0 1-1,-1-1 1,7 0 0,2 0 5,1-1 1,0 0-1,0-2 0,0 1 0,-1-1 1,1-1-1,-1 0 0,15-8 0,-10 3-8,0-2-1,-1 1 1,0-2 0,0 0-1,-1-1 1,19-22 0,-27 27-27,0 0 0,-1-1 0,0 0 0,0 0 0,-1 0 0,0-1 0,-1 1 0,0-1 0,0 0 0,-1 0 0,-1-1 0,1 1 0,0-16 0,-3 25-22,0 0 0,0 0 0,0 0 0,0 0 0,0 0 0,0 0 0,0 0 0,0 0 0,0 0-1,0 0 1,-1 0 0,1 0 0,-1 0 0,1 0 0,0 0 0,-1 0 0,0 0 0,1 0 0,-2-1 0,1 1 8,1 1 1,-1 0-1,0 0 1,1-1-1,-1 1 1,0 0-1,0 0 1,1 0-1,-1 0 1,0 0-1,1 0 1,-1 0-1,0 0 1,0 0-1,1 0 0,-1 0 1,0 0-1,1 1 1,-1-1-1,0 0 1,0 1-1,-3 1-1,0 0 0,1 1 0,-1-1 0,1 1-1,-1 0 1,1 0 0,0 0 0,-4 5 0,-12 22 140,1 0 0,1 1 0,1 1 0,2 1 1,2 0-1,-16 61 0,17-42 102,3 1-1,1 0 1,2 98 0,7-127-214,1 0 1,1-1 0,1 1 0,9 23 0,-8-25-2,0-1-1,-1 1 1,-1 0 0,2 35 0,-6-57 2,0 1 0,0-1 1,0 1-1,0-1 0,0 1 1,0-1-1,0 1 0,0-1 1,-1 1-1,1-1 0,0 0 1,0 1-1,0-1 0,-1 1 1,1-1-1,0 1 0,0-1 1,-1 0-1,1 1 0,0-1 1,-1 0-1,1 1 1,0-1-1,-1 0 0,1 0 1,-1 1-1,1-1 0,0 0 1,-1 0-1,1 0 0,-1 1 1,1-1-1,-1 0 0,1 0 1,-1 0-1,1 0 0,-1 0 1,1 0-1,-1 0 0,1 0 1,0 0-1,-1 0 0,1 0 1,-1 0-1,1-1 0,-1 1 1,1 0-1,-1 0 0,1 0 1,0-1-1,-1 1 0,0-1 1,-23-16 565,15 4-575,1-1 1,0 0 0,1-1 0,0 1 0,1-1 0,1-1 0,-5-25-1,2 3-8,3-1 0,-2-39 0,7 67 3,-1-1 0,1 0 0,1 0 0,1 0 0,-1 0 0,2 1 0,-1-1 0,2 1 0,5-15 0,-5 20 0,-1 0 0,1 0 0,0 0 0,0 1 0,1-1 0,-1 1 0,1 1 0,0-1 0,1 0 0,-1 1 0,1 0 0,0 1 0,0-1 0,0 1 0,0 0 0,0 1 0,10-3 0,18-4-1272,0 2 0,0 2 0,36-1 0,15-3-4680,-12-2-7639</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47.600"/>
    </inkml:context>
    <inkml:brush xml:id="br0">
      <inkml:brushProperty name="width" value="0.025" units="cm"/>
      <inkml:brushProperty name="height" value="0.025" units="cm"/>
    </inkml:brush>
  </inkml:definitions>
  <inkml:trace contextRef="#ctx0" brushRef="#br0">190 0 20275,'0'0'5664,"0"11"-3438,-17 178 1339,-2 6-2768,24-51-267,-1-26-5000,-4-118 4371,0 0 0,0 1 0,0-1 0,-1 0-1,1 0 1,0 1 0,0-1 0,0 0 0,-1 0 0,1 0 0,0 1-1,0-1 1,-1 0 0,1 0 0,0 0 0,-1 0 0,1 0 0,0 0 0,0 1-1,-1-1 1,1 0 0,0 0 0,-1 0 0,1 0 0,0 0 0,0 0-1,-1 0 1,1 0 0,0 0 0,-1 0 0,1 0 0,0-1 0,-1 1-1,1 0 1,0 0 0,0 0 0,-1 0 0,1 0 0,0-1 0,0 1 0,-1 0-1,1 0 1,0 0 0,0-1 0,0 1 0,-1 0 0,1 0 0,0-1-1,0 1 1,0 0 0,0 0 0,-1-1 0,-14-12-1619,-5-11 970,2-1-1,-31-55 0,41 65 1406,1 0 1,0-1-1,1 1 0,1-1 0,1-1 0,0 1 0,-2-22 0,6 34-480,0 1 0,0-1 1,1 0-1,0 0 0,-1 0 0,1 1 0,1-1 1,-1 0-1,0 1 0,1-1 0,0 1 0,0 0 1,0-1-1,0 1 0,0 0 0,1 0 0,-1 0 1,1 1-1,0-1 0,0 1 0,0-1 0,0 1 1,0 0-1,1 0 0,-1 0 0,1 1 0,-1-1 1,8-1-1,11-4 55,-1 1 1,1 1 0,40-4-1,-49 8-215,72-8-142,34-5-4832,-54 3-3601</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48.810"/>
    </inkml:context>
    <inkml:brush xml:id="br0">
      <inkml:brushProperty name="width" value="0.025" units="cm"/>
      <inkml:brushProperty name="height" value="0.025" units="cm"/>
    </inkml:brush>
  </inkml:definitions>
  <inkml:trace contextRef="#ctx0" brushRef="#br0">258 86 14510,'-13'-31'2925,"11"25"-2247,0 0 0,0 0 0,-1 0 0,1 1 0,-1-1 0,-7-8 0,9 13-573,0 1-1,0-1 1,0 0-1,0 1 1,0 0-1,0-1 1,0 1-1,0-1 1,0 1-1,0 0 1,-1 0-1,1 0 1,0 0 0,0 0-1,0 0 1,0 0-1,-1 0 1,1 0-1,0 0 1,0 0-1,0 1 1,0-1-1,0 1 1,0-1-1,0 1 1,0-1 0,0 1-1,0-1 1,0 1-1,0 0 1,0 0-1,0-1 1,-1 2-1,-31 33-349,28-29 555,-13 15-236,0 0 0,2 2-1,-14 25 1,25-40-76,1 1 0,-1 0 1,2 0-1,-1 0 0,1 0 1,1 1-1,0-1 0,0 1 0,1 0 1,0-1-1,1 1 0,0 11 1,1-19-13,0 0 0,-1 0 0,1-1 0,0 1 1,0-1-1,0 1 0,0 0 0,0-1 0,0 0 1,1 1-1,-1-1 0,0 0 0,1 1 0,-1-1 1,1 0-1,-1 0 0,1 0 0,0-1 0,-1 1 0,1 0 1,0 0-1,-1-1 0,1 1 0,0-1 0,0 0 1,0 0-1,0 1 0,-1-1 0,1 0 0,0 0 1,0-1-1,0 1 0,2-1 0,7 0-117,0 0-1,-1-1 1,1 0 0,16-6-1,3-4-350,-22 8 335,1 0 0,0 0 0,0 1 0,0 0 0,1 0 1,-1 1-1,1 1 0,-1-1 0,1 2 0,14-1 0,-23 2 177,0-1-1,-1 1 1,1 0 0,0-1-1,0 1 1,0-1-1,0 1 1,-1 0-1,1 0 1,0-1-1,-1 1 1,1 0 0,-1 0-1,1 0 1,-1 0-1,1 0 1,-1 0-1,1 0 1,-1 0-1,0 0 1,0 0 0,1 0-1,-1 0 1,0 0-1,0 0 1,0 0-1,0 0 1,0 0 0,0 0-1,-1 0 1,1 0-1,0 0 1,0 0-1,-1 0 1,1 0-1,-1 0 1,0 2 0,-18 38 1633,4-21-1069,-1-1 1,0-1-1,-2 0 1,0-1-1,-1-1 1,0 0-1,-2-2 1,0 0-1,0-2 1,-42 18-1,61-29-565,0 0 0,0 0 0,0-1 0,0 1 0,0-1 0,0 0 0,0 1 0,0-1 0,0 0 0,-1 0 0,1 0 0,0-1 0,-4 0-1,6 1-69,-1 0-1,0-1 1,1 1-1,-1-1 0,0 1 1,1-1-1,-1 1 1,0-1-1,1 1 0,-1-1 1,1 0-1,-1 1 1,1-1-1,0 0 0,-1 1 1,1-1-1,0 0 1,-1 0-1,1 1 0,0-1 1,0 0-1,-1 0 1,1 0-1,0 0 0,0-4-346,1 1-1,-1 0 0,1-1 0,0 1 0,0 0 0,0 0 1,1 0-1,0 0 0,-1 0 0,1 0 0,4-6 0,6-7-2656,1 1-1,0 0 1,16-15-1,14-8-10428</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49.562"/>
    </inkml:context>
    <inkml:brush xml:id="br0">
      <inkml:brushProperty name="width" value="0.025" units="cm"/>
      <inkml:brushProperty name="height" value="0.025" units="cm"/>
    </inkml:brush>
  </inkml:definitions>
  <inkml:trace contextRef="#ctx0" brushRef="#br0">99 1 17873,'0'0'1399,"-9"3"-108,4-2-1183,0 1 0,0 0 0,0 0-1,0 1 1,1 0 0,-1-1 0,1 1 0,0 1-1,0-1 1,0 1 0,0-1 0,0 1-1,1 0 1,0 0 0,-1 1 0,2-1-1,-1 1 1,0 0 0,1-1 0,0 1-1,0 0 1,1 0 0,-1 0 0,1 1-1,0-1 1,0 9 0,0-12-50,1 1-1,0-1 1,0 0 0,0 0 0,0 0 0,0 0 0,1 1-1,-1-1 1,1 0 0,-1 0 0,1 0 0,0 0-1,0 0 1,0 0 0,0 0 0,0 0 0,3 2-1,-2-3 1,-1 0 0,2 0-1,-1 0 1,0 0 0,0 0-1,0-1 1,0 1-1,0-1 1,1 1 0,-1-1-1,0 0 1,0 0 0,1 0-1,-1 0 1,0-1-1,0 1 1,0 0 0,3-2-1,2 0-45,1-1-1,-1 0 0,0 0 1,0 0-1,-1-1 0,1 0 1,-1-1-1,0 1 0,0-1 1,0 0-1,0-1 0,5-7 1,-6 8-67,0-1 1,-1 0 0,1 0-1,-1 0 1,-1 0-1,1 0 1,-1-1 0,0 0-1,-1 1 1,1-1-1,-1 0 1,-1 0 0,2-10-1,-27 64-174,8 3 1148,1 2 0,3 0 0,-11 102 0,12 164 1736,14-149-2367,-10-222 1095,9 20-1698,0 0-1,3 0 1,0 0-1,18-54 1,-1 23-578,39-80 0,-50 118 873,2 1-1,1 0 1,0 2 0,2-1-1,1 2 1,1 0 0,1 1 0,1 1-1,37-29 1,-27 35-75,-29 14 90,-1-1 0,1 1 0,0 1-1,-1-1 1,1 0 0,0 0 0,-1 0-1,1 0 1,0 0 0,-1 0 0,1 1-1,-1-1 1,1 0 0,0 1 0,-1-1-1,1 0 1,-1 1 0,1-1 0,-1 1-1,1-1 1,-1 1 0,1-1 0,-1 1-1,0-1 1,1 1 0,-1-1 0,0 1-1,1 0 1,-1-1 0,0 1 0,0-1-1,1 1 1,-1 0 0,0-1 0,0 1-1,0 0 1,0-1 0,0 1 0,0 0-1,0-1 1,0 1 0,-1 1 0,1 9 152,-1 1 1,-1 0-1,0 0 1,-1-1-1,0 1 1,-1-1-1,0 0 1,-6 12-1,3-7 398,0 1 0,-6 30 0,12-47-541,1 1 0,0-1-1,0 1 1,-1 0 0,1-1-1,0 1 1,0 0 0,0 0-1,0-1 1,0 1 0,0 0-1,0-1 1,0 1 0,0 0-1,0-1 1,1 1 0,-1 0-1,0-1 1,0 1 0,1 0-1,-1-1 1,0 1 0,1-1-1,-1 1 1,0-1 0,1 1-1,-1-1 1,1 1-1,-1-1 1,1 1 0,0 0-1,21-4-150,23-25-506,-26 10 119,-1-2-1,0 0 1,-1-2-1,-2 1 1,23-41 0,-30 48 745,-9 17-116,0 1-1,1-1 0,-1 1 1,1 0-1,0-1 1,0 1-1,0 0 0,2 7 1,-1 13 123,-7 15 19,3-30-290,1 1 1,1 0 0,0 0-1,0-1 1,1 1-1,0 0 1,1 0 0,3 18-1,-4-27-125,1 0-1,-1-1 1,0 1-1,1-1 1,-1 1 0,1 0-1,-1-1 1,1 1-1,-1-1 1,1 0-1,-1 1 1,1-1 0,0 1-1,-1-1 1,1 0-1,0 1 1,-1-1 0,1 0-1,0 0 1,-1 0-1,1 1 1,0-1-1,-1 0 1,1 0 0,0 0-1,0 0 1,-1 0-1,1 0 1,0 0 0,-1-1-1,1 1 1,0 0-1,-1 0 1,2-1-1,23-11-7226,-2-10-3170</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50.154"/>
    </inkml:context>
    <inkml:brush xml:id="br0">
      <inkml:brushProperty name="width" value="0.025" units="cm"/>
      <inkml:brushProperty name="height" value="0.025" units="cm"/>
    </inkml:brush>
  </inkml:definitions>
  <inkml:trace contextRef="#ctx0" brushRef="#br0">150 0 18706,'-9'6'1735,"-6"4"-838,1 0 0,0 2 0,1-1-1,0 1 1,-12 15 0,20-21-701,0 1 0,1-1 0,-1 1 0,1 0-1,0 0 1,1 0 0,0 1 0,0-1 0,1 1 0,-1-1-1,2 1 1,-1 0 0,1 0 0,0 0 0,1 11-1,0-16-190,1-1-1,0 0 0,-1 0 0,1 0 0,0 1 0,0-1 1,0 0-1,0 0 0,1 0 0,-1-1 0,0 1 0,1 0 1,0 0-1,-1-1 0,1 1 0,0-1 0,0 1 0,0-1 1,0 0-1,0 0 0,0 0 0,0 0 0,0 0 0,0 0 1,0 0-1,1-1 0,-1 1 0,0-1 0,1 0 0,-1 0 1,0 0-1,1 0 0,3 0 0,2 0-12,1-1 0,-1 1 0,1-1 0,-1-1 0,0 1 0,0-1 0,0-1 0,11-4 0,-10 2 42,-1 0 0,0 0 0,0-1 0,0 0 0,-1 0 1,0-1-1,0 0 0,0 0 0,-1-1 0,0 0 0,-1 0 0,0 0 0,0-1 0,-1 1 1,0-1-1,0 0 0,-1 0 0,0-1 0,-1 1 0,0-1 0,0 1 0,0-18 1,-2 26-23,0 1 0,0 0 1,0 0-1,-1 0 1,1-1-1,0 1 1,0 0-1,0 0 1,0 0-1,0 0 0,0-1 1,-1 1-1,1 0 1,0 0-1,0 0 1,0 0-1,0 0 1,-1 0-1,1-1 0,0 1 1,0 0-1,0 0 1,-1 0-1,1 0 1,0 0-1,0 0 0,0 0 1,-1 0-1,1 0 1,0 0-1,0 0 1,-1 0-1,1 0 1,0 0-1,0 0 0,0 0 1,-1 0-1,1 0 1,0 0-1,0 0 1,0 0-1,-1 1 1,1-1-1,0 0 0,0 0 1,0 0-1,0 0 1,-1 0-1,1 1 1,0-1-1,0 0 1,0 0-1,0 0 0,0 0 1,-1 1-1,-10 8-63,6-2 56,0 0 0,0 1 0,0-1 0,1 1 0,1-1 0,-1 1 0,1 0 0,1 1 0,-1-1-1,1 0 1,-1 17 0,3-24-5,0 0 0,0 0 0,1-1 0,-1 1 0,0 0 0,1-1-1,-1 1 1,1 0 0,-1-1 0,1 1 0,-1 0 0,1-1 0,-1 1 0,1-1 0,-1 1 0,1-1-1,0 1 1,-1-1 0,1 1 0,0-1 0,-1 0 0,1 1 0,0-1 0,0 0 0,-1 0 0,1 0-1,0 1 1,0-1 0,0 0 0,-1 0 0,1 0 0,0 0 0,0 0 0,0-1 0,-1 1-1,1 0 1,0 0 0,1-1 0,34-8-108,42-38-895,-66 39 986,0-1 0,0 1 1,1 1-1,0 0 0,0 1 1,1 1-1,-1 0 1,28-6-1,-40 11 47,-1 0 0,1 0 0,0 0 0,-1 0 0,1 0 1,0 0-1,-1 0 0,1 0 0,0 0 0,-1 1 0,1-1 0,-1 0 0,1 0 0,0 1 0,-1-1 1,1 0-1,-1 1 0,1-1 0,-1 1 0,1-1 0,-1 1 0,1-1 0,-1 1 0,0-1 0,1 1 1,-1-1-1,0 1 0,1-1 0,-1 2 0,4 24 731,-12 26 335,6-44-969,0-1-37,0 0 0,0-1 1,1 1-1,0 0 0,1 0 0,0 10 0,1-16-90,-1 0 0,1 0 0,0 0 0,-1 0 0,1 0 0,0 0 0,0-1 0,0 1 0,0 0 0,0 0 0,0-1 0,0 1 0,0-1 0,0 1 0,0-1 0,0 0 0,0 1 0,1-1 0,-1 0 0,0 0 0,0 0 0,0 1 0,0-1 0,1 0 0,-1-1 0,0 1 0,0 0 0,0 0 0,0 0 0,0-1 0,1 1 0,-1-1 0,2 0 0,42-14 0,-12-4-604,-2-2 0,35-29 0,32-20-579,-98 69 1214,0 1 0,0 0 0,0 0 0,1 0 0,-1 0 0,0-1 1,0 1-1,0 0 0,0 0 0,1 0 0,-1 0 0,0 0 0,0 0 0,0 0 0,1-1 0,-1 1 0,0 0 0,0 0 0,1 0 0,-1 0 0,0 0 0,0 0 0,0 0 0,1 0 0,-1 0 1,0 0-1,0 0 0,1 0 0,-1 0 0,0 0 0,0 1 0,0-1 0,1 0 0,-1 0 0,0 0 0,0 0 0,0 0 0,1 0 0,-1 0 0,0 1 0,0-1 0,0 0 0,0 0 0,1 0 1,-1 0-1,0 1 0,0-1 0,0 0 0,0 0 0,0 1 0,-2 17 575,-13 27-493,12-39 24,2-3-164,-13 41 689,14-41-786,-1 0-1,0-1 0,1 1 0,-1 0 1,1 0-1,0 0 0,0 0 1,0-1-1,1 1 0,-1 0 1,0 0-1,1 0 0,1 3 0,3-7-4914,4-6-5328</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51.213"/>
    </inkml:context>
    <inkml:brush xml:id="br0">
      <inkml:brushProperty name="width" value="0.025" units="cm"/>
      <inkml:brushProperty name="height" value="0.025" units="cm"/>
    </inkml:brush>
  </inkml:definitions>
  <inkml:trace contextRef="#ctx0" brushRef="#br0">58 51 22389,'0'0'5766,"3"8"-5329,-2-6-428,-1 1-1,1-1 0,0 0 1,0 0-1,1 1 0,-1-1 0,0 0 1,1 0-1,-1 0 0,1-1 1,0 1-1,0 0 0,0 0 1,0-1-1,0 0 0,0 1 0,0-1 1,0 0-1,0 0 0,4 2 1,-1-3 4,-1 1 0,1-1 0,-1 1 0,1-1 0,-1 0 0,1-1 0,-1 1 0,1-1 1,-1 0-1,1 0 0,-1-1 0,0 1 0,7-4 0,62-37-1006,-70 86-1644,-4 32 3253,-13 79 0,6-97 877,-4 0 1,-2 0 0,-39 102 0,26-111-1242,26-48-252,1 0-1,-1 0 1,1 0 0,-1 0 0,0 0-1,0 0 1,0 0 0,0 0-1,0 0 1,0-1 0,0 1-1,0 0 1,0-1 0,0 1 0,0 0-1,0-1 1,0 1 0,0-1-1,-1 0 1,1 1 0,0-1 0,0 0-1,-1 0 1,1 0 0,0 0-1,0 0 1,-1 0 0,1 0 0,0 0-1,0 0 1,0-1 0,-1 1-1,1-1 1,0 1 0,0-1-1,0 1 1,0-1 0,0 1 0,0-1-1,-2-1 1,-3-5 0,0 0 0,1-1 0,-1 1 0,2-1 0,-1 0 0,1 0 0,1 0 0,-1-1 0,1 1 0,-2-12 0,-1-4 0,2-1 0,-3-38 0,6 47-59,2 0-1,0-1 1,1 1-1,1 0 1,0 0 0,1 0-1,1 0 1,0 0 0,2 1-1,-1 0 1,2 1-1,0-1 1,0 1 0,2 1-1,-1-1 1,2 2-1,22-22 1,-1 4-123,2 2 0,1 2-1,1 1 1,1 2 0,61-29 0,-90 48 175,-3 1 6,1-1 0,0 2 0,0-1 1,0 1-1,0-1 0,1 2 1,-1-1-1,0 1 0,1 0 0,-1 0 1,8 1-1,-13 0 7,0 0 1,0 1-1,-1-1 1,1 1-1,-1-1 1,1 1-1,0-1 1,-1 1-1,1 0 1,-1-1 0,1 1-1,-1 0 1,0-1-1,1 1 1,-1 0-1,0 0 1,1-1-1,-1 1 1,0 0-1,0 0 1,0-1-1,1 1 1,-1 0-1,0 0 1,0 0-1,0-1 1,0 1-1,-1 0 1,1 0-1,0 0 1,-1 1-1,-4 26 395,-42 71 1152,47-99-1553,-1 1 1,1-1-1,0 0 0,0 0 0,0 1 1,0-1-1,0 0 0,0 0 1,0 1-1,0-1 0,0 0 0,0 0 1,0 1-1,0-1 0,0 0 1,0 0-1,0 0 0,0 1 0,0-1 1,0 0-1,0 0 0,1 1 1,-1-1-1,0 0 0,0 0 0,0 0 1,0 1-1,0-1 0,1 0 1,-1 0-1,0 0 0,0 0 0,0 1 1,1-1-1,-1 0 0,0 0 1,0 0-1,0 0 0,1 0 0,-1 0 1,0 0-1,0 0 0,1 0 1,-1 0-1,0 0 0,0 0 0,1 0 1,-1 0-1,19-4 5,18-13-40,15-16-582,-31 18 241,2 0 1,-1 2-1,2 1 1,0 0-1,0 2 1,32-9-1,-55 19 397,-1-1 0,1 1 0,0 0 0,0 0 0,0-1 0,0 1 0,0 0 0,0 0 0,-1 0 0,1 0 0,0 0 0,0 0 0,0 0 0,0 1 0,0-1 0,0 0 0,0 0 0,-1 1 0,1-1 0,0 1 0,0-1 0,0 0 0,-1 1 0,1-1 0,0 1 0,0 0 0,-1-1 0,1 1 0,-1 0 0,1-1 0,0 1 0,-1 0 0,1 0 0,-1-1 0,0 1 0,1 0 0,-1 0 0,0 0 0,1 0 0,-1 0 0,0-1 0,0 1 0,0 0 0,0 0 0,0 0 0,0 0 0,0 0 0,0 0 0,0 0 0,0 0 0,0-1 0,-1 1 0,1 0 0,0 0 0,-1 1 0,-3 12 424,0-1 0,-1 0 0,-8 14 0,4-5-123,8-21-322,1 0 0,-1 0 0,1 0 0,-1 0 0,1 0 0,0 0 0,-1 0 0,1 0 0,0 0 0,0 0 0,0 0 0,0 0 0,0 0 0,0 0 0,0 0 0,0 0 0,0 0 0,0 0 0,0 0 0,1 0 0,-1 0 0,0 0 0,1 0 0,-1 0 0,1 0 0,-1 0 0,1 0 0,1 1 0,-1-2 0,1 1 0,-1-1 0,1 0 0,-1 0 0,1 1 0,0-1 0,-1-1 0,1 1 0,-1 0 0,1 0 0,-1 0 0,1-1 0,-1 1 0,1-1 0,-1 1 0,3-2 0,64-38 0,-64 38 0,27-20-83,-20 13 11,1 0-1,0 1 0,0 0 1,1 1-1,0 0 0,0 1 1,1 1-1,20-6 0,-33 11 77,-1 0-1,1 0 0,-1 0 0,1 0 1,0 1-1,-1-1 0,1 0 0,-1 0 1,1 0-1,-1 1 0,1-1 0,-1 0 1,1 0-1,0 1 0,-1-1 0,0 1 1,1-1-1,-1 0 0,1 1 0,-1-1 1,1 1-1,-1-1 0,0 1 0,1-1 1,-1 1-1,0-1 0,0 1 0,1-1 1,-1 1-1,0 1 0,5 27 224,-9 33 153,4-62-378,-4 21 261,1-3-1014,2-7-5306</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45.690"/>
    </inkml:context>
    <inkml:brush xml:id="br0">
      <inkml:brushProperty name="width" value="0.025" units="cm"/>
      <inkml:brushProperty name="height" value="0.025" units="cm"/>
    </inkml:brush>
  </inkml:definitions>
  <inkml:trace contextRef="#ctx0" brushRef="#br0">107 87 18514,'0'0'3614,"-1"-9"-2312,1 5-1116,-1 0 0,1 1 0,-1-1 1,0 1-1,0-1 0,0 1 0,0-1 0,-3-3 0,3 6-160,1 0-1,-1 0 0,0 0 1,0 0-1,0 0 1,0 0-1,0 1 0,0-1 1,0 0-1,0 1 1,0-1-1,0 0 1,0 1-1,0 0 0,0-1 1,-1 1-1,1 0 1,0-1-1,0 1 1,0 0-1,-1 0 0,1 0 1,0 0-1,0 0 1,0 0-1,-1 1 1,1-1-1,0 0 0,0 1 1,0-1-1,0 0 1,-1 1-1,1 0 0,0-1 1,0 1-1,0 0 1,0-1-1,0 1 1,0 0-1,-1 1 0,-2 2-4,-1 1 1,1-1-1,0 1 0,0 0 0,0 0 0,0 0 0,1 0 0,-4 10 0,5-12-8,0 0 0,1 0 1,0 0-1,-1 1 0,1-1 0,0 0 0,1 1 0,-1-1 1,1 0-1,-1 1 0,1-1 0,0 1 0,0-1 1,1 1-1,-1-1 0,1 0 0,1 6 0,-1-8 12,0 0-1,0-1 0,0 1 0,0 0 0,1 0 1,-1 0-1,0-1 0,0 1 0,1-1 0,-1 1 0,1-1 1,-1 0-1,0 1 0,1-1 0,-1 0 0,1 0 1,-1 0-1,1 0 0,-1 0 0,3-1 0,32-4 472,-17-3-456,0 0-1,-1-2 1,0 0-1,-1-1 1,0 0 0,0-2-1,-1 0 1,-1 0-1,0-2 1,-1 0 0,12-17-1,-37 60-52,-15 57 0,23-76-60,1 0 0,1 0 0,0 1 0,0-1 0,1 0 0,0 0 0,0 0 0,4 18 0,-4-25 29,1 0 1,0 0-1,-1 0 1,1 0-1,0 0 1,0 0-1,1 0 1,-1 0-1,0-1 1,1 1-1,-1 0 1,1-1-1,-1 1 1,1-1-1,0 1 1,3 1-1,-2-2-19,0 0 1,0 0-1,0 0 0,1 0 0,-1-1 0,0 1 1,0-1-1,1 0 0,-1 0 0,0 0 0,0-1 1,0 1-1,1-1 0,4-1 0,-2 0-584,-1 0-1,0-1 0,0 0 0,-1 1 1,1-1-1,0-1 0,-1 1 1,0-1-1,0 0 0,0 0 0,7-8 1,18-28-8108</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51.882"/>
    </inkml:context>
    <inkml:brush xml:id="br0">
      <inkml:brushProperty name="width" value="0.025" units="cm"/>
      <inkml:brushProperty name="height" value="0.025" units="cm"/>
    </inkml:brush>
  </inkml:definitions>
  <inkml:trace contextRef="#ctx0" brushRef="#br0">4 718 15375,'0'1'224,"-1"0"1,1-1 0,-1 1 0,1 0 0,0 0 0,-1-1 0,1 1 0,0 0-1,0 0 1,0 0 0,0-1 0,0 1 0,0 0 0,0 0 0,0 0 0,0 0-1,0-1 1,0 1 0,0 0 0,0 0 0,1 0 0,-1-1 0,0 1 0,1 0-1,-1 0 1,1-1 0,0 2 0,0-2-69,0 0 0,1 0 0,-1 0 0,0 0 0,0 0 1,0 0-1,1 0 0,-1-1 0,0 1 0,0-1 0,0 1 0,0-1 0,0 1 0,0-1 0,0 1 0,2-2 0,53-44 1214,-49 39-778,82-73 177,78-94-1,-138 140-738,-2 0 0,-1-2-1,-2-1 1,-1-1 0,-2-1 0,18-48 0,-34 71-35,0 0-1,-1 1 1,0-2-1,0-17 1,-3 33 5,-1 0-1,0 0 1,0 0 0,0 0-1,0 0 1,0 0-1,0 0 1,0 0-1,0 0 1,0 0 0,0 1-1,0-1 1,0 0-1,-1 0 1,1 0 0,0 0-1,-1 0 1,1 0-1,-1 0 1,1 0 0,-1 1-1,0-1 1,1 0-1,-1 0 1,-1 0-1,1 1 1,0-1-1,0 1 0,0 0 0,0 0 0,0 0 0,0 1 0,0-1 0,0 0 0,0 0 0,0 0 0,0 1 0,0-1 0,0 1 0,0-1 0,0 0 0,0 1 0,0 0 0,-1 0 0,-5 4 4,1 0 0,0 0 0,1 0 0,0 1 0,-7 9 1,-60 103 1146,-109 252 0,150-302-632,28-62-483,-11 23 97,0 1-1,2 0 1,2 1-1,0 0 1,2 1-1,-6 46 1,14-76-152,0 0 1,0 0 0,0 0-1,0 0 1,0 0 0,0 0 0,0 0-1,1 0 1,-1 0 0,1 0-1,-1-1 1,1 1 0,0 0-1,0 0 1,0-1 0,0 1-1,2 3 1,-2-5-49,0 1-1,0 0 1,0-1-1,0 1 1,0-1-1,0 0 1,1 1-1,-1-1 1,0 0-1,0 0 1,0 1-1,0-1 1,1 0-1,-1 0 1,0 0-1,0 0 1,0-1-1,0 1 1,0 0-1,1 0 1,1-2-1,3 0-378,1-1 0,-1-1 0,0 0 0,0 1 0,0-2 0,0 1 0,-1-1 0,6-5 0,6-10-2491,0 0 0,23-38 0,-4-3-4626</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52.336"/>
    </inkml:context>
    <inkml:brush xml:id="br0">
      <inkml:brushProperty name="width" value="0.025" units="cm"/>
      <inkml:brushProperty name="height" value="0.025" units="cm"/>
    </inkml:brush>
  </inkml:definitions>
  <inkml:trace contextRef="#ctx0" brushRef="#br0">102 78 13965,'0'0'9780,"-8"11"-8301,0 1-1234,-45 69 2086,48-72-2094,0 0 0,1 0 0,0 0 0,1 0 0,0 0 0,0 1-1,1 0 1,-2 14 0,4-23-234,0 0-1,0 0 0,0 0 1,0 0-1,0-1 1,1 1-1,-1 0 0,0 0 1,0 0-1,1 0 1,-1 0-1,0 0 0,1 0 1,-1-1-1,1 1 0,-1 0 1,1 0-1,-1-1 1,1 1-1,-1 0 0,1-1 1,0 1-1,0 0 1,-1-1-1,1 1 0,0-1 1,0 1-1,1 0 0,1-1-15,0 1 0,-1-1-1,1 1 1,0-1-1,0 0 1,0 0-1,-1 0 1,1 0-1,0-1 1,3 0-1,3-1-85,0-1 0,0 0 0,0 0 1,-1-1-1,13-7 0,-1-4-189,0-2 1,-1 0-1,-1-1 1,-1-1-1,0-1 1,25-39-1,-54 118 2173,11-55-1827,-1 5 64,0 0 0,0 0-1,1 0 1,1 0 0,0 14 0,0-21-113,0 0 0,1 0 0,-1 0 0,1 0 0,-1-1 0,1 1 1,0 0-1,-1-1 0,1 1 0,0 0 0,0-1 0,0 1 0,1-1 0,-1 1 1,0-1-1,0 0 0,1 0 0,-1 1 0,1-1 0,-1 0 0,1 0 1,-1 0-1,1-1 0,0 1 0,0 0 0,-1-1 0,1 1 0,0-1 1,0 1-1,0-1 0,-1 0 0,1 0 0,2 0 0,6 1-98,1-1 0,-1 0 0,0-1 0,0 0-1,1-1 1,-1 0 0,0-1 0,0 0 0,-1 0-1,1-1 1,-1-1 0,0 1 0,0-1 0,0-1 0,0 0-1,7-7 1,-5-3 429,-17 7 330,-31 0 804,18 6-1080,19 3-392,-1 0 1,1-1 0,0 1-1,-1 0 1,1-1 0,0 1 0,0 0-1,-1-1 1,1 1 0,0 0-1,0-1 1,0 1 0,-1 0-1,1-1 1,0 1 0,0-1 0,0 1-1,0 0 1,0-1 0,0 1-1,0-1 1,0 1 0,0 0 0,0-1-1,0 1 1,0-1 0,0 1-1,0 0 1,0-1 0,0 1 0,0-1-1,1 1 1,-1 0 0,0-1-1,0 1 1,1 0 0,-1-1-1,0 1 1,0 0 0,1-1 0,-1 1-1,0 0 1,1 0 0,-1-1-1,0 1 1,1 0 0,-1 0 0,0 0-1,1-1 1,-1 1 0,0 0-1,1 0 1,19-13 3,15-5-194,-12 6 119,0-1 1,24-17-1,-41 25-717,0 0-1,0 0 1,0-1-1,-1 0 1,0 0 0,8-11-1,4-18-5934</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52.679"/>
    </inkml:context>
    <inkml:brush xml:id="br0">
      <inkml:brushProperty name="width" value="0.025" units="cm"/>
      <inkml:brushProperty name="height" value="0.025" units="cm"/>
    </inkml:brush>
  </inkml:definitions>
  <inkml:trace contextRef="#ctx0" brushRef="#br0">0 38 19859,'0'0'7078,"65"-23"-6885,-22 19-193,6-1-1538,-1-1-6245</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53.427"/>
    </inkml:context>
    <inkml:brush xml:id="br0">
      <inkml:brushProperty name="width" value="0.025" units="cm"/>
      <inkml:brushProperty name="height" value="0.025" units="cm"/>
    </inkml:brush>
  </inkml:definitions>
  <inkml:trace contextRef="#ctx0" brushRef="#br0">260 223 18385,'0'0'2824,"-8"-10"64,-28-32-571,32 39-2246,1 1-1,-2 0 0,1 0 1,0 0-1,0 0 0,-1 0 1,1 1-1,-1 0 0,1 0 1,-1 0-1,1 1 1,-1 0-1,0-1 0,1 1 1,-1 1-1,0-1 0,1 1 1,-1 0-1,1 0 0,-1 0 1,1 1-1,0-1 0,-1 1 1,1 0-1,0 0 0,0 1 1,-7 5-1,9-7-79,0 1 1,0 0-1,1 0 0,-1 0 1,1 0-1,-1 0 0,1 0 1,0 1-1,-1-1 0,1 0 0,0 1 1,1-1-1,-1 1 0,0-1 1,1 1-1,-1-1 0,1 1 0,0-1 1,0 5-1,0-6-24,1 0-1,0 1 1,0-1 0,0 0-1,0 0 1,0 0-1,0 1 1,0-1 0,0 0-1,0 0 1,0-1-1,0 1 1,1 0 0,-1 0-1,0 0 1,1-1 0,-1 1-1,0-1 1,1 1-1,-1-1 1,1 0 0,-1 1-1,1-1 1,-1 0-1,1 0 1,-1 0 0,1 0-1,-1 0 1,1 0-1,-1-1 1,1 1 0,2-1-1,28-13-865,8-3-1051,-39 17 1915,0 0 0,0-1 0,0 1 0,0 0 0,0 0 0,0 0 0,0 0 0,0 0 0,0 1 0,0-1 0,0 0 1,0 0-1,0 1 0,0-1 0,0 0 0,-1 1 0,1-1 0,0 1 0,0 0 0,0-1 0,0 1 0,-1-1 0,1 1 0,0 0 0,-1 0 0,1-1 0,0 1 0,-1 0 0,1 0 0,-1 0 0,1 0 0,-1 0 0,0 0 0,1 1 0,6 26 55,-1 1-1,-1 0 1,-1 0-1,-2 1 1,-1-1 0,-3 31-1,1-11 154,1-26 276,-2 0 0,0 0 1,-2 0-1,-1 0 0,0 0 0,-2-1 1,-11 25-1,12-31 4,-2 0 1,0-1 0,-1-1-1,0 1 1,-1-1 0,-1-1-1,0 0 1,-1 0 0,-1-1-1,-17 13 1,29-24-444,-1 1 0,1-1 0,-1 0 0,1 0 0,-1 0 0,1 0 0,-1 0 0,0-1 0,1 1 0,-1 0 0,0-1 0,0 1 0,0-1 0,1 0 0,-1 1 0,0-1 0,0 0-1,0 0 1,0 0 0,1-1 0,-4 1 0,4-1-23,0 0 1,-1 0-1,1 0 0,0 0 0,0 0 0,0-1 0,0 1 0,0 0 0,0 0 0,0-1 0,0 1 0,0-1 0,1 1 0,-1-1 0,0 1 0,1-1 0,-1 1 0,1-1 1,0-1-1,-2-12-189,0 0 0,2 1 1,0-1-1,2-17 1,-1 22 68,1-10-62,1 0 0,1 0 0,1 0 0,1 1-1,0 0 1,2 0 0,0 1 0,1 0 0,1 0 0,0 1 0,1 0-1,1 1 1,23-24 0,18-13 418,2 3 0,85-60 0,-25 20 84,-94 72-189,59-53 279,-75 66-374,0 0 0,-1 0-1,1-1 1,-1 1 0,-1-1 0,1 0-1,-1 0 1,0-1 0,0 1 0,-1-1 0,0 1-1,2-9 1,-4 15-14,0-1 0,-1 1 0,1-1 0,0 1 0,0-1 0,0 1 0,-1-1-1,1 1 1,0 0 0,-1-1 0,1 1 0,0-1 0,-1 1 0,1 0 0,0-1 0,-1 1 0,1 0 0,-1-1 0,1 1-1,-1 0 1,1 0 0,0-1 0,-1 1 0,1 0 0,-1 0 0,1 0 0,-1 0 0,0 0 0,1 0 0,-1 0-1,1 0 1,-1 0 0,1 0 0,-1 0 0,1 0 0,-1 0 0,1 0 0,-1 0 0,1 0 0,-1 0 0,1 1-1,-1-1 1,0 1 0,-26 7 283,12 2-219,1 1 1,0 1 0,0 0 0,1 0 0,1 2 0,0-1 0,1 2 0,0-1 0,1 2 0,1-1 0,0 1 0,-11 32-1,18-43-90,0-1-1,0 1 1,1 0-1,0-1 1,0 1-1,1 0 0,-1 0 1,1 0-1,0 0 1,0-1-1,2 10 0,-1-12-131,0-1 0,0 1-1,0 0 1,0-1 0,0 1-1,1 0 1,-1-1-1,1 1 1,-1-1 0,1 0-1,-1 0 1,1 0 0,0 1-1,0-1 1,0-1-1,-1 1 1,1 0 0,0 0-1,0-1 1,0 1 0,0-1-1,0 0 1,0 1-1,0-1 1,0 0 0,1 0-1,-1 0 1,3-1-1,5 0-1078,0 0 0,0-1 0,0 0-1,0-1 1,0 1 0,-1-2 0,1 0-1,-1 0 1,0-1 0,0 0-1,12-8 1,24-18-10842</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53.755"/>
    </inkml:context>
    <inkml:brush xml:id="br0">
      <inkml:brushProperty name="width" value="0.025" units="cm"/>
      <inkml:brushProperty name="height" value="0.025" units="cm"/>
    </inkml:brush>
  </inkml:definitions>
  <inkml:trace contextRef="#ctx0" brushRef="#br0">196 0 16816,'-10'0'2050,"2"1"-1773,0 0-1,0 0 1,-1 0 0,1 1 0,0 1-1,0-1 1,0 1 0,1 0 0,-1 1-1,1 0 1,0 0 0,0 1 0,0 0-1,1 0 1,-1 0 0,1 1 0,0 0-1,-7 10 1,9-11-44,0 0 0,0 0 0,0 1 1,1-1-1,0 1 0,0 0 0,0 0 0,1 0 0,0 0 0,0 1 0,0-1 0,1 0 1,0 1-1,0 12 0,1-17-243,1 0 1,-1-1-1,1 1 1,0-1 0,-1 1-1,1-1 1,0 1-1,0-1 1,0 1-1,0-1 1,0 0-1,1 0 1,-1 1 0,0-1-1,0 0 1,1 0-1,-1 0 1,1-1-1,-1 1 1,1 0-1,-1 0 1,1-1 0,0 1-1,-1-1 1,1 1-1,-1-1 1,1 0-1,3 0 1,60 5-1555,-48-5 733,17 1-704,-20-2 1048,1 2 0,0-1 0,-1 2-1,1 0 1,20 6 0,-34-8 534,-1 0 0,1 1-1,0-1 1,0 0 0,-1 0-1,1 1 1,0-1 0,0 0 0,-1 1-1,1-1 1,0 1 0,-1-1-1,1 1 1,-1-1 0,1 1 0,-1-1-1,1 1 1,-1 0 0,1-1 0,-1 1-1,1 0 1,-1-1 0,0 1-1,1 0 1,-1 0 0,0-1 0,0 1-1,1 0 1,-1 0 0,0 0 0,-1 1 140,1 0 0,-1-1 1,1 1-1,-1-1 0,0 1 1,0-1-1,0 1 0,0-1 1,0 0-1,0 1 0,0-1 1,0 0-1,-2 2 0,-49 31 3822,49-32-3985,-17 9 730,-1 2-366,0-1 0,-1-1 0,-36 12 0,58-23-455,0 0 1,0 0-1,0 0 1,0 0-1,0 0 1,0-1-1,0 1 0,1 0 1,-1 0-1,0 0 1,0 0-1,0 0 1,0 0-1,0 0 1,0 0-1,0 0 0,0 0 1,0 0-1,-1 0 1,1 0-1,0 0 1,0-1-1,0 1 1,0 0-1,0 0 0,0 0 1,0 0-1,0 0 1,0 0-1,0 0 1,0 0-1,0 0 1,0 0-1,0 0 1,0 0-1,0 0 0,0 0 1,0 0-1,0 0 1,0 0-1,0 0 1,0 0-1,-1 0 1,1 0-1,0 0 0,0 0 1,0 0-1,0 0 1,0 0-1,0 0 1,0 0-1,0 0 0,9-9-2346,14-9-1399,10-5-2279,7-3-2595</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54.690"/>
    </inkml:context>
    <inkml:brush xml:id="br0">
      <inkml:brushProperty name="width" value="0.025" units="cm"/>
      <inkml:brushProperty name="height" value="0.025" units="cm"/>
    </inkml:brush>
  </inkml:definitions>
  <inkml:trace contextRef="#ctx0" brushRef="#br0">220 318 17457,'0'0'6048,"-9"-2"-3971,3 2-2015,0 0 0,0 0 1,0 1-1,0-1 1,0 1-1,1 1 1,-1-1-1,0 1 1,0 0-1,1 0 1,-1 1-1,1 0 1,0 0-1,0 0 0,0 0 1,0 1-1,0 0 1,1 0-1,-8 8 1,-3 3 208,0 0 0,-20 29 0,32-39-87,-1 0-1,1 0 1,0 1 0,0-1-1,1 1 1,-1 0 0,1 0-1,1 0 1,-1 0 0,1 0-1,0 0 1,0 0 0,1 11-1,0-16-177,0 0 0,0 0 0,0-1 0,1 1 0,-1 0 0,0 0 0,1-1 0,-1 1 0,0 0 0,1-1 0,-1 1 0,1-1 0,-1 1 0,1 0 0,-1-1 0,1 1 0,0-1 0,-1 1 0,1-1 0,0 0 0,-1 1-1,1-1 1,0 0 0,0 1 0,-1-1 0,2 0 0,30 2 88,28-15-66,-33 0-288,-1-1 0,0-1 0,-1-1 0,-1-1 0,0-1 0,-2-2 0,0 0 0,-1-1 0,22-29 0,-57 71 1536,-23 44-1,32-56-1072,1 1 1,0-1-1,0 1 1,1 0-1,0-1 1,1 2-1,0-1 1,1 0-1,0 0 0,0 19 1,2-28-201,-1 0 0,1 0 0,-1 1 0,1-1 1,0 0-1,0 0 0,-1 0 0,1 0 0,0 0 0,0 0 0,0 0 0,0 0 1,0 0-1,0 0 0,0-1 0,1 1 0,-1 0 0,0-1 0,0 1 0,0-1 1,1 1-1,-1-1 0,0 1 0,1-1 0,-1 0 0,0 0 0,1 0 0,-1 0 1,0 0-1,1 0 0,1 0 0,46-9-23,-25-2-175,0 0-1,0-2 1,-1-1 0,31-25-1,1 1-82,-39 32 339,-12 15 166,-12 33 403,0-4-293,8-37-337,1 0 0,0 0 0,-1 0 0,1-1 0,0 1 0,-1 0 0,1-1 0,0 1 0,0-1 0,0 1 0,-1-1 0,1 1 0,0-1 0,0 1 0,0-1 0,0 0 0,0 1 0,0-1 0,0 0 0,0 0 0,0 0 0,0 0 0,0 0 0,0 0 0,0 0 0,0 0 0,0 0 0,0-1 0,0 1 0,1-1 0,35-7 0,-20 0-345,0-1-1,23-16 1,-28 16 107,-1 2-1,1 0 0,1 0 0,-1 1 1,1 0-1,14-3 0,-26 9 245,0 0 0,0 0 0,-1 0-1,1 0 1,0 1 0,0-1-1,-1 0 1,1 1 0,0-1 0,-1 0-1,1 1 1,0-1 0,-1 1-1,1-1 1,0 1 0,-1-1-1,1 1 1,-1-1 0,1 1 0,-1-1-1,1 1 1,-1 0 0,0-1-1,1 1 1,-1 0 0,0 0 0,1-1-1,-1 1 1,0 0 0,0 0-1,0-1 1,0 1 0,0 0-1,0 0 1,0-1 0,0 1 0,0 0-1,0 0 1,0 0 0,0-1-1,0 1 1,-1 1 0,-5 52 347,2-29-359,4-24-2,1 0 0,-1 0 0,0-1 0,0 1 1,0 0-1,1 0 0,-1 0 0,0-1 0,0 1 0,1 0 0,-1 0 0,1-1 1,-1 1-1,1 0 0,-1-1 0,1 1 0,0-1 0,-1 1 0,1 0 0,-1-1 1,1 1-1,0-1 0,0 0 0,-1 1 0,1-1 0,0 0 0,0 1 0,-1-1 0,1 0 1,0 0-1,0 1 0,0-1 0,0 0 0,-1 0 0,1 0 0,0 0 0,0 0 1,0-1-1,0 1 0,-1 0 0,2 0 0,37-12-1327,-23 2-129,-1 0 0,0-1 0,-1 0-1,0-1 1,0-1 0,-2 0 0,18-23-1,68-112-8580,-85 128 9084,71-127 345,-58 97 4591,0 1 3914,-35 65-1176,-3 1-4369,-21 40-2144,22-31 31,2 0 1,0 1-1,2 0 1,2 0-1,-5 41 1,5 136-1241,5-148-545,0-63 1507,-1 0 1,-1 0-1,1 0 1,-1 1-1,0-1 1,0 0 0,-1 1-1,0-1 1,-6-8-1,-43-61 1248,14 20-202,34 50-815,0-1 0,0 1 1,1-1-1,0 0 1,0-1-1,1 1 0,0 0 1,0-1-1,0 1 1,0-15-1,2 20-118,1 1 0,-1 0 1,1 0-1,-1-1 0,1 1 0,0 0 0,-1 0 0,1 0 1,0 0-1,0 0 0,0 0 0,0 0 0,0 0 1,0 0-1,0 0 0,0 0 0,0 1 0,0-1 0,0 0 1,1 1-1,-1-1 0,0 1 0,0-1 0,1 1 0,-1 0 1,0 0-1,1-1 0,-1 1 0,0 0 0,1 0 0,1 0 1,57 0 102,-44 1-171,24-1-470,11 0-1451,0-1-3284,-2 0-4167</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55.697"/>
    </inkml:context>
    <inkml:brush xml:id="br0">
      <inkml:brushProperty name="width" value="0.025" units="cm"/>
      <inkml:brushProperty name="height" value="0.025" units="cm"/>
    </inkml:brush>
  </inkml:definitions>
  <inkml:trace contextRef="#ctx0" brushRef="#br0">53 135 13164,'-5'-1'674,"-32"-16"5979,36 16-6506,1 1 0,-1-1 0,0 1 0,1 0 0,-1-1 0,1 1 0,-1-1 0,1 0 0,-1 1 0,1-1 0,-1 1 0,1-1 0,-1 0 0,1 1 0,-1-1 0,1 0 0,0 0 0,0 1 0,-1-1 0,1 0 0,0 0 0,0 0 0,0 1 0,0-1 0,0 0 0,0 0 0,0 1 0,0-1 0,0 0 0,0 0 0,0 0 0,1 1 0,-1-1 0,0 0 0,1 0 0,-1 1 0,0-1-1,1 0 1,-1 1 0,1-1 0,-1 0 0,1 1 0,-1-1 0,1 1 0,1-2 0,4-3 77,1 0 0,0 0 0,1 0 0,-1 1 0,1 0 0,0 1 0,14-5 0,66-16 421,-70 20-476,-1-1-52,2 1 0,-1 0 1,0 2-1,1 0 1,-1 1-1,24 2 1,-41-1-119,1 0-1,-1 1 1,0-1 0,1 0 0,-1 1 0,0-1 0,0 1-1,1 0 1,-1-1 0,0 1 0,0 0 0,0 0 0,0 0-1,0 0 1,0 0 0,0 0 0,0 0 0,0 0 0,0 0 0,0 0-1,-1 0 1,1 0 0,0 1 0,-1-1 0,1 0 0,-1 1-1,1-1 1,-1 0 0,0 1 0,0-1 0,0 1 0,0-1-1,0 0 1,0 1 0,0-1 0,0 0 0,0 1 0,0-1 0,-1 1-1,1-1 1,-1 0 0,1 1 0,-2 0 0,-1 7 1,0 0 1,0 0-1,-1-1 1,-1 0-1,-6 10 1,-41 44 49,41-50-73,-1 0-1,2 1 0,0 0 1,0 1-1,1 0 0,1 0 1,-12 28-1,20-41 21,0-1-1,0 1 1,-1-1 0,1 1 0,0 0-1,0 0 1,0-1 0,0 1 0,-1 0-1,1-1 1,0 1 0,0 0 0,0 0-1,1-1 1,-1 1 0,0 0 0,0-1-1,0 1 1,0 0 0,1-1 0,-1 1-1,0 0 1,1-1 0,-1 1 0,1-1-1,-1 1 1,0 0 0,1-1 0,-1 1-1,1-1 1,-1 1 0,1-1 0,0 0-1,-1 1 1,1-1 0,2 1 2,-1 0 1,1-1 0,-1 0-1,0 0 1,1 0-1,-1 0 1,1 0 0,-1 0-1,0 0 1,5-2-1,4-1 16,0 0-1,0-1 0,17-9 1,-9 2-85,0-2 1,-1 0-1,0-1 1,22-24-1,-31 29 45,0-1 0,-1 0 0,0 0 0,0-1 0,-2 0 0,1-1 0,-1 1 0,-1-1 0,4-13 0,-6 9 32,-10 22-83,-10 22 102,11-13 64,0 0-1,1 1 1,1 0-1,1 0 1,0-1 0,1 2-1,1-1 1,0 19-1,1-33-64,0-1-1,0 0 1,0 1 0,1-1-1,-1 0 1,0 1-1,0-1 1,1 0-1,-1 0 1,1 1-1,-1-1 1,1 0 0,0 0-1,-1 0 1,1 0-1,0 1 1,0-1-1,0 0 1,0 0 0,0-1-1,0 1 1,0 0-1,0 0 1,0 0-1,0-1 1,3 2-1,-1-1 26,0-1-1,1 1 0,-1 0 1,1-1-1,-1 0 0,0 0 1,1 0-1,-1 0 1,1-1-1,4-1 0,3 0 49,-1-1 0,0-1-1,1 0 1,-2 0 0,1-1-1,10-6 1,-10 3-85,0 1-1,0-1 0,-1-1 1,0 0-1,-1 0 1,0-1-1,0 0 1,-1 0-1,0 0 1,-1-1-1,0 0 1,-1-1-1,0 1 0,0-1 1,-2 0-1,1 0 1,-2-1-1,0 1 1,0 0-1,0-23 1,-2 34-21,0 0 1,0 1 0,0-1-1,0 0 1,0 0 0,0 0-1,0 0 1,0 0 0,-1 0-1,1 1 1,0-1 0,-1 0 0,1 0-1,0 0 1,-1 0 0,1 1-1,-1-1 1,1 0 0,-1 0-1,1 1 1,-1-1 0,0 1-1,1-1 1,-1 0 0,0 1-1,1-1 1,-1 1 0,0-1-1,0 1 1,0 0 0,1-1 0,-1 1-1,0 0 1,0 0 0,0-1-1,0 1 1,0 0 0,0 0-1,1 0 1,-3 0 0,1 1-6,0-1 0,-1 1 0,1 0 0,0 0 0,0 0 0,0 0 0,0 0 0,0 0 0,0 0 0,0 1 0,0-1 0,0 1 0,1-1 0,-1 1 0,-1 2 0,-2 3 46,-1 1-1,2 0 0,-1 0 0,1 1 0,0-1 0,1 1 0,0 0 0,0 0 0,1 0 0,0 0 0,1 0 0,0 1 0,0-1 0,1 0 0,2 17 0,-2-24-31,1-1-1,0 1 1,-1-1-1,1 1 1,0 0 0,0-1-1,0 0 1,0 1-1,0-1 1,1 0-1,-1 1 1,0-1 0,1 0-1,-1 0 1,1 0-1,-1 0 1,1 0 0,-1-1-1,1 1 1,-1 0-1,1-1 1,0 1 0,-1-1-1,1 0 1,0 1-1,0-1 1,-1 0-1,1 0 1,0 0 0,0 0-1,-1 0 1,1-1-1,3 0 1,1 1-1,0-1-1,0-1 1,0 1-1,0-1 1,0 0-1,0 0 1,0-1-1,8-4 1,2-6 0,-1-1 0,0 0 1,-1-1-1,-1-1 0,22-32 0,5-5-17,-49 90-271,5-24 290,-5 9 49,2 1-1,1 0 0,0 1 0,2-1 1,-3 35-1,8-57-88,-1 0 0,0 0 1,0 0-1,0 0 0,1 0 0,-1 0 0,0 0 1,1-1-1,-1 1 0,1 0 0,-1 0 0,1 0 1,-1-1-1,1 1 0,-1 0 0,1 0 0,0-1 1,0 1-1,-1 0 0,1-1 0,0 1 0,0-1 1,0 1-1,0-1 0,-1 0 0,1 1 0,0-1 1,0 0-1,0 0 0,0 1 0,0-1 0,0 0 0,0 0 1,0 0-1,0 0 0,0 0 0,0 0 0,0 0 1,0-1-1,0 1 0,0 0 0,-1 0 0,1-1 1,0 1-1,1-1 0,4-1-436,0 0 0,0 0 1,0 0-1,0-1 0,-1 1 0,7-5 1,2-4-1491,-1 0 0,0-1 0,0-1 0,-1 0 0,-1 0 0,0-1 0,-1-1 0,9-16 0,3-14-6278</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56.739"/>
    </inkml:context>
    <inkml:brush xml:id="br0">
      <inkml:brushProperty name="width" value="0.025" units="cm"/>
      <inkml:brushProperty name="height" value="0.025" units="cm"/>
    </inkml:brush>
  </inkml:definitions>
  <inkml:trace contextRef="#ctx0" brushRef="#br0">1 389 16207,'0'0'8149,"5"-4"-6464,6-5-1302,1 0 1,0 2-1,0-1 1,0 1-1,1 1 1,0 0-1,0 1 1,0 0 0,1 1-1,-1 1 1,1 0-1,17-1 1,-30 4-383,0 0-1,0 0 1,0 0 0,0 0 0,0 0 0,0 1 0,0-1 0,0 0 0,0 1 0,0-1-1,0 0 1,0 1 0,0-1 0,0 1 0,0 0 0,-1-1 0,1 1 0,0 0 0,0-1-1,-1 1 1,1 0 0,0 0 0,-1 0 0,1-1 0,-1 1 0,1 0 0,-1 0 0,1 0-1,-1 1 1,1 2 9,0 0-1,0 0 0,-1 0 0,0 0 0,0 0 1,0 0-1,0 0 0,-1 5 0,-2 5 79,0 1-1,-1-1 0,-9 22 1,13-35-69,-4 7 122,0 1 0,0-1 0,1 1 0,1 0 0,-1 0 0,2 0 0,-2 11 1,3-20-141,0 0 1,0 1 0,0-1-1,0 0 1,0 1 0,0-1-1,0 0 1,1 0 0,-1 1-1,0-1 1,0 0 0,0 1-1,0-1 1,1 0 0,-1 0-1,0 0 1,0 1 0,0-1 0,1 0-1,-1 0 1,0 0 0,0 1-1,1-1 1,-1 0 0,0 0-1,1 0 1,-1 0 0,0 0-1,0 0 1,1 0 0,-1 1-1,0-1 1,1 0 0,-1 0-1,0 0 1,1 0 0,-1 0 0,0-1-1,0 1 1,1 0 0,-1 0-1,0 0 1,1 0 0,-1 0-1,0 0 1,0 0 0,1-1-1,-1 1 1,0 0 0,1 0-1,-1 0 1,0 0 0,0-1-1,0 1 1,1 0 0,-1 0 0,0-1-1,0 1 1,0 0 0,1-1-1,15-14 30,-9 3-31,-1 0 0,0 0 0,-1 0 0,-1-1 0,1 1 0,-2-1 0,0 0 0,2-18 0,-2-14 0,-1-50 0,-2 70 0,0 24-19,0 1 0,0-1 0,0 1 0,0 0 0,0-1 0,0 1 0,0 0 0,0-1 0,0 1 0,0-1 0,0 1 0,1 0 0,-1-1 0,0 1 0,0 0 0,0-1 0,0 1 0,1 0 0,-1-1 0,0 1 0,0 0 0,1 0 1,-1-1-1,0 1 0,1 0 0,-1 0 0,0-1 0,1 1 0,-1 0 0,0 0 0,1 0 0,-1 0 0,0 0 0,1 0 0,-1-1 0,1 1 0,-1 0 0,0 0 0,1 0 0,-1 0 0,0 0 0,1 0 0,-1 0 0,1 1 0,-1-1 0,0 0 0,1 0 0,-1 0 0,0 0 0,1 0 0,-1 0 0,0 1 0,1-1 0,-1 0 0,18 11-1853,-17-11 1633,4 3-352,1 0 1,0 0-1,0-1 0,1 0 1,-1-1-1,0 1 1,1-1-1,-1 0 0,1-1 1,-1 0-1,1 0 0,-1 0 1,1-1-1,-1 0 0,0 0 1,1 0-1,-1-1 1,0 0-1,10-4 0,-9 2 280,-1 1-1,0-1 0,0-1 1,0 1-1,0-1 0,-1 0 1,0 0-1,0 0 0,0-1 1,7-11-1,0-3 843,-1 0 0,15-35 0,-23 46 526,-1 1-1,1 0 1,-1-1 0,-1 1-1,2-17 1,-5 31 2513,-6 6-2750,-1 1-646,-6 28 321,0 0-1,3 1 1,2 0 0,1 1 0,2 0-1,2 0 1,2 0 0,4 62-1,-1-104-492,0-1 0,0 1 0,0-1-1,0 0 1,0 1 0,0-1 0,0 0-1,0 1 1,0-1 0,0 0 0,0 1-1,0-1 1,0 0 0,0 1 0,0-1-1,1 0 1,-1 1 0,0-1 0,0 0-1,0 0 1,1 1 0,-1-1 0,0 0-1,0 0 1,1 1 0,-1-1 0,0 0 0,0 0-1,1 0 1,-1 1 0,0-1 0,1 0-1,-1 0 1,0 0 0,1 0 0,0 0-1,8-11 57,-5-2-91,-1 0 1,-1 0-1,0 0 0,0 0 0,-2-1 1,1 1-1,-2 0 0,0-1 0,-1 1 1,-3-16-1,0 10-13,0 1-1,-1-1 1,-1 1 0,0 1 0,-2 0 0,-16-27 0,17 31-84,14 18-609,12 8-602,-1-3-1428,0 0 1,1-2-1,-1 0 1,35 9-1,-18-10-2681</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57.098"/>
    </inkml:context>
    <inkml:brush xml:id="br0">
      <inkml:brushProperty name="width" value="0.025" units="cm"/>
      <inkml:brushProperty name="height" value="0.025" units="cm"/>
    </inkml:brush>
  </inkml:definitions>
  <inkml:trace contextRef="#ctx0" brushRef="#br0">92 2 4164,'0'0'25656,"-10"0"-25368,7-1-248,0 1 0,0 0-1,0-1 1,0 1-1,1 0 1,-1 1 0,0-1-1,0 0 1,0 1-1,0 0 1,0 0-1,1 0 1,-1 0 0,0 0-1,1 0 1,-1 1-1,1-1 1,-1 1 0,1-1-1,0 1 1,-1 0-1,1 0 1,0 0-1,0 1 1,1-1 0,-1 0-1,0 1 1,1-1-1,-1 1 1,1-1 0,0 1-1,0 0 1,0 0-1,0-1 1,0 1-1,1 0 1,-1 0 0,1 0-1,0 0 1,0 3-1,0-4-122,1-1 0,-1 1 0,1 0 0,0-1 0,0 1 0,-1-1 0,1 1 0,0 0 0,0-1 0,0 0 0,0 1 0,1-1 0,-1 0-1,0 0 1,1 1 0,-1-1 0,0 0 0,1 0 0,0-1 0,-1 1 0,1 0 0,-1 0 0,4 0 0,48 16-3064,-36-12 2164,9 2-408,-15-4 836,-1 0-1,0 0 0,1 1 1,17 10-1,-27-14 654,0 0 0,-1 1 0,1-1 0,-1 1 0,1-1 0,-1 0 0,1 1 0,-1-1 0,1 1 0,-1 0 0,0-1 0,1 1 0,-1-1 0,0 1 0,1 0 0,-1-1 0,0 1 0,0-1 0,0 1 0,1 0 0,-1-1 0,0 1 0,0 0 0,0 0 0,0-1 0,0 1 0,0 0 0,0-1 0,-1 1 0,1 0 0,0-1 0,0 1 0,0-1 0,-1 1 0,1 0 0,0-1 0,-1 1 0,1-1 0,0 1 0,-1 0 0,1-1 0,-1 1 0,1-1 0,-1 0 0,1 1 0,-1-1 0,1 1 0,-1-1 0,0 0 0,1 1 0,-1-1 0,0 0 0,1 0 0,-1 1 0,0-1 0,-43 20 2298,39-18-2363,-14 6 81,6-2-186,0-1 0,0 0 0,-1-1 0,1 0 0,-1-1 0,-22 2 0,36-5-63,-1 0 1,1 0-1,-1 0 0,1 0 1,-1 0-1,1-1 0,0 1 0,-1 0 1,1 0-1,-1 0 0,1-1 1,0 1-1,-1 0 0,1-1 1,0 1-1,-1 0 0,1-1 0,0 1 1,0 0-1,-1-1 0,1 1 1,0-1-1,0 1 0,0-1 1,0 1-1,-1 0 0,1-1 0,0 1 1,0-1-1,0 1 0,0-1 1,0 1-1,0-1 0,0 1 1,0-1-1,0 1 0,0 0 0,0-1 1,1 1-1,-1-1 0,7-22-6006,9 1-2545</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57.457"/>
    </inkml:context>
    <inkml:brush xml:id="br0">
      <inkml:brushProperty name="width" value="0.025" units="cm"/>
      <inkml:brushProperty name="height" value="0.025" units="cm"/>
    </inkml:brush>
  </inkml:definitions>
  <inkml:trace contextRef="#ctx0" brushRef="#br0">42 393 17553,'0'0'11984,"-7"10"-11936,-20 35-16,26-44-29,0 0-1,0 0 0,1 0 1,-1 1-1,0-1 1,1 0-1,-1 0 0,1 0 1,0 0-1,-1 0 0,1 1 1,0-1-1,0 0 1,-1 0-1,1 1 0,0-1 1,0 0-1,0 0 0,1 1 1,-1-1-1,0 0 1,0 0-1,1 1 0,-1-1 1,1 0-1,-1 0 0,1 0 1,-1 0-1,1 0 0,0 0 1,0 0-1,-1 0 1,1 0-1,0 0 0,0 0 1,0 0-1,0 0 0,0-1 1,0 1-1,0 0 1,0-1-1,0 1 0,0-1 1,1 1-1,-1-1 0,0 0 1,0 1-1,1-1 1,-1 0-1,0 0 0,0 0 1,2 0-1,6 1-64,0 0 0,0-1 0,0-1 1,0 1-1,10-4 0,-6 1 2,-1-1 0,1-1 0,-1 0 0,0-1 0,-1 0 0,1-1 0,-1 0 0,0-1 0,-1 0 0,0-1 0,9-10 0,2-3-64,-2 0-1,0-1 1,28-48 0,-39 58 181,-2 0 1,0-1-1,0 1 1,-1-1-1,-1-1 0,0 1 1,-1-1-1,0 1 1,0-19-1,-3 29-34,0-1 0,0 1 0,0 0 0,0 0 0,-1-1 1,0 1-1,0 0 0,0 0 0,0 0 0,-1 0 0,1 0 0,-1 0 0,0 0 0,-1 0 0,1 1 0,-1-1 0,1 1 0,-1 0 0,0-1 0,0 1 0,0 0 0,-1 1 0,1-1 0,-1 1 0,1 0 0,-1-1 0,0 1 0,0 1 0,0-1 0,0 1 0,0-1 0,0 1 1,0 1-1,-1-1 0,-5 0 0,6 0-50,-1 1 0,1-1 0,-1 1 0,1 0 0,-1 0 0,1 1 0,-1-1 0,1 1 0,0 0 0,-1 0 0,1 1 0,0-1 0,-1 1 0,1 0 0,0 0 0,0 0 0,-5 4 0,7-3-2,-1 0-1,1 0 0,-1 0 1,1 0-1,0 0 1,0 1-1,1-1 0,-1 1 1,1-1-1,0 1 0,0-1 1,0 1-1,0 0 1,0 0-1,1-1 0,0 1 1,-1 0-1,2 0 0,-1-1 1,0 1-1,2 5 1,0-2-9,1 0 0,0-1 0,1 1 0,0-1 1,-1 0-1,2 0 0,-1-1 0,1 1 0,0-1 1,0 0-1,0 0 0,1-1 0,8 6 1,29 31 32,-36-32 78,-1 1 1,-1 0-1,1 0 1,-2 0-1,1 1 1,-1-1-1,-1 1 1,0 0-1,-1 0 1,0 1-1,0-1 1,-1 0-1,-1 1 0,-1 13 1,0-14-1185,0 0 0,-1-1 1,0 1-1,-1-1 0,-4 12 0,2-12-7537</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46.125"/>
    </inkml:context>
    <inkml:brush xml:id="br0">
      <inkml:brushProperty name="width" value="0.025" units="cm"/>
      <inkml:brushProperty name="height" value="0.025" units="cm"/>
    </inkml:brush>
  </inkml:definitions>
  <inkml:trace contextRef="#ctx0" brushRef="#br0">90 0 11723,'0'0'10212,"-8"13"-9197,-3 4-510,1 0-1,0 1 1,2 0 0,0 1 0,1 0 0,-5 25 0,5-3-136,2 0 1,2 0 0,3 63-1,0-102-350,0 1 0,0-1 0,0 1 0,0 0 0,1-1 0,-1 1 0,1-1 0,-1 1 0,1-1 0,0 1 0,0-1 0,0 0 0,1 1 0,-1-1 0,0 0-1,1 0 1,0 0 0,-1 0 0,1 0 0,4 3 0,-4-4 1,1 0 0,-1 0-1,1 0 1,-1-1 0,1 1-1,-1-1 1,1 1-1,0-1 1,-1 0 0,1 0-1,-1 0 1,1-1 0,0 1-1,-1 0 1,1-1 0,4-1-1,6-3-25,0-1-1,0-1 0,0 0 0,-1 0 0,0-1 0,12-11 0,80-77-127,-120 137 1095,11-30-834,0 1 1,1-1-1,-4 19 0,7 5 74,1-34-196,0 0 0,1 0 1,-1 0-1,0 0 0,1 0 0,-1 0 0,1 0 0,-1 0 0,1 0 0,0 0 1,-1-1-1,1 1 0,0 0 0,0 0 0,-1-1 0,1 1 0,0 0 0,0-1 1,0 1-1,0-1 0,0 1 0,0-1 0,0 1 0,1-1 0,7 2-143,0-1-1,0-1 1,0 0-1,-1 0 1,1-1-1,0 0 1,0 0-1,-1-1 0,1 0 1,-1-1-1,1 0 1,-1 0-1,0-1 1,0 0-1,0 0 1,-1-1-1,1 0 1,-1 0-1,-1-1 0,8-7 1,-15 12-491,-1 1 1,0-1-1,0 0 1,0 1-1,0-1 1,0 1-1,0 0 1,0 0-1,0 0 1,0 0-1,0 0 1,0 0-1,0 0 1,-2 1-1,-17 2-8633</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59.094"/>
    </inkml:context>
    <inkml:brush xml:id="br0">
      <inkml:brushProperty name="width" value="0.025" units="cm"/>
      <inkml:brushProperty name="height" value="0.025" units="cm"/>
    </inkml:brush>
  </inkml:definitions>
  <inkml:trace contextRef="#ctx0" brushRef="#br0">51 426 11082,'0'0'4794,"9"-5"-1436,1 1-2105,-6 2-829,0 1 0,-1-1 0,1 1 0,-1-1 0,0 0 0,1 0 0,-1-1-1,0 1 1,0 0 0,-1-1 0,1 0 0,2-3 0,-4 6-250,-1-1 0,0 1 1,1-1-1,-1 1 0,1-1 0,-1 1 1,0-1-1,1 1 0,-1-1 0,0 1 1,0-1-1,1 1 0,-1-1 0,0 0 1,0 1-1,0-1 0,0 1 0,0-1 1,0 0-1,0 1 0,0-1 0,0 1 1,0-1-1,0 0 0,0 0 0,-14-3 993,-20 15-1285,28-6 116,0 1 0,0-1 0,0 1 1,1 1-1,0-1 0,0 1 1,1 0-1,0 0 0,0 0 1,0 0-1,1 1 0,1-1 1,-1 1-1,1 0 0,0 0 1,1 0-1,0 0 0,-1 10 1,2-17 1,0 0 0,0 0 1,0 0-1,0-1 1,0 1-1,1 0 0,-1 0 1,0 0-1,0 0 1,1-1-1,-1 1 0,0 0 1,1 0-1,-1-1 1,0 1-1,1 0 0,-1-1 1,1 1-1,-1 0 1,1-1-1,0 1 0,-1-1 1,1 1-1,0-1 1,-1 1-1,1-1 1,0 1-1,0-1 0,1 1 1,28-2 32,-20-2-19,-1 0 1,-1 0-1,1-1 0,14-8 1,2-5-72,-1-1 0,0-1 1,-2-1-1,0-1 0,-1-1 0,-2-1 0,0-1 1,-1 0-1,-2-2 0,15-29 0,-28 51 64,-2-1 0,1 1-1,0-1 1,-1 1 0,0-1-1,0 1 1,1-10 0,-3 13-14,1 1 1,-1 0 0,1-1-1,0 1 1,-1 0-1,1 0 1,-1-1 0,1 1-1,-1 0 1,1 0 0,-1-1-1,1 1 1,0 0-1,-1 0 1,1 0 0,-1 0-1,1 0 1,-1 0 0,1 0-1,-1 0 1,0 0-1,1 0 1,0 0 0,-1 0-1,1 0 1,-1 1-1,1-1 1,-1 0 0,1 0-1,-1 0 1,1 1 0,-1-1-1,1 0 1,0 1-1,-1-1 1,1 0 0,-1 1-1,1-1 1,0 0 0,-1 1-1,-6 5 17,1 1 0,-1-1 0,1 1 0,0 0 0,1 1 0,0-1 0,0 1 0,1 0 0,-1 0 0,2 1 0,-4 10 0,2-3 76,0 0 0,2 0 0,0 0 0,0 1-1,1 24 1,2-39-78,0 1-1,0-1 0,0 1 1,0-1-1,0 0 0,1 1 0,-1-1 1,1 1-1,-1-1 0,1 0 1,0 0-1,0 1 0,0-1 0,0 0 1,1 0-1,-1 0 0,1 0 1,-1 0-1,1-1 0,-1 1 1,1 0-1,0-1 0,0 1 0,0-1 1,0 0-1,0 1 0,0-1 1,0 0-1,1 0 0,-1 0 0,0-1 1,0 1-1,1 0 0,-1-1 1,1 0-1,-1 1 0,0-1 0,1 0 1,2-1-1,4 1 2,-1-1 1,0 0-1,1-1 1,-1 0-1,0 0 0,0-1 1,0 0-1,0 0 1,-1-1-1,12-7 0,4-5-62,-1-1-1,-1-2 1,0 0-1,-2-1 1,34-44-1,-43 52 32,-2-1 0,1-1 0,-2 1 0,0-1 0,0-1 0,-1 1-1,-1-1 1,-1 0 0,0-1 0,-1 1 0,0 0 0,0-17 0,-3 32 17,-1 1 0,1-1 0,0 0 0,0 1-1,-1-1 1,1 0 0,0 1 0,0-1 0,-1 0 0,1 1 0,0-1 0,-1 0 0,1 0 0,0 1 0,-1-1-1,1 0 1,-1 0 0,1 0 0,0 1 0,-1-1 0,1 0 0,-1 0 0,1 0 0,-1 0 0,1 0-1,0 0 1,-1 0 0,1 0 0,-1 0 0,1 0 0,-1 0 0,1 0 0,-1 0 0,1-1 0,0 1 0,-1 0-1,1 0 1,-1 0 0,1-1 0,0 1 0,-1 0 0,1 0 0,0-1 0,-1 1 0,1 0 0,0-1 0,0 1-1,-1 0 1,1-1 0,0 1 0,0 0 0,-1-1 0,1 1 0,0-1 0,0 1 0,0 0 0,0-1-1,0 1 1,0-1 0,0 1 0,-1-1 0,1 1 0,0 0 0,1-1 0,-1 1 0,0-1 0,0 0 0,-25 30-103,-6 19 88,3 1-1,1 1 1,-27 76-1,42-92 58,1 0 0,2 0 0,2 1 0,1 0 0,1 0-1,1 59 1,4-90-37,0-1 0,0 0-1,1 1 1,-1-1-1,1 1 1,0-1 0,0 0-1,0 0 1,0 1-1,1-1 1,-1 0 0,1 0-1,0 0 1,0-1 0,4 6-1,-5-7 0,1 1-1,0-1 0,0 0 0,0 0 1,0 0-1,0 0 0,0 0 1,1 0-1,-1-1 0,0 1 1,0-1-1,1 1 0,-1-1 1,0 0-1,1 0 0,-1 0 1,0 0-1,1 0 0,-1-1 1,0 1-1,0-1 0,1 1 1,-1-1-1,3-1 0,3-2 13,1 0 1,-1-1-1,0 0 0,0-1 0,-1 0 1,0 0-1,0 0 0,0-1 0,0 0 1,6-11-1,58-87 29,-63 91-33,38-69 45,-3-1 0,-4-2 0,48-159 0,-84 236-52,0 0 0,-1 0 0,0 0 0,0-17 0,-2 25 2,0 1 1,-1 0-1,1 0 0,0 0 0,-1 0 0,1 0 0,0 0 0,0 0 0,-1 0 1,1 0-1,0 0 0,-1 0 0,1 0 0,0 0 0,-1 0 0,1 0 1,0 0-1,-1 0 0,1 1 0,0-1 0,0 0 0,-1 0 0,1 0 1,0 0-1,-1 1 0,1-1 0,0 0 0,0 0 0,0 0 0,-1 1 0,1-1 1,0 0-1,0 1 0,0-1 0,0 0 0,-1 0 0,1 1 0,0-1 1,0 1-1,-8 11 29,1 1 1,0 0 0,1 0-1,1 1 1,0 0 0,1 0-1,-4 20 1,-12 113 262,14-92-302,-41 287 173,45-340-130,-1-7 44,-3-19 152,-6-31 97,-2-7-429,5 24-90,2-1 1,-5-73-1,12 111 187,0 0 0,0 1 0,1-1 0,-1 1 0,0-1 0,0 1 0,0-1 0,0 0-1,0 1 1,1-1 0,-1 1 0,0-1 0,1 1 0,-1-1 0,0 1 0,1-1 0,-1 1 0,0-1-1,1 1 1,-1 0 0,1-1 0,-1 1 0,1 0 0,-1-1 0,1 1 0,-1 0 0,1-1-1,-1 1 1,1 0 0,0 0 0,24-1-80,26 15 39,-25-5-73,1-2 0,1 0 0,-1-2 0,1-1 0,0-1-1,0-1 1,55-4 0,-76 1 114,-1 0 0,1-1 0,0 0-1,0-1 1,-1 1 0,1-1 0,-1 0-1,0-1 1,0 0 0,0 0 0,0 0 0,-1 0-1,1-1 1,-1 0 0,0 0 0,-1-1-1,1 1 1,-1-1 0,6-10 0,-4 4 14,-1 0 0,0 0 0,0 0 0,-1-1 0,0 0 0,-2 1 0,1-1 0,-1 0 0,0-22 0,-2 34-11,0 0 0,0 0 0,1 0-1,-1 0 1,0 0 0,0 0 0,0 0 0,0 0 0,0-1-1,0 1 1,0 0 0,0 0 0,-1 0 0,1 0-1,0 0 1,-1 0 0,1 1 0,-1-1 0,1 0-1,-1 0 1,1 0 0,-1 0 0,1 0 0,-1 0 0,0 1-1,1-1 1,-1 0 0,0 1 0,0-1 0,0 0-1,0 1 1,0-1 0,1 1 0,-1 0 0,0-1-1,0 1 1,0 0 0,0-1 0,0 1 0,0 0-1,0 0 1,0 0 0,0 0 0,0 0 0,0 0 0,-1 0-1,1 0 1,0 0 0,0 0 0,0 1 0,0-1-1,0 0 1,1 1 0,-1-1 0,0 1 0,-2 0-1,-2 2-3,-1 1-1,0-1 1,1 1-1,0 0 1,0 0-1,0 0 1,-8 10-1,3 0 62,1-1 0,1 1 0,0 1 0,1 0 0,0 0-1,1 0 1,1 1 0,0-1 0,1 1 0,1 1 0,0-1 0,2 0 0,0 1-1,1 20 1,0-34-50,1 1 0,-1-1 0,1 0-1,0 0 1,0 0 0,1 0 0,-1 0 0,0-1 0,1 1-1,0 0 1,0-1 0,0 1 0,0-1 0,0 1-1,0-1 1,0 0 0,1 0 0,-1 0 0,1 0-1,0-1 1,-1 1 0,1-1 0,0 1 0,0-1-1,0 0 1,0 0 0,0 0 0,0-1 0,0 1-1,6 0 1,-1-1 8,0 1 0,1-1-1,-1 0 1,0-1 0,0 0 0,1 0-1,-1-1 1,0 0 0,0 0 0,13-6-1,-3-2-1,-1-1-1,0-1 0,-1 0 0,0-1 1,-1-1-1,0 0 0,-2-1 0,23-31 1,-26 27 28,-20 23 109,-24 27 180,26-21-317,1 0 1,0 0 0,1 0 0,0 1 0,1 0 0,0 0 0,0 1 0,1-1 0,1 1 0,0 0 0,1 0 0,0 0 0,-1 24 0,3-34-14,0-1-1,0 0 1,0 1-1,0-1 1,0 1-1,0-1 1,0 1 0,0-1-1,0 0 1,1 1-1,-1-1 1,0 0 0,1 1-1,0-1 1,-1 0-1,1 1 1,0-1-1,-1 0 1,1 0 0,0 0-1,0 0 1,0 0-1,0 0 1,0 0-1,0 0 1,0 0 0,1 0-1,-1 0 1,0-1-1,0 1 1,1-1 0,-1 1-1,0-1 1,1 1-1,-1-1 1,1 0-1,-1 1 1,0-1 0,1 0-1,-1 0 1,1 0-1,-1 0 1,0 0-1,1-1 1,1 1 0,2-1-31,-1-1 0,0 1 1,1-1-1,-1 0 1,0 0-1,0 0 1,0-1-1,0 1 1,-1-1-1,1 0 1,-1 0-1,0 0 0,5-6 1,0-3-881,-1-1-1,0 0 1,-1-1-1,0 1 1,-1-1 0,0 0-1,-1-1 1,-1 1 0,0-1-1,-1 1 1,0-24 0,-2 15-690,-1 1 1,-1-1 0,-6-32-1,-14-19 272,21 71 1264,1 2 228,0 0 0,0-1 0,-1 1 1,1 0-1,-1 0 0,1 0 0,-1-1 0,1 1 1,-1 0-1,0 0 0,0 0 0,1 0 0,-1 0 1,0 0-1,0 0 0,0 1 0,0-1 0,-2-1 1</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59.437"/>
    </inkml:context>
    <inkml:brush xml:id="br0">
      <inkml:brushProperty name="width" value="0.025" units="cm"/>
      <inkml:brushProperty name="height" value="0.025" units="cm"/>
    </inkml:brush>
  </inkml:definitions>
  <inkml:trace contextRef="#ctx0" brushRef="#br0">31 1 1281,'-10'0'9193,"2"1"-9289,1 10 64,4 6-224,0 0-2947</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59.826"/>
    </inkml:context>
    <inkml:brush xml:id="br0">
      <inkml:brushProperty name="width" value="0.025" units="cm"/>
      <inkml:brushProperty name="height" value="0.025" units="cm"/>
    </inkml:brush>
  </inkml:definitions>
  <inkml:trace contextRef="#ctx0" brushRef="#br0">170 436 14574,'0'0'17211,"-5"-7"-16362,3 5-838,0 0 0,0 0 0,0 0 0,0 0 0,0 0 0,0 1 0,-1-1 1,1 1-1,0-1 0,-1 1 0,1 0 0,-1 0 0,1 0 0,-5-1 0,4 2-13,0 0 0,0 0 0,-1 0 0,1 1 0,0-1 0,0 1 0,0 0 0,-1 0 0,1 0 0,0 0-1,0 1 1,1-1 0,-1 1 0,0-1 0,-4 5 0,0-1 2,1 1 0,0-1 0,0 2 0,0-1 0,1 0 0,-1 1 0,2 0 0,-1 0 0,1 1 0,0-1 0,-4 12 0,7-16 0,0 0 0,0-1 0,0 1 0,0 0 0,1 0 0,-1 1 0,1-1 0,0 0 0,0 0 0,0 0 0,0 0 0,0 0 0,1 0 0,-1 0 0,1 0 0,0 0 0,0 0 0,0 0 0,0 0 0,1-1 0,-1 1 0,1 0 0,-1-1 0,1 1 0,0-1 0,0 1 0,0-1 0,0 0 0,1 0 0,-1 0 0,1 0 0,-1 0 0,6 2 0,-1-1 0,0 1 0,1-2 0,-1 1 0,1-1 0,0 0 0,0 0 0,0-1 0,0 0 0,0-1 0,0 0 0,0 0 0,0 0 0,12-3 0,-7 0 0,0-1 0,0 0 0,-1-1 0,1-1 0,-1 0 0,-1 0 0,19-13 0,-7 1 0,0-2 0,-1 0 0,-1-1 0,-1-1 0,-1-1 0,27-43 0,-33 45 0,0-1 0,-2 0 0,0 0 0,-2-2 0,0 1 0,-2-1 0,0 0 0,-2 0 0,-1-1 0,0 1 0,-1-27 0,-3 48 0,0 0 0,0 0 0,0 1 0,0-1 0,0 0 0,0 0 0,-1 0 0,0 1 0,1-1 0,-1 0 0,0 0 0,0 1 0,-1-1 0,1 1 0,0-1 0,-1 1 0,0 0 0,1-1 0,-1 1 0,0 0 0,0 0 0,0 0 0,-1 0 0,1 1 0,0-1 0,-1 1 0,1-1 0,-1 1 0,1 0 0,-1 0 0,0 0 0,1 0 0,-1 0 0,0 1 0,0-1 0,0 1 0,1 0 0,-1 0 0,0 0 0,0 0 0,0 0 0,0 0 0,0 1 0,-4 1 0,1 0 0,0 0 0,0 0 0,0 1 0,0-1 0,0 2 0,0-1 0,1 0 0,-1 1 0,1 0 0,0 1 0,0-1 0,1 1 0,-1 0 0,1 0 0,0 0 0,1 1 0,-5 7 0,4-6 0,0 0 0,1 0 0,0 0 0,0 0 0,1 1 0,0-1 0,0 1 0,1 0 0,-1-1 0,2 1 0,-1 0 0,1 0 0,1 0 0,1 11 0,-1-16-52,0 0 0,0 0 1,0 0-1,1-1 0,0 1 0,-1 0 0,1 0 0,0-1 1,0 1-1,0-1 0,1 0 0,-1 1 0,0-1 1,1 0-1,0 0 0,-1-1 0,6 3 0,59 23-1687,-22-11 856,-40-13 860,0-1 0,0 1 1,0 0-1,0 0 0,-1 1 1,0-1-1,1 1 1,-1 0-1,-1 0 0,1 1 1,0-1-1,-1 1 0,0-1 1,0 1-1,-1 0 0,1 0 1,-1 1-1,0-1 1,0 0-1,-1 1 0,0-1 1,0 1-1,0-1 0,0 9 1,-2 1 126,0 0-1,-1 0 1,-1-1 0,0 1 0,-1-1 0,0 1-1,-1-1 1,-8 14 0,9-18-160,1-6-62,1 0 1,0 0 0,0 1 0,1-1 0,-1 1 0,1 0-1,0-1 1,1 1 0,-1 0 0,0 5 0,2-10-104,-1 1 1,1-1-1,-1 1 1,1-1-1,-1 1 1,1-1-1,-1 0 1,1 1-1,0-1 1,-1 0-1,1 1 1,0-1-1,-1 0 1,1 0-1,0 0 1,-1 1-1,1-1 1,0 0-1,-1 0 1,1 0-1,0 0 1,-1 0-1,1 0 1,0-1-1,-1 1 0,1 0 1,0 0-1,-1 0 1,1 0-1,0-1 1,0 0-1,0 1-95,21-9-6677</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7:00.198"/>
    </inkml:context>
    <inkml:brush xml:id="br0">
      <inkml:brushProperty name="width" value="0.025" units="cm"/>
      <inkml:brushProperty name="height" value="0.025" units="cm"/>
    </inkml:brush>
  </inkml:definitions>
  <inkml:trace contextRef="#ctx0" brushRef="#br0">0 81 10570,'0'0'17953,"12"3"-16533,2 1-1197,15 4 318,1-1 1,33 3 0,-56-9-485,-1 0 0,1-1 1,0 0-1,0 0 1,0 0-1,0-1 1,0 0-1,-1 0 0,1-1 1,0 0-1,-1 0 1,1 0-1,-1-1 1,0 0-1,0 0 1,9-7-1,-13 8-57,0 1 0,-1 0 0,1-1 0,-1 1 0,0-1 0,1 0 0,-1 1 0,0-1 0,0 0 0,0 0 0,0 0 0,-1 0 0,1 0 0,0 0 0,-1 0 0,1 0 0,0-3 0,-2 3 0,1 1 0,0-1 0,-1 1 0,1-1 0,-1 1 0,1-1 0,-1 1 0,0 0 0,1-1 0,-1 1 0,0 0 0,0 0 0,0-1 0,0 1 0,0 0 0,0 0 0,0 0 0,-3-1 0,-1-2 0,-1 1 0,1 1 0,-1-1 0,0 1 0,0 0 0,0 0 0,0 1 0,0-1 0,0 1 0,-8 0 0,5 1 0,1 0 0,-1 0 0,1 1 0,-1 0 0,1 1 0,-1 0 0,1 0 0,0 1 0,0 0 0,0 0 0,0 1 0,0 0 0,1 0 0,-9 7 0,11-7 0,1 0 0,0 1 0,-1-1 0,2 1 0,-1 0 0,1-1 0,-1 2 0,1-1 0,1 0 0,-1 1 0,1-1 0,0 1 0,0 0 0,1-1 0,-1 1 0,1 0 0,0 0 0,1 0 0,0 0 0,0 0 0,1 9 0,-1-11-87,1-1-1,0 1 1,0-1-1,0 0 1,0 1-1,1-1 1,-1 0-1,1 0 1,-1 1-1,1-1 1,0-1-1,1 1 1,-1 0-1,0 0 1,5 3-1,-3-3-376,0 0-1,0-1 1,0 1 0,0-1-1,1 1 1,-1-1 0,1-1-1,-1 1 1,1-1 0,8 2 0,23-1-8756</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7:00.725"/>
    </inkml:context>
    <inkml:brush xml:id="br0">
      <inkml:brushProperty name="width" value="0.025" units="cm"/>
      <inkml:brushProperty name="height" value="0.025" units="cm"/>
    </inkml:brush>
  </inkml:definitions>
  <inkml:trace contextRef="#ctx0" brushRef="#br0">98 0 15471,'0'0'9080,"3"11"-7291,0 6-1493,0 0 1,-1 1 0,-1-1 0,0 1 0,-1 0 0,-1-1 0,-7 33 0,-38 135 2668,8-41-1878,33-124-1087,2-8 0,0 0 0,1-1 0,0 1 0,0 0 0,2 0 0,-1 1 0,1-1 0,4 20 0,-4-31 0,1-1 0,-1 1 0,1 0 0,0 0 0,-1 0 0,1-1 0,0 1 0,0 0 0,-1-1 0,1 1 0,0-1 0,0 1 0,0-1 0,0 1 0,0-1 0,0 1 0,0-1 0,0 0 0,0 0 0,0 1 0,0-1 0,0 0 0,0 0 0,0 0 0,0 0 0,0 0 0,0 0 0,0 0 0,2-1 0,30-9 0,1-7 6,38-27 0,-48 27-22,1 2 0,1 1-1,50-20 1,-52 26-340,47-19-8438,-42 10 669</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7:01.283"/>
    </inkml:context>
    <inkml:brush xml:id="br0">
      <inkml:brushProperty name="width" value="0.025" units="cm"/>
      <inkml:brushProperty name="height" value="0.025" units="cm"/>
    </inkml:brush>
  </inkml:definitions>
  <inkml:trace contextRef="#ctx0" brushRef="#br0">18 95 14253,'0'0'11617,"-4"11"-10389,1-6-967,2-3-210,0-1 1,0 1-1,0-1 0,0 1 0,0-1 0,0 1 1,1 0-1,-1-1 0,0 1 0,1 0 1,-1-1-1,1 1 0,0 0 0,0 0 0,-1 0 1,1-1-1,0 1 0,1 0 0,-1 0 1,0 0-1,0-1 0,1 1 0,-1 0 0,1 0 1,0-1-1,-1 1 0,1 0 0,0-1 1,0 1-1,0-1 0,0 1 0,0-1 0,1 1 1,-1-1-1,0 0 0,2 2 0,11 3-4,0-1 1,1-1-1,-1 0 0,1 0 0,0-2 0,0 0 0,0 0 1,0-1-1,0-1 0,0-1 0,18-3 0,-29 4-47,-1-1 0,1-1-1,0 1 1,-1 0-1,1-1 1,-1 0 0,0 0-1,1 0 1,-1 0 0,0 0-1,0-1 1,0 1 0,-1-1-1,1 0 1,0 0 0,-1 0-1,0 0 1,0 0 0,0 0-1,0-1 1,0 1 0,-1-1-1,0 1 1,1-1 0,-1 0-1,-1 0 1,1 1 0,0-1-1,-1 0 1,0 0 0,0-4-1,0 4-16,0 0 0,0-1 0,0 1 0,-1 0-1,1-1 1,-1 1 0,0 0 0,-1 0 0,1 0 0,-1 0 0,0 0-1,1 0 1,-2 0 0,1 0 0,0 1 0,-1-1 0,0 1 0,0 0-1,0-1 1,0 1 0,0 1 0,-1-1 0,1 0 0,-1 1 0,0 0-1,1 0 1,-6-2 0,4 3 8,-1-1 0,0 1 0,0 0 0,0 1 1,1 0-1,-1 0 0,0 0 0,0 0 0,0 1 0,0 0 0,1 0 0,-1 1 0,0 0 0,1 0 0,-1 0 0,1 0 1,0 1-1,0 0 0,0 0 0,0 1 0,0-1 0,1 1 0,-1 0 0,1 0 0,0 0 0,-6 10 0,4-7 123,1 0-1,1 1 0,-1-1 1,1 1-1,1 0 0,0 0 1,0 1-1,0-1 0,1 0 1,0 1-1,1 0 0,-1-1 1,2 1-1,-1 0 0,2 0 0,-1-1 1,3 17-1,-1-22-87,-1 1 0,1 0 1,0-1-1,0 0 0,0 1 0,0-1 0,1 0 0,-1 0 0,1 0 1,0 0-1,0 0 0,0-1 0,0 0 0,1 1 0,-1-1 1,0 0-1,1 0 0,0-1 0,-1 1 0,1-1 0,0 0 0,0 0 1,0 0-1,6 0 0,5 2 20,1-2 0,-1 0-1,0-1 1,0 0 0,19-3 0,-18-1-42,0 0-1,0-1 1,0-1 0,-1 0 0,0-1-1,0-1 1,-1 0 0,1-1 0,-2-1-1,0 0 1,0-1 0,0 0 0,-2-1-1,1 0 1,-2-1 0,0 0 0,0-1-1,-1 0 1,13-28 0,-17 15 15,-5 26-22,0 1 1,0-1 0,0 1-1,0-1 1,0 1-1,0-1 1,0 1-1,-1-1 1,1 1-1,0-1 1,0 1-1,-1 0 1,1-1-1,0 1 1,0 0-1,-1-1 1,1 1-1,0-1 1,-1 1-1,1 0 1,-1 0-1,1-1 1,0 1 0,-1 0-1,1 0 1,-1 0-1,1-1 1,-1 1-1,-1 0 0,0 1 0,0-1 0,0 1 0,0-1 0,0 1 0,1-1 0,-1 1 1,0 0-1,1 0 0,-1 0 0,0 0 0,1 0 0,-1 1 0,1-1 0,-1 0 0,1 1 0,0-1 0,0 1 0,0-1 0,0 1 0,-1 2 0,-7 9 68,1 0 0,1 1-1,1 0 1,0 1 0,-7 22 0,11-29-35,0 1 0,0-1 1,1 0-1,0 1 0,0-1 1,1 1-1,0-1 1,1 1-1,0-1 0,0 1 1,5 15-1,-4-21-70,0 1 0,0-1 1,0 1-1,1-1 0,0 0 0,-1 0 1,1 0-1,0 0 0,0 0 0,1 0 0,-1-1 1,0 0-1,1 0 0,0 0 0,-1 0 1,1 0-1,0-1 0,0 1 0,0-1 0,0 0 1,0-1-1,0 1 0,0-1 0,0 1 0,5-2 1,-6 2-54,1-1 1,-1 0-1,1-1 1,-1 1-1,0-1 1,1 1-1,-1-1 1,0 0-1,1 0 1,-1 0-1,0-1 0,0 1 1,0-1-1,0 0 1,0 0-1,-1 0 1,1 0-1,0 0 1,-1 0-1,0-1 1,1 0-1,-1 1 1,0-1-1,0 0 1,-1 0-1,1 0 1,-1 0-1,1 0 1,-1 0-1,2-6 1,0-54-12021,-3 22 1094</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7:01.630"/>
    </inkml:context>
    <inkml:brush xml:id="br0">
      <inkml:brushProperty name="width" value="0.025" units="cm"/>
      <inkml:brushProperty name="height" value="0.025" units="cm"/>
    </inkml:brush>
  </inkml:definitions>
  <inkml:trace contextRef="#ctx0" brushRef="#br0">8 0 13581,'0'0'12139,"-8"62"-10825,10-44-802,14-1-192,2-2-224,3-5-704,1-2-1923,7-3-2401,-5-3-5382</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7:01.972"/>
    </inkml:context>
    <inkml:brush xml:id="br0">
      <inkml:brushProperty name="width" value="0.025" units="cm"/>
      <inkml:brushProperty name="height" value="0.025" units="cm"/>
    </inkml:brush>
  </inkml:definitions>
  <inkml:trace contextRef="#ctx0" brushRef="#br0">319 0 17392,'-12'0'4431,"1"0"-3711,-122 5 4114,117-3-4355,0 0 1,0 1-1,0 1 1,0 0-1,1 1 1,-27 12-1,40-16-466,1-1-1,-1 1 0,1 0 1,-1 0-1,1 0 1,-1 0-1,1 0 1,-1 0-1,1 0 1,0 0-1,0 1 1,-1-1-1,1 0 1,0 1-1,0-1 1,0 1-1,1-1 1,-1 1-1,-1 2 1,2-2-31,1-1 0,-1 0 0,0 0 0,1 0 1,-1 0-1,1 0 0,-1-1 0,1 1 0,-1 0 1,1 0-1,0 0 0,-1 0 0,1 0 0,0-1 1,0 1-1,-1 0 0,1-1 0,0 1 1,0-1-1,0 1 0,0-1 0,0 1 0,1 0 1,12 4-473,1 0 1,-1-1 0,23 3 0,-23-4-78,12 3-625,98 25-1407,-110-26 2610,0 0 1,0 1-1,-1 0 1,0 1 0,0 0-1,16 13 1,-28-19 100,1 0 1,-1 0 0,0 0-1,0 0 1,1 0-1,-1 0 1,0 0 0,0 0-1,0 1 1,0-1-1,-1 0 1,1 1 0,0-1-1,0 1 1,-1-1 0,1 1-1,-1-1 1,0 1-1,1-1 1,-1 1 0,0 0-1,0-1 1,0 1 0,0-1-1,0 1 1,0 0-1,0-1 1,-1 1 0,1-1-1,0 1 1,-1-1 0,1 1-1,-1-1 1,0 1-1,0-1 1,1 1 0,-1-1-1,0 0 1,0 0-1,0 1 1,0-1 0,-1 0-1,1 0 1,0 0 0,0 0-1,-3 1 1,-8 7 341,1-2 0,-1 0 0,-1 0-1,-16 5 1,22-8-425,-116 43 1003,110-43-1485,-1 0 0,0-1 0,0-1 0,-15 0 0,11-4-5110,7-9-4692</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7:03.485"/>
    </inkml:context>
    <inkml:brush xml:id="br0">
      <inkml:brushProperty name="width" value="0.025" units="cm"/>
      <inkml:brushProperty name="height" value="0.025" units="cm"/>
    </inkml:brush>
  </inkml:definitions>
  <inkml:trace contextRef="#ctx0" brushRef="#br0">95 0 9865,'0'0'12871,"-1"14"-12081,-6 89 1922,-35 182 0,25-226-2152,10-39-108,1-1 0,2 1-1,0 0 1,-2 30 0,25-82 498,-10 8-1001,0-1 1,-2 0-1,0 0 0,-2-1 0,-1 1 1,-1-1-1,-1-1 0,-2 1 1,-3-40-1,-5 33-351,8 32 392,0 0 0,-1 0-1,1 0 1,-1 0 0,1 0 0,-1-1-1,1 2 1,-1-1 0,0 0 0,0 0 0,0 0-1,1 0 1,-1 0 0,0 1 0,0-1 0,0 0-1,0 1 1,0-1 0,0 1 0,0-1 0,0 1-1,-1-1 1,1 1 0,0 0 0,-2-1 0,1 2 0,1 0 0,0-1 0,0 1 0,0 0 1,-1 0-1,1 0 0,0 1 0,0-1 0,0 0 1,1 0-1,-1 0 0,0 1 0,0-1 0,1 0 1,-1 1-1,0-1 0,1 1 0,0-1 0,-1 1 1,1-1-1,0 1 0,0-1 0,0 1 0,0-1 1,0 1-1,0-1 0,0 1 0,1 1 1,1 50-54,-1-47 59,0 1 1,1-1-1,0 0 1,0 0 0,0 0-1,1 0 1,-1-1-1,2 1 1,-1-1 0,0 1-1,1-1 1,0 0 0,0 0-1,1-1 1,-1 1-1,1-1 1,9 6 0,-6-5 16,0 0 1,0-1-1,1 0 1,-1-1 0,1 1-1,0-2 1,0 1-1,0-1 1,0-1-1,1 0 1,13 1 0,-15-2-1,0-1 0,0 1 0,0-1 0,0-1 0,0 1 0,0-1 1,0-1-1,-1 1 0,1-1 0,-1-1 0,0 0 0,0 0 0,8-5 1,-11 5-14,1 0 0,-1 0 0,0 0 0,0-1 0,-1 0 0,1 1 0,-1-1 0,0 0 1,0-1-1,-1 1 0,1-1 0,-1 1 0,0-1 0,-1 1 0,0-1 0,0 0 0,0 0 1,0 0-1,-1-9 0,0 14-11,0-1 0,1 0 0,-1 0 0,-1 1 0,1-1 0,0 0 0,0 0 0,-1 0 0,1 1 0,-1-1 0,1 0 0,-1 1 0,0-1 0,0 1 0,0-1 0,1 1 0,-2-1 0,1 1 0,0-1 0,0 1 0,0 0 1,-1 0-1,1-1 0,0 1 0,-1 0 0,1 0 0,-1 0 0,1 1 0,-1-1 0,0 0 0,1 1 0,-4-2 0,3 2 0,-1 0 0,1 0 0,0 1-1,0-1 1,0 0 0,0 1 0,0-1 0,-1 1 0,1 0 0,0-1 0,0 1 0,0 0-1,1 0 1,-1 1 0,0-1 0,0 0 0,1 0 0,-1 1 0,0-1 0,1 1-1,-1 0 1,1-1 0,0 1 0,0 0 0,0 0 0,-2 2 0,-2 7 26,0 0 1,0 0 0,1 0-1,0 0 1,1 1-1,1-1 1,-1 1-1,2 0 1,0 0 0,0 0-1,2 21 1,-1-31-8,1 0 1,-1-1-1,0 1 1,1-1-1,-1 1 1,1 0 0,0-1-1,-1 1 1,1-1-1,0 0 1,0 1-1,0-1 1,0 0-1,0 1 1,0-1 0,0 0-1,0 0 1,1 0-1,-1 0 1,0 0-1,1 0 1,-1 0 0,4 1-1,-2-1 5,1 0 1,0 0-1,0-1 0,0 1 1,0-1-1,0 0 0,0 0 1,0 0-1,7-2 1,0 0 0,0-1 0,-1 0 0,1-1 0,-1 0 0,1 0 0,12-9 0,1-4-4,0 0 0,29-30-1,-45 38-41,0 1 0,0-1-1,0-1 1,-2 1 0,1-1 0,-1 0-1,0-1 1,7-19 0,-36 77-341,-15 31 693,36-73-244,0 1-1,1-1 1,-1 0-1,1 0 0,0 1 1,1-1-1,-1 1 1,1-1-1,0 1 1,1-1-1,-1 0 1,1 1-1,2 7 0,-1-12-63,-1 1-1,0-1 0,1 1 0,-1-1 0,1 1 0,0-1 1,0 0-1,-1 0 0,1 0 0,0 0 0,0 0 0,0 0 0,0 0 1,0-1-1,0 1 0,0-1 0,0 0 0,0 1 0,1-1 1,-1 0-1,0 0 0,0 0 0,3-1 0,53-5 95,-40 0-113,-1 0 0,0-1 1,-1-1-1,1-1 0,-2 0 0,25-19 0,-19 13-16,0 2 0,30-15 0,-51 28 22,1 0-1,-1 0 1,0 0 0,0 0 0,1 0 0,-1 0-1,0 0 1,0 0 0,1 0 0,-1 0 0,0 0 0,0 0-1,1 0 1,-1 0 0,0 0 0,1 0 0,-1 0-1,0 0 1,0 0 0,0 1 0,1-1 0,-1 0 0,0 0-1,0 0 1,0 0 0,1 1 0,-1-1 0,0 0-1,0 0 1,0 0 0,0 1 0,1-1 0,-1 0 0,0 0-1,0 1 1,0-1 0,0 0 0,0 0 0,0 1-1,0-1 1,0 0 0,0 0 0,0 1 0,0-1 0,0 0-1,0 0 1,0 1 0,0-1 0,0 0 0,0 1-1,0-1 1,0 0 0,0 0 0,0 0 0,-1 1 0,1-1-1,0 0 1,0 0 0,0 1 0,0-1 0,-1 0-1,1 0 1,0 0 0,0 0 0,0 1 0,-1-1 0,-8 22 94,8-20-86,-2 5 19,-1 0 0,2 1-1,-1-1 1,1 1 0,0 0-1,0-1 1,1 1 0,0 0 0,1 0-1,0 12 1,0-19-25,1 0-1,0 1 1,-1-1 0,1 0-1,0 0 1,0 0 0,0 0-1,0 0 1,0 0 0,0 0-1,0 0 1,0 0 0,0 0-1,0-1 1,1 1 0,-1 0-1,0-1 1,1 1 0,-1-1-1,0 1 1,1-1 0,-1 0-1,0 0 1,1 1 0,-1-1-1,1 0 1,-1 0 0,0 0-1,3-1 1,44-4-5,-27-3 4,0 0 0,0-2 0,-1 0 0,-1-1 0,0-2 0,0 0 0,19-17 0,-35 27 0,-28 54 0,23-48-222,1 0 1,0 1-1,-1-1 1,1 0-1,0 1 1,1-1-1,-1 0 1,0 1-1,1-1 1,0 6-1,0-8 102,0 0-1,1 0 1,-1 1-1,0-1 1,1 0 0,-1 0-1,0 0 1,1 0-1,0 0 1,-1 0-1,1-1 1,-1 1 0,1 0-1,0 0 1,0 0-1,0 0 1,-1-1-1,1 1 1,0 0 0,0-1-1,0 1 1,0-1-1,0 1 1,0-1 0,0 0-1,0 1 1,0-1-1,0 0 1,1 0-1,-1 1 1,0-1 0,0 0-1,0 0 1,2-1-1,5 1-1135,-1 0-1,0-1 1,1 0-1,-1-1 1,0 1 0,0-1-1,0-1 1,13-6-1,-9 3-176,1 0 0,-2-2 0,1 1 0,16-16 0,-14 9 1045,1 0 0,17-26 0,9-30 7085,-39 69-6368,0 0-1,0 0 1,-1 0 0,1 0-1,-1 0 1,1 0-1,-1 0 1,1 0 0,-1 0-1,1 0 1,-1 0-1,0 0 1,0 0 0,0 0-1,1-1 1,-1 1-1,0 0 1,-1 0 0,1 0-1,0 0 1,0-1-1,0 1 1,-1 0 0,1 0-1,-1-1 1,0 2-143,-1 0 0,1 0 0,0 0 0,-1 1 0,1-1 0,0 0 1,-1 1-1,1-1 0,0 1 0,-1-1 0,1 1 0,0 0 0,0 0 0,0-1 0,0 1 1,-2 1-1,-48 44 2029,24-6 246,22-18-1617,5-22-844,0 1 0,0-1 0,1 1 0,-1-1 0,0 1 0,0 0 0,0-1 0,1 1 0,-1-1 0,0 1 0,1-1 0,-1 0 0,1 1-1,-1-1 1,0 1 0,1-1 0,-1 0 0,1 1 0,-1-1 0,1 0 0,-1 1 0,1-1 0,-1 0 0,1 0 0,0 1 0,-1-1 0,1 0 0,-1 0 0,1 0 0,1 0 0,6 1-366,-1-1 0,1-1 0,0 1 1,0-1-1,0 0 0,-1-1 0,1 0 0,0 0 0,-1-1 0,9-3 0,33-10-4038,-49 15 4377,1 1 0,0 0 0,0 0 0,-1 0 0,1-1 0,0 1 0,0 0 0,0 0 0,-1 0 0,1 0 0,0 1 0,0-1 0,-1 0 0,1 0 1,0 0-1,0 1 0,-1-1 0,1 0 0,0 1 0,-1-1 0,1 0 0,0 1 0,-1-1 0,1 1 0,-1-1 0,1 1 0,0 0 0,-1-1 0,0 1 0,1-1 0,-1 1 0,1 0 0,-1-1 0,0 1 1,1 0-1,-1 0 0,0-1 0,0 1 0,1 0 0,-1 1 0,0 39 1456,-1-23-1134,1 52 1204,-13 100-1,8-142-845,0 1 1,-2-1-1,-2-1 0,0 0 0,-2 0 1,-19 36-1,16-39-289,-1 6 9,-1-1 1,-2 0-1,-1-1 1,-2-2-1,-27 30 1,47-55-374,0 0 0,0 0 0,0 0 0,0 1 0,0-1 0,-1 0 0,1 0 0,0-1 0,-1 1 0,1 0 0,-1 0 0,1-1 0,-1 1 0,1-1 0,-1 1 0,1-1 0,-1 0 0,1 1 0,-1-1 0,0 0 0,1 0 0,-1 0 0,-2-1 0,3 0 0,-1 0 0,1 0 0,0 0 0,0 0 0,0 0 0,0 0 0,0-1 0,0 1 0,0 0 0,0-1 0,1 1 0,-1-1 0,0 1 0,1-1 0,0 1 0,-1-1 0,1 1 0,0-1 0,-1-1 0,0-12 0,0-1 0,1 1 0,2-24 0,-2 39 0,3-20-182,1 0 0,0 0-1,2 0 1,0 1 0,1-1 0,1 2-1,1-1 1,0 1 0,1 0 0,21-26-1,-4 11-1041,1 1 0,2 1 0,1 1 0,38-27 0,-13 14-8908</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7:05.482"/>
    </inkml:context>
    <inkml:brush xml:id="br0">
      <inkml:brushProperty name="width" value="0.025" units="cm"/>
      <inkml:brushProperty name="height" value="0.025" units="cm"/>
    </inkml:brush>
  </inkml:definitions>
  <inkml:trace contextRef="#ctx0" brushRef="#br0">1 278 18001,'0'-2'229,"0"-1"0,0 1 0,0-1-1,0 1 1,0-1 0,1 1 0,-1-1 0,1 1 0,-1-1 0,1 1-1,0-1 1,0 1 0,0 0 0,0-1 0,1 1 0,-1 0 0,1 0-1,2-3 1,0 1 24,0 1 0,0-1-1,1 0 1,-1 1 0,1 0-1,0 0 1,0 0 0,6-1 0,1-1 30,-1 1 0,1 1 0,0 0 0,0 1 1,0 0-1,0 1 0,18 0 0,-28 1-278,-1 0-1,1 0 0,-1 0 0,1 0 0,-1 1 0,1-1 0,-1 0 0,1 1 0,-1 0 1,1-1-1,-1 1 0,0 0 0,1-1 0,-1 1 0,0 0 0,0 0 0,0 0 1,0 0-1,0 0 0,0 1 0,0-1 0,0 0 0,0 0 0,0 1 0,0-1 0,0 2 1,0 1-3,0 0 1,0 0-1,-1 0 1,1 0-1,-1 0 1,0 0 0,0 0-1,0 0 1,-2 8-1,-2 5 31,-1-1-1,0 0 1,-13 27-1,8-23 33,1-4 25,1 0 0,1 1-1,1-1 1,0 2 0,-6 31 0,12-49-50,-1 1 1,1 0-1,0 0 1,0-1-1,0 1 1,0 0-1,0 0 1,1-1-1,-1 1 1,0 0-1,0 0 1,0-1-1,1 1 1,-1 0 0,0-1-1,1 1 1,-1 0-1,0-1 1,1 1-1,-1 0 1,1-1-1,-1 1 1,1-1-1,-1 1 1,1-1-1,0 1 1,-1-1-1,2 1 1,23 2 770,-17-5-669,-1 1-1,1-1 0,0-1 1,-1 1-1,8-5 0,4-3-112,-1-1 1,0-1-1,0-1 0,-2-1 0,1 0 0,-2-1 1,0 0-1,0-2 0,-2 1 0,0-2 0,-1 0 0,-1 0 1,0-1-1,9-25 0,-15 7-172,-5 37 139,0-1-1,0 1 1,0-1 0,0 0-1,0 1 1,-1-1 0,1 1-1,0-1 1,0 1 0,-1-1-1,1 0 1,0 1 0,0-1-1,-1 1 1,1 0 0,-1-1-1,1 1 1,-1-1 0,1 1-1,0-1 1,-1 1 0,1 0-1,-1-1 1,0 1 0,1 0-1,-1 0 1,1 0 0,-1-1-1,1 1 1,-1 0 0,0 0-1,1 0 1,-1 0 0,1 0-1,-1 0 1,0 0 0,1 0-1,-1 0 1,1 0 0,-1 0-1,0 0 1,1 1 0,-1-1-1,1 0 1,-1 0 0,1 0-1,-1 1 1,1-1 0,-1 0-1,1 1 1,-2 0 0,-2 2 7,0 0 0,0 1 1,0-1-1,0 1 1,1 0-1,0 0 0,-1 0 1,1 0-1,1 1 1,-1-1-1,1 1 1,0 0-1,0-1 0,0 1 1,0 0-1,-1 7 1,1-5 33,1 0 0,-1 0 0,1 1 0,0-1 0,1 0-1,0 0 1,0 1 0,0-1 0,1 0 0,0 0 0,3 11 0,-3-16-12,0 1 0,1 0 0,0 0 0,-1-1 0,1 1 0,0-1 0,0 0 0,1 1 0,-1-1 0,0 0 0,1 0 0,-1 0 0,1-1 0,0 1 0,-1-1-1,6 2 1,-2 0 4,1-1 0,0 0 0,0-1 0,0 0 0,0 0 0,0 0 0,8-1 0,-2-1-4,0 0-1,0 0 1,0-1 0,-1-1 0,1 0 0,-1-1 0,21-9 0,-20 6-12,-1-1 0,1 0 0,-1 0 0,-1-2 0,0 1 0,15-18 0,-21 23-6,-1-1-1,0-1 0,-1 1 0,1-1 1,-1 1-1,0-1 0,0 0 0,-1 0 0,0 0 1,0 0-1,0-1 0,-1 1 0,0-1 0,0 1 1,0-1-1,-2-12 0,1 17-11,0 0 0,0 0 0,-1 1 0,1-1 0,-1 0 0,1 0-1,-1 0 1,0 1 0,0-1 0,1 0 0,-1 1 0,-1-1 0,1 0 0,0 1 0,0 0 0,0-1 0,-1 1-1,1 0 1,-1-1 0,1 1 0,-1 0 0,-2-1 0,0 1-5,1-1 0,-1 1-1,0 0 1,1 1 0,-1-1-1,0 1 1,0-1 0,1 1 0,-1 1-1,-7 0 1,3 0 5,0 0 1,0 1-1,0 1 0,0-1 0,1 1 0,-1 0 0,1 1 1,0 0-1,0 0 0,-9 7 0,13-8 18,1 0 0,-1-1 0,0 1 0,1 1 0,0-1 0,0 0 0,0 0 0,0 1 0,0-1 0,-1 6 0,3-8-9,0 0 0,-1 0-1,1 0 1,0 0-1,0 0 1,0 0 0,0 0-1,1 1 1,-1-1 0,0 0-1,0 0 1,0 0-1,1 0 1,-1 0 0,1 0-1,-1 0 1,1 0 0,-1 0-1,1 0 1,-1-1 0,1 1-1,0 0 1,0 0-1,-1 0 1,1-1 0,0 1-1,0 0 1,0-1 0,0 1-1,0-1 1,0 1-1,0-1 1,0 1 0,0-1-1,0 0 1,0 0 0,0 1-1,0-1 1,1 0-1,26 5-16,-1-1-1,30 0 0,-24-2-110,44 8-1,-68-8 125,0 1 1,1-1-1,-1 2 0,0-1 0,-1 1 0,1 0 1,-1 1-1,1 0 0,7 7 0,16 35 331,-29-53-247,-1-1-1,0 0 1,0 0 0,-1 0-1,2-14 1,-1-1-84,-1 6 0,1-1 0,1 1 0,1 0 0,0 0 0,8-19 0,-11 31 0,1 0 0,0 1 0,0-1 0,1 1 0,-1-1 0,1 1 0,0 0 0,0 0 0,0 0 0,0 0 0,0 1 0,1-1 0,-1 1 0,1 0 0,0 0 0,-1 0 0,1 0 0,0 1 0,0-1 0,0 1 0,0 0 0,0 1 0,1-1 0,-1 1 0,7-1 0,9 1 0,0 1 0,0 1 0,0 1 0,20 5 0,-30-6 0,0 1 0,-1 1 0,1-1 0,-1 1 0,0 1 0,0 0 0,0 0 0,-1 1 0,15 12 0,-22-18 0,-1 1 0,1 0 0,-1-1 0,1 1 0,-1 0 0,0 0 0,1-1 0,-1 1 0,0 0 0,1 0 0,-1-1 0,0 1 0,0 0 0,0 0 0,1 0 0,-1 0 0,0-1 0,0 1 0,0 0 0,-1 0 0,1 0 0,0 0 0,0-1 0,0 1 0,-1 0 0,1 0 0,0 0 0,-1-1 0,1 1 0,0 0 0,-1-1 0,1 1 0,-1 0 0,1-1 0,-2 2 0,-25 22 0,18-17 0,1-1 0,0 0 0,1 1 0,0 0 0,0 0 0,0 0 0,1 1 0,0 0 0,1 0 0,0 1 0,0 0 0,1 0 0,-7 18 0,11-26 0,0 0 0,-1-1 0,1 1 0,0 0 0,0 0 0,0-1 0,0 1 0,1 0 0,-1 0 0,0-1 0,0 1 0,0 0 0,0-1 0,1 1 0,-1 0 0,0 0 0,1-1 0,-1 1 0,1-1 0,-1 1 0,1 0 0,-1-1 0,1 1 0,-1-1 0,1 1 0,-1-1 0,1 1 0,0-1 0,-1 0 0,2 1 0,27 3 0,-20-4 0,1-1 0,-1-1 0,0 0 0,13-4 0,-5-2 0,0 0 0,-1 0 0,0-2 0,-1 0 0,0-1 0,0 0 0,-1-2 0,-1 1 0,0-2 0,-1 1 0,0-2 0,-1 0 0,10-17 0,-21 31 0,1 0 0,0 0 0,-1 0 0,1 0 0,0 0 0,-1 0 0,0 0 0,1-1 0,-1 1 0,0 0 0,1 0 0,-1 0 0,0-1 0,0 1 0,0 0 0,0-1 0,0 1 0,-1-2 0,1 3 0,-1 0 0,0 0 0,1-1 0,-1 1 0,1 0 0,-1 0 0,0 0 0,1 0 0,-1 0 0,1 0 0,-1 0 0,0 0 0,1 0 0,-1 1 0,1-1 0,-1 0 0,0 0 0,1 0 0,-1 1 0,1-1 0,-1 0 0,1 1 0,-1-1 0,0 1 0,-38 32 0,35-28 0,0 1 0,0 0 0,0 0 0,0 1 0,1-1 0,0 1 0,0-1 0,1 1 0,0 0 0,0 0 0,1 0 0,0 0 0,0 1 0,0-1 0,1 0 0,0 0 0,2 13 0,-1-18 0,0 0 0,1 0 0,-1 0 0,0 0 0,1-1 0,-1 1 0,1 0 0,0-1 0,-1 0 0,1 1 0,0-1 0,0 0 0,0 0 0,0 0 0,0 0 0,0 0 0,0 0 0,0 0 0,0-1 0,0 1 0,1-1 0,-1 0 0,0 1 0,0-1 0,1 0 0,2-1 0,2 1 0,0 0 0,1 0 0,-1-1 0,0 0 0,0 0 0,1-1 0,7-2 0,-5-2 0,0 1 0,-1-1 0,1-1 0,-1 0 0,0 0 0,-1-1 0,0 0 0,0 0 0,10-15 0,-12 15 0,-1 1 0,0-1 0,0 0 0,-1-1 0,0 1 0,0-1 0,-1 0 0,0 0 0,-1 0 0,0 0 0,2-18 0,-7 25 0,-4 10 0,-3 7 0,8-11 0,0 1 0,1-1 0,0 1 0,0-1 0,0 1 0,1-1 0,-1 1 0,1-1 0,0 1 0,1 6 0,0-9 0,-1-1 0,1 1 0,0-1 0,-1 1 0,1-1 0,0 0 0,0 1 0,0-1 0,0 0 0,0 0 0,0 0 0,1 1 0,-1-1 0,0-1 0,0 1 0,1 0 0,-1 0 0,1 0 0,-1-1 0,0 1 0,1-1 0,0 1 0,-1-1 0,1 1 0,-1-1 0,1 0 0,-1 0 0,1 0 0,0 0 0,-1 0 0,3 0 0,6-1 0,0-1 0,1 1 0,-1-2 0,-1 1 0,1-1 0,0-1 0,-1 0 0,1 0 0,-1-1 0,0 0 0,-1-1 0,1 0 0,-1 0 0,0-1 0,-1 0 0,10-11 0,-9 10 0,0-1 0,-1 0 0,0 0 0,-1-1 0,0 0 0,-1 0 0,0 0 0,0-1 0,-1 1 0,0-1 0,-1 0 0,-1-1 0,0 1 0,2-17 0,-4 27 0,0 1 0,0-1 0,0 0 0,0 0 0,0 0 0,0 1 0,0-1 0,0 0 0,0 0 0,0 1 0,-1-1 0,1 0 0,0 0 0,0 1 0,-1-1 0,1 0 0,-1 0 0,1 1 0,-1-1 0,1 1 0,-1-1 0,1 0 0,-1 1 0,1-1 0,-1 1 0,1-1 0,-1 1 0,0-1 0,1 1 0,-1 0 0,0-1 0,-1 1 0,0 0 0,0 0 0,0 0 0,0 0 0,0 0 0,0 1 0,0-1 0,0 1 0,0-1 0,0 1 0,0 0 0,0 0 0,-2 1 0,-50 35 0,54-37 0,-21 17 0,1 1 0,-32 37 0,47-49 0,0 0 0,0 1 0,0 0 0,1 0 0,0 0 0,1 1 0,-1 0 0,1-1 0,1 1 0,0 0 0,0 0 0,0 0 0,0 12 0,2-18 0,0 0 0,0-1 0,1 1 0,-1 0 0,0-1 0,1 1 0,-1 0 0,1-1 0,0 1 0,-1-1 0,1 1 0,0-1 0,0 1 0,0-1 0,0 1 0,0-1 0,0 0 0,0 0 0,1 1 0,-1-1 0,0 0 0,1 0 0,2 1 0,1 0 0,0 0 0,0 0 0,0 0 0,0-1 0,0 1 0,1-1 0,9 0 0,3 0 0,0-2 0,0 0 0,34-6 0,-35 2 0,-1 0 0,-1-2 0,1 0 0,-1 0 0,0-1 0,16-12 0,-12 7 0,1 2 0,26-12 0,-46 23 0,0 0 0,0 0 0,1 0 0,-1 0 0,0 0 0,1 0 0,-1 0 0,0 1 0,0-1 0,1 0 0,-1 0 0,0 0 0,0 0 0,0 0 0,1 1 0,-1-1 0,0 0 0,0 0 0,0 0 0,1 1 0,-1-1 0,0 0 0,0 0 0,0 0 0,0 1 0,0-1 0,1 0 0,-1 0 0,0 1 0,0-1 0,0 0 0,0 1 0,0-1 0,0 0 0,0 0 0,0 1 0,0-1 0,0 0 0,0 0 0,0 1 0,0-1 0,0 0 0,0 1 0,-1-1 0,1 0 0,0 0 0,0 1 0,0-1 0,0 0 0,0 0 0,-1 0 0,1 1 0,-4 13 0,-3 0 0,4-10 0,0 0 0,1 1 0,-1-1 0,1 0 0,1 1 0,-1-1 0,0 1 0,1 0 0,0-1 0,0 1 0,1 0 0,-1 0 0,1 0 0,0 7 0,1-11 0,1 1 0,-1-1 0,0 0 0,0 0 0,0 0 0,1 0 0,-1-1 0,1 1 0,-1 0 0,0-1 0,1 1 0,-1 0 0,1-1 0,0 0 0,-1 1 0,1-1 0,-1 0 0,1 0 0,-1 0 0,1 0 0,2 0 0,38-4 0,-22-1-114,-1-1 0,1-2 0,-1 0 0,-1-1 1,0 0-1,0-2 0,-1 0 0,22-18 0,-44 33 571,-33 33 213,36-35-691,0 0 1,0 0-1,1 1 0,-1-1 1,1 1-1,0-1 1,0 1-1,0-1 0,0 1 1,0 0-1,0 0 1,1-1-1,-1 1 0,1 0 1,0 0-1,0 0 0,0-1 1,0 1-1,1 0 1,0 3-1,0-5-270,-1 0 0,1 1-1,0-1 1,0 0 0,0 0 0,0 0 0,0 0-1,1 0 1,-1 0 0,0 0 0,0-1 0,1 1-1,-1 0 1,0-1 0,1 1 0,-1-1-1,1 1 1,-1-1 0,1 0 0,-1 1 0,0-1-1,1 0 1,-1 0 0,3 0 0,39-2-11183,-13-5 162</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47.721"/>
    </inkml:context>
    <inkml:brush xml:id="br0">
      <inkml:brushProperty name="width" value="0.025" units="cm"/>
      <inkml:brushProperty name="height" value="0.025" units="cm"/>
    </inkml:brush>
  </inkml:definitions>
  <inkml:trace contextRef="#ctx0" brushRef="#br0">0 94 11179,'0'0'10997,"2"13"-9487,5 109 1224,-7-121-2707,0 1 1,0-1 0,0 1-1,0 0 1,0-1-1,1 1 1,-1-1 0,1 1-1,-1-1 1,1 1 0,-1-1-1,1 0 1,0 1-1,0-1 1,0 0 0,0 1-1,0-1 1,0 0 0,0 0-1,0 0 1,0 0-1,1 0 1,-1 0 0,0 0-1,0 0 1,1 0 0,-1-1-1,1 1 1,-1-1 0,1 1-1,-1-1 1,1 1-1,-1-1 1,1 0 0,-1 0-1,1 0 1,0 0 0,-1 0-1,1 0 1,-1 0-1,3-1 1,6 0 33,0-1 0,0 0 0,0 0 0,0-1 0,10-5 0,27-14-919,78-48-1,-17 7-621,-145 133 6658,37-69-5168,0-1 1,-1 0-1,1 1 1,0-1-1,0 0 0,0 1 1,0-1-1,0 1 0,0-1 1,0 0-1,0 1 1,0-1-1,0 1 0,0-1 1,0 0-1,0 1 1,1-1-1,-1 0 0,0 1 1,0-1-1,0 0 1,0 1-1,1-1 0,-1 0 1,0 1-1,0-1 0,1 0 1,-1 1-1,0-1 1,0 0-1,1 0 0,-1 1 1,0-1-1,1 0 1,0 0-1,16 0 160,20-12 1,-7-2-1220,41-26 0,-59 33-476,-1-1 0,0-1-1,0 0 1,-1 0 0,0-1 0,11-15 0,-1-6-4844</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7:06.393"/>
    </inkml:context>
    <inkml:brush xml:id="br0">
      <inkml:brushProperty name="width" value="0.025" units="cm"/>
      <inkml:brushProperty name="height" value="0.025" units="cm"/>
    </inkml:brush>
  </inkml:definitions>
  <inkml:trace contextRef="#ctx0" brushRef="#br0">126 329 9577,'13'-36'11094,"-17"25"-5642,-15 17-3516,8 1-1460,0 0 1,1 1 0,0 0 0,0 1-1,-13 15 1,19-19-339,-1 0 0,1 1 0,0-1 0,1 1 0,0 0 0,-1 0 0,2 1 0,-1-1 1,1 0-1,0 1 0,0 0 0,0 8 0,1-13-135,1-1 0,0 0 1,0 1-1,0-1 0,1 0 1,-1 1-1,0-1 0,0 0 1,1 0-1,-1 1 0,1-1 1,-1 0-1,1 0 0,-1 1 1,1-1-1,0 0 0,0 0 1,-1 0-1,1 0 0,0 0 1,0 0-1,0 0 0,0 0 1,0-1-1,0 1 0,3 1 1,-1-1-30,1 1 0,0-1 0,-1 0 0,1 0 0,0-1 0,0 1 0,0-1 0,0 0 1,5 0-1,2-1-144,0 0 1,-1-1-1,1 0 0,-1 0 1,0-1-1,15-7 1,-13 4 216,0-1 1,-1-1 0,0 0 0,0 0 0,-1-1 0,1-1-1,-2 0 1,0 0 0,0-1 0,-1 0 0,0 0 0,-1-1-1,0 0 1,-1 0 0,0-1 0,-1 0 0,-1 0-1,0 0 1,0 0 0,-2-1 0,0 1 0,0-1 0,-1-18-1,-1 32-43,0 0-1,0 1 0,0-1 0,0 0 1,0 0-1,0 0 0,0 1 0,0-1 1,0 0-1,0 0 0,0 0 0,0 1 1,0-1-1,-1 0 0,1 0 1,0 0-1,0 0 0,0 0 0,0 1 1,0-1-1,-1 0 0,1 0 0,0 0 1,0 0-1,0 0 0,0 0 0,-1 0 1,1 0-1,0 0 0,0 1 0,0-1 1,-1 0-1,1 0 0,0 0 0,0 0 1,0 0-1,-1 0 0,1 0 0,0 0 1,0 0-1,0-1 0,-1 1 0,1 0 1,0 0-1,0 0 0,0 0 0,-1 0 1,1 0-1,0 0 0,0 0 0,0-1 1,0 1-1,-1 0 0,1 0 0,0 0 1,0 0-1,0 0 0,0-1 1,0 1-1,0 0 0,0 0 0,-1 0 1,1-1-1,0 1 0,0 0 0,-11 15 44,3 6-47,1 1 0,1 0 0,1 0 0,1 1 0,0 0 0,2-1 0,1 36 0,1-55 0,0 0-1,0-1 1,0 1 0,0 0-1,1 0 1,-1-1 0,1 1-1,0 0 1,-1-1 0,1 1-1,0-1 1,1 1 0,-1-1-1,0 1 1,1-1 0,-1 0-1,1 0 1,0 0 0,0 0-1,0 0 1,3 3 0,-1-3-2,0 0 0,0 0 0,0-1 0,0 0 1,0 1-1,0-1 0,0-1 0,1 1 0,-1-1 1,0 1-1,0-1 0,8-1 0,3-1-12,0-1-1,0 0 0,-1-1 1,1 0-1,-1-1 0,26-14 1,-24 11-89,-1-2 1,24-18-1,-35 24 66,1 0 1,-1 0-1,0 0 0,0 0 1,-1-1-1,0 1 0,1-1 0,-1 0 1,-1 0-1,1 0 0,-1-1 1,3-7-1,-5 13 37,0-1 0,0 1 0,0 0 1,0-1-1,1 1 0,-1-1 0,0 1 1,0-1-1,0 1 0,0-1 0,0 1 0,0-1 1,0 1-1,0 0 0,0-1 0,-1 1 1,1-1-1,0 1 0,0-1 0,0 1 0,0-1 1,-1 1-1,1 0 0,0-1 0,0 1 1,-1 0-1,1-1 0,0 1 0,-1-1 0,1 1 1,0 0-1,-1 0 0,1-1 0,-1 1 1,1 0-1,0 0 0,-1 0 0,1-1 0,-1 1 1,1 0-1,-1 0 0,1 0 0,0 0 1,-1 0-1,1 0 0,-1 0 0,1 0 0,-1 0 1,1 0-1,-1 0 0,1 0 0,-1 0 0,1 0 1,-1 0-1,1 1 0,0-1 0,-1 0 1,1 0-1,-1 0 0,1 1 0,-28 13 136,21-8-89,0 0-1,0 1 0,1-1 0,0 2 1,0-1-1,1 1 0,0-1 0,-6 13 1,9-14-22,-1 0 0,1-1 0,0 1 0,0 0 1,1 0-1,-1 0 0,1 0 0,1 0 0,-1 0 0,1 0 1,0 1-1,1-1 0,1 11 0,-1-15-25,0 0 0,0 1 0,-1-1 0,2 0 0,-1 0 0,0 0 0,0 0 0,1 0 0,-1 0 0,1 0 0,-1 0 0,1-1 0,0 1 0,0 0 0,0-1 0,0 0 0,0 1 0,4 1 0,-1-1 0,0-1 0,0 1 0,1-1 0,-1 1 0,0-2 0,1 1 0,-1-1 0,7 1 0,1-2 0,0 0 0,-1-1 0,1 0 0,0-1 0,-1 0 0,18-8 0,-6 0-9,-2-2 1,0 0-1,-1-1 0,0-2 0,-1 0 1,-1-1-1,0 0 0,-1-2 0,-1 0 1,23-35-1,-24 29 5,-1-1 1,-1 0-1,-1-1 1,-1 0-1,-2-1 1,0-1-1,-2 1 0,8-57 1,-17 86 6,1-1 0,0 0 0,0 0 0,0 0-1,0 0 1,-1 0 0,1 0 0,0 0 0,0 0 0,0 0 0,0 0 0,0 0 0,-1 0 0,1 0 0,0 0-1,0-1 1,0 1 0,0 0 0,0 0 0,-1 0 0,1 0 0,0 0 0,0 0 0,0 0 0,0 0 0,0 0 0,0-1-1,-1 1 1,1 0 0,0 0 0,0 0 0,0 0 0,-7 17 29,-8 47-32,4 1 0,3 1 0,2 0 0,3 0 0,8 86 0,-5-149 0,0 0 0,1-1 0,-1 1 0,1 0 0,-1-1 0,1 1 0,0 0 0,0-1 0,0 1 0,0-1 0,3 5 0,-3-6 0,0 0 0,0 0 0,0-1 0,0 1 0,0 0 0,0 0 0,0-1 0,0 1 0,0 0 0,0-1 0,0 1 0,1-1 0,-1 0 0,0 1 0,0-1 0,0 0 0,1 1 0,-1-1 0,0 0 0,0 0 0,1 0 0,-1 0 0,0-1 0,0 1 0,1 0 0,1-1 0,-2 0-26,0 0 0,1 1 1,-1-1-1,0 0 0,0 0 0,0 0 1,-1 0-1,1 0 0,0 0 0,0 0 0,-1 0 1,1 0-1,0-1 0,-1 1 0,1 0 1,-1 0-1,1-1 0,-1 1 0,0 0 0,0-1 1,1 1-1,-1 0 0,0-1 0,0 1 1,0 0-1,0-1 0,-1 1 0,1 0 0,0 0 1,-1-1-1,1 1 0,0 0 0,-1 0 1,0-2-1,-20-44-1421,-23-12-458,-29-44 197,65 91 1864,1-1 0,0 0 1,1 0-1,1 0 0,0-1 0,-4-18 0,9 31-95,-1-1 0,1 1 0,-1 0-1,1-1 1,0 1 0,0-1-1,-1 1 1,1-1 0,0 1 0,0-1-1,1 0 1,-1 1 0,0-1-1,0 1 1,1 0 0,-1-1 0,1 1-1,-1-1 1,1 1 0,0 0 0,0-1-1,-1 1 1,1 0 0,0 0-1,0-1 1,0 1 0,0 0 0,0 0-1,1 0 1,-1 0 0,0 0-1,0 1 1,1-1 0,-1 0 0,3 0-1,3-1 279,0 1 0,0 0 0,0 1 0,0 0 0,1 0 0,9 2 0,9-1-29,156 14-754,-120-7-1923,121-2 0,-107-13-7637</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7:21.870"/>
    </inkml:context>
    <inkml:brush xml:id="br0">
      <inkml:brushProperty name="width" value="0.025" units="cm"/>
      <inkml:brushProperty name="height" value="0.025" units="cm"/>
    </inkml:brush>
  </inkml:definitions>
  <inkml:trace contextRef="#ctx0" brushRef="#br0">11 13 6342,'-11'-13'-2370</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7:31.357"/>
    </inkml:context>
    <inkml:brush xml:id="br0">
      <inkml:brushProperty name="width" value="0.025" units="cm"/>
      <inkml:brushProperty name="height" value="0.025" units="cm"/>
    </inkml:brush>
  </inkml:definitions>
  <inkml:trace contextRef="#ctx0" brushRef="#br0">1756 133 6278,'0'0'3326,"-10"-7"-2974,-8-4 274,-1 0 0,0 1 0,-33-12 0,15 12-207,0 2 0,0 1 0,-1 2 0,1 2 0,-77 3-1,80 0-358,-93-1-58,-426 16 17,460-8 39,44-4 126,0 1 0,0 2 0,-71 20 0,105-22-182,1 1 1,0 1-1,1 0 1,-1 1-1,1 1 1,1 0-1,-1 0 0,1 1 1,1 1-1,0 0 1,0 0-1,1 1 1,0 1-1,1 0 1,-15 24-1,16-22-11,0 1 0,1 1 0,0-1-1,1 1 1,1 0 0,0 1 0,1-1 0,1 1 0,1 0 0,0 0-1,1 0 1,1 0 0,2 18 0,0-28 2,0 0 0,1 0 0,-1 0 0,1 0 0,1-1 0,-1 0 0,1 1 0,0-1 0,1-1 0,-1 1 0,1 0 0,0-1 0,0 0 1,1-1-1,0 1 0,0-1 0,0 0 0,0 0 0,13 5 0,8 3 0,0-1 1,1-1-1,44 10 0,73 6 29,246 14 0,-211-26-2,-90-6-98,203 14 237,-221-20-590,-1-3 0,77-12 1,-100 5 111,-1-3 0,0-2 0,-1-2 1,-1-2-1,71-36 0,203-140-598,-129 72 549,-177 113 486,32-21 210,-43 28-235,0-1 0,0 0 0,0 0-1,0 0 1,-1 0 0,1 0 0,0 0 0,-1 0 0,1-1 0,-1 1 0,0 0 0,0-1 0,0 1 0,0-1 0,1-5-1,-2 6-17,-1 0 0,1 0 0,-1 0 0,1 0 0,-1 0 0,0 0 0,0 1 0,0-1 0,0 0 0,0 0 0,0 1 0,0-1 0,-1 0 0,1 1 0,-1-1 0,1 1 0,-1 0 0,1-1 0,-1 1 0,0 0 0,0 0 0,1 0 0,-5-1 0,-52-23 299,46 22-177,-62-21 690,-149-28 0,-87 9-24,209 30-655,-347-28-448,362 31-1591,20-6-1970</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7:41.772"/>
    </inkml:context>
    <inkml:brush xml:id="br0">
      <inkml:brushProperty name="width" value="0.025" units="cm"/>
      <inkml:brushProperty name="height" value="0.025" units="cm"/>
    </inkml:brush>
  </inkml:definitions>
  <inkml:trace contextRef="#ctx0" brushRef="#br0">1 1 14798,'4'0'-1057,"1"0"1441,8 11-704,2 0-1121,3-2-2019</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24.060"/>
    </inkml:context>
    <inkml:brush xml:id="br0">
      <inkml:brushProperty name="width" value="0.025" units="cm"/>
      <inkml:brushProperty name="height" value="0.025" units="cm"/>
    </inkml:brush>
  </inkml:definitions>
  <inkml:trace contextRef="#ctx0" brushRef="#br0">3887 512 5990,'0'0'2050,"9"-11"-1399,6-6-552,37-50 1400,-49 61-1213,1 0 1,-1 0 0,1-1-1,-2 1 1,1-1 0,-1 1-1,0-1 1,0 0 0,-1 0-1,1-11 1,-2 14-241,0 1-1,0-1 1,0 1 0,-1-1 0,1 1-1,-1-1 1,0 1 0,0 0-1,0-1 1,0 1 0,-1 0 0,1 0-1,-1 0 1,0 0 0,0 0-1,0 0 1,-3-3 0,0 3-44,1-1 0,-1 1-1,0 0 1,0 0 0,0 1 0,0 0 0,0-1 0,-1 2 0,1-1 0,-7-1 0,-59-9 18,1 4 1,-1 2 0,-75 4-1,18 0 31,-679-66 120,-337-63 2327,1040 122-2121,-1 4 1,0 5-1,0 5 0,1 4 0,-138 31 1,238-40-375,-74 16 123,1 4-1,1 2 0,-106 48 1,159-59-106,0 2 1,2 1 0,-1 0-1,2 1 1,0 2-1,-21 21 1,28-24-29,2 0-1,-1 1 1,2 0 0,0 1-1,1 0 1,1 0 0,0 1-1,1 0 1,-8 31 0,11-33 3,0 1 1,2-1-1,-1 1 1,2 0-1,0 0 1,1 0 0,1 0-1,0 0 1,4 15-1,-3-21 2,1-1-1,0 0 0,1 0 1,0-1-1,1 1 0,-1-1 1,2 0-1,-1 0 0,1 0 1,0-1-1,1 0 0,0 0 1,0 0-1,0-1 0,1 0 0,9 5 1,14 7 16,0-2 1,0-2 0,2 0-1,0-2 1,0-2 0,68 12-1,215 12 44,-297-33-54,514 19 136,-107-7-76,-20 10-48,247 11 41,1-35-14,-479-11-55,0-8 0,-1-7 0,-1-8 0,320-109 0,-460 133 39,0-3-1,-1 0 0,0-2 0,42-29 0,-67 40 20,-1 0-1,1 0 1,-1-1-1,0 0 1,-1 0-1,0-1 1,0 1-1,0-1 1,-1 0-1,1-1 1,2-7-1,-6 10 20,1 0 0,-1 0 0,0-1 0,-1 1 0,1 0 0,-1-1 0,0 1 0,0 0-1,-1 0 1,1-1 0,-1 1 0,0 0 0,-1 0 0,1 0 0,-1 0 0,0 0 0,-1 0 0,1 0-1,-4-4 1,-1-1 10,0 0 0,-1 0-1,0 0 1,-1 1-1,0 1 1,-1 0 0,1 0-1,-2 0 1,-11-6 0,-10-4 25,-67-26 0,29 20-84,0 3 0,-1 3 0,-1 3 0,-126-9 0,-299 14-978,490 10 927,-400 19-4470,245-8-117,-44 0-5883</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26.918"/>
    </inkml:context>
    <inkml:brush xml:id="br0">
      <inkml:brushProperty name="width" value="0.025" units="cm"/>
      <inkml:brushProperty name="height" value="0.025" units="cm"/>
    </inkml:brush>
  </inkml:definitions>
  <inkml:trace contextRef="#ctx0" brushRef="#br0">27 2686 9513,'-2'12'-342,"-7"20"2506,-6 24 6419,18-102-6824,2 1 0,15-64 0,-1 7-1143,291-1908 1172,-250 1553-3870,-60 454 1482,0-8-167,-6 8-3941,-12 6-1345</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7:45.732"/>
    </inkml:context>
    <inkml:brush xml:id="br0">
      <inkml:brushProperty name="width" value="0.025" units="cm"/>
      <inkml:brushProperty name="height" value="0.025" units="cm"/>
    </inkml:brush>
  </inkml:definitions>
  <inkml:trace contextRef="#ctx0" brushRef="#br0">1 180 7783,'8'-3'1693,"40"-13"-447,0 3 0,0 1 0,1 3 0,75-5 0,411-41 2130,130-3-1254,-75 98-1962,-388-20-117,6-9 126,0-9 0,240-29 0,-364 19-19,1 4-1,-1 4 0,104 13 1,-126-7-657,75-2 0,-137-4 386,0 0 0,0 0 0,0 0 0,-1 0 0,1 0 0,0 0 0,0 1 1,0-1-1,0 0 0,-1 0 0,1 0 0,0 0 0,0 0 0,0 0 0,0 0 0,0 0 1,-1 1-1,1-1 0,0 0 0,0 0 0,0 0 0,0 0 0,0 0 0,0 1 0,0-1 1,0 0-1,0 0 0,0 0 0,-1 0 0,1 1 0,0-1 0,0 0 0,0 0 0,0 0 1,0 0-1,0 1 0,0-1 0,0 0 0,0 0 0,1 0 0,-1 0 0,0 1 0,0-1 1,0 0-1,0 0 0,0 0 0,0 0 0,0 1 0,0-1 0,0 0 0,0 0 0,1 0 1,-1 0-1,0 0 0,0 0 0,0 1 0,0-1 0,0 0 0,1 0 0,-1 0 0,0 0 1,-14 2-5171</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7:47.447"/>
    </inkml:context>
    <inkml:brush xml:id="br0">
      <inkml:brushProperty name="width" value="0.025" units="cm"/>
      <inkml:brushProperty name="height" value="0.025" units="cm"/>
    </inkml:brush>
  </inkml:definitions>
  <inkml:trace contextRef="#ctx0" brushRef="#br0">1962 314 3171,'10'-7'1714,"3"-1"-868,-1-2 0,0 1 1,-1-1-1,0-1 0,12-15 1,-20 23-700,-1 1-1,0-1 1,0 0 0,0 0-1,0 0 1,-1 0 0,1 0-1,-1 0 1,0 0 0,0 0-1,0-1 1,0 1 0,0 0-1,-1-1 1,0 1 0,1-1 0,-1 1-1,0-1 1,-1 1 0,1 0-1,-1-1 1,1 1 0,-1-1-1,0 1 1,0 0 0,-1 0-1,1 0 1,-1-1 0,1 1 0,-1 1-1,0-1 1,0 0 0,0 0-1,-5-3 1,-5-5-11,-1 1 0,0 1-1,-1 0 1,0 1 0,0 0 0,-1 1 0,0 0 0,0 2 0,0 0-1,-1 0 1,-23-3 0,-23-1-98,-100-2 0,135 10 7,-590-6 117,465 14 772,0 6-1,-155 35 1,134-4 68,155-38-939,0 0 0,0 2-1,0 0 1,1 1 0,1 1-1,-32 24 1,44-31-63,-1 1 1,1 0-1,0 1 0,0-1 0,1 1 0,-1-1 1,1 1-1,0 0 0,1 0 0,-1 0 1,1 1-1,0-1 0,0 1 0,0-1 0,1 1 1,0-1-1,0 1 0,1 0 0,-1 0 1,1 0-1,0-1 0,1 1 0,-1 0 0,1 0 1,1-1-1,-1 1 0,1-1 0,0 1 1,0-1-1,0 0 0,5 9 0,5 4 16,0 1 0,1-2 0,1 0-1,1 0 1,0-2 0,1 1 0,18 12 0,0-3 1,0-2 0,2-1 1,0-1-1,2-3 0,0-1 1,0-2-1,2-1 1,0-2-1,69 11 0,-10-10 276,1-4 0,190-8-1,-190-7-63,0-3 0,-1-5-1,0-5 1,-2-3 0,160-59-1,-234 71 18,0 0 0,0-1 0,-1-1-1,-1-1 1,36-28 0,-52 37-196,-1 0 0,0 0 0,1 0 0,-1 0 0,-1-1 0,1 0 0,-1 0 0,1 0 0,-1 0 0,-1 0 0,1-1 0,-1 1-1,0-1 1,0 0 0,-1 0 0,0 1 0,0-1 0,0 0 0,-1 0 0,1 0 0,-1 0 0,-1 0 0,1 0 0,-1 0 0,0 0 0,-1 0 0,1 0 0,-1 1 0,-5-12 0,0 6-35,0 0 1,-1 0 0,0 0-1,-1 1 1,0 1 0,0-1-1,-1 1 1,0 1 0,-1 0-1,0 0 1,-22-11-1,-4 1-17,-1 0 0,-64-19 0,41 20 57,-1 3 0,0 3 0,-116-7 1,-8 15-1661,1 7-4769,143-3 3925,-33 0-10625</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3:10.408"/>
    </inkml:context>
    <inkml:brush xml:id="br0">
      <inkml:brushProperty name="width" value="0.025" units="cm"/>
      <inkml:brushProperty name="height" value="0.025" units="cm"/>
    </inkml:brush>
  </inkml:definitions>
  <inkml:trace contextRef="#ctx0" brushRef="#br0">2570 191 10570,'-251'-59'513,"-140"-29"1555,287 70-1762,-192-7-1,185 25-45,-1 6 0,1 4 1,0 5-1,1 5 0,1 5 0,-128 47 0,179-52-168,2 2 0,1 3 0,-59 36 0,89-45-96,1 1 1,1 1-1,0 1 1,1 1-1,2 1 1,0 1-1,1 0 1,-24 38-1,24-26 23,1 1 0,2 1 0,1 1 0,2 0 0,2 1 0,1 0 1,2 1-1,2 0 0,1 0 0,2 0 0,2 0 0,2 1 0,8 62 0,-6-83-11,0 1-1,2-1 1,0 1 0,2-2 0,0 1 0,1-1-1,0 0 1,2 0 0,0-1 0,1 0-1,15 18 1,-9-17 18,1 0 0,1-1 0,0-1 0,1 0 0,1-2-1,0 0 1,45 20 0,-10-12 21,1-2-1,1-3 0,0-3 1,1-2-1,1-3 0,99 3 1,26-9-16,0-8 0,294-47 1,354-136-297,-338 14 159,-390 127-115,-2-5 0,146-98 0,-219 129 173,-2 0 0,0-2 0,-2-1 0,0-1 0,-2-1 0,22-30 0,-39 48 93,-1-1 0,0-1 0,0 1 0,-1-1 0,-1 0 1,1 0-1,-2 0 0,1-1 0,-2 0 0,1 1 0,-1-1 1,-1 0-1,0 0 0,0 0 0,-1 0 0,-1 0 0,0 0 0,0 0 1,-1 0-1,-1 1 0,1-1 0,-2 0 0,-7-16 0,1 9 111,-2 0-1,0 1 0,-1 1 1,0-1-1,-1 2 1,-1 0-1,-1 1 0,0 1 1,-1 0-1,-32-19 0,-2 4 333,-2 1-1,-90-31 0,45 26-209,-1 5-1,-1 4 1,-160-16-1,73 25-367,-199 12-1,-63 49-2277,333-31 535,-38 1-2865</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25.719"/>
    </inkml:context>
    <inkml:brush xml:id="br0">
      <inkml:brushProperty name="width" value="0.025" units="cm"/>
      <inkml:brushProperty name="height" value="0.025" units="cm"/>
    </inkml:brush>
  </inkml:definitions>
  <inkml:trace contextRef="#ctx0" brushRef="#br0">260 57 15182,'0'0'11174,"-6"-9"-9738,4 7-1383,0-2 17,-1 1 0,1 0-1,-1-1 1,0 1 0,0 0 0,0 1 0,-1-1 0,1 0 0,0 1 0,-1 0 0,0 0 0,1 0 0,-1 0 0,0 1 0,0-1-1,0 1 1,0 0 0,-1 0 0,1 0 0,-8 1 0,1 0-34,1 0-1,-1 2 1,1-1-1,0 1 1,-1 1 0,1 0-1,0 0 1,-10 5-1,15-6-29,1 0 0,0 1-1,0-1 1,-1 1-1,1-1 1,1 1 0,-1 0-1,0 1 1,1-1-1,0 1 1,-1-1 0,1 1-1,1 0 1,-1 0-1,1 0 1,-1 1 0,1-1-1,0 1 1,-2 8-1,4-12-9,0 0-1,0 0 1,0 0-1,0 0 1,0 0-1,1 0 0,-1 0 1,0 0-1,0-1 1,1 1-1,-1 0 0,1 0 1,-1 0-1,1 0 1,-1 0-1,1 0 0,-1-1 1,1 1-1,0 0 1,-1 0-1,1-1 0,0 1 1,0-1-1,0 1 1,-1 0-1,1-1 0,0 0 1,0 1-1,0-1 1,0 1-1,0-1 0,1 0 1,35 8-210,-30-7 120,13 2-100,-7-2-119,0 1 0,0 0 0,0 1 0,0 0 0,0 1 0,-1 0 0,0 1 0,23 13 1,-34-18 307,1 1 0,-1 0 1,0-1-1,0 1 1,0 0-1,0 0 1,0 0-1,0 0 1,0 0-1,0 0 0,0 0 1,0 0-1,-1 0 1,1 0-1,0 0 1,-1 1-1,1-1 1,-1 0-1,1 1 0,-1-1 1,0 0-1,1 1 1,-1-1-1,0 0 1,0 1-1,0-1 1,0 0-1,0 2 0,-2-1 103,1 0-1,0 0 1,0 0-1,-1-1 0,1 1 1,-1-1-1,0 1 1,1-1-1,-1 1 0,0-1 1,0 0-1,0 0 1,0 0-1,0 0 0,-3 1 1,-7 2 441,-1 0 0,0 0 0,0-1 0,-20 1 0,22-3-341,-42 2 528,51-3-766,0 0 0,-1 0-1,1 0 1,-1 0-1,1-1 1,0 1-1,-1-1 1,1 1-1,0-1 1,0 0 0,-1 0-1,1 0 1,0 0-1,0 0 1,-3-3-1,4 4-103,1 0 0,0-1 0,-1 1 0,1 0 0,0-1 0,0 1-1,0-1 1,0 1 0,-1 0 0,1-1 0,0 1 0,0-1 0,0 1-1,0-1 1,0 1 0,0 0 0,0-1 0,0 1 0,0-1 0,0 1 0,0-1-1,0 1 1,0-1 0,0 1 0,1 0 0,-1-1 0,0 1 0,0-1-1,0 1 1,1 0 0,-1-1 0,0 1 0,0 0 0,1-1 0,-1 1-1,0 0 1,1-1 0,-1 1 0,0 0 0,1 0 0,-1-1 0,1 1 0,-1 0-1,0 0 1,1 0 0,-1 0 0,1 0 0,-1-1 0,1 1 0,24-4-5236,-21 3 4225,25-2-5945</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48.344"/>
    </inkml:context>
    <inkml:brush xml:id="br0">
      <inkml:brushProperty name="width" value="0.025" units="cm"/>
      <inkml:brushProperty name="height" value="0.025" units="cm"/>
    </inkml:brush>
  </inkml:definitions>
  <inkml:trace contextRef="#ctx0" brushRef="#br0">76 1 11082,'0'0'10432,"-1"9"-9071,-31 148 2695,19-109-3583,3 0 0,1 1-1,-2 69 1,17-93-417,-5-24-46,-1-1-1,0 1 1,1-1 0,-1 0 0,1 1 0,-1-1 0,1 1 0,-1-1 0,1 0 0,-1 1 0,1-1 0,-1 0 0,1 0 0,0 0 0,-1 1 0,1-1 0,-1 0 0,1 0 0,0 0 0,-1 0 0,1 0 0,-1 0 0,1 0 0,0 0 0,1-1-8,0 0 1,0 0 0,0 0 0,0 0-1,0 0 1,0 0 0,-1 0 0,1-1 0,-1 1-1,1-1 1,-1 1 0,1-1 0,-1 1 0,0-1-1,0 0 1,1 0 0,-1 0 0,1-3 0,4-9-174,-1 0 0,-1 0 0,0-1 0,-1 1 0,0-1 1,0-27-1,-2 44 157,-1 0 0,1-1-1,-1 1 1,1 0 0,0 0 0,0 0 0,0 0 0,0 0 0,0-1 0,0 1-1,0-1 1,1 1 0,-1-1 0,0 1 0,1-1 0,-1 0 0,1 1-1,0-1 1,-1 0 0,1 0 0,0 0 0,0 0 0,0-1 0,0 1 0,0 0-1,0-1 1,0 1 0,0-1 0,0 0 0,0 0 0,0 0 0,2 0 0,1 1 45,0-1 0,-1 0 1,1 1-1,0-2 0,0 1 1,-1-1-1,1 1 0,0-2 1,-1 1-1,1 0 0,-1-1 1,8-3-1,10-24 144,-23 30-175,1-1 1,0 0-1,-1 0 0,1 0 1,-1 0-1,1 0 1,0 1-1,-1-1 1,1 0-1,-1 0 1,1 0-1,-1 0 0,1 0 1,0 0-1,-1 0 1,1-1-1,-1 1 1,1 0-1,0 0 0,-1 0 1,1 0-1,-1 0 1,1-1-1,0 1 1,-1 0-1,1 0 0,0-1 1,-1 1-1,1 0 1,0 0-1,-1-1 1,1 1-1,0 0 1,0-1-1,-1 1 0,1-1 1,0 1-1,0 0 1,0-1-1,-1 1 1,1-1-1,0 1 0,0 0 1,0-1-1,0 1 1,0-1-1,0 1 1,0-1-1,0 1 0,0 0 1,0-1-1,0 1 1,0-1-1,0 1 1,1 0-1,-1-1 0,0 1 1,0-1-1,0 1 1,1 0-1,-1-1 1,0 1-1,0 0 1,1-1-1,-2 1 0,0 0 1,0 1-1,0-1 0,-1 1 0,1-1 1,0 1-1,0-1 0,0 1 1,0 0-1,0-1 0,0 1 1,0 0-1,1 0 0,-1 0 1,0 0-1,0 0 0,1 0 1,-1 0-1,0 0 0,1 0 0,-1 0 1,1 0-1,0 0 0,-1 0 1,1 1-1,0-1 0,-1 0 1,1 0-1,0 0 0,0 1 1,0-1-1,0 0 0,0 0 1,1 0-1,-1 1 0,0-1 0,0 0 1,1 0-1,-1 0 0,2 2 1,-1 0 2,0-1 0,0 1 1,0-1-1,1 1 0,-1-1 1,1 0-1,0 0 0,-1 1 1,1-1-1,0 0 0,0-1 1,1 1-1,-1 0 0,0-1 1,0 1-1,5 1 0,10 2-18,0-2-1,0 0 0,0-1 1,0-1-1,0-1 1,1 0-1,-1-1 0,0-1 1,0 0-1,0-1 0,0-1 1,-1-1-1,27-11 0,-44 16 36,1 0 0,0 0 0,0 0 0,-1 0 0,1 0-1,0 0 1,-1 0 0,1 0 0,0-1 0,0 1 0,-1 0 0,1 0-1,0 0 1,0 0 0,-1 0 0,1-1 0,0 1 0,0 0-1,0 0 1,-1 0 0,1 0 0,0-1 0,0 1 0,0 0-1,0 0 1,-1-1 0,1 1 0,0 0 0,0 0 0,0-1-1,0 1 1,0 0 0,0-1 0,0 1 0,0 0 0,0 0-1,0-1 1,0 1 0,0 0 0,0-1 0,0 1 0,0 0-1,0 0 1,0-1 0,0 1 0,0 0 0,0 0 0,1-1 0,-1 1-1,0 0 1,0 0 0,0-1 0,0 1 0,1 0 0,-1 0-1,0 0 1,0-1 0,0 1 0,1 0 0,-1 0 0,0 0-1,0 0 1,1 0 0,-1-1 0,1 1 0,-30-6 528,24 5-436,-10-2 226,1 0 0,0-1 0,0-1-1,-25-11 1,35 14-323,0-1-1,0 1 1,0-1 0,0 1-1,1-1 1,-1 0 0,1 0-1,0-1 1,0 1 0,0-1-1,0 1 1,1-1 0,-1 0-1,1 0 1,0 0 0,0 0-1,0-1 1,1 1 0,0 0-1,-1-6 1,2 9-29,0 0 1,0 1-1,0-1 0,0 0 1,0 0-1,1 0 0,-1 1 1,0-1-1,0 0 0,1 1 1,-1-1-1,1 0 0,-1 1 1,1-1-1,-1 0 1,1 1-1,-1-1 0,1 1 1,-1-1-1,1 1 0,0-1 1,-1 1-1,1-1 0,0 1 1,0 0-1,-1-1 0,1 1 1,0 0-1,0 0 0,-1 0 1,1-1-1,0 1 1,0 0-1,-1 0 0,1 0 1,1 0-1,38 0-613,-29 1 323,11-1-448,28-1-4262,-41-4-505,-7-5-3487</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26.327"/>
    </inkml:context>
    <inkml:brush xml:id="br0">
      <inkml:brushProperty name="width" value="0.025" units="cm"/>
      <inkml:brushProperty name="height" value="0.025" units="cm"/>
    </inkml:brush>
  </inkml:definitions>
  <inkml:trace contextRef="#ctx0" brushRef="#br0">147 58 17104,'0'0'7997,"0"-8"-6273,-7-24-663,7 31-1049,0 0-1,-1 0 1,1 1-1,-1-1 1,1 0-1,-1 1 1,0-1-1,1 0 1,-1 1-1,0-1 1,1 1-1,-1-1 0,0 1 1,0-1-1,1 1 1,-1 0-1,0-1 1,0 1-1,0 0 1,0-1-1,1 1 1,-1 0-1,0 0 1,0 0-1,0 0 1,0 0-1,0 0 0,0 0 1,1 0-1,-1 0 1,0 1-1,0-1 1,0 0-1,0 1 1,0-1-1,1 0 1,-1 1-1,0-1 1,0 1-1,1-1 1,-1 1-1,0-1 0,1 1 1,-1 0-1,1-1 1,-1 1-1,0 0 1,1 0-1,-3 1 14,1-1 1,0 1-1,0 0 0,0 0 0,0 0 0,0 0 0,0 0 1,1 0-1,-1 1 0,1-1 0,0 0 0,-1 1 0,0 2 1,2-5 214,35-5 550,-3-2-1213,-5 1-5197,-26 5 5662,-1 1 1,0 0-1,0 0 0,0 0 1,1 0-1,-1-1 0,0 1 1,0 0-1,0 0 0,1 0 1,-1-1-1,0 1 0,0 0 1,0 0-1,0-1 0,0 1 1,0 0-1,0 0 0,1-1 1,-1 1-1,0 0 0,0-1 1,0 1-1,0 0 0,0 0 1,0-1-1,0 1 1,0 0-1,0-1 0,-1 1 1,1 0-1,0 0 0,0-1 1,0 1-1,0 0 0,0 0 1,0-1-1,-1 1 0,1 0 1,0 0-1,0 0 0,0-1 1,0 1-1,-1 0 0,1 0 1,0 0-1,0 0 0,-1-1 1,1 1-1,0 0 1,0 0-1,-1 0 0,1 0 1,0 0-1,0 0 0,-1 0 1,-13-10 1557,9 8-1448,0 1-1,0 0 0,0 0 0,-1 0 1,1 0-1,0 1 0,0-1 0,0 2 1,0-1-1,-1 0 0,1 1 0,0 0 1,0 0-1,0 1 0,0-1 0,0 1 1,-6 3-1,7-3-49,0 0 0,0 0 0,1 0 0,-1 1-1,1-1 1,0 1 0,-1 0 0,1 0 0,0 0 0,1 1 0,-1-1 0,0 0 0,1 1 0,0 0 0,0 0 0,0 0-1,0-1 1,1 2 0,0-1 0,-1 0 0,1 4 0,1-6-102,0-1 0,0 1 0,0-1 0,0 0 0,1 1 0,-1-1 0,0 0 0,1 1 0,-1-1 0,1 0 0,0 1 0,-1-1 0,1 0 0,0 0 0,0 0 0,0 0 0,0 0 0,0 0 0,0 0 0,0 0 0,0 0 0,0 0 0,0 0 0,0-1 0,1 1 0,-1 0 0,0-1 0,1 1 0,-1-1 0,0 0 0,1 1 0,-1-1 0,0 0 0,1 0 0,-1 0 0,3 0 0,61-1 0,-55 1 0,1-2 0,0 1 0,0-2 0,0 1 0,0-1 0,0-1 0,18-8 0,-24 9 0,-1 1 0,1-1 0,-1 0 0,1 0 0,-1 0 0,0 0 0,0-1 0,0 0 0,0 1 0,-1-2 0,0 1 0,0 0 0,0-1 0,0 1 0,-1-1 0,3-6 0,-4 10 0,-1 1 0,0 0 0,0 0 0,0-1 0,0 1 0,1 0 0,-1 0 0,0-1 0,0 1 0,0 0 0,0 0 0,0-1 0,0 1 0,0 0 0,0 0 0,0-1 0,0 1 0,0 0 0,0-1 0,0 1 0,0 0 0,0 0 0,0-1 0,0 1 0,0 0 0,0 0 0,-1-1 0,1 1 0,0 0 0,0 0 0,0-1 0,0 1 0,-1 0 0,1 0 0,0 0 0,0 0 0,0-1 0,-1 1 0,1 0 0,-12 5 0,-10 13 0,13-8 2,1 0-1,0 1 1,-8 15 0,14-23-4,0 0 0,0 0 0,1 0 0,-1 1 0,1-1 0,0 0 0,0 1 0,0-1 0,1 1 0,-1 0 0,1-1 0,0 1 0,0-1 0,0 1 0,0 0 0,2 6 0,-1-9-33,0 0 0,0 0-1,0 0 1,0 0 0,0 0-1,0-1 1,0 1 0,1 0-1,-1-1 1,0 1 0,0 0-1,1-1 1,-1 0 0,0 1-1,1-1 1,-1 0-1,0 0 1,1 1 0,-1-1-1,0 0 1,3-1 0,35 0-1834,-34 1 1184,2-1-390,-1 0 0,0-1-1,0 0 1,1 0 0,-1 0 0,-1 0-1,1-1 1,0 0 0,-1 0 0,1-1 0,7-5-1,11-11-6013</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26.670"/>
    </inkml:context>
    <inkml:brush xml:id="br0">
      <inkml:brushProperty name="width" value="0.025" units="cm"/>
      <inkml:brushProperty name="height" value="0.025" units="cm"/>
    </inkml:brush>
  </inkml:definitions>
  <inkml:trace contextRef="#ctx0" brushRef="#br0">102 0 10025,'0'0'17526,"-10"4"-16661,6-3-763,-1 1 0,1-1 1,0 1-1,0 1 0,0-1 0,0 0 0,0 1 0,0 0 0,1 0 0,-1 0 0,1 1 0,0-1 0,0 1 1,0-1-1,1 1 0,-1 0 0,1 0 0,0 0 0,0 1 0,0-1 0,0 0 0,1 1 0,-2 8 1,-1 1 113,0 1 0,1 0 0,0 0 0,2 0 1,0 0-1,0 0 0,3 26 0,13-15-131,-2-16-3192,0-11-8525</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27.012"/>
    </inkml:context>
    <inkml:brush xml:id="br0">
      <inkml:brushProperty name="width" value="0.025" units="cm"/>
      <inkml:brushProperty name="height" value="0.025" units="cm"/>
    </inkml:brush>
  </inkml:definitions>
  <inkml:trace contextRef="#ctx0" brushRef="#br0">5 53 12172,'0'0'4676,"0"-48"-3107,0 43 1634,0 14-3203,0 3-1089,-2 0-3427,0 1-8744</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27.354"/>
    </inkml:context>
    <inkml:brush xml:id="br0">
      <inkml:brushProperty name="width" value="0.025" units="cm"/>
      <inkml:brushProperty name="height" value="0.025" units="cm"/>
    </inkml:brush>
  </inkml:definitions>
  <inkml:trace contextRef="#ctx0" brushRef="#br0">137 216 17424,'0'0'5414,"0"-9"-2596,0-26-613,0 33-2145,0 1-1,0 0 1,0-1 0,-1 1-1,1 0 1,0-1 0,-1 1-1,1 0 1,-1 0-1,0-1 1,1 1 0,-1 0-1,0 0 1,0 0 0,0 0-1,0 0 1,1 0 0,-2 0-1,1 0 1,0 1-1,0-1 1,0 0 0,0 0-1,0 1 1,-1-1 0,1 1-1,0-1 1,0 1 0,-1 0-1,1-1 1,0 1-1,-1 0 1,1 0 0,0 0-1,-1 0 1,1 0 0,0 0-1,-1 0 1,1 1 0,0-1-1,-1 0 1,-1 2 0,-2-2-87,0 2 0,-1-1 0,1 1 0,0-1 0,0 2 0,0-1 0,0 0 0,-6 5 0,7-4 44,1 0 0,-1 1 0,1-1 0,0 0 0,0 1 0,0 0 0,1 0-1,0-1 1,-1 1 0,1 1 0,0-1 0,1 0 0,-1 0 0,1 1 0,0-1 0,0 1 0,0 8 0,1-12-5,0 0 1,1 0 0,-1 0-1,1 0 1,-1 0 0,1 0-1,-1 0 1,1 0 0,0 0-1,-1 0 1,1-1 0,0 1-1,0 0 1,0 0 0,0-1-1,-1 1 1,1-1 0,0 1-1,0-1 1,0 1 0,0-1-1,0 0 1,0 1 0,0-1-1,1 0 1,-1 0 0,0 0-1,0 0 1,0 0 0,0 0 0,0 0-1,0 0 1,2 0 0,40-6 282,-32 2-275,0-1 0,-1-1 1,1 0-1,-1 0 0,-1-1 1,1 0-1,-1 0 0,-1-1 1,1-1-1,-1 1 0,12-18 1,-11 14 3,-1 0 1,-1 0 0,1-1 0,-2 0-1,0 0 1,-1 0 0,0-1-1,-1 0 1,4-17 0,-11 21-66,-6 16 2,-9 15 60,10-9-90,0 1 0,1 1 0,1-1 0,1 1 0,-1 0 0,2 0 0,0 0 0,1 1 0,1 0 0,0 0 0,0 26 0,2-39-142,0 0 0,0 0 0,0-1 0,0 1 0,0 0 0,1-1 0,-1 1 0,1 0 0,-1-1 0,1 1-1,0 0 1,-1-1 0,1 1 0,0-1 0,0 1 0,0-1 0,0 0 0,1 1 0,-1-1 0,0 0-1,0 0 1,1 0 0,-1 0 0,4 2 0,27 4-6849,-6-7-563</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27.695"/>
    </inkml:context>
    <inkml:brush xml:id="br0">
      <inkml:brushProperty name="width" value="0.025" units="cm"/>
      <inkml:brushProperty name="height" value="0.025" units="cm"/>
    </inkml:brush>
  </inkml:definitions>
  <inkml:trace contextRef="#ctx0" brushRef="#br0">111 1 15759,'0'0'8253,"-11"5"-5707,9-4-2482,-10 5 704,1 1 1,0-1-1,-14 13 1,21-17-609,1 1 0,0 0 1,0 0-1,1 0 0,-1 0 0,0 0 1,1 0-1,0 1 0,0 0 0,0-1 0,0 1 1,1 0-1,-1 0 0,1 0 0,0 0 1,0 0-1,0 0 0,1 4 0,0-7-159,0 1 0,1-1 0,-1 0 0,1 1 1,0-1-1,0 0 0,-1 0 0,1 1 0,0-1 0,0 0 0,0 0 0,0 0 0,0 0 0,0 0 0,0 0 0,1 0 0,-1 0 0,0-1 0,0 1 0,1 0 0,-1-1 0,1 1 0,-1-1 0,0 0 0,1 1 0,-1-1 0,1 0 1,-1 0-1,1 0 0,-1 0 0,3 0 0,50-1-8,-50 1 7,1-1 0,-1 0 0,0 0 0,0-1 0,0 1 0,0-1 0,0 0 0,0 0 0,0-1 0,-1 1 0,1-1 0,-1 1 0,0-1 0,1 0 0,-1 0 0,-1-1 0,1 1 0,0-1 0,-1 1 0,0-1 0,4-8 0,-5 10 0,0 0 0,-1 0 0,1 0 0,-1 0 0,1 0 0,-1 0 0,0 0 0,0 0 0,0 0 0,0-1 0,0 1 0,0 0 0,-1 0 0,1 0 0,-1 0 0,1 0 0,-1 0 0,-1-3 0,0 3 0,0 0 0,1-1 0,-1 2 0,0-1 0,0 0 0,0 0 0,0 1 0,-1-1 0,1 1 0,0 0 0,-1-1 0,1 1 0,-1 0 0,1 0 0,-1 1 0,1-1 0,-1 1 0,-4-1 0,2 0-4,-1 0 0,1 0 0,-1 1-1,1 0 1,-1 0 0,1 0 0,-1 1 0,-10 2 0,15-2-30,-1-1 1,0 1 0,1 0-1,-1 0 1,1 0 0,-1 0-1,1 0 1,-1 1 0,1-1-1,0 0 1,0 1 0,-1-1-1,1 1 1,0-1 0,0 1 0,0 0-1,1-1 1,-1 1 0,0 0-1,1 0 1,-1-1 0,1 1-1,-1 0 1,1 0 0,0 0-1,0 0 1,0-1 0,0 5-1,0-5-244,0 0-1,0 0 1,0 0-1,0 0 1,1 0-1,-1 0 1,0 0-1,0 0 1,1 0-1,-1 0 0,0 0 1,1 0-1,-1 0 1,1 0-1,-1-1 1,1 1-1,0 0 1,-1 0-1,1 0 1,0-1-1,0 1 1,-1 0-1,1-1 0,0 1 1,0-1-1,0 1 1,0-1-1,0 1 1,0-1-1,0 1 1,0-1-1,0 0 1,1 1-1,24 3-9682</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31.676"/>
    </inkml:context>
    <inkml:brush xml:id="br0">
      <inkml:brushProperty name="width" value="0.025" units="cm"/>
      <inkml:brushProperty name="height" value="0.025" units="cm"/>
    </inkml:brush>
  </inkml:definitions>
  <inkml:trace contextRef="#ctx0" brushRef="#br0">183 39 16912,'0'0'8691,"-10"-7"-8168,-35-20-267,42 26-247,0 1-1,0-1 0,0 0 1,0 1-1,0-1 0,0 1 0,0 0 1,0 0-1,0 0 0,0 0 1,0 1-1,0-1 0,0 1 1,0 0-1,0 0 0,0 0 1,0 0-1,1 0 0,-1 1 0,0-1 1,1 1-1,-1 0 0,1 0 1,0 0-1,-4 3 0,1 0 87,0 0 0,0 0-1,1 1 1,-1 0-1,1-1 1,0 1 0,1 1-1,-6 12 1,8-18-139,0 1 0,0 0 0,1 0 0,-1 0 0,0 0 0,1-1 0,-1 1 0,1 0 0,0 0 0,0 0 0,0 0 0,0 0 0,0 0 0,0 0 0,0 0 0,1 0-1,-1 0 1,1 0 0,0 0 0,-1 0 0,1 0 0,0 0 0,0-1 0,0 1 0,0 0 0,0-1 0,1 1 0,-1-1 0,0 1 0,1-1 0,-1 0 0,1 1 0,-1-1 0,1 0 0,0 0 0,-1 0 0,1 0 0,0 0 0,0-1 0,0 1 0,0 0 0,0-1 0,0 0 0,0 1 0,0-1 0,3 0 0,6 1-1082,0-1 0,0 0 0,0-1 0,0-1 0,-1 1 0,1-2 0,16-4 0,23-15-6375</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32.019"/>
    </inkml:context>
    <inkml:brush xml:id="br0">
      <inkml:brushProperty name="width" value="0.025" units="cm"/>
      <inkml:brushProperty name="height" value="0.025" units="cm"/>
    </inkml:brush>
  </inkml:definitions>
  <inkml:trace contextRef="#ctx0" brushRef="#br0">120 1 16976,'-9'5'1548,"6"-3"-1433,-60 43 3209,59-42-3058,0 1 0,0-1 0,0 1 1,1 0-1,0 0 0,-1 0 0,2 1 0,-1-1 0,0 1 0,1 0 1,0 0-1,0 0 0,0 0 0,-1 5 0,3-9-250,1 0 1,-1 0-1,1 0 0,-1 0 0,0 0 1,1 0-1,0 0 0,-1 0 1,1 0-1,0 0 0,-1 0 0,1-1 1,0 1-1,0 0 0,0-1 0,-1 1 1,1 0-1,0-1 0,0 1 0,0-1 1,0 1-1,0-1 0,0 0 0,0 1 1,0-1-1,0 0 0,1 0 0,-1 0 1,0 1-1,0-1 0,0 0 0,0-1 1,0 1-1,0 0 0,0 0 0,2-1 1,46-4 481,-33 0-271,-1-1 0,0 0 0,0-1-1,-1-1 1,0 0 0,0-1 0,-1 0 0,0-1 0,23-23 0,-36 32 162,-16 28-375,12-19 10,1-3-74,1 0-1,-1 0 1,1 0 0,0 0 0,1 0-1,-1 0 1,1 1 0,0-1 0,0 7-1,1-11-185,0 1 1,0-1-1,0 1 0,1-1 0,-1 1 1,0-1-1,1 1 0,-1-1 0,1 0 0,-1 1 1,1-1-1,0 0 0,0 1 0,-1-1 1,3 1-1,-2 0-293,0-1-1,1 0 1,-1 0 0,0-1 0,1 1 0,-1 0-1,1 0 1,0-1 0,-1 1 0,1-1 0,0 1 0,-1-1-1,1 0 1,0 0 0,-1 1 0,3-2 0,19 2-7943</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32.530"/>
    </inkml:context>
    <inkml:brush xml:id="br0">
      <inkml:brushProperty name="width" value="0.025" units="cm"/>
      <inkml:brushProperty name="height" value="0.025" units="cm"/>
    </inkml:brush>
  </inkml:definitions>
  <inkml:trace contextRef="#ctx0" brushRef="#br0">111 1 13997,'0'0'14152,"-5"9"-13458,-4 4-451,2-5-62,1 1 0,1-1 0,0 1 0,-8 17 0,14-25-175,0 0 0,0 0 0,0 0 0,-1-1 0,1 1 1,0 0-1,0-1 0,0 1 0,0 0 0,0-1 0,1 0 0,-1 1 0,0-1 0,0 0 0,0 1 0,0-1 0,0 0 0,0 0 1,1 0-1,-1 0 0,0 0 0,0 0 0,0 0 0,3-1 0,37 0-144,-40 1 113,12-1-86,-3 0-119,0 1 0,0 0 0,0 0 0,0 1 0,0 0 0,12 3 0,-20-3 184,0-1 0,0 1 0,0 0 0,0 0 0,0 0 0,0 1 0,0-1 0,-1 0 0,1 1 0,0-1 0,-1 1 0,0-1 0,1 1-1,-1 0 1,0 0 0,0 0 0,1 0 0,-2-1 0,1 1 0,0 0 0,0 1 0,-1-1 0,1 0 0,-1 0 0,1 0 0,-1 0 0,0 0 0,0 1 0,0-1 0,0 0-1,0 0 1,-1 0 0,1 0 0,0 0 0,-2 3 0,0 0 160,0 0 0,0 1 0,-1-2 0,1 1-1,-1 0 1,-1 0 0,1-1 0,-1 0 0,1 0 0,-1 0 0,0 0-1,0 0 1,-1-1 0,1 0 0,-1 1 0,-5 1 0,-7 5 612,-1-1 1,0 0-1,-22 7 1,31-13-669,1-1 0,-1 1 1,1-2-1,-1 1 0,-12 0 0,19-2-271,0 0-1,0 0 0,0 0 1,1-1-1,-1 1 1,0 0-1,0-1 0,1 0 1,-1 1-1,0-1 1,1 0-1,-1 0 0,-2-1 1,3 1-257,0-1 0,0 1 0,0 0 0,0 0 1,0-1-1,1 1 0,-1-1 0,0 1 0,1 0 0,-1-1 0,1 1 1,-1-1-1,1 0 0,0 1 0,-1-1 0,1 1 0,0-4 1,0-19-8954</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32.871"/>
    </inkml:context>
    <inkml:brush xml:id="br0">
      <inkml:brushProperty name="width" value="0.025" units="cm"/>
      <inkml:brushProperty name="height" value="0.025" units="cm"/>
    </inkml:brush>
  </inkml:definitions>
  <inkml:trace contextRef="#ctx0" brushRef="#br0">0 12 20563,'0'0'7592,"66"-12"-6856,-34 12-351,4 0-321,3 0-160,-6 0-1121,-4 0-1378,-7 1-1377,-5-1-2370</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33.531"/>
    </inkml:context>
    <inkml:brush xml:id="br0">
      <inkml:brushProperty name="width" value="0.025" units="cm"/>
      <inkml:brushProperty name="height" value="0.025" units="cm"/>
    </inkml:brush>
  </inkml:definitions>
  <inkml:trace contextRef="#ctx0" brushRef="#br0">100 80 9225,'13'-6'3251,"4"-4"-2403,65-32 3806,-24 21 2010,-52 23-3440,-10 8-2400,-10 9-617,-31 31-581,-2-3 0,-2-1 1,-66 47-1,113-92-1836,8-10-3867,-1 2 3842,9-17-4940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48.722"/>
    </inkml:context>
    <inkml:brush xml:id="br0">
      <inkml:brushProperty name="width" value="0.025" units="cm"/>
      <inkml:brushProperty name="height" value="0.025" units="cm"/>
    </inkml:brush>
  </inkml:definitions>
  <inkml:trace contextRef="#ctx0" brushRef="#br0">0 1 11243,'0'0'-5862</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33.873"/>
    </inkml:context>
    <inkml:brush xml:id="br0">
      <inkml:brushProperty name="width" value="0.025" units="cm"/>
      <inkml:brushProperty name="height" value="0.025" units="cm"/>
    </inkml:brush>
  </inkml:definitions>
  <inkml:trace contextRef="#ctx0" brushRef="#br0">183 89 11755,'0'0'7154,"-11"-8"-4512,-34-26-864,42 33-1701,0-1 1,-1 0-1,1 1 0,-1-1 1,1 1-1,-1 0 1,0 0-1,1 1 0,-1-1 1,0 1-1,0 0 1,0 0-1,1 0 1,-1 0-1,0 1 0,0-1 1,1 1-1,-1 0 1,0 0-1,1 1 0,-5 1 1,6-2-69,-1 0 0,1 1 0,0-1 0,0 1 0,-1-1 0,1 1 1,0 0-1,1 0 0,-1 0 0,0 0 0,0 0 0,1 0 0,0 0 0,-1 1 0,1-1 0,0 1 0,0-1 0,0 1 1,0-1-1,1 1 0,-1-1 0,0 1 0,1 0 0,0-1 0,0 1 0,0 4 0,1-6 10,-1 1 0,1-1 0,0 0-1,-1 1 1,1-1 0,0 0 0,0 1 0,0-1-1,0 0 1,0 0 0,0 0 0,1 0 0,-1 0-1,0 0 1,0 0 0,1-1 0,-1 1-1,1 0 1,-1-1 0,1 1 0,-1-1 0,1 1-1,-1-1 1,1 0 0,-1 0 0,4 1 0,47 1 223,-44-2-202,0 0 18,0-1-1,0 0 1,0 0-1,0-1 1,0 0-1,0-1 0,-1 1 1,1-1-1,10-6 1,-15 7 39,0 1-1,-1-1 1,1 0 0,0 0 0,-1 0-1,1 0 1,-1 0 0,1-1 0,-1 1 0,0-1-1,0 0 1,0 1 0,-1-1 0,1 0 0,-1 0-1,1 0 1,-1 0 0,0 0 0,0-1 0,0 1-1,-1 0 1,1 0 0,-1-1 0,0 1-1,0-6 1,-1 7-71,0 0 0,0 0-1,0 0 1,0 0-1,0 0 1,-1 0 0,1 1-1,-1-1 1,1 1 0,-1-1-1,0 1 1,1-1 0,-1 1-1,0 0 1,0 0 0,0 0-1,0 0 1,0 0-1,0 0 1,0 1 0,0-1-1,-1 1 1,1 0 0,0-1-1,0 1 1,0 0 0,-5 0-1,-7 0 71,0-1-1,1 2 1,-18 1-1,26-1-268,-1 1 0,0-1 0,1 1 0,0 0 0,-1 0 0,1 0-1,0 1 1,0 0 0,0 0 0,0 0 0,1 0 0,-1 1 0,1 0 0,0 0 0,0 0 0,0 0 0,1 1 0,-1 0 0,1-1 0,0 1-1,-2 6 1,4-7-24,-1 0 0,1 0 0,0 0 0,0 0 0,0 0 0,1 0 0,-1 0-1,1 0 1,0 0 0,0 1 0,1-1 0,-1 0 0,1 0 0,0 0 0,0 0-1,0 0 1,1 0 0,-1 0 0,1 0 0,0-1 0,0 1 0,0 0 0,1-1-1,-1 0 1,1 0 0,0 1 0,0-2 0,0 1 0,5 4 0,28 17-4352,7-4-1157</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34.218"/>
    </inkml:context>
    <inkml:brush xml:id="br0">
      <inkml:brushProperty name="width" value="0.025" units="cm"/>
      <inkml:brushProperty name="height" value="0.025" units="cm"/>
    </inkml:brush>
  </inkml:definitions>
  <inkml:trace contextRef="#ctx0" brushRef="#br0">119 35 17424,'0'0'4725,"-9"3"-2547,-3 2-1590,0 1-1,1 0 1,0 0 0,-14 12-1,22-16-494,1-1-1,-1 1 0,0 1 1,1-1-1,-1 0 0,1 1 1,0-1-1,0 1 0,0-1 0,0 1 1,0 0-1,0 0 0,1 0 1,0 0-1,-1 0 0,1 0 1,0 1-1,1-1 0,-1 0 1,0 1-1,1-1 0,0 0 0,0 1 1,0-1-1,1 6 0,-1-8-81,1 0-1,-1 0 0,1-1 0,0 1 1,0 0-1,0 0 0,-1 0 1,1-1-1,0 1 0,0 0 0,0-1 1,0 1-1,0-1 0,0 1 0,0-1 1,0 1-1,0-1 0,0 0 1,1 1-1,-1-1 0,0 0 0,0 0 1,2 0-1,32-1 181,-26 1-84,2-1 45,0-1 1,0 0-1,0-1 0,0 0 0,0-1 1,-1 0-1,1 0 0,13-9 1,-19 10-94,0 1 0,0-1 1,-1 0-1,1-1 0,-1 1 0,0-1 1,0 0-1,0 0 0,-1 0 1,1 0-1,-1 0 0,0-1 1,0 0-1,0 0 0,-1 0 1,0 0-1,0 0 0,0 0 1,1-8-1,-3 12-62,1-1-1,-1 1 1,0-1 0,-1 1 0,1-1-1,0 1 1,0-1 0,-1 1 0,1-1-1,-1 1 1,1 0 0,-1-1 0,1 1-1,-1 0 1,0 0 0,0-1 0,0 1-1,0 0 1,0 0 0,0 0 0,0 0-1,0 0 1,0 0 0,-2-1 0,0 1-24,0-1 1,0 1 0,0 0-1,0-1 1,0 2 0,-1-1-1,1 0 1,0 1 0,-1-1-1,-5 1 1,5 0-44,0 0-1,0 0 1,0 0 0,1 1 0,-1-1-1,0 1 1,0 0 0,0 0-1,1 1 1,-1-1 0,1 1 0,-1 0-1,1 0 1,0 0 0,-1 0-1,1 0 1,0 1 0,0-1-1,1 1 1,-5 5 0,2 6-2955,5-5-4253</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3:27.404"/>
    </inkml:context>
    <inkml:brush xml:id="br0">
      <inkml:brushProperty name="width" value="0.025" units="cm"/>
      <inkml:brushProperty name="height" value="0.025" units="cm"/>
    </inkml:brush>
  </inkml:definitions>
  <inkml:trace contextRef="#ctx0" brushRef="#br0">4954 67 5765,'-55'-17'211,"0"3"-1,0 3 0,-93-8 1,-171 14 277,244 10-464,0 3-1,0 4 1,1 3 0,-73 25 0,-277 122-944,-92 96-439,15 31 1162,209-118 386,-21 14 1196,9 14-1,-306 260 1,217-114-969,293-250 107,-153 193 0,230-257-432,0 2 0,2 0 0,2 1 0,1 2 0,-24 66 0,36-86-95,2 1 1,0-1-1,1 1 1,0-1-1,1 1 1,1 0-1,1 0 1,0 0-1,2 0 1,0 0-1,0-1 1,2 1-1,0-1 1,0 1-1,2-1 1,8 17-1,-2-12-3,1-2-1,1 0 1,0 0-1,2-1 1,0-1 0,0-1-1,2 0 1,0-1-1,1-1 1,0-1-1,1 0 1,1-2 0,32 14-1,-5-5-17,1-3-1,1-2 1,1-2 0,-1-2-1,58 4 1,10-7 19,-1-5 1,1-5-1,-1-5 0,199-38 0,451-153 24,919-406 169,-1384 470-515,319-193 1,-410 198-702,-6-10 0,216-190 0,-232 154-1111,-158 142 1569,-2 0-1,-1-3 1,37-61-1,-56 81 369,-1 0 0,-1 0 0,0-1-1,-1 0 1,7-32 0,-11 41 208,-1 0 1,0 0-1,-1 0 1,0 0-1,0 0 1,0 0-1,-1 0 1,0 0-1,-1 0 1,0 0-1,0 0 1,-1 1-1,0-1 1,0 1-1,-6-9 1,3 7 75,-1 1 0,0 0-1,-1 0 1,0 0 0,0 1 0,-1 1 0,0-1 0,0 2 0,0-1 0,-1 1 0,0 0 0,0 1 0,-16-5 0,-11-1 64,0 1 1,-61-6-1,-28 5 169,0 5 0,0 6 0,0 5 0,-231 43 0,310-40 99,0 2 1,-65 25 0,95-29-482,0 0 0,0 1 0,1 1 0,1 1 0,0 0 0,0 1-1,1 0 1,0 2 0,-18 19 0,-9 28-3007</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19.719"/>
    </inkml:context>
    <inkml:brush xml:id="br0">
      <inkml:brushProperty name="width" value="0.025" units="cm"/>
      <inkml:brushProperty name="height" value="0.025" units="cm"/>
    </inkml:brush>
  </inkml:definitions>
  <inkml:trace contextRef="#ctx0" brushRef="#br0">290 36 11979,'0'0'13159,"-10"-8"-12406,5 4-649,3 2-62,-1-1 0,1 1 0,-1 0 0,1 0 0,-1 1 0,0-1 0,1 0 0,-1 1 0,0 0 0,0 0 0,0 0 0,0 0 0,0 0 0,-1 0 0,1 1 0,0-1 0,0 1 0,0 0 0,-1 0 0,1 1 0,0-1 0,0 0 0,0 1 0,0 0 0,-4 1 0,-13 7 412,0 2-1,1 0 1,0 1-1,-31 26 1,45-34-397,-1 1 0,1-1-1,0 1 1,0 1 0,1-1 0,-1 1 0,1-1 0,0 1 0,1 0 0,-1 1 0,1-1 0,1 1 0,-1-1-1,1 1 1,0 0 0,1 0 0,0 0 0,0 0 0,0 7 0,1-12-73,1 0 0,-1-1 0,1 1 0,0-1 0,0 1 0,-1 0 1,1-1-1,0 0 0,1 1 0,-1-1 0,0 0 0,0 1 0,0-1 0,1 0 0,-1 0 0,1 0 0,-1 0 1,1 0-1,-1 0 0,1-1 0,0 1 0,-1 0 0,1-1 0,0 1 0,2-1 0,49 9-1837,-49-8 1589,97 2-7626,-43-3 694</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20.076"/>
    </inkml:context>
    <inkml:brush xml:id="br0">
      <inkml:brushProperty name="width" value="0.025" units="cm"/>
      <inkml:brushProperty name="height" value="0.025" units="cm"/>
    </inkml:brush>
  </inkml:definitions>
  <inkml:trace contextRef="#ctx0" brushRef="#br0">203 10 15983,'0'0'7730,"-9"-3"-5472,5 2-2127,1 0 1,-1 0-1,0 0 0,0 0 0,0 0 0,0 1 0,0 0 1,1 0-1,-1 0 0,0 0 0,0 1 0,0 0 0,0-1 1,0 1-1,1 1 0,-1-1 0,0 0 0,1 1 1,-1 0-1,1 0 0,-1 0 0,1 0 0,0 0 0,0 1 1,0 0-1,0-1 0,-2 5 0,-51 53 1208,51-55-1291,2 0 0,-1 0-1,1 1 1,-1 0-1,1-1 1,1 1 0,-1 0-1,1 0 1,0 1 0,-1 8-1,3-13-44,0-1 0,1 0 0,-1 0 0,1 0 0,-1 0 0,1 0 0,-1 0-1,1 0 1,0 0 0,-1 0 0,1 0 0,0-1 0,0 1 0,-1 0 0,1 0 0,0-1 0,0 1 0,0 0-1,0-1 1,0 1 0,0-1 0,0 1 0,0-1 0,1 0 0,-1 1 0,0-1 0,0 0 0,0 0 0,0 0 0,0 0-1,1 0 1,-1 0 0,0 0 0,0 0 0,1 0 0,48-3 158,-50 3-160,10-2 16,0 0 0,0 0 0,0-1 0,-1-1 1,1 1-1,-1-2 0,0 1 0,0-1 0,0-1 0,-1 1 0,12-12 0,4-5 174,-2-1 0,25-34 0,-43 53-131,-31 56 95,16-35-190,0-2-206,2 0-1,0 1 0,0 0 1,-6 18-1,14-32 135,0 1 0,0-1-1,0 0 1,0 1 0,1-1 0,-1 1 0,1-1-1,-1 1 1,1-1 0,0 1 0,0-1-1,0 0 1,0 1 0,1-1 0,-1 1 0,1-1-1,-1 1 1,1-1 0,0 0 0,0 1 0,0-1-1,0 0 1,1 0 0,-1 1 0,0-1-1,1 0 1,0-1 0,-1 1 0,1 0 0,0 0-1,0-1 1,0 1 0,0-1 0,0 1 0,0-1-1,0 0 1,3 1 0,12 3-8285</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21.075"/>
    </inkml:context>
    <inkml:brush xml:id="br0">
      <inkml:brushProperty name="width" value="0.025" units="cm"/>
      <inkml:brushProperty name="height" value="0.025" units="cm"/>
    </inkml:brush>
  </inkml:definitions>
  <inkml:trace contextRef="#ctx0" brushRef="#br0">53 146 14286,'0'0'1628,"-4"-10"827,-14-31 321,17 39-2638,0 0 0,1 0 0,-1-1 0,1 1 0,0 0 0,0 0-1,0 0 1,0 0 0,0-1 0,0 1 0,0 0 0,1 0 0,-1 0 0,1 0-1,0 0 1,-1 0 0,1 0 0,0 0 0,0 0 0,0 0 0,1 0 0,-1 1-1,0-1 1,1 0 0,-1 1 0,1-1 0,-1 1 0,1-1 0,0 1 0,0 0-1,0 0 1,2-2 0,5-1 75,0-1-1,0 2 0,0-1 1,1 1-1,10-2 1,-9 2-40,1 1 0,0 1 0,-1 0 0,1 0 0,0 1 0,11 2 0,-21-2-157,1 0-1,-1 1 0,0-1 1,0 1-1,0-1 0,0 1 0,0 0 1,-1 0-1,1 0 0,0 0 1,0 0-1,0 0 0,-1 0 0,1 1 1,-1-1-1,1 1 0,1 1 1,-2-1-17,-1 0 1,1 0-1,-1 0 1,1 0 0,-1 0-1,0 0 1,1 0 0,-1 0-1,0 0 1,0 0-1,-1 0 1,1 0 0,0 0-1,-1 0 1,1 0-1,-1 0 1,1 0 0,-1 0-1,0 0 1,0-1 0,-2 4-1,-6 9 279,-1-1 0,0 0 0,-1 0 0,0-1 0,-1-1 0,0 0 0,-1 0-1,-18 10 1,17-12-126,1 1-1,0 1 1,0 0 0,1 0-1,1 1 1,-1 1-1,2 0 1,-12 18-1,21-30-161,0 1-1,1-1 0,-1 1 1,0-1-1,1 1 0,-1-1 1,0 1-1,1-1 1,0 1-1,-1-1 0,1 1 1,0 0-1,0-1 0,0 1 1,0 0-1,0-1 0,0 1 1,1 0-1,-1-1 1,1 1-1,-1-1 0,1 1 1,-1-1-1,1 1 0,0-1 1,0 1-1,-1-1 0,1 1 1,0-1-1,1 0 1,-1 0-1,0 0 0,0 1 1,0-1-1,1 0 0,-1 0 1,0-1-1,1 1 0,-1 0 1,1 0-1,-1-1 1,1 1-1,-1-1 0,1 1 1,2-1-1,8 4-625,1-2 0,0 0 0,0 0 0,18-1 0,-26-1 301,92-1-11516,-46-8-795</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21.405"/>
    </inkml:context>
    <inkml:brush xml:id="br0">
      <inkml:brushProperty name="width" value="0.025" units="cm"/>
      <inkml:brushProperty name="height" value="0.025" units="cm"/>
    </inkml:brush>
  </inkml:definitions>
  <inkml:trace contextRef="#ctx0" brushRef="#br0">206 32 18834,'0'0'3454,"-9"-5"-262,9 5-3181,-3-3 140,0 1 1,-1 0-1,1 0 1,0 1 0,-1-1-1,1 1 1,0-1-1,-1 1 1,0 0 0,1 0-1,-1 1 1,0-1 0,1 1-1,-1 0 1,0 0-1,0 0 1,1 0 0,-1 1-1,0-1 1,1 1 0,-1 0-1,0 0 1,1 1-1,-1-1 1,1 1 0,0-1-1,0 1 1,-1 0-1,-2 3 1,-2 2-67,0 0 0,1 1 0,0 0 1,0 1-1,1 0 0,0 0 0,0 0 0,1 0 0,0 1 0,1 0 0,0 0 1,0 1-1,1-1 0,1 1 0,0-1 0,0 1 0,0 19 0,2-27-83,0 0 0,1 0 0,-1 0 0,1 0 0,0 0 0,0 0 0,0-1 0,0 1 0,0 0 0,1-1 0,-1 1 0,1-1 0,-1 1 0,1-1 0,0 0 0,0 1 0,0-1-1,5 3 1,-2-1 6,0-1 1,1 0-1,-1 0 0,1-1 0,0 0 0,0 0 0,0 0 0,12 2 0,-9-3 7,1 0 0,0 0 0,0-1 0,0 0-1,0 0 1,0-1 0,-1-1 0,1 0 0,0 0 0,-1-1 0,16-6-1,-18 5 16,-2 0-1,1 0 1,0-1-1,-1 1 0,0-1 1,0 0-1,0-1 0,-1 1 1,0-1-1,0 0 0,0 0 1,-1 0-1,1-1 1,-2 1-1,5-12 0,-3 3 34,-1-1-1,0 1 1,-1-1-1,-1 1 1,0-1-1,-2-16 1,1 30-95,0 0 1,0 0-1,0 0 0,0 0 1,0 0-1,-1-1 0,1 1 0,-1 0 1,1 0-1,-1 0 0,0 0 1,0 0-1,0 0 0,0 1 1,0-1-1,0 0 0,-1 0 0,1 1 1,0-1-1,-1 1 0,1-1 1,-1 1-1,0-1 0,1 1 1,-1 0-1,0 0 0,0 0 1,0 0-1,0 0 0,0 0 0,0 1 1,0-1-1,0 1 0,0-1 1,0 1-1,0 0 0,-1 0 1,1 0-1,-3 0 0,1 1-107,0-1-1,0 1 1,0 0-1,0 1 1,0-1-1,0 1 1,1-1-1,-1 1 1,0 0-1,1 0 1,-1 1 0,1-1-1,0 1 1,0 0-1,0 0 1,0 0-1,0 0 1,1 0-1,-4 5 1,-6 27-9406,11-20 1270</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21.744"/>
    </inkml:context>
    <inkml:brush xml:id="br0">
      <inkml:brushProperty name="width" value="0.025" units="cm"/>
      <inkml:brushProperty name="height" value="0.025" units="cm"/>
    </inkml:brush>
  </inkml:definitions>
  <inkml:trace contextRef="#ctx0" brushRef="#br0">216 0 17457,'0'0'11707,"-1"9"-10581,0-1-1036,0-1 0,-1 1 1,0 0-1,0-1 0,-1 0 0,0 1 0,0-1 0,-1 0 1,0 0-1,-8 10 0,-63 71 966,9-12-627,55-62-2125,8-11 304,0 0 0,0 1 0,1-1 0,-1 1 0,1 0 1,0 0-1,0 0 0,0 0 0,-2 6 0,5-26-9226</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22.131"/>
    </inkml:context>
    <inkml:brush xml:id="br0">
      <inkml:brushProperty name="width" value="0.025" units="cm"/>
      <inkml:brushProperty name="height" value="0.025" units="cm"/>
    </inkml:brush>
  </inkml:definitions>
  <inkml:trace contextRef="#ctx0" brushRef="#br0">188 25 17264,'0'0'2104,"-12"-4"325,1-1-1894,0 2 0,-1-1 0,0 2 0,0-1 0,1 2 0,-14-1 0,22 2-472,-1 0-1,1 0 1,0 0-1,0 0 1,0 0 0,0 1-1,-1 0 1,1 0-1,0 0 1,0 0-1,0 0 1,1 0-1,-1 1 1,0-1-1,0 1 1,1 0 0,-1 0-1,1 0 1,0 0-1,-1 1 1,1-1-1,0 0 1,0 1-1,0 0 1,1-1-1,-1 1 1,1 0 0,-1 0-1,1 0 1,0 0-1,0 0 1,0 0-1,0 4 1,1-4-55,-1-1 0,1 1 0,0-1 0,0 1 0,0-1 0,0 1 1,0-1-1,0 0 0,1 1 0,-1-1 0,1 1 0,0-1 0,0 0 0,0 1 0,0-1 1,0 0-1,0 0 0,1 0 0,-1 0 0,1 0 0,-1 0 0,4 3 0,-1-2 13,1 0-1,-1 0 1,1-1-1,0 1 1,-1-1-1,1 0 1,0 0-1,1-1 0,-1 1 1,7 0-1,0 0 51,0-1-1,0 0 1,0-1-1,0 0 0,0-1 1,0-1-1,0 0 1,0 0-1,14-5 1,-20 3 105,0 1 1,0 0 0,0-1-1,-1 0 1,1-1 0,-1 1-1,0-1 1,7-8 0,-11 11-120,1 0 0,0 0 0,-1 0 0,1 0 1,-1 0-1,0 0 0,0-1 0,0 1 0,0 0 0,0-1 1,0 1-1,0-1 0,-1 1 0,0-1 0,1 1 0,-1-1 1,0 1-1,0-1 0,0 1 0,0-1 0,-1 1 0,1-1 1,-1 1-1,1-1 0,-1 1 0,-1-4 0,-1 4-50,1 0 0,0 0-1,-1 0 1,1 1 0,-1-1-1,0 0 1,0 1-1,0 0 1,1-1 0,-1 1-1,0 0 1,0 1 0,0-1-1,-1 0 1,1 1 0,0 0-1,0 0 1,0 0 0,0 0-1,-6 1 1,1 0-15,1-1 0,-1 2 0,1-1 0,0 1-1,-1 0 1,1 0 0,-13 7 0,14-5-78,1 0 0,0 1 1,0-1-1,0 1 0,0 0 0,1 1 1,-1-1-1,1 1 0,1 0 0,-1 0 0,1 0 1,-4 11-1,5-12-381,0 1-1,1 0 1,0 0 0,0 1-1,0-1 1,0 8 0,2-9-219,-1-1 1,0 1-1,1-1 0,0 1 1,0-1-1,0 1 0,1-1 1,0 0-1,2 5 0,15 18-5490</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22.456"/>
    </inkml:context>
    <inkml:brush xml:id="br0">
      <inkml:brushProperty name="width" value="0.025" units="cm"/>
      <inkml:brushProperty name="height" value="0.025" units="cm"/>
    </inkml:brush>
  </inkml:definitions>
  <inkml:trace contextRef="#ctx0" brushRef="#br0">59 19 12876,'0'0'8985,"-4"11"-6903,-7 12-1255,-20 56 2219,28-71-2661,0 0 1,1 1-1,0-1 0,1 1 1,0-1-1,0 1 0,2 16 1,-1-23-353,1-1-1,0 1 1,0-1 0,-1 1 0,1-1 0,0 1 0,0-1 0,0 0 0,1 0 0,-1 1 0,0-1 0,0 0 0,1 0 0,-1 0 0,1 0 0,-1 0 0,1-1 0,-1 1 0,1 0 0,-1-1-1,1 1 1,0-1 0,-1 0 0,1 1 0,0-1 0,-1 0 0,1 0 0,0 0 0,-1 0 0,1 0 0,2-1 0,4 1 103,0-1-1,-1 1 1,1-2 0,0 1-1,12-5 1,-13 3-136,1-1 0,-1-1 0,0 1 0,0-1 0,0-1 0,-1 1 0,0-1 0,0 0 0,0 0 0,0-1 0,-1 0 0,4-7 0,-6 9 0,1 0 0,-2-1 0,1 1 0,-1 0 0,1-1 0,-1 1 0,-1-1 0,1 0 0,-1 0 0,0 1 0,-1-1 0,1 0 0,-1 0 0,0 0 0,-1 0 0,1 0 0,-1 0 0,-2-6 0,2 9 0,-1 0 0,0 1 0,1-1 0,-1 1 0,0 0 0,0-1 0,-1 1 0,1 0 0,0 0 0,-1 0 0,1 1 0,-1-1 0,1 1 0,-1-1 0,0 1 0,0 0 0,0 0 0,0 0 0,0 0 0,0 1 0,0-1 0,0 1 0,0 0 0,0 0 0,0 0 0,0 0 0,0 0 0,0 0 0,-4 2 0,3-2 0,1 1 0,-1-1 0,1 1 0,-1 0 0,1 0 0,-1 0 0,1 1 0,-1-1 0,1 1 0,0-1 0,0 1 0,0 0 0,0 1 0,0-1 0,0 0 0,1 1 0,-1 0 0,1-1 0,-1 1 0,1 0 0,0 0 0,0 0 0,1 1 0,-3 4 0,3-6-291,1 0 1,-1 1-1,1-1 1,0 0-1,0 0 1,0 0-1,0 1 1,0-1-1,0 0 0,1 0 1,-1 0-1,1 0 1,0 3-1,13 5-7364</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49.300"/>
    </inkml:context>
    <inkml:brush xml:id="br0">
      <inkml:brushProperty name="width" value="0.025" units="cm"/>
      <inkml:brushProperty name="height" value="0.025" units="cm"/>
    </inkml:brush>
  </inkml:definitions>
  <inkml:trace contextRef="#ctx0" brushRef="#br0">195 16 9225,'0'0'13575,"-9"-4"-12294,5 2-1217,0 0 0,-1 0 0,1 1 0,0 0 0,-1 0-1,1 0 1,-1 0 0,1 1 0,-1-1 0,1 1 0,-1 0-1,1 1 1,-1-1 0,1 1 0,-1 0 0,1 0 0,-1 0-1,1 1 1,0-1 0,0 1 0,0 0 0,-4 3 0,-44 32 646,50-35-690,-1 0-1,1 0 1,-1 1-1,1-1 0,0 1 1,0-1-1,0 1 1,0 0-1,1 0 1,-1 0-1,1 0 0,-1 0 1,1 0-1,0 0 1,1 1-1,-2 3 0,2-6-23,1 0 0,-1 0-1,0 1 1,0-1 0,1 0-1,-1 0 1,1 0 0,-1 0-1,1-1 1,-1 1 0,1 0-1,0 0 1,0 0 0,-1 0-1,1-1 1,0 1 0,0 0-1,0 0 1,0-1 0,0 1-1,-1-1 1,1 1 0,0-1-1,0 1 1,1-1 0,-1 0-1,0 0 1,2 1 0,38 5-185,-30-6 82,38 3-406,40 5-127,-82-7 623,-1 0-1,1 1 1,0 0-1,-1 0 1,0 1-1,1-1 1,-1 1-1,0 1 1,-1-1-1,7 5 0,-11-7 27,1 1 0,0-1-1,-1 1 1,0-1 0,1 1-1,-1-1 1,0 1 0,0 0-1,1 0 1,-2 0 0,1-1-1,0 1 1,0 0-1,0 0 1,-1 0 0,1 0-1,-1 0 1,0 1 0,0-1-1,1 0 1,-2 4 0,1-3 83,-1 1 0,-1-1 1,1 1-1,0-1 1,-1 1-1,1-1 0,-1 0 1,0 0-1,0 0 1,-1 0-1,-3 4 0,-5 4 324,-1 0 1,-1 0-1,0-1 0,-19 10 0,18-11-248,-1 0 0,-1-2 0,0 1 0,0-2 0,-32 9 1,48-15-221,-1 0 0,0 0 0,1 0 1,-1 0-1,1 0 0,-1 0 0,1 0 1,-1 0-1,0 0 0,1 0 0,-1 0 1,1-1-1,-1 1 0,1 0 1,-1 0-1,1-1 0,-1 1 0,1 0 1,-1-1-1,1 1 0,-1 0 0,1-1 1,-1 1-1,1 0 0,0-1 0,-1 1 1,1-1-1,0 1 0,-1-1 0,1 1 1,0-1-1,0 1 0,-1-1 0,1 0 1,0 1-1,0-1 0,0 1 0,0-1 1,0 1-1,0-1 0,0 0 0,0 1 1,0-1-1,0 1 0,0-2 1,6-30-3767,13-16-2893</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25.930"/>
    </inkml:context>
    <inkml:brush xml:id="br0">
      <inkml:brushProperty name="width" value="0.025" units="cm"/>
      <inkml:brushProperty name="height" value="0.025" units="cm"/>
    </inkml:brush>
  </inkml:definitions>
  <inkml:trace contextRef="#ctx0" brushRef="#br0">192 320 5445,'4'-4'1100,"-1"0"0,1 0 0,-1 0-1,0-1 1,0 1 0,0-1 0,0 0 0,1-6 0,-3 10-942,-1 0 1,1 0 0,-1 0 0,1 0-1,-1 0 1,0 0 0,1 0-1,-1 0 1,0 0 0,0 0 0,0 0-1,0-1 1,0 1 0,0 0 0,0 0-1,0 0 1,-1 0 0,1 0 0,0 0-1,-1 0 1,1 0 0,-1 0-1,1 0 1,-1 0 0,1 0 0,-1 0-1,0 0 1,1 0 0,-1 1 0,0-1-1,0 0 1,0 0 0,1 1 0,-1-1-1,0 0 1,0 1 0,0-1 0,0 1-1,0-1 1,0 1 0,0 0-1,0-1 1,-1 1 0,1 0 0,-2 0-1,-3-1 14,-1 1-1,0 0 0,1 0 0,-1 1 0,1 0 1,-1 0-1,1 1 0,-1-1 0,1 1 1,0 1-1,0-1 0,0 1 0,0 0 0,0 1 1,0-1-1,1 1 0,0 0 0,0 0 0,0 1 1,-4 5-1,1-2 27,1 0-1,0 1 1,1-1 0,0 2 0,0-1-1,1 1 1,0-1 0,1 1 0,0 1-1,0-1 1,-2 17 0,5-26-179,1 0 1,0 0-1,-1 0 1,1 0-1,0 1 1,0-1-1,0 0 1,0 0-1,0 0 1,0 1 0,0-1-1,0 0 1,1 0-1,-1 0 1,0 0-1,1 0 1,-1 1-1,1-1 1,-1 0-1,1 0 1,-1 0-1,1 0 1,0 0-1,0 0 1,-1-1-1,1 1 1,0 0-1,0 0 1,1 0 0,0 0-4,1 0 0,-1-1 0,0 0 0,1 1 0,-1-1 0,0 0 0,1 0 0,-1 0 0,1-1 0,-1 1 1,0 0-1,0-1 0,5-1 0,7-3 39,0-1-1,0-1 1,21-14 0,0-2-32,-1-2 0,-2-2 1,0-1-1,28-33 0,-46 45 10,0 0 0,-1-2 1,-1 1-1,-1-1 0,0-1 0,-2 0 1,0-1-1,-1 1 0,10-38 0,-18 56 5,1 0-1,-1 0 0,1-1 0,-1 1 0,0 0 1,1 0-1,-1-1 0,0 1 0,0 0 0,0-1 1,0 1-1,0 0 0,-1 0 0,1-1 0,0 1 0,0 0 1,-1 0-1,0-3 0,-13 14 445,-18 36-32,30-41-419,-77 141 421,69-125-384,0 1 0,2 0 0,1 0 0,-9 46-1,16-65-89,-1-1 0,1 1 0,-1-1 0,1 1 0,0 0 0,0-1 0,0 1 0,1-1-1,-1 1 1,1 0 0,-1-1 0,1 1 0,0-1 0,0 0 0,0 1 0,0-1 0,0 0 0,1 1-1,-1-1 1,1 0 0,1 2 0,-1-3-274,1 1-1,-1-1 1,1 0 0,-1 0-1,1 0 1,-1-1-1,1 1 1,0-1 0,-1 1-1,1-1 1,0 0 0,-1 0-1,1 0 1,0 0-1,-1-1 1,1 1 0,0-1-1,-1 1 1,1-1-1,4-2 1,20-13-7877,0-7-7831</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26.258"/>
    </inkml:context>
    <inkml:brush xml:id="br0">
      <inkml:brushProperty name="width" value="0.025" units="cm"/>
      <inkml:brushProperty name="height" value="0.025" units="cm"/>
    </inkml:brush>
  </inkml:definitions>
  <inkml:trace contextRef="#ctx0" brushRef="#br0">30 107 18962,'0'0'10057,"10"6"-9939,-7-4-125,0-1 1,0 1-1,0 0 1,0-1 0,0 0-1,0 1 1,0-1-1,0 0 1,0-1-1,1 1 1,-1 0-1,0-1 1,1 0-1,-1 0 1,0 0-1,1 0 1,-1-1-1,0 1 1,1-1-1,-1 0 1,0 0 0,0 0-1,0 0 1,0 0-1,0-1 1,0 1-1,0-1 1,0 0-1,-1 0 1,1 0-1,0 0 1,2-4-1,-1 3 24,-1-1-1,0 0 0,0 0 1,0 0-1,0 0 0,0-1 1,-1 1-1,0-1 0,0 0 1,0 0-1,0 1 0,-1-1 1,0 0-1,0 0 0,0 0 1,0-10-1,-1 15 22,-1-1 0,1 0 0,0 0 0,0 0 0,-1 1 0,1-1 0,0 0 0,-1 1 1,1-1-1,-1 0 0,1 1 0,0-1 0,-1 0 0,0 1 0,1-1 0,-1 1 0,1-1 0,-1 1 0,0-1 0,1 1 0,-1-1 0,0 1 0,0 0 1,1-1-1,-1 1 0,0 0 0,0 0 0,1-1 0,-1 1 0,0 0 0,0 0 0,0 0 0,1 0 0,-1 0 0,0 0 0,0 0 0,0 1 0,1-1 1,-1 0-1,0 0 0,0 0 0,0 1 0,-3 0 50,0 0 1,0 1 0,0-1-1,1 1 1,-1-1-1,0 1 1,1 0 0,-4 3-1,-7 8 29,2 0 0,0 0 0,0 1 0,1 1 0,-9 16 0,15-23-84,0 0 0,1 0 0,0 0 0,1 0 1,0 1-1,0-1 0,1 1 0,0 0 0,0 0 0,1 0 0,0 0 0,1 9 0,0-17-54,0 0-1,0-1 1,0 1 0,1 0 0,-1-1 0,0 1-1,0 0 1,1-1 0,-1 1 0,0-1-1,1 1 1,-1 0 0,1-1 0,-1 1-1,1-1 1,-1 0 0,1 1 0,-1-1-1,1 1 1,0-1 0,-1 0 0,1 1-1,-1-1 1,1 0 0,0 0 0,-1 0-1,1 1 1,1-1 0,26 0-1618,25-16-3452,-14-10-2596,2-7-4858</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26.630"/>
    </inkml:context>
    <inkml:brush xml:id="br0">
      <inkml:brushProperty name="width" value="0.025" units="cm"/>
      <inkml:brushProperty name="height" value="0.025" units="cm"/>
    </inkml:brush>
  </inkml:definitions>
  <inkml:trace contextRef="#ctx0" brushRef="#br0">191 1 15759,'-13'8'3774,"-6"5"-2781,-63 45 4925,73-51-5245,0 0 0,1 1 0,-1 0 0,2 0 0,-1 1 0,-11 18 0,19-26-671,-1-1 0,1 1 0,0-1 0,-1 0 1,1 1-1,0-1 0,0 1 0,0-1 0,-1 1 0,1-1 0,0 1 0,0-1 1,0 1-1,0-1 0,0 1 0,0 0 0,0-1 0,0 1 0,0-1 1,0 1-1,0-1 0,0 1 0,1-1 0,-1 1 0,0-1 0,0 1 1,0-1-1,1 1 0,-1-1 0,0 0 0,1 1 0,-1-1 0,0 1 1,1-1-1,-1 0 0,1 1 0,-1-1 0,1 1 0,27 3-329,34-12-764,-61 7 1054,13-2-262,0 1 0,0 0 0,0 1 0,25 1-1,-37 0 310,0 0 0,0 0 0,0 0 0,0 0 0,0 1 0,0-1 0,0 1-1,0-1 1,-1 1 0,1 0 0,0-1 0,0 1 0,-1 0 0,1 0-1,0 1 1,-1-1 0,1 0 0,-1 0 0,0 1 0,1-1 0,-1 1-1,0-1 1,0 1 0,0 0 0,0-1 0,0 1 0,0 0 0,-1 0-1,1 0 1,0-1 0,-1 1 0,1 0 0,-1 0 0,0 0 0,0 0-1,0 0 1,0 0 0,0 0 0,0 0 0,0 0 0,-1 0 0,1 0 0,-1 0-1,0 2 1,-2 2 138,1-1 0,-1 1 0,-1-1 1,1 1-1,0-1 0,-1 0 0,0-1 0,-1 1 0,1-1 0,-1 0 0,1 0 0,-1 0 0,0 0 1,-7 3-1,-80 41 828,89-46-960,2-1-37,-39 15 35,14-12-2794,17-8-4026,5-13-6578</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27.031"/>
    </inkml:context>
    <inkml:brush xml:id="br0">
      <inkml:brushProperty name="width" value="0.025" units="cm"/>
      <inkml:brushProperty name="height" value="0.025" units="cm"/>
    </inkml:brush>
  </inkml:definitions>
  <inkml:trace contextRef="#ctx0" brushRef="#br0">108 1 20371,'0'0'1249,"-40"68"641,21-24 801,1 1-1730,5 0-641,1-4-256,8-8 0,2-6-608,2-8-1378,0-11-1570</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27.464"/>
    </inkml:context>
    <inkml:brush xml:id="br0">
      <inkml:brushProperty name="width" value="0.025" units="cm"/>
      <inkml:brushProperty name="height" value="0.025" units="cm"/>
    </inkml:brush>
  </inkml:definitions>
  <inkml:trace contextRef="#ctx0" brushRef="#br0">18 260 11755,'-3'-14'2103,"0"4"-1639,-7-50 2002,9 56-2213,1 0 0,0-1 1,0 1-1,1 0 0,-1 0 0,1-1 0,0 1 0,0 0 0,0 0 0,1 0 0,-1 0 1,1 0-1,0 0 0,3-4 0,3-1 106,1 0-1,-1 1 1,1 0 0,1 1 0,-1 0-1,1 1 1,1 0 0,-1 0-1,1 1 1,0 0 0,0 1 0,19-4-1,-1 1 213,1 2-1,-1 1 1,56-1-1,-69 5-431,0 0 0,-1 2 0,1 0 0,0 0 1,20 7-1,-31-8-136,-1 0 0,0 1 0,0-1 0,-1 1 0,1 0 0,0 0 0,0 0 0,-1 1 0,0-1 0,1 1 0,-1 0 0,0-1 0,0 2 0,0-1 0,-1 0 0,1 1 0,-1-1 0,0 1 0,0-1 0,0 1 0,0 0 0,-1 0 0,1 0 0,-1 0 0,1 5 0,-3-5 56,1-1 0,0 1 0,-1 0 0,0-1 0,0 1 0,0-1 0,0 0 0,0 1-1,-1-1 1,1 0 0,-1 0 0,0 0 0,0 0 0,0 0 0,-1 0 0,1-1 0,-1 1 0,1-1 0,-1 1 0,0-1 0,0 0 0,0 0 0,0 0 0,-6 2 0,-10 6 581,-1-1 1,-36 11-1,50-17-576,-81 18 782,73-18-861,16-4-191,17-1 13,0 0 1,-1 1-1,1 1 1,0 0-1,23 5 1,-36-4 156,0 0 0,-1 0 0,1 1 0,-1 0 0,1 0 0,-1 1 0,0-1 0,0 1 0,7 5 0,-10-6 12,1 1 1,-1-1 0,0 0-1,0 0 1,0 1 0,-1-1-1,1 1 1,0 0-1,-1 0 1,0-1 0,0 1-1,0 0 1,0 0 0,0 0-1,-1 0 1,1 0-1,-1 0 1,1 6 0,-2-4 54,0-1 1,0 1 0,0-1 0,0 0 0,-1 0 0,0 1 0,0-1-1,0 0 1,0 0 0,-1-1 0,1 1 0,-1 0 0,0-1-1,0 0 1,0 1 0,-1-1 0,1-1 0,-1 1 0,-5 3 0,-10 7 398,-1-2 0,-30 14 1,47-23-390,-15 6-18,1 0 0,-1-1 0,0-1 0,-1 0 0,1-1 0,-1-2 0,0 0 0,0-1 0,-30 0 0,47-2-41,1 0 1,0 0-1,0 0 1,0 0-1,-1-1 1,1 1-1,0 0 0,0-1 1,0 1-1,0-1 1,0 1-1,0-1 0,0 1 1,0-1-1,0 0 1,0 0-1,0 1 0,0-1 1,0 0-1,1 0 1,-1 0-1,0 0 1,1 0-1,-1 0 0,0 0 1,1 0-1,0 0 1,-1 0-1,1-1 0,-1 1 1,1 0-1,0 0 1,0 0-1,0 0 1,0-1-1,0 1 0,0 0 1,0 0-1,0-3 1,1 1-167,0 0 1,0 0-1,0 0 1,0 0-1,0 0 1,0 0-1,1 0 1,-1 0-1,1 0 1,0 1-1,0-1 1,0 1-1,5-5 1,57-37-11839,-23 18-743</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27.806"/>
    </inkml:context>
    <inkml:brush xml:id="br0">
      <inkml:brushProperty name="width" value="0.025" units="cm"/>
      <inkml:brushProperty name="height" value="0.025" units="cm"/>
    </inkml:brush>
  </inkml:definitions>
  <inkml:trace contextRef="#ctx0" brushRef="#br0">142 1 23446,'0'0'5894,"-64"77"-4677,44-41-801,0 5-256,4-2-128,2 1-32,8-4-160,5-5-1313,1-8-1602,1-8-1633,13-13-1763,5-2-8519</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28.167"/>
    </inkml:context>
    <inkml:brush xml:id="br0">
      <inkml:brushProperty name="width" value="0.025" units="cm"/>
      <inkml:brushProperty name="height" value="0.025" units="cm"/>
    </inkml:brush>
  </inkml:definitions>
  <inkml:trace contextRef="#ctx0" brushRef="#br0">131 1 13004,'0'0'8520,"-40"52"-6950,19-18 1441,0 6-385,4 5-1537,3 1-672,4 3-289,5-3-96,2-2 0,3-8-256,0-4-705,0-7-545,5-7-864,-4-10-737</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28.526"/>
    </inkml:context>
    <inkml:brush xml:id="br0">
      <inkml:brushProperty name="width" value="0.025" units="cm"/>
      <inkml:brushProperty name="height" value="0.025" units="cm"/>
    </inkml:brush>
  </inkml:definitions>
  <inkml:trace contextRef="#ctx0" brushRef="#br0">3 159 18289,'0'0'6908,"0"-10"-3737,-1 4-2844,1 4-245,-1 0 1,1-1-1,0 1 0,0 0 1,0 0-1,0-1 1,0 1-1,0 0 1,1-1-1,-1 1 1,1 0-1,0 0 1,-1 0-1,1 0 1,0-1-1,0 1 0,0 0 1,1 1-1,-1-1 1,0 0-1,1 0 1,-1 0-1,1 1 1,0-1-1,-1 1 1,1-1-1,0 1 1,0 0-1,0 0 0,4-2 1,32-13 50,1 1 1,1 3-1,0 1 1,0 2-1,1 1 1,0 3-1,0 1 1,74 3-1,-110 1-126,0 1 1,-1 0-1,1 0 0,-1 1 1,1-1-1,-1 1 0,1 0 1,-1 0-1,0 1 0,0-1 0,0 1 1,0 0-1,0 0 0,-1 0 1,1 0-1,-1 1 0,0-1 1,0 1-1,0 0 0,4 7 1,-6-7-2,1-1 0,0 1 0,-1-1 0,0 1 1,0 0-1,0 0 0,0 0 0,-1-1 0,1 1 1,-1 0-1,0 0 0,0 0 0,0 0 0,-1 0 1,1 0-1,-1 0 0,0-1 0,0 1 1,-1 0-1,1-1 0,-1 1 0,1-1 0,-1 1 1,0-1-1,-5 6 0,-2 1-6,-1-1 0,0 0 0,-1 0 0,0-1 0,0 0 0,-1-1 0,0 0 0,0-1 0,-18 6 0,12-5 0,0-1 0,-1-1 0,1-1 0,-1-1 0,0 0 0,-22 0 0,40-3-8,0 0-1,0 1 1,0-1-1,0 0 1,0 0-1,1 0 1,-1 0-1,0 0 1,0 0-1,0 0 1,0 0-1,0 0 1,0 0-1,0-1 1,0 1-1,1 0 1,-1 0-1,0-1 1,0 1 0,0-1-1,0 1 1,1-1-1,-1 1 1,0-1-1,1 1 1,-1-1-1,0 0 1,1 0-1,-1 1 1,1-1-1,-1 0 1,1 0-1,-1 1 1,1-1-1,-1 0 1,1 0 0,0 0-1,0 0 1,-1 0-1,1 1 1,0-1-1,0-2 1,1 0-222,0 0 1,0 1-1,0-1 1,0 0-1,1 0 1,-1 1 0,1-1-1,0 1 1,0 0-1,0-1 1,0 1-1,3-3 1,20-16-6898</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30.281"/>
    </inkml:context>
    <inkml:brush xml:id="br0">
      <inkml:brushProperty name="width" value="0.025" units="cm"/>
      <inkml:brushProperty name="height" value="0.025" units="cm"/>
    </inkml:brush>
  </inkml:definitions>
  <inkml:trace contextRef="#ctx0" brushRef="#br0">174 135 11755,'5'-8'1376,"-1"0"0,0-1 0,0 0 0,-1 0-1,0 0 1,0 0 0,-1 0 0,0 0 0,-1-1 0,1-17-1,-2 27-1333,0-1-1,0 0 0,-1 0 0,1 0 0,0 0 1,0 1-1,0-1 0,-1 0 0,1 0 0,0 0 1,-1 1-1,1-1 0,-1 0 0,1 1 0,-1-1 0,1 0 1,-1 1-1,1-1 0,-1 0 0,1 1 0,-1-1 1,0 1-1,0-1 0,1 1 0,-1-1 0,0 1 1,0 0-1,0-1 0,-28 3 282,22 0-312,1 1-1,-1 0 1,1 0-1,0 0 0,0 0 1,-8 7-1,-25 33 65,38-41-71,-1 0-1,0 1 1,1-1-1,0 0 1,-1 0-1,1 1 1,0-1 0,0 0-1,1 1 1,-1-1-1,0 1 1,1 0-1,-1-1 1,1 1-1,0-1 1,0 1 0,0 0-1,0-1 1,0 1-1,1 3 1,2-4-2,1 1 0,-1-1 1,0 1-1,1-1 1,-1 0-1,1 0 0,0-1 1,0 1-1,0-1 0,-1 0 1,1 0-1,0 0 1,0 0-1,6 0 0,7 2 0,-5 0-23,-1 1 0,1 0 0,-1 0 0,1 2 0,19 11 1,-29-16 26,-1 0 0,1 1 0,-1-1 0,1 0 0,-1 0 0,0 1 1,1-1-1,-1 1 0,0-1 0,0 1 0,0-1 0,0 1 1,-1 0-1,1-1 0,0 1 0,-1 0 0,1 0 0,-1-1 1,1 4-1,-2-3 46,1 1 0,-1-1-1,0 0 1,1 0 0,-1 0 0,0 1 0,-1-1 0,1 0 0,0 0 0,-1 0 0,1-1 0,-1 1-1,1 0 1,-1 0 0,0-1 0,0 1 0,1-1 0,-1 0 0,-5 3 0,-4 2 152,0 1 0,-1-2 1,0 1-1,0-2 0,-1 0 0,1 0 1,-1-1-1,0 0 0,0-1 1,0-1-1,0 0 0,0-1 0,0 0 1,-16-3-1,28 3-211,1 0-1,-1 0 1,1 0-1,-1 0 1,1-1-1,-1 1 1,1 0-1,-1 0 1,1 0-1,-1-1 1,1 1-1,-1 0 1,1 0-1,-1-1 1,1 1-1,0 0 1,-1-1-1,1 1 1,-1-1-1,1 1 1,0-1-1,0 1 1,-1 0-1,1-1 1,0 1-1,0-1 1,-1 1-1,1-1 1,0 1-1,0-1 1,0 1-1,0-1 1,0 0-1,0 1 1,0-1-1,12-19-722,25-10-1639,1 9-4947,58-22 0,-50 25-1685</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30.656"/>
    </inkml:context>
    <inkml:brush xml:id="br0">
      <inkml:brushProperty name="width" value="0.025" units="cm"/>
      <inkml:brushProperty name="height" value="0.025" units="cm"/>
    </inkml:brush>
  </inkml:definitions>
  <inkml:trace contextRef="#ctx0" brushRef="#br0">46 33 14638,'0'0'8632,"-5"9"-5456,2-4-2835,-3 4 215,1 0 0,0 1 0,1-1 0,0 1 0,1-1-1,0 1 1,0 1 0,-2 16 0,5-27-547,0 1 0,1-1 0,-1 1 0,0 0-1,0-1 1,0 1 0,0-1 0,0 1 0,0-1 0,1 1 0,-1-1 0,0 1-1,0-1 1,1 1 0,-1-1 0,0 1 0,1-1 0,-1 1 0,1-1 0,-1 0-1,0 1 1,1-1 0,-1 0 0,1 1 0,-1-1 0,1 0 0,-1 0 0,1 1-1,-1-1 1,1 0 0,1 0 0,23-1 97,24-17-5,-22 2-100,35-30 0,-44 31-32,0 1 0,1 1-1,1 0 1,25-11-1,-44 24 30,0-1-1,0 1 1,0-1-1,-1 1 1,1 0-1,0-1 0,0 1 1,0 0-1,0 0 1,0 0-1,0-1 0,0 1 1,0 0-1,0 0 1,0 1-1,0-1 1,0 0-1,-1 0 0,1 0 1,0 1-1,0-1 1,0 0-1,0 1 0,0-1 1,0 1-1,-1-1 1,1 1-1,0-1 1,0 1-1,0 1 0,1 0 20,-1 0-1,0 0 0,0 0 0,-1 0 0,1 1 1,0-1-1,-1 0 0,1 1 0,-1-1 0,0 1 0,0-1 1,0 3-1,-1 8 105,0 0 0,-1 0-1,-6 21 1,8-34-121,-2 8 6,-1 0-1,1 0 0,1 0 1,-1 16-1,2-23-5,0-1 0,0 0 0,0 1 0,1-1 0,-1 1 0,0-1 0,1 0 0,-1 0 0,0 1 0,0-1 0,1 0 0,-1 1 0,0-1 0,1 0 0,-1 0 0,1 0 0,-1 0 0,0 1 0,1-1 0,-1 0 0,1 0 0,-1 0 0,0 0 0,1 0 0,-1 0 0,1 0 0,-1 0 0,1 0 0,-1 0 0,0 0 0,1 0 0,-1 0 0,1 0 0,-1-1 0,0 1 0,1 0 0,-1 0 0,1 0 0,-1-1 0,0 1 0,1 0 0,-1 0 0,0-1 0,1 1 0,-1-1 0,21-10 0,15-20 0,31-22 0,-62 50 0,0 0 0,0 0 0,1 0 0,-1 0 0,1 1 0,0 0 0,0 0 0,0 1 0,0 0 0,0 0 0,6 0 0,-11 1-5,-1 0 0,1 0 0,0 0 0,-1 0-1,1 0 1,-1 0 0,1 1 0,0-1 0,-1 0 0,1 0 0,-1 1 0,1-1 0,-1 0-1,1 1 1,-1-1 0,1 1 0,-1-1 0,1 1 0,-1-1 0,0 1 0,1-1-1,-1 1 1,0-1 0,1 1 0,-1-1 0,0 1 0,0 0 0,1-1 0,-1 2 0,2 26-433,-14 24-1154,11-49 859,-8 13-1599,0-10-6401</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50.095"/>
    </inkml:context>
    <inkml:brush xml:id="br0">
      <inkml:brushProperty name="width" value="0.025" units="cm"/>
      <inkml:brushProperty name="height" value="0.025" units="cm"/>
    </inkml:brush>
  </inkml:definitions>
  <inkml:trace contextRef="#ctx0" brushRef="#br0">159 232 19122,'-8'13'1196,"7"-13"-1195,-30 48 2276,-45 92 1,68-124-1986,2 0 0,0 0 0,0 1 0,2 0 0,0 0 1,1 0-1,0 0 0,2 0 0,0 1 0,1-1 0,3 24 0,-3-38-287,0-1 0,1 0 0,-1 0 1,1 0-1,0 0 0,-1 1 0,1-1 0,0 0 1,0 0-1,1-1 0,-1 1 0,0 0 0,1 0 0,-1 0 1,1-1-1,-1 1 0,1-1 0,0 1 0,0-1 1,-1 0-1,1 0 0,0 0 0,0 0 0,0 0 0,1 0 1,-1 0-1,0-1 0,0 1 0,0-1 0,0 1 1,1-1-1,-1 0 0,0 0 0,0 0 0,1 0 0,-1-1 1,4 0-1,1 0 12,0-1 0,0 0 0,0 0 0,0-1 0,0 0 0,0 0 0,-1 0 0,1-1 0,-1 0 0,8-6 0,-5 2-106,0 0 0,-1 0 1,0-1-1,0 0 0,-1 0 0,0-1 0,-1 0 0,0 0 0,-1-1 0,0 1 1,0-1-1,-1 0 0,0-1 0,-1 1 0,-1-1 0,0 1 0,0-1 0,-1 0 0,-1-19 1,0 31 97,0 0 0,0 0 0,0 0 0,0 0 0,0 0 0,-1 0 0,1 0 1,0 0-1,0 1 0,0-1 0,0 0 0,0 0 0,0 0 0,-1 0 0,1 0 1,0 0-1,0 0 0,0 0 0,0 0 0,0 0 0,-1 0 0,1 0 1,0 0-1,0 0 0,0 0 0,0 0 0,0 0 0,0 0 0,-1-1 0,1 1 1,0 0-1,0 0 0,0 0 0,0 0 0,0 0 0,0 0 0,0 0 0,-1 0 1,1 0-1,0 0 0,0-1 0,0 1 0,0 0 0,0 0 0,0 0 1,0 0-1,0 0 0,0 0 0,0-1 0,0 1 0,0 0 0,0 0 0,0 0 1,-6 13 4,6-9 0,0-1 1,0 1 0,1-1 0,-1 1-1,1 0 1,0-1 0,0 1-1,0-1 1,0 0 0,0 1-1,1-1 1,0 0 0,0 0 0,0 0-1,0 0 1,0 0 0,0 0-1,1 0 1,-1-1 0,1 1-1,0-1 1,0 0 0,0 0 0,0 0-1,0 0 1,0 0 0,0-1-1,1 0 1,-1 1 0,1-1 0,-1 0-1,1-1 1,-1 1 0,1-1-1,-1 1 1,5-1 0,-1 1 12,1-1 0,-1 0 1,0 0-1,1-1 0,-1 0 1,0 0-1,0 0 0,0-1 1,0 0-1,0-1 0,0 1 0,0-1 1,-1-1-1,1 1 0,-1-1 1,0 0-1,9-8 0,-12 9-13,1-1 0,-1 1 0,0-1 0,-1 0 0,1 0 0,-1 0-1,0 0 1,0 0 0,3-8 0,-5 12-15,0-1-1,0 1 1,0 0-1,0 0 1,0-1-1,0 1 1,0 0-1,0-1 1,0 1 0,0 0-1,-1 0 1,1-1-1,0 1 1,0 0-1,0 0 1,0-1-1,0 1 1,-1 0-1,1 0 1,0-1 0,0 1-1,-1 0 1,1 0-1,0 0 1,0 0-1,0-1 1,-1 1-1,1 0 1,0 0-1,-1 0 1,1 0 0,0 0-1,0 0 1,-1 0-1,1 0 1,0 0-1,-1 0 1,1 0-1,0 0 1,0 0-1,-1 0 1,1 0 0,0 0-1,-1 0 1,1 0-1,0 0 1,0 0-1,-1 0 1,1 0-1,0 1 1,-1-1-1,1 0 1,0 0 0,0 0-1,0 1 1,-1-1-1,1 0 1,0 0-1,0 0 1,0 1-1,-1-1 1,1 0-1,0 0-2,-5 5-6,0 0 1,0 0-1,1 0 0,0 1 0,0-1 0,0 1 1,1 0-1,-1 0 0,1 1 0,1-1 1,-1 0-1,-1 8 0,1-2 68,0 0-1,1 0 1,0 0 0,1 0-1,0 25 1,1-36-50,0 1 0,1 0 1,-1 0-1,0-1 0,1 1 0,0 0 1,-1 0-1,1-1 0,0 1 0,0-1 1,-1 1-1,1-1 0,1 1 0,-1-1 1,0 0-1,0 1 0,0-1 0,1 0 0,-1 0 1,0 0-1,1 0 0,-1 0 0,1 0 1,0 0-1,-1 0 0,1-1 0,0 1 1,-1-1-1,1 1 0,0-1 0,0 0 1,-1 0-1,1 1 0,0-1 0,0 0 1,-1-1-1,1 1 0,0 0 0,0 0 1,2-1-1,3-1 14,0 1-1,1-1 1,-1 0 0,0 0 0,0-1-1,-1 0 1,1-1 0,9-5 0,6-8-1120,-2-1 0,0-1-1,-1-1 1,-1 0 0,0-1 0,-2-1 0,-1-1 0,-1 0 0,0-1 0,13-35 0,-14 24-534,-1 0-1,-1-1 1,-3 0 0,-1-1-1,-1 0 1,0-74 0,-5 110 1966,-1-1 1,0 0-1,0 0 1,1 1-1,-1-1 1,-1 0-1,1 0 1,0 0-1,0 1 1,-1-1-1,1 0 1,-1 1-1,1-1 1,-1 0-1,0 1 1,1-1-1,-1 1 0,0-1 1,0 1-1,0-1 1,-1 1-1,1 0 1,0-1-1,0 1 1,-1 0-1,-1-1 1,2 2-90,0-1 1,0 1-1,0 0 1,0 0-1,-1 1 1,1-1-1,0 0 1,0 0-1,0 0 0,0 1 1,0-1-1,0 1 1,0-1-1,0 1 1,0-1-1,0 1 1,0-1-1,1 1 1,-3 1-1,-13 17 138,4-1 20,1 0-1,1 1 1,1 0 0,0 0 0,1 1 0,2 0 0,0 1-1,1 0 1,1-1 0,1 1 0,0 1 0,2 29 0,1-48-393,0 0 1,0 0-1,0 0 1,1 0-1,0 0 1,-1 0-1,1 0 1,0 0-1,0 0 1,1 0 0,-1-1-1,1 1 1,-1 0-1,1-1 1,0 1-1,0-1 1,0 0-1,0 1 1,0-1-1,0 0 1,1 0-1,-1 0 1,1-1-1,0 1 1,-1-1-1,1 1 1,0-1 0,0 0-1,0 0 1,0 0-1,0-1 1,5 2-1,8-1 59,1 0-1,-1-1 0,0-1 1,1-1-1,17-3 0,8 0-62,-41 5 62,0 1 0,0-1 0,0 1 0,1-1 0,-1 1 0,0 0 0,0 0 0,0-1 0,0 1 0,0 0 0,0 0 1,0 0-1,-1 0 0,1 0 0,0 1 0,0-1 0,-1 0 0,1 0 0,-1 0 0,1 1 0,-1-1 0,1 0 0,-1 0 0,0 1 0,0-1 0,0 0 0,1 1 0,-1-1 0,-1 0 0,1 1 0,0-1 0,0 3 0,-3 47 1718,-11 61-900,14-111-939,0 0 0,0-1 0,0 1 1,0 0-1,0 0 0,0 0 0,0-1 0,1 1 1,-1 0-1,0 0 0,0 0 0,1-1 0,-1 1 1,0 0-1,1-1 0,-1 1 0,0 0 0,1-1 0,-1 1 1,1 0-1,0-1 0,-1 1 0,1-1 0,-1 1 1,1-1-1,0 1 0,-1-1 0,1 1 0,0-1 1,0 0-1,-1 1 0,1-1 0,0 0 0,0 0 1,-1 0-1,1 0 0,0 1 0,0-1 0,0 0 1,-1 0-1,1 0 0,0-1 0,0 1 0,0 0 1,-1 0-1,1 0 0,0-1 0,0 1 0,-1 0 1,1-1-1,0 1 0,1-1 0,2-1-1136,0 0 0,0 0 0,0 0 0,0-1 0,0 0-1,0 1 1,-1-1 0,5-5 0,13-22-12301</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30.996"/>
    </inkml:context>
    <inkml:brush xml:id="br0">
      <inkml:brushProperty name="width" value="0.025" units="cm"/>
      <inkml:brushProperty name="height" value="0.025" units="cm"/>
    </inkml:brush>
  </inkml:definitions>
  <inkml:trace contextRef="#ctx0" brushRef="#br0">0 0 14189,'0'0'6374,"60"23"-6374,-35-6-1441,2 1-2723,5 2-3011</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31.337"/>
    </inkml:context>
    <inkml:brush xml:id="br0">
      <inkml:brushProperty name="width" value="0.025" units="cm"/>
      <inkml:brushProperty name="height" value="0.025" units="cm"/>
    </inkml:brush>
  </inkml:definitions>
  <inkml:trace contextRef="#ctx0" brushRef="#br0">118 166 11883,'0'0'12305,"-9"6"-10484,-3 2-1216,0 1 0,1 0 1,0 0-1,-18 23 0,26-28-466,-1 0 0,1 0 0,0 0 0,0 0-1,0 1 1,1 0 0,0-1 0,0 1 0,0 0-1,0 0 1,1 0 0,0 0 0,0 0 0,0 1-1,0-1 1,1 0 0,0 0 0,0 1 0,2 8-1,-1-13-131,0 1-1,0-1 1,1 1-1,-1-1 1,0 1-1,1-1 1,-1 0-1,1 0 1,-1 0-1,1 0 1,0 0 0,-1 0-1,1-1 1,0 1-1,0 0 1,-1-1-1,1 1 1,0-1-1,0 0 1,0 1-1,0-1 1,0 0-1,0 0 1,0-1-1,-1 1 1,1 0-1,0 0 1,0-1-1,2 0 1,5-1 22,0 1 0,1-2 1,-1 1-1,16-7 0,-10 0 2,-1-1-1,1 0 0,-1-1 1,-1 0-1,0-1 1,-1 0-1,0-1 1,-1-1-1,0 0 1,9-16-1,-9 13 1,-1-1 0,-1 0 0,-1 0 0,0-1 0,-2 0 0,0-1 0,-1 1 0,4-30 0,-9 49-31,0 0 0,0 0 0,0 0 0,0 0 0,0 0 0,0 1 0,0-1 0,0 0 0,-1 0 0,1 0 0,0 0 0,0 0 0,0 0 0,0 0 0,0 0 0,0 0 0,0 0 0,0 0 0,0 0 0,0 0 0,0 0 0,0 0 0,0 0 0,-1 0 0,1 0 0,0 0 0,0 0 0,0 0 0,0 0 0,0 0 0,0 0 0,0 0 0,0 0 0,0 0 0,0 0 0,0 0 0,-1 0 0,1 0 0,0 0 0,0 0 0,0 0 0,0 0 0,0 0 0,0 0 0,0 0 0,0 0 0,0 0 0,0-1 0,0 1 0,0 0 0,0 0 0,0 0 0,0 0 0,0 0 0,0 0 0,-10 13 0,-7 18 0,6-9-161,1 1 1,1 0-1,1 1 0,-7 34 1,14-52 49,1-1 1,-1 1 0,1 0 0,0-1 0,0 1-1,1 0 1,0-1 0,0 1 0,0 0-1,0-1 1,4 7 0,-4-9-1,1 0 0,0 0 0,0 0 0,0 0 0,1 0 0,-1 0 0,1-1 0,-1 0 0,1 1 0,0-1 0,0 0 0,0 0 0,0 0 0,0-1 0,1 1 0,-1-1 0,0 0 0,1 0 1,5 1-1,27 3-6498</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31.978"/>
    </inkml:context>
    <inkml:brush xml:id="br0">
      <inkml:brushProperty name="width" value="0.025" units="cm"/>
      <inkml:brushProperty name="height" value="0.025" units="cm"/>
    </inkml:brush>
  </inkml:definitions>
  <inkml:trace contextRef="#ctx0" brushRef="#br0">236 29 11499,'0'0'13191,"-4"8"-11114,-24 37-697,-2-1 1,-37 43 0,-39 55-884,106-142-497,0 0 1,0 0-1,1 0 1,-1 0-1,0 0 1,0 0 0,0 0-1,1 0 1,-1 0-1,0 0 1,0 0-1,0 0 1,0 0-1,1 0 1,-1 0 0,0 1-1,0-1 1,0 0-1,0 0 1,0 0-1,1 0 1,-1 0-1,0 0 1,0 0 0,0 1-1,0-1 1,0 0-1,0 0 1,0 0-1,1 0 1,-1 1-1,0-1 1,0 0-1,0 0 1,0 0 0,0 0-1,0 1 1,0-1-1,0 0 1,0 0-1,0 0 1,0 0-1,0 1 1,0-1 0,0 0-1,0 0 1,0 0-1,0 1 1,0-1-1,0 0 1,-1 0-1,1 0 1,0 0 0,0 0-1,0 1 1,0-1-1,0 0 1,-1 0-1,14-6 0,5-7-247,-1-1 0,0-2 0,-1 1 1,25-34-1,48-82-1182,-20 28 1358,-68 102 76,-1 0 0,1 0-1,-1 0 1,0 1-1,1-1 1,0 0 0,-1 0-1,1 0 1,-1 1-1,1-1 1,0 0 0,0 1-1,-1-1 1,1 1-1,0-1 1,0 1 0,0-1-1,0 1 1,-1-1-1,1 1 1,0 0 0,1-1-1,-1 19 189,-16 34 90,-25 33-172,28-64 121,2 0 0,0 1 0,1 0 0,1 0 0,1 1 1,1 0-1,1 0 0,-4 41 0,9-60-225,0 0-92,-1-6-75,-7-17 83,0 6 79,0-2 0,1 1 0,1-1 0,0 0 0,1 0 1,1-1-1,0 1 0,1-1 0,-2-32 0,5 48 14,1-1 0,-1 1 0,0-1 0,1 0 0,-1 1 0,0-1 0,1 1 0,-1-1 1,1 1-1,-1-1 0,0 1 0,1 0 0,0-1 0,-1 1 0,1 0 0,-1-1 0,1 1 0,-1 0 0,1-1 0,0 1 0,-1 0 0,1 0 0,-1 0 0,1 0 0,0 0 0,-1 0 0,1 0 0,0 0 0,-1 0 0,1 0 0,0 0 0,-1 0 0,1 0 0,-1 0 0,1 0 0,0 1 1,-1-1-1,1 0 0,-1 0 0,1 1 0,-1-1 0,1 1 0,0 0 0,38 15 30,-32-12-24,7 2-216,1-1-1,-1 0 1,1-2-1,22 5 1,31-6-5112,-67-3 5160,0 1 0,1-1 0,-1 0 0,0 1 0,1-1 0,-1 0 0,0 0 0,0 0 0,0 0 0,0 0 0,0 0 0,0 0 0,0 0 0,1-2 0,-1 3 32,-1 0 0,0-1 0,1 1 0,-1 0 0,0-1 0,0 1 0,1 0 0,-1 0 0,0-1 0,0 1 0,1-1 1,-1 1-1,0 0 0,0-1 0,0 1 0,0 0 0,1-1 0,-1 1 0,0-1 0,0 1 0,0 0 0,0-1 0,0 1 1,0-1-1,0 1 0,0-1 0,0 1 0,-1 0 0,1-1 0,0 1 0,0-1 0,0 1 0,0 0 0,0-1 0,-1 1 1,1 0-1,0-1 0,0 1 0,-1 0 0,1-1 0,0 1 0,0 0 0,-1-1 0,1 1 0,0 0 0,-1 0 0,1 0 1,-1-1-1,-8-1-4798</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32.430"/>
    </inkml:context>
    <inkml:brush xml:id="br0">
      <inkml:brushProperty name="width" value="0.025" units="cm"/>
      <inkml:brushProperty name="height" value="0.025" units="cm"/>
    </inkml:brush>
  </inkml:definitions>
  <inkml:trace contextRef="#ctx0" brushRef="#br0">102 60 12107,'0'0'4928,"4"-10"-2446,1-2-1718,13-26 2972,-28 81-298,-35 45-1809,33-68-1103,1 0 0,1 0 0,1 1 0,1 0 1,0 0-1,-8 44 0,16-64-526,0 0 0,0 0 0,0 0 0,1 0 0,-1-1 0,0 1 0,0 0 0,1 0 0,-1 0 0,1 0 0,-1 0 0,1 0 0,-1 0 0,1 0 0,-1-1 0,1 1 0,0 0 0,-1 0 0,1-1 0,0 1 0,0 0 0,-1-1 0,1 1 0,0-1 0,0 1 0,0-1 0,0 0 0,0 1 0,0-1 0,0 0 0,0 0 0,0 1 0,0-1 0,0 0 0,0 0 0,0 0 0,0 0 0,0 0 0,0 0 0,0-1 0,0 1 0,0 0 0,0 0 0,-1-1 0,2 0 0,50-13 0,21-27-96,-59 32 57,1 0 0,0 0 0,1 2 0,0 0 0,0 0 1,29-6-1,-45 13 36,0 0 0,0 0 0,1 0 1,-1 0-1,0 0 0,1 0 1,-1 0-1,0 0 0,1 0 0,-1 0 1,0 0-1,0 0 0,1 0 1,-1 0-1,0 0 0,1 0 0,-1 0 1,0 0-1,0 0 0,1 0 0,-1 1 1,0-1-1,1 0 0,-1 0 1,0 0-1,0 1 0,0-1 0,1 0 1,-1 0-1,0 0 0,0 1 1,0-1-1,0 0 0,1 1 0,-1-1 1,0 0-1,0 0 0,0 1 0,0-1 1,0 0-1,0 1 0,0-1 1,0 0-1,0 1 0,-5 18-2,-17 17 143,10-23-103,-1 0-1,-1-1 1,0 0-1,-1-1 1,-23 14-1,27-19-19,1-1 0,-1 0 0,1 0 1,-2-1-1,1-1 0,0 0 0,-1 0 0,1-1 0,-20 1 0,31-3-37,-1 0 1,0 0-1,0 0 0,0 0 0,0 0 1,0 0-1,0 0 0,0 0 0,0 0 1,1 0-1,-1-1 0,0 1 0,0 0 1,0 0-1,0-1 0,1 1 0,-1-1 1,0 1-1,0-1 0,1 1 0,-1-1 1,0 1-1,1-1 0,-1 0 0,0 1 1,1-1-1,-1 0 0,1 0 0,-1 1 1,1-1-1,0 0 0,-1 0 0,1 0 1,0 1-1,-1-1 0,1 0 0,0 0 1,0 0-1,0 0 0,0 0 1,0 0-1,0 0 0,0 0 0,0 1 1,0-1-1,0 0 0,1-1 0,0-2-245,0 1 0,0 0 0,0 0 0,1 0 0,-1 0-1,1 0 1,0 0 0,0 1 0,0-1 0,0 1 0,5-5 0,39-25-12567,-17 15 609</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32.786"/>
    </inkml:context>
    <inkml:brush xml:id="br0">
      <inkml:brushProperty name="width" value="0.025" units="cm"/>
      <inkml:brushProperty name="height" value="0.025" units="cm"/>
    </inkml:brush>
  </inkml:definitions>
  <inkml:trace contextRef="#ctx0" brushRef="#br0">177 18 13485,'0'0'17547,"-10"-4"-17013,7 2-514,-1 0 0,0 0 0,1 1 0,-1-1 0,0 1 0,0 0 0,0 0 0,0 0 1,0 1-1,0 0 0,0 0 0,-1 0 0,1 0 0,0 0 0,0 1 0,0-1 0,0 1 0,0 0 0,0 1 0,1-1 0,-1 1 0,0 0 1,1-1-1,-6 5 0,5-4-15,-33 23 16,35-24-21,0 0-1,0 1 1,1-1 0,-1 1-1,0-1 1,1 1 0,-1 0-1,1-1 1,0 1 0,-1 0 0,1 0-1,0 0 1,0 0 0,0 0-1,-1 4 1,6-5-56,-1 0 1,0 0-1,1-1 0,-1 1 0,0-1 1,1 0-1,-1 0 0,1 0 0,2-1 1,0 1-157,46-2-1637,-37 1 1213,1-1 0,0 2 0,0 0-1,0 1 1,-1 1 0,1 0 0,0 1-1,22 7 1,-37-9 703,0-1 1,0 1-1,0-1 1,0 1-1,1-1 0,-1 1 1,0-1-1,0 1 0,0 0 1,0 0-1,-1 0 1,1-1-1,0 1 0,0 0 1,0 0-1,-1 0 0,1 0 1,0 0-1,-1 0 0,1 1 1,-1-1-1,0 0 1,1 0-1,-1 0 0,0 0 1,1 1-1,-1 0 0,-1 0 99,1 0-1,-1 0 0,0 0 0,1 0 0,-1 0 1,0 0-1,0 0 0,0-1 0,-1 1 0,1 0 1,0-1-1,-1 1 0,1-1 0,-3 2 0,-6 6 716,-1-1-1,0-1 0,-20 10 0,20-11-754,0-1 1,0-1-1,-1 0 0,1 0 1,-1-1-1,0-1 0,0 0 1,-20 1-1,32-3-170,0 0-1,-1 0 1,1 0-1,-1 0 1,1-1 0,0 1-1,-1 0 1,1 0 0,0 0-1,-1 0 1,1 0-1,0 0 1,-1-1 0,1 1-1,0 0 1,-1 0 0,1 0-1,0-1 1,0 1-1,-1 0 1,1-1 0,0 1-1,0 0 1,0-1-1,-1 1 1,1 0 0,0-1-1,0 1 1,0 0 0,0-1-1,0 1 1,-1 0-1,1-1 1,0 1 0,0 0-1,0-1 1,0 1 0,0-1-1,0 1 1,0 0-1,0-1 1,1 1 0,-1 0-1,0-1 1,0 1-1,0 0 1,0-1 0,0 1-1,1 0 1,-1-1 0,0 1-1,0 0 1,0-1-1,1 1 1,-1 0 0,0 0-1,1-1 1,-1 1 0,15-20-5858,3 3-1497</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33.845"/>
    </inkml:context>
    <inkml:brush xml:id="br0">
      <inkml:brushProperty name="width" value="0.025" units="cm"/>
      <inkml:brushProperty name="height" value="0.025" units="cm"/>
    </inkml:brush>
  </inkml:definitions>
  <inkml:trace contextRef="#ctx0" brushRef="#br0">96 219 18193,'0'0'6897,"-10"7"-5466,3-3-1253,1 0-1,0 0 1,0 1 0,1-1 0,0 1-1,-1 0 1,2 1 0,-1-1-1,0 1 1,1 0 0,0 0-1,1 1 1,-1-1 0,1 1-1,1 0 1,-1 0 0,1 0 0,0 0-1,1 0 1,-2 8 0,3-14-176,0 0 1,0 0 0,0 0 0,0 1 0,1-1 0,-1 0-1,0 0 1,0 0 0,1 0 0,-1 0 0,0 0-1,1 0 1,-1 0 0,1 0 0,-1 0 0,1 0 0,0 0-1,0 0 1,-1 0 0,1 0 0,0-1 0,0 1-1,0 0 1,0-1 0,-1 1 0,1 0 0,0-1 0,0 1-1,2-1 1,0 1 2,0 0 1,0-1-1,0 1 0,1-1 1,-1 0-1,0 0 0,0-1 1,0 1-1,1-1 0,3-1 0,3 0-3,0-1 0,0-1 0,-1 0 0,0-1 0,17-10 0,-9 1-26,0-1 0,-2-1-1,0 0 1,-1-1 0,0 0-1,-2-1 1,0-1 0,-1 0-1,0-1 1,-2 0 0,-1 0-1,0-1 1,-1 0-1,-2 0 1,4-25 0,-8 45 44,-1 0 0,0-1 0,0 1 0,0 0 1,0 0-1,0 0 0,0 0 0,0 0 0,0 0 1,0 0-1,0-1 0,-1 1 0,1 0 0,0 0 1,-1 0-1,1 0 0,-1 0 0,1 0 0,-1 0 0,0 0 1,1 1-1,-1-1 0,0 0 0,-1-1 0,1 2 5,0 0-1,0-1 0,0 1 0,0 0 0,-1 0 0,1 0 0,0 0 1,0 0-1,0 0 0,0 0 0,-1 0 0,1 1 0,0-1 0,0 0 1,0 1-1,0-1 0,0 1 0,-2 0 0,-5 4 70,0 0-1,1 0 1,0 0-1,-10 10 0,-46 54 643,58-63-678,0 1 0,1-1 1,0 1-1,0 1 0,0-1 1,1 0-1,0 1 0,1 0 1,-3 11-1,5-18-58,0 0 0,0 0 0,0 0 0,0 0 0,0 0 0,0 0 0,0 0 0,0 0 0,0 0 0,1 0 0,-1 0 0,0-1 0,1 1 0,-1 0 0,1 0 0,-1 0 0,1 0 0,-1 0 0,1-1 0,-1 1 0,1 0 0,0 0 0,0-1 0,-1 1 0,1 0 0,1 0 0,30 8 0,41-13 0,-69 4 0,25-4 0,-16 1 0,1 2 0,0 0 0,15 0 0,-28 1 0,0 1 0,0-1 0,0 1 0,0-1 0,0 1 0,-1-1 0,1 1 0,0-1 0,0 1 0,0 0 0,0-1 0,-1 1 0,1 0 0,0 0 0,-1 0 0,1 0 0,-1-1 0,1 1 0,-1 0 0,1 0 0,-1 0 0,0 0 0,1 0 0,-1 0 0,0 0 0,0 0 0,0 1 0,0-1 0,0 0 0,0 0 0,0 0 0,0 0 0,0 0 0,0 0 0,-1 0 0,1 0 0,-1 1 0,-11 42 0,2-21 0,5-13 0,1-1 0,1 1 0,-1 0 0,-2 15 0,6-25 0,0 0 0,0 1 0,1-1 0,-1 0 0,0 0 0,0 0 0,1 0 0,-1 0 0,0 0 0,0 0 0,0 0 0,1 0 0,-1 0 0,0 0 0,0 0 0,1 0 0,-1 0 0,0 0 0,0 0 0,1 0 0,-1 0 0,0 0 0,0 0 0,0 0 0,1 0 0,-1 0 0,0 0 0,0 0 0,0-1 0,1 1 0,-1 0 0,0 0 0,0 0 0,0 0 0,0-1 0,1 1 0,-1 0 0,0 0 0,0 0 0,0-1 0,0 1 0,0 0 0,0 0 0,0 0 0,0-1 0,1 1 0,-1 0 0,0 0 0,0-1 0,0 1 0,0 0 0,10-13 0,-5 0 0,-1 0 0,0-1 0,-1 1 0,0-1 0,-1 0 0,-1 0 0,-1 0 0,-1-23 0,1 14 0,0 22 0,0 1 0,0 0 0,0-1 0,0 1 0,0-1 0,0 1 0,0 0 0,0-1 0,0 1 0,0-1 0,0 1 0,1 0 0,-1-1 0,0 1 0,0 0 0,0-1 0,0 1 0,1 0 0,-1-1 0,0 1 0,0 0 0,1-1 0,-1 1 0,0 0 0,1 0 0,-1-1 0,0 1 0,1 0 0,-1 0 0,0 0 0,1 0 0,-1-1 0,0 1 0,1 0 0,-1 0 0,0 0 0,1 0 0,-1 0 0,1 0 0,-1 0 0,0 0 0,1 0 0,-1 0 0,1 0 0,-1 0 0,0 0 0,1 0 0,-1 1 0,0-1 0,1 0 0,-1 0 0,0 0 0,1 0 0,-1 1 0,0-1 0,1 0 0,-1 0 0,0 1 0,1-1 0,-1 0 0,0 1 0,0-1 0,0 0 0,1 1 0,26 23 0,-21-19 0,-1-1 0,1 0 0,0 0 0,0-1 0,1 0 0,-1-1 0,0 1 0,1-1 0,0-1 0,-1 1 0,1-1 0,0 0 0,0 0 0,0-1 0,0 0 0,0 0 0,0-1 0,12-2 0,-14 2 0,0 0 0,0-1 0,0 1 0,-1-1 0,1 0 0,0 0 0,-1 0 0,1-1 0,-1 0 0,0 0 0,0 0 0,0 0 0,0 0 0,-1-1 0,1 0 0,-1 0 0,0 0 0,0 0 0,0 0 0,-1 0 0,1-1 0,-1 1 0,0-1 0,2-9 0,-3 13 0,-1 0 0,0 0 0,1 0 0,-1-1 0,0 1 0,0 0 0,0 0 0,1 0 0,-1-1 0,0 1 0,-1 0 0,1 0 0,0 0 0,0 0 0,0-1 0,-1 1 0,1 0 0,-1 0 0,1 0 0,-1 0 0,1 0 0,-1 0 0,0 0 0,-1-2 0,1 3 0,0-1 0,0 1 0,-1-1 0,1 1 0,0 0 0,0 0 0,-1 0 0,1-1 0,0 1 0,-1 0 0,1 1 0,0-1 0,-1 0 0,1 0 0,0 0 0,0 1 0,-1-1 0,-1 2 0,-3 0 0,-1 1 0,1 1 0,-1-1 0,1 1 0,0 0 0,1 1 0,-6 4 0,5-3 0,1-1 0,0 1 0,1 0 0,-1 0 0,1 1 0,1-1 0,-1 1 0,1 0 0,0 0 0,0 0 0,1 0 0,0 0 0,1 1 0,-1-1 0,1 1 0,0 13 0,1-20 0,1 1 0,-1-1 0,0 1 0,1-1 0,-1 1 0,1-1 0,-1 0 0,1 1 0,-1-1 0,1 0 0,0 1 0,0-1 0,0 0 0,0 0 0,0 0 0,0 0 0,0 0 0,0 0 0,0 0 0,1 0 0,-1 0 0,2 0 0,0 1 0,1 0 0,0-1 0,0 1 0,1-1 0,-1-1 0,0 1 0,9 0 0,-3-1 0,0 0 0,0 0 0,0-1 0,0-1 0,0 0 0,12-4 0,1-6 0,0-1 0,-1-2 0,-1 0 0,0-1 0,-1-1 0,28-30 0,-62 67 0,-25 41 0,37-56 0,0-1 0,0 1 0,1-1 0,-1 1 0,1-1 0,0 1 0,0 0 0,0 0 0,1 0 0,0 0 0,0 0 0,1 6 0,-1-10-66,1 0-1,-1 0 1,1 0-1,-1 0 1,1-1-1,-1 1 1,1 0-1,0 0 1,-1 0-1,1-1 1,0 1 0,0 0-1,0-1 1,0 1-1,-1-1 1,1 1-1,0-1 1,0 1-1,0-1 1,0 0-1,0 0 1,0 1 0,0-1-1,0 0 1,0 0-1,0 0 1,0 0-1,0 0 1,0 0-1,0 0 1,0 0-1,0 0 1,2-1 0,1 0-541,-1 1 1,0-1 0,0 0-1,1 0 1,-1 0 0,0 0-1,0-1 1,0 1 0,5-4-1,10-16-8206</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34.189"/>
    </inkml:context>
    <inkml:brush xml:id="br0">
      <inkml:brushProperty name="width" value="0.025" units="cm"/>
      <inkml:brushProperty name="height" value="0.025" units="cm"/>
    </inkml:brush>
  </inkml:definitions>
  <inkml:trace contextRef="#ctx0" brushRef="#br0">0 49 21236,'0'0'10954,"3"-48"-19730</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34.697"/>
    </inkml:context>
    <inkml:brush xml:id="br0">
      <inkml:brushProperty name="width" value="0.025" units="cm"/>
      <inkml:brushProperty name="height" value="0.025" units="cm"/>
    </inkml:brush>
  </inkml:definitions>
  <inkml:trace contextRef="#ctx0" brushRef="#br0">136 81 10730,'4'-9'1911,"-1"3"-1520,-1 1 38,0 0-1,0 0 1,0 0-1,0 1 1,1-1-1,0 1 1,0 0-1,0-1 1,0 1-1,1 1 1,-1-1-1,1 0 1,7-4-1,-11 8-344,1 0 1,-1 0-1,1 0 0,0-1 0,-1 1 0,1 0 0,-1 0 0,1 0 0,-1 0 1,1 0-1,-1 0 0,1 0 0,-1 0 0,1 1 0,-1-1 0,1 0 0,-1 0 1,1 0-1,-1 0 0,1 1 0,-1-1 0,1 0 0,-1 1 0,1-1 0,-1 0 1,1 1-1,-1-1 0,0 0 0,1 1 0,-1-1 0,0 1 0,1-1 1,-1 1-1,0-1 0,0 1 0,1-1 0,-1 1 0,0-1 0,0 1 0,0-1 1,0 1-1,0 0 0,2 27 1732,-2-23-1468,-2 21 306,-1 0 0,-2 1 0,-1-2 0,0 1 1,-2-1-1,-1 0 0,-2 0 0,-14 27 0,-29 76 644,54-127-1290,-1-1 0,1 1 0,0-1-1,-1 1 1,1 0 0,0-1 0,-1 1-1,1-1 1,0 1 0,0 0 0,0-1-1,0 1 1,0 0 0,0-1 0,0 1 0,0 0-1,0-1 1,0 1 0,0-1 0,0 1-1,0 0 1,0-1 0,0 1 0,1 0-1,-1-1 1,0 1 0,1-1 0,-1 1 0,0-1-1,1 1 1,-1 0 0,1-1 0,-1 0-1,0 1 1,1-1 0,-1 1 0,1-1-1,0 1 1,-1-1 0,1 0 0,-1 0 0,1 1-1,0-1 1,-1 0 0,1 0 0,-1 0-1,1 1 1,0-1 0,-1 0 0,1 0-1,0 0 1,-1 0 0,1 0 0,0 0-1,-1 0 1,1-1 0,0 1 0,-1 0 0,1 0-1,-1 0 1,1-1 0,0 1 0,-1 0-1,1-1 1,-1 1 0,1-1 0,51-22 64,-45 19-35,26-15-22,-20 11-32,-1 1 0,1 0 0,1 1 0,-1 0 0,1 1 0,0 0-1,0 1 1,22-3 0,-59 25-89,-2-8 144,1 0 1,-1-1-1,-1-2 0,0-1 1,0-1-1,0-1 1,0-1-1,-1-1 1,-52-4-1,80 2-42,-1 0 0,1 0 0,-1-1-1,0 1 1,1 0 0,-1 0 0,1-1 0,-1 1 0,0 0 0,1-1 0,-1 1-1,0 0 1,0-1 0,1 1 0,-1 0 0,0-1 0,0 1 0,1-1-1,-1 1 1,0 0 0,0-1 0,0 1 0,0-1 0,0 1 0,0-1 0,0 1-1,0-1 1,0 1 0,0-1 0,0 1 0,0 0 0,0-1 0,0 1-1,0-1 1,0 1 0,0-1 0,-1 1 0,1 0 0,0-1 0,0 1 0,0-1-1,-1 1 1,1 0 0,0-1 0,-1 1 0,1 0 0,0-1 0,-1 1-1,1 0 1,0-1 0,-1 1 0,1 0 0,-1 0 0,1 0 0,0-1 0,-1 1-1,1 0 1,-1 0 0,1 0 0,-1 0 0,0 0 0,18-4-1594,-1 1 0,1 0 1,0 1-1,0 1 0,30 3 0,-16-2-1531,20 0-3534</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35.774"/>
    </inkml:context>
    <inkml:brush xml:id="br0">
      <inkml:brushProperty name="width" value="0.025" units="cm"/>
      <inkml:brushProperty name="height" value="0.025" units="cm"/>
    </inkml:brush>
  </inkml:definitions>
  <inkml:trace contextRef="#ctx0" brushRef="#br0">130 165 18514,'0'0'1046,"-10"0"1068,6-1-1877,0 1 1,0 0 0,-1 1-1,1-1 1,0 1-1,0-1 1,0 1 0,0 1-1,0-1 1,1 0 0,-1 1-1,0 0 1,-4 3-1,3-2-19,0 1-1,1 0 0,-1 1 1,1-1-1,0 1 0,1 0 1,-1 0-1,1 0 1,0 0-1,-4 10 0,5-11-166,0-1 1,1 1-1,-1 0 0,1 0 0,0 0 0,0 0 1,0 0-1,0 0 0,1 0 0,0 0 0,-1 0 1,2 0-1,-1 0 0,1 5 0,0-7-45,0-1 1,0 1-1,0 0 0,1-1 0,-1 1 1,0-1-1,1 1 0,-1-1 0,1 0 0,-1 0 1,1 0-1,0 0 0,-1 0 0,1 0 1,0 0-1,0 0 0,0-1 0,0 1 0,0 0 1,-1-1-1,1 0 0,0 0 0,0 1 1,0-1-1,0 0 0,0-1 0,0 1 0,0 0 1,0 0-1,2-1 0,4 0 10,0-1 0,-1 0 0,1 0 1,0 0-1,-1-1 0,0 0 0,1 0 0,-1-1 0,-1 0 0,12-7 0,4-7 68,33-34 0,-14 13 644,-41 39-717,0 0-1,0 0 1,0-1-1,0 1 1,0 0-1,0 0 0,1 0 1,-1 0-1,0 0 1,0 0-1,0 0 1,0 0-1,0 0 1,1 0-1,-1 0 1,0 0-1,0 0 1,0 0-1,0 0 1,1 0-1,-1 0 0,0 0 1,0 0-1,0 0 1,0 0-1,0 0 1,1 0-1,-1 0 1,0 1-1,0-1 1,0 0-1,0 0 1,0 0-1,0 0 1,0 0-1,1 0 1,-1 0-1,0 0 0,0 1 1,0-1-1,0 0 1,0 0-1,0 0 1,0 0-1,0 0 1,0 1-1,0-1 1,0 0-1,0 0 1,0 0-1,0 0 1,0 0-1,0 1 0,0-1 1,0 0-1,0 0 1,0 0-1,0 0 1,0 0-1,0 1 1,0-1-1,0 0 1,0 0-1,-1 21 355,-6 21-76,6-39-247,0 1 1,0 0-1,0-1 0,1 1 0,-1 0 0,1 0 1,0 0-1,0 4 0,1-7-22,-1 0 0,0 0 0,1 0 0,-1 0 0,1 0 0,-1 0 1,1 0-1,-1 0 0,1-1 0,-1 1 0,1 0 0,0 0 0,0-1 0,-1 1 0,1 0 0,0-1 0,0 1 0,0-1 0,0 1 0,0-1 1,0 1-1,0-1 0,0 0 0,0 1 0,0-1 0,0 0 0,0 0 0,0 0 0,0 0 0,0 0 0,0 0 0,0 0 0,1 0 0,17-2-12,-1-2-1,1 0 0,-1 0 0,0-2 0,0 0 1,0-2-1,-1 0 0,18-11 0,27-10-1032,-42 19 470,-14 7 266,0 0 0,0 0 0,1 1 0,-1 0 0,1 0 0,0 0 0,-1 1 0,9-1 1,-15 4 284,1 1 0,-1-1 0,0 0 1,0 1-1,-1-1 0,1 0 1,0 1-1,-1-1 0,1 0 1,-1 0-1,0 0 0,-1 4 0,1-6 13,1 1-1,0-1 1,0 0-1,-1 0 1,1 0-1,0 1 1,0-1-1,0 0 1,-1 0-1,1 1 1,0-1-1,0 0 1,0 0-1,0 1 1,0-1-1,-1 0 1,1 0-1,0 1 1,0-1-1,0 0 1,0 1-1,0-1 1,0 0-1,0 0 1,0 1-1,0-1 1,0 0-1,0 1 1,0-1-1,0 0 1,1 1-1,-1-1 1,0 0-1,0 0 1,0 1-1,0-1 1,0 0-1,1 0 1,-1 1-1,0-1 1,0 0-1,0 0 1,1 1-1,15-6 179,26-19-132,-37 22-62,2-3-162,-1 1-1,1 0 1,0 1 0,0 0-1,1 0 1,-1 1-1,1 0 1,-1 0 0,1 0-1,8 0 1,-15 3 136,0 0 0,0-1-1,0 1 1,-1 0 0,1 0 0,0-1 0,0 1 0,-1 0-1,1 0 1,0 0 0,-1 0 0,1 0 0,-1 0-1,1 0 1,-1 0 0,1 0 0,-1 1 0,0-1 0,0 0-1,0 0 1,1 0 0,-1 0 0,0 0 0,0 1 0,-1-1-1,1 0 1,0 2 0,-3 37 268,-4-9 288,-1 0 0,-1-1 0,-1 0 1,-2-1-1,-2 0 0,-16 27 0,23-44-413,0-1-1,-1 0 1,-1 0-1,0-1 1,-12 11 0,17-17-100,0-1 1,-1 1-1,0-1 1,1 1 0,-1-1-1,-1-1 1,1 1 0,0-1-1,-1 0 1,1 0-1,-1 0 1,1-1 0,-1 0-1,-7 1 1,12-2-10,1 0 1,0 0-1,-1 0 1,1 0-1,0 0 0,0 0 1,-1 0-1,1 0 1,0 0-1,-1 0 0,1-1 1,0 1-1,0 0 1,-1 0-1,1 0 1,0 0-1,0 0 0,-1 0 1,1-1-1,0 1 1,0 0-1,-1 0 1,1 0-1,0-1 0,0 1 1,0 0-1,0 0 1,-1-1-1,1 1 0,0 0 1,0 0-1,0-1 1,0 1-1,0 0 1,0-1-1,0 1 0,0 0 1,0-1-1,0 1 1,0 0-1,0 0 1,0-1-1,6-17-83,17-14-383,131-110-2592,-7 8 1849,-133 119 1197,79-87 231,-85 91-120,1 0 0,-1 0 0,-1-1 0,0-1 0,-1 1 0,-1-1 0,7-20 0,-12 34-63,-1-1 1,1 1 0,-1-1 0,1 1 0,-1-1 0,1 0-1,-1 1 1,0-1 0,1 0 0,-1 0 0,1 1-1,-1-1 1,0 0 0,1 0 0,-1 0 0,1 0 0,-1 0-1,0 1 1,1-1 0,-1 0 0,0-1 0,1 1-1,-1 0 1,0 0 0,1 0 0,-1 0 0,1 0 0,-1-1-1,0 1 1,1 0 0,-1 0 0,1-1 0,-1 1-1,1-1 1,-1 1 0,1 0 0,-1-1 0,1 1 0,-1-1-1,1 1 1,0-1 0,-1 1 0,1-1 0,0 1-1,-1-1 1,1 0 0,0 1 0,0-1 0,-1 1 0,1-1-1,0 0 1,0 1 0,0-1 0,0 0 0,0 1-1,0-1 1,0 0 0,0 1 0,0-1 0,0 1 0,0-1-1,1 0 1,-1 1 0,0-1 0,0 0 0,1 1-1,-1-1 1,0 1 0,1-2 0,-42 31 801,34-21-631,0 0 0,0 0 1,1 0-1,0 1 1,-8 18-1,12-25-169,1 1 0,0 0 0,0 0 0,0-1 0,1 1 0,-1 0 0,1 0 0,0 0 0,-1 0 0,1 0 0,1 4 0,-1-6-35,1 1-1,-1-1 0,1 0 1,-1 0-1,1 1 0,0-1 0,-1 0 1,1 0-1,0 0 0,0 0 1,0 0-1,0 0 0,0 0 0,0 0 1,0 0-1,0 0 0,0 0 1,0-1-1,0 1 0,1-1 1,-1 1-1,0-1 0,1 1 0,-1-1 1,2 1-1,5 1 11,1-1 0,-1 0 0,1 0 0,-1-1 0,1 0 0,-1 0 0,1-1 0,-1 0 0,14-4-1,2-2 15,43-21-1,-50 20-11,0 1-1,0 0 1,1 1 0,0 1 0,20-3-1,-37 8-9,0 0-1,-1 0 1,1 0 0,0 0-1,0 0 1,0 0-1,-1 0 1,1 0-1,0 0 1,0 0 0,-1 0-1,1 1 1,0-1-1,0 0 1,-1 1-1,1-1 1,0 0 0,-1 1-1,1-1 1,0 1-1,-1-1 1,1 1-1,-1 0 1,1-1 0,-1 1-1,1-1 1,-1 1-1,1 0 1,-1-1-1,0 1 1,1 0 0,-1 0-1,0-1 1,0 1-1,1 0 1,-1 0-1,0-1 1,0 1 0,0 0-1,0 0 1,0 0-1,0-1 1,0 1-1,0 0 1,0 0 0,-1-1-1,1 2 1,-14 52 355,5-22-237,9-31-124,0 0 0,0 0 0,0 0 0,0 0 0,0 0 0,0 0 0,0 0 0,0 0 0,1 0 0,-1 0 0,0 0 0,1 0 0,-1 0 0,1 0 0,-1 0 0,1 0 0,-1 0 0,1 0 0,0-1 0,-1 1 0,1 0 0,0 0 0,0-1 0,0 1 0,-1 0 0,1-1 0,0 1 0,0-1 0,2 1 0,1 0 0,0 0 0,0 0 0,0 0 0,0-1 0,0 1 0,-1-1 0,1 0 0,7-1 0,3-2 0,1 1 0,0-2 0,24-8 0,35-23 0,-52 23 0,1 1 0,0 1 0,1 1 0,43-10 0,-67 18 0,0 1 0,1 0 0,-1 0 0,1 0 0,-1 0 0,1 0 0,-1 0 0,0 0 0,1 0 0,-1 0 0,1 0 0,-1 0 0,1 0 0,-1 0 0,1 0 0,-1 0 0,0 0 0,1 1 0,-1-1 0,1 0 0,-1 0 0,0 0 0,1 1 0,-1-1 0,0 0 0,1 0 0,-1 1 0,0-1 0,1 0 0,-1 1 0,0-1 0,0 0 0,1 1 0,-1-1 0,0 1 0,-3 17 0,-16 16 0,12-24-56,0 0 0,0 0 0,1 1 0,0 0 0,1 0 0,0 1 0,1 0 0,0-1 0,1 1-1,0 0 1,-1 15 0,7-16-5095,15-9-7827</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3:28.851"/>
    </inkml:context>
    <inkml:brush xml:id="br0">
      <inkml:brushProperty name="width" value="0.025" units="cm"/>
      <inkml:brushProperty name="height" value="0.025" units="cm"/>
    </inkml:brush>
  </inkml:definitions>
  <inkml:trace contextRef="#ctx0" brushRef="#br0">1315 59 10122,'-44'-14'-5,"-1"1"0,-1 3 0,0 2 0,-1 1 0,1 3 0,-1 1 0,0 3 0,0 2 0,0 2 0,1 1 0,0 3 0,0 2 0,1 2 0,-60 23 0,62-16 119,0 0 1,2 3 0,1 2-1,0 1 1,2 2 0,-51 46-1,68-52-137,0 1-1,2 0 0,0 2 0,1 0 1,2 1-1,0 1 0,2 0 1,1 1-1,1 1 0,1 0 0,-8 34 1,9-17-161,2 1 0,1 0 0,3 0 0,2 1 0,2 0 0,1-1 1,3 0-1,10 49 0,-8-71 239,2-1 0,0 0 0,1 0 0,1 0 0,1-1 0,1-1 0,1 0 0,0 0 1,2-2-1,1 0 0,0 0 0,1-2 0,1 0 0,1-1 0,0 0 0,1-2 0,0 0 0,2-2 1,-1 0-1,1-1 0,1-2 0,0 0 0,0-1 0,26 4 0,1-1 262,0-2 0,1-3 0,0-1 0,0-3 0,0-2 0,56-8 0,-41-1-94,-1-3 1,0-3 0,-1-3-1,77-32 1,-52 11-111,-2-5-1,-3-3 1,-1-3 0,-2-5 0,-3-2 0,110-106 0,-128 105-76,-3-3 0,67-93 0,-105 129-92,-2-2 1,0 0 0,-2-1-1,-2 0 1,0-1 0,-2-1-1,-1 0 1,-1 0 0,7-44-1,-15 66 28,-1-1 0,1 1 0,-1-1 0,-1 1 1,0 0-1,0-1 0,0 1 0,-1 0 0,0 0 0,-1 0 0,0 0 0,0 0 0,-1 1 0,0-1 0,0 1 0,0 0 0,-1 0 0,0 1 0,-9-9 0,4 6-66,0 1 0,-1 0 0,0 0 0,-1 2 0,1-1 0,-1 1 0,0 1 0,-1 0 0,1 1 0,-1 0 0,-23-3 0,-14 1-693,0 1 0,0 3 0,-82 7 0,-37 16-2631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50.625"/>
    </inkml:context>
    <inkml:brush xml:id="br0">
      <inkml:brushProperty name="width" value="0.025" units="cm"/>
      <inkml:brushProperty name="height" value="0.025" units="cm"/>
    </inkml:brush>
  </inkml:definitions>
  <inkml:trace contextRef="#ctx0" brushRef="#br0">1 76 15855,'0'0'6700,"0"8"-4661,-1-5-1825,1-1-1,0 1 1,0 0-1,0 0 1,1-1-1,-1 1 1,1 0 0,0-1-1,-1 1 1,1 0-1,0-1 1,2 3-1,-1-3-80,-1 0-1,1-1 0,0 0 0,0 1 0,0-1 0,0 0 0,0 0 0,0 0 0,0 0 0,1 0 1,-1-1-1,0 1 0,0-1 0,1 1 0,-1-1 0,0 0 0,1 0 0,-1 0 0,4 0 0,4-1-84,-1-1-1,1 1 1,-1-1-1,0-1 1,0 0-1,0 0 1,0-1-1,0 0 1,-1 0-1,10-7 0,-14 8-134,1 0 1,-1 1-1,0-2 0,0 1 0,0 0 0,0-1 0,0 0 0,-1 0 0,0 0 0,0 0 0,0 0 0,0-1 0,-1 1 0,1-1 0,-1 0 0,0 0 0,-1 0 0,1 0 0,1-10 0,-3 15 65,-1-1-1,1 1 1,0-1-1,0 1 0,0 0 1,-1-1-1,1 1 1,0-1-1,0 1 1,-1 0-1,1-1 0,0 1 1,-1 0-1,1 0 1,-1-1-1,1 1 1,0 0-1,-1 0 1,1-1-1,-1 1 0,1 0 1,-1 0-1,1 0 1,0 0-1,-1 0 1,1 0-1,-1 0 0,1 0 1,-1 0-1,1 0 1,-1 0-1,1 0 1,-1 0-1,1 0 1,0 0-1,-1 0 0,1 0 1,-1 1-1,1-1 1,-1 0-1,1 0 1,-1 1-1,-21 9-411,14-4 444,1 0 0,0 1 0,0 0-1,0 1 1,1 0 0,1 0 0,-10 17 0,12-21 67,0 1 1,1 0 0,0-1 0,0 1 0,0 0-1,1 0 1,0 0 0,0 0 0,0 0 0,0 0-1,1 0 1,0 0 0,0 1 0,0-1 0,1 0-1,0 0 1,1 6 0,-1-9-54,1 0 1,0 0-1,0 0 1,0 0-1,0 0 1,0 0-1,0 0 1,1-1-1,-1 1 1,0-1-1,1 0 1,-1 0-1,1 0 1,0 0-1,-1 0 0,1 0 1,0-1-1,-1 1 1,1-1-1,0 0 1,0 0-1,3 0 1,66-4 191,-51 0-598,-1-1 1,1-1-1,-1-1 0,0 0 0,30-17 0,-10 1 815,58-43 0,-108 73 170,-28 23 1901,36-28-2435,1-1-1,0 0 0,-1 1 1,1-1-1,0 1 0,-1 0 1,1-1-1,0 1 1,0 0-1,1 0 0,-1 0 1,0-1-1,0 1 0,1 0 1,-1 0-1,1 0 1,0 0-1,0 0 0,0 0 1,0 2-1,1-3-68,0 0 0,0 0 0,0 0 0,0-1 0,0 1 0,1-1 0,-1 1 0,0-1 0,0 1 0,1-1 0,-1 0 0,0 1 0,0-1 0,1 0 0,-1 0 0,0 0 0,1 0 0,-1 0 0,3-1 0,29-2 0,-10-1-434,1-2 0,-1-1 0,0-1 0,27-13 0,-29 11 1,1 1 0,1 1 0,0 1 0,33-6 0,-56 13 462,0 0-1,1 0 0,-1 0 1,1 0-1,-1 0 0,1 0 1,-1 0-1,1 0 0,-1 0 1,0 1-1,1-1 0,-1 0 1,1 0-1,-1 0 0,0 1 1,1-1-1,-1 0 0,1 0 1,-1 1-1,0-1 0,1 0 1,-1 1-1,0-1 0,0 0 1,1 1-1,-1-1 0,0 0 1,0 1-1,1-1 0,-1 1 1,0-1-1,0 1 0,2 22 531,-10 31-159,6-43-367,1-2-120,-4 17-4080</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43.304"/>
    </inkml:context>
    <inkml:brush xml:id="br0">
      <inkml:brushProperty name="width" value="0.025" units="cm"/>
      <inkml:brushProperty name="height" value="0.025" units="cm"/>
    </inkml:brush>
  </inkml:definitions>
  <inkml:trace contextRef="#ctx0" brushRef="#br0">1 172 5509,'0'0'17457,"74"-2"-15151,-31-11-737,4-8-416,3 2-480,-1-2-513,-5 0-128,-6 2-192,-9 5-577,-11 1-864,-14 3-289,-4 3-704,-7 0-2083,-19 2-5572</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43.663"/>
    </inkml:context>
    <inkml:brush xml:id="br0">
      <inkml:brushProperty name="width" value="0.025" units="cm"/>
      <inkml:brushProperty name="height" value="0.025" units="cm"/>
    </inkml:brush>
  </inkml:definitions>
  <inkml:trace contextRef="#ctx0" brushRef="#br0">261 33 17649,'0'0'1516,"8"-1"-470,60-11 1064,-36 5-1758,0 2 0,-1 1 0,45 1 0,-75 3-357,-1 0-1,0 0 1,1 0 0,-1 0 0,0 0-1,1 0 1,-1 0 0,1 0-1,-1 0 1,0 0 0,1 0-1,-1 0 1,0 0 0,1 0-1,-1 1 1,0-1 0,1 0-1,-1 0 1,0 0 0,0 1-1,1-1 1,-1 0 0,0 0-1,1 0 1,-1 1 0,0-1 0,0 0-1,0 1 1,1-1 0,-1 0-1,0 1 1,0-1 0,0 0-1,0 1 1,0-1 0,0 0-1,1 1 1,-1-1 0,0 0-1,0 1 1,0-1 0,0 0-1,0 1 1,0-1 0,0 0-1,-1 1 1,1-1 0,0 0 0,0 1-1,0-1 1,0 0 0,0 1-1,0-1 1,-1 0 0,1 1-1,0-1 1,0 0 0,-1 1-1,-16 17-75,-35 18 840,-1-3-1,-98 45 0,83-45 1206,-79 52 0,144-84-1936,0 1 0,1 0 0,-1 0-1,1 0 1,-1 0 0,1 1-1,0-1 1,0 1 0,0-1 0,-2 4-1,7 5-24,17-7-54,32-4-677,0-2 0,64-11 0,28-16-6601,-80 13-1229</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45.438"/>
    </inkml:context>
    <inkml:brush xml:id="br0">
      <inkml:brushProperty name="width" value="0.025" units="cm"/>
      <inkml:brushProperty name="height" value="0.025" units="cm"/>
    </inkml:brush>
  </inkml:definitions>
  <inkml:trace contextRef="#ctx0" brushRef="#br0">133 119 11115,'8'-10'2994,"-3"1"-2271,-2 2-251,1 1-1,-1 0 1,1 0-1,1 0 1,-1 0-1,1 1 1,0-1-1,0 1 1,1 1-1,10-8 1,-16 12-392,1 1-1,0 0 1,-1-1 0,1 1-1,-1 0 1,1-1 0,-1 1-1,1 0 1,-1-1 0,0 1-1,1 0 1,-1 0 0,0 0-1,1 0 1,-1-1 0,0 1-1,0 0 1,0 0 0,0 0 0,0 0-1,0 0 1,0-1 0,0 1-1,0 0 1,0 0 0,0 0-1,-1 0 1,1 1 0,-4 33 1196,-9 1-728,0 0-1,-3-1 1,-1 0-1,-1-1 0,-31 42 1,-32 62-101,158-312-7370,-9-2 4978,-35 88 1951,-52 206 3432,17-111-3366,-29 177 2933,28-151-2378,0 1 0,3 0-1,4 51 1,13-14-397,-12-122 586,6-74-454,-9 113-364,0-1 0,1 0 0,0 1 1,1 0-1,1 0 0,0 0 0,12-20 0,-17 31 0,1 0-1,-1-1 1,1 1-1,0 0 0,0 0 1,-1-1-1,1 1 0,0 0 1,0 0-1,0 0 1,0 0-1,0 0 0,1 0 1,-1 1-1,0-1 1,0 0-1,1 0 0,-1 1 1,0-1-1,1 1 1,-1-1-1,0 1 0,1 0 1,-1 0-1,1-1 1,-1 1-1,0 0 0,1 0 1,-1 0-1,1 0 1,-1 1-1,1-1 0,-1 0 1,0 1-1,1-1 0,-1 1 1,0-1-1,1 1 1,-1 0-1,0-1 0,0 1 1,1 0-1,-1 0 1,1 1-1,1 1 0,-1 0 0,1 0 0,-1 0 1,0 1-1,0-1 0,0 1 0,0-1 0,0 1 0,-1 0 0,0 0 1,0 0-1,0 0 0,0 0 0,0 5 0,0-2 49,-1 0 1,0 0-1,0 0 0,-1 0 0,0 0 0,0 0 0,0 0 0,-1 0 1,0-1-1,0 1 0,-1-1 0,0 1 0,0-1 0,-1 0 1,1 0-1,-7 7 0,13-48 920,47-160-1078,-50 195 110,1 0 0,-1-1 1,0 1-1,0 0 0,0-1 0,1 1 0,-1 0 0,0 0 0,1 0 1,-1-1-1,0 1 0,0 0 0,1 0 0,-1 0 0,0 0 1,1 0-1,-1-1 0,0 1 0,1 0 0,-1 0 0,0 0 0,1 0 1,-1 0-1,1 0 0,-1 0 0,0 0 0,1 0 0,-1 0 1,0 1-1,1-1 0,-1 0 0,0 0 0,1 0 0,-1 0 0,0 0 1,0 1-1,1-1 0,-1 0 0,18 10-101,-12-7 81,-1-1 25,0 0 1,0-1-1,0 1 0,0-1 1,1 0-1,-1-1 1,0 1-1,1-1 1,-1 0-1,0-1 1,0 1-1,1-1 1,-1 0-1,0 0 1,9-4-1,-5 2 12,-1-1 0,-1-1 0,1 1 0,0-1 0,-1-1-1,0 1 1,-1-1 0,13-13 0,-11 9 8,0 0 0,0-1 1,-1 0-1,0 0 0,-1-1 0,0 0 0,-1 0 1,0 0-1,-1 0 0,-1-1 0,0 0 0,3-23 1,-6 35-19,0-1 1,0 1 0,0-1 0,0 0 0,0 1-1,0-1 1,0 1 0,-1-1 0,1 0-1,-1 1 1,1-1 0,-1 1 0,0 0-1,1-1 1,-1 1 0,-1-2 0,1 2-4,1 1 1,-1 0 0,1-1-1,-1 1 1,0 0-1,1 0 1,-1-1 0,1 1-1,-1 0 1,0 0-1,1 0 1,-1 0 0,1 0-1,-1 0 1,0 0-1,1 0 1,-1 0-1,0 0 1,1 0 0,-1 1-1,1-1 1,-1 0-1,0 0 1,1 0 0,-1 1-1,0 0 1,-3 1 2,1 1 0,-1-1 0,1 1 0,0 0 0,0 0 0,1 0 0,-1 0 1,0 1-1,1-1 0,-3 6 0,-6 16 58,1 0 0,0 1 0,3 0 0,0 1 0,1 0 0,2 0 0,0 0 0,2 0 0,2 31 0,0-56-60,0 0 1,0 0 0,1-1-1,-1 1 1,1 0-1,-1 0 1,1 0 0,0-1-1,-1 1 1,1 0 0,0-1-1,0 1 1,0-1-1,1 1 1,-1-1 0,0 0-1,0 1 1,1-1-1,-1 0 1,1 0 0,-1 0-1,1 0 1,-1 0-1,1 0 1,0 0 0,0-1-1,-1 1 1,1 0 0,0-1-1,0 0 1,-1 1-1,1-1 1,0 0 0,0 0-1,0 0 1,0 0-1,0 0 1,-1 0 0,1-1-1,0 1 1,0-1-1,2 0 1,3-1 15,0 0-1,1 0 1,-1 0 0,0-1-1,-1 0 1,1-1 0,0 1-1,-1-1 1,9-8-1,-6 4-14,-2 0 0,1-1 0,-1 0 0,0 0 1,-1-1-1,0 0 0,-1 0 0,0-1 0,0 1 0,-1-1 0,0 0 0,-1 0 0,-1 0 0,0-1 0,2-22 0,-22 73-282,13-25 300,1 1 0,0 0 1,1 0-1,1 0 0,-1 29 0,3-43-15,0 0-1,0 0 1,0 0 0,0 1-1,0-1 1,0 0-1,1 0 1,-1 0-1,0 0 1,1 0-1,-1 0 1,0 0 0,1 0-1,-1 0 1,1 0-1,0 0 1,-1 0-1,1 0 1,0-1-1,-1 1 1,1 0-1,0 0 1,0-1 0,0 1-1,0 0 1,1 0-1,0 0 2,1-1 0,-1 1 0,0-1 0,1 0 0,-1 1 0,1-1 0,-1 0 0,0 0 0,1-1 0,-1 1 0,5-1 0,0-1 5,0 0 0,0-1 1,0 0-1,-1 0 0,1 0 1,-1-1-1,10-6 0,-9 3-38,0 0 0,0-1-1,0 0 1,-1 0-1,-1-1 1,1 0-1,-1 0 1,-1 0-1,1 0 1,-2-1-1,1 1 1,2-16-1,-11 44-119,1-7 175,1 1 1,0-1 0,1 1 0,0 0 0,1 0 0,0 0 0,2 17 0,0-29-26,-1 1 0,0-1 1,1 0-1,-1 0 0,1 0 1,-1 0-1,1 0 0,0 0 0,0 0 1,-1 0-1,1 0 0,0 0 1,0 0-1,0-1 0,0 1 0,0 0 1,0-1-1,0 1 0,0 0 1,0-1-1,0 1 0,0-1 1,1 0-1,-1 1 0,0-1 0,0 0 1,0 0-1,1 0 0,-1 0 1,0 0-1,0 0 0,1 0 0,-1 0 1,0 0-1,0 0 0,0-1 1,2 0-1,2 0 17,0 0 0,0-1 1,0 1-1,0-1 0,0 0 0,-1-1 1,8-4-1,0-4-8,0-1 1,-1-1-1,0 0 1,-1 0-1,0-1 1,9-18-1,-18 30-131,-7 43-262,3-30 384,-3 7 89,2 0 0,0 1 0,1-1 0,-1 26 0,4-43-97,-1 0 0,1-1 0,0 1 1,0-1-1,0 1 0,0-1 0,1 1 0,-1-1 0,0 1 0,0-1 1,0 1-1,0 0 0,0-1 0,1 1 0,-1-1 0,0 0 0,0 1 1,1-1-1,-1 1 0,0-1 0,1 1 0,-1-1 0,1 0 0,-1 1 1,0-1-1,1 0 0,-1 1 0,1-1 0,-1 0 0,1 1 1,-1-1-1,1 0 0,-1 0 0,2 0 0,21-5-511,19-24-1611,-27 8-25,0 0 0,-2-1 0,-1 0 0,0-1-1,-2 0 1,0-1 0,-2 0 0,9-38 0,-1-8-5297</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45.795"/>
    </inkml:context>
    <inkml:brush xml:id="br0">
      <inkml:brushProperty name="width" value="0.025" units="cm"/>
      <inkml:brushProperty name="height" value="0.025" units="cm"/>
    </inkml:brush>
  </inkml:definitions>
  <inkml:trace contextRef="#ctx0" brushRef="#br0">149 0 13229,'0'3'4110,"-6"23"-1395,-1 0 1,-14 35-1,-10 36 40,26-62-2628,1-1 1,2 1-1,1-1 1,2 1-1,1-1 0,7 37 1,0 5-1266,-9-48 792,0-28 342,0-1 0,1 1 1,-1 0-1,0 0 1,0 0-1,0 0 1,0 0-1,0 0 1,0-1-1,0 1 1,0 0-1,-1 0 0,1 0 1,0 0-1,0 0 1,0 0-1,0 0 1,0-1-1,0 1 1,0 0-1,0 0 1,0 0-1,0 0 0,0 0 1,0 0-1,0 0 1,-1 0-1,1-1 1,0 1-1,0 0 1,0 0-1,0 0 1,0 0-1,0 0 1,0 0-1,-1 0 0,1 0 1,0 0-1,0 0 1,0 0-1,0 0 1,0 0-1,0 0 1,0 0-1,-1 0 1,1 0-1,0 0 0,0 0 1,0 0-1,0 0 1,0 0-1,0 0 1,-1 0-1,1 0 1,0 0-1,0 0 1,0 1-1,0-1 0,0 0 1,0 0-1,0 0 1,0 0-1,-1 0 1,1 0-1,0 0 1,-17-46-486,13 33 256,-20-46-243,16 42 550,0-1 0,2 1 0,0-1 0,1 0 0,-4-32 0,9 49-18,0 0 0,0-1 0,0 1 0,0 0 0,0 0 0,0-1 1,0 1-1,1 0 0,-1 0 0,1-1 0,-1 1 0,1 0 0,-1 0 0,1 0 0,-1 0 0,1 0 0,0 0 1,0 0-1,0 0 0,-1 0 0,1 0 0,0 0 0,0 0 0,0 0 0,1 1 0,-1-1 0,0 0 1,0 1-1,0-1 0,0 1 0,0 0 0,1-1 0,0 1 0,54-4 65,-51 4-849,0 1 1,0-1-1,0 0 0,0-1 0,-1 1 1,1-1-1,0 0 0,8-3 0,-9-2-3516,-4 0-1927</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46.125"/>
    </inkml:context>
    <inkml:brush xml:id="br0">
      <inkml:brushProperty name="width" value="0.025" units="cm"/>
      <inkml:brushProperty name="height" value="0.025" units="cm"/>
    </inkml:brush>
  </inkml:definitions>
  <inkml:trace contextRef="#ctx0" brushRef="#br0">0 0 10730,'0'0'13261,"52"2"-13389,-13 10-1730,-3 0-1730,0-1-3490</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46.482"/>
    </inkml:context>
    <inkml:brush xml:id="br0">
      <inkml:brushProperty name="width" value="0.025" units="cm"/>
      <inkml:brushProperty name="height" value="0.025" units="cm"/>
    </inkml:brush>
  </inkml:definitions>
  <inkml:trace contextRef="#ctx0" brushRef="#br0">126 0 16848,'0'0'8248,"-9"2"-6305,3-1-1533,3-1-313,0 0-1,0 0 0,0 1 1,1-1-1,-1 1 1,0 0-1,1-1 1,-1 1-1,0 0 1,1 1-1,-1-1 1,1 0-1,0 1 0,-1-1 1,1 1-1,-3 2 1,5-3-129,-1-1 1,1 1-1,0-1 0,-1 1 1,1-1-1,0 1 1,0-1-1,-1 1 0,1-1 1,0 1-1,0-1 1,0 1-1,0-1 0,0 1 1,0-1-1,0 1 1,0-1-1,0 1 0,0-1 1,0 1-1,0-1 1,0 1-1,0-1 0,0 1 1,1-1-1,-1 1 0,0-1 1,0 1-1,1-1 1,-1 1-1,0-1 0,0 1 1,1-1-1,-1 0 1,1 1-1,-1-1 0,0 1 1,1-1-1,-1 0 1,1 0-1,-1 1 0,1-1 1,-1 0-1,2 1 1,32 11-3615,-3 0 1923,-28-10 1780,0 0 0,0 1 0,-1-1 0,1 1 0,-1-1-1,1 1 1,-1 0 0,0 0 0,0 0 0,0 0 0,0 1 0,0-1-1,-1 0 1,0 1 0,0-1 0,0 1 0,0-1 0,0 1-1,0 0 1,-1-1 0,0 1 0,0 0 0,0-1 0,0 1-1,-2 5 1,1-3 254,-1-1 0,0 0 0,-1 0 0,1 1 0,-1-2 0,0 1 0,0 0 0,-1-1 0,1 1 0,-1-1 0,0 0 0,0 0 0,0 0 0,-1-1 1,-8 6-1,7-5-167,0-1 0,0 1 0,0-1 0,0 0 0,-1-1 0,1 0 0,-1 0 1,0 0-1,0-1 0,0 1 0,-13-1 0,8-5-3907,5-12-4090</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47.046"/>
    </inkml:context>
    <inkml:brush xml:id="br0">
      <inkml:brushProperty name="width" value="0.025" units="cm"/>
      <inkml:brushProperty name="height" value="0.025" units="cm"/>
    </inkml:brush>
  </inkml:definitions>
  <inkml:trace contextRef="#ctx0" brushRef="#br0">0 220 3075,'0'0'21519,"10"-3"-19880,4-2-1237,0-2-1,0 0 1,0-1 0,-1 0-1,0-1 1,20-18 0,-28 23-386,0 0 1,0 0-1,0-1 0,-1 1 1,0-1-1,0 0 0,0-1 1,-1 1-1,0-1 0,0 1 1,0-1-1,-1 0 0,1 0 1,-1 0-1,-1-1 0,1 1 1,-1 0-1,-1-1 0,1 1 0,-1-12 1,0 17-26,-1 0 1,1 0-1,-1 0 1,1 0-1,-1 0 1,1 0-1,-1 0 0,0 0 1,0 0-1,1 1 1,-1-1-1,0 0 1,0 0-1,0 1 1,0-1-1,0 0 1,0 1-1,0-1 0,0 1 1,0-1-1,0 1 1,0 0-1,0-1 1,-1 1-1,1 0 1,0 0-1,0 0 1,0 0-1,0 0 0,-1 0 1,1 0-1,0 0 1,0 0-1,0 1 1,0-1-1,-2 1 1,-2 0-22,1 0 1,-1 0-1,1 1 1,-1 0-1,1-1 1,0 2-1,-1-1 0,-3 3 1,0 3 27,0 1 0,1 0 0,0 1-1,0-1 1,1 1 0,0 1 0,1-1 0,0 1 0,0 0 0,2 0-1,-1 0 1,1 1 0,1-1 0,0 1 0,1 0 0,0-1 0,0 1-1,1 0 1,3 15 0,-2-23 5,-1-1 1,1 0-1,1 0 0,-1 0 0,0 0 0,1 0 1,0 0-1,-1 0 0,1 0 0,1 0 0,-1-1 1,0 1-1,0-1 0,1 0 0,-1 0 0,1 0 1,0 0-1,0 0 0,0 0 0,0-1 0,0 1 1,0-1-1,0 0 0,0 0 0,1 0 0,-1 0 0,0-1 1,0 1-1,1-1 0,-1 0 0,7 0 0,1 0 15,0-1 0,1 0 0,-1-1-1,0 0 1,-1 0 0,1-1-1,0 0 1,15-8 0,-4-1-2,0-1 0,-1-1 0,0-1 0,-1-1 0,-1 0 0,0-2 0,-2 0 0,18-23 0,-43 80-240,-5-4 549,7-23-80,1 0 0,1 1 0,0 0-1,1 0 1,0 0 0,-1 17 0,4-30-218,0 1-1,0-1 1,0 1 0,0-1-1,0 1 1,0-1 0,0 0-1,0 1 1,0-1 0,0 1-1,0-1 1,0 0-1,1 1 1,-1-1 0,0 1-1,0-1 1,1 0 0,-1 1-1,0-1 1,0 0 0,1 0-1,-1 1 1,0-1 0,1 0-1,-1 1 1,0-1 0,1 0-1,-1 0 1,0 0 0,1 0-1,-1 1 1,1-1 0,-1 0-1,0 0 1,1 0 0,0 0-1,20-5 304,18-16-114,15-22-109,-43 32-91,1 1 0,0 0 0,1 1 0,0 0 0,0 1 0,1 0 0,0 1 0,22-7 0,-35 14-16,0 0 0,0 0 0,0 0 0,0 0 0,0 0 0,0 0 0,0 0 0,0 0 0,0 1 0,0-1 0,0 0 0,0 1 0,0-1 0,-1 1 0,1-1 0,0 1 0,0-1 0,0 1 0,0 0 0,-1-1 0,1 1 0,0 0 0,-1 0 0,1 0 0,0-1 0,-1 1 0,1 0 0,-1 0 0,0 0 0,1 0 0,-1 0 0,0 0 0,1 0 0,-1 0 0,0 0 0,0 0 0,0 0 0,0 0 0,0 0 0,0 1 0,0 55 0,-1-40 0,1-10-37,2 34-756,5-30 95,-6-11 658,0-1 0,0 1 0,0 0 0,0 0 0,-1 0 1,1-1-1,0 1 0,0 0 0,0-1 0,-1 1 0,1-1 1,0 1-1,-1-1 0,1 1 0,0-1 0,-1 0 0,1 1 1,-1-1-1,1 0 0,0 0 0,2-4-1109,1 0 0,-1-1-1,-1 1 1,1 0 0,-1-1 0,1 1 0,-2-1-1,1 0 1,-1 0 0,1-6 0,2-24-7483</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47.373"/>
    </inkml:context>
    <inkml:brush xml:id="br0">
      <inkml:brushProperty name="width" value="0.025" units="cm"/>
      <inkml:brushProperty name="height" value="0.025" units="cm"/>
    </inkml:brush>
  </inkml:definitions>
  <inkml:trace contextRef="#ctx0" brushRef="#br0">0 0 19635,'0'0'11178,"57"42"-28090</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47.746"/>
    </inkml:context>
    <inkml:brush xml:id="br0">
      <inkml:brushProperty name="width" value="0.025" units="cm"/>
      <inkml:brushProperty name="height" value="0.025" units="cm"/>
    </inkml:brush>
  </inkml:definitions>
  <inkml:trace contextRef="#ctx0" brushRef="#br0">21 1 17296,'0'0'2536,"0"9"-966,-10 200 1978,-1 18-2148,11-221-1298,1 0-1,-1 1 1,1-1-1,0 0 1,0 0 0,1 0-1,0 0 1,0 0-1,3 6 1,-4-10-61,0-1-1,0 1 1,0-1 0,0 0 0,0 1 0,0-1 0,1 0 0,-1 0 0,0 0 0,1 0 0,-1 0-1,0 0 1,1 0 0,0 0 0,-1-1 0,1 1 0,-1 0 0,1-1 0,0 0 0,-1 1 0,1-1-1,0 0 1,0 0 0,-1 0 0,1 0 0,0 0 0,0 0 0,-1 0 0,1-1 0,0 1 0,-1-1-1,1 1 1,0-1 0,-1 1 0,1-1 0,-1 0 0,1 0 0,1-2 0,7-4 106,-1-1 0,0 0 0,0 0 0,-1-1 0,0-1 1,0 1-1,-1-1 0,-1-1 0,6-10 0,-1 3-22,92-167 1345,-15 22-1312,-132 226-16904,20-35 7393</inkml:trace>
  <inkml:trace contextRef="#ctx0" brushRef="#br0" timeOffset="1">162 394 13004,'0'0'9193,"41"51"-8424,-18-40-705,0-5-545,7 3-1985,2-3-2787,0-3-4004</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48.599"/>
    </inkml:context>
    <inkml:brush xml:id="br0">
      <inkml:brushProperty name="width" value="0.025" units="cm"/>
      <inkml:brushProperty name="height" value="0.025" units="cm"/>
    </inkml:brush>
  </inkml:definitions>
  <inkml:trace contextRef="#ctx0" brushRef="#br0">120 86 12236,'0'0'5066,"1"-10"-1095,-1-33-1333,0 42-2570,-1 0 0,1 0 0,0 1 1,0-1-1,0 0 0,-1 0 0,1 0 1,0 0-1,-1 0 0,1 0 0,-1 1 1,1-1-1,-1 0 0,1 0 0,-1 1 1,0-1-1,1 0 0,-1 1 0,0-1 1,1 1-1,-1-1 0,0 1 0,0-1 1,0 1-1,1-1 0,-1 1 0,0 0 1,0 0-1,0-1 0,0 1 0,0 0 0,0 0 1,0 0-1,0 0 0,1 0 0,-1 0 1,0 0-1,0 0 0,0 0 0,0 0 1,0 1-1,0-1 0,0 0 0,-1 1 1,-2 1 59,1-1 0,-1 1-1,1-1 1,-1 1 0,1 0 0,-1 0 0,-5 5 0,4-1-106,-1 0 0,1 0 0,1 0 0,-1 0 1,1 1-1,0-1 0,1 1 0,-1 0 0,1 0 0,1 1 0,-1-1 0,1 1 0,1-1 0,-2 16 0,3-22-20,0 0 0,0-1 0,0 1 0,0 0 0,0 0 0,0-1-1,0 1 1,0 0 0,1-1 0,-1 1 0,0 0 0,1-1 0,-1 1 0,0 0 0,1-1 0,-1 1-1,1-1 1,-1 1 0,1-1 0,-1 1 0,1-1 0,-1 1 0,1-1 0,0 1 0,-1-1 0,1 0-1,0 1 1,-1-1 0,1 0 0,1 1 0,28-2 46,-21 0-50,-1-2 0,1 1 0,-1-1-1,15-7 1,57-47-884,-58 40 859,0 1 1,45-24-1,-67 40 39,0 0 0,0-1 0,1 1 0,-1 0 0,0 0 0,1 0-1,-1-1 1,0 1 0,0 0 0,1 0 0,-1 0 0,0 0 0,1 0 0,-1 0 0,0 0 0,1 0 0,-1 0 0,0 0-1,1 0 1,-1 0 0,0 0 0,1 0 0,-1 0 0,0 0 0,1 0 0,-1 0 0,0 0 0,1 0 0,-1 0 0,0 1-1,0-1 1,1 0 0,-1 0 0,0 0 0,0 0 0,1 1 0,-1-1 0,0 0 0,0 0 0,1 1 0,-1-1 0,0 0-1,0 1 1,-2 18 392,-15 20-56,11-28-321,2-4-11,0 0-1,1 0 0,-1 1 0,1-1 1,1 1-1,0 0 0,-3 14 0,5-22-13,1 1 0,-1-1 0,0 1 0,0-1 0,0 1 0,1-1 0,-1 0 0,0 1 0,1-1 0,-1 1 0,1-1 0,-1 0 0,0 1 0,1-1 0,-1 0 0,1 1 0,-1-1 0,1 0 0,-1 0 0,1 0 0,-1 1 0,1-1 0,-1 0 0,1 0 0,-1 0 0,1 0 0,-1 0 0,1 0 0,-1 0 0,1 0 0,-1 0 0,1 0 0,-1 0 0,1 0 0,-1 0 0,1-1 0,-1 1 0,1 0 0,-1 0 0,1 0 0,-1-1 0,1 1 0,-1 0 0,0-1 1,1 1-1,-1 0 0,1-1 0,26-15 3,30-30-473,-46 34 288,1 1 0,1 1-1,0 0 1,0 1 0,1 1-1,26-13 1,-40 21 183,1 0 0,-1 1-1,0-1 1,1 0 0,-1 0 0,0 0-1,0 1 1,1-1 0,-1 0 0,0 0 0,0 1-1,1-1 1,-1 0 0,0 0 0,0 1-1,0-1 1,0 0 0,1 1 0,-1-1-1,0 0 1,0 1 0,0-1 0,0 0-1,0 1 1,0-1 0,0 0 0,0 1 0,0-1-1,0 0 1,0 1 0,0-1 0,0 0-1,0 1 1,0-1 0,-1 0 0,1 1-1,0-1 1,0 0 0,-1 1 0,-2 15 329,-9 6 4,10-19-228,-1 0-1,1 0 1,0 0-1,0 1 1,0-1-1,0 1 1,1 0-1,0-1 1,0 1-1,0 0 1,0 0-1,0 0 1,1 0-1,-1 7 1,4-10-73,-1-1 0,1 0 0,-1 0 1,1 0-1,-1 0 0,1 0 0,0 0 1,-1-1-1,1 1 0,-1-1 0,0 0 1,1 0-1,-1 0 0,3-2 0,8-5-405,-1 0 0,0-1 0,11-11 0,-16 13 51,1 0 0,-1 1-1,1 0 1,0 0 0,1 1 0,-1 0 0,1 0 0,0 1 0,12-4 0,-21 8 299,0 0-1,0 0 1,1 0-1,-1 0 0,0 0 1,1 0-1,-1 0 1,0 0-1,1 0 1,-1 0-1,0 0 1,1 0-1,-1 0 1,0 0-1,1 1 1,-1-1-1,0 0 0,0 0 1,1 0-1,-1 0 1,0 1-1,0-1 1,1 0-1,-1 0 1,0 1-1,0-1 1,0 0-1,1 0 1,-1 1-1,0-1 1,0 0-1,0 0 0,0 1 1,0-1-1,1 0 1,-1 1-1,0-1 1,0 0-1,0 1 1,0-1-1,0 1 1,-2 21 98,-11 19 386,10-34-440,0-1 184,0-1 0,1 1 0,0-1-1,0 1 1,1 0 0,-1 0 0,0 8 0,5-14-192,0 0 1,1 0-1,-1 0 1,0 0-1,0 0 1,0-1-1,0 1 1,0-1-1,0 0 1,3-1-1,18-11-2410,37-27 0,-40 25-233,1 1 1,25-13-1,-47 27 2707,0 0 1,0 0-1,1 0 0,-1 0 0,0 0 0,0 0 0,0-1 0,0 1 1,0 0-1,0 0 0,1 0 0,-1 0 0,0 0 0,0 0 0,0 0 1,0 0-1,0 0 0,1 0 0,-1 0 0,0 0 0,0 0 0,0 0 1,0 0-1,1 0 0,-1 0 0,0 0 0,0 0 0,0 0 0,0 0 0,1 0 1,-1 0-1,0 0 0,0 0 0,0 0 0,0 0 0,1 0 0,-1 0 1,0 0-1,0 1 0,0-1 0,0 0 0,0 0 0,0 0 0,1 0 1,-1 0-1,0 0 0,0 1 0,0-1 0,0 0 0,0 0 0,0 0 1,0 1-1,-4 11 2194,-16 19-308,17-27-1325,2-3-509,0-1 0,1 1 1,-1 0-1,0 0 0,1 0 1,-1-1-1,1 1 0,-1 0 0,1 0 1,-1 0-1,1 0 0,0 0 1,-1 0-1,1 0 0,0 0 0,0 0 1,0 0-1,-1 0 0,1 0 0,0 0 1,1 0-1,-1 0 0,0 0 1,0 1-1,1-2-86,0 0 1,0 1-1,0-1 1,0 0-1,0 0 0,0 0 1,0 0-1,0 0 1,0 0-1,0 0 0,0 0 1,0-1-1,0 1 1,0 0-1,0 0 0,0-1 1,0 1-1,1-1 1,50-27-248,-51 27 297,22-13-98,-7 3-358,0 1-1,1 1 1,0 0-1,0 1 1,1 1-1,34-9 1,-52 16 372,1 0 0,0 0 0,-1 0 1,1 0-1,-1 0 0,1 0 0,-1 0 0,1 0 1,-1 0-1,1 0 0,-1 0 0,1 1 0,-1-1 1,1 0-1,-1 0 0,1 1 0,-1-1 0,0 0 1,1 1-1,-1-1 0,1 0 0,-1 1 0,0-1 1,1 1-1,-1-1 0,0 0 0,1 1 0,-1-1 1,0 1-1,0-1 0,0 1 0,1-1 0,-1 1 1,0-1-1,0 1 0,0-1 0,0 1 1,0 0-1,0-1 0,0 1 0,0-1 0,0 1 1,0-1-1,0 1 0,0-1 0,-1 1 0,1-1 1,0 1-1,0-1 0,0 1 0,-1-1 0,1 1 1,-1 0-1,-15 38 1429,11-27-824,5-11-578,-1 0 1,1-1-1,0 1 0,-1 0 0,1-1 1,0 1-1,0 0 0,0 0 1,0-1-1,0 1 0,-1 0 0,1 0 1,0-1-1,1 1 0,-1 0 1,0 0-1,0 0 0,0-1 0,0 1 1,1 0-1,-1-1 0,0 1 1,0 0-1,1 0 0,-1-1 0,1 1 1,-1-1-1,1 1 0,-1 0 0,1-1 1,-1 1-1,1-1 0,-1 1 1,2 0-1,0-1-8,0 1 0,0-1 1,0 0-1,1 1 0,-1-1 0,0 0 0,0-1 1,1 1-1,-1 0 0,0 0 0,0-1 0,3 0 1,66-28-534,-66 27 435,5-3-263,1 0 0,0 0 1,0 1-1,0 1 1,0 0-1,0 0 0,22-1 1,-32 4 362,-1 0 1,1 0 0,0 1 0,-1-1 0,1 1 0,0-1-1,-1 0 1,1 1 0,-1-1 0,1 1 0,-1-1-1,1 1 1,-1-1 0,1 1 0,-1 0 0,0-1 0,1 1-1,-1 0 1,0-1 0,1 1 0,-1 0 0,0-1-1,0 1 1,0 0 0,1-1 0,-1 1 0,0 0 0,0 0-1,0-1 1,0 1 0,0 0 0,-1 0 0,1-1-1,0 1 1,0 0 0,0-1 0,-1 1 0,1 0 0,0-1-1,-1 2 1,-7 16-1097,-3-8-5373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12.786"/>
    </inkml:context>
    <inkml:brush xml:id="br0">
      <inkml:brushProperty name="width" value="0.025" units="cm"/>
      <inkml:brushProperty name="height" value="0.025" units="cm"/>
    </inkml:brush>
  </inkml:definitions>
  <inkml:trace contextRef="#ctx0" brushRef="#br0">0 195 17745,'0'0'3571,"11"0"-2706,11-3-662,-1 0 1,1-1-1,0-1 1,-1-1-1,0-1 1,-1-1-1,1-1 1,20-12-1,155-105 64,-194 123-251,-8 28 1427,-10 13-1050,14-36-370,-57 119 1026,53-106-1017,1-1-1,1 1 1,0 0-1,0 0 0,2 1 1,-2 25-1,4-40-101,0-1 1,0 1-1,0 0 0,0 0 0,0-1 0,0 1 0,1 0 1,-1 0-1,0-1 0,0 1 0,0 0 0,1-1 1,-1 1-1,0 0 0,1-1 0,-1 1 0,1 0 0,-1-1 1,1 1-1,-1-1 0,1 1 0,-1-1 0,1 1 0,0-1 1,-1 1-1,1-1 0,-1 1 0,1-1 0,0 0 0,-1 0 1,3 1-1,-2-1-260,1 0 1,-1 0-1,1 0 0,-1 0 1,1 0-1,-1 0 0,1-1 1,-1 1-1,1-1 1,-1 1-1,1-1 0,-1 1 1,0-1-1,1 0 0,-1 0 1,0 1-1,2-2 1,18-23-7012</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52.170"/>
    </inkml:context>
    <inkml:brush xml:id="br0">
      <inkml:brushProperty name="width" value="0.025" units="cm"/>
      <inkml:brushProperty name="height" value="0.025" units="cm"/>
    </inkml:brush>
  </inkml:definitions>
  <inkml:trace contextRef="#ctx0" brushRef="#br0">38 1 12139,'0'0'11120,"-5"11"-10346,-2 7-415,1-1 0,1 1 0,-4 24 0,7-32-225,0 0 1,1 0-1,1 0 1,0 0 0,0 0-1,1 0 1,0 0-1,0 0 1,5 13 0,-5-20-113,0 0 0,1-1 0,-1 1 0,0-1 0,1 0 0,0 1 0,-1-1 0,1 0 0,0 0 0,0 0 0,0 0 0,0 0 0,1-1 0,-1 1 0,0 0 0,1-1 0,-1 0 0,1 0 0,0 0 0,-1 0 0,1 0 0,0 0 0,0-1 0,-1 1 0,1-1 0,0 0 0,0 0 0,0 0 0,-1 0 0,1 0 0,0-1 0,0 1 0,0-1 0,-1 0 0,6-1 0,3-2 29,0 0 0,0-1 0,0 0 0,0-1 0,-1 0 1,0 0-1,10-9 0,-10 7-91,-1 0 1,0-1-1,-1 0 1,0 0-1,0 0 1,-1-1-1,0-1 1,0 1-1,-2-1 1,1 0-1,-1 0 1,-1-1-1,0 1 1,3-16-1,-35 64 553,4 30-139,22-62-316,1 1-1,0-1 1,0 0 0,0 0 0,1 1 0,0-1-1,0 1 1,0-1 0,1 0 0,-1 1 0,3 5-1,-2-10-38,0 0-1,0 0 0,0 1 1,0-1-1,0 0 0,0 0 1,0 0-1,0 0 0,1-1 1,-1 1-1,0 0 0,1 0 0,-1-1 1,1 1-1,-1-1 0,1 1 1,-1-1-1,1 0 0,-1 1 1,1-1-1,-1 0 0,1 0 1,0 0-1,-1 0 0,1-1 0,-1 1 1,1 0-1,1-1 0,44-12 370,-32 5-349,-1-1 1,0 0-1,14-13 1,21-14-230,-41 38 173,-4 12-16,-3 30-46,0-12 42,0-31 40,-1 0 1,1 0-1,0 0 0,-1-1 0,1 1 0,0 0 1,0 0-1,-1-1 0,1 1 0,0 0 0,0-1 1,0 1-1,0-1 0,0 1 0,0-1 0,0 0 1,0 1-1,0-1 0,0 0 0,0 0 0,0 1 1,0-1-1,0 0 0,0 0 0,0 0 0,0 0 1,0 0-1,0-1 0,0 1 0,0 0 0,0 0 1,0-1-1,0 1 0,2-1 0,35-15 173,-6-5-92,51-43 0,-27 19-246,-55 44 158,0 0 0,0 1-1,0-1 1,0 0 0,0 0 0,0 0 0,0 1 0,1-1 0,-1 1 0,0-1 0,1 1-1,-1-1 1,0 1 0,1 0 0,-1 0 0,0 0 0,1 0 0,1 0 0,-2 0-2,0 0 1,-1 1 0,1-1-1,0 1 1,-1-1-1,1 1 1,-1-1-1,1 1 1,-1 0 0,1-1-1,-1 1 1,1 0-1,-1-1 1,1 1-1,-1 0 1,0-1 0,1 1-1,-1 0 1,0 0-1,0-1 1,0 1-1,0 0 1,0 1 0,1 7-40,-1 1 1,0 0-1,-1 0 1,-2 10-1,2-9 33,0-8-310,1 0 1,-1-1 0,1 1 0,0 0 0,0 0 0,1 0 0,-1 0-1,0 0 1,1-1 0,1 5 0,-1-6 154,-1-1 0,1 1 0,0 0 0,-1-1 0,1 1 0,0-1 0,-1 1 0,1-1 0,0 0 0,0 1 0,0-1 0,-1 0 0,1 0 0,0 1 0,0-1 0,0 0 0,0 0 0,-1 0 0,1 0 0,0 0 0,0 0 0,0 0 0,0 0 0,0-1 0,-1 1 0,1 0 0,0 0 0,0-1 0,0 1 0,-1 0 0,1-1 0,0 1 0,0-1 0,-1 1 0,1-1 0,0 1 0,-1-1 0,1 0 0,0 0 0,22-19-6927</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49.425"/>
    </inkml:context>
    <inkml:brush xml:id="br0">
      <inkml:brushProperty name="width" value="0.025" units="cm"/>
      <inkml:brushProperty name="height" value="0.025" units="cm"/>
    </inkml:brush>
  </inkml:definitions>
  <inkml:trace contextRef="#ctx0" brushRef="#br0">69 185 14125,'-9'2'1145,"6"-1"-596,0-1 1,0 0-1,0 1 1,0 0-1,0 0 0,0 0 1,0 0-1,0 0 1,1 1-1,-1-1 0,0 1 1,1 0-1,-1-1 1,1 1-1,0 0 1,-4 5-1,6-7-484,0 1 0,1-1 0,-1 1-1,0-1 1,1 0 0,-1 1 0,0-1 0,1 1 0,-1-1 0,1 0 0,-1 0-1,1 1 1,-1-1 0,1 0 0,-1 0 0,1 0 0,-1 1 0,1-1 0,-1 0-1,1 0 1,-1 0 0,1 0 0,-1 0 0,1 0 0,-1 0 0,1 0 0,0 0-1,-1 0 1,1-1 0,0 1 0,21-2 267,-8-2-298,-1-1 0,0-1 0,-1 0 0,1-1 0,-1 0 0,-1-1 0,1 0 0,-1-1 0,-1 0 0,1-1 0,-2 0-1,1 0 1,-2-1 0,1 0 0,-1-1 0,8-16 0,-15 26-52,0 0 1,0-1-1,0 1 0,0 0 0,0 0 0,-1 0 1,1-1-1,-1 1 0,1 0 0,-1 0 1,0-1-1,0 1 0,0 0 0,0-1 0,0 1 1,-1-4-1,0 5-11,1 0 1,-1 0-1,0 0 1,1 0-1,-1 1 1,0-1-1,0 0 1,1 1-1,-1-1 1,0 0-1,0 1 1,0-1-1,0 1 1,0-1-1,0 1 1,0 0-1,0-1 1,0 1 0,0 0-1,0 0 1,0 0-1,0-1 1,0 1-1,0 0 1,-1 1-1,-4-1-79,1 1 0,-1 0-1,1 0 1,0 1 0,0-1 0,-1 1-1,1 1 1,0-1 0,1 1-1,-1-1 1,0 1 0,-6 6 0,-7 8 31,1 1 1,0 1-1,1 0 1,-17 30 0,27-40 165,0 1 1,0 0 0,1 1-1,1-1 1,-1 1 0,2 0-1,0 0 1,0 0 0,1 0-1,0 1 1,0 18 0,2-29-82,0 0 1,0-1-1,0 1 0,0 0 1,1 0-1,-1-1 1,0 1-1,0 0 1,1 0-1,-1-1 0,0 1 1,1 0-1,-1-1 1,1 1-1,-1 0 1,1-1-1,-1 1 0,1-1 1,0 1-1,-1-1 1,1 1-1,-1-1 1,1 1-1,0-1 0,-1 0 1,1 1-1,0-1 1,0 0-1,0 1 0,30-3 227,-22 0-80,1-1 1,-1 0 0,0-1-1,12-7 1,8-9 231,-1-1 0,32-33 1,29-21-119,-89 74-277,1 1 1,-1-1 0,1 1-1,-1-1 1,1 1 0,0-1 0,-1 1-1,1-1 1,0 1 0,-1 0 0,1-1-1,0 1 1,-1 0 0,1 0-1,0-1 1,0 1 0,0 0 0,-1 0-1,1 0 1,0 0 0,0 0-1,-1 0 1,1 0 0,0 0 0,0 0-1,0 1 1,-1-1 0,1 0 0,0 0-1,-1 1 1,1-1 0,0 0-1,0 1 1,-1-1 0,1 1 0,-1-1-1,1 1 1,0-1 0,-1 1 0,1-1-1,-1 1 1,1 0 0,-1-1-1,0 1 1,1 0 0,-1-1 0,0 1-1,1 0 1,-1 0 0,0-1-1,0 1 1,1 0 0,-1 0 0,0-1-1,0 1 1,0 0 0,0 0 0,0 0-1,0-1 1,-1 2 0,0 63 96,0-50-17,0 8-26,0-15 12,0-1 0,1 0 0,0 1 0,0-1 0,1 0 0,0 1 0,3 11 1,-3-17-46,0-1 0,0 1 0,1 0 1,-1 0-1,0-1 0,1 1 1,-1-1-1,1 1 0,0-1 1,-1 1-1,1-1 0,0 0 1,0 0-1,0 0 0,0 0 1,0 0-1,0 0 0,0-1 0,0 1 1,0-1-1,0 1 0,0-1 1,1 0-1,-1 0 0,0 0 1,0 0-1,0 0 0,0 0 1,1-1-1,3 0 0,2-1 10,1 0 0,0 0 0,-1 0-1,0-1 1,1-1 0,-1 1 0,0-1-1,-1-1 1,1 1 0,6-7 0,10-8-10,33-36 1,8-5 23,-69 87 59,-6 2-27,2-4-2978,3-9-5563</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50.109"/>
    </inkml:context>
    <inkml:brush xml:id="br0">
      <inkml:brushProperty name="width" value="0.025" units="cm"/>
      <inkml:brushProperty name="height" value="0.025" units="cm"/>
    </inkml:brush>
  </inkml:definitions>
  <inkml:trace contextRef="#ctx0" brushRef="#br0">295 40 18065,'0'0'8275,"-12"-7"-7629,-39-20-257,47 26-373,1 0 0,-1 0 0,1 0 0,-1 1 0,0-1 0,0 1 0,1 0 0,-1 0 0,0 0 0,0 0-1,1 1 1,-1-1 0,0 1 0,-6 2 0,-43 25 27,37-19 12,4-2 157,0 1 1,1 0 0,0 1 0,-13 12 0,21-19-167,0 1 1,1-1-1,-1 1 1,1 0 0,0-1-1,0 1 1,0 0-1,0 0 1,1 0-1,-1 1 1,1-1 0,0 0-1,0 0 1,0 1-1,0-1 1,0 1-1,1-1 1,0 1 0,-1-1-1,1 1 1,1-1-1,0 6 1,0-7-54,0 0-1,0-1 1,1 1 0,-1 0 0,0-1 0,1 1-1,0-1 1,-1 0 0,1 1 0,0-1-1,0 0 1,-1 0 0,1 0 0,0 0-1,0-1 1,0 1 0,0 0 0,0-1-1,0 0 1,0 1 0,1-1 0,-1 0 0,3 0-1,60-1-1166,-53 0 648,6 0-917,1-1 0,-1-2 0,30-8 0,20-13-6606,-13-1-4213</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50.453"/>
    </inkml:context>
    <inkml:brush xml:id="br0">
      <inkml:brushProperty name="width" value="0.025" units="cm"/>
      <inkml:brushProperty name="height" value="0.025" units="cm"/>
    </inkml:brush>
  </inkml:definitions>
  <inkml:trace contextRef="#ctx0" brushRef="#br0">224 1 16816,'-10'1'1890,"-3"2"-1273,1 1 1,-1 0-1,1 0 1,0 1-1,0 1 1,1 0-1,0 1 1,-21 15-1,25-16-342,0 0 0,0 0 0,0 0 0,1 1 1,0 0-1,0 0 0,0 0 0,1 1 0,0 0 0,1 0 0,0 0 0,0 1 0,1-1 0,-4 16 1,6-23-260,1 1 0,0-1 1,0 1-1,0-1 1,0 1-1,0-1 0,0 1 1,0-1-1,0 1 1,0 0-1,1-1 0,-1 1 1,1-1-1,-1 0 1,1 1-1,0-1 0,-1 1 1,1-1-1,0 0 1,0 0-1,0 1 0,0-1 1,0 0-1,0 0 1,0 0-1,1 0 0,0 1 1,2-1-1,0 1 0,-1 0 0,1-1-1,0 0 1,0 0 0,0 0 0,0-1 0,0 1 0,0-1 0,6 0 0,2-1-15,1 0 0,-1-1 0,1 0 0,-1 0-1,0-2 1,15-5 0,-11 1-53,0-1-1,-1-1 1,0 0-1,0-1 1,13-13-1,-21 18 104,0-1 0,-1 0 0,0 0-1,0 0 1,-1-1 0,0 0-1,0 0 1,-1 0 0,0-1-1,-1 1 1,5-15 0,-8 23-40,0 0 1,0-1 0,0 1-1,0 0 1,0 0 0,0 0 0,0 0-1,0 0 1,0 0 0,0-1-1,1 1 1,-1 0 0,0 0-1,0 0 1,0 0 0,0-1-1,0 1 1,0 0 0,-1 0-1,1 0 1,0 0 0,0 0-1,0-1 1,0 1 0,0 0-1,0 0 1,0 0 0,0 0-1,0 0 1,0-1 0,0 1-1,0 0 1,0 0 0,-1 0 0,1 0-1,0 0 1,0 0 0,0 0-1,0 0 1,0 0 0,0-1-1,-1 1 1,1 0 0,0 0-1,0 0 1,0 0 0,0 0-1,0 0 1,-1 0 0,1 0-1,0 0 1,0 0 0,0 0-1,0 0 1,-1 0 0,1 0-1,0 0 1,0 0 0,0 0 0,-1 1-1,-12 7 218,-11 13-129,17-13-28,1-1 1,0 1 0,1 0 0,0 1-1,0-1 1,1 1 0,0 0 0,1 0-1,0 0 1,0 1 0,1-1 0,0 1-1,0-1 1,1 1 0,1 10-1,0-18-52,1 0-1,0 0 0,0 0 0,1 0 1,-1 0-1,0 0 0,1 0 0,-1 0 1,1-1-1,0 1 0,-1 0 0,1-1 0,0 1 1,0-1-1,0 0 0,0 0 0,0 0 1,0 0-1,0 0 0,1 0 0,-1 0 1,0-1-1,0 1 0,1-1 0,3 0 0,29 0-1671,-34 0 1284,0 0 0,1-1 0,-1 1 0,0-1 1,0 1-1,1-1 0,-1 1 0,0-1 0,0 0 1,0 1-1,0-1 0,0 0 0,0 0 0,0 0 1,0 0-1,0 0 0,0 0 0,1-1 0,3-11-7965</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52.028"/>
    </inkml:context>
    <inkml:brush xml:id="br0">
      <inkml:brushProperty name="width" value="0.025" units="cm"/>
      <inkml:brushProperty name="height" value="0.025" units="cm"/>
    </inkml:brush>
  </inkml:definitions>
  <inkml:trace contextRef="#ctx0" brushRef="#br0">116 1 20916,'0'0'2658,"-14"0"-384,-5 0 449,-4 9-1346,1 3-768,4-1-513,3-2-256,11-1-961,13-29-24343</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52.837"/>
    </inkml:context>
    <inkml:brush xml:id="br0">
      <inkml:brushProperty name="width" value="0.025" units="cm"/>
      <inkml:brushProperty name="height" value="0.025" units="cm"/>
    </inkml:brush>
  </inkml:definitions>
  <inkml:trace contextRef="#ctx0" brushRef="#br0">206 310 7944,'0'0'1815,"0"-9"485,-1-94 6391,1 102-8620,-1 0-1,0 0 0,1 0 0,-1 1 0,0-1 1,0 0-1,0 0 0,1 0 0,-1 0 1,0 1-1,0-1 0,0 1 0,0-1 1,0 0-1,0 1 0,-1 0 0,1-1 1,0 1-1,0 0 0,0-1 0,0 1 0,0 0 1,-1 0-1,1 0 0,0 0 0,0 0 1,0 0-1,-1 0 0,1 1 0,0-1 1,0 0-1,0 1 0,0-1 0,-2 1 1,-42 14 396,34-7-427,0 0 1,1 1-1,0 0 1,0 0-1,1 1 1,-15 19-1,20-23 46,0 0 0,0 1 0,0-1-1,0 1 1,1 0 0,0 0 0,1 0-1,0 0 1,0 0 0,0 1 0,1-1-1,0 0 1,0 12 0,1-18-80,0 0 0,0 0 1,1 0-1,-1 0 0,0 0 0,1 0 1,-1 0-1,1-1 0,-1 1 0,1 0 1,-1 0-1,1-1 0,-1 1 1,1 0-1,0-1 0,0 1 0,-1 0 1,1-1-1,0 1 0,0-1 0,0 1 1,-1-1-1,1 0 0,0 1 0,0-1 1,0 0-1,0 0 0,0 1 1,0-1-1,0 0 0,0 0 0,0 0 1,0 0-1,-1 0 0,1 0 0,0 0 1,2-1-1,38-11 113,-26 3-49,0-1-1,-1 0 0,0 0 0,-1-1 0,0-1 0,11-14 0,65-84 104,-88 109-172,61-88 138,-56 79-45,-1 0 1,0 0 0,0 0-1,-1-1 1,-1 1 0,0-1-1,3-14 1,-7 26-92,1-1 0,0 0 0,-1 1-1,1-1 1,0 1 0,-1-1 0,1 0 0,-1 1 0,1-1 0,-1 0-1,1 0 1,-1 1 0,1-1 0,-1 0 0,1 0 0,-1 0 0,1 0 0,-1 1-1,1-1 1,-1 0 0,1 0 0,-1 0 0,1 0 0,-1 0 0,1 0-1,-1 0 1,1-1 0,-1 1 0,1 0 0,-1 0 0,1 0 0,-1 0-1,1-1 1,-1 1 0,1 0 0,-1-1 0,1 1 0,-1 0 0,1-1 0,0 1-1,-1 0 1,1-1 0,0 1 0,-1-1 0,1 1 0,0 0 0,-1-1-1,1 1 1,0-1 0,0 1 0,0-1 0,-1 1 0,1-1 0,0 1 0,0-1-1,0 0 1,0 1 0,0-1 0,0 1 0,0-1 0,0 1 0,0-1-1,0 1 1,1-1 0,-1 1 0,0-1 0,0 0 0,-32 33 112,20-12 77,1 2 1,1 0-1,1 0 1,1 1 0,1 0-1,1 0 1,0 0-1,2 1 1,1 0-1,1 0 1,1 0 0,4 36-1,-4-59-207,1 1-1,0 0 1,1 0-1,-1-1 0,0 1 1,0 0-1,1-1 1,-1 1-1,1 0 1,-1-1-1,1 1 1,0 0-1,-1-1 0,1 1 1,0-1-1,0 1 1,0-1-1,1 0 1,-1 1-1,0-1 0,0 0 1,1 0-1,-1 0 1,0 0-1,1 0 1,-1 0-1,1 0 1,0-1-1,-1 1 0,1 0 1,0-1-1,-1 1 1,1-1-1,0 0 1,-1 1-1,1-1 0,0 0 1,0 0-1,-1 0 1,1 0-1,0-1 1,0 1-1,-1 0 1,4-2-1,1 0-609,0 0 1,-1 0-1,1-1 1,-1 1-1,1-1 1,-1-1-1,0 1 1,0-1-1,0 0 1,-1 0-1,8-8 1,9-18-6012</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53.570"/>
    </inkml:context>
    <inkml:brush xml:id="br0">
      <inkml:brushProperty name="width" value="0.025" units="cm"/>
      <inkml:brushProperty name="height" value="0.025" units="cm"/>
    </inkml:brush>
  </inkml:definitions>
  <inkml:trace contextRef="#ctx0" brushRef="#br0">142 54 16047,'0'0'1799,"-10"3"-74,0 1-1314,0 0 0,0 1 0,0 0 0,0 1 0,1 0 0,0 0 0,-10 10 0,15-13-314,0 1 0,1-1 0,-1 1 0,1 0 0,0-1 0,0 2 0,0-1 0,1 0 0,-1 0 0,1 1 0,0 0 1,0-1-1,1 1 0,0 0 0,-1 0 0,2 0 0,-1 0 0,0-1 0,1 1 0,0 0 0,1 7 0,-1-10-79,1-1 0,0 1-1,-1-1 1,1 0 0,0 0 0,0 1-1,0-1 1,0 0 0,0 0-1,0 0 1,0 0 0,1 0 0,-1 0-1,0 0 1,1-1 0,-1 1-1,0 0 1,1-1 0,-1 1 0,1-1-1,-1 1 1,1-1 0,-1 0 0,1 1-1,-1-1 1,1 0 0,-1 0-1,1 0 1,-1 0 0,1-1 0,-1 1-1,3-1 1,4 0 44,0 0 0,0-1-1,-1 1 1,1-2 0,9-3 0,-4 0 52,0-2 0,-1 1 0,0-1 0,0-1 0,17-17 0,-23 22-95,-1-1 0,-1-1 1,1 1-1,-1-1 1,0 1-1,0-1 1,-1 0-1,1-1 0,-2 1 1,1 0-1,0-1 1,-1 0-1,2-13 0,-4 19-22,1 0 0,-1 0-1,0 0 1,0 0-1,0 0 1,0 0-1,0 0 1,0 0-1,0 0 1,0 0 0,-1 0-1,1 0 1,0 0-1,-1 0 1,1 0-1,0 1 1,-1-1-1,1 0 1,-1 0-1,0 0 1,1 0 0,-1 1-1,0-1 1,1 0-1,-1 0 1,0 1-1,0-1 1,1 1-1,-1-1 1,0 1 0,0-1-1,0 1 1,0-1-1,0 1 1,0 0-1,0-1 1,0 1-1,0 0 1,0 0-1,0 0 1,0 0 0,0 0-1,0 0 1,0 0-1,0 0 1,0 0-1,0 1 1,0-1-1,0 0 1,0 0 0,-1 2-1,-2-1-102,0 0 0,0 1 0,0-1 0,0 1 0,0 0 0,0 1 0,1-1 0,-1 1 0,1-1 0,-1 1-1,-2 3 1,5-4-14,-1-1 0,1 1 0,0-1 0,-1 1 0,1-1-1,0 1 1,0 0 0,0-1 0,1 1 0,-1 0 0,0 0 0,1-1-1,-1 1 1,1 0 0,-1 0 0,1 0 0,0 0 0,0 0-1,0 0 1,0 0 0,0 0 0,0 0 0,1 0 0,-1-1 0,1 1-1,-1 0 1,1 0 0,1 2 0,0-2-236,0 0 1,0-1-1,0 1 0,0-1 0,0 1 1,0-1-1,1 0 0,-1 0 1,0 0-1,1 0 0,-1 0 0,1-1 1,-1 1-1,1-1 0,-1 0 1,1 1-1,0-1 0,-1 0 0,1-1 1,2 1-1,2-1-538,0-1 0,0 0-1,0 0 1,0 0 0,0 0 0,-1-1-1,1 0 1,-1-1 0,0 0 0,0 0 0,0 0-1,7-7 1,10-15 1720,-10-5 9455,-18 41-4043,-3 13-5394,8-23-463,-13 50 1610,1 0 0,-7 76 0,12 29-1504,7-147-575,1-5 41,-1 0 0,1 1 0,-1-1 0,0 1 1,-1-1-1,1 0 0,-1 1 0,1-1 0,-1 1 0,-2 3 0,2-11 54,0-1 0,0 0-1,0 0 1,0 0-1,1 0 1,0 0-1,1-10 1,-1 12-6,2-32-79,1 1 0,2 1 1,1-1-1,2 1 0,1 0 1,2 0-1,1 1 0,27-51 1,-34 74 97,0 1 1,1-1 0,0 1 0,1 0-1,0 0 1,14-12 0,-19 18-15,1 0-1,0-1 1,-1 2-1,1-1 1,0 0-1,0 0 1,0 1-1,1 0 0,-1 0 1,0 0-1,0 0 1,1 0-1,-1 0 1,1 1-1,-1 0 1,0 0-1,1 0 1,-1 0-1,1 0 1,-1 1-1,0-1 1,1 1-1,-1 0 1,4 1-1,-5-1-10,-1 0 0,1 0 0,-1 0 0,0 0 0,0 0 0,1 0-1,-1 1 1,0-1 0,0 0 0,0 1 0,0-1 0,-1 0-1,1 1 1,0-1 0,0 1 0,-1-1 0,1 1 0,-1 0 0,0-1-1,1 1 1,-1 0 0,0-1 0,0 1 0,0-1 0,0 1-1,0 0 1,0-1 0,-1 4 0,0 0-19,0 1 1,-1-1-1,1 0 0,-1 0 0,0 0 1,0 0-1,-1 0 0,-3 4 0,-10 12 89,-1 0 0,-1-2-1,-1 0 1,0-1 0,-2-1-1,0-1 1,0-1 0,-30 15-1,11-17 200,39-13-278,1 0 1,-1 0 0,1 0-1,-1 1 1,0-2 0,1 1-1,-1 0 1,1 0-1,-1 0 1,0 0 0,1 0-1,-1 0 1,1-1 0,-1 1-1,1 0 1,-1 0-1,0-1 1,1 1 0,-1 0-1,1-1 1,0 1-1,-1-1 1,1 1 0,-1 0-1,1-1 1,0 1 0,-1-1-1,1 1 1,0-1-1,-1 0 1,1 1 0,0-1-1,0 1 1,-1-1 0,1 1-1,0-1 1,0 0-1,0 1 1,0-1 0,0 1-1,0-1 1,0 0 0,0 1-1,0-1 1,0 1-1,0-1 1,1 0 0,-1 1-1,0-1 1,0 1 0,1-1-1,-1 1 1,0-1-1,1 1 1,-1-1 0,0 1-1,1-1 1,2-6-468,1 1-1,0-1 1,0 1 0,0 0 0,1 0-1,-1 1 1,1-1 0,7-5-1,51-39-5932,-51 40 4583,31-21-4837</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53.970"/>
    </inkml:context>
    <inkml:brush xml:id="br0">
      <inkml:brushProperty name="width" value="0.025" units="cm"/>
      <inkml:brushProperty name="height" value="0.025" units="cm"/>
    </inkml:brush>
  </inkml:definitions>
  <inkml:trace contextRef="#ctx0" brushRef="#br0">137 9 13677,'0'0'3150,"-4"10"-1090,-30 67 1717,-23 83-1,46-121-3515,1 0-1,3 0 1,1 1 0,-1 65 0,7-105-251,0 0 0,0 0 0,0 0 0,0 0 0,0-1 0,0 1 0,1 0 0,-1 0 0,0 0 0,0 0 0,0 0 0,0 0 0,0 0 0,0 0 1,1 0-1,-1 0 0,0 0 0,0 1 0,0-1 0,0 0 0,0 0 0,0 0 0,0 0 0,1 0 0,-1 0 0,0 0 0,0 0 0,0 0 0,0 0 0,0 0 1,0 0-1,0 0 0,0 1 0,0-1 0,1 0 0,-1 0 0,0 0 0,0 0 0,0 0 0,0 0 0,0 0 0,0 1 0,0-1 0,0 0 0,0 0 0,0 0 1,0 0-1,0 0 0,0 0 0,0 1 0,0-1 0,0 0 0,0 0 0,0 0 0,0 0 0,0 0 0,0 1 0,9-18 240,8-28-128,11-40-52,-5 12-696,2 2-1,45-87 0,-37 110 312,-31 45 280,0 1 0,0 0-1,0 0 1,0 1-1,0-1 1,1 0 0,-1 1-1,0-1 1,1 1-1,0 0 1,-1 0 0,1 0-1,-1 0 1,1 0-1,0 1 1,0-1 0,-1 1-1,4 0 1,-5 0 29,0 0 0,0 1 0,0-1 0,0 1 0,0-1 0,0 1 0,0 0 0,-1-1 0,1 1-1,0 0 1,0 0 0,-1-1 0,1 1 0,-1 0 0,1 0 0,0 0 0,-1 0 0,0 0 0,1 0 0,-1 0 0,0 0 0,1 0 0,-1 0 0,0 0 0,0 0 0,0 0 0,0 0 0,0 0 0,0 0 0,0 0 0,0 2 0,-5 37 39,0-28 45,0 0 0,-1-1 0,0 0 0,-1 0 1,0-1-1,-1 0 0,0 0 0,-10 9 0,3-3 347,-1-2 0,0 0-1,-36 23 1,49-35-393,1 0 0,-1-1 0,0 0 0,0 1 0,0-1 0,0 0 1,0 0-1,0 0 0,0-1 0,0 1 0,0-1 0,0 0 0,-1 0 0,-4 0 0,7-1-89,0 1-1,0-1 0,-1 1 1,1-1-1,0 0 0,0 0 0,0 0 1,0 1-1,0-1 0,0 0 1,0 0-1,1 0 0,-1 0 1,0-1-1,0 1 0,1 0 1,-1 0-1,1 0 0,-1-1 1,1 1-1,-1 0 0,1-1 1,0 1-1,0 0 0,0-1 1,0 1-1,0 0 0,0-1 1,0 1-1,0 0 0,0-1 1,0 1-1,1 0 0,0-2 0,0-1-362,0-1 0,0 1-1,1 0 1,-1 0-1,1 1 1,0-1 0,0 0-1,1 1 1,-1-1-1,1 1 1,-1 0 0,1 0-1,0 0 1,0 0-1,4-3 1,34-21-7043,-13 12-85</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54.813"/>
    </inkml:context>
    <inkml:brush xml:id="br0">
      <inkml:brushProperty name="width" value="0.025" units="cm"/>
      <inkml:brushProperty name="height" value="0.025" units="cm"/>
    </inkml:brush>
  </inkml:definitions>
  <inkml:trace contextRef="#ctx0" brushRef="#br0">0 316 11050,'0'0'12279,"10"0"-12439,-5 0-43,1 0 0,0 0 0,0-1 0,-1 0 1,1 0-1,-1 0 0,1-1 0,5-2 0,-8 3 139,-1 0 0,0 0 0,0-1 0,0 1 0,0-1 0,0 1 0,0-1 0,0 0 0,0 1 0,-1-1-1,1 0 1,-1 0 0,1 0 0,-1-1 0,0 1 0,0 0 0,0 0 0,0-1 0,0 1 0,0 0 0,-1-1 0,1 1 0,-1-1-1,1 1 1,-1-1 0,0-2 0,0 4 113,0 1-1,-1 0 0,1-1 1,0 1-1,0 0 1,0-1-1,-1 1 1,1 0-1,0-1 0,0 1 1,-1 0-1,1 0 1,0-1-1,0 1 1,-1 0-1,1 0 0,0-1 1,-1 1-1,1 0 1,0 0-1,-1 0 0,1 0 1,-1 0-1,1-1 1,0 1-1,-1 0 1,1 0-1,-1 0 0,1 0 1,0 0-1,-1 0 1,1 0-1,0 0 0,-1 0 1,1 1-1,-1-1 1,1 0-1,0 0 1,-1 0-1,1 0 0,0 1 1,-1-1-1,1 0 1,0 0-1,-1 0 0,1 1 1,0-1-1,0 0 1,-1 1-1,1-1 1,0 1-1,-20 14 979,15-4-834,-1 1 0,2 0 1,-1 1-1,2-1 0,0 1 0,0 0 1,1-1-1,1 1 0,0 24 0,1-36-188,0 0 0,0 0 0,0-1 0,0 1 0,0 0 0,0-1 0,0 1 0,0 0-1,0-1 1,0 1 0,0 0 0,0 0 0,1-1 0,-1 1 0,0 0 0,1-1 0,-1 1 0,0-1-1,1 1 1,-1-1 0,1 1 0,-1 0 0,1-1 0,-1 1 0,1-1 0,-1 0 0,1 1 0,0-1-1,-1 1 1,1-1 0,-1 0 0,1 0 0,0 1 0,-1-1 0,1 0 0,0 0 0,0 0 0,-1 0-1,1 0 1,0 0 0,-1 0 0,1 0 0,0 0 0,0 0 0,-1 0 0,1 0 0,0 0 0,-1 0-1,1-1 1,0 1 0,-1 0 0,1-1 0,0 1 0,-1 0 0,1-1 0,0 0 0,4-2 7,0 1 1,-1-1 0,0 0 0,0 0-1,0-1 1,6-5 0,11-18-54,-1-1 0,-2-1-1,0 0 1,-2-1 0,-2-1 0,0 0 0,-2-1 0,-2-1 0,8-38 0,-18 70 18,1 1 1,-1-1-1,0 0 1,1 0 0,-1 1-1,0-1 1,0 0-1,0 0 1,1 0 0,-1 0-1,0 1 1,0-1-1,0 0 1,0 0-1,-1 0 1,1 0 0,0 1-1,0-1 1,0 0-1,-1 0 1,1 0-1,0 1 1,-1-1 0,1 0-1,-1 0 1,1 1-1,0-1 1,-2-1 0,-15 19-70,-16 39 343,31-51-267,-19 36 520,-20 55 0,37-84-316,0 0 0,1 0 1,0 0-1,1 0 1,0 0-1,1 1 0,0-1 1,1 1-1,1-1 0,2 13 1,-3-23-189,1 0 1,0 1 0,0-1-1,0 0 1,0 0 0,0 0-1,0-1 1,0 1 0,1 0-1,-1 0 1,1-1 0,-1 1-1,1-1 1,0 1 0,-1-1-1,1 0 1,0 1 0,0-1-1,0 0 1,0 0 0,0-1-1,0 1 1,0 0 0,1-1-1,-1 1 1,0-1 0,0 0-1,0 1 1,1-1-1,-1 0 1,0-1 0,0 1-1,5-1 1,0 0-16,1 0-1,-1 0 1,1-1-1,-1 0 0,1-1 1,-1 0-1,0 0 1,12-7-1,2-7-24,0 0 0,0-1 0,-2-1-1,0-1 1,-2-1 0,0-1 0,-1 0 0,-2-1-1,0 0 1,-1-1 0,-1-1 0,-2 0 0,0 0-1,9-44 1,-18 67 20,0 0 1,0 0-1,-1-1 0,1 1 1,-1 0-1,1 0 0,-1-1 0,0 1 1,0 0-1,0-1 0,0 1 1,-1 0-1,1-1 0,-2-3 0,1 7 5,0-1 0,0 1 0,0-1 0,0 1 0,0 0 0,0 0 0,0 0 0,0-1 0,0 1 0,0 0 0,0 0 0,0 0 0,0 0 0,1 0 0,-1 1 0,1-1 0,-2 2-1,-36 70 129,24-41 311,1 0 0,-8 35 0,18-53-264,0-1 0,1 0 0,0 1 0,1 0 0,0-1 0,1 1 0,1 0 0,3 16 0,-4-28-156,0 0 0,0 1 0,1-1 0,-1 0 0,1 0 0,0 0 0,0 1 0,-1-1 0,1 0 0,0 0 0,1 0-1,-1 0 1,0-1 0,1 1 0,-1 0 0,1 0 0,-1-1 0,1 1 0,0-1 0,0 1 0,-1-1 0,1 0 0,0 0 0,0 0 0,0 0 0,1 0 0,-1 0-1,0-1 1,0 1 0,0-1 0,1 1 0,-1-1 0,0 0 0,0 0 0,1 0 0,-1 0 0,0 0 0,4-1 0,-1 0-44,-1-1 0,1 0 1,-1 1-1,0-1 0,0-1 1,0 1-1,0 0 0,0-1 1,-1 0-1,1 0 0,-1 0 1,1 0-1,-1-1 0,0 1 1,-1-1-1,1 0 0,4-8 1,-5 8-45,-1 1 0,1-1 1,-1 1-1,1-1 0,-1 0 1,0 0-1,-1 1 0,1-1 1,-1 0-1,0 0 0,1 0 1,-2 0-1,1 0 0,-1-5 1,0 7-12,0-1 1,-1 1 0,1 0-1,0 0 1,-1 0 0,1 0-1,-1 0 1,0 0-1,0 0 1,1 1 0,-1-1-1,0 1 1,-1-1 0,1 1-1,0 0 1,0 0-1,0-1 1,-1 2 0,1-1-1,-1 0 1,-4 0 0,-43-14-1268,-47-10 325,32 19 4813,120-12-2244,56-1-1387,-36 11-4918,-43 4-1543</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55.154"/>
    </inkml:context>
    <inkml:brush xml:id="br0">
      <inkml:brushProperty name="width" value="0.025" units="cm"/>
      <inkml:brushProperty name="height" value="0.025" units="cm"/>
    </inkml:brush>
  </inkml:definitions>
  <inkml:trace contextRef="#ctx0" brushRef="#br0">1 0 3812</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55.531"/>
    </inkml:context>
    <inkml:brush xml:id="br0">
      <inkml:brushProperty name="width" value="0.025" units="cm"/>
      <inkml:brushProperty name="height" value="0.025" units="cm"/>
    </inkml:brush>
  </inkml:definitions>
  <inkml:trace contextRef="#ctx0" brushRef="#br0">180 66 19795,'0'0'4100,"-10"-9"-3150,-36-28-486,43 35-394,0 0 0,0 0 1,-1 0-1,1 0 0,0 0 0,-1 1 0,1 0 0,-1 0 0,1 0 0,-1 0 0,0 0 0,0 0 1,1 1-1,-1 0 0,0 0 0,1 0 0,-1 0 0,0 1 0,0-1 0,1 1 0,-7 2 0,7-2-74,1 1 0,-1-1 0,1 0 0,0 1 0,-1-1 0,1 1 0,0 0 0,0 0 0,0 0 0,0 0 0,1 0-1,-1 0 1,0 1 0,1-1 0,0 0 0,-1 1 0,1-1 0,0 1 0,0 0 0,1-1 0,-1 1 0,0 0 0,1-1-1,0 1 1,-1 4 0,2-6-4,-1-1-1,1 1 1,-1 0-1,1-1 0,0 1 1,-1 0-1,1-1 1,0 1-1,0-1 0,-1 1 1,1-1-1,0 1 1,0-1-1,0 1 1,-1-1-1,1 0 0,0 0 1,0 1-1,0-1 1,0 0-1,0 0 0,0 0 1,0 0-1,0 0 1,0 0-1,1 0 0,38-1-45,-29 1 4,22-1-103,-23 0 105,0 0-1,0 0 0,0 1 1,0 1-1,0 0 0,0 0 1,0 1-1,-1 0 0,1 0 1,-1 2-1,15 5 0,-23-8 46,0-1 0,1 1 0,-1 0-1,0 0 1,0 0 0,0 0 0,0 0-1,0 0 1,0 0 0,0 1 0,0-1 0,0 0-1,0 0 1,-1 1 0,1-1 0,0 1-1,-1-1 1,1 0 0,-1 1 0,0-1 0,0 1-1,1-1 1,-1 1 0,0 1 0,-1 0 80,0 0 1,1-1 0,-1 0-1,0 1 1,0-1-1,-1 1 1,1-1 0,0 0-1,-1 0 1,0 0 0,1 0-1,-5 4 1,-5 3 528,-1 1-1,0-1 1,-24 12 0,32-19-514,-7 5 105,1-1 0,-2-1 0,1 0-1,0 0 1,-1-1 0,0-1 0,0 0 0,0 0 0,-21 1 0,32-4-219,1 0 0,-1 0 0,0 0 0,0 0 0,0 0 0,0-1 0,0 1 0,0 0 0,1 0 0,-1-1 0,0 1 0,0 0-1,0-1 1,0 1 0,1-1 0,-1 1 0,0-1 0,1 1 0,-1-1 0,0 1 0,1-1 0,-1 0 0,1 0 0,-1 1 0,1-1-1,-1 0 1,1 0 0,-1 1 0,1-1 0,0 0 0,-1 0 0,1 0 0,0 0 0,0 1 0,0-1 0,0 0 0,0 0 0,0 0 0,0 0-1,0 0 1,0 0 0,0 0 0,0 1 0,1-2 0,-1-2-261,1 0 0,0 1 0,1-1 0,-1 0 1,1 1-1,-1 0 0,1-1 0,0 1 0,0 0 0,3-3 0,3-2-1025,1 1 0,-1 0 0,1 0 1,0 1-1,1 0 0,0 1 0,0 0 0,0 1 0,19-6 0,18-3-5290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52.498"/>
    </inkml:context>
    <inkml:brush xml:id="br0">
      <inkml:brushProperty name="width" value="0.025" units="cm"/>
      <inkml:brushProperty name="height" value="0.025" units="cm"/>
    </inkml:brush>
  </inkml:definitions>
  <inkml:trace contextRef="#ctx0" brushRef="#br0">144 0 18353,'-12'11'2712,"-1"0"-2160,-4 3 508,1 0 1,0 1-1,1 0 0,1 1 0,-23 35 0,36-51-1050,1 1 0,0-1 0,-1 0-1,1 1 1,0-1 0,0 1-1,-1-1 1,1 1 0,0-1-1,0 1 1,0-1 0,0 1-1,0-1 1,-1 1 0,1-1-1,0 1 1,0-1 0,0 1-1,0-1 1,0 1 0,1-1-1,-1 1 1,0-1 0,0 1 0,0-1-1,0 1 1,0-1 0,1 0-1,-1 1 1,0-1 0,0 1-1,1-1 1,-1 1 0,0-1-1,1 0 1,-1 1 0,0-1-1,1 0 1,-1 1 0,1-1-1,-1 0 1,1 1 0,29-2 2,35-18-1095,-62 19 937,-1-1 10,69-21-2160,-65 21 2240,0 0 0,0 0 1,0 0-1,0 1 0,0 0 0,0 0 0,0 0 1,1 1-1,9 3 0,-14-4 102,-1 0-1,0 1 1,0-1-1,0 1 1,0 0 0,0-1-1,0 1 1,0 0-1,0 0 1,0-1-1,-1 1 1,1 0-1,0 0 1,0 0-1,-1 0 1,1 0 0,0 0-1,-1 0 1,1 1-1,-1-1 1,0 0-1,1 0 1,-1 0-1,0 0 1,0 1 0,1-1-1,-1 0 1,0 0-1,0 0 1,0 1-1,-1-1 1,1 0-1,0 0 1,0 0-1,-1 1 1,1-1 0,-1 0-1,1 0 1,-1 0-1,0 2 1,-2 3 419,0 0 1,0 0-1,-1 0 1,0-1-1,-7 10 1,-54 47 1895,59-56-2361,-1-1 0,0 0-1,0 0 1,0 0 0,-1-1 0,1-1 0,-1 1-1,-11 2 1,14-8-4884,7-16-866,7-6-3742</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55.874"/>
    </inkml:context>
    <inkml:brush xml:id="br0">
      <inkml:brushProperty name="width" value="0.025" units="cm"/>
      <inkml:brushProperty name="height" value="0.025" units="cm"/>
    </inkml:brush>
  </inkml:definitions>
  <inkml:trace contextRef="#ctx0" brushRef="#br0">99 55 10730,'0'0'12631,"-9"0"-11510,3-1-927,0 1 1,0 1-1,0-1 1,0 1-1,0 0 0,0 0 1,-7 3-1,11-3-114,0-1-1,0 1 1,0 0-1,1 0 1,-1 0-1,0 0 1,0 0-1,1 1 1,-1-1-1,1 0 1,-1 1-1,1-1 1,-1 1-1,1-1 1,0 1-1,0 0 1,0 0-1,0-1 1,0 1-1,0 0 1,0 0-1,1 0 1,-1 0-1,1 0 1,-1 0-1,1 0 1,0 0-1,0 0 1,0 0-1,0 4 1,0-5-68,1 0 0,-1 0 1,0 0-1,0 0 0,1 0 1,-1 0-1,0 0 1,1-1-1,-1 1 0,1 0 1,-1 0-1,1 0 0,0-1 1,-1 1-1,1 0 0,0-1 1,-1 1-1,1 0 0,0-1 1,0 1-1,0-1 1,-1 1-1,1-1 0,0 0 1,2 1-1,31 1 191,-28-2-114,0-1 0,0 0-1,0-1 1,0 0 0,0 0 0,-1 0 0,1 0 0,9-7 0,-13 7-11,1 0 1,-1 0 0,0 0 0,0 0 0,0-1 0,0 1-1,0-1 1,0 0 0,-1 1 0,1-1 0,-1 0 0,0 0 0,1 0-1,-2 0 1,1 0 0,0 0 0,0 0 0,-1 0 0,0-1-1,0 1 1,0 0 0,0 0 0,-1-4 0,1 5-167,-1 0 1,0-1 0,1 1 0,-1 0-1,0 0 1,-1 0 0,1 1-1,0-1 1,0 0 0,-1 0-1,1 1 1,-1-1 0,-2-2-1,1 2-579,0 1-1,0-1 1,0 0-1,0 1 1,0 0-1,0 0 1,0 0-1,0 0 1,0 0-1,-1 1 1,-2-1-1,-3 0-6058</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56.605"/>
    </inkml:context>
    <inkml:brush xml:id="br0">
      <inkml:brushProperty name="width" value="0.025" units="cm"/>
      <inkml:brushProperty name="height" value="0.025" units="cm"/>
    </inkml:brush>
  </inkml:definitions>
  <inkml:trace contextRef="#ctx0" brushRef="#br0">184 45 15182,'0'0'8782,"-9"-7"-7501,4 3-1155,4 2-109,0 0 1,-1 0-1,0 1 0,1-1 1,-1 1-1,0-1 0,0 1 1,0-1-1,0 1 0,0 0 1,0 0-1,0 0 0,0 0 1,-1 1-1,1-1 0,0 0 1,0 1-1,-1 0 0,1-1 1,0 1-1,-1 0 0,1 0 1,0 0-1,-1 1 0,1-1 1,0 0-1,-1 1 0,1 0 1,-2 0-1,-5 6 2,1-1 1,0 1-1,0 0 0,0 1 0,1 0 0,1 0 1,-1 0-1,1 1 0,1 0 0,-1 0 1,2 1-1,-1-1 0,1 1 0,-4 17 0,8-26-22,0-1-1,0 0 1,0 1-1,0-1 1,0 1-1,0-1 1,0 0-1,0 1 1,0-1-1,0 1 1,0-1-1,0 0 1,1 1-1,-1-1 1,0 0-1,0 1 1,0-1-1,1 0 1,-1 1-1,0-1 1,0 0-1,1 1 1,-1-1-1,0 0 1,1 0-1,-1 0 1,0 1-1,1-1 1,-1 0-1,0 0 1,1 0-1,-1 0 0,0 1 1,1-1-1,-1 0 1,1 0-1,-1 0 1,0 0-1,1 0 1,-1 0-1,1 0 1,-1 0-1,0 0 1,1 0-1,-1 0 1,1-1-1,-1 1 1,1 0-1,22-6-352,-12 0 120,0-1 0,-1 1 1,15-14-1,-18 14 107,0 1 0,0-1 0,0 1 0,1 0 0,0 1 0,0 0 0,0 0 1,16-4-1,-23 7 125,0 1 0,0 0 1,0 0-1,0 0 0,0 0 1,0 0-1,0 0 0,1 0 1,-1 1-1,0-1 1,0 0-1,0 1 0,0-1 1,0 1-1,0-1 0,0 1 1,-1-1-1,1 1 0,0-1 1,0 1-1,0 0 0,0 0 1,-1-1-1,1 1 0,0 0 1,-1 0-1,1 0 1,-1 0-1,1 0 0,-1 0 1,1 0-1,-1 0 0,0 0 1,1 0-1,-1 0 0,0 0 1,0 0-1,0 2 0,1 48-90,-1-39 133,-4 15 138,0 0 1,-2 0-1,-1-1 1,-1 0-1,-1 0 0,-1 0 1,-2-1-1,0-1 1,-1 0-1,-2-1 0,-1 0 1,-34 38-1,48-58-77,-1 0 0,1-1-1,-1 0 1,0 1 0,1-1-1,-1 0 1,0 0 0,-1-1-1,1 1 1,-6 2 0,9-4-92,-1 0 0,1 0 0,0 0 0,-1 0 1,1 0-1,-1 0 0,1 0 0,0 0 1,-1 0-1,1-1 0,-1 1 0,1 0 1,0 0-1,-1 0 0,1 0 0,0-1 1,-1 1-1,1 0 0,0 0 0,-1-1 1,1 1-1,0 0 0,-1-1 0,1 1 1,0 0-1,0-1 0,0 1 0,-1 0 1,1-1-1,0 1 0,0-1 0,-1-26-113,5 12-168,0-1 0,0 1 1,2 0-1,0 1 0,0 0 0,2 0 0,12-19 1,69-87-910,-89 120 1183,17-21 28,0 2 1,31-27 0,-43 41-21,1 0 1,0 1-1,0 0 0,0 0 0,1 0 1,-1 1-1,1 0 0,0 0 0,0 0 0,0 1 1,0 0-1,0 1 0,13-2 0,-19 4-13,0-1 0,0 0 0,0 0-1,1 1 1,-1-1 0,0 1-1,0-1 1,0 1 0,-1-1-1,1 1 1,0 0 0,0-1 0,0 1-1,0 0 1,0 0 0,-1 0-1,1-1 1,0 1 0,-1 0-1,1 0 1,-1 0 0,1 0-1,-1 0 1,1 0 0,-1 0 0,0 0-1,0 1 1,1-1 0,-1 0-1,0 0 1,0 0 0,0 0-1,0 0 1,0 0 0,0 0 0,-1 0-1,1 1 1,0-1 0,-1 1-1,0 4-27,0 0-1,0 0 1,-1 0-1,1 0 0,-1 0 1,-5 8-1,4-9 10,-7 13 400,0 0-1,-2-1 1,0 0 0,0-1-1,-21 20 1,47-68 50,20-21-349,37-67-32,-64 107-36,-1 0 0,-1-1 0,0 0 0,-1 0-1,0 0 1,-1-1 0,1-15 0,-3 19 6,-5 42-143,3-26 119,0 0 0,1-1 0,-1 1 0,1 0 0,0 0 0,0 0 0,2 9 0,-1-13-110,0 1-1,-1-1 0,1 1 0,0-1 0,0 1 0,0-1 1,1 1-1,-1-1 0,0 0 0,0 0 0,1 1 0,-1-1 0,0 0 1,1 0-1,-1-1 0,1 1 0,0 0 0,-1 0 0,1-1 1,0 1-1,-1-1 0,1 1 0,0-1 0,0 0 0,-1 0 1,1 0-1,2 0 0,21 1-3634,3-1-1964</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57.276"/>
    </inkml:context>
    <inkml:brush xml:id="br0">
      <inkml:brushProperty name="width" value="0.025" units="cm"/>
      <inkml:brushProperty name="height" value="0.025" units="cm"/>
    </inkml:brush>
  </inkml:definitions>
  <inkml:trace contextRef="#ctx0" brushRef="#br0">106 294 16752,'-9'9'785,"0"-1"-468,-2 1 321,0 0 1,1 1-1,0 0 0,1 1 0,0 0 1,1 1-1,-10 16 0,18-28-628,0 1-1,0-1 0,0 0 1,-1 0-1,1 1 0,0-1 1,0 0-1,0 0 0,0 1 1,0-1-1,0 0 0,0 0 1,0 1-1,0-1 0,0 0 1,0 0-1,0 1 0,0-1 1,0 0-1,0 1 0,0-1 1,0 0-1,0 0 0,0 1 1,0-1-1,0 0 0,0 0 1,0 1-1,1-1 0,-1 0 1,0 0-1,0 0 0,0 1 1,0-1-1,1 0 0,-1 0 1,0 0-1,0 1 0,1-1 1,-1 0-1,0 0 0,0 0 1,0 0-1,1 0 0,-1 0 1,0 0-1,1 0 0,-1 1 1,0-1-1,0 0 0,1 0 1,-1 0-1,0 0 0,0 0 1,1 0-1,-1-1 0,10-1-23,3-4-352,0-1 0,0 0 0,-1-1 0,-1 0 0,1-1 0,-1-1 0,16-17 0,-14 13-130,2 1 0,-1 1 1,27-17-1,-41 28 502,1 1 1,-1-1-1,0 1 0,1-1 0,0 1 1,-1-1-1,1 1 0,-1 0 1,1 0-1,-1-1 0,1 1 1,0 0-1,-1 0 0,1-1 0,0 1 1,-1 0-1,1 0 0,0 0 1,-1 0-1,1 0 0,-1 0 1,1 0-1,0 0 0,-1 0 0,1 1 1,0-1-1,-1 0 0,1 0 1,0 0-1,-1 1 0,1-1 1,-1 0-1,1 1 0,-1-1 0,1 1 1,0 0-1,0 0 35,-1 1 0,1 0 0,-1 0 0,0 0 0,0 0-1,0 0 1,0 0 0,0-1 0,0 1 0,0 0 0,0 0 0,-2 3 0,-19 57 908,-46 67-322,39-79 1005,-30 73 0,54-102-1387,13-24-346,20-27-331,2-17 385,-1-2-1,-3-1 1,28-73 0,20-38 412,-61 136-229,44-78 461,-51 93-377,0-1 0,1 1 0,1 0 1,-1 1-1,2 0 0,16-13 0,-25 21-214,-1 0-1,1 1 0,0-1 0,0 0 1,-1 1-1,1-1 0,0 1 1,0-1-1,0 1 0,0 0 0,0-1 1,0 1-1,0 0 0,0 0 0,0-1 1,0 1-1,0 0 0,0 0 1,0 0-1,0 0 0,0 0 0,0 1 1,0-1-1,1 0 0,-1 1-2,0 0-1,-1 0 1,1 0-1,-1 0 1,1-1-1,-1 1 1,1 0-1,-1 0 0,0 0 1,0 0-1,1 0 1,-1 0-1,0 0 1,0 0-1,0 0 1,0 0-1,0 0 1,0 0-1,0 2 1,-1 5 84,-1 0 1,1 1-1,-2-1 1,-4 13-1,-8 10 301,-1-1-1,-2-1 0,-30 39 0,-30 48 1252,77-115-1642,1 0 0,-1 1 0,0-1 0,0 0 0,1 0 1,-1 1-1,1-1 0,-1 0 0,1 1 0,-1-1 1,1 1-1,0-1 0,0 1 0,0-1 0,-1 0 0,2 1 1,-1-1-1,0 1 0,0 1 0,1-2-18,0-1 0,-1 1 1,1-1-1,0 1 0,-1-1 0,1 1 0,0-1 0,0 0 0,-1 0 0,1 1 0,0-1 0,0 0 1,0 0-1,-1 0 0,1 0 0,0 0 0,0 0 0,0 0 0,-1 0 0,1 0 0,0 0 1,0-1-1,0 1 0,0-1 0,62-25-1416,-53 21 1184,21-9-893,41-14 0,-63 25 1123,0 0 0,0 1 1,0 0-1,0 1 0,0 0 0,0 0 0,1 1 1,-1 1-1,18 2 0,-26-3 34,0 0 1,0 1-1,0-1 0,0 0 0,0 1 1,0-1-1,0 1 0,0 0 1,-1-1-1,1 1 0,0 0 0,0-1 1,-1 1-1,1 0 0,0 0 1,-1 0-1,1 0 0,-1 0 0,1 0 1,-1-1-1,1 1 0,-1 0 1,0 0-1,1 0 0,-1 1 1,0-1-1,0 0 0,0 0 0,0 0 1,0 0-1,0 0 0,0 0 1,0 0-1,0 0 0,0 0 0,-1 1 1,0 2 125,0-1 1,0 1 0,0 0-1,0-1 1,-1 0-1,0 1 1,1-1-1,-1 0 1,-3 4 0,-10 8 326,0-2 0,-1 0 0,0 0 0,-1-2 0,0 0 0,-1-1 0,0 0 0,-1-2 0,0 0 0,0-1 0,-30 6 0,45-12-491,-1 0 0,1-1 1,-1 1-1,1-1 1,0 0-1,-1 0 1,-8-2-1,12 2-210,0-1-1,-1 0 1,1 1 0,0-1-1,0 0 1,0 1 0,0-1 0,0 0-1,0 0 1,0 0 0,0 0-1,0 0 1,1 0 0,-1 0-1,0 0 1,1-1 0,-1 1-1,1 0 1,-1 0 0,1-1-1,-1 1 1,1 0 0,0 0 0,0-1-1,0 1 1,0 0 0,-1-1-1,2-1 1,-2-23-7029</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58.485"/>
    </inkml:context>
    <inkml:brush xml:id="br0">
      <inkml:brushProperty name="width" value="0.025" units="cm"/>
      <inkml:brushProperty name="height" value="0.025" units="cm"/>
    </inkml:brush>
  </inkml:definitions>
  <inkml:trace contextRef="#ctx0" brushRef="#br0">1 184 15150,'0'0'2467,"7"-9"-385,2-1-1739,1 1 0,-1 0 0,1 1 0,1 0 0,-1 0 0,1 1 0,1 1 0,-1 0 0,1 0 0,0 1 0,0 0 0,1 1 0,0 1 0,-1 0 0,27-2-1,-38 5-343,0 0 0,-1 1 0,1-1 0,0 0 0,0 0 0,0 1 0,0-1 0,-1 1 0,1-1 0,0 1 0,0-1 0,-1 1 0,1-1 0,0 1 0,-1 0 0,1-1 0,-1 1 0,1 0 0,-1 0 0,1-1 0,-1 1 0,1 0 0,-1 0 0,0 0 0,1 0 0,-1-1 0,0 1 0,0 0 0,0 0 0,1 0 0,-1 0-1,0 0 1,0 0 0,-1 0 0,1-1 0,0 1 0,0 0 0,0 0 0,0 0 0,-1 0 0,1 0 0,0 0 0,-1 0 0,-15 43 127,-17 9 20,25-42-108,0 0 1,1 1 0,1 0-1,-1 1 1,2-1-1,-6 19 1,11-31-33,0 1-1,0-1 1,0 0 0,0 0-1,-1 1 1,1-1 0,0 0-1,0 0 1,0 1 0,0-1-1,0 0 1,0 0 0,0 1-1,0-1 1,0 0 0,1 0-1,-1 0 1,0 1 0,0-1-1,0 0 1,0 0 0,0 1-1,0-1 1,0 0 0,1 0-1,-1 0 1,0 1 0,0-1 0,0 0-1,0 0 1,1 0 0,-1 0-1,0 1 1,0-1 0,0 0-1,1 0 1,-1 0 0,0 0-1,0 0 1,1 0 0,12-2 233,14-11 191,-2-5-356,0 0-1,-1-1 1,-1-2 0,-1 0 0,-1-2-1,-1 0 1,0-1 0,-2-1-1,23-42 1,-32 47-48,-17 31-68,-18 32 85,16-24 38,0 1 0,1 1 0,1 0 1,1 0-1,1 0 0,0 1 0,2 0 1,-3 36-1,7-57-63,0 0-1,0-1 1,0 1 0,0-1-1,0 1 1,1-1 0,-1 1 0,0 0-1,0-1 1,0 1 0,0-1-1,1 1 1,-1-1 0,0 1-1,0-1 1,1 1 0,-1-1 0,0 0-1,1 1 1,-1-1 0,1 1-1,-1-1 1,0 0 0,1 1 0,-1-1-1,1 0 1,-1 1 0,1-1-1,-1 0 1,1 0 0,1 1-1,20-5 424,19-20 276,-26 10-609,-1-1-1,0 0 0,-1 0 1,19-33-1,-26 38-105,0 0-1,-1 0 1,-1-1 0,0 1-1,0-1 1,-1 0 0,0 0-1,-1-1 1,0 1 0,0-12-1,-2 23-2,0 0 0,0 0-1,0-1 1,0 1-1,0 0 1,1 0 0,-1 0-1,0-1 1,0 1-1,0 0 1,0 0 0,0 0-1,0 0 1,0-1-1,0 1 1,0 0-1,0 0 1,0 0 0,0-1-1,0 1 1,0 0-1,0 0 1,0 0 0,0-1-1,-1 1 1,1 0-1,0 0 1,0 0 0,0 0-1,0-1 1,0 1-1,0 0 1,0 0 0,-1 0-1,1 0 1,0 0-1,0-1 1,0 1 0,0 0-1,-1 0 1,1 0-1,0 0 1,0 0 0,0 0-1,0 0 1,-1 0-1,1 0 1,0 0-1,0 0 1,-1 0 0,-7 10-105,-5 19-32,9-16 187,1-1 0,1 1-1,0-1 1,1 1-1,1 0 1,0-1-1,2 17 1,-2-26-30,0-1 0,1 1 0,0-1 0,-1 1 0,1-1 0,0 0 0,0 1-1,1-1 1,-1 0 0,0 0 0,1 1 0,-1-1 0,1 0 0,0 0 0,0-1 0,-1 1 0,4 2 0,-2-3-2,0 0-1,-1 0 0,1 0 1,0 0-1,0-1 0,0 1 1,0-1-1,0 0 1,0 0-1,0 0 0,0 0 1,0 0-1,0-1 0,0 1 1,0-1-1,0 0 1,0 0-1,4-1 0,2-3 65,0 1 1,0-1-1,-1-1 0,0 1 0,0-1 0,0-1 0,0 0 0,-1 0 0,0 0 0,-1-1 0,7-10 0,-5 7 8,0 0-1,-1-1 1,-1 0 0,0-1-1,0 1 1,-1-1-1,5-23 1,-10 6-237,0 30 139,0 0 0,-1 0 1,1 0-1,0 0 0,-1 0 0,1 0 1,0-1-1,-1 1 0,1 0 0,-1 0 0,1 0 1,0 0-1,-1 0 0,1 1 0,0-1 1,-1 0-1,1 0 0,-1 0 0,1 0 1,0 0-1,-1 0 0,1 0 0,0 1 0,-1-1 1,1 0-1,0 0 0,0 1 0,-1-1 1,1 0-1,0 0 0,-1 1 0,1-1 1,0 0-1,0 1 0,0-1 0,-1 1 1,-31 44-449,15-19 486,10-15 68,-1 1 0,1-1 1,1 1-1,0 1 0,0-1 0,2 1 0,-6 20 0,10-33-95,0 1 0,0-1 0,0 1 0,0 0 0,0-1 0,0 1 0,1-1 0,-1 1 0,0 0 0,0-1 0,0 1 0,1-1 0,-1 1 0,0-1 0,1 1-1,-1-1 1,0 1 0,1-1 0,-1 1 0,1-1 0,-1 0 0,1 1 0,-1-1 0,1 0 0,-1 1 0,1-1 0,-1 0 0,1 0 0,-1 1 0,1-1 0,-1 0 0,1 0 0,0 0 0,-1 0 0,1 0 0,-1 0-1,1 0 1,0 0 0,-1 0 0,1 0 0,-1 0 0,1 0 0,0 0 0,-1 0 0,1-1 0,-1 1 0,1 0 0,-1 0 0,1-1 0,-1 1 0,1 0 0,-1-1 0,1 1 0,34-17 15,-11-1-134,0-1 1,-2-2-1,0 0 0,-2-1 1,0-1-1,27-42 0,-56 80 168,0 1-1,1 0 1,0 0-1,1 1 1,1 0-1,1 0 1,1 0-1,0 1 0,1-1 1,-1 27-1,4-43-46,1 1-1,-1-1 1,1 0-1,-1 0 1,1 0-1,-1 1 1,1-1-1,0 0 1,0 0-1,0 0 1,-1 0-1,1 0 0,0 0 1,0-1-1,0 1 1,0 0-1,0 0 1,1-1-1,-1 1 1,0 0-1,0-1 1,0 1-1,1-1 1,-1 0-1,0 1 0,0-1 1,1 0-1,-1 0 1,0 0-1,1 0 1,-1 0-1,0 0 1,1 0-1,-1 0 1,0 0-1,2-1 1,5 0 15,-1 0 1,1 0-1,-1 0 1,1-1-1,7-3 1,-3-1-58,0 0 0,0-1 0,-1 0 1,1-1-1,-2-1 0,17-15 0,-23 21-49,-1 1 0,0-1 0,0 0-1,-1-1 1,1 1 0,-1 0 0,1-1 0,-1 0 0,0 1 0,0-1 0,-1 0-1,1 0 1,-1 0 0,0 0 0,0 0 0,0 0 0,-1 0 0,1 0 0,-1-1-1,0 1 1,0 0 0,0 0 0,-1 0 0,0-1 0,-1-5 0,1 8-38,-1 0-1,1 0 1,-1 0 0,1 1 0,-1-1 0,0 0 0,0 1 0,1-1 0,-1 1 0,0 0 0,0-1 0,-1 1 0,1 0 0,0 0-1,0 0 1,0 1 0,-1-1 0,1 0 0,-5 0 0,-47-2-7683,50 3 6758,-17 0-7561</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58.821"/>
    </inkml:context>
    <inkml:brush xml:id="br0">
      <inkml:brushProperty name="width" value="0.025" units="cm"/>
      <inkml:brushProperty name="height" value="0.025" units="cm"/>
    </inkml:brush>
  </inkml:definitions>
  <inkml:trace contextRef="#ctx0" brushRef="#br0">22 62 22453,'0'0'6855,"-22"-50"-6375,24 44-992,9 4-2499,-4-1-3748</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00.164"/>
    </inkml:context>
    <inkml:brush xml:id="br0">
      <inkml:brushProperty name="width" value="0.025" units="cm"/>
      <inkml:brushProperty name="height" value="0.025" units="cm"/>
    </inkml:brush>
  </inkml:definitions>
  <inkml:trace contextRef="#ctx0" brushRef="#br0">192 146 16560,'0'0'6235,"-13"-5"-5082,5 2-1007,5 1-113,0 1-1,0-1 1,0 1-1,0 0 1,0 0-1,0 0 1,0 0 0,-1 1-1,1-1 1,0 1-1,0 0 1,-1 0-1,1 0 1,0 0 0,0 1-1,-1-1 1,1 1-1,0 0 1,0 0-1,0 0 1,0 0 0,0 0-1,0 1 1,0-1-1,-4 4 1,-1 2 114,0 1 0,1 0 0,-1 0 1,2 0-1,-1 1 0,1 0 0,1 0 0,-1 1 1,2 0-1,-1 0 0,1 0 0,1 0 0,-5 21 1,8-31-142,0 1 1,0 0-1,-1 0 0,1 0 1,0 0-1,0 0 1,0-1-1,0 1 1,0 0-1,0 0 1,1 0-1,-1 0 1,0 0-1,0-1 1,1 1-1,-1 0 1,0 0-1,1 0 1,-1-1-1,1 1 1,-1 0-1,1-1 1,-1 1-1,1 0 1,-1-1-1,1 1 0,0-1 1,-1 1-1,1-1 1,0 1-1,-1-1 1,1 1-1,1 0 1,1-1-1,0 0 0,-1 0 0,1 0 0,0 0 0,-1 0 0,1 0 0,0-1 0,-1 1 0,1-1 0,-1 0 0,4-1 0,6-2 22,0-2 1,-1 0-1,20-12 0,-2-5-86,0 0 1,34-38-1,-53 51 78,0-2 1,-1 1-1,-1-1 1,1 0-1,-2-1 1,0 0-1,-1 0 0,10-27 1,-14 14 287,-2 26-300,0-1 0,0 1 0,-1 0 0,1 0 0,0-1 1,0 1-1,0 0 0,0-1 0,-1 1 0,1 0 1,0 0-1,0-1 0,0 1 0,-1 0 0,1 0 1,0 0-1,0-1 0,-1 1 0,1 0 0,0 0 1,-1 0-1,1 0 0,0 0 0,-1-1 0,1 1 1,0 0-1,-1 0 0,1 0 0,0 0 0,0 0 0,-1 0 1,1 0-1,0 0 0,-1 0 0,0 0 0,-1 2 10,-1-1 0,1 0-1,-1 1 1,1-1-1,-1 1 1,1 0 0,0 0-1,0 0 1,0 0-1,0 0 1,0 0 0,1 1-1,-3 2 1,-15 26 127,1 0 0,2 1-1,1 1 1,1 1 0,2 0 0,-14 64 0,25-97-118,1 0-1,-1 1 1,1-1 0,0 0 0,0 0-1,-1 0 1,1 1 0,0-1-1,0 0 1,0 0 0,0 1-1,0-1 1,1 0 0,-1 0-1,0 0 1,0 1 0,1-1 0,-1 0-1,1 0 1,-1 0 0,1 0-1,0 0 1,-1 0 0,1 0-1,0 0 1,0 0 0,-1 0-1,1 0 1,0 0 0,0-1 0,0 1-1,0 0 1,0-1 0,2 2-1,-1-2 15,1 0 0,0 0-1,-1 0 1,1 0 0,0-1 0,-1 1-1,1-1 1,0 0 0,-1 1-1,1-1 1,-1 0 0,1-1-1,-1 1 1,0 0 0,4-3 0,11-8 28,-2 0 0,27-24 0,-37 30-95,1 0 0,0 0 0,-1-1 0,0 1 0,-1-1 0,0 0-1,0-1 1,0 1 0,3-11 0,-19 22-84,-3 8 199,-9 15-44,13-14 102,0 0-1,-1-1 0,-15 11 0,35-30-48,-6 5-79,-1 1 0,1-1 0,-1 1 0,1 0 0,0-1 0,0 1 0,0 0 0,-1 0 0,1 0 0,0 0 0,0 0 0,0 1 0,1-1 0,-1 1 0,0-1 0,0 1 0,0 0 0,4 0 0,-4-1-5,1 1 0,-1-1 0,0 1 0,0-1 0,1 0 0,-1 0 0,0 0 0,0 0 0,0-1 0,0 1 0,0 0 0,0-1 0,0 0 0,-1 1 0,1-1 0,0 0 0,1-2 0,20-17 113,-12 13-124,0-1-1,0 0 1,-1 0 0,0-1 0,-1 0 0,9-13 0,-13 16 24,0 1 0,-1-1 0,0 0 1,0 0-1,-1-1 0,0 1 0,0-1 1,-1 1-1,0-1 0,0 0 1,1-15-1,-5 27-32,1 0 1,0 0 0,-1 0-1,0-1 1,1 1-1,-2 0 1,-3 5-1,-3 6-13,-13 24 50,-16 33 81,36-67-107,0 0 0,0 0-1,1 0 1,-1 0 0,1 1 0,0-1-1,1 0 1,-1 1 0,1-1-1,0 0 1,1 9 0,0-13-6,0 0 0,0 0 0,1 1 0,-1-1 0,0 0 0,0 0 0,1 0 0,-1 0 0,1 0 0,-1-1 0,1 1 0,-1 0 0,1-1 0,-1 1 0,1-1 0,0 1 0,-1-1 0,1 0 0,0 0 0,-1 1 0,1-1 0,0 0 0,1-1 0,43-1 0,-41 0 0,0 0 0,0 0 0,0 0 0,0-1 0,-1 0 0,1 0 0,-1 0 0,1-1 0,-1 1 0,0-1 0,5-6 0,38-52 0,-39 51 0,1-2 0,2 0 0,0-1 0,-2-1 0,0 0 0,-1 0 0,0-1 0,11-32 0,-47 77 0,22-18 0,-51 88 0,52-89 0,1 1 0,0 0 0,0 0 0,1 0 0,0 0 0,1 0 0,-1 21 0,3-31-2,-1 0 0,2 0 0,-1 0 0,0 0 0,0 0 0,0 0 0,0 0 1,0-1-1,1 1 0,-1 0 0,0 0 0,1 0 0,-1 0 0,1-1 0,-1 1 0,1 0 0,-1 0 0,1-1 0,0 1 0,-1-1 0,1 1 1,0 0-1,-1-1 0,1 1 0,0-1 0,0 1 0,1 0 0,1-1-28,-1 1-1,1-1 1,-1 1 0,1-1 0,-1 0 0,1 0-1,0 0 1,-1 0 0,6-1 0,-2 0-244,0-1 0,1 0 0,-1 0 1,0 0-1,-1-1 0,1 1 0,9-7 1,6-15-4927,-3-6-2204</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00.508"/>
    </inkml:context>
    <inkml:brush xml:id="br0">
      <inkml:brushProperty name="width" value="0.025" units="cm"/>
      <inkml:brushProperty name="height" value="0.025" units="cm"/>
    </inkml:brush>
  </inkml:definitions>
  <inkml:trace contextRef="#ctx0" brushRef="#br0">59 14 14350,'-23'-6'10345,"5"2"-8999,5 1 1056,9 3-961,6 0-2241,8 0-2564,0 0-4996</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00.974"/>
    </inkml:context>
    <inkml:brush xml:id="br0">
      <inkml:brushProperty name="width" value="0.025" units="cm"/>
      <inkml:brushProperty name="height" value="0.025" units="cm"/>
    </inkml:brush>
  </inkml:definitions>
  <inkml:trace contextRef="#ctx0" brushRef="#br0">1 82 10570,'0'-11'3353,"4"-36"-54,1 27 47,0 24-698,2 24-1195,0 38-504,-5-29-820,3 0 1,0-1-1,3 0 0,19 58 1,-27-92-98,1 0-1,-1 0 1,1-1 0,0 1 0,0-1-1,0 1 1,0-1 0,0 1-1,0-1 1,0 1 0,0-1 0,0 0-1,1 1 1,-1-1 0,0 0 0,1 0-1,-1 0 1,1 0 0,0-1-1,-1 1 1,1 0 0,0-1 0,-1 1-1,3 0 1,-1-1 39,0 0 1,-1-1-1,1 1 1,-1-1-1,1 0 1,-1 0-1,1 0 0,-1 0 1,0 0-1,1 0 1,-1 0-1,0-1 0,0 1 1,4-4-1,6-7 251,0-1-1,-1 0 1,18-27 0,-26 37-340,34-52 250,-2-1-1,40-87 0,-74 139 412,3-7-3517,-4 11 2620,0 0-1,0-1 0,0 1 1,0 0-1,-1 0 1,1 0-1,0-1 1,0 1-1,0 0 1,0 0-1,0-1 0,0 1 1,0 0-1,-1 0 1,1 0-1,0 0 1,0-1-1,0 1 1,0 0-1,-1 0 0,1 0 1,0 0-1,0 0 1,0-1-1,-1 1 1,1 0-1,0 0 1,0 0-1,0 0 1,-1 0-1,1 0 0,0 0 1,0 0-1,-1 0 1,1 0-1,0 0 1,0 0-1,-1 0 1,1 0-1,0 0 0,-12 0-9546</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01.303"/>
    </inkml:context>
    <inkml:brush xml:id="br0">
      <inkml:brushProperty name="width" value="0.025" units="cm"/>
      <inkml:brushProperty name="height" value="0.025" units="cm"/>
    </inkml:brush>
  </inkml:definitions>
  <inkml:trace contextRef="#ctx0" brushRef="#br0">4 0 17905,'0'0'1249,"-4"50"449,4-28 288,14-2-1122,6-2-543,5-4-193,4-5-384,7-2-1826,4-7-801,1 0-833,-3-14-2081</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01.787"/>
    </inkml:context>
    <inkml:brush xml:id="br0">
      <inkml:brushProperty name="width" value="0.025" units="cm"/>
      <inkml:brushProperty name="height" value="0.025" units="cm"/>
    </inkml:brush>
  </inkml:definitions>
  <inkml:trace contextRef="#ctx0" brushRef="#br0">161 8 15503,'0'0'1420,"-13"2"352,6-1-1550,0 0 1,1 1-1,-1 0 0,0 0 1,1 1-1,-1-1 0,1 1 1,0 1-1,0-1 0,0 1 1,0 0-1,1 0 0,-1 1 1,1 0-1,0 0 0,-8 11 1,9-10 14,-1 1 0,1 0 0,0 0 0,1 1 0,-1-1 0,2 1 0,-1-1 1,1 1-1,0 0 0,1 0 0,-2 13 0,3-21-228,0 0 0,0 1 0,0-1 1,0 1-1,0-1 0,1 1 0,-1-1 0,0 0 1,0 1-1,0-1 0,0 1 0,0-1 0,1 0 0,-1 1 1,0-1-1,0 0 0,0 1 0,1-1 0,-1 0 1,0 1-1,1-1 0,-1 0 0,0 1 0,1-1 0,-1 0 1,0 0-1,1 1 0,-1-1 0,1 0 0,-1 0 1,0 0-1,1 0 0,-1 0 0,1 0 0,0 1 0,20-5 169,17-16 51,-24 7-518,-1 1 0,-1-1 1,0-1-1,-1-1 0,12-18 1,7-10-4760,-32 97 3639,-6-11 1451,-2 28-341,22-74-1905,-6-2 1568,-1-1 1,0 0 0,-1 0 0,1-1-1,-1 1 1,0-1 0,-1 0 0,5-12 0,20-69-2757,-20 58 5502,-8 47 7014,-6 73-6701,-21 61-244,-10 72 1616,38-215-3590,6-28-222,13-57-462,-11 42 76,7-29-330,-7 26 968,1 1 1,2-1-1,31-65 0,-42 100-206,0 0 1,0 1-1,1-1 1,-1 1-1,1-1 0,0 1 1,0 0-1,0-1 1,0 1-1,0 0 1,0 0-1,0 1 1,1-1-1,-1 0 1,1 1-1,-1-1 1,1 1-1,0 0 0,-1 0 1,1 0-1,0 0 1,0 1-1,0-1 1,0 1-1,0-1 1,3 1-1,-5 0-30,-1 1 1,1-1-1,-1 0 0,0 0 1,1 1-1,-1-1 0,1 0 1,-1 0-1,1 1 0,-1-1 1,0 1-1,1-1 0,-1 0 1,0 1-1,1-1 0,-1 1 1,0-1-1,0 1 0,1-1 1,-1 1-1,0-1 0,0 1 1,0-1-1,0 1 0,1-1 1,-1 1-1,0-1 0,0 1 1,0-1-1,0 1 0,0-1 1,-1 1-1,1-1 0,0 1 1,0-1-1,0 1 0,0-1 1,-1 2-1,-8 23 102,-2-11 133,-1 0 0,-1 0-1,0-2 1,0 0 0,-1 0 0,0-1 0,-1-1-1,-1 0 1,-31 14 0,43-26-3490,7-8 916,10-8-2346,4 0-2280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53.185"/>
    </inkml:context>
    <inkml:brush xml:id="br0">
      <inkml:brushProperty name="width" value="0.025" units="cm"/>
      <inkml:brushProperty name="height" value="0.025" units="cm"/>
    </inkml:brush>
  </inkml:definitions>
  <inkml:trace contextRef="#ctx0" brushRef="#br0">9 227 19282,'0'0'11980,"1"-10"-11863,0 7-114,1-4 8,0 0 0,0-1 0,-1 1 0,0-1 0,0 0 0,-1 1 0,0-1 0,-2-13-1,2 21-15,0-1 0,0 1 0,-1 0 0,1 0 0,0 0 0,0 0 0,0-1 0,-1 1-1,1 0 1,0 0 0,0 0 0,-1 0 0,1 0 0,0 0 0,0 0 0,-1 0 0,1 0-1,0 0 1,0 0 0,-1 0 0,1 0 0,0 0 0,0 0 0,-1 0 0,1 0 0,0 0 0,0 0-1,-1 0 1,1 0 0,0 0 0,0 0 0,0 0 0,-1 1 0,1-1 0,0 0 0,0 0-1,0 0 1,-1 0 0,1 1 0,0-1 0,0 0 0,0 0 0,0 0 0,-1 1 0,1-1-1,0 0 1,0 0 0,0 1 0,0-1 0,0 0 0,0 0 0,0 0 0,0 1 0,0-1-1,0 0 1,0 1 0,-6 14-173,6-12 169,-1 0 1,1 1 0,0-1-1,0 0 1,0 0 0,1 0 0,-1 0-1,1 0 1,-1 0 0,1 0-1,0 0 1,0 0 0,0 0-1,1 0 1,-1-1 0,1 1-1,0-1 1,-1 1 0,1-1-1,3 4 1,0-3 14,-1 0-1,0 0 1,1-1 0,0 1-1,0-1 1,-1 0 0,1-1-1,0 1 1,0-1 0,1 0-1,7 1 1,3-1 63,28 7-225,-42-8 140,-1 1 0,0 0 1,1-1-1,-1 1 1,0 0-1,0-1 1,0 1-1,0 0 0,0 0 1,0 0-1,0 0 1,0 0-1,0 0 1,0 0-1,-1 0 1,1 0-1,0 0 0,-1 1 1,1-1-1,-1 0 1,1 0-1,-1 1 1,1-1-1,-1 0 0,0 1 1,0-1-1,0 3 1,-1 12 682,-2-24 418,-1-29-531,2-29-474,45 64-523,-15 2 419,0-1 0,1-1 0,-1-2 1,49-13-1,-67 14 30,0 0 1,0-1 0,-1 0 0,1 0-1,-1-1 1,0 0 0,0-1-1,-1 0 1,0-1 0,0 1-1,0-1 1,-1-1 0,0 1-1,-1-1 1,1-1 0,7-14 0,-12 21-7,-1 1 0,-1-1 0,1 1 0,0-1 1,0 0-1,-1 0 0,1 1 0,0-1 0,-1 0 1,0 0-1,0 0 0,1 0 0,-1 0 1,0 0-1,0 1 0,-1-1 0,1 0 0,-1-2 1,1 3-2,-1 0 1,1 1-1,-1-1 1,0 1-1,1-1 1,-1 1-1,0-1 1,1 1 0,-1-1-1,0 1 1,0-1-1,0 1 1,1 0-1,-1 0 1,0-1-1,0 1 1,0 0 0,0 0-1,0 0 1,1 0-1,-1 0 1,0 0-1,0 0 1,0 0-1,0 0 1,-1 1 0,-3 0-2,0 0 0,0 1 0,1-1 0,-1 1 0,0 0 0,1 1 1,-1-1-1,1 1 0,0 0 0,0 0 0,0 0 0,-4 4 1,2 0 31,0 0 0,0 0 0,1 0 0,0 1 0,1-1 0,-1 1 0,1 1 0,1-1 0,0 0 0,0 1 0,0-1 0,1 1 0,1 0 0,-1 0 0,1 9 0,1-16-30,1 0 0,0 0 0,-1 0 0,1 0 0,0 0 0,0 0 0,0 0 0,0 0 0,0-1 0,1 1 0,-1 0 0,1-1 0,-1 1 0,1-1 0,-1 0 0,1 1 0,0-1 0,-1 0 0,1 0 0,0 0 0,0 0 0,0 0 0,0-1 0,0 1 0,0-1 0,0 1 0,0-1 0,0 1 0,0-1 0,0 0 0,4 0 0,13 1 0,0 0 0,28-3 0,-32 1 0,6 0-655,0-2-1,25-5 1,-37 6-50,-1 0 0,0 0 0,0-1 0,0-1 0,0 0-1,-1 0 1,1 0 0,9-8 0,9-14-10393</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02.181"/>
    </inkml:context>
    <inkml:brush xml:id="br0">
      <inkml:brushProperty name="width" value="0.025" units="cm"/>
      <inkml:brushProperty name="height" value="0.025" units="cm"/>
    </inkml:brush>
  </inkml:definitions>
  <inkml:trace contextRef="#ctx0" brushRef="#br0">25 1 15022,'0'0'5477,"-14"60"-4099,7-30-481,4-3-513,2-3-288,1-4-448,0-11-865,13-8-545,7-1-64,-1-21-672,4-7-1314,-2-9-1088</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02.743"/>
    </inkml:context>
    <inkml:brush xml:id="br0">
      <inkml:brushProperty name="width" value="0.025" units="cm"/>
      <inkml:brushProperty name="height" value="0.025" units="cm"/>
    </inkml:brush>
  </inkml:definitions>
  <inkml:trace contextRef="#ctx0" brushRef="#br0">73 132 5637,'2'-13'4858,"1"-3"-3421,4-50 3532,-11 71-890,-15 39-3038,4 2-441,2 1-1,2 1 1,2-1 0,3 1-1,-1 95 1,10-135-546,3-15 36,5-16 11,-5-5-95,-2 1-1,0-2 0,-2 1 1,-1 0-1,-5-51 1,4 80 5,0 0-35,-1 0 0,1 1 0,0-1 0,-1 1 0,1-1 0,0 0 0,0 1 0,0-1 0,0 1 0,1-1 0,-1 1-1,0-1 1,1 1 0,-1-1 0,0 0 0,1 1 0,0-1 0,-1 0 0,1 0 0,0 1 0,0-1 0,-1 0 0,1 0 0,0 0 0,2 2 0,4 2-456,0 0 1,1 0-1,-1-1 1,1 0-1,0 0 1,0-1 0,1 0-1,-1-1 1,0 1-1,1-2 1,0 1-1,16 0 1,-18-2 333,-1 1 1,0-1-1,1 0 0,-1-1 1,1 0-1,-1 0 0,0 0 1,0-1-1,0 0 0,0 0 1,0 0-1,0-1 0,0 0 0,-1 0 1,1 0-1,-1-1 0,0 0 1,5-5-1,-9 8 226,0 0 0,0 1 1,0-1-1,0-1 0,0 1 0,-1 0 0,1 0 0,0 0 0,-1 0 1,1 0-1,-1-1 0,1 1 0,-1 0 0,0 0 0,0-1 1,1 1-1,-1-2 0,0 3-18,-1 0 0,1-1 1,0 1-1,0-1 0,-1 1 0,1-1 1,0 1-1,-1 0 0,1-1 1,0 1-1,-1 0 0,1-1 0,0 1 1,-1 0-1,1 0 0,-1-1 0,1 1 1,-1 0-1,1 0 0,-1 0 0,1 0 1,-1-1-1,1 1 0,-1 0 0,1 0 1,-1 0-1,1 0 0,-1 0 1,-2 0 79,-1 1 0,1-1 0,0 0 1,0 1-1,0 0 0,0 0 1,0 0-1,0 0 0,0 0 0,1 0 1,-1 1-1,-4 2 0,-2 4 69,1 0 0,0 0-1,1 0 1,0 1 0,0 0-1,0 1 1,1-1 0,1 1-1,0 0 1,0 1 0,1-1-1,0 1 1,1 0 0,-3 16 0,6-26-200,0-1 0,0 1 0,0-1 0,0 1 0,0-1 0,0 1 0,0-1 0,0 1 0,0-1 0,0 1 0,0-1 0,1 0 0,-1 1 0,0-1 0,0 1 1,0-1-1,1 1 0,-1-1 0,0 0 0,1 1 0,-1-1 0,0 0 0,1 1 0,-1-1 0,0 0 0,1 1 0,-1-1 0,1 0 0,-1 0 0,0 0 0,1 1 0,-1-1 1,1 0-1,-1 0 0,1 0 0,-1 0 0,1 0 0,-1 0 0,1 0 0,-1 0 0,1 0 0,-1 0 0,0 0 0,1 0 0,-1 0 0,1 0 0,-1 0 0,1 0 1,-1-1-1,1 1 0,-1 0 0,0 0 0,1-1 0,-1 1 0,1 0 0,-1 0 0,0-1 0,1 1 0,-1 0 0,1-1 0,27-19 131,-12 2-93,-1 0-1,-1 0 0,20-37 1,-19 30-133,28-35 1,-36 59-731,-4 11 558,-1 17 317,-2-24-120,1 8 86,0-1-1,0 1 0,1-1 0,0 0 1,1 1-1,1-1 0,-1 0 0,7 11 0,-9-19 21,0 0 0,1 1 0,-1-1 0,0 0 0,1 0 0,0-1 0,-1 1 0,1 0 0,0 0 0,0-1 0,0 1 0,0-1 0,0 0 0,0 1 0,1-1 0,-1 0 0,0 0 0,1-1 0,-1 1 0,1 0 0,-1-1 0,0 0 0,1 1 0,-1-1 0,1 0 0,-1 0 0,1 0 0,-1-1 0,1 1 0,-1 0 0,1-1 0,-1 0 0,0 0 0,1 1 0,-1-1 0,0-1 0,1 1-1,-1 0 1,0 0 0,3-4 0,7-3 158,-1-1-1,0 0 0,-1-1 0,0 0 0,-1-1 0,0 0 0,0-1 1,6-12-1,-2 4-150,-2-1 0,-1-1 1,-1 0-1,7-23 0,-13 34-108,-1 0 0,0 0 0,0 0 0,-1 0 0,-1-22-1,0 31 28,0 0 0,0 1-1,0-1 1,0 1-1,0-1 1,-1 1 0,1-1-1,0 1 1,-1-1-1,1 1 1,-1-1-1,1 1 1,-1-1 0,0 1-1,1 0 1,-1-1-1,0 1 1,0 0 0,0 0-1,0 0 1,0-1-1,-1 1 1,1 0-1,0 1 1,0-1 0,-1 0-1,1 0 1,0 0-1,-1 1 1,1-1-1,-1 1 1,1-1 0,-1 1-1,1-1 1,-1 1-1,1 0 1,-1 0 0,1 0-1,-1 0 1,1 0-1,-1 0 1,0 0-1,1 1 1,-1-1 0,1 0-1,-1 1 1,1-1-1,0 1 1,-1 0 0,1-1-1,-1 1 1,-1 2-1,-4 1 82,1 1 0,0-1 0,-1 1 0,2 1 0,-1 0-1,1-1 1,0 1 0,0 1 0,0-1 0,1 1-1,0 0 1,-4 9 0,0 1 288,1-1-1,1 2 1,0-1-1,-4 26 1,8-34-163,1 0 0,0 0 0,0 1 0,1-1 0,0 1 0,1-1 0,2 15 0,-2-21-169,0 0 1,0 0 0,0 0-1,1 0 1,-1 0-1,1 0 1,0 0 0,0-1-1,0 1 1,0-1 0,0 1-1,0-1 1,1 0 0,-1 0-1,1 0 1,-1 0-1,1 0 1,0-1 0,0 1-1,0-1 1,0 0 0,0 0-1,0 0 1,6 1 0,54 6-1260,-21-13-2531,-9-8-2664</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03.740"/>
    </inkml:context>
    <inkml:brush xml:id="br0">
      <inkml:brushProperty name="width" value="0.025" units="cm"/>
      <inkml:brushProperty name="height" value="0.025" units="cm"/>
    </inkml:brush>
  </inkml:definitions>
  <inkml:trace contextRef="#ctx0" brushRef="#br0">2 140 14958,'-1'2'291,"1"-1"0,0 1 0,0-1 0,0 1 0,0 0 0,0-1 0,0 1 0,0-1 0,0 1 0,0 0 0,1-1 0,-1 1 0,1-1 0,-1 1 0,1-1-1,0 1 1,-1-1 0,1 0 0,0 1 0,0-1 0,0 0 0,0 1 0,2 0 0,-1 0-65,1 0-1,-1-1 0,1 1 1,0-1-1,0 0 1,-1 0-1,1 0 0,0 0 1,0-1-1,0 1 1,6 0-1,-1-1-30,1 0 1,0 0-1,-1-1 0,1 0 0,-1-1 1,0 0-1,1 0 0,11-5 1,-13 4-41,-1 0 1,0 0 0,0 0 0,0-1 0,-1 0-1,1 0 1,-1-1 0,0 1 0,0-1-1,-1 0 1,1-1 0,-1 1 0,0-1 0,0 1-1,-1-1 1,0-1 0,0 1 0,0 0 0,-1-1-1,0 1 1,2-14 0,-4 18-141,0 0 0,0 1-1,0-1 1,-1 0 0,1 1 0,0-1 0,-1 1 0,0-1 0,1 0-1,-1 1 1,0-1 0,0 1 0,0-1 0,0 1 0,0 0-1,0-1 1,0 1 0,0 0 0,0 0 0,-1 0 0,1 0 0,-3-1-1,0-1-33,-1 1 0,1 0 1,-1 0-1,0 0 0,0 1 0,0-1 0,-9 0 0,6 1-153,0 0 1,1 1-1,-1 0 1,0 0-1,0 0 0,0 1 1,1 1-1,-1-1 0,1 1 1,-13 5-1,17-5 151,0 0-1,0 0 0,0 1 1,0-1-1,0 1 0,1 0 1,-1 0-1,1 0 0,0 0 1,0 0-1,0 1 0,0-1 1,0 0-1,1 1 0,0 0 1,-1-1-1,1 1 0,0 0 1,1 0-1,-1-1 0,1 1 1,0 0-1,0 0 0,0 4 1,1-5 23,-1 0 1,0 0 0,1 0 0,0 0-1,0-1 1,0 1 0,0 0 0,0 0-1,0-1 1,1 1 0,0-1 0,-1 1-1,1-1 1,0 0 0,0 0 0,0 0-1,0 0 1,0 0 0,1 0 0,-1 0-1,1-1 1,-1 1 0,1-1 0,-1 0-1,1 0 1,0 0 0,0 0 0,-1 0-1,1 0 1,0-1 0,6 1 0,1-1-104,1 0 1,-1 0 0,0-1-1,1 0 1,-1-1 0,0-1 0,0 1-1,0-1 1,0-1 0,0 0-1,-1-1 1,1 1 0,11-9 0,-21 45-1390,-3-17 1454,1-6 37,0 0 1,1 0 0,0 1 0,0-1 0,1 0 0,0 1 0,3 15 0,-3-24 2,1 0 0,-1 0 0,1 0 0,0 0 0,0 0 0,-1 0 0,1 0 0,0 0 1,0 0-1,0 0 0,0 0 0,0 0 0,0 0 0,0-1 0,0 1 0,1 0 0,-1-1 0,0 1 0,0-1 1,0 0-1,1 1 0,-1-1 0,0 0 0,1 0 0,-1 1 0,0-1 0,1 0 0,-1 0 0,0-1 0,1 1 1,1 0-1,2-1 26,0 0 0,-1 0 1,1 0-1,0 0 0,-1-1 1,1 0-1,6-3 0,-1-2 4,-1-1 0,0 0 0,0 0-1,-1-1 1,13-16 0,-14 15 216,1 1 0,0 0 0,0 0 0,1 1 0,14-10 0,-23 18-238,1 0 0,-1 0 0,1-1 0,-1 1 0,1 0 0,0 0 0,-1 0 0,1 0 0,-1 0 0,1 0 0,-1 1 0,1-1 0,-1 0 0,1 0 0,0 0 0,-1 0 0,1 1-1,-1-1 1,1 0 0,-1 1 0,0-1 0,1 0 0,-1 1 0,1-1 0,-1 0 0,1 1 0,-1-1 0,0 1 0,1-1 0,-1 1 0,0-1 0,0 1 0,1-1 0,-1 1 0,0-1 0,0 1-1,0-1 1,0 1 0,1-1 0,-1 1 0,0 0 0,0 0 0,9 37 472,-4-18-345,-4-18-128,-1 0-1,1-1 1,-1 1-1,1 0 1,0 0-1,0-1 0,0 1 1,0-1-1,0 1 1,0-1-1,1 1 0,-1-1 1,0 0-1,1 1 1,-1-1-1,1 0 1,0 0-1,-1 0 0,1 0 1,0 0-1,-1-1 1,1 1-1,0 0 0,0-1 1,0 1-1,-1-1 1,1 0-1,0 0 1,0 1-1,0-1 0,0 0 1,0-1-1,0 1 1,0 0-1,-1-1 0,1 1 1,0-1-1,0 1 1,0-1-1,-1 0 1,1 0-1,0 1 0,1-3 1,10-5 113,-1 0 1,0-1-1,0 0 0,15-16 1,-12 11-165,8 0-890,-23 14 973,1 0 0,-1 0-1,1 0 1,-1 0-1,1 0 1,-1 0 0,1 0-1,-1 0 1,0 0-1,1 1 1,-1-1 0,1 0-1,-1 0 1,0 0-1,1 1 1,-1-1 0,1 0-1,-1 0 1,0 1-1,1-1 1,-1 0 0,0 1-1,1-1 1,-1 0-1,0 1 1,0-1 0,1 1-1,-1-1 1,0 0-1,0 1 1,4 25-645,-5-5-4055,0-2-4669</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04.069"/>
    </inkml:context>
    <inkml:brush xml:id="br0">
      <inkml:brushProperty name="width" value="0.025" units="cm"/>
      <inkml:brushProperty name="height" value="0.025" units="cm"/>
    </inkml:brush>
  </inkml:definitions>
  <inkml:trace contextRef="#ctx0" brushRef="#br0">0 1 15887,'0'0'4933,"51"5"-6695,-25 0-2018,-1-4-2562</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04.447"/>
    </inkml:context>
    <inkml:brush xml:id="br0">
      <inkml:brushProperty name="width" value="0.025" units="cm"/>
      <inkml:brushProperty name="height" value="0.025" units="cm"/>
    </inkml:brush>
  </inkml:definitions>
  <inkml:trace contextRef="#ctx0" brushRef="#br0">19 14 15535,'0'0'5824,"-3"13"-3742,-12 275 4244,15-283-6205,0 1 1,1 0-1,-1-1 1,2 0-1,-1 1 1,0-1-1,5 11 1,-5-15-97,-1 0 1,1 0-1,-1 0 1,1 0-1,-1 0 0,1 0 1,0 0-1,0 0 0,0-1 1,-1 1-1,1 0 1,0 0-1,0-1 0,0 1 1,0 0-1,0-1 0,0 1 1,1-1-1,-1 1 0,0-1 1,0 0-1,0 1 1,0-1-1,0 0 0,1 0 1,-1 0-1,0 0 0,0 0 1,0 0-1,1 0 1,-1 0-1,0-1 0,0 1 1,0 0-1,0-1 0,0 1 1,0-1-1,0 1 1,1-1-1,-1 1 0,0-1 1,-1 0-1,1 0 0,2-1 1,3-3 34,1-1 0,-1-1 0,0 1 0,0-1 0,-1 0 0,0 0 0,0 0 0,6-15 1,29-73 261,-30 69-299,14-50-70,-17 50-37,2 1 0,12-29 0,-18 94-9723,-5-23 1944</inkml:trace>
  <inkml:trace contextRef="#ctx0" brushRef="#br0" timeOffset="1">131 266 16560,'0'0'2466,"-2"64"128,2-35-896,7 0-993,8-6-289,6-5-320,5-9-1121,6-7-1761,3-2-514,-2-15-1664,3-8-674,-6-6-511</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04.931"/>
    </inkml:context>
    <inkml:brush xml:id="br0">
      <inkml:brushProperty name="width" value="0.025" units="cm"/>
      <inkml:brushProperty name="height" value="0.025" units="cm"/>
    </inkml:brush>
  </inkml:definitions>
  <inkml:trace contextRef="#ctx0" brushRef="#br0">208 6 12940,'0'0'8280,"-10"-2"-6481,7 1-1713,-1 0 0,1 1 0,0-1 0,-1 1 0,1-1 0,-1 1-1,1 1 1,-1-1 0,1 0 0,-1 1 0,1-1 0,0 1 0,-1 0 0,-3 2 0,0 1 9,1 0 0,0 0 0,0 0 0,0 1 1,0 0-1,0 0 0,-6 8 0,2-1-18,-41 48 1389,48-55-1279,-1-1-1,1 1 1,1 0 0,-1 0 0,1 0 0,0 0 0,0 0 0,0 1-1,1-1 1,0 1 0,-1 7 0,2-12-180,1 0-1,-1-1 1,0 1-1,1 0 1,-1-1 0,0 1-1,1 0 1,-1-1-1,1 1 1,-1-1 0,1 1-1,-1-1 1,1 1 0,-1-1-1,1 1 1,0-1-1,-1 1 1,1-1 0,0 0-1,-1 0 1,1 1-1,0-1 1,-1 0 0,1 0-1,0 0 1,0 1 0,-1-1-1,1 0 1,0 0-1,0 0 1,-1 0 0,1-1-1,0 1 1,0 0-1,-1 0 1,1 0 0,0-1-1,-1 1 1,1 0 0,0 0-1,1-2 1,33-11 105,57-48-196,-69 44 41,0 1 0,1 1 0,1 1 0,26-11 0,-50 25 43,-1-1-1,0 1 1,1 0 0,-1 0 0,0-1 0,1 1 0,-1 0 0,1 0 0,-1 0 0,0 0-1,1 0 1,-1 0 0,1 0 0,-1 0 0,1 0 0,-1 0 0,0 0 0,1 0-1,-1 0 1,1 0 0,-1 0 0,1 0 0,-1 0 0,0 1 0,1-1 0,-1 0-1,0 0 1,1 1 0,-1-1 0,1 0 0,-1 0 0,0 1 0,0-1 0,1 0 0,-1 1-1,0-1 1,0 0 0,1 1 0,-2 21-10,-19 31-4,17-47 16,-2 4 6,3-6 11,0 0-1,0 0 0,0 0 0,0 0 1,1 1-1,-1-1 0,1 0 0,0 1 1,0-1-1,1 1 0,0-1 0,0 9 1,0-13-13,1 1 0,0-1 0,0 0 0,-1 1 0,1-1 0,0 0 0,0 1 1,0-1-1,-1 0 0,1 0 0,0 0 0,0 0 0,0 0 0,-1 0 0,1 0 1,0 0-1,0 0 0,0 0 0,0 0 0,-1-1 0,1 1 0,0 0 0,0 0 1,-1-1-1,1 1 0,1-1 0,21-11 138,29-30-97,11-9-718,-57 47 600,-1 1 0,1 0 0,-1 0 0,1 0 0,0 0 0,0 1 0,0 0 0,0 1 0,9-2 0,-14 3 76,0 0-1,-1 1 1,1-1 0,0 0 0,0 1 0,-1-1 0,1 1 0,-1-1 0,1 1-1,0 0 1,-1-1 0,1 1 0,-1-1 0,1 1 0,-1 0 0,0 0 0,1-1 0,-1 1-1,0 0 1,1-1 0,-1 1 0,0 0 0,0 0 0,0 0 0,0-1 0,0 1 0,0 0-1,0 0 1,0 0 0,0-1 0,0 1 0,0 0 0,0 0 0,0 0 0,-1-1 0,1 1-1,0 0 1,-1 1 0,-8 36 607,8-37-587,-2 27 600,4-27-590,-1-1-1,0 1 0,0-1 1,0 0-1,0 1 1,1-1-1,-1 1 0,0-1 1,0 0-1,1 1 0,-1-1 1,0 0-1,0 1 1,1-1-1,-1 0 0,0 0 1,1 1-1,-1-1 0,1 0 1,-1 0-1,0 1 1,1-1-1,-1 0 0,1 0 1,-1 0-1,0 0 0,1 0 1,-1 0-1,1 0 1,-1 0-1,1 0 0,3-1 66,-1 0-1,1 0 1,-1 0 0,1-1-1,-1 1 1,0-1-1,0 0 1,0 0-1,0 0 1,0 0 0,3-4-1,8-7-19,43-34 15,-52 44-98,-1 0-1,0 1 1,1-1-1,-1 1 1,1 0-1,0 0 1,-1 0-1,1 1 1,0-1 0,0 1-1,7 0 1,-11 1-2,0 1 0,-1 0 1,1-1-1,0 1 0,0 0 1,0 0-1,-1 0 1,1 0-1,0 0 0,-1 0 1,1 0-1,-1 0 0,1 0 1,-1 0-1,1 0 1,-1 0-1,0 0 0,1 0 1,-1 0-1,0 0 0,0 1 1,0-1-1,0 0 0,0 0 1,0 0-1,0 0 1,-1 0-1,1 0 0,0 1 1,-1-1-1,0 1 0,-7 40 68,6-38-107,0 1 0,1 0-1,0 0 1,-1 0-1,2 0 1,-2 8 0,2-12 3,0-1 0,0 0 0,1 1 0,-1-1 0,0 1 0,0-1 0,0 0 0,0 1 0,0-1 0,0 0 0,0 1-1,1-1 1,-1 0 0,0 1 0,0-1 0,1 0 0,-1 0 0,0 1 0,0-1 0,1 0 0,-1 0 0,0 1 0,0-1 0,1 0 0,-1 0 0,0 0 0,1 1 0,-1-1 0,1 0 0,-1 0 0,0 0 0,1 0 0,22-9-2186,-6-3-1946,-1-1 1,27-26 0,-43 39 4133,29-29-7408</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05.335"/>
    </inkml:context>
    <inkml:brush xml:id="br0">
      <inkml:brushProperty name="width" value="0.025" units="cm"/>
      <inkml:brushProperty name="height" value="0.025" units="cm"/>
    </inkml:brush>
  </inkml:definitions>
  <inkml:trace contextRef="#ctx0" brushRef="#br0">52 0 19891,'0'0'6128,"-3"9"-4302,-10 22-761,6-17-647,1 0 0,1 0-1,0 1 1,1-1 0,-4 31-1,8-44-421,0-1-1,1 1 1,-1 0-1,0-1 0,1 1 1,-1-1-1,1 1 0,-1-1 1,0 0-1,1 1 0,-1-1 1,1 1-1,0-1 1,-1 0-1,1 1 0,-1-1 1,1 0-1,0 0 0,-1 1 1,1-1-1,-1 0 1,1 0-1,0 0 0,-1 0 1,1 0-1,0 0 0,-1 0 1,1 0-1,0 0 0,-1 0 1,1 0-1,-1-1 1,1 1-1,0 0 0,0-1 1,27-7-598,-16-1 309,0-1 0,0 0 0,-2-1 0,11-11 1,-14 12 174,2 1 1,-1 1 0,1-1-1,0 2 1,0-1 0,1 1 0,15-8-1,-24 14 127,-1 1 0,1 0 1,-1 0-1,0 0 0,1 0 0,-1 0 0,0 0 0,1 0 0,-1 0 0,0 0 0,1 0 0,-1 0 0,0 0 0,1 1 0,-1-1 0,0 0 0,1 0 0,-1 0 0,0 0 0,1 1 0,-1-1 0,0 0 0,1 0 0,-1 0 0,0 1 0,0-1 0,1 0 1,-1 1-1,0-1 0,0 0 0,0 0 0,0 1 0,1-1 0,-1 0 0,0 1 0,0-1 0,0 0 0,0 1 0,0-1 0,0 1 0,0-1 0,0 0 0,0 1 0,0-1 0,0 0 0,0 1 0,0-1 0,0 0 0,0 1 0,0-1 0,0 0 1,0 1-1,-1-1 0,1 0 0,0 1 0,0-1 0,0 0 0,-1 1 0,1-1 0,0 0 0,-9 26 331,-4-1-100,10-20-83,0 1 0,0 0 0,0-1 0,0 1 0,1 0 0,0 0 0,0 1 0,1-1 0,-1 10 0,2-16-149,0 0 0,1 1 0,-1-1 0,0 0 0,1 0 0,-1 1 1,1-1-1,-1 0 0,0 0 0,1 1 0,-1-1 0,1 0 0,-1 0 1,1 0-1,-1 0 0,1 0 0,-1 0 0,1 0 0,-1 0 0,1 0 0,-1 0 1,0 0-1,1 0 0,-1 0 0,1 0 0,-1 0 0,1 0 0,-1-1 1,1 1-1,-1 0 0,0 0 0,1-1 0,17-5 23,-1-4-438,0 0 1,20-16 0,-27 18 179,0 0 1,0 1 0,0 0-1,1 1 1,0 0-1,1 1 1,-1 0 0,20-5-1,-31 10 222,1 0-1,-1 0 1,1 0-1,0 0 1,-1 0-1,1 0 1,-1 0-1,1 0 1,-1 0-1,1 0 1,0 0-1,-1 0 1,1 0 0,-1 1-1,1-1 1,-1 0-1,1 0 1,-1 1-1,1-1 1,-1 0-1,1 1 1,-1-1-1,1 0 1,-1 1-1,1-1 1,-1 0-1,0 1 1,1-1-1,-1 2 1,3 19 15,-18 36 186,8-35-195,7-21-67,0 0 0,0-1 0,-1 1 0,1 0 0,0 0 0,0 0 0,0 0 0,0 0 0,0-1 0,0 1-1,0 0 1,0 0 0,0 0 0,0 0 0,0 0 0,1-1 0,-1 1 0,0 0 0,1 0 0,-1 0 0,1-1 0,-1 1 0,1 0 0,-1-1 0,1 1 0,-1 0 0,1-1 0,-1 1 0,1-1 0,0 1 0,-1 0 0,1-1 0,0 0 0,0 1 0,1 0 0,0-1-435,0 0 1,0 0 0,0 0 0,0 0-1,0-1 1,0 1 0,0-1-1,0 1 1,0-1 0,0 1 0,0-1-1,0 0 1,0 0 0,2-2-1,18-14-6502</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05.881"/>
    </inkml:context>
    <inkml:brush xml:id="br0">
      <inkml:brushProperty name="width" value="0.025" units="cm"/>
      <inkml:brushProperty name="height" value="0.025" units="cm"/>
    </inkml:brush>
  </inkml:definitions>
  <inkml:trace contextRef="#ctx0" brushRef="#br0">107 1 22133,'0'0'7207,"-4"4"-8515,3-2 1230,-9 9-134,10-10 209,-1-1 0,1 0 0,0 0-1,0 0 1,0 0 0,0 1-1,0-1 1,0 0 0,0 0 0,0 0-1,0 0 1,-1 0 0,1 0-1,0 1 1,0-1 0,0 0 0,0 0-1,0 0 1,-1 0 0,1 0-1,0 0 1,0 0 0,0 0 0,0 0-1,-1 0 1,1 0 0,0 0-1,0 0 1,0 0 0,0 0 0,-1 0-1,1 0 1,0 0 0,0 0-1,0 0 1,0 0 0,-1 0 0,1 0-1,0 0 1,0 0 0,0 0-1,0 0 1,0 0 0,-1-1 0,1 1-1,0 0 1,0 0 0,0 0-1,0 0 1,0 0 0,0 0 0,-1-1-1,1 1 1,0 0 0,0 0-1,0 0 1,0 0 0,0 0 0,0-1-1,0 1 1,0 0 0,0 0-1,0-1 13,-1 0-1,1 0 0,0 0 0,-1 0 1,1 0-1,0 0 0,-1 1 0,1-1 1,-1 0-1,1 0 0,-1 1 0,0-1 1,1 0-1,-1 1 0,0-1 0,1 0 1,-1 1-1,0-1 0,0 1 0,0 0 1,1-1-1,-1 1 0,0-1 0,0 1 1,0 0-1,0 0 0,0 0 0,0-1 1,0 1-1,1 0 0,-1 0 0,0 0 1,0 0-1,0 0 0,0 1 0,0-1 1,0 0-1,0 0 0,0 1 0,1-1 1,-1 0-1,0 1 0,-1 0 0,-1 0 77,0 0 0,1 0-1,-1 0 1,0 1-1,1-1 1,-1 1 0,1-1-1,-1 1 1,1 0-1,0 0 1,0 0 0,-3 4-1,2-1 2,1 0 0,0 0 0,0 0 0,0 0 0,1 0 0,0 0 0,0 0 0,0 0 0,1 0-1,-1 1 1,1-1 0,1 8 0,0-11-76,-1 1 0,1-1 0,0 0 0,-1 0 0,1 0 0,0 0 0,0 0 0,0 0 0,1-1 0,-1 1 0,0 0 0,1 0 0,-1-1 0,1 1 0,-1-1 0,1 1 0,0-1 0,0 0 0,0 0 0,-1 0 0,1 0 0,0 0-1,1 0 1,-1 0 0,0-1 0,0 1 0,0-1 0,0 1 0,0-1 0,0 0 0,3 0 0,5 0-70,0 0-1,0 0 1,0-1-1,-1 0 0,1-1 1,0 0-1,-1-1 1,19-7-1,-3-3-1255,43-26 1,-45 24 94,1 1 0,26-12 1,-78 66 3467,24-36-1955,0 0 0,0 0 0,0 0 0,1 1 1,0-1-1,-1 1 0,2 0 0,-1 0 0,1 0 0,0 0 0,0 1 0,0-1 0,-1 6 0,4-10-274,-1-1-1,0 1 0,0-1 0,0 1 0,1-1 1,-1 1-1,0-1 0,1 0 0,-1 1 0,0-1 1,1 1-1,-1-1 0,1 0 0,-1 0 0,1 1 1,-1-1-1,1 0 0,-1 1 0,0-1 0,1 0 0,-1 0 1,1 0-1,0 0 0,-1 0 0,1 1 0,-1-1 1,1 0-1,-1 0 0,1 0 0,-1 0 0,1-1 1,21 1 10,-19 0 7,13-3-422,-1-1 0,1 0 0,-1-1 0,0-1-1,0 0 1,0-1 0,24-16 0,32-14-765,-70 36 1190,0 1 0,-1 0 0,1-1 1,0 1-1,0-1 0,-1 1 0,1 0 0,0-1 0,0 1 1,0 0-1,0 0 0,0 0 0,0 0 0,-1 0 0,1 0 1,0 0-1,0 0 0,0 0 0,0 0 0,0 0 1,0 1-1,-1-1 0,1 0 0,0 1 0,0-1 0,0 0 1,-1 1-1,1-1 0,0 1 0,0-1 0,-1 1 0,1 0 1,-1-1-1,1 1 0,0 0 0,-1-1 0,1 1 0,-1 0 1,1 0-1,-1-1 0,0 1 0,1 0 0,-1 0 0,0 0 1,0 0-1,1 0 0,-1-1 0,0 1 0,0 0 1,0 0-1,0 0 0,0 0 0,0 0 0,0 0 0,-1 0 1,0 13 823,0-1 1,-1 1-1,-4 16 1,0 2 19,6-23-1774,1-1-2144,-2-2-3425</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3:30.841"/>
    </inkml:context>
    <inkml:brush xml:id="br0">
      <inkml:brushProperty name="width" value="0.025" units="cm"/>
      <inkml:brushProperty name="height" value="0.025" units="cm"/>
    </inkml:brush>
  </inkml:definitions>
  <inkml:trace contextRef="#ctx0" brushRef="#br0">6807 300 10378,'-78'-45'184,"-1"4"-1,-2 4 1,-2 3 0,-1 4 0,-2 3 0,-119-20-1,59 27-284,-2 7 0,-210 7 0,-298 51-2874,348-19 1556,-704 25 2236,216-15 2161,571-18-2531,1 9 1,-304 78-1,367-61-268,2 8 1,2 6 0,-283 149 0,369-166-49,2 3 0,2 3 0,2 3 1,2 3-1,3 2 0,2 3 0,-51 67 0,78-84-98,2 1 0,2 1 0,2 2-1,2 1 1,-20 56 0,30-66-38,2 1 0,2 0 0,2 0 0,1 1 0,2 0 0,1 0 0,4 61 0,1-76-4,1-1 0,1 1 0,1-1 0,1 0-1,1-1 1,1 1 0,1-1 0,0-1 0,23 36 0,-13-30 1,1 0 0,1-2 0,1 0 0,1-1 0,1-1 1,32 22-1,9-1 22,3-4 0,0-2 1,3-3-1,147 48 1,504 104 61,18-61 45,-198-58 23,1072-8 0,-1153-84-205,-2-20 0,-2-21-1,494-136 1,-458 54-150,-415 119 93,-3-4 0,-1-3 0,-1-3 0,80-57 0,-132 81 58,-1-1 1,0-1-1,-1-1 1,-1-1-1,-1 0 0,0-1 1,19-33-1,-27 38 50,-2 0 0,0 0 0,-1-1 0,0 0 0,-1 0-1,-1-1 1,-1 1 0,0-1 0,-1 0 0,-1 0 0,0 0 0,-3-24-1,-2 16 13,0 1 0,-2-1-1,-1 1 1,-1 0 0,-1 1-1,-1 0 1,-1 0 0,-1 1-1,-1 1 1,0 0-1,-2 0 1,-1 2 0,0 0-1,-21-18 1,-9-6-18,-2 2 1,-2 3-1,-2 2 1,-83-44-1,37 29-448,-128-44-1,-113-21-2910,318 109 3029,-237-77-6102</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22.849"/>
    </inkml:context>
    <inkml:brush xml:id="br0">
      <inkml:brushProperty name="width" value="0.025" units="cm"/>
      <inkml:brushProperty name="height" value="0.025" units="cm"/>
    </inkml:brush>
  </inkml:definitions>
  <inkml:trace contextRef="#ctx0" brushRef="#br0">51 1571 8872,'0'0'4981,"-9"2"-3321,-23 2-181,31-4-1449,1 0 0,0 0 0,-1 0 0,1 0 0,-1 0-1,1 0 1,0 0 0,-1 0 0,1-1 0,0 1 0,-1 0 0,1 0 0,0 0 0,-1-1-1,1 1 1,0 0 0,-1 0 0,1-1 0,0 1 0,0 0 0,-1 0 0,1-1 0,0 1-1,0 0 1,0-1 0,-1 1 0,1 0 0,0-1 0,0 1 0,0-1 0,0 1 0,0 0 0,0-1-1,0 1 1,0 0 0,0-1 0,0 1 0,0-1 0,0 1 0,0 0 0,0-1 0,0 1-1,0-1 1,0 1 0,0 0 0,0-1 0,1 1 0,-1 0 0,0-1 0,0 1 0,0 0-1,1-1 1,-1 1 0,0 0 0,0 0 0,1-1 0,0 0 54,5-9 56,1-1 1,1 1-1,0 1 0,0-1 0,1 1 0,16-12 0,2-3 107,598-499 850,-565 477-1083,1192-831-1536,-1232 867 1414,-12 12-953,-8 0 767,0-1 0,-1 0 0,1 0 0,-1 1 0,1-1 0,-1 0-1,0 0 1,1 0 0,-1 0 0,0 0 0,0 0 0,0 0 0,0 0 0,0 0-1,0 0 1,0 0 0,0-1 0,0 1 0,0 0 0,-3 0 0,-16 10-7954</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55.450"/>
    </inkml:context>
    <inkml:brush xml:id="br0">
      <inkml:brushProperty name="width" value="0.025" units="cm"/>
      <inkml:brushProperty name="height" value="0.025" units="cm"/>
    </inkml:brush>
  </inkml:definitions>
  <inkml:trace contextRef="#ctx0" brushRef="#br0">1 0 13741,'0'0'10794,"0"67"-9673,0-37-352,8 1-577,3 1-64,2-1-96,-1-4 32,1-4-128,-2-2-1473,-8-4-737,-3-8-705,-11-7-14478</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23.736"/>
    </inkml:context>
    <inkml:brush xml:id="br0">
      <inkml:brushProperty name="width" value="0.025" units="cm"/>
      <inkml:brushProperty name="height" value="0.025" units="cm"/>
    </inkml:brush>
  </inkml:definitions>
  <inkml:trace contextRef="#ctx0" brushRef="#br0">13 1 20307,'0'0'1794,"-3"78"-1410,-1-38-192,1 1 1,1-1-161,2-3-32,0-6-96,0-3-769,0-5-1121,0-6-224,0-7-1249,0-3-1826</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24.078"/>
    </inkml:context>
    <inkml:brush xml:id="br0">
      <inkml:brushProperty name="width" value="0.025" units="cm"/>
      <inkml:brushProperty name="height" value="0.025" units="cm"/>
    </inkml:brush>
  </inkml:definitions>
  <inkml:trace contextRef="#ctx0" brushRef="#br0">25 273 14798,'-4'-9'2354,"0"2"-1770,1-1 0,0 1 0,0-1 0,1 0-1,-2-10 1,3 15-405,1-1 0,0 1-1,0-1 1,0 1-1,0-1 1,0 1 0,1-1-1,-1 1 1,1-1 0,0 1-1,0-1 1,1 1 0,-1 0-1,1 0 1,-1 0 0,1 0-1,0 0 1,2-3-1,10-8-10,0 1 0,1 0 0,0 1-1,1 0 1,1 2 0,0 0 0,0 0-1,0 2 1,1 0 0,1 1 0,-1 1-1,1 1 1,0 0 0,0 2-1,1 0 1,-1 1 0,1 1 0,38 3-1,-55-2-179,0 1-1,-1 0 0,1-1 0,0 1 1,-1 0-1,1 0 0,-1 1 1,1-1-1,-1 0 0,0 1 0,1-1 1,-1 1-1,0 0 0,0 0 0,0 0 1,0 0-1,-1 0 0,1 0 0,0 1 1,-1-1-1,0 1 0,1-1 0,-1 1 1,0-1-1,0 1 0,-1-1 0,1 1 1,0 0-1,-1 0 0,0-1 1,1 1-1,-1 0 0,0 0 0,-1 0 1,1-1-1,-1 4 0,0 4 73,-1 0 0,0 0 0,-1 0 0,1 0 0,-2-1 1,0 0-1,0 1 0,-9 14 0,-6 1 684,-33 35 0,1-1-1207,50-56-743,7-13-13555</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24.781"/>
    </inkml:context>
    <inkml:brush xml:id="br0">
      <inkml:brushProperty name="width" value="0.025" units="cm"/>
      <inkml:brushProperty name="height" value="0.025" units="cm"/>
    </inkml:brush>
  </inkml:definitions>
  <inkml:trace contextRef="#ctx0" brushRef="#br0">0 1 14606,'0'0'7506,"5"10"-6444,5 20-439,-1 1 1,-2 0-1,-1 0 1,3 64 0,-9-92-565,1 1 0,0-1 1,-1 1-1,1-1 1,0 1-1,1-1 0,-1 0 1,1 1-1,3 4 0,-5-8-30,0 1 0,0-1-1,0 0 1,1 0 0,-1 1-1,0-1 1,0 0 0,1 0-1,-1 1 1,0-1 0,0 0-1,1 0 1,-1 0 0,0 1-1,1-1 1,-1 0 0,0 0-1,1 0 1,-1 0 0,0 0-1,1 0 1,-1 0 0,0 0-1,1 0 1,-1 0 0,0 0-1,1 0 1,-1 0 0,0 0-1,1 0 1,-1 0 0,0 0-1,1 0 1,-1-1 0,10-20 824,-6 4-821,-1 0 0,0-1 0,-2 1 0,0-1 0,0 1 0,-2-1 0,0 0 0,-2 1 0,-4-19 0,27 40-1866,-1 0-1,33 1 0,-21-5-2062,-1 0-2183</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25.124"/>
    </inkml:context>
    <inkml:brush xml:id="br0">
      <inkml:brushProperty name="width" value="0.025" units="cm"/>
      <inkml:brushProperty name="height" value="0.025" units="cm"/>
    </inkml:brush>
  </inkml:definitions>
  <inkml:trace contextRef="#ctx0" brushRef="#br0">112 19 19699,'-10'4'1601,"0"0"-975,0 1 0,0 0-1,1 1 1,-1 0 0,-10 9-1,17-13-541,1 0-1,-1 0 0,1 0 1,0 0-1,0 1 1,-1-1-1,2 1 0,-1 0 1,0-1-1,0 1 1,1 0-1,0 0 0,-1 0 1,1 0-1,0 0 1,0 0-1,1 1 0,-1-1 1,1 0-1,0 0 0,-1 0 1,2 1-1,-1-1 1,0 0-1,0 0 0,2 6 1,0-6-81,-1-1 0,1-1 1,0 1-1,0 0 0,-1 0 0,1-1 1,0 1-1,0-1 0,0 1 1,1-1-1,-1 0 0,0 0 0,0 0 1,1 0-1,-1 0 0,1 0 1,-1-1-1,1 1 0,-1-1 0,1 0 1,-1 0-1,1 0 0,-1 0 0,3 0 1,6 0 66,0-1 0,0 0 0,-1 0 0,16-4 0,-19 2 101,0 1-1,0-1 0,0 0 1,-1-1-1,1 0 0,-1 0 1,0 0-1,0 0 0,0-1 1,7-8-1,-10 10-12,0-1 0,0 1 0,-1-1 1,1 0-1,-1 0 0,0 0 0,0 0 0,0 0 1,0 0-1,-1-1 0,0 1 0,0-1 0,0 1 1,0-1-1,-1 1 0,0-1 0,0 0 0,0-5 1,-1 8-181,1 0 1,-1 1-1,0-1 0,1 1 1,-1-1-1,0 1 1,0 0-1,0-1 1,0 1-1,0 0 1,0-1-1,0 1 1,0 0-1,-1 0 1,1 0-1,0 0 1,-1 0-1,1 1 1,-1-1-1,1 0 1,-1 0-1,1 1 1,-1-1-1,1 1 1,-1 0-1,0-1 1,1 1-1,-1 0 1,0 0-1,1 0 1,-1 0-1,0 0 1,1 0-1,-3 1 1,2-1-158,-1 1 0,1-1 0,0 0 0,-1 1 0,1-1 0,0 1 0,-1 0 0,1 0 0,0 0 0,0 0 0,0 0 0,0 0 0,0 1 1,0-1-1,0 1 0,0-1 0,0 1 0,1 0 0,-1-1 0,1 1 0,-1 0 0,1 0 0,0 0 0,-1 3 0,1-4-182,1 1 0,-1-1-1,1 0 1,-1 1 0,1-1 0,0 1-1,0-1 1,0 0 0,0 1-1,0-1 1,0 1 0,0-1 0,1 1-1,-1-1 1,0 0 0,1 1-1,-1-1 1,1 0 0,0 1 0,-1-1-1,1 0 1,0 0 0,0 0-1,0 0 1,-1 1 0,1-1 0,0 0-1,1-1 1,-1 1 0,0 0 0,0 0-1,0 0 1,3 1 0,13 3-4273</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26.169"/>
    </inkml:context>
    <inkml:brush xml:id="br0">
      <inkml:brushProperty name="width" value="0.025" units="cm"/>
      <inkml:brushProperty name="height" value="0.025" units="cm"/>
    </inkml:brush>
  </inkml:definitions>
  <inkml:trace contextRef="#ctx0" brushRef="#br0">138 127 16496,'0'0'5840,"-9"0"-3988,4 1-1829,-1 0 0,1 0-1,-1 1 1,1-1 0,0 1-1,-1 0 1,1 0 0,0 1-1,0 0 1,0 0 0,1 0-1,-1 0 1,1 1 0,0 0 0,0-1-1,0 2 1,0-1 0,1 0-1,-1 1 1,1 0 0,0-1-1,1 1 1,-3 6 0,1-5-35,1 1 0,1-1 1,-1 1-1,1-1 0,0 1 0,0 0 1,1 0-1,0 0 0,0 11 0,1-17 8,0-1-1,0 1 1,0 0-1,1 0 0,-1 0 1,0-1-1,1 1 1,-1 0-1,0 0 1,1-1-1,-1 1 0,1 0 1,-1-1-1,1 1 1,0-1-1,-1 1 0,1-1 1,-1 1-1,1-1 1,0 1-1,0-1 1,-1 1-1,1-1 0,0 0 1,0 1-1,-1-1 1,1 0-1,0 0 1,0 0-1,0 1 0,-1-1 1,1 0-1,0 0 1,0 0-1,0-1 1,0 1-1,-1 0 0,1 0 1,0 0-1,0 0 1,0-1-1,0 1 1,38-15 702,-25 4-257,-1-1 1,0 0-1,-1-1 0,0 0 0,-1-1 0,-1-1 1,0 1-1,-1-2 0,0 1 0,-1-1 0,-1 0 1,-1-1-1,0 0 0,-1 0 0,-1 0 0,3-25 1,-10 59-611,-1 1 1,-1-1 0,-9 22 0,6-19 201,1 0 0,0 1 0,2 0 0,-4 29 0,9-49-33,0 1-1,0-1 1,0 1-1,0-1 0,0 0 1,0 1-1,0-1 1,0 0-1,1 1 1,-1-1-1,0 0 0,1 1 1,-1-1-1,1 0 1,0 0-1,-1 1 0,1-1 1,0 0-1,0 0 1,0 0-1,0 0 1,-1 0-1,1 0 0,1 0 1,-1 0-1,1 0 1,0 0 12,1 0 1,-1 0-1,1-1 0,0 1 1,-1-1-1,1 0 1,-1 1-1,1-1 1,-1 0-1,1-1 1,0 1-1,4-2 1,2 0 45,0-1 0,0 0 1,0 0-1,0-1 1,-1 0-1,15-10 1,16-30 23,-7 7-63,-29 70-852,-7-13 846,2-13-9,1-1 0,0 1 0,0 0 0,1-1 0,0 10 0,0-14-2,1-1 0,-1 0 0,0 0 0,0 1 0,1-1 1,-1 0-1,1 0 0,-1 0 0,1 1 0,0-1 0,-1 0 0,1 0 0,0 0 0,0 0 0,0 0 0,0 0 0,-1-1 0,1 1 0,1 0 0,-1 0 0,0-1 0,0 1 0,0 0 0,0-1 0,0 1 1,1-1-1,-1 0 0,0 1 0,0-1 0,1 0 0,-1 0 0,0 0 0,2 0 0,4 1 20,-1-1 0,0 0 0,1-1 1,-1 1-1,0-1 0,0 0 0,1-1 0,-1 0 0,0 0 0,0 0 1,-1-1-1,8-3 0,-1-2 69,0-1 0,0-1 1,17-17-1,6-7-18,-35 72-537,-2-23 654,0-8-347,1 1 0,0-1 1,0 1-1,1-1 0,1 14 0,-1-20 13,0 1-1,1 0 1,-1-1 0,1 1-1,-1-1 1,1 1-1,0-1 1,0 1 0,-1-1-1,1 1 1,0-1 0,0 0-1,1 0 1,-1 1-1,0-1 1,0 0 0,1 0-1,-1 0 1,0 0 0,1 0-1,-1-1 1,1 1-1,-1 0 1,1-1 0,-1 1-1,1-1 1,0 1 0,-1-1-1,1 0 1,-1 0 0,3 1-1,2-1-279,-1 0 0,1 1 1,0-2-1,-1 1 0,1-1 0,-1 0 0,1 0 0,-1 0 1,0-1-1,1 0 0,-1 0 0,0 0 0,0 0 1,0-1-1,0 0 0,5-4 0,-4 1 80,1-1-1,-1 1 1,0-1 0,-1 0-1,1 0 1,-1-1-1,-1 0 1,0 0 0,5-11-1,-2 0 416,0 0 1,-2 0-1,5-31 0,-2-50 3908,-8 100-3961,0 0-1,0 0 1,0 0-1,-1-1 1,1 1-1,0 0 1,0 0-1,0 0 1,0 0-1,-1 0 0,1 0 1,0 0-1,0 0 1,0 0-1,0 0 1,-1 0-1,1 0 1,0 0-1,0 0 1,0 0-1,-1 0 0,1 0 1,0 0-1,0 0 1,0 0-1,0 0 1,-1 0-1,1 0 1,0 0-1,0 0 1,0 1-1,0-1 0,0 0 1,-1 0-1,1 0 1,0 0-1,0 0 1,0 0-1,0 1 1,0-1-1,0 0 1,0 0-1,0 0 1,-1 0-1,1 0 0,0 1 1,0-1-1,0 0 1,0 0-1,0 0 1,0 1-1,0-1 1,0 0-1,0 0 1,0 0-1,0 0 0,0 1 1,0-1-1,0 0 1,0 0-1,-7 14-14,-6 40 839,2-1 0,2 2 1,-1 79-1,10-133-842,0-1 1,1 1-1,-1-1 0,1 1 1,-1-1-1,1 1 1,-1-1-1,1 1 1,-1-1-1,1 1 1,-1-1-1,1 0 0,0 1 1,-1-1-1,1 0 1,0 0-1,-1 1 1,1-1-1,0 0 1,-1 0-1,1 0 0,0 0 1,-1 0-1,1 0 1,0 0-1,-1 0 1,1 0-1,0 0 1,-1 0-1,1-1 0,0 1 1,-1 0-1,1 0 1,0-1-1,-1 1 1,1 0-1,-1-1 1,2 0-1,27-13 698,-20 3-284,0 0 0,-1-1 1,-1 0-1,0 0 0,0-1 1,-1 0-1,-1 0 0,0 0 0,3-20 1,-20 123-5663,11-86 4682,-4 22 812,4-8-7496</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26.511"/>
    </inkml:context>
    <inkml:brush xml:id="br0">
      <inkml:brushProperty name="width" value="0.025" units="cm"/>
      <inkml:brushProperty name="height" value="0.025" units="cm"/>
    </inkml:brush>
  </inkml:definitions>
  <inkml:trace contextRef="#ctx0" brushRef="#br0">15 0 10922,'-8'0'6855,"3"1"-4165,3 5-576,2 2-1217,0 3 448,4 1-191,10 0-418,3-1-447,-1 1-129,5 2-128,-1-1-929,-2-2-705,-5 1-768,-1-4-1986,-2-3-5125</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27.210"/>
    </inkml:context>
    <inkml:brush xml:id="br0">
      <inkml:brushProperty name="width" value="0.025" units="cm"/>
      <inkml:brushProperty name="height" value="0.025" units="cm"/>
    </inkml:brush>
  </inkml:definitions>
  <inkml:trace contextRef="#ctx0" brushRef="#br0">5 0 19026,'0'0'3945,"0"10"-2685,-2 44 256,0 78 1249,2-118-2637,1 1-1,1 0 0,1-1 1,0 1-1,0-1 0,10 22 1,-12-33-124,0-1-1,0 0 1,0 1 0,1-1-1,-1 0 1,1 0 0,-1 0 0,1 0-1,0 0 1,0 0 0,2 1 0,-3-3 15,-1 1 1,1-1-1,-1 0 1,1 0 0,0 1-1,-1-1 1,1 0 0,0 0-1,-1 0 1,1 0-1,0 0 1,-1 0 0,1 0-1,0 0 1,-1 0 0,1 0-1,0 0 1,-1 0-1,1 0 1,-1-1 0,1 1-1,0 0 1,-1 0 0,1-1-1,-1 1 1,2-1-1,0-2 55,0 1-1,1-1 1,-1 0-1,-1 0 0,1 0 1,0 0-1,-1 0 0,1 0 1,-1 0-1,0 0 0,0-1 1,0 1-1,0-6 0,2-74 194,-3 60-390,0 21-133,-1 4 232,0 0-1,0 0 1,1 0-1,-1 0 1,0 0-1,1 0 1,-1 1-1,1-1 1,0 0-1,0 0 1,0 0-1,0 0 1,0 1-1,0-1 1,0 0 0,1 0-1,-1 0 1,1 0-1,0 0 1,0 0-1,-1 0 1,1 0-1,0 0 1,1 0-1,-1 0 1,0-1-1,0 1 1,1 0-1,-1-1 1,1 1-1,0-1 1,1 2-1,2 0 30,-1 0 0,1 0 1,-1-1-1,1 0 0,0 0 0,0 0 0,0 0 0,0-1 0,0 1 0,0-1 0,0-1 0,6 1 0,-4-1 106,0 0 0,0 0 0,0-1 0,0 0 0,0 0 0,0-1 0,0 1 0,-1-2 0,1 1 0,0-1 0,7-4 0,-5 1 73,0-1-1,0-1 0,-1 1 1,0-1-1,0-1 1,7-10-1,-14 69-183,-6-19-235,-2 54 0,7-84 95,0 0-1,0 0 1,0 0-1,0 0 1,0 0-1,1 0 1,-1 0-1,0 0 1,0 0-1,1 0 1,-1 0-1,1 0 1,-1 0-1,1 0 1,-1 0-1,1 0 1,-1-1-1,1 1 0,0 0 1,0 0-1,-1-1 1,1 1-1,0 0 1,0-1-1,0 1 1,0 0-1,0-1 1,0 0-1,0 1 1,0-1-1,0 0 1,0 1-1,0-1 1,0 0-1,0 0 1,0 0-1,1 0 1,0 0-315,0 0 0,0 0 1,0 0-1,0 0 0,0-1 0,-1 1 1,1-1-1,0 0 0,0 1 0,0-1 1,-1 0-1,1 0 0,0 0 1,-1 0-1,1 0 0,-1-1 0,1 1 1,-1 0-1,0-1 0,2-1 0,9-19-6319</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27.539"/>
    </inkml:context>
    <inkml:brush xml:id="br0">
      <inkml:brushProperty name="width" value="0.025" units="cm"/>
      <inkml:brushProperty name="height" value="0.025" units="cm"/>
    </inkml:brush>
  </inkml:definitions>
  <inkml:trace contextRef="#ctx0" brushRef="#br0">0 0 11115,'0'0'11114,"0"59"-14605,21-42-801,0 1-3428</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27.912"/>
    </inkml:context>
    <inkml:brush xml:id="br0">
      <inkml:brushProperty name="width" value="0.025" units="cm"/>
      <inkml:brushProperty name="height" value="0.025" units="cm"/>
    </inkml:brush>
  </inkml:definitions>
  <inkml:trace contextRef="#ctx0" brushRef="#br0">28 1 14446,'0'0'10591,"-4"11"-10185,1-1-277,-1 0 143,0 0 0,0 0 0,2 1 0,-1 0 0,-1 19 0,4-29-269,0 0 0,0-1-1,0 1 1,0 0 0,0-1 0,0 1-1,1-1 1,-1 1 0,0 0-1,0-1 1,1 1 0,-1-1-1,0 1 1,1-1 0,-1 1-1,0 0 1,1-1 0,-1 1-1,1-1 1,-1 0 0,1 1-1,-1-1 1,1 1 0,-1-1-1,1 0 1,-1 1 0,1-1 0,0 0-1,0 1 1,26-1 352,22-15 443,-8-11-398,-34 21-396,0-1-1,0 1 0,1 1 1,0 0-1,0 0 0,0 0 1,0 1-1,0 0 1,1 1-1,15-3 0,-23 5-13,0 0 0,0 1 1,0-1-1,-1 1 0,1-1 0,0 1 0,0 0 0,-1-1 0,1 1 0,-1 0 0,1 0 0,0-1 0,-1 1 0,1 0 0,-1 0 0,0 0 0,1 0 0,-1-1 0,0 1 1,1 0-1,-1 0 0,0 0 0,0 0 0,0 0 0,0 0 0,0 0 0,0 0 0,0 0 0,0 1 0,0 39 461,-1-30-235,1-10-187,0 1 1,0-1 0,0 1 0,0 0 0,0-1 0,0 1-1,0-1 1,1 1 0,-1-1 0,1 1 0,-1-1-1,1 1 1,-1-1 0,1 1 0,0-1 0,0 0-1,0 1 1,0-1 0,0 0 0,0 0 0,0 1 0,0-1-1,0 0 1,1 0 0,-1 0 0,0-1 0,3 2-1,-1-1 108,1 0 0,-1-1-1,0 1 1,1-1-1,-1 0 1,0 0 0,1 0-1,-1-1 1,0 1-1,1-1 1,-1 0 0,6-2-1,6-2-515,37-10 976,-36 15-3706,-2 5-3556</inkml:trace>
  <inkml:trace contextRef="#ctx0" brushRef="#br0" timeOffset="1">550 213 16848,'0'0'-5894</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28.255"/>
    </inkml:context>
    <inkml:brush xml:id="br0">
      <inkml:brushProperty name="width" value="0.025" units="cm"/>
      <inkml:brushProperty name="height" value="0.025" units="cm"/>
    </inkml:brush>
  </inkml:definitions>
  <inkml:trace contextRef="#ctx0" brushRef="#br0">115 43 3171,'8'-10'7590,"-6"9"-6103,0-2 1,0 1 0,0 0 0,0 0-1,0 0 1,-1-1 0,1 1 0,-1-1-1,0 0 1,0 1 0,1-5 0,-5 7-1073,0 0 0,0 0 1,0 1-1,-1 0 0,1-1 1,0 1-1,0 0 0,0 0 1,-4 3-1,3-2-415,-58 37 0,59-35-27,3-4-202,23 1-1020,-15 0 946,1 0 1,0 1 0,0 0 0,-1 0 0,1 1 0,10 4 0,-17-6 251,0 0 0,-1 1 0,1-1 1,0 0-1,-1 0 0,1 1 0,-1-1 1,1 1-1,-1-1 0,0 1 0,0-1 1,0 1-1,0 0 0,0 0 0,0 0 0,0 0 1,0-1-1,-1 1 0,1 0 0,-1 0 1,1 0-1,-1 0 0,0 1 0,0-1 1,0 0-1,0 0 0,0 0 0,-1 0 1,1 0-1,0 0 0,-1 0 0,0 0 0,1 0 1,-2 1-1,-2 6 161,-1 0 0,0-1 0,0 0 0,-1 0-1,0-1 1,0 0 0,-1 0 0,0 0 0,0-1 0,0 0 0,-1 0 0,0-1 0,0 0 0,-1 0 0,1-1-1,-15 6 1,7-12-2117,10-9-3358,3-12-7052</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55.779"/>
    </inkml:context>
    <inkml:brush xml:id="br0">
      <inkml:brushProperty name="width" value="0.025" units="cm"/>
      <inkml:brushProperty name="height" value="0.025" units="cm"/>
    </inkml:brush>
  </inkml:definitions>
  <inkml:trace contextRef="#ctx0" brushRef="#br0">0 96 14574,'0'0'6849,"11"-9"-5845,-8 7-947,5-4 134,0 0 1,0 1-1,0 0 0,1 0 0,-1 0 1,1 1-1,0 1 0,1 0 0,16-4 0,29-3 280,-18 1-525,0 3-1,1 1 1,-1 1-1,1 2 1,58 5 0,-94-3 44,0 0 1,-1 1-1,1-1 1,0 0-1,0 1 1,0-1-1,-1 1 1,1 0 0,0-1-1,0 1 1,-1 0-1,1 0 1,-1 0-1,1 0 1,-1 1-1,1-1 1,-1 0 0,0 0-1,1 1 1,-1-1-1,0 1 1,0-1-1,0 1 1,0 0-1,-1-1 1,1 1-1,0 0 1,-1 0 0,1-1-1,-1 1 1,1 0-1,-1 0 1,0 0-1,0 0 1,0 0-1,0-1 1,0 1 0,0 0-1,0 0 1,-1 0-1,0 3 1,-1 2 236,-1 1-1,0-1 1,0 0 0,0 0 0,-1 0-1,0-1 1,0 1 0,-10 10 0,-141 128 1102,148-136-1744,6-4-1691,22-12-14623</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29.236"/>
    </inkml:context>
    <inkml:brush xml:id="br0">
      <inkml:brushProperty name="width" value="0.025" units="cm"/>
      <inkml:brushProperty name="height" value="0.025" units="cm"/>
    </inkml:brush>
  </inkml:definitions>
  <inkml:trace contextRef="#ctx0" brushRef="#br0">28 163 19218,'0'0'6225,"-5"11"-4821,0 2-1260,1 0 1,0 0-1,1 1 0,0-1 1,0 16-1,2-26-120,1 1-1,0 0 1,1 0-1,-1 0 1,1 0-1,-1-1 1,1 1-1,0 0 1,0 0-1,1-1 1,2 6-1,-2-7-20,-1 0 0,0 0-1,1 0 1,0-1-1,0 1 1,-1 0 0,1-1-1,0 0 1,0 1 0,0-1-1,0 0 1,1 0-1,-1 0 1,0-1 0,0 1-1,1 0 1,-1-1 0,0 1-1,1-1 1,-1 0 0,3 0-1,4 0 117,0-1 1,-1 0-1,1 0 0,-1-1 0,0 0 1,1-1-1,-1 0 0,0 0 0,0 0 1,0-1-1,-1-1 0,0 1 0,1-1 1,-2 0-1,1-1 0,0 0 0,-1 0 1,0 0-1,9-14 0,-7 10 60,0-1 0,-2 0 1,1 0-1,-1-1 0,-1 0 0,0 0 0,0-1 0,-1 1 0,-1-1 1,0 0-1,-1 0 0,1-19 0,-3 32-182,0 0 0,0 0 0,0 0 0,0 0 0,0 0 1,0 0-1,0 0 0,0 0 0,-1 0 0,1 0 0,0 0 0,0 0 0,0 0 0,0 0 0,0 0 0,0 0 0,0 0 1,0 0-1,0 0 0,0 0 0,0 0 0,0 0 0,0 0 0,-1 0 0,1 0 0,0 0 0,0 0 0,0 0 1,0 0-1,0 0 0,0 0 0,0 0 0,0 0 0,0 0 0,0 0 0,0 0 0,0-1 0,0 1 0,0 0 1,0 0-1,0 0 0,0 0 0,-1 0 0,1 0 0,0 0 0,0 0 0,0 0 0,0 0 0,0 0 0,0 0 0,0 0 1,-6 12-334,-6 19-175,4-5 500,0 1 0,2 0 1,2 0-1,-4 48 0,8-73 14,0-1 0,0 0 0,0 1 0,1-1 0,-1 1 0,0-1 0,1 1 0,-1-1 0,0 0 0,1 1 0,0-1 0,-1 0 0,1 1-1,0-1 1,0 0 0,-1 0 0,1 0 0,0 0 0,0 0 0,0 0 0,0 0 0,1 0 0,-1 0 0,0 0 0,0 0 0,1-1 0,-1 1 0,0-1-1,1 1 1,-1-1 0,0 1 0,1-1 0,-1 0 0,1 1 0,-1-1 0,0 0 0,1 0 0,-1 0 0,1 0 0,-1-1 0,1 1 0,-1 0 0,0 0 0,1-1-1,-1 1 1,2-2 0,4 1 71,0-1 0,-1 0-1,1-1 1,-1 0 0,1 0-1,-1 0 1,0-1-1,9-7 1,-6 4-76,-1-1-1,-1 0 1,1-1 0,-1 1-1,0-1 1,-1-1 0,0 1-1,-1-1 1,0 0 0,0-1-1,-1 1 1,-1-1 0,1 0-1,-2 0 1,3-15 0,-5 24-457,-5 36-550,4-32 1006,1 1 0,-1-1 0,1 1 0,0-1 0,0 1 1,1 0-1,-1-1 0,0 1 0,1-1 0,-1 1 0,1-1 0,0 1 1,0-1-1,0 1 0,0-1 0,0 0 0,1 0 0,-1 1 1,1-1-1,-1 0 0,5 3 0,-3-3 8,1 0 0,0 0-1,0-1 1,0 0 0,0 1 0,1-1 0,-1-1 0,0 1-1,0-1 1,1 0 0,-1 0 0,9-1 0,-7 1 23,1-1-1,0-1 1,0 1 0,-1-1 0,1-1 0,-1 1 0,1-1 0,-1 0 0,0 0 0,0-1-1,0 0 1,-1 0 0,1 0 0,5-7 0,-7 8-5,-1-1 0,1 0-1,-1 1 1,0-1 0,0-1 0,-1 1 0,1 0-1,-1-1 1,0 1 0,0-1 0,0 0-1,-1 0 1,0 0 0,0 1 0,0-1 0,0 0-1,-1 0 1,0 0 0,0 0 0,-1-7 0,1 11-37,0 0 0,-1 0 1,1 0-1,0 0 1,-1 1-1,1-1 0,0 0 1,-1 0-1,1 0 1,-1 1-1,1-1 1,-1 0-1,0 1 0,1-1 1,-1 1-1,0-1 1,1 1-1,-1-1 0,0 1 1,0-1-1,1 1 1,-1-1-1,0 1 1,0 0-1,0 0 0,0-1 1,1 1-1,-1 0 1,0 0-1,0 0 0,0 0 1,0 0-1,0 0 1,0 0-1,0 0 1,1 0-1,-1 1 0,0-1 1,0 0-1,0 0 1,0 1-1,1-1 0,-1 1 1,0-1-1,0 1 1,0 0-1,-4 1-43,0 1 1,1-1-1,0 1 0,0 0 0,0 0 1,-7 7-1,-24 40 67,33-48-12,1 1-1,-1 0 1,1 0 0,-1 0 0,1 0 0,0 0 0,0 0-1,1 0 1,-1 0 0,1 1 0,-1-1 0,1 0 0,0 0 0,0 0-1,0 1 1,2 3 0,-1-5 0,0-1-1,0 0 0,0 1 1,0-1-1,1 0 1,-1 0-1,0 0 1,1 0-1,-1 0 1,1 0-1,-1-1 0,1 1 1,-1 0-1,1-1 1,0 0-1,-1 1 1,1-1-1,0 0 0,-1 1 1,1-1-1,2 0 1,46 0 79,-37 0-55,31-1-49,54 1-2039,-90 1 1875,1 0 0,-1 0 0,1 1 0,-1 0 0,0 0 0,0 1 0,0 0 0,13 8 0,-13 3 623,-8-14-381,0-1-1,0 1 0,0 0 0,0 0 0,0 0 0,0 0 0,0-1 1,0 1-1,0 0 0,0 0 0,0 0 0,0-1 0,0 1 0,0 0 0,-1 0 1,1 0-1,0 0 0,0-1 0,0 1 0,0 0 0,0 0 0,0 0 1,-1 0-1,1 0 0,0 0 0,0 0 0,0-1 0,0 1 0,-1 0 1,1 0-1,0 0 0,0 0 0,0 0 0,0 0 0,-1 0 0,1 0 1,0 0-1,0 0 0,0 0 0,-1 0 0,1 0 0,0 0 0,0 0 1,0 0-1,-1 0 0,1 0 0,0 0 0,0 0 0,0 1 0,0-1 0,-1 0 1,1 0-1,0 0 0,0 0 0,0 0 0,0 0 0,0 0 0,-1 1 1,1-1-1,0 0 0,0 0 0,0 0 0,0 0 0,0 1 0,0-1 1,0 0-1,0 0 0,0 1 0,-10-17 87,1 0 0,1 0-1,1 0 1,1-1 0,0 0 0,1-1 0,-5-28-1,10 44-236,0 1 0,0 0 0,0 0 0,0-1 0,0 1 0,0 0 0,0 0 0,1 0 0,-1 0 0,0-1 0,1 1 0,-1 0 0,1 0 0,-1 0 0,1 0 0,0 0 0,-1 0 0,1 0 0,0 0 0,0 0 0,0 1 0,0-1 0,-1 0 1,1 0-1,0 1 0,0-1 0,1 0 0,-1 1 0,0-1 0,2 0 0,44-11-3503,-25 7 1556,57-26-9740,-38 8 1574</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29.598"/>
    </inkml:context>
    <inkml:brush xml:id="br0">
      <inkml:brushProperty name="width" value="0.025" units="cm"/>
      <inkml:brushProperty name="height" value="0.025" units="cm"/>
    </inkml:brush>
  </inkml:definitions>
  <inkml:trace contextRef="#ctx0" brushRef="#br0">183 1 13036,'0'0'8953,"-10"4"-8046,5-2-835,1 0-1,0 0 1,0 0-1,0 0 0,0 1 1,0 0-1,0 0 1,1 0-1,-1 0 0,1 0 1,0 1-1,0-1 1,0 1-1,1 0 0,-1 0 1,1 0-1,0 0 1,0 1-1,0-1 0,1 0 1,-1 1-1,1-1 1,-1 9-1,-2 4 137,2 0 0,0-1 0,0 1 0,2 0 0,0 0 0,1 0 0,5 29 0,-3-34-745,1 0 1,0-1-1,1 1 0,0-1 1,0 0-1,15 21 0,-12-23-1789,-10-16 266,-11-19 366,-31-25 2722,24 30 1320,2-2 0,0 0 0,-17-28 0,35 50-2240,0 1-1,-1-1 1,1 0-1,0 1 1,-1-1-1,1 0 0,0 1 1,0-1-1,0 0 1,0 1-1,-1-1 1,1 0-1,0 0 1,0 1-1,0-1 0,1 0 1,-1 0-1,0 1 1,0-1-1,0 0 1,0 1-1,1-1 0,-1 0 1,0 1-1,1-1 1,-1 0-1,0 1 1,1-1-1,-1 1 0,1-1 1,-1 1-1,1-1 1,-1 1-1,1-1 1,-1 1-1,1-1 1,0 1-1,-1 0 0,1-1 1,0 1-1,-1 0 1,1-1-1,0 1 1,-1 0-1,1 0 0,0 0 1,1 0-1,42-5-285,-36 5 420,141 1-3381,-120-1-5,15 1-5194</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30.063"/>
    </inkml:context>
    <inkml:brush xml:id="br0">
      <inkml:brushProperty name="width" value="0.025" units="cm"/>
      <inkml:brushProperty name="height" value="0.025" units="cm"/>
    </inkml:brush>
  </inkml:definitions>
  <inkml:trace contextRef="#ctx0" brushRef="#br0">191 6 15759,'0'0'11814,"-10"-2"-11115,7 1-662,-1 0 1,0 1-1,1-1 0,-1 1 0,0 0 0,1 0 1,-1 0-1,0 1 0,1-1 0,-1 1 1,1 0-1,-6 2 0,3-1-11,1 1 1,-1 1-1,1-1 0,0 1 1,0 0-1,1 0 0,-1 0 0,-6 10 1,2-5-8,1 0 0,1 0-1,0 1 1,0 0 0,1 1 0,1-1 0,-1 1 0,2 0 0,-1 1 0,2-1 0,-1 1-1,-1 15 1,5-26-64,0 0 1,0 0-1,0 0 0,1 0 0,-1 0 0,0 1 1,1-1-1,-1 0 0,1 0 0,-1 0 0,1 0 0,0 0 1,-1 0-1,1-1 0,0 1 0,0 0 0,0 0 0,-1 0 1,1-1-1,0 1 0,0 0 0,0-1 0,0 1 0,0-1 1,0 1-1,0-1 0,1 1 0,-1-1 0,0 0 0,0 0 1,0 1-1,0-1 0,0 0 0,1 0 0,0 0 1,50-3-2472,-47 2 2236,11-2-1330,0 0 0,0-1 0,0-1 0,25-12 0,15-12-5656</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30.392"/>
    </inkml:context>
    <inkml:brush xml:id="br0">
      <inkml:brushProperty name="width" value="0.025" units="cm"/>
      <inkml:brushProperty name="height" value="0.025" units="cm"/>
    </inkml:brush>
  </inkml:definitions>
  <inkml:trace contextRef="#ctx0" brushRef="#br0">171 15 5189,'-12'10'11365,"-7"6"-9696,-8 7 641,-29 31 0,50-48-1934,0 0 0,0 1 0,1 0 0,0 1 0,0-1-1,1 1 1,-1 0 0,2 0 0,-1 0 0,1 0 0,-1 9 0,3-16-371,1 0 0,0 0 0,0-1 0,0 1 0,0 0 0,0 0 0,0 0 0,1-1 0,-1 1 0,0 0 0,0 0 0,0-1 0,1 1 0,-1 0 0,0 0 0,1-1 0,-1 1 0,1 0 0,-1-1 0,1 1 0,-1-1 0,1 1 0,-1 0 0,1-1 0,0 1 0,-1-1 0,1 0 0,0 1 0,28 6 56,34-13 123,-49 1-144,0 0 1,0 0-1,0-1 1,0-1-1,-1-1 1,0 1-1,-1-2 1,0 0-1,0-1 1,-1 0-1,0 0 1,-1-1-1,0-1 1,-1 1-1,0-2 1,0 1-1,-2-1 1,0 0 0,0-1-1,-1 0 1,5-18-1,-31 74-160,6-15 235,7-13-30,1 1-1,0 0 1,1 0 0,1 0 0,1 0 0,0 1-1,1-1 1,-1 27 0,3-40-106,1 1 0,-1-1 0,0 0 0,1 1 0,0-1 0,-1 0 0,1 0 0,0 1 0,0-1 0,0 0 0,0 0 0,1 0 0,-1 0 0,0 0 0,1 0 0,0 0 0,-1-1 0,1 1 0,0-1 0,0 1 0,0-1 0,0 1-1,0-1 1,0 0 0,0 0 0,0 0 0,5 1 0,30 3-3136,0-10-4617,-4-11-5423</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31.572"/>
    </inkml:context>
    <inkml:brush xml:id="br0">
      <inkml:brushProperty name="width" value="0.025" units="cm"/>
      <inkml:brushProperty name="height" value="0.025" units="cm"/>
    </inkml:brush>
  </inkml:definitions>
  <inkml:trace contextRef="#ctx0" brushRef="#br0">189 197 15054,'0'-2'308,"0"0"-1,1 1 1,-1-1 0,0 0-1,0 0 1,0 0-1,0 1 1,0-1 0,-1 0-1,1 0 1,0 1-1,-1-1 1,1 0 0,-1 0-1,0 1 1,0-1-1,1 1 1,-1-1 0,0 1-1,0-1 1,0 1-1,-1-1 1,1 1 0,-2-2-1,1 3-168,0-1 0,0 1 0,0-1 0,0 1 0,-1 0 0,1 0 0,0 0 0,0 0 0,0 0-1,0 0 1,-1 1 0,1-1 0,0 1 0,0-1 0,0 1 0,0 0 0,0 0 0,0 0 0,0 0 0,1 0 0,-3 2-1,-6 4-101,0 0 0,0 1-1,1 1 1,0-1-1,0 2 1,1-1-1,1 1 1,0 0 0,0 1-1,1-1 1,0 2-1,1-1 1,0 0-1,0 1 1,2 0-1,-1 0 1,2 0 0,-1 0-1,0 19 1,3-30-31,0 0 0,0 0 0,0 0 0,0 0 0,0 0 0,1 0 0,-1 0 0,0 0 0,1 0 0,-1 0-1,0 0 1,1 0 0,-1 0 0,1 0 0,0 0 0,-1 0 0,1 0 0,0 0 0,-1-1 0,1 1 0,0 0 0,0 0 0,0-1 0,-1 1 0,1-1 0,2 2 0,-1-2 14,1 1 0,-1 0 1,1-1-1,-1 0 0,1 0 0,-1 0 0,1 0 1,-1 0-1,1 0 0,-1 0 0,4-2 0,3 0 100,0-1-1,-1 0 0,1 0 0,-1-1 1,0 0-1,8-5 0,6-8 147,0 0-1,-1-1 0,-1-1 1,-1-1-1,-1-1 1,-1 0-1,0-2 0,-2 0 1,0 0-1,-2-2 1,-1 1-1,-1-2 0,14-44 1,-21 43-89,-3 18-208,-4 15-484,-31 84 121,23-64 162,1 0 0,1 0 0,1 1 0,1 1 0,2-1 1,-2 29-1,7-55 73,0 1 1,0-1 0,0 1 0,0-1 0,0 1 0,1-1 0,-1 1 0,0-1 0,1 0 0,-1 1 0,1-1 0,0 0 0,0 1 0,-1-1 0,1 0 0,0 1 0,0-1 0,0 0 0,0 0 0,0 0-1,0 0 1,1 0 0,-1 0 0,0 0 0,0-1 0,1 1 0,-1 0 0,0-1 0,1 1 0,-1-1 0,1 1 0,-1-1 0,1 0 0,-1 0 0,3 1 0,2-1-879,1 0 1,-1 0-1,0 0 1,0-1 0,0 0-1,1 0 1,10-3-1,23-16-7707</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31.927"/>
    </inkml:context>
    <inkml:brush xml:id="br0">
      <inkml:brushProperty name="width" value="0.025" units="cm"/>
      <inkml:brushProperty name="height" value="0.025" units="cm"/>
    </inkml:brush>
  </inkml:definitions>
  <inkml:trace contextRef="#ctx0" brushRef="#br0">155 8 18033,'0'0'2867,"-10"5"-620,-2 3-1823,1 0 0,0 0 0,0 1 1,1 0-1,1 1 0,0 0 0,0 1 0,0 0 0,2 0 0,-1 0 0,2 1 0,-1 0 0,1 1 0,1 0 0,-5 17 0,9-28-396,1 0 0,-1 0-1,0 0 1,1 0-1,0 0 1,-1 0 0,1 0-1,0 0 1,0 0 0,0 0-1,0 0 1,0 0 0,1 0-1,-1 0 1,0 0-1,1 0 1,0-1 0,-1 1-1,1 0 1,0 0 0,0 0-1,0 0 1,0-1-1,0 1 1,1-1 0,-1 1-1,2 1 1,0-2-7,0 0-1,0 0 0,0 0 1,0-1-1,0 1 1,0-1-1,0 0 1,0 0-1,1 0 1,-1 0-1,0 0 1,0-1-1,0 1 1,0-1-1,0 0 1,0 0-1,4-2 1,2-1 87,0-1 1,-1 0 0,0 0-1,0 0 1,-1-1 0,1 0-1,-1-1 1,-1 0 0,1 0-1,-1 0 1,0-1 0,-1 0-1,9-16 1,-7 12-203,-1-1 0,0 0 0,-2 0 0,1 0 0,-1-1 0,-1 1 0,-1-1 0,0 0 1,1-14-1,-15 82-9553,11-48 8412,3 23-7577,8-19-108</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32.298"/>
    </inkml:context>
    <inkml:brush xml:id="br0">
      <inkml:brushProperty name="width" value="0.025" units="cm"/>
      <inkml:brushProperty name="height" value="0.025" units="cm"/>
    </inkml:brush>
  </inkml:definitions>
  <inkml:trace contextRef="#ctx0" brushRef="#br0">121 22 12236,'0'0'8440,"-3"11"-8051,-37 101 424,-12 40 2703,45-128-3156,1 0 0,1 1 0,2-1 0,-1 34 0,7-47-202,3-16 145,8-18 330,34-97-108,-32 75-639,2 2 1,1 0-1,2 1 1,46-67-1,-65 107 46,-1 0 0,1 0-1,-1-1 1,1 1 0,0 0 0,0 0-1,-1 0 1,1 1 0,1-1-1,-1 0 1,0 1 0,0 0 0,1-1-1,-1 1 1,1 0 0,-1 0-1,1 0 1,-1 0 0,1 1-1,-1-1 1,1 1 0,0 0 0,-1-1-1,1 1 1,4 1 0,-5 0 30,0 1 0,0-1 1,0 1-1,0-1 0,-1 1 1,1 0-1,-1 0 1,1 0-1,-1 0 0,0 0 1,1 0-1,-1 0 0,0 0 1,-1 1-1,1-1 1,0 0-1,-1 1 0,1-1 1,-1 0-1,1 1 0,-1-1 1,0 1-1,0-1 1,0 0-1,-1 1 0,1-1 1,-2 5-1,1 1 62,-1 0 1,-1 0-1,0 0 1,0-1-1,0 1 1,-1-1-1,0 1 0,0-1 1,-1-1-1,0 1 1,0 0-1,-1-1 1,-6 6-1,-10 8 1149,0-1-1,-34 23 1,19-24-712,26-19-2314,17-19-1821,13-6-896,4-5-1425</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32.643"/>
    </inkml:context>
    <inkml:brush xml:id="br0">
      <inkml:brushProperty name="width" value="0.025" units="cm"/>
      <inkml:brushProperty name="height" value="0.025" units="cm"/>
    </inkml:brush>
  </inkml:definitions>
  <inkml:trace contextRef="#ctx0" brushRef="#br0">128 1 5317,'-2'10'8600,"-9"37"-4109,-34 92 1,-3 4-568,42-119-3798,0 0 0,2 1 1,1 0-1,0 27 0,23-88 237,33-112-2995,-31 80 745,48-100 0,-68 165 1939,1-1-1,-1 0 1,1 1-1,0-1 0,0 1 1,0 0-1,0 0 1,1 0-1,-1 1 1,6-4-1,-8 6-43,0-1-1,-1 1 1,1-1 0,0 1 0,0 0-1,0-1 1,0 1 0,0 0-1,0 0 1,-1 0 0,1 0 0,0-1-1,0 1 1,0 0 0,0 1-1,0-1 1,0 0 0,0 0 0,0 0-1,0 0 1,0 1 0,-1-1-1,1 0 1,0 1 0,0-1 0,0 1-1,-1-1 1,1 1 0,0-1-1,0 1 1,-1 0 0,1-1 0,0 1-1,-1 0 1,1 0 0,-1-1-1,1 1 1,-1 0 0,1 0 0,-1 0-1,0-1 1,1 1 0,-1 0-1,0 0 1,0 0 0,0 0 0,1 0-1,-1 0 1,0 0 0,0 0-1,0 0 1,-1 0 0,1 1 0,0 7 266,-1 0 1,0-1 0,0 1 0,-1-1 0,0 1 0,0-1 0,-1 1 0,0-1 0,-1 0 0,1 0 0,-2-1 0,1 1 0,-1-1-1,0 0 1,-1 0 0,1-1 0,-1 1 0,-1-1 0,1-1 0,-1 1 0,0-1 0,0 0 0,-1 0 0,1-1 0,-1 0 0,0-1 0,-14 5-1,22-8-307,-1 0-1,1 0 0,-1 1 0,1-1 0,-1 0 0,0 0 0,1 0 0,-1 0 0,1 0 0,-1 0 0,0 0 1,1 0-1,-1 0 0,1 0 0,-1 0 0,1 0 0,-1 0 0,0 0 0,1 0 0,-1-1 0,1 1 0,-1 0 1,1 0-1,-1-1 0,1 1 0,-1 0 0,1-1 0,-1 1 0,1-1 0,0 1 0,-1 0 0,1-1 0,0 1 1,-1-1-1,1 1 0,-1-2 0,6-22-3735,-1 17 1049,0-1 1,0 1 0,1 0-1,10-12 1,2 2-6927</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33.636"/>
    </inkml:context>
    <inkml:brush xml:id="br0">
      <inkml:brushProperty name="width" value="0.025" units="cm"/>
      <inkml:brushProperty name="height" value="0.025" units="cm"/>
    </inkml:brush>
  </inkml:definitions>
  <inkml:trace contextRef="#ctx0" brushRef="#br0">65 253 11883,'0'0'16149,"-3"8"-15076,-1 0-892,2-6-153,1 1 0,-1 0 0,1 0 0,0-1 0,0 1 0,0 0 0,0 0 0,1 0 0,-1 0 1,1 0-1,0 3 0,14-19 345,0-21-187,-14 32-223,1 1 0,0-1-1,-1 0 1,1 1 0,-1-1-1,1 0 1,-1 0 0,0 0-1,0 1 1,0-1 0,0 0-1,0 0 1,0 0 0,-1 1 0,1-1-1,-1 0 1,0-2 0,0 5-20,1-1 1,-1 0 0,0 0-1,0 0 1,0 1 0,1-1 0,-1 0-1,0 1 1,0-1 0,1 1 0,-1-1-1,0 1 1,1-1 0,-1 1 0,0-1-1,1 1 1,-1 0 0,1-1-1,-1 1 1,1 0 0,-1-1 0,1 1-1,0 0 1,-1 1 0,-13 20-219,7-10 266,1 0 1,0 1-1,1 0 0,0 0 0,1 0 1,0 1-1,2 0 0,-1-1 0,1 1 1,1 19-1,1-32 7,0 0 0,0 1-1,0-1 1,0 1 0,0-1 0,1 1 0,-1-1-1,1 0 1,-1 1 0,1-1 0,-1 0 0,1 1-1,0-1 1,-1 0 0,1 0 0,0 0 0,0 0 0,0 1-1,0-1 1,0 0 0,0-1 0,0 1 0,1 0-1,-1 0 1,2 0 0,-1 0 12,1 0-1,0 0 1,0 0 0,0-1-1,1 0 1,-1 1-1,0-1 1,0 0 0,0-1-1,0 1 1,4-1-1,3-1 41,-1-1-1,0 0 1,0 0-1,0-1 0,0 0 1,-1 0-1,9-6 1,4-8 16,0 0 1,-2-1-1,0 0 1,-1-2-1,-1 0 1,-1-2-1,-1 1 1,0-2-1,-2 0 1,-1 0-1,-1-1 1,12-43-1,-19 35-219,-10 24 45,-9 15 55,9-1 71,-1 1 1,1 1 0,0-1 0,1 1 0,-1 0 0,1 0-1,1 1 1,-1 0 0,1 0 0,1 0 0,-1 0 0,2 0-1,-1 1 1,1-1 0,-2 12 0,-1 14 49,2 1 1,1 49 0,2-78-64,0 0 0,0 0 0,1-1 0,0 1 0,0 0 0,0-1 0,3 6 0,-4-10 7,0 0-1,1-1 1,-1 1-1,0-1 1,0 1-1,1-1 1,-1 1-1,1-1 1,-1 1 0,0-1-1,1 0 1,-1 1-1,1-1 1,-1 1-1,1-1 1,-1 0-1,1 1 1,-1-1-1,1 0 1,0 0-1,-1 1 1,1-1-1,-1 0 1,1 0-1,-1 0 1,1 0-1,0 0 1,1 0 51,0-1 1,-1 0 0,1 1 0,-1-1-1,1 0 1,-1 0 0,1 0 0,-1 0-1,0 0 1,1-1 0,-1 1-1,0 0 1,0 0 0,0-1 0,1-1-1,24-29 432,78-112-104,-94 128-288,-1-1 0,0 0-1,-2-1 1,1 1 0,-2-1 0,-1-1 0,4-20 0,-7-13 164,-2 51-305,-4 4 13,1 1 0,0-1-1,0 1 1,0 0 0,0-1-1,1 1 1,0 1 0,-1-1-1,1 0 1,1 0 0,-1 1-1,-1 4 1,-2 5-9,-9 20 128,2 1 1,-14 63-1,22-77-54,1 0 1,1 0-1,1 1 1,1-1-1,1 0 1,4 28-1,0-35-86,-2-25-85,-1-25-359,-3 21 177,-1 0 1,0 1 0,-1-1-1,0 1 1,-12-29 0,-5-24 1529,20 67-1192,0-1 0,1 0 0,-1 1 0,1-1 0,-1 1 0,1-1-1,-1 1 1,1-1 0,-1 1 0,1-1 0,-1 1 0,1 0 0,0-1 0,-1 1 0,1 0 0,0-1 0,-1 1-1,1 0 1,0 0 0,-1 0 0,1 0 0,0 0 0,0 0 0,-1 0 0,1 0 0,0 0 0,-1 0 0,1 0 0,0 0-1,0 0 1,-1 0 0,2 1 0,29 2 477,55 11-6006,-55-14-3021</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34.201"/>
    </inkml:context>
    <inkml:brush xml:id="br0">
      <inkml:brushProperty name="width" value="0.025" units="cm"/>
      <inkml:brushProperty name="height" value="0.025" units="cm"/>
    </inkml:brush>
  </inkml:definitions>
  <inkml:trace contextRef="#ctx0" brushRef="#br0">168 31 16496,'0'-1'326,"0"0"0,0 0 0,0-1 0,0 1 0,0 0 0,-1 0 0,1 0 0,0 0 0,0 0 0,-1 0 0,1-1 0,-1 1 0,1 0 0,-1 0 0,1 0 0,-1 0 0,0 1 0,1-1 0,-1 0 0,0 0 0,0 0 0,1 0 0,-1 1 0,0-1 0,0 0 0,0 1 0,0-1 0,0 1 0,0-1 0,0 1 0,-2-1 0,-1 0-116,0 1 1,0 0 0,0 0 0,0 0 0,0 0-1,0 1 1,0-1 0,0 1 0,-4 2-1,-2 0-112,0 1-1,1 0 0,0 1 0,-11 7 1,16-10-104,0 1 0,0-1 0,0 1 0,0 0 1,1 0-1,-1 1 0,1-1 0,0 1 0,0 0 0,0-1 1,-3 8-1,40-9-2338,3-4 954,34 0-1078,-66 2 2367,-1 1-1,1-1 1,-1 1-1,1 0 1,0 0-1,-1 0 0,0 0 1,1 1-1,-1 0 1,0 0-1,5 3 1,-8-4 77,1 0 1,-1 0 0,0 0 0,1 0-1,-1 0 1,0 0 0,0 1 0,0-1 0,0 0-1,0 1 1,0-1 0,-1 1 0,1-1 0,0 1-1,-1-1 1,1 1 0,-1 0 0,1-1 0,-1 1-1,0 0 1,0-1 0,0 1 0,0 0 0,0 2-1,-1-1 103,0 0 0,0 0-1,-1 0 1,1 0 0,-1 0-1,1-1 1,-1 1 0,0 0-1,0-1 1,0 0 0,0 1-1,-3 1 1,-6 5 519,-1 0 0,0-1 0,0-1 0,-21 10 0,22-11-122,-1-1 0,0-1 0,0 0 0,0 0-1,0-1 1,-24 2 0,35-5-509,1 0 0,0 0 0,0 0 0,-1 0 0,1 0 0,0 0 0,0 1 0,0-1 0,-1 0 0,1 0 0,0 0 0,0-1 0,-1 1 0,1 0 0,0 0 0,0 0 0,0 0 0,-1 0 0,1 0 0,0 0 0,0 0 0,0 0 0,-1 0 0,1 0 0,0-1 0,0 1 0,0 0 0,-1 0 0,1 0 0,0 0 0,0-1 0,0 1 0,0 0 0,0 0 0,0 0 0,-1-1 0,1 1 0,0 0 0,0 0 0,0 0 0,0-1 0,0 1 0,0 0 0,0 0 0,0-1 0,0 1 0,9-12-1871,15-8-1410,48-15-5911,-32 19 2093</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56.140"/>
    </inkml:context>
    <inkml:brush xml:id="br0">
      <inkml:brushProperty name="width" value="0.025" units="cm"/>
      <inkml:brushProperty name="height" value="0.025" units="cm"/>
    </inkml:brush>
  </inkml:definitions>
  <inkml:trace contextRef="#ctx0" brushRef="#br0">36 0 17905,'0'0'5151,"-2"12"-2786,-2 4-1712,-6 24 968,3 1-1,-5 66 1,12-106-1616,0 0 0,0 0 1,0 1-1,0-1 0,0 0 0,0 0 1,1 1-1,-1-1 0,1 0 0,-1 0 1,1 0-1,-1 0 0,1 0 1,-1 0-1,1 0 0,0 0 0,0 0 1,0 0-1,0 0 0,-1 0 0,1 0 1,0 0-1,0-1 0,1 1 0,-1 0 1,0-1-1,0 1 0,0-1 0,0 1 1,0-1-1,1 0 0,-1 1 0,0-1 1,0 0-1,1 0 0,-1 0 0,0 0 1,0 0-1,1 0 0,-1 0 0,0 0 1,0-1-1,1 1 0,-1 0 0,0-1 1,0 1-1,0-1 0,0 1 0,1-1 1,-1 0-1,0 1 0,0-1 0,0 0 1,0 0-1,-1 0 0,1 0 1,0 0-1,0 0 0,0 0 0,-1 0 1,1 0-1,-1 0 0,2-2 0,1-9-278,-1 1 0,0 0 0,0-1 0,-1 1 0,0-1 0,-1 1 0,-1-1 0,0 1 0,0-1-1,-1 1 1,-1-1 0,-6-18 0,9 29-1093,6 3-3497,17 9 490,-1-1-1141,2-1-2665</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34.544"/>
    </inkml:context>
    <inkml:brush xml:id="br0">
      <inkml:brushProperty name="width" value="0.025" units="cm"/>
      <inkml:brushProperty name="height" value="0.025" units="cm"/>
    </inkml:brush>
  </inkml:definitions>
  <inkml:trace contextRef="#ctx0" brushRef="#br0">96 1 3619,'0'0'17388,"-11"6"-16710,3 0-486,0-1 0,0 2 1,0-1-1,1 1 1,0 0-1,-7 10 0,11-13-25,0 0 0,0 0 0,1 0 0,0 0 0,0 0 0,0 0 0,0 1 0,1-1 0,0 1 0,0-1 1,0 1-1,0-1 0,1 1 0,-1 0 0,1-1 0,0 1 0,1 0 0,-1-1 0,2 6 0,-1-8-88,1 0 0,-1 0 0,0 0-1,1 0 1,-1 0 0,1 0 0,0-1 0,-1 1 0,1-1 0,0 1 0,0-1 0,0 1 0,0-1 0,0 0 0,1 0 0,-1 0 0,0-1 0,0 1 0,1 0 0,-1-1 0,1 1 0,-1-1 0,0 0 0,1 0 0,3 0 0,3 0 143,-1 0 0,0 0 1,1-1-1,-1 0 0,0 0 0,12-4 0,-15 3-130,0-1-1,0 1 0,0-1 1,-1 0-1,1-1 0,-1 1 1,1-1-1,-1 0 0,-1 0 1,1 0-1,0 0 0,-1-1 1,0 1-1,0-1 0,0 0 1,-1 0-1,1 0 1,1-7-1,-3 7-231,1 0 0,-1 0 0,0 0 0,0 0 0,-1 0 0,0 0 0,0 0 0,0 0 0,0 0 0,-1 0 0,0 0 0,0 0 0,-2-4 0,3 8-128,-1-1 0,0 1-1,1 0 1,-1 0 0,0 1 0,0-1-1,0 0 1,0 0 0,0 0-1,0 1 1,0-1 0,0 0 0,0 1-1,0-1 1,0 1 0,0-1 0,-1 1-1,-1-1 1,2 1-280,0 0-1,1 0 1,-1-1-1,0 1 1,0 0 0,1 0-1,-1 0 1,0 0 0,0 1-1,1-1 1,-1 0-1,0 0 1,0 0 0,1 1-1,-1-1 1,0 0 0,1 1-1,-1-1 1,0 0-1,0 2 1,-5 7-11026</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35.106"/>
    </inkml:context>
    <inkml:brush xml:id="br0">
      <inkml:brushProperty name="width" value="0.025" units="cm"/>
      <inkml:brushProperty name="height" value="0.025" units="cm"/>
    </inkml:brush>
  </inkml:definitions>
  <inkml:trace contextRef="#ctx0" brushRef="#br0">237 7 19955,'0'0'6123,"-9"-2"-5482,6 1-608,0 0 0,1 1 0,-1-1 0,0 1 0,1-1 0,-1 1 0,0 0 0,0 0 0,0 0 1,1 0-1,-1 1 0,0-1 0,1 1 0,-1 0 0,0-1 0,1 1 0,-1 1 0,1-1 0,-1 0 1,1 0-1,-1 1 0,1 0 0,0-1 0,0 1 0,0 0 0,0 0 0,0 0 0,0 0 0,1 0 1,-1 1-1,1-1 0,-1 0 0,1 1 0,-2 3 0,-2 4 9,0 0 1,1 0-1,0 1 1,0-1-1,1 1 1,1 0-1,0 0 1,0 0-1,0 15 1,3 6-372,1 0 1,6 31 0,-8-56 72,1-1 1,-1 1 0,0 0-1,0 0 1,0-1 0,-1 1 0,0 0-1,-1-1 1,1 1 0,-1-1-1,-1 1 1,1-1 0,-1 0 0,-7 11-1,1-4 421,-1-1 0,-1 0 0,0-1 0,0 0 0,-16 12-1,27-23-96,-1 1-1,0 0 0,0 0 0,1 0 0,-1-1 0,0 1 0,0 0 0,0-1 0,0 1 0,1-1 0,-1 1 0,0-1 0,0 1 0,0-1 0,0 0 0,0 1 0,0-1 0,-1 0 1,1 0-1,-1 0 0,6-16 538,23-29-654,24-22-339,3 2 0,123-114 0,-179 182 213,-16 19 442,-1-2-1,-39 34 1,58-54 256,28-28 1468,-14 15-1848,-2-1-1,0-1 0,0 0 1,-2-1-1,1 0 0,-2-1 1,-1 0-1,9-21 0,4 69-633,-18-26 25,0-1 0,0 0 0,0 0-1,1 0 1,-1 0 0,1-1 0,0 1 0,0-1-1,7 5 1,-4-5-594,-1 0 0,1 0 0,0-1-1,0 0 1,0 0 0,1-1 0,-1 0-1,0 0 1,0 0 0,10-2 0,15 1-4711</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35.710"/>
    </inkml:context>
    <inkml:brush xml:id="br0">
      <inkml:brushProperty name="width" value="0.025" units="cm"/>
      <inkml:brushProperty name="height" value="0.025" units="cm"/>
    </inkml:brush>
  </inkml:definitions>
  <inkml:trace contextRef="#ctx0" brushRef="#br0">122 152 7944,'0'0'9427,"-9"5"-7137,-5 3-1238,1 0 0,-24 20 0,32-25-949,1 1-1,0-1 1,0 1 0,1 0 0,-1 1 0,1-1-1,0 1 1,0-1 0,0 1 0,0 0 0,1 0 0,0 0-1,0 0 1,-1 8 0,3-12-178,1 0-1,0 0 1,-1 0-1,1 0 1,0 0-1,0-1 1,0 1-1,-1 0 1,1-1-1,0 1 1,0 0-1,0-1 1,0 1-1,0-1 1,0 0-1,1 1 1,-1-1-1,0 0 1,0 0 0,0 1-1,0-1 1,0 0-1,0 0 1,0 0-1,1 0 1,-1-1-1,0 1 1,0 0-1,2-1 1,40-4-2786,-39 4 2485,31-2-2058,-34 4 2457,0-1 0,0 1 0,0-1 0,0 0 0,0 1 0,0-1 0,0 1 0,0 0 1,-1-1-1,1 1 0,0 0 0,0-1 0,-1 1 0,1 0 0,-1 0 0,1 0 0,0 0 0,-1 0 1,0 0-1,1-1 0,-1 1 0,0 0 0,1 0 0,-1 0 0,0 0 0,0 0 0,0 0 1,0 0-1,0 0 0,0 1 0,0 0 0,-1 11 362,-1-1 0,0 0 1,-1 0-1,-1 0 0,0 0 1,0 0-1,-1-1 0,-1 0 0,0 0 1,0 0-1,-10 12 0,5-6 658,0 1 0,-14 36-1,55-86 805,97-180-1542,-90 143-304,3 2 1,59-74 0,-95 135-7,-3 5 4,0 0 0,0 0 0,0-1 0,0 1 0,0 0 0,0 0 0,0 0 0,0 0 1,0 0-1,1 0 0,-1 0 0,0 0 0,1 1 0,-1-1 0,0 0 0,1 1 0,2-1 1,-5 21-129,-5-9 281,0 0 0,0-1 0,-15 19 0,15-22 51,0 1 1,1-1-1,0 1 1,0 0-1,0 0 1,1 0-1,1 1 0,0 0 1,0-1-1,-2 11 1,5-18-226,0 1 0,0-1 1,0 1-1,0-1 0,1 1 1,-1-1-1,1 1 0,-1-1 0,1 0 1,-1 1-1,1-1 0,0 1 0,-1-1 1,1 0-1,0 0 0,0 1 1,0-1-1,0 0 0,0 0 0,1 0 1,-1 0-1,0 0 0,0 0 1,1-1-1,-1 1 0,0 0 0,1-1 1,-1 1-1,1-1 0,-1 1 1,1-1-1,-1 1 0,1-1 0,-1 0 1,3 0-1,10 2-978,1 0 0,29-2 0,-16 0-920,-25 0 1919,0 0 0,-1 0 0,1 1 0,0-1 0,-1 0 0,1 1 0,0 0 0,-1 0 0,1 0 0,-1 0 0,1 0 0,-1 0 0,1 1 0,-1-1 0,0 1-1,0 0 1,0-1 0,0 1 0,0 0 0,0 0 0,0 0 0,-1 1 0,1-1 0,-1 0 0,3 5 0,-4-4 160,0 0 1,1-1 0,-1 1-1,-1 0 1,1-1-1,0 1 1,-1 0 0,1-1-1,-1 1 1,0 0-1,0-1 1,0 1 0,0-1-1,0 0 1,-1 1-1,1-1 1,-1 0-1,1 0 1,-1 0 0,0 0-1,0 0 1,0 0-1,0 0 1,0 0 0,0-1-1,-4 2 1,-8 7 592,0-1-1,0-1 1,-26 10 0,-7-5-425,42-13-792,1 0-1,0 1 1,-1-1 0,1-1-1,-1 1 1,1-1-1,0 0 1,-6-1 0,-8-9-7233</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36.878"/>
    </inkml:context>
    <inkml:brush xml:id="br0">
      <inkml:brushProperty name="width" value="0.025" units="cm"/>
      <inkml:brushProperty name="height" value="0.025" units="cm"/>
    </inkml:brush>
  </inkml:definitions>
  <inkml:trace contextRef="#ctx0" brushRef="#br0">12 80 18674,'0'0'6561,"-2"10"-6161,0 4-209,-1 0-16,1 0 1,1 0 0,0 0 0,1 20 0,0-31-164,0-1 1,0 1-1,0-1 1,1 1-1,-1-1 1,1 1-1,0-1 1,-1 1-1,1-1 1,0 0-1,1 1 1,-1-1-1,0 0 1,1 0-1,-1 0 1,1 0-1,-1 0 1,1 0-1,0 0 1,0-1-1,0 1 1,0-1-1,0 1 1,0-1-1,0 0 1,1 1-1,-1-1 1,0-1-1,1 1 1,-1 0-1,1 0 1,-1-1-1,4 1 1,6-1 143,0-1 1,-1 0 0,1-1 0,-1 0 0,1-1-1,-1 0 1,0-1 0,0 0 0,-1-1 0,1 0-1,-1 0 1,0-1 0,0-1 0,-1 0 0,10-8-1,-7 5-7,0-1 0,-1-1 0,0 1 0,-1-2 0,0 1 0,-1-1 0,0-1 1,-1 0-1,-1 0 0,9-24 0,-15 37-158,-1 0 0,1 1 1,-1-1-1,0 0 1,1 0-1,-1 1 1,0-1-1,1 0 0,-1 0 1,0 0-1,0 0 1,0 0-1,1 1 1,-1-1-1,0 0 0,0 0 1,0 0-1,-1 0 1,1 0-1,0 1 1,0-1-1,0 0 0,-1 0 1,1 0-1,-1 0 1,-14 15-227,-19 37 164,-2 28 78,34-73-5,0-1 0,0 1 0,0-1 0,1 1 0,0 0 0,0 0 0,1 0-1,0 0 1,0 0 0,0-1 0,0 1 0,3 9 0,-2-14 10,-1 0-1,1 0 1,0 1-1,0-1 1,0 0 0,0 0-1,1 0 1,-1 0-1,0 0 1,0-1 0,0 1-1,1 0 1,-1-1-1,1 1 1,-1 0 0,0-1-1,1 0 1,-1 1-1,1-1 1,-1 0 0,1 0-1,-1 0 1,1 0-1,-1 0 1,1 0-1,-1 0 1,1 0 0,-1 0-1,0-1 1,3 0-1,2 0 115,0-1-1,1 1 0,-1-1 0,0-1 0,10-5 1,-3 0-38,0-2 0,-1 1 1,-1-2-1,0 1 0,0-1 1,13-19-1,-19 23-84,1-1 0,-1 0 0,0 0 0,-1 0 0,0 0 0,-1-1 1,1 0-1,-2 1 0,1-1 0,-1 0 0,2-18 0,-4 27-12,0-1 1,0 1 0,0 0-1,0 0 1,-1 0-1,1-1 1,0 1-1,0 0 1,0 0 0,0 0-1,0 0 1,0-1-1,0 1 1,0 0-1,-1 0 1,1 0 0,0 0-1,0-1 1,0 1-1,0 0 1,-1 0-1,1 0 1,0 0 0,0 0-1,0 0 1,0 0-1,-1 0 1,1 0-1,0-1 1,0 1 0,0 0-1,-1 0 1,1 0-1,0 0 1,0 0-1,0 0 1,-1 0 0,1 0-1,0 0 1,0 1-1,0-1 1,-1 0-1,1 0 1,0 0 0,0 0-1,0 0 1,-1 0-1,1 0 1,0 0-1,0 0 1,0 1 0,0-1-1,-1 0 1,1 0-1,0 0 1,0 0-1,0 1 1,0-1 0,0 0-1,0 0 1,0 0-1,0 0 1,-1 1-1,1-1 1,-11 12-55,5-4 71,0 1 0,1 0 0,1 0 0,-1 0 0,1 1 0,1-1 0,0 1-1,0 0 1,1 0 0,0 0 0,0 15 0,2-24 0,0 0 0,0 1-1,1-1 1,-1 0 0,1 0 0,-1 1-1,1-1 1,-1 0 0,1 0 0,0 0 0,0 0-1,-1 0 1,1 0 0,0 0 0,0 0-1,0 0 1,0 0 0,0-1 0,0 1 0,0 0-1,0-1 1,1 1 0,-1-1 0,0 1-1,0-1 1,0 1 0,1-1 0,-1 0 0,0 0-1,0 1 1,1-1 0,-1 0 0,0 0-1,1 0 1,-1-1 0,0 1 0,0 0 0,1 0-1,0-1 1,5 0 33,0 0 0,-1 0 0,1-1 1,-1 1-1,0-2 0,11-4 0,-3-1-42,1-1 0,-2 0 0,0-1 0,0 0 0,0-1 0,-2-1 0,1 0 0,-1-1 0,-1 0 0,-1 0 0,14-24 0,-23 37-1,0 0 0,-1 0 0,1 0 0,0 0 0,0 0 0,0 0 0,0 0 0,0 0 0,0 0 0,0 0 0,-1 0 0,1 0 0,0 0 0,0 0 0,0 0 0,0 0 0,0 0 0,0 0 0,0 0 0,-1 0 0,1 0 0,0 0 0,0 0 0,0 0 0,0 0 0,0 0 0,0 0 0,-1 0 0,1 0 0,0 0 0,0 0 0,0 0 0,0 0 0,0 0 0,0-1 0,0 1 0,0 0 0,0 0 0,0 0 0,0 0 0,-1 0 0,1 0 0,0 0 0,0-1 0,0 1 0,0 0 0,0 0 0,0 0 0,0 0 0,0 0 1,0 0-1,0 0 0,0-1 0,0 1 0,0 0 0,0 0 0,0 0 0,0 0 0,0 0 0,0 0 0,1-1 0,-10 7-141,0 2 154,1 1-1,1 1 0,0 0 1,0 0-1,0 0 0,1 1 1,1-1-1,0 1 1,1 1-1,0-1 0,0 1 1,1 0-1,1 0 1,-2 15-1,5-25-10,-1-1 0,0 1 0,1-1 0,-1 1 0,1-1 0,0 0 1,-1 1-1,1-1 0,0 1 0,0-1 0,0 0 0,0 0 0,0 0 0,0 0 0,0 0 0,0 0 0,0 0 0,1 0 1,-1 0-1,0 0 0,1 0 0,-1-1 0,1 1 0,-1-1 0,1 1 0,-1-1 0,1 1 0,-1-1 0,1 0 0,-1 0 1,1 0-1,-1 0 0,1 0 0,-1 0 0,1 0 0,2-1 0,3 1-2,0-1 0,1 0 0,-1 0-1,1-1 1,-1 0 0,12-5 0,-6 0 1,0 0 0,-1-1 0,0-1 0,0 0 0,-1-1 0,0 0 0,-1 0 0,0-1 0,0-1 0,-2 0 0,1 0 0,-2 0 0,1-1 0,9-24 0,-63 125 0,44-81 0,-1 0 0,1 1 0,1-1 0,-1 1 0,1 0 0,0 0 0,1 13 0,0-19 0,1 0 0,-1 0 0,0 0 0,1 0 0,-1 0 0,1 0 0,-1 0 0,1 0 0,0-1 0,0 1 0,0 0 0,0 0 0,0-1 0,1 1 0,-1 0 0,0-1 0,1 1 0,-1-1 0,1 0 0,-1 1 0,1-1 0,0 0 0,0 0 0,-1 0 0,1 0 0,0-1 0,0 1 0,0 0 0,0-1 0,0 1 0,0-1 0,3 1 0,4-1-94,0 1 1,0-1-1,0-1 0,0 0 1,0 0-1,0-1 1,0 0-1,-1 0 0,1-1 1,-1 0-1,1-1 0,8-5 1,-14 8 38,-1-1-1,1 1 1,-1-1 0,1 0 0,-1 0-1,0 0 1,0 0 0,0 0 0,0-1-1,0 1 1,-1-1 0,1 1 0,-1-1-1,1 0 1,-1 1 0,0-1 0,0 0-1,0 0 1,-1 0 0,1 0 0,-1 0-1,1 0 1,-1 0 0,0 0 0,0 0-1,0 0 1,-1 0 0,1 1 0,-1-1-1,1 0 1,-1 0 0,0 0 0,0 0-1,0 0 1,-1 1 0,1-1 0,-1 1-1,1-1 1,-5-4 0,-3-6-2652,-1 0 1,0 1-1,-23-22 1,8 13-4181</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37.221"/>
    </inkml:context>
    <inkml:brush xml:id="br0">
      <inkml:brushProperty name="width" value="0.025" units="cm"/>
      <inkml:brushProperty name="height" value="0.025" units="cm"/>
    </inkml:brush>
  </inkml:definitions>
  <inkml:trace contextRef="#ctx0" brushRef="#br0">1 1 15599,'0'0'13997</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39.683"/>
    </inkml:context>
    <inkml:brush xml:id="br0">
      <inkml:brushProperty name="width" value="0.025" units="cm"/>
      <inkml:brushProperty name="height" value="0.025" units="cm"/>
    </inkml:brush>
  </inkml:definitions>
  <inkml:trace contextRef="#ctx0" brushRef="#br0">180 273 10922,'1'-5'1255,"0"-1"-1,0 1 0,-1 0 1,0-1-1,0 1 0,-1-9 1,0 10-784,0 1 1,0-1-1,0 0 1,0 1 0,-1-1-1,1 1 1,-1 0 0,0-1-1,-2-3 1,2 5-389,-1 0 0,1 0 0,0 0-1,0 0 1,-1 0 0,1 0 0,-1 1 0,0-1 0,0 1 0,1 0 0,-1-1 0,0 1 0,0 1-1,0-1 1,0 0 0,0 1 0,0-1 0,0 1 0,0 0 0,0 0 0,0 0 0,0 1-1,0-1 1,0 1 0,0-1 0,0 1 0,-5 2 0,3 0-36,0-1 0,0 1 1,0 1-1,1-1 0,-1 1 0,1 0 1,0 0-1,0 0 0,0 0 0,0 1 1,1-1-1,0 1 0,0 0 0,0 0 1,-2 6-1,2-6 57,1 0 0,0 0 0,0 0-1,0 1 1,0-1 0,1 0 0,0 1 0,0-1 0,1 1 0,-1-1 0,1 1 0,0 0 0,1-1-1,-1 1 1,3 9 0,-2-14-91,0 1-1,1-1 1,-1 1-1,0-1 1,0 0-1,1 0 1,-1 1-1,1-1 1,-1 0-1,1 0 1,0 0-1,-1-1 1,1 1-1,0 0 1,0-1-1,-1 1 1,1-1-1,0 1 1,0-1-1,0 0 1,0 0-1,0 0 1,0 0-1,3 0 1,48-9 139,-33 0-105,0 0 1,0-2-1,-1 0 0,0-1 1,-1-1-1,0 0 1,-1-2-1,-1 0 0,0-1 1,-1 0-1,-1-1 1,0-1-1,-1-1 1,-2 1-1,0-2 0,16-37 1,-25 51 109,0 2-9,-1 0 1,1 1 0,-1-1 0,0 0 0,0 0-1,-1 0 1,1 0 0,-1 0 0,0 0 0,-1-7-1,-15 28 114,1 8-260,2 1 1,0 0-1,2 1 1,1 0-1,2 1 0,0 0 1,2 0-1,-4 40 0,9-66-182,1 1 0,0-1-1,0 0 1,0 1-1,0-1 1,0 0-1,1 1 1,-1-1-1,1 0 1,-1 0-1,1 1 1,0-1-1,0 0 1,0 0 0,0 0-1,0 0 1,0 0-1,1 0 1,-1 0-1,1 0 1,-1-1-1,1 1 1,0-1-1,2 2 1,-2-2-281,0 0 1,1 0 0,-1 0-1,1-1 1,-1 1-1,1-1 1,-1 0-1,1 0 1,0 0-1,-1 0 1,1 0-1,-1 0 1,1-1-1,-1 1 1,1-1-1,-1 0 1,1 1-1,-1-1 1,0 0 0,1-1-1,-1 1 1,4-3-1,23-19-5924</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40.026"/>
    </inkml:context>
    <inkml:brush xml:id="br0">
      <inkml:brushProperty name="width" value="0.025" units="cm"/>
      <inkml:brushProperty name="height" value="0.025" units="cm"/>
    </inkml:brush>
  </inkml:definitions>
  <inkml:trace contextRef="#ctx0" brushRef="#br0">75 0 17104,'0'0'5568,"-7"13"-3395,2-3-1898,-36 72 2137,37-72-2096,0-1 0,1 1 0,0 1 0,1-1 0,0 0 0,0 1 0,1 16 0,1-26-310,0 0 0,0 0-1,0-1 1,0 1 0,0 0-1,0 0 1,0 0 0,0-1-1,1 1 1,-1 0 0,0 0-1,1-1 1,-1 1 0,1 0-1,-1 0 1,0-1 0,1 1-1,0 0 1,-1-1 0,1 1-1,-1-1 1,1 1 0,0-1-1,-1 1 1,1-1 0,0 1-1,0-1 1,0 1 0,26-4 124,-21 1-105,0-1-1,0 1 0,0-1 0,-1-1 0,1 1 1,8-8-1,-6 3-5,-1 0 0,0-1 1,0 0-1,0-1 0,-1 1 1,0-1-1,-1 0 0,0-1 1,-1 1-1,0-1 0,-1 0 0,3-16 1,-32 66-266,20-27 81,0 1-1,0-1 1,1 1-1,1 0 1,0 0-1,0 0 1,2 1-1,0-1 1,-1 26-1,3-38-20,0 0 0,0 0 0,0 0-1,0 0 1,1-1 0,-1 1 0,0 0-1,1 0 1,-1 0 0,0-1 0,1 1-1,-1 0 1,1 0 0,-1-1 0,1 1-1,0 0 1,-1-1 0,1 1-1,-1 0 1,1-1 0,0 1 0,0-1-1,-1 1 1,1-1 0,0 0 0,0 1-1,0-1 1,0 0 0,-1 1 0,3-1-1,28-2-6354,1-9-1627</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40.398"/>
    </inkml:context>
    <inkml:brush xml:id="br0">
      <inkml:brushProperty name="width" value="0.025" units="cm"/>
      <inkml:brushProperty name="height" value="0.025" units="cm"/>
    </inkml:brush>
  </inkml:definitions>
  <inkml:trace contextRef="#ctx0" brushRef="#br0">160 0 17360,'0'0'2931,"-9"5"-112,-7 5-1929,-1 1 0,1 1 0,1 1 1,0 0-1,1 0 0,1 2 0,-22 28 0,34-42-860,0 1 1,0-1-1,0 0 0,0 1 0,1-1 0,-1 0 1,0 1-1,1-1 0,-1 1 0,1-1 0,-1 1 1,1-1-1,0 1 0,-1-1 0,1 1 0,0-1 0,0 1 1,1 2-1,-1-3-19,1-1 0,-1 1 0,1 0 0,-1-1 0,1 1-1,0 0 1,-1-1 0,1 1 0,0-1 0,0 0 0,-1 1 0,1-1 0,0 1 0,0-1 0,-1 0 0,1 0 0,0 1 0,0-1 0,0 0 0,0 0 0,0 0 0,-1 0-1,3 0 1,9-1-24,-1 0 0,1-1 0,20-6 0,-17 4-77,-1 1-105,-1 0 1,1 1-1,0 0 0,0 1 0,0 0 0,0 2 0,23 2 0,-36-3 191,1 0 0,-1 1 0,0-1 0,0 0-1,0 1 1,0-1 0,0 1 0,0-1-1,0 1 1,0 0 0,0-1 0,0 1 0,0 0-1,0 0 1,-1-1 0,1 1 0,0 0-1,0 0 1,-1 0 0,1 0 0,-1 0 0,1 0-1,-1 0 1,1 0 0,-1 1 0,0-1-1,1 0 1,-1 0 0,0 0 0,0 0 0,0 0-1,0 1 1,0-1 0,0 0 0,0 0 0,0 0-1,0 0 1,-1 1 0,1-1 0,0 0-1,-1 0 1,1 0 0,-1 0 0,1 0 0,-1 0-1,0 0 1,1 0 0,-1 0 0,0 0-1,0-1 1,-1 2 0,-3 5 77,0 0 0,-1-1 0,0 0 0,0 0 0,-11 7 0,5-4-20,-1-1-1,1-1 0,-2-1 1,1 0-1,-25 8 0,-11-7-5822,27-7-4746</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40.848"/>
    </inkml:context>
    <inkml:brush xml:id="br0">
      <inkml:brushProperty name="width" value="0.025" units="cm"/>
      <inkml:brushProperty name="height" value="0.025" units="cm"/>
    </inkml:brush>
  </inkml:definitions>
  <inkml:trace contextRef="#ctx0" brushRef="#br0">64 1 15855,'0'0'7143,"5"60"-5221,-10-16 160,-2 5-1506,-1 6-416,-2 1-96,2-7-64,3-4-224,0-8-1185,1-10-737,0-14-1666,-1-13-864,-3 0-3300</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41.314"/>
    </inkml:context>
    <inkml:brush xml:id="br0">
      <inkml:brushProperty name="width" value="0.025" units="cm"/>
      <inkml:brushProperty name="height" value="0.025" units="cm"/>
    </inkml:brush>
  </inkml:definitions>
  <inkml:trace contextRef="#ctx0" brushRef="#br0">1 61 5862,'0'0'15411,"9"-7"-13697,-3 2-1501,0 0-1,1 1 1,-1 0 0,1 0-1,0 1 1,0-1 0,0 1-1,0 1 1,1 0 0,-1 0-1,12-2 1,2 2 338,148-8 1938,-154 10-2420,0 1 0,0 0 0,0 1 1,-1 1-1,1 0 0,-1 1 0,1 0 0,-1 2 0,13 6 0,-24-11-72,0 0 0,-1 0 0,1 1-1,-1 0 1,1-1 0,-1 1 0,0 0-1,1 0 1,-1 0 0,0 0 0,0 1-1,0-1 1,-1 0 0,1 1 0,-1-1-1,1 1 1,-1 0 0,0 0 0,0-1-1,0 1 1,0 0 0,-1 0 0,1 0-1,-1 0 1,1 0 0,-1 0 0,0 0-1,0 0 1,-1 0 0,1 0 0,-1 0-1,1 0 1,-1-1 0,0 1 0,0 0-1,-2 3 1,-1 3 19,-1-1 1,0 0-1,-1 0 0,0-1 1,0 1-1,-1-1 0,0-1 0,0 1 1,-16 9-1,12-7 101,-1-1-1,0 0 1,-1-1-1,0 0 1,0-1-1,0-1 1,-1 0 0,0-1-1,0 0 1,0-1-1,-16 1 1,30-4-118,-1 0 1,1 0 0,0 0-1,0 0 1,-1 0 0,1 0-1,0 0 1,-1 0 0,1 0-1,0 0 1,-1 0 0,1 0-1,0 0 1,-1 0 0,1 0-1,0 0 1,0-1 0,-1 1-1,1 0 1,0 0 0,-1 0-1,1 0 1,0-1 0,0 1-1,-1 0 1,1 0 0,0 0-1,0-1 1,0 1 0,-1 0-1,1 0 1,0-1 0,0 1-1,0 0 1,0-1 0,0 1-1,0 0 1,0-1 0,-1 1-1,1-1 1,8-13-330,19-12-405,-16 22 658,-1-1 1,1 2-1,0-1 0,0 1 0,0 1 0,1 0 0,-1 1 0,1 0 0,11 0 0,-18 1 67,1 0 0,-1 0 0,0 1-1,0-1 1,0 1 0,0 0 0,0 0 0,0 1-1,0-1 1,0 1 0,-1 0 0,1 1 0,-1-1 0,1 1-1,-1 0 1,0 0 0,0 0 0,0 1 0,-1-1-1,1 1 1,-1 0 0,4 5 0,-6-6 24,0-1 0,0 1 0,0 0 0,0 0 0,-1 0-1,0 0 1,1 0 0,-1-1 0,0 1 0,0 0 0,-1 0 0,1 0 0,-1 0 0,1 0 0,-1 0 0,0-1 0,0 1 0,0 0 0,0-1 0,-1 1 0,1-1 0,-1 1 0,1-1 0,-1 1-1,0-1 1,0 0 0,0 0 0,0 0 0,0 0 0,-1-1 0,-2 3 0,-9 7 538,-1-1-1,-1-1 1,-26 13 0,36-19-376,-16 8-45,1-1 0,-2-1-1,1-1 1,-1-1 0,0-1 0,-1-2 0,1 0-1,-1-1 1,-39 0 0,61-3-188,1 0-1,0 0 1,0 0-1,-1 0 1,1-1-1,0 1 1,0 0-1,-1-1 1,1 1-1,0-1 1,0 1-1,0-1 1,-1 1-1,1-1 1,0 0 0,0 1-1,0-1 1,0 0-1,0 0 1,1 0-1,-1 0 1,0 0-1,0 0 1,0 0-1,1 0 1,-1 0-1,1-1 1,-1 1-1,1 0 1,-1 0 0,1 0-1,0-1 1,-1 0-1,1 0-126,0 0 0,0-1 0,1 1-1,-1 0 1,0 0 0,1 0 0,-1 0 0,1 0 0,0 0-1,0 0 1,0 0 0,0 1 0,0-1 0,0 0 0,0 0-1,1 1 1,-1-1 0,0 1 0,4-3 0,62-38-8529,-21 19 2820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56.487"/>
    </inkml:context>
    <inkml:brush xml:id="br0">
      <inkml:brushProperty name="width" value="0.025" units="cm"/>
      <inkml:brushProperty name="height" value="0.025" units="cm"/>
    </inkml:brush>
  </inkml:definitions>
  <inkml:trace contextRef="#ctx0" brushRef="#br0">147 78 12043,'0'0'7576,"-9"-5"-4977,3 3-2383,1-1 0,-1 1 0,1 0-1,-1 0 1,0 1 0,0 0 0,1 0-1,-1 0 1,-11 1 0,14 0-146,0 0 0,0 1 0,0 0 0,0-1 0,0 1 0,0 1 0,0-1 0,0 0 0,1 1 0,-1-1 0,0 1 0,1 0 0,-1 0 0,1 0 0,0 0 0,0 0 0,0 0 0,0 1 0,0-1 0,0 1 0,0 0 0,1-1 0,0 1 0,-3 5 0,3-6-4,0 1 0,0-1 1,0 1-1,0-1 0,0 1 0,1 0 1,-1-1-1,1 1 0,-1 0 0,1-1 0,0 1 1,0 0-1,0 0 0,1-1 0,-1 1 0,0 0 1,1-1-1,0 1 0,0-1 0,2 5 1,-2-5-40,1 0 1,0 0 0,-1 0 0,1-1 0,0 1 0,0 0 0,1-1 0,-1 0 0,0 1 0,0-1-1,1 0 1,-1 0 0,0 0 0,1-1 0,-1 1 0,1-1 0,4 1 0,-1 0-8,0-1-1,0 0 1,0 0 0,1 0-1,-1-1 1,0 0 0,0 0-1,-1-1 1,1 0 0,0 0 0,0 0-1,-1 0 1,1-1 0,-1 0-1,0 0 1,0-1 0,7-5 0,-7 2-182,0 0 0,-1-1 0,0 1 0,0-1 0,-1 1 1,0-1-1,0 0 0,-1 0 0,0-1 0,-1 1 1,0 0-1,0-1 0,0 1 0,-1 0 0,-2-15 0,-7 10-3440,6 23-13007</inkml:trace>
  <inkml:trace contextRef="#ctx0" brushRef="#br0" timeOffset="1">147 78 865</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41.638"/>
    </inkml:context>
    <inkml:brush xml:id="br0">
      <inkml:brushProperty name="width" value="0.025" units="cm"/>
      <inkml:brushProperty name="height" value="0.025" units="cm"/>
    </inkml:brush>
  </inkml:definitions>
  <inkml:trace contextRef="#ctx0" brushRef="#br0">106 0 21652,'0'0'2499,"-29"54"-513,10-17 224,-1 8-641,4 1-672,2 2-256,9-5-449,3-4-96,2-4-96,0-11-192,12-6-1217,1-9-1474,1-9-1217,-1 0-1666,-2-16-7462</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41.998"/>
    </inkml:context>
    <inkml:brush xml:id="br0">
      <inkml:brushProperty name="width" value="0.025" units="cm"/>
      <inkml:brushProperty name="height" value="0.025" units="cm"/>
    </inkml:brush>
  </inkml:definitions>
  <inkml:trace contextRef="#ctx0" brushRef="#br0">0 0 22261,'0'0'7687,"8"74"-7430,-6-29-97,-2 4-160,0 1 32,0-6-256,1-4-353,-1-6-608,0-4-673,0-6-384,0-12-288</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42.339"/>
    </inkml:context>
    <inkml:brush xml:id="br0">
      <inkml:brushProperty name="width" value="0.025" units="cm"/>
      <inkml:brushProperty name="height" value="0.025" units="cm"/>
    </inkml:brush>
  </inkml:definitions>
  <inkml:trace contextRef="#ctx0" brushRef="#br0">1 107 20083,'0'0'5258,"12"-10"-3352,-8 7-1794,6-5 91,0 0 0,0 0 0,1 1 0,0 0-1,0 1 1,1 1 0,0 0 0,16-5 0,5 1-38,0 2 1,1 1-1,0 2 1,0 2-1,0 0 1,0 3-1,36 4 1,-65-4-160,1 0-1,0 0 1,0 1 0,-1 0-1,1 0 1,-1 1 0,0-1 0,0 1-1,0 1 1,0-1 0,0 0-1,0 1 1,-1 0 0,0 0 0,0 1-1,0-1 1,0 1 0,-1 0-1,5 8 1,-6-9 18,-1 0-1,1 0 1,-1 0 0,0 0-1,0 0 1,-1 0 0,1 0 0,-1 0-1,0 0 1,0 1 0,0-1-1,-1 0 1,0 0 0,1 0-1,-1 0 1,-1 0 0,1 0-1,0 0 1,-1 0 0,0 0-1,0-1 1,0 1 0,-1-1-1,1 1 1,-1-1 0,1 0-1,-1 0 1,-4 3 0,-5 5 73,-1-1 0,0-1 0,0 0 0,-1-1 0,0 0 1,-1-1-1,0-1 0,0 0 0,0-1 0,0 0 0,-1-2 1,0 1-1,0-2 0,-31 1 0,46-3-147,1 0 0,-1 0 0,1 0 0,-1 0-1,1-1 1,-1 1 0,1 0 0,-1 0 0,1 0 0,-1 0 0,1-1 0,-1 1-1,1 0 1,-1 0 0,1-1 0,-1 1 0,1 0 0,-1-1 0,1 1 0,0-1 0,-1 1-1,1 0 1,0-1 0,-1 1 0,1-1 0,0 1 0,0-1 0,0 1 0,-1-1 0,1 0-1,-1-19-5203,1 12 1770,0-17-10695</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42.849"/>
    </inkml:context>
    <inkml:brush xml:id="br0">
      <inkml:brushProperty name="width" value="0.025" units="cm"/>
      <inkml:brushProperty name="height" value="0.025" units="cm"/>
    </inkml:brush>
  </inkml:definitions>
  <inkml:trace contextRef="#ctx0" brushRef="#br0">146 0 13453,'0'0'12929,"0"12"-11744,-1 19-586,-2-1 0,-6 32 0,2-22-99,-2 58 1,9-97-496,0 1 0,1-1-1,-1 1 1,0-1 0,0 0 0,1 1 0,-1-1 0,1 1 0,-1-1 0,1 0 0,0 0-1,-1 1 1,1-1 0,0 0 0,0 0 0,0 0 0,0 0 0,0 0 0,0 0 0,0 0 0,0 0-1,0 0 1,1-1 0,-1 1 0,0 0 0,1-1 0,-1 1 0,0-1 0,1 1 0,-1-1-1,0 0 1,1 1 0,-1-1 0,1 0 0,-1 0 0,1 0 0,1 0 0,10-1-204,0 0 0,0 0 1,20-5-1,-2 0-361,-28 6 529,0 0 0,-1-1 1,1 1-1,0 0 0,0 0 1,0 1-1,0-1 0,0 1 1,0-1-1,-1 1 1,1 0-1,0 0 0,0 0 1,-1 1-1,1-1 0,-1 0 1,1 1-1,-1 0 0,4 3 1,-4-3 38,-1 1-1,0 0 1,1-1 0,-1 1 0,0 0 0,0 0 0,-1-1-1,1 1 1,-1 0 0,1 0 0,-1 0 0,0 0 0,0 0-1,0 0 1,0 0 0,-1 0 0,1 0 0,-1 0 0,0-1-1,-1 5 1,0-1 62,-1 0 0,0 1 1,-1-1-1,1-1 0,-1 1 0,0 0 0,-1-1 0,1 0 0,-1 0 0,0 0 1,0-1-1,-1 1 0,1-1 0,-1 0 0,-8 4 0,3-3 155,0 1 0,0-1-1,0-1 1,0 0 0,-1-1-1,1 0 1,-1 0 0,-13 0 0,18-3-125,-1 0 0,1 0 0,0-1 0,0 0 0,0 0 0,0-1 0,0 0 1,0 0-1,1-1 0,-1 0 0,-9-5 0,14 7-260,-1-1 0,1 0 0,0 0 0,-1 1 0,1-1 0,0-1 0,0 1 0,0 0 0,0 0 0,0-1 0,1 1 0,-1-1 0,1 0 0,0 1 0,0-1 0,0 0 0,0 0 0,0 0 0,0 0 0,1 0 0,-1 0 0,1 0 0,0 0 0,0 0 0,0 0 0,0 0 0,1 1 0,-1-1 0,1 0 0,1-4 0,-1 5-360,0 0-1,0 0 0,0 0 1,0 1-1,0-1 0,0 0 1,1 1-1,-1-1 1,1 1-1,-1 0 0,1-1 1,-1 1-1,1 0 0,0 0 1,0 0-1,-1 0 1,1 0-1,4-1 0,18-6-7310</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44.033"/>
    </inkml:context>
    <inkml:brush xml:id="br0">
      <inkml:brushProperty name="width" value="0.025" units="cm"/>
      <inkml:brushProperty name="height" value="0.025" units="cm"/>
    </inkml:brush>
  </inkml:definitions>
  <inkml:trace contextRef="#ctx0" brushRef="#br0">92 180 4901,'0'0'6043,"-9"-6"-5146,7 4-1137,-17-13 730,-12-18 5180,30 31-5385,0 0 0,0 1 0,0-1 0,0 0 0,0 0 0,0 0 0,1 0 0,-1 0 0,1 0 0,-1 0 0,1 0 0,0 0 0,0 0 0,0-1 0,0 1 0,0 0 0,0 0 0,0 0 0,1 0 0,-1 0 0,1 0 0,0 0 0,0 0 0,-1 0 0,1 0 0,0 0 0,1 1 0,-1-1 0,0 0 0,0 1 0,1-1 0,-1 1 0,1-1 0,-1 1 0,4-3 0,1 0-57,0-1 0,-1 1-1,1 0 1,1 0 0,-1 1 0,1-1 0,-1 2-1,1-1 1,0 1 0,0 0 0,0 0-1,0 1 1,0-1 0,13 1 0,-19 1-226,0 1 0,0-1 0,0 1-1,-1-1 1,1 0 0,0 1 0,0-1 0,-1 1 0,1 0 0,0-1 0,-1 1 0,1-1 0,0 1 0,-1 0 0,1 0-1,-1-1 1,1 1 0,-1 0 0,0 0 0,1 0 0,-1-1 0,0 1 0,0 0 0,1 0 0,-1 0 0,0 0 0,0 0-1,0 0 1,0 0 0,0-1 0,0 2 0,-3 30-5,-1-19 10,-1 0 0,0 0 0,-1-1-1,0 1 1,-1-1 0,-1-1-1,1 1 1,-2-1 0,0-1 0,-15 16-1,10-13 3,2 2 0,0 0-1,0 0 1,-14 28 0,26-43-9,0 1 0,0-1 1,0 0-1,0 1 0,0-1 0,0 0 0,0 1 1,1-1-1,-1 0 0,0 1 0,0-1 0,0 0 1,0 1-1,1-1 0,-1 0 0,0 0 0,0 1 1,1-1-1,-1 0 0,0 0 0,0 1 0,1-1 1,-1 0-1,0 0 0,1 0 0,-1 0 0,0 1 1,1-1-1,-1 0 0,0 0 0,1 0 0,-1 0 1,0 0-1,1 0 0,-1 0 0,0 0 0,1 0 1,-1 0-1,1 0 0,-1 0 0,0 0 0,1 0 1,-1 0-1,0-1 0,1 1 0,-1 0 0,21-3 76,7-6-52,-1-2 0,-1-1 0,0-1 0,0-1 0,31-24 0,-50 33-14,58-43-118,-62 45 102,0 0 0,0 0 0,0 0 0,-1 0-1,1 0 1,-1-1 0,0 1 0,0-1 0,0 1 0,0-1-1,0 0 1,-1 0 0,0 0 0,0 0 0,0 0 0,0-6 0,-1 10-1,0 0 1,0-1 0,0 1 0,0 0 0,0 0 0,0-1-1,-1 1 1,1 0 0,0-1 0,0 1 0,0 0 0,0 0-1,-1-1 1,1 1 0,0 0 0,0 0 0,-1 0 0,1-1-1,0 1 1,0 0 0,-1 0 0,1 0 0,0 0 0,-1 0-1,1 0 1,0-1 0,0 1 0,-1 0 0,1 0 0,0 0-1,-1 0 1,1 0 0,0 0 0,-1 0 0,1 0-1,0 0 1,-1 0 0,1 1 0,0-1 0,-1 0 0,1 0-1,0 0 1,0 0 0,-1 0 0,1 0 0,0 1 0,0-1-1,-1 0 1,1 0 0,0 0 0,0 1 0,-1-1 0,1 0-1,0 0 1,0 1 0,0-1 0,0 0 0,-1 1 0,1-1-1,-17 16-140,6-2 118,1 2 0,-14 27 1,21-38 43,1 0 1,0 0 0,0 0-1,0 0 1,1 1 0,-1-1-1,1 0 1,1 1 0,-1-1-1,1 1 1,0-1 0,0 1 0,1 7-1,0-12-10,0 0 0,-1 0 0,1 0 0,0 0 0,0 0 0,0 0-1,0 0 1,0-1 0,0 1 0,0 0 0,0-1 0,0 1 0,0 0 0,0-1-1,0 0 1,1 1 0,-1-1 0,0 0 0,0 1 0,0-1 0,1 0 0,-1 0 0,0 0-1,0 0 1,1 0 0,-1 0 0,0-1 0,0 1 0,1 0 0,-1-1 0,0 1-1,0 0 1,2-2 0,39-15 123,-32 9-84,0 1 1,-1-2 0,0 1-1,0-1 1,-1-1-1,0 1 1,-1-1 0,0-1-1,0 1 1,-1-1-1,0-1 1,-1 1 0,-1-1-1,0 0 1,0 0-1,2-18 1,-23 45-280,-27 61 188,40-69 98,1 0 0,0 1-1,1-1 1,-1 0-1,1 1 1,1 0-1,0-1 1,0 1 0,0 10-1,1-17-46,1 0 1,-1 0-1,1-1 1,0 1-1,-1 0 0,1 0 1,0 0-1,-1-1 0,1 1 1,0 0-1,0-1 1,-1 1-1,1-1 0,0 1 1,0-1-1,0 1 0,0-1 1,0 1-1,0-1 1,0 0-1,0 0 0,0 0 1,0 1-1,0-1 0,0 0 1,0 0-1,0 0 1,0 0-1,0-1 0,0 1 1,0 0-1,0 0 0,0 0 1,0-1-1,1 0 1,40-12 72,-21 0-77,-2-1 0,0 0 0,29-29 0,-1 1 0,-47 42-2,0 0 0,0 0-1,0 1 1,0-1 0,0 0 0,0 0 0,0 0 0,0 1-1,0-1 1,0 0 0,0 0 0,0 0 0,0 1 0,0-1-1,0 0 1,0 0 0,1 0 0,-1 0 0,0 1 0,0-1-1,0 0 1,0 0 0,0 0 0,1 0 0,-1 1-1,0-1 1,0 0 0,0 0 0,0 0 0,1 0 0,-1 0-1,0 0 1,0 0 0,0 0 0,1 0 0,-1 0 0,0 0-1,0 0 1,0 0 0,1 0 0,-1 0 0,0 0 0,0 0-1,0 0 1,1 0 0,-1 0 0,0 0 0,0 0-1,0 0 1,1 0 0,-1 0 0,0 0 0,0 0 0,0 0-1,0-1 1,1 1 0,-1 0 0,0 0 0,0 0 0,0 0-1,0 0 1,0-1 0,1 1 0,-1 0 0,0 0 0,0-1-1,-2 14-204,2-13 202,-14 34-45,11-27 52,-1 0 0,1 0 0,0 0 0,1 0 0,-1 1 0,1-1 0,1 1-1,0-1 1,0 1 0,0 0 0,1-1 0,0 1 0,1 0 0,1 13 0,-1-20 4,0 0 0,0 1 0,0-1 0,0 0 0,0 0 0,0 1-1,0-1 1,0 0 0,1 0 0,-1 0 0,0 0 0,1-1 0,-1 1 0,1 0 0,-1 0 0,1-1 0,-1 1 0,1-1 0,-1 0 0,1 1-1,-1-1 1,1 0 0,0 0 0,-1 0 0,1 0 0,-1 0 0,1 0 0,0 0 0,-1-1 0,1 1 0,-1 0 0,1-1 0,1-1-1,4 1 21,0-2-1,-1 1 1,1-1-1,-1 0 0,0 0 1,9-7-1,-6 3-25,-1 0 0,0-1 0,0 0 0,-1-1 0,0 0 0,0 0 0,-1 0 0,0-1 0,-1 0 0,0 0 0,5-15 0,-8 20 0,-1 0 0,1-1 0,-1 1 0,-1 0 0,1 0 0,-1-1 0,0 1 0,0 0 0,0-1 0,-1 1 0,0 0 0,0 0 0,0 0 0,0-1 0,-1 1 0,0 0 0,0 1 0,-1-1 0,1 0 0,-1 1 0,0-1 0,0 1 0,-1 0 0,1 0 0,-7-5 0,-14-11-2562,23 19 2128,0 0 1,-1 0-1,1 0 1,-1 0-1,1 0 1,-1 0-1,1 0 1,-1 1-1,1-1 1,-1 1-1,0-1 1,0 1-1,1 0 1,-3-1-1</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44.360"/>
    </inkml:context>
    <inkml:brush xml:id="br0">
      <inkml:brushProperty name="width" value="0.025" units="cm"/>
      <inkml:brushProperty name="height" value="0.025" units="cm"/>
    </inkml:brush>
  </inkml:definitions>
  <inkml:trace contextRef="#ctx0" brushRef="#br0">42 1 19891,'3'13'2434,"-3"13"1282,0 10-289,-11 4-1633,-1 3-673,3 0-737,0-4-384,5-5 0,4-4 0,0-7-609,1-5-1697,2-4-2242,-3-8-2723</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44.766"/>
    </inkml:context>
    <inkml:brush xml:id="br0">
      <inkml:brushProperty name="width" value="0.025" units="cm"/>
      <inkml:brushProperty name="height" value="0.025" units="cm"/>
    </inkml:brush>
  </inkml:definitions>
  <inkml:trace contextRef="#ctx0" brushRef="#br0">1 135 17104,'8'-11'2114,"-1"1"-1280,1 0 1,0 1-1,0 0 0,1 0 0,0 1 1,0 0-1,1 1 0,0 0 0,1 0 1,21-10-1,-16 12-510,1 0 0,-1 1 0,1 1 0,0 0 1,1 1-1,-1 1 0,26 2 0,-32 0-216,-1 0 0,1 0 0,-1 1 0,1 1 0,-1 0 0,0 0 0,0 1 0,0 0 0,0 1 0,-1 0 0,0 0 0,0 1 0,9 8 0,-15-12-107,0 0 0,-1 1 0,0-1 0,1 1 0,-1-1 0,0 1 1,0 0-1,0 0 0,-1 0 0,1 0 0,-1 0 0,1 0 0,-1 0 0,0 1 0,0-1 0,-1 0 0,1 1 0,-1-1 0,1 0 0,-1 7 0,-1-6 3,-1 1 1,1 0-1,-1-1 0,1 1 0,-1-1 0,-1 0 0,1 1 0,-1-1 0,1 0 0,-1-1 0,0 1 0,-7 6 0,-7 5 17,-1-1 1,-1 0-1,1-2 0,-39 19 1,33-15-250,24-16 207,0 0 0,0 0 0,-1 0 0,1 0 0,0 1 0,0-1 0,0 0 0,0 0 0,0 0-1,0 0 1,0 0 0,0 1 0,0-1 0,0 0 0,0 0 0,0 0 0,0 1 0,0-1 0,0 0 0,0 0 0,0 0 0,0 0-1,0 1 1,0-1 0,0 0 0,0 0 0,0 0 0,0 0 0,0 1 0,0-1 0,1 0 0,-1 0 0,0 0 0,0 0 0,0 0 0,0 0-1,0 1 1,0-1 0,1 0 0,-1 0 0,0 0 0,0 0 0,0 0 0,0 0 0,1 0 0,-1 0 0,0 0 0,0 0 0,0 0-1,0 0 1,1 0 0,-1 0 0,0 0 0,0 0 0,0 0 0,1 0 0,48 0-2977,-25-2 2364,-14 2 384,-2-1 117,0 1 1,0 0-1,1 1 0,-1 0 1,0 0-1,0 0 0,10 4 1,-16-4 159,0 0 0,0 0 0,0 1 0,0-1 0,0 1 0,0-1 0,0 1 0,-1 0 0,1 0 0,-1 0 0,1 0 0,-1 0 0,0 0 0,1 0 0,-1 0 0,0 1 0,-1-1 0,1 0 0,0 1-1,-1-1 1,1 1 0,-1-1 0,0 1 0,1-1 0,-1 0 0,0 1 0,-1-1 0,0 5 0,0 0 142,0-1-1,-1-1 1,0 1-1,0 0 1,0 0-1,-1-1 1,1 1 0,-1-1-1,-1 0 1,1 1-1,-1-2 1,0 1-1,0 0 1,0-1-1,-1 0 1,0 0-1,-9 7 1,6-5 95,-1-1 0,0 0 0,0 0 0,-1 0 0,1-1 1,-1-1-1,0 1 0,0-2 0,-19 4 0,27-6-386,0 0-1,0 0 1,0 0 0,0 0 0,0 0-1,0 0 1,0-1 0,0 1 0,0-1-1,0 1 1,1-1 0,-1 0-1,0 0 1,0 0 0,1 0 0,-1 0-1,0 0 1,1 0 0,-1 0 0,-1-2-1,1 0-841,0-1-1,0 1 0,0 0 1,0-1-1,1 1 0,-1-1 1,1 1-1,0-1 0,-1-6 1,-4-24-17635</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45.547"/>
    </inkml:context>
    <inkml:brush xml:id="br0">
      <inkml:brushProperty name="width" value="0.025" units="cm"/>
      <inkml:brushProperty name="height" value="0.025" units="cm"/>
    </inkml:brush>
  </inkml:definitions>
  <inkml:trace contextRef="#ctx0" brushRef="#br0">1 82 15791,'3'-8'2685,"0"0"-1810,-3 5-539,1 0 1,0 0-1,0 0 0,0 0 1,0 0-1,1 0 1,-1 1-1,1-1 0,0 1 1,-1-1-1,1 1 0,0-1 1,4-2-1,-5 5-246,-1 0 0,1 0-1,-1 1 1,0-1 0,1 0 0,-1 1 0,1-1-1,-1 1 1,0-1 0,1 0 0,-1 1 0,0-1-1,0 1 1,1-1 0,-1 1 0,0-1 0,0 1-1,0-1 1,0 1 0,0-1 0,0 1 0,1-1-1,-1 1 1,0-1 0,0 1 0,0-1 0,-1 1-1,1-1 1,0 1 0,0-1 0,0 1 0,0 26-167,0-25 291,-8 285 1318,8-285-1498,-1 1 1,1-1-1,1 0 1,-1 0-1,0 0 0,0 0 1,1 0-1,-1 1 0,1-1 1,0 0-1,-1 0 0,1 0 1,0 0-1,0-1 1,0 1-1,1 0 0,-1 0 1,0-1-1,2 3 0,-1-3 48,0-1 0,0 1 0,0 0 0,-1-1 0,1 1 0,0-1 0,0 1 0,0-1 0,0 0 0,0 0 0,0 0 0,0 0 0,0 0 0,-1-1 0,1 1 0,0 0 0,0-1 0,0 0 0,0 1 0,-1-1 0,1 0 0,2-1 0,6-4 28,0 0 0,-1 0 0,0-1 0,0-1 0,-1 1 0,0-1 0,0-1 0,-1 1 0,7-11 0,54-90 381,-56 87-491,18-46 0,-52 159 0,15-71 0,2-5 0,0 0 0,0 1 0,2 0 0,0 0 0,-1 17 0,4-33 0,0 1 0,0-1 0,0 0 0,0 1 0,0-1 0,0 1 0,0-1 0,0 0 0,1 1 0,-1-1 0,0 1 0,0-1 0,0 0 0,0 1 0,1-1 0,-1 0 0,0 1 0,0-1 0,1 0 0,-1 1 0,0-1 0,1 0 0,-1 0 0,0 1 0,1-1 0,-1 0 0,0 0 0,1 0 0,-1 1 0,0-1 0,1 0 0,-1 0 0,1 0 0,-1 0 0,19-3 0,17-14 0,-10-3 0,-1 0 0,-1-2 0,38-45 0,-50 53 0,0-2 0,-1 0 0,-1 0 0,-1-1 0,0 0 0,-1 0 0,10-32 0,-18 49 0,4-22-2556,-4 22 2464,0 0 0,1-1 0,-1 1 1,0 0-1,0 0 0,0-1 0,0 1 0,0 0 0,0 0 0,0-1 0,0 1 0,0 0 0,0 0 0,0-1 0,0 1 0,0 0 0,0-1 1,0 1-1,0 0 0,0 0 0,0-1 0,0 1 0,0 0 0,0 0 0,0-1 0,0 1 0,0 0 0,-1 0 0,1-1 0,0 1 0,0 0 0,0 0 1,0 0-1,-1-1 0,1 1 0,0 0 0,0 0 0,0 0 0,-1 0 0,1 0 0,0-1 0,0 1 0,-1 0 0,1 0 0,0 0 0,0 0 0,-1 0 1,1 0-1,0 0 0,-1 0 0,1 0 0,0 0 0,0 0 0,-1 0 0,1 0 0,0 0 0,0 0 0,-1 0 0,1 0 0,0 0 0,0 0 0,-1 1 1,1-1-1,0 0 0,0 0 0,-1 0 0,1 0 0,0 1 0,-10 10-8466</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45.905"/>
    </inkml:context>
    <inkml:brush xml:id="br0">
      <inkml:brushProperty name="width" value="0.025" units="cm"/>
      <inkml:brushProperty name="height" value="0.025" units="cm"/>
    </inkml:brush>
  </inkml:definitions>
  <inkml:trace contextRef="#ctx0" brushRef="#br0">392 59 9993,'0'0'14051,"0"-8"-8825,0 3-4835,0 4-322,0-1 0,1 1 0,-1-1 0,0 0 0,0 1 0,0-1 0,0 1 0,-1-1 0,1 0 0,0 1 0,-1-1 0,1 1 0,-1-1 0,1 1 0,-1-1 0,0 1 0,1-1 0,-1 1 0,0 0 0,0-1 0,0 1 0,0 0 0,0 0 1,-1 0-1,1 0 0,0 0 0,0 0 0,-1 0 0,1 0 0,0 0 0,-1 0 0,1 1 0,-1-1 0,1 1 0,-1-1 0,0 1 0,1 0 0,-1-1 0,1 1 0,-1 0 0,0 0 0,1 0 0,-1 0 0,-2 1 0,-4 0-69,0 1 0,0 0 0,0 1 0,0 0 0,1 0 0,-1 1 0,1-1 0,0 2 0,0-1 0,0 1 0,1 0 0,-8 7 0,4-3 0,-1 2 0,1-1 0,1 1 0,0 1 0,1 0 0,-9 15 0,16-25-1,0-1 1,0 1-1,0 1 1,0-1-1,0 0 1,0 0-1,1 0 1,-1 0-1,1 1 1,0-1-1,0 0 1,-1 0-1,1 1 1,1-1-1,-1 0 1,1 4-1,-1-5-1,1 1 0,0-1 0,0 0 0,0 1 0,-1-1 0,1 0 0,0 0 0,1 0 0,-1 0 0,0 0 0,0 0 0,0 0 0,0-1 0,1 1 0,-1 0 0,0 0 0,1-1 0,-1 1 0,2 0 0,9 1-41,0-1 0,-1 1 0,1-2 0,0 1 0,15-3 0,-1 1-125,-8 1-248,69 3-829,-82-3 1213,1 1 0,0 0-1,-1 0 1,1 1-1,-1 0 1,1-1-1,-1 2 1,0-1 0,0 1-1,0-1 1,0 1-1,5 4 1,-9-5 52,0-1-1,0 1 1,0-1 0,0 1-1,0-1 1,0 1 0,0 0-1,0-1 1,-1 1 0,1 0-1,-1-1 1,1 1 0,-1 0-1,0 0 1,1 0 0,-1 0-1,0-1 1,0 1 0,-1 0 0,1 0-1,0 0 1,0 0 0,-1-1-1,1 1 1,-1 0 0,0 0-1,1-1 1,-1 1 0,0-1-1,0 1 1,0 0 0,0-1-1,0 0 1,-1 1 0,1-1-1,0 0 1,-1 1 0,-1 0 0,-8 8 333,0 0 0,-1-1 0,-20 12 1,24-16-282,-36 22-11,-2-2-1,-1-2 1,0-2 0,-79 23 0,115-41-61,0-1 0,0 0 0,0 0 0,-17-1 0,27-1-27,1 1 1,-1-1-1,1 0 0,-1 0 1,1 0-1,-1 0 0,1 0 1,-1-1-1,1 1 1,-1 0-1,1 0 0,-1 0 1,1 0-1,-1 0 0,1-1 1,-1 1-1,1 0 0,-1 0 1,1-1-1,0 1 0,-1 0 1,1-1-1,-1 1 0,1-1 1,0 1-1,0 0 1,-1-1-1,1 1 0,0-1 1,0 1-1,-1-1 0,1-10-3728,0 6 115,0-25-14281</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9:18.965"/>
    </inkml:context>
    <inkml:brush xml:id="br0">
      <inkml:brushProperty name="width" value="0.025" units="cm"/>
      <inkml:brushProperty name="height" value="0.025" units="cm"/>
    </inkml:brush>
  </inkml:definitions>
  <inkml:trace contextRef="#ctx0" brushRef="#br0">282 36 5029,'-92'2'2109,"-97"-4"8023,473 21-5822,446 2-4083,-710-21-206,147 0 351,213-26-1,-413 28 551,1-1 1,-37-3-1,1 0-839,-1015 6 1044,2305-25-1693,-1172 20 581,-12 0 12,0-2 0,57-10 0,-85 7 351,-25 2-14,-28 1 58,-180 10-457,-296 47 0,422-43-2745,35-8-3510,8-3-7744</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56.911"/>
    </inkml:context>
    <inkml:brush xml:id="br0">
      <inkml:brushProperty name="width" value="0.025" units="cm"/>
      <inkml:brushProperty name="height" value="0.025" units="cm"/>
    </inkml:brush>
  </inkml:definitions>
  <inkml:trace contextRef="#ctx0" brushRef="#br0">112 262 8616,'0'0'11488,"-11"-7"-10217,-35-20-598,45 27-647,-1-1 1,1 1 0,-1-1 0,1 1-1,-1 0 1,1 0 0,-1-1 0,1 1-1,-1 0 1,1 1 0,-1-1 0,1 0-1,-1 0 1,0 1 0,1-1 0,0 1-1,-1-1 1,1 1 0,-1-1 0,1 1 0,0 0-1,-1 0 1,1 0 0,0 0 0,0 0-1,-1 0 1,1 0 0,0 0 0,0 0-1,0 1 1,1-1 0,-1 0 0,0 1-1,0-1 1,1 0 0,-1 1 0,1-1-1,-1 3 1,0-2 66,0 0-1,0 0 1,0 0-1,0 1 1,1-1-1,-1 0 1,1 1-1,0-1 1,0 0-1,0 1 1,0-1-1,0 1 1,0-1-1,0 0 1,1 1-1,-1-1 1,1 0-1,0 0 1,0 1-1,0-1 1,0 0-1,2 3 1,0-3-46,0 0 0,1-1 0,-1 1 0,0-1 0,1 0 0,-1 0 0,1 0 0,0 0 0,-1-1 0,1 1 0,0-1 0,-1 0 0,1 0 0,6-1 0,1-1 1,-1 1 0,0-1 0,0-1 0,13-4-1,-6-1-22,0-1 1,-1 0-1,0-1 0,0-1 0,-1 0 0,-1-1 0,0-1 0,19-21 0,-24 24-49,-1 0 0,0-1 0,0 0 0,-1 0 0,-1-1 0,0 0 0,-1 0 1,0 0-1,0-1 0,-2 1 0,1-1 0,2-24 0,-6 37 22,0-1 1,0 1-1,0 0 0,0-1 1,0 1-1,1-1 0,-1 1 1,0 0-1,0-1 0,0 1 1,0-1-1,0 1 0,0 0 1,0-1-1,0 1 0,-1 0 1,1-1-1,0 1 0,0-1 1,0 1-1,0 0 0,0-1 1,-1 1-1,1 0 0,0-1 1,0 1-1,-1 0 0,1 0 1,0-1-1,0 1 0,-1 0 1,1 0-1,0-1 1,-1 1-1,1 0 0,0 0 1,-1 0-1,1-1 0,0 1 1,-2 0-1,-14 10-67,-12 25 30,19-21 181,1 0 0,0 1 0,1 0-1,1 0 1,0 1 0,1 0 0,1 0 0,0 0 0,1 0 0,1 1 0,0 28 0,1-42-129,2-1 1,-1 1-1,0 0 1,0-1-1,1 1 1,-1-1-1,1 1 1,0 0-1,0-1 1,0 1-1,0-1 1,1 0-1,-1 1 1,0-1-1,1 0 1,0 0-1,-1 0 1,1 0-1,0 0 1,0 0-1,0 0 1,0-1-1,1 1 1,-1-1-1,0 0 1,1 1-1,-1-1 1,1 0-1,-1 0 1,1-1-1,-1 1 1,1 0-1,0-1 1,-1 0-1,1 0 1,0 1-1,-1-1 1,1-1-1,0 1 1,-1 0-1,4-1 1,4-1 29,0 0 0,1 0 0,-1-1 0,0-1 0,-1 1 0,1-2 1,0 1-1,-1-1 0,14-10 0,-9 4-2,-1 0-1,0-1 1,0 0 0,-1-1 0,-1 0-1,0-1 1,12-21 0,-44 87 1509,20-48-1466,0-1 1,0 0-1,0 1 1,0-1-1,1 0 1,0 1-1,-1-1 1,1 1-1,0-1 1,1 1-1,-1-1 1,1 0-1,1 7 1,0-9-71,-1 1 0,0-1 0,1 0 0,0 0 0,-1 0 0,1 0 0,0-1 0,-1 1 0,1 0 0,0-1 0,0 1 0,-1-1 0,1 0 0,0 1 0,0-1 0,0 0 0,0 0 0,0 0 1,0 0-1,-1-1 0,4 0 0,42-8 205,-31 2-293,-1-1 0,0-1 0,0 0-1,-1-1 1,0 0 0,-1-1-1,0-1 1,-1 0 0,0-1 0,-1 0-1,11-17 1,-18 22 21,-6 14 53,0-1 0,0 1 0,1-1 0,0 1 0,0 0 0,0 0 0,0 0 0,1 0 0,0 0 0,1 0 0,-1-1 0,2 7 0,-1-9-97,0 0 0,0 0 1,0-1-1,1 1 0,-1-1 0,1 1 0,-1-1 0,1 0 0,0 0 0,0 0 0,0 1 0,0-2 0,0 1 1,1 0-1,-1 0 0,0-1 0,1 1 0,-1-1 0,1 0 0,0 0 0,-1 0 0,1 0 0,0 0 0,0-1 1,0 1-1,4-1 0,25 1-4804,1-6-4382</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3:32.442"/>
    </inkml:context>
    <inkml:brush xml:id="br0">
      <inkml:brushProperty name="width" value="0.025" units="cm"/>
      <inkml:brushProperty name="height" value="0.025" units="cm"/>
    </inkml:brush>
  </inkml:definitions>
  <inkml:trace contextRef="#ctx0" brushRef="#br0">11399 508 2306,'-539'-115'6042,"-157"-24"-3318,-151 66-2703,-5 48-276,537 19 238,-2111-92 1218,1232 46-688,1 78-220,234 44-379,6 45-36,746-79 289,-212 65 1,314-69-256,1 5 0,3 5 1,-173 97-1,254-127 52,0 1-1,1 0 1,0 2-1,1 0 1,0 1-1,2 1 1,-24 30 0,34-38-2,0-1 1,1 1 0,1 0 0,0 1-1,0-1 1,1 1 0,0-1 0,0 1 0,1 0-1,0 0 1,1 1 0,0-1 0,1 0-1,0 0 1,1 0 0,0 0 0,0 1 0,1-1-1,0-1 1,5 12 0,0-3-29,1 0 0,1-1 0,0-1 0,2 1 0,0-2 1,0 1-1,1-1 0,1-1 0,1-1 0,0 1 0,23 15 0,5 1-23,1-2 0,1-2-1,53 23 1,32 5 329,261 73 0,152-6 252,550 39-290,12-61-202,-604-59-202,1088 89-877,1-35 636,-138-71 676,-6-111 1435,-599-28-1120,-669 81-416,0-7 0,285-110 1,-403 129-97,-1-3 0,-1-3 1,-1-2-1,93-69 0,-132 87 75,-1-1 0,0-1 0,-1 0 0,-1-1 0,0-1 0,-1 0 0,-1-1 0,-1 0-1,0-1 1,-1 0 0,-2-1 0,1 0 0,-2 0 0,-1-1 0,-1 0 0,0 0 0,2-38 0,-7 32 6,-1 0 1,-1 1 0,-2-1 0,-1 0-1,0 1 1,-2 0 0,-2 1 0,0-1-1,-1 2 1,-1-1 0,-2 2 0,0-1-1,-2 2 1,0 0 0,-2 0-1,-30-31 1,12 19-99,-2 1-1,-1 2 0,-1 2 1,-1 1-1,-1 2 1,-2 2-1,-1 2 1,-65-24-1,5 13-231,0 5-1,-2 4 1,0 5 0,-163-9-1,-437 28-2910,342 21-927,-3 5-3962</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3:16.796"/>
    </inkml:context>
    <inkml:brush xml:id="br0">
      <inkml:brushProperty name="width" value="0.025" units="cm"/>
      <inkml:brushProperty name="height" value="0.025" units="cm"/>
    </inkml:brush>
  </inkml:definitions>
  <inkml:trace contextRef="#ctx0" brushRef="#br0">155 194 16592,'-11'2'672,"0"0"-695,-3 0 695,0 1 0,0 0 0,-25 9 0,36-11-580,0 1 0,0-1 0,0 0 1,0 1-1,0-1 0,1 1 0,-1 0 0,1 0 0,-1 0 0,1 0 1,0 0-1,0 1 0,0-1 0,0 1 0,0-1 0,0 1 1,1 0-1,-1-1 0,1 1 0,0 0 0,0 0 0,0 0 1,0 0-1,1 0 0,-2 6 0,4-8-72,-1 0 0,0-1 0,0 1 0,0-1 0,0 1 0,1-1 0,-1 0 0,0 1 0,0-1 0,1 0 0,-1 0 0,0 0 0,0 0 0,1 0 0,-1 0 0,0 0 0,0 0 0,1-1 0,-1 1 1,0 0-1,0-1 0,0 1 0,2-2 0,6-2 212,0-2 1,0 1 0,-1-1 0,0 0 0,0-1 0,10-11 0,35-25 518,-53 42-751,1 1 0,0 0 1,-1 0-1,1 0 1,-1 0-1,1 0 0,-1-1 1,1 1-1,0 0 1,-1 0-1,1 0 0,-1 0 1,1 1-1,-1-1 1,1 0-1,0 0 0,-1 0 1,1 0-1,-1 1 1,1-1-1,-1 0 0,1 0 1,-1 1-1,1-1 1,-1 0-1,1 1 0,-1-1 1,0 1-1,1-1 1,-1 0-1,1 1 1,-1-1-1,0 1 0,1-1 1,-1 1-1,0-1 1,0 1-1,0 0 0,1-1 1,-1 1-1,0-1 1,0 1-1,0-1 0,0 1 1,0 0-1,0-1 1,0 1-1,0-1 0,0 1 1,0 0-1,3 44 41,-2-33 10,7 265 108,-10-239 367,-2 0 0,-1 0 0,-2-1 0,-1 1 0,-18 45 0,25-79-439,0 0-39,0 0 0,0-1-1,-1 1 1,1-1 0,-1 1-1,0-1 1,0 1-1,0-1 1,0 0 0,-1 0-1,1 0 1,-1 0 0,1-1-1,-1 1 1,0-1-1,0 1 1,-4 1 0,6-4-30,1 0 0,-1 0 0,0-1 1,1 1-1,-1 0 0,1-1 0,-1 1 1,1-1-1,-1 1 0,1-1 1,0 1-1,-1-1 0,1 1 0,-1-1 1,1 1-1,0-1 0,-1 1 0,1-1 1,0 1-1,0-1 0,0 0 0,-1 1 1,1-1-1,0 1 0,0-1 1,0 0-1,0 1 0,0-1 0,0 0 1,0 1-1,1-2 0,-2-28 49,1 28-51,0-21-105,1 1-1,1-1 1,1 1-1,2 0 1,0 0-1,1 1 1,1-1 0,0 1-1,14-24 1,-12 30 63,0 0 0,0 1 0,1 1-1,1-1 1,0 2 0,1-1 0,0 2 0,1 0 0,1 0 0,-1 1 0,1 1 0,30-15 0,-6 9 23,-29 13 8,0-1-1,0-1 0,0 0 1,-1 0-1,1-1 0,-1 0 0,14-11 1,-16 5 455,-14 32-200,8-19-258,0-1 0,0 1 0,-1 0 0,1-1 0,0 1 0,1-1 0,-1 1 0,0-1 0,0 1 0,1-1-1,-1 1 1,1-1 0,-1 1 0,1-1 0,-1 1 0,1-1 0,0 0 0,0 1 0,0-1 0,0 0-1,0 0 1,0 1 0,0-1 0,0 0 0,0 0 0,1 0 0,-1 0 0,0-1 0,1 1 0,2 1 0,0-1 7,0 0 1,0 0 0,1-1-1,-1 1 1,0-1 0,1 0-1,-1 0 1,0-1 0,1 1-1,7-3 1,-6 1 28,1 0 0,-1-1-1,0 0 1,0 0 0,0 0 0,0-1 0,0 0 0,-1 0-1,0-1 1,1 1 0,-2-1 0,1 0 0,-1 0 0,1-1-1,-1 1 1,-1-1 0,1 0 0,-1 0 0,0 0 0,-1-1-1,1 1 1,2-12 0,-8 30-87,-1 29 108,4-40-60,0 0-1,0 0 0,1 0 0,-1 1 0,0-1 0,1 0 1,-1 0-1,1 0 0,-1 0 0,1 0 0,0 0 1,-1 0-1,1 0 0,0 0 0,-1 0 0,1-1 0,0 1 1,0 0-1,0 0 0,0-1 0,0 1 0,0-1 0,0 1 1,0-1-1,0 1 0,0-1 0,0 1 0,0-1 1,0 0-1,1 0 0,0 1 0,10-1 16,0 0 1,-1 0-1,1-1 0,0 0 1,-1-1-1,1-1 0,-1 0 0,0 0 1,0-1-1,0 0 0,0-1 1,-1-1-1,0 1 0,0-1 1,0-1-1,-1 0 0,0-1 0,0 1 1,-1-2-1,9-10 0,-3 3 16,0 0-1,-2-1 1,0-1-1,-1 0 1,0-1-1,-2 0 1,0 0-1,-1-1 1,-1 0-1,5-27 1,-12 47-30,4-24-152,-4 16 33,-5 14 32,-6 20 258,0 0 0,2 1 0,1 0 0,-6 38 0,11-49-69,2 1-1,0 0 0,1 0 1,1 0-1,0 0 0,1 0 0,1 0 1,9 27-1,-8-32-101,0 1 0,-1-1 0,0 1 0,1 24 0,-20-57-262,2-7 106,-1 0 147,1-1 0,2 0-1,1 0 1,-8-36 0,18 63 20,1-1 0,0 1 1,0-1-1,0 0 0,0 1 0,0-1 1,1 1-1,-1-1 0,0 0 1,1 1-1,-1-1 0,1 1 1,0-1-1,-1 1 0,1 0 1,0-1-1,0 1 0,0 0 1,0-1-1,0 1 0,0 0 1,0 0-1,0 0 0,0 0 1,1 0-1,-1 0 0,0 0 0,1 0 1,-1 0-1,1 1 0,-1-1 1,1 1-1,-1-1 0,1 1 1,0 0-1,-1-1 0,1 1 1,-1 0-1,3 0 0,12-2-74,0 1 0,0 1-1,21 2 1,-10-1-569,21-3-2771,-14-5-2093,10-7-5816</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3:17.499"/>
    </inkml:context>
    <inkml:brush xml:id="br0">
      <inkml:brushProperty name="width" value="0.025" units="cm"/>
      <inkml:brushProperty name="height" value="0.025" units="cm"/>
    </inkml:brush>
  </inkml:definitions>
  <inkml:trace contextRef="#ctx0" brushRef="#br0">27 1 18930,'-3'34'8676,"-3"18"-5345,-11 141-1576,17-191-1751,0 0-1,0-1 0,0 1 1,0 0-1,1 0 1,-1 0-1,1 0 0,-1-1 1,1 1-1,0 0 1,-1-1-1,1 1 0,0 0 1,0-1-1,0 1 1,0-1-1,1 1 0,-1-1 1,0 0-1,1 1 1,2 1-1,-1-1-1,1 0 0,0-1 0,-1 1-1,1-1 1,0 0 0,0 0 0,0 0 0,0 0 0,7-1 0,3 1-5,0-2-1,0 0 1,0-1 0,0 0 0,14-5 0,-25 6-5,16-4-1947,0-2 0,24-11 1,-39 17 1451,0-1-1,0 0 1,0-1 0,-1 1-1,1-1 1,-1 1 0,1-1 0,-1 0-1,0 0 1,0-1 0,-1 1-1,1-1 1,-1 1 0,1-1-1,-1 0 1,0 0 0,1-5 0,-1-2-7211</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3:17.840"/>
    </inkml:context>
    <inkml:brush xml:id="br0">
      <inkml:brushProperty name="width" value="0.025" units="cm"/>
      <inkml:brushProperty name="height" value="0.025" units="cm"/>
    </inkml:brush>
  </inkml:definitions>
  <inkml:trace contextRef="#ctx0" brushRef="#br0">81 134 9801,'0'0'9417,"-54"52"-6022,40-31-736,6 1-225,3 3-640,5-1-833,2-2-705,14 1-288,11-6-1377,0-4-2627,6-9-2530,5-4-8264</inkml:trace>
  <inkml:trace contextRef="#ctx0" brushRef="#br0" timeOffset="1">568 1 21973,'0'0'1057,"-43"56"544,25-17-127,11 2-1058,5 1-384,2 1-1633,6-5-2916,9-3-1857</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3:18.277"/>
    </inkml:context>
    <inkml:brush xml:id="br0">
      <inkml:brushProperty name="width" value="0.025" units="cm"/>
      <inkml:brushProperty name="height" value="0.025" units="cm"/>
    </inkml:brush>
  </inkml:definitions>
  <inkml:trace contextRef="#ctx0" brushRef="#br0">33 226 11723,'-5'-14'3486,"2"7"-3168,-2-5 618,0 0 0,1 0-1,-4-22 1,7 31-722,1-1 0,-1 1 0,1-1-1,0 1 1,0 0 0,0-1 0,0 1 0,1-1 0,-1 1-1,1 0 1,0-1 0,0 1 0,0 0 0,0 0 0,1-1-1,-1 1 1,1 0 0,0 1 0,0-1 0,0 0 0,0 0-1,3-2 1,5-2 91,0 0 0,0 1 0,1 1 1,-1 0-1,1 0 0,1 1 0,-1 0 0,0 1 0,1 0 0,12-1 0,7 0 233,0 2 0,51 3 0,-76-1-524,0 0-1,0 1 0,-1 0 1,1 1-1,-1-1 1,1 1-1,-1 0 0,1 0 1,-1 0-1,0 1 0,0 0 1,0 0-1,0 0 1,8 8-1,-12-9 26,1 1 1,0-1-1,0 0 0,-1 1 0,0-1 1,1 1-1,-1 0 0,0-1 0,0 1 1,0 0-1,-1 0 0,1-1 1,-1 1-1,1 0 0,-1 0 0,0 0 1,0 0-1,0 0 0,-1 0 0,1-1 1,-1 1-1,1 0 0,-1 0 0,0 0 1,0-1-1,0 1 0,0-1 1,-1 1-1,1-1 0,-1 1 0,-2 2 1,-7 9 267,-1-1 0,0 0 1,-1-1-1,-1 0 0,0-1 1,-28 18-1,100-23-2811,-54-5 2516,0-1-1,1 1 0,-1 0 1,0 1-1,0-1 0,0 1 1,0 0-1,0 0 0,0 0 1,0 0-1,-1 1 0,1-1 1,-1 1-1,0 0 0,1 0 1,-1 0-1,-1 1 0,1-1 1,0 1-1,-1 0 0,0-1 1,0 1-1,0 0 0,0 0 1,-1 0-1,1 1 0,-1-1 1,0 0-1,0 0 0,-1 1 1,1-1-1,-1 1 0,0-1 1,0 0-1,-1 1 0,1-1 1,-1 0-1,0 1 0,0-1 0,0 0 1,-1 0-1,1 0 0,-1 0 1,0 0-1,0 0 0,-1 0 1,1-1-1,-4 5 0,-5 3 182,-1-1-1,0 0 1,0-1-1,-1 0 1,-19 10-1,24-15-120,-1 0 0,1 0 0,-1-1 1,0 0-1,0 0 0,0-1 0,0 0 0,0-1 1,0 0-1,-14 0 0,22-1-120,0 0 0,0 0-1,0-1 1,0 1 0,-1 0 0,1 0-1,0 0 1,0-1 0,0 1 0,0-1 0,0 1-1,0-1 1,0 1 0,0-1 0,0 1-1,0-1 1,1 0 0,-1 0 0,0 1-1,0-1 1,1 0 0,-1 0 0,0 0 0,1 0-1,-1 0 1,1 0 0,-1 0 0,1 0-1,-1 0 1,1 0 0,0 0 0,-1 0 0,1 0-1,0 0 1,0-1 0,0 1 0,0 0-1,0 0 1,0 0 0,0 0 0,1 0-1,-1 0 1,1-2 0,-1 1-217,1-1 0,0 0-1,0 1 1,0-1 0,0 0 0,0 1 0,1 0-1,-1-1 1,1 1 0,0 0 0,0 0 0,-1 0 0,1 0-1,1 0 1,-1 0 0,3-2 0,22-8-5325,3 1-1696</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3:18.606"/>
    </inkml:context>
    <inkml:brush xml:id="br0">
      <inkml:brushProperty name="width" value="0.025" units="cm"/>
      <inkml:brushProperty name="height" value="0.025" units="cm"/>
    </inkml:brush>
  </inkml:definitions>
  <inkml:trace contextRef="#ctx0" brushRef="#br0">34 147 20147,'0'0'10890,"-16"51"-10153,8-23-417,3-1-256,1 0-320,4-5-1313,0-4-1634,0-7-1410,6-8-1440,2-3-2628</inkml:trace>
  <inkml:trace contextRef="#ctx0" brushRef="#br0" timeOffset="1">30 67 10410,'0'0'4644,"-5"-57"-1665,1 48-1153,-1 9-1090,5 8-896,0 6-2402,9 0-5125</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3:18.979"/>
    </inkml:context>
    <inkml:brush xml:id="br0">
      <inkml:brushProperty name="width" value="0.025" units="cm"/>
      <inkml:brushProperty name="height" value="0.025" units="cm"/>
    </inkml:brush>
  </inkml:definitions>
  <inkml:trace contextRef="#ctx0" brushRef="#br0">244 50 18930,'0'0'4265,"-9"3"-1537,-4 2-1994,1 0 1,-1 1-1,1 0 0,1 1 0,-14 10 0,20-13-536,1-1 0,0 1 0,0 0 0,0 0 0,0 1 0,1-1 0,0 1 0,-4 5-1,6-8-175,0 1-1,0-1 0,0 1 0,1-1 0,-1 1 0,1-1 0,-1 1 0,1 0 1,0-1-1,0 1 0,0 0 0,0-1 0,0 1 0,1 0 0,-1-1 0,1 1 1,-1-1-1,3 5 0,-2-6-15,1 1 0,0 0 0,0 0 1,-1 0-1,1-1 0,0 1 0,0-1 0,1 0 0,-1 0 1,0 1-1,0-1 0,1 0 0,-1-1 0,0 1 1,1 0-1,-1-1 0,1 0 0,-1 1 0,1-1 1,-1 0-1,5 0 0,0 0 9,0 0 0,0 0 0,0-1 0,0 0 0,-1 0 0,1-1 0,7-2 0,-9 1-14,1 0 1,-1-1-1,0 1 0,-1-1 1,1 0-1,-1-1 0,1 1 1,-1-1-1,0 0 0,-1 0 1,1 0-1,-1 0 0,0-1 1,-1 1-1,1-1 0,-1 0 1,0 0-1,0 1 0,1-12 1,-2 14-6,-1-1 0,1 1 1,-1 0-1,1-1 1,-1 1-1,-1-1 0,1 1 1,0-1-1,-1 1 1,1 0-1,-1-1 0,0 1 1,0 0-1,-1 0 1,1-1-1,-1 1 0,1 0 1,-1 0-1,0 1 1,0-1-1,0 0 0,0 1 1,-1-1-1,1 1 1,-1-1-1,0 1 0,1 0 1,-1 0-1,0 1 0,0-1 1,0 0-1,0 1 1,-1 0-1,1 0 0,0 0 1,-5-1-1,-1 1-338,1-1 0,-1 2 0,1-1 0,-1 1 0,0 0 0,1 1 0,-1 0 0,1 1 0,-1 0 0,-10 3 0,5 1-1186,0 0 0,1 0 0,0 2 0,1-1 1,-15 13-1,-9 8-5103</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3:19.320"/>
    </inkml:context>
    <inkml:brush xml:id="br0">
      <inkml:brushProperty name="width" value="0.025" units="cm"/>
      <inkml:brushProperty name="height" value="0.025" units="cm"/>
    </inkml:brush>
  </inkml:definitions>
  <inkml:trace contextRef="#ctx0" brushRef="#br0">68 213 13196,'-9'3'4506,"-4"-2"-3269,8 0-659,0 0 1,0 0-1,0 0 0,0 0 0,0 1 0,0-1 0,-5 4 0,38-3 2166,424-41 2538,-231 13-4222,778-23-3500,-956 49 2136,146-8-186,-158 5 552,0-1 1,0-2-1,55-17 0,-46 2-695,-29 5-2368,-11 15 2524,0-1 0,1 1 1,-1 0-1,0 0 0,0 0 0,0-1 0,0 1 0,0 0 0,0 0 1,-1 0-1,1-1 0,0 1 0,-1 0 0,1 0 0,-1-2 0,-13-13-12319</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3:21.248"/>
    </inkml:context>
    <inkml:brush xml:id="br0">
      <inkml:brushProperty name="width" value="0.025" units="cm"/>
      <inkml:brushProperty name="height" value="0.025" units="cm"/>
    </inkml:brush>
  </inkml:definitions>
  <inkml:trace contextRef="#ctx0" brushRef="#br0">418 110 15182,'8'-11'1602,"-6"8"-1296,27-36 496,-27 37-636,-1 0-1,0 0 1,1 0-1,-1 0 1,0-1 0,0 1-1,0 0 1,-1-1-1,1 1 1,0 0 0,-1-1-1,0 1 1,1-1-1,-1 1 1,0-1 0,0 1-1,-1-1 1,0-4 0,0 6-77,-1 0 1,1 1 0,-1-1 0,0 0 0,1 0 0,-1 1 0,0-1-1,1 1 1,-1 0 0,0-1 0,0 1 0,0 0 0,1 0 0,-1 0 0,0 0-1,0 0 1,0 1 0,1-1 0,-1 0 0,0 1 0,1-1 0,-1 1-1,-2 1 1,-12 4 85,1 0 0,0 1-1,0 1 1,1 1 0,0 0-1,-18 14 1,-76 73 1336,99-87-1303,3-4-78,-27 26 874,-58 71-1,85-94-945,0 0 1,0 0-1,1 0 0,0 1 0,0 0 1,1 0-1,0 0 0,1 0 1,0 1-1,0-1 0,1 1 0,0 0 1,1 0-1,0 0 0,1 16 0,1-22-48,0-1 0,0 1 0,0-1 0,1 1 0,-1-1 0,1 0 0,0 0 0,0 0 0,0 0 0,1 0 0,-1 0 0,1 0 0,-1-1 0,1 1 0,0-1 0,0 0 0,0 0 0,0 0 0,0 0 0,1-1 0,-1 1 0,0-1 0,1 0 0,-1 0 0,1 0 0,5 1 0,12 1 74,0 0 1,1-1-1,29-2 0,-39 0-34,35 0-93,-1-2-1,1-3 1,-1-1-1,0-3 1,0-1 0,-1-3-1,44-17 1,-86 28-70,41-21-1828,-43 22 1736,1 1 0,-1-1 0,0 0 0,0 0 0,0 0 0,0 1 0,0-1 0,0 0 0,0 0 1,-1-1-1,1 1 0,0 0 0,-1 0 0,1 0 0,0 0 0,-1-1 0,1 1 0,-1 0 0,0 0 0,1-1 0,-1 1 0,0 0 0,0-1 0,0 1 0,0 0 1,0-1-1,0 1 0,0 0 0,-1-1 0,1 1 0,0 0 0,-1 0 0,0-2 0,-18-19-6003</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3:21.591"/>
    </inkml:context>
    <inkml:brush xml:id="br0">
      <inkml:brushProperty name="width" value="0.025" units="cm"/>
      <inkml:brushProperty name="height" value="0.025" units="cm"/>
    </inkml:brush>
  </inkml:definitions>
  <inkml:trace contextRef="#ctx0" brushRef="#br0">0 116 11403,'0'0'12075,"90"-63"-9544,-15 45-706,16 1-672,10 6-544,-1 4-481,-7 7-128,-11 0-128,-16 9-1217,-15 8-769,-22 5-1281,-22-1-1154,-7-1-1248,-24-1-3716</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57.536"/>
    </inkml:context>
    <inkml:brush xml:id="br0">
      <inkml:brushProperty name="width" value="0.025" units="cm"/>
      <inkml:brushProperty name="height" value="0.025" units="cm"/>
    </inkml:brush>
  </inkml:definitions>
  <inkml:trace contextRef="#ctx0" brushRef="#br0">0 1 13677,'0'0'12177,"4"13"-10736,4 27-525,-3 0-1,-1 0 1,-1 50-1,-4-83-858,1-1 0,1 1-1,-1-1 1,1 1 0,0-1 0,1 0-1,-1 1 1,1-1 0,1 0-1,-1 0 1,1 0 0,3 6-1,-4-10-39,1 1-1,-1-1 0,0 0 0,1 0 0,-1 0 1,1-1-1,-1 1 0,1-1 0,0 1 0,-1-1 1,1 0-1,0 0 0,0 0 0,0 0 0,0-1 0,0 1 1,0-1-1,0 0 0,1 0 0,-1 0 0,0 0 1,0 0-1,0-1 0,0 1 0,0-1 0,0 0 1,4-1-1,7-3 24,-1-1 1,0 0 0,-1-1-1,0 0 1,0 0 0,0-2-1,-1 1 1,16-16-1,-13 10 3,-1 0-1,0 0 0,-1-1 0,-1-1 1,17-30-1,-25 40-488,-3 8-764,-8 17-2725,-8 21-3852,10-23 313</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3:21.945"/>
    </inkml:context>
    <inkml:brush xml:id="br0">
      <inkml:brushProperty name="width" value="0.025" units="cm"/>
      <inkml:brushProperty name="height" value="0.025" units="cm"/>
    </inkml:brush>
  </inkml:definitions>
  <inkml:trace contextRef="#ctx0" brushRef="#br0">1 54 14606,'0'0'7815,"92"11"-5925,-9-17-481,16-4-576,6-1-481,0 4-255,-6 3-226,-11 0-2753,-12-5-2852,-10-5-7238</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3:56.450"/>
    </inkml:context>
    <inkml:brush xml:id="br0">
      <inkml:brushProperty name="width" value="0.025" units="cm"/>
      <inkml:brushProperty name="height" value="0.025" units="cm"/>
    </inkml:brush>
  </inkml:definitions>
  <inkml:trace contextRef="#ctx0" brushRef="#br0">126 361 10858,'-8'0'211,"-57"-4"2202,62 4-2238,0 0-1,0-1 0,0 1 1,0-1-1,0 0 0,0 0 1,1 0-1,-1 0 0,0 0 1,1-1-1,-1 1 0,1-1 1,-1 0-1,1 0 0,0 0 1,0 0-1,-1 0 0,-2-4 1,5 5-145,0 0 0,0 0 1,1 0-1,-1 0 0,0 0 1,0 0-1,0 0 0,1 0 1,-1 0-1,0 1 0,1-1 1,-1 0-1,1 0 0,-1 0 1,1 0-1,-1 1 1,1-1-1,-1 0 0,1 0 1,0 1-1,0-1 0,-1 1 1,1-1-1,0 1 0,0-1 1,0 1-1,-1-1 0,1 1 1,0-1-1,0 1 0,0 0 1,0 0-1,1-1 1,39-13 203,-37 13-171,109-26 710,1 6 1,169-11-1,-193 24-680,282-24 53,216-23 67,-11-44 576,-536 89-763,-35 6-73,-22 3-37,-32 2-57,-330 43 203,172-16-28,-95 6 28,-615 96 1264,859-117-1283,39-6-51,29-4-101,39-3-120,-44 0 222,427-47-667,-282 26 457,95-12-194,258-32-3684,-476 62 2052,-26 2 604,-19 3-700,-544 82-4699,359-61 3074</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9:21.164"/>
    </inkml:context>
    <inkml:brush xml:id="br0">
      <inkml:brushProperty name="width" value="0.025" units="cm"/>
      <inkml:brushProperty name="height" value="0.025" units="cm"/>
    </inkml:brush>
  </inkml:definitions>
  <inkml:trace contextRef="#ctx0" brushRef="#br0">22 0 18578,'0'0'3849,"0"9"-2782,-6 156 617,-2-15-1659,9-102 65,1-24 194,-2 1 0,-1-1 0,-1 1 0,-5 25 0,10-99 3658,1-10-4088,2 26 153,-1 2-32,1 1-1,1-1 1,2 1 0,1 1-1,1-1 1,16-27-1,-24 54 13,0-1 0,0 0-1,1 1 1,0 0 0,-1 0 0,1 0-1,0 0 1,1 1 0,-1 0 0,0 0 0,1 0-1,-1 0 1,1 0 0,-1 1 0,1 0-1,0 0 1,0 0 0,0 1 0,-1-1-1,1 1 1,0 0 0,6 2 0,-10-3 2,-1 1 0,1 0 0,0 0 0,0 0 1,0 0-1,-1 0 0,1 0 0,0 0 0,0 0 0,0 1 1,-1-1-1,1 0 0,0 0 0,-1 1 0,1-1 0,0 0 1,0 1-1,-1-1 0,1 1 0,-1-1 0,1 1 0,0-1 1,-1 1-1,1-1 0,-1 1 0,1 0 0,-1-1 0,1 1 1,-1 0-1,0-1 0,1 1 0,-1 0 0,0 0 0,0-1 1,1 1-1,-1 0 0,0 0 0,0-1 0,0 1 0,0 0 1,0 0-1,0 0 0,0-1 0,0 1 0,0 0 0,-1 0 1,1-1-1,0 1 0,0 0 0,-1 0 0,1-1 1,0 1-1,-1 0 0,1-1 0,-1 1 0,1 0 0,-1 0 1,-3 5-6,1 0 1,-1-1-1,0 1 1,0-1-1,-8 8 1,-1 0 69,-1-1 0,-1 0 0,0-1 0,0 0 0,-1-1 0,0-1 0,-1-1 0,-23 9 0,39-17-141,1 0-1,0 0 1,0 0 0,0 0 0,-1 0 0,1 0 0,0-1-1,0 1 1,0 0 0,-1 0 0,1 0 0,0 0-1,0 0 1,0 0 0,0-1 0,-1 1 0,1 0-1,0 0 1,0 0 0,0 0 0,0-1 0,0 1-1,0 0 1,-1 0 0,1 0 0,0-1 0,0 1 0,0 0-1,0 0 1,0-1 0,0 1 0,0 0 0,0 0-1,0 0 1,0-1 0,0 1 0,0 0 0,0 0-1,0-1 1,0 1 0,0 0 0,1 0 0,-1 0-1,0-1 1,0 1 0,0 0 0,0 0 0,0 0 0,0 0-1,1-1 1,-1 1 0,6-14-3632,10-7-3317</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9:22.255"/>
    </inkml:context>
    <inkml:brush xml:id="br0">
      <inkml:brushProperty name="width" value="0.025" units="cm"/>
      <inkml:brushProperty name="height" value="0.025" units="cm"/>
    </inkml:brush>
  </inkml:definitions>
  <inkml:trace contextRef="#ctx0" brushRef="#br0">4 62 19154,'0'0'5125,"0"9"-3865,-1 29-307,-1-2-498,5 60 0,-3-96-423,0 1 0,0-1 0,1 1 0,-1-1 0,0 1 0,0-1 0,1 1 0,-1-1 0,0 1 0,0-1 0,1 1 1,-1-1-1,1 1 0,-1-1 0,0 0 0,1 1 0,-1-1 0,1 0 0,-1 1 0,1-1 0,-1 0 0,1 0 0,-1 0 0,1 1 0,-1-1 0,1 0 0,-1 0 0,1 0 0,-1 0 0,1 0 0,-1 0 0,1 0 1,-1 0-1,1 0 0,0 0 0,-1 0 0,1 0 0,-1 0 0,1 0 0,-1-1 0,1 1 0,-1 0 0,1 0 0,-1-1 0,1 1 0,-1 0 0,1-1 0,-1 1 0,0 0 0,1-1 0,-1 1 0,1-1 0,22-21 1115,-18 12-945,-1-1-1,0 0 0,-1 0 1,0 0-1,-1 0 1,0 0-1,0-1 1,-2 1-1,1-1 0,-3-18 1,2 30-203,0-1 0,0 1 1,0 0-1,0 0 0,-1-1 1,1 1-1,0 0 0,0 0 1,0 0-1,0-1 1,-1 1-1,1 0 0,0 0 1,0 0-1,-1 0 0,1-1 1,0 1-1,0 0 0,0 0 1,-1 0-1,1 0 0,0 0 1,-1 0-1,1 0 0,0 0 1,0 0-1,-1 0 0,1 0 1,0 0-1,0 0 0,-1 0 1,1 0-1,0 0 0,0 0 1,-1 0-1,1 0 1,0 0-1,0 0 0,-1 0 1,1 1-1,0-1 0,0 0 1,-1 0-1,1 0 0,0 0 1,0 1-1,0-1 0,-1 0 1,1 0-1,0 0 0,0 1 1,0-1-1,0 0 0,0 0 1,0 1-1,-1-1 0,1 0 1,0 0-1,0 1 0,0-1 1,0 0-1,0 1 1,-12 15-7,12-15 6,-1 1 0,1-1 0,-1 0 0,1 1 0,-1 0 0,1-1 0,0 1 0,0-1 0,0 1 0,0-1 0,0 1 0,0 0 0,0-1 0,0 1 0,1-1 0,-1 1 0,0-1 0,2 3 0,-2-4 2,1 1 0,0 0 1,-1-1-1,1 1 0,0-1 0,-1 1 1,1-1-1,0 1 0,0-1 0,0 0 1,-1 1-1,1-1 0,0 0 0,0 1 1,0-1-1,0 0 0,0 0 0,0 0 1,-1 0-1,1 0 0,0 0 0,0 0 1,1 0-1,2-1 12,0 0 0,0 0 0,0 0 0,0-1 0,-1 1 1,1-1-1,0 0 0,-1 0 0,1 0 0,-1-1 0,0 1 0,5-5 0,15-32-60,-20 31-187,-13 25-8,-12 36 228,21-50 16,0 0 0,0 0 0,0 0 0,1 0-1,-1 1 1,1-1 0,0 0 0,0 0 0,0 1 0,0-1 0,0 0 0,1 0-1,-1 1 1,1-1 0,1 3 0,-1-5 2,0 0 1,0 0-1,0 0 1,0 0-1,1 0 1,-1 0-1,0-1 1,0 1-1,0 0 1,1-1-1,-1 1 0,0-1 1,1 1-1,-1-1 1,1 0-1,-1 0 1,0 0-1,1 1 1,-1-1-1,1-1 1,-1 1-1,0 0 0,1 0 1,-1 0-1,0-1 1,1 1-1,-1-1 1,0 1-1,2-1 1,2-1 11,-1 0 0,0 0 0,1 0 0,-1 0 0,0-1 0,0 1 0,5-5 0,10-17 30,-16 19-41,1 0-1,0 0 0,0 0 1,0 1-1,0 0 0,0-1 0,1 2 1,9-7-1,-12 10-18,-1 1 0,1-1 0,0 1 0,-1 0 0,1 0 0,0 0 0,-1 0 0,1 0 0,-1 0 0,0 0 0,1 0 0,-1 0 0,0 1 0,0-1 0,0 1 0,0-1 0,0 1 0,0-1 0,0 1 0,0-1 0,0 1 0,-1 0 0,1 3 0,21 47-33,-22-50 30,1-1 15,-1 1 0,1 0 0,0-1 0,-1 1 1,1 0-1,0-1 0,0 1 0,0-1 0,0 0 1,0 1-1,1-1 0,-1 0 0,0 1 0,3 0 1,-3-2 1,0 1 1,-1-1-1,1 0 1,0 0-1,0 0 1,0 0-1,0 0 1,0 0-1,0 0 1,0 0-1,0 0 1,0 0 0,0 0-1,0 0 1,-1-1-1,1 1 1,0 0-1,0-1 1,0 1-1,0-1 1,-1 1-1,1-1 1,0 1-1,0-1 1,-1 0-1,1 1 1,0-1-1,-1 0 1,1 0-1,0-1 1,3-2-12,-1-1 1,0 0-1,0 0 0,0 0 1,-1 0-1,1-1 0,-1 1 1,0-1-1,-1 1 0,0-1 1,0 0-1,0 1 0,0-1 0,-1 0 1,0 0-1,0 1 0,-1-7 1,0 11-4,1 1 1,0-1-1,-1 0 1,0 1-1,1-1 1,-1 1-1,1-1 1,-1 1-1,0-1 1,1 1-1,-1-1 1,0 1-1,1-1 1,-1 1-1,0 0 1,0 0-1,1-1 1,-1 1-1,0 0 1,0 0-1,0 0 1,0 0-1,1 0 1,-1 0-1,0 0 1,-1 0-1,-4-1-124,17-6 38,-5 4-622,0 0 1,-1-1-1,0 0 1,0 0-1,8-7 1,-10 7-1524,1-1 1,0 1-1,-1-1 1,0 0-1,0 0 1,3-8-1,0-1-6093</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9:23.298"/>
    </inkml:context>
    <inkml:brush xml:id="br0">
      <inkml:brushProperty name="width" value="0.025" units="cm"/>
      <inkml:brushProperty name="height" value="0.025" units="cm"/>
    </inkml:brush>
  </inkml:definitions>
  <inkml:trace contextRef="#ctx0" brushRef="#br0">1 131 7015,'0'0'9630,"9"9"-9107,-5-4-493,0-1-1,0 0 0,0 0 0,0 0 0,1-1 1,-1 1-1,1-1 0,0 0 0,-1 0 0,1-1 1,1 1-1,-1-1 0,0 0 0,1-1 0,-1 1 1,12 1-1,-8-3-352,25-1-1716,-33 1 2128,0 0 1,0-1 0,0 1-1,0 0 1,0-1 0,-1 1-1,1-1 1,0 1 0,0-1-1,0 1 1,-1-1 0,1 1-1,0-1 1,-1 0 0,1 1-1,0-1 1,-1 0 0,1 0-1,-1 0 1,1 1 0,-1-1-1,0 0 1,1 0 0,-1 0-1,0 0 1,0 0 0,1 0-1,-1 0 1,0 0 0,0 0-1,0-1 1,0 1 6,0 1 0,-1-1 0,1 1 0,0 0 0,0-1 0,-1 1 0,1-1 0,0 1-1,-1-1 1,1 1 0,0 0 0,-1-1 0,1 1 0,-1 0 0,1 0 0,0-1 0,-1 1 0,1 0 0,-1 0 0,1-1 0,-1 1 0,1 0 0,-1 0 0,1 0 0,-1 0 0,1 0 0,-1 0 0,1 0 0,-1 0 0,1 0-1,-1 0 1,1 0 0,-1 0 0,1 0 0,-1 0 0,1 0 0,-1 1 0,1-1 0,-1 0 0,1 0 0,0 1 0,-1-1 0,0 1 0,-24 11 711,21-7-558,-1-1 1,1 1-1,0 0 1,0 0-1,1 0 1,0 1-1,0-1 1,0 1-1,0 0 1,1-1-1,0 1 1,0 0-1,0 1 1,1-1-1,0 0 1,0 0-1,1 1 1,0 7-1,0-12-244,0-1 0,1 0 0,-1 1 0,0-1 0,1 0 0,-1 0-1,1 1 1,0-1 0,-1 0 0,1 0 0,0 0 0,0 0 0,-1 0 0,1 0 0,0 0 0,0 0-1,0 0 1,0 0 0,0 0 0,1 0 0,-1-1 0,2 2 0,1-1 2,-1 1-1,1-1 1,0 0 0,0 0 0,0-1-1,0 1 1,0-1 0,4 0 0,-1 0-4,1-1 0,-1 1 0,1-2 1,-1 1-1,0-1 0,1 0 0,-1 0 1,9-5-1,-5-1 1,-1 0 0,1 0 0,-2-1 0,1-1 0,-1 0 0,-1 0 0,1-1 0,-2 0 0,0 0 0,11-23 0,-10 18 1,-2 0-1,0 0 1,-1-1-1,0 0 1,-1 0-1,-1 0 1,1-33-1,-4 49-1,0 1 0,0 0 1,0-1-1,0 1 0,0 0 0,0 0 0,0-1 1,0 1-1,0 0 0,0-1 0,0 1 0,0 0 1,0-1-1,0 1 0,0 0 0,0 0 0,0-1 1,0 1-1,0 0 0,-1-1 0,1 1 0,0 0 1,0 0-1,0 0 0,-1-1 0,1 1 0,0 0 1,0 0-1,-1 0 0,1-1 0,0 1 0,0 0 0,-1 0 1,1 0-1,0 0 0,0 0 0,-1-1 0,-11 8 310,-9 17 449,19-16-707,0 0 0,0 0 0,1 0 1,0 0-1,0 0 0,1 0 0,0 0 0,2 13 0,16 65-126,-13-63 20,15 27 54,-16-43 13,-1 0-1,0 0 1,0 0-1,0 0 1,-1 0-1,0 1 1,1 13 0,-3-21 101,-6-17 652,-42-125-283,48 140-470,0 1-75,30 15-261,-28-13 417,-1 0-268,0 0 0,0 0 0,0 0 0,0 0 0,0 0 1,0-1-1,0 1 0,0 0 0,1-1 0,-1 1 0,0-1 0,0 1 0,1-1 0,-1 1 0,0-1 0,1 0 0,-1 0 0,0 0 0,1 0 0,-1 0 1,0 0-1,1 0 0,-1 0 0,0 0 0,1-1 0,-1 1 0,0 0 0,1-1 0,1 0 0,9-4 733,31-9 354,-16 5-809,48-20-1,-69 26-30,-1 0 0,0 0-1,1 0 1,-1 0 0,-1-1-1,1 0 1,0 0-1,-1 0 1,0 0 0,0-1-1,0 0 1,0 0 0,-1 0-1,4-7 1,-7 11-24,1 0-1,-1 0 1,0 1 0,1-1-1,-1 0 1,0 0 0,0 0 0,1 0-1,-1 1 1,0-1 0,0 0 0,0 0-1,0 0 1,0 0 0,0 0-1,0 0 1,-1 1 0,1-1 0,0 0-1,0 0 1,-1 0 0,1 0-1,0 1 1,-1-1 0,1 0 0,-1 0-1,1 1 1,-2-2 0,0 1-2,1 0 0,-1 0 1,0 0-1,0 0 0,1 1 0,-1-1 1,0 1-1,0-1 0,0 1 0,0 0 1,0-1-1,-3 1 0,-2 1 53,0-1-1,1 1 1,-1 0-1,1 0 1,-1 1-1,1 0 1,-9 3-1,9-1-45,1-1-1,-1 1 1,1 0-1,0 0 1,0 0 0,1 1-1,-1 0 1,1 0-1,0 0 1,-5 9-1,8-13-46,0 0 0,1 1-1,-1-1 1,0 1 0,1-1-1,-1 1 1,1 0 0,0-1-1,0 1 1,-1-1 0,1 1 0,0 0-1,0-1 1,0 1 0,1-1-1,-1 1 1,0 0 0,1-1-1,-1 1 1,1-1 0,-1 1-1,1-1 1,0 1 0,-1-1 0,1 1-1,0-1 1,0 0 0,0 1-1,0-1 1,0 0 0,0 0-1,1 0 1,-1 0 0,0 0-1,1 0 1,-1 0 0,0 0 0,1-1-1,-1 1 1,1 0 0,-1-1-1,1 1 1,0-1 0,-1 0-1,3 1 1,10 2-720,-1 0-1,0 0 1,22 1 0,42-7-8338,-32-4-7025</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9:24.012"/>
    </inkml:context>
    <inkml:brush xml:id="br0">
      <inkml:brushProperty name="width" value="0.025" units="cm"/>
      <inkml:brushProperty name="height" value="0.025" units="cm"/>
    </inkml:brush>
  </inkml:definitions>
  <inkml:trace contextRef="#ctx0" brushRef="#br0">67 0 12011,'-6'13'7161,"0"3"-3437,-10 44-2789,8-32 276,1-3-775,-13 52-61,19-71-300,0 0 1,0 0-1,1 0 0,0-1 1,0 1-1,0 0 0,0 0 0,1 0 1,0 0-1,3 7 0,-3-12-27,0 0 0,0 1 0,0-1 0,0 0 0,0 0 0,1 1-1,-1-1 1,0 0 0,1 0 0,-1-1 0,1 1 0,-1 0 0,1 0 0,0-1 0,-1 1-1,1-1 1,0 1 0,-1-1 0,1 0 0,0 0 0,0 0 0,-1 0 0,1 0-1,0 0 1,-1 0 0,1 0 0,0-1 0,-1 1 0,4-2 0,2 1 227,1-1-1,-1-1 1,0 1 0,0-1 0,11-7 0,-2-2-61,0 0 0,-1-1 1,-1-1-1,-1-1 0,0 0 1,0 0-1,-2-1 0,0-1 1,0 0-1,-2 0 0,0-1 0,-1 0 1,9-34-1,-19 50-1265,-4 7-1579,-8 10-4238,-2 5-488</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9:24.371"/>
    </inkml:context>
    <inkml:brush xml:id="br0">
      <inkml:brushProperty name="width" value="0.025" units="cm"/>
      <inkml:brushProperty name="height" value="0.025" units="cm"/>
    </inkml:brush>
  </inkml:definitions>
  <inkml:trace contextRef="#ctx0" brushRef="#br0">1 0 14414,'0'0'8135,"54"23"-7270,-27-20-673,5-2-96,1-1-1569,2 0-2467,-2 0-2113</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9:24.978"/>
    </inkml:context>
    <inkml:brush xml:id="br0">
      <inkml:brushProperty name="width" value="0.025" units="cm"/>
      <inkml:brushProperty name="height" value="0.025" units="cm"/>
    </inkml:brush>
  </inkml:definitions>
  <inkml:trace contextRef="#ctx0" brushRef="#br0">96 100 10890,'0'0'9273,"-9"-1"-7015,6 0-2159,0 1-1,0 0 1,0-1-1,0 1 1,0 0 0,0 0-1,0 1 1,0-1-1,0 1 1,0-1-1,0 1 1,0 0-1,0 0 1,0 0 0,0 1-1,1-1 1,-1 1-1,0-1 1,1 1-1,-1 0 1,1 0-1,0 0 1,0 0 0,0 1-1,0-1 1,0 0-1,0 1 1,0 0-1,1-1 1,-1 1-1,1 0 1,0 0 0,0 0-1,0-1 1,0 1-1,1 0 1,-1 0-1,0 5 1,2-7-95,0 0-1,-1 0 1,1 0 0,0-1 0,0 1 0,0 0-1,0 0 1,0-1 0,-1 1 0,1 0 0,0-1-1,1 1 1,-1-1 0,0 1 0,0-1 0,0 0-1,0 1 1,0-1 0,0 0 0,0 0-1,1 0 1,-1 0 0,0 0 0,0 0 0,0 0-1,0 0 1,2-1 0,37-1 173,-27-1-305,0 0 0,0-1 0,-1-1 1,0 0-1,19-10 0,-17 7-42,1 1 1,28-9-1,-43 17 153,1-1 0,-1 0 0,0 0 0,1 1-1,-1-1 1,1 0 0,-1 1 0,0-1 0,1 0 0,-1 1 0,0-1 0,0 0 0,1 1 0,-1-1 0,0 1 0,0-1-1,1 1 1,-1-1 0,0 1 0,0-1 0,0 0 0,0 1 0,0-1 0,0 1 0,0-1 0,0 1 0,0-1 0,0 1-1,0-1 1,0 1 0,0-1 0,0 1 0,-1 0 0,0 27-305,0-20-953,25-8-732,-13-4 555,0-1 0,-1 1 0,1-2 0,15-10 0,30-15-3339,-14 22 7281,-17 10 3957,-16 13-55,-6-7-5800,-2-6-540,0 0 0,1 0 0,-1 0 0,0 0-1,1 0 1,-1 0 0,1-1 0,-1 1 0,1 0 0,-1-1 0,1 1 0,-1-1 0,1 0-1,-1 0 1,1 1 0,-1-1 0,1 0 0,0 0 0,-1 0 0,2-1 0,35-2 193,37-19 160,-43 12-1233,0 1-3793,-10 5-1648,0 3-3308,-9-9 14721,10-17-1918,-17 19-2584,10-13 415,-25 21 1390,-35 29 2380,34-22-4387,2-2-152,6-4-283,0 0 0,0 0 0,0 0 0,0 0 0,0 0 0,0 1 0,1-1 0,-1 0 0,0 1 0,1 0 1,-1-1-1,1 1 0,-1 0 0,1 0 0,0 0 0,0 0 0,0 0 0,0 0 0,-1 3 0,5-4-252,0 1 0,0-1 0,0 1 0,0-1-1,1 0 1,-1 0 0,0-1 0,0 1 0,1-1 0,-1 0-1,0 1 1,4-2 0,1 2-656,23 1-1005,-21-2 1798,0 1 0,0-1-1,0 2 1,0-1 0,0 2 0,15 4 0,-24-6 236,-1-1 1,1 0 0,-1 1 0,1-1 0,-1 0-1,0 1 1,1-1 0,-1 1 0,0-1 0,1 1 0,-1-1-1,0 0 1,0 1 0,1-1 0,-1 1 0,0-1-1,0 1 1,0 0 0,0-1 0,0 1 0,0-1-1,0 1 1,0-1 0,0 1 0,0-1 0,0 1 0,0-1-1,0 1 1,0-1 0,0 1 0,0-1 0,-1 1-1,1-1 1,0 1 0,0-1 0,-1 1 0,1-1-1,0 1 1,-1-1 0,1 1 0,0-1 0,-1 0 0,1 1-1,-1-1 1,1 0 0,0 1 0,-1-1 0,1 0-1,-1 0 1,1 1 0,-1-1 0,1 0 0,-2 0 0,-28 19 2395,29-18-2246,-7 3 327,1 1-266,0-1-1,-1 0 0,1-1 1,-1 0-1,0 0 0,0 0 1,-1-1-1,-8 1 0,28-20-6155,28-14-3256,-13 13 2562</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9:25.337"/>
    </inkml:context>
    <inkml:brush xml:id="br0">
      <inkml:brushProperty name="width" value="0.025" units="cm"/>
      <inkml:brushProperty name="height" value="0.025" units="cm"/>
    </inkml:brush>
  </inkml:definitions>
  <inkml:trace contextRef="#ctx0" brushRef="#br0">3 1 11435,'0'0'14632,"-1"8"-13938,1-4-655,0-2-29,-1-1-1,1 0 0,0 1 0,-1-1 1,1 1-1,0-1 0,0 0 0,0 1 1,0-1-1,1 0 0,-1 1 0,0-1 1,0 0-1,1 1 0,-1-1 0,1 0 1,-1 1-1,1-1 0,0 0 0,-1 0 1,1 0-1,0 0 0,0 0 0,0 1 1,0-2-1,0 1 0,0 0 0,0 0 1,0 0-1,0 0 0,1-1 0,-1 1 1,0 0-1,0-1 0,1 1 0,-1-1 1,0 0-1,1 1 0,-1-1 0,0 0 1,1 0-1,-1 0 0,0 0 0,1 0 1,2 0-1,238-13-4931,-241 13 4994,0 0 0,-1 1-1,1-1 1,0 0 0,0 1 0,-1-1 0,1 1 0,0-1 0,0 1 0,-1-1 0,1 1 0,0 0-1,-1-1 1,1 1 0,-1 0 0,1-1 0,-1 1 0,1 0 0,-1 0 0,0-1 0,1 1-1,-1 0 1,0 0 0,0 0 0,1 0 0,-1-1 0,0 1 0,0 0 0,0 0 0,0 0 0,0 0-1,0 0 1,0 0 0,0-1 0,-1 1 0,1 0 0,0 0 0,-1 1 0,1-1-15,-1 1 0,1-1 0,0 1 0,0-1 1,0 0-1,0 1 0,0-1 0,0 1 0,1-1 0,-1 1 1,0-1-1,1 0 0,-1 1 0,1-1 0,-1 0 1,1 1-1,0-1 0,-1 0 0,1 0 0,0 1 0,0-1 1,0 0-1,0 0 0,1 1 0,11 1-53,1-1 0,-1 0 0,0-1 0,1 0 1,-1-1-1,1 0 0,-1-1 0,22-5 0,-29 5-137,51-8-1039,-29 4 792,0 1 0,33-1 0,-46 13 2357,7 2-2907,-5-11-2764,3-2-4431</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9:25.898"/>
    </inkml:context>
    <inkml:brush xml:id="br0">
      <inkml:brushProperty name="width" value="0.025" units="cm"/>
      <inkml:brushProperty name="height" value="0.025" units="cm"/>
    </inkml:brush>
  </inkml:definitions>
  <inkml:trace contextRef="#ctx0" brushRef="#br0">168 8 16560,'0'0'9977,"-12"-3"-9881,11 3-95,-4-1 6,0 0 1,0 0-1,-1 0 0,1 0 1,0 1-1,0 0 0,0 0 1,-1 1-1,1-1 0,0 1 1,0 0-1,0 0 0,0 1 1,0 0-1,0 0 0,0 0 1,1 0-1,-1 1 0,1-1 1,-6 6-1,5-5 49,1 1 1,0 0-1,0 1 1,1-1-1,0 0 1,-1 1-1,1 0 1,1 0-1,-1 0 1,1 0-1,0 0 1,-3 8-1,5-11-58,0-1 0,0 1 0,0-1 0,0 1 0,0 0 0,0-1 0,0 1 0,0-1 0,0 1 0,1 0 0,-1-1 0,1 1 0,-1-1 0,1 1 0,0-1 0,-1 0 0,1 1 0,2 1 0,-2-1-91,1-1-1,0 1 1,0 0-1,1-1 1,-1 0 0,0 1-1,0-1 1,1 0 0,-1 0-1,1-1 1,-1 1-1,1 0 1,-1-1 0,6 1-1,29 1-3055,9-2-2585</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57.882"/>
    </inkml:context>
    <inkml:brush xml:id="br0">
      <inkml:brushProperty name="width" value="0.025" units="cm"/>
      <inkml:brushProperty name="height" value="0.025" units="cm"/>
    </inkml:brush>
  </inkml:definitions>
  <inkml:trace contextRef="#ctx0" brushRef="#br0">1 71 11435,'0'0'12716,"64"41"-12011,-44-41-417,4 0-64,-1-7-96,5-12-1473,-5-5-1858,-1-5-2787,-3-4-4868</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9:26.272"/>
    </inkml:context>
    <inkml:brush xml:id="br0">
      <inkml:brushProperty name="width" value="0.025" units="cm"/>
      <inkml:brushProperty name="height" value="0.025" units="cm"/>
    </inkml:brush>
  </inkml:definitions>
  <inkml:trace contextRef="#ctx0" brushRef="#br0">164 26 7655,'-11'3'11334,"3"-1"-10376,-71 23 4783,75-23-5437,-1 0-1,0 0 1,1 0 0,-1 1-1,1 0 1,0-1 0,0 2-1,0-1 1,0 0-1,0 1 1,1 0 0,0 0-1,-1 0 1,1 0 0,-2 5-1,5-9-298,0 1-1,0-1 0,-1 1 1,1-1-1,0 1 0,0-1 1,0 1-1,0-1 0,0 1 1,1-1-1,-1 0 0,0 1 1,0-1-1,0 1 0,0-1 1,0 1-1,1-1 0,-1 1 1,0-1-1,0 0 0,1 1 1,-1-1-1,0 0 1,1 1-1,-1-1 0,0 0 1,1 1-1,-1-1 0,0 0 1,1 0-1,-1 1 0,1-1 1,-1 0-1,1 0 0,-1 0 1,0 1-1,1-1 0,-1 0 1,1 0-1,-1 0 0,1 0 1,-1 0-1,1 0 0,0 0 1,27 1-35,-23-1 67,17-2-208,-1 0 0,1-2-1,-1 0 1,0-2 0,-1 0 0,1-1 0,-1-1-1,0-1 1,-1-1 0,0 0 0,-1-1 0,0-2-1,24-20 1,-78 83 1420,31-45-1170,0 1-1,0 0 0,1 0 0,0 1 0,0-1 0,0 1 1,1 0-1,0 0 0,0 0 0,1 0 0,-1 1 0,2-1 1,-2 9-1,3-15-141,0 0 1,0 0 0,0-1-1,0 1 1,0 0 0,0 0-1,1 0 1,-1 0 0,0-1-1,0 1 1,1 0 0,-1 0-1,0-1 1,1 1 0,-1 0-1,1 0 1,-1-1-1,1 1 1,-1-1 0,1 1-1,0 0 1,-1-1 0,1 1-1,0-1 1,-1 1 0,1-1-1,0 0 1,0 1 0,-1-1-1,2 1 1,28 1-6005,-22-3 3449,30 0-13937</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9:27.250"/>
    </inkml:context>
    <inkml:brush xml:id="br0">
      <inkml:brushProperty name="width" value="0.025" units="cm"/>
      <inkml:brushProperty name="height" value="0.025" units="cm"/>
    </inkml:brush>
  </inkml:definitions>
  <inkml:trace contextRef="#ctx0" brushRef="#br0">147 0 15310,'0'0'10304,"-1"11"-10080,-2 3-166,1-7-25,1-1 1,-1 0-1,1 1 1,1-1-1,-1 1 0,1 0 1,1 9-1,1-14-28,-1-1 0,1 0 1,-1 0-1,1 0 0,0-1 0,-1 1 0,1 0 0,0-1 0,0 1 0,0-1 0,-1 1 0,1-1 0,0 0 0,0 0 0,0 0 0,0 0 0,3 0 0,3 0 33,-1 1-44,-1 0 1,0 1 0,0 0-1,0-1 1,0 2 0,0-1-1,-1 1 1,1 0 0,-1 0-1,0 1 1,0-1 0,9 9-1,-12-10-4,0 0-1,-1 0 1,1 0-1,-1 0 1,1 1-1,-1-1 1,0 1-1,1-1 1,-1 1-1,-1 0 1,1-1-1,0 1 1,-1 0-1,1-1 1,-1 1-1,0 0 1,0 0-1,0 0 0,0-1 1,0 1-1,-1 0 1,1 0-1,-1-1 1,0 1-1,0 0 1,0-1-1,0 1 1,0-1-1,0 1 1,-1-1-1,-2 4 1,0 0 153,-1-1-1,0 0 1,0 1 0,-1-2-1,1 1 1,-1-1 0,0 1 0,0-2-1,-1 1 1,1-1 0,-1 0-1,1 0 1,-1 0 0,-9 1 0,3-1-14,-1 0-1,1-1 1,-1 0 0,0-1 0,1-1 0,-24-2 0,35 2-306,0 0 0,-1-1 0,1 1 0,0-1 0,0 0 0,-1 0 0,1 0 1,0 0-1,0 0 0,0 0 0,0 0 0,0-1 0,0 1 0,-2-4 0,2 3-328,0 0 0,1 0 0,-1-1 0,1 1 0,-1-1 0,1 1 0,0-1 0,0 0 0,0 1 0,1-1-1,-1 0 1,0-3 0,0-25-5591</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9:27.575"/>
    </inkml:context>
    <inkml:brush xml:id="br0">
      <inkml:brushProperty name="width" value="0.025" units="cm"/>
      <inkml:brushProperty name="height" value="0.025" units="cm"/>
    </inkml:brush>
  </inkml:definitions>
  <inkml:trace contextRef="#ctx0" brushRef="#br0">0 24 13933,'0'0'8744,"66"-24"-7174,-37 24-1154,7 0-384,7 0-512,0 0-2755,2 0-3492</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9:27.902"/>
    </inkml:context>
    <inkml:brush xml:id="br0">
      <inkml:brushProperty name="width" value="0.025" units="cm"/>
      <inkml:brushProperty name="height" value="0.025" units="cm"/>
    </inkml:brush>
  </inkml:definitions>
  <inkml:trace contextRef="#ctx0" brushRef="#br0">225 5 17713,'-11'2'1852,"0"0"-1436,0 0 0,-1 1 0,1 1 0,0 0 0,1 0 0,-1 1 0,1 1 0,0 0 1,0 0-1,0 1 0,1 0 0,0 0 0,1 1 0,-9 10 0,11-11-233,0 1 0,0 1 0,1-1 1,0 1-1,0 0 0,1 0 0,0 0 0,1 1 0,0-1 1,-2 11-1,4-17-185,1-1 1,0 1-1,-1 0 1,1 0-1,0 0 1,0-1-1,0 1 1,1 0-1,-1 0 1,1-1-1,0 1 0,-1 0 1,1-1-1,0 1 1,0 0-1,1-1 1,-1 0-1,1 1 1,-1-1-1,1 0 1,0 1-1,0-1 1,-1 0-1,2-1 1,-1 1-1,0 0 1,0 0-1,0-1 0,1 1 1,-1-1-1,1 0 1,-1 0-1,1 0 1,0 0-1,-1 0 1,1-1-1,0 1 1,0-1-1,3 1 1,1 0-3,0 0 1,0-1 0,1 0-1,-1 0 1,0 0-1,0-1 1,0 0 0,0 0-1,0-1 1,0 0 0,0 0-1,-1-1 1,1 1-1,-1-1 1,1-1 0,-1 0-1,0 1 1,-1-2 0,1 1-1,6-7 1,-6 4 29,1-1-1,-2 1 1,1-2 0,-1 1-1,0 0 1,-1-1 0,0 0 0,-1 0-1,1 0 1,-2 0 0,1-1-1,-1 1 1,-1-1 0,1-15 0,-1 16-136,-1 1 160,1 0 0,-1 1 0,0-1 0,-1 1 0,-1-9 0,1 15-146,1-1-1,0 1 0,-1-1 1,1 1-1,-1 0 0,0-1 0,1 1 1,-1 0-1,0 0 0,0-1 1,0 1-1,0 0 0,0 0 0,0 0 1,0 0-1,0 0 0,0 0 1,-1 1-1,1-1 0,0 0 0,-1 1 1,1-1-1,0 0 0,-1 1 1,1 0-1,-1-1 0,1 1 0,0 0 1,-1 0-1,1 0 0,-3 0 0,3 0-99,1-1-1,-1 1 0,0 0 0,1 0 0,-1 0 0,0 1 0,1-1 0,-1 0 0,0 0 0,1 0 0,-1 0 0,0 1 0,1-1 0,-1 0 1,1 1-1,-1-1 0,1 0 0,-1 1 0,0-1 0,1 1 0,0-1 0,-1 0 0,1 1 0,-1-1 0,1 1 0,-1 0 0,1-1 1,0 1-1,0-1 0,-1 1 0,1 0 0,0-1 0,0 1 0,0-1 0,-1 2 0,-1 14-5552</inkml:trace>
  <inkml:trace contextRef="#ctx0" brushRef="#br0" timeOffset="1">783 21 21012,'0'0'5477,"-71"50"-4356,32-16-320,1 5-257,4-3-383,6 1-97,9-10-64,11-3-321,7-10-1056,1-5-673,5-8-705,6-1-960,3-9-2563</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9:28.262"/>
    </inkml:context>
    <inkml:brush xml:id="br0">
      <inkml:brushProperty name="width" value="0.025" units="cm"/>
      <inkml:brushProperty name="height" value="0.025" units="cm"/>
    </inkml:brush>
  </inkml:definitions>
  <inkml:trace contextRef="#ctx0" brushRef="#br0">145 36 16143,'0'0'1330,"-12"-2"495,3 1-1631,-2 0 329,0-1-1,0 1 1,0 1 0,-1 0 0,-12 2-1,22-1-458,0-1 0,0 0 0,0 1 0,1-1-1,-1 1 1,0-1 0,0 1 0,0 0 0,0 0 0,0 0-1,1 0 1,-1 0 0,1 0 0,-1 0 0,0 1-1,1-1 1,0 1 0,-1-1 0,1 1 0,0-1 0,0 1-1,0 0 1,0-1 0,0 1 0,0 0 0,0 0 0,1 0-1,-1 0 1,1 0 0,-1 0 0,1 0 0,0 0-1,0 0 1,0 0 0,0 0 0,0 0 0,0 0 0,1 0-1,0 3 1,0-2-52,0 0-1,1 0 1,-1 0-1,1 0 0,0-1 1,0 1-1,0 0 1,0-1-1,0 0 1,0 1-1,1-1 1,-1 0-1,1 0 1,0 0-1,-1 0 1,1-1-1,0 1 0,0-1 1,0 0-1,0 0 1,0 0-1,1 0 1,5 1-1,7 1 46,0-1 0,0 0-1,23 0 1,-35-2-23,0 0 1,-1-1 0,1 1-1,0-1 1,-1 0-1,1 0 1,-1 0-1,1 0 1,-1-1-1,1 0 1,-1 1-1,0-1 1,0 0-1,0-1 1,0 1-1,0 0 1,0-1-1,-1 0 1,1 0-1,-1 1 1,0-1-1,1-1 1,1-3-1,-3 5 12,0-1-1,0 1 0,0-1 0,-1 1 0,1-1 1,-1 1-1,1-1 0,-1 0 0,0 1 0,0-1 1,0 0-1,0 1 0,-1-1 0,1 0 0,-1 1 0,1-1 1,-1 1-1,0-1 0,0 1 0,0-1 0,0 1 1,-1 0-1,1 0 0,-1-1 0,1 1 0,-1 0 1,0 0-1,0 0 0,0 1 0,0-1 0,0 0 1,0 1-1,-3-2 0,0 0-60,1 0-1,-1 0 1,0 1 0,0 0-1,0 0 1,0 0 0,0 0 0,0 1-1,0 0 1,-1 0 0,1 1-1,0-1 1,-1 1 0,1 0 0,-1 1-1,1-1 1,0 1 0,-1 0 0,-5 2-1,7-1-179,1-1 0,-1 1 0,1 0-1,0 0 1,-1 0 0,1 0 0,0 0-1,0 1 1,0 0 0,1-1 0,-4 6-1,3-5-334,1 1-1,0 0 0,0 0 1,0 0-1,0 0 0,1 0 1,-1 1-1,1-1 0,0 0 1,0 1-1,0 5 0,1 17-6489</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9:28.605"/>
    </inkml:context>
    <inkml:brush xml:id="br0">
      <inkml:brushProperty name="width" value="0.025" units="cm"/>
      <inkml:brushProperty name="height" value="0.025" units="cm"/>
    </inkml:brush>
  </inkml:definitions>
  <inkml:trace contextRef="#ctx0" brushRef="#br0">160 28 21140,'-12'2'2397,"9"-1"-2165,-15 2 1195,-1 2 0,-33 12 0,47-15-1173,0 1-1,0-1 0,1 1 0,-1 0 0,0 0 0,1 1 1,-6 5-1,9-8-207,0 0 0,-1 1 0,1 0 0,0-1 0,0 1 1,0-1-1,0 1 0,1 0 0,-1 0 0,0 0 0,1-1 0,-1 1 0,1 0 1,0 0-1,-1 0 0,1 0 0,0 0 0,0 0 0,0 0 0,1 0 1,0 2-1,-1-2-44,1-1 1,0 1 0,0-1 0,0 0-1,-1 1 1,2-1 0,-1 0 0,0 0-1,0 0 1,0 0 0,0 0-1,1 0 1,-1 0 0,1 0 0,-1 0-1,0-1 1,1 1 0,-1 0-1,1-1 1,-1 1 0,1-1 0,0 0-1,-1 0 1,1 1 0,1-1 0,48 1 148,-43-2-112,-1 1-13,0-1 0,-1 0-1,1 0 1,-1-1-1,1 0 1,-1 0-1,0-1 1,0 1 0,0-1-1,0-1 1,0 1-1,6-7 1,-8 8-16,-1 0 0,-1-1 0,1 0 0,0 0 0,-1 1-1,1-2 1,-1 1 0,0 0 0,0 0 0,0-1 0,0 1 0,-1-1 0,1 0 0,-1 1 0,0-1 0,0 0-1,-1 0 1,1 1 0,-1-1 0,0 0 0,1 0 0,-2-6 0,0 8-58,1 1 0,0-1 0,-1 1 0,0 0 0,1-1-1,-1 1 1,0-1 0,0 1 0,1 0 0,-1 0 0,0-1 0,0 1 0,-1 0 0,1 0 0,0 0 0,0 0 0,0 0 0,-1 0-1,1 1 1,0-1 0,-1 0 0,1 1 0,-1-1 0,1 1 0,-1-1 0,1 1 0,-2-1 0,-48-1-5503,39 2 2502,-9 0-4857</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9:40.341"/>
    </inkml:context>
    <inkml:brush xml:id="br0">
      <inkml:brushProperty name="width" value="0.025" units="cm"/>
      <inkml:brushProperty name="height" value="0.025" units="cm"/>
    </inkml:brush>
  </inkml:definitions>
  <inkml:trace contextRef="#ctx0" brushRef="#br0">149 31 17040,'0'0'4858,"-9"-5"-4281,-2 0-26,1 1 0,-1 0 1,-1 1-1,1 0 0,0 0 1,-13 0-1,30 3-570,0 0 0,0 1-1,0 0 1,0 0-1,-1 1 1,1 0 0,-1 0-1,1 0 1,-1 0 0,1 1-1,-1 0 1,0 0 0,0 0-1,-1 1 1,1 0-1,-1 0 1,1 0 0,4 6-1,-7-7 5,1 1-1,-1-1 1,0 1 0,0-1-1,0 1 1,-1 0-1,1 0 1,-1 0-1,0 0 1,0 0-1,0 0 1,-1 0-1,1 0 1,-1 0-1,0 0 1,0 0 0,-1 0-1,1 0 1,-1 1-1,0-1 1,0 0-1,0 0 1,0-1-1,-1 1 1,0 0-1,0 0 1,-3 5-1,-2 0 84,1-1-1,-2 0 0,1 0 0,-1-1 0,0 1 0,-15 9 0,19-14 106,0 0 0,0-1-1,-1 1 1,1-1 0,-1 0-1,1 0 1,-1 0 0,0 0 0,0-1-1,0 0 1,0 0 0,0 0-1,0-1 1,0 0 0,0 0 0,-5 0-1,9-2-189,0 1 0,0-1-1,1 1 1,-1-1-1,1 1 1,-1-1 0,1 1-1,-1-1 1,1 1-1,0-1 1,0 0-1,0 1 1,0-1 0,0 1-1,0-1 1,1 0-1,-1 1 1,0-1 0,1 1-1,-1-1 1,1 1-1,1-3 1,5-7-1236,2 0 0,-1 1 0,1 0 1,1 1-1,-1 0 0,22-15 0,7-7-3841,4-8-3175</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9:40.699"/>
    </inkml:context>
    <inkml:brush xml:id="br0">
      <inkml:brushProperty name="width" value="0.025" units="cm"/>
      <inkml:brushProperty name="height" value="0.025" units="cm"/>
    </inkml:brush>
  </inkml:definitions>
  <inkml:trace contextRef="#ctx0" brushRef="#br0">133 1 16335,'0'0'1992,"-6"9"-156,-13 21-138,2 0-1,-24 59 0,33-69-1507,2 1-1,0-1 0,1 1 0,1 1 0,1-1 1,0 28-1,2-41-187,2 17 46,-1-24-54,0 0 0,0-1-1,0 1 1,0-1-1,0 1 1,0-1 0,0 1-1,0 0 1,0-1 0,1 1-1,-1-1 1,0 1-1,0-1 1,1 1 0,-1-1-1,0 1 1,1-1-1,-1 1 1,0-1 0,1 0-1,-1 1 1,1-1 0,-1 0-1,1 1 1,-1-1-1,1 0 1,-1 1 0,1-1-1,-1 0 1,1 0-1,-1 0 1,1 1 0,0-2-21,0 0 0,-1 1 0,1-1 0,-1 0 0,1 0 0,-1 0 0,1 0 0,-1 1 0,1-1 0,-1 0 0,0 0 0,0 0-1,1 0 1,-1 0 0,0 0 0,0 0 0,0 0 0,0 0 0,0 0 0,0 0 0,-1-1 0,1-29-213,-1 28 178,0-9-37,-1-1 0,-1 0 0,0 1 0,-9-22 0,4 11 49,8 23-30,26 23-491,-17-19-549,0 1-1,0-1 1,1-1-1,0 1 1,-1-2 0,1 1-1,12 0 1,16-1-5179</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9:41.926"/>
    </inkml:context>
    <inkml:brush xml:id="br0">
      <inkml:brushProperty name="width" value="0.025" units="cm"/>
      <inkml:brushProperty name="height" value="0.025" units="cm"/>
    </inkml:brush>
  </inkml:definitions>
  <inkml:trace contextRef="#ctx0" brushRef="#br0">108 366 14926,'0'0'2910,"-9"1"84,5-1-2813,-1 0 0,1 1 1,0-1-1,0 1 0,0 0 0,0 0 0,0 0 0,0 1 0,0 0 0,0-1 0,0 1 0,0 1 0,1-1 0,-1 0 0,1 1 0,0 0 0,0 0 0,0 0 0,0 0 0,0 0 0,1 0 0,-1 1 0,1-1 1,0 1-1,0 0 0,1 0 0,-1 0 0,1 0 0,-1 0 0,1 0 0,0 0 0,1 0 0,-1 0 0,1 7 0,0-10-173,1 0-1,-1 0 1,1 0-1,0 0 1,-1 0-1,1 0 1,0 0-1,0 0 1,0-1-1,0 1 1,0 0-1,-1-1 1,1 1-1,0 0 1,0-1-1,1 1 1,-1-1-1,0 0 1,0 1-1,0-1 1,0 0-1,0 0 1,0 0 0,0 0-1,1 1 1,-1-2-1,0 1 1,0 0-1,0 0 1,0 0-1,0 0 1,2-1-1,43-8 327,-37 5-292,-1-1 0,1 1 1,-1-1-1,1-1 0,-2 0 1,11-9-1,-14 12 38,-1 0 0,1 0 0,-1-1 0,0 1-1,-1-1 1,1 0 0,0 1 0,-1-1 0,0 0 0,0-1 0,0 1 0,-1 0 0,1 0 0,-1-1 0,1-8 0,-10 18-145,-2 7 44,5-5 13,1 0 1,-1 0 0,1 0-1,0 0 1,1 0 0,0 1 0,0-1 0,0 1 0,1 0-1,-2 13 1,4-20-36,0-1-1,0 1 0,1-1 1,-1 1-1,0-1 0,1 0 1,-1 1-1,1-1 0,-1 0 1,0 1-1,1-1 1,-1 0-1,1 1 0,-1-1 1,1 0-1,-1 0 0,1 1 1,-1-1-1,1 0 0,-1 0 1,1 0-1,-1 0 1,1 0-1,-1 0 0,1 0 1,-1 0-1,1 0 0,-1 0 1,1 0-1,-1 0 0,1 0 1,-1 0-1,1-1 0,-1 1 1,1 0-1,0-1 1,23-5-1444,29-23-2164,-32 15 632,0-2 1,-1 0-1,-1-1 1,17-21-1,-4-1 1616,-24 24 6667,-15 15 1270,-10 11-1387,6-1-5832,-1 3 1434,-48 56 1930,54-62-2343,1 0 0,0 1 1,0 0-1,1 0 0,0 0 1,1 0-1,-5 16 0,8-23-323,-1 0-1,1 0 1,0 0 0,0 0-1,0 0 1,-1 0-1,1-1 1,0 1 0,0 0-1,0 0 1,1 0-1,-1 0 1,0 0 0,0 0-1,0 0 1,1 0-1,-1-1 1,0 1 0,1 0-1,-1 0 1,1 0-1,-1 0 1,1-1 0,-1 1-1,1 0 1,0-1-1,0 2 1,1-1 1,-1-1-1,1 1 1,0-1 0,-1 1 0,1-1-1,0 0 1,-1 0 0,1 0 0,0 0-1,-1 0 1,1 0 0,0 0 0,-1 0-1,3-1 1,3-1 25,1 0-1,-1 0 1,0-1-1,0 0 1,12-7-1,-9 2-17,0 1 0,0-1 0,-1 0 0,0-1 0,-1 0 0,0-1 0,0 0 0,-1 0 0,0-1 0,-1 1 0,0-1 0,-1-1 0,5-12 0,-10 23-96,-1 4-149,-27 51 36,23-47 223,0 0 1,1 0-1,0 0 1,1 1-1,0 0 1,0-1-1,0 1 1,1 0 0,0 0-1,-1 11 1,5-19-24,0 1 1,-1-1-1,1 1 1,0-1-1,0 1 0,0-1 1,0 0-1,-1 0 1,1 0-1,0 0 1,0 0-1,0-1 1,0 1-1,-1 0 1,1-1-1,0 0 0,2 0 1,4-4-191,1 0 1,-1 0-1,-1-1 1,1 0-1,-1 0 0,0-1 1,-1 0-1,11-13 1,44-72-3334,-49 72 2988,29-48-881,-24 37 1206,1 0-1,1 1 1,1 1-1,2 2 1,45-46-1,-67 73 256,0 0-1,0 0 1,0 0-1,0 0 1,0 0-1,1 0 1,-1 0-1,0 0 1,0 1-1,0-1 1,0 0-1,0 0 1,0 0-1,0 0 1,0 0-1,0 0 1,0 0-1,0 0 1,0 0 0,0 0-1,0 0 1,0 0-1,1 0 1,-1 0-1,0 1 1,0-1-1,0 0 1,0 0-1,0 0 1,0 0-1,0 0 1,0 0-1,0 0 1,0 0-1,1 0 1,-1 0-1,0 0 1,0 0-1,0 0 1,0 0-1,0 0 1,0 0-1,0 0 1,0-1-1,0 1 1,1 0-1,-1 0 1,0 0-1,0 0 1,0 0-1,-7 16 1044,-14 20-144,0-6-738,1 2 0,2 0-1,1 1 1,1 0-1,2 1 1,2 1-1,1 0 1,2 1-1,1 0 1,2 0-1,-3 70 1,12-91-127,4-23 152,5-23 26,-11 27-260,10-91 181,-10 88-218,-1 0 1,0 1 0,0-1 0,-1 0 0,0 1 0,0-1-1,0 1 1,-1-1 0,0 1 0,0 0 0,-1 0 0,-3-6-1,6 11 21,0 1 0,0 0 0,-1-1 0,1 1 0,0-1-1,0 1 1,-1 0 0,1-1 0,0 1 0,-1-1 0,1 1 0,0 0-1,-1 0 1,1-1 0,-1 1 0,1 0 0,0 0 0,-1-1 0,1 1-1,-1 0 1,1 0 0,-1 0 0,1 0 0,-1 0 0,1 0-1,-1 0 1,1 0 0,-1 0 0,1 0 0,-1 0 0,1 0 0,0 0-1,-1 0 1,1 0 0,-1 0 0,1 0 0,-1 1 0,1-1 0,-1 0 0,1 1 0,0-1 0,0 0 0,0 0 0,0 1 0,0-1 0,0 0 0,0 1 1,0-1-1,0 0 0,0 1 0,0-1 0,0 0 0,0 1 0,0-1 0,0 0 0,0 0 0,0 1 0,0-1 0,0 0 0,0 1 1,0-1-1,0 0 0,1 0 0,-1 1 0,0-1 0,0 0 0,0 0 0,0 1 0,1-1 0,-1 0 0,0 0 0,0 0 1,1 1-1,-1-1 0,0 0 0,0 0 0,1 0 0,-1 0 0,0 1 0,1-1 0,-1 0 0,0 0 0,0 0 0,1 0 0,-1 0 1,0 0-1,1 0 0,-1 0 0,7 2 5,-1-1 1,1 0-1,-1 0 1,1 0-1,0-1 1,-1 0-1,1 0 1,0 0-1,-1-1 1,1 0-1,-1-1 1,9-2-1,-3 0 31,0-1-1,-1 0 0,1-1 0,-1-1 0,20-14 0,-10 3 234,-1 0 1,0-2-1,-1 0 1,-2-1 0,20-29-1,-33 45-198,0-1-1,-1 0 0,0 1 1,0-1-1,0 0 1,-1 0-1,0-1 1,3-11-1,-10 15-145,-7 8 2,-9 9-19,-2 7 97,0 1 0,1 1 0,-29 40 0,42-52 58,1 1-1,1-1 1,0 2-1,0-1 1,1 1-1,1 0 1,0 0-1,1 1 1,1-1-1,-4 22 1,7-34-51,0 1 0,0-1 0,0 1 0,0-1 1,0 0-1,0 1 0,1-1 0,-1 0 0,0 1 0,1-1 0,-1 0 0,1 1 0,-1-1 1,1 0-1,0 0 0,-1 1 0,1-1 0,0 0 0,0 0 0,0 0 0,0 0 1,0 0-1,0 0 0,0 0 0,0-1 0,2 2 0,0-1 12,0 0 0,1 0 0,-1 0 0,0 0 0,1 0 0,-1-1 0,1 0 0,-1 1-1,1-1 1,5-1 0,1 0 19,0-1 0,0 0 0,0-1 0,0 0 0,-1 0 0,18-9 0,-17 5-7,1-1 0,-1-1 0,12-11-1,25-20-116,-59 71-456,6-21 572,2-4 11,0 0 0,0 1-1,1-1 1,-1 1 0,2 0-1,-1 0 1,1 0 0,0 0-1,0 1 1,-1 13-1,4-20-25,-1 0 0,1-1 0,-1 1 0,1-1 0,0 1 0,-1-1 0,1 1 0,0-1 0,0 1 0,-1-1 0,1 1 0,0-1 0,0 0 0,0 1 0,-1-1 0,1 0 0,0 0 0,0 0 0,0 0 0,0 0 0,0 0 0,-1 0 0,1 0 0,0 0 0,1 0 0,25-2 44,-24 1-308,-1 0 0,1 0-1,0 0 1,0 0 0,-1-1 0,1 1-1,-1-1 1,1 0 0,-1 0-1,0 1 1,0-2 0,0 1-1,0 0 1,0 0 0,0-1-1,3-4 1,-1 0-2246,0-1 0,-1 0 0,0 1 0,4-16 0,-1-9-10470</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9:42.300"/>
    </inkml:context>
    <inkml:brush xml:id="br0">
      <inkml:brushProperty name="width" value="0.025" units="cm"/>
      <inkml:brushProperty name="height" value="0.025" units="cm"/>
    </inkml:brush>
  </inkml:definitions>
  <inkml:trace contextRef="#ctx0" brushRef="#br0">11 11 15631,'-3'-6'3459,"-2"2"289,2 3-449,3 8-4709,8 2-2433,-2 2-2659</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13.206"/>
    </inkml:context>
    <inkml:brush xml:id="br0">
      <inkml:brushProperty name="width" value="0.025" units="cm"/>
      <inkml:brushProperty name="height" value="0.025" units="cm"/>
    </inkml:brush>
  </inkml:definitions>
  <inkml:trace contextRef="#ctx0" brushRef="#br0">389 1 9129,'-13'1'384,"0"0"0,0 1 0,0 1 0,1 0 1,-1 1-1,1 0 0,0 1 0,0 0 0,0 1 1,1 0-1,0 1 0,0 0 0,0 1 1,1 0-1,1 1 0,-1 0 0,1 0 0,-9 14 1,-3 4-13,2 0 0,0 2 1,2 0-1,2 1 1,-23 60-1,31-70-352,0 0-1,1 1 1,1 0 0,2 1-1,0-1 1,1 1 0,1-1-1,1 23 1,1-36-15,0-1 0,0 0 0,1 1 0,-1-1 0,1 0 1,1 0-1,0 0 0,0 0 0,0-1 0,1 1 0,0-1 0,0 0 0,0 0 0,1 0 1,0-1-1,0 1 0,0-1 0,1-1 0,0 1 0,0-1 0,0 0 0,0 0 0,1 0 1,-1-1-1,1 0 0,12 3 0,4 0 242,1-1 1,0-2-1,0 0 0,0-2 1,1 0-1,-1-2 0,0 0 1,0-2-1,0-1 1,0-1-1,0 0 0,-1-2 1,0-1-1,29-14 0,-19 6 95,-1 0 0,-1-3-1,0 0 1,-1-2-1,-2-1 1,0-2 0,-1 0-1,46-56 1,-63 67-127,-1 0-1,-1-1 1,0 1-1,0-2 1,-2 1 0,0-1-1,0 0 1,5-27-1,-10 36-191,0-1-1,0 1 1,0-1-1,-1 1 1,0-1-1,0 1 1,-1-1-1,0 1 1,0 0-1,0-1 1,-1 1 0,0 0-1,0 0 1,-1 0-1,0 0 1,0 0-1,0 0 1,0 1-1,-1 0 1,0-1-1,0 1 1,-1 1-1,-8-9 1,5 7-96,-1 1 0,1 0 0,-1 0 1,0 0-1,0 1 0,-1 1 1,1 0-1,-1 0 0,-14-2 0,-1 2-1699,0 1 1,-41 1-1,26 4-3316</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58.211"/>
    </inkml:context>
    <inkml:brush xml:id="br0">
      <inkml:brushProperty name="width" value="0.025" units="cm"/>
      <inkml:brushProperty name="height" value="0.025" units="cm"/>
    </inkml:brush>
  </inkml:definitions>
  <inkml:trace contextRef="#ctx0" brushRef="#br0">28 1 13421,'0'0'7895,"0"9"-6485,-6 104 1007,1-64-1303,3 78 1,3-114-1127,0 0 0,1-1 1,0 1-1,1-1 0,0 0 0,1 0 1,0 0-1,1 0 0,1-1 1,-1 1-1,11 12 0,-16-23 8,0 0 1,0-1-1,1 1 0,-1 0 0,0-1 0,1 1 1,-1 0-1,1-1 0,-1 1 0,1-1 0,-1 1 1,1-1-1,-1 1 0,1-1 0,-1 1 0,1-1 1,0 1-1,-1-1 0,1 0 0,0 0 0,-1 1 1,1-1-1,0 0 0,-1 0 0,1 1 1,0-1-1,0 0 0,-1 0 0,1 0 0,0 0 1,0 0-1,0-1 0,0 0-35,0 0 1,0 0-1,0-1 0,-1 1 1,1 0-1,-1-1 0,1 1 1,-1-1-1,0 1 0,1-1 1,-1 1-1,0 0 0,0-1 1,0-2-1,-5-56-996,3 47 1064,-2 0 0,1 1 0,-2-1 0,0 1 0,0 0 0,-1 1 1,0-1-1,-1 1 0,-1 0 0,-12-14 0,20 25 20,0-1 0,-1 1 0,1-1 1,0 1-1,-1-1 0,1 1 0,0 0 0,-1-1 0,1 1 0,0 0 1,-1-1-1,1 1 0,-1 0 0,1 0 0,-1-1 0,1 1 0,0 0 1,-1 0-1,1 0 0,-1-1 0,1 1 0,-1 0 0,1 0 0,-1 0 0,1 0 1,-1 0-1,1 0 0,-1 0 0,1 0 0,-1 0 0,1 0 0,-1 1 1,1-1-1,-1 0 0,1 0 0,-2 1 0,2 0-35,0-1-1,1 1 0,-1 0 1,0 0-1,0-1 1,0 1-1,1 0 1,-1 0-1,0-1 0,1 1 1,-1 0-1,1-1 1,-1 1-1,1 0 1,-1-1-1,1 1 1,-1-1-1,1 1 0,-1-1 1,1 1-1,0-1 1,-1 1-1,1-1 1,0 1-1,0-1 0,7 4 15,-1-1-1,0 0 1,1-1-1,0 0 1,0 0-1,0 0 1,0-1-1,0 0 1,9-1-1,5 1-3,-1-2 0,29-5 0,-40 4-5,1 0-1,-1-1 1,0 0-1,0-1 1,0 0-1,-1 0 0,0-1 1,1-1-1,-2 1 1,1-1-1,-1-1 0,0 0 1,0 0-1,0 0 1,-1-1-1,-1 0 1,1-1-1,-1 1 0,8-18 1,-21 43 272,1 1 0,0 0 0,1 0 0,1 0 0,0 1-1,2 0 1,-1 34 0,3-51-280,0 0 0,1 0 0,-1 0-1,1 0 1,0 0 0,0-1-1,-1 1 1,1 0 0,0 0 0,0-1-1,1 1 1,-1-1 0,0 1-1,1-1 1,-1 1 0,0-1 0,1 0-1,0 1 1,2 0 0,-3-1-117,-1-1 0,1 1 0,0-1-1,0 1 1,-1-1 0,1 0 0,0 1 0,0-1 0,0 0 0,-1 0 0,1 1 0,0-1 0,0 0 0,0 0 0,0 0 0,-1 0-1,1 0 1,0 0 0,0 0 0,0-1 0,0 1 0,-1 0 0,1 0 0,0-1 0,0 1 0,0 0 0,-1-1 0,1 1 0,0-1-1,-1 1 1,1-1 0,0 1 0,-1-1 0,1 1 0,-1-1 0,1 0 0,0 1 0,-1-1 0,0 0 0,1 0 0,-1 1 0,1-1 0,-1 0-1,0-1 1,5-17-4292,-1-6-1971</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9:42.640"/>
    </inkml:context>
    <inkml:brush xml:id="br0">
      <inkml:brushProperty name="width" value="0.025" units="cm"/>
      <inkml:brushProperty name="height" value="0.025" units="cm"/>
    </inkml:brush>
  </inkml:definitions>
  <inkml:trace contextRef="#ctx0" brushRef="#br0">107 187 8584,'0'0'7922,"-10"7"-4356,6-4-3333,-10 7 978,1 0-1,1 1 1,-14 14 0,23-23-1083,1 1 0,-1-1 0,1 0 0,0 1 0,0-1 0,0 1 0,1 0 0,-1 0-1,1 0 1,-1 0 0,1 0 0,0 0 0,0 0 0,0 0 0,1 0 0,-1 1 0,1-1 0,-1 0 0,1 0 0,0 1 0,1-1 0,-1 0 0,0 0 0,1 1 0,0-1 0,1 4 0,0-5-122,0 0-1,1 0 1,-1 0-1,0 0 1,1 0 0,0-1-1,-1 1 1,1-1-1,0 0 1,0 1 0,0-1-1,0-1 1,-1 1-1,1 0 1,0-1 0,1 0-1,-1 1 1,0-1-1,0 0 1,4-1 0,3 1 8,0-1 0,-1 0 0,1 0 0,0-1 1,11-4-1,-11 2 0,-1-1-1,1-1 1,-1 0 0,-1 0 0,1-1-1,-1 0 1,0-1 0,-1 1 0,0-1 0,0-1-1,-1 1 1,0-1 0,0-1 0,-1 1-1,6-17 1,-4 11 7,-1 0 1,-1-1-1,0 0 0,-1-1 0,-1 1 0,0 0 1,-1-1-1,-1 0 0,-2-21 0,1 36-29,0 1 0,-1-1 0,1 1 0,-1 0 0,1-1 1,-1 1-1,0-1 0,1 1 0,-1 0 0,0 0 0,0-1 0,0 1 0,0 0 0,0 0 0,0 0 0,-1 0 0,1 0 0,0 0 0,0 0 0,-1 1 0,1-1 0,0 0 0,-1 1 0,1-1 0,-1 1 0,1-1 0,-1 1 0,1 0 0,-1 0 0,1-1 0,-1 1 0,1 0 0,-1 0 0,0 1 0,1-1 0,-1 0 0,1 0 0,-1 1 0,1-1 0,-2 2 0,-4-1-13,-1 1 0,1 0 0,0 0 0,0 1-1,1 0 1,-1 1 0,-8 4 0,6-1 34,0 1 1,1 0-1,0 0 0,0 0 1,1 1-1,-10 15 1,15-22-16,1-1 0,0 1 1,-1 0-1,1 0 0,0 0 1,0 0-1,0 1 0,1-1 1,-1 0-1,1 0 0,-1 0 0,1 1 1,-1-1-1,1 0 0,0 0 1,0 1-1,0-1 0,1 0 1,-1 1-1,0-1 0,1 0 1,0 0-1,-1 0 0,1 1 1,0-1-1,0 0 0,0 0 1,0 0-1,1 0 0,-1-1 1,0 1-1,1 0 0,0 0 1,-1-1-1,1 1 0,0-1 1,0 1-1,-1-1 0,4 1 1,6 4-277,1-1 0,-1-1 0,1 0 0,20 4 0,-23-7 60,0 1 0,0 0 1,0 1-1,-1 0 0,0 0 0,1 1 1,-1 0-1,0 0 0,-1 1 0,10 7 1,-15-10 216,-1 0 0,1-1 1,-1 1-1,1 0 0,-1 0 1,1 0-1,-1 0 0,0 1 1,0-1-1,0 0 0,-1 0 1,1 1-1,0-1 0,-1 1 1,0-1-1,1 0 0,-1 6 1,-10 39 751,0-3-4533,21-48-7044</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9:42.999"/>
    </inkml:context>
    <inkml:brush xml:id="br0">
      <inkml:brushProperty name="width" value="0.025" units="cm"/>
      <inkml:brushProperty name="height" value="0.025" units="cm"/>
    </inkml:brush>
  </inkml:definitions>
  <inkml:trace contextRef="#ctx0" brushRef="#br0">1 38 16624,'0'0'8098,"10"2"-6464,-5-1-1376,83 12 1166,-82-13-1352,0 1 0,-1-1 1,1 0-1,0 0 0,0-1 0,0 0 0,-1 0 1,1 0-1,-1-1 0,1 1 0,-1-1 0,1-1 1,-1 1-1,7-5 0,-12 7-30,1-1 0,0 1-1,0 0 1,-1-1 0,1 0 0,0 1 0,-1-1 0,1 1 0,0-1 0,-1 0-1,1 0 1,-1 1 0,1-1 0,-1 0 0,0 0 0,1 1 0,-1-1-1,0 0 1,1 0 0,-1 0 0,0 0 0,0 0 0,0 0 0,0 1-1,0-1 1,0 0 0,0-2 0,-1 2-15,0 1 1,0-1-1,1 0 0,-1 0 1,0 0-1,0 1 1,0-1-1,0 1 0,-1-1 1,1 1-1,0-1 0,0 1 1,0-1-1,0 1 0,0 0 1,-1 0-1,0 0 1,-6-1 7,1 0 1,-1 1 0,1 0 0,-1 1-1,-12 1 1,13 1-5,1 0-1,-1 0 1,1 0-1,0 1 1,0 0-1,0 0 1,-10 10-1,13-12-28,1 0 0,0-1-1,0 1 1,1 0-1,-1 0 1,0 0-1,1 0 1,-1 1-1,1-1 1,-1 0-1,1 1 1,0-1-1,0 1 1,0-1 0,1 1-1,-1-1 1,1 1-1,-1 0 1,1-1-1,0 1 1,0 0-1,0-1 1,0 1-1,1 4 1,0-5-100,-1-1 0,1 0 0,0 0 0,0 1 0,0-1 0,0 0 0,0 0 0,0 0 0,0 0 0,1-1 0,-1 1 0,0 0 0,0 0 0,1-1 0,-1 1 0,0 0 0,1-1 0,-1 0 0,0 1 0,3-1 0,32 3-4823,-29-3 3348,30 1-7994</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9:43.399"/>
    </inkml:context>
    <inkml:brush xml:id="br0">
      <inkml:brushProperty name="width" value="0.025" units="cm"/>
      <inkml:brushProperty name="height" value="0.025" units="cm"/>
    </inkml:brush>
  </inkml:definitions>
  <inkml:trace contextRef="#ctx0" brushRef="#br0">1 0 13229,'0'0'9662,"6"12"-8407,0 1-1006,-1 1 0,0 0 0,-1 0 0,0 0 0,-1 0 0,-1 0 0,0 1 1,-1 20-1,-1-12-85,-1-12-189,0 0-1,1 0 0,1 0 1,0-1-1,3 16 1,-3-25 76,-1 1 0,1 0 0,-1 0 0,1-1 0,0 1 0,0 0 0,0-1 0,0 1 0,0-1 0,0 0 0,0 1 0,0-1 0,1 0 0,-1 1 0,0-1 0,1 0 0,-1 0 0,1 0 1,-1 0-1,1 0 0,0-1 0,-1 1 0,1 0 0,0-1 0,-1 1 0,1-1 0,0 0 0,0 0 0,0 1 0,-1-1 0,1 0 0,0-1 0,0 1 0,0 0 0,-1 0 0,1-1 0,0 1 1,3-2-1,2-1 186,1 0 0,-1-1 1,1 0-1,-1 0 1,0 0-1,0-1 1,-1 0-1,0-1 0,0 1 1,0-1-1,7-9 1,6-9 326,27-45 0,-39 57-491,2 0-175,-2-1 0,1 0 0,-2-1 0,0 1 0,6-20-1</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9:43.980"/>
    </inkml:context>
    <inkml:brush xml:id="br0">
      <inkml:brushProperty name="width" value="0.025" units="cm"/>
      <inkml:brushProperty name="height" value="0.025" units="cm"/>
    </inkml:brush>
  </inkml:definitions>
  <inkml:trace contextRef="#ctx0" brushRef="#br0">0 50 19026,'0'0'3945,"9"4"-2434,7 3-1595,1 0-1,0-2 1,1 0 0,-1 0-1,22 1 1,-28-5-1025,-1 0 0,1 0 0,-1-1 0,1-1 0,-1 0 0,21-4 0,-26 3 183,0 0 1,0 0 0,-1-1-1,1 0 1,0 1-1,-1-2 1,0 1 0,6-6-1,6-15 1405,-15 23 180,-1 0 0,1-1 0,-1 1-1,0-1 1,0 1 0,1-1 0,-1 1-1,0-1 1,0 1 0,0-1 0,-1 1-1,1-1 1,0 1 0,-1 0-1,0-4 1,-7 1 4365,-4 9-3511,-4 11-1265,13-13-200,1 0-1,0 0 0,-1 1 1,1-1-1,1 1 1,-1 0-1,0 0 0,1-1 1,0 1-1,0 0 0,0 0 1,0 0-1,1 0 1,0 1-1,0 4 0,0-8-15,1 0-1,-1-1 0,1 1 0,0 0 0,-1-1 0,1 1 1,0 0-1,0-1 0,0 1 0,-1-1 0,1 0 0,0 1 1,0-1-1,0 0 0,0 1 0,0-1 0,0 0 0,0 0 1,0 0-1,0 0 0,0 1 0,0-2 0,0 1 0,0 0 1,1 0-1,29-3 728,-15 0-588,0-2 0,0 0 0,0 0 0,19-11 0,-23 10-178,0 0 0,1 1 0,0 0 1,0 1-1,0 1 0,1 0 0,22-2 1,-35 5 1,0 0 0,0 0 0,0 1 0,-1-1 1,1 0-1,0 1 0,0-1 0,-1 0 1,1 1-1,0-1 0,-1 1 0,1-1 0,0 1 1,-1 0-1,1-1 0,-1 1 0,1-1 0,-1 1 1,1 0-1,-1 0 0,0-1 0,1 1 1,-1 0-1,0 0 0,0-1 0,1 1 0,-1 0 1,0 0-1,0 0 0,0-1 0,0 1 0,0 0 1,0 0-1,0 0 0,0 0 0,0-1 1,-1 1-1,1 0 0,0 0 0,0 0 0,-1-1 1,1 1-1,-1 1 0,-15 45 254,11-36-213,5-11-29,0 0-1,0 1 1,0-1-1,0 0 1,0 0-1,0 0 1,0 0-1,0 0 0,0 0 1,0 1-1,0-1 1,0 0-1,0 0 1,0 0-1,0 0 1,0 0-1,0 1 1,0-1-1,0 0 0,0 0 1,0 0-1,0 0 1,0 0-1,0 1 1,0-1-1,0 0 1,0 0-1,0 0 1,0 0-1,0 0 0,0 0 1,0 1-1,0-1 1,1 0-1,-1 0 1,0 0-1,0 0 1,0 0-1,0 0 1,0 0-1,0 0 0,1 0 1,-1 0-1,0 1 1,0-1-1,0 0 1,0 0-1,0 0 1,0 0-1,1 0 1,-1 0-1,0 0 0,0 0 1,0 0-1,0 0 1,0 0-1,1 0 1,-1 0-1,13-6 204,13-11-16,-13 7-176,45-31 95,-54 38-131,1 1 0,0 0 0,-1-1 0,1 2 0,0-1 0,0 1 0,1-1 0,-1 1 0,0 1 0,0-1 0,6 1 0,-10 1 6,0 0 0,0-1 0,0 1 0,0 0 0,-1 0 0,1 0 0,-1 1 0,1-1 0,0 0 0,-1 0 0,0 0 0,1 0 0,-1 0 0,0 1 0,1-1 0,-1 0 0,0 0 0,0 0 0,0 1 0,0-1 0,0 0 0,-1 3 1,-2 31 29,1-27 641,-3 12-3452,7-15-993,7-10-1766,4-10-5936</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9:45.034"/>
    </inkml:context>
    <inkml:brush xml:id="br0">
      <inkml:brushProperty name="width" value="0.025" units="cm"/>
      <inkml:brushProperty name="height" value="0.025" units="cm"/>
    </inkml:brush>
  </inkml:definitions>
  <inkml:trace contextRef="#ctx0" brushRef="#br0">170 59 11082,'0'0'8537,"4"-9"-5089,10-28-939,-14 37-2442,0-1 0,0 1 0,0 0 0,0-1 0,0 1 1,0-1-1,0 1 0,0-1 0,0 1 0,0-1 0,0 1 0,-1-1 0,1 1 0,0 0 0,0-1 0,0 1 0,-1-1 0,1 1 0,0 0 0,-1-1 0,1 1 0,0 0 0,-1-1 0,1 1 1,0 0-1,-1-1 0,1 1 0,-1 0 0,1 0 0,-1 0 0,1-1 0,0 1 0,-1 0 0,1 0 0,-1 0 0,1 0 0,-1 0 0,1 0 0,-1 0 0,1 0 0,-1 0 0,1 0 0,-1 0 1,1 0-1,-1 0 0,-23 2 243,23-2-208,-12 4-78,0 0 0,0 0 1,1 2-1,0 0 0,0 0 0,0 1 1,1 0-1,-1 1 0,2 0 0,-15 15 1,24-23-24,1 0 0,0 0 0,0 0 0,0 0 0,-1 1 0,1-1 0,0 0 0,0 0 0,0 0 0,-1 0 0,1 1 0,0-1 0,0 0 0,0 0 0,0 1 0,0-1 0,0 0 0,-1 0 0,1 0 0,0 1 0,0-1 0,0 0 0,0 0 0,0 1 0,0-1 0,0 0 0,0 0 0,0 1 0,0-1 0,0 0 0,0 1 0,0-1 0,0 0 0,1 0 0,-1 0 0,0 1 0,0-1 0,0 0 0,0 0 0,0 1 0,0-1 0,1 0 0,-1 0 0,0 0 0,0 1 0,0-1 0,0 0 0,1 0 0,-1 0 0,0 0 0,0 0 0,1 1 1,22 4-209,41-5-499,-52 0 529,-7 0 90,0 1 0,-1-1 0,1 1 1,0 0-1,-1 0 0,1 0 0,0 1 0,-1 0 0,8 3 0,-11-4 87,1 0-1,-1 0 1,0-1-1,0 1 0,0 0 1,0 0-1,0 0 1,0 0-1,0 0 1,-1 0-1,1 1 1,0-1-1,0 0 0,-1 0 1,1 0-1,-1 1 1,1-1-1,-1 0 1,0 1-1,1-1 1,-1 0-1,0 1 1,0-1-1,0 0 0,0 1 1,0-1-1,0 1 1,-1-1-1,1 0 1,0 1-1,-1-1 1,1 0-1,0 1 0,-1-1 1,0 0-1,1 0 1,-1 0-1,0 0 1,0 1-1,-1 0 1,-3 4 247,0-1 0,0 1 0,0-1 1,-1 0-1,0-1 0,0 1 0,-1-1 0,1-1 1,-1 1-1,0-1 0,0 0 0,0 0 1,0-1-1,0 0 0,-12 1 0,19-4-404,-1-1 0,1 1 0,0-1 0,0 1 0,0-1 0,1 1 0,-1-1 0,0 1 0,1-1 0,-1 1 0,1-1 0,-1 1 0,1-1 0,-1 1 0,1 0 0,1-3 0,6-4-693,-1-1 0,1 1-1,1 1 1,-1 0 0,1 0-1,1 1 1,-1 0 0,1 0 0,0 1-1,0 0 1,18-5 0,40-23-4700,-20 0 1026,-30 19 20071,-23 20-15311,0 0-1,0 0 0,0 1 0,1 0 1,0 0-1,0 0 0,1 1 0,0-1 1,0 1-1,1 0 0,0-1 0,0 1 1,1 0-1,-1 15 0,2-22-220,1 0 1,-1 0-1,1 0 1,-1 0-1,1 0 0,0 0 1,0 0-1,-1 0 0,1-1 1,0 1-1,0 0 1,0 0-1,0-1 0,0 1 1,0 0-1,0-1 0,0 1 1,0-1-1,0 0 1,0 1-1,1-1 0,-1 0 1,0 0-1,0 1 0,0-1 1,0 0-1,1 0 1,-1 0-1,2-1 0,38-3 202,-30 0-181,-1 0 0,1-1 0,-1 0-1,18-12 1,-21 12-35,0 0 1,0 0-1,0 1 0,0 1 0,1-1 0,0 1 0,0 0 1,0 1-1,0 0 0,11-2 0,-18 5-7,-1-1 1,0 1-1,1-1 0,-1 0 1,0 1-1,1-1 0,-1 1 0,0-1 1,1 1-1,-1-1 0,0 1 1,0-1-1,0 1 0,0-1 1,1 1-1,-1-1 0,0 1 0,0-1 1,0 1-1,0-1 0,0 1 1,0 0-1,0-1 0,0 1 0,-1-1 1,1 1-1,0-1 0,0 1 1,0-1-1,0 1 0,-1-1 0,1 1 1,0-1-1,-1 1 0,-6 19 57,4-16-36,2 0 1,-1 0-1,0 1 1,1-1-1,0 0 1,0 1-1,0-1 1,1 1-1,-1 7 1,4-11 109,0-1 1,-1 1-1,1-1 1,0 0 0,0 0-1,-1 0 1,1 0 0,0-1-1,0 1 1,-1-1 0,1 0-1,3-1 1,63-28 560,-57 24-742,1 0 0,-1 0 0,1 1 0,0 0 0,1 1 0,-1 1 0,1 0 0,16-1 0,-29 4 54,-1 0 0,1 0 1,-1 0-1,1 0 1,-1 0-1,1 1 1,-1-1-1,0 0 1,1 0-1,-1 0 1,1 0-1,-1 0 1,0 0-1,1 1 1,-1-1-1,1 0 0,-1 0 1,0 1-1,1-1 1,-1 0-1,0 1 1,1-1-1,-1 0 1,0 1-1,0-1 1,1 0-1,-1 1 1,0-1-1,0 1 0,0-1 1,1 0-1,-1 1 1,0-1-1,0 1 1,0-1-1,0 1 1,0-1-1,0 0 1,0 1-1,0-1 1,0 1-1,0-1 0,0 1 1,0-1-1,0 0 1,0 1-1,-1-1 1,1 1-1,0-1 1,0 0-1,-1 1 1,-14 29 533,7-13-392,9-16-126,-1-1-1,1 1 1,0 0-1,0-1 1,0 1 0,-1-1-1,1 0 1,0 1-1,0-1 1,0 0-1,0 1 1,0-1 0,0 0-1,0 0 1,0 0-1,0 0 1,0 0 0,0 0-1,0 0 1,-1 0-1,3-1 1,26-2 157,22-19-58,-44 18-120,0 0 1,0 1-1,0 0 0,1 0 1,0 0-1,-1 1 1,1 1-1,13-3 0,-21 7-329,0 0 1,0 0-1,0-1 0,-1 1 0,1 0 0,0 0 0,-1-1 1,0 1-1,0 0 0,-1 2 0,-3 0-4719</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1:53.554"/>
    </inkml:context>
    <inkml:brush xml:id="br0">
      <inkml:brushProperty name="width" value="0.025" units="cm"/>
      <inkml:brushProperty name="height" value="0.025" units="cm"/>
    </inkml:brush>
  </inkml:definitions>
  <inkml:trace contextRef="#ctx0" brushRef="#br0">196 0 9513,'0'0'17152,"-12"2"-16698,4-1-343,0 0 1,0 0-1,1 1 0,-1 0 1,0 1-1,1 0 0,0 0 1,-1 0-1,1 1 0,0 0 1,1 0-1,-1 1 0,-10 10 1,17-15-93,-51 58 973,49-56-979,0 0 0,0 1 1,0-1-1,1 1 0,-1 0 1,1 0-1,-1-1 1,1 1-1,0 0 0,0 0 1,1 0-1,-1 0 1,1 0-1,-1 0 0,1 0 1,0 1-1,0-1 0,0 0 1,1 0-1,-1 0 1,1 0-1,0 3 0,0-5-75,1 1 0,-1-1 0,0 0 0,0 0 0,1 0 0,-1 0 0,1 0 0,-1 0 0,1 0 0,-1 0 0,1-1 0,0 1 1,-1 0-1,1-1 0,0 0 0,0 1 0,-1-1 0,1 0 0,2 0 0,43 1-3158,-33-2 1289,53 0-8452,-36-6 1644</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1:53.928"/>
    </inkml:context>
    <inkml:brush xml:id="br0">
      <inkml:brushProperty name="width" value="0.025" units="cm"/>
      <inkml:brushProperty name="height" value="0.025" units="cm"/>
    </inkml:brush>
  </inkml:definitions>
  <inkml:trace contextRef="#ctx0" brushRef="#br0">91 49 14125,'0'0'10538,"-8"-2"-9748,6 1-761,-1 0-1,1 0 1,0 1-1,-1-1 0,1 1 1,-1 0-1,1 0 1,0 0-1,-1 0 0,1 0 1,0 0-1,-1 0 0,1 1 1,-1 0-1,1-1 1,0 1-1,0 0 0,-4 1 1,4 1 38,-1 0 1,0-1 0,1 1-1,-1 0 1,1 0-1,0 0 1,0 0 0,0 1-1,1-1 1,-1 0-1,1 1 1,-1 0 0,1-1-1,-1 7 1,2-9-49,-1 1 1,0 0-1,1-1 1,-1 1-1,1 0 1,0-1-1,-1 1 1,1 0-1,0-1 1,0 1-1,0 0 1,0-1-1,0 1 1,1 0-1,-1-1 0,0 1 1,1 0-1,-1-1 1,1 1-1,0-1 1,-1 1-1,1-1 1,0 1-1,0-1 1,0 1-1,0-1 1,0 0-1,0 1 1,1-1-1,-1 0 1,3 2-1,-1-2 3,1 0 0,0-1-1,-1 1 1,1-1 0,0 1 0,-1-1 0,1 0-1,0-1 1,-1 1 0,1-1 0,0 1 0,-1-1 0,1 0-1,5-3 1,6-3 71,0 0 1,-1-2-1,0 1 0,-1-2 0,1 0 0,-2 0 1,0-1-1,0-1 0,-1 0 0,0 0 0,-1-1 1,9-15-1,-39 59 245,-19 36 791,37-62-1073,0 0 0,0 0-1,0 0 1,1 0 0,0 1-1,0-1 1,0 0 0,1 0-1,0 1 1,0-1 0,1 10-1,0-13-226,0 0 0,0 0-1,0 0 1,0 0-1,0-1 1,1 1 0,-1 0-1,0-1 1,1 1-1,0-1 1,-1 1 0,1-1-1,0 0 1,0 0 0,-1 0-1,1 0 1,0 0-1,0 0 1,0 0 0,0-1-1,1 1 1,-1-1 0,0 1-1,0-1 1,0 0-1,0 0 1,0 0 0,3 0-1,23 1-5983</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1:55.164"/>
    </inkml:context>
    <inkml:brush xml:id="br0">
      <inkml:brushProperty name="width" value="0.025" units="cm"/>
      <inkml:brushProperty name="height" value="0.025" units="cm"/>
    </inkml:brush>
  </inkml:definitions>
  <inkml:trace contextRef="#ctx0" brushRef="#br0">92 60 15118,'0'-3'275,"1"1"-1,0-1 0,0 1 1,0-1-1,0 1 0,0 0 1,0-1-1,1 1 0,-1 0 0,1 0 1,-1 0-1,1 0 0,0 0 1,0 0-1,0 1 0,0-1 1,0 1-1,0-1 0,0 1 1,1 0-1,-1-1 0,0 1 1,4 0-1,-1-2-13,0 1 0,0 0 0,0 1 0,0-1 0,0 1 0,1 0 0,-1 1 0,1-1 0,-1 1 0,8 0 0,-13 1-256,1-1 0,0 1 0,0-1 0,-1 1 0,1-1 0,0 1 0,-1-1 1,1 1-1,-1-1 0,1 1 0,-1 0 0,1 0 0,-1-1 0,1 1 0,-1 0 1,1 0-1,-1-1 0,0 1 0,0 0 0,1 0 0,-1 0 0,0 0 0,0-1 1,0 1-1,0 0 0,0 0 0,0 0 0,0 0 0,0 0 0,0-1 0,0 1 1,-1 0-1,1 0 0,0 0 0,-1 0 0,1-1 0,0 1 0,-1 0 0,1 0 1,-1-1-1,0 2 0,-21 34 292,3-17 93,-41 32 0,42-38-81,0 2 1,1 0-1,-24 29 1,40-43-300,0 0 0,0 0-1,0-1 1,1 1 0,-1 0 0,0 1 0,1-1 0,-1 0-1,1 0 1,-1 0 0,1 0 0,0 0 0,-1 0 0,1 1-1,0-1 1,0 0 0,0 0 0,0 0 0,0 1 0,0 1-1,1-2-3,-1 0-1,1-1 1,0 1-1,-1 0 1,1 0-1,0-1 1,-1 1-1,1 0 1,0-1-1,0 1 0,-1-1 1,1 1-1,0-1 1,0 1-1,0-1 1,0 0-1,0 1 1,0-1-1,2 1 1,7 0 3,0 0 0,1 0 1,19-3-1,-14 2-20,65-5-1991,-27 0-6350,-46 4 6027,15-1-12313</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1:55.742"/>
    </inkml:context>
    <inkml:brush xml:id="br0">
      <inkml:brushProperty name="width" value="0.025" units="cm"/>
      <inkml:brushProperty name="height" value="0.025" units="cm"/>
    </inkml:brush>
  </inkml:definitions>
  <inkml:trace contextRef="#ctx0" brushRef="#br0">0 49 17328,'0'0'3027,"9"-7"-1217,-4 2-1588,1 1 1,0 0-1,1 0 0,-1 0 0,1 1 1,-1 0-1,1 0 0,0 1 1,0 0-1,0 0 0,0 1 1,1-1-1,8 1 0,-7 1-58,-1-1-105,0 1 1,1 0-1,-1 0 0,0 1 0,10 2 0,-16-2-54,-1-1 0,0 0-1,0 1 1,1-1 0,-1 1-1,0-1 1,0 1 0,0 0-1,0-1 1,0 1 0,0 0-1,0 0 1,0 0 0,0 0-1,0 0 1,0 0 0,0 0-1,0 0 1,-1 0 0,1 0-1,0 0 1,-1 1 0,1-1-1,-1 0 1,0 0-1,1 1 1,-1-1 0,0 0-1,0 1 1,0-1 0,0 0-1,0 1 1,0-1 0,0 0-1,0 1 1,0-1 0,-1 0-1,1 0 1,0 1 0,-2 1-1,-2 3 303,0-1 0,0 0 0,-1 1-1,1-1 1,-1-1 0,-1 1 0,1-1 0,-1 0-1,1 0 1,-1-1 0,0 1 0,0-1 0,-1-1-1,1 1 1,-1-1 0,-11 3 0,16-5-110,36 0-239,-25 0-57,1 0 0,0 1 1,-1 1-1,1 0 1,-1 0-1,1 1 0,-1 0 1,14 6-1,-21-7 78,0-1 0,0 0 0,1 0-1,-1 1 1,0-1 0,0 1 0,-1-1 0,1 1-1,0 0 1,0 0 0,-1 0 0,1 0 0,-1 0 0,0 0-1,0 0 1,1 0 0,-1 1 0,-1-1 0,1 0-1,0 1 1,-1-1 0,1 0 0,-1 1 0,1-1-1,-1 1 1,0-1 0,0 1 0,0-1 0,-1 1 0,1-1-1,-1 1 1,1-1 0,-1 1 0,0-1 0,0 0-1,0 0 1,0 1 0,0-1 0,-3 3 0,0 1 134,0 0 1,0-1 0,-1 0 0,0 0-1,0 0 1,0-1 0,-1 0 0,0 0-1,1 0 1,-2 0 0,1-1-1,0 0 1,-12 4 0,9-4 27,1-1 0,-1 1 0,0-1 0,1-1 0,-1 0 0,0 0 1,0 0-1,0-1 0,0-1 0,-13-1 0,20 1-197,1 1-1,-1-1 1,0 0-1,1 1 1,-1-1-1,1 0 1,-1 0-1,1 0 1,0 0-1,-1 0 1,1 0-1,0 0 1,0 0-1,0-1 1,0 1-1,0-1 1,0 1-1,0 0 1,0-1-1,0 1 1,1-1-1,-1 0 1,0-2-1,9 2-5325,12 2 2108,-18 0 2209,21 0-4402,3-3-2556</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1:56.085"/>
    </inkml:context>
    <inkml:brush xml:id="br0">
      <inkml:brushProperty name="width" value="0.025" units="cm"/>
      <inkml:brushProperty name="height" value="0.025" units="cm"/>
    </inkml:brush>
  </inkml:definitions>
  <inkml:trace contextRef="#ctx0" brushRef="#br0">228 1 18930,'0'0'6118,"-65"52"-4517,34-22-704,-3 1-352,3 1-193,4-4-32,7-2-192,6-8 0,9-5-128,5-7-320,3-6-4292,1-10 256,4-9-4293</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58.571"/>
    </inkml:context>
    <inkml:brush xml:id="br0">
      <inkml:brushProperty name="width" value="0.025" units="cm"/>
      <inkml:brushProperty name="height" value="0.025" units="cm"/>
    </inkml:brush>
  </inkml:definitions>
  <inkml:trace contextRef="#ctx0" brushRef="#br0">15 0 3331,'0'0'18610,"-14"53"-17938,25-29-447,5 2-193,7 1-1025,-2-1-1506,6-6-1889,-4-6-3331</inkml:trace>
  <inkml:trace contextRef="#ctx0" brushRef="#br0" timeOffset="1">158 201 5349,'21'4'9612,"-23"7"-1231,-4 6-4190,9 6-4306,-1-22 144,-1 0-1,0 0 1,0 1 0,0-2 0,0 1 0,1 0-1,-1 0 1,0 0 0,1 0 0,-1-1-1,1 1 1,-1-1 0,1 1 0,-1-1-1,1 0 1,-1 1 0,1-1 0,0 0-1,-1 0 1,1 0 0,1-1 0,39-1 265,-38 2-244,7-2 84,0 0 0,-1-1 1,0 0-1,0-1 0,18-8 1,25-10-2576,-16 17-6046,-30 5 3218</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1:56.442"/>
    </inkml:context>
    <inkml:brush xml:id="br0">
      <inkml:brushProperty name="width" value="0.025" units="cm"/>
      <inkml:brushProperty name="height" value="0.025" units="cm"/>
    </inkml:brush>
  </inkml:definitions>
  <inkml:trace contextRef="#ctx0" brushRef="#br0">161 8 18706,'-8'-2'1382,"0"1"-854,1-1 0,-1 1-1,0 0 1,0 1-1,0 0 1,0 0 0,-12 2-1,16-1-452,0 0 0,0 0 1,0 1-1,1-1 0,-1 1 0,0 0 0,1 0 0,-1 0 0,1 0 0,0 1 0,0-1 0,0 1 0,0 0 1,0 0-1,0 0 0,1 0 0,0 1 0,-1-1 0,-1 6 0,2-7-72,1 0 0,0 0 0,0 1 0,-1-1 0,1 0 0,1 1 0,-1-1 0,0 1 0,1 0 0,-1-1 0,1 1 0,0-1-1,0 1 1,0 0 0,0-1 0,0 1 0,1-1 0,-1 1 0,1-1 0,-1 1 0,1-1 0,0 1 0,2 2 0,-1-2 61,0-1-1,0 0 1,0 0 0,1-1 0,-1 1-1,1 0 1,-1-1 0,1 1-1,0-1 1,0 0 0,-1 0 0,1 0-1,0 0 1,0-1 0,0 1-1,0-1 1,0 0 0,0 0 0,4 0-1,0 0 41,-1 0 0,0 0 0,1-1-1,-1 0 1,1 0 0,-1-1 0,0 0 0,0 0-1,12-5 1,-16 5-74,1 1 0,-1-1 0,0 1 0,0-1 1,0 0-1,0 0 0,0 0 0,0 0 0,0 0 0,-1 0 0,1 0 0,-1-1 0,1 1 0,-1-1 1,0 1-1,0-1 0,0 1 0,0-1 0,-1 0 0,1 1 0,-1-1 0,0 0 0,1 1 1,-1-1-1,-1-5 0,1 6-29,0 1 1,0 0 0,-1 0 0,1 0-1,0-1 1,-1 1 0,1 0 0,-1 0-1,1 0 1,-1 0 0,0 0 0,1 0-1,-1 0 1,0 0 0,0 0 0,0 0-1,0 0 1,0 1 0,0-1-1,0 0 1,0 0 0,0 1 0,0-1-1,-1 0 1,-2 0-12,1 0-1,-1 0 1,1 0-1,-1 1 1,0-1 0,1 1-1,-1 0 1,-5 1-1,3-1-91,0 1 0,0 0 0,0 0 0,0 0-1,0 1 1,0 0 0,1 0 0,-1 1 0,1 0-1,-6 3 1,7-1-181,0-1 0,0 1 0,1 0 0,-1 0 1,1 0-1,0 0 0,1 1 0,0-1 0,0 1 0,0-1 0,0 1 0,-1 11 0,2-12-543,1-1 0,0 1 0,-1-1 0,2 1 0,-1-1 0,0 1 0,1-1 0,0 1 0,0-1 0,3 8 0,13 11-9568</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1:56.785"/>
    </inkml:context>
    <inkml:brush xml:id="br0">
      <inkml:brushProperty name="width" value="0.025" units="cm"/>
      <inkml:brushProperty name="height" value="0.025" units="cm"/>
    </inkml:brush>
  </inkml:definitions>
  <inkml:trace contextRef="#ctx0" brushRef="#br0">137 0 18257,'0'0'3758,"-12"4"-1270,1 0-1766,0 1-1,0 0 0,0 0 1,0 1-1,-18 15 0,26-19-667,0 0 0,0 1 0,0-1 0,0 1-1,0 0 1,1 0 0,0 0 0,-1 0 0,1 1 0,0-1-1,0 0 1,1 1 0,-1 0 0,1-1 0,-1 1 0,1 0-1,1 0 1,-1-1 0,0 1 0,1 0 0,0 0 0,0 0-1,0 0 1,0 0 0,1 0 0,1 7 0,-1-9-64,0-1 0,1 1 1,-1 0-1,1 0 0,-1-1 1,1 1-1,0 0 0,0-1 1,0 0-1,0 1 1,0-1-1,0 0 0,0 0 1,0 0-1,0 0 0,0-1 1,1 1-1,-1 0 0,0-1 1,0 0-1,1 1 0,-1-1 1,0 0-1,1 0 1,3-1-1,0 1 30,0 0-1,0-1 1,0 0 0,0 0 0,0 0-1,-1 0 1,1-1 0,0 0 0,5-3-1,-8 3 18,0 0 0,0 0 1,-1 0-1,1 0 0,-1-1 0,1 1 0,-1-1 0,0 0 0,0 1 0,0-1 0,0 0 0,-1 0 1,1 0-1,-1 0 0,0-1 0,1 1 0,-2 0 0,1 0 0,0-1 0,0-4 0,-1 6-16,0 0 0,-1 0 0,1 0-1,-1 0 1,1 0 0,-1 0 0,0 0-1,1 0 1,-1 0 0,0 1 0,0-1-1,-1 0 1,1 1 0,0-1 0,0 0-1,-1 1 1,1 0 0,-1-1 0,1 1-1,-1 0 1,0 0 0,1 0 0,-1 0-1,0 0 1,0 0 0,0 0 0,0 0-1,0 1 1,0-1 0,0 1 0,0 0-1,0 0 1,0-1 0,-2 1 0,3 0-46,-33-1-22,32 1-208,1 0-1,-1 0 0,1 0 1,0 1-1,-1-1 0,1 0 1,0 1-1,-1-1 0,1 1 1,0-1-1,-1 1 1,1-1-1,0 1 0,0 0 1,0 0-1,0 0 0,0 0 1,0-1-1,0 2 0,-2 1 1,0 6-6728</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10.374"/>
    </inkml:context>
    <inkml:brush xml:id="br0">
      <inkml:brushProperty name="width" value="0.025" units="cm"/>
      <inkml:brushProperty name="height" value="0.025" units="cm"/>
    </inkml:brush>
  </inkml:definitions>
  <inkml:trace contextRef="#ctx0" brushRef="#br0">0 0 12556,'0'0'9513,"2"56"-9385,-1-29 64,5 0-96,0 3-96,3-3-1025,-3-2-1505,-3 0-481,-3-2 481,0-2 352,-10-4-2146</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10.716"/>
    </inkml:context>
    <inkml:brush xml:id="br0">
      <inkml:brushProperty name="width" value="0.025" units="cm"/>
      <inkml:brushProperty name="height" value="0.025" units="cm"/>
    </inkml:brush>
  </inkml:definitions>
  <inkml:trace contextRef="#ctx0" brushRef="#br0">0 64 12236,'0'0'11498,"51"-7"-9640,-12-3-577,3 3-800,3-1-257,-4 2-160,-5 2-64,-9 1-1633,-9 3-674,-12-1-223,-6-2-1153,-6-2-2179,-16-4-5701</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11.044"/>
    </inkml:context>
    <inkml:brush xml:id="br0">
      <inkml:brushProperty name="width" value="0.025" units="cm"/>
      <inkml:brushProperty name="height" value="0.025" units="cm"/>
    </inkml:brush>
  </inkml:definitions>
  <inkml:trace contextRef="#ctx0" brushRef="#br0">0 71 18033,'0'0'6951,"51"-22"-5350,-9 12-288,9 1-960,2-1-257,1 2-513,-2 2-1761,-10 3-1601,-12 1-2948,-10 2-5989</inkml:trace>
  <inkml:trace contextRef="#ctx0" brushRef="#br0" timeOffset="1">390 98 865,'0'0'12529,"1"8"-8296,-1-5-4038,0 0-1,0 0 0,0 0 1,1 0-1,0 0 1,-1 0-1,1-1 0,0 1 1,0 0-1,0-1 0,1 1 1,-1 0-1,1-1 1,-1 0-1,1 1 0,0-1 1,0 0-1,0 0 0,0 0 1,0 0-1,0 0 1,1 0-1,-1-1 0,1 1 1,-1-1-1,1 1 0,0-1 1,-1 0-1,1 0 0,0-1 1,0 1-1,0 0 1,0-1-1,-1 0 0,1 1 1,0-1-1,0-1 0,4 1 1,5 0-142,0-1 1,0 0-1,0-1 0,0-1 1,-1 1-1,1-2 1,-1 0-1,1 0 0,-1-1 1,-1 0-1,17-11 0,-27 16-35,0 0 0,1 0 0,-1 0 0,0-1 0,0 1 0,0 0 0,0 0 0,1 0 0,-1 0 0,0 0 0,0 0 0,0 0 0,1 0 0,-1 0 0,0 0 0,0 0 0,0 0 0,1 0 0,-1 0 0,0 0 0,0 0 0,0 0 0,1 0 0,-1 0 0,0 0 0,0 0 0,0 0 0,1 0 0,-1 0 0,0 0 0,0 0 0,0 0 0,0 1 0,1-1 0,-1 0 0,0 0 0,0 0 0,0 0 0,0 0 0,0 1 0,1-1 0,-1 0 0,0 0 0,0 0 0,0 0 0,0 1 0,0-1 0,0 0 0,0 0 0,0 0 0,0 1 0,0-1 0,-1 19 814,-12 29 397,10-40-992,1 0-131,-1 0 0,1 0 0,1 0 0,0 0 0,0 1 0,0 13 0,2-20-114,-1-1 1,0 0-1,0 1 0,1-1 1,-1 0-1,1 1 0,-1-1 0,1 0 1,-1 1-1,1-1 0,0 0 0,0 0 1,-1 0-1,1 0 0,0 0 0,0 0 1,0 0-1,2 1 0,-1-1-58,0 0 0,0 0-1,0-1 1,0 1 0,0-1 0,1 1-1,-1-1 1,0 0 0,0 0 0,0 0-1,0 0 1,0 0 0,1-1 0,-1 1-1,4-2 1,-2 1-564,0-1 0,1 0 0,-1-1 0,0 1 0,0-1 1,-1 0-1,1 0 0,-1 0 0,1 0 0,-1-1 0,0 1 0,0-1 0,0 0 0,-1 0 0,3-5 0,11-18-6491</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11.853"/>
    </inkml:context>
    <inkml:brush xml:id="br0">
      <inkml:brushProperty name="width" value="0.025" units="cm"/>
      <inkml:brushProperty name="height" value="0.025" units="cm"/>
    </inkml:brush>
  </inkml:definitions>
  <inkml:trace contextRef="#ctx0" brushRef="#br0">1 75 10634,'0'0'13245,"0"8"-12477,2 6-343,1 1 0,0-1 0,1 1-1,1-1 1,0 0 0,13 24 0,-17-37-390,-1 0 0,1-1 1,0 1-1,-1 0 0,1 0 1,0 0-1,-1-1 0,1 1 0,0 0 1,0 0-1,0-1 0,0 1 1,0-1-1,0 1 0,-1-1 0,1 0 1,0 1-1,0-1 0,1 0 1,-1 1-1,0-1 0,0 0 0,0 0 1,0 0-1,0 0 0,0 0 1,0 0-1,0 0 0,0 0 0,0-1 1,0 1-1,0 0 0,0-1 1,0 1-1,0-1 0,0 1 0,0-1 1,0 1-1,0-1 0,0 0 1,-1 1-1,2-2 0,32-33 327,-27 26-247,-1 0 0,-1-1 1,0 0-1,6-13 0,-10 19-23,1 0 0,-1 0 1,0 0-1,0 0 0,0 0 0,0-1 0,-1 1 1,0 0-1,0 0 0,0-1 0,0 1 0,-1 0 1,1 0-1,-3-6 0,3 9-86,0 1 1,0-1-1,0 1 1,0 0-1,0-1 0,-1 1 1,1-1-1,0 1 1,0 0-1,0-1 0,-1 1 1,1 0-1,0-1 1,0 1-1,-1 0 0,1-1 1,0 1-1,0 0 1,-1 0-1,1-1 0,0 1 1,-1 0-1,1 0 1,-1 0-1,1-1 0,0 1 1,-1 0-1,1 0 1,-1 0-1,1 0 0,0 0 1,-1 0-1,1 0 0,-1 0 1,1 0-1,0 0 1,-1 0-1,1 0 0,-1 0 1,1 0-1,0 0 1,-1 0-1,1 1 0,-1-1 1,1 0-1,0 0 1,-1 0-1,1 1 0,0-1 1,-1 0-1,1 0 1,0 1-1,-1-1 0,1 0 1,0 1-1,0-1 1,-1 0-1,1 1 0,0-1 1,0 1-1,-11 23 197,10-22-198,1 0 0,0-1 0,0 1 0,0 0 1,0 0-1,0-1 0,1 1 0,-1 0 0,1 0 1,-1-1-1,1 1 0,-1 0 0,1-1 0,0 1 1,0-1-1,0 1 0,0-1 0,0 1 0,0-1 0,0 0 1,0 0-1,0 1 0,1-1 0,2 1 0,-1 0 18,1 0-1,0 0 0,-1-1 0,1 0 0,0 0 0,0 0 1,0 0-1,0 0 0,0-1 0,7 0 0,-2 0 13,0 0-1,0-1 0,0-1 0,0 1 0,0-1 0,0-1 1,-1 0-1,1 0 0,14-8 0,-19 9-35,0-1 0,-1 1 0,0-1 0,1 0 1,-1 0-1,0 0 0,0 0 0,-1-1 0,1 1 0,-1-1 0,1 0 0,-1 1 0,0-1 1,-1 0-1,1 0 0,-1 0 0,2-5 0,-7 8-35,0 1 0,1-1 0,-1 1 0,0 0 0,0 1 1,1-1-1,-1 1 0,0-1 0,1 1 0,-5 2 0,2-1 52,0 1 0,0 0 0,0 1 0,0-1 1,0 1-1,1 0 0,-1 1 0,1-1 0,1 1 0,-1 0 0,0 1 0,-6 9 0,10-13-11,0 0 0,0 0 0,0 0 0,0 0 0,0 1 0,0-1 0,1 0 0,-1 0 0,1 0 0,0 1 0,-1-1-1,1 0 1,0 1 0,0-1 0,0 0 0,1 1 0,-1-1 0,1 0 0,-1 0 0,1 1 0,0-1 0,-1 0 0,1 0-1,0 0 1,1 0 0,-1 0 0,0 0 0,1 0 0,-1 0 0,1 0 0,-1-1 0,1 1 0,0-1 0,0 1 0,-1-1-1,1 0 1,0 0 0,0 1 0,0-1 0,3 0 0,0 2-213,0-1 0,0 1 0,1-2-1,-1 1 1,0 0 0,1-1 0,0 0 0,-1 0 0,1-1 0,8 0-1,-7-1-507,1 0-1,-1 0 1,0-1-1,1 0 1,-1 0-1,0-1 1,0 0-1,0 0 1,-1-1-1,1 0 1,9-7-1,-5 2-653,0-1-1,-1 0 1,0 0-1,-1-1 1,14-19-1,8-30-252,-31 60 1862,1 0 1,-1-1-1,0 1 1,1 0-1,-1-1 1,0 1-1,0 0 1,1-1-1,-1 1 1,0-1-1,0 1 1,0-1-1,0 1 1,1-1-1,-1 1 1,0 0-1,0-1 1,0 1-1,0-1 1,0 1-1,0-1 1,0 1-1,0-1 1,0 1-1,-1-1 1,1 1-1,0-1 1,0 1-1,0-1 1,0 1-1,-1 0 1,1-1-1,0 1 1,-1-1-1,1 1 1,0 0-1,-1-1 1,-16 9 2821,-20 24-986,35-31-2024,1 0 0,-1 0 0,1 0-1,0 1 1,0-1 0,-1 1 0,1-1-1,0 1 1,0-1 0,0 1 0,0-1 0,0 1-1,1 0 1,-1 0 0,1-1 0,-1 1 0,1 0-1,-1 0 1,1 0 0,0 0 0,0-1-1,0 1 1,0 0 0,0 0 0,0 0 0,1 2-1,1-2-133,-1-1 1,1 1-1,-1-1 0,1 1 0,0-1 0,0 1 0,0-1 0,0 0 0,0 0 0,0 0 0,0 0 0,0 0 0,0-1 0,0 1 0,1 0 0,-1-1 0,0 0 0,0 0 0,1 1 0,-1-1 0,3-1 0,33 2-1768,-25-2 1300,0 1 0,0 1 0,0 0 0,0 0 0,16 5 1,-28-6 625,0 1 1,0-1-1,-1 0 1,1 0-1,0 0 1,0 1-1,0-1 1,-1 0-1,1 1 1,0-1-1,0 1 1,-1-1-1,1 1 1,0-1-1,-1 1 1,1 0-1,0-1 1,-1 1-1,1 0 1,-1-1-1,1 1 1,-1 0-1,0 0 1,1-1-1,-1 1 1,0 0-1,1 0 1,-1 0-1,0 0 1,0-1-1,0 1 1,0 2-1,0-1 150,-1 0-1,0 0 1,0 0 0,0 0-1,0 0 1,0 0-1,-1 0 1,1 0-1,-1 0 1,1 0-1,-1-1 1,-2 3-1,-6 4 826,-1 1 0,0-2-1,-14 9 1,19-13-920,-1 1 1,0-1 0,0 0 0,0 0 0,0-1-1,0 0 1,0 0 0,-1-1 0,-8 1 0,15-2-307,1 0 1,0 0 0,0 0 0,-1 0-1,1-1 1,0 1 0,0 0 0,-1 0-1,1 0 1,0-1 0,0 1-1,0 0 1,-1 0 0,1-1 0,0 1-1,0 0 1,0-1 0,0 1 0,0 0-1,0 0 1,-1-1 0,1 1 0,0 0-1,0-1 1,0 1 0,0 0 0,0-1-1,0 1 1,0 0 0,0-1 0,1 1-1,-1 0 1,0 0 0,0-1 0,0 1-1,0-3-1474,0-13-6336</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12.601"/>
    </inkml:context>
    <inkml:brush xml:id="br0">
      <inkml:brushProperty name="width" value="0.025" units="cm"/>
      <inkml:brushProperty name="height" value="0.025" units="cm"/>
    </inkml:brush>
  </inkml:definitions>
  <inkml:trace contextRef="#ctx0" brushRef="#br0">11 0 18930,'0'4'2904,"-5"95"2324,1-63-4132,2-1-1,5 60 1,-3-93-1059,0 1 0,1-1-1,-1 0 1,1 1 0,-1-1 0,1 1 0,0-1 0,0 0 0,0 1 0,0-1 0,1 0 0,-1 0-1,1 0 1,2 3 0,-3-4 2,0 0 0,0-1-1,0 1 1,0 0 0,0-1-1,0 1 1,1-1-1,-1 1 1,0-1 0,0 0-1,1 1 1,-1-1 0,0 0-1,0 0 1,1 0 0,-1 0-1,0 0 1,1 0 0,-1 0-1,2-1 1,0 0 16,1 0 1,-1-1-1,0 1 1,0-1-1,0 0 1,0 0-1,-1 0 0,1 0 1,0-1-1,-1 1 1,0 0-1,1-1 0,-1 0 1,0 0-1,0 0 1,0 0-1,-1 0 1,3-5-1,0-3-55,-1 0 0,-1 0 0,1 0 0,-2 0 0,0 0 0,0 0 0,-1-18 0,-4 18 0,-2 14 0,-4 16 0,9-12 0,-1 0 0,2 0 0,-1 0 0,1 1 0,0-1 0,1 0 0,1 8 0,-1-13 0,-1 0 0,1 0 0,0 0 0,0 0 0,0 0 0,0 0 0,0 0 0,1 0 0,-1-1 0,0 1 0,1 0 0,-1-1 0,1 1 0,0-1 0,-1 0 0,1 1 0,0-1 0,0 0 0,0 0 0,0 0 0,0-1 0,0 1 0,0 0 0,0-1 0,0 1 0,0-1 0,4 1 0,1 0 0,-1-1 0,1 1 0,0-1 0,0-1 0,0 1 0,0-1 0,-1 0 0,1-1 0,0 1 0,-1-1 0,1-1 0,9-4 0,-2-2 0,0 0 0,-1-1 0,-1 0 0,13-13 0,-25 23 0,0 0 0,0 0 0,1 0 0,-1-1 0,0 1 0,0 0 0,0 0 0,0 0 0,0 0 0,0 0 0,1 0 0,-1 0 0,0 0 0,0 0 0,0 0 0,0 0 0,0 0 0,0 0 0,1 0 0,-1 0 0,0 0 0,0 0 0,0 0 0,0 0 0,0 0 0,0 0 0,1 0 0,-1 0 0,0 0 0,0 0 0,0 1 0,0-1 0,0 0 0,0 0 0,0 0 0,1 0 0,-1 0 0,0 0 0,0 0 0,0 0 0,0 1 0,0-1 0,0 0 0,0 0 0,0 0 0,0 0 0,0 0 0,0 0 0,0 1 0,0-1 0,0 0 0,0 0 0,0 0 0,0 0 0,0 0 0,0 0 0,0 1 0,0-1 0,0 0 0,1 18 0,-3 30 0,1-34 0,1-14-93,-1 1 1,1 0-1,0 0 0,0 0 1,0 0-1,0 0 0,0 0 1,0-1-1,0 1 0,0 0 0,1 0 1,-1 0-1,0 0 0,0-1 1,1 1-1,-1 0 0,1 0 1,-1 0-1,0-1 0,1 1 1,0 0-1,0 0 0,12-8-4963,11-29-5800,-14 10 2731</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13.146"/>
    </inkml:context>
    <inkml:brush xml:id="br0">
      <inkml:brushProperty name="width" value="0.025" units="cm"/>
      <inkml:brushProperty name="height" value="0.025" units="cm"/>
    </inkml:brush>
  </inkml:definitions>
  <inkml:trace contextRef="#ctx0" brushRef="#br0">0 1 11819,'0'0'11179,"2"10"-10475,-2-8-696,1 2-21,-1-1 0,1 1-1,-1 0 1,1-1 0,0 1-1,0-1 1,1 1 0,-1-1-1,1 0 1,0 0 0,0 0-1,0 0 1,0 0 0,0 0-1,0 0 1,1 0 0,0-1-1,-1 1 1,1-1 0,0 0-1,0 0 1,0 0-1,1 0 1,4 1 0,17 5-3199,1-2 0,50 7 0,-63-11 3618,-12-2-130,0 0-1,-1 0 1,1 0 0,-1 0 0,1 1 0,0-1-1,-1 0 1,1 0 0,-1 1 0,1-1 0,-1 0-1,1 1 1,-1-1 0,1 1 0,-1-1 0,0 1-1,1-1 1,-1 1 0,1-1 0,-1 1 0,0-1-1,0 1 1,1-1 0,-1 1 0,0-1 0,0 1-1,0 0 1,1-1 0,-1 2 0,0 24 3453,-1-24-3621,1 0 0,-1 0-1,1 0 1,0 0 0,0 0 0,0 0 0,0 0 0,0 0 0,0 0 0,0 0-1,1 0 1,-1-1 0,1 1 0,-1 0 0,1 0 0,0 0 0,0 0 0,0-1-1,0 1 1,0 0 0,1 1 0,2-1-49,0-1 0,1 1 0,-1-1 0,0 0 0,0 0 0,1 0-1,-1-1 1,1 0 0,-1 1 0,0-1 0,1-1 0,-1 1 0,1-1 0,6-2 0,66-22 114,-52 15-317,-10 4-76,-7 3-86,-1 0-1,1 0 0,0 1 0,0 0 0,15-1 0,-22 6 375,0 1-1,0-1 0,0 1 1,-1-1-1,1 1 1,-1-1-1,0 1 0,0-1 1,0 1-1,-1 0 1,1-1-1,-2 4 0,2-3 7,0-3-61,-1 0-1,1 1 1,0-1-1,0 0 1,0 0-1,0 1 0,0-1 1,0 0-1,0 0 1,0 1-1,0-1 1,1 0-1,-1 0 0,0 1 1,1-1-1,-1 0 1,1 0-1,0 0 1,-1 0-1,1 0 0,0 0 1,0 0-1,-1 0 1,1 0-1,0 0 1,2 1-1,1-1 4,-1 0 1,1 0-1,-1 0 1,1 0-1,-1-1 0,1 0 1,0 0-1,4 0 1,-5 0 1,10-2-21,0 1 1,-1-2-1,1 0 0,0-1 0,-1 0 0,0-1 0,0 0 1,0-1-1,-1 0 0,0-1 0,0 0 0,0-1 0,-1 0 0,14-14 1,-23 21 4,0 1 0,-1-1 1,1 1-1,0-1 1,-1 1-1,1-1 0,-1 1 1,1-1-1,-1 1 0,1-1 1,-1 0-1,1 1 1,-1-1-1,0 0 0,1 0 1,-1 1-1,0-1 1,1 0-1,-1 0 0,0 0 1,0 1-1,0-1 1,0 0-1,0 0 0,0 0 1,0-1-1,-19 1 236,-28 19 543,44-17-698,1 0 0,0 0 0,0 0 0,1 1 0,-1-1 1,0 1-1,0-1 0,1 1 0,-1 0 0,1 0 0,-1 0 0,1 0 0,0 0 0,0 0 0,0 0 0,0 0 0,-1 3 0,33-2 40,47 1-1670,-11 1-8090,-33-5-1152</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14.016"/>
    </inkml:context>
    <inkml:brush xml:id="br0">
      <inkml:brushProperty name="width" value="0.025" units="cm"/>
      <inkml:brushProperty name="height" value="0.025" units="cm"/>
    </inkml:brush>
  </inkml:definitions>
  <inkml:trace contextRef="#ctx0" brushRef="#br0">202 10 20019,'-6'-2'193,"1"0"0,-1 1 0,0-1 0,0 1 1,0 0-1,1 1 0,-1-1 0,0 1 0,0 0 0,0 1 0,0 0 0,0-1 1,0 2-1,0-1 0,1 1 0,-1 0 0,-6 3 0,6-2-197,-1 0 0,1 0-1,-1 0 1,1 1 0,0 0 0,1 1-1,-1-1 1,1 1 0,0 0 0,0 0-1,0 1 1,1-1 0,-7 11 0,10-14 27,0-1 1,0 1 0,1-1 0,-1 1-1,0-1 1,1 1 0,-1 0 0,1-1-1,0 1 1,-1 0 0,1-1 0,0 1-1,0 0 1,0-1 0,0 1 0,0 0-1,1 0 1,-1-1 0,0 1 0,1-1 0,0 1-1,-1 0 1,1-1 0,0 1 0,1 2-1,0-2-60,0 0-1,1-1 0,-1 1 0,0 0 1,1-1-1,-1 1 0,1-1 0,0 0 1,0 0-1,-1 0 0,1 0 1,0-1-1,5 2 0,8-1-1480,0 0 0,0 0 0,0-2 0,22-2 0,3-6-5256</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14.359"/>
    </inkml:context>
    <inkml:brush xml:id="br0">
      <inkml:brushProperty name="width" value="0.025" units="cm"/>
      <inkml:brushProperty name="height" value="0.025" units="cm"/>
    </inkml:brush>
  </inkml:definitions>
  <inkml:trace contextRef="#ctx0" brushRef="#br0">128 1 11659,'0'0'7634,"-11"6"-5579,2-1-1703,-50 29 1884,54-31-2043,1 0-1,-1 1 0,1-1 0,0 1 1,0 0-1,1 0 0,-1 0 0,1 0 1,0 1-1,0 0 0,-4 7 0,7-12-194,0 1 0,1-1 0,-1 0 0,0 1-1,0-1 1,0 1 0,1-1 0,-1 0 0,0 1-1,1-1 1,-1 1 0,0-1 0,1 0 0,-1 0-1,0 1 1,1-1 0,-1 0 0,1 0-1,-1 1 1,1-1 0,-1 0 0,0 0 0,1 0-1,-1 0 1,1 0 0,-1 1 0,1-1 0,-1 0-1,1 0 1,-1 0 0,1 0 0,-1-1 0,1 1-1,-1 0 1,0 0 0,1 0 0,-1 0-1,1 0 1,-1-1 0,1 1 0,-1 0 0,1 0-1,24-6 120,-12 0-344,-1 0 0,1 0 0,-2-2 0,1 1 0,18-18 0,12-7 142,-42 32 106,0 0-1,0 0 0,1 0 1,-1 1-1,0-1 0,0 0 1,1 0-1,-1 0 0,0 0 1,0 0-1,0 0 0,1 0 1,-1 0-1,0 1 0,0-1 1,0 0-1,0 0 0,1 0 1,-1 1-1,0-1 1,0 0-1,0 0 0,0 0 1,0 1-1,0-1 0,0 0 1,1 0-1,-1 0 0,0 1 1,0-1-1,0 0 0,0 0 1,0 1-1,0-1 0,0 0 1,0 0-1,0 1 0,0-1 1,0 0-1,0 0 1,-1 0-1,1 1 0,0-1 1,0 0-1,0 0 0,0 0 1,0 1-1,0-1 0,0 0 1,-1 0-1,1 1 0,-3 15 380,-2 0-290,2-9-70,1 0 0,0 0 0,0 0 0,0 0 0,1 0 1,0 1-1,1 7 0,0-14-198,0 1 0,0-1 0,1 1 0,-1-1 0,1 1 0,-1-1 0,1 0 1,-1 1-1,1-1 0,0 0 0,0 1 0,0-1 0,0 0 0,0 0 0,0 0 0,1 2 0,0-2-356,0 1-1,1-1 1,-1 0-1,0 0 1,1 0-1,-1 0 1,1 0-1,-1 0 1,1-1-1,0 1 1,-1-1-1,4 0 1,28 1-7723</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2:58.965"/>
    </inkml:context>
    <inkml:brush xml:id="br0">
      <inkml:brushProperty name="width" value="0.025" units="cm"/>
      <inkml:brushProperty name="height" value="0.025" units="cm"/>
    </inkml:brush>
  </inkml:definitions>
  <inkml:trace contextRef="#ctx0" brushRef="#br0">113 28 12588,'0'0'12284,"-10"-5"-10074,-30-14-1073,38 18-1106,0 0 0,1 1 0,-1-1 0,0 1 0,0 0 0,0 0 0,0 0 0,0 0 0,0 0 0,0 0 0,0 0 0,0 0 0,0 1 0,0-1 0,1 1 0,-1 0 0,0-1 0,0 1 0,0 0 0,1 0 0,-1 0 0,1 0 0,-1 0 0,1 1 0,-1-1 0,1 0 0,-1 1 0,1-1 0,0 1 0,0-1 0,-2 4 0,2-3-41,0-1-1,1 0 1,-1 0-1,0 1 1,1-1-1,-1 0 1,1 1-1,-1-1 1,1 0-1,0 1 1,0-1-1,0 1 0,-1-1 1,1 1-1,1-1 1,-1 1-1,0-1 1,0 0-1,0 1 1,1-1-1,-1 1 1,1-1-1,-1 0 1,1 1-1,-1-1 1,1 0-1,0 0 0,0 1 1,0-1-1,0 0 1,-1 0-1,1 0 1,1 0-1,-1 0 1,0 0-1,0 0 1,0-1-1,2 2 1,11 3-455,0-1 1,0-1-1,0 0 1,1-1 0,-1 0-1,24-1 1,-19-1 216,1 1 1,29 6-1,-48-7 295,-1 0-1,1 0 1,-1 0-1,1 0 0,-1 0 1,1 0-1,-1 0 0,0 0 1,1 0-1,-1 1 0,1-1 1,-1 0-1,1 0 0,-1 0 1,1 0-1,-1 1 0,1-1 1,-1 0-1,0 1 1,1-1-1,-1 0 0,1 1 1,-1-1-1,0 0 0,1 1 1,-1-1-1,0 1 0,0-1 1,1 0-1,-1 1 0,0-1 1,0 1-1,0-1 0,1 1 1,-1-1-1,0 1 0,0-1 1,0 1-1,0-1 1,0 1-1,0-1 0,0 1 1,0-1-1,0 1 0,0-1 1,-1 1-1,1-1 0,0 1 1,0-1-1,0 1 0,0-1 1,-1 0-1,1 1 0,0-1 1,-1 1-1,1-1 1,0 0-1,-1 1 0,1-1 1,0 0-1,-1 1 0,1-1 1,0 0-1,-1 1 0,0-1 1,-29 20 2163,30-19-2211,-93 46 2653,30-21-3910,57-25-2372</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14.716"/>
    </inkml:context>
    <inkml:brush xml:id="br0">
      <inkml:brushProperty name="width" value="0.025" units="cm"/>
      <inkml:brushProperty name="height" value="0.025" units="cm"/>
    </inkml:brush>
  </inkml:definitions>
  <inkml:trace contextRef="#ctx0" brushRef="#br0">31 55 15471,'0'0'5370,"6"-8"-3058,-2 3-1930,0 0 0,0 0 0,1 1 0,-1 0 0,1 0 0,1 0 0,10-6 0,-15 9-316,1 1 1,-1-1 0,1 0-1,-1 1 1,1-1 0,0 1-1,-1-1 1,1 1-1,0 0 1,-1 0 0,1-1-1,0 1 1,0 1-1,-1-1 1,1 0 0,0 0-1,-1 1 1,1-1-1,0 1 1,-1-1 0,1 1-1,-1-1 1,1 1-1,-1 0 1,1 0 0,-1 0-1,1 0 1,-1 0-1,0 0 1,0 1 0,1-1-1,-1 0 1,0 0-1,0 1 1,0-1 0,0 1-1,-1-1 1,1 1-1,0-1 1,-1 1 0,1 0-1,0 3 1,0-2-38,0 0-1,0 0 1,-1 0 0,1 0 0,-1 0-1,0 1 1,0-1 0,0 0 0,0 0-1,0 1 1,-1-1 0,1 0 0,-1 0-1,0 0 1,0 0 0,0 0 0,0 0-1,-1 0 1,1 0 0,-1 0 0,0-1-1,0 1 1,0-1 0,0 1 0,0-1-1,0 0 1,-6 4 0,-6 5 127,0-1 1,-1-1 0,0 0 0,-17 7-1,5-3 306,95-8-4850,-31-7-951,3-3-2796</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15.649"/>
    </inkml:context>
    <inkml:brush xml:id="br0">
      <inkml:brushProperty name="width" value="0.025" units="cm"/>
      <inkml:brushProperty name="height" value="0.025" units="cm"/>
    </inkml:brush>
  </inkml:definitions>
  <inkml:trace contextRef="#ctx0" brushRef="#br0">21 78 1345,'0'0'17526,"7"-9"-14947,-3 3-2198,0 1 0,0 0 0,0 0 1,1 1-1,0-1 0,0 1 0,0 0 0,0 0 1,1 1-1,0-1 0,-1 1 0,1 1 1,0-1-1,0 1 0,1 0 0,9-2 0,-9 3-44,36-1 875,-42 2-1206,0 0 0,-1 0-1,1 0 1,0 0 0,-1 0-1,1 0 1,-1 0 0,1 1 0,0-1-1,-1 0 1,1 0 0,-1 1-1,1-1 1,0 0 0,-1 1 0,1-1-1,-1 1 1,1-1 0,-1 0-1,0 1 1,1-1 0,-1 1-1,1-1 1,-1 1 0,0 0 0,1-1-1,-1 1 1,0-1 0,0 1-1,0 0 1,1-1 0,-1 1 0,0-1-1,0 1 1,0 0 0,0-1-1,0 1 1,0 0 0,0-1 0,0 1-1,0 0 1,0-1 0,-1 1-1,1 0 1,0-1 0,0 1-1,-1-1 1,1 1 0,0-1 0,-1 1-1,1 0 1,0-1 0,-1 1-1,1-1 1,-2 1 0,-6 10 42,0 0 0,-2-1 1,1 0-1,-1-1 0,-1 0 1,1-1-1,-20 12 0,14-9 256,1 0 0,0 1 0,-17 17-1,31-28-278,0 0-1,0 0 1,0 0-1,0 0 0,0 0 1,0 1-1,0-1 0,1 0 1,-1 0-1,0 1 1,1-1-1,-1 0 0,1 1 1,0-1-1,-1 1 0,1-1 1,0 0-1,0 3 1,0-3-15,0 0 1,1 0 0,-1 0 0,1-1-1,-1 1 1,1 0 0,-1-1 0,1 1-1,-1 0 1,1-1 0,0 1 0,-1-1 0,1 1-1,0-1 1,0 1 0,-1-1 0,1 0-1,0 1 1,0-1 0,0 0 0,-1 0-1,3 1 1,7 0-141,0 1 0,0-2 0,0 1-1,12-2 1,-8 0-495,57-4-6662,-36-4-150</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15.997"/>
    </inkml:context>
    <inkml:brush xml:id="br0">
      <inkml:brushProperty name="width" value="0.025" units="cm"/>
      <inkml:brushProperty name="height" value="0.025" units="cm"/>
    </inkml:brush>
  </inkml:definitions>
  <inkml:trace contextRef="#ctx0" brushRef="#br0">185 0 18417,'0'0'4773,"-60"28"-3140,36-6-351,-2 0-257,2 2-193,4-6-223,4 0-257,7-5-191,3-4-97,6-6-32,0-1-128,3-2-4805,4-13-1153,3-5-6310</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16.371"/>
    </inkml:context>
    <inkml:brush xml:id="br0">
      <inkml:brushProperty name="width" value="0.025" units="cm"/>
      <inkml:brushProperty name="height" value="0.025" units="cm"/>
    </inkml:brush>
  </inkml:definitions>
  <inkml:trace contextRef="#ctx0" brushRef="#br0">63 24 17296,'0'0'1976,"-8"-1"314,-4-2-1410,-30-2 3066,42 7-3849,0-1 0,0 1 0,0-1 1,0 1-1,0-1 0,0 0 1,1 1-1,-1-1 0,1 1 0,-1-1 1,1 0-1,0 1 0,-1-1 1,1 0-1,0 0 0,0 1 0,1 0 1,5 4 1,1-1 0,-1 0 1,1-1-1,0 0 0,0 0 1,0 0-1,1-1 0,-1-1 1,1 1-1,15 1 0,-20-3-76,0-1 0,0 0 0,0 0 0,1 0 0,-1 0 0,0-1-1,0 1 1,0-1 0,0 0 0,-1 0 0,8-3 0,-10 3 27,1-1 0,0 1 0,0 0 1,0-1-1,0 1 0,-1-1 0,1 0 0,-1 0 1,1 1-1,-1-1 0,0 0 0,0 0 0,0 0 1,0 0-1,0-1 0,0 1 0,0 0 0,-1 0 1,1 0-1,-1-1 0,1-3 0,-2 4-9,1 1 0,0-1 0,-1 1 0,1-1 0,0 1 0,-1-1 0,0 1 0,1 0 0,-1-1 0,0 1 0,0 0 0,0 0 0,0-1 0,0 1 0,0 0 0,0 0 0,0 0 0,0 0 0,0 0 0,-1 0 0,1 1 0,0-1 0,-1 0 0,1 1 0,0-1 0,-1 1 0,1-1 0,-1 1 0,1-1 0,-1 1 0,1 0 0,-1 0-1,1 0 1,-1 0 0,-1 0 0,-60 1 91,59 0-138,-1 0-1,1 0 1,-1 1 0,1-1 0,0 1-1,0 0 1,0 0 0,0 1-1,0-1 1,0 1 0,1 0-1,-1 0 1,1 0 0,-1 0-1,1 0 1,0 1 0,1 0-1,-1-1 1,1 1 0,-1 0-1,1 0 1,0 0 0,1 1-1,-1-1 1,1 0 0,-2 8-1,2-8-338,1 0-1,-1 0 0,1 0 0,0 0 0,0 0 0,1 0 0,-1 0 0,1-1 0,0 1 0,0 0 0,0 0 0,0 0 0,1-1 0,-1 1 0,1 0 0,0-1 0,0 0 0,1 1 0,-1-1 0,4 3 0,17 15-5233,5-6-1996</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16.714"/>
    </inkml:context>
    <inkml:brush xml:id="br0">
      <inkml:brushProperty name="width" value="0.025" units="cm"/>
      <inkml:brushProperty name="height" value="0.025" units="cm"/>
    </inkml:brush>
  </inkml:definitions>
  <inkml:trace contextRef="#ctx0" brushRef="#br0">80 0 17040,'0'0'5910,"-8"5"-3519,5-4-2140,-36 20 2213,37-20-2368,0 0 0,0 0 0,0 0 0,0 1 0,0-1 0,1 1 0,-1-1 0,0 1 0,1 0-1,-1-1 1,1 1 0,0 0 0,0 0 0,-1 0 0,1 0 0,0 0 0,1 0 0,-2 4 0,5-5-77,0-1-1,0 1 1,0-1 0,0 0-1,1 0 1,-1 0 0,0 0-1,0-1 1,3 0 0,18-14 41,-23 15-48,-1-1 1,1 0-1,0 1 0,0-1 1,0 0-1,-1 0 0,1 1 1,0-1-1,-1 0 0,1 0 1,0 0-1,-1 0 0,1 0 1,-1 0-1,0 0 0,1 0 1,-1 0-1,0 0 0,0 0 1,0 0-1,1 0 0,-1 0 0,0-1 1,-1 0-1,1 2-35,-1-1 0,0 1 0,1-1-1,-1 1 1,0-1 0,0 1 0,0 0 0,1 0 0,-1-1-1,0 1 1,0 0 0,0 0 0,0 0 0,0 0 0,1 0-1,-1 0 1,0 0 0,0 0 0,0 0 0,0 0 0,0 1-1,1-1 1,-1 0 0,0 1 0,0-1 0,0 1-1,-14 4-2346,6 0-3501,-1 1-3557</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4:32.696"/>
    </inkml:context>
    <inkml:brush xml:id="br0">
      <inkml:brushProperty name="width" value="0.025" units="cm"/>
      <inkml:brushProperty name="height" value="0.025" units="cm"/>
    </inkml:brush>
  </inkml:definitions>
  <inkml:trace contextRef="#ctx0" brushRef="#br0">1334 100 9289,'-53'-21'953,"-1"2"1,0 2-1,-68-11 1,85 22-764,0 2 0,-1 1 0,1 1 0,-1 2 0,-70 11 0,69-3-170,1 2 1,0 2-1,1 2 1,1 1-1,0 2 1,-34 22 0,12-3 0,2 3 1,-84 74-1,113-88 6,0 1 1,2 1-1,1 1 1,-32 49-1,50-67-28,0 0-1,0 1 0,1-1 0,0 1 0,1 0 0,0 0 0,1 1 0,0-1 0,1 1 1,0 0-1,1-1 0,0 1 0,1 0 0,0 0 0,1-1 0,0 1 0,1 0 0,4 15 0,-2-19-12,0 0-1,0 0 1,1 0-1,0-1 1,0 1-1,1-1 1,0-1-1,0 1 1,1-1-1,-1 0 1,1 0-1,1-1 0,-1 0 1,1 0-1,0-1 1,0 0-1,13 4 1,3 1 13,1-1 0,0-1 0,1-1 0,48 4 0,-8-6 92,0-4 1,0-2 0,0-4 0,0-2 0,-1-3-1,91-27 1,-62 8 127,0-5-1,-2-4 0,138-79 1,-216 110-153,27-16 127,-1-1 0,41-35 0,-72 54-160,-1-1-1,0 0 0,0-1 1,-1 0-1,0 0 1,-1-1-1,1 0 0,-2 0 1,1 0-1,-1-1 0,-1 0 1,0 0-1,0 0 1,-1 0-1,3-16 0,-5 22-31,-1 0 1,0-1-1,-1 1 0,1-1 0,-1 1 0,1 0 0,-1-1 0,0 1 0,-1 0 0,1 0 0,-1 0 0,0 0 1,0 0-1,0 0 0,-5-6 0,1 4-76,0-1-1,0 1 1,0 0 0,-1 1-1,0-1 1,-1 1 0,-10-6-1,-11-2-361,-1 0 0,0 2-1,-40-9 1,62 18 348,-190-48-3157,97 20-235</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4:37.621"/>
    </inkml:context>
    <inkml:brush xml:id="br0">
      <inkml:brushProperty name="width" value="0.025" units="cm"/>
      <inkml:brushProperty name="height" value="0.025" units="cm"/>
    </inkml:brush>
  </inkml:definitions>
  <inkml:trace contextRef="#ctx0" brushRef="#br0">0 38 4068,'4'-6'64,"1"-1"128,-1 2-160,2 0-32,0 4-224,0-3 160,0 0 64,2 3 96,-4-2 192,1 3 129,-4-2 191</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4:38.431"/>
    </inkml:context>
    <inkml:brush xml:id="br0">
      <inkml:brushProperty name="width" value="0.025" units="cm"/>
      <inkml:brushProperty name="height" value="0.025" units="cm"/>
    </inkml:brush>
  </inkml:definitions>
  <inkml:trace contextRef="#ctx0" brushRef="#br0">1465 172 1473,'0'-4'227,"-1"0"0,0-1-1,0 1 1,0 0-1,-1 0 1,0 0 0,1 0-1,-1 1 1,-1-1-1,1 1 1,0-1 0,-1 1-1,-3-4 1,-1 2-98,1 0-1,-1 0 1,0 1 0,1 0-1,-2 1 1,-10-5 0,2 1-65,0 1 0,-1 0 0,0 2 0,0 0 0,0 0 0,-26-1 0,-176-17 746,-47 0 622,230 21-1383,0 2 0,0 2 0,0 1-1,1 2 1,-1 1 0,-37 14 0,-132 58 9,171-63 60,0 1-1,2 1 1,-57 43-1,83-55-114,-1 0 0,1 0 0,0 1 0,0-1-1,1 1 1,0 1 0,0-1 0,1 1 0,0 0-1,-5 12 1,8-17-8,0 0 0,0 1-1,0-1 1,1 0 0,-1 0-1,1 1 1,0-1 0,0 0-1,0 1 1,0-1 0,0 0 0,1 1-1,0-1 1,-1 0 0,1 0-1,1 1 1,-1-1 0,0 0-1,1 0 1,-1 0 0,1 0 0,0-1-1,0 1 1,0 0 0,0-1-1,1 0 1,-1 1 0,1-1-1,-1 0 1,5 2 0,9 6 77,1-1-1,1-1 1,-1-1 0,2 0 0,-1-2 0,0 0-1,28 4 1,135 7 379,254-21 0,-72-1-133,-177 24-290,-144-11-24,0-1 0,0-3 0,0-1 1,0-3-1,58-7 0,-86 5-21,0-1 1,-1 0 0,1-1-1,-1-1 1,0 0-1,0-1 1,0 0-1,-1-1 1,0 0-1,14-13 1,-21 16 132,1-1 0,-1 1 0,0-1 0,0 1 0,0-2 0,-1 1 0,0 0 0,0-1 0,-1 0 0,1 0 0,-2 0 0,1 0-1,-1 0 1,0 0 0,0-1 0,-1 1 0,0-1 0,0 1 0,-1-1 0,0 0 0,-2-9 0,0 11-43,0-1 1,0 1-1,-1 0 0,0 0 1,-1 0-1,1 0 0,-1 1 1,0-1-1,0 1 0,-1 0 1,0 0-1,0 1 0,0-1 1,0 1-1,-1 0 0,1 1 1,-1-1-1,-12-4 0,-3-2 39,-2 0 1,1 2-1,-1 1 0,-24-5 0,11 7 9,0 1 0,-66 1 1,-15-1-6022,93 0-378</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7:16.023"/>
    </inkml:context>
    <inkml:brush xml:id="br0">
      <inkml:brushProperty name="width" value="0.025" units="cm"/>
      <inkml:brushProperty name="height" value="0.025" units="cm"/>
    </inkml:brush>
  </inkml:definitions>
  <inkml:trace contextRef="#ctx0" brushRef="#br0">3231 27 6726,'0'0'2355,"8"2"-1928,-6-2-406,1 0 0,-1 1 1,0-1-1,1 1 0,-1-1 1,0 1-1,1 0 0,-1 0 1,0 0-1,0 0 1,0 1-1,0-1 0,0 1 1,0-1-1,0 1 0,-1-1 1,1 1-1,0 0 0,-1 0 1,0 0-1,1 0 0,-1 0 1,0 0-1,0 0 1,0 0-1,0 1 0,0-1 1,-1 0-1,1 1 0,-1-1 1,1 1-1,-1-1 0,0 0 1,0 1-1,0 2 0,0 16 170,0 0-1,-2 0 0,0-1 1,-1 1-1,-1-1 0,-1 0 1,-9 22-1,-1-4 363,-3 0 0,-35 57 0,-271 361 1626,118-178-1774,124-165-366,-5-3 1,-138 134-1,156-179-17,-2-4 0,-4-3 1,-1-3-1,-124 67 0,98-74-258,-2-3-1,-178 50 0,189-63 402,3 4 0,0 3 0,3 5-1,2 4 1,2 3 0,-109 87-1,137-94-107,2 3-1,1 2 0,3 2 1,3 3-1,1 1 0,4 2 1,1 2-1,4 1 0,1 2 0,-26 71 1,53-116-68,2 0 0,0 1 1,1 0-1,0 0 0,2 0 1,0 1-1,1-1 0,1 38 1,2-53 11,0 1 1,0-1 0,0 1-1,1-1 1,-1 1 0,1-1 0,0 0-1,0 0 1,0 0 0,1 0-1,-1 0 1,1 0 0,-1-1 0,1 1-1,0-1 1,0 0 0,0 0-1,0 0 1,0 0 0,1 0 0,-1-1-1,1 1 1,-1-1 0,1 0-1,-1 0 1,6 1 0,11 2 36,0-1 1,1-1 0,29 0-1,-42-2-25,243 4 64,1-12-1,311-48 1,127-86-49,-107 19 40,-469 101-51,-2-6 0,0-4 0,-2-5-1,-2-5 1,191-104 0,283-209 43,-457 268-41,-3-5 0,159-157 1,-230 194 157,-2-3 1,-3-1-1,-2-3 1,-3-1-1,-3-2 1,44-105-1,-35 51 283,-5-1-1,-5-3 0,21-130 1,-47 197-227,-3 0-1,-2-1 1,-2 0 0,-9-110 0,2 147-131,-1-1 1,0 1-1,-2 0 1,-1 0-1,0 1 1,-1 0-1,-1 0 0,-1 1 1,-1 0-1,0 1 1,-1 0-1,-1 1 1,-1 0-1,-28-25 1,16 20-1,0 2 1,-1 0 0,-1 2-1,0 1 1,-1 1 0,-1 2-1,-1 1 1,-53-14 0,-472-83 681,524 105-1030,1 0-1,-1 3 0,0 0 0,-47 6 0,53-1-1053,0 1 1,0 1-1,-29 12 1,-38 17-4718</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5:37.534"/>
    </inkml:context>
    <inkml:brush xml:id="br0">
      <inkml:brushProperty name="width" value="0.025" units="cm"/>
      <inkml:brushProperty name="height" value="0.025" units="cm"/>
    </inkml:brush>
  </inkml:definitions>
  <inkml:trace contextRef="#ctx0" brushRef="#br0">1 0 20499,'0'0'-384,"12"10"-18834</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3:00.421"/>
    </inkml:context>
    <inkml:brush xml:id="br0">
      <inkml:brushProperty name="width" value="0.025" units="cm"/>
      <inkml:brushProperty name="height" value="0.025" units="cm"/>
    </inkml:brush>
  </inkml:definitions>
  <inkml:trace contextRef="#ctx0" brushRef="#br0">0 189 11211,'5'-14'2520,"6"-9"4908,-1 18-6090,5 8-3933,-13-56 2360,-2 23 727,1-31 5155,-2 56-4340,0 7-392,-3 31-965,-8 60 1303,5-53-366,2 0 0,1 67 0,4-107-882,0 1 0,1 0 0,-1 0 0,0 0 1,0-1-1,1 1 0,-1 0 0,1 0 1,-1-1-1,1 1 0,-1 0 0,1-1 1,-1 1-1,1-1 0,-1 1 0,1-1 1,0 1-1,-1-1 0,1 1 0,0-1 1,0 1-1,-1-1 0,1 0 0,0 1 1,0-1-1,-1 0 0,1 0 0,0 0 1,0 0-1,0 0 0,0 1 0,-1-1 1,1-1-1,0 1 0,0 0 0,0 0 0,-1 0 1,1 0-1,1-1 0,34-11 234,-22 3-239,-1 0 0,0-1 1,0-1-1,12-15 0,13-9-343,-38 34 331,1 0 0,-1 1 0,1-1 0,-1 0-1,1 1 1,-1-1 0,1 1 0,0-1 0,-1 1 0,1 0-1,0-1 1,-1 1 0,1-1 0,0 1 0,-1 0-1,1 0 1,0-1 0,0 1 0,0 0 0,-1 0 0,1 0-1,0 0 1,0 0 0,0 0 0,-1 0 0,1 0 0,0 0-1,0 0 1,-1 1 0,1-1 0,0 0 0,0 1 0,-1-1-1,1 0 1,1 1 0,-1 1 2,0 0 0,0 0 0,0 0 0,0 0 0,0 0 0,0 1-1,0-1 1,-1 0 0,1 0 0,-1 0 0,0 1 0,0 2 0,1 7 30,-1 0 0,-1-1 0,0 1 0,-3 16-1,1-21 34,0-1-1,0 0 0,0 1 1,-1-1-1,0 0 0,0-1 0,-1 1 1,0-1-1,1 0 0,-2 0 1,1 0-1,-1-1 0,1 0 0,-9 5 1,8-6-91,1 1 0,-1-1 0,0-1 0,0 1 0,0-1 0,0 0 0,0 0 0,-1-1 0,1 0 0,0 0 0,-1 0 0,1-1 0,-1 0 0,1 0 0,-13-3 0,18 3-168,0 0 0,0-1 0,0 1 0,0-1 0,0 0 0,0 1 0,0-1 0,0 0 0,0 0 0,0 0 0,0 1 0,0-1 0,0 0 0,1 0 0,-1 0 0,0 0 0,1 0 0,-1-1 0,0 1 0,1 0 0,0 0 0,-1 0 0,1 0 0,0-1 0,0 1 0,-1 0 0,1 0 0,0-1 0,0 1 1,0 0-1,1 0 0,-1-1 0,0 1 0,0 0 0,1 0 0,-1 0 0,1-2 0,1-2-983,-1 0 1,1 1-1,0-1 0,0 1 1,1 0-1,-1-1 1,1 1-1,4-4 0,16-15-9365</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5:37.876"/>
    </inkml:context>
    <inkml:brush xml:id="br0">
      <inkml:brushProperty name="width" value="0.025" units="cm"/>
      <inkml:brushProperty name="height" value="0.025" units="cm"/>
    </inkml:brush>
  </inkml:definitions>
  <inkml:trace contextRef="#ctx0" brushRef="#br0">1 1 19955,'0'0'961</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5:38.433"/>
    </inkml:context>
    <inkml:brush xml:id="br0">
      <inkml:brushProperty name="width" value="0.025" units="cm"/>
      <inkml:brushProperty name="height" value="0.025" units="cm"/>
    </inkml:brush>
  </inkml:definitions>
  <inkml:trace contextRef="#ctx0" brushRef="#br0">1 0 20147,'0'0'0</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5:38.826"/>
    </inkml:context>
    <inkml:brush xml:id="br0">
      <inkml:brushProperty name="width" value="0.025" units="cm"/>
      <inkml:brushProperty name="height" value="0.025" units="cm"/>
    </inkml:brush>
  </inkml:definitions>
  <inkml:trace contextRef="#ctx0" brushRef="#br0">1 0 18225,'0'0'96</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5:39.262"/>
    </inkml:context>
    <inkml:brush xml:id="br0">
      <inkml:brushProperty name="width" value="0.025" units="cm"/>
      <inkml:brushProperty name="height" value="0.025" units="cm"/>
    </inkml:brush>
  </inkml:definitions>
  <inkml:trace contextRef="#ctx0" brushRef="#br0">0 103 12043,'0'0'5285,"45"-68"-4548,-37 52-385,-4 4-127,-1 6-129,-3 7-609,-9 16-1985,-11 3-1122,-8 2-5572</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5:39.665"/>
    </inkml:context>
    <inkml:brush xml:id="br0">
      <inkml:brushProperty name="width" value="0.025" units="cm"/>
      <inkml:brushProperty name="height" value="0.025" units="cm"/>
    </inkml:brush>
  </inkml:definitions>
  <inkml:trace contextRef="#ctx0" brushRef="#br0">5 0 21396,'0'0'449,"-4"63"-5638,18-46 1986,-7-2-2114</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5:40.007"/>
    </inkml:context>
    <inkml:brush xml:id="br0">
      <inkml:brushProperty name="width" value="0.025" units="cm"/>
      <inkml:brushProperty name="height" value="0.025" units="cm"/>
    </inkml:brush>
  </inkml:definitions>
  <inkml:trace contextRef="#ctx0" brushRef="#br0">52 22 21492,'0'0'481,"-51"23"-481,51-20 0,12-3-256,9-7 31,8-4-768,3-1-864,-4 2-1026,-7 2-1922</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5:40.410"/>
    </inkml:context>
    <inkml:brush xml:id="br0">
      <inkml:brushProperty name="width" value="0.025" units="cm"/>
      <inkml:brushProperty name="height" value="0.025" units="cm"/>
    </inkml:brush>
  </inkml:definitions>
  <inkml:trace contextRef="#ctx0" brushRef="#br0">1 38 22934,'0'0'512,"24"-34"-4452,-3 31 1955,-7 3-1347,-8 0-1824</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5:40.830"/>
    </inkml:context>
    <inkml:brush xml:id="br0">
      <inkml:brushProperty name="width" value="0.025" units="cm"/>
      <inkml:brushProperty name="height" value="0.025" units="cm"/>
    </inkml:brush>
  </inkml:definitions>
  <inkml:trace contextRef="#ctx0" brushRef="#br0">0 1 23606,'0'0'513,"33"16"-5254,-13-10 1634,-8 3-2210</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5:41.191"/>
    </inkml:context>
    <inkml:brush xml:id="br0">
      <inkml:brushProperty name="width" value="0.025" units="cm"/>
      <inkml:brushProperty name="height" value="0.025" units="cm"/>
    </inkml:brush>
  </inkml:definitions>
  <inkml:trace contextRef="#ctx0" brushRef="#br0">1 17 24503,'0'0'673,"50"-16"-3972,-28 16 224,-4 0-1474,-7 0-5412</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5:41.561"/>
    </inkml:context>
    <inkml:brush xml:id="br0">
      <inkml:brushProperty name="width" value="0.025" units="cm"/>
      <inkml:brushProperty name="height" value="0.025" units="cm"/>
    </inkml:brush>
  </inkml:definitions>
  <inkml:trace contextRef="#ctx0" brushRef="#br0">0 1 6342,'0'0'19410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3:00.748"/>
    </inkml:context>
    <inkml:brush xml:id="br0">
      <inkml:brushProperty name="width" value="0.025" units="cm"/>
      <inkml:brushProperty name="height" value="0.025" units="cm"/>
    </inkml:brush>
  </inkml:definitions>
  <inkml:trace contextRef="#ctx0" brushRef="#br0">61 97 21460,'0'0'9326,"10"-6"-9245,-5 4-51,46-25-69,-48 26 34,0-1-1,-1 1 1,1-1 0,-1 0 0,0 0 0,0 0 0,0 0-1,0 0 1,0-1 0,0 1 0,0 0 0,-1-1 0,0 0-1,1 1 1,-1-1 0,0 0 0,0 0 0,0 1 0,0-5-1,-1 6 7,0 0 0,0 1-1,-1-1 1,1 0 0,0 1 0,0-1-1,-1 1 1,1-1 0,-1 0-1,1 1 1,-1-1 0,1 1-1,-1-1 1,1 1 0,-1 0-1,1-1 1,-1 1 0,1-1-1,-1 1 1,0 0 0,1 0-1,-1-1 1,0 1 0,1 0-1,-1 0 1,0 0 0,1 0-1,-1 0 1,0 0 0,1 0-1,-1 0 1,0 0 0,1 0-1,-1 0 1,0 0 0,1 0 0,-2 1-1,-28 6-31,21-2 57,1 1 1,0 0-1,1 0 0,0 0 0,-1 1 0,2 0 1,-1 1-1,1-1 0,0 1 0,1 0 0,0 1 1,0-1-1,1 1 0,0 0 0,1 0 0,-1 0 1,2 1-1,-1-1 0,2 1 0,-1 0 0,0 11 1,2-20-27,0 1 1,0-1 0,0 1-1,1 0 1,-1-1-1,0 1 1,1-1 0,-1 1-1,1-1 1,-1 1 0,1-1-1,0 1 1,-1-1-1,1 1 1,0-1 0,0 0-1,0 0 1,0 1 0,0-1-1,0 0 1,1 0 0,-1 0-1,0 0 1,1 0-1,-1 0 1,2 0 0,1 1-47,0-1-1,0 0 1,1 0 0,-1 0 0,0-1 0,0 0-1,1 1 1,-1-1 0,8-2 0,3 0-733,-1 0 0,0-2-1,0 0 1,-1 0 0,18-9 0,19-16-5211,-1-6-3336</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6:02.395"/>
    </inkml:context>
    <inkml:brush xml:id="br0">
      <inkml:brushProperty name="width" value="0.025" units="cm"/>
      <inkml:brushProperty name="height" value="0.025" units="cm"/>
    </inkml:brush>
  </inkml:definitions>
  <inkml:trace contextRef="#ctx0" brushRef="#br0">529 271 9161,'0'0'288,"13"-2"38,724-97-951,-287 7-1501,-75 14 5704,-463 84-3482,-173 44-329,-236 39 450,-134-15 1581,113-15 397,506-57-2141,-3-1 19,1 1-1,0 1 1,0 0-1,-16 6 1,30-9-77,-1 0 1,1 0 0,-1 0 0,1 0 0,0 0 0,-1 0 0,1 0-1,-1 1 1,1-1 0,0 0 0,-1 0 0,1 0 0,-1 1-1,1-1 1,0 0 0,-1 0 0,1 1 0,0-1 0,0 0-1,-1 1 1,1-1 0,0 0 0,0 1 0,-1-1 0,1 0 0,0 1-1,0-1 1,0 1 0,0-1 0,-1 0 0,1 1 0,0-1-1,0 1 1,0-1 0,0 0 0,0 1 0,0-1 0,0 1-1,0-1 1,1 1 0,17 9-615,6-6-262,-1-1 1,1-2-1,-1 0 0,25-2 0,60-4-4100</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6:38.870"/>
    </inkml:context>
    <inkml:brush xml:id="br0">
      <inkml:brushProperty name="width" value="0.025" units="cm"/>
      <inkml:brushProperty name="height" value="0.025" units="cm"/>
    </inkml:brush>
  </inkml:definitions>
  <inkml:trace contextRef="#ctx0" brushRef="#br0">4185 290 5573,'-9'-2'1298,"-5"-3"-736,1-1 0,-1 0 0,1 0 0,1-2 0,-1 1 0,-20-18 0,17 13-371,1 2 0,-1 0 0,-1 0 0,0 2 0,0 0 1,-1 1-1,1 0 0,-2 2 0,1 0 0,-30-3 0,-15 1-100,-115 4-1,114 3-3,-334 11 818,15 0 539,-700-28-1428,1042 16-31,-710-7-13,677 12-193,0 3 1,0 4-1,1 2 0,1 4 0,1 3 0,0 3 0,-82 39 0,133-52 233,0 1 0,0 1-1,2 1 1,-1 0-1,2 1 1,-18 19 0,27-25 45,1 1-1,0 0 1,0 0 0,1 0 0,0 1 0,1 0 0,0 0 0,0 1-1,1-1 1,1 1 0,0 0 0,0 0 0,1 0 0,-1 13 0,3-4-10,1-1 1,1 1 0,0 0 0,2-1 0,0 1-1,1-1 1,1 0 0,1-1 0,0 1 0,2-1-1,14 23 1,9 9 19,2-2 0,60 67 0,-29-46 39,3-4 0,2-2 0,3-4 1,3-3-1,101 58 0,-5-20 74,274 107 1,-334-160-125,1-5 1,2-4-1,2-6 1,0-5-1,1-5 0,186 1 1,-87-18 20,1-9 1,-1-10-1,-1-9 1,-2-10-1,376-119 0,-492 123 87,-2-4-1,-2-4 1,152-95-1,-203 109-21,0-1 0,-3-2 0,0-2-1,-2-2 1,-2-1 0,-1-2-1,-2-1 1,-2-2 0,34-59 0,-54 79-94,0-1 1,-2-1 0,0 0 0,-1 0 0,-2 0 0,-1-1-1,0 0 1,1-43 0,-6 49-3,-1 0 0,0 0 0,-1 0-1,-1 1 1,-1-1 0,-1 1 0,0 0 0,-2 0 0,0 1 0,0-1 0,-2 1-1,-13-19 1,-2 5-34,-1 0 0,-2 2 0,0 1 0,-2 1-1,-2 1 1,0 2 0,-1 1 0,-2 2 0,0 1 0,-58-24-1,14 12-225,-2 3 0,0 5 0,-164-29 0,111 36-1135,-1 6-1,1 5 1,-1 7-1,-227 29 1,152 1-3477</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6:43.133"/>
    </inkml:context>
    <inkml:brush xml:id="br0">
      <inkml:brushProperty name="width" value="0.025" units="cm"/>
      <inkml:brushProperty name="height" value="0.025" units="cm"/>
    </inkml:brush>
  </inkml:definitions>
  <inkml:trace contextRef="#ctx0" brushRef="#br0">232 1 10218,'-207'-1'2386,"183"6"-2570,24-2-365,15-2 342,71 7 195,0 3 0,84 22 0,-71-12 11,624 95 768,-456-76-466,681 47 1422,5-66-1401,-812-20-205,1841 3 2619,-1138-5-2525,-107-18-173,-8-59-7,-717 77-31,-9 1 15,1 0 0,-1 0 0,1 0 0,-1-1-1,1 1 1,-1-1 0,1 0 0,-1 0 0,0 0 0,0-1 0,1 1-1,-1-1 1,3-1 0,-7 2 21,1 0-1,-1 0 1,1 1-1,-1-1 1,0 0-1,1 0 1,-1 1-1,0-1 1,0 1-1,0-1 1,1 1-1,-1-1 1,0 1-1,0-1 1,0 1-1,0 0 1,0-1-1,0 1 1,0 0-1,0 0 1,0 0-1,-1 0 1,-29-5-98,27 4 76,-116-9-230,-173 8-1,138 4 223,-487-2 7,-1220 5-238,1 48-1971,-84 121 792,1907-169 1398,12-2-100,0 1-1,0 2 0,-32 10 1,41-5-573,17-11 643,0 1 1,0-1-1,0 0 0,0 1 0,0-1 0,-1 1 0,1-1 1,0 0-1,1 1 0,-1-1 0,0 1 0,0-1 0,0 0 1,0 1-1,0-1 0,0 0 0,0 1 0,0-1 1,1 0-1,-1 1 0,0-1 0,0 0 0,1 1 0,-1-1 1,0 0-1,0 0 0,1 1 0,-1-1 0,0 0 0,1 1 1,2 0-72,0 1 0,0 0 1,0-1-1,1 1 0,-1-1 1,1 0-1,-1 0 0,5 1 0,125 12 407,236-4 0,-275-11-248,1265-26 802,880-86-557,472-20-236,-1689 113 259,-992 20-510,0 2 0,1 1 0,-1 1 0,39 10 0,-65-13-93,0 0 1,0 1 0,-1-1-1,1 1 1,0 0 0,-1 0-1,0 0 1,5 4 0,-7-6-28,-1 1 0,1 0 1,0 0-1,-1 0 0,1 0 1,-1 0-1,0-1 1,1 1-1,-1 0 0,0 0 1,1 0-1,-1 0 0,0 0 1,0 0-1,0 0 1,0 1-1,0 0 0</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8:48.601"/>
    </inkml:context>
    <inkml:brush xml:id="br0">
      <inkml:brushProperty name="width" value="0.025" units="cm"/>
      <inkml:brushProperty name="height" value="0.025" units="cm"/>
    </inkml:brush>
  </inkml:definitions>
  <inkml:trace contextRef="#ctx0" brushRef="#br0">4313 612 9833,'-7'-11'769,"-7"-14"-584,-1 1-1,-1 1 1,-2 1 0,-38-39 0,18 31-200,-2 3 0,0 1 1,-2 2-1,0 2 0,-2 2 1,-91-28-1,-287-51 148,388 93-153,-707-110 1637,535 96-55,-339 12 0,448 16-1461,0 4 1,1 4-1,1 4 1,-126 44-1,113-24 2,1 4 0,2 5-1,-133 85 1,176-93-72,2 2-1,2 2 1,1 3 0,4 3-1,1 2 1,-68 89 0,91-101-15,2 0 0,1 2-1,3 0 1,1 2 0,2 0 0,2 2 0,3 0 0,1 1 0,2 0 0,-8 82 0,17-90 9,1 0 0,1 0 1,3 1-1,1-1 0,3 0 1,0 0-1,3-1 0,1 0 1,2-1-1,2 0 1,1 0-1,2-2 0,2 0 1,1-1-1,46 61 0,-30-55 2,2-1 0,1-2 0,2-2 0,1-2-1,2-2 1,2-1 0,0-3 0,2-2 0,1-1 0,70 23-1,0-8 162,1-6 0,2-5 0,177 18 0,-43-23-46,1-11 0,0-11 0,0-11 0,-1-12 0,-1-11 0,-2-11 1,256-78-1,-347 74-112,-3-8 0,223-108 0,-311 127-10,-3-3-1,-1-2 0,-2-4 1,-1-3-1,-4-2 1,-1-3-1,75-87 0,-109 109 75,-2-1 0,-1-1 0,-2-1-1,-1-1 1,-2-1 0,-1 0 0,-2-1 0,10-40-1,-19 54-8,0 0 0,-1-1-1,-1 0 1,-1 0 0,-2 0-1,0 1 1,-1-1 0,-2 0-1,0 0 1,-2 1 0,0-1-1,-2 1 1,0 1 0,-16-32-1,5 22-11,-2 1-1,-2 0 1,0 2 0,-2 1-1,-1 1 1,-1 0-1,-2 3 1,0 0-1,-1 1 1,-2 2-1,0 1 1,-39-18-1,-12 0-105,-2 2 1,-1 5-1,-161-38 0,-172 0-1789,78 17-5341,215 24-1976</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8:58.961"/>
    </inkml:context>
    <inkml:brush xml:id="br0">
      <inkml:brushProperty name="width" value="0.025" units="cm"/>
      <inkml:brushProperty name="height" value="0.025" units="cm"/>
    </inkml:brush>
  </inkml:definitions>
  <inkml:trace contextRef="#ctx0" brushRef="#br0">3870 521 5573,'-91'-64'1038,"-2"5"1,-2 4-1,-3 4 0,-2 4 0,-2 5 1,-107-29-1,73 34-897,-2 7 1,-1 5 0,-1 7-1,-177-1 1,75 16-114,-425 51 0,566-33 10,0 5-1,1 4 1,2 4 0,1 5 0,1 4-1,-169 91 1,226-104 184,2 1 0,0 1 0,1 2 0,2 2 0,1 1 0,-52 65 0,67-73-125,2 2-1,0 0 0,2 1 0,0 1 0,2 0 0,1 0 0,2 1 0,0 1 0,2-1 0,1 2 0,-3 41 0,7-37-81,2 1 0,1-1 0,2 0 1,1 0-1,2 0 0,1 0 0,2-1 1,23 60-1,-13-52-144,2 0 0,1-2 0,3 0 0,1-2 0,1 0 0,36 35 0,-7-17-49,3-2 0,2-3 0,2-2 0,2-3 1,2-4-1,2-2 0,110 45 0,-68-42 324,1-6 1,1-5-1,2-4 1,1-6-1,1-4 1,0-6-1,1-5 1,163-12-1,-104-10 473,-1-8 1,-1-7-1,-2-8 0,317-115 1,-351 99-65,167-91 0,-243 111-317,-2-3 0,-2-3 0,-1-2 0,88-86 1,-123 105-169,-1-1 0,-1-1 0,-1 0 0,-2-2 0,-1 0 1,-1-1-1,-1-1 0,17-51 0,-27 68-58,-2 1 0,1-1 0,-2 0 1,0 0-1,0 0 0,-2 0 0,1 0 0,-1 0 0,-1 0 0,-1 0 0,0 0 0,0 0 1,-1 0-1,-1 0 0,0 1 0,-1-1 0,0 1 0,-1 1 0,0-1 0,-1 1 0,0 0 1,-1 0-1,0 1 0,-13-12 0,-1 2-319,0 2 1,-1 0 0,-1 2-1,-40-21 1,-111-42-4600,40 26-1981</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05.266"/>
    </inkml:context>
    <inkml:brush xml:id="br0">
      <inkml:brushProperty name="width" value="0.025" units="cm"/>
      <inkml:brushProperty name="height" value="0.025" units="cm"/>
    </inkml:brush>
  </inkml:definitions>
  <inkml:trace contextRef="#ctx0" brushRef="#br0">243 12 13261,'0'0'3491,"-10"-3"-1409,5 1-1893,0 1 1,1-1 0,-1 1-1,0 0 1,0 1 0,0-1-1,0 1 1,0 0 0,0 0-1,0 0 1,0 1 0,0 0-1,0 0 1,0 0-1,0 0 1,0 1 0,1 0-1,-1 0 1,1 0 0,-8 5-1,0 2 150,0 1 0,0 0-1,1 0 1,0 1 0,-16 22 0,22-26-213,1-1 1,0 1-1,0 0 1,0 1 0,1-1-1,0 1 1,0 0-1,1-1 1,0 1 0,0 0-1,1 0 1,0 13-1,1-19-119,0 0-1,1 1 0,-1-1 1,1 0-1,-1-1 0,1 1 1,0 0-1,0 0 0,0 0 1,0 0-1,0 0 0,0-1 0,0 1 1,1-1-1,-1 1 0,1-1 1,-1 1-1,1-1 0,0 0 1,-1 0-1,1 1 0,0-1 1,0 0-1,0-1 0,0 1 1,0 0-1,0-1 0,0 1 0,0-1 1,0 1-1,3-1 0,10 2-127,0 0-1,0-2 0,21 0 1,-15-1-454,0 0-1120,1-1 0,0 0 0,-1-2 0,0 0 0,32-12 0,-6-2-5090</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05.609"/>
    </inkml:context>
    <inkml:brush xml:id="br0">
      <inkml:brushProperty name="width" value="0.025" units="cm"/>
      <inkml:brushProperty name="height" value="0.025" units="cm"/>
    </inkml:brush>
  </inkml:definitions>
  <inkml:trace contextRef="#ctx0" brushRef="#br0">180 8 13485,'-10'0'2397,"-3"1"-1490,-1 0 0,0 0 0,1 2 0,-23 6 1,31-8-699,0 0 0,1 1 1,-1 0-1,1 0 0,0 0 1,-1 0-1,1 1 0,0-1 1,0 1-1,1 0 0,-1 1 1,0-1-1,1 0 1,0 1-1,0 0 0,0 0 1,0 0-1,1 0 0,-4 8 1,6-11-183,-1-1 0,1 1 1,0 0-1,0 0 0,0 0 1,0 0-1,-1 0 1,1 0-1,0 0 0,0 0 1,1-1-1,-1 1 0,0 0 1,0 0-1,0 0 1,1 0-1,-1 0 0,0 0 1,1-1-1,-1 1 0,1 0 1,-1 0-1,1 0 0,-1-1 1,1 1-1,1 1 1,0-1-1,0 0 0,0 1 1,0-1-1,0 0 1,1 0-1,-1-1 0,0 1 1,0 0-1,1-1 0,3 1 1,66-2 109,-61 0-55,14-1-139,0-1-1,-1-1 1,37-12-1,-52 13 11,1 0 1,-1-1-1,0 0 0,1 0 1,-2-1-1,1 0 1,-1-1-1,1 0 0,-2 0 1,1-1-1,9-10 0,-9-1 173,-16 12 572,5 5-592,0 2-1,1-1 0,-1 0 0,1 1 1,-1-1-1,1 1 0,-1 0 1,1-1-1,-1 1 0,1 0 0,-4 3 1,0-1-24,1 0 0,0 1 0,0 0 0,1 0 0,-1 0 0,1 0 0,0 1 1,0-1-1,0 1 0,0 0 0,1 1 0,0-1 0,0 0 0,1 1 0,-1 0 0,1-1 1,0 1-1,1 0 0,0 0 0,-2 11 0,4-16-112,-1 1 0,0-1 0,1 1-1,-1-1 1,1 0 0,0 1 0,-1-1 0,1 0 0,0 1 0,0-1 0,0 0-1,0 0 1,0 0 0,0 0 0,0 0 0,0 0 0,1 0 0,-1 0 0,0 0-1,0 0 1,1-1 0,-1 1 0,1 0 0,-1-1 0,1 0 0,-1 1 0,1-1-1,2 1 1,50 2-3877,-45-3 2704,30 0-4659</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05.964"/>
    </inkml:context>
    <inkml:brush xml:id="br0">
      <inkml:brushProperty name="width" value="0.025" units="cm"/>
      <inkml:brushProperty name="height" value="0.025" units="cm"/>
    </inkml:brush>
  </inkml:definitions>
  <inkml:trace contextRef="#ctx0" brushRef="#br0">55 1 17617,'0'0'9401,"-1"10"-8980,1-8-412,-1 1-2,1 0-1,-1 0 1,1 0 0,0 0 0,0 0-1,0 0 1,0 0 0,1 0-1,-1 0 1,1 0 0,0 0-1,0 0 1,0 0 0,0 0-1,0-1 1,0 1 0,1 0 0,0-1-1,-1 1 1,1-1 0,0 1-1,0-1 1,0 0 0,1 0-1,-1 0 1,0 0 0,1 0-1,4 2 1,61 23-1022,-58-24 767,0-1 0,0 2-1,-1-1 1,1 2 0,-1-1 0,0 1 0,0 0 0,-1 1 0,1 0-1,-1 0 1,9 11 0,-16-16 271,0 0 0,0 1 1,-1-1-1,1 0 0,-1 1 0,1-1 0,-1 1 0,1-1 1,-1 1-1,0-1 0,0 1 0,0-1 0,0 1 0,0-1 1,0 1-1,0-1 0,0 1 0,0-1 0,-1 1 0,1-1 1,-1 1-1,1-1 0,-1 1 0,0-1 0,1 0 0,-1 1 1,0-1-1,0 0 0,0 0 0,0 0 0,0 1 0,0-1 1,0 0-1,0 0 0,-1-1 0,1 1 0,0 0 0,-1 0 1,-2 1-1,-7 4 324,-2 1 0,1-1 0,-19 6 1,19-8-315,-2 1-61,-2 3-215,-1-2 1,0 0 0,0-1-1,0 0 1,-1-2 0,-25 3 0,42-6 37,0 0 1,1 0 0,-1 0-1,1 0 1,-1 0 0,0 0 0,1 0-1,-1 0 1,0 0 0,1 0-1,-1 0 1,0 0 0,1-1 0,-1 1-1,1 0 1,-1 0 0,1-1-1,-1 1 1,0 0 0,1-1 0,-1 1-1,1-1 1,0 1 0,-1 0-1,1-1 1,-1 1 0,1-1-1,0 0 1,-1 1 0,1-1 0,0 1-1,-1-1 1,1 1 0,0-1-1,0 0 1,0 1 0,0-1 0,-1 0-1,1 1 1,0-2 0,-1-21-7526</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06.306"/>
    </inkml:context>
    <inkml:brush xml:id="br0">
      <inkml:brushProperty name="width" value="0.025" units="cm"/>
      <inkml:brushProperty name="height" value="0.025" units="cm"/>
    </inkml:brush>
  </inkml:definitions>
  <inkml:trace contextRef="#ctx0" brushRef="#br0">1 38 11339,'0'0'10089,"55"-33"-9000,-24 30-256,5 2-352,6 1-385,5 0-289,1 0-2369,-2 3-2755,5 3-8584</inkml:trace>
  <inkml:trace contextRef="#ctx0" brushRef="#br0" timeOffset="1">762 60 14830,'0'0'7399,"-32"59"-5381,10-32-256,-4 5-673,-1 2-705,1-1-320,7-1-32,5-6-128,9-7-1538,5-5-704,0-9-1153,9-5-2146,4-3-8200</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06.635"/>
    </inkml:context>
    <inkml:brush xml:id="br0">
      <inkml:brushProperty name="width" value="0.025" units="cm"/>
      <inkml:brushProperty name="height" value="0.025" units="cm"/>
    </inkml:brush>
  </inkml:definitions>
  <inkml:trace contextRef="#ctx0" brushRef="#br0">172 14 13837,'0'0'2360,"-9"-3"47,0 0-1965,0 1-1,-1 0 1,1 1-1,-1 0 1,1 0-1,-1 1 1,1 0-1,-10 2 1,15-2-300,1 1 1,0-1-1,0 1 0,0-1 1,0 1-1,0 0 0,1 0 1,-1 1-1,0-1 1,0 0-1,1 1 0,-1 0 1,0 0-1,1 0 0,0 0 1,0 0-1,-1 0 0,1 0 1,0 1-1,1-1 0,-1 1 1,0-1-1,1 1 0,-1 0 1,1 0-1,0 0 1,0-1-1,0 1 0,0 0 1,1 1-1,-1-1 0,1 0 1,0 6-1,0-8-123,0 1 0,0-1 0,0 0 0,1 1 1,-1-1-1,1 1 0,-1-1 0,1 0 0,-1 1 0,1-1 0,0 0 0,-1 0 1,1 1-1,0-1 0,0 0 0,0 0 0,0 0 0,0 0 0,0 0 1,0 0-1,2 1 0,36 12 162,-22-11-316,1-1 0,27 0 0,-36-2-19,-1 0 0,0-1-1,1 0 1,-1 0-1,0-1 1,10-3 0,-16 4 132,0 0 0,0 1-1,1-1 1,-1 0 0,0-1 0,0 1 0,-1 0 0,1-1 0,0 1 0,0-1 0,-1 1 0,1-1 0,-1 0 0,1 1 0,-1-1 0,0 0 0,0 0 0,1 0 0,-1 0 0,-1 0 0,1-1 0,0 1 0,-1 0 0,1 0 0,-1-1 0,1 1 0,-1-4 0,0 5 18,-1 0-1,1-1 1,-1 1 0,0 0 0,1-1-1,-1 1 1,0 0 0,0 0 0,0-1-1,0 1 1,0 0 0,0 0 0,0 0-1,0 0 1,0 0 0,0 1-1,-1-1 1,1 0 0,0 0 0,-1 1-1,1-1 1,0 1 0,-1-1 0,1 1-1,-1 0 1,1 0 0,-1-1 0,1 1-1,-1 0 1,1 0 0,-3 1 0,-53 0-207,55-1 190,-1 0-115,-1 1 1,1-1 0,0 1 0,0 0-1,0 0 1,-1 0 0,1 0 0,0 0-1,1 1 1,-1-1 0,0 1 0,0 0-1,1 0 1,-1 0 0,1 0 0,-1 0-1,1 1 1,-4 4 0,4-3-437,0-1 1,0 0-1,1 1 1,-1 0-1,1-1 1,0 1-1,0 0 1,0-1-1,1 1 1,-1 4-1,0 13-5679</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3:01.108"/>
    </inkml:context>
    <inkml:brush xml:id="br0">
      <inkml:brushProperty name="width" value="0.025" units="cm"/>
      <inkml:brushProperty name="height" value="0.025" units="cm"/>
    </inkml:brush>
  </inkml:definitions>
  <inkml:trace contextRef="#ctx0" brushRef="#br0">141 201 19859,'-9'6'1276,"-8"7"-407,0 0 1,1 1-1,-21 21 1,33-31-662,0 1 1,0-1-1,0 1 0,0 0 1,1 0-1,0 0 0,0 1 0,0-1 1,1 0-1,0 1 0,0 0 1,0 0-1,1 0 0,-1-1 1,2 1-1,-1 1 0,1-1 1,-1 0-1,2 7 0,0-12-201,-1 1 1,1-1-1,0 0 0,0 1 0,0-1 1,0 0-1,0 0 0,0 0 0,0 0 1,0 0-1,0 0 0,1 0 0,-1 0 1,0 0-1,1 0 0,-1-1 1,0 1-1,1 0 0,-1-1 0,1 1 1,-1-1-1,1 0 0,-1 1 0,1-1 1,0 0-1,-1 0 0,1 0 0,2-1 1,3 1 31,-1 0 0,1-1 1,-1 0-1,1 0 0,-1 0 1,7-3-1,0-2-13,1-1-1,-2-1 1,1 1 0,-1-2 0,0 0-1,-1 0 1,0-1 0,-1-1-1,13-14 1,0-5-31,-1-1-1,27-48 0,-35 54 27,-6 12-11,0 0 0,-1 0 0,0-1 0,-1 0 1,0 0-1,-2 0 0,1-1 0,2-19 0,-23 52 279,5 0-127,0 1 1,2 0-1,0 1 0,1 0 1,1 1-1,1 0 1,0 0-1,2 0 1,1 0-1,0 1 0,1-1 1,2 1-1,2 32 1,-1-49-154,1-1 1,-1 1-1,1 0 1,-1-1-1,1 0 1,0 1-1,1-1 1,-1 0-1,1 0 1,0 0-1,0-1 1,4 5-1,21 9-1655,-26-16 1261,0-1 0,0 1 0,-1-1 0,1 0 0,0 0 0,0 0 0,0 0 0,0 0 0,0 0 0,0 0 0,0-1 0,0 1 0,0-1 0,3-1 0,9-10-7105</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06.995"/>
    </inkml:context>
    <inkml:brush xml:id="br0">
      <inkml:brushProperty name="width" value="0.025" units="cm"/>
      <inkml:brushProperty name="height" value="0.025" units="cm"/>
    </inkml:brush>
  </inkml:definitions>
  <inkml:trace contextRef="#ctx0" brushRef="#br0">78 1 18770,'0'0'4911,"-8"7"-2236,0 1-1995,0 0 0,0 1 0,0 0 1,1 0-1,1 1 0,-10 17 1,15-25-647,0 1 1,0-1-1,-1 1 1,1-1-1,1 1 1,-1-1 0,0 1-1,1 0 1,-1 0-1,1-1 1,0 1-1,0 0 1,0 0-1,0-1 1,1 1 0,-1 0-1,1 0 1,-1-1-1,1 1 1,0-1-1,0 1 1,0 0 0,1-1-1,-1 0 1,1 1-1,-1-1 1,1 0-1,0 0 1,-1 0-1,1 0 1,0 0 0,1 0-1,-1 0 1,0-1-1,0 1 1,1-1-1,-1 0 1,1 1-1,3 0 1,3 2-23,0-1 0,1 0 0,-1-1 1,1 0-1,-1 0 0,1-1 0,0 0 0,0-1 0,-1 0 0,1-1 0,0 0 0,18-4 1,-24 4-10,1 0 1,-1 0-1,0-1 1,0 1-1,0-1 1,0 0-1,0 0 1,0-1-1,-1 1 1,1-1-1,-1 1 1,1-1-1,-1 0 1,0-1-1,0 1 1,0 0 0,-1-1-1,1 0 1,-1 1-1,0-1 1,0 0-1,0 0 1,0 0-1,-1 0 1,0-1-1,0 1 1,0 0-1,0-1 1,-1 1-1,1-5 1,-1 7-81,-1 0-1,1-1 1,-1 1-1,1 0 1,-1 0-1,0 0 1,1 0-1,-1 1 1,0-1-1,0 0 1,-1 0-1,1 0 1,0 1-1,0-1 1,-1 1-1,1-1 1,-1 1-1,0-1 1,1 1-1,-1 0 1,0 0-1,0 0 1,0 0-1,1 0 1,-1 0-1,0 1 1,0-1-1,-1 0 1,1 1-1,0 0 1,0-1 0,0 1-1,-3 0 1,-11-1-1304,0 0 1,0 1-1,-21 4 1,31-4 856,-49 9-6587</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14.389"/>
    </inkml:context>
    <inkml:brush xml:id="br0">
      <inkml:brushProperty name="width" value="0.025" units="cm"/>
      <inkml:brushProperty name="height" value="0.025" units="cm"/>
    </inkml:brush>
  </inkml:definitions>
  <inkml:trace contextRef="#ctx0" brushRef="#br0">1142 346 9097,'11'-8'-22,"-4"3"28,-1 2 59,-1-1 0,1 0 1,-1 0-1,1 0 0,-1-1 1,0 1-1,-1-1 0,1-1 1,-1 1-1,0-1 0,-1 1 1,1-1-1,-1 0 0,0 0 1,0-1-1,-1 1 0,0-1 1,0 1-1,-1-1 0,2-9 1,-3 10 227,0-1 1,-1 1 0,0-1 0,0 1-1,0 0 1,-1-1 0,0 1 0,0 0-1,0 0 1,-1 0 0,0 0 0,0 1-1,-1-1 1,-4-5 0,1 3-34,0 1 0,-1-1 0,0 2 0,0-1 0,0 1 0,-1 0 0,0 1 0,-11-6 0,-3 2-113,-1 0 0,0 1-1,0 2 1,-1 0-1,0 2 1,-41-3-1,26 7-78,0 1 0,1 2 0,-1 2 0,0 2 0,1 1 1,1 2-1,-1 2 0,-64 29 0,57-19 190,0 2 0,2 2 0,1 2 0,1 2 0,2 2 0,-51 50 0,75-65-182,1-1 1,1 2 0,0 0-1,1 1 1,1 0-1,1 1 1,1 0 0,1 0-1,-9 28 1,15-40-48,1 0 0,0 1 0,1-1 0,0 1 0,0-1 0,1 1 1,0-1-1,0 1 0,1 0 0,0-1 0,1 1 0,0-1 0,0 0 0,1 0 0,0 0 0,0 0 0,1 0 0,0 0 0,0-1 0,1 0 0,0 0 0,0 0 0,0 0 0,1-1 1,0 0-1,1 0 0,7 5 0,9 4 7,0-1 1,2 0-1,0-2 1,0-1-1,1-1 1,0-1-1,1-1 1,0-1-1,51 5 1,23-3 205,131-5 0,-217-4-210,79-2 449,0-3 0,161-32 0,-213 28-217,-2-2 0,0-1-1,0-2 1,-1-2 0,-1-2-1,0-1 1,-2-2 0,54-40-1,-76 50-197,-1-1-1,0-1 1,-1 0-1,0-1 1,-1 0-1,-1-1 0,0 0 1,-1-1-1,0 1 1,8-26-1,-13 31-47,-1-1 1,0 0-1,-1 0 0,0 0 1,-1 0-1,0 0 0,0 0 1,-2 0-1,1 0 0,-1 0 1,-1 0-1,0 0 0,0 0 1,-1 1-1,-1-1 0,0 1 0,0 0 1,-7-11-1,3 8-11,-1-1-1,0 2 1,-1-1 0,-1 1 0,0 1-1,0 0 1,-1 1 0,-24-16-1,15 12 1,-2 2 0,1 1 0,-1 0 0,-1 2 0,-25-7 0,6 6-19,-1 1 0,-1 2 1,1 2-1,-1 2 1,-84 6-1,95 0-369,0 2 1,1 1-1,-59 20 0,58-14-1663,-51 27 1,20-1-2944</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8:52.162"/>
    </inkml:context>
    <inkml:brush xml:id="br0">
      <inkml:brushProperty name="width" value="0.025" units="cm"/>
      <inkml:brushProperty name="height" value="0.025" units="cm"/>
    </inkml:brush>
  </inkml:definitions>
  <inkml:trace contextRef="#ctx0" brushRef="#br0">256 39 9641,'0'0'12705,"-12"-7"-12139,-39-20-16,48 26-509,-1 0-1,1 1 1,0-1-1,0 1 1,0-1-1,0 1 1,-1 0-1,1 0 1,0 0 0,0 1-1,-1-1 1,1 1-1,0-1 1,0 1-1,0 0 1,0 1-1,0-1 1,-3 2-1,-42 31 429,43-29-357,-3 2 40,0 1 0,1 0 0,0 0 0,1 0 0,0 1 1,0 0-1,1 0 0,0 1 0,-6 16 0,9-22-213,1-1 0,0 0-1,0 0 1,0 1 0,0-1 0,1 0 0,-1 1-1,1-1 1,0 1 0,0-1 0,0 0-1,1 1 1,-1-1 0,1 1 0,-1-1-1,1 0 1,0 1 0,1-1 0,-1 0 0,0 0-1,1 0 1,0 0 0,0 0 0,0 0-1,0-1 1,0 1 0,0 0 0,1-1-1,-1 0 1,1 0 0,0 1 0,0-1 0,3 1-1,3 1-841,-1-1 1,1 0-1,0 0 0,-1-1 0,1 0 0,0-1 0,11 1 0,31-1-6709</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8:52.505"/>
    </inkml:context>
    <inkml:brush xml:id="br0">
      <inkml:brushProperty name="width" value="0.025" units="cm"/>
      <inkml:brushProperty name="height" value="0.025" units="cm"/>
    </inkml:brush>
  </inkml:definitions>
  <inkml:trace contextRef="#ctx0" brushRef="#br0">149 15 13261,'0'0'4804,"-12"0"-2055,1-1-2193,0 1 0,0 1 0,-1 0-1,1 0 1,-14 5 0,22-6-463,0 1 0,1-1 0,-1 1 0,1 0 0,-1 0 0,0 0 0,1 0 1,0 0-1,-1 1 0,1-1 0,0 1 0,0 0 0,-1-1 0,1 1 0,1 0 0,-1 0 0,0 0 0,0 1 0,1-1 0,-1 0 1,1 1-1,0-1 0,0 0 0,0 1 0,0 0 0,0-1 0,0 1 0,1 0 0,-1-1 0,1 1 0,0 0 0,0 4 0,1-5-89,-1-1-1,1 0 0,1 1 0,-1-1 0,0 0 0,0 0 0,0 0 0,1 0 0,-1 0 0,0 0 1,1 0-1,-1 0 0,1-1 0,-1 1 0,1 0 0,-1-1 0,1 0 0,-1 1 0,1-1 1,0 0-1,-1 1 0,1-1 0,0 0 0,-1 0 0,1-1 0,0 1 0,1 0 0,51-5 161,-38-1-176,0 0 0,0 0-1,-1-2 1,0 0 0,0 0 0,0-2-1,-1 0 1,-1 0 0,19-20 0,-40 41 258,0 0 1,1 0 0,0 1 0,1-1 0,0 2 0,1-1 0,1 0 0,-1 1 0,2 0 0,0 0-1,-2 17 1,5-28-282,0-1-1,1 1 0,-1 0 0,0 0 0,1 0 1,-1-1-1,0 1 0,1 0 0,0-1 1,0 1-1,-1 0 0,1-1 0,0 1 0,0-1 1,0 1-1,1-1 0,-1 1 0,0-1 1,0 0-1,1 0 0,-1 0 0,1 0 0,-1 0 1,1 0-1,-1 0 0,1 0 0,0 0 1,-1-1-1,1 1 0,0-1 0,0 1 0,2-1 1,4 2-767,0-1 1,0-1-1,0 1 1,0-1 0,0-1-1,10-1 1,31-10-6000</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8:53.145"/>
    </inkml:context>
    <inkml:brush xml:id="br0">
      <inkml:brushProperty name="width" value="0.025" units="cm"/>
      <inkml:brushProperty name="height" value="0.025" units="cm"/>
    </inkml:brush>
  </inkml:definitions>
  <inkml:trace contextRef="#ctx0" brushRef="#br0">1 80 12524,'12'-7'2082,"3"-3"-1309,1 1 1,0 0-1,1 1 1,0 1-1,0 0 1,0 2 0,1 0-1,0 1 1,35-4-1,-52 8-747,1 0 0,-1-1 0,0 1 1,1 1-1,-1-1 0,1 0 0,-1 0 0,0 0 0,1 1 0,-1-1 0,1 1 0,-1-1 0,0 1 1,0-1-1,1 1 0,-1 0 0,0 0 0,0 0 0,0-1 0,0 1 0,0 0 0,0 0 0,0 1 1,0-1-1,1 2 0,-1-1 20,-1 1 0,1-1 0,-1 0 0,1 1 0,-1-1 1,0 0-1,0 1 0,0-1 0,0 1 0,-1-1 0,1 0 0,-1 1 1,-1 3-1,-1 4 166,-1-1 0,0 0-1,-1-1 1,0 1 0,0-1 0,-11 12 0,-61 50 1805,57-54-1404,0 1 0,2 1 0,-25 30-1,41-46-596,0 0-1,1-1 0,-1 1 0,1 0 1,0 0-1,0 1 0,0-1 0,0 0 1,0 0-1,0 0 0,0 1 0,1-1 1,-1 0-1,1 1 0,0-1 0,-1 1 1,1-1-1,0 0 0,0 1 0,1-1 1,-1 1-1,1 2 0,1-3-56,-1 0 0,1 0 0,-1 0 0,1 0 0,0 0 0,0 0 1,0 0-1,0-1 0,0 1 0,0-1 0,0 1 0,0-1 0,1 0 0,-1 0 0,1 0 0,4 1 0,11 3-795,1-2 0,-1 0-1,1-1 1,24 0 0,-39-2 558,61 0-4084,2 0-2957</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8:53.830"/>
    </inkml:context>
    <inkml:brush xml:id="br0">
      <inkml:brushProperty name="width" value="0.025" units="cm"/>
      <inkml:brushProperty name="height" value="0.025" units="cm"/>
    </inkml:brush>
  </inkml:definitions>
  <inkml:trace contextRef="#ctx0" brushRef="#br0">209 35 16816,'0'0'3598,"-9"-6"-1585,4 2-1720,-1 0-1,0 0 1,-1 1 0,1 0 0,-14-5 0,17 7-233,1 1 0,-1-1 0,0 1 0,0-1-1,0 1 1,0 0 0,0 0 0,0 0 0,1 1-1,-1-1 1,0 1 0,0-1 0,0 1 0,0 0 0,1 0-1,-1 0 1,0 1 0,1-1 0,-1 0 0,1 1 0,0 0-1,-3 2 1,-3 4 14,0 1 0,0 0 0,1 1 0,0-1 0,0 1 0,1 1-1,1-1 1,0 1 0,0 0 0,1 1 0,1-1 0,0 0 0,0 1 0,1 0 0,0 0-1,1 0 1,1 0 0,1 16 0,-1-26-50,1 0 0,-1 0 0,1 0 0,0 0 0,-1 0 0,1-1 0,0 1 0,0 0 0,1 0 0,-1-1 0,0 1 0,1 0 0,-1-1-1,1 0 1,-1 1 0,1-1 0,-1 0 0,1 0 0,0 1 0,0-1 0,0-1 0,0 1 0,-1 0 0,1 0 0,0-1 0,0 1 0,1-1 0,-1 0 0,0 1 0,0-1 0,0 0 0,0 0 0,0 0-1,0-1 1,0 1 0,4-1 0,2 0 134,0-1-1,0 0 0,0 0 0,0 0 0,0-1 0,0 0 1,0-1-1,7-4 0,-6 1 5,0 1 0,0-2 0,0 1 1,-1-1-1,0 0 0,-1-1 0,12-16 0,-16 20-59,0 0-1,-1 0 1,1 0 0,-1-1-1,0 1 1,0-1 0,-1 1-1,0-1 1,0 1-1,0-1 1,-1 0 0,1 0-1,-1 1 1,-1-1-1,1 0 1,-1 0 0,-2-7-1,2 10-91,0 0 0,0 0 0,-1 0-1,1 1 1,-1-1 0,0 1 0,1-1-1,-1 1 1,-1 0 0,1 0 0,0 0 0,0 0-1,-1 0 1,1 0 0,-1 0 0,1 1-1,-1-1 1,-4 0 0,1-1-180,0 1 1,0 0 0,-1 0-1,1 1 1,-1 0 0,0 0-1,-8 0 1,15 1 37,-1 0-1,0 0 1,1 0 0,-1 0-1,0 0 1,1 0 0,-1 0 0,0 0-1,0 0 1,1 0 0,-1 1-1,0-1 1,1 0 0,-1 0-1,1 1 1,-1-1 0,0 0-1,1 1 1,-1-1 0,1 1 0,-1-1-1,1 0 1,-1 1 0,1-1-1,-1 1 1,1 0 0,-1-1-1,1 1 1,0-1 0,-1 1 0,1 0-1,0-1 1,-1 1 0,1 0-1,0-1 1,0 1 0,0 0-1,0-1 1,0 1 0,0 0 0,0-1-1,0 1 1,0 0 0,0 0-1,0-1 1,0 1 0,0 0-1,1 0 1,-1 1-440,1 0 0,0-1 0,-1 1 0,1 0-1,0 0 1,0-1 0,0 1 0,1-1 0,-1 1 0,0-1 0,0 1-1,1-1 1,-1 0 0,1 0 0,-1 1 0,1-1 0,2 1-1,21 6-7798</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8:54.175"/>
    </inkml:context>
    <inkml:brush xml:id="br0">
      <inkml:brushProperty name="width" value="0.025" units="cm"/>
      <inkml:brushProperty name="height" value="0.025" units="cm"/>
    </inkml:brush>
  </inkml:definitions>
  <inkml:trace contextRef="#ctx0" brushRef="#br0">288 1 10314,'0'0'13677,"-59"79"-12172,18-39 33,1 4-225,1-2-769,5-2-319,6-3-193,6-6 0,8-6-513,6-9-864,6-7-801,2-6-1345,0-15-11019</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8:54.546"/>
    </inkml:context>
    <inkml:brush xml:id="br0">
      <inkml:brushProperty name="width" value="0.025" units="cm"/>
      <inkml:brushProperty name="height" value="0.025" units="cm"/>
    </inkml:brush>
  </inkml:definitions>
  <inkml:trace contextRef="#ctx0" brushRef="#br0">293 4 13933,'-13'0'2851,"4"-1"-2534,-5-1 374,0 2 0,0-1 0,0 2-1,0-1 1,0 2 0,1 0 0,-1 1 0,0 0 0,1 1 0,-23 10 0,26-8-490,1 1 0,1 0 0,-1 0 0,1 1 0,1 0 0,-1 1 0,1-1 0,-9 18 0,13-23-169,2 1 0,-1-1 0,0 1 0,1 0 0,0 0 0,0 0 0,0 0 0,0 0 0,0 0 0,1 0 0,0 8 0,0-10-21,1 1 0,0-1-1,-1 1 1,1-1 0,0 1 0,0-1-1,0 0 1,1 1 0,-1-1-1,0 0 1,1 0 0,0 0-1,-1 0 1,1 0 0,0 0 0,0 0-1,0-1 1,0 1 0,1-1-1,2 2 1,6 3 63,1-1 0,0-1 0,0 0-1,0 0 1,1-1 0,-1-1 0,25 2 0,-11-3 22,1-1 1,48-6 0,-65 4-108,1 0-1,-1-1 1,1 0 0,-1-1 0,0-1-1,-1 1 1,15-10 0,-21 13 15,-1-1 0,1 1 1,-1-1-1,1 0 0,-1 0 1,0 0-1,0 0 1,0 0-1,0 0 0,0 0 1,0-1-1,0 1 0,-1-1 1,1 1-1,-1-1 0,0 0 1,0 0-1,0 1 0,0-1 1,0 0-1,-1 0 0,1 0 1,-1 0-1,0 0 0,0 0 1,0 0-1,0 0 0,0 0 1,-1 0-1,1 0 1,-1 0-1,-1-3 0,0 3-5,0 0 0,0 0 0,-1 0 1,1 0-1,-1 0 0,1 1 0,-1-1 0,0 1 0,0 0 0,0 0 0,-1 0 0,1 0 0,0 1 0,-1-1 0,1 1 1,-1 0-1,-4-1 0,-66-12 28,71 14-27,0-1-12,-18-1 9,-1 0-1,1 1 0,-27 2 0,44-1-58,0 1 1,0-1-1,0 0 0,1 1 0,-1 0 0,0 0 0,0 0 0,1 0 0,-1 1 0,1-1 1,-1 1-1,1 0 0,0 0 0,0 0 0,0 1 0,0-1 0,0 1 0,0-1 0,1 1 1,-1 0-1,1 0 0,0 0 0,0 0 0,0 1 0,0-1 0,-1 4 0,2-5-135,1 0-1,0 0 1,0-1-1,-1 1 1,1 0-1,0 0 1,1 0-1,-1-1 1,0 1-1,0 0 1,1 0-1,-1-1 1,1 1-1,-1 0 1,1-1-1,0 1 1,0 0-1,0-1 1,0 1-1,0-1 1,0 0-1,0 1 1,0-1-1,1 0 1,-1 1-1,0-1 1,1 0-1,1 1 1,4 2-1542,0 0 1,1 0 0,0 0 0,13 3-1,20 6-6877</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8:54.891"/>
    </inkml:context>
    <inkml:brush xml:id="br0">
      <inkml:brushProperty name="width" value="0.025" units="cm"/>
      <inkml:brushProperty name="height" value="0.025" units="cm"/>
    </inkml:brush>
  </inkml:definitions>
  <inkml:trace contextRef="#ctx0" brushRef="#br0">65 3 15983,'0'0'2258,"-6"11"-74,-4 5-1432,0 1 0,2 0 0,0 1 0,1 0 0,-4 19 0,10-33-564,0 1-1,0 0 1,0-1-1,1 1 1,0 0-1,0 0 1,0-1 0,0 1-1,1 0 1,0-1-1,0 1 1,3 9-1,-2-12-107,-1 1-1,1-1 0,0 1 1,0-1-1,0 0 1,0 0-1,0 0 0,1 0 1,-1 0-1,1 0 0,-1 0 1,1-1-1,0 1 1,0-1-1,0 0 0,-1 0 1,1 0-1,0 0 0,0-1 1,0 1-1,1-1 1,4 0-1,3 1 77,1-2-1,-1 1 1,0-2-1,0 1 1,0-1 0,-1-1-1,1 0 1,0-1 0,-1 0-1,0 0 1,0-1 0,16-11-1,-20 13-81,0-1-1,0-1 1,0 1-1,-1-1 1,0 0-1,0 0 0,0 0 1,-1-1-1,1 0 1,-1 0-1,0 0 1,-1 0-1,0-1 1,0 1-1,0-1 1,-1 0-1,0 0 1,0 0-1,-1 0 1,2-11-1,-3 15-96,-1 0 0,1 0 0,0 1 1,-1-1-1,1 0 0,-1 0 0,0 1 0,0-1 0,0 0 0,0 1 1,-1-1-1,1 1 0,-1 0 0,1-1 0,-1 1 0,0 0 0,0 0 0,0 0 1,0 0-1,0 0 0,0 1 0,0-1 0,-1 1 0,1-1 0,-1 1 1,1 0-1,-1 0 0,0 0 0,1 0 0,-1 0 0,0 1 0,0-1 1,1 1-1,-1 0 0,0-1 0,0 1 0,-3 1 0,-4-1-217,1 0 0,0 1 1,-1 0-1,1 1 0,0 0 0,-1 1 0,1-1 0,1 2 0,-1-1 1,-11 7-1,-8 8-5318,4-6-4819</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34.220"/>
    </inkml:context>
    <inkml:brush xml:id="br0">
      <inkml:brushProperty name="width" value="0.025" units="cm"/>
      <inkml:brushProperty name="height" value="0.025" units="cm"/>
    </inkml:brush>
  </inkml:definitions>
  <inkml:trace contextRef="#ctx0" brushRef="#br0">0 71 14606,'6'-9'1468,"-3"4"-1429,0 1-1,0 0 1,0 0-1,1 0 1,-1 0 0,1 0-1,0 0 1,0 1 0,0 0-1,1 0 1,-1 0 0,1 1-1,0-1 1,-1 1 0,1 0-1,0 0 1,0 1 0,0-1-1,1 1 1,-1 0 0,0 1-1,0-1 1,1 1-1,5 1 1,123 3 60,1 6 0,170 36 0,-192-28-113,251 44-1188,241 35-7294,-300-60 5500,2-16 3556,495-17 8402,-215-5-6324,-279 19-2596,-108 13-3132,-82-3-2707</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3:02.284"/>
    </inkml:context>
    <inkml:brush xml:id="br0">
      <inkml:brushProperty name="width" value="0.025" units="cm"/>
      <inkml:brushProperty name="height" value="0.025" units="cm"/>
    </inkml:brush>
  </inkml:definitions>
  <inkml:trace contextRef="#ctx0" brushRef="#br0">110 36 15759,'9'-29'4029,"-8"22"-604,-10 20-1905,-9 22-1121,2 0 0,1 1 1,1 0-1,3 1 0,1 0 1,1 1-1,2 0 0,2 0 1,-1 65-1,7-98-398,-1 0 0,0 0 0,1 0 0,0 0 0,0 0 0,1-1 0,-1 1 0,1 0 0,0-1 0,0 1 0,0-1 0,1 0 0,0 0 0,-1 0 0,2 0 0,-1 0 0,0 0 0,1-1 0,-1 0 0,1 0 0,0 0 0,5 3 0,-3-3-289,0-1 0,1 1 0,-1-1 1,1-1-1,-1 1 0,1-1 0,0 0 1,0-1-1,-1 0 0,1 0 1,0 0-1,0-1 0,-1 0 0,1 0 1,0 0-1,6-3 0,-2-1-972,0 0 1,-1 0-1,1-1 0,-1 0 0,0-1 0,-1 0 0,11-10 0,27-27-9795</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01.248"/>
    </inkml:context>
    <inkml:brush xml:id="br0">
      <inkml:brushProperty name="width" value="0.025" units="cm"/>
      <inkml:brushProperty name="height" value="0.025" units="cm"/>
    </inkml:brush>
  </inkml:definitions>
  <inkml:trace contextRef="#ctx0" brushRef="#br0">354 23 16496,'0'0'1719,"-13"-3"21,-7-3-701,-1 1 1,-40-3 0,50 7-807,1 1 0,0 0 0,-1 1 0,1 0 0,0 0 1,-1 1-1,1 0 0,0 1 0,-16 7 0,18-6-133,0-1 0,1 2-1,-1-1 1,1 1 0,0 0-1,1 1 1,-1 0 0,1 0-1,0 0 1,1 1 0,-1 0-1,1 0 1,1 0-1,-1 0 1,1 1 0,0 0-1,1 0 1,0 0 0,0 0-1,1 1 1,0-1 0,1 1-1,-2 16 1,4-22-89,-1 0-1,1 0 1,0 0-1,0 0 1,0 0 0,0 0-1,1 0 1,-1-1-1,1 1 1,0 0 0,0-1-1,0 1 1,0-1-1,0 0 1,0 0-1,0 0 1,1 0 0,-1 0-1,1 0 1,0-1-1,0 1 1,-1-1 0,1 0-1,0 0 1,0 0-1,6 2 1,9 1-197,0 0 0,0-1 0,22 2 0,-39-5 164,111 6-4296,-92-7 2195,-1 0 1,1-1 0,32-7 0,-4-7-4156</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01.577"/>
    </inkml:context>
    <inkml:brush xml:id="br0">
      <inkml:brushProperty name="width" value="0.025" units="cm"/>
      <inkml:brushProperty name="height" value="0.025" units="cm"/>
    </inkml:brush>
  </inkml:definitions>
  <inkml:trace contextRef="#ctx0" brushRef="#br0">124 17 9545,'0'0'6534,"-9"-2"-4014,1 1-1964,-1-1-1,1 1 1,-1 1-1,-15 0 1,21 0-404,1 0 0,-1 0 0,0 0-1,1 1 1,-1 0 0,1-1 0,-1 1 0,0 0 0,1 0-1,0 0 1,-1 0 0,1 1 0,0-1 0,-1 1 0,1-1-1,0 1 1,0 0 0,0 0 0,0 0 0,1 0 0,-1 0-1,0 0 1,-1 5 0,2-7 307,4 0-355,-1 0 0,0 0 0,0-1 0,0 1 0,0-1 0,0 0 0,0 1 0,0-1 0,0 0 0,0 0 0,0 0 0,0-1 0,0 1 0,-1 0 0,1-1 0,0 1 0,-1-1 0,2-2 0,10-11-1774,-7 6-3412</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01.902"/>
    </inkml:context>
    <inkml:brush xml:id="br0">
      <inkml:brushProperty name="width" value="0.025" units="cm"/>
      <inkml:brushProperty name="height" value="0.025" units="cm"/>
    </inkml:brush>
  </inkml:definitions>
  <inkml:trace contextRef="#ctx0" brushRef="#br0">176 53 7303,'7'-5'662,"17"-19"3464,-17 3 5361,-10 20-9083,0 1 1,0-1 0,0 1-1,0 0 1,0 0 0,0 0-1,0 0 1,0 1 0,-4 0-1,-5 3-84,-1 1 0,1 0-1,0 1 1,0 1 0,1 0-1,0 0 1,-19 17 0,24-19-216,0 0-1,0 0 1,1 1 0,0-1-1,0 1 1,1 0 0,0 1 0,0-1-1,0 1 1,1 0 0,0 0 0,0 0-1,1 0 1,-1 0 0,0 9 0,3-14-90,0-1 1,0 1-1,0-1 1,0 1-1,0 0 1,0-1 0,1 1-1,-1-1 1,1 1-1,-1-1 1,1 1-1,0-1 1,-1 1 0,1-1-1,0 0 1,0 1-1,0-1 1,0 0-1,0 0 1,0 1-1,3 0 1,-1 0 1,0 0 1,0 0-1,1 0 0,-1-1 0,1 1 1,-1-1-1,1 0 0,-1 0 1,5 0-1,6 0 6,0 0 0,0-1-1,0 0 1,17-3 0,-20 1-16,-1-1-1,1 0 0,0 0 1,-1-1-1,0 0 1,0-1-1,0-1 1,11-7-1,-16 11-6,-1-1-1,0 0 1,0 0 0,0-1-1,0 1 1,-1-1-1,1 0 1,-1 0 0,0 0-1,0 0 1,-1-1 0,1 1-1,-1-1 1,0 0-1,0 1 1,0-1 0,-1 0-1,1 0 1,0-9-1,-2 13 2,0 0-1,0 0 0,-1 0 0,1 0 0,0 1 0,0-1 0,-1 0 0,1 0 0,0 1 0,-1-1 0,1 0 0,-1 0 0,1 1 0,-1-1 0,0 0 0,1 1 0,-1-1 0,1 1 0,-1-1 0,0 1 0,0-1 1,1 1-1,-1-1 0,0 1 0,0 0 0,1-1 0,-1 1 0,0 0 0,0 0 0,0 0 0,0 0 0,1 0 0,-1-1 0,0 1 0,0 1 0,0-1 0,0 0 0,0 0 0,1 0 0,-1 0 0,0 1 1,0-1-1,0 1 0,-2-1-14,1 0 0,0 1 0,0 0 0,-1-1 1,1 1-1,0 0 0,0 0 0,0 0 0,0 1 1,0-1-1,0 0 0,1 1 0,-1-1 0,0 1 1,1 0-1,-2 1 0,1 1-303,1 0 0,0-1 0,-1 1 0,2 0 0,-1 0 0,0 0 0,1 0 0,0 0 0,0 0 0,0 4 0,0-6-403,1 1 0,-1 0 0,1 0 0,-1 0 0,1-1 0,0 1 0,0 0 0,0-1 0,1 1 0,-1 0 0,0-1 1,1 0-1,0 1 0,2 1 0,17 11-11413</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02.260"/>
    </inkml:context>
    <inkml:brush xml:id="br0">
      <inkml:brushProperty name="width" value="0.025" units="cm"/>
      <inkml:brushProperty name="height" value="0.025" units="cm"/>
    </inkml:brush>
  </inkml:definitions>
  <inkml:trace contextRef="#ctx0" brushRef="#br0">1 0 18321,'0'0'13101,"41"34"-30750</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02.603"/>
    </inkml:context>
    <inkml:brush xml:id="br0">
      <inkml:brushProperty name="width" value="0.025" units="cm"/>
      <inkml:brushProperty name="height" value="0.025" units="cm"/>
    </inkml:brush>
  </inkml:definitions>
  <inkml:trace contextRef="#ctx0" brushRef="#br0">0 64 13965,'0'0'2782,"9"-8"-279,0 1-2010,2 1-1,-1 0 0,1 0 1,0 1-1,0 0 0,0 1 1,0 0-1,1 1 0,0 1 1,0-1-1,0 2 1,20-1-1,-20 1-184,-2 1 5,-1-1-1,1 1 0,-1 1 1,14 1-1,-22-1-284,0-1 1,0 0 0,0 0-1,0 0 1,0 1-1,0-1 1,0 0-1,0 1 1,-1-1-1,1 1 1,0-1-1,0 1 1,0-1-1,-1 1 1,1 0-1,0-1 1,0 1-1,-1 0 1,1-1-1,-1 1 1,1 0-1,-1 0 1,1 0-1,-1 0 1,1 0-1,-1 0 1,0-1-1,1 1 1,-1 0-1,0 0 1,0 0-1,0 0 1,0 0-1,0 0 1,0 0-1,0 0 1,0 0-1,0 0 1,0 0-1,0 0 1,-1 0-1,1 0 1,0 0-1,-1 0 1,1 0-1,-1 0 1,1-1-1,-1 1 1,1 0-1,-1 0 1,-1 0-1,-8 13 180,-1-1 0,0 0 0,-1-1 0,-1-1-1,0 1 1,-17 9 0,-16 16 78,43-34-271,-56 54 397,54-52-361,1 0 0,0 0 0,1 1 0,-1-1 0,1 1 0,0 0 0,0 0 0,0 0 0,1 0-1,-2 7 1,4-12-46,0 0-1,0 0 0,0 1 0,0-1 1,0 0-1,0 0 0,0 1 1,0-1-1,1 0 0,-1 0 0,0 0 1,1 1-1,-1-1 0,1 0 1,-1 0-1,1 0 0,0 0 0,-1 0 1,1 0-1,0 0 0,0 0 0,0 0 1,0-1-1,-1 1 0,1 0 1,0 0-1,0-1 0,1 1 0,-1 0 1,0-1-1,0 1 0,0-1 1,0 0-1,0 1 0,1-1 0,1 0 1,53 4-202,-45-4 54,18-1-1346,0-1 0,41-7 0,-46 4-1537,-1-1 0,0-1 0,30-14 1,12-12-9072</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02.962"/>
    </inkml:context>
    <inkml:brush xml:id="br0">
      <inkml:brushProperty name="width" value="0.025" units="cm"/>
      <inkml:brushProperty name="height" value="0.025" units="cm"/>
    </inkml:brush>
  </inkml:definitions>
  <inkml:trace contextRef="#ctx0" brushRef="#br0">139 3 17969,'0'0'3262,"-10"-1"-187,4 1-2662,-48-2 2435,52 2-2777,0 0-1,1 1 0,-1-1 0,0 0 0,1 0 0,-1 1 0,0-1 0,1 1 0,-1 0 0,0-1 0,1 1 1,-1 0-1,1 0 0,-1 0 0,1 0 0,0 0 0,-1 0 0,1 1 0,0-1 0,0 0 0,0 1 0,0-1 0,0 0 1,0 1-1,0-1 0,0 1 0,1 0 0,-1-1 0,1 1 0,-1 2 0,1-3-81,0 0 0,0 0-1,0 0 1,0 0 0,1 0 0,-1 0-1,0 0 1,1 0 0,-1 0 0,1 0-1,-1 0 1,1 0 0,-1 0 0,1 0-1,0 0 1,-1 0 0,1 0 0,0-1-1,0 1 1,0 0 0,-1 0 0,1-1-1,0 1 1,0-1 0,0 1 0,0-1-1,2 1 1,34 11-525,-27-9 319,16 4-41,2 0-658,46 19 0,-68-23 823,0 0-1,1 0 1,-1 0-1,-1 1 1,1 0 0,-1 0-1,1 0 1,-1 1 0,0 0-1,-1 0 1,1 0-1,6 10 1,-10-13 115,0 0 1,0-1-1,0 1 0,-1 0 0,1 0 1,-1-1-1,1 1 0,-1 0 0,1 0 1,-1 0-1,0 0 0,0 0 0,0 0 1,0 0-1,0 0 0,0 0 0,-1 0 1,1-1-1,-1 1 0,1 0 0,-1 0 1,0 0-1,1-1 0,-3 4 1,0-2 90,0 0 1,0 1 0,0-1 0,0-1 0,0 1 0,-1 0 0,0-1 0,1 0 0,-1 0 0,-6 3 0,-8 1 305,1 0 1,-1-1 0,0-1-1,-19 2 1,24-4-499,1 0 259,0 0 1,0-1-1,0-1 0,0 0 0,-15-2 0,24 2-300,0-1 1,1 0-1,0 0 0,-1 1 0,1-1 0,-1-1 1,1 1-1,0 0 0,0 0 0,0-1 0,0 0 1,-3-2-1,3 2-245,1 0 0,-1 0-1,1 0 1,0-1 0,-1 1 0,1 0 0,0-1 0,1 1-1,-1-1 1,0 1 0,1-1 0,-1 1 0,1-1 0,0-4-1,0-29-4908,0-6-1580</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03.305"/>
    </inkml:context>
    <inkml:brush xml:id="br0">
      <inkml:brushProperty name="width" value="0.025" units="cm"/>
      <inkml:brushProperty name="height" value="0.025" units="cm"/>
    </inkml:brush>
  </inkml:definitions>
  <inkml:trace contextRef="#ctx0" brushRef="#br0">1 2 14157,'0'0'5157,"74"-1"-3107,-33 1-929,5 1-224,4 4-513,-3 4-384,0-4-1761,-7-1-2948,-2-4-6053</inkml:trace>
  <inkml:trace contextRef="#ctx0" brushRef="#br0" timeOffset="1">747 84 13196,'0'0'1917,"10"-6"186,52-33 2344,-91 61 711,-27 30-4878,30-27 272,0-1-394,-68 69 275,82-81-488,2 1 0,0 0 0,0 1 0,1 0 0,-11 25 0,18-34-1818,3-7-1046,4-8-1076,2-13-2544</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03.680"/>
    </inkml:context>
    <inkml:brush xml:id="br0">
      <inkml:brushProperty name="width" value="0.025" units="cm"/>
      <inkml:brushProperty name="height" value="0.025" units="cm"/>
    </inkml:brush>
  </inkml:definitions>
  <inkml:trace contextRef="#ctx0" brushRef="#br0">107 32 13837,'0'0'5285,"-11"-5"-2562,10 4-2523,-39-18 1439,39 18-1489,-1 0 0,1 0 0,-1 0-1,0 1 1,1-1 0,-1 1 0,0-1-1,1 1 1,-1 0 0,0 0 0,1 0-1,-1 0 1,0 0 0,0 0-1,1 0 1,-1 0 0,0 1 0,1-1-1,-1 0 1,0 1 0,1 0 0,-1-1-1,1 1 1,-1 0 0,1 0 0,-1 0-1,-1 2 1,2-1-101,0 0 0,0 1 0,0-1 0,0 1 0,0-1 0,1 1 0,-1-1 0,1 1 0,0 0 0,-1-1 0,1 1 0,1-1 0,-1 1 0,0 0 0,1-1 0,-1 1 0,1-1 0,0 1-1,-1-1 1,1 1 0,1-1 0,-1 0 0,0 1 0,0-1 0,1 0 0,-1 0 0,1 0 0,0 0 0,3 3 0,2 2-22,1 0-1,-1-1 1,1 0-1,0 0 1,0-1-1,15 7 1,-8-6-85,-1 0 0,1-2 0,0 0 1,0 0-1,0-2 0,0 0 0,1-1 0,-1 0 0,1-1 1,-1-1-1,18-2 0,-31 2 38,0 1 0,0 0 0,0-1 0,-1 1 0,1-1 0,0 1 1,0-1-1,-1 0 0,1 0 0,0 0 0,-1 0 0,1 0 0,-1 0 0,0 0 0,1 0 0,-1-1 0,0 1 1,1 0-1,-1-1 0,0 1 0,0-1 0,0 0 0,-1 1 0,1-1 0,0 0 0,0 1 0,-1-1 0,1 0 0,-1 0 1,0 0-1,1 1 0,-1-1 0,0 0 0,0 0 0,0 0 0,-1 0 0,1 1 0,0-1 0,-1 0 0,0-3 1,0 1 13,-1-1 1,0 1-1,0 0 1,-1 0 0,1 0-1,-1 0 1,1 0 0,-1 0-1,-1 0 1,1 1 0,0 0-1,-1 0 1,0 0-1,-5-4 1,0 2 24,-1 1-1,1 0 1,-1 1-1,0 0 1,0 0-1,0 1 1,0 1-1,-1-1 1,1 2-1,0-1 1,-1 2-1,-10 0 1,16 0-86,1-1 1,-1 1-1,1 0 1,-1 0-1,1 1 0,0-1 1,0 1-1,0 0 1,0 0-1,0 0 1,0 0-1,0 1 0,1 0 1,-1 0-1,1 0 1,0 0-1,0 0 1,0 1-1,0-1 0,1 1 1,-1 0-1,1 0 1,0-1-1,0 2 1,0-1-1,1 0 0,-1 0 1,1 1-1,-1 6 1,1-4-757,0 0 1,1 0 0,0 1 0,0-1-1,1 0 1,1 8 0,13 19-6896,9-7-4993</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04.005"/>
    </inkml:context>
    <inkml:brush xml:id="br0">
      <inkml:brushProperty name="width" value="0.025" units="cm"/>
      <inkml:brushProperty name="height" value="0.025" units="cm"/>
    </inkml:brush>
  </inkml:definitions>
  <inkml:trace contextRef="#ctx0" brushRef="#br0">96 42 18193,'0'0'1901,"-9"6"554,8-5-2404,-49 39 3812,46-36-3672,1-1 0,0 1 0,0 0 0,0 0 0,0 0 0,1 0 0,-1 0 0,1 0 0,0 1 0,0-1 0,1 1 0,-1 0 0,0 7 0,2-11-185,0 0-1,0 0 1,0 0 0,0 0-1,0 0 1,0 0 0,0 0-1,1 0 1,-1-1 0,0 1-1,1 0 1,-1 0 0,1 0-1,-1 0 1,1 0 0,-1-1-1,1 1 1,0 0 0,-1 0-1,1-1 1,0 1 0,-1 0-1,1-1 1,0 1 0,1 0-1,29 8 144,35-10 179,-59 0-274,1 0-1,-1-1 1,1 0-1,-1-1 1,0 0-1,0 0 1,0 0-1,0-1 1,0 0-1,-1 0 1,0-1-1,9-8 0,-11 10 15,-1 0-1,1-1 0,-1 0 0,0 0 0,0 0 0,0 0 0,-1 0 0,1-1 0,-1 1 0,0-1 0,0 1 0,-1-1 0,1 0 0,-1 0 0,0 0 1,0 0-1,-1 0 0,0 0 0,1 0 0,-2-6 0,0 9-62,1 0 1,-1 0 0,0 0-1,0 0 1,0 0 0,0 0-1,0 0 1,0 1 0,-1-1-1,1 0 1,-1 1 0,1-1 0,-1 1-1,0-1 1,1 1 0,-1 0-1,0 0 1,0 0 0,0 0-1,0 0 1,0 0 0,0 0-1,0 1 1,0-1 0,0 1-1,0-1 1,-1 1 0,1 0-1,0 0 1,0 0 0,0 0-1,0 0 1,-1 0 0,1 1-1,-3 0 1,-1 0-90,0 0-1,0 0 1,0 0 0,1 1-1,-1 0 1,0 0 0,1 1 0,-1-1-1,1 1 1,0 0 0,0 1 0,-5 4-1,-8 17-2825,12-6-2593,5-2-5398</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34.796"/>
    </inkml:context>
    <inkml:brush xml:id="br0">
      <inkml:brushProperty name="width" value="0.025" units="cm"/>
      <inkml:brushProperty name="height" value="0.025" units="cm"/>
    </inkml:brush>
  </inkml:definitions>
  <inkml:trace contextRef="#ctx0" brushRef="#br0">0 274 17457,'0'0'-70,"18"-4"193,117-22 5,219-13 0,163 21-1834,-55 3-3058,752-129-121,-1060 116 1197</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3:02.613"/>
    </inkml:context>
    <inkml:brush xml:id="br0">
      <inkml:brushProperty name="width" value="0.025" units="cm"/>
      <inkml:brushProperty name="height" value="0.025" units="cm"/>
    </inkml:brush>
  </inkml:definitions>
  <inkml:trace contextRef="#ctx0" brushRef="#br0">278 1 18097,'0'0'5040,"-11"9"-3663,-10 11-913,1 0 1,1 1-1,1 1 1,-19 30-1,1 10 260,1 0 1,-44 118-1,77-165-1359,10-15-1805,15-20-1254,3-15-534,4-11-1709</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35.343"/>
    </inkml:context>
    <inkml:brush xml:id="br0">
      <inkml:brushProperty name="width" value="0.025" units="cm"/>
      <inkml:brushProperty name="height" value="0.025" units="cm"/>
    </inkml:brush>
  </inkml:definitions>
  <inkml:trace contextRef="#ctx0" brushRef="#br0">1 261 14286,'78'-23'128,"29"-2"256,31 2 353,22 1-289,18 2-224,12 0-160,15 5-64,5 2 64,3 3-64,-1 0-32,-1 1-608,-3 0-609,-11-2-673,-13-1-288,-19-5-1506,-19-4-2530</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11.206"/>
    </inkml:context>
    <inkml:brush xml:id="br0">
      <inkml:brushProperty name="width" value="0.025" units="cm"/>
      <inkml:brushProperty name="height" value="0.025" units="cm"/>
    </inkml:brush>
  </inkml:definitions>
  <inkml:trace contextRef="#ctx0" brushRef="#br0">348 21 9993,'0'0'237,"0"-1"0,0 1 0,0-1 0,0 0 0,0 1-1,0-1 1,-1 1 0,1-1 0,0 1 0,0-1 0,0 0-1,0 1 1,-1-1 0,1 1 0,0-1 0,-1 1 0,1-1-1,0 1 1,-1-1 0,1 1 0,0 0 0,-1-1 0,1 1 0,-1-1-1,-18-5 2069,-28 4-1952,35 3 357,-4 0-451,0 0-1,0 2 1,1 0 0,-1 0-1,1 2 1,0 0-1,0 0 1,-26 15-1,34-17-105,0 1 0,1-1-1,0 1 1,0 1 0,0-1-1,1 1 1,-1 0 0,1 0-1,0 0 1,0 1-1,1 0 1,0 0 0,0 0-1,0 1 1,1-1 0,0 1-1,0-1 1,0 1 0,1 0-1,0 0 1,-1 10 0,3-15-147,0 0 0,1 0 0,-1 0 0,0 0 1,1 0-1,0 0 0,-1 0 0,1 0 1,0 0-1,0-1 0,0 1 0,0 0 0,0-1 1,0 1-1,0 0 0,1-1 0,-1 0 0,1 1 1,-1-1-1,1 0 0,-1 0 0,1 1 0,0-1 1,0-1-1,-1 1 0,1 0 0,0 0 0,0-1 1,0 1-1,0-1 0,0 1 0,0-1 1,4 0-1,9 2-385,1-1 1,0 0-1,21-3 1,-21 1-412,2 0-471,0-1 0,-1-1 1,0 0-1,1-2 0,16-6 0,28-13-6202</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11.535"/>
    </inkml:context>
    <inkml:brush xml:id="br0">
      <inkml:brushProperty name="width" value="0.025" units="cm"/>
      <inkml:brushProperty name="height" value="0.025" units="cm"/>
    </inkml:brush>
  </inkml:definitions>
  <inkml:trace contextRef="#ctx0" brushRef="#br0">179 2 15535,'-11'5'2263,"-12"4"-833,2 0 0,-29 18 0,44-24-1205,1 0 0,0 0-1,0 1 1,0-1 0,1 1 0,-1 0 0,1 0 0,0 1 0,0-1 0,0 1 0,1 0 0,0 0 0,0 0 0,0 0 0,0 1 0,1-1 0,-3 11 0,5-15-222,0-1 0,0 1-1,0 0 1,0-1 0,1 1 0,-1 0 0,0-1 0,0 1 0,1 0 0,-1-1 0,0 1 0,1-1 0,-1 1 0,1-1 0,-1 1-1,1-1 1,-1 1 0,1-1 0,-1 1 0,1-1 0,-1 1 0,1-1 0,0 0 0,-1 1 0,1-1 0,-1 0 0,1 0 0,0 0-1,0 1 1,-1-1 0,1 0 0,0 0 0,-1 0 0,1 0 0,0 0 0,1 0 0,33-2 18,-30 2-1,13-4-315,1 1 1,0-2-1,-1-1 0,0 0 0,-1-1 1,34-19-1,-12 3-761,64-50 1,-109 85 1555,-38 66 1933,39-69-2228,1 1 0,0 0 1,0-1-1,1 2 0,0-1 0,1 0 0,-2 15 1,4-24-199,0 1 1,0-1-1,0 0 1,0 0 0,1 0-1,-1 0 1,0 0-1,0 1 1,1-1 0,-1 0-1,1 0 1,-1 0-1,1 0 1,0 0 0,-1 0-1,1 0 1,0 0-1,0-1 1,0 1 0,-1 0-1,1 0 1,0-1-1,0 1 1,1 0 0,1 1-51,0-1-1,0 0 1,0 0 0,0-1 0,0 1 0,0-1 0,0 1 0,0-1-1,4 0 1,2 0-664,-1-1-1,0 0 1,0-1-1,0 0 0,0 0 1,13-5-1,17-15-5602</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12.169"/>
    </inkml:context>
    <inkml:brush xml:id="br0">
      <inkml:brushProperty name="width" value="0.025" units="cm"/>
      <inkml:brushProperty name="height" value="0.025" units="cm"/>
    </inkml:brush>
  </inkml:definitions>
  <inkml:trace contextRef="#ctx0" brushRef="#br0">19 85 6566,'0'0'7752,"9"-8"-5713,-3 1-1729,1 1 0,0-1 0,0 2 0,0-1 0,1 1 0,0 0 0,0 0 0,1 1 0,-1 1 1,1-1-1,12-2 0,58-6 1185,-75 11-1373,1 1-1,-1-1 1,0 1 0,1 0 0,-1 0-1,0 1 1,0-1 0,1 1 0,-1 0-1,0 0 1,0 1 0,0-1 0,0 1-1,0 0 1,6 3 0,-9-3-55,0-1 0,0 0 0,0 1 0,0-1 0,0 1 0,-1-1 0,1 1 0,-1-1 0,1 1 0,-1 0 0,1-1 0,-1 1 0,0 0 0,0-1 0,0 1 1,0 0-1,0-1 0,0 1 0,0 0 0,0-1 0,-1 1 0,1-1 0,-1 1 0,1 0 0,-1-1 0,0 1 0,0-1 0,1 0 0,-1 1 0,0-1 0,0 1 0,0-1 0,0 0 0,-1 0 0,-1 2 0,-6 5 227,1 0-1,-1 0 1,-18 10-1,23-16-197,-11 8 250,4-1-43,-1-1 1,0-1 0,0 0 0,-1 0 0,0-2 0,0 1 0,-17 3-1,29-9-255,13 0-416,40-4-831,-42 2 1015,1 1-1,-1 0 1,0 0 0,0 1-1,1 0 1,-1 1-1,0 0 1,0 1 0,16 4-1,-24-5 179,-1 0-1,1-1 1,-1 1-1,1 0 1,-1 0-1,1 0 1,-1 0-1,0 0 1,0 0-1,1 0 1,-1 0-1,0 0 1,0 0-1,0 1 1,0-1-1,-1 1 1,1-1-1,0 0 1,0 1-1,-1-1 1,1 1-1,-1 0 1,1-1-1,-1 1 1,0-1-1,0 1 0,0 0 1,0-1-1,0 1 1,0 0-1,0-1 1,0 1-1,-1-1 1,1 1-1,0 0 1,-1-1-1,0 3 1,-2 0 108,1 1 0,0-1 0,-1 0 0,0 0 0,0 0 0,0 0 0,-1 0 0,1-1 0,-1 1 0,0-1 0,-5 3 0,-7 5 278,-1-2-1,0 0 1,-1-1-1,1-1 0,-2 0 1,1-2-1,-1 0 1,0-1-1,0 0 1,0-2-1,-25 0 1,44-2-406,-1 0 0,1 0 0,0 1 0,-1-1 0,1 0-1,0 0 1,-1 0 0,1 0 0,0 0 0,-1 0 0,1-1 0,0 1 0,0 0 0,-1 0 0,1 0 0,0 0 0,-1 0 0,1 0 0,0 0 0,0-1 0,-1 1 0,1 0 0,0 0 0,0 0 0,-1-1 0,1 1 0,0 0-1,0 0 1,-1-1 0,1 1 0,0 0 0,0 0 0,0-1 0,0 1 0,0 0 0,0-1 0,-1 1 0,1 0 0,0-1 0,0 1 0,0 0 0,0-1 0,0 1 0,0 0 0,0-1 0,0 1 0,0 0 0,0 0-1,1-1 1,-1 1 0,0 0 0,0-1 0,0 1 0,0 0 0,0-1 0,0 1 0,1 0 0,-1 0 0,0-1 0,0 1 0,0 0 0,1 0 0,-1 0 0,0-1 0,1 1 0,17-16-3903,31-5-7341,-18 10 941</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12.599"/>
    </inkml:context>
    <inkml:brush xml:id="br0">
      <inkml:brushProperty name="width" value="0.025" units="cm"/>
      <inkml:brushProperty name="height" value="0.025" units="cm"/>
    </inkml:brush>
  </inkml:definitions>
  <inkml:trace contextRef="#ctx0" brushRef="#br0">217 29 12460,'0'0'6230,"-8"-5"-3556,7 4-2618,-1-2 110,-1 1 1,0 0-1,0 0 1,0 0-1,0 0 1,0 1-1,0-1 1,0 1-1,0 0 1,0 0 0,-1 0-1,1 0 1,-1 1-1,1-1 1,0 1-1,-1 0 1,1 0-1,-1 0 1,1 0-1,-1 1 1,1-1-1,0 1 1,-1 0-1,1 0 1,0 0-1,0 0 1,-1 1-1,-2 1 1,-4 5 69,0-1 0,1 1 0,0 0 0,0 1 0,0 0 0,2 1 0,-1-1 0,-6 12 0,10-15-173,1 0 1,0 1 0,0-1 0,0 0-1,1 1 1,0 0 0,0-1 0,1 1 0,-1 0-1,2 0 1,-1 0 0,1 0 0,0 0 0,0 0-1,3 12 1,-2-16-54,1 0 0,-1 0 0,1 0 0,0-1 0,0 1 0,0-1 0,0 1 0,0-1 0,1 0 0,-1 0 0,1 0 0,-1 0 0,1 0 0,0 0 0,0-1 1,0 1-1,0-1 0,0 0 0,0 0 0,0 0 0,0-1 0,1 1 0,-1-1 0,0 1 0,4-1 0,7 1 21,0 0 0,0-1 0,0 0 0,23-5 1,-26 3-29,1-1 0,-1-1 0,0 0 0,0-1 1,0 0-1,0 0 0,-1-1 0,16-12 1,-21 14-9,0 0 1,0 0 0,-1 0 0,0 0 0,0-1 0,0 0 0,0 1 0,-1-1 0,0-1 0,0 1 0,0 0 0,-1-1 0,1 0 0,-1 1 0,-1-1 0,1 0 0,-1 0 0,1-10-1,-2 13-1,-1 1-1,1-1 0,-1 1 0,1-1 0,-1 1 0,0-1 0,0 1 0,0 0 0,0 0 0,-1-1 0,1 1 0,0 0 0,-1 0 0,0 0 1,1 1-1,-1-1 0,0 0 0,0 0 0,0 1 0,0 0 0,0-1 0,0 1 0,0 0 0,-1 0 0,1 0 0,0 0 0,-1 0 0,1 1 0,-1-1 1,-3 0-1,-5-1-614,-1 0 0,1 1 0,-1 0 0,1 1 1,-16 2-1,25-2 425,0 0 0,1 0 1,0 0-1,-1 1 0,1-1 1,-1 1-1,1-1 1,-1 1-1,1 0 0,0-1 1,-1 1-1,1 0 0,0 0 1,0 0-1,0 0 0,-1 0 1,1 0-1,0 0 0,0 0 1,1 0-1,-1 1 0,0-1 1,-1 2-1,-3 22-5993,5-13 637</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12.926"/>
    </inkml:context>
    <inkml:brush xml:id="br0">
      <inkml:brushProperty name="width" value="0.025" units="cm"/>
      <inkml:brushProperty name="height" value="0.025" units="cm"/>
    </inkml:brush>
  </inkml:definitions>
  <inkml:trace contextRef="#ctx0" brushRef="#br0">166 0 17264,'0'0'9802,"-51"77"-8169,24-42-832,2-1-577,2 2-128,7-6 0,4-1-64,3-9 0,7-6-32,2-7-896,13-30-12461,-3-11 1025</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13.254"/>
    </inkml:context>
    <inkml:brush xml:id="br0">
      <inkml:brushProperty name="width" value="0.025" units="cm"/>
      <inkml:brushProperty name="height" value="0.025" units="cm"/>
    </inkml:brush>
  </inkml:definitions>
  <inkml:trace contextRef="#ctx0" brushRef="#br0">129 1 17008,'0'0'2365,"-11"0"128,2 0-2089,-1 0 1,1 0-1,0 1 0,0 0 0,-10 3 1,16-3-273,0 0 0,1 0 0,-1 0 0,0 0 0,1 0 0,-1 0 1,0 1-1,1-1 0,0 1 0,-1 0 0,1-1 0,0 1 1,0 0-1,0 0 0,0 1 0,0-1 0,1 0 0,-1 1 1,1-1-1,-1 1 0,1-1 0,0 1 0,0 0 0,0-1 0,-1 6 1,2-7-129,1 0 0,-1 0 1,0 0-1,1 1 0,-1-1 1,1 0-1,-1 0 0,1 0 1,-1 0-1,1 0 1,0 0-1,0 0 0,-1 0 1,1-1-1,0 1 0,0 0 1,0 0-1,0-1 0,0 1 1,0 0-1,0-1 1,0 1-1,0-1 0,0 1 1,0-1-1,1 0 0,-1 0 1,0 1-1,0-1 0,0 0 1,2 0-1,47 7 30,-40-6-31,-8-1 25,32 4-1236,-1-1-1,45-3 0,-70 0 849,-1 0 0,1-1 0,-1 0 0,0 0 0,0-1 0,0 0 0,0 0 0,0-1 0,0 0-1,0 0 1,-1 0 0,1-1 0,-1 0 0,0 0 0,0-1 0,-1 1 0,7-8 0,-11 11 387,0 0 1,0 1 0,-1-1-1,1 0 1,0 0-1,0 0 1,-1 0-1,1 0 1,-1 0-1,1 0 1,-1 0 0,1 0-1,-1 0 1,1 0-1,-1 0 1,0 0-1,0 0 1,0 0-1,1 0 1,-1-1 0,0 1-1,0 0 1,-1 0-1,1 0 1,0 0-1,0 0 1,0 0 0,-1 0-1,1-1 1,-1 1-1,1 0 1,-1-1-1,-1 1 74,0 0 0,0-1 0,-1 1 1,1 0-1,0 0 0,0 1 0,-1-1 0,1 0 0,0 1 0,-1 0 0,1-1 0,-1 1 0,1 0 0,-3 0 0,-9 1 424,0 0 0,1 0 0,-1 1 0,-18 6 0,17-3 11,0 2 1,0 0-1,-25 17 0,35-22-422,1 1-1,0 0 1,0 1-1,0-1 1,0 1-1,0-1 1,1 1-1,0 0 1,0 1-1,0-1 1,0 0-1,0 1 1,1 0-1,0 0 1,-3 9-1,5-13-140,0-1 0,0 1 0,0-1 0,0 1 0,0 0-1,0-1 1,0 1 0,0 0 0,0-1 0,0 1 0,1-1 0,-1 1 0,0 0 0,0-1 0,1 1 0,-1-1-1,0 1 1,1-1 0,-1 1 0,1-1 0,-1 1 0,1-1 0,-1 1 0,0-1 0,1 1 0,0-1 0,-1 0-1,1 1 1,0-1 0,24 5-1415,28-10-6414,-21-6-3648</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13.609"/>
    </inkml:context>
    <inkml:brush xml:id="br0">
      <inkml:brushProperty name="width" value="0.025" units="cm"/>
      <inkml:brushProperty name="height" value="0.025" units="cm"/>
    </inkml:brush>
  </inkml:definitions>
  <inkml:trace contextRef="#ctx0" brushRef="#br0">11 28 14894,'-2'10'2109,"1"-4"-1953,-2 4 484,1 1 0,1-1-1,0 1 1,0-1 0,2 15 0,-1-22-441,1 1 1,-1 0-1,1 0 1,0-1 0,0 1-1,1-1 1,-1 1 0,1-1-1,0 1 1,0-1-1,0 0 1,0 0 0,1 0-1,-1 0 1,1 0 0,0-1-1,-1 1 1,1-1-1,0 0 1,1 1 0,3 1-1,5 1 60,0 0-1,0-1 0,0 0 1,0-1-1,1-1 0,-1 0 0,1 0 1,0-1-1,0-1 0,-1 0 1,25-4-1,-25 3-100,0-1 0,0-1-1,0 0 1,0-1 0,-1 0 0,0 0 0,1-1 0,-2-1 0,1 0-1,-1 0 1,0-1 0,14-13 0,-21 19-136,-1-1-1,0-1 1,0 1 0,0 0-1,0 0 1,-1-1 0,1 1-1,-1-1 1,1 1 0,-1-1-1,0 0 1,0 0 0,0 1-1,0-1 1,0 0 0,-1 0-1,1 0 1,-1 0 0,0-4-1,-1 4 24,1 1-1,-1-1 1,0 1-1,0-1 1,-1 1-1,1 0 0,0-1 1,-1 1-1,1 0 1,-1 0-1,0 0 1,0 0-1,0 0 1,0 0-1,0 0 1,-5-2-1,-4-3 86,-1 1-1,0 1 1,0 0 0,0 0-1,-1 2 1,0-1-1,-14-1 1,13 2-741,-2 1 0,1 0 0,0 1 0,0 0 0,0 1 0,-1 1 0,1 1 0,0 0 0,0 1 0,0 0 0,1 1 0,-17 7-1</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35.872"/>
    </inkml:context>
    <inkml:brush xml:id="br0">
      <inkml:brushProperty name="width" value="0.025" units="cm"/>
      <inkml:brushProperty name="height" value="0.025" units="cm"/>
    </inkml:brush>
  </inkml:definitions>
  <inkml:trace contextRef="#ctx0" brushRef="#br0">0 650 11627,'0'0'1569,"51"0"-1408,12-5 63,24-8-128,28-12-32,23-9 256,25-11 1,18-8-257,11-4 0,8-5-64,-4-4-769,-4-5-1185,-13 0-384,-15-4-1121,-20 2-2467</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25.098"/>
    </inkml:context>
    <inkml:brush xml:id="br0">
      <inkml:brushProperty name="width" value="0.025" units="cm"/>
      <inkml:brushProperty name="height" value="0.025" units="cm"/>
    </inkml:brush>
  </inkml:definitions>
  <inkml:trace contextRef="#ctx0" brushRef="#br0">11 0 12396,'0'0'5061,"7"83"-4613,-7-33 32,0 7-351,0 5-65,0 0 0,0-1-32,0-7-32,0-7-257,0-3-768,0-10-800,-4-9-1378,-10-11-1410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3:02.972"/>
    </inkml:context>
    <inkml:brush xml:id="br0">
      <inkml:brushProperty name="width" value="0.025" units="cm"/>
      <inkml:brushProperty name="height" value="0.025" units="cm"/>
    </inkml:brush>
  </inkml:definitions>
  <inkml:trace contextRef="#ctx0" brushRef="#br0">225 1 9129,'0'0'12598,"-10"13"-11898,-6 9-325,2 1 0,0 0 1,2 1-1,1 0 1,-14 42-1,16-31 40,2 1 0,2 0 0,1 0 0,1 1 0,2-1 0,5 46-1,7-28-292,-10-50-119,0-1-1,0 0 0,1 0 1,-1 0-1,0 0 0,1 0 1,0 0-1,0 0 0,0 0 1,0-1-1,0 1 1,0-1-1,5 4 0,-7-6-64,0 0 0,0 0-1,0 1 1,1-1 0,-1 0-1,0 0 1,0 0 0,0 0-1,0 0 1,0 0 0,1 0-1,-1 0 1,0 0 0,0 0-1,0 0 1,0 0 0,1 0-1,-1 0 1,0 0 0,0 0-1,0 0 1,0 0 0,1 0 0,-1 0-1,0 0 1,0 0 0,0 0-1,0 0 1,1 0 0,-1-1-1,0 1 1,0 0 0,0 0-1,0 0 1,0 0 0,0 0-1,0 0 1,1 0 0,-1-1-1,0 1 1,0 0 0,0 0-1,0 0 1,0 0 0,0-1-1,0 1 1,0 0 0,0 0-1,0 0 1,0 0 0,0 0-1,0-1 1,0 1 0,0 0 0,0 0-1,0 0 1,0-1 0,-2-16-2293,-9-17-575,-9 6 617,-45-51-1,28 37 5190,36 41-2632,0 1 0,1-1-1,-1 0 1,1 1 0,-1-1-1,1 0 1,-1 0 0,1 1-1,0-1 1,-1 0 0,1 0-1,0 0 1,0 1 0,-1-1-1,1 0 1,0 0 0,0 0-1,0 0 1,0 1 0,0-1-1,0 0 1,0 0 0,0 0-1,1-1 1,14-11 2045,35 0-2029,-45 12-23,106-9-1651,-39 5-7390,-43 1-57</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25.441"/>
    </inkml:context>
    <inkml:brush xml:id="br0">
      <inkml:brushProperty name="width" value="0.025" units="cm"/>
      <inkml:brushProperty name="height" value="0.025" units="cm"/>
    </inkml:brush>
  </inkml:definitions>
  <inkml:trace contextRef="#ctx0" brushRef="#br0">0 247 14382,'4'-14'1147,"-2"4"-979,1-1-1,1 1 1,0 1-1,0-1 1,1 0-1,0 1 1,0 0-1,1 0 1,0 1-1,1 0 1,0 0-1,0 0 1,1 1-1,0 0 1,17-11-1,0 5-67,0 1 0,1 1-1,0 1 1,1 1-1,0 2 1,0 1 0,1 1-1,0 1 1,0 1 0,0 2-1,46 3 1,-63-2-106,0 1 0,1 1 0,-1 0-1,0 0 1,1 1 0,-2 0 0,1 1 0,0 1 0,15 8-1,-20-9 1,0 0 0,-1 0 0,0 0 0,1 1 0,-2 0 0,1 0 0,-1 0 0,1 1 0,-1 0 0,-1-1 0,1 1 0,-1 1 0,0-1-1,-1 0 1,1 1 0,-1-1 0,1 10 0,0 2 329,-1 1 0,-1 0-1,-1-1 1,0 1 0,-2 0-1,0 0 1,-1-1 0,-1 1 0,-1-1-1,0 0 1,-1 0 0,-1-1-1,-1 0 1,-1 0 0,0-1 0,-1 0-1,-20 25 1,20-28-128,0-1 0,-1 0 0,-1 0 0,0-1 0,-1-1 0,0 0 0,0 0 0,-1-2 0,0 1 0,-1-2-1,1 0 1,-1-1 0,-1 0 0,1-1 0,-1-1 0,0-1 0,0 0 0,-1-1 0,1 0 0,-26-2 0,38-1-228,1 1 0,-1-1 1,0 0-1,1 0 0,-1-1 0,1 1 1,-1-1-1,1 1 0,0-1 0,-1 0 1,1 0-1,0-1 0,-3-2 0,5 4-85,0 0 0,0-1 0,0 1-1,0 0 1,0-1 0,0 1-1,0 0 1,0-1 0,0 1-1,1-1 1,-1 0 0,0 1 0,1-1-1,0 1 1,-1-1 0,1 0-1,0 1 1,0-1 0,0 0-1,0 0 1,0 1 0,0-1 0,0 0-1,1 1 1,-1-1 0,1 1-1,-1-1 1,1 0 0,0 1-1,-1-1 1,2-1 0,5-4-722,0 1 0,1-1 1,-1 2-1,1-1 0,1 1 1,-1 0-1,1 1 0,-1-1 0,1 2 1,1-1-1,10-1 0,-4-1-950,46-17-4542</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25.813"/>
    </inkml:context>
    <inkml:brush xml:id="br0">
      <inkml:brushProperty name="width" value="0.025" units="cm"/>
      <inkml:brushProperty name="height" value="0.025" units="cm"/>
    </inkml:brush>
  </inkml:definitions>
  <inkml:trace contextRef="#ctx0" brushRef="#br0">78 1 18546,'0'0'7495,"-25"59"-6791,9-21 321,0 4-384,4-4-257,4-4-192,8-7-128,0-6-31,3-14-418,14-7-1312,4-1-161,3-18-1025,-8-13-1729,-2-6-4165</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26.221"/>
    </inkml:context>
    <inkml:brush xml:id="br0">
      <inkml:brushProperty name="width" value="0.025" units="cm"/>
      <inkml:brushProperty name="height" value="0.025" units="cm"/>
    </inkml:brush>
  </inkml:definitions>
  <inkml:trace contextRef="#ctx0" brushRef="#br0">0 188 6278,'0'0'13917,"11"-2"-12406,-5 1-1368,1-1-1,-1 1 1,0-1 0,1 0 0,-1-1-1,0 0 1,0 0 0,-1 0-1,1-1 1,-1 1 0,1-1 0,-1-1-1,0 1 1,-1-1 0,1 0 0,-1 0-1,0 0 1,6-10 0,-5 7-97,-1 0 1,-1 0-1,0 0 1,0 0-1,0-1 0,-1 1 1,0-1-1,-1 1 1,1-15-1,-2 23-47,0-1 0,0 1 0,0-1 0,0 0-1,0 1 1,0-1 0,0 1 0,0-1 0,0 1-1,-1-1 1,1 1 0,0-1 0,0 1 0,-1-1 0,1 1-1,0-1 1,-1 1 0,1 0 0,-1-1 0,1 1 0,0-1-1,-1 1 1,1 0 0,-1-1 0,1 1 0,-1 0 0,1 0-1,-1-1 1,1 1 0,-1 0 0,1 0 0,-1 0 0,1 0-1,-1 0 1,0 0 0,1 0 0,-1 0 0,1 0 0,-1 0-1,1 0 1,-1 0 0,1 0 0,-1 0 0,0 0-1,1 0 1,-1 1 0,1-1 0,-1 0 0,1 0 0,-1 1-1,1-1 1,0 0 0,-1 1 0,0-1 0,-28 22-106,19-9 167,0 1-1,1 1 0,1-1 0,-7 17 0,12-24-38,0 1 0,0-1-1,1 0 1,0 1 0,0-1 0,1 1-1,0 0 1,0 0 0,1-1-1,0 1 1,1 9 0,-1-16-21,1-1-1,0 1 1,-1 0 0,1 0-1,0 0 1,-1 0 0,1-1-1,0 1 1,0 0-1,0 0 1,-1-1 0,1 1-1,0-1 1,0 1 0,0-1-1,0 1 1,0-1 0,0 0-1,0 1 1,0-1 0,1 0-1,-1 0 1,0 0 0,0 0-1,0 0 1,0 0 0,0 0-1,0 0 1,2-1 0,34-6 149,-11-4-272,0-2 1,-2 0 0,1-2-1,-2-1 1,0 0 0,22-23 0,14-7-976,-58 45 1096,0 0-1,0 0 1,0 0 0,1 0 0,-1 0 0,0 0-1,0 1 1,1-1 0,-1 0 0,1 1 0,-1-1-1,0 1 1,1-1 0,-1 1 0,1 0 0,-1 0-1,1 0 1,-1-1 0,1 1 0,-1 1 0,3-1 0,-3 1 21,0-1 1,-1 1 0,1 0-1,0 0 1,0 0 0,-1 0-1,1-1 1,0 1 0,-1 0-1,1 0 1,-1 0 0,1 0-1,-1 0 1,0 1 0,1-1 0,-1 0-1,0 0 1,0 0 0,0 0-1,0 0 1,0 2 0,0 10 301,-1 1 0,-1-1 0,-4 20 0,5-29-239,-8 33 492,4-17-47,1-1-1,1 1 0,-2 30 1,5-49-522,0-1 1,0 0-1,0 0 1,0 1-1,0-1 1,0 0 0,0 0-1,0 0 1,0 1-1,0-1 1,0 0-1,0 0 1,0 0 0,0 1-1,0-1 1,0 0-1,1 0 1,-1 0-1,0 1 1,0-1-1,0 0 1,0 0 0,0 0-1,1 0 1,-1 1-1,0-1 1,0 0-1,0 0 1,1 0-1,-1 0 1,0 0 0,0 0-1,0 0 1,1 0-1,-1 1 1,0-1-1,0 0 1,0 0-1,1 0 1,-1 0 0,0 0-1,0 0 1,1 0-1,12-6 71,9-12-807,-18 11-163,0 0 1,-1 0-1,0 0 1,0 0-1,0-1 1,-1 1-1,0-1 1,-1 0 0,0 1-1,1-16 1,-1-24-6394</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26.581"/>
    </inkml:context>
    <inkml:brush xml:id="br0">
      <inkml:brushProperty name="width" value="0.025" units="cm"/>
      <inkml:brushProperty name="height" value="0.025" units="cm"/>
    </inkml:brush>
  </inkml:definitions>
  <inkml:trace contextRef="#ctx0" brushRef="#br0">1 1 16496,'0'0'2370,"33"59"-2466,1-47 64,12-4-1217,9-3-1794,0-4-1602,-4-1 2948,-7 0-4741</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26.921"/>
    </inkml:context>
    <inkml:brush xml:id="br0">
      <inkml:brushProperty name="width" value="0.025" units="cm"/>
      <inkml:brushProperty name="height" value="0.025" units="cm"/>
    </inkml:brush>
  </inkml:definitions>
  <inkml:trace contextRef="#ctx0" brushRef="#br0">130 1 5990,'0'0'9134,"-8"9"-5574,-17 16-1750,13-14-1016,0 1 0,0 1 0,1-1 0,0 2 1,1-1-1,1 1 0,-9 19 0,18-32-797,-1-1 1,1 0 0,0 1-1,0-1 1,0 0 0,0 1-1,0-1 1,0 0 0,0 1-1,0-1 1,0 0 0,0 0-1,0 1 1,0-1 0,0 0-1,0 1 1,0-1 0,0 0-1,0 1 1,1-1-1,-1 0 1,0 1 0,0-1-1,0 0 1,0 0 0,1 1-1,-1-1 1,0 0 0,0 0-1,1 1 1,-1-1 0,0 0-1,0 0 1,1 0 0,-1 0-1,0 1 1,1-1 0,-1 0-1,0 0 1,1 0 0,-1 0-1,0 0 1,1 0 0,-1 0-1,24-2-811,20-13-1704,-34 11 2028,0 0-1,0 1 1,1 0 0,16-2 0,-25 4 519,-1 1 0,1 0 0,-1-1 0,1 1 0,0 0 0,-1 0 0,1 0-1,-1 0 1,1 0 0,0 1 0,-1-1 0,1 0 0,-1 1 0,1-1 0,-1 1 0,1 0 0,-1-1 0,0 1 0,1 0 0,-1 0 0,0 0 0,1 0 0,-1 0 0,0 0 0,0 0 0,0 1 0,0-1 0,0 0 0,0 1 0,0-1 0,0 0 0,-1 1 0,1-1 0,-1 1 0,1-1 0,-1 1 0,1-1 0,-1 1 0,0 1 0,0 2 186,0-1 1,0 0 0,-1 0-1,0 0 1,0 0-1,0 0 1,0 0-1,-1 0 1,1 0 0,-1 0-1,0 0 1,0-1-1,-1 1 1,1-1-1,-1 1 1,1-1-1,-1 0 1,0 0 0,0 0-1,-1-1 1,-4 4-1,3-2-126,-2 0-1,1 0 0,0 0 1,-1-1-1,1 0 0,-1-1 1,0 1-1,0-1 1,0-1-1,0 1 0,-14 0 1,20-2-240,-1-1-1,1 1 1,0-1 0,0 1 0,1-1 0,-1 1-1,0-1 1,0 1 0,0-1 0,0 0-1,0 0 1,1 1 0,-1-1 0,0 0 0,1 0-1,-1 0 1,0 0 0,1 0 0,-1 0 0,1 0-1,0 0 1,-1 0 0,1 0 0,0 0 0,-1 0-1,1 0 1,0 0 0,0 0 0,0 0 0,0 0-1,0 0 1,0 0 0,0 0 0,1-1 0,-1 0-1,8-46-5417,8 2 193</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27.293"/>
    </inkml:context>
    <inkml:brush xml:id="br0">
      <inkml:brushProperty name="width" value="0.025" units="cm"/>
      <inkml:brushProperty name="height" value="0.025" units="cm"/>
    </inkml:brush>
  </inkml:definitions>
  <inkml:trace contextRef="#ctx0" brushRef="#br0">78 1 17777,'0'0'2381,"-3"11"-641,-13 48 494,-29 121 3256,40-150-5189,1 1 0,1 33 0,2-46-227,2 38-23,-1-54-48,0-1-1,0 1 0,0-1 1,1 1-1,-1-1 1,0 1-1,1-1 0,-1 1 1,1-1-1,0 0 1,-1 1-1,1-1 0,0 0 1,0 1-1,0-1 1,0 0-1,0 0 1,0 0-1,0 0 0,0 0 1,0 0-1,1 0 1,-1 0-1,0-1 0,1 1 1,-1 0-1,0-1 1,1 1-1,1-1 0,-2 0-33,1 0 0,-1-1 0,1 1 0,-1-1 0,1 1 0,-1-1 0,1 1 0,-1-1 0,0 0 0,1 0 0,-1 0 0,0 0 0,0 0 0,1 0 0,-1 0 0,0 0 0,0-1 0,0 1-1,-1 0 1,1-1 0,0 1 0,0 0 0,-1-1 0,1 1 0,-1-1 0,1 1 0,-1-1 0,0 1 0,1-1 0,-1 0 0,0-1 0,7-57-1739,-7 56 1581,2-16-521,-1 3 394,0 0 0,-1 0-1,-3-17 1,4 42 671,-1-7-340,0-1-1,0 1 0,0 0 1,0 0-1,0 0 1,0 0-1,0-1 1,0 1-1,1 0 1,-1 0-1,0 0 0,0-1 1,1 1-1,-1 0 1,1 0-1,-1-1 1,1 1-1,-1 0 0,1-1 1,-1 1-1,1-1 1,-1 1-1,1 0 1,0-1-1,-1 0 1,1 1-1,0-1 0,0 1 1,-1-1-1,1 0 1,0 1-1,0-1 1,-1 0-1,1 0 1,0 0-1,0 1 0,0-1 1,1 0-1,8 0 85,0 1-1,0-1 1,0-1-1,-1 0 1,1 0-1,0-1 1,0 0-1,-1-1 1,0 0 0,1 0-1,-1-1 1,0 0-1,-1-1 1,1 0-1,-1 0 1,11-9-1,-11 8-74,-1 0 0,1-1 0,-1 1 0,0-1 0,-1-1 0,0 1 0,0-1 0,0 0 0,-1-1 0,0 1 0,-1-1 0,0 0-1,0 0 1,-1-1 0,0 1 0,1-13 0,-3 21-24,-1 0 0,1 1 0,-1-1 0,0 0 0,0 0 0,0 0-1,1 0 1,-1 1 0,0-1 0,0 0 0,0 0 0,0 0 0,0 0 0,-1 0 0,1 1-1,0-1 1,0 0 0,0 0 0,-1 0 0,1 1 0,0-1 0,-1 0 0,1 0 0,-1 1-1,1-1 1,-1 0 0,1 1 0,-1-1 0,0 0 0,1 1 0,-1-1 0,0 1 0,1-1-1,-1 1 1,0-1 0,0 1 0,1 0 0,-1-1 0,0 1 0,0 0 0,0 0-1,1-1 1,-1 1 0,0 0 0,0 0 0,0 0 0,0 0 0,0 0 0,1 0 0,-1 0-1,0 1 1,0-1 0,0 0 0,0 0 0,1 1 0,-1-1 0,-1 1 0,-4 2 22,1-1 0,0 1 0,-1 0 0,2 1 1,-1-1-1,0 1 0,-4 5 0,-4 5 115,0 2-1,1 0 0,1 0 1,1 1-1,-12 24 1,18-33-67,0 1 0,1-1 0,0 0 0,1 1 0,0-1 0,0 1 0,1 0 0,0 0 0,0-1 0,1 1 0,0 0 0,1 0 0,0 0 0,3 12-1,-2-17-67,0-1 0,0 1 0,0-1 0,0 0 0,1 1 0,0-1 0,0 0 0,0 0 0,0-1 0,0 1 0,0-1 0,1 0 0,-1 1 0,1-1 0,-1-1 0,1 1 0,0-1 0,0 1 0,0-1-1,0 0 1,0 0 0,5 0 0,14 2-690,0 0 0,37-2-1,-52-1 216,-6 0 346,16 0-2408,1 0 1,-1-1-1,28-6 1,-3-7-6574</inkml:trace>
  <inkml:trace contextRef="#ctx0" brushRef="#br0" timeOffset="1">595 357 19474,'0'0'9321,"-53"51"-7719,46-37-353,7 0-352,0-4-673,7-8-320,13-2-1313,2-7-2595,1-19-6662</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27.860"/>
    </inkml:context>
    <inkml:brush xml:id="br0">
      <inkml:brushProperty name="width" value="0.025" units="cm"/>
      <inkml:brushProperty name="height" value="0.025" units="cm"/>
    </inkml:brush>
  </inkml:definitions>
  <inkml:trace contextRef="#ctx0" brushRef="#br0">223 0 13453,'0'0'7164,"-12"3"-6347,3 0-704,-1 1 1,1 0 0,0 0-1,0 1 1,1 0-1,-1 1 1,1 0 0,0 0-1,1 0 1,-1 1 0,1 0-1,1 1 1,-8 9-1,-2 5 334,1 0 0,-20 38-1,31-53-320,1 1-1,-1-1 1,2 1 0,-1 0-1,1 0 1,0 0 0,0 0 0,1 0-1,1 1 1,-1-1 0,1 0-1,2 16 1,-1-23-118,0 1 1,0 0-1,1 0 1,-1 0-1,1-1 1,-1 1-1,1-1 0,0 1 1,-1-1-1,1 0 1,0 1-1,0-1 1,0 0-1,0 0 1,0 0-1,0-1 1,0 1-1,0 0 0,1-1 1,-1 1-1,0-1 1,0 0-1,0 0 1,1 0-1,-1 0 1,4-1-1,63-4-679,-46 1-599,0-2 1,0-1 0,26-11-1,26-17-6107,-9 0-5723</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28.203"/>
    </inkml:context>
    <inkml:brush xml:id="br0">
      <inkml:brushProperty name="width" value="0.025" units="cm"/>
      <inkml:brushProperty name="height" value="0.025" units="cm"/>
    </inkml:brush>
  </inkml:definitions>
  <inkml:trace contextRef="#ctx0" brushRef="#br0">189 37 17969,'-10'6'2082,"3"-2"-1718,-85 54 3505,83-52-3541,1 0 1,0 1 0,0 0-1,0 0 1,1 0 0,0 1-1,0 1 1,-10 17 0,19-21-551,9-6 111,12-7 49,1-6-243,-1 0 0,0-1 0,-1-2 0,-1 0 0,0-1 0,-2-1 1,0-1-1,22-30 0,-48 64 609,0-1 0,1 1 0,-6 19 0,1-1 124,5-17-272,0 0-1,2 1 1,-1-1-1,2 1 1,0 0-1,-1 22 1,4-37-168,0 0 0,0 0-1,0 0 1,0 0 0,0 0 0,1 0-1,-1 1 1,0-1 0,0 0 0,1 0-1,-1 0 1,1 0 0,-1 0 0,1 0-1,-1 0 1,1 0 0,0-1 0,-1 1-1,1 0 1,0 0 0,0 0 0,-1-1-1,1 1 1,0 0 0,0-1 0,0 1-1,0-1 1,0 1 0,1 0 0,1-1-148,1 1 0,-1-1-1,0 1 1,0-1 0,1 0 0,-1 0 0,0 0 0,0-1 0,0 1 0,5-2 0,2-1-1378,-1 0 0,1-1 0,0 0 1,-1 0-1,17-11 0,2-11-7153</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28.563"/>
    </inkml:context>
    <inkml:brush xml:id="br0">
      <inkml:brushProperty name="width" value="0.025" units="cm"/>
      <inkml:brushProperty name="height" value="0.025" units="cm"/>
    </inkml:brush>
  </inkml:definitions>
  <inkml:trace contextRef="#ctx0" brushRef="#br0">11 24 15887,'0'0'5765,"-10"53"-4900,10-47-544,2-6-321,16-2-1121,5-19-1442,3-3-3042,2-12-7175</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28.907"/>
    </inkml:context>
    <inkml:brush xml:id="br0">
      <inkml:brushProperty name="width" value="0.025" units="cm"/>
      <inkml:brushProperty name="height" value="0.025" units="cm"/>
    </inkml:brush>
  </inkml:definitions>
  <inkml:trace contextRef="#ctx0" brushRef="#br0">54 0 10378,'0'0'16586,"0"10"-15817,0 53-43,0-62-725,1 0 0,-1 0 0,0 0 1,1 0-1,-1 0 0,1 0 0,-1 0 0,1 0 0,-1 0 0,1-1 1,0 1-1,-1 0 0,1 0 0,0-1 0,0 1 0,0 0 0,0-1 1,-1 1-1,1-1 0,0 1 0,0-1 0,0 1 0,0-1 0,0 0 1,0 1-1,0-1 0,0 0 0,0 0 0,1 0 0,-1 0 1,2 0-1,43 0-957,-33 0 337,2 0 117,0 0 0,-1 1-1,1 1 1,0 0-1,23 8 1,-36-10 536,0 1 0,1 0 0,-1 0 0,0 0 0,0 0 0,0 0 1,0 0-1,0 0 0,0 1 0,0-1 0,0 1 0,0-1 0,-1 1 1,1 0-1,-1 0 0,1 0 0,-1 0 0,0 0 0,0 0 0,1 0 0,-1 0 1,-1 0-1,1 0 0,0 1 0,-1-1 0,1 0 0,-1 1 0,1-1 1,-1 0-1,0 1 0,0-1 0,0 1 0,-1-1 0,1 0 0,0 1 1,-1-1-1,0 0 0,1 0 0,-1 1 0,0-1 0,0 0 0,0 0 0,-1 0 1,-2 4-1,-2 4 368,-1-1 0,0 1 0,-1-1 0,0 0 0,-1-1 0,1 0 0,-20 13 0,6-6 175,0-1 1,-37 17-1,52-28-651,0 0-1,1 0 1,-2-1-1,1 0 0,0 0 1,-10 1-1,15-3-137,1 0 1,-1 0-1,1 0 1,-1 0-1,1 0 0,-1-1 1,1 1-1,-1 0 1,1-1-1,-1 0 0,1 1 1,0-1-1,-1 0 1,1 1-1,0-1 1,0 0-1,0 0 0,-1 0 1,1 0-1,0 0 1,0 0-1,0-1 0,1 1 1,-1 0-1,0 0 1,0-1-1,1 1 1,-1 0-1,0-1 0,1 1 1,0-1-1,-1 1 1,1-1-1,0 1 0,0-1 1,0 1-1,0-3 1,-2-32-6665,2-7-3977</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7:43:03.570"/>
    </inkml:context>
    <inkml:brush xml:id="br0">
      <inkml:brushProperty name="width" value="0.025" units="cm"/>
      <inkml:brushProperty name="height" value="0.025" units="cm"/>
    </inkml:brush>
  </inkml:definitions>
  <inkml:trace contextRef="#ctx0" brushRef="#br0">19 172 14029,'0'0'10650,"-3"9"-9673,-1 4-760,1-1 0,0 1 1,1-1-1,0 1 0,1 0 0,0 0 0,1-1 0,3 24 0,-2-35-198,0 0 1,-1 0-1,1 0 0,0 0 1,0 0-1,0 0 0,0-1 1,0 1-1,0 0 0,0 0 1,0-1-1,0 1 0,0-1 1,1 1-1,-1-1 0,0 1 1,0-1-1,0 0 0,1 1 1,-1-1-1,0 0 0,1 0 1,-1 0-1,0 0 0,0 0 1,1 0-1,-1 0 0,0-1 1,2 0-1,39-11 250,-14-7-320,-1-1 0,0 0 1,-2-2-1,-1-2 0,41-48 1,-69 112 2270,1-30-2167,0-3-23,1 0 1,1 0 0,-1 0 0,1 0 0,1 1 0,-1-1 0,1 10-1,1-16-36,-1 0 1,1-1-1,-1 1 0,0 0 0,1-1 0,0 1 0,-1-1 0,1 1 0,-1-1 0,1 1 0,0-1 1,-1 1-1,1-1 0,0 0 0,-1 1 0,1-1 0,0 0 0,0 0 0,-1 0 0,1 1 0,0-1 1,0 0-1,-1 0 0,1 0 0,0 0 0,0 0 0,0 0 0,1-1 0,23-2-591,-15-1-365,-1 0 0,1-1 0,-1 0 0,0 0 1,-1-1-1,1 0 0,-1 0 0,0-1 0,11-13 1,-3 2-1999,-1 0 1,0-1 0,12-23 0,2-16 663,-22 38 4492,-6 0 8603,-9 24-9327,-1 6-887,1 0 0,0 0 0,0 1 0,1 0 0,1 0 0,-7 15 0,9-19-299,1 1 0,0 0 0,0 0 0,1 0 0,0 0 0,0 0 0,1 1 0,0-1 0,1 0 0,0 1 0,1 8 0,-1-15-287,1 1-1,0-1 0,0 0 0,1 0 1,-1 0-1,0 0 0,1 0 1,-1 0-1,1 0 0,0-1 1,-1 1-1,1 0 0,0-1 0,0 0 1,0 1-1,0-1 0,3 1 1,48 21-690,-24-11 8,-21-7 658,1 0 0,-1 0-1,0 1 1,0 0-1,-1 0 1,0 1 0,0 0-1,0 0 1,-1 1 0,0 0-1,7 12 1,-9-13 198,-1 1-1,0-1 1,0 1 0,0 0 0,-1 0 0,0 0-1,0 1 1,-1-1 0,0 0 0,-1 1-1,0-1 1,0 0 0,-1 1 0,0-1 0,0 0-1,-1 1 1,0-1 0,0 0 0,-1 0-1,0-1 1,-5 10 0,3-9-27,0 0 0,0-1 0,-1 0-1,0 0 1,0 0 0,0-1 0,-1 0 0,0 0 0,-9 6 0,14-11-123,0 0 0,1 0 0,-1 0 0,0 0 1,0 0-1,1 0 0,-1 0 0,0 0 0,0-1 0,0 1 1,0-1-1,0 1 0,0-1 0,0 0 0,0 0 1,-1 0-1,1 0 0,0 0 0,0-1 0,0 1 0,0-1 1,0 1-1,0-1 0,0 1 0,1-1 0,-1 0 1,0 0-1,0 0 0,0 0 0,1-1 0,-1 1 0,1 0 1,-1-1-1,1 1 0,-1-1 0,1 1 0,0-1 1,0 1-1,-1-1 0,1 0 0,1 0 0,-1 0 0,0 0 1,0 0-1,0-2 0,-4-13-479,0-1 0,1 0 0,1 0 0,1 0 0,1 0-1,0-1 1,1 1 0,1 0 0,1-1 0,0 1 0,2 0 0,0 0 0,1 1 0,0-1 0,10-18-1,-11 28-258,1 0-1,0 0 1,1 1-1,0 0 1,0 0-1,11-10 0,26-15-7316,-25 21 2298</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29.252"/>
    </inkml:context>
    <inkml:brush xml:id="br0">
      <inkml:brushProperty name="width" value="0.025" units="cm"/>
      <inkml:brushProperty name="height" value="0.025" units="cm"/>
    </inkml:brush>
  </inkml:definitions>
  <inkml:trace contextRef="#ctx0" brushRef="#br0">1 89 12236,'0'0'864,"73"-30"322,-31 17-866,3 4-256,0 2-545,-1 2-800,1 1-2466,-4-3-2723</inkml:trace>
  <inkml:trace contextRef="#ctx0" brushRef="#br0" timeOffset="1">466 1 10122,'0'0'2690,"-7"13"-240,2-6-2344,-9 17 1366,1 0 0,-10 27 0,20-45-1137,0 1 1,1-1-1,0 1 0,0 0 1,0 0-1,1 0 0,0 0 1,1 0-1,-1 0 0,1 0 0,1 0 1,-1 0-1,1 0 0,1 0 1,2 8-1,-3-12-302,1-1 0,0 1-1,0-1 1,0 1 0,1-1-1,-1 0 1,0 1 0,1-1-1,0-1 1,-1 1 0,1 0-1,0-1 1,0 1 0,0-1 0,0 0-1,0 0 1,0 0 0,0 0-1,0-1 1,1 1 0,-1-1-1,0 0 1,0 0 0,1 0-1,-1 0 1,0 0 0,5-2 0,1 1 98,0-1 0,0 0 1,0 0-1,0-1 1,0 0-1,0 0 0,-1-1 1,12-7-1,-12 5-68,-1 0 0,1-1-1,-1 0 1,-1 0 0,1 0 0,-1-1 0,-1 0-1,1 0 1,-1-1 0,-1 0 0,0 1 0,6-18-1,-9 23-9,0-1 1,0 1-1,0-1 0,-1 1 0,1-1 0,-1 1 0,0-1 0,0 1 0,0-1 0,0 0 1,-1 1-1,1-1 0,-1 1 0,0-1 0,0 1 0,0 0 0,-1-1 0,1 1 0,-1 0 1,0 0-1,1 0 0,-2 0 0,1 0 0,0 0 0,0 1 0,-1-1 0,0 1 0,1-1 1,-1 1-1,0 0 0,0 0 0,0 0 0,0 1 0,-1-1 0,1 1 0,-6-2 0,-3-1-60,0 1 0,0 0 0,-1 1 0,1 0 0,0 1 0,-1 1 0,1 0 0,0 0 0,-1 2 0,1-1 0,0 1 0,0 1 0,0 0 0,0 1 0,-18 8 0,27-10-37,1-1 1,0 1-1,0-1 0,0 1 0,0 0 0,0 0 0,1 0 0,-1 0 1,0 0-1,-1 3 0,2-4-78,1 0 1,0-1-1,0 1 1,-1 0-1,1 0 1,0 0-1,0-1 0,0 1 1,0 0-1,0 0 1,0 0-1,0 0 1,0-1-1,0 1 1,0 0-1,0 0 1,0 0-1,1-1 0,-1 1 1,0 0-1,1 0 1,0 0-1,0 1-231,1 0 0,0 0 1,0-1-1,0 1 0,1-1 0,-1 1 0,0-1 0,1 0 0,-1 0 0,0 0 0,1 0 0,-1 0 0,1 0 1,0-1-1,-1 1 0,1-1 0,4 0 0,34 1-3256,4-1-1089</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29.609"/>
    </inkml:context>
    <inkml:brush xml:id="br0">
      <inkml:brushProperty name="width" value="0.025" units="cm"/>
      <inkml:brushProperty name="height" value="0.025" units="cm"/>
    </inkml:brush>
  </inkml:definitions>
  <inkml:trace contextRef="#ctx0" brushRef="#br0">182 0 19795,'0'0'4996,"-51"72"-3522,20-28-65,0 3 257,1 2-545,9-4-449,9-7-479,6-8-161,6-7-32,0-10-225,13-8-543,0-5-417,0-1-1410,-3-21-928,-5-9-2211,-5-7-5060</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29.937"/>
    </inkml:context>
    <inkml:brush xml:id="br0">
      <inkml:brushProperty name="width" value="0.025" units="cm"/>
      <inkml:brushProperty name="height" value="0.025" units="cm"/>
    </inkml:brush>
  </inkml:definitions>
  <inkml:trace contextRef="#ctx0" brushRef="#br0">73 0 17008,'0'0'1949,"-9"6"351,3-2-2033,2-2-57,1-1 0,-1 1 0,1 0 0,-1 1 0,1-1 0,0 0 0,0 1 0,0 0 0,0 0 1,0 0-1,1 0 0,-1 0 0,1 0 0,0 1 0,0-1 0,0 1 0,1 0 0,-1-1 0,1 1 0,0 0 0,0 0 1,-1 7-1,2-9-196,1-1 0,-1 0 1,1 1-1,-1-1 0,1 0 0,-1 0 1,1 1-1,0-1 0,0 0 1,0 0-1,0 0 0,0 0 1,0 0-1,0 0 0,0 0 0,0 0 1,0 0-1,0 0 0,0-1 1,1 1-1,-1 0 0,0-1 1,1 1-1,-1-1 0,0 0 1,1 1-1,-1-1 0,3 0 0,44 4 51,-43-4-32,12 1-214,0-2 0,0 0 0,0-1 0,19-5 0,-33 7 139,0-1 0,1 0-1,-1 0 1,0 0 0,0 0 0,1 0-1,-1-1 1,0 1 0,0-1 0,-1 0-1,1 0 1,0 0 0,-1 0 0,1 0-1,-1-1 1,1 1 0,-1-1 0,0 0-1,0 1 1,-1-1 0,1 0 0,0 0 0,-1 0-1,0-1 1,1 1 0,-2 0 0,1 0-1,1-4 1,-2 6 56,0 0 0,0 0-1,0 0 1,0-1 0,-1 1 0,1 0-1,0 0 1,0 0 0,-1 0 0,1 0 0,0 0-1,-1 0 1,1 0 0,-1 0 0,1 0-1,-1 0 1,0 0 0,0 0 0,1 1-1,-1-1 1,0 0 0,0 0 0,0 1 0,0-1-1,1 0 1,-1 1 0,-2-1 0,0-1 29,-1 1 0,0 0 0,1 0 0,-1 1 0,0-1 0,1 1 1,-1-1-1,-6 2 0,0-1 79,1 1 0,-1 0 0,0 1 0,1 1 0,-19 6 0,17-4 117,0 1 1,0 1 0,0 0 0,1 0 0,-10 9-1,17-13-212,0 0-1,0 0 1,1 0 0,-1 0-1,1 1 1,0-1-1,-1 1 1,1-1-1,1 1 1,-1 0-1,1-1 1,-1 1 0,1 0-1,0 0 1,0 0-1,1 0 1,-1 0-1,1 0 1,0 6-1,1-7-333,0-1-1,1 1 1,-1 0-1,1-1 1,-1 0-1,1 1 0,0-1 1,0 0-1,0 0 1,0 0-1,0 0 1,0 0-1,1 0 1,-1-1-1,1 1 0,-1-1 1,1 1-1,0-1 1,-1 0-1,1 0 1,0 0-1,0-1 0,4 1 1,-4 0-154,32 8-6425</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30.326"/>
    </inkml:context>
    <inkml:brush xml:id="br0">
      <inkml:brushProperty name="width" value="0.025" units="cm"/>
      <inkml:brushProperty name="height" value="0.025" units="cm"/>
    </inkml:brush>
  </inkml:definitions>
  <inkml:trace contextRef="#ctx0" brushRef="#br0">86 34 18417,'-8'9'1810,"-2"2"-1093,3-6-153,0 1 1,1 1-1,0-1 1,1 1-1,-1 0 0,1 0 1,1 1-1,-1-1 1,1 1-1,1 0 0,-6 16 1,9-22-526,0-1 1,1 0-1,-1 0 1,1 0-1,-1 0 1,1 0-1,-1 0 1,1 0-1,-1 0 1,1 0-1,0 0 0,0 0 1,-1-1-1,1 1 1,0 0-1,0 0 1,0-1-1,0 1 1,0 0-1,0-1 1,0 1-1,0-1 1,0 0-1,0 1 0,0-1 1,0 0-1,1 1 1,-1-1-1,0 0 1,0 0-1,0 0 1,0 0-1,0 0 1,2-1-1,52 0 56,-47 0 4,5 0-57,0-1 0,-1-1 0,1 0 0,-1 0 1,0-2-1,0 1 0,17-10 0,-21 10-20,0-1-1,-1 0 0,0 0 0,0 0 1,0-1-1,0 0 0,-1-1 0,0 1 1,0-1-1,-1 0 0,8-13 0,-12 19-2,0 0 0,-1 0 0,1 0 0,0 0 0,-1-1 0,1 1 0,-1 0 0,1 0 0,-1-1 0,1 1 0,-1 0 0,0-1 0,0 1-1,0 0 1,0-1 0,0 1 0,0 0 0,0-1 0,0 1 0,0 0 0,-1 0 0,1-1 0,0 1 0,-1 0 0,1 0 0,-1-1 0,0 1 0,1 0 0,-1 0 0,0 0 0,0 0-1,1 0 1,-1 0 0,0 0 0,0 0 0,0 0 0,0 0 0,0 1 0,-1-1 0,1 0 0,0 1 0,0-1 0,0 1 0,-1-1 0,1 1 0,0-1 0,-3 1 0,-8-2 209,1 0 0,-1 2 1,1-1-1,-19 3 1,12-2-135,11 0-517,0 0 0,0 0 0,0 0 0,0 1 0,0 0 0,0 1 0,0-1 0,0 1 0,0 1 0,1-1 0,-1 1 0,1 0 0,0 1 0,0-1 0,0 1 0,-9 8 1</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36.385"/>
    </inkml:context>
    <inkml:brush xml:id="br0">
      <inkml:brushProperty name="width" value="0.025" units="cm"/>
      <inkml:brushProperty name="height" value="0.025" units="cm"/>
    </inkml:brush>
  </inkml:definitions>
  <inkml:trace contextRef="#ctx0" brushRef="#br0">157 1475 8936,'-68'-69'4805,"46"45"-4097,2-1 0,-27-40 1,47 64-703,0 0 0,0 1-1,0-1 1,0 0 0,0 1 0,0-1 0,1 1 0,-1-1 0,0 0 0,0 1 0,1-1 0,-1 1 0,0-1 0,0 0 0,1 1-1,-1-1 1,1 1 0,-1-1 0,1 1 0,-1 0 0,0-1 0,1 1 0,-1-1 0,1 1 0,0 0 0,-1-1 0,1 1 0,-1 0 0,1 0-1,0-1 1,-1 1 0,1 0 0,-1 0 0,1 0 0,0 0 0,-1 0 0,1 0 0,0 0 0,0 0 0,42-8-214,-30 6 264,477-119 21,-4-32-2887,-466 146 2554,968-337-9179,287-92 10568,-917 331-1063,1 5-1052</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01.306"/>
    </inkml:context>
    <inkml:brush xml:id="br0">
      <inkml:brushProperty name="width" value="0.025" units="cm"/>
      <inkml:brushProperty name="height" value="0.025" units="cm"/>
    </inkml:brush>
  </inkml:definitions>
  <inkml:trace contextRef="#ctx0" brushRef="#br0">1 187 14125,'0'0'1089,"12"2"32,65 7 173,0-3-1,85-5 1,168-20 255,90-13-131,730-62 1119,-1114 91-2412,19-2 159,62-13 1,-102 13-163,-25 1-37,-31 2-6,37 2-76,-846 3 160,3 45 90,802-45-203,-7 1 10,-70 12 1,174-13-253,352-20 326,-161 3-114,610-10-424,-172 7-24,-644 16 401,-3 0 14,50-7-1,-73 5 72,-15-1-14,-25 0 46,-465-3 749,322 9-690,-237 4 1052,-589 84 0,988-89-1209,-19 3-127,1 1-1,0 1 1,-52 19-1,79-25 57,0 1-1,-1-1 0,1 1 0,0-1 1,0 1-1,0-1 0,0 1 0,0 0 1,0 0-1,0 0 0,0-1 0,0 1 1,0 0-1,0 0 0,1 0 0,-1 0 1,-1 2-1,3-2-6,-1 0 0,0-1 1,1 1-1,-1 0 0,1-1 0,-1 1 1,1 0-1,-1-1 0,1 1 0,-1-1 0,1 1 1,-1-1-1,1 1 0,0-1 0,-1 1 1,1-1-1,0 0 0,-1 1 0,1-1 0,0 0 1,0 0-1,-1 0 0,1 1 0,0-1 1,0 0-1,-1 0 0,1 0 0,0 0 1,0 0-1,1-1 0,69 3-4083,38-7-2905</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0:04.482"/>
    </inkml:context>
    <inkml:brush xml:id="br0">
      <inkml:brushProperty name="width" value="0.025" units="cm"/>
      <inkml:brushProperty name="height" value="0.025" units="cm"/>
    </inkml:brush>
  </inkml:definitions>
  <inkml:trace contextRef="#ctx0" brushRef="#br0">4636 377 13677,'-45'-36'318,"-2"2"1,-2 2-1,-1 3 0,-1 1 0,-1 3 1,-1 2-1,-104-29 0,18 18-416,-1 7 0,-189-14-1,-291 25-2499,-127 76-1070,9 74 3033,253-16 1687,339-74 219,-173 77-1,271-100-1074,2 2 0,1 2-1,0 2 1,-72 59 0,101-73-193,2 1 1,0 0-1,0 1 0,2 0 0,-1 1 0,2 1 1,1 0-1,0 0 0,1 1 0,0 0 0,2 1 0,0-1 1,1 1-1,1 1 0,-4 27 0,8-22-2,0-1 0,2 1 0,1 0 0,0-1 0,2 0 0,1 1 0,1-2 0,1 1 0,1-1 0,1 0 0,1 0 0,1-1 0,1-1 0,1 0 0,29 37-1,-6-16 14,1-2-1,3-1 0,1-1 0,2-3 0,1-2 0,52 30 0,6-4-29,3-6 0,2-4 0,1-5-1,3-4 1,138 29 0,-19-20 73,379 29-1,-218-53 13,0-16 1,1-18-1,-2-17 1,637-125-1,-357-25 111,-499 118-94,294-144 0,-235 72-36,-205 113-120,0-2 0,-1 0-1,-1-1 1,-1-2-1,-1 0 1,26-35-1,-41 49-34,-1-1 0,0 1 0,0-1 0,0 0 0,-1 0 0,0-1 0,-1 1-1,0-1 1,-1 0 0,0 0 0,0 0 0,-1 0 0,-1-14 0,0 16-71,-2-1-1,1 1 1,-1 0 0,-1 0-1,1 0 1,-1 0 0,-1 0 0,1 0-1,-1 1 1,-1 0 0,0 0-1,1 0 1,-2 0 0,1 1 0,-1 0-1,-8-7 1,-18-13-1647,-46-29-1,77 54 1804</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0:15.861"/>
    </inkml:context>
    <inkml:brush xml:id="br0">
      <inkml:brushProperty name="width" value="0.025" units="cm"/>
      <inkml:brushProperty name="height" value="0.025" units="cm"/>
    </inkml:brush>
  </inkml:definitions>
  <inkml:trace contextRef="#ctx0" brushRef="#br0">51 212 5157,'-36'-32'5391,"35"31"-5210,0 0 1,0 0-1,0 0 0,0 0 0,0-1 0,0 1 0,0 0 0,0-1 0,0 1 1,0-1-1,1 1 0,-1-1 0,1 1 0,-1-1 0,1 1 0,-1-1 0,1 1 1,0-1-1,0 0 0,0 1 0,0-1 0,0 0 0,0 1 0,0-1 0,1 1 0,0-3 1,29 0-225,94-1 1088,0 6 0,191 25 0,-80-5-299,155 1 42,285 24 853,-565-34-1611,403 24 73,-385-32 124,180 27 0,-83-8-135,255-8 1,-318-13-80,561-29 27,-225 1-22,2719-12 591,-2247 13-513,802-62-96,-1650 84 33,19 0-616,212-31 1,-368 29-562,-19 2 1023,-795 9-95,188 2 304,-708-34-35,-1392-77 316,1313 100-393,-1 39 22,1345-33 6,-1255 105-187,523-29-34,725-72 221,-270 30 13,359-37-22,1 0 0,0 0 0,-1 0 0,1 0-1,-1 0 1,1 0 0,0 1 0,-1-1 0,1 0-1,0 1 1,0-1 0,-1 1 0,1 0 0,0-1-1,0 1 1,0 0 0,0 0 0,0 0 0,0 0-1,-2 1 1,4-1-10,-1 0 0,0 0-1,1 0 1,0 0 0,-1-1-1,1 1 1,-1 0 0,1-1-1,0 1 1,-1 0 0,1-1-1,0 1 1,0-1 0,0 1-1,0-1 1,-1 1 0,1-1-1,0 1 1,0-1-1,2 1 1,61 17-312,52-3 189,1-4-1,188-8 1,-166-5 180,1799-34 11,971-27 123,-1451 65-184,1530-4 1441,-2017-43-1529,-956 44-44,-3 0-198,-1 0-1,0-1 0,1 0 0,-1 0 0,11-5 1,-21 7 215,-1-1 1,1 1 0,0 0-1,-1 0 1,1-1 0,0 1 0,-1-1-1,1 1 1,0-1 0,-1 1-1,1-1 1,-1 1 0,1-1-1,-1 1 1,1-1 0,-1 1 0,0-1-1,1 0 1,-1 1 0,0-1-1,1-1 1,-4-12-4629</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0:25.045"/>
    </inkml:context>
    <inkml:brush xml:id="br0">
      <inkml:brushProperty name="width" value="0.025" units="cm"/>
      <inkml:brushProperty name="height" value="0.025" units="cm"/>
    </inkml:brush>
  </inkml:definitions>
  <inkml:trace contextRef="#ctx0" brushRef="#br0">101 1 19571,'0'0'6603,"-4"9"-5936,-15 31-165,18-39-496,1-1 0,-1 1 0,1 0 1,-1 0-1,1 0 0,0 0 0,0 0 0,-1 1 0,1-1 0,0 0 0,0 0 0,0 0 0,0 0 0,0 0 1,0 0-1,0 0 0,1 0 0,-1 0 0,0 0 0,0 0 0,1 0 0,-1 0 0,1 0 0,-1 0 0,1 0 0,-1 0 1,1 0-1,0-1 0,-1 1 0,1 0 0,0 0 0,0-1 0,0 1 0,-1 0 0,1-1 0,0 1 0,0-1 1,0 1-1,0-1 0,0 1 0,2 0 0,42 4 73,-39-5-45,10 1 20,0-1-34,-1 0 1,0 2-1,1 0 1,15 4-1,-29-6-20,1 1 0,-1 0-1,1 0 1,-1-1-1,1 2 1,-1-1-1,1 0 1,-1 0 0,0 1-1,0-1 1,1 1-1,-1 0 1,0 0-1,-1-1 1,1 1 0,0 1-1,0-1 1,-1 0-1,0 0 1,1 1 0,-1-1-1,0 0 1,0 1-1,0-1 1,0 1-1,-1 0 1,1-1 0,-1 1-1,1 5 1,-2-1 120,0 1 0,-1 0 0,0-1 0,-1 1 1,1-1-1,-1 1 0,-1-1 0,1 0 1,-1 0-1,0-1 0,-1 1 0,0-1 0,0 0 1,0 0-1,-1-1 0,0 1 0,0-1 0,0-1 1,-8 6-1,4-3-92,1-1 0,-1 0 0,-1 0 1,1-1-1,-1-1 0,0 0 0,0 0 0,0-1 1,0 0-1,0-1 0,-1-1 0,-19 1 0,29-2-193,0 0-1,0 0 0,0-1 1,0 1-1,0-1 0,0 1 1,0-1-1,0 0 0,1 0 1,-1 0-1,0 0 0,0 0 1,1 0-1,-1-1 0,1 1 1,-1 0-1,1-1 0,0 1 0,-1-1 1,1 0-1,0 1 0,-1-3 1,-1-2-1045,1 0-1,0 0 1,0 0 0,0 0 0,-1-13-1,-1-31-8830</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0:25.389"/>
    </inkml:context>
    <inkml:brush xml:id="br0">
      <inkml:brushProperty name="width" value="0.025" units="cm"/>
      <inkml:brushProperty name="height" value="0.025" units="cm"/>
    </inkml:brush>
  </inkml:definitions>
  <inkml:trace contextRef="#ctx0" brushRef="#br0">1 9 19122,'0'0'5637,"52"0"-3779,-22 1-1441,6 1-353,5-2-481,5 0-2017,3-2-3396,-3-7-5092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27.03.2025</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0DB0C72D-7BFE-4E47-B13E-CEFD29536966}" type="slidenum">
              <a:rPr lang="de-DE" altLang="de-DE" smtClean="0">
                <a:latin typeface="Sparkasse Rg" pitchFamily="34" charset="0"/>
              </a:rPr>
              <a:pPr eaLnBrk="1" hangingPunct="1">
                <a:spcBef>
                  <a:spcPct val="0"/>
                </a:spcBef>
                <a:buClrTx/>
                <a:buFontTx/>
                <a:buNone/>
              </a:pPr>
              <a:t>10</a:t>
            </a:fld>
            <a:endParaRPr lang="de-DE" altLang="de-DE">
              <a:latin typeface="Sparkasse Rg" pitchFamily="34" charset="0"/>
            </a:endParaRPr>
          </a:p>
        </p:txBody>
      </p:sp>
      <p:sp>
        <p:nvSpPr>
          <p:cNvPr id="112643" name="Rectangle 2"/>
          <p:cNvSpPr>
            <a:spLocks noGrp="1" noRot="1" noChangeAspect="1" noChangeArrowheads="1" noTextEdit="1"/>
          </p:cNvSpPr>
          <p:nvPr>
            <p:ph type="sldImg"/>
          </p:nvPr>
        </p:nvSpPr>
        <p:spPr>
          <a:xfrm>
            <a:off x="90488" y="742950"/>
            <a:ext cx="6619875" cy="3724275"/>
          </a:xfrm>
          <a:ln/>
        </p:spPr>
      </p:sp>
      <p:sp>
        <p:nvSpPr>
          <p:cNvPr id="112644"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F1ABF143-93FE-446C-8F3B-26520A7874C1}" type="slidenum">
              <a:rPr lang="de-DE" altLang="de-DE" smtClean="0">
                <a:latin typeface="Sparkasse Rg" pitchFamily="34" charset="0"/>
              </a:rPr>
              <a:pPr eaLnBrk="1" hangingPunct="1">
                <a:spcBef>
                  <a:spcPct val="0"/>
                </a:spcBef>
                <a:buClrTx/>
                <a:buFontTx/>
                <a:buNone/>
              </a:pPr>
              <a:t>11</a:t>
            </a:fld>
            <a:endParaRPr lang="de-DE" altLang="de-DE">
              <a:latin typeface="Sparkasse Rg" pitchFamily="34" charset="0"/>
            </a:endParaRPr>
          </a:p>
        </p:txBody>
      </p:sp>
      <p:sp>
        <p:nvSpPr>
          <p:cNvPr id="113667" name="Rectangle 2"/>
          <p:cNvSpPr>
            <a:spLocks noGrp="1" noRot="1" noChangeAspect="1" noChangeArrowheads="1" noTextEdit="1"/>
          </p:cNvSpPr>
          <p:nvPr>
            <p:ph type="sldImg"/>
          </p:nvPr>
        </p:nvSpPr>
        <p:spPr>
          <a:xfrm>
            <a:off x="90488" y="742950"/>
            <a:ext cx="6619875" cy="3724275"/>
          </a:xfrm>
          <a:ln/>
        </p:spPr>
      </p:sp>
      <p:sp>
        <p:nvSpPr>
          <p:cNvPr id="113668"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9E9EA269-331E-4CA1-A6F3-5274331E43B0}" type="slidenum">
              <a:rPr lang="de-DE" altLang="de-DE" smtClean="0">
                <a:latin typeface="Sparkasse Rg" pitchFamily="34" charset="0"/>
              </a:rPr>
              <a:pPr eaLnBrk="1" hangingPunct="1">
                <a:spcBef>
                  <a:spcPct val="0"/>
                </a:spcBef>
                <a:buClrTx/>
                <a:buFontTx/>
                <a:buNone/>
              </a:pPr>
              <a:t>12</a:t>
            </a:fld>
            <a:endParaRPr lang="de-DE" altLang="de-DE">
              <a:latin typeface="Sparkasse Rg" pitchFamily="34" charset="0"/>
            </a:endParaRPr>
          </a:p>
        </p:txBody>
      </p:sp>
      <p:sp>
        <p:nvSpPr>
          <p:cNvPr id="114691" name="Rectangle 2"/>
          <p:cNvSpPr>
            <a:spLocks noGrp="1" noRot="1" noChangeAspect="1" noChangeArrowheads="1" noTextEdit="1"/>
          </p:cNvSpPr>
          <p:nvPr>
            <p:ph type="sldImg"/>
          </p:nvPr>
        </p:nvSpPr>
        <p:spPr>
          <a:xfrm>
            <a:off x="90488" y="742950"/>
            <a:ext cx="6619875" cy="3724275"/>
          </a:xfrm>
          <a:ln/>
        </p:spPr>
      </p:sp>
      <p:sp>
        <p:nvSpPr>
          <p:cNvPr id="114692"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C79B0EB5-7EA8-4872-8CBA-591F15ACAB0D}" type="slidenum">
              <a:rPr lang="de-DE" altLang="de-DE" smtClean="0">
                <a:latin typeface="Sparkasse Rg" pitchFamily="34" charset="0"/>
              </a:rPr>
              <a:pPr eaLnBrk="1" hangingPunct="1">
                <a:spcBef>
                  <a:spcPct val="0"/>
                </a:spcBef>
                <a:buClrTx/>
                <a:buFontTx/>
                <a:buNone/>
              </a:pPr>
              <a:t>13</a:t>
            </a:fld>
            <a:endParaRPr lang="de-DE" altLang="de-DE">
              <a:latin typeface="Sparkasse Rg" pitchFamily="34" charset="0"/>
            </a:endParaRPr>
          </a:p>
        </p:txBody>
      </p:sp>
      <p:sp>
        <p:nvSpPr>
          <p:cNvPr id="115715" name="Rectangle 2"/>
          <p:cNvSpPr>
            <a:spLocks noGrp="1" noRot="1" noChangeAspect="1" noChangeArrowheads="1" noTextEdit="1"/>
          </p:cNvSpPr>
          <p:nvPr>
            <p:ph type="sldImg"/>
          </p:nvPr>
        </p:nvSpPr>
        <p:spPr>
          <a:xfrm>
            <a:off x="90488" y="742950"/>
            <a:ext cx="6619875" cy="3724275"/>
          </a:xfrm>
          <a:ln/>
        </p:spPr>
      </p:sp>
      <p:sp>
        <p:nvSpPr>
          <p:cNvPr id="115716"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lIns="91451" tIns="45724" rIns="91451" bIns="45724" anchor="ctr"/>
          <a:lstStyle/>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B38B193B-0651-488D-954C-EF0082D05DC4}" type="slidenum">
              <a:rPr lang="de-DE" altLang="de-DE" smtClean="0">
                <a:latin typeface="Sparkasse Rg" pitchFamily="34" charset="0"/>
              </a:rPr>
              <a:pPr eaLnBrk="1" hangingPunct="1">
                <a:spcBef>
                  <a:spcPct val="0"/>
                </a:spcBef>
                <a:buClrTx/>
                <a:buFontTx/>
                <a:buNone/>
              </a:pPr>
              <a:t>14</a:t>
            </a:fld>
            <a:endParaRPr lang="de-DE" altLang="de-DE">
              <a:latin typeface="Sparkasse Rg" pitchFamily="34" charset="0"/>
            </a:endParaRPr>
          </a:p>
        </p:txBody>
      </p:sp>
      <p:sp>
        <p:nvSpPr>
          <p:cNvPr id="116739" name="Rectangle 2"/>
          <p:cNvSpPr>
            <a:spLocks noGrp="1" noRot="1" noChangeAspect="1" noChangeArrowheads="1" noTextEdit="1"/>
          </p:cNvSpPr>
          <p:nvPr>
            <p:ph type="sldImg"/>
          </p:nvPr>
        </p:nvSpPr>
        <p:spPr>
          <a:xfrm>
            <a:off x="90488" y="742950"/>
            <a:ext cx="6619875" cy="3724275"/>
          </a:xfrm>
          <a:ln/>
        </p:spPr>
      </p:sp>
      <p:sp>
        <p:nvSpPr>
          <p:cNvPr id="116740"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lIns="91451" tIns="45724" rIns="91451" bIns="45724" anchor="ctr"/>
          <a:lstStyle/>
          <a:p>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D9894258-9A99-43E2-A812-A5BDFDD33DA4}" type="slidenum">
              <a:rPr lang="de-DE"/>
              <a:pPr/>
              <a:t>15</a:t>
            </a:fld>
            <a:endParaRPr lang="de-DE"/>
          </a:p>
        </p:txBody>
      </p:sp>
      <p:sp>
        <p:nvSpPr>
          <p:cNvPr id="473090" name="Rectangle 2"/>
          <p:cNvSpPr txBox="1">
            <a:spLocks noGrp="1" noRot="1" noChangeAspect="1" noChangeArrowheads="1" noTextEdit="1"/>
          </p:cNvSpPr>
          <p:nvPr>
            <p:ph type="sldImg"/>
          </p:nvPr>
        </p:nvSpPr>
        <p:spPr>
          <a:xfrm>
            <a:off x="87313" y="742950"/>
            <a:ext cx="6623050" cy="3725863"/>
          </a:xfrm>
          <a:ln/>
        </p:spPr>
      </p:sp>
      <p:sp>
        <p:nvSpPr>
          <p:cNvPr id="47309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24387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FEE52045-57BA-4681-B080-A72A34E7F599}" type="slidenum">
              <a:rPr lang="de-DE"/>
              <a:pPr/>
              <a:t>17</a:t>
            </a:fld>
            <a:endParaRPr lang="de-DE"/>
          </a:p>
        </p:txBody>
      </p:sp>
      <p:sp>
        <p:nvSpPr>
          <p:cNvPr id="479234" name="Rectangle 2"/>
          <p:cNvSpPr txBox="1">
            <a:spLocks noGrp="1" noRot="1" noChangeAspect="1" noChangeArrowheads="1" noTextEdit="1"/>
          </p:cNvSpPr>
          <p:nvPr>
            <p:ph type="sldImg"/>
          </p:nvPr>
        </p:nvSpPr>
        <p:spPr>
          <a:xfrm>
            <a:off x="87313" y="742950"/>
            <a:ext cx="6623050" cy="3725863"/>
          </a:xfrm>
          <a:ln/>
        </p:spPr>
      </p:sp>
      <p:sp>
        <p:nvSpPr>
          <p:cNvPr id="479235"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177207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553962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98217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7459375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6877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8152467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917191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8395773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667D3BA4-C826-496B-816E-FA612258FAF1}" type="slidenum">
              <a:rPr lang="de-DE"/>
              <a:pPr/>
              <a:t>26</a:t>
            </a:fld>
            <a:endParaRPr lang="de-DE"/>
          </a:p>
        </p:txBody>
      </p:sp>
      <p:sp>
        <p:nvSpPr>
          <p:cNvPr id="481282" name="Rectangle 2"/>
          <p:cNvSpPr txBox="1">
            <a:spLocks noGrp="1" noRot="1" noChangeAspect="1" noChangeArrowheads="1" noTextEdit="1"/>
          </p:cNvSpPr>
          <p:nvPr>
            <p:ph type="sldImg"/>
          </p:nvPr>
        </p:nvSpPr>
        <p:spPr>
          <a:xfrm>
            <a:off x="87313" y="742950"/>
            <a:ext cx="6623050" cy="3725863"/>
          </a:xfrm>
          <a:ln/>
        </p:spPr>
      </p:sp>
      <p:sp>
        <p:nvSpPr>
          <p:cNvPr id="481283"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36540366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354BF954-DCBE-409C-AF58-1F1EC3553479}" type="slidenum">
              <a:rPr lang="de-DE"/>
              <a:pPr/>
              <a:t>27</a:t>
            </a:fld>
            <a:endParaRPr lang="de-DE"/>
          </a:p>
        </p:txBody>
      </p:sp>
      <p:sp>
        <p:nvSpPr>
          <p:cNvPr id="483330" name="Rectangle 2"/>
          <p:cNvSpPr txBox="1">
            <a:spLocks noGrp="1" noRot="1" noChangeAspect="1" noChangeArrowheads="1" noTextEdit="1"/>
          </p:cNvSpPr>
          <p:nvPr>
            <p:ph type="sldImg"/>
          </p:nvPr>
        </p:nvSpPr>
        <p:spPr>
          <a:xfrm>
            <a:off x="87313" y="742950"/>
            <a:ext cx="6623050" cy="3725863"/>
          </a:xfrm>
          <a:ln/>
        </p:spPr>
      </p:sp>
      <p:sp>
        <p:nvSpPr>
          <p:cNvPr id="48333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12135777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47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8DD3533A-9447-4D4D-8C68-7162F12C3DDB}" type="slidenum">
              <a:rPr lang="de-DE" sz="1200">
                <a:solidFill>
                  <a:srgbClr val="000000"/>
                </a:solidFill>
                <a:latin typeface="Sparkasse Rg" pitchFamily="34" charset="0"/>
              </a:rPr>
              <a:pPr eaLnBrk="1" hangingPunct="1"/>
              <a:t>28</a:t>
            </a:fld>
            <a:endParaRPr lang="de-DE" sz="1200">
              <a:solidFill>
                <a:srgbClr val="000000"/>
              </a:solidFill>
              <a:latin typeface="Sparkasse Rg" pitchFamily="34" charset="0"/>
            </a:endParaRPr>
          </a:p>
        </p:txBody>
      </p:sp>
      <p:sp>
        <p:nvSpPr>
          <p:cNvPr id="374787" name="Rectangle 2"/>
          <p:cNvSpPr>
            <a:spLocks noGrp="1" noRot="1" noChangeAspect="1" noChangeArrowheads="1" noTextEdit="1"/>
          </p:cNvSpPr>
          <p:nvPr>
            <p:ph type="sldImg"/>
          </p:nvPr>
        </p:nvSpPr>
        <p:spPr>
          <a:xfrm>
            <a:off x="93663" y="742950"/>
            <a:ext cx="6619875" cy="3724275"/>
          </a:xfrm>
          <a:ln/>
        </p:spPr>
      </p:sp>
      <p:sp>
        <p:nvSpPr>
          <p:cNvPr id="37478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965617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581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CB57CA6-6D5E-4E11-AD6B-B5417ACA0A32}" type="slidenum">
              <a:rPr lang="de-DE" sz="1200">
                <a:solidFill>
                  <a:srgbClr val="000000"/>
                </a:solidFill>
                <a:latin typeface="Sparkasse Rg" pitchFamily="34" charset="0"/>
              </a:rPr>
              <a:pPr eaLnBrk="1" hangingPunct="1"/>
              <a:t>29</a:t>
            </a:fld>
            <a:endParaRPr lang="de-DE" sz="1200">
              <a:solidFill>
                <a:srgbClr val="000000"/>
              </a:solidFill>
              <a:latin typeface="Sparkasse Rg" pitchFamily="34" charset="0"/>
            </a:endParaRPr>
          </a:p>
        </p:txBody>
      </p:sp>
      <p:sp>
        <p:nvSpPr>
          <p:cNvPr id="375811" name="Rectangle 2"/>
          <p:cNvSpPr>
            <a:spLocks noGrp="1" noRot="1" noChangeAspect="1" noChangeArrowheads="1" noTextEdit="1"/>
          </p:cNvSpPr>
          <p:nvPr>
            <p:ph type="sldImg"/>
          </p:nvPr>
        </p:nvSpPr>
        <p:spPr>
          <a:xfrm>
            <a:off x="93663" y="742950"/>
            <a:ext cx="6619875" cy="3724275"/>
          </a:xfrm>
          <a:ln/>
        </p:spPr>
      </p:sp>
      <p:sp>
        <p:nvSpPr>
          <p:cNvPr id="37581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308977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2452900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295925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9581395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493001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97863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68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D0616EB-C823-4719-AC60-1E9A01BCEA34}" type="slidenum">
              <a:rPr lang="de-DE" sz="1200">
                <a:solidFill>
                  <a:srgbClr val="000000"/>
                </a:solidFill>
                <a:latin typeface="Sparkasse Rg" pitchFamily="34" charset="0"/>
              </a:rPr>
              <a:pPr eaLnBrk="1" hangingPunct="1"/>
              <a:t>35</a:t>
            </a:fld>
            <a:endParaRPr lang="de-DE" sz="1200">
              <a:solidFill>
                <a:srgbClr val="000000"/>
              </a:solidFill>
              <a:latin typeface="Sparkasse Rg" pitchFamily="34" charset="0"/>
            </a:endParaRPr>
          </a:p>
        </p:txBody>
      </p:sp>
      <p:sp>
        <p:nvSpPr>
          <p:cNvPr id="376835" name="Rectangle 2"/>
          <p:cNvSpPr>
            <a:spLocks noGrp="1" noRot="1" noChangeAspect="1" noChangeArrowheads="1" noTextEdit="1"/>
          </p:cNvSpPr>
          <p:nvPr>
            <p:ph type="sldImg"/>
          </p:nvPr>
        </p:nvSpPr>
        <p:spPr>
          <a:xfrm>
            <a:off x="93663" y="742950"/>
            <a:ext cx="6619875" cy="3724275"/>
          </a:xfrm>
          <a:ln/>
        </p:spPr>
      </p:sp>
      <p:sp>
        <p:nvSpPr>
          <p:cNvPr id="3768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3865451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9834475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8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46C91F46-67A2-4F50-BC16-FE131C3E1787}" type="slidenum">
              <a:rPr lang="de-DE" sz="1200">
                <a:solidFill>
                  <a:srgbClr val="000000"/>
                </a:solidFill>
                <a:latin typeface="Sparkasse Rg" pitchFamily="34" charset="0"/>
              </a:rPr>
              <a:pPr eaLnBrk="1" hangingPunct="1"/>
              <a:t>37</a:t>
            </a:fld>
            <a:endParaRPr lang="de-DE" sz="1200">
              <a:solidFill>
                <a:srgbClr val="000000"/>
              </a:solidFill>
              <a:latin typeface="Sparkasse Rg" pitchFamily="34" charset="0"/>
            </a:endParaRPr>
          </a:p>
        </p:txBody>
      </p:sp>
      <p:sp>
        <p:nvSpPr>
          <p:cNvPr id="378883" name="Rectangle 2"/>
          <p:cNvSpPr>
            <a:spLocks noGrp="1" noRot="1" noChangeAspect="1" noChangeArrowheads="1" noTextEdit="1"/>
          </p:cNvSpPr>
          <p:nvPr>
            <p:ph type="sldImg"/>
          </p:nvPr>
        </p:nvSpPr>
        <p:spPr>
          <a:xfrm>
            <a:off x="93663" y="742950"/>
            <a:ext cx="6619875" cy="3724275"/>
          </a:xfrm>
          <a:ln/>
        </p:spPr>
      </p:sp>
      <p:sp>
        <p:nvSpPr>
          <p:cNvPr id="37888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6468520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99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4BFE1B2D-07F3-499D-9B85-08002EEE54CB}" type="slidenum">
              <a:rPr lang="de-DE" sz="1200">
                <a:solidFill>
                  <a:srgbClr val="000000"/>
                </a:solidFill>
                <a:latin typeface="Sparkasse Rg" pitchFamily="34" charset="0"/>
              </a:rPr>
              <a:pPr eaLnBrk="1" hangingPunct="1"/>
              <a:t>38</a:t>
            </a:fld>
            <a:endParaRPr lang="de-DE" sz="1200">
              <a:solidFill>
                <a:srgbClr val="000000"/>
              </a:solidFill>
              <a:latin typeface="Sparkasse Rg" pitchFamily="34" charset="0"/>
            </a:endParaRPr>
          </a:p>
        </p:txBody>
      </p:sp>
      <p:sp>
        <p:nvSpPr>
          <p:cNvPr id="379907" name="Rectangle 2"/>
          <p:cNvSpPr>
            <a:spLocks noGrp="1" noRot="1" noChangeAspect="1" noChangeArrowheads="1" noTextEdit="1"/>
          </p:cNvSpPr>
          <p:nvPr>
            <p:ph type="sldImg"/>
          </p:nvPr>
        </p:nvSpPr>
        <p:spPr>
          <a:xfrm>
            <a:off x="93663" y="742950"/>
            <a:ext cx="6619875" cy="3724275"/>
          </a:xfrm>
          <a:ln/>
        </p:spPr>
      </p:sp>
      <p:sp>
        <p:nvSpPr>
          <p:cNvPr id="37990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7718661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195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468201D-C911-4012-9DD8-43E7A284D292}" type="slidenum">
              <a:rPr lang="de-DE" sz="1200">
                <a:solidFill>
                  <a:srgbClr val="000000"/>
                </a:solidFill>
                <a:latin typeface="Sparkasse Rg" pitchFamily="34" charset="0"/>
              </a:rPr>
              <a:pPr eaLnBrk="1" hangingPunct="1"/>
              <a:t>39</a:t>
            </a:fld>
            <a:endParaRPr lang="de-DE" sz="1200">
              <a:solidFill>
                <a:srgbClr val="000000"/>
              </a:solidFill>
              <a:latin typeface="Sparkasse Rg" pitchFamily="34" charset="0"/>
            </a:endParaRPr>
          </a:p>
        </p:txBody>
      </p:sp>
      <p:sp>
        <p:nvSpPr>
          <p:cNvPr id="381955" name="Rectangle 2"/>
          <p:cNvSpPr>
            <a:spLocks noGrp="1" noRot="1" noChangeAspect="1" noChangeArrowheads="1" noTextEdit="1"/>
          </p:cNvSpPr>
          <p:nvPr>
            <p:ph type="sldImg"/>
          </p:nvPr>
        </p:nvSpPr>
        <p:spPr>
          <a:xfrm>
            <a:off x="93663" y="742950"/>
            <a:ext cx="6619875" cy="3724275"/>
          </a:xfrm>
          <a:ln/>
        </p:spPr>
      </p:sp>
      <p:sp>
        <p:nvSpPr>
          <p:cNvPr id="38195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066379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093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423A066-B1CF-4DC4-A7A9-D6EE4AB30EB8}" type="slidenum">
              <a:rPr lang="de-DE" sz="1200">
                <a:solidFill>
                  <a:srgbClr val="000000"/>
                </a:solidFill>
                <a:latin typeface="Sparkasse Rg" pitchFamily="34" charset="0"/>
              </a:rPr>
              <a:pPr eaLnBrk="1" hangingPunct="1"/>
              <a:t>40</a:t>
            </a:fld>
            <a:endParaRPr lang="de-DE" sz="1200">
              <a:solidFill>
                <a:srgbClr val="000000"/>
              </a:solidFill>
              <a:latin typeface="Sparkasse Rg" pitchFamily="34" charset="0"/>
            </a:endParaRPr>
          </a:p>
        </p:txBody>
      </p:sp>
      <p:sp>
        <p:nvSpPr>
          <p:cNvPr id="380931" name="Rectangle 2"/>
          <p:cNvSpPr>
            <a:spLocks noGrp="1" noRot="1" noChangeAspect="1" noChangeArrowheads="1" noTextEdit="1"/>
          </p:cNvSpPr>
          <p:nvPr>
            <p:ph type="sldImg"/>
          </p:nvPr>
        </p:nvSpPr>
        <p:spPr>
          <a:xfrm>
            <a:off x="93663" y="742950"/>
            <a:ext cx="6619875" cy="3724275"/>
          </a:xfrm>
          <a:ln/>
        </p:spPr>
      </p:sp>
      <p:sp>
        <p:nvSpPr>
          <p:cNvPr id="38093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3781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4D9F3A82-C5AB-41AB-9423-7C684689752A}" type="slidenum">
              <a:rPr lang="de-DE" altLang="de-DE" smtClean="0">
                <a:latin typeface="Sparkasse Rg" pitchFamily="34" charset="0"/>
              </a:rPr>
              <a:pPr eaLnBrk="1" hangingPunct="1">
                <a:spcBef>
                  <a:spcPct val="0"/>
                </a:spcBef>
                <a:buClrTx/>
                <a:buFontTx/>
                <a:buNone/>
              </a:pPr>
              <a:t>6</a:t>
            </a:fld>
            <a:endParaRPr lang="de-DE" altLang="de-DE">
              <a:latin typeface="Sparkasse Rg" pitchFamily="34" charset="0"/>
            </a:endParaRPr>
          </a:p>
        </p:txBody>
      </p:sp>
      <p:sp>
        <p:nvSpPr>
          <p:cNvPr id="10649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10" tIns="46806" rIns="90010" bIns="46806" anchor="b"/>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algn="r" eaLnBrk="1" hangingPunct="1">
              <a:spcBef>
                <a:spcPct val="0"/>
              </a:spcBef>
              <a:buClrTx/>
              <a:buFontTx/>
              <a:buNone/>
            </a:pPr>
            <a:fld id="{A625A102-B141-410D-AB89-69B896BECDE4}" type="slidenum">
              <a:rPr lang="de-DE" altLang="de-DE">
                <a:latin typeface="Sparkasse Rg" pitchFamily="34" charset="0"/>
              </a:rPr>
              <a:pPr algn="r" eaLnBrk="1" hangingPunct="1">
                <a:spcBef>
                  <a:spcPct val="0"/>
                </a:spcBef>
                <a:buClrTx/>
                <a:buFontTx/>
                <a:buNone/>
              </a:pPr>
              <a:t>6</a:t>
            </a:fld>
            <a:endParaRPr lang="de-DE" altLang="de-DE">
              <a:latin typeface="Sparkasse Rg" pitchFamily="34" charset="0"/>
            </a:endParaRPr>
          </a:p>
        </p:txBody>
      </p:sp>
      <p:sp>
        <p:nvSpPr>
          <p:cNvPr id="106500" name="Rectangle 1"/>
          <p:cNvSpPr>
            <a:spLocks noGrp="1" noRot="1" noChangeAspect="1" noChangeArrowheads="1" noTextEdit="1"/>
          </p:cNvSpPr>
          <p:nvPr>
            <p:ph type="sldImg"/>
          </p:nvPr>
        </p:nvSpPr>
        <p:spPr>
          <a:xfrm>
            <a:off x="90488"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501" name="Rectangle 2"/>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22819BAE-667F-461C-AEFD-034F7310BD53}" type="slidenum">
              <a:rPr lang="de-DE" altLang="de-DE" smtClean="0">
                <a:latin typeface="Sparkasse Rg" pitchFamily="34" charset="0"/>
              </a:rPr>
              <a:pPr eaLnBrk="1" hangingPunct="1">
                <a:spcBef>
                  <a:spcPct val="0"/>
                </a:spcBef>
                <a:buClrTx/>
                <a:buFontTx/>
                <a:buNone/>
              </a:pPr>
              <a:t>7</a:t>
            </a:fld>
            <a:endParaRPr lang="de-DE" altLang="de-DE">
              <a:latin typeface="Sparkasse Rg" pitchFamily="34" charset="0"/>
            </a:endParaRPr>
          </a:p>
        </p:txBody>
      </p:sp>
      <p:sp>
        <p:nvSpPr>
          <p:cNvPr id="1095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10" tIns="46806" rIns="90010" bIns="46806" anchor="b"/>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algn="r" eaLnBrk="1" hangingPunct="1">
              <a:spcBef>
                <a:spcPct val="0"/>
              </a:spcBef>
              <a:buClrTx/>
              <a:buFontTx/>
              <a:buNone/>
            </a:pPr>
            <a:fld id="{BEC0DA41-BECA-4F6A-B6CA-402E76C1446D}" type="slidenum">
              <a:rPr lang="de-DE" altLang="de-DE">
                <a:latin typeface="Sparkasse Rg" pitchFamily="34" charset="0"/>
              </a:rPr>
              <a:pPr algn="r" eaLnBrk="1" hangingPunct="1">
                <a:spcBef>
                  <a:spcPct val="0"/>
                </a:spcBef>
                <a:buClrTx/>
                <a:buFontTx/>
                <a:buNone/>
              </a:pPr>
              <a:t>7</a:t>
            </a:fld>
            <a:endParaRPr lang="de-DE" altLang="de-DE">
              <a:latin typeface="Sparkasse Rg" pitchFamily="34" charset="0"/>
            </a:endParaRPr>
          </a:p>
        </p:txBody>
      </p:sp>
      <p:sp>
        <p:nvSpPr>
          <p:cNvPr id="109572" name="Rectangle 1"/>
          <p:cNvSpPr>
            <a:spLocks noGrp="1" noRot="1" noChangeAspect="1" noChangeArrowheads="1" noTextEdit="1"/>
          </p:cNvSpPr>
          <p:nvPr>
            <p:ph type="sldImg"/>
          </p:nvPr>
        </p:nvSpPr>
        <p:spPr>
          <a:xfrm>
            <a:off x="90488"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3" name="Rectangle 2"/>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D2C6A728-36D1-46EC-9F7C-DD2628A2BF48}" type="slidenum">
              <a:rPr lang="de-DE" altLang="de-DE" smtClean="0">
                <a:latin typeface="Sparkasse Rg" pitchFamily="34" charset="0"/>
              </a:rPr>
              <a:pPr eaLnBrk="1" hangingPunct="1">
                <a:spcBef>
                  <a:spcPct val="0"/>
                </a:spcBef>
                <a:buClrTx/>
                <a:buFontTx/>
                <a:buNone/>
              </a:pPr>
              <a:t>8</a:t>
            </a:fld>
            <a:endParaRPr lang="de-DE" altLang="de-DE">
              <a:latin typeface="Sparkasse Rg" pitchFamily="34" charset="0"/>
            </a:endParaRPr>
          </a:p>
        </p:txBody>
      </p:sp>
      <p:sp>
        <p:nvSpPr>
          <p:cNvPr id="110595" name="Rectangle 2"/>
          <p:cNvSpPr>
            <a:spLocks noGrp="1" noRot="1" noChangeAspect="1" noChangeArrowheads="1" noTextEdit="1"/>
          </p:cNvSpPr>
          <p:nvPr>
            <p:ph type="sldImg"/>
          </p:nvPr>
        </p:nvSpPr>
        <p:spPr>
          <a:xfrm>
            <a:off x="90488" y="742950"/>
            <a:ext cx="6619875" cy="3724275"/>
          </a:xfrm>
          <a:ln/>
        </p:spPr>
      </p:sp>
      <p:sp>
        <p:nvSpPr>
          <p:cNvPr id="110596"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1187FACD-EB06-496E-B61C-C6410A61C444}" type="slidenum">
              <a:rPr lang="de-DE" altLang="de-DE" smtClean="0">
                <a:latin typeface="Sparkasse Rg" pitchFamily="34" charset="0"/>
              </a:rPr>
              <a:pPr eaLnBrk="1" hangingPunct="1">
                <a:spcBef>
                  <a:spcPct val="0"/>
                </a:spcBef>
                <a:buClrTx/>
                <a:buFontTx/>
                <a:buNone/>
              </a:pPr>
              <a:t>9</a:t>
            </a:fld>
            <a:endParaRPr lang="de-DE" altLang="de-DE">
              <a:latin typeface="Sparkasse Rg" pitchFamily="34" charset="0"/>
            </a:endParaRPr>
          </a:p>
        </p:txBody>
      </p:sp>
      <p:sp>
        <p:nvSpPr>
          <p:cNvPr id="111619" name="Rectangle 2"/>
          <p:cNvSpPr>
            <a:spLocks noGrp="1" noRot="1" noChangeAspect="1" noChangeArrowheads="1" noTextEdit="1"/>
          </p:cNvSpPr>
          <p:nvPr>
            <p:ph type="sldImg"/>
          </p:nvPr>
        </p:nvSpPr>
        <p:spPr>
          <a:xfrm>
            <a:off x="90488" y="742950"/>
            <a:ext cx="6619875" cy="3724275"/>
          </a:xfrm>
          <a:ln/>
        </p:spPr>
      </p:sp>
      <p:sp>
        <p:nvSpPr>
          <p:cNvPr id="111620"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27.03.2025</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27.03.2025</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27.03.2025</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27.03.2025</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27.03.2025</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27.03.2025</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27.03.2025</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27.03.2025</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27.03.2025</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27.03.2025</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27.03.2025</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27.03.2025</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117" Type="http://schemas.openxmlformats.org/officeDocument/2006/relationships/image" Target="../media/image1624.png"/><Relationship Id="rId21" Type="http://schemas.openxmlformats.org/officeDocument/2006/relationships/image" Target="../media/image736.png"/><Relationship Id="rId63" Type="http://schemas.openxmlformats.org/officeDocument/2006/relationships/image" Target="../media/image1597.png"/><Relationship Id="rId159" Type="http://schemas.openxmlformats.org/officeDocument/2006/relationships/image" Target="../media/image1645.png"/><Relationship Id="rId170" Type="http://schemas.openxmlformats.org/officeDocument/2006/relationships/customXml" Target="../ink/ink1079.xml"/><Relationship Id="rId226" Type="http://schemas.openxmlformats.org/officeDocument/2006/relationships/image" Target="../media/image1678.png"/><Relationship Id="rId268" Type="http://schemas.openxmlformats.org/officeDocument/2006/relationships/customXml" Target="../ink/ink1129.xml"/><Relationship Id="rId32" Type="http://schemas.openxmlformats.org/officeDocument/2006/relationships/customXml" Target="../ink/ink1010.xml"/><Relationship Id="rId74" Type="http://schemas.openxmlformats.org/officeDocument/2006/relationships/customXml" Target="../ink/ink1031.xml"/><Relationship Id="rId128" Type="http://schemas.openxmlformats.org/officeDocument/2006/relationships/customXml" Target="../ink/ink1058.xml"/><Relationship Id="rId5" Type="http://schemas.openxmlformats.org/officeDocument/2006/relationships/image" Target="../media/image1570.png"/><Relationship Id="rId181" Type="http://schemas.openxmlformats.org/officeDocument/2006/relationships/customXml" Target="../ink/ink1085.xml"/><Relationship Id="rId237" Type="http://schemas.openxmlformats.org/officeDocument/2006/relationships/image" Target="../media/image1683.png"/><Relationship Id="rId279" Type="http://schemas.openxmlformats.org/officeDocument/2006/relationships/image" Target="../media/image211.png"/><Relationship Id="rId22" Type="http://schemas.openxmlformats.org/officeDocument/2006/relationships/customXml" Target="../ink/ink1005.xml"/><Relationship Id="rId43" Type="http://schemas.openxmlformats.org/officeDocument/2006/relationships/image" Target="../media/image1587.png"/><Relationship Id="rId64" Type="http://schemas.openxmlformats.org/officeDocument/2006/relationships/customXml" Target="../ink/ink1026.xml"/><Relationship Id="rId118" Type="http://schemas.openxmlformats.org/officeDocument/2006/relationships/customXml" Target="../ink/ink1053.xml"/><Relationship Id="rId139" Type="http://schemas.openxmlformats.org/officeDocument/2006/relationships/image" Target="../media/image1635.png"/><Relationship Id="rId85" Type="http://schemas.openxmlformats.org/officeDocument/2006/relationships/image" Target="../media/image1608.png"/><Relationship Id="rId150" Type="http://schemas.openxmlformats.org/officeDocument/2006/relationships/customXml" Target="../ink/ink1069.xml"/><Relationship Id="rId171" Type="http://schemas.openxmlformats.org/officeDocument/2006/relationships/image" Target="../media/image1651.png"/><Relationship Id="rId192" Type="http://schemas.openxmlformats.org/officeDocument/2006/relationships/image" Target="../media/image1661.png"/><Relationship Id="rId206" Type="http://schemas.openxmlformats.org/officeDocument/2006/relationships/image" Target="../media/image1668.png"/><Relationship Id="rId227" Type="http://schemas.openxmlformats.org/officeDocument/2006/relationships/customXml" Target="../ink/ink1108.xml"/><Relationship Id="rId248" Type="http://schemas.openxmlformats.org/officeDocument/2006/relationships/customXml" Target="../ink/ink1119.xml"/><Relationship Id="rId269" Type="http://schemas.openxmlformats.org/officeDocument/2006/relationships/image" Target="../media/image1699.png"/><Relationship Id="rId12" Type="http://schemas.openxmlformats.org/officeDocument/2006/relationships/customXml" Target="../ink/ink1000.xml"/><Relationship Id="rId33" Type="http://schemas.openxmlformats.org/officeDocument/2006/relationships/image" Target="../media/image1582.png"/><Relationship Id="rId108" Type="http://schemas.openxmlformats.org/officeDocument/2006/relationships/customXml" Target="../ink/ink1048.xml"/><Relationship Id="rId129" Type="http://schemas.openxmlformats.org/officeDocument/2006/relationships/image" Target="../media/image1630.png"/><Relationship Id="rId280" Type="http://schemas.openxmlformats.org/officeDocument/2006/relationships/customXml" Target="../ink/ink1135.xml"/><Relationship Id="rId54" Type="http://schemas.openxmlformats.org/officeDocument/2006/relationships/customXml" Target="../ink/ink1021.xml"/><Relationship Id="rId75" Type="http://schemas.openxmlformats.org/officeDocument/2006/relationships/image" Target="../media/image1603.png"/><Relationship Id="rId96" Type="http://schemas.openxmlformats.org/officeDocument/2006/relationships/customXml" Target="../ink/ink1042.xml"/><Relationship Id="rId140" Type="http://schemas.openxmlformats.org/officeDocument/2006/relationships/customXml" Target="../ink/ink1064.xml"/><Relationship Id="rId161" Type="http://schemas.openxmlformats.org/officeDocument/2006/relationships/image" Target="../media/image1646.png"/><Relationship Id="rId182" Type="http://schemas.openxmlformats.org/officeDocument/2006/relationships/image" Target="../media/image1656.png"/><Relationship Id="rId217" Type="http://schemas.openxmlformats.org/officeDocument/2006/relationships/customXml" Target="../ink/ink1103.xml"/><Relationship Id="rId6" Type="http://schemas.openxmlformats.org/officeDocument/2006/relationships/customXml" Target="../ink/ink997.xml"/><Relationship Id="rId238" Type="http://schemas.openxmlformats.org/officeDocument/2006/relationships/customXml" Target="../ink/ink1114.xml"/><Relationship Id="rId259" Type="http://schemas.openxmlformats.org/officeDocument/2006/relationships/image" Target="../media/image1694.png"/><Relationship Id="rId23" Type="http://schemas.openxmlformats.org/officeDocument/2006/relationships/image" Target="../media/image555.png"/><Relationship Id="rId119" Type="http://schemas.openxmlformats.org/officeDocument/2006/relationships/image" Target="../media/image1625.png"/><Relationship Id="rId270" Type="http://schemas.openxmlformats.org/officeDocument/2006/relationships/customXml" Target="../ink/ink1130.xml"/><Relationship Id="rId44" Type="http://schemas.openxmlformats.org/officeDocument/2006/relationships/customXml" Target="../ink/ink1016.xml"/><Relationship Id="rId65" Type="http://schemas.openxmlformats.org/officeDocument/2006/relationships/image" Target="../media/image1598.png"/><Relationship Id="rId86" Type="http://schemas.openxmlformats.org/officeDocument/2006/relationships/customXml" Target="../ink/ink1037.xml"/><Relationship Id="rId130" Type="http://schemas.openxmlformats.org/officeDocument/2006/relationships/customXml" Target="../ink/ink1059.xml"/><Relationship Id="rId151" Type="http://schemas.openxmlformats.org/officeDocument/2006/relationships/image" Target="../media/image1641.png"/><Relationship Id="rId172" Type="http://schemas.openxmlformats.org/officeDocument/2006/relationships/customXml" Target="../ink/ink1080.xml"/><Relationship Id="rId193" Type="http://schemas.openxmlformats.org/officeDocument/2006/relationships/customXml" Target="../ink/ink1091.xml"/><Relationship Id="rId207" Type="http://schemas.openxmlformats.org/officeDocument/2006/relationships/customXml" Target="../ink/ink1098.xml"/><Relationship Id="rId228" Type="http://schemas.openxmlformats.org/officeDocument/2006/relationships/customXml" Target="../ink/ink1109.xml"/><Relationship Id="rId249" Type="http://schemas.openxmlformats.org/officeDocument/2006/relationships/image" Target="../media/image1689.png"/><Relationship Id="rId13" Type="http://schemas.openxmlformats.org/officeDocument/2006/relationships/image" Target="../media/image1574.png"/><Relationship Id="rId109" Type="http://schemas.openxmlformats.org/officeDocument/2006/relationships/image" Target="../media/image1620.png"/><Relationship Id="rId260" Type="http://schemas.openxmlformats.org/officeDocument/2006/relationships/customXml" Target="../ink/ink1125.xml"/><Relationship Id="rId281" Type="http://schemas.openxmlformats.org/officeDocument/2006/relationships/image" Target="../media/image212.png"/><Relationship Id="rId34" Type="http://schemas.openxmlformats.org/officeDocument/2006/relationships/customXml" Target="../ink/ink1011.xml"/><Relationship Id="rId55" Type="http://schemas.openxmlformats.org/officeDocument/2006/relationships/image" Target="../media/image1593.png"/><Relationship Id="rId76" Type="http://schemas.openxmlformats.org/officeDocument/2006/relationships/customXml" Target="../ink/ink1032.xml"/><Relationship Id="rId97" Type="http://schemas.openxmlformats.org/officeDocument/2006/relationships/image" Target="../media/image1614.png"/><Relationship Id="rId120" Type="http://schemas.openxmlformats.org/officeDocument/2006/relationships/customXml" Target="../ink/ink1054.xml"/><Relationship Id="rId141" Type="http://schemas.openxmlformats.org/officeDocument/2006/relationships/image" Target="../media/image1636.png"/><Relationship Id="rId7" Type="http://schemas.openxmlformats.org/officeDocument/2006/relationships/image" Target="../media/image1571.png"/><Relationship Id="rId162" Type="http://schemas.openxmlformats.org/officeDocument/2006/relationships/customXml" Target="../ink/ink1075.xml"/><Relationship Id="rId183" Type="http://schemas.openxmlformats.org/officeDocument/2006/relationships/customXml" Target="../ink/ink1086.xml"/><Relationship Id="rId218" Type="http://schemas.openxmlformats.org/officeDocument/2006/relationships/image" Target="../media/image1674.png"/><Relationship Id="rId239" Type="http://schemas.openxmlformats.org/officeDocument/2006/relationships/image" Target="../media/image1684.png"/><Relationship Id="rId250" Type="http://schemas.openxmlformats.org/officeDocument/2006/relationships/customXml" Target="../ink/ink1120.xml"/><Relationship Id="rId271" Type="http://schemas.openxmlformats.org/officeDocument/2006/relationships/image" Target="../media/image1700.png"/><Relationship Id="rId24" Type="http://schemas.openxmlformats.org/officeDocument/2006/relationships/customXml" Target="../ink/ink1006.xml"/><Relationship Id="rId45" Type="http://schemas.openxmlformats.org/officeDocument/2006/relationships/image" Target="../media/image1588.png"/><Relationship Id="rId66" Type="http://schemas.openxmlformats.org/officeDocument/2006/relationships/customXml" Target="../ink/ink1027.xml"/><Relationship Id="rId87" Type="http://schemas.openxmlformats.org/officeDocument/2006/relationships/image" Target="../media/image1609.png"/><Relationship Id="rId110" Type="http://schemas.openxmlformats.org/officeDocument/2006/relationships/customXml" Target="../ink/ink1049.xml"/><Relationship Id="rId131" Type="http://schemas.openxmlformats.org/officeDocument/2006/relationships/image" Target="../media/image1631.png"/><Relationship Id="rId152" Type="http://schemas.openxmlformats.org/officeDocument/2006/relationships/customXml" Target="../ink/ink1070.xml"/><Relationship Id="rId173" Type="http://schemas.openxmlformats.org/officeDocument/2006/relationships/image" Target="../media/image1652.png"/><Relationship Id="rId194" Type="http://schemas.openxmlformats.org/officeDocument/2006/relationships/image" Target="../media/image1662.png"/><Relationship Id="rId208" Type="http://schemas.openxmlformats.org/officeDocument/2006/relationships/image" Target="../media/image1669.png"/><Relationship Id="rId229" Type="http://schemas.openxmlformats.org/officeDocument/2006/relationships/image" Target="../media/image1679.png"/><Relationship Id="rId240" Type="http://schemas.openxmlformats.org/officeDocument/2006/relationships/customXml" Target="../ink/ink1115.xml"/><Relationship Id="rId261" Type="http://schemas.openxmlformats.org/officeDocument/2006/relationships/image" Target="../media/image1695.png"/><Relationship Id="rId14" Type="http://schemas.openxmlformats.org/officeDocument/2006/relationships/customXml" Target="../ink/ink1001.xml"/><Relationship Id="rId35" Type="http://schemas.openxmlformats.org/officeDocument/2006/relationships/image" Target="../media/image1583.png"/><Relationship Id="rId56" Type="http://schemas.openxmlformats.org/officeDocument/2006/relationships/customXml" Target="../ink/ink1022.xml"/><Relationship Id="rId77" Type="http://schemas.openxmlformats.org/officeDocument/2006/relationships/image" Target="../media/image1604.png"/><Relationship Id="rId100" Type="http://schemas.openxmlformats.org/officeDocument/2006/relationships/customXml" Target="../ink/ink1044.xml"/><Relationship Id="rId8" Type="http://schemas.openxmlformats.org/officeDocument/2006/relationships/customXml" Target="../ink/ink998.xml"/><Relationship Id="rId98" Type="http://schemas.openxmlformats.org/officeDocument/2006/relationships/customXml" Target="../ink/ink1043.xml"/><Relationship Id="rId121" Type="http://schemas.openxmlformats.org/officeDocument/2006/relationships/image" Target="../media/image1626.png"/><Relationship Id="rId142" Type="http://schemas.openxmlformats.org/officeDocument/2006/relationships/customXml" Target="../ink/ink1065.xml"/><Relationship Id="rId163" Type="http://schemas.openxmlformats.org/officeDocument/2006/relationships/image" Target="../media/image1647.png"/><Relationship Id="rId184" Type="http://schemas.openxmlformats.org/officeDocument/2006/relationships/image" Target="../media/image1657.png"/><Relationship Id="rId219" Type="http://schemas.openxmlformats.org/officeDocument/2006/relationships/customXml" Target="../ink/ink1104.xml"/><Relationship Id="rId230" Type="http://schemas.openxmlformats.org/officeDocument/2006/relationships/customXml" Target="../ink/ink1110.xml"/><Relationship Id="rId251" Type="http://schemas.openxmlformats.org/officeDocument/2006/relationships/image" Target="../media/image1690.png"/><Relationship Id="rId25" Type="http://schemas.openxmlformats.org/officeDocument/2006/relationships/image" Target="../media/image1578.png"/><Relationship Id="rId46" Type="http://schemas.openxmlformats.org/officeDocument/2006/relationships/customXml" Target="../ink/ink1017.xml"/><Relationship Id="rId67" Type="http://schemas.openxmlformats.org/officeDocument/2006/relationships/image" Target="../media/image1599.png"/><Relationship Id="rId272" Type="http://schemas.openxmlformats.org/officeDocument/2006/relationships/customXml" Target="../ink/ink1131.xml"/><Relationship Id="rId88" Type="http://schemas.openxmlformats.org/officeDocument/2006/relationships/customXml" Target="../ink/ink1038.xml"/><Relationship Id="rId111" Type="http://schemas.openxmlformats.org/officeDocument/2006/relationships/image" Target="../media/image1621.png"/><Relationship Id="rId132" Type="http://schemas.openxmlformats.org/officeDocument/2006/relationships/customXml" Target="../ink/ink1060.xml"/><Relationship Id="rId153" Type="http://schemas.openxmlformats.org/officeDocument/2006/relationships/image" Target="../media/image1642.png"/><Relationship Id="rId174" Type="http://schemas.openxmlformats.org/officeDocument/2006/relationships/customXml" Target="../ink/ink1081.xml"/><Relationship Id="rId195" Type="http://schemas.openxmlformats.org/officeDocument/2006/relationships/customXml" Target="../ink/ink1092.xml"/><Relationship Id="rId209" Type="http://schemas.openxmlformats.org/officeDocument/2006/relationships/customXml" Target="../ink/ink1099.xml"/><Relationship Id="rId220" Type="http://schemas.openxmlformats.org/officeDocument/2006/relationships/image" Target="../media/image1675.png"/><Relationship Id="rId241" Type="http://schemas.openxmlformats.org/officeDocument/2006/relationships/image" Target="../media/image1685.png"/><Relationship Id="rId15" Type="http://schemas.openxmlformats.org/officeDocument/2006/relationships/image" Target="../media/image1575.png"/><Relationship Id="rId36" Type="http://schemas.openxmlformats.org/officeDocument/2006/relationships/customXml" Target="../ink/ink1012.xml"/><Relationship Id="rId57" Type="http://schemas.openxmlformats.org/officeDocument/2006/relationships/image" Target="../media/image1594.png"/><Relationship Id="rId262" Type="http://schemas.openxmlformats.org/officeDocument/2006/relationships/customXml" Target="../ink/ink1126.xml"/><Relationship Id="rId78" Type="http://schemas.openxmlformats.org/officeDocument/2006/relationships/customXml" Target="../ink/ink1033.xml"/><Relationship Id="rId99" Type="http://schemas.openxmlformats.org/officeDocument/2006/relationships/image" Target="../media/image1615.png"/><Relationship Id="rId101" Type="http://schemas.openxmlformats.org/officeDocument/2006/relationships/image" Target="../media/image1616.png"/><Relationship Id="rId122" Type="http://schemas.openxmlformats.org/officeDocument/2006/relationships/customXml" Target="../ink/ink1055.xml"/><Relationship Id="rId143" Type="http://schemas.openxmlformats.org/officeDocument/2006/relationships/image" Target="../media/image1637.png"/><Relationship Id="rId164" Type="http://schemas.openxmlformats.org/officeDocument/2006/relationships/customXml" Target="../ink/ink1076.xml"/><Relationship Id="rId185" Type="http://schemas.openxmlformats.org/officeDocument/2006/relationships/customXml" Target="../ink/ink1087.xml"/><Relationship Id="rId9" Type="http://schemas.openxmlformats.org/officeDocument/2006/relationships/image" Target="../media/image1572.png"/><Relationship Id="rId210" Type="http://schemas.openxmlformats.org/officeDocument/2006/relationships/image" Target="../media/image1670.png"/><Relationship Id="rId26" Type="http://schemas.openxmlformats.org/officeDocument/2006/relationships/customXml" Target="../ink/ink1007.xml"/><Relationship Id="rId231" Type="http://schemas.openxmlformats.org/officeDocument/2006/relationships/image" Target="../media/image1680.png"/><Relationship Id="rId252" Type="http://schemas.openxmlformats.org/officeDocument/2006/relationships/customXml" Target="../ink/ink1121.xml"/><Relationship Id="rId273" Type="http://schemas.openxmlformats.org/officeDocument/2006/relationships/image" Target="../media/image1701.png"/><Relationship Id="rId47" Type="http://schemas.openxmlformats.org/officeDocument/2006/relationships/image" Target="../media/image1589.png"/><Relationship Id="rId68" Type="http://schemas.openxmlformats.org/officeDocument/2006/relationships/customXml" Target="../ink/ink1028.xml"/><Relationship Id="rId89" Type="http://schemas.openxmlformats.org/officeDocument/2006/relationships/image" Target="../media/image1610.png"/><Relationship Id="rId112" Type="http://schemas.openxmlformats.org/officeDocument/2006/relationships/customXml" Target="../ink/ink1050.xml"/><Relationship Id="rId133" Type="http://schemas.openxmlformats.org/officeDocument/2006/relationships/image" Target="../media/image1632.png"/><Relationship Id="rId154" Type="http://schemas.openxmlformats.org/officeDocument/2006/relationships/customXml" Target="../ink/ink1071.xml"/><Relationship Id="rId175" Type="http://schemas.openxmlformats.org/officeDocument/2006/relationships/image" Target="../media/image1653.png"/><Relationship Id="rId196" Type="http://schemas.openxmlformats.org/officeDocument/2006/relationships/image" Target="../media/image1663.png"/><Relationship Id="rId200" Type="http://schemas.openxmlformats.org/officeDocument/2006/relationships/image" Target="../media/image1665.png"/><Relationship Id="rId16" Type="http://schemas.openxmlformats.org/officeDocument/2006/relationships/customXml" Target="../ink/ink1002.xml"/><Relationship Id="rId221" Type="http://schemas.openxmlformats.org/officeDocument/2006/relationships/customXml" Target="../ink/ink1105.xml"/><Relationship Id="rId242" Type="http://schemas.openxmlformats.org/officeDocument/2006/relationships/customXml" Target="../ink/ink1116.xml"/><Relationship Id="rId263" Type="http://schemas.openxmlformats.org/officeDocument/2006/relationships/image" Target="../media/image1696.png"/><Relationship Id="rId37" Type="http://schemas.openxmlformats.org/officeDocument/2006/relationships/image" Target="../media/image1584.png"/><Relationship Id="rId58" Type="http://schemas.openxmlformats.org/officeDocument/2006/relationships/customXml" Target="../ink/ink1023.xml"/><Relationship Id="rId79" Type="http://schemas.openxmlformats.org/officeDocument/2006/relationships/image" Target="../media/image1605.png"/><Relationship Id="rId102" Type="http://schemas.openxmlformats.org/officeDocument/2006/relationships/customXml" Target="../ink/ink1045.xml"/><Relationship Id="rId123" Type="http://schemas.openxmlformats.org/officeDocument/2006/relationships/image" Target="../media/image1627.png"/><Relationship Id="rId144" Type="http://schemas.openxmlformats.org/officeDocument/2006/relationships/customXml" Target="../ink/ink1066.xml"/><Relationship Id="rId90" Type="http://schemas.openxmlformats.org/officeDocument/2006/relationships/customXml" Target="../ink/ink1039.xml"/><Relationship Id="rId165" Type="http://schemas.openxmlformats.org/officeDocument/2006/relationships/image" Target="../media/image1648.png"/><Relationship Id="rId186" Type="http://schemas.openxmlformats.org/officeDocument/2006/relationships/image" Target="../media/image1658.png"/><Relationship Id="rId211" Type="http://schemas.openxmlformats.org/officeDocument/2006/relationships/customXml" Target="../ink/ink1100.xml"/><Relationship Id="rId232" Type="http://schemas.openxmlformats.org/officeDocument/2006/relationships/customXml" Target="../ink/ink1111.xml"/><Relationship Id="rId253" Type="http://schemas.openxmlformats.org/officeDocument/2006/relationships/image" Target="../media/image1691.png"/><Relationship Id="rId274" Type="http://schemas.openxmlformats.org/officeDocument/2006/relationships/customXml" Target="../ink/ink1132.xml"/><Relationship Id="rId27" Type="http://schemas.openxmlformats.org/officeDocument/2006/relationships/image" Target="../media/image1579.png"/><Relationship Id="rId48" Type="http://schemas.openxmlformats.org/officeDocument/2006/relationships/customXml" Target="../ink/ink1018.xml"/><Relationship Id="rId69" Type="http://schemas.openxmlformats.org/officeDocument/2006/relationships/image" Target="../media/image1600.png"/><Relationship Id="rId113" Type="http://schemas.openxmlformats.org/officeDocument/2006/relationships/image" Target="../media/image1622.png"/><Relationship Id="rId134" Type="http://schemas.openxmlformats.org/officeDocument/2006/relationships/customXml" Target="../ink/ink1061.xml"/><Relationship Id="rId80" Type="http://schemas.openxmlformats.org/officeDocument/2006/relationships/customXml" Target="../ink/ink1034.xml"/><Relationship Id="rId155" Type="http://schemas.openxmlformats.org/officeDocument/2006/relationships/image" Target="../media/image1643.png"/><Relationship Id="rId176" Type="http://schemas.openxmlformats.org/officeDocument/2006/relationships/customXml" Target="../ink/ink1082.xml"/><Relationship Id="rId197" Type="http://schemas.openxmlformats.org/officeDocument/2006/relationships/customXml" Target="../ink/ink1093.xml"/><Relationship Id="rId201" Type="http://schemas.openxmlformats.org/officeDocument/2006/relationships/customXml" Target="../ink/ink1095.xml"/><Relationship Id="rId222" Type="http://schemas.openxmlformats.org/officeDocument/2006/relationships/image" Target="../media/image1676.png"/><Relationship Id="rId243" Type="http://schemas.openxmlformats.org/officeDocument/2006/relationships/image" Target="../media/image1686.png"/><Relationship Id="rId264" Type="http://schemas.openxmlformats.org/officeDocument/2006/relationships/customXml" Target="../ink/ink1127.xml"/><Relationship Id="rId17" Type="http://schemas.openxmlformats.org/officeDocument/2006/relationships/image" Target="../media/image1576.png"/><Relationship Id="rId38" Type="http://schemas.openxmlformats.org/officeDocument/2006/relationships/customXml" Target="../ink/ink1013.xml"/><Relationship Id="rId59" Type="http://schemas.openxmlformats.org/officeDocument/2006/relationships/image" Target="../media/image1595.png"/><Relationship Id="rId103" Type="http://schemas.openxmlformats.org/officeDocument/2006/relationships/image" Target="../media/image1617.png"/><Relationship Id="rId124" Type="http://schemas.openxmlformats.org/officeDocument/2006/relationships/customXml" Target="../ink/ink1056.xml"/><Relationship Id="rId70" Type="http://schemas.openxmlformats.org/officeDocument/2006/relationships/customXml" Target="../ink/ink1029.xml"/><Relationship Id="rId91" Type="http://schemas.openxmlformats.org/officeDocument/2006/relationships/image" Target="../media/image1611.png"/><Relationship Id="rId145" Type="http://schemas.openxmlformats.org/officeDocument/2006/relationships/image" Target="../media/image1638.png"/><Relationship Id="rId166" Type="http://schemas.openxmlformats.org/officeDocument/2006/relationships/customXml" Target="../ink/ink1077.xml"/><Relationship Id="rId187" Type="http://schemas.openxmlformats.org/officeDocument/2006/relationships/customXml" Target="../ink/ink1088.xml"/><Relationship Id="rId1" Type="http://schemas.openxmlformats.org/officeDocument/2006/relationships/slideLayout" Target="../slideLayouts/slideLayout7.xml"/><Relationship Id="rId212" Type="http://schemas.openxmlformats.org/officeDocument/2006/relationships/image" Target="../media/image1671.png"/><Relationship Id="rId233" Type="http://schemas.openxmlformats.org/officeDocument/2006/relationships/image" Target="../media/image1681.png"/><Relationship Id="rId254" Type="http://schemas.openxmlformats.org/officeDocument/2006/relationships/customXml" Target="../ink/ink1122.xml"/><Relationship Id="rId28" Type="http://schemas.openxmlformats.org/officeDocument/2006/relationships/customXml" Target="../ink/ink1008.xml"/><Relationship Id="rId49" Type="http://schemas.openxmlformats.org/officeDocument/2006/relationships/image" Target="../media/image1590.png"/><Relationship Id="rId114" Type="http://schemas.openxmlformats.org/officeDocument/2006/relationships/customXml" Target="../ink/ink1051.xml"/><Relationship Id="rId275" Type="http://schemas.openxmlformats.org/officeDocument/2006/relationships/image" Target="../media/image1702.png"/><Relationship Id="rId60" Type="http://schemas.openxmlformats.org/officeDocument/2006/relationships/customXml" Target="../ink/ink1024.xml"/><Relationship Id="rId81" Type="http://schemas.openxmlformats.org/officeDocument/2006/relationships/image" Target="../media/image1606.png"/><Relationship Id="rId135" Type="http://schemas.openxmlformats.org/officeDocument/2006/relationships/image" Target="../media/image1633.png"/><Relationship Id="rId156" Type="http://schemas.openxmlformats.org/officeDocument/2006/relationships/customXml" Target="../ink/ink1072.xml"/><Relationship Id="rId177" Type="http://schemas.openxmlformats.org/officeDocument/2006/relationships/image" Target="../media/image1654.png"/><Relationship Id="rId198" Type="http://schemas.openxmlformats.org/officeDocument/2006/relationships/image" Target="../media/image1664.png"/><Relationship Id="rId202" Type="http://schemas.openxmlformats.org/officeDocument/2006/relationships/image" Target="../media/image1666.png"/><Relationship Id="rId223" Type="http://schemas.openxmlformats.org/officeDocument/2006/relationships/customXml" Target="../ink/ink1106.xml"/><Relationship Id="rId244" Type="http://schemas.openxmlformats.org/officeDocument/2006/relationships/customXml" Target="../ink/ink1117.xml"/><Relationship Id="rId18" Type="http://schemas.openxmlformats.org/officeDocument/2006/relationships/customXml" Target="../ink/ink1003.xml"/><Relationship Id="rId39" Type="http://schemas.openxmlformats.org/officeDocument/2006/relationships/image" Target="../media/image1585.png"/><Relationship Id="rId265" Type="http://schemas.openxmlformats.org/officeDocument/2006/relationships/image" Target="../media/image1697.png"/><Relationship Id="rId50" Type="http://schemas.openxmlformats.org/officeDocument/2006/relationships/customXml" Target="../ink/ink1019.xml"/><Relationship Id="rId104" Type="http://schemas.openxmlformats.org/officeDocument/2006/relationships/customXml" Target="../ink/ink1046.xml"/><Relationship Id="rId125" Type="http://schemas.openxmlformats.org/officeDocument/2006/relationships/image" Target="../media/image1628.png"/><Relationship Id="rId146" Type="http://schemas.openxmlformats.org/officeDocument/2006/relationships/customXml" Target="../ink/ink1067.xml"/><Relationship Id="rId167" Type="http://schemas.openxmlformats.org/officeDocument/2006/relationships/image" Target="../media/image1649.png"/><Relationship Id="rId188" Type="http://schemas.openxmlformats.org/officeDocument/2006/relationships/image" Target="../media/image1659.png"/><Relationship Id="rId71" Type="http://schemas.openxmlformats.org/officeDocument/2006/relationships/image" Target="../media/image1601.png"/><Relationship Id="rId92" Type="http://schemas.openxmlformats.org/officeDocument/2006/relationships/customXml" Target="../ink/ink1040.xml"/><Relationship Id="rId213" Type="http://schemas.openxmlformats.org/officeDocument/2006/relationships/customXml" Target="../ink/ink1101.xml"/><Relationship Id="rId234" Type="http://schemas.openxmlformats.org/officeDocument/2006/relationships/customXml" Target="../ink/ink1112.xml"/><Relationship Id="rId2" Type="http://schemas.openxmlformats.org/officeDocument/2006/relationships/notesSlide" Target="../notesSlides/notesSlide10.xml"/><Relationship Id="rId29" Type="http://schemas.openxmlformats.org/officeDocument/2006/relationships/image" Target="../media/image1580.png"/><Relationship Id="rId255" Type="http://schemas.openxmlformats.org/officeDocument/2006/relationships/image" Target="../media/image1692.png"/><Relationship Id="rId276" Type="http://schemas.openxmlformats.org/officeDocument/2006/relationships/customXml" Target="../ink/ink1133.xml"/><Relationship Id="rId40" Type="http://schemas.openxmlformats.org/officeDocument/2006/relationships/customXml" Target="../ink/ink1014.xml"/><Relationship Id="rId115" Type="http://schemas.openxmlformats.org/officeDocument/2006/relationships/image" Target="../media/image1623.png"/><Relationship Id="rId136" Type="http://schemas.openxmlformats.org/officeDocument/2006/relationships/customXml" Target="../ink/ink1062.xml"/><Relationship Id="rId157" Type="http://schemas.openxmlformats.org/officeDocument/2006/relationships/image" Target="../media/image1644.png"/><Relationship Id="rId178" Type="http://schemas.openxmlformats.org/officeDocument/2006/relationships/customXml" Target="../ink/ink1083.xml"/><Relationship Id="rId61" Type="http://schemas.openxmlformats.org/officeDocument/2006/relationships/image" Target="../media/image1596.png"/><Relationship Id="rId82" Type="http://schemas.openxmlformats.org/officeDocument/2006/relationships/customXml" Target="../ink/ink1035.xml"/><Relationship Id="rId199" Type="http://schemas.openxmlformats.org/officeDocument/2006/relationships/customXml" Target="../ink/ink1094.xml"/><Relationship Id="rId203" Type="http://schemas.openxmlformats.org/officeDocument/2006/relationships/customXml" Target="../ink/ink1096.xml"/><Relationship Id="rId19" Type="http://schemas.openxmlformats.org/officeDocument/2006/relationships/image" Target="../media/image1577.png"/><Relationship Id="rId224" Type="http://schemas.openxmlformats.org/officeDocument/2006/relationships/image" Target="../media/image1677.png"/><Relationship Id="rId245" Type="http://schemas.openxmlformats.org/officeDocument/2006/relationships/image" Target="../media/image1687.png"/><Relationship Id="rId266" Type="http://schemas.openxmlformats.org/officeDocument/2006/relationships/customXml" Target="../ink/ink1128.xml"/><Relationship Id="rId30" Type="http://schemas.openxmlformats.org/officeDocument/2006/relationships/customXml" Target="../ink/ink1009.xml"/><Relationship Id="rId105" Type="http://schemas.openxmlformats.org/officeDocument/2006/relationships/image" Target="../media/image1618.png"/><Relationship Id="rId126" Type="http://schemas.openxmlformats.org/officeDocument/2006/relationships/customXml" Target="../ink/ink1057.xml"/><Relationship Id="rId147" Type="http://schemas.openxmlformats.org/officeDocument/2006/relationships/image" Target="../media/image1639.png"/><Relationship Id="rId168" Type="http://schemas.openxmlformats.org/officeDocument/2006/relationships/customXml" Target="../ink/ink1078.xml"/><Relationship Id="rId51" Type="http://schemas.openxmlformats.org/officeDocument/2006/relationships/image" Target="../media/image1591.png"/><Relationship Id="rId72" Type="http://schemas.openxmlformats.org/officeDocument/2006/relationships/customXml" Target="../ink/ink1030.xml"/><Relationship Id="rId93" Type="http://schemas.openxmlformats.org/officeDocument/2006/relationships/image" Target="../media/image1612.png"/><Relationship Id="rId189" Type="http://schemas.openxmlformats.org/officeDocument/2006/relationships/customXml" Target="../ink/ink1089.xml"/><Relationship Id="rId3" Type="http://schemas.openxmlformats.org/officeDocument/2006/relationships/image" Target="../media/image207.png"/><Relationship Id="rId214" Type="http://schemas.openxmlformats.org/officeDocument/2006/relationships/image" Target="../media/image1672.png"/><Relationship Id="rId235" Type="http://schemas.openxmlformats.org/officeDocument/2006/relationships/image" Target="../media/image1682.png"/><Relationship Id="rId256" Type="http://schemas.openxmlformats.org/officeDocument/2006/relationships/customXml" Target="../ink/ink1123.xml"/><Relationship Id="rId277" Type="http://schemas.openxmlformats.org/officeDocument/2006/relationships/image" Target="../media/image210.png"/><Relationship Id="rId116" Type="http://schemas.openxmlformats.org/officeDocument/2006/relationships/customXml" Target="../ink/ink1052.xml"/><Relationship Id="rId137" Type="http://schemas.openxmlformats.org/officeDocument/2006/relationships/image" Target="../media/image1634.png"/><Relationship Id="rId158" Type="http://schemas.openxmlformats.org/officeDocument/2006/relationships/customXml" Target="../ink/ink1073.xml"/><Relationship Id="rId20" Type="http://schemas.openxmlformats.org/officeDocument/2006/relationships/customXml" Target="../ink/ink1004.xml"/><Relationship Id="rId41" Type="http://schemas.openxmlformats.org/officeDocument/2006/relationships/image" Target="../media/image1586.png"/><Relationship Id="rId62" Type="http://schemas.openxmlformats.org/officeDocument/2006/relationships/customXml" Target="../ink/ink1025.xml"/><Relationship Id="rId83" Type="http://schemas.openxmlformats.org/officeDocument/2006/relationships/image" Target="../media/image1607.png"/><Relationship Id="rId179" Type="http://schemas.openxmlformats.org/officeDocument/2006/relationships/image" Target="../media/image1655.png"/><Relationship Id="rId190" Type="http://schemas.openxmlformats.org/officeDocument/2006/relationships/image" Target="../media/image1660.png"/><Relationship Id="rId204" Type="http://schemas.openxmlformats.org/officeDocument/2006/relationships/image" Target="../media/image1667.png"/><Relationship Id="rId225" Type="http://schemas.openxmlformats.org/officeDocument/2006/relationships/customXml" Target="../ink/ink1107.xml"/><Relationship Id="rId246" Type="http://schemas.openxmlformats.org/officeDocument/2006/relationships/customXml" Target="../ink/ink1118.xml"/><Relationship Id="rId267" Type="http://schemas.openxmlformats.org/officeDocument/2006/relationships/image" Target="../media/image1698.png"/><Relationship Id="rId106" Type="http://schemas.openxmlformats.org/officeDocument/2006/relationships/customXml" Target="../ink/ink1047.xml"/><Relationship Id="rId127" Type="http://schemas.openxmlformats.org/officeDocument/2006/relationships/image" Target="../media/image1629.png"/><Relationship Id="rId10" Type="http://schemas.openxmlformats.org/officeDocument/2006/relationships/customXml" Target="../ink/ink999.xml"/><Relationship Id="rId31" Type="http://schemas.openxmlformats.org/officeDocument/2006/relationships/image" Target="../media/image1581.png"/><Relationship Id="rId52" Type="http://schemas.openxmlformats.org/officeDocument/2006/relationships/customXml" Target="../ink/ink1020.xml"/><Relationship Id="rId73" Type="http://schemas.openxmlformats.org/officeDocument/2006/relationships/image" Target="../media/image1602.png"/><Relationship Id="rId94" Type="http://schemas.openxmlformats.org/officeDocument/2006/relationships/customXml" Target="../ink/ink1041.xml"/><Relationship Id="rId148" Type="http://schemas.openxmlformats.org/officeDocument/2006/relationships/customXml" Target="../ink/ink1068.xml"/><Relationship Id="rId169" Type="http://schemas.openxmlformats.org/officeDocument/2006/relationships/image" Target="../media/image1650.png"/><Relationship Id="rId4" Type="http://schemas.openxmlformats.org/officeDocument/2006/relationships/customXml" Target="../ink/ink996.xml"/><Relationship Id="rId180" Type="http://schemas.openxmlformats.org/officeDocument/2006/relationships/customXml" Target="../ink/ink1084.xml"/><Relationship Id="rId215" Type="http://schemas.openxmlformats.org/officeDocument/2006/relationships/customXml" Target="../ink/ink1102.xml"/><Relationship Id="rId236" Type="http://schemas.openxmlformats.org/officeDocument/2006/relationships/customXml" Target="../ink/ink1113.xml"/><Relationship Id="rId257" Type="http://schemas.openxmlformats.org/officeDocument/2006/relationships/image" Target="../media/image1693.png"/><Relationship Id="rId278" Type="http://schemas.openxmlformats.org/officeDocument/2006/relationships/customXml" Target="../ink/ink1134.xml"/><Relationship Id="rId42" Type="http://schemas.openxmlformats.org/officeDocument/2006/relationships/customXml" Target="../ink/ink1015.xml"/><Relationship Id="rId84" Type="http://schemas.openxmlformats.org/officeDocument/2006/relationships/customXml" Target="../ink/ink1036.xml"/><Relationship Id="rId138" Type="http://schemas.openxmlformats.org/officeDocument/2006/relationships/customXml" Target="../ink/ink1063.xml"/><Relationship Id="rId191" Type="http://schemas.openxmlformats.org/officeDocument/2006/relationships/customXml" Target="../ink/ink1090.xml"/><Relationship Id="rId205" Type="http://schemas.openxmlformats.org/officeDocument/2006/relationships/customXml" Target="../ink/ink1097.xml"/><Relationship Id="rId247" Type="http://schemas.openxmlformats.org/officeDocument/2006/relationships/image" Target="../media/image1688.png"/><Relationship Id="rId107" Type="http://schemas.openxmlformats.org/officeDocument/2006/relationships/image" Target="../media/image1619.png"/><Relationship Id="rId11" Type="http://schemas.openxmlformats.org/officeDocument/2006/relationships/image" Target="../media/image1573.png"/><Relationship Id="rId53" Type="http://schemas.openxmlformats.org/officeDocument/2006/relationships/image" Target="../media/image1592.png"/><Relationship Id="rId149" Type="http://schemas.openxmlformats.org/officeDocument/2006/relationships/image" Target="../media/image1640.png"/><Relationship Id="rId95" Type="http://schemas.openxmlformats.org/officeDocument/2006/relationships/image" Target="../media/image1613.png"/><Relationship Id="rId160" Type="http://schemas.openxmlformats.org/officeDocument/2006/relationships/customXml" Target="../ink/ink1074.xml"/><Relationship Id="rId216" Type="http://schemas.openxmlformats.org/officeDocument/2006/relationships/image" Target="../media/image1673.png"/><Relationship Id="rId258" Type="http://schemas.openxmlformats.org/officeDocument/2006/relationships/customXml" Target="../ink/ink1124.xml"/></Relationships>
</file>

<file path=ppt/slides/_rels/slide11.xml.rels><?xml version="1.0" encoding="UTF-8" standalone="yes"?>
<Relationships xmlns="http://schemas.openxmlformats.org/package/2006/relationships"><Relationship Id="rId26" Type="http://schemas.openxmlformats.org/officeDocument/2006/relationships/image" Target="../media/image1714.png"/><Relationship Id="rId21" Type="http://schemas.openxmlformats.org/officeDocument/2006/relationships/customXml" Target="../ink/ink1144.xml"/><Relationship Id="rId42" Type="http://schemas.openxmlformats.org/officeDocument/2006/relationships/image" Target="../media/image1722.png"/><Relationship Id="rId47" Type="http://schemas.openxmlformats.org/officeDocument/2006/relationships/customXml" Target="../ink/ink1157.xml"/><Relationship Id="rId63" Type="http://schemas.openxmlformats.org/officeDocument/2006/relationships/customXml" Target="../ink/ink1165.xml"/><Relationship Id="rId68" Type="http://schemas.openxmlformats.org/officeDocument/2006/relationships/image" Target="../media/image1735.png"/><Relationship Id="rId84" Type="http://schemas.openxmlformats.org/officeDocument/2006/relationships/image" Target="../media/image1743.png"/><Relationship Id="rId89" Type="http://schemas.openxmlformats.org/officeDocument/2006/relationships/customXml" Target="../ink/ink1178.xml"/><Relationship Id="rId112" Type="http://schemas.openxmlformats.org/officeDocument/2006/relationships/image" Target="../media/image1757.png"/><Relationship Id="rId16" Type="http://schemas.openxmlformats.org/officeDocument/2006/relationships/image" Target="../media/image1709.png"/><Relationship Id="rId107" Type="http://schemas.openxmlformats.org/officeDocument/2006/relationships/customXml" Target="../ink/ink1187.xml"/><Relationship Id="rId11" Type="http://schemas.openxmlformats.org/officeDocument/2006/relationships/customXml" Target="../ink/ink1139.xml"/><Relationship Id="rId32" Type="http://schemas.openxmlformats.org/officeDocument/2006/relationships/image" Target="../media/image1717.png"/><Relationship Id="rId37" Type="http://schemas.openxmlformats.org/officeDocument/2006/relationships/customXml" Target="../ink/ink1152.xml"/><Relationship Id="rId53" Type="http://schemas.openxmlformats.org/officeDocument/2006/relationships/customXml" Target="../ink/ink1160.xml"/><Relationship Id="rId58" Type="http://schemas.openxmlformats.org/officeDocument/2006/relationships/image" Target="../media/image1730.png"/><Relationship Id="rId74" Type="http://schemas.openxmlformats.org/officeDocument/2006/relationships/image" Target="../media/image1738.png"/><Relationship Id="rId79" Type="http://schemas.openxmlformats.org/officeDocument/2006/relationships/customXml" Target="../ink/ink1173.xml"/><Relationship Id="rId102" Type="http://schemas.openxmlformats.org/officeDocument/2006/relationships/image" Target="../media/image1752.png"/><Relationship Id="rId5" Type="http://schemas.openxmlformats.org/officeDocument/2006/relationships/customXml" Target="../ink/ink1136.xml"/><Relationship Id="rId90" Type="http://schemas.openxmlformats.org/officeDocument/2006/relationships/image" Target="../media/image1746.png"/><Relationship Id="rId95" Type="http://schemas.openxmlformats.org/officeDocument/2006/relationships/customXml" Target="../ink/ink1181.xml"/><Relationship Id="rId22" Type="http://schemas.openxmlformats.org/officeDocument/2006/relationships/image" Target="../media/image1712.png"/><Relationship Id="rId27" Type="http://schemas.openxmlformats.org/officeDocument/2006/relationships/customXml" Target="../ink/ink1147.xml"/><Relationship Id="rId43" Type="http://schemas.openxmlformats.org/officeDocument/2006/relationships/customXml" Target="../ink/ink1155.xml"/><Relationship Id="rId48" Type="http://schemas.openxmlformats.org/officeDocument/2006/relationships/image" Target="../media/image1725.png"/><Relationship Id="rId64" Type="http://schemas.openxmlformats.org/officeDocument/2006/relationships/image" Target="../media/image1733.png"/><Relationship Id="rId69" Type="http://schemas.openxmlformats.org/officeDocument/2006/relationships/customXml" Target="../ink/ink1168.xml"/><Relationship Id="rId113" Type="http://schemas.openxmlformats.org/officeDocument/2006/relationships/customXml" Target="../ink/ink1190.xml"/><Relationship Id="rId80" Type="http://schemas.openxmlformats.org/officeDocument/2006/relationships/image" Target="../media/image1741.png"/><Relationship Id="rId85" Type="http://schemas.openxmlformats.org/officeDocument/2006/relationships/customXml" Target="../ink/ink1176.xml"/><Relationship Id="rId12" Type="http://schemas.openxmlformats.org/officeDocument/2006/relationships/image" Target="../media/image1708.png"/><Relationship Id="rId17" Type="http://schemas.openxmlformats.org/officeDocument/2006/relationships/customXml" Target="../ink/ink1142.xml"/><Relationship Id="rId33" Type="http://schemas.openxmlformats.org/officeDocument/2006/relationships/customXml" Target="../ink/ink1150.xml"/><Relationship Id="rId38" Type="http://schemas.openxmlformats.org/officeDocument/2006/relationships/image" Target="../media/image1720.png"/><Relationship Id="rId59" Type="http://schemas.openxmlformats.org/officeDocument/2006/relationships/customXml" Target="../ink/ink1163.xml"/><Relationship Id="rId103" Type="http://schemas.openxmlformats.org/officeDocument/2006/relationships/customXml" Target="../ink/ink1185.xml"/><Relationship Id="rId108" Type="http://schemas.openxmlformats.org/officeDocument/2006/relationships/image" Target="../media/image1755.png"/><Relationship Id="rId54" Type="http://schemas.openxmlformats.org/officeDocument/2006/relationships/image" Target="../media/image1728.png"/><Relationship Id="rId70" Type="http://schemas.openxmlformats.org/officeDocument/2006/relationships/image" Target="../media/image1736.png"/><Relationship Id="rId75" Type="http://schemas.openxmlformats.org/officeDocument/2006/relationships/customXml" Target="../ink/ink1171.xml"/><Relationship Id="rId91" Type="http://schemas.openxmlformats.org/officeDocument/2006/relationships/customXml" Target="../ink/ink1179.xml"/><Relationship Id="rId96" Type="http://schemas.openxmlformats.org/officeDocument/2006/relationships/image" Target="../media/image1749.png"/><Relationship Id="rId1" Type="http://schemas.openxmlformats.org/officeDocument/2006/relationships/slideLayout" Target="../slideLayouts/slideLayout7.xml"/><Relationship Id="rId6" Type="http://schemas.openxmlformats.org/officeDocument/2006/relationships/image" Target="../media/image1705.png"/><Relationship Id="rId15" Type="http://schemas.openxmlformats.org/officeDocument/2006/relationships/customXml" Target="../ink/ink1141.xml"/><Relationship Id="rId23" Type="http://schemas.openxmlformats.org/officeDocument/2006/relationships/customXml" Target="../ink/ink1145.xml"/><Relationship Id="rId28" Type="http://schemas.openxmlformats.org/officeDocument/2006/relationships/image" Target="../media/image1715.png"/><Relationship Id="rId36" Type="http://schemas.openxmlformats.org/officeDocument/2006/relationships/image" Target="../media/image1719.png"/><Relationship Id="rId49" Type="http://schemas.openxmlformats.org/officeDocument/2006/relationships/customXml" Target="../ink/ink1158.xml"/><Relationship Id="rId57" Type="http://schemas.openxmlformats.org/officeDocument/2006/relationships/customXml" Target="../ink/ink1162.xml"/><Relationship Id="rId106" Type="http://schemas.openxmlformats.org/officeDocument/2006/relationships/image" Target="../media/image1754.png"/><Relationship Id="rId114" Type="http://schemas.openxmlformats.org/officeDocument/2006/relationships/image" Target="../media/image1758.png"/><Relationship Id="rId10" Type="http://schemas.openxmlformats.org/officeDocument/2006/relationships/image" Target="../media/image1707.png"/><Relationship Id="rId31" Type="http://schemas.openxmlformats.org/officeDocument/2006/relationships/customXml" Target="../ink/ink1149.xml"/><Relationship Id="rId44" Type="http://schemas.openxmlformats.org/officeDocument/2006/relationships/image" Target="../media/image1723.png"/><Relationship Id="rId52" Type="http://schemas.openxmlformats.org/officeDocument/2006/relationships/image" Target="../media/image1727.png"/><Relationship Id="rId60" Type="http://schemas.openxmlformats.org/officeDocument/2006/relationships/image" Target="../media/image1731.png"/><Relationship Id="rId65" Type="http://schemas.openxmlformats.org/officeDocument/2006/relationships/customXml" Target="../ink/ink1166.xml"/><Relationship Id="rId73" Type="http://schemas.openxmlformats.org/officeDocument/2006/relationships/customXml" Target="../ink/ink1170.xml"/><Relationship Id="rId78" Type="http://schemas.openxmlformats.org/officeDocument/2006/relationships/image" Target="../media/image1740.png"/><Relationship Id="rId81" Type="http://schemas.openxmlformats.org/officeDocument/2006/relationships/customXml" Target="../ink/ink1174.xml"/><Relationship Id="rId86" Type="http://schemas.openxmlformats.org/officeDocument/2006/relationships/image" Target="../media/image1744.png"/><Relationship Id="rId94" Type="http://schemas.openxmlformats.org/officeDocument/2006/relationships/image" Target="../media/image1748.png"/><Relationship Id="rId99" Type="http://schemas.openxmlformats.org/officeDocument/2006/relationships/customXml" Target="../ink/ink1183.xml"/><Relationship Id="rId101" Type="http://schemas.openxmlformats.org/officeDocument/2006/relationships/customXml" Target="../ink/ink1184.xml"/><Relationship Id="rId4" Type="http://schemas.openxmlformats.org/officeDocument/2006/relationships/image" Target="../media/image209.png"/><Relationship Id="rId9" Type="http://schemas.openxmlformats.org/officeDocument/2006/relationships/customXml" Target="../ink/ink1138.xml"/><Relationship Id="rId13" Type="http://schemas.openxmlformats.org/officeDocument/2006/relationships/customXml" Target="../ink/ink1140.xml"/><Relationship Id="rId18" Type="http://schemas.openxmlformats.org/officeDocument/2006/relationships/image" Target="../media/image1710.png"/><Relationship Id="rId39" Type="http://schemas.openxmlformats.org/officeDocument/2006/relationships/customXml" Target="../ink/ink1153.xml"/><Relationship Id="rId109" Type="http://schemas.openxmlformats.org/officeDocument/2006/relationships/customXml" Target="../ink/ink1188.xml"/><Relationship Id="rId34" Type="http://schemas.openxmlformats.org/officeDocument/2006/relationships/image" Target="../media/image1718.png"/><Relationship Id="rId50" Type="http://schemas.openxmlformats.org/officeDocument/2006/relationships/image" Target="../media/image1726.png"/><Relationship Id="rId55" Type="http://schemas.openxmlformats.org/officeDocument/2006/relationships/customXml" Target="../ink/ink1161.xml"/><Relationship Id="rId76" Type="http://schemas.openxmlformats.org/officeDocument/2006/relationships/image" Target="../media/image1739.png"/><Relationship Id="rId97" Type="http://schemas.openxmlformats.org/officeDocument/2006/relationships/customXml" Target="../ink/ink1182.xml"/><Relationship Id="rId104" Type="http://schemas.openxmlformats.org/officeDocument/2006/relationships/image" Target="../media/image1753.png"/><Relationship Id="rId7" Type="http://schemas.openxmlformats.org/officeDocument/2006/relationships/customXml" Target="../ink/ink1137.xml"/><Relationship Id="rId71" Type="http://schemas.openxmlformats.org/officeDocument/2006/relationships/customXml" Target="../ink/ink1169.xml"/><Relationship Id="rId92" Type="http://schemas.openxmlformats.org/officeDocument/2006/relationships/image" Target="../media/image1747.png"/><Relationship Id="rId2" Type="http://schemas.openxmlformats.org/officeDocument/2006/relationships/notesSlide" Target="../notesSlides/notesSlide11.xml"/><Relationship Id="rId29" Type="http://schemas.openxmlformats.org/officeDocument/2006/relationships/customXml" Target="../ink/ink1148.xml"/><Relationship Id="rId24" Type="http://schemas.openxmlformats.org/officeDocument/2006/relationships/image" Target="../media/image1713.png"/><Relationship Id="rId40" Type="http://schemas.openxmlformats.org/officeDocument/2006/relationships/image" Target="../media/image1721.png"/><Relationship Id="rId45" Type="http://schemas.openxmlformats.org/officeDocument/2006/relationships/customXml" Target="../ink/ink1156.xml"/><Relationship Id="rId66" Type="http://schemas.openxmlformats.org/officeDocument/2006/relationships/image" Target="../media/image1734.png"/><Relationship Id="rId87" Type="http://schemas.openxmlformats.org/officeDocument/2006/relationships/customXml" Target="../ink/ink1177.xml"/><Relationship Id="rId110" Type="http://schemas.openxmlformats.org/officeDocument/2006/relationships/image" Target="../media/image1756.png"/><Relationship Id="rId115" Type="http://schemas.openxmlformats.org/officeDocument/2006/relationships/customXml" Target="../ink/ink1191.xml"/><Relationship Id="rId61" Type="http://schemas.openxmlformats.org/officeDocument/2006/relationships/customXml" Target="../ink/ink1164.xml"/><Relationship Id="rId82" Type="http://schemas.openxmlformats.org/officeDocument/2006/relationships/image" Target="../media/image1742.png"/><Relationship Id="rId19" Type="http://schemas.openxmlformats.org/officeDocument/2006/relationships/customXml" Target="../ink/ink1143.xml"/><Relationship Id="rId14" Type="http://schemas.openxmlformats.org/officeDocument/2006/relationships/image" Target="../media/image555.png"/><Relationship Id="rId30" Type="http://schemas.openxmlformats.org/officeDocument/2006/relationships/image" Target="../media/image1716.png"/><Relationship Id="rId35" Type="http://schemas.openxmlformats.org/officeDocument/2006/relationships/customXml" Target="../ink/ink1151.xml"/><Relationship Id="rId56" Type="http://schemas.openxmlformats.org/officeDocument/2006/relationships/image" Target="../media/image1729.png"/><Relationship Id="rId77" Type="http://schemas.openxmlformats.org/officeDocument/2006/relationships/customXml" Target="../ink/ink1172.xml"/><Relationship Id="rId100" Type="http://schemas.openxmlformats.org/officeDocument/2006/relationships/image" Target="../media/image1751.png"/><Relationship Id="rId105" Type="http://schemas.openxmlformats.org/officeDocument/2006/relationships/customXml" Target="../ink/ink1186.xml"/><Relationship Id="rId8" Type="http://schemas.openxmlformats.org/officeDocument/2006/relationships/image" Target="../media/image1706.png"/><Relationship Id="rId51" Type="http://schemas.openxmlformats.org/officeDocument/2006/relationships/customXml" Target="../ink/ink1159.xml"/><Relationship Id="rId72" Type="http://schemas.openxmlformats.org/officeDocument/2006/relationships/image" Target="../media/image1737.png"/><Relationship Id="rId93" Type="http://schemas.openxmlformats.org/officeDocument/2006/relationships/customXml" Target="../ink/ink1180.xml"/><Relationship Id="rId98" Type="http://schemas.openxmlformats.org/officeDocument/2006/relationships/image" Target="../media/image1750.png"/><Relationship Id="rId3" Type="http://schemas.openxmlformats.org/officeDocument/2006/relationships/image" Target="../media/image208.emf"/><Relationship Id="rId25" Type="http://schemas.openxmlformats.org/officeDocument/2006/relationships/customXml" Target="../ink/ink1146.xml"/><Relationship Id="rId46" Type="http://schemas.openxmlformats.org/officeDocument/2006/relationships/image" Target="../media/image1724.png"/><Relationship Id="rId67" Type="http://schemas.openxmlformats.org/officeDocument/2006/relationships/customXml" Target="../ink/ink1167.xml"/><Relationship Id="rId116" Type="http://schemas.openxmlformats.org/officeDocument/2006/relationships/image" Target="../media/image1759.png"/><Relationship Id="rId20" Type="http://schemas.openxmlformats.org/officeDocument/2006/relationships/image" Target="../media/image1711.png"/><Relationship Id="rId41" Type="http://schemas.openxmlformats.org/officeDocument/2006/relationships/customXml" Target="../ink/ink1154.xml"/><Relationship Id="rId62" Type="http://schemas.openxmlformats.org/officeDocument/2006/relationships/image" Target="../media/image1732.png"/><Relationship Id="rId83" Type="http://schemas.openxmlformats.org/officeDocument/2006/relationships/customXml" Target="../ink/ink1175.xml"/><Relationship Id="rId88" Type="http://schemas.openxmlformats.org/officeDocument/2006/relationships/image" Target="../media/image1745.png"/><Relationship Id="rId111" Type="http://schemas.openxmlformats.org/officeDocument/2006/relationships/customXml" Target="../ink/ink1189.xml"/></Relationships>
</file>

<file path=ppt/slides/_rels/slide12.xml.rels><?xml version="1.0" encoding="UTF-8" standalone="yes"?>
<Relationships xmlns="http://schemas.openxmlformats.org/package/2006/relationships"><Relationship Id="rId117" Type="http://schemas.openxmlformats.org/officeDocument/2006/relationships/image" Target="../media/image272.png"/><Relationship Id="rId299" Type="http://schemas.openxmlformats.org/officeDocument/2006/relationships/image" Target="../media/image816.png"/><Relationship Id="rId21" Type="http://schemas.openxmlformats.org/officeDocument/2006/relationships/image" Target="../media/image224.png"/><Relationship Id="rId63" Type="http://schemas.openxmlformats.org/officeDocument/2006/relationships/image" Target="../media/image245.png"/><Relationship Id="rId159" Type="http://schemas.openxmlformats.org/officeDocument/2006/relationships/image" Target="../media/image293.png"/><Relationship Id="rId170" Type="http://schemas.openxmlformats.org/officeDocument/2006/relationships/customXml" Target="../ink/ink1275.xml"/><Relationship Id="rId226" Type="http://schemas.openxmlformats.org/officeDocument/2006/relationships/customXml" Target="../ink/ink1303.xml"/><Relationship Id="rId268" Type="http://schemas.openxmlformats.org/officeDocument/2006/relationships/customXml" Target="../ink/ink1324.xml"/><Relationship Id="rId32" Type="http://schemas.openxmlformats.org/officeDocument/2006/relationships/customXml" Target="../ink/ink1206.xml"/><Relationship Id="rId74" Type="http://schemas.openxmlformats.org/officeDocument/2006/relationships/customXml" Target="../ink/ink1227.xml"/><Relationship Id="rId128" Type="http://schemas.openxmlformats.org/officeDocument/2006/relationships/customXml" Target="../ink/ink1254.xml"/><Relationship Id="rId5" Type="http://schemas.openxmlformats.org/officeDocument/2006/relationships/image" Target="../media/image216.png"/><Relationship Id="rId181" Type="http://schemas.openxmlformats.org/officeDocument/2006/relationships/image" Target="../media/image304.png"/><Relationship Id="rId237" Type="http://schemas.openxmlformats.org/officeDocument/2006/relationships/image" Target="../media/image370.png"/><Relationship Id="rId279" Type="http://schemas.openxmlformats.org/officeDocument/2006/relationships/image" Target="../media/image806.png"/><Relationship Id="rId43" Type="http://schemas.openxmlformats.org/officeDocument/2006/relationships/image" Target="../media/image235.png"/><Relationship Id="rId139" Type="http://schemas.openxmlformats.org/officeDocument/2006/relationships/image" Target="../media/image283.png"/><Relationship Id="rId290" Type="http://schemas.openxmlformats.org/officeDocument/2006/relationships/customXml" Target="../ink/ink1335.xml"/><Relationship Id="rId85" Type="http://schemas.openxmlformats.org/officeDocument/2006/relationships/image" Target="../media/image256.png"/><Relationship Id="rId150" Type="http://schemas.openxmlformats.org/officeDocument/2006/relationships/customXml" Target="../ink/ink1265.xml"/><Relationship Id="rId192" Type="http://schemas.openxmlformats.org/officeDocument/2006/relationships/customXml" Target="../ink/ink1286.xml"/><Relationship Id="rId206" Type="http://schemas.openxmlformats.org/officeDocument/2006/relationships/customXml" Target="../ink/ink1293.xml"/><Relationship Id="rId248" Type="http://schemas.openxmlformats.org/officeDocument/2006/relationships/customXml" Target="../ink/ink1314.xml"/><Relationship Id="rId12" Type="http://schemas.openxmlformats.org/officeDocument/2006/relationships/customXml" Target="../ink/ink1196.xml"/><Relationship Id="rId108" Type="http://schemas.openxmlformats.org/officeDocument/2006/relationships/customXml" Target="../ink/ink1244.xml"/><Relationship Id="rId54" Type="http://schemas.openxmlformats.org/officeDocument/2006/relationships/customXml" Target="../ink/ink1217.xml"/><Relationship Id="rId96" Type="http://schemas.openxmlformats.org/officeDocument/2006/relationships/customXml" Target="../ink/ink1238.xml"/><Relationship Id="rId161" Type="http://schemas.openxmlformats.org/officeDocument/2006/relationships/image" Target="../media/image294.png"/><Relationship Id="rId217" Type="http://schemas.openxmlformats.org/officeDocument/2006/relationships/image" Target="../media/image322.png"/><Relationship Id="rId6" Type="http://schemas.openxmlformats.org/officeDocument/2006/relationships/customXml" Target="../ink/ink1193.xml"/><Relationship Id="rId238" Type="http://schemas.openxmlformats.org/officeDocument/2006/relationships/customXml" Target="../ink/ink1309.xml"/><Relationship Id="rId259" Type="http://schemas.openxmlformats.org/officeDocument/2006/relationships/image" Target="../media/image796.png"/><Relationship Id="rId23" Type="http://schemas.openxmlformats.org/officeDocument/2006/relationships/image" Target="../media/image225.png"/><Relationship Id="rId119" Type="http://schemas.openxmlformats.org/officeDocument/2006/relationships/image" Target="../media/image273.png"/><Relationship Id="rId270" Type="http://schemas.openxmlformats.org/officeDocument/2006/relationships/customXml" Target="../ink/ink1325.xml"/><Relationship Id="rId291" Type="http://schemas.openxmlformats.org/officeDocument/2006/relationships/image" Target="../media/image812.png"/><Relationship Id="rId44" Type="http://schemas.openxmlformats.org/officeDocument/2006/relationships/customXml" Target="../ink/ink1212.xml"/><Relationship Id="rId65" Type="http://schemas.openxmlformats.org/officeDocument/2006/relationships/image" Target="../media/image246.png"/><Relationship Id="rId86" Type="http://schemas.openxmlformats.org/officeDocument/2006/relationships/customXml" Target="../ink/ink1233.xml"/><Relationship Id="rId130" Type="http://schemas.openxmlformats.org/officeDocument/2006/relationships/customXml" Target="../ink/ink1255.xml"/><Relationship Id="rId151" Type="http://schemas.openxmlformats.org/officeDocument/2006/relationships/image" Target="../media/image289.png"/><Relationship Id="rId172" Type="http://schemas.openxmlformats.org/officeDocument/2006/relationships/customXml" Target="../ink/ink1276.xml"/><Relationship Id="rId193" Type="http://schemas.openxmlformats.org/officeDocument/2006/relationships/image" Target="../media/image310.png"/><Relationship Id="rId207" Type="http://schemas.openxmlformats.org/officeDocument/2006/relationships/image" Target="../media/image317.png"/><Relationship Id="rId228" Type="http://schemas.openxmlformats.org/officeDocument/2006/relationships/customXml" Target="../ink/ink1304.xml"/><Relationship Id="rId249" Type="http://schemas.openxmlformats.org/officeDocument/2006/relationships/image" Target="../media/image791.png"/><Relationship Id="rId13" Type="http://schemas.openxmlformats.org/officeDocument/2006/relationships/image" Target="../media/image220.png"/><Relationship Id="rId109" Type="http://schemas.openxmlformats.org/officeDocument/2006/relationships/image" Target="../media/image268.png"/><Relationship Id="rId260" Type="http://schemas.openxmlformats.org/officeDocument/2006/relationships/customXml" Target="../ink/ink1320.xml"/><Relationship Id="rId281" Type="http://schemas.openxmlformats.org/officeDocument/2006/relationships/image" Target="../media/image807.png"/><Relationship Id="rId34" Type="http://schemas.openxmlformats.org/officeDocument/2006/relationships/customXml" Target="../ink/ink1207.xml"/><Relationship Id="rId55" Type="http://schemas.openxmlformats.org/officeDocument/2006/relationships/image" Target="../media/image241.png"/><Relationship Id="rId76" Type="http://schemas.openxmlformats.org/officeDocument/2006/relationships/customXml" Target="../ink/ink1228.xml"/><Relationship Id="rId97" Type="http://schemas.openxmlformats.org/officeDocument/2006/relationships/image" Target="../media/image262.png"/><Relationship Id="rId120" Type="http://schemas.openxmlformats.org/officeDocument/2006/relationships/customXml" Target="../ink/ink1250.xml"/><Relationship Id="rId141" Type="http://schemas.openxmlformats.org/officeDocument/2006/relationships/image" Target="../media/image284.png"/><Relationship Id="rId7" Type="http://schemas.openxmlformats.org/officeDocument/2006/relationships/image" Target="../media/image217.png"/><Relationship Id="rId162" Type="http://schemas.openxmlformats.org/officeDocument/2006/relationships/customXml" Target="../ink/ink1271.xml"/><Relationship Id="rId183" Type="http://schemas.openxmlformats.org/officeDocument/2006/relationships/image" Target="../media/image305.png"/><Relationship Id="rId218" Type="http://schemas.openxmlformats.org/officeDocument/2006/relationships/customXml" Target="../ink/ink1299.xml"/><Relationship Id="rId239" Type="http://schemas.openxmlformats.org/officeDocument/2006/relationships/image" Target="../media/image435.png"/><Relationship Id="rId250" Type="http://schemas.openxmlformats.org/officeDocument/2006/relationships/customXml" Target="../ink/ink1315.xml"/><Relationship Id="rId271" Type="http://schemas.openxmlformats.org/officeDocument/2006/relationships/image" Target="../media/image802.png"/><Relationship Id="rId292" Type="http://schemas.openxmlformats.org/officeDocument/2006/relationships/customXml" Target="../ink/ink1336.xml"/><Relationship Id="rId24" Type="http://schemas.openxmlformats.org/officeDocument/2006/relationships/customXml" Target="../ink/ink1202.xml"/><Relationship Id="rId45" Type="http://schemas.openxmlformats.org/officeDocument/2006/relationships/image" Target="../media/image236.png"/><Relationship Id="rId66" Type="http://schemas.openxmlformats.org/officeDocument/2006/relationships/customXml" Target="../ink/ink1223.xml"/><Relationship Id="rId87" Type="http://schemas.openxmlformats.org/officeDocument/2006/relationships/image" Target="../media/image257.png"/><Relationship Id="rId110" Type="http://schemas.openxmlformats.org/officeDocument/2006/relationships/customXml" Target="../ink/ink1245.xml"/><Relationship Id="rId131" Type="http://schemas.openxmlformats.org/officeDocument/2006/relationships/image" Target="../media/image279.png"/><Relationship Id="rId152" Type="http://schemas.openxmlformats.org/officeDocument/2006/relationships/customXml" Target="../ink/ink1266.xml"/><Relationship Id="rId173" Type="http://schemas.openxmlformats.org/officeDocument/2006/relationships/image" Target="../media/image300.png"/><Relationship Id="rId194" Type="http://schemas.openxmlformats.org/officeDocument/2006/relationships/customXml" Target="../ink/ink1287.xml"/><Relationship Id="rId208" Type="http://schemas.openxmlformats.org/officeDocument/2006/relationships/customXml" Target="../ink/ink1294.xml"/><Relationship Id="rId229" Type="http://schemas.openxmlformats.org/officeDocument/2006/relationships/image" Target="../media/image328.png"/><Relationship Id="rId240" Type="http://schemas.openxmlformats.org/officeDocument/2006/relationships/customXml" Target="../ink/ink1310.xml"/><Relationship Id="rId261" Type="http://schemas.openxmlformats.org/officeDocument/2006/relationships/image" Target="../media/image797.png"/><Relationship Id="rId14" Type="http://schemas.openxmlformats.org/officeDocument/2006/relationships/customXml" Target="../ink/ink1197.xml"/><Relationship Id="rId35" Type="http://schemas.openxmlformats.org/officeDocument/2006/relationships/image" Target="../media/image231.png"/><Relationship Id="rId56" Type="http://schemas.openxmlformats.org/officeDocument/2006/relationships/customXml" Target="../ink/ink1218.xml"/><Relationship Id="rId77" Type="http://schemas.openxmlformats.org/officeDocument/2006/relationships/image" Target="../media/image252.png"/><Relationship Id="rId100" Type="http://schemas.openxmlformats.org/officeDocument/2006/relationships/customXml" Target="../ink/ink1240.xml"/><Relationship Id="rId282" Type="http://schemas.openxmlformats.org/officeDocument/2006/relationships/customXml" Target="../ink/ink1331.xml"/><Relationship Id="rId8" Type="http://schemas.openxmlformats.org/officeDocument/2006/relationships/customXml" Target="../ink/ink1194.xml"/><Relationship Id="rId98" Type="http://schemas.openxmlformats.org/officeDocument/2006/relationships/customXml" Target="../ink/ink1239.xml"/><Relationship Id="rId121" Type="http://schemas.openxmlformats.org/officeDocument/2006/relationships/image" Target="../media/image274.png"/><Relationship Id="rId142" Type="http://schemas.openxmlformats.org/officeDocument/2006/relationships/customXml" Target="../ink/ink1261.xml"/><Relationship Id="rId163" Type="http://schemas.openxmlformats.org/officeDocument/2006/relationships/image" Target="../media/image295.png"/><Relationship Id="rId184" Type="http://schemas.openxmlformats.org/officeDocument/2006/relationships/customXml" Target="../ink/ink1282.xml"/><Relationship Id="rId219" Type="http://schemas.openxmlformats.org/officeDocument/2006/relationships/image" Target="../media/image323.png"/><Relationship Id="rId230" Type="http://schemas.openxmlformats.org/officeDocument/2006/relationships/customXml" Target="../ink/ink1305.xml"/><Relationship Id="rId251" Type="http://schemas.openxmlformats.org/officeDocument/2006/relationships/image" Target="../media/image792.png"/><Relationship Id="rId25" Type="http://schemas.openxmlformats.org/officeDocument/2006/relationships/image" Target="../media/image226.png"/><Relationship Id="rId46" Type="http://schemas.openxmlformats.org/officeDocument/2006/relationships/customXml" Target="../ink/ink1213.xml"/><Relationship Id="rId67" Type="http://schemas.openxmlformats.org/officeDocument/2006/relationships/image" Target="../media/image247.png"/><Relationship Id="rId272" Type="http://schemas.openxmlformats.org/officeDocument/2006/relationships/customXml" Target="../ink/ink1326.xml"/><Relationship Id="rId293" Type="http://schemas.openxmlformats.org/officeDocument/2006/relationships/image" Target="../media/image813.png"/><Relationship Id="rId88" Type="http://schemas.openxmlformats.org/officeDocument/2006/relationships/customXml" Target="../ink/ink1234.xml"/><Relationship Id="rId111" Type="http://schemas.openxmlformats.org/officeDocument/2006/relationships/image" Target="../media/image269.png"/><Relationship Id="rId132" Type="http://schemas.openxmlformats.org/officeDocument/2006/relationships/customXml" Target="../ink/ink1256.xml"/><Relationship Id="rId153" Type="http://schemas.openxmlformats.org/officeDocument/2006/relationships/image" Target="../media/image290.png"/><Relationship Id="rId174" Type="http://schemas.openxmlformats.org/officeDocument/2006/relationships/customXml" Target="../ink/ink1277.xml"/><Relationship Id="rId195" Type="http://schemas.openxmlformats.org/officeDocument/2006/relationships/image" Target="../media/image311.png"/><Relationship Id="rId209" Type="http://schemas.openxmlformats.org/officeDocument/2006/relationships/image" Target="../media/image318.png"/><Relationship Id="rId220" Type="http://schemas.openxmlformats.org/officeDocument/2006/relationships/customXml" Target="../ink/ink1300.xml"/><Relationship Id="rId241" Type="http://schemas.openxmlformats.org/officeDocument/2006/relationships/image" Target="../media/image487.png"/><Relationship Id="rId15" Type="http://schemas.openxmlformats.org/officeDocument/2006/relationships/image" Target="../media/image221.png"/><Relationship Id="rId36" Type="http://schemas.openxmlformats.org/officeDocument/2006/relationships/customXml" Target="../ink/ink1208.xml"/><Relationship Id="rId57" Type="http://schemas.openxmlformats.org/officeDocument/2006/relationships/image" Target="../media/image242.png"/><Relationship Id="rId262" Type="http://schemas.openxmlformats.org/officeDocument/2006/relationships/customXml" Target="../ink/ink1321.xml"/><Relationship Id="rId283" Type="http://schemas.openxmlformats.org/officeDocument/2006/relationships/image" Target="../media/image808.png"/><Relationship Id="rId78" Type="http://schemas.openxmlformats.org/officeDocument/2006/relationships/customXml" Target="../ink/ink1229.xml"/><Relationship Id="rId99" Type="http://schemas.openxmlformats.org/officeDocument/2006/relationships/image" Target="../media/image263.png"/><Relationship Id="rId101" Type="http://schemas.openxmlformats.org/officeDocument/2006/relationships/image" Target="../media/image264.png"/><Relationship Id="rId122" Type="http://schemas.openxmlformats.org/officeDocument/2006/relationships/customXml" Target="../ink/ink1251.xml"/><Relationship Id="rId143" Type="http://schemas.openxmlformats.org/officeDocument/2006/relationships/image" Target="../media/image285.png"/><Relationship Id="rId164" Type="http://schemas.openxmlformats.org/officeDocument/2006/relationships/customXml" Target="../ink/ink1272.xml"/><Relationship Id="rId185" Type="http://schemas.openxmlformats.org/officeDocument/2006/relationships/image" Target="../media/image306.png"/><Relationship Id="rId9" Type="http://schemas.openxmlformats.org/officeDocument/2006/relationships/image" Target="../media/image218.png"/><Relationship Id="rId210" Type="http://schemas.openxmlformats.org/officeDocument/2006/relationships/customXml" Target="../ink/ink1295.xml"/><Relationship Id="rId26" Type="http://schemas.openxmlformats.org/officeDocument/2006/relationships/customXml" Target="../ink/ink1203.xml"/><Relationship Id="rId231" Type="http://schemas.openxmlformats.org/officeDocument/2006/relationships/image" Target="../media/image329.png"/><Relationship Id="rId252" Type="http://schemas.openxmlformats.org/officeDocument/2006/relationships/customXml" Target="../ink/ink1316.xml"/><Relationship Id="rId273" Type="http://schemas.openxmlformats.org/officeDocument/2006/relationships/image" Target="../media/image803.png"/><Relationship Id="rId294" Type="http://schemas.openxmlformats.org/officeDocument/2006/relationships/customXml" Target="../ink/ink1337.xml"/><Relationship Id="rId47" Type="http://schemas.openxmlformats.org/officeDocument/2006/relationships/image" Target="../media/image237.png"/><Relationship Id="rId68" Type="http://schemas.openxmlformats.org/officeDocument/2006/relationships/customXml" Target="../ink/ink1224.xml"/><Relationship Id="rId89" Type="http://schemas.openxmlformats.org/officeDocument/2006/relationships/image" Target="../media/image258.png"/><Relationship Id="rId112" Type="http://schemas.openxmlformats.org/officeDocument/2006/relationships/customXml" Target="../ink/ink1246.xml"/><Relationship Id="rId133" Type="http://schemas.openxmlformats.org/officeDocument/2006/relationships/image" Target="../media/image280.png"/><Relationship Id="rId154" Type="http://schemas.openxmlformats.org/officeDocument/2006/relationships/customXml" Target="../ink/ink1267.xml"/><Relationship Id="rId175" Type="http://schemas.openxmlformats.org/officeDocument/2006/relationships/image" Target="../media/image301.png"/><Relationship Id="rId196" Type="http://schemas.openxmlformats.org/officeDocument/2006/relationships/customXml" Target="../ink/ink1288.xml"/><Relationship Id="rId200" Type="http://schemas.openxmlformats.org/officeDocument/2006/relationships/customXml" Target="../ink/ink1290.xml"/><Relationship Id="rId16" Type="http://schemas.openxmlformats.org/officeDocument/2006/relationships/customXml" Target="../ink/ink1198.xml"/><Relationship Id="rId221" Type="http://schemas.openxmlformats.org/officeDocument/2006/relationships/image" Target="../media/image324.png"/><Relationship Id="rId242" Type="http://schemas.openxmlformats.org/officeDocument/2006/relationships/customXml" Target="../ink/ink1311.xml"/><Relationship Id="rId263" Type="http://schemas.openxmlformats.org/officeDocument/2006/relationships/image" Target="../media/image798.png"/><Relationship Id="rId284" Type="http://schemas.openxmlformats.org/officeDocument/2006/relationships/customXml" Target="../ink/ink1332.xml"/><Relationship Id="rId37" Type="http://schemas.openxmlformats.org/officeDocument/2006/relationships/image" Target="../media/image232.png"/><Relationship Id="rId58" Type="http://schemas.openxmlformats.org/officeDocument/2006/relationships/customXml" Target="../ink/ink1219.xml"/><Relationship Id="rId79" Type="http://schemas.openxmlformats.org/officeDocument/2006/relationships/image" Target="../media/image253.png"/><Relationship Id="rId102" Type="http://schemas.openxmlformats.org/officeDocument/2006/relationships/customXml" Target="../ink/ink1241.xml"/><Relationship Id="rId123" Type="http://schemas.openxmlformats.org/officeDocument/2006/relationships/image" Target="../media/image275.png"/><Relationship Id="rId144" Type="http://schemas.openxmlformats.org/officeDocument/2006/relationships/customXml" Target="../ink/ink1262.xml"/><Relationship Id="rId90" Type="http://schemas.openxmlformats.org/officeDocument/2006/relationships/customXml" Target="../ink/ink1235.xml"/><Relationship Id="rId165" Type="http://schemas.openxmlformats.org/officeDocument/2006/relationships/image" Target="../media/image296.png"/><Relationship Id="rId186" Type="http://schemas.openxmlformats.org/officeDocument/2006/relationships/customXml" Target="../ink/ink1283.xml"/><Relationship Id="rId211" Type="http://schemas.openxmlformats.org/officeDocument/2006/relationships/image" Target="../media/image319.png"/><Relationship Id="rId232" Type="http://schemas.openxmlformats.org/officeDocument/2006/relationships/customXml" Target="../ink/ink1306.xml"/><Relationship Id="rId253" Type="http://schemas.openxmlformats.org/officeDocument/2006/relationships/image" Target="../media/image793.png"/><Relationship Id="rId274" Type="http://schemas.openxmlformats.org/officeDocument/2006/relationships/customXml" Target="../ink/ink1327.xml"/><Relationship Id="rId295" Type="http://schemas.openxmlformats.org/officeDocument/2006/relationships/image" Target="../media/image814.png"/><Relationship Id="rId27" Type="http://schemas.openxmlformats.org/officeDocument/2006/relationships/image" Target="../media/image227.png"/><Relationship Id="rId48" Type="http://schemas.openxmlformats.org/officeDocument/2006/relationships/customXml" Target="../ink/ink1214.xml"/><Relationship Id="rId69" Type="http://schemas.openxmlformats.org/officeDocument/2006/relationships/image" Target="../media/image248.png"/><Relationship Id="rId113" Type="http://schemas.openxmlformats.org/officeDocument/2006/relationships/image" Target="../media/image270.png"/><Relationship Id="rId134" Type="http://schemas.openxmlformats.org/officeDocument/2006/relationships/customXml" Target="../ink/ink1257.xml"/><Relationship Id="rId80" Type="http://schemas.openxmlformats.org/officeDocument/2006/relationships/customXml" Target="../ink/ink1230.xml"/><Relationship Id="rId155" Type="http://schemas.openxmlformats.org/officeDocument/2006/relationships/image" Target="../media/image291.png"/><Relationship Id="rId176" Type="http://schemas.openxmlformats.org/officeDocument/2006/relationships/customXml" Target="../ink/ink1278.xml"/><Relationship Id="rId197" Type="http://schemas.openxmlformats.org/officeDocument/2006/relationships/image" Target="../media/image312.png"/><Relationship Id="rId201" Type="http://schemas.openxmlformats.org/officeDocument/2006/relationships/image" Target="../media/image314.png"/><Relationship Id="rId222" Type="http://schemas.openxmlformats.org/officeDocument/2006/relationships/customXml" Target="../ink/ink1301.xml"/><Relationship Id="rId243" Type="http://schemas.openxmlformats.org/officeDocument/2006/relationships/image" Target="../media/image788.png"/><Relationship Id="rId264" Type="http://schemas.openxmlformats.org/officeDocument/2006/relationships/customXml" Target="../ink/ink1322.xml"/><Relationship Id="rId285" Type="http://schemas.openxmlformats.org/officeDocument/2006/relationships/image" Target="../media/image809.png"/><Relationship Id="rId17" Type="http://schemas.openxmlformats.org/officeDocument/2006/relationships/image" Target="../media/image222.png"/><Relationship Id="rId38" Type="http://schemas.openxmlformats.org/officeDocument/2006/relationships/customXml" Target="../ink/ink1209.xml"/><Relationship Id="rId59" Type="http://schemas.openxmlformats.org/officeDocument/2006/relationships/image" Target="../media/image243.png"/><Relationship Id="rId103" Type="http://schemas.openxmlformats.org/officeDocument/2006/relationships/image" Target="../media/image265.png"/><Relationship Id="rId124" Type="http://schemas.openxmlformats.org/officeDocument/2006/relationships/customXml" Target="../ink/ink1252.xml"/><Relationship Id="rId70" Type="http://schemas.openxmlformats.org/officeDocument/2006/relationships/customXml" Target="../ink/ink1225.xml"/><Relationship Id="rId91" Type="http://schemas.openxmlformats.org/officeDocument/2006/relationships/image" Target="../media/image259.png"/><Relationship Id="rId145" Type="http://schemas.openxmlformats.org/officeDocument/2006/relationships/image" Target="../media/image286.png"/><Relationship Id="rId166" Type="http://schemas.openxmlformats.org/officeDocument/2006/relationships/customXml" Target="../ink/ink1273.xml"/><Relationship Id="rId187" Type="http://schemas.openxmlformats.org/officeDocument/2006/relationships/image" Target="../media/image307.png"/><Relationship Id="rId1" Type="http://schemas.openxmlformats.org/officeDocument/2006/relationships/slideLayout" Target="../slideLayouts/slideLayout7.xml"/><Relationship Id="rId212" Type="http://schemas.openxmlformats.org/officeDocument/2006/relationships/customXml" Target="../ink/ink1296.xml"/><Relationship Id="rId233" Type="http://schemas.openxmlformats.org/officeDocument/2006/relationships/image" Target="../media/image330.png"/><Relationship Id="rId254" Type="http://schemas.openxmlformats.org/officeDocument/2006/relationships/customXml" Target="../ink/ink1317.xml"/><Relationship Id="rId28" Type="http://schemas.openxmlformats.org/officeDocument/2006/relationships/customXml" Target="../ink/ink1204.xml"/><Relationship Id="rId49" Type="http://schemas.openxmlformats.org/officeDocument/2006/relationships/image" Target="../media/image238.png"/><Relationship Id="rId114" Type="http://schemas.openxmlformats.org/officeDocument/2006/relationships/customXml" Target="../ink/ink1247.xml"/><Relationship Id="rId275" Type="http://schemas.openxmlformats.org/officeDocument/2006/relationships/image" Target="../media/image804.png"/><Relationship Id="rId296" Type="http://schemas.openxmlformats.org/officeDocument/2006/relationships/customXml" Target="../ink/ink1338.xml"/><Relationship Id="rId300" Type="http://schemas.openxmlformats.org/officeDocument/2006/relationships/customXml" Target="../ink/ink1340.xml"/><Relationship Id="rId60" Type="http://schemas.openxmlformats.org/officeDocument/2006/relationships/customXml" Target="../ink/ink1220.xml"/><Relationship Id="rId81" Type="http://schemas.openxmlformats.org/officeDocument/2006/relationships/image" Target="../media/image254.png"/><Relationship Id="rId135" Type="http://schemas.openxmlformats.org/officeDocument/2006/relationships/image" Target="../media/image281.png"/><Relationship Id="rId156" Type="http://schemas.openxmlformats.org/officeDocument/2006/relationships/customXml" Target="../ink/ink1268.xml"/><Relationship Id="rId177" Type="http://schemas.openxmlformats.org/officeDocument/2006/relationships/image" Target="../media/image302.png"/><Relationship Id="rId198" Type="http://schemas.openxmlformats.org/officeDocument/2006/relationships/customXml" Target="../ink/ink1289.xml"/><Relationship Id="rId202" Type="http://schemas.openxmlformats.org/officeDocument/2006/relationships/customXml" Target="../ink/ink1291.xml"/><Relationship Id="rId223" Type="http://schemas.openxmlformats.org/officeDocument/2006/relationships/image" Target="../media/image325.png"/><Relationship Id="rId244" Type="http://schemas.openxmlformats.org/officeDocument/2006/relationships/customXml" Target="../ink/ink1312.xml"/><Relationship Id="rId18" Type="http://schemas.openxmlformats.org/officeDocument/2006/relationships/customXml" Target="../ink/ink1199.xml"/><Relationship Id="rId39" Type="http://schemas.openxmlformats.org/officeDocument/2006/relationships/image" Target="../media/image233.png"/><Relationship Id="rId265" Type="http://schemas.openxmlformats.org/officeDocument/2006/relationships/image" Target="../media/image799.png"/><Relationship Id="rId286" Type="http://schemas.openxmlformats.org/officeDocument/2006/relationships/customXml" Target="../ink/ink1333.xml"/><Relationship Id="rId50" Type="http://schemas.openxmlformats.org/officeDocument/2006/relationships/customXml" Target="../ink/ink1215.xml"/><Relationship Id="rId104" Type="http://schemas.openxmlformats.org/officeDocument/2006/relationships/customXml" Target="../ink/ink1242.xml"/><Relationship Id="rId125" Type="http://schemas.openxmlformats.org/officeDocument/2006/relationships/image" Target="../media/image276.png"/><Relationship Id="rId146" Type="http://schemas.openxmlformats.org/officeDocument/2006/relationships/customXml" Target="../ink/ink1263.xml"/><Relationship Id="rId167" Type="http://schemas.openxmlformats.org/officeDocument/2006/relationships/image" Target="../media/image297.png"/><Relationship Id="rId188" Type="http://schemas.openxmlformats.org/officeDocument/2006/relationships/customXml" Target="../ink/ink1284.xml"/><Relationship Id="rId71" Type="http://schemas.openxmlformats.org/officeDocument/2006/relationships/image" Target="../media/image249.png"/><Relationship Id="rId92" Type="http://schemas.openxmlformats.org/officeDocument/2006/relationships/customXml" Target="../ink/ink1236.xml"/><Relationship Id="rId213" Type="http://schemas.openxmlformats.org/officeDocument/2006/relationships/image" Target="../media/image320.png"/><Relationship Id="rId234" Type="http://schemas.openxmlformats.org/officeDocument/2006/relationships/customXml" Target="../ink/ink1307.xml"/><Relationship Id="rId2" Type="http://schemas.openxmlformats.org/officeDocument/2006/relationships/notesSlide" Target="../notesSlides/notesSlide12.xml"/><Relationship Id="rId29" Type="http://schemas.openxmlformats.org/officeDocument/2006/relationships/image" Target="../media/image228.png"/><Relationship Id="rId255" Type="http://schemas.openxmlformats.org/officeDocument/2006/relationships/image" Target="../media/image794.png"/><Relationship Id="rId276" Type="http://schemas.openxmlformats.org/officeDocument/2006/relationships/customXml" Target="../ink/ink1328.xml"/><Relationship Id="rId297" Type="http://schemas.openxmlformats.org/officeDocument/2006/relationships/image" Target="../media/image815.png"/><Relationship Id="rId40" Type="http://schemas.openxmlformats.org/officeDocument/2006/relationships/customXml" Target="../ink/ink1210.xml"/><Relationship Id="rId115" Type="http://schemas.openxmlformats.org/officeDocument/2006/relationships/image" Target="../media/image271.png"/><Relationship Id="rId136" Type="http://schemas.openxmlformats.org/officeDocument/2006/relationships/customXml" Target="../ink/ink1258.xml"/><Relationship Id="rId157" Type="http://schemas.openxmlformats.org/officeDocument/2006/relationships/image" Target="../media/image292.png"/><Relationship Id="rId178" Type="http://schemas.openxmlformats.org/officeDocument/2006/relationships/customXml" Target="../ink/ink1279.xml"/><Relationship Id="rId301" Type="http://schemas.openxmlformats.org/officeDocument/2006/relationships/image" Target="../media/image817.png"/><Relationship Id="rId61" Type="http://schemas.openxmlformats.org/officeDocument/2006/relationships/image" Target="../media/image244.png"/><Relationship Id="rId82" Type="http://schemas.openxmlformats.org/officeDocument/2006/relationships/customXml" Target="../ink/ink1231.xml"/><Relationship Id="rId199" Type="http://schemas.openxmlformats.org/officeDocument/2006/relationships/image" Target="../media/image313.png"/><Relationship Id="rId203" Type="http://schemas.openxmlformats.org/officeDocument/2006/relationships/image" Target="../media/image315.png"/><Relationship Id="rId19" Type="http://schemas.openxmlformats.org/officeDocument/2006/relationships/image" Target="../media/image223.png"/><Relationship Id="rId224" Type="http://schemas.openxmlformats.org/officeDocument/2006/relationships/customXml" Target="../ink/ink1302.xml"/><Relationship Id="rId245" Type="http://schemas.openxmlformats.org/officeDocument/2006/relationships/image" Target="../media/image789.png"/><Relationship Id="rId266" Type="http://schemas.openxmlformats.org/officeDocument/2006/relationships/customXml" Target="../ink/ink1323.xml"/><Relationship Id="rId287" Type="http://schemas.openxmlformats.org/officeDocument/2006/relationships/image" Target="../media/image810.png"/><Relationship Id="rId30" Type="http://schemas.openxmlformats.org/officeDocument/2006/relationships/customXml" Target="../ink/ink1205.xml"/><Relationship Id="rId105" Type="http://schemas.openxmlformats.org/officeDocument/2006/relationships/image" Target="../media/image266.png"/><Relationship Id="rId126" Type="http://schemas.openxmlformats.org/officeDocument/2006/relationships/customXml" Target="../ink/ink1253.xml"/><Relationship Id="rId147" Type="http://schemas.openxmlformats.org/officeDocument/2006/relationships/image" Target="../media/image287.png"/><Relationship Id="rId168" Type="http://schemas.openxmlformats.org/officeDocument/2006/relationships/customXml" Target="../ink/ink1274.xml"/><Relationship Id="rId51" Type="http://schemas.openxmlformats.org/officeDocument/2006/relationships/image" Target="../media/image239.png"/><Relationship Id="rId72" Type="http://schemas.openxmlformats.org/officeDocument/2006/relationships/customXml" Target="../ink/ink1226.xml"/><Relationship Id="rId93" Type="http://schemas.openxmlformats.org/officeDocument/2006/relationships/image" Target="../media/image260.png"/><Relationship Id="rId189" Type="http://schemas.openxmlformats.org/officeDocument/2006/relationships/image" Target="../media/image308.png"/><Relationship Id="rId3" Type="http://schemas.openxmlformats.org/officeDocument/2006/relationships/image" Target="../media/image213.png"/><Relationship Id="rId214" Type="http://schemas.openxmlformats.org/officeDocument/2006/relationships/customXml" Target="../ink/ink1297.xml"/><Relationship Id="rId235" Type="http://schemas.openxmlformats.org/officeDocument/2006/relationships/image" Target="../media/image331.png"/><Relationship Id="rId256" Type="http://schemas.openxmlformats.org/officeDocument/2006/relationships/customXml" Target="../ink/ink1318.xml"/><Relationship Id="rId277" Type="http://schemas.openxmlformats.org/officeDocument/2006/relationships/image" Target="../media/image805.png"/><Relationship Id="rId298" Type="http://schemas.openxmlformats.org/officeDocument/2006/relationships/customXml" Target="../ink/ink1339.xml"/><Relationship Id="rId116" Type="http://schemas.openxmlformats.org/officeDocument/2006/relationships/customXml" Target="../ink/ink1248.xml"/><Relationship Id="rId137" Type="http://schemas.openxmlformats.org/officeDocument/2006/relationships/image" Target="../media/image282.png"/><Relationship Id="rId158" Type="http://schemas.openxmlformats.org/officeDocument/2006/relationships/customXml" Target="../ink/ink1269.xml"/><Relationship Id="rId302" Type="http://schemas.openxmlformats.org/officeDocument/2006/relationships/customXml" Target="../ink/ink1341.xml"/><Relationship Id="rId20" Type="http://schemas.openxmlformats.org/officeDocument/2006/relationships/customXml" Target="../ink/ink1200.xml"/><Relationship Id="rId41" Type="http://schemas.openxmlformats.org/officeDocument/2006/relationships/image" Target="../media/image234.png"/><Relationship Id="rId62" Type="http://schemas.openxmlformats.org/officeDocument/2006/relationships/customXml" Target="../ink/ink1221.xml"/><Relationship Id="rId83" Type="http://schemas.openxmlformats.org/officeDocument/2006/relationships/image" Target="../media/image255.png"/><Relationship Id="rId179" Type="http://schemas.openxmlformats.org/officeDocument/2006/relationships/image" Target="../media/image303.png"/><Relationship Id="rId190" Type="http://schemas.openxmlformats.org/officeDocument/2006/relationships/customXml" Target="../ink/ink1285.xml"/><Relationship Id="rId204" Type="http://schemas.openxmlformats.org/officeDocument/2006/relationships/customXml" Target="../ink/ink1292.xml"/><Relationship Id="rId225" Type="http://schemas.openxmlformats.org/officeDocument/2006/relationships/image" Target="../media/image326.png"/><Relationship Id="rId246" Type="http://schemas.openxmlformats.org/officeDocument/2006/relationships/customXml" Target="../ink/ink1313.xml"/><Relationship Id="rId267" Type="http://schemas.openxmlformats.org/officeDocument/2006/relationships/image" Target="../media/image800.png"/><Relationship Id="rId288" Type="http://schemas.openxmlformats.org/officeDocument/2006/relationships/customXml" Target="../ink/ink1334.xml"/><Relationship Id="rId106" Type="http://schemas.openxmlformats.org/officeDocument/2006/relationships/customXml" Target="../ink/ink1243.xml"/><Relationship Id="rId127" Type="http://schemas.openxmlformats.org/officeDocument/2006/relationships/image" Target="../media/image277.png"/><Relationship Id="rId10" Type="http://schemas.openxmlformats.org/officeDocument/2006/relationships/customXml" Target="../ink/ink1195.xml"/><Relationship Id="rId31" Type="http://schemas.openxmlformats.org/officeDocument/2006/relationships/image" Target="../media/image229.png"/><Relationship Id="rId52" Type="http://schemas.openxmlformats.org/officeDocument/2006/relationships/customXml" Target="../ink/ink1216.xml"/><Relationship Id="rId73" Type="http://schemas.openxmlformats.org/officeDocument/2006/relationships/image" Target="../media/image250.png"/><Relationship Id="rId94" Type="http://schemas.openxmlformats.org/officeDocument/2006/relationships/customXml" Target="../ink/ink1237.xml"/><Relationship Id="rId148" Type="http://schemas.openxmlformats.org/officeDocument/2006/relationships/customXml" Target="../ink/ink1264.xml"/><Relationship Id="rId169" Type="http://schemas.openxmlformats.org/officeDocument/2006/relationships/image" Target="../media/image298.png"/><Relationship Id="rId4" Type="http://schemas.openxmlformats.org/officeDocument/2006/relationships/customXml" Target="../ink/ink1192.xml"/><Relationship Id="rId180" Type="http://schemas.openxmlformats.org/officeDocument/2006/relationships/customXml" Target="../ink/ink1280.xml"/><Relationship Id="rId215" Type="http://schemas.openxmlformats.org/officeDocument/2006/relationships/image" Target="../media/image321.png"/><Relationship Id="rId236" Type="http://schemas.openxmlformats.org/officeDocument/2006/relationships/customXml" Target="../ink/ink1308.xml"/><Relationship Id="rId257" Type="http://schemas.openxmlformats.org/officeDocument/2006/relationships/image" Target="../media/image795.png"/><Relationship Id="rId278" Type="http://schemas.openxmlformats.org/officeDocument/2006/relationships/customXml" Target="../ink/ink1329.xml"/><Relationship Id="rId303" Type="http://schemas.openxmlformats.org/officeDocument/2006/relationships/image" Target="../media/image818.png"/><Relationship Id="rId42" Type="http://schemas.openxmlformats.org/officeDocument/2006/relationships/customXml" Target="../ink/ink1211.xml"/><Relationship Id="rId84" Type="http://schemas.openxmlformats.org/officeDocument/2006/relationships/customXml" Target="../ink/ink1232.xml"/><Relationship Id="rId138" Type="http://schemas.openxmlformats.org/officeDocument/2006/relationships/customXml" Target="../ink/ink1259.xml"/><Relationship Id="rId191" Type="http://schemas.openxmlformats.org/officeDocument/2006/relationships/image" Target="../media/image309.png"/><Relationship Id="rId205" Type="http://schemas.openxmlformats.org/officeDocument/2006/relationships/image" Target="../media/image316.png"/><Relationship Id="rId247" Type="http://schemas.openxmlformats.org/officeDocument/2006/relationships/image" Target="../media/image790.png"/><Relationship Id="rId107" Type="http://schemas.openxmlformats.org/officeDocument/2006/relationships/image" Target="../media/image267.png"/><Relationship Id="rId289" Type="http://schemas.openxmlformats.org/officeDocument/2006/relationships/image" Target="../media/image811.png"/><Relationship Id="rId11" Type="http://schemas.openxmlformats.org/officeDocument/2006/relationships/image" Target="../media/image219.png"/><Relationship Id="rId53" Type="http://schemas.openxmlformats.org/officeDocument/2006/relationships/image" Target="../media/image240.png"/><Relationship Id="rId149" Type="http://schemas.openxmlformats.org/officeDocument/2006/relationships/image" Target="../media/image288.png"/><Relationship Id="rId95" Type="http://schemas.openxmlformats.org/officeDocument/2006/relationships/image" Target="../media/image261.png"/><Relationship Id="rId160" Type="http://schemas.openxmlformats.org/officeDocument/2006/relationships/customXml" Target="../ink/ink1270.xml"/><Relationship Id="rId216" Type="http://schemas.openxmlformats.org/officeDocument/2006/relationships/customXml" Target="../ink/ink1298.xml"/><Relationship Id="rId258" Type="http://schemas.openxmlformats.org/officeDocument/2006/relationships/customXml" Target="../ink/ink1319.xml"/><Relationship Id="rId22" Type="http://schemas.openxmlformats.org/officeDocument/2006/relationships/customXml" Target="../ink/ink1201.xml"/><Relationship Id="rId64" Type="http://schemas.openxmlformats.org/officeDocument/2006/relationships/customXml" Target="../ink/ink1222.xml"/><Relationship Id="rId118" Type="http://schemas.openxmlformats.org/officeDocument/2006/relationships/customXml" Target="../ink/ink1249.xml"/><Relationship Id="rId171" Type="http://schemas.openxmlformats.org/officeDocument/2006/relationships/image" Target="../media/image299.png"/><Relationship Id="rId227" Type="http://schemas.openxmlformats.org/officeDocument/2006/relationships/image" Target="../media/image327.png"/><Relationship Id="rId269" Type="http://schemas.openxmlformats.org/officeDocument/2006/relationships/image" Target="../media/image801.png"/><Relationship Id="rId33" Type="http://schemas.openxmlformats.org/officeDocument/2006/relationships/image" Target="../media/image230.png"/><Relationship Id="rId129" Type="http://schemas.openxmlformats.org/officeDocument/2006/relationships/image" Target="../media/image278.png"/><Relationship Id="rId280" Type="http://schemas.openxmlformats.org/officeDocument/2006/relationships/customXml" Target="../ink/ink1330.xml"/><Relationship Id="rId75" Type="http://schemas.openxmlformats.org/officeDocument/2006/relationships/image" Target="../media/image251.png"/><Relationship Id="rId140" Type="http://schemas.openxmlformats.org/officeDocument/2006/relationships/customXml" Target="../ink/ink1260.xml"/><Relationship Id="rId182" Type="http://schemas.openxmlformats.org/officeDocument/2006/relationships/customXml" Target="../ink/ink1281.xml"/></Relationships>
</file>

<file path=ppt/slides/_rels/slide13.xml.rels><?xml version="1.0" encoding="UTF-8" standalone="yes"?>
<Relationships xmlns="http://schemas.openxmlformats.org/package/2006/relationships"><Relationship Id="rId117" Type="http://schemas.openxmlformats.org/officeDocument/2006/relationships/customXml" Target="../ink/ink1399.xml"/><Relationship Id="rId21" Type="http://schemas.openxmlformats.org/officeDocument/2006/relationships/customXml" Target="../ink/ink1351.xml"/><Relationship Id="rId42" Type="http://schemas.openxmlformats.org/officeDocument/2006/relationships/image" Target="../media/image838.png"/><Relationship Id="rId63" Type="http://schemas.openxmlformats.org/officeDocument/2006/relationships/customXml" Target="../ink/ink1372.xml"/><Relationship Id="rId84" Type="http://schemas.openxmlformats.org/officeDocument/2006/relationships/image" Target="../media/image858.png"/><Relationship Id="rId138" Type="http://schemas.openxmlformats.org/officeDocument/2006/relationships/image" Target="../media/image885.png"/><Relationship Id="rId16" Type="http://schemas.openxmlformats.org/officeDocument/2006/relationships/image" Target="../media/image825.png"/><Relationship Id="rId107" Type="http://schemas.openxmlformats.org/officeDocument/2006/relationships/customXml" Target="../ink/ink1394.xml"/><Relationship Id="rId11" Type="http://schemas.openxmlformats.org/officeDocument/2006/relationships/customXml" Target="../ink/ink1346.xml"/><Relationship Id="rId32" Type="http://schemas.openxmlformats.org/officeDocument/2006/relationships/image" Target="../media/image833.png"/><Relationship Id="rId37" Type="http://schemas.openxmlformats.org/officeDocument/2006/relationships/customXml" Target="../ink/ink1359.xml"/><Relationship Id="rId53" Type="http://schemas.openxmlformats.org/officeDocument/2006/relationships/customXml" Target="../ink/ink1367.xml"/><Relationship Id="rId58" Type="http://schemas.openxmlformats.org/officeDocument/2006/relationships/image" Target="../media/image56.png"/><Relationship Id="rId74" Type="http://schemas.openxmlformats.org/officeDocument/2006/relationships/image" Target="../media/image853.png"/><Relationship Id="rId79" Type="http://schemas.openxmlformats.org/officeDocument/2006/relationships/customXml" Target="../ink/ink1380.xml"/><Relationship Id="rId102" Type="http://schemas.openxmlformats.org/officeDocument/2006/relationships/image" Target="../media/image867.png"/><Relationship Id="rId123" Type="http://schemas.openxmlformats.org/officeDocument/2006/relationships/customXml" Target="../ink/ink1402.xml"/><Relationship Id="rId128" Type="http://schemas.openxmlformats.org/officeDocument/2006/relationships/image" Target="../media/image880.png"/><Relationship Id="rId5" Type="http://schemas.openxmlformats.org/officeDocument/2006/relationships/customXml" Target="../ink/ink1343.xml"/><Relationship Id="rId90" Type="http://schemas.openxmlformats.org/officeDocument/2006/relationships/image" Target="../media/image861.png"/><Relationship Id="rId95" Type="http://schemas.openxmlformats.org/officeDocument/2006/relationships/customXml" Target="../ink/ink1388.xml"/><Relationship Id="rId22" Type="http://schemas.openxmlformats.org/officeDocument/2006/relationships/image" Target="../media/image828.png"/><Relationship Id="rId27" Type="http://schemas.openxmlformats.org/officeDocument/2006/relationships/customXml" Target="../ink/ink1354.xml"/><Relationship Id="rId43" Type="http://schemas.openxmlformats.org/officeDocument/2006/relationships/customXml" Target="../ink/ink1362.xml"/><Relationship Id="rId48" Type="http://schemas.openxmlformats.org/officeDocument/2006/relationships/image" Target="../media/image841.png"/><Relationship Id="rId64" Type="http://schemas.openxmlformats.org/officeDocument/2006/relationships/image" Target="../media/image848.png"/><Relationship Id="rId69" Type="http://schemas.openxmlformats.org/officeDocument/2006/relationships/customXml" Target="../ink/ink1375.xml"/><Relationship Id="rId113" Type="http://schemas.openxmlformats.org/officeDocument/2006/relationships/customXml" Target="../ink/ink1397.xml"/><Relationship Id="rId118" Type="http://schemas.openxmlformats.org/officeDocument/2006/relationships/image" Target="../media/image875.png"/><Relationship Id="rId134" Type="http://schemas.openxmlformats.org/officeDocument/2006/relationships/image" Target="../media/image883.png"/><Relationship Id="rId80" Type="http://schemas.openxmlformats.org/officeDocument/2006/relationships/image" Target="../media/image856.png"/><Relationship Id="rId85" Type="http://schemas.openxmlformats.org/officeDocument/2006/relationships/customXml" Target="../ink/ink1383.xml"/><Relationship Id="rId12" Type="http://schemas.openxmlformats.org/officeDocument/2006/relationships/image" Target="../media/image823.png"/><Relationship Id="rId17" Type="http://schemas.openxmlformats.org/officeDocument/2006/relationships/customXml" Target="../ink/ink1349.xml"/><Relationship Id="rId33" Type="http://schemas.openxmlformats.org/officeDocument/2006/relationships/customXml" Target="../ink/ink1357.xml"/><Relationship Id="rId38" Type="http://schemas.openxmlformats.org/officeDocument/2006/relationships/image" Target="../media/image836.png"/><Relationship Id="rId59" Type="http://schemas.openxmlformats.org/officeDocument/2006/relationships/customXml" Target="../ink/ink1370.xml"/><Relationship Id="rId103" Type="http://schemas.openxmlformats.org/officeDocument/2006/relationships/customXml" Target="../ink/ink1392.xml"/><Relationship Id="rId108" Type="http://schemas.openxmlformats.org/officeDocument/2006/relationships/image" Target="../media/image870.png"/><Relationship Id="rId124" Type="http://schemas.openxmlformats.org/officeDocument/2006/relationships/image" Target="../media/image878.png"/><Relationship Id="rId129" Type="http://schemas.openxmlformats.org/officeDocument/2006/relationships/customXml" Target="../ink/ink1405.xml"/><Relationship Id="rId54" Type="http://schemas.openxmlformats.org/officeDocument/2006/relationships/image" Target="../media/image844.png"/><Relationship Id="rId70" Type="http://schemas.openxmlformats.org/officeDocument/2006/relationships/image" Target="../media/image851.png"/><Relationship Id="rId75" Type="http://schemas.openxmlformats.org/officeDocument/2006/relationships/customXml" Target="../ink/ink1378.xml"/><Relationship Id="rId91" Type="http://schemas.openxmlformats.org/officeDocument/2006/relationships/customXml" Target="../ink/ink1386.xml"/><Relationship Id="rId96" Type="http://schemas.openxmlformats.org/officeDocument/2006/relationships/image" Target="../media/image864.png"/><Relationship Id="rId1" Type="http://schemas.openxmlformats.org/officeDocument/2006/relationships/slideLayout" Target="../slideLayouts/slideLayout7.xml"/><Relationship Id="rId6" Type="http://schemas.openxmlformats.org/officeDocument/2006/relationships/image" Target="../media/image820.png"/><Relationship Id="rId23" Type="http://schemas.openxmlformats.org/officeDocument/2006/relationships/customXml" Target="../ink/ink1352.xml"/><Relationship Id="rId28" Type="http://schemas.openxmlformats.org/officeDocument/2006/relationships/image" Target="../media/image831.png"/><Relationship Id="rId49" Type="http://schemas.openxmlformats.org/officeDocument/2006/relationships/customXml" Target="../ink/ink1365.xml"/><Relationship Id="rId114" Type="http://schemas.openxmlformats.org/officeDocument/2006/relationships/image" Target="../media/image873.png"/><Relationship Id="rId119" Type="http://schemas.openxmlformats.org/officeDocument/2006/relationships/customXml" Target="../ink/ink1400.xml"/><Relationship Id="rId44" Type="http://schemas.openxmlformats.org/officeDocument/2006/relationships/image" Target="../media/image839.png"/><Relationship Id="rId60" Type="http://schemas.openxmlformats.org/officeDocument/2006/relationships/image" Target="../media/image846.png"/><Relationship Id="rId65" Type="http://schemas.openxmlformats.org/officeDocument/2006/relationships/customXml" Target="../ink/ink1373.xml"/><Relationship Id="rId81" Type="http://schemas.openxmlformats.org/officeDocument/2006/relationships/customXml" Target="../ink/ink1381.xml"/><Relationship Id="rId86" Type="http://schemas.openxmlformats.org/officeDocument/2006/relationships/image" Target="../media/image859.png"/><Relationship Id="rId130" Type="http://schemas.openxmlformats.org/officeDocument/2006/relationships/image" Target="../media/image881.png"/><Relationship Id="rId135" Type="http://schemas.openxmlformats.org/officeDocument/2006/relationships/customXml" Target="../ink/ink1408.xml"/><Relationship Id="rId13" Type="http://schemas.openxmlformats.org/officeDocument/2006/relationships/customXml" Target="../ink/ink1347.xml"/><Relationship Id="rId18" Type="http://schemas.openxmlformats.org/officeDocument/2006/relationships/image" Target="../media/image826.png"/><Relationship Id="rId39" Type="http://schemas.openxmlformats.org/officeDocument/2006/relationships/customXml" Target="../ink/ink1360.xml"/><Relationship Id="rId109" Type="http://schemas.openxmlformats.org/officeDocument/2006/relationships/customXml" Target="../ink/ink1395.xml"/><Relationship Id="rId34" Type="http://schemas.openxmlformats.org/officeDocument/2006/relationships/image" Target="../media/image834.png"/><Relationship Id="rId50" Type="http://schemas.openxmlformats.org/officeDocument/2006/relationships/image" Target="../media/image842.png"/><Relationship Id="rId55" Type="http://schemas.openxmlformats.org/officeDocument/2006/relationships/customXml" Target="../ink/ink1368.xml"/><Relationship Id="rId76" Type="http://schemas.openxmlformats.org/officeDocument/2006/relationships/image" Target="../media/image854.png"/><Relationship Id="rId97" Type="http://schemas.openxmlformats.org/officeDocument/2006/relationships/customXml" Target="../ink/ink1389.xml"/><Relationship Id="rId104" Type="http://schemas.openxmlformats.org/officeDocument/2006/relationships/image" Target="../media/image868.png"/><Relationship Id="rId120" Type="http://schemas.openxmlformats.org/officeDocument/2006/relationships/image" Target="../media/image876.png"/><Relationship Id="rId125" Type="http://schemas.openxmlformats.org/officeDocument/2006/relationships/customXml" Target="../ink/ink1403.xml"/><Relationship Id="rId7" Type="http://schemas.openxmlformats.org/officeDocument/2006/relationships/customXml" Target="../ink/ink1344.xml"/><Relationship Id="rId71" Type="http://schemas.openxmlformats.org/officeDocument/2006/relationships/customXml" Target="../ink/ink1376.xml"/><Relationship Id="rId92" Type="http://schemas.openxmlformats.org/officeDocument/2006/relationships/image" Target="../media/image862.png"/><Relationship Id="rId2" Type="http://schemas.openxmlformats.org/officeDocument/2006/relationships/notesSlide" Target="../notesSlides/notesSlide13.xml"/><Relationship Id="rId29" Type="http://schemas.openxmlformats.org/officeDocument/2006/relationships/customXml" Target="../ink/ink1355.xml"/><Relationship Id="rId24" Type="http://schemas.openxmlformats.org/officeDocument/2006/relationships/image" Target="../media/image829.png"/><Relationship Id="rId40" Type="http://schemas.openxmlformats.org/officeDocument/2006/relationships/image" Target="../media/image837.png"/><Relationship Id="rId45" Type="http://schemas.openxmlformats.org/officeDocument/2006/relationships/customXml" Target="../ink/ink1363.xml"/><Relationship Id="rId66" Type="http://schemas.openxmlformats.org/officeDocument/2006/relationships/image" Target="../media/image849.png"/><Relationship Id="rId87" Type="http://schemas.openxmlformats.org/officeDocument/2006/relationships/customXml" Target="../ink/ink1384.xml"/><Relationship Id="rId110" Type="http://schemas.openxmlformats.org/officeDocument/2006/relationships/image" Target="../media/image871.png"/><Relationship Id="rId115" Type="http://schemas.openxmlformats.org/officeDocument/2006/relationships/customXml" Target="../ink/ink1398.xml"/><Relationship Id="rId131" Type="http://schemas.openxmlformats.org/officeDocument/2006/relationships/customXml" Target="../ink/ink1406.xml"/><Relationship Id="rId136" Type="http://schemas.openxmlformats.org/officeDocument/2006/relationships/image" Target="../media/image884.png"/><Relationship Id="rId61" Type="http://schemas.openxmlformats.org/officeDocument/2006/relationships/customXml" Target="../ink/ink1371.xml"/><Relationship Id="rId82" Type="http://schemas.openxmlformats.org/officeDocument/2006/relationships/image" Target="../media/image857.png"/><Relationship Id="rId19" Type="http://schemas.openxmlformats.org/officeDocument/2006/relationships/customXml" Target="../ink/ink1350.xml"/><Relationship Id="rId14" Type="http://schemas.openxmlformats.org/officeDocument/2006/relationships/image" Target="../media/image824.png"/><Relationship Id="rId30" Type="http://schemas.openxmlformats.org/officeDocument/2006/relationships/image" Target="../media/image832.png"/><Relationship Id="rId35" Type="http://schemas.openxmlformats.org/officeDocument/2006/relationships/customXml" Target="../ink/ink1358.xml"/><Relationship Id="rId56" Type="http://schemas.openxmlformats.org/officeDocument/2006/relationships/image" Target="../media/image845.png"/><Relationship Id="rId77" Type="http://schemas.openxmlformats.org/officeDocument/2006/relationships/customXml" Target="../ink/ink1379.xml"/><Relationship Id="rId100" Type="http://schemas.openxmlformats.org/officeDocument/2006/relationships/image" Target="../media/image866.png"/><Relationship Id="rId105" Type="http://schemas.openxmlformats.org/officeDocument/2006/relationships/customXml" Target="../ink/ink1393.xml"/><Relationship Id="rId126" Type="http://schemas.openxmlformats.org/officeDocument/2006/relationships/image" Target="../media/image879.png"/><Relationship Id="rId8" Type="http://schemas.openxmlformats.org/officeDocument/2006/relationships/image" Target="../media/image821.png"/><Relationship Id="rId51" Type="http://schemas.openxmlformats.org/officeDocument/2006/relationships/customXml" Target="../ink/ink1366.xml"/><Relationship Id="rId72" Type="http://schemas.openxmlformats.org/officeDocument/2006/relationships/image" Target="../media/image852.png"/><Relationship Id="rId93" Type="http://schemas.openxmlformats.org/officeDocument/2006/relationships/customXml" Target="../ink/ink1387.xml"/><Relationship Id="rId98" Type="http://schemas.openxmlformats.org/officeDocument/2006/relationships/image" Target="../media/image865.png"/><Relationship Id="rId121" Type="http://schemas.openxmlformats.org/officeDocument/2006/relationships/customXml" Target="../ink/ink1401.xml"/><Relationship Id="rId3" Type="http://schemas.openxmlformats.org/officeDocument/2006/relationships/customXml" Target="../ink/ink1342.xml"/><Relationship Id="rId25" Type="http://schemas.openxmlformats.org/officeDocument/2006/relationships/customXml" Target="../ink/ink1353.xml"/><Relationship Id="rId46" Type="http://schemas.openxmlformats.org/officeDocument/2006/relationships/image" Target="../media/image840.png"/><Relationship Id="rId67" Type="http://schemas.openxmlformats.org/officeDocument/2006/relationships/customXml" Target="../ink/ink1374.xml"/><Relationship Id="rId116" Type="http://schemas.openxmlformats.org/officeDocument/2006/relationships/image" Target="../media/image874.png"/><Relationship Id="rId137" Type="http://schemas.openxmlformats.org/officeDocument/2006/relationships/customXml" Target="../ink/ink1409.xml"/><Relationship Id="rId20" Type="http://schemas.openxmlformats.org/officeDocument/2006/relationships/image" Target="../media/image827.png"/><Relationship Id="rId41" Type="http://schemas.openxmlformats.org/officeDocument/2006/relationships/customXml" Target="../ink/ink1361.xml"/><Relationship Id="rId62" Type="http://schemas.openxmlformats.org/officeDocument/2006/relationships/image" Target="../media/image847.png"/><Relationship Id="rId83" Type="http://schemas.openxmlformats.org/officeDocument/2006/relationships/customXml" Target="../ink/ink1382.xml"/><Relationship Id="rId88" Type="http://schemas.openxmlformats.org/officeDocument/2006/relationships/image" Target="../media/image860.png"/><Relationship Id="rId111" Type="http://schemas.openxmlformats.org/officeDocument/2006/relationships/customXml" Target="../ink/ink1396.xml"/><Relationship Id="rId132" Type="http://schemas.openxmlformats.org/officeDocument/2006/relationships/image" Target="../media/image882.png"/><Relationship Id="rId15" Type="http://schemas.openxmlformats.org/officeDocument/2006/relationships/customXml" Target="../ink/ink1348.xml"/><Relationship Id="rId36" Type="http://schemas.openxmlformats.org/officeDocument/2006/relationships/image" Target="../media/image835.png"/><Relationship Id="rId57" Type="http://schemas.openxmlformats.org/officeDocument/2006/relationships/customXml" Target="../ink/ink1369.xml"/><Relationship Id="rId106" Type="http://schemas.openxmlformats.org/officeDocument/2006/relationships/image" Target="../media/image869.png"/><Relationship Id="rId127" Type="http://schemas.openxmlformats.org/officeDocument/2006/relationships/customXml" Target="../ink/ink1404.xml"/><Relationship Id="rId10" Type="http://schemas.openxmlformats.org/officeDocument/2006/relationships/image" Target="../media/image822.png"/><Relationship Id="rId31" Type="http://schemas.openxmlformats.org/officeDocument/2006/relationships/customXml" Target="../ink/ink1356.xml"/><Relationship Id="rId52" Type="http://schemas.openxmlformats.org/officeDocument/2006/relationships/image" Target="../media/image843.png"/><Relationship Id="rId73" Type="http://schemas.openxmlformats.org/officeDocument/2006/relationships/customXml" Target="../ink/ink1377.xml"/><Relationship Id="rId78" Type="http://schemas.openxmlformats.org/officeDocument/2006/relationships/image" Target="../media/image855.png"/><Relationship Id="rId94" Type="http://schemas.openxmlformats.org/officeDocument/2006/relationships/image" Target="../media/image863.png"/><Relationship Id="rId99" Type="http://schemas.openxmlformats.org/officeDocument/2006/relationships/customXml" Target="../ink/ink1390.xml"/><Relationship Id="rId101" Type="http://schemas.openxmlformats.org/officeDocument/2006/relationships/customXml" Target="../ink/ink1391.xml"/><Relationship Id="rId122" Type="http://schemas.openxmlformats.org/officeDocument/2006/relationships/image" Target="../media/image877.png"/><Relationship Id="rId4" Type="http://schemas.openxmlformats.org/officeDocument/2006/relationships/image" Target="../media/image819.png"/><Relationship Id="rId9" Type="http://schemas.openxmlformats.org/officeDocument/2006/relationships/customXml" Target="../ink/ink1345.xml"/><Relationship Id="rId26" Type="http://schemas.openxmlformats.org/officeDocument/2006/relationships/image" Target="../media/image830.png"/><Relationship Id="rId47" Type="http://schemas.openxmlformats.org/officeDocument/2006/relationships/customXml" Target="../ink/ink1364.xml"/><Relationship Id="rId68" Type="http://schemas.openxmlformats.org/officeDocument/2006/relationships/image" Target="../media/image850.png"/><Relationship Id="rId89" Type="http://schemas.openxmlformats.org/officeDocument/2006/relationships/customXml" Target="../ink/ink1385.xml"/><Relationship Id="rId112" Type="http://schemas.openxmlformats.org/officeDocument/2006/relationships/image" Target="../media/image872.png"/><Relationship Id="rId133" Type="http://schemas.openxmlformats.org/officeDocument/2006/relationships/customXml" Target="../ink/ink1407.xml"/></Relationships>
</file>

<file path=ppt/slides/_rels/slide14.xml.rels><?xml version="1.0" encoding="UTF-8" standalone="yes"?>
<Relationships xmlns="http://schemas.openxmlformats.org/package/2006/relationships"><Relationship Id="rId117" Type="http://schemas.openxmlformats.org/officeDocument/2006/relationships/image" Target="../media/image943.png"/><Relationship Id="rId21" Type="http://schemas.openxmlformats.org/officeDocument/2006/relationships/image" Target="../media/image895.png"/><Relationship Id="rId42" Type="http://schemas.openxmlformats.org/officeDocument/2006/relationships/customXml" Target="../ink/ink1429.xml"/><Relationship Id="rId63" Type="http://schemas.openxmlformats.org/officeDocument/2006/relationships/image" Target="../media/image916.png"/><Relationship Id="rId84" Type="http://schemas.openxmlformats.org/officeDocument/2006/relationships/customXml" Target="../ink/ink1450.xml"/><Relationship Id="rId138" Type="http://schemas.openxmlformats.org/officeDocument/2006/relationships/customXml" Target="../ink/ink1477.xml"/><Relationship Id="rId107" Type="http://schemas.openxmlformats.org/officeDocument/2006/relationships/image" Target="../media/image938.png"/><Relationship Id="rId11" Type="http://schemas.openxmlformats.org/officeDocument/2006/relationships/image" Target="../media/image890.png"/><Relationship Id="rId32" Type="http://schemas.openxmlformats.org/officeDocument/2006/relationships/customXml" Target="../ink/ink1424.xml"/><Relationship Id="rId53" Type="http://schemas.openxmlformats.org/officeDocument/2006/relationships/image" Target="../media/image911.png"/><Relationship Id="rId74" Type="http://schemas.openxmlformats.org/officeDocument/2006/relationships/customXml" Target="../ink/ink1445.xml"/><Relationship Id="rId128" Type="http://schemas.openxmlformats.org/officeDocument/2006/relationships/customXml" Target="../ink/ink1472.xml"/><Relationship Id="rId149" Type="http://schemas.openxmlformats.org/officeDocument/2006/relationships/image" Target="../media/image959.png"/><Relationship Id="rId5" Type="http://schemas.openxmlformats.org/officeDocument/2006/relationships/image" Target="../media/image887.png"/><Relationship Id="rId95" Type="http://schemas.openxmlformats.org/officeDocument/2006/relationships/image" Target="../media/image932.png"/><Relationship Id="rId22" Type="http://schemas.openxmlformats.org/officeDocument/2006/relationships/customXml" Target="../ink/ink1419.xml"/><Relationship Id="rId27" Type="http://schemas.openxmlformats.org/officeDocument/2006/relationships/image" Target="../media/image898.png"/><Relationship Id="rId43" Type="http://schemas.openxmlformats.org/officeDocument/2006/relationships/image" Target="../media/image906.png"/><Relationship Id="rId48" Type="http://schemas.openxmlformats.org/officeDocument/2006/relationships/customXml" Target="../ink/ink1432.xml"/><Relationship Id="rId64" Type="http://schemas.openxmlformats.org/officeDocument/2006/relationships/customXml" Target="../ink/ink1440.xml"/><Relationship Id="rId69" Type="http://schemas.openxmlformats.org/officeDocument/2006/relationships/image" Target="../media/image919.png"/><Relationship Id="rId113" Type="http://schemas.openxmlformats.org/officeDocument/2006/relationships/image" Target="../media/image941.png"/><Relationship Id="rId118" Type="http://schemas.openxmlformats.org/officeDocument/2006/relationships/customXml" Target="../ink/ink1467.xml"/><Relationship Id="rId134" Type="http://schemas.openxmlformats.org/officeDocument/2006/relationships/customXml" Target="../ink/ink1475.xml"/><Relationship Id="rId139" Type="http://schemas.openxmlformats.org/officeDocument/2006/relationships/image" Target="../media/image954.png"/><Relationship Id="rId80" Type="http://schemas.openxmlformats.org/officeDocument/2006/relationships/customXml" Target="../ink/ink1448.xml"/><Relationship Id="rId85" Type="http://schemas.openxmlformats.org/officeDocument/2006/relationships/image" Target="../media/image927.png"/><Relationship Id="rId12" Type="http://schemas.openxmlformats.org/officeDocument/2006/relationships/customXml" Target="../ink/ink1414.xml"/><Relationship Id="rId17" Type="http://schemas.openxmlformats.org/officeDocument/2006/relationships/image" Target="../media/image893.png"/><Relationship Id="rId33" Type="http://schemas.openxmlformats.org/officeDocument/2006/relationships/image" Target="../media/image901.png"/><Relationship Id="rId38" Type="http://schemas.openxmlformats.org/officeDocument/2006/relationships/customXml" Target="../ink/ink1427.xml"/><Relationship Id="rId59" Type="http://schemas.openxmlformats.org/officeDocument/2006/relationships/image" Target="../media/image914.png"/><Relationship Id="rId103" Type="http://schemas.openxmlformats.org/officeDocument/2006/relationships/image" Target="../media/image936.png"/><Relationship Id="rId108" Type="http://schemas.openxmlformats.org/officeDocument/2006/relationships/customXml" Target="../ink/ink1462.xml"/><Relationship Id="rId124" Type="http://schemas.openxmlformats.org/officeDocument/2006/relationships/customXml" Target="../ink/ink1470.xml"/><Relationship Id="rId129" Type="http://schemas.openxmlformats.org/officeDocument/2006/relationships/image" Target="../media/image949.png"/><Relationship Id="rId54" Type="http://schemas.openxmlformats.org/officeDocument/2006/relationships/customXml" Target="../ink/ink1435.xml"/><Relationship Id="rId70" Type="http://schemas.openxmlformats.org/officeDocument/2006/relationships/customXml" Target="../ink/ink1443.xml"/><Relationship Id="rId75" Type="http://schemas.openxmlformats.org/officeDocument/2006/relationships/image" Target="../media/image922.png"/><Relationship Id="rId91" Type="http://schemas.openxmlformats.org/officeDocument/2006/relationships/image" Target="../media/image930.png"/><Relationship Id="rId96" Type="http://schemas.openxmlformats.org/officeDocument/2006/relationships/customXml" Target="../ink/ink1456.xml"/><Relationship Id="rId140" Type="http://schemas.openxmlformats.org/officeDocument/2006/relationships/customXml" Target="../ink/ink1478.xml"/><Relationship Id="rId145" Type="http://schemas.openxmlformats.org/officeDocument/2006/relationships/image" Target="../media/image957.png"/><Relationship Id="rId1" Type="http://schemas.openxmlformats.org/officeDocument/2006/relationships/slideLayout" Target="../slideLayouts/slideLayout7.xml"/><Relationship Id="rId6" Type="http://schemas.openxmlformats.org/officeDocument/2006/relationships/customXml" Target="../ink/ink1411.xml"/><Relationship Id="rId23" Type="http://schemas.openxmlformats.org/officeDocument/2006/relationships/image" Target="../media/image896.png"/><Relationship Id="rId28" Type="http://schemas.openxmlformats.org/officeDocument/2006/relationships/customXml" Target="../ink/ink1422.xml"/><Relationship Id="rId49" Type="http://schemas.openxmlformats.org/officeDocument/2006/relationships/image" Target="../media/image909.png"/><Relationship Id="rId114" Type="http://schemas.openxmlformats.org/officeDocument/2006/relationships/customXml" Target="../ink/ink1465.xml"/><Relationship Id="rId119" Type="http://schemas.openxmlformats.org/officeDocument/2006/relationships/image" Target="../media/image944.png"/><Relationship Id="rId44" Type="http://schemas.openxmlformats.org/officeDocument/2006/relationships/customXml" Target="../ink/ink1430.xml"/><Relationship Id="rId60" Type="http://schemas.openxmlformats.org/officeDocument/2006/relationships/customXml" Target="../ink/ink1438.xml"/><Relationship Id="rId65" Type="http://schemas.openxmlformats.org/officeDocument/2006/relationships/image" Target="../media/image917.png"/><Relationship Id="rId81" Type="http://schemas.openxmlformats.org/officeDocument/2006/relationships/image" Target="../media/image925.png"/><Relationship Id="rId86" Type="http://schemas.openxmlformats.org/officeDocument/2006/relationships/customXml" Target="../ink/ink1451.xml"/><Relationship Id="rId130" Type="http://schemas.openxmlformats.org/officeDocument/2006/relationships/customXml" Target="../ink/ink1473.xml"/><Relationship Id="rId135" Type="http://schemas.openxmlformats.org/officeDocument/2006/relationships/image" Target="../media/image952.png"/><Relationship Id="rId13" Type="http://schemas.openxmlformats.org/officeDocument/2006/relationships/image" Target="../media/image891.png"/><Relationship Id="rId18" Type="http://schemas.openxmlformats.org/officeDocument/2006/relationships/customXml" Target="../ink/ink1417.xml"/><Relationship Id="rId39" Type="http://schemas.openxmlformats.org/officeDocument/2006/relationships/image" Target="../media/image904.png"/><Relationship Id="rId109" Type="http://schemas.openxmlformats.org/officeDocument/2006/relationships/image" Target="../media/image939.png"/><Relationship Id="rId34" Type="http://schemas.openxmlformats.org/officeDocument/2006/relationships/customXml" Target="../ink/ink1425.xml"/><Relationship Id="rId50" Type="http://schemas.openxmlformats.org/officeDocument/2006/relationships/customXml" Target="../ink/ink1433.xml"/><Relationship Id="rId55" Type="http://schemas.openxmlformats.org/officeDocument/2006/relationships/image" Target="../media/image912.png"/><Relationship Id="rId76" Type="http://schemas.openxmlformats.org/officeDocument/2006/relationships/customXml" Target="../ink/ink1446.xml"/><Relationship Id="rId97" Type="http://schemas.openxmlformats.org/officeDocument/2006/relationships/image" Target="../media/image933.png"/><Relationship Id="rId104" Type="http://schemas.openxmlformats.org/officeDocument/2006/relationships/customXml" Target="../ink/ink1460.xml"/><Relationship Id="rId120" Type="http://schemas.openxmlformats.org/officeDocument/2006/relationships/customXml" Target="../ink/ink1468.xml"/><Relationship Id="rId125" Type="http://schemas.openxmlformats.org/officeDocument/2006/relationships/image" Target="../media/image947.png"/><Relationship Id="rId141" Type="http://schemas.openxmlformats.org/officeDocument/2006/relationships/image" Target="../media/image955.png"/><Relationship Id="rId146" Type="http://schemas.openxmlformats.org/officeDocument/2006/relationships/customXml" Target="../ink/ink1481.xml"/><Relationship Id="rId7" Type="http://schemas.openxmlformats.org/officeDocument/2006/relationships/image" Target="../media/image888.png"/><Relationship Id="rId71" Type="http://schemas.openxmlformats.org/officeDocument/2006/relationships/image" Target="../media/image920.png"/><Relationship Id="rId92" Type="http://schemas.openxmlformats.org/officeDocument/2006/relationships/customXml" Target="../ink/ink1454.xml"/><Relationship Id="rId2" Type="http://schemas.openxmlformats.org/officeDocument/2006/relationships/notesSlide" Target="../notesSlides/notesSlide14.xml"/><Relationship Id="rId29" Type="http://schemas.openxmlformats.org/officeDocument/2006/relationships/image" Target="../media/image899.png"/><Relationship Id="rId24" Type="http://schemas.openxmlformats.org/officeDocument/2006/relationships/customXml" Target="../ink/ink1420.xml"/><Relationship Id="rId40" Type="http://schemas.openxmlformats.org/officeDocument/2006/relationships/customXml" Target="../ink/ink1428.xml"/><Relationship Id="rId45" Type="http://schemas.openxmlformats.org/officeDocument/2006/relationships/image" Target="../media/image907.png"/><Relationship Id="rId66" Type="http://schemas.openxmlformats.org/officeDocument/2006/relationships/customXml" Target="../ink/ink1441.xml"/><Relationship Id="rId87" Type="http://schemas.openxmlformats.org/officeDocument/2006/relationships/image" Target="../media/image928.png"/><Relationship Id="rId110" Type="http://schemas.openxmlformats.org/officeDocument/2006/relationships/customXml" Target="../ink/ink1463.xml"/><Relationship Id="rId115" Type="http://schemas.openxmlformats.org/officeDocument/2006/relationships/image" Target="../media/image942.png"/><Relationship Id="rId131" Type="http://schemas.openxmlformats.org/officeDocument/2006/relationships/image" Target="../media/image950.png"/><Relationship Id="rId136" Type="http://schemas.openxmlformats.org/officeDocument/2006/relationships/customXml" Target="../ink/ink1476.xml"/><Relationship Id="rId61" Type="http://schemas.openxmlformats.org/officeDocument/2006/relationships/image" Target="../media/image915.png"/><Relationship Id="rId82" Type="http://schemas.openxmlformats.org/officeDocument/2006/relationships/customXml" Target="../ink/ink1449.xml"/><Relationship Id="rId19" Type="http://schemas.openxmlformats.org/officeDocument/2006/relationships/image" Target="../media/image894.png"/><Relationship Id="rId14" Type="http://schemas.openxmlformats.org/officeDocument/2006/relationships/customXml" Target="../ink/ink1415.xml"/><Relationship Id="rId30" Type="http://schemas.openxmlformats.org/officeDocument/2006/relationships/customXml" Target="../ink/ink1423.xml"/><Relationship Id="rId35" Type="http://schemas.openxmlformats.org/officeDocument/2006/relationships/image" Target="../media/image902.png"/><Relationship Id="rId56" Type="http://schemas.openxmlformats.org/officeDocument/2006/relationships/customXml" Target="../ink/ink1436.xml"/><Relationship Id="rId77" Type="http://schemas.openxmlformats.org/officeDocument/2006/relationships/image" Target="../media/image923.png"/><Relationship Id="rId100" Type="http://schemas.openxmlformats.org/officeDocument/2006/relationships/customXml" Target="../ink/ink1458.xml"/><Relationship Id="rId105" Type="http://schemas.openxmlformats.org/officeDocument/2006/relationships/image" Target="../media/image937.png"/><Relationship Id="rId126" Type="http://schemas.openxmlformats.org/officeDocument/2006/relationships/customXml" Target="../ink/ink1471.xml"/><Relationship Id="rId147" Type="http://schemas.openxmlformats.org/officeDocument/2006/relationships/image" Target="../media/image958.png"/><Relationship Id="rId8" Type="http://schemas.openxmlformats.org/officeDocument/2006/relationships/customXml" Target="../ink/ink1412.xml"/><Relationship Id="rId51" Type="http://schemas.openxmlformats.org/officeDocument/2006/relationships/image" Target="../media/image910.png"/><Relationship Id="rId72" Type="http://schemas.openxmlformats.org/officeDocument/2006/relationships/customXml" Target="../ink/ink1444.xml"/><Relationship Id="rId93" Type="http://schemas.openxmlformats.org/officeDocument/2006/relationships/image" Target="../media/image931.png"/><Relationship Id="rId98" Type="http://schemas.openxmlformats.org/officeDocument/2006/relationships/customXml" Target="../ink/ink1457.xml"/><Relationship Id="rId121" Type="http://schemas.openxmlformats.org/officeDocument/2006/relationships/image" Target="../media/image945.png"/><Relationship Id="rId142" Type="http://schemas.openxmlformats.org/officeDocument/2006/relationships/customXml" Target="../ink/ink1479.xml"/><Relationship Id="rId3" Type="http://schemas.openxmlformats.org/officeDocument/2006/relationships/image" Target="../media/image214.png"/><Relationship Id="rId25" Type="http://schemas.openxmlformats.org/officeDocument/2006/relationships/image" Target="../media/image897.png"/><Relationship Id="rId46" Type="http://schemas.openxmlformats.org/officeDocument/2006/relationships/customXml" Target="../ink/ink1431.xml"/><Relationship Id="rId67" Type="http://schemas.openxmlformats.org/officeDocument/2006/relationships/image" Target="../media/image918.png"/><Relationship Id="rId116" Type="http://schemas.openxmlformats.org/officeDocument/2006/relationships/customXml" Target="../ink/ink1466.xml"/><Relationship Id="rId137" Type="http://schemas.openxmlformats.org/officeDocument/2006/relationships/image" Target="../media/image953.png"/><Relationship Id="rId20" Type="http://schemas.openxmlformats.org/officeDocument/2006/relationships/customXml" Target="../ink/ink1418.xml"/><Relationship Id="rId41" Type="http://schemas.openxmlformats.org/officeDocument/2006/relationships/image" Target="../media/image905.png"/><Relationship Id="rId62" Type="http://schemas.openxmlformats.org/officeDocument/2006/relationships/customXml" Target="../ink/ink1439.xml"/><Relationship Id="rId83" Type="http://schemas.openxmlformats.org/officeDocument/2006/relationships/image" Target="../media/image926.png"/><Relationship Id="rId88" Type="http://schemas.openxmlformats.org/officeDocument/2006/relationships/customXml" Target="../ink/ink1452.xml"/><Relationship Id="rId111" Type="http://schemas.openxmlformats.org/officeDocument/2006/relationships/image" Target="../media/image940.png"/><Relationship Id="rId132" Type="http://schemas.openxmlformats.org/officeDocument/2006/relationships/customXml" Target="../ink/ink1474.xml"/><Relationship Id="rId15" Type="http://schemas.openxmlformats.org/officeDocument/2006/relationships/image" Target="../media/image892.png"/><Relationship Id="rId36" Type="http://schemas.openxmlformats.org/officeDocument/2006/relationships/customXml" Target="../ink/ink1426.xml"/><Relationship Id="rId57" Type="http://schemas.openxmlformats.org/officeDocument/2006/relationships/image" Target="../media/image913.png"/><Relationship Id="rId106" Type="http://schemas.openxmlformats.org/officeDocument/2006/relationships/customXml" Target="../ink/ink1461.xml"/><Relationship Id="rId127" Type="http://schemas.openxmlformats.org/officeDocument/2006/relationships/image" Target="../media/image948.png"/><Relationship Id="rId10" Type="http://schemas.openxmlformats.org/officeDocument/2006/relationships/customXml" Target="../ink/ink1413.xml"/><Relationship Id="rId31" Type="http://schemas.openxmlformats.org/officeDocument/2006/relationships/image" Target="../media/image900.png"/><Relationship Id="rId52" Type="http://schemas.openxmlformats.org/officeDocument/2006/relationships/customXml" Target="../ink/ink1434.xml"/><Relationship Id="rId73" Type="http://schemas.openxmlformats.org/officeDocument/2006/relationships/image" Target="../media/image921.png"/><Relationship Id="rId78" Type="http://schemas.openxmlformats.org/officeDocument/2006/relationships/customXml" Target="../ink/ink1447.xml"/><Relationship Id="rId94" Type="http://schemas.openxmlformats.org/officeDocument/2006/relationships/customXml" Target="../ink/ink1455.xml"/><Relationship Id="rId99" Type="http://schemas.openxmlformats.org/officeDocument/2006/relationships/image" Target="../media/image934.png"/><Relationship Id="rId101" Type="http://schemas.openxmlformats.org/officeDocument/2006/relationships/image" Target="../media/image935.png"/><Relationship Id="rId122" Type="http://schemas.openxmlformats.org/officeDocument/2006/relationships/customXml" Target="../ink/ink1469.xml"/><Relationship Id="rId143" Type="http://schemas.openxmlformats.org/officeDocument/2006/relationships/image" Target="../media/image956.png"/><Relationship Id="rId148" Type="http://schemas.openxmlformats.org/officeDocument/2006/relationships/customXml" Target="../ink/ink1482.xml"/><Relationship Id="rId4" Type="http://schemas.openxmlformats.org/officeDocument/2006/relationships/customXml" Target="../ink/ink1410.xml"/><Relationship Id="rId9" Type="http://schemas.openxmlformats.org/officeDocument/2006/relationships/image" Target="../media/image889.png"/><Relationship Id="rId26" Type="http://schemas.openxmlformats.org/officeDocument/2006/relationships/customXml" Target="../ink/ink1421.xml"/><Relationship Id="rId47" Type="http://schemas.openxmlformats.org/officeDocument/2006/relationships/image" Target="../media/image908.png"/><Relationship Id="rId68" Type="http://schemas.openxmlformats.org/officeDocument/2006/relationships/customXml" Target="../ink/ink1442.xml"/><Relationship Id="rId89" Type="http://schemas.openxmlformats.org/officeDocument/2006/relationships/image" Target="../media/image929.png"/><Relationship Id="rId112" Type="http://schemas.openxmlformats.org/officeDocument/2006/relationships/customXml" Target="../ink/ink1464.xml"/><Relationship Id="rId133" Type="http://schemas.openxmlformats.org/officeDocument/2006/relationships/image" Target="../media/image951.png"/><Relationship Id="rId16" Type="http://schemas.openxmlformats.org/officeDocument/2006/relationships/customXml" Target="../ink/ink1416.xml"/><Relationship Id="rId37" Type="http://schemas.openxmlformats.org/officeDocument/2006/relationships/image" Target="../media/image903.png"/><Relationship Id="rId58" Type="http://schemas.openxmlformats.org/officeDocument/2006/relationships/customXml" Target="../ink/ink1437.xml"/><Relationship Id="rId79" Type="http://schemas.openxmlformats.org/officeDocument/2006/relationships/image" Target="../media/image924.png"/><Relationship Id="rId102" Type="http://schemas.openxmlformats.org/officeDocument/2006/relationships/customXml" Target="../ink/ink1459.xml"/><Relationship Id="rId123" Type="http://schemas.openxmlformats.org/officeDocument/2006/relationships/image" Target="../media/image946.png"/><Relationship Id="rId144" Type="http://schemas.openxmlformats.org/officeDocument/2006/relationships/customXml" Target="../ink/ink1480.xml"/><Relationship Id="rId90" Type="http://schemas.openxmlformats.org/officeDocument/2006/relationships/customXml" Target="../ink/ink1453.xml"/></Relationships>
</file>

<file path=ppt/slides/_rels/slide15.xml.rels><?xml version="1.0" encoding="UTF-8" standalone="yes"?>
<Relationships xmlns="http://schemas.openxmlformats.org/package/2006/relationships"><Relationship Id="rId3" Type="http://schemas.openxmlformats.org/officeDocument/2006/relationships/customXml" Target="../ink/ink1483.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961.png"/><Relationship Id="rId5" Type="http://schemas.openxmlformats.org/officeDocument/2006/relationships/customXml" Target="../ink/ink1484.xml"/><Relationship Id="rId4" Type="http://schemas.openxmlformats.org/officeDocument/2006/relationships/image" Target="../media/image960.png"/></Relationships>
</file>

<file path=ppt/slides/_rels/slide16.xml.rels><?xml version="1.0" encoding="UTF-8" standalone="yes"?>
<Relationships xmlns="http://schemas.openxmlformats.org/package/2006/relationships"><Relationship Id="rId8" Type="http://schemas.openxmlformats.org/officeDocument/2006/relationships/image" Target="../media/image964.png"/><Relationship Id="rId3" Type="http://schemas.openxmlformats.org/officeDocument/2006/relationships/customXml" Target="../ink/ink1485.xml"/><Relationship Id="rId7" Type="http://schemas.openxmlformats.org/officeDocument/2006/relationships/customXml" Target="../ink/ink1487.xml"/><Relationship Id="rId12" Type="http://schemas.openxmlformats.org/officeDocument/2006/relationships/image" Target="../media/image966.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963.png"/><Relationship Id="rId11" Type="http://schemas.openxmlformats.org/officeDocument/2006/relationships/customXml" Target="../ink/ink1489.xml"/><Relationship Id="rId5" Type="http://schemas.openxmlformats.org/officeDocument/2006/relationships/customXml" Target="../ink/ink1486.xml"/><Relationship Id="rId10" Type="http://schemas.openxmlformats.org/officeDocument/2006/relationships/image" Target="../media/image965.png"/><Relationship Id="rId4" Type="http://schemas.openxmlformats.org/officeDocument/2006/relationships/image" Target="../media/image962.png"/><Relationship Id="rId9" Type="http://schemas.openxmlformats.org/officeDocument/2006/relationships/customXml" Target="../ink/ink1488.xml"/></Relationships>
</file>

<file path=ppt/slides/_rels/slide17.xml.rels><?xml version="1.0" encoding="UTF-8" standalone="yes"?>
<Relationships xmlns="http://schemas.openxmlformats.org/package/2006/relationships"><Relationship Id="rId26" Type="http://schemas.openxmlformats.org/officeDocument/2006/relationships/customXml" Target="../ink/ink1501.xml"/><Relationship Id="rId21" Type="http://schemas.openxmlformats.org/officeDocument/2006/relationships/image" Target="../media/image976.png"/><Relationship Id="rId34" Type="http://schemas.openxmlformats.org/officeDocument/2006/relationships/customXml" Target="../ink/ink1505.xml"/><Relationship Id="rId42" Type="http://schemas.openxmlformats.org/officeDocument/2006/relationships/customXml" Target="../ink/ink1509.xml"/><Relationship Id="rId47" Type="http://schemas.openxmlformats.org/officeDocument/2006/relationships/image" Target="../media/image989.png"/><Relationship Id="rId50" Type="http://schemas.openxmlformats.org/officeDocument/2006/relationships/customXml" Target="../ink/ink1513.xml"/><Relationship Id="rId55" Type="http://schemas.openxmlformats.org/officeDocument/2006/relationships/image" Target="../media/image993.png"/><Relationship Id="rId63" Type="http://schemas.openxmlformats.org/officeDocument/2006/relationships/image" Target="../media/image997.png"/><Relationship Id="rId7" Type="http://schemas.openxmlformats.org/officeDocument/2006/relationships/image" Target="../media/image969.png"/><Relationship Id="rId2" Type="http://schemas.openxmlformats.org/officeDocument/2006/relationships/notesSlide" Target="../notesSlides/notesSlide17.xml"/><Relationship Id="rId16" Type="http://schemas.openxmlformats.org/officeDocument/2006/relationships/customXml" Target="../ink/ink1496.xml"/><Relationship Id="rId29" Type="http://schemas.openxmlformats.org/officeDocument/2006/relationships/image" Target="../media/image980.png"/><Relationship Id="rId11" Type="http://schemas.openxmlformats.org/officeDocument/2006/relationships/image" Target="../media/image971.png"/><Relationship Id="rId24" Type="http://schemas.openxmlformats.org/officeDocument/2006/relationships/customXml" Target="../ink/ink1500.xml"/><Relationship Id="rId32" Type="http://schemas.openxmlformats.org/officeDocument/2006/relationships/customXml" Target="../ink/ink1504.xml"/><Relationship Id="rId37" Type="http://schemas.openxmlformats.org/officeDocument/2006/relationships/image" Target="../media/image984.png"/><Relationship Id="rId40" Type="http://schemas.openxmlformats.org/officeDocument/2006/relationships/customXml" Target="../ink/ink1508.xml"/><Relationship Id="rId45" Type="http://schemas.openxmlformats.org/officeDocument/2006/relationships/image" Target="../media/image988.png"/><Relationship Id="rId53" Type="http://schemas.openxmlformats.org/officeDocument/2006/relationships/image" Target="../media/image992.png"/><Relationship Id="rId58" Type="http://schemas.openxmlformats.org/officeDocument/2006/relationships/customXml" Target="../ink/ink1517.xml"/><Relationship Id="rId5" Type="http://schemas.openxmlformats.org/officeDocument/2006/relationships/image" Target="../media/image968.png"/><Relationship Id="rId61" Type="http://schemas.openxmlformats.org/officeDocument/2006/relationships/image" Target="../media/image996.png"/><Relationship Id="rId19" Type="http://schemas.openxmlformats.org/officeDocument/2006/relationships/image" Target="../media/image975.png"/><Relationship Id="rId14" Type="http://schemas.openxmlformats.org/officeDocument/2006/relationships/customXml" Target="../ink/ink1495.xml"/><Relationship Id="rId22" Type="http://schemas.openxmlformats.org/officeDocument/2006/relationships/customXml" Target="../ink/ink1499.xml"/><Relationship Id="rId27" Type="http://schemas.openxmlformats.org/officeDocument/2006/relationships/image" Target="../media/image979.png"/><Relationship Id="rId30" Type="http://schemas.openxmlformats.org/officeDocument/2006/relationships/customXml" Target="../ink/ink1503.xml"/><Relationship Id="rId35" Type="http://schemas.openxmlformats.org/officeDocument/2006/relationships/image" Target="../media/image983.png"/><Relationship Id="rId43" Type="http://schemas.openxmlformats.org/officeDocument/2006/relationships/image" Target="../media/image987.png"/><Relationship Id="rId48" Type="http://schemas.openxmlformats.org/officeDocument/2006/relationships/customXml" Target="../ink/ink1512.xml"/><Relationship Id="rId56" Type="http://schemas.openxmlformats.org/officeDocument/2006/relationships/customXml" Target="../ink/ink1516.xml"/><Relationship Id="rId64" Type="http://schemas.openxmlformats.org/officeDocument/2006/relationships/customXml" Target="../ink/ink1520.xml"/><Relationship Id="rId8" Type="http://schemas.openxmlformats.org/officeDocument/2006/relationships/customXml" Target="../ink/ink1492.xml"/><Relationship Id="rId51" Type="http://schemas.openxmlformats.org/officeDocument/2006/relationships/image" Target="../media/image991.png"/><Relationship Id="rId3" Type="http://schemas.openxmlformats.org/officeDocument/2006/relationships/image" Target="../media/image215.png"/><Relationship Id="rId12" Type="http://schemas.openxmlformats.org/officeDocument/2006/relationships/customXml" Target="../ink/ink1494.xml"/><Relationship Id="rId17" Type="http://schemas.openxmlformats.org/officeDocument/2006/relationships/image" Target="../media/image974.png"/><Relationship Id="rId25" Type="http://schemas.openxmlformats.org/officeDocument/2006/relationships/image" Target="../media/image978.png"/><Relationship Id="rId33" Type="http://schemas.openxmlformats.org/officeDocument/2006/relationships/image" Target="../media/image982.png"/><Relationship Id="rId38" Type="http://schemas.openxmlformats.org/officeDocument/2006/relationships/customXml" Target="../ink/ink1507.xml"/><Relationship Id="rId46" Type="http://schemas.openxmlformats.org/officeDocument/2006/relationships/customXml" Target="../ink/ink1511.xml"/><Relationship Id="rId59" Type="http://schemas.openxmlformats.org/officeDocument/2006/relationships/image" Target="../media/image995.png"/><Relationship Id="rId20" Type="http://schemas.openxmlformats.org/officeDocument/2006/relationships/customXml" Target="../ink/ink1498.xml"/><Relationship Id="rId41" Type="http://schemas.openxmlformats.org/officeDocument/2006/relationships/image" Target="../media/image986.png"/><Relationship Id="rId54" Type="http://schemas.openxmlformats.org/officeDocument/2006/relationships/customXml" Target="../ink/ink1515.xml"/><Relationship Id="rId62" Type="http://schemas.openxmlformats.org/officeDocument/2006/relationships/customXml" Target="../ink/ink1519.xml"/><Relationship Id="rId1" Type="http://schemas.openxmlformats.org/officeDocument/2006/relationships/slideLayout" Target="../slideLayouts/slideLayout7.xml"/><Relationship Id="rId6" Type="http://schemas.openxmlformats.org/officeDocument/2006/relationships/customXml" Target="../ink/ink1491.xml"/><Relationship Id="rId15" Type="http://schemas.openxmlformats.org/officeDocument/2006/relationships/image" Target="../media/image973.png"/><Relationship Id="rId23" Type="http://schemas.openxmlformats.org/officeDocument/2006/relationships/image" Target="../media/image977.png"/><Relationship Id="rId28" Type="http://schemas.openxmlformats.org/officeDocument/2006/relationships/customXml" Target="../ink/ink1502.xml"/><Relationship Id="rId36" Type="http://schemas.openxmlformats.org/officeDocument/2006/relationships/customXml" Target="../ink/ink1506.xml"/><Relationship Id="rId49" Type="http://schemas.openxmlformats.org/officeDocument/2006/relationships/image" Target="../media/image990.png"/><Relationship Id="rId57" Type="http://schemas.openxmlformats.org/officeDocument/2006/relationships/image" Target="../media/image994.png"/><Relationship Id="rId10" Type="http://schemas.openxmlformats.org/officeDocument/2006/relationships/customXml" Target="../ink/ink1493.xml"/><Relationship Id="rId31" Type="http://schemas.openxmlformats.org/officeDocument/2006/relationships/image" Target="../media/image981.png"/><Relationship Id="rId44" Type="http://schemas.openxmlformats.org/officeDocument/2006/relationships/customXml" Target="../ink/ink1510.xml"/><Relationship Id="rId52" Type="http://schemas.openxmlformats.org/officeDocument/2006/relationships/customXml" Target="../ink/ink1514.xml"/><Relationship Id="rId60" Type="http://schemas.openxmlformats.org/officeDocument/2006/relationships/customXml" Target="../ink/ink1518.xml"/><Relationship Id="rId65" Type="http://schemas.openxmlformats.org/officeDocument/2006/relationships/image" Target="../media/image998.png"/><Relationship Id="rId4" Type="http://schemas.openxmlformats.org/officeDocument/2006/relationships/customXml" Target="../ink/ink1490.xml"/><Relationship Id="rId9" Type="http://schemas.openxmlformats.org/officeDocument/2006/relationships/image" Target="../media/image970.png"/><Relationship Id="rId13" Type="http://schemas.openxmlformats.org/officeDocument/2006/relationships/image" Target="../media/image972.png"/><Relationship Id="rId18" Type="http://schemas.openxmlformats.org/officeDocument/2006/relationships/customXml" Target="../ink/ink1497.xml"/><Relationship Id="rId39" Type="http://schemas.openxmlformats.org/officeDocument/2006/relationships/image" Target="../media/image985.png"/></Relationships>
</file>

<file path=ppt/slides/_rels/slide18.xml.rels><?xml version="1.0" encoding="UTF-8" standalone="yes"?>
<Relationships xmlns="http://schemas.openxmlformats.org/package/2006/relationships"><Relationship Id="rId8" Type="http://schemas.openxmlformats.org/officeDocument/2006/relationships/image" Target="../media/image1001.png"/><Relationship Id="rId13" Type="http://schemas.openxmlformats.org/officeDocument/2006/relationships/customXml" Target="../ink/ink1526.xml"/><Relationship Id="rId18" Type="http://schemas.openxmlformats.org/officeDocument/2006/relationships/image" Target="../media/image1006.png"/><Relationship Id="rId26" Type="http://schemas.openxmlformats.org/officeDocument/2006/relationships/image" Target="../media/image1010.png"/><Relationship Id="rId3" Type="http://schemas.openxmlformats.org/officeDocument/2006/relationships/customXml" Target="../ink/ink1521.xml"/><Relationship Id="rId21" Type="http://schemas.openxmlformats.org/officeDocument/2006/relationships/customXml" Target="../ink/ink1530.xml"/><Relationship Id="rId7" Type="http://schemas.openxmlformats.org/officeDocument/2006/relationships/customXml" Target="../ink/ink1523.xml"/><Relationship Id="rId12" Type="http://schemas.openxmlformats.org/officeDocument/2006/relationships/image" Target="../media/image1003.png"/><Relationship Id="rId17" Type="http://schemas.openxmlformats.org/officeDocument/2006/relationships/customXml" Target="../ink/ink1528.xml"/><Relationship Id="rId25" Type="http://schemas.openxmlformats.org/officeDocument/2006/relationships/customXml" Target="../ink/ink1532.xml"/><Relationship Id="rId2" Type="http://schemas.openxmlformats.org/officeDocument/2006/relationships/notesSlide" Target="../notesSlides/notesSlide18.xml"/><Relationship Id="rId16" Type="http://schemas.openxmlformats.org/officeDocument/2006/relationships/image" Target="../media/image1005.png"/><Relationship Id="rId20" Type="http://schemas.openxmlformats.org/officeDocument/2006/relationships/image" Target="../media/image1007.png"/><Relationship Id="rId1" Type="http://schemas.openxmlformats.org/officeDocument/2006/relationships/slideLayout" Target="../slideLayouts/slideLayout7.xml"/><Relationship Id="rId6" Type="http://schemas.openxmlformats.org/officeDocument/2006/relationships/image" Target="../media/image1000.png"/><Relationship Id="rId11" Type="http://schemas.openxmlformats.org/officeDocument/2006/relationships/customXml" Target="../ink/ink1525.xml"/><Relationship Id="rId24" Type="http://schemas.openxmlformats.org/officeDocument/2006/relationships/image" Target="../media/image1009.png"/><Relationship Id="rId5" Type="http://schemas.openxmlformats.org/officeDocument/2006/relationships/customXml" Target="../ink/ink1522.xml"/><Relationship Id="rId15" Type="http://schemas.openxmlformats.org/officeDocument/2006/relationships/customXml" Target="../ink/ink1527.xml"/><Relationship Id="rId23" Type="http://schemas.openxmlformats.org/officeDocument/2006/relationships/customXml" Target="../ink/ink1531.xml"/><Relationship Id="rId10" Type="http://schemas.openxmlformats.org/officeDocument/2006/relationships/image" Target="../media/image1002.png"/><Relationship Id="rId19" Type="http://schemas.openxmlformats.org/officeDocument/2006/relationships/customXml" Target="../ink/ink1529.xml"/><Relationship Id="rId4" Type="http://schemas.openxmlformats.org/officeDocument/2006/relationships/image" Target="../media/image999.png"/><Relationship Id="rId9" Type="http://schemas.openxmlformats.org/officeDocument/2006/relationships/customXml" Target="../ink/ink1524.xml"/><Relationship Id="rId14" Type="http://schemas.openxmlformats.org/officeDocument/2006/relationships/image" Target="../media/image1004.png"/><Relationship Id="rId22" Type="http://schemas.openxmlformats.org/officeDocument/2006/relationships/image" Target="../media/image1008.png"/></Relationships>
</file>

<file path=ppt/slides/_rels/slide19.xml.rels><?xml version="1.0" encoding="UTF-8" standalone="yes"?>
<Relationships xmlns="http://schemas.openxmlformats.org/package/2006/relationships"><Relationship Id="rId117" Type="http://schemas.openxmlformats.org/officeDocument/2006/relationships/customXml" Target="../ink/ink1590.xml"/><Relationship Id="rId299" Type="http://schemas.openxmlformats.org/officeDocument/2006/relationships/image" Target="../media/image1157.png"/><Relationship Id="rId21" Type="http://schemas.openxmlformats.org/officeDocument/2006/relationships/customXml" Target="../ink/ink1542.xml"/><Relationship Id="rId63" Type="http://schemas.openxmlformats.org/officeDocument/2006/relationships/customXml" Target="../ink/ink1563.xml"/><Relationship Id="rId159" Type="http://schemas.openxmlformats.org/officeDocument/2006/relationships/customXml" Target="../ink/ink1611.xml"/><Relationship Id="rId324" Type="http://schemas.openxmlformats.org/officeDocument/2006/relationships/customXml" Target="../ink/ink1694.xml"/><Relationship Id="rId170" Type="http://schemas.openxmlformats.org/officeDocument/2006/relationships/image" Target="../media/image1093.png"/><Relationship Id="rId226" Type="http://schemas.openxmlformats.org/officeDocument/2006/relationships/customXml" Target="../ink/ink1645.xml"/><Relationship Id="rId268" Type="http://schemas.openxmlformats.org/officeDocument/2006/relationships/customXml" Target="../ink/ink1666.xml"/><Relationship Id="rId32" Type="http://schemas.openxmlformats.org/officeDocument/2006/relationships/image" Target="../media/image1024.png"/><Relationship Id="rId74" Type="http://schemas.openxmlformats.org/officeDocument/2006/relationships/image" Target="../media/image1045.png"/><Relationship Id="rId128" Type="http://schemas.openxmlformats.org/officeDocument/2006/relationships/image" Target="../media/image1072.png"/><Relationship Id="rId5" Type="http://schemas.openxmlformats.org/officeDocument/2006/relationships/customXml" Target="../ink/ink1534.xml"/><Relationship Id="rId181" Type="http://schemas.openxmlformats.org/officeDocument/2006/relationships/customXml" Target="../ink/ink1622.xml"/><Relationship Id="rId237" Type="http://schemas.openxmlformats.org/officeDocument/2006/relationships/image" Target="../media/image1126.png"/><Relationship Id="rId279" Type="http://schemas.openxmlformats.org/officeDocument/2006/relationships/image" Target="../media/image1147.png"/><Relationship Id="rId43" Type="http://schemas.openxmlformats.org/officeDocument/2006/relationships/customXml" Target="../ink/ink1553.xml"/><Relationship Id="rId139" Type="http://schemas.openxmlformats.org/officeDocument/2006/relationships/customXml" Target="../ink/ink1601.xml"/><Relationship Id="rId290" Type="http://schemas.openxmlformats.org/officeDocument/2006/relationships/customXml" Target="../ink/ink1677.xml"/><Relationship Id="rId304" Type="http://schemas.openxmlformats.org/officeDocument/2006/relationships/customXml" Target="../ink/ink1684.xml"/><Relationship Id="rId85" Type="http://schemas.openxmlformats.org/officeDocument/2006/relationships/customXml" Target="../ink/ink1574.xml"/><Relationship Id="rId150" Type="http://schemas.openxmlformats.org/officeDocument/2006/relationships/image" Target="../media/image1083.png"/><Relationship Id="rId192" Type="http://schemas.openxmlformats.org/officeDocument/2006/relationships/customXml" Target="../ink/ink1628.xml"/><Relationship Id="rId206" Type="http://schemas.openxmlformats.org/officeDocument/2006/relationships/customXml" Target="../ink/ink1635.xml"/><Relationship Id="rId248" Type="http://schemas.openxmlformats.org/officeDocument/2006/relationships/customXml" Target="../ink/ink1656.xml"/><Relationship Id="rId12" Type="http://schemas.openxmlformats.org/officeDocument/2006/relationships/image" Target="../media/image1015.png"/><Relationship Id="rId108" Type="http://schemas.openxmlformats.org/officeDocument/2006/relationships/image" Target="../media/image1062.png"/><Relationship Id="rId315" Type="http://schemas.openxmlformats.org/officeDocument/2006/relationships/image" Target="../media/image1165.png"/><Relationship Id="rId54" Type="http://schemas.openxmlformats.org/officeDocument/2006/relationships/image" Target="../media/image1035.png"/><Relationship Id="rId96" Type="http://schemas.openxmlformats.org/officeDocument/2006/relationships/image" Target="../media/image1056.png"/><Relationship Id="rId161" Type="http://schemas.openxmlformats.org/officeDocument/2006/relationships/customXml" Target="../ink/ink1612.xml"/><Relationship Id="rId217" Type="http://schemas.openxmlformats.org/officeDocument/2006/relationships/image" Target="../media/image1116.png"/><Relationship Id="rId259" Type="http://schemas.openxmlformats.org/officeDocument/2006/relationships/image" Target="../media/image1137.png"/><Relationship Id="rId23" Type="http://schemas.openxmlformats.org/officeDocument/2006/relationships/customXml" Target="../ink/ink1543.xml"/><Relationship Id="rId119" Type="http://schemas.openxmlformats.org/officeDocument/2006/relationships/customXml" Target="../ink/ink1591.xml"/><Relationship Id="rId270" Type="http://schemas.openxmlformats.org/officeDocument/2006/relationships/customXml" Target="../ink/ink1667.xml"/><Relationship Id="rId326" Type="http://schemas.openxmlformats.org/officeDocument/2006/relationships/customXml" Target="../ink/ink1695.xml"/><Relationship Id="rId65" Type="http://schemas.openxmlformats.org/officeDocument/2006/relationships/customXml" Target="../ink/ink1564.xml"/><Relationship Id="rId130" Type="http://schemas.openxmlformats.org/officeDocument/2006/relationships/image" Target="../media/image1073.png"/><Relationship Id="rId172" Type="http://schemas.openxmlformats.org/officeDocument/2006/relationships/image" Target="../media/image1094.png"/><Relationship Id="rId228" Type="http://schemas.openxmlformats.org/officeDocument/2006/relationships/customXml" Target="../ink/ink1646.xml"/><Relationship Id="rId281" Type="http://schemas.openxmlformats.org/officeDocument/2006/relationships/image" Target="../media/image1148.png"/><Relationship Id="rId34" Type="http://schemas.openxmlformats.org/officeDocument/2006/relationships/image" Target="../media/image1025.png"/><Relationship Id="rId76" Type="http://schemas.openxmlformats.org/officeDocument/2006/relationships/image" Target="../media/image1046.png"/><Relationship Id="rId141" Type="http://schemas.openxmlformats.org/officeDocument/2006/relationships/customXml" Target="../ink/ink1602.xml"/><Relationship Id="rId7" Type="http://schemas.openxmlformats.org/officeDocument/2006/relationships/customXml" Target="../ink/ink1535.xml"/><Relationship Id="rId162" Type="http://schemas.openxmlformats.org/officeDocument/2006/relationships/image" Target="../media/image1089.png"/><Relationship Id="rId183" Type="http://schemas.openxmlformats.org/officeDocument/2006/relationships/customXml" Target="../ink/ink1623.xml"/><Relationship Id="rId218" Type="http://schemas.openxmlformats.org/officeDocument/2006/relationships/customXml" Target="../ink/ink1641.xml"/><Relationship Id="rId239" Type="http://schemas.openxmlformats.org/officeDocument/2006/relationships/image" Target="../media/image1127.png"/><Relationship Id="rId250" Type="http://schemas.openxmlformats.org/officeDocument/2006/relationships/customXml" Target="../ink/ink1657.xml"/><Relationship Id="rId271" Type="http://schemas.openxmlformats.org/officeDocument/2006/relationships/image" Target="../media/image1143.png"/><Relationship Id="rId292" Type="http://schemas.openxmlformats.org/officeDocument/2006/relationships/customXml" Target="../ink/ink1678.xml"/><Relationship Id="rId306" Type="http://schemas.openxmlformats.org/officeDocument/2006/relationships/customXml" Target="../ink/ink1685.xml"/><Relationship Id="rId24" Type="http://schemas.openxmlformats.org/officeDocument/2006/relationships/image" Target="../media/image1021.png"/><Relationship Id="rId45" Type="http://schemas.openxmlformats.org/officeDocument/2006/relationships/customXml" Target="../ink/ink1554.xml"/><Relationship Id="rId66" Type="http://schemas.openxmlformats.org/officeDocument/2006/relationships/image" Target="../media/image1041.png"/><Relationship Id="rId87" Type="http://schemas.openxmlformats.org/officeDocument/2006/relationships/customXml" Target="../ink/ink1575.xml"/><Relationship Id="rId110" Type="http://schemas.openxmlformats.org/officeDocument/2006/relationships/image" Target="../media/image1063.png"/><Relationship Id="rId131" Type="http://schemas.openxmlformats.org/officeDocument/2006/relationships/customXml" Target="../ink/ink1597.xml"/><Relationship Id="rId327" Type="http://schemas.openxmlformats.org/officeDocument/2006/relationships/image" Target="../media/image1171.png"/><Relationship Id="rId152" Type="http://schemas.openxmlformats.org/officeDocument/2006/relationships/image" Target="../media/image1084.png"/><Relationship Id="rId173" Type="http://schemas.openxmlformats.org/officeDocument/2006/relationships/customXml" Target="../ink/ink1618.xml"/><Relationship Id="rId194" Type="http://schemas.openxmlformats.org/officeDocument/2006/relationships/customXml" Target="../ink/ink1629.xml"/><Relationship Id="rId208" Type="http://schemas.openxmlformats.org/officeDocument/2006/relationships/customXml" Target="../ink/ink1636.xml"/><Relationship Id="rId229" Type="http://schemas.openxmlformats.org/officeDocument/2006/relationships/image" Target="../media/image1122.png"/><Relationship Id="rId240" Type="http://schemas.openxmlformats.org/officeDocument/2006/relationships/customXml" Target="../ink/ink1652.xml"/><Relationship Id="rId261" Type="http://schemas.openxmlformats.org/officeDocument/2006/relationships/image" Target="../media/image1138.png"/><Relationship Id="rId14" Type="http://schemas.openxmlformats.org/officeDocument/2006/relationships/image" Target="../media/image1016.png"/><Relationship Id="rId35" Type="http://schemas.openxmlformats.org/officeDocument/2006/relationships/customXml" Target="../ink/ink1549.xml"/><Relationship Id="rId56" Type="http://schemas.openxmlformats.org/officeDocument/2006/relationships/image" Target="../media/image1036.png"/><Relationship Id="rId77" Type="http://schemas.openxmlformats.org/officeDocument/2006/relationships/customXml" Target="../ink/ink1570.xml"/><Relationship Id="rId100" Type="http://schemas.openxmlformats.org/officeDocument/2006/relationships/image" Target="../media/image1058.png"/><Relationship Id="rId282" Type="http://schemas.openxmlformats.org/officeDocument/2006/relationships/customXml" Target="../ink/ink1673.xml"/><Relationship Id="rId317" Type="http://schemas.openxmlformats.org/officeDocument/2006/relationships/image" Target="../media/image1166.png"/><Relationship Id="rId8" Type="http://schemas.openxmlformats.org/officeDocument/2006/relationships/image" Target="../media/image1013.png"/><Relationship Id="rId98" Type="http://schemas.openxmlformats.org/officeDocument/2006/relationships/image" Target="../media/image1057.png"/><Relationship Id="rId121" Type="http://schemas.openxmlformats.org/officeDocument/2006/relationships/customXml" Target="../ink/ink1592.xml"/><Relationship Id="rId142" Type="http://schemas.openxmlformats.org/officeDocument/2006/relationships/image" Target="../media/image1079.png"/><Relationship Id="rId163" Type="http://schemas.openxmlformats.org/officeDocument/2006/relationships/customXml" Target="../ink/ink1613.xml"/><Relationship Id="rId184" Type="http://schemas.openxmlformats.org/officeDocument/2006/relationships/image" Target="../media/image1100.png"/><Relationship Id="rId219" Type="http://schemas.openxmlformats.org/officeDocument/2006/relationships/image" Target="../media/image1117.png"/><Relationship Id="rId230" Type="http://schemas.openxmlformats.org/officeDocument/2006/relationships/customXml" Target="../ink/ink1647.xml"/><Relationship Id="rId251" Type="http://schemas.openxmlformats.org/officeDocument/2006/relationships/image" Target="../media/image1133.png"/><Relationship Id="rId25" Type="http://schemas.openxmlformats.org/officeDocument/2006/relationships/customXml" Target="../ink/ink1544.xml"/><Relationship Id="rId46" Type="http://schemas.openxmlformats.org/officeDocument/2006/relationships/image" Target="../media/image1031.png"/><Relationship Id="rId67" Type="http://schemas.openxmlformats.org/officeDocument/2006/relationships/customXml" Target="../ink/ink1565.xml"/><Relationship Id="rId272" Type="http://schemas.openxmlformats.org/officeDocument/2006/relationships/customXml" Target="../ink/ink1668.xml"/><Relationship Id="rId293" Type="http://schemas.openxmlformats.org/officeDocument/2006/relationships/image" Target="../media/image1154.png"/><Relationship Id="rId307" Type="http://schemas.openxmlformats.org/officeDocument/2006/relationships/image" Target="../media/image1161.png"/><Relationship Id="rId88" Type="http://schemas.openxmlformats.org/officeDocument/2006/relationships/image" Target="../media/image1052.png"/><Relationship Id="rId111" Type="http://schemas.openxmlformats.org/officeDocument/2006/relationships/customXml" Target="../ink/ink1587.xml"/><Relationship Id="rId132" Type="http://schemas.openxmlformats.org/officeDocument/2006/relationships/image" Target="../media/image1074.png"/><Relationship Id="rId153" Type="http://schemas.openxmlformats.org/officeDocument/2006/relationships/customXml" Target="../ink/ink1608.xml"/><Relationship Id="rId174" Type="http://schemas.openxmlformats.org/officeDocument/2006/relationships/image" Target="../media/image1095.png"/><Relationship Id="rId195" Type="http://schemas.openxmlformats.org/officeDocument/2006/relationships/image" Target="../media/image1105.png"/><Relationship Id="rId209" Type="http://schemas.openxmlformats.org/officeDocument/2006/relationships/image" Target="../media/image1112.png"/><Relationship Id="rId220" Type="http://schemas.openxmlformats.org/officeDocument/2006/relationships/customXml" Target="../ink/ink1642.xml"/><Relationship Id="rId241" Type="http://schemas.openxmlformats.org/officeDocument/2006/relationships/image" Target="../media/image1128.png"/><Relationship Id="rId15" Type="http://schemas.openxmlformats.org/officeDocument/2006/relationships/customXml" Target="../ink/ink1539.xml"/><Relationship Id="rId36" Type="http://schemas.openxmlformats.org/officeDocument/2006/relationships/image" Target="../media/image1026.png"/><Relationship Id="rId57" Type="http://schemas.openxmlformats.org/officeDocument/2006/relationships/customXml" Target="../ink/ink1560.xml"/><Relationship Id="rId262" Type="http://schemas.openxmlformats.org/officeDocument/2006/relationships/customXml" Target="../ink/ink1663.xml"/><Relationship Id="rId283" Type="http://schemas.openxmlformats.org/officeDocument/2006/relationships/image" Target="../media/image1149.png"/><Relationship Id="rId318" Type="http://schemas.openxmlformats.org/officeDocument/2006/relationships/customXml" Target="../ink/ink1691.xml"/><Relationship Id="rId78" Type="http://schemas.openxmlformats.org/officeDocument/2006/relationships/image" Target="../media/image1047.png"/><Relationship Id="rId99" Type="http://schemas.openxmlformats.org/officeDocument/2006/relationships/customXml" Target="../ink/ink1581.xml"/><Relationship Id="rId101" Type="http://schemas.openxmlformats.org/officeDocument/2006/relationships/customXml" Target="../ink/ink1582.xml"/><Relationship Id="rId122" Type="http://schemas.openxmlformats.org/officeDocument/2006/relationships/image" Target="../media/image1069.png"/><Relationship Id="rId143" Type="http://schemas.openxmlformats.org/officeDocument/2006/relationships/customXml" Target="../ink/ink1603.xml"/><Relationship Id="rId164" Type="http://schemas.openxmlformats.org/officeDocument/2006/relationships/image" Target="../media/image1090.png"/><Relationship Id="rId185" Type="http://schemas.openxmlformats.org/officeDocument/2006/relationships/customXml" Target="../ink/ink1624.xml"/><Relationship Id="rId9" Type="http://schemas.openxmlformats.org/officeDocument/2006/relationships/customXml" Target="../ink/ink1536.xml"/><Relationship Id="rId210" Type="http://schemas.openxmlformats.org/officeDocument/2006/relationships/customXml" Target="../ink/ink1637.xml"/><Relationship Id="rId26" Type="http://schemas.openxmlformats.org/officeDocument/2006/relationships/image" Target="../media/image1022.png"/><Relationship Id="rId231" Type="http://schemas.openxmlformats.org/officeDocument/2006/relationships/image" Target="../media/image1123.png"/><Relationship Id="rId252" Type="http://schemas.openxmlformats.org/officeDocument/2006/relationships/customXml" Target="../ink/ink1658.xml"/><Relationship Id="rId273" Type="http://schemas.openxmlformats.org/officeDocument/2006/relationships/image" Target="../media/image1144.png"/><Relationship Id="rId294" Type="http://schemas.openxmlformats.org/officeDocument/2006/relationships/customXml" Target="../ink/ink1679.xml"/><Relationship Id="rId308" Type="http://schemas.openxmlformats.org/officeDocument/2006/relationships/customXml" Target="../ink/ink1686.xml"/><Relationship Id="rId47" Type="http://schemas.openxmlformats.org/officeDocument/2006/relationships/customXml" Target="../ink/ink1555.xml"/><Relationship Id="rId68" Type="http://schemas.openxmlformats.org/officeDocument/2006/relationships/image" Target="../media/image1042.png"/><Relationship Id="rId89" Type="http://schemas.openxmlformats.org/officeDocument/2006/relationships/customXml" Target="../ink/ink1576.xml"/><Relationship Id="rId112" Type="http://schemas.openxmlformats.org/officeDocument/2006/relationships/image" Target="../media/image1064.png"/><Relationship Id="rId133" Type="http://schemas.openxmlformats.org/officeDocument/2006/relationships/customXml" Target="../ink/ink1598.xml"/><Relationship Id="rId154" Type="http://schemas.openxmlformats.org/officeDocument/2006/relationships/image" Target="../media/image1085.png"/><Relationship Id="rId175" Type="http://schemas.openxmlformats.org/officeDocument/2006/relationships/customXml" Target="../ink/ink1619.xml"/><Relationship Id="rId196" Type="http://schemas.openxmlformats.org/officeDocument/2006/relationships/customXml" Target="../ink/ink1630.xml"/><Relationship Id="rId200" Type="http://schemas.openxmlformats.org/officeDocument/2006/relationships/customXml" Target="../ink/ink1632.xml"/><Relationship Id="rId16" Type="http://schemas.openxmlformats.org/officeDocument/2006/relationships/image" Target="../media/image1017.png"/><Relationship Id="rId221" Type="http://schemas.openxmlformats.org/officeDocument/2006/relationships/image" Target="../media/image1118.png"/><Relationship Id="rId242" Type="http://schemas.openxmlformats.org/officeDocument/2006/relationships/customXml" Target="../ink/ink1653.xml"/><Relationship Id="rId263" Type="http://schemas.openxmlformats.org/officeDocument/2006/relationships/image" Target="../media/image1139.png"/><Relationship Id="rId284" Type="http://schemas.openxmlformats.org/officeDocument/2006/relationships/customXml" Target="../ink/ink1674.xml"/><Relationship Id="rId319" Type="http://schemas.openxmlformats.org/officeDocument/2006/relationships/image" Target="../media/image1167.png"/><Relationship Id="rId37" Type="http://schemas.openxmlformats.org/officeDocument/2006/relationships/customXml" Target="../ink/ink1550.xml"/><Relationship Id="rId58" Type="http://schemas.openxmlformats.org/officeDocument/2006/relationships/image" Target="../media/image1037.png"/><Relationship Id="rId79" Type="http://schemas.openxmlformats.org/officeDocument/2006/relationships/customXml" Target="../ink/ink1571.xml"/><Relationship Id="rId102" Type="http://schemas.openxmlformats.org/officeDocument/2006/relationships/image" Target="../media/image1059.png"/><Relationship Id="rId123" Type="http://schemas.openxmlformats.org/officeDocument/2006/relationships/customXml" Target="../ink/ink1593.xml"/><Relationship Id="rId144" Type="http://schemas.openxmlformats.org/officeDocument/2006/relationships/image" Target="../media/image1080.png"/><Relationship Id="rId90" Type="http://schemas.openxmlformats.org/officeDocument/2006/relationships/image" Target="../media/image1053.png"/><Relationship Id="rId165" Type="http://schemas.openxmlformats.org/officeDocument/2006/relationships/customXml" Target="../ink/ink1614.xml"/><Relationship Id="rId186" Type="http://schemas.openxmlformats.org/officeDocument/2006/relationships/image" Target="../media/image1101.png"/><Relationship Id="rId211" Type="http://schemas.openxmlformats.org/officeDocument/2006/relationships/image" Target="../media/image1113.png"/><Relationship Id="rId232" Type="http://schemas.openxmlformats.org/officeDocument/2006/relationships/customXml" Target="../ink/ink1648.xml"/><Relationship Id="rId253" Type="http://schemas.openxmlformats.org/officeDocument/2006/relationships/image" Target="../media/image1134.png"/><Relationship Id="rId274" Type="http://schemas.openxmlformats.org/officeDocument/2006/relationships/customXml" Target="../ink/ink1669.xml"/><Relationship Id="rId295" Type="http://schemas.openxmlformats.org/officeDocument/2006/relationships/image" Target="../media/image1155.png"/><Relationship Id="rId309" Type="http://schemas.openxmlformats.org/officeDocument/2006/relationships/image" Target="../media/image1162.png"/><Relationship Id="rId27" Type="http://schemas.openxmlformats.org/officeDocument/2006/relationships/customXml" Target="../ink/ink1545.xml"/><Relationship Id="rId48" Type="http://schemas.openxmlformats.org/officeDocument/2006/relationships/image" Target="../media/image1032.png"/><Relationship Id="rId69" Type="http://schemas.openxmlformats.org/officeDocument/2006/relationships/customXml" Target="../ink/ink1566.xml"/><Relationship Id="rId113" Type="http://schemas.openxmlformats.org/officeDocument/2006/relationships/customXml" Target="../ink/ink1588.xml"/><Relationship Id="rId134" Type="http://schemas.openxmlformats.org/officeDocument/2006/relationships/image" Target="../media/image1075.png"/><Relationship Id="rId320" Type="http://schemas.openxmlformats.org/officeDocument/2006/relationships/customXml" Target="../ink/ink1692.xml"/><Relationship Id="rId80" Type="http://schemas.openxmlformats.org/officeDocument/2006/relationships/image" Target="../media/image1048.png"/><Relationship Id="rId155" Type="http://schemas.openxmlformats.org/officeDocument/2006/relationships/customXml" Target="../ink/ink1609.xml"/><Relationship Id="rId176" Type="http://schemas.openxmlformats.org/officeDocument/2006/relationships/image" Target="../media/image1096.png"/><Relationship Id="rId197" Type="http://schemas.openxmlformats.org/officeDocument/2006/relationships/image" Target="../media/image1106.png"/><Relationship Id="rId201" Type="http://schemas.openxmlformats.org/officeDocument/2006/relationships/image" Target="../media/image1108.png"/><Relationship Id="rId222" Type="http://schemas.openxmlformats.org/officeDocument/2006/relationships/customXml" Target="../ink/ink1643.xml"/><Relationship Id="rId243" Type="http://schemas.openxmlformats.org/officeDocument/2006/relationships/image" Target="../media/image1129.png"/><Relationship Id="rId264" Type="http://schemas.openxmlformats.org/officeDocument/2006/relationships/customXml" Target="../ink/ink1664.xml"/><Relationship Id="rId285" Type="http://schemas.openxmlformats.org/officeDocument/2006/relationships/image" Target="../media/image1150.png"/><Relationship Id="rId17" Type="http://schemas.openxmlformats.org/officeDocument/2006/relationships/customXml" Target="../ink/ink1540.xml"/><Relationship Id="rId38" Type="http://schemas.openxmlformats.org/officeDocument/2006/relationships/image" Target="../media/image1027.png"/><Relationship Id="rId59" Type="http://schemas.openxmlformats.org/officeDocument/2006/relationships/customXml" Target="../ink/ink1561.xml"/><Relationship Id="rId103" Type="http://schemas.openxmlformats.org/officeDocument/2006/relationships/customXml" Target="../ink/ink1583.xml"/><Relationship Id="rId124" Type="http://schemas.openxmlformats.org/officeDocument/2006/relationships/image" Target="../media/image1070.png"/><Relationship Id="rId310" Type="http://schemas.openxmlformats.org/officeDocument/2006/relationships/customXml" Target="../ink/ink1687.xml"/><Relationship Id="rId70" Type="http://schemas.openxmlformats.org/officeDocument/2006/relationships/image" Target="../media/image1043.png"/><Relationship Id="rId91" Type="http://schemas.openxmlformats.org/officeDocument/2006/relationships/customXml" Target="../ink/ink1577.xml"/><Relationship Id="rId145" Type="http://schemas.openxmlformats.org/officeDocument/2006/relationships/customXml" Target="../ink/ink1604.xml"/><Relationship Id="rId166" Type="http://schemas.openxmlformats.org/officeDocument/2006/relationships/image" Target="../media/image1091.png"/><Relationship Id="rId187" Type="http://schemas.openxmlformats.org/officeDocument/2006/relationships/customXml" Target="../ink/ink1625.xml"/><Relationship Id="rId1" Type="http://schemas.openxmlformats.org/officeDocument/2006/relationships/slideLayout" Target="../slideLayouts/slideLayout7.xml"/><Relationship Id="rId212" Type="http://schemas.openxmlformats.org/officeDocument/2006/relationships/customXml" Target="../ink/ink1638.xml"/><Relationship Id="rId233" Type="http://schemas.openxmlformats.org/officeDocument/2006/relationships/image" Target="../media/image1124.png"/><Relationship Id="rId254" Type="http://schemas.openxmlformats.org/officeDocument/2006/relationships/customXml" Target="../ink/ink1659.xml"/><Relationship Id="rId28" Type="http://schemas.openxmlformats.org/officeDocument/2006/relationships/image" Target="../media/image56.png"/><Relationship Id="rId49" Type="http://schemas.openxmlformats.org/officeDocument/2006/relationships/customXml" Target="../ink/ink1556.xml"/><Relationship Id="rId114" Type="http://schemas.openxmlformats.org/officeDocument/2006/relationships/image" Target="../media/image1065.png"/><Relationship Id="rId275" Type="http://schemas.openxmlformats.org/officeDocument/2006/relationships/image" Target="../media/image1145.png"/><Relationship Id="rId296" Type="http://schemas.openxmlformats.org/officeDocument/2006/relationships/customXml" Target="../ink/ink1680.xml"/><Relationship Id="rId300" Type="http://schemas.openxmlformats.org/officeDocument/2006/relationships/customXml" Target="../ink/ink1682.xml"/><Relationship Id="rId60" Type="http://schemas.openxmlformats.org/officeDocument/2006/relationships/image" Target="../media/image1038.png"/><Relationship Id="rId81" Type="http://schemas.openxmlformats.org/officeDocument/2006/relationships/customXml" Target="../ink/ink1572.xml"/><Relationship Id="rId135" Type="http://schemas.openxmlformats.org/officeDocument/2006/relationships/customXml" Target="../ink/ink1599.xml"/><Relationship Id="rId156" Type="http://schemas.openxmlformats.org/officeDocument/2006/relationships/image" Target="../media/image1086.png"/><Relationship Id="rId177" Type="http://schemas.openxmlformats.org/officeDocument/2006/relationships/customXml" Target="../ink/ink1620.xml"/><Relationship Id="rId198" Type="http://schemas.openxmlformats.org/officeDocument/2006/relationships/customXml" Target="../ink/ink1631.xml"/><Relationship Id="rId321" Type="http://schemas.openxmlformats.org/officeDocument/2006/relationships/image" Target="../media/image1168.png"/><Relationship Id="rId202" Type="http://schemas.openxmlformats.org/officeDocument/2006/relationships/customXml" Target="../ink/ink1633.xml"/><Relationship Id="rId223" Type="http://schemas.openxmlformats.org/officeDocument/2006/relationships/image" Target="../media/image1119.png"/><Relationship Id="rId244" Type="http://schemas.openxmlformats.org/officeDocument/2006/relationships/customXml" Target="../ink/ink1654.xml"/><Relationship Id="rId18" Type="http://schemas.openxmlformats.org/officeDocument/2006/relationships/image" Target="../media/image1018.png"/><Relationship Id="rId39" Type="http://schemas.openxmlformats.org/officeDocument/2006/relationships/customXml" Target="../ink/ink1551.xml"/><Relationship Id="rId265" Type="http://schemas.openxmlformats.org/officeDocument/2006/relationships/image" Target="../media/image1140.png"/><Relationship Id="rId286" Type="http://schemas.openxmlformats.org/officeDocument/2006/relationships/customXml" Target="../ink/ink1675.xml"/><Relationship Id="rId50" Type="http://schemas.openxmlformats.org/officeDocument/2006/relationships/image" Target="../media/image1033.png"/><Relationship Id="rId104" Type="http://schemas.openxmlformats.org/officeDocument/2006/relationships/image" Target="../media/image1060.png"/><Relationship Id="rId125" Type="http://schemas.openxmlformats.org/officeDocument/2006/relationships/customXml" Target="../ink/ink1594.xml"/><Relationship Id="rId146" Type="http://schemas.openxmlformats.org/officeDocument/2006/relationships/image" Target="../media/image1081.png"/><Relationship Id="rId167" Type="http://schemas.openxmlformats.org/officeDocument/2006/relationships/customXml" Target="../ink/ink1615.xml"/><Relationship Id="rId188" Type="http://schemas.openxmlformats.org/officeDocument/2006/relationships/customXml" Target="../ink/ink1626.xml"/><Relationship Id="rId311" Type="http://schemas.openxmlformats.org/officeDocument/2006/relationships/image" Target="../media/image1163.png"/><Relationship Id="rId71" Type="http://schemas.openxmlformats.org/officeDocument/2006/relationships/customXml" Target="../ink/ink1567.xml"/><Relationship Id="rId92" Type="http://schemas.openxmlformats.org/officeDocument/2006/relationships/image" Target="../media/image1054.png"/><Relationship Id="rId213" Type="http://schemas.openxmlformats.org/officeDocument/2006/relationships/image" Target="../media/image1114.png"/><Relationship Id="rId234" Type="http://schemas.openxmlformats.org/officeDocument/2006/relationships/customXml" Target="../ink/ink1649.xml"/><Relationship Id="rId2" Type="http://schemas.openxmlformats.org/officeDocument/2006/relationships/notesSlide" Target="../notesSlides/notesSlide19.xml"/><Relationship Id="rId29" Type="http://schemas.openxmlformats.org/officeDocument/2006/relationships/customXml" Target="../ink/ink1546.xml"/><Relationship Id="rId255" Type="http://schemas.openxmlformats.org/officeDocument/2006/relationships/image" Target="../media/image1135.png"/><Relationship Id="rId276" Type="http://schemas.openxmlformats.org/officeDocument/2006/relationships/customXml" Target="../ink/ink1670.xml"/><Relationship Id="rId297" Type="http://schemas.openxmlformats.org/officeDocument/2006/relationships/image" Target="../media/image1156.png"/><Relationship Id="rId40" Type="http://schemas.openxmlformats.org/officeDocument/2006/relationships/image" Target="../media/image1028.png"/><Relationship Id="rId115" Type="http://schemas.openxmlformats.org/officeDocument/2006/relationships/customXml" Target="../ink/ink1589.xml"/><Relationship Id="rId136" Type="http://schemas.openxmlformats.org/officeDocument/2006/relationships/image" Target="../media/image1076.png"/><Relationship Id="rId157" Type="http://schemas.openxmlformats.org/officeDocument/2006/relationships/customXml" Target="../ink/ink1610.xml"/><Relationship Id="rId178" Type="http://schemas.openxmlformats.org/officeDocument/2006/relationships/image" Target="../media/image1097.png"/><Relationship Id="rId301" Type="http://schemas.openxmlformats.org/officeDocument/2006/relationships/image" Target="../media/image1158.png"/><Relationship Id="rId322" Type="http://schemas.openxmlformats.org/officeDocument/2006/relationships/customXml" Target="../ink/ink1693.xml"/><Relationship Id="rId61" Type="http://schemas.openxmlformats.org/officeDocument/2006/relationships/customXml" Target="../ink/ink1562.xml"/><Relationship Id="rId82" Type="http://schemas.openxmlformats.org/officeDocument/2006/relationships/image" Target="../media/image1049.png"/><Relationship Id="rId199" Type="http://schemas.openxmlformats.org/officeDocument/2006/relationships/image" Target="../media/image1107.png"/><Relationship Id="rId203" Type="http://schemas.openxmlformats.org/officeDocument/2006/relationships/image" Target="../media/image1109.png"/><Relationship Id="rId19" Type="http://schemas.openxmlformats.org/officeDocument/2006/relationships/customXml" Target="../ink/ink1541.xml"/><Relationship Id="rId224" Type="http://schemas.openxmlformats.org/officeDocument/2006/relationships/customXml" Target="../ink/ink1644.xml"/><Relationship Id="rId245" Type="http://schemas.openxmlformats.org/officeDocument/2006/relationships/image" Target="../media/image1130.png"/><Relationship Id="rId266" Type="http://schemas.openxmlformats.org/officeDocument/2006/relationships/customXml" Target="../ink/ink1665.xml"/><Relationship Id="rId287" Type="http://schemas.openxmlformats.org/officeDocument/2006/relationships/image" Target="../media/image1151.png"/><Relationship Id="rId30" Type="http://schemas.openxmlformats.org/officeDocument/2006/relationships/image" Target="../media/image1023.png"/><Relationship Id="rId105" Type="http://schemas.openxmlformats.org/officeDocument/2006/relationships/customXml" Target="../ink/ink1584.xml"/><Relationship Id="rId126" Type="http://schemas.openxmlformats.org/officeDocument/2006/relationships/image" Target="../media/image1071.png"/><Relationship Id="rId147" Type="http://schemas.openxmlformats.org/officeDocument/2006/relationships/customXml" Target="../ink/ink1605.xml"/><Relationship Id="rId168" Type="http://schemas.openxmlformats.org/officeDocument/2006/relationships/image" Target="../media/image1092.png"/><Relationship Id="rId312" Type="http://schemas.openxmlformats.org/officeDocument/2006/relationships/customXml" Target="../ink/ink1688.xml"/><Relationship Id="rId51" Type="http://schemas.openxmlformats.org/officeDocument/2006/relationships/customXml" Target="../ink/ink1557.xml"/><Relationship Id="rId72" Type="http://schemas.openxmlformats.org/officeDocument/2006/relationships/image" Target="../media/image1044.png"/><Relationship Id="rId93" Type="http://schemas.openxmlformats.org/officeDocument/2006/relationships/customXml" Target="../ink/ink1578.xml"/><Relationship Id="rId189" Type="http://schemas.openxmlformats.org/officeDocument/2006/relationships/image" Target="../media/image1102.png"/><Relationship Id="rId3" Type="http://schemas.openxmlformats.org/officeDocument/2006/relationships/customXml" Target="../ink/ink1533.xml"/><Relationship Id="rId214" Type="http://schemas.openxmlformats.org/officeDocument/2006/relationships/customXml" Target="../ink/ink1639.xml"/><Relationship Id="rId235" Type="http://schemas.openxmlformats.org/officeDocument/2006/relationships/image" Target="../media/image1125.png"/><Relationship Id="rId256" Type="http://schemas.openxmlformats.org/officeDocument/2006/relationships/customXml" Target="../ink/ink1660.xml"/><Relationship Id="rId277" Type="http://schemas.openxmlformats.org/officeDocument/2006/relationships/image" Target="../media/image1146.png"/><Relationship Id="rId298" Type="http://schemas.openxmlformats.org/officeDocument/2006/relationships/customXml" Target="../ink/ink1681.xml"/><Relationship Id="rId116" Type="http://schemas.openxmlformats.org/officeDocument/2006/relationships/image" Target="../media/image1066.png"/><Relationship Id="rId137" Type="http://schemas.openxmlformats.org/officeDocument/2006/relationships/customXml" Target="../ink/ink1600.xml"/><Relationship Id="rId158" Type="http://schemas.openxmlformats.org/officeDocument/2006/relationships/image" Target="../media/image1087.png"/><Relationship Id="rId302" Type="http://schemas.openxmlformats.org/officeDocument/2006/relationships/customXml" Target="../ink/ink1683.xml"/><Relationship Id="rId323" Type="http://schemas.openxmlformats.org/officeDocument/2006/relationships/image" Target="../media/image1169.png"/><Relationship Id="rId20" Type="http://schemas.openxmlformats.org/officeDocument/2006/relationships/image" Target="../media/image1019.png"/><Relationship Id="rId41" Type="http://schemas.openxmlformats.org/officeDocument/2006/relationships/customXml" Target="../ink/ink1552.xml"/><Relationship Id="rId62" Type="http://schemas.openxmlformats.org/officeDocument/2006/relationships/image" Target="../media/image1039.png"/><Relationship Id="rId83" Type="http://schemas.openxmlformats.org/officeDocument/2006/relationships/customXml" Target="../ink/ink1573.xml"/><Relationship Id="rId179" Type="http://schemas.openxmlformats.org/officeDocument/2006/relationships/customXml" Target="../ink/ink1621.xml"/><Relationship Id="rId190" Type="http://schemas.openxmlformats.org/officeDocument/2006/relationships/customXml" Target="../ink/ink1627.xml"/><Relationship Id="rId204" Type="http://schemas.openxmlformats.org/officeDocument/2006/relationships/customXml" Target="../ink/ink1634.xml"/><Relationship Id="rId225" Type="http://schemas.openxmlformats.org/officeDocument/2006/relationships/image" Target="../media/image1120.png"/><Relationship Id="rId246" Type="http://schemas.openxmlformats.org/officeDocument/2006/relationships/customXml" Target="../ink/ink1655.xml"/><Relationship Id="rId267" Type="http://schemas.openxmlformats.org/officeDocument/2006/relationships/image" Target="../media/image1141.png"/><Relationship Id="rId288" Type="http://schemas.openxmlformats.org/officeDocument/2006/relationships/customXml" Target="../ink/ink1676.xml"/><Relationship Id="rId106" Type="http://schemas.openxmlformats.org/officeDocument/2006/relationships/image" Target="../media/image1061.png"/><Relationship Id="rId127" Type="http://schemas.openxmlformats.org/officeDocument/2006/relationships/customXml" Target="../ink/ink1595.xml"/><Relationship Id="rId313" Type="http://schemas.openxmlformats.org/officeDocument/2006/relationships/image" Target="../media/image1164.png"/><Relationship Id="rId10" Type="http://schemas.openxmlformats.org/officeDocument/2006/relationships/image" Target="../media/image1014.png"/><Relationship Id="rId31" Type="http://schemas.openxmlformats.org/officeDocument/2006/relationships/customXml" Target="../ink/ink1547.xml"/><Relationship Id="rId52" Type="http://schemas.openxmlformats.org/officeDocument/2006/relationships/image" Target="../media/image1034.png"/><Relationship Id="rId73" Type="http://schemas.openxmlformats.org/officeDocument/2006/relationships/customXml" Target="../ink/ink1568.xml"/><Relationship Id="rId94" Type="http://schemas.openxmlformats.org/officeDocument/2006/relationships/image" Target="../media/image1055.png"/><Relationship Id="rId148" Type="http://schemas.openxmlformats.org/officeDocument/2006/relationships/image" Target="../media/image1082.png"/><Relationship Id="rId169" Type="http://schemas.openxmlformats.org/officeDocument/2006/relationships/customXml" Target="../ink/ink1616.xml"/><Relationship Id="rId4" Type="http://schemas.openxmlformats.org/officeDocument/2006/relationships/image" Target="../media/image1011.png"/><Relationship Id="rId180" Type="http://schemas.openxmlformats.org/officeDocument/2006/relationships/image" Target="../media/image1098.png"/><Relationship Id="rId215" Type="http://schemas.openxmlformats.org/officeDocument/2006/relationships/image" Target="../media/image1115.png"/><Relationship Id="rId236" Type="http://schemas.openxmlformats.org/officeDocument/2006/relationships/customXml" Target="../ink/ink1650.xml"/><Relationship Id="rId257" Type="http://schemas.openxmlformats.org/officeDocument/2006/relationships/image" Target="../media/image1136.png"/><Relationship Id="rId278" Type="http://schemas.openxmlformats.org/officeDocument/2006/relationships/customXml" Target="../ink/ink1671.xml"/><Relationship Id="rId303" Type="http://schemas.openxmlformats.org/officeDocument/2006/relationships/image" Target="../media/image1159.png"/><Relationship Id="rId42" Type="http://schemas.openxmlformats.org/officeDocument/2006/relationships/image" Target="../media/image1029.png"/><Relationship Id="rId84" Type="http://schemas.openxmlformats.org/officeDocument/2006/relationships/image" Target="../media/image1050.png"/><Relationship Id="rId138" Type="http://schemas.openxmlformats.org/officeDocument/2006/relationships/image" Target="../media/image1077.png"/><Relationship Id="rId191" Type="http://schemas.openxmlformats.org/officeDocument/2006/relationships/image" Target="../media/image1103.png"/><Relationship Id="rId205" Type="http://schemas.openxmlformats.org/officeDocument/2006/relationships/image" Target="../media/image1110.png"/><Relationship Id="rId247" Type="http://schemas.openxmlformats.org/officeDocument/2006/relationships/image" Target="../media/image1131.png"/><Relationship Id="rId107" Type="http://schemas.openxmlformats.org/officeDocument/2006/relationships/customXml" Target="../ink/ink1585.xml"/><Relationship Id="rId289" Type="http://schemas.openxmlformats.org/officeDocument/2006/relationships/image" Target="../media/image1152.png"/><Relationship Id="rId11" Type="http://schemas.openxmlformats.org/officeDocument/2006/relationships/customXml" Target="../ink/ink1537.xml"/><Relationship Id="rId53" Type="http://schemas.openxmlformats.org/officeDocument/2006/relationships/customXml" Target="../ink/ink1558.xml"/><Relationship Id="rId149" Type="http://schemas.openxmlformats.org/officeDocument/2006/relationships/customXml" Target="../ink/ink1606.xml"/><Relationship Id="rId314" Type="http://schemas.openxmlformats.org/officeDocument/2006/relationships/customXml" Target="../ink/ink1689.xml"/><Relationship Id="rId95" Type="http://schemas.openxmlformats.org/officeDocument/2006/relationships/customXml" Target="../ink/ink1579.xml"/><Relationship Id="rId160" Type="http://schemas.openxmlformats.org/officeDocument/2006/relationships/image" Target="../media/image1088.png"/><Relationship Id="rId216" Type="http://schemas.openxmlformats.org/officeDocument/2006/relationships/customXml" Target="../ink/ink1640.xml"/><Relationship Id="rId258" Type="http://schemas.openxmlformats.org/officeDocument/2006/relationships/customXml" Target="../ink/ink1661.xml"/><Relationship Id="rId22" Type="http://schemas.openxmlformats.org/officeDocument/2006/relationships/image" Target="../media/image1020.png"/><Relationship Id="rId64" Type="http://schemas.openxmlformats.org/officeDocument/2006/relationships/image" Target="../media/image1040.png"/><Relationship Id="rId118" Type="http://schemas.openxmlformats.org/officeDocument/2006/relationships/image" Target="../media/image1067.png"/><Relationship Id="rId325" Type="http://schemas.openxmlformats.org/officeDocument/2006/relationships/image" Target="../media/image1170.png"/><Relationship Id="rId171" Type="http://schemas.openxmlformats.org/officeDocument/2006/relationships/customXml" Target="../ink/ink1617.xml"/><Relationship Id="rId227" Type="http://schemas.openxmlformats.org/officeDocument/2006/relationships/image" Target="../media/image1121.png"/><Relationship Id="rId269" Type="http://schemas.openxmlformats.org/officeDocument/2006/relationships/image" Target="../media/image1142.png"/><Relationship Id="rId33" Type="http://schemas.openxmlformats.org/officeDocument/2006/relationships/customXml" Target="../ink/ink1548.xml"/><Relationship Id="rId129" Type="http://schemas.openxmlformats.org/officeDocument/2006/relationships/customXml" Target="../ink/ink1596.xml"/><Relationship Id="rId280" Type="http://schemas.openxmlformats.org/officeDocument/2006/relationships/customXml" Target="../ink/ink1672.xml"/><Relationship Id="rId75" Type="http://schemas.openxmlformats.org/officeDocument/2006/relationships/customXml" Target="../ink/ink1569.xml"/><Relationship Id="rId140" Type="http://schemas.openxmlformats.org/officeDocument/2006/relationships/image" Target="../media/image1078.png"/><Relationship Id="rId182" Type="http://schemas.openxmlformats.org/officeDocument/2006/relationships/image" Target="../media/image1099.png"/><Relationship Id="rId6" Type="http://schemas.openxmlformats.org/officeDocument/2006/relationships/image" Target="../media/image1012.png"/><Relationship Id="rId238" Type="http://schemas.openxmlformats.org/officeDocument/2006/relationships/customXml" Target="../ink/ink1651.xml"/><Relationship Id="rId291" Type="http://schemas.openxmlformats.org/officeDocument/2006/relationships/image" Target="../media/image1153.png"/><Relationship Id="rId305" Type="http://schemas.openxmlformats.org/officeDocument/2006/relationships/image" Target="../media/image1160.png"/><Relationship Id="rId44" Type="http://schemas.openxmlformats.org/officeDocument/2006/relationships/image" Target="../media/image1030.png"/><Relationship Id="rId86" Type="http://schemas.openxmlformats.org/officeDocument/2006/relationships/image" Target="../media/image1051.png"/><Relationship Id="rId151" Type="http://schemas.openxmlformats.org/officeDocument/2006/relationships/customXml" Target="../ink/ink1607.xml"/><Relationship Id="rId193" Type="http://schemas.openxmlformats.org/officeDocument/2006/relationships/image" Target="../media/image1104.png"/><Relationship Id="rId207" Type="http://schemas.openxmlformats.org/officeDocument/2006/relationships/image" Target="../media/image1111.png"/><Relationship Id="rId249" Type="http://schemas.openxmlformats.org/officeDocument/2006/relationships/image" Target="../media/image1132.png"/><Relationship Id="rId13" Type="http://schemas.openxmlformats.org/officeDocument/2006/relationships/customXml" Target="../ink/ink1538.xml"/><Relationship Id="rId109" Type="http://schemas.openxmlformats.org/officeDocument/2006/relationships/customXml" Target="../ink/ink1586.xml"/><Relationship Id="rId260" Type="http://schemas.openxmlformats.org/officeDocument/2006/relationships/customXml" Target="../ink/ink1662.xml"/><Relationship Id="rId316" Type="http://schemas.openxmlformats.org/officeDocument/2006/relationships/customXml" Target="../ink/ink1690.xml"/><Relationship Id="rId55" Type="http://schemas.openxmlformats.org/officeDocument/2006/relationships/customXml" Target="../ink/ink1559.xml"/><Relationship Id="rId97" Type="http://schemas.openxmlformats.org/officeDocument/2006/relationships/customXml" Target="../ink/ink1580.xml"/><Relationship Id="rId120" Type="http://schemas.openxmlformats.org/officeDocument/2006/relationships/image" Target="../media/image1068.png"/></Relationships>
</file>

<file path=ppt/slides/_rels/slide2.xml.rels><?xml version="1.0" encoding="UTF-8" standalone="yes"?>
<Relationships xmlns="http://schemas.openxmlformats.org/package/2006/relationships"><Relationship Id="rId117" Type="http://schemas.openxmlformats.org/officeDocument/2006/relationships/customXml" Target="../ink/ink58.xml"/><Relationship Id="rId299" Type="http://schemas.openxmlformats.org/officeDocument/2006/relationships/image" Target="../media/image128.png"/><Relationship Id="rId21" Type="http://schemas.openxmlformats.org/officeDocument/2006/relationships/customXml" Target="../ink/ink10.xml"/><Relationship Id="rId63" Type="http://schemas.openxmlformats.org/officeDocument/2006/relationships/customXml" Target="../ink/ink31.xml"/><Relationship Id="rId159" Type="http://schemas.openxmlformats.org/officeDocument/2006/relationships/customXml" Target="../ink/ink79.xml"/><Relationship Id="rId324" Type="http://schemas.openxmlformats.org/officeDocument/2006/relationships/customXml" Target="../ink/ink162.xml"/><Relationship Id="rId366" Type="http://schemas.openxmlformats.org/officeDocument/2006/relationships/image" Target="../media/image161.png"/><Relationship Id="rId170" Type="http://schemas.openxmlformats.org/officeDocument/2006/relationships/image" Target="../media/image64.png"/><Relationship Id="rId226" Type="http://schemas.openxmlformats.org/officeDocument/2006/relationships/image" Target="../media/image92.png"/><Relationship Id="rId433" Type="http://schemas.openxmlformats.org/officeDocument/2006/relationships/customXml" Target="../ink/ink217.xml"/><Relationship Id="rId268" Type="http://schemas.openxmlformats.org/officeDocument/2006/relationships/image" Target="../media/image113.png"/><Relationship Id="rId32" Type="http://schemas.openxmlformats.org/officeDocument/2006/relationships/image" Target="../media/image347.png"/><Relationship Id="rId74" Type="http://schemas.openxmlformats.org/officeDocument/2006/relationships/image" Target="../media/image16.png"/><Relationship Id="rId128" Type="http://schemas.openxmlformats.org/officeDocument/2006/relationships/image" Target="../media/image43.png"/><Relationship Id="rId335" Type="http://schemas.openxmlformats.org/officeDocument/2006/relationships/image" Target="../media/image146.png"/><Relationship Id="rId377" Type="http://schemas.openxmlformats.org/officeDocument/2006/relationships/customXml" Target="../ink/ink189.xml"/><Relationship Id="rId5" Type="http://schemas.openxmlformats.org/officeDocument/2006/relationships/customXml" Target="../ink/ink2.xml"/><Relationship Id="rId181" Type="http://schemas.openxmlformats.org/officeDocument/2006/relationships/customXml" Target="../ink/ink90.xml"/><Relationship Id="rId237" Type="http://schemas.openxmlformats.org/officeDocument/2006/relationships/customXml" Target="../ink/ink118.xml"/><Relationship Id="rId402" Type="http://schemas.openxmlformats.org/officeDocument/2006/relationships/image" Target="../media/image179.png"/><Relationship Id="rId279" Type="http://schemas.openxmlformats.org/officeDocument/2006/relationships/customXml" Target="../ink/ink139.xml"/><Relationship Id="rId444" Type="http://schemas.openxmlformats.org/officeDocument/2006/relationships/image" Target="../media/image200.png"/><Relationship Id="rId43" Type="http://schemas.openxmlformats.org/officeDocument/2006/relationships/customXml" Target="../ink/ink21.xml"/><Relationship Id="rId139" Type="http://schemas.openxmlformats.org/officeDocument/2006/relationships/customXml" Target="../ink/ink69.xml"/><Relationship Id="rId290" Type="http://schemas.openxmlformats.org/officeDocument/2006/relationships/customXml" Target="../ink/ink145.xml"/><Relationship Id="rId304" Type="http://schemas.openxmlformats.org/officeDocument/2006/relationships/customXml" Target="../ink/ink152.xml"/><Relationship Id="rId346" Type="http://schemas.openxmlformats.org/officeDocument/2006/relationships/image" Target="../media/image151.png"/><Relationship Id="rId388" Type="http://schemas.openxmlformats.org/officeDocument/2006/relationships/image" Target="../media/image172.png"/><Relationship Id="rId85" Type="http://schemas.openxmlformats.org/officeDocument/2006/relationships/customXml" Target="../ink/ink42.xml"/><Relationship Id="rId150" Type="http://schemas.openxmlformats.org/officeDocument/2006/relationships/image" Target="../media/image54.png"/><Relationship Id="rId192" Type="http://schemas.openxmlformats.org/officeDocument/2006/relationships/image" Target="../media/image75.png"/><Relationship Id="rId206" Type="http://schemas.openxmlformats.org/officeDocument/2006/relationships/image" Target="../media/image82.png"/><Relationship Id="rId413" Type="http://schemas.openxmlformats.org/officeDocument/2006/relationships/customXml" Target="../ink/ink207.xml"/><Relationship Id="rId248" Type="http://schemas.openxmlformats.org/officeDocument/2006/relationships/image" Target="../media/image103.png"/><Relationship Id="rId12" Type="http://schemas.openxmlformats.org/officeDocument/2006/relationships/image" Target="../media/image337.png"/><Relationship Id="rId108" Type="http://schemas.openxmlformats.org/officeDocument/2006/relationships/image" Target="../media/image33.png"/><Relationship Id="rId315" Type="http://schemas.openxmlformats.org/officeDocument/2006/relationships/image" Target="../media/image136.png"/><Relationship Id="rId357" Type="http://schemas.openxmlformats.org/officeDocument/2006/relationships/customXml" Target="../ink/ink179.xml"/><Relationship Id="rId54" Type="http://schemas.openxmlformats.org/officeDocument/2006/relationships/image" Target="../media/image6.png"/><Relationship Id="rId96" Type="http://schemas.openxmlformats.org/officeDocument/2006/relationships/image" Target="../media/image27.png"/><Relationship Id="rId161" Type="http://schemas.openxmlformats.org/officeDocument/2006/relationships/customXml" Target="../ink/ink80.xml"/><Relationship Id="rId217" Type="http://schemas.openxmlformats.org/officeDocument/2006/relationships/customXml" Target="../ink/ink108.xml"/><Relationship Id="rId399" Type="http://schemas.openxmlformats.org/officeDocument/2006/relationships/customXml" Target="../ink/ink200.xml"/><Relationship Id="rId259" Type="http://schemas.openxmlformats.org/officeDocument/2006/relationships/customXml" Target="../ink/ink129.xml"/><Relationship Id="rId424" Type="http://schemas.openxmlformats.org/officeDocument/2006/relationships/image" Target="../media/image190.png"/><Relationship Id="rId23" Type="http://schemas.openxmlformats.org/officeDocument/2006/relationships/customXml" Target="../ink/ink11.xml"/><Relationship Id="rId119" Type="http://schemas.openxmlformats.org/officeDocument/2006/relationships/customXml" Target="../ink/ink59.xml"/><Relationship Id="rId270" Type="http://schemas.openxmlformats.org/officeDocument/2006/relationships/image" Target="../media/image114.png"/><Relationship Id="rId326" Type="http://schemas.openxmlformats.org/officeDocument/2006/relationships/customXml" Target="../ink/ink163.xml"/><Relationship Id="rId65" Type="http://schemas.openxmlformats.org/officeDocument/2006/relationships/customXml" Target="../ink/ink32.xml"/><Relationship Id="rId130" Type="http://schemas.openxmlformats.org/officeDocument/2006/relationships/image" Target="../media/image44.png"/><Relationship Id="rId368" Type="http://schemas.openxmlformats.org/officeDocument/2006/relationships/image" Target="../media/image162.png"/><Relationship Id="rId172" Type="http://schemas.openxmlformats.org/officeDocument/2006/relationships/image" Target="../media/image65.png"/><Relationship Id="rId228" Type="http://schemas.openxmlformats.org/officeDocument/2006/relationships/image" Target="../media/image93.png"/><Relationship Id="rId435" Type="http://schemas.openxmlformats.org/officeDocument/2006/relationships/customXml" Target="../ink/ink218.xml"/><Relationship Id="rId281" Type="http://schemas.openxmlformats.org/officeDocument/2006/relationships/customXml" Target="../ink/ink140.xml"/><Relationship Id="rId337" Type="http://schemas.openxmlformats.org/officeDocument/2006/relationships/customXml" Target="../ink/ink169.xml"/><Relationship Id="rId34" Type="http://schemas.openxmlformats.org/officeDocument/2006/relationships/image" Target="../media/image348.png"/><Relationship Id="rId76" Type="http://schemas.openxmlformats.org/officeDocument/2006/relationships/image" Target="../media/image17.png"/><Relationship Id="rId141" Type="http://schemas.openxmlformats.org/officeDocument/2006/relationships/customXml" Target="../ink/ink70.xml"/><Relationship Id="rId379" Type="http://schemas.openxmlformats.org/officeDocument/2006/relationships/customXml" Target="../ink/ink190.xml"/><Relationship Id="rId7" Type="http://schemas.openxmlformats.org/officeDocument/2006/relationships/customXml" Target="../ink/ink3.xml"/><Relationship Id="rId183" Type="http://schemas.openxmlformats.org/officeDocument/2006/relationships/customXml" Target="../ink/ink91.xml"/><Relationship Id="rId239" Type="http://schemas.openxmlformats.org/officeDocument/2006/relationships/customXml" Target="../ink/ink119.xml"/><Relationship Id="rId390" Type="http://schemas.openxmlformats.org/officeDocument/2006/relationships/image" Target="../media/image173.png"/><Relationship Id="rId404" Type="http://schemas.openxmlformats.org/officeDocument/2006/relationships/image" Target="../media/image180.png"/><Relationship Id="rId446" Type="http://schemas.openxmlformats.org/officeDocument/2006/relationships/image" Target="../media/image201.png"/><Relationship Id="rId250" Type="http://schemas.openxmlformats.org/officeDocument/2006/relationships/image" Target="../media/image104.png"/><Relationship Id="rId292" Type="http://schemas.openxmlformats.org/officeDocument/2006/relationships/customXml" Target="../ink/ink146.xml"/><Relationship Id="rId306" Type="http://schemas.openxmlformats.org/officeDocument/2006/relationships/customXml" Target="../ink/ink153.xml"/><Relationship Id="rId45" Type="http://schemas.openxmlformats.org/officeDocument/2006/relationships/customXml" Target="../ink/ink22.xml"/><Relationship Id="rId87" Type="http://schemas.openxmlformats.org/officeDocument/2006/relationships/customXml" Target="../ink/ink43.xml"/><Relationship Id="rId110" Type="http://schemas.openxmlformats.org/officeDocument/2006/relationships/image" Target="../media/image34.png"/><Relationship Id="rId348" Type="http://schemas.openxmlformats.org/officeDocument/2006/relationships/image" Target="../media/image152.png"/><Relationship Id="rId152" Type="http://schemas.openxmlformats.org/officeDocument/2006/relationships/image" Target="../media/image55.png"/><Relationship Id="rId194" Type="http://schemas.openxmlformats.org/officeDocument/2006/relationships/image" Target="../media/image76.png"/><Relationship Id="rId208" Type="http://schemas.openxmlformats.org/officeDocument/2006/relationships/image" Target="../media/image83.png"/><Relationship Id="rId415" Type="http://schemas.openxmlformats.org/officeDocument/2006/relationships/customXml" Target="../ink/ink208.xml"/><Relationship Id="rId261" Type="http://schemas.openxmlformats.org/officeDocument/2006/relationships/customXml" Target="../ink/ink130.xml"/><Relationship Id="rId14" Type="http://schemas.openxmlformats.org/officeDocument/2006/relationships/image" Target="../media/image338.png"/><Relationship Id="rId56" Type="http://schemas.openxmlformats.org/officeDocument/2006/relationships/image" Target="../media/image7.png"/><Relationship Id="rId317" Type="http://schemas.openxmlformats.org/officeDocument/2006/relationships/image" Target="../media/image137.png"/><Relationship Id="rId359" Type="http://schemas.openxmlformats.org/officeDocument/2006/relationships/customXml" Target="../ink/ink180.xml"/><Relationship Id="rId98" Type="http://schemas.openxmlformats.org/officeDocument/2006/relationships/image" Target="../media/image28.png"/><Relationship Id="rId121" Type="http://schemas.openxmlformats.org/officeDocument/2006/relationships/customXml" Target="../ink/ink60.xml"/><Relationship Id="rId163" Type="http://schemas.openxmlformats.org/officeDocument/2006/relationships/customXml" Target="../ink/ink81.xml"/><Relationship Id="rId219" Type="http://schemas.openxmlformats.org/officeDocument/2006/relationships/customXml" Target="../ink/ink109.xml"/><Relationship Id="rId370" Type="http://schemas.openxmlformats.org/officeDocument/2006/relationships/image" Target="../media/image163.png"/><Relationship Id="rId426" Type="http://schemas.openxmlformats.org/officeDocument/2006/relationships/image" Target="../media/image191.png"/><Relationship Id="rId230" Type="http://schemas.openxmlformats.org/officeDocument/2006/relationships/image" Target="../media/image94.png"/><Relationship Id="rId25" Type="http://schemas.openxmlformats.org/officeDocument/2006/relationships/customXml" Target="../ink/ink12.xml"/><Relationship Id="rId67" Type="http://schemas.openxmlformats.org/officeDocument/2006/relationships/customXml" Target="../ink/ink33.xml"/><Relationship Id="rId272" Type="http://schemas.openxmlformats.org/officeDocument/2006/relationships/image" Target="../media/image115.png"/><Relationship Id="rId328" Type="http://schemas.openxmlformats.org/officeDocument/2006/relationships/customXml" Target="../ink/ink164.xml"/><Relationship Id="rId132" Type="http://schemas.openxmlformats.org/officeDocument/2006/relationships/image" Target="../media/image45.png"/><Relationship Id="rId174" Type="http://schemas.openxmlformats.org/officeDocument/2006/relationships/image" Target="../media/image66.png"/><Relationship Id="rId381" Type="http://schemas.openxmlformats.org/officeDocument/2006/relationships/customXml" Target="../ink/ink191.xml"/><Relationship Id="rId241" Type="http://schemas.openxmlformats.org/officeDocument/2006/relationships/customXml" Target="../ink/ink120.xml"/><Relationship Id="rId437" Type="http://schemas.openxmlformats.org/officeDocument/2006/relationships/customXml" Target="../ink/ink219.xml"/><Relationship Id="rId36" Type="http://schemas.openxmlformats.org/officeDocument/2006/relationships/image" Target="../media/image349.png"/><Relationship Id="rId283" Type="http://schemas.openxmlformats.org/officeDocument/2006/relationships/image" Target="../media/image120.png"/><Relationship Id="rId339" Type="http://schemas.openxmlformats.org/officeDocument/2006/relationships/customXml" Target="../ink/ink170.xml"/><Relationship Id="rId78" Type="http://schemas.openxmlformats.org/officeDocument/2006/relationships/image" Target="../media/image18.png"/><Relationship Id="rId101" Type="http://schemas.openxmlformats.org/officeDocument/2006/relationships/customXml" Target="../ink/ink50.xml"/><Relationship Id="rId143" Type="http://schemas.openxmlformats.org/officeDocument/2006/relationships/customXml" Target="../ink/ink71.xml"/><Relationship Id="rId185" Type="http://schemas.openxmlformats.org/officeDocument/2006/relationships/customXml" Target="../ink/ink92.xml"/><Relationship Id="rId350" Type="http://schemas.openxmlformats.org/officeDocument/2006/relationships/image" Target="../media/image153.png"/><Relationship Id="rId406" Type="http://schemas.openxmlformats.org/officeDocument/2006/relationships/image" Target="../media/image181.png"/><Relationship Id="rId9" Type="http://schemas.openxmlformats.org/officeDocument/2006/relationships/customXml" Target="../ink/ink4.xml"/><Relationship Id="rId210" Type="http://schemas.openxmlformats.org/officeDocument/2006/relationships/image" Target="../media/image84.png"/><Relationship Id="rId392" Type="http://schemas.openxmlformats.org/officeDocument/2006/relationships/image" Target="../media/image174.png"/><Relationship Id="rId252" Type="http://schemas.openxmlformats.org/officeDocument/2006/relationships/image" Target="../media/image105.png"/><Relationship Id="rId294" Type="http://schemas.openxmlformats.org/officeDocument/2006/relationships/customXml" Target="../ink/ink147.xml"/><Relationship Id="rId308" Type="http://schemas.openxmlformats.org/officeDocument/2006/relationships/customXml" Target="../ink/ink154.xml"/><Relationship Id="rId47" Type="http://schemas.openxmlformats.org/officeDocument/2006/relationships/customXml" Target="../ink/ink23.xml"/><Relationship Id="rId89" Type="http://schemas.openxmlformats.org/officeDocument/2006/relationships/customXml" Target="../ink/ink44.xml"/><Relationship Id="rId112" Type="http://schemas.openxmlformats.org/officeDocument/2006/relationships/image" Target="../media/image35.png"/><Relationship Id="rId154" Type="http://schemas.openxmlformats.org/officeDocument/2006/relationships/image" Target="../media/image56.png"/><Relationship Id="rId361" Type="http://schemas.openxmlformats.org/officeDocument/2006/relationships/customXml" Target="../ink/ink181.xml"/><Relationship Id="rId196" Type="http://schemas.openxmlformats.org/officeDocument/2006/relationships/image" Target="../media/image77.png"/><Relationship Id="rId417" Type="http://schemas.openxmlformats.org/officeDocument/2006/relationships/customXml" Target="../ink/ink209.xml"/><Relationship Id="rId16" Type="http://schemas.openxmlformats.org/officeDocument/2006/relationships/image" Target="../media/image339.png"/><Relationship Id="rId221" Type="http://schemas.openxmlformats.org/officeDocument/2006/relationships/customXml" Target="../ink/ink110.xml"/><Relationship Id="rId263" Type="http://schemas.openxmlformats.org/officeDocument/2006/relationships/customXml" Target="../ink/ink131.xml"/><Relationship Id="rId319" Type="http://schemas.openxmlformats.org/officeDocument/2006/relationships/image" Target="../media/image138.png"/><Relationship Id="rId58" Type="http://schemas.openxmlformats.org/officeDocument/2006/relationships/image" Target="../media/image8.png"/><Relationship Id="rId123" Type="http://schemas.openxmlformats.org/officeDocument/2006/relationships/customXml" Target="../ink/ink61.xml"/><Relationship Id="rId330" Type="http://schemas.openxmlformats.org/officeDocument/2006/relationships/customXml" Target="../ink/ink165.xml"/><Relationship Id="rId165" Type="http://schemas.openxmlformats.org/officeDocument/2006/relationships/customXml" Target="../ink/ink82.xml"/><Relationship Id="rId372" Type="http://schemas.openxmlformats.org/officeDocument/2006/relationships/image" Target="../media/image164.png"/><Relationship Id="rId428" Type="http://schemas.openxmlformats.org/officeDocument/2006/relationships/image" Target="../media/image192.png"/><Relationship Id="rId232" Type="http://schemas.openxmlformats.org/officeDocument/2006/relationships/image" Target="../media/image95.png"/><Relationship Id="rId274" Type="http://schemas.openxmlformats.org/officeDocument/2006/relationships/image" Target="../media/image116.png"/><Relationship Id="rId27" Type="http://schemas.openxmlformats.org/officeDocument/2006/relationships/customXml" Target="../ink/ink13.xml"/><Relationship Id="rId69" Type="http://schemas.openxmlformats.org/officeDocument/2006/relationships/customXml" Target="../ink/ink34.xml"/><Relationship Id="rId134" Type="http://schemas.openxmlformats.org/officeDocument/2006/relationships/image" Target="../media/image46.png"/><Relationship Id="rId80" Type="http://schemas.openxmlformats.org/officeDocument/2006/relationships/image" Target="../media/image19.png"/><Relationship Id="rId176" Type="http://schemas.openxmlformats.org/officeDocument/2006/relationships/image" Target="../media/image67.png"/><Relationship Id="rId341" Type="http://schemas.openxmlformats.org/officeDocument/2006/relationships/customXml" Target="../ink/ink171.xml"/><Relationship Id="rId383" Type="http://schemas.openxmlformats.org/officeDocument/2006/relationships/customXml" Target="../ink/ink192.xml"/><Relationship Id="rId439" Type="http://schemas.openxmlformats.org/officeDocument/2006/relationships/customXml" Target="../ink/ink220.xml"/><Relationship Id="rId201" Type="http://schemas.openxmlformats.org/officeDocument/2006/relationships/customXml" Target="../ink/ink100.xml"/><Relationship Id="rId243" Type="http://schemas.openxmlformats.org/officeDocument/2006/relationships/customXml" Target="../ink/ink121.xml"/><Relationship Id="rId285" Type="http://schemas.openxmlformats.org/officeDocument/2006/relationships/image" Target="../media/image121.png"/><Relationship Id="rId38" Type="http://schemas.openxmlformats.org/officeDocument/2006/relationships/image" Target="../media/image350.png"/><Relationship Id="rId103" Type="http://schemas.openxmlformats.org/officeDocument/2006/relationships/customXml" Target="../ink/ink51.xml"/><Relationship Id="rId310" Type="http://schemas.openxmlformats.org/officeDocument/2006/relationships/customXml" Target="../ink/ink155.xml"/><Relationship Id="rId91" Type="http://schemas.openxmlformats.org/officeDocument/2006/relationships/customXml" Target="../ink/ink45.xml"/><Relationship Id="rId145" Type="http://schemas.openxmlformats.org/officeDocument/2006/relationships/customXml" Target="../ink/ink72.xml"/><Relationship Id="rId187" Type="http://schemas.openxmlformats.org/officeDocument/2006/relationships/customXml" Target="../ink/ink93.xml"/><Relationship Id="rId352" Type="http://schemas.openxmlformats.org/officeDocument/2006/relationships/image" Target="../media/image154.png"/><Relationship Id="rId394" Type="http://schemas.openxmlformats.org/officeDocument/2006/relationships/image" Target="../media/image175.png"/><Relationship Id="rId408" Type="http://schemas.openxmlformats.org/officeDocument/2006/relationships/image" Target="../media/image182.png"/><Relationship Id="rId212" Type="http://schemas.openxmlformats.org/officeDocument/2006/relationships/image" Target="../media/image85.png"/><Relationship Id="rId254" Type="http://schemas.openxmlformats.org/officeDocument/2006/relationships/image" Target="../media/image106.png"/><Relationship Id="rId49" Type="http://schemas.openxmlformats.org/officeDocument/2006/relationships/customXml" Target="../ink/ink24.xml"/><Relationship Id="rId114" Type="http://schemas.openxmlformats.org/officeDocument/2006/relationships/image" Target="../media/image36.png"/><Relationship Id="rId296" Type="http://schemas.openxmlformats.org/officeDocument/2006/relationships/customXml" Target="../ink/ink148.xml"/><Relationship Id="rId60" Type="http://schemas.openxmlformats.org/officeDocument/2006/relationships/image" Target="../media/image9.png"/><Relationship Id="rId156" Type="http://schemas.openxmlformats.org/officeDocument/2006/relationships/image" Target="../media/image57.png"/><Relationship Id="rId198" Type="http://schemas.openxmlformats.org/officeDocument/2006/relationships/image" Target="../media/image78.png"/><Relationship Id="rId321" Type="http://schemas.openxmlformats.org/officeDocument/2006/relationships/image" Target="../media/image139.png"/><Relationship Id="rId363" Type="http://schemas.openxmlformats.org/officeDocument/2006/relationships/customXml" Target="../ink/ink182.xml"/><Relationship Id="rId419" Type="http://schemas.openxmlformats.org/officeDocument/2006/relationships/customXml" Target="../ink/ink210.xml"/><Relationship Id="rId223" Type="http://schemas.openxmlformats.org/officeDocument/2006/relationships/customXml" Target="../ink/ink111.xml"/><Relationship Id="rId430" Type="http://schemas.openxmlformats.org/officeDocument/2006/relationships/image" Target="../media/image193.png"/><Relationship Id="rId18" Type="http://schemas.openxmlformats.org/officeDocument/2006/relationships/image" Target="../media/image340.png"/><Relationship Id="rId39" Type="http://schemas.openxmlformats.org/officeDocument/2006/relationships/customXml" Target="../ink/ink19.xml"/><Relationship Id="rId265" Type="http://schemas.openxmlformats.org/officeDocument/2006/relationships/customXml" Target="../ink/ink132.xml"/><Relationship Id="rId286" Type="http://schemas.openxmlformats.org/officeDocument/2006/relationships/customXml" Target="../ink/ink143.xml"/><Relationship Id="rId50" Type="http://schemas.openxmlformats.org/officeDocument/2006/relationships/image" Target="../media/image4.png"/><Relationship Id="rId104" Type="http://schemas.openxmlformats.org/officeDocument/2006/relationships/image" Target="../media/image31.png"/><Relationship Id="rId125" Type="http://schemas.openxmlformats.org/officeDocument/2006/relationships/customXml" Target="../ink/ink62.xml"/><Relationship Id="rId146" Type="http://schemas.openxmlformats.org/officeDocument/2006/relationships/image" Target="../media/image52.png"/><Relationship Id="rId167" Type="http://schemas.openxmlformats.org/officeDocument/2006/relationships/customXml" Target="../ink/ink83.xml"/><Relationship Id="rId188" Type="http://schemas.openxmlformats.org/officeDocument/2006/relationships/image" Target="../media/image73.png"/><Relationship Id="rId311" Type="http://schemas.openxmlformats.org/officeDocument/2006/relationships/image" Target="../media/image134.png"/><Relationship Id="rId332" Type="http://schemas.openxmlformats.org/officeDocument/2006/relationships/customXml" Target="../ink/ink166.xml"/><Relationship Id="rId353" Type="http://schemas.openxmlformats.org/officeDocument/2006/relationships/customXml" Target="../ink/ink177.xml"/><Relationship Id="rId374" Type="http://schemas.openxmlformats.org/officeDocument/2006/relationships/image" Target="../media/image165.png"/><Relationship Id="rId395" Type="http://schemas.openxmlformats.org/officeDocument/2006/relationships/customXml" Target="../ink/ink198.xml"/><Relationship Id="rId409" Type="http://schemas.openxmlformats.org/officeDocument/2006/relationships/customXml" Target="../ink/ink205.xml"/><Relationship Id="rId71" Type="http://schemas.openxmlformats.org/officeDocument/2006/relationships/customXml" Target="../ink/ink35.xml"/><Relationship Id="rId92" Type="http://schemas.openxmlformats.org/officeDocument/2006/relationships/image" Target="../media/image25.png"/><Relationship Id="rId213" Type="http://schemas.openxmlformats.org/officeDocument/2006/relationships/customXml" Target="../ink/ink106.xml"/><Relationship Id="rId234" Type="http://schemas.openxmlformats.org/officeDocument/2006/relationships/image" Target="../media/image96.png"/><Relationship Id="rId420" Type="http://schemas.openxmlformats.org/officeDocument/2006/relationships/image" Target="../media/image188.png"/><Relationship Id="rId2" Type="http://schemas.openxmlformats.org/officeDocument/2006/relationships/notesSlide" Target="../notesSlides/notesSlide2.xml"/><Relationship Id="rId29" Type="http://schemas.openxmlformats.org/officeDocument/2006/relationships/customXml" Target="../ink/ink14.xml"/><Relationship Id="rId255" Type="http://schemas.openxmlformats.org/officeDocument/2006/relationships/customXml" Target="../ink/ink127.xml"/><Relationship Id="rId276" Type="http://schemas.openxmlformats.org/officeDocument/2006/relationships/image" Target="../media/image117.png"/><Relationship Id="rId297" Type="http://schemas.openxmlformats.org/officeDocument/2006/relationships/image" Target="../media/image127.png"/><Relationship Id="rId441" Type="http://schemas.openxmlformats.org/officeDocument/2006/relationships/customXml" Target="../ink/ink221.xml"/><Relationship Id="rId40" Type="http://schemas.openxmlformats.org/officeDocument/2006/relationships/image" Target="../media/image351.png"/><Relationship Id="rId115" Type="http://schemas.openxmlformats.org/officeDocument/2006/relationships/customXml" Target="../ink/ink57.xml"/><Relationship Id="rId136" Type="http://schemas.openxmlformats.org/officeDocument/2006/relationships/image" Target="../media/image47.png"/><Relationship Id="rId157" Type="http://schemas.openxmlformats.org/officeDocument/2006/relationships/customXml" Target="../ink/ink78.xml"/><Relationship Id="rId178" Type="http://schemas.openxmlformats.org/officeDocument/2006/relationships/image" Target="../media/image68.png"/><Relationship Id="rId301" Type="http://schemas.openxmlformats.org/officeDocument/2006/relationships/image" Target="../media/image129.png"/><Relationship Id="rId322" Type="http://schemas.openxmlformats.org/officeDocument/2006/relationships/customXml" Target="../ink/ink161.xml"/><Relationship Id="rId343" Type="http://schemas.openxmlformats.org/officeDocument/2006/relationships/customXml" Target="../ink/ink172.xml"/><Relationship Id="rId364" Type="http://schemas.openxmlformats.org/officeDocument/2006/relationships/image" Target="../media/image160.png"/><Relationship Id="rId61" Type="http://schemas.openxmlformats.org/officeDocument/2006/relationships/customXml" Target="../ink/ink30.xml"/><Relationship Id="rId82" Type="http://schemas.openxmlformats.org/officeDocument/2006/relationships/image" Target="../media/image20.png"/><Relationship Id="rId199" Type="http://schemas.openxmlformats.org/officeDocument/2006/relationships/customXml" Target="../ink/ink99.xml"/><Relationship Id="rId203" Type="http://schemas.openxmlformats.org/officeDocument/2006/relationships/customXml" Target="../ink/ink101.xml"/><Relationship Id="rId385" Type="http://schemas.openxmlformats.org/officeDocument/2006/relationships/customXml" Target="../ink/ink193.xml"/><Relationship Id="rId19" Type="http://schemas.openxmlformats.org/officeDocument/2006/relationships/customXml" Target="../ink/ink9.xml"/><Relationship Id="rId224" Type="http://schemas.openxmlformats.org/officeDocument/2006/relationships/image" Target="../media/image91.png"/><Relationship Id="rId245" Type="http://schemas.openxmlformats.org/officeDocument/2006/relationships/customXml" Target="../ink/ink122.xml"/><Relationship Id="rId266" Type="http://schemas.openxmlformats.org/officeDocument/2006/relationships/image" Target="../media/image112.png"/><Relationship Id="rId287" Type="http://schemas.openxmlformats.org/officeDocument/2006/relationships/image" Target="../media/image122.png"/><Relationship Id="rId410" Type="http://schemas.openxmlformats.org/officeDocument/2006/relationships/image" Target="../media/image183.png"/><Relationship Id="rId431" Type="http://schemas.openxmlformats.org/officeDocument/2006/relationships/customXml" Target="../ink/ink216.xml"/><Relationship Id="rId30" Type="http://schemas.openxmlformats.org/officeDocument/2006/relationships/image" Target="../media/image346.png"/><Relationship Id="rId105" Type="http://schemas.openxmlformats.org/officeDocument/2006/relationships/customXml" Target="../ink/ink52.xml"/><Relationship Id="rId126" Type="http://schemas.openxmlformats.org/officeDocument/2006/relationships/image" Target="../media/image42.png"/><Relationship Id="rId147" Type="http://schemas.openxmlformats.org/officeDocument/2006/relationships/customXml" Target="../ink/ink73.xml"/><Relationship Id="rId168" Type="http://schemas.openxmlformats.org/officeDocument/2006/relationships/image" Target="../media/image63.png"/><Relationship Id="rId312" Type="http://schemas.openxmlformats.org/officeDocument/2006/relationships/customXml" Target="../ink/ink156.xml"/><Relationship Id="rId333" Type="http://schemas.openxmlformats.org/officeDocument/2006/relationships/image" Target="../media/image145.png"/><Relationship Id="rId354" Type="http://schemas.openxmlformats.org/officeDocument/2006/relationships/image" Target="../media/image155.png"/><Relationship Id="rId51" Type="http://schemas.openxmlformats.org/officeDocument/2006/relationships/customXml" Target="../ink/ink25.xml"/><Relationship Id="rId72" Type="http://schemas.openxmlformats.org/officeDocument/2006/relationships/image" Target="../media/image15.png"/><Relationship Id="rId93" Type="http://schemas.openxmlformats.org/officeDocument/2006/relationships/customXml" Target="../ink/ink46.xml"/><Relationship Id="rId189" Type="http://schemas.openxmlformats.org/officeDocument/2006/relationships/customXml" Target="../ink/ink94.xml"/><Relationship Id="rId375" Type="http://schemas.openxmlformats.org/officeDocument/2006/relationships/customXml" Target="../ink/ink188.xml"/><Relationship Id="rId396" Type="http://schemas.openxmlformats.org/officeDocument/2006/relationships/image" Target="../media/image176.png"/><Relationship Id="rId3" Type="http://schemas.openxmlformats.org/officeDocument/2006/relationships/customXml" Target="../ink/ink1.xml"/><Relationship Id="rId214" Type="http://schemas.openxmlformats.org/officeDocument/2006/relationships/image" Target="../media/image86.png"/><Relationship Id="rId235" Type="http://schemas.openxmlformats.org/officeDocument/2006/relationships/customXml" Target="../ink/ink117.xml"/><Relationship Id="rId256" Type="http://schemas.openxmlformats.org/officeDocument/2006/relationships/image" Target="../media/image107.png"/><Relationship Id="rId277" Type="http://schemas.openxmlformats.org/officeDocument/2006/relationships/customXml" Target="../ink/ink138.xml"/><Relationship Id="rId298" Type="http://schemas.openxmlformats.org/officeDocument/2006/relationships/customXml" Target="../ink/ink149.xml"/><Relationship Id="rId400" Type="http://schemas.openxmlformats.org/officeDocument/2006/relationships/image" Target="../media/image178.png"/><Relationship Id="rId421" Type="http://schemas.openxmlformats.org/officeDocument/2006/relationships/customXml" Target="../ink/ink211.xml"/><Relationship Id="rId442" Type="http://schemas.openxmlformats.org/officeDocument/2006/relationships/image" Target="../media/image199.png"/><Relationship Id="rId116" Type="http://schemas.openxmlformats.org/officeDocument/2006/relationships/image" Target="../media/image37.png"/><Relationship Id="rId137" Type="http://schemas.openxmlformats.org/officeDocument/2006/relationships/customXml" Target="../ink/ink68.xml"/><Relationship Id="rId158" Type="http://schemas.openxmlformats.org/officeDocument/2006/relationships/image" Target="../media/image58.png"/><Relationship Id="rId302" Type="http://schemas.openxmlformats.org/officeDocument/2006/relationships/customXml" Target="../ink/ink151.xml"/><Relationship Id="rId323" Type="http://schemas.openxmlformats.org/officeDocument/2006/relationships/image" Target="../media/image140.png"/><Relationship Id="rId344" Type="http://schemas.openxmlformats.org/officeDocument/2006/relationships/image" Target="../media/image150.png"/><Relationship Id="rId20" Type="http://schemas.openxmlformats.org/officeDocument/2006/relationships/image" Target="../media/image341.png"/><Relationship Id="rId41" Type="http://schemas.openxmlformats.org/officeDocument/2006/relationships/customXml" Target="../ink/ink20.xml"/><Relationship Id="rId62" Type="http://schemas.openxmlformats.org/officeDocument/2006/relationships/image" Target="../media/image10.png"/><Relationship Id="rId83" Type="http://schemas.openxmlformats.org/officeDocument/2006/relationships/customXml" Target="../ink/ink41.xml"/><Relationship Id="rId179" Type="http://schemas.openxmlformats.org/officeDocument/2006/relationships/customXml" Target="../ink/ink89.xml"/><Relationship Id="rId365" Type="http://schemas.openxmlformats.org/officeDocument/2006/relationships/customXml" Target="../ink/ink183.xml"/><Relationship Id="rId386" Type="http://schemas.openxmlformats.org/officeDocument/2006/relationships/image" Target="../media/image171.png"/><Relationship Id="rId190" Type="http://schemas.openxmlformats.org/officeDocument/2006/relationships/image" Target="../media/image74.png"/><Relationship Id="rId204" Type="http://schemas.openxmlformats.org/officeDocument/2006/relationships/image" Target="../media/image81.png"/><Relationship Id="rId225" Type="http://schemas.openxmlformats.org/officeDocument/2006/relationships/customXml" Target="../ink/ink112.xml"/><Relationship Id="rId246" Type="http://schemas.openxmlformats.org/officeDocument/2006/relationships/image" Target="../media/image102.png"/><Relationship Id="rId267" Type="http://schemas.openxmlformats.org/officeDocument/2006/relationships/customXml" Target="../ink/ink133.xml"/><Relationship Id="rId288" Type="http://schemas.openxmlformats.org/officeDocument/2006/relationships/customXml" Target="../ink/ink144.xml"/><Relationship Id="rId411" Type="http://schemas.openxmlformats.org/officeDocument/2006/relationships/customXml" Target="../ink/ink206.xml"/><Relationship Id="rId432" Type="http://schemas.openxmlformats.org/officeDocument/2006/relationships/image" Target="../media/image194.png"/><Relationship Id="rId106" Type="http://schemas.openxmlformats.org/officeDocument/2006/relationships/image" Target="../media/image32.png"/><Relationship Id="rId127" Type="http://schemas.openxmlformats.org/officeDocument/2006/relationships/customXml" Target="../ink/ink63.xml"/><Relationship Id="rId313" Type="http://schemas.openxmlformats.org/officeDocument/2006/relationships/image" Target="../media/image135.png"/><Relationship Id="rId10" Type="http://schemas.openxmlformats.org/officeDocument/2006/relationships/image" Target="../media/image336.png"/><Relationship Id="rId31" Type="http://schemas.openxmlformats.org/officeDocument/2006/relationships/customXml" Target="../ink/ink15.xml"/><Relationship Id="rId52" Type="http://schemas.openxmlformats.org/officeDocument/2006/relationships/image" Target="../media/image5.png"/><Relationship Id="rId73" Type="http://schemas.openxmlformats.org/officeDocument/2006/relationships/customXml" Target="../ink/ink36.xml"/><Relationship Id="rId94" Type="http://schemas.openxmlformats.org/officeDocument/2006/relationships/image" Target="../media/image26.png"/><Relationship Id="rId148" Type="http://schemas.openxmlformats.org/officeDocument/2006/relationships/image" Target="../media/image53.png"/><Relationship Id="rId169" Type="http://schemas.openxmlformats.org/officeDocument/2006/relationships/customXml" Target="../ink/ink84.xml"/><Relationship Id="rId334" Type="http://schemas.openxmlformats.org/officeDocument/2006/relationships/customXml" Target="../ink/ink167.xml"/><Relationship Id="rId355" Type="http://schemas.openxmlformats.org/officeDocument/2006/relationships/customXml" Target="../ink/ink178.xml"/><Relationship Id="rId376" Type="http://schemas.openxmlformats.org/officeDocument/2006/relationships/image" Target="../media/image166.png"/><Relationship Id="rId397" Type="http://schemas.openxmlformats.org/officeDocument/2006/relationships/customXml" Target="../ink/ink199.xml"/><Relationship Id="rId4" Type="http://schemas.openxmlformats.org/officeDocument/2006/relationships/image" Target="../media/image333.png"/><Relationship Id="rId180" Type="http://schemas.openxmlformats.org/officeDocument/2006/relationships/image" Target="../media/image69.png"/><Relationship Id="rId215" Type="http://schemas.openxmlformats.org/officeDocument/2006/relationships/customXml" Target="../ink/ink107.xml"/><Relationship Id="rId236" Type="http://schemas.openxmlformats.org/officeDocument/2006/relationships/image" Target="../media/image97.png"/><Relationship Id="rId257" Type="http://schemas.openxmlformats.org/officeDocument/2006/relationships/customXml" Target="../ink/ink128.xml"/><Relationship Id="rId278" Type="http://schemas.openxmlformats.org/officeDocument/2006/relationships/image" Target="../media/image118.png"/><Relationship Id="rId401" Type="http://schemas.openxmlformats.org/officeDocument/2006/relationships/customXml" Target="../ink/ink201.xml"/><Relationship Id="rId422" Type="http://schemas.openxmlformats.org/officeDocument/2006/relationships/image" Target="../media/image189.png"/><Relationship Id="rId443" Type="http://schemas.openxmlformats.org/officeDocument/2006/relationships/customXml" Target="../ink/ink222.xml"/><Relationship Id="rId303" Type="http://schemas.openxmlformats.org/officeDocument/2006/relationships/image" Target="../media/image130.png"/><Relationship Id="rId42" Type="http://schemas.openxmlformats.org/officeDocument/2006/relationships/image" Target="../media/image352.png"/><Relationship Id="rId84" Type="http://schemas.openxmlformats.org/officeDocument/2006/relationships/image" Target="../media/image21.png"/><Relationship Id="rId138" Type="http://schemas.openxmlformats.org/officeDocument/2006/relationships/image" Target="../media/image48.png"/><Relationship Id="rId345" Type="http://schemas.openxmlformats.org/officeDocument/2006/relationships/customXml" Target="../ink/ink173.xml"/><Relationship Id="rId387" Type="http://schemas.openxmlformats.org/officeDocument/2006/relationships/customXml" Target="../ink/ink194.xml"/><Relationship Id="rId191" Type="http://schemas.openxmlformats.org/officeDocument/2006/relationships/customXml" Target="../ink/ink95.xml"/><Relationship Id="rId205" Type="http://schemas.openxmlformats.org/officeDocument/2006/relationships/customXml" Target="../ink/ink102.xml"/><Relationship Id="rId247" Type="http://schemas.openxmlformats.org/officeDocument/2006/relationships/customXml" Target="../ink/ink123.xml"/><Relationship Id="rId412" Type="http://schemas.openxmlformats.org/officeDocument/2006/relationships/image" Target="../media/image184.png"/><Relationship Id="rId107" Type="http://schemas.openxmlformats.org/officeDocument/2006/relationships/customXml" Target="../ink/ink53.xml"/><Relationship Id="rId289" Type="http://schemas.openxmlformats.org/officeDocument/2006/relationships/image" Target="../media/image123.png"/><Relationship Id="rId11" Type="http://schemas.openxmlformats.org/officeDocument/2006/relationships/customXml" Target="../ink/ink5.xml"/><Relationship Id="rId53" Type="http://schemas.openxmlformats.org/officeDocument/2006/relationships/customXml" Target="../ink/ink26.xml"/><Relationship Id="rId149" Type="http://schemas.openxmlformats.org/officeDocument/2006/relationships/customXml" Target="../ink/ink74.xml"/><Relationship Id="rId314" Type="http://schemas.openxmlformats.org/officeDocument/2006/relationships/customXml" Target="../ink/ink157.xml"/><Relationship Id="rId356" Type="http://schemas.openxmlformats.org/officeDocument/2006/relationships/image" Target="../media/image156.png"/><Relationship Id="rId398" Type="http://schemas.openxmlformats.org/officeDocument/2006/relationships/image" Target="../media/image177.png"/><Relationship Id="rId95" Type="http://schemas.openxmlformats.org/officeDocument/2006/relationships/customXml" Target="../ink/ink47.xml"/><Relationship Id="rId160" Type="http://schemas.openxmlformats.org/officeDocument/2006/relationships/image" Target="../media/image59.png"/><Relationship Id="rId216" Type="http://schemas.openxmlformats.org/officeDocument/2006/relationships/image" Target="../media/image87.png"/><Relationship Id="rId423" Type="http://schemas.openxmlformats.org/officeDocument/2006/relationships/customXml" Target="../ink/ink212.xml"/><Relationship Id="rId258" Type="http://schemas.openxmlformats.org/officeDocument/2006/relationships/image" Target="../media/image108.png"/><Relationship Id="rId22" Type="http://schemas.openxmlformats.org/officeDocument/2006/relationships/image" Target="../media/image342.png"/><Relationship Id="rId64" Type="http://schemas.openxmlformats.org/officeDocument/2006/relationships/image" Target="../media/image11.png"/><Relationship Id="rId118" Type="http://schemas.openxmlformats.org/officeDocument/2006/relationships/image" Target="../media/image38.png"/><Relationship Id="rId325" Type="http://schemas.openxmlformats.org/officeDocument/2006/relationships/image" Target="../media/image141.png"/><Relationship Id="rId367" Type="http://schemas.openxmlformats.org/officeDocument/2006/relationships/customXml" Target="../ink/ink184.xml"/><Relationship Id="rId171" Type="http://schemas.openxmlformats.org/officeDocument/2006/relationships/customXml" Target="../ink/ink85.xml"/><Relationship Id="rId227" Type="http://schemas.openxmlformats.org/officeDocument/2006/relationships/customXml" Target="../ink/ink113.xml"/><Relationship Id="rId269" Type="http://schemas.openxmlformats.org/officeDocument/2006/relationships/customXml" Target="../ink/ink134.xml"/><Relationship Id="rId434" Type="http://schemas.openxmlformats.org/officeDocument/2006/relationships/image" Target="../media/image195.png"/><Relationship Id="rId33" Type="http://schemas.openxmlformats.org/officeDocument/2006/relationships/customXml" Target="../ink/ink16.xml"/><Relationship Id="rId129" Type="http://schemas.openxmlformats.org/officeDocument/2006/relationships/customXml" Target="../ink/ink64.xml"/><Relationship Id="rId280" Type="http://schemas.openxmlformats.org/officeDocument/2006/relationships/image" Target="../media/image119.png"/><Relationship Id="rId336" Type="http://schemas.openxmlformats.org/officeDocument/2006/relationships/customXml" Target="../ink/ink168.xml"/><Relationship Id="rId75" Type="http://schemas.openxmlformats.org/officeDocument/2006/relationships/customXml" Target="../ink/ink37.xml"/><Relationship Id="rId140" Type="http://schemas.openxmlformats.org/officeDocument/2006/relationships/image" Target="../media/image49.png"/><Relationship Id="rId182" Type="http://schemas.openxmlformats.org/officeDocument/2006/relationships/image" Target="../media/image70.png"/><Relationship Id="rId378" Type="http://schemas.openxmlformats.org/officeDocument/2006/relationships/image" Target="../media/image167.png"/><Relationship Id="rId403" Type="http://schemas.openxmlformats.org/officeDocument/2006/relationships/customXml" Target="../ink/ink202.xml"/><Relationship Id="rId6" Type="http://schemas.openxmlformats.org/officeDocument/2006/relationships/image" Target="../media/image334.png"/><Relationship Id="rId238" Type="http://schemas.openxmlformats.org/officeDocument/2006/relationships/image" Target="../media/image98.png"/><Relationship Id="rId445" Type="http://schemas.openxmlformats.org/officeDocument/2006/relationships/customXml" Target="../ink/ink223.xml"/><Relationship Id="rId291" Type="http://schemas.openxmlformats.org/officeDocument/2006/relationships/image" Target="../media/image124.png"/><Relationship Id="rId305" Type="http://schemas.openxmlformats.org/officeDocument/2006/relationships/image" Target="../media/image131.png"/><Relationship Id="rId347" Type="http://schemas.openxmlformats.org/officeDocument/2006/relationships/customXml" Target="../ink/ink174.xml"/><Relationship Id="rId44" Type="http://schemas.openxmlformats.org/officeDocument/2006/relationships/image" Target="../media/image353.png"/><Relationship Id="rId86" Type="http://schemas.openxmlformats.org/officeDocument/2006/relationships/image" Target="../media/image22.png"/><Relationship Id="rId151" Type="http://schemas.openxmlformats.org/officeDocument/2006/relationships/customXml" Target="../ink/ink75.xml"/><Relationship Id="rId389" Type="http://schemas.openxmlformats.org/officeDocument/2006/relationships/customXml" Target="../ink/ink195.xml"/><Relationship Id="rId193" Type="http://schemas.openxmlformats.org/officeDocument/2006/relationships/customXml" Target="../ink/ink96.xml"/><Relationship Id="rId207" Type="http://schemas.openxmlformats.org/officeDocument/2006/relationships/customXml" Target="../ink/ink103.xml"/><Relationship Id="rId249" Type="http://schemas.openxmlformats.org/officeDocument/2006/relationships/customXml" Target="../ink/ink124.xml"/><Relationship Id="rId414" Type="http://schemas.openxmlformats.org/officeDocument/2006/relationships/image" Target="../media/image185.png"/><Relationship Id="rId13" Type="http://schemas.openxmlformats.org/officeDocument/2006/relationships/customXml" Target="../ink/ink6.xml"/><Relationship Id="rId109" Type="http://schemas.openxmlformats.org/officeDocument/2006/relationships/customXml" Target="../ink/ink54.xml"/><Relationship Id="rId260" Type="http://schemas.openxmlformats.org/officeDocument/2006/relationships/image" Target="../media/image109.png"/><Relationship Id="rId316" Type="http://schemas.openxmlformats.org/officeDocument/2006/relationships/customXml" Target="../ink/ink158.xml"/><Relationship Id="rId55" Type="http://schemas.openxmlformats.org/officeDocument/2006/relationships/customXml" Target="../ink/ink27.xml"/><Relationship Id="rId97" Type="http://schemas.openxmlformats.org/officeDocument/2006/relationships/customXml" Target="../ink/ink48.xml"/><Relationship Id="rId120" Type="http://schemas.openxmlformats.org/officeDocument/2006/relationships/image" Target="../media/image39.png"/><Relationship Id="rId358" Type="http://schemas.openxmlformats.org/officeDocument/2006/relationships/image" Target="../media/image157.png"/><Relationship Id="rId162" Type="http://schemas.openxmlformats.org/officeDocument/2006/relationships/image" Target="../media/image60.png"/><Relationship Id="rId218" Type="http://schemas.openxmlformats.org/officeDocument/2006/relationships/image" Target="../media/image88.png"/><Relationship Id="rId425" Type="http://schemas.openxmlformats.org/officeDocument/2006/relationships/customXml" Target="../ink/ink213.xml"/><Relationship Id="rId271" Type="http://schemas.openxmlformats.org/officeDocument/2006/relationships/customXml" Target="../ink/ink135.xml"/><Relationship Id="rId24" Type="http://schemas.openxmlformats.org/officeDocument/2006/relationships/image" Target="../media/image343.png"/><Relationship Id="rId66" Type="http://schemas.openxmlformats.org/officeDocument/2006/relationships/image" Target="../media/image12.png"/><Relationship Id="rId131" Type="http://schemas.openxmlformats.org/officeDocument/2006/relationships/customXml" Target="../ink/ink65.xml"/><Relationship Id="rId327" Type="http://schemas.openxmlformats.org/officeDocument/2006/relationships/image" Target="../media/image142.png"/><Relationship Id="rId369" Type="http://schemas.openxmlformats.org/officeDocument/2006/relationships/customXml" Target="../ink/ink185.xml"/><Relationship Id="rId173" Type="http://schemas.openxmlformats.org/officeDocument/2006/relationships/customXml" Target="../ink/ink86.xml"/><Relationship Id="rId229" Type="http://schemas.openxmlformats.org/officeDocument/2006/relationships/customXml" Target="../ink/ink114.xml"/><Relationship Id="rId380" Type="http://schemas.openxmlformats.org/officeDocument/2006/relationships/image" Target="../media/image168.png"/><Relationship Id="rId436" Type="http://schemas.openxmlformats.org/officeDocument/2006/relationships/image" Target="../media/image196.png"/><Relationship Id="rId240" Type="http://schemas.openxmlformats.org/officeDocument/2006/relationships/image" Target="../media/image99.png"/><Relationship Id="rId35" Type="http://schemas.openxmlformats.org/officeDocument/2006/relationships/customXml" Target="../ink/ink17.xml"/><Relationship Id="rId77" Type="http://schemas.openxmlformats.org/officeDocument/2006/relationships/customXml" Target="../ink/ink38.xml"/><Relationship Id="rId100" Type="http://schemas.openxmlformats.org/officeDocument/2006/relationships/image" Target="../media/image29.png"/><Relationship Id="rId282" Type="http://schemas.openxmlformats.org/officeDocument/2006/relationships/customXml" Target="../ink/ink141.xml"/><Relationship Id="rId338" Type="http://schemas.openxmlformats.org/officeDocument/2006/relationships/image" Target="../media/image147.png"/><Relationship Id="rId8" Type="http://schemas.openxmlformats.org/officeDocument/2006/relationships/image" Target="../media/image335.png"/><Relationship Id="rId142" Type="http://schemas.openxmlformats.org/officeDocument/2006/relationships/image" Target="../media/image50.png"/><Relationship Id="rId184" Type="http://schemas.openxmlformats.org/officeDocument/2006/relationships/image" Target="../media/image71.png"/><Relationship Id="rId391" Type="http://schemas.openxmlformats.org/officeDocument/2006/relationships/customXml" Target="../ink/ink196.xml"/><Relationship Id="rId405" Type="http://schemas.openxmlformats.org/officeDocument/2006/relationships/customXml" Target="../ink/ink203.xml"/><Relationship Id="rId251" Type="http://schemas.openxmlformats.org/officeDocument/2006/relationships/customXml" Target="../ink/ink125.xml"/><Relationship Id="rId46" Type="http://schemas.openxmlformats.org/officeDocument/2006/relationships/image" Target="../media/image2.png"/><Relationship Id="rId293" Type="http://schemas.openxmlformats.org/officeDocument/2006/relationships/image" Target="../media/image125.png"/><Relationship Id="rId307" Type="http://schemas.openxmlformats.org/officeDocument/2006/relationships/image" Target="../media/image132.png"/><Relationship Id="rId349" Type="http://schemas.openxmlformats.org/officeDocument/2006/relationships/customXml" Target="../ink/ink175.xml"/><Relationship Id="rId88" Type="http://schemas.openxmlformats.org/officeDocument/2006/relationships/image" Target="../media/image23.png"/><Relationship Id="rId111" Type="http://schemas.openxmlformats.org/officeDocument/2006/relationships/customXml" Target="../ink/ink55.xml"/><Relationship Id="rId153" Type="http://schemas.openxmlformats.org/officeDocument/2006/relationships/customXml" Target="../ink/ink76.xml"/><Relationship Id="rId195" Type="http://schemas.openxmlformats.org/officeDocument/2006/relationships/customXml" Target="../ink/ink97.xml"/><Relationship Id="rId209" Type="http://schemas.openxmlformats.org/officeDocument/2006/relationships/customXml" Target="../ink/ink104.xml"/><Relationship Id="rId360" Type="http://schemas.openxmlformats.org/officeDocument/2006/relationships/image" Target="../media/image158.png"/><Relationship Id="rId416" Type="http://schemas.openxmlformats.org/officeDocument/2006/relationships/image" Target="../media/image186.png"/><Relationship Id="rId220" Type="http://schemas.openxmlformats.org/officeDocument/2006/relationships/image" Target="../media/image89.png"/><Relationship Id="rId15" Type="http://schemas.openxmlformats.org/officeDocument/2006/relationships/customXml" Target="../ink/ink7.xml"/><Relationship Id="rId57" Type="http://schemas.openxmlformats.org/officeDocument/2006/relationships/customXml" Target="../ink/ink28.xml"/><Relationship Id="rId262" Type="http://schemas.openxmlformats.org/officeDocument/2006/relationships/image" Target="../media/image110.png"/><Relationship Id="rId318" Type="http://schemas.openxmlformats.org/officeDocument/2006/relationships/customXml" Target="../ink/ink159.xml"/><Relationship Id="rId99" Type="http://schemas.openxmlformats.org/officeDocument/2006/relationships/customXml" Target="../ink/ink49.xml"/><Relationship Id="rId122" Type="http://schemas.openxmlformats.org/officeDocument/2006/relationships/image" Target="../media/image40.png"/><Relationship Id="rId164" Type="http://schemas.openxmlformats.org/officeDocument/2006/relationships/image" Target="../media/image61.png"/><Relationship Id="rId371" Type="http://schemas.openxmlformats.org/officeDocument/2006/relationships/customXml" Target="../ink/ink186.xml"/><Relationship Id="rId427" Type="http://schemas.openxmlformats.org/officeDocument/2006/relationships/customXml" Target="../ink/ink214.xml"/><Relationship Id="rId26" Type="http://schemas.openxmlformats.org/officeDocument/2006/relationships/image" Target="../media/image344.png"/><Relationship Id="rId231" Type="http://schemas.openxmlformats.org/officeDocument/2006/relationships/customXml" Target="../ink/ink115.xml"/><Relationship Id="rId273" Type="http://schemas.openxmlformats.org/officeDocument/2006/relationships/customXml" Target="../ink/ink136.xml"/><Relationship Id="rId329" Type="http://schemas.openxmlformats.org/officeDocument/2006/relationships/image" Target="../media/image143.png"/><Relationship Id="rId68" Type="http://schemas.openxmlformats.org/officeDocument/2006/relationships/image" Target="../media/image13.png"/><Relationship Id="rId133" Type="http://schemas.openxmlformats.org/officeDocument/2006/relationships/customXml" Target="../ink/ink66.xml"/><Relationship Id="rId175" Type="http://schemas.openxmlformats.org/officeDocument/2006/relationships/customXml" Target="../ink/ink87.xml"/><Relationship Id="rId340" Type="http://schemas.openxmlformats.org/officeDocument/2006/relationships/image" Target="../media/image148.png"/><Relationship Id="rId200" Type="http://schemas.openxmlformats.org/officeDocument/2006/relationships/image" Target="../media/image79.png"/><Relationship Id="rId382" Type="http://schemas.openxmlformats.org/officeDocument/2006/relationships/image" Target="../media/image169.png"/><Relationship Id="rId438" Type="http://schemas.openxmlformats.org/officeDocument/2006/relationships/image" Target="../media/image197.png"/><Relationship Id="rId242" Type="http://schemas.openxmlformats.org/officeDocument/2006/relationships/image" Target="../media/image100.png"/><Relationship Id="rId284" Type="http://schemas.openxmlformats.org/officeDocument/2006/relationships/customXml" Target="../ink/ink142.xml"/><Relationship Id="rId37" Type="http://schemas.openxmlformats.org/officeDocument/2006/relationships/customXml" Target="../ink/ink18.xml"/><Relationship Id="rId79" Type="http://schemas.openxmlformats.org/officeDocument/2006/relationships/customXml" Target="../ink/ink39.xml"/><Relationship Id="rId102" Type="http://schemas.openxmlformats.org/officeDocument/2006/relationships/image" Target="../media/image30.png"/><Relationship Id="rId144" Type="http://schemas.openxmlformats.org/officeDocument/2006/relationships/image" Target="../media/image51.png"/><Relationship Id="rId90" Type="http://schemas.openxmlformats.org/officeDocument/2006/relationships/image" Target="../media/image24.png"/><Relationship Id="rId186" Type="http://schemas.openxmlformats.org/officeDocument/2006/relationships/image" Target="../media/image72.png"/><Relationship Id="rId351" Type="http://schemas.openxmlformats.org/officeDocument/2006/relationships/customXml" Target="../ink/ink176.xml"/><Relationship Id="rId393" Type="http://schemas.openxmlformats.org/officeDocument/2006/relationships/customXml" Target="../ink/ink197.xml"/><Relationship Id="rId407" Type="http://schemas.openxmlformats.org/officeDocument/2006/relationships/customXml" Target="../ink/ink204.xml"/><Relationship Id="rId211" Type="http://schemas.openxmlformats.org/officeDocument/2006/relationships/customXml" Target="../ink/ink105.xml"/><Relationship Id="rId253" Type="http://schemas.openxmlformats.org/officeDocument/2006/relationships/customXml" Target="../ink/ink126.xml"/><Relationship Id="rId295" Type="http://schemas.openxmlformats.org/officeDocument/2006/relationships/image" Target="../media/image126.png"/><Relationship Id="rId309" Type="http://schemas.openxmlformats.org/officeDocument/2006/relationships/image" Target="../media/image133.png"/><Relationship Id="rId48" Type="http://schemas.openxmlformats.org/officeDocument/2006/relationships/image" Target="../media/image3.png"/><Relationship Id="rId113" Type="http://schemas.openxmlformats.org/officeDocument/2006/relationships/customXml" Target="../ink/ink56.xml"/><Relationship Id="rId320" Type="http://schemas.openxmlformats.org/officeDocument/2006/relationships/customXml" Target="../ink/ink160.xml"/><Relationship Id="rId155" Type="http://schemas.openxmlformats.org/officeDocument/2006/relationships/customXml" Target="../ink/ink77.xml"/><Relationship Id="rId197" Type="http://schemas.openxmlformats.org/officeDocument/2006/relationships/customXml" Target="../ink/ink98.xml"/><Relationship Id="rId362" Type="http://schemas.openxmlformats.org/officeDocument/2006/relationships/image" Target="../media/image159.png"/><Relationship Id="rId418" Type="http://schemas.openxmlformats.org/officeDocument/2006/relationships/image" Target="../media/image187.png"/><Relationship Id="rId222" Type="http://schemas.openxmlformats.org/officeDocument/2006/relationships/image" Target="../media/image90.png"/><Relationship Id="rId264" Type="http://schemas.openxmlformats.org/officeDocument/2006/relationships/image" Target="../media/image111.png"/><Relationship Id="rId17" Type="http://schemas.openxmlformats.org/officeDocument/2006/relationships/customXml" Target="../ink/ink8.xml"/><Relationship Id="rId59" Type="http://schemas.openxmlformats.org/officeDocument/2006/relationships/customXml" Target="../ink/ink29.xml"/><Relationship Id="rId124" Type="http://schemas.openxmlformats.org/officeDocument/2006/relationships/image" Target="../media/image41.png"/><Relationship Id="rId70" Type="http://schemas.openxmlformats.org/officeDocument/2006/relationships/image" Target="../media/image14.png"/><Relationship Id="rId166" Type="http://schemas.openxmlformats.org/officeDocument/2006/relationships/image" Target="../media/image62.png"/><Relationship Id="rId331" Type="http://schemas.openxmlformats.org/officeDocument/2006/relationships/image" Target="../media/image144.png"/><Relationship Id="rId373" Type="http://schemas.openxmlformats.org/officeDocument/2006/relationships/customXml" Target="../ink/ink187.xml"/><Relationship Id="rId429" Type="http://schemas.openxmlformats.org/officeDocument/2006/relationships/customXml" Target="../ink/ink215.xml"/><Relationship Id="rId1" Type="http://schemas.openxmlformats.org/officeDocument/2006/relationships/slideLayout" Target="../slideLayouts/slideLayout7.xml"/><Relationship Id="rId233" Type="http://schemas.openxmlformats.org/officeDocument/2006/relationships/customXml" Target="../ink/ink116.xml"/><Relationship Id="rId440" Type="http://schemas.openxmlformats.org/officeDocument/2006/relationships/image" Target="../media/image198.png"/><Relationship Id="rId28" Type="http://schemas.openxmlformats.org/officeDocument/2006/relationships/image" Target="../media/image345.png"/><Relationship Id="rId275" Type="http://schemas.openxmlformats.org/officeDocument/2006/relationships/customXml" Target="../ink/ink137.xml"/><Relationship Id="rId300" Type="http://schemas.openxmlformats.org/officeDocument/2006/relationships/customXml" Target="../ink/ink150.xml"/><Relationship Id="rId81" Type="http://schemas.openxmlformats.org/officeDocument/2006/relationships/customXml" Target="../ink/ink40.xml"/><Relationship Id="rId135" Type="http://schemas.openxmlformats.org/officeDocument/2006/relationships/customXml" Target="../ink/ink67.xml"/><Relationship Id="rId177" Type="http://schemas.openxmlformats.org/officeDocument/2006/relationships/customXml" Target="../ink/ink88.xml"/><Relationship Id="rId342" Type="http://schemas.openxmlformats.org/officeDocument/2006/relationships/image" Target="../media/image149.png"/><Relationship Id="rId384" Type="http://schemas.openxmlformats.org/officeDocument/2006/relationships/image" Target="../media/image170.png"/><Relationship Id="rId202" Type="http://schemas.openxmlformats.org/officeDocument/2006/relationships/image" Target="../media/image80.png"/><Relationship Id="rId244" Type="http://schemas.openxmlformats.org/officeDocument/2006/relationships/image" Target="../media/image101.png"/></Relationships>
</file>

<file path=ppt/slides/_rels/slide20.xml.rels><?xml version="1.0" encoding="UTF-8" standalone="yes"?>
<Relationships xmlns="http://schemas.openxmlformats.org/package/2006/relationships"><Relationship Id="rId117" Type="http://schemas.openxmlformats.org/officeDocument/2006/relationships/customXml" Target="../ink/ink1753.xml"/><Relationship Id="rId21" Type="http://schemas.openxmlformats.org/officeDocument/2006/relationships/customXml" Target="../ink/ink1705.xml"/><Relationship Id="rId42" Type="http://schemas.openxmlformats.org/officeDocument/2006/relationships/image" Target="../media/image1191.png"/><Relationship Id="rId63" Type="http://schemas.openxmlformats.org/officeDocument/2006/relationships/customXml" Target="../ink/ink1726.xml"/><Relationship Id="rId84" Type="http://schemas.openxmlformats.org/officeDocument/2006/relationships/image" Target="../media/image1212.png"/><Relationship Id="rId138" Type="http://schemas.openxmlformats.org/officeDocument/2006/relationships/image" Target="../media/image1239.png"/><Relationship Id="rId16" Type="http://schemas.openxmlformats.org/officeDocument/2006/relationships/image" Target="../media/image1178.png"/><Relationship Id="rId107" Type="http://schemas.openxmlformats.org/officeDocument/2006/relationships/customXml" Target="../ink/ink1748.xml"/><Relationship Id="rId11" Type="http://schemas.openxmlformats.org/officeDocument/2006/relationships/customXml" Target="../ink/ink1700.xml"/><Relationship Id="rId32" Type="http://schemas.openxmlformats.org/officeDocument/2006/relationships/image" Target="../media/image1186.png"/><Relationship Id="rId37" Type="http://schemas.openxmlformats.org/officeDocument/2006/relationships/customXml" Target="../ink/ink1713.xml"/><Relationship Id="rId53" Type="http://schemas.openxmlformats.org/officeDocument/2006/relationships/customXml" Target="../ink/ink1721.xml"/><Relationship Id="rId58" Type="http://schemas.openxmlformats.org/officeDocument/2006/relationships/image" Target="../media/image1199.png"/><Relationship Id="rId74" Type="http://schemas.openxmlformats.org/officeDocument/2006/relationships/image" Target="../media/image1207.png"/><Relationship Id="rId79" Type="http://schemas.openxmlformats.org/officeDocument/2006/relationships/customXml" Target="../ink/ink1734.xml"/><Relationship Id="rId102" Type="http://schemas.openxmlformats.org/officeDocument/2006/relationships/image" Target="../media/image1221.png"/><Relationship Id="rId123" Type="http://schemas.openxmlformats.org/officeDocument/2006/relationships/customXml" Target="../ink/ink1756.xml"/><Relationship Id="rId128" Type="http://schemas.openxmlformats.org/officeDocument/2006/relationships/image" Target="../media/image1234.png"/><Relationship Id="rId5" Type="http://schemas.openxmlformats.org/officeDocument/2006/relationships/customXml" Target="../ink/ink1697.xml"/><Relationship Id="rId90" Type="http://schemas.openxmlformats.org/officeDocument/2006/relationships/image" Target="../media/image1215.png"/><Relationship Id="rId95" Type="http://schemas.openxmlformats.org/officeDocument/2006/relationships/customXml" Target="../ink/ink1742.xml"/><Relationship Id="rId22" Type="http://schemas.openxmlformats.org/officeDocument/2006/relationships/image" Target="../media/image1181.png"/><Relationship Id="rId27" Type="http://schemas.openxmlformats.org/officeDocument/2006/relationships/customXml" Target="../ink/ink1708.xml"/><Relationship Id="rId43" Type="http://schemas.openxmlformats.org/officeDocument/2006/relationships/customXml" Target="../ink/ink1716.xml"/><Relationship Id="rId48" Type="http://schemas.openxmlformats.org/officeDocument/2006/relationships/image" Target="../media/image1194.png"/><Relationship Id="rId64" Type="http://schemas.openxmlformats.org/officeDocument/2006/relationships/image" Target="../media/image1202.png"/><Relationship Id="rId69" Type="http://schemas.openxmlformats.org/officeDocument/2006/relationships/customXml" Target="../ink/ink1729.xml"/><Relationship Id="rId113" Type="http://schemas.openxmlformats.org/officeDocument/2006/relationships/customXml" Target="../ink/ink1751.xml"/><Relationship Id="rId118" Type="http://schemas.openxmlformats.org/officeDocument/2006/relationships/image" Target="../media/image1229.png"/><Relationship Id="rId134" Type="http://schemas.openxmlformats.org/officeDocument/2006/relationships/image" Target="../media/image1237.png"/><Relationship Id="rId139" Type="http://schemas.openxmlformats.org/officeDocument/2006/relationships/customXml" Target="../ink/ink1764.xml"/><Relationship Id="rId80" Type="http://schemas.openxmlformats.org/officeDocument/2006/relationships/image" Target="../media/image1210.png"/><Relationship Id="rId85" Type="http://schemas.openxmlformats.org/officeDocument/2006/relationships/customXml" Target="../ink/ink1737.xml"/><Relationship Id="rId12" Type="http://schemas.openxmlformats.org/officeDocument/2006/relationships/image" Target="../media/image1176.png"/><Relationship Id="rId17" Type="http://schemas.openxmlformats.org/officeDocument/2006/relationships/customXml" Target="../ink/ink1703.xml"/><Relationship Id="rId33" Type="http://schemas.openxmlformats.org/officeDocument/2006/relationships/customXml" Target="../ink/ink1711.xml"/><Relationship Id="rId38" Type="http://schemas.openxmlformats.org/officeDocument/2006/relationships/image" Target="../media/image1189.png"/><Relationship Id="rId59" Type="http://schemas.openxmlformats.org/officeDocument/2006/relationships/customXml" Target="../ink/ink1724.xml"/><Relationship Id="rId103" Type="http://schemas.openxmlformats.org/officeDocument/2006/relationships/customXml" Target="../ink/ink1746.xml"/><Relationship Id="rId108" Type="http://schemas.openxmlformats.org/officeDocument/2006/relationships/image" Target="../media/image1224.png"/><Relationship Id="rId124" Type="http://schemas.openxmlformats.org/officeDocument/2006/relationships/image" Target="../media/image1232.png"/><Relationship Id="rId129" Type="http://schemas.openxmlformats.org/officeDocument/2006/relationships/customXml" Target="../ink/ink1759.xml"/><Relationship Id="rId54" Type="http://schemas.openxmlformats.org/officeDocument/2006/relationships/image" Target="../media/image1197.png"/><Relationship Id="rId70" Type="http://schemas.openxmlformats.org/officeDocument/2006/relationships/image" Target="../media/image1205.png"/><Relationship Id="rId75" Type="http://schemas.openxmlformats.org/officeDocument/2006/relationships/customXml" Target="../ink/ink1732.xml"/><Relationship Id="rId91" Type="http://schemas.openxmlformats.org/officeDocument/2006/relationships/customXml" Target="../ink/ink1740.xml"/><Relationship Id="rId96" Type="http://schemas.openxmlformats.org/officeDocument/2006/relationships/image" Target="../media/image1218.png"/><Relationship Id="rId140" Type="http://schemas.openxmlformats.org/officeDocument/2006/relationships/image" Target="../media/image1240.png"/><Relationship Id="rId1" Type="http://schemas.openxmlformats.org/officeDocument/2006/relationships/slideLayout" Target="../slideLayouts/slideLayout7.xml"/><Relationship Id="rId6" Type="http://schemas.openxmlformats.org/officeDocument/2006/relationships/image" Target="../media/image1173.png"/><Relationship Id="rId23" Type="http://schemas.openxmlformats.org/officeDocument/2006/relationships/customXml" Target="../ink/ink1706.xml"/><Relationship Id="rId28" Type="http://schemas.openxmlformats.org/officeDocument/2006/relationships/image" Target="../media/image1184.png"/><Relationship Id="rId49" Type="http://schemas.openxmlformats.org/officeDocument/2006/relationships/customXml" Target="../ink/ink1719.xml"/><Relationship Id="rId114" Type="http://schemas.openxmlformats.org/officeDocument/2006/relationships/image" Target="../media/image1227.png"/><Relationship Id="rId119" Type="http://schemas.openxmlformats.org/officeDocument/2006/relationships/customXml" Target="../ink/ink1754.xml"/><Relationship Id="rId44" Type="http://schemas.openxmlformats.org/officeDocument/2006/relationships/image" Target="../media/image1192.png"/><Relationship Id="rId60" Type="http://schemas.openxmlformats.org/officeDocument/2006/relationships/image" Target="../media/image1200.png"/><Relationship Id="rId65" Type="http://schemas.openxmlformats.org/officeDocument/2006/relationships/customXml" Target="../ink/ink1727.xml"/><Relationship Id="rId81" Type="http://schemas.openxmlformats.org/officeDocument/2006/relationships/customXml" Target="../ink/ink1735.xml"/><Relationship Id="rId86" Type="http://schemas.openxmlformats.org/officeDocument/2006/relationships/image" Target="../media/image1213.png"/><Relationship Id="rId130" Type="http://schemas.openxmlformats.org/officeDocument/2006/relationships/image" Target="../media/image1235.png"/><Relationship Id="rId135" Type="http://schemas.openxmlformats.org/officeDocument/2006/relationships/customXml" Target="../ink/ink1762.xml"/><Relationship Id="rId13" Type="http://schemas.openxmlformats.org/officeDocument/2006/relationships/customXml" Target="../ink/ink1701.xml"/><Relationship Id="rId18" Type="http://schemas.openxmlformats.org/officeDocument/2006/relationships/image" Target="../media/image1179.png"/><Relationship Id="rId39" Type="http://schemas.openxmlformats.org/officeDocument/2006/relationships/customXml" Target="../ink/ink1714.xml"/><Relationship Id="rId109" Type="http://schemas.openxmlformats.org/officeDocument/2006/relationships/customXml" Target="../ink/ink1749.xml"/><Relationship Id="rId34" Type="http://schemas.openxmlformats.org/officeDocument/2006/relationships/image" Target="../media/image1187.png"/><Relationship Id="rId50" Type="http://schemas.openxmlformats.org/officeDocument/2006/relationships/image" Target="../media/image1195.png"/><Relationship Id="rId55" Type="http://schemas.openxmlformats.org/officeDocument/2006/relationships/customXml" Target="../ink/ink1722.xml"/><Relationship Id="rId76" Type="http://schemas.openxmlformats.org/officeDocument/2006/relationships/image" Target="../media/image1208.png"/><Relationship Id="rId97" Type="http://schemas.openxmlformats.org/officeDocument/2006/relationships/customXml" Target="../ink/ink1743.xml"/><Relationship Id="rId104" Type="http://schemas.openxmlformats.org/officeDocument/2006/relationships/image" Target="../media/image1222.png"/><Relationship Id="rId120" Type="http://schemas.openxmlformats.org/officeDocument/2006/relationships/image" Target="../media/image1230.png"/><Relationship Id="rId125" Type="http://schemas.openxmlformats.org/officeDocument/2006/relationships/customXml" Target="../ink/ink1757.xml"/><Relationship Id="rId7" Type="http://schemas.openxmlformats.org/officeDocument/2006/relationships/customXml" Target="../ink/ink1698.xml"/><Relationship Id="rId71" Type="http://schemas.openxmlformats.org/officeDocument/2006/relationships/customXml" Target="../ink/ink1730.xml"/><Relationship Id="rId92" Type="http://schemas.openxmlformats.org/officeDocument/2006/relationships/image" Target="../media/image1216.png"/><Relationship Id="rId2" Type="http://schemas.openxmlformats.org/officeDocument/2006/relationships/notesSlide" Target="../notesSlides/notesSlide20.xml"/><Relationship Id="rId29" Type="http://schemas.openxmlformats.org/officeDocument/2006/relationships/customXml" Target="../ink/ink1709.xml"/><Relationship Id="rId24" Type="http://schemas.openxmlformats.org/officeDocument/2006/relationships/image" Target="../media/image1182.png"/><Relationship Id="rId40" Type="http://schemas.openxmlformats.org/officeDocument/2006/relationships/image" Target="../media/image1190.png"/><Relationship Id="rId45" Type="http://schemas.openxmlformats.org/officeDocument/2006/relationships/customXml" Target="../ink/ink1717.xml"/><Relationship Id="rId66" Type="http://schemas.openxmlformats.org/officeDocument/2006/relationships/image" Target="../media/image1203.png"/><Relationship Id="rId87" Type="http://schemas.openxmlformats.org/officeDocument/2006/relationships/customXml" Target="../ink/ink1738.xml"/><Relationship Id="rId110" Type="http://schemas.openxmlformats.org/officeDocument/2006/relationships/image" Target="../media/image1225.png"/><Relationship Id="rId115" Type="http://schemas.openxmlformats.org/officeDocument/2006/relationships/customXml" Target="../ink/ink1752.xml"/><Relationship Id="rId131" Type="http://schemas.openxmlformats.org/officeDocument/2006/relationships/customXml" Target="../ink/ink1760.xml"/><Relationship Id="rId136" Type="http://schemas.openxmlformats.org/officeDocument/2006/relationships/image" Target="../media/image1238.png"/><Relationship Id="rId61" Type="http://schemas.openxmlformats.org/officeDocument/2006/relationships/customXml" Target="../ink/ink1725.xml"/><Relationship Id="rId82" Type="http://schemas.openxmlformats.org/officeDocument/2006/relationships/image" Target="../media/image1211.png"/><Relationship Id="rId19" Type="http://schemas.openxmlformats.org/officeDocument/2006/relationships/customXml" Target="../ink/ink1704.xml"/><Relationship Id="rId14" Type="http://schemas.openxmlformats.org/officeDocument/2006/relationships/image" Target="../media/image1177.png"/><Relationship Id="rId30" Type="http://schemas.openxmlformats.org/officeDocument/2006/relationships/image" Target="../media/image1185.png"/><Relationship Id="rId35" Type="http://schemas.openxmlformats.org/officeDocument/2006/relationships/customXml" Target="../ink/ink1712.xml"/><Relationship Id="rId56" Type="http://schemas.openxmlformats.org/officeDocument/2006/relationships/image" Target="../media/image1198.png"/><Relationship Id="rId77" Type="http://schemas.openxmlformats.org/officeDocument/2006/relationships/customXml" Target="../ink/ink1733.xml"/><Relationship Id="rId100" Type="http://schemas.openxmlformats.org/officeDocument/2006/relationships/image" Target="../media/image1220.png"/><Relationship Id="rId105" Type="http://schemas.openxmlformats.org/officeDocument/2006/relationships/customXml" Target="../ink/ink1747.xml"/><Relationship Id="rId126" Type="http://schemas.openxmlformats.org/officeDocument/2006/relationships/image" Target="../media/image1233.png"/><Relationship Id="rId8" Type="http://schemas.openxmlformats.org/officeDocument/2006/relationships/image" Target="../media/image1174.png"/><Relationship Id="rId51" Type="http://schemas.openxmlformats.org/officeDocument/2006/relationships/customXml" Target="../ink/ink1720.xml"/><Relationship Id="rId72" Type="http://schemas.openxmlformats.org/officeDocument/2006/relationships/image" Target="../media/image1206.png"/><Relationship Id="rId93" Type="http://schemas.openxmlformats.org/officeDocument/2006/relationships/customXml" Target="../ink/ink1741.xml"/><Relationship Id="rId98" Type="http://schemas.openxmlformats.org/officeDocument/2006/relationships/image" Target="../media/image1219.png"/><Relationship Id="rId121" Type="http://schemas.openxmlformats.org/officeDocument/2006/relationships/customXml" Target="../ink/ink1755.xml"/><Relationship Id="rId3" Type="http://schemas.openxmlformats.org/officeDocument/2006/relationships/customXml" Target="../ink/ink1696.xml"/><Relationship Id="rId25" Type="http://schemas.openxmlformats.org/officeDocument/2006/relationships/customXml" Target="../ink/ink1707.xml"/><Relationship Id="rId46" Type="http://schemas.openxmlformats.org/officeDocument/2006/relationships/image" Target="../media/image1193.png"/><Relationship Id="rId67" Type="http://schemas.openxmlformats.org/officeDocument/2006/relationships/customXml" Target="../ink/ink1728.xml"/><Relationship Id="rId116" Type="http://schemas.openxmlformats.org/officeDocument/2006/relationships/image" Target="../media/image1228.png"/><Relationship Id="rId137" Type="http://schemas.openxmlformats.org/officeDocument/2006/relationships/customXml" Target="../ink/ink1763.xml"/><Relationship Id="rId20" Type="http://schemas.openxmlformats.org/officeDocument/2006/relationships/image" Target="../media/image1180.png"/><Relationship Id="rId41" Type="http://schemas.openxmlformats.org/officeDocument/2006/relationships/customXml" Target="../ink/ink1715.xml"/><Relationship Id="rId62" Type="http://schemas.openxmlformats.org/officeDocument/2006/relationships/image" Target="../media/image1201.png"/><Relationship Id="rId83" Type="http://schemas.openxmlformats.org/officeDocument/2006/relationships/customXml" Target="../ink/ink1736.xml"/><Relationship Id="rId88" Type="http://schemas.openxmlformats.org/officeDocument/2006/relationships/image" Target="../media/image1214.png"/><Relationship Id="rId111" Type="http://schemas.openxmlformats.org/officeDocument/2006/relationships/customXml" Target="../ink/ink1750.xml"/><Relationship Id="rId132" Type="http://schemas.openxmlformats.org/officeDocument/2006/relationships/image" Target="../media/image1236.png"/><Relationship Id="rId15" Type="http://schemas.openxmlformats.org/officeDocument/2006/relationships/customXml" Target="../ink/ink1702.xml"/><Relationship Id="rId36" Type="http://schemas.openxmlformats.org/officeDocument/2006/relationships/image" Target="../media/image1188.png"/><Relationship Id="rId57" Type="http://schemas.openxmlformats.org/officeDocument/2006/relationships/customXml" Target="../ink/ink1723.xml"/><Relationship Id="rId106" Type="http://schemas.openxmlformats.org/officeDocument/2006/relationships/image" Target="../media/image1223.png"/><Relationship Id="rId127" Type="http://schemas.openxmlformats.org/officeDocument/2006/relationships/customXml" Target="../ink/ink1758.xml"/><Relationship Id="rId10" Type="http://schemas.openxmlformats.org/officeDocument/2006/relationships/image" Target="../media/image1175.png"/><Relationship Id="rId31" Type="http://schemas.openxmlformats.org/officeDocument/2006/relationships/customXml" Target="../ink/ink1710.xml"/><Relationship Id="rId52" Type="http://schemas.openxmlformats.org/officeDocument/2006/relationships/image" Target="../media/image1196.png"/><Relationship Id="rId73" Type="http://schemas.openxmlformats.org/officeDocument/2006/relationships/customXml" Target="../ink/ink1731.xml"/><Relationship Id="rId78" Type="http://schemas.openxmlformats.org/officeDocument/2006/relationships/image" Target="../media/image1209.png"/><Relationship Id="rId94" Type="http://schemas.openxmlformats.org/officeDocument/2006/relationships/image" Target="../media/image1217.png"/><Relationship Id="rId99" Type="http://schemas.openxmlformats.org/officeDocument/2006/relationships/customXml" Target="../ink/ink1744.xml"/><Relationship Id="rId101" Type="http://schemas.openxmlformats.org/officeDocument/2006/relationships/customXml" Target="../ink/ink1745.xml"/><Relationship Id="rId122" Type="http://schemas.openxmlformats.org/officeDocument/2006/relationships/image" Target="../media/image1231.png"/><Relationship Id="rId4" Type="http://schemas.openxmlformats.org/officeDocument/2006/relationships/image" Target="../media/image1172.png"/><Relationship Id="rId9" Type="http://schemas.openxmlformats.org/officeDocument/2006/relationships/customXml" Target="../ink/ink1699.xml"/><Relationship Id="rId26" Type="http://schemas.openxmlformats.org/officeDocument/2006/relationships/image" Target="../media/image1183.png"/><Relationship Id="rId47" Type="http://schemas.openxmlformats.org/officeDocument/2006/relationships/customXml" Target="../ink/ink1718.xml"/><Relationship Id="rId68" Type="http://schemas.openxmlformats.org/officeDocument/2006/relationships/image" Target="../media/image1204.png"/><Relationship Id="rId89" Type="http://schemas.openxmlformats.org/officeDocument/2006/relationships/customXml" Target="../ink/ink1739.xml"/><Relationship Id="rId112" Type="http://schemas.openxmlformats.org/officeDocument/2006/relationships/image" Target="../media/image1226.png"/><Relationship Id="rId133" Type="http://schemas.openxmlformats.org/officeDocument/2006/relationships/customXml" Target="../ink/ink1761.xml"/></Relationships>
</file>

<file path=ppt/slides/_rels/slide21.xml.rels><?xml version="1.0" encoding="UTF-8" standalone="yes"?>
<Relationships xmlns="http://schemas.openxmlformats.org/package/2006/relationships"><Relationship Id="rId21" Type="http://schemas.openxmlformats.org/officeDocument/2006/relationships/image" Target="../media/image1246.png"/><Relationship Id="rId170" Type="http://schemas.openxmlformats.org/officeDocument/2006/relationships/image" Target="../media/image1825.png"/><Relationship Id="rId268" Type="http://schemas.openxmlformats.org/officeDocument/2006/relationships/image" Target="../media/image1874.png"/><Relationship Id="rId475" Type="http://schemas.openxmlformats.org/officeDocument/2006/relationships/customXml" Target="../ink/ink2000.xml"/><Relationship Id="rId682" Type="http://schemas.openxmlformats.org/officeDocument/2006/relationships/customXml" Target="../ink/ink2104.xml"/><Relationship Id="rId128" Type="http://schemas.openxmlformats.org/officeDocument/2006/relationships/image" Target="../media/image1804.png"/><Relationship Id="rId335" Type="http://schemas.openxmlformats.org/officeDocument/2006/relationships/customXml" Target="../ink/ink1930.xml"/><Relationship Id="rId542" Type="http://schemas.openxmlformats.org/officeDocument/2006/relationships/image" Target="../media/image2011.png"/><Relationship Id="rId987" Type="http://schemas.openxmlformats.org/officeDocument/2006/relationships/customXml" Target="../ink/ink2257.xml"/><Relationship Id="rId402" Type="http://schemas.openxmlformats.org/officeDocument/2006/relationships/image" Target="../media/image1941.png"/><Relationship Id="rId847" Type="http://schemas.openxmlformats.org/officeDocument/2006/relationships/customXml" Target="../ink/ink2187.xml"/><Relationship Id="rId1032" Type="http://schemas.openxmlformats.org/officeDocument/2006/relationships/image" Target="../media/image2255.png"/><Relationship Id="rId707" Type="http://schemas.openxmlformats.org/officeDocument/2006/relationships/image" Target="../media/image2093.png"/><Relationship Id="rId914" Type="http://schemas.openxmlformats.org/officeDocument/2006/relationships/image" Target="../media/image2196.png"/><Relationship Id="rId43" Type="http://schemas.openxmlformats.org/officeDocument/2006/relationships/customXml" Target="../ink/ink1784.xml"/><Relationship Id="rId192" Type="http://schemas.openxmlformats.org/officeDocument/2006/relationships/image" Target="../media/image1836.png"/><Relationship Id="rId497" Type="http://schemas.openxmlformats.org/officeDocument/2006/relationships/customXml" Target="../ink/ink2011.xml"/><Relationship Id="rId357" Type="http://schemas.openxmlformats.org/officeDocument/2006/relationships/customXml" Target="../ink/ink1941.xml"/><Relationship Id="rId217" Type="http://schemas.openxmlformats.org/officeDocument/2006/relationships/customXml" Target="../ink/ink1871.xml"/><Relationship Id="rId564" Type="http://schemas.openxmlformats.org/officeDocument/2006/relationships/image" Target="../media/image2022.png"/><Relationship Id="rId771" Type="http://schemas.openxmlformats.org/officeDocument/2006/relationships/image" Target="../media/image2125.png"/><Relationship Id="rId869" Type="http://schemas.openxmlformats.org/officeDocument/2006/relationships/customXml" Target="../ink/ink2198.xml"/><Relationship Id="rId424" Type="http://schemas.openxmlformats.org/officeDocument/2006/relationships/image" Target="../media/image1952.png"/><Relationship Id="rId631" Type="http://schemas.openxmlformats.org/officeDocument/2006/relationships/image" Target="../media/image2055.png"/><Relationship Id="rId729" Type="http://schemas.openxmlformats.org/officeDocument/2006/relationships/image" Target="../media/image2104.png"/><Relationship Id="rId1054" Type="http://schemas.openxmlformats.org/officeDocument/2006/relationships/image" Target="../media/image2266.png"/><Relationship Id="rId936" Type="http://schemas.openxmlformats.org/officeDocument/2006/relationships/image" Target="../media/image2207.png"/><Relationship Id="rId1121" Type="http://schemas.openxmlformats.org/officeDocument/2006/relationships/customXml" Target="../ink/ink2324.xml"/><Relationship Id="rId65" Type="http://schemas.openxmlformats.org/officeDocument/2006/relationships/customXml" Target="../ink/ink1795.xml"/><Relationship Id="rId281" Type="http://schemas.openxmlformats.org/officeDocument/2006/relationships/customXml" Target="../ink/ink1903.xml"/><Relationship Id="rId141" Type="http://schemas.openxmlformats.org/officeDocument/2006/relationships/customXml" Target="../ink/ink1833.xml"/><Relationship Id="rId379" Type="http://schemas.openxmlformats.org/officeDocument/2006/relationships/customXml" Target="../ink/ink1952.xml"/><Relationship Id="rId586" Type="http://schemas.openxmlformats.org/officeDocument/2006/relationships/customXml" Target="../ink/ink2056.xml"/><Relationship Id="rId793" Type="http://schemas.openxmlformats.org/officeDocument/2006/relationships/customXml" Target="../ink/ink2160.xml"/><Relationship Id="rId7" Type="http://schemas.openxmlformats.org/officeDocument/2006/relationships/image" Target="../media/image886.png"/><Relationship Id="rId239" Type="http://schemas.openxmlformats.org/officeDocument/2006/relationships/customXml" Target="../ink/ink1882.xml"/><Relationship Id="rId446" Type="http://schemas.openxmlformats.org/officeDocument/2006/relationships/image" Target="../media/image1963.png"/><Relationship Id="rId653" Type="http://schemas.openxmlformats.org/officeDocument/2006/relationships/image" Target="../media/image2066.png"/><Relationship Id="rId1076" Type="http://schemas.openxmlformats.org/officeDocument/2006/relationships/image" Target="../media/image2277.png"/><Relationship Id="rId306" Type="http://schemas.openxmlformats.org/officeDocument/2006/relationships/image" Target="../media/image1893.png"/><Relationship Id="rId860" Type="http://schemas.openxmlformats.org/officeDocument/2006/relationships/image" Target="../media/image2169.png"/><Relationship Id="rId958" Type="http://schemas.openxmlformats.org/officeDocument/2006/relationships/image" Target="../media/image2218.png"/><Relationship Id="rId1143" Type="http://schemas.openxmlformats.org/officeDocument/2006/relationships/customXml" Target="../ink/ink2335.xml"/><Relationship Id="rId87" Type="http://schemas.openxmlformats.org/officeDocument/2006/relationships/customXml" Target="../ink/ink1806.xml"/><Relationship Id="rId513" Type="http://schemas.openxmlformats.org/officeDocument/2006/relationships/customXml" Target="../ink/ink2019.xml"/><Relationship Id="rId720" Type="http://schemas.openxmlformats.org/officeDocument/2006/relationships/customXml" Target="../ink/ink2123.xml"/><Relationship Id="rId818" Type="http://schemas.openxmlformats.org/officeDocument/2006/relationships/image" Target="../media/image2148.png"/><Relationship Id="rId1003" Type="http://schemas.openxmlformats.org/officeDocument/2006/relationships/customXml" Target="../ink/ink2265.xml"/><Relationship Id="rId14" Type="http://schemas.openxmlformats.org/officeDocument/2006/relationships/customXml" Target="../ink/ink1769.xml"/><Relationship Id="rId163" Type="http://schemas.openxmlformats.org/officeDocument/2006/relationships/customXml" Target="../ink/ink1844.xml"/><Relationship Id="rId370" Type="http://schemas.openxmlformats.org/officeDocument/2006/relationships/image" Target="../media/image1925.png"/><Relationship Id="rId230" Type="http://schemas.openxmlformats.org/officeDocument/2006/relationships/image" Target="../media/image1855.png"/><Relationship Id="rId468" Type="http://schemas.openxmlformats.org/officeDocument/2006/relationships/image" Target="../media/image1974.png"/><Relationship Id="rId675" Type="http://schemas.openxmlformats.org/officeDocument/2006/relationships/image" Target="../media/image2077.png"/><Relationship Id="rId882" Type="http://schemas.openxmlformats.org/officeDocument/2006/relationships/image" Target="../media/image2180.png"/><Relationship Id="rId1098" Type="http://schemas.openxmlformats.org/officeDocument/2006/relationships/image" Target="../media/image2288.png"/><Relationship Id="rId328" Type="http://schemas.openxmlformats.org/officeDocument/2006/relationships/image" Target="../media/image1904.png"/><Relationship Id="rId535" Type="http://schemas.openxmlformats.org/officeDocument/2006/relationships/customXml" Target="../ink/ink2030.xml"/><Relationship Id="rId742" Type="http://schemas.openxmlformats.org/officeDocument/2006/relationships/customXml" Target="../ink/ink2134.xml"/><Relationship Id="rId602" Type="http://schemas.openxmlformats.org/officeDocument/2006/relationships/customXml" Target="../ink/ink2064.xml"/><Relationship Id="rId1025" Type="http://schemas.openxmlformats.org/officeDocument/2006/relationships/customXml" Target="../ink/ink2276.xml"/><Relationship Id="rId907" Type="http://schemas.openxmlformats.org/officeDocument/2006/relationships/customXml" Target="../ink/ink2217.xml"/><Relationship Id="rId36" Type="http://schemas.openxmlformats.org/officeDocument/2006/relationships/customXml" Target="../ink/ink1780.xml"/><Relationship Id="rId185" Type="http://schemas.openxmlformats.org/officeDocument/2006/relationships/customXml" Target="../ink/ink1855.xml"/><Relationship Id="rId392" Type="http://schemas.openxmlformats.org/officeDocument/2006/relationships/image" Target="../media/image1936.png"/><Relationship Id="rId613" Type="http://schemas.openxmlformats.org/officeDocument/2006/relationships/image" Target="../media/image2046.png"/><Relationship Id="rId697" Type="http://schemas.openxmlformats.org/officeDocument/2006/relationships/image" Target="../media/image2088.png"/><Relationship Id="rId820" Type="http://schemas.openxmlformats.org/officeDocument/2006/relationships/image" Target="../media/image2149.png"/><Relationship Id="rId918" Type="http://schemas.openxmlformats.org/officeDocument/2006/relationships/image" Target="../media/image2198.png"/><Relationship Id="rId252" Type="http://schemas.openxmlformats.org/officeDocument/2006/relationships/image" Target="../media/image1866.png"/><Relationship Id="rId1103" Type="http://schemas.openxmlformats.org/officeDocument/2006/relationships/customXml" Target="../ink/ink2315.xml"/><Relationship Id="rId47" Type="http://schemas.openxmlformats.org/officeDocument/2006/relationships/customXml" Target="../ink/ink1786.xml"/><Relationship Id="rId112" Type="http://schemas.openxmlformats.org/officeDocument/2006/relationships/image" Target="../media/image1796.png"/><Relationship Id="rId557" Type="http://schemas.openxmlformats.org/officeDocument/2006/relationships/customXml" Target="../ink/ink2041.xml"/><Relationship Id="rId764" Type="http://schemas.openxmlformats.org/officeDocument/2006/relationships/customXml" Target="../ink/ink2145.xml"/><Relationship Id="rId971" Type="http://schemas.openxmlformats.org/officeDocument/2006/relationships/customXml" Target="../ink/ink2249.xml"/><Relationship Id="rId196" Type="http://schemas.openxmlformats.org/officeDocument/2006/relationships/image" Target="../media/image1838.png"/><Relationship Id="rId417" Type="http://schemas.openxmlformats.org/officeDocument/2006/relationships/customXml" Target="../ink/ink1971.xml"/><Relationship Id="rId624" Type="http://schemas.openxmlformats.org/officeDocument/2006/relationships/customXml" Target="../ink/ink2075.xml"/><Relationship Id="rId831" Type="http://schemas.openxmlformats.org/officeDocument/2006/relationships/customXml" Target="../ink/ink2179.xml"/><Relationship Id="rId1047" Type="http://schemas.openxmlformats.org/officeDocument/2006/relationships/customXml" Target="../ink/ink2287.xml"/><Relationship Id="rId263" Type="http://schemas.openxmlformats.org/officeDocument/2006/relationships/customXml" Target="../ink/ink1894.xml"/><Relationship Id="rId470" Type="http://schemas.openxmlformats.org/officeDocument/2006/relationships/image" Target="../media/image1975.png"/><Relationship Id="rId929" Type="http://schemas.openxmlformats.org/officeDocument/2006/relationships/customXml" Target="../ink/ink2228.xml"/><Relationship Id="rId1114" Type="http://schemas.openxmlformats.org/officeDocument/2006/relationships/image" Target="../media/image2296.png"/><Relationship Id="rId58" Type="http://schemas.openxmlformats.org/officeDocument/2006/relationships/image" Target="../media/image1769.png"/><Relationship Id="rId123" Type="http://schemas.openxmlformats.org/officeDocument/2006/relationships/customXml" Target="../ink/ink1824.xml"/><Relationship Id="rId330" Type="http://schemas.openxmlformats.org/officeDocument/2006/relationships/image" Target="../media/image1905.png"/><Relationship Id="rId568" Type="http://schemas.openxmlformats.org/officeDocument/2006/relationships/image" Target="../media/image2024.png"/><Relationship Id="rId775" Type="http://schemas.openxmlformats.org/officeDocument/2006/relationships/image" Target="../media/image2127.png"/><Relationship Id="rId982" Type="http://schemas.openxmlformats.org/officeDocument/2006/relationships/image" Target="../media/image2230.png"/><Relationship Id="rId428" Type="http://schemas.openxmlformats.org/officeDocument/2006/relationships/image" Target="../media/image1954.png"/><Relationship Id="rId635" Type="http://schemas.openxmlformats.org/officeDocument/2006/relationships/image" Target="../media/image2057.png"/><Relationship Id="rId842" Type="http://schemas.openxmlformats.org/officeDocument/2006/relationships/image" Target="../media/image2160.png"/><Relationship Id="rId1058" Type="http://schemas.openxmlformats.org/officeDocument/2006/relationships/image" Target="../media/image2268.png"/><Relationship Id="rId274" Type="http://schemas.openxmlformats.org/officeDocument/2006/relationships/image" Target="../media/image1877.png"/><Relationship Id="rId481" Type="http://schemas.openxmlformats.org/officeDocument/2006/relationships/customXml" Target="../ink/ink2003.xml"/><Relationship Id="rId702" Type="http://schemas.openxmlformats.org/officeDocument/2006/relationships/customXml" Target="../ink/ink2114.xml"/><Relationship Id="rId1125" Type="http://schemas.openxmlformats.org/officeDocument/2006/relationships/customXml" Target="../ink/ink2326.xml"/><Relationship Id="rId69" Type="http://schemas.openxmlformats.org/officeDocument/2006/relationships/customXml" Target="../ink/ink1797.xml"/><Relationship Id="rId134" Type="http://schemas.openxmlformats.org/officeDocument/2006/relationships/image" Target="../media/image1807.png"/><Relationship Id="rId579" Type="http://schemas.openxmlformats.org/officeDocument/2006/relationships/image" Target="../media/image2029.png"/><Relationship Id="rId786" Type="http://schemas.openxmlformats.org/officeDocument/2006/relationships/customXml" Target="../ink/ink2156.xml"/><Relationship Id="rId993" Type="http://schemas.openxmlformats.org/officeDocument/2006/relationships/customXml" Target="../ink/ink2260.xml"/><Relationship Id="rId341" Type="http://schemas.openxmlformats.org/officeDocument/2006/relationships/customXml" Target="../ink/ink1933.xml"/><Relationship Id="rId439" Type="http://schemas.openxmlformats.org/officeDocument/2006/relationships/customXml" Target="../ink/ink1982.xml"/><Relationship Id="rId646" Type="http://schemas.openxmlformats.org/officeDocument/2006/relationships/customXml" Target="../ink/ink2086.xml"/><Relationship Id="rId1069" Type="http://schemas.openxmlformats.org/officeDocument/2006/relationships/customXml" Target="../ink/ink2298.xml"/><Relationship Id="rId201" Type="http://schemas.openxmlformats.org/officeDocument/2006/relationships/customXml" Target="../ink/ink1863.xml"/><Relationship Id="rId285" Type="http://schemas.openxmlformats.org/officeDocument/2006/relationships/customXml" Target="../ink/ink1905.xml"/><Relationship Id="rId506" Type="http://schemas.openxmlformats.org/officeDocument/2006/relationships/image" Target="../media/image1993.png"/><Relationship Id="rId853" Type="http://schemas.openxmlformats.org/officeDocument/2006/relationships/customXml" Target="../ink/ink2190.xml"/><Relationship Id="rId1136" Type="http://schemas.openxmlformats.org/officeDocument/2006/relationships/image" Target="../media/image2307.png"/><Relationship Id="rId492" Type="http://schemas.openxmlformats.org/officeDocument/2006/relationships/image" Target="../media/image1986.png"/><Relationship Id="rId713" Type="http://schemas.openxmlformats.org/officeDocument/2006/relationships/image" Target="../media/image2096.png"/><Relationship Id="rId797" Type="http://schemas.openxmlformats.org/officeDocument/2006/relationships/customXml" Target="../ink/ink2162.xml"/><Relationship Id="rId920" Type="http://schemas.openxmlformats.org/officeDocument/2006/relationships/image" Target="../media/image2199.png"/><Relationship Id="rId145" Type="http://schemas.openxmlformats.org/officeDocument/2006/relationships/customXml" Target="../ink/ink1835.xml"/><Relationship Id="rId352" Type="http://schemas.openxmlformats.org/officeDocument/2006/relationships/image" Target="../media/image1916.png"/><Relationship Id="rId212" Type="http://schemas.openxmlformats.org/officeDocument/2006/relationships/image" Target="../media/image1846.png"/><Relationship Id="rId657" Type="http://schemas.openxmlformats.org/officeDocument/2006/relationships/image" Target="../media/image2068.png"/><Relationship Id="rId864" Type="http://schemas.openxmlformats.org/officeDocument/2006/relationships/image" Target="../media/image2171.png"/><Relationship Id="rId296" Type="http://schemas.openxmlformats.org/officeDocument/2006/relationships/image" Target="../media/image1888.png"/><Relationship Id="rId517" Type="http://schemas.openxmlformats.org/officeDocument/2006/relationships/customXml" Target="../ink/ink2021.xml"/><Relationship Id="rId724" Type="http://schemas.openxmlformats.org/officeDocument/2006/relationships/customXml" Target="../ink/ink2125.xml"/><Relationship Id="rId931" Type="http://schemas.openxmlformats.org/officeDocument/2006/relationships/customXml" Target="../ink/ink2229.xml"/><Relationship Id="rId60" Type="http://schemas.openxmlformats.org/officeDocument/2006/relationships/image" Target="../media/image1770.png"/><Relationship Id="rId156" Type="http://schemas.openxmlformats.org/officeDocument/2006/relationships/image" Target="../media/image1818.png"/><Relationship Id="rId363" Type="http://schemas.openxmlformats.org/officeDocument/2006/relationships/customXml" Target="../ink/ink1944.xml"/><Relationship Id="rId570" Type="http://schemas.openxmlformats.org/officeDocument/2006/relationships/image" Target="../media/image2025.png"/><Relationship Id="rId1007" Type="http://schemas.openxmlformats.org/officeDocument/2006/relationships/customXml" Target="../ink/ink2267.xml"/><Relationship Id="rId223" Type="http://schemas.openxmlformats.org/officeDocument/2006/relationships/customXml" Target="../ink/ink1874.xml"/><Relationship Id="rId430" Type="http://schemas.openxmlformats.org/officeDocument/2006/relationships/image" Target="../media/image1955.png"/><Relationship Id="rId668" Type="http://schemas.openxmlformats.org/officeDocument/2006/relationships/customXml" Target="../ink/ink2097.xml"/><Relationship Id="rId875" Type="http://schemas.openxmlformats.org/officeDocument/2006/relationships/customXml" Target="../ink/ink2201.xml"/><Relationship Id="rId1060" Type="http://schemas.openxmlformats.org/officeDocument/2006/relationships/image" Target="../media/image2269.png"/><Relationship Id="rId18" Type="http://schemas.openxmlformats.org/officeDocument/2006/relationships/customXml" Target="../ink/ink1771.xml"/><Relationship Id="rId528" Type="http://schemas.openxmlformats.org/officeDocument/2006/relationships/image" Target="../media/image2004.png"/><Relationship Id="rId735" Type="http://schemas.openxmlformats.org/officeDocument/2006/relationships/image" Target="../media/image2107.png"/><Relationship Id="rId942" Type="http://schemas.openxmlformats.org/officeDocument/2006/relationships/image" Target="../media/image2210.png"/><Relationship Id="rId167" Type="http://schemas.openxmlformats.org/officeDocument/2006/relationships/customXml" Target="../ink/ink1846.xml"/><Relationship Id="rId374" Type="http://schemas.openxmlformats.org/officeDocument/2006/relationships/image" Target="../media/image1927.png"/><Relationship Id="rId581" Type="http://schemas.openxmlformats.org/officeDocument/2006/relationships/image" Target="../media/image2030.png"/><Relationship Id="rId1018" Type="http://schemas.openxmlformats.org/officeDocument/2006/relationships/image" Target="../media/image2248.png"/><Relationship Id="rId71" Type="http://schemas.openxmlformats.org/officeDocument/2006/relationships/customXml" Target="../ink/ink1798.xml"/><Relationship Id="rId234" Type="http://schemas.openxmlformats.org/officeDocument/2006/relationships/image" Target="../media/image1857.png"/><Relationship Id="rId679" Type="http://schemas.openxmlformats.org/officeDocument/2006/relationships/image" Target="../media/image2079.png"/><Relationship Id="rId802" Type="http://schemas.openxmlformats.org/officeDocument/2006/relationships/image" Target="../media/image2140.png"/><Relationship Id="rId886" Type="http://schemas.openxmlformats.org/officeDocument/2006/relationships/image" Target="../media/image2182.png"/><Relationship Id="rId2" Type="http://schemas.openxmlformats.org/officeDocument/2006/relationships/slideLayout" Target="../slideLayouts/slideLayout7.xml"/><Relationship Id="rId29" Type="http://schemas.openxmlformats.org/officeDocument/2006/relationships/image" Target="../media/image1505.png"/><Relationship Id="rId441" Type="http://schemas.openxmlformats.org/officeDocument/2006/relationships/customXml" Target="../ink/ink1983.xml"/><Relationship Id="rId539" Type="http://schemas.openxmlformats.org/officeDocument/2006/relationships/customXml" Target="../ink/ink2032.xml"/><Relationship Id="rId746" Type="http://schemas.openxmlformats.org/officeDocument/2006/relationships/customXml" Target="../ink/ink2136.xml"/><Relationship Id="rId1071" Type="http://schemas.openxmlformats.org/officeDocument/2006/relationships/customXml" Target="../ink/ink2299.xml"/><Relationship Id="rId178" Type="http://schemas.openxmlformats.org/officeDocument/2006/relationships/image" Target="../media/image1829.png"/><Relationship Id="rId301" Type="http://schemas.openxmlformats.org/officeDocument/2006/relationships/customXml" Target="../ink/ink1913.xml"/><Relationship Id="rId953" Type="http://schemas.openxmlformats.org/officeDocument/2006/relationships/customXml" Target="../ink/ink2240.xml"/><Relationship Id="rId1029" Type="http://schemas.openxmlformats.org/officeDocument/2006/relationships/customXml" Target="../ink/ink2278.xml"/><Relationship Id="rId82" Type="http://schemas.openxmlformats.org/officeDocument/2006/relationships/image" Target="../media/image1781.png"/><Relationship Id="rId385" Type="http://schemas.openxmlformats.org/officeDocument/2006/relationships/customXml" Target="../ink/ink1955.xml"/><Relationship Id="rId592" Type="http://schemas.openxmlformats.org/officeDocument/2006/relationships/customXml" Target="../ink/ink2059.xml"/><Relationship Id="rId606" Type="http://schemas.openxmlformats.org/officeDocument/2006/relationships/customXml" Target="../ink/ink2066.xml"/><Relationship Id="rId813" Type="http://schemas.openxmlformats.org/officeDocument/2006/relationships/customXml" Target="../ink/ink2170.xml"/><Relationship Id="rId245" Type="http://schemas.openxmlformats.org/officeDocument/2006/relationships/customXml" Target="../ink/ink1885.xml"/><Relationship Id="rId452" Type="http://schemas.openxmlformats.org/officeDocument/2006/relationships/image" Target="../media/image1966.png"/><Relationship Id="rId897" Type="http://schemas.openxmlformats.org/officeDocument/2006/relationships/customXml" Target="../ink/ink2212.xml"/><Relationship Id="rId1082" Type="http://schemas.openxmlformats.org/officeDocument/2006/relationships/image" Target="../media/image2280.png"/><Relationship Id="rId105" Type="http://schemas.openxmlformats.org/officeDocument/2006/relationships/customXml" Target="../ink/ink1815.xml"/><Relationship Id="rId312" Type="http://schemas.openxmlformats.org/officeDocument/2006/relationships/image" Target="../media/image1896.png"/><Relationship Id="rId757" Type="http://schemas.openxmlformats.org/officeDocument/2006/relationships/image" Target="../media/image2118.png"/><Relationship Id="rId964" Type="http://schemas.openxmlformats.org/officeDocument/2006/relationships/image" Target="../media/image2221.png"/><Relationship Id="rId93" Type="http://schemas.openxmlformats.org/officeDocument/2006/relationships/customXml" Target="../ink/ink1809.xml"/><Relationship Id="rId189" Type="http://schemas.openxmlformats.org/officeDocument/2006/relationships/customXml" Target="../ink/ink1857.xml"/><Relationship Id="rId396" Type="http://schemas.openxmlformats.org/officeDocument/2006/relationships/image" Target="../media/image1938.png"/><Relationship Id="rId617" Type="http://schemas.openxmlformats.org/officeDocument/2006/relationships/image" Target="../media/image2048.png"/><Relationship Id="rId824" Type="http://schemas.openxmlformats.org/officeDocument/2006/relationships/image" Target="../media/image2151.png"/><Relationship Id="rId256" Type="http://schemas.openxmlformats.org/officeDocument/2006/relationships/image" Target="../media/image1868.png"/><Relationship Id="rId463" Type="http://schemas.openxmlformats.org/officeDocument/2006/relationships/customXml" Target="../ink/ink1994.xml"/><Relationship Id="rId670" Type="http://schemas.openxmlformats.org/officeDocument/2006/relationships/customXml" Target="../ink/ink2098.xml"/><Relationship Id="rId1093" Type="http://schemas.openxmlformats.org/officeDocument/2006/relationships/customXml" Target="../ink/ink2310.xml"/><Relationship Id="rId1107" Type="http://schemas.openxmlformats.org/officeDocument/2006/relationships/customXml" Target="../ink/ink2317.xml"/><Relationship Id="rId116" Type="http://schemas.openxmlformats.org/officeDocument/2006/relationships/image" Target="../media/image1798.png"/><Relationship Id="rId323" Type="http://schemas.openxmlformats.org/officeDocument/2006/relationships/customXml" Target="../ink/ink1924.xml"/><Relationship Id="rId530" Type="http://schemas.openxmlformats.org/officeDocument/2006/relationships/image" Target="../media/image2005.png"/><Relationship Id="rId768" Type="http://schemas.openxmlformats.org/officeDocument/2006/relationships/customXml" Target="../ink/ink2147.xml"/><Relationship Id="rId975" Type="http://schemas.openxmlformats.org/officeDocument/2006/relationships/customXml" Target="../ink/ink2251.xml"/><Relationship Id="rId20" Type="http://schemas.openxmlformats.org/officeDocument/2006/relationships/customXml" Target="../ink/ink1772.xml"/><Relationship Id="rId628" Type="http://schemas.openxmlformats.org/officeDocument/2006/relationships/customXml" Target="../ink/ink2077.xml"/><Relationship Id="rId835" Type="http://schemas.openxmlformats.org/officeDocument/2006/relationships/customXml" Target="../ink/ink2181.xml"/><Relationship Id="rId267" Type="http://schemas.openxmlformats.org/officeDocument/2006/relationships/customXml" Target="../ink/ink1896.xml"/><Relationship Id="rId474" Type="http://schemas.openxmlformats.org/officeDocument/2006/relationships/image" Target="../media/image1977.png"/><Relationship Id="rId1020" Type="http://schemas.openxmlformats.org/officeDocument/2006/relationships/image" Target="../media/image2249.png"/><Relationship Id="rId1118" Type="http://schemas.openxmlformats.org/officeDocument/2006/relationships/image" Target="../media/image2298.png"/><Relationship Id="rId127" Type="http://schemas.openxmlformats.org/officeDocument/2006/relationships/customXml" Target="../ink/ink1826.xml"/><Relationship Id="rId681" Type="http://schemas.openxmlformats.org/officeDocument/2006/relationships/image" Target="../media/image2080.png"/><Relationship Id="rId779" Type="http://schemas.openxmlformats.org/officeDocument/2006/relationships/image" Target="../media/image2129.png"/><Relationship Id="rId902" Type="http://schemas.openxmlformats.org/officeDocument/2006/relationships/image" Target="../media/image2190.png"/><Relationship Id="rId986" Type="http://schemas.openxmlformats.org/officeDocument/2006/relationships/image" Target="../media/image2232.png"/><Relationship Id="rId31" Type="http://schemas.openxmlformats.org/officeDocument/2006/relationships/image" Target="../media/image1513.png"/><Relationship Id="rId334" Type="http://schemas.openxmlformats.org/officeDocument/2006/relationships/image" Target="../media/image1907.png"/><Relationship Id="rId541" Type="http://schemas.openxmlformats.org/officeDocument/2006/relationships/customXml" Target="../ink/ink2033.xml"/><Relationship Id="rId639" Type="http://schemas.openxmlformats.org/officeDocument/2006/relationships/image" Target="../media/image2059.png"/><Relationship Id="rId180" Type="http://schemas.openxmlformats.org/officeDocument/2006/relationships/image" Target="../media/image1830.png"/><Relationship Id="rId278" Type="http://schemas.openxmlformats.org/officeDocument/2006/relationships/image" Target="../media/image1879.png"/><Relationship Id="rId401" Type="http://schemas.openxmlformats.org/officeDocument/2006/relationships/customXml" Target="../ink/ink1963.xml"/><Relationship Id="rId846" Type="http://schemas.openxmlformats.org/officeDocument/2006/relationships/image" Target="../media/image2162.png"/><Relationship Id="rId1031" Type="http://schemas.openxmlformats.org/officeDocument/2006/relationships/customXml" Target="../ink/ink2279.xml"/><Relationship Id="rId1129" Type="http://schemas.openxmlformats.org/officeDocument/2006/relationships/customXml" Target="../ink/ink2328.xml"/><Relationship Id="rId485" Type="http://schemas.openxmlformats.org/officeDocument/2006/relationships/customXml" Target="../ink/ink2005.xml"/><Relationship Id="rId692" Type="http://schemas.openxmlformats.org/officeDocument/2006/relationships/customXml" Target="../ink/ink2109.xml"/><Relationship Id="rId706" Type="http://schemas.openxmlformats.org/officeDocument/2006/relationships/customXml" Target="../ink/ink2116.xml"/><Relationship Id="rId913" Type="http://schemas.openxmlformats.org/officeDocument/2006/relationships/customXml" Target="../ink/ink2220.xml"/><Relationship Id="rId42" Type="http://schemas.openxmlformats.org/officeDocument/2006/relationships/image" Target="../media/image1761.png"/><Relationship Id="rId138" Type="http://schemas.openxmlformats.org/officeDocument/2006/relationships/image" Target="../media/image1809.png"/><Relationship Id="rId345" Type="http://schemas.openxmlformats.org/officeDocument/2006/relationships/customXml" Target="../ink/ink1935.xml"/><Relationship Id="rId552" Type="http://schemas.openxmlformats.org/officeDocument/2006/relationships/image" Target="../media/image2016.png"/><Relationship Id="rId997" Type="http://schemas.openxmlformats.org/officeDocument/2006/relationships/customXml" Target="../ink/ink2262.xml"/><Relationship Id="rId191" Type="http://schemas.openxmlformats.org/officeDocument/2006/relationships/customXml" Target="../ink/ink1858.xml"/><Relationship Id="rId205" Type="http://schemas.openxmlformats.org/officeDocument/2006/relationships/customXml" Target="../ink/ink1865.xml"/><Relationship Id="rId412" Type="http://schemas.openxmlformats.org/officeDocument/2006/relationships/image" Target="../media/image1946.png"/><Relationship Id="rId857" Type="http://schemas.openxmlformats.org/officeDocument/2006/relationships/customXml" Target="../ink/ink2192.xml"/><Relationship Id="rId1042" Type="http://schemas.openxmlformats.org/officeDocument/2006/relationships/image" Target="../media/image2260.png"/><Relationship Id="rId289" Type="http://schemas.openxmlformats.org/officeDocument/2006/relationships/customXml" Target="../ink/ink1907.xml"/><Relationship Id="rId496" Type="http://schemas.openxmlformats.org/officeDocument/2006/relationships/image" Target="../media/image1988.png"/><Relationship Id="rId717" Type="http://schemas.openxmlformats.org/officeDocument/2006/relationships/image" Target="../media/image2098.png"/><Relationship Id="rId924" Type="http://schemas.openxmlformats.org/officeDocument/2006/relationships/image" Target="../media/image2201.png"/><Relationship Id="rId53" Type="http://schemas.openxmlformats.org/officeDocument/2006/relationships/customXml" Target="../ink/ink1789.xml"/><Relationship Id="rId149" Type="http://schemas.openxmlformats.org/officeDocument/2006/relationships/customXml" Target="../ink/ink1837.xml"/><Relationship Id="rId356" Type="http://schemas.openxmlformats.org/officeDocument/2006/relationships/image" Target="../media/image1918.png"/><Relationship Id="rId563" Type="http://schemas.openxmlformats.org/officeDocument/2006/relationships/customXml" Target="../ink/ink2044.xml"/><Relationship Id="rId770" Type="http://schemas.openxmlformats.org/officeDocument/2006/relationships/customXml" Target="../ink/ink2148.xml"/><Relationship Id="rId216" Type="http://schemas.openxmlformats.org/officeDocument/2006/relationships/image" Target="../media/image1848.png"/><Relationship Id="rId423" Type="http://schemas.openxmlformats.org/officeDocument/2006/relationships/customXml" Target="../ink/ink1974.xml"/><Relationship Id="rId868" Type="http://schemas.openxmlformats.org/officeDocument/2006/relationships/image" Target="../media/image2173.png"/><Relationship Id="rId1053" Type="http://schemas.openxmlformats.org/officeDocument/2006/relationships/customXml" Target="../ink/ink2290.xml"/><Relationship Id="rId630" Type="http://schemas.openxmlformats.org/officeDocument/2006/relationships/customXml" Target="../ink/ink2078.xml"/><Relationship Id="rId728" Type="http://schemas.openxmlformats.org/officeDocument/2006/relationships/customXml" Target="../ink/ink2127.xml"/><Relationship Id="rId935" Type="http://schemas.openxmlformats.org/officeDocument/2006/relationships/customXml" Target="../ink/ink2231.xml"/><Relationship Id="rId64" Type="http://schemas.openxmlformats.org/officeDocument/2006/relationships/image" Target="../media/image1772.png"/><Relationship Id="rId367" Type="http://schemas.openxmlformats.org/officeDocument/2006/relationships/customXml" Target="../ink/ink1946.xml"/><Relationship Id="rId574" Type="http://schemas.openxmlformats.org/officeDocument/2006/relationships/image" Target="../media/image2027.png"/><Relationship Id="rId1120" Type="http://schemas.openxmlformats.org/officeDocument/2006/relationships/image" Target="../media/image2299.png"/><Relationship Id="rId227" Type="http://schemas.openxmlformats.org/officeDocument/2006/relationships/customXml" Target="../ink/ink1876.xml"/><Relationship Id="rId781" Type="http://schemas.openxmlformats.org/officeDocument/2006/relationships/image" Target="../media/image2130.png"/><Relationship Id="rId879" Type="http://schemas.openxmlformats.org/officeDocument/2006/relationships/customXml" Target="../ink/ink2203.xml"/><Relationship Id="rId434" Type="http://schemas.openxmlformats.org/officeDocument/2006/relationships/image" Target="../media/image1957.png"/><Relationship Id="rId641" Type="http://schemas.openxmlformats.org/officeDocument/2006/relationships/image" Target="../media/image2060.png"/><Relationship Id="rId739" Type="http://schemas.openxmlformats.org/officeDocument/2006/relationships/image" Target="../media/image2109.png"/><Relationship Id="rId1064" Type="http://schemas.openxmlformats.org/officeDocument/2006/relationships/image" Target="../media/image2271.png"/><Relationship Id="rId280" Type="http://schemas.openxmlformats.org/officeDocument/2006/relationships/image" Target="../media/image1880.png"/><Relationship Id="rId501" Type="http://schemas.openxmlformats.org/officeDocument/2006/relationships/customXml" Target="../ink/ink2013.xml"/><Relationship Id="rId946" Type="http://schemas.openxmlformats.org/officeDocument/2006/relationships/image" Target="../media/image2212.png"/><Relationship Id="rId1131" Type="http://schemas.openxmlformats.org/officeDocument/2006/relationships/customXml" Target="../ink/ink2329.xml"/><Relationship Id="rId75" Type="http://schemas.openxmlformats.org/officeDocument/2006/relationships/customXml" Target="../ink/ink1800.xml"/><Relationship Id="rId140" Type="http://schemas.openxmlformats.org/officeDocument/2006/relationships/image" Target="../media/image1810.png"/><Relationship Id="rId378" Type="http://schemas.openxmlformats.org/officeDocument/2006/relationships/image" Target="../media/image1929.png"/><Relationship Id="rId585" Type="http://schemas.openxmlformats.org/officeDocument/2006/relationships/image" Target="../media/image2032.png"/><Relationship Id="rId792" Type="http://schemas.openxmlformats.org/officeDocument/2006/relationships/image" Target="../media/image2135.png"/><Relationship Id="rId806" Type="http://schemas.openxmlformats.org/officeDocument/2006/relationships/image" Target="../media/image2142.png"/><Relationship Id="rId6" Type="http://schemas.openxmlformats.org/officeDocument/2006/relationships/customXml" Target="../ink/ink1765.xml"/><Relationship Id="rId238" Type="http://schemas.openxmlformats.org/officeDocument/2006/relationships/image" Target="../media/image1859.png"/><Relationship Id="rId445" Type="http://schemas.openxmlformats.org/officeDocument/2006/relationships/customXml" Target="../ink/ink1985.xml"/><Relationship Id="rId652" Type="http://schemas.openxmlformats.org/officeDocument/2006/relationships/customXml" Target="../ink/ink2089.xml"/><Relationship Id="rId1075" Type="http://schemas.openxmlformats.org/officeDocument/2006/relationships/customXml" Target="../ink/ink2301.xml"/><Relationship Id="rId291" Type="http://schemas.openxmlformats.org/officeDocument/2006/relationships/customXml" Target="../ink/ink1908.xml"/><Relationship Id="rId305" Type="http://schemas.openxmlformats.org/officeDocument/2006/relationships/customXml" Target="../ink/ink1915.xml"/><Relationship Id="rId512" Type="http://schemas.openxmlformats.org/officeDocument/2006/relationships/image" Target="../media/image1996.png"/><Relationship Id="rId957" Type="http://schemas.openxmlformats.org/officeDocument/2006/relationships/customXml" Target="../ink/ink2242.xml"/><Relationship Id="rId1142" Type="http://schemas.openxmlformats.org/officeDocument/2006/relationships/image" Target="../media/image2310.png"/><Relationship Id="rId86" Type="http://schemas.openxmlformats.org/officeDocument/2006/relationships/image" Target="../media/image1783.png"/><Relationship Id="rId151" Type="http://schemas.openxmlformats.org/officeDocument/2006/relationships/customXml" Target="../ink/ink1838.xml"/><Relationship Id="rId389" Type="http://schemas.openxmlformats.org/officeDocument/2006/relationships/customXml" Target="../ink/ink1957.xml"/><Relationship Id="rId596" Type="http://schemas.openxmlformats.org/officeDocument/2006/relationships/customXml" Target="../ink/ink2061.xml"/><Relationship Id="rId817" Type="http://schemas.openxmlformats.org/officeDocument/2006/relationships/customXml" Target="../ink/ink2172.xml"/><Relationship Id="rId1002" Type="http://schemas.openxmlformats.org/officeDocument/2006/relationships/image" Target="../media/image2240.png"/><Relationship Id="rId249" Type="http://schemas.openxmlformats.org/officeDocument/2006/relationships/customXml" Target="../ink/ink1887.xml"/><Relationship Id="rId456" Type="http://schemas.openxmlformats.org/officeDocument/2006/relationships/image" Target="../media/image1968.png"/><Relationship Id="rId663" Type="http://schemas.openxmlformats.org/officeDocument/2006/relationships/image" Target="../media/image2071.png"/><Relationship Id="rId870" Type="http://schemas.openxmlformats.org/officeDocument/2006/relationships/image" Target="../media/image2174.png"/><Relationship Id="rId1086" Type="http://schemas.openxmlformats.org/officeDocument/2006/relationships/image" Target="../media/image2282.png"/><Relationship Id="rId13" Type="http://schemas.openxmlformats.org/officeDocument/2006/relationships/image" Target="../media/image1242.png"/><Relationship Id="rId109" Type="http://schemas.openxmlformats.org/officeDocument/2006/relationships/customXml" Target="../ink/ink1817.xml"/><Relationship Id="rId316" Type="http://schemas.openxmlformats.org/officeDocument/2006/relationships/image" Target="../media/image1898.png"/><Relationship Id="rId523" Type="http://schemas.openxmlformats.org/officeDocument/2006/relationships/customXml" Target="../ink/ink2024.xml"/><Relationship Id="rId968" Type="http://schemas.openxmlformats.org/officeDocument/2006/relationships/image" Target="../media/image2223.png"/><Relationship Id="rId97" Type="http://schemas.openxmlformats.org/officeDocument/2006/relationships/customXml" Target="../ink/ink1811.xml"/><Relationship Id="rId730" Type="http://schemas.openxmlformats.org/officeDocument/2006/relationships/customXml" Target="../ink/ink2128.xml"/><Relationship Id="rId828" Type="http://schemas.openxmlformats.org/officeDocument/2006/relationships/image" Target="../media/image2153.png"/><Relationship Id="rId1013" Type="http://schemas.openxmlformats.org/officeDocument/2006/relationships/customXml" Target="../ink/ink2270.xml"/><Relationship Id="rId162" Type="http://schemas.openxmlformats.org/officeDocument/2006/relationships/image" Target="../media/image1821.png"/><Relationship Id="rId467" Type="http://schemas.openxmlformats.org/officeDocument/2006/relationships/customXml" Target="../ink/ink1996.xml"/><Relationship Id="rId1097" Type="http://schemas.openxmlformats.org/officeDocument/2006/relationships/customXml" Target="../ink/ink2312.xml"/><Relationship Id="rId674" Type="http://schemas.openxmlformats.org/officeDocument/2006/relationships/customXml" Target="../ink/ink2100.xml"/><Relationship Id="rId881" Type="http://schemas.openxmlformats.org/officeDocument/2006/relationships/customXml" Target="../ink/ink2204.xml"/><Relationship Id="rId979" Type="http://schemas.openxmlformats.org/officeDocument/2006/relationships/customXml" Target="../ink/ink2253.xml"/><Relationship Id="rId24" Type="http://schemas.openxmlformats.org/officeDocument/2006/relationships/customXml" Target="../ink/ink1774.xml"/><Relationship Id="rId327" Type="http://schemas.openxmlformats.org/officeDocument/2006/relationships/customXml" Target="../ink/ink1926.xml"/><Relationship Id="rId534" Type="http://schemas.openxmlformats.org/officeDocument/2006/relationships/image" Target="../media/image2007.png"/><Relationship Id="rId741" Type="http://schemas.openxmlformats.org/officeDocument/2006/relationships/image" Target="../media/image2110.png"/><Relationship Id="rId839" Type="http://schemas.openxmlformats.org/officeDocument/2006/relationships/customXml" Target="../ink/ink2183.xml"/><Relationship Id="rId173" Type="http://schemas.openxmlformats.org/officeDocument/2006/relationships/customXml" Target="../ink/ink1849.xml"/><Relationship Id="rId380" Type="http://schemas.openxmlformats.org/officeDocument/2006/relationships/image" Target="../media/image1930.png"/><Relationship Id="rId601" Type="http://schemas.openxmlformats.org/officeDocument/2006/relationships/image" Target="../media/image2040.png"/><Relationship Id="rId1024" Type="http://schemas.openxmlformats.org/officeDocument/2006/relationships/image" Target="../media/image2251.png"/><Relationship Id="rId240" Type="http://schemas.openxmlformats.org/officeDocument/2006/relationships/image" Target="../media/image1860.png"/><Relationship Id="rId478" Type="http://schemas.openxmlformats.org/officeDocument/2006/relationships/image" Target="../media/image1979.png"/><Relationship Id="rId685" Type="http://schemas.openxmlformats.org/officeDocument/2006/relationships/image" Target="../media/image2082.png"/><Relationship Id="rId892" Type="http://schemas.openxmlformats.org/officeDocument/2006/relationships/image" Target="../media/image2185.png"/><Relationship Id="rId906" Type="http://schemas.openxmlformats.org/officeDocument/2006/relationships/image" Target="../media/image2192.png"/><Relationship Id="rId35" Type="http://schemas.openxmlformats.org/officeDocument/2006/relationships/image" Target="../media/image1703.png"/><Relationship Id="rId100" Type="http://schemas.openxmlformats.org/officeDocument/2006/relationships/image" Target="../media/image1790.png"/><Relationship Id="rId338" Type="http://schemas.openxmlformats.org/officeDocument/2006/relationships/image" Target="../media/image1909.png"/><Relationship Id="rId545" Type="http://schemas.openxmlformats.org/officeDocument/2006/relationships/customXml" Target="../ink/ink2035.xml"/><Relationship Id="rId752" Type="http://schemas.openxmlformats.org/officeDocument/2006/relationships/customXml" Target="../ink/ink2139.xml"/><Relationship Id="rId184" Type="http://schemas.openxmlformats.org/officeDocument/2006/relationships/image" Target="../media/image1832.png"/><Relationship Id="rId391" Type="http://schemas.openxmlformats.org/officeDocument/2006/relationships/customXml" Target="../ink/ink1958.xml"/><Relationship Id="rId405" Type="http://schemas.openxmlformats.org/officeDocument/2006/relationships/customXml" Target="../ink/ink1965.xml"/><Relationship Id="rId612" Type="http://schemas.openxmlformats.org/officeDocument/2006/relationships/customXml" Target="../ink/ink2069.xml"/><Relationship Id="rId1035" Type="http://schemas.openxmlformats.org/officeDocument/2006/relationships/customXml" Target="../ink/ink2281.xml"/><Relationship Id="rId251" Type="http://schemas.openxmlformats.org/officeDocument/2006/relationships/customXml" Target="../ink/ink1888.xml"/><Relationship Id="rId489" Type="http://schemas.openxmlformats.org/officeDocument/2006/relationships/customXml" Target="../ink/ink2007.xml"/><Relationship Id="rId696" Type="http://schemas.openxmlformats.org/officeDocument/2006/relationships/customXml" Target="../ink/ink2111.xml"/><Relationship Id="rId917" Type="http://schemas.openxmlformats.org/officeDocument/2006/relationships/customXml" Target="../ink/ink2222.xml"/><Relationship Id="rId1102" Type="http://schemas.openxmlformats.org/officeDocument/2006/relationships/image" Target="../media/image2290.png"/><Relationship Id="rId46" Type="http://schemas.openxmlformats.org/officeDocument/2006/relationships/image" Target="../media/image1763.png"/><Relationship Id="rId349" Type="http://schemas.openxmlformats.org/officeDocument/2006/relationships/customXml" Target="../ink/ink1937.xml"/><Relationship Id="rId556" Type="http://schemas.openxmlformats.org/officeDocument/2006/relationships/image" Target="../media/image2018.png"/><Relationship Id="rId763" Type="http://schemas.openxmlformats.org/officeDocument/2006/relationships/image" Target="../media/image2121.png"/><Relationship Id="rId111" Type="http://schemas.openxmlformats.org/officeDocument/2006/relationships/customXml" Target="../ink/ink1818.xml"/><Relationship Id="rId195" Type="http://schemas.openxmlformats.org/officeDocument/2006/relationships/customXml" Target="../ink/ink1860.xml"/><Relationship Id="rId209" Type="http://schemas.openxmlformats.org/officeDocument/2006/relationships/customXml" Target="../ink/ink1867.xml"/><Relationship Id="rId416" Type="http://schemas.openxmlformats.org/officeDocument/2006/relationships/image" Target="../media/image1948.png"/><Relationship Id="rId970" Type="http://schemas.openxmlformats.org/officeDocument/2006/relationships/image" Target="../media/image2224.png"/><Relationship Id="rId1046" Type="http://schemas.openxmlformats.org/officeDocument/2006/relationships/image" Target="../media/image2262.png"/><Relationship Id="rId623" Type="http://schemas.openxmlformats.org/officeDocument/2006/relationships/image" Target="../media/image2051.png"/><Relationship Id="rId830" Type="http://schemas.openxmlformats.org/officeDocument/2006/relationships/image" Target="../media/image2154.png"/><Relationship Id="rId928" Type="http://schemas.openxmlformats.org/officeDocument/2006/relationships/image" Target="../media/image2203.png"/><Relationship Id="rId57" Type="http://schemas.openxmlformats.org/officeDocument/2006/relationships/customXml" Target="../ink/ink1791.xml"/><Relationship Id="rId262" Type="http://schemas.openxmlformats.org/officeDocument/2006/relationships/image" Target="../media/image1871.png"/><Relationship Id="rId567" Type="http://schemas.openxmlformats.org/officeDocument/2006/relationships/customXml" Target="../ink/ink2046.xml"/><Relationship Id="rId1113" Type="http://schemas.openxmlformats.org/officeDocument/2006/relationships/customXml" Target="../ink/ink2320.xml"/><Relationship Id="rId122" Type="http://schemas.openxmlformats.org/officeDocument/2006/relationships/image" Target="../media/image1801.png"/><Relationship Id="rId774" Type="http://schemas.openxmlformats.org/officeDocument/2006/relationships/customXml" Target="../ink/ink2150.xml"/><Relationship Id="rId981" Type="http://schemas.openxmlformats.org/officeDocument/2006/relationships/customXml" Target="../ink/ink2254.xml"/><Relationship Id="rId1057" Type="http://schemas.openxmlformats.org/officeDocument/2006/relationships/customXml" Target="../ink/ink2292.xml"/><Relationship Id="rId427" Type="http://schemas.openxmlformats.org/officeDocument/2006/relationships/customXml" Target="../ink/ink1976.xml"/><Relationship Id="rId634" Type="http://schemas.openxmlformats.org/officeDocument/2006/relationships/customXml" Target="../ink/ink2080.xml"/><Relationship Id="rId841" Type="http://schemas.openxmlformats.org/officeDocument/2006/relationships/customXml" Target="../ink/ink2184.xml"/><Relationship Id="rId273" Type="http://schemas.openxmlformats.org/officeDocument/2006/relationships/customXml" Target="../ink/ink1899.xml"/><Relationship Id="rId480" Type="http://schemas.openxmlformats.org/officeDocument/2006/relationships/image" Target="../media/image1980.png"/><Relationship Id="rId701" Type="http://schemas.openxmlformats.org/officeDocument/2006/relationships/image" Target="../media/image2090.png"/><Relationship Id="rId939" Type="http://schemas.openxmlformats.org/officeDocument/2006/relationships/customXml" Target="../ink/ink2233.xml"/><Relationship Id="rId1124" Type="http://schemas.openxmlformats.org/officeDocument/2006/relationships/image" Target="../media/image2301.png"/><Relationship Id="rId68" Type="http://schemas.openxmlformats.org/officeDocument/2006/relationships/image" Target="../media/image1774.png"/><Relationship Id="rId133" Type="http://schemas.openxmlformats.org/officeDocument/2006/relationships/customXml" Target="../ink/ink1829.xml"/><Relationship Id="rId340" Type="http://schemas.openxmlformats.org/officeDocument/2006/relationships/image" Target="../media/image1910.png"/><Relationship Id="rId578" Type="http://schemas.openxmlformats.org/officeDocument/2006/relationships/customXml" Target="../ink/ink2052.xml"/><Relationship Id="rId785" Type="http://schemas.openxmlformats.org/officeDocument/2006/relationships/image" Target="../media/image2132.png"/><Relationship Id="rId992" Type="http://schemas.openxmlformats.org/officeDocument/2006/relationships/image" Target="../media/image2235.png"/><Relationship Id="rId200" Type="http://schemas.openxmlformats.org/officeDocument/2006/relationships/image" Target="../media/image1840.png"/><Relationship Id="rId438" Type="http://schemas.openxmlformats.org/officeDocument/2006/relationships/image" Target="../media/image1959.png"/><Relationship Id="rId645" Type="http://schemas.openxmlformats.org/officeDocument/2006/relationships/image" Target="../media/image2062.png"/><Relationship Id="rId852" Type="http://schemas.openxmlformats.org/officeDocument/2006/relationships/image" Target="../media/image2165.png"/><Relationship Id="rId1068" Type="http://schemas.openxmlformats.org/officeDocument/2006/relationships/image" Target="../media/image2273.png"/><Relationship Id="rId284" Type="http://schemas.openxmlformats.org/officeDocument/2006/relationships/image" Target="../media/image1882.png"/><Relationship Id="rId491" Type="http://schemas.openxmlformats.org/officeDocument/2006/relationships/customXml" Target="../ink/ink2008.xml"/><Relationship Id="rId505" Type="http://schemas.openxmlformats.org/officeDocument/2006/relationships/customXml" Target="../ink/ink2015.xml"/><Relationship Id="rId712" Type="http://schemas.openxmlformats.org/officeDocument/2006/relationships/customXml" Target="../ink/ink2119.xml"/><Relationship Id="rId1135" Type="http://schemas.openxmlformats.org/officeDocument/2006/relationships/customXml" Target="../ink/ink2331.xml"/><Relationship Id="rId79" Type="http://schemas.openxmlformats.org/officeDocument/2006/relationships/customXml" Target="../ink/ink1802.xml"/><Relationship Id="rId144" Type="http://schemas.openxmlformats.org/officeDocument/2006/relationships/image" Target="../media/image1812.png"/><Relationship Id="rId589" Type="http://schemas.openxmlformats.org/officeDocument/2006/relationships/image" Target="../media/image2034.png"/><Relationship Id="rId796" Type="http://schemas.openxmlformats.org/officeDocument/2006/relationships/image" Target="../media/image2137.png"/><Relationship Id="rId351" Type="http://schemas.openxmlformats.org/officeDocument/2006/relationships/customXml" Target="../ink/ink1938.xml"/><Relationship Id="rId449" Type="http://schemas.openxmlformats.org/officeDocument/2006/relationships/customXml" Target="../ink/ink1987.xml"/><Relationship Id="rId656" Type="http://schemas.openxmlformats.org/officeDocument/2006/relationships/customXml" Target="../ink/ink2091.xml"/><Relationship Id="rId863" Type="http://schemas.openxmlformats.org/officeDocument/2006/relationships/customXml" Target="../ink/ink2195.xml"/><Relationship Id="rId1079" Type="http://schemas.openxmlformats.org/officeDocument/2006/relationships/customXml" Target="../ink/ink2303.xml"/><Relationship Id="rId211" Type="http://schemas.openxmlformats.org/officeDocument/2006/relationships/customXml" Target="../ink/ink1868.xml"/><Relationship Id="rId295" Type="http://schemas.openxmlformats.org/officeDocument/2006/relationships/customXml" Target="../ink/ink1910.xml"/><Relationship Id="rId309" Type="http://schemas.openxmlformats.org/officeDocument/2006/relationships/customXml" Target="../ink/ink1917.xml"/><Relationship Id="rId516" Type="http://schemas.openxmlformats.org/officeDocument/2006/relationships/image" Target="../media/image1998.png"/><Relationship Id="rId1146" Type="http://schemas.openxmlformats.org/officeDocument/2006/relationships/image" Target="../media/image2312.png"/><Relationship Id="rId723" Type="http://schemas.openxmlformats.org/officeDocument/2006/relationships/image" Target="../media/image2101.png"/><Relationship Id="rId930" Type="http://schemas.openxmlformats.org/officeDocument/2006/relationships/image" Target="../media/image2204.png"/><Relationship Id="rId1006" Type="http://schemas.openxmlformats.org/officeDocument/2006/relationships/image" Target="../media/image2242.png"/><Relationship Id="rId155" Type="http://schemas.openxmlformats.org/officeDocument/2006/relationships/customXml" Target="../ink/ink1840.xml"/><Relationship Id="rId362" Type="http://schemas.openxmlformats.org/officeDocument/2006/relationships/image" Target="../media/image1921.png"/><Relationship Id="rId222" Type="http://schemas.openxmlformats.org/officeDocument/2006/relationships/image" Target="../media/image1851.png"/><Relationship Id="rId667" Type="http://schemas.openxmlformats.org/officeDocument/2006/relationships/image" Target="../media/image2073.png"/><Relationship Id="rId874" Type="http://schemas.openxmlformats.org/officeDocument/2006/relationships/image" Target="../media/image2176.png"/><Relationship Id="rId17" Type="http://schemas.openxmlformats.org/officeDocument/2006/relationships/image" Target="../media/image1244.png"/><Relationship Id="rId527" Type="http://schemas.openxmlformats.org/officeDocument/2006/relationships/customXml" Target="../ink/ink2026.xml"/><Relationship Id="rId734" Type="http://schemas.openxmlformats.org/officeDocument/2006/relationships/customXml" Target="../ink/ink2130.xml"/><Relationship Id="rId941" Type="http://schemas.openxmlformats.org/officeDocument/2006/relationships/customXml" Target="../ink/ink2234.xml"/><Relationship Id="rId70" Type="http://schemas.openxmlformats.org/officeDocument/2006/relationships/image" Target="../media/image1775.png"/><Relationship Id="rId166" Type="http://schemas.openxmlformats.org/officeDocument/2006/relationships/image" Target="../media/image1823.png"/><Relationship Id="rId373" Type="http://schemas.openxmlformats.org/officeDocument/2006/relationships/customXml" Target="../ink/ink1949.xml"/><Relationship Id="rId580" Type="http://schemas.openxmlformats.org/officeDocument/2006/relationships/customXml" Target="../ink/ink2053.xml"/><Relationship Id="rId801" Type="http://schemas.openxmlformats.org/officeDocument/2006/relationships/customXml" Target="../ink/ink2164.xml"/><Relationship Id="rId1017" Type="http://schemas.openxmlformats.org/officeDocument/2006/relationships/customXml" Target="../ink/ink2272.xml"/><Relationship Id="rId1" Type="http://schemas.openxmlformats.org/officeDocument/2006/relationships/vmlDrawing" Target="../drawings/vmlDrawing1.vml"/><Relationship Id="rId233" Type="http://schemas.openxmlformats.org/officeDocument/2006/relationships/customXml" Target="../ink/ink1879.xml"/><Relationship Id="rId440" Type="http://schemas.openxmlformats.org/officeDocument/2006/relationships/image" Target="../media/image1960.png"/><Relationship Id="rId678" Type="http://schemas.openxmlformats.org/officeDocument/2006/relationships/customXml" Target="../ink/ink2102.xml"/><Relationship Id="rId885" Type="http://schemas.openxmlformats.org/officeDocument/2006/relationships/customXml" Target="../ink/ink2206.xml"/><Relationship Id="rId1070" Type="http://schemas.openxmlformats.org/officeDocument/2006/relationships/image" Target="../media/image2274.png"/><Relationship Id="rId28" Type="http://schemas.openxmlformats.org/officeDocument/2006/relationships/customXml" Target="../ink/ink1776.xml"/><Relationship Id="rId300" Type="http://schemas.openxmlformats.org/officeDocument/2006/relationships/image" Target="../media/image1890.png"/><Relationship Id="rId538" Type="http://schemas.openxmlformats.org/officeDocument/2006/relationships/image" Target="../media/image2009.png"/><Relationship Id="rId745" Type="http://schemas.openxmlformats.org/officeDocument/2006/relationships/image" Target="../media/image2112.png"/><Relationship Id="rId952" Type="http://schemas.openxmlformats.org/officeDocument/2006/relationships/image" Target="../media/image2215.png"/><Relationship Id="rId81" Type="http://schemas.openxmlformats.org/officeDocument/2006/relationships/customXml" Target="../ink/ink1803.xml"/><Relationship Id="rId177" Type="http://schemas.openxmlformats.org/officeDocument/2006/relationships/customXml" Target="../ink/ink1851.xml"/><Relationship Id="rId384" Type="http://schemas.openxmlformats.org/officeDocument/2006/relationships/image" Target="../media/image1932.png"/><Relationship Id="rId591" Type="http://schemas.openxmlformats.org/officeDocument/2006/relationships/image" Target="../media/image2035.png"/><Relationship Id="rId605" Type="http://schemas.openxmlformats.org/officeDocument/2006/relationships/image" Target="../media/image2042.png"/><Relationship Id="rId812" Type="http://schemas.openxmlformats.org/officeDocument/2006/relationships/image" Target="../media/image2145.png"/><Relationship Id="rId1028" Type="http://schemas.openxmlformats.org/officeDocument/2006/relationships/image" Target="../media/image2253.png"/><Relationship Id="rId244" Type="http://schemas.openxmlformats.org/officeDocument/2006/relationships/image" Target="../media/image1862.png"/><Relationship Id="rId689" Type="http://schemas.openxmlformats.org/officeDocument/2006/relationships/image" Target="../media/image2084.png"/><Relationship Id="rId896" Type="http://schemas.openxmlformats.org/officeDocument/2006/relationships/image" Target="../media/image2187.png"/><Relationship Id="rId1081" Type="http://schemas.openxmlformats.org/officeDocument/2006/relationships/customXml" Target="../ink/ink2304.xml"/><Relationship Id="rId39" Type="http://schemas.openxmlformats.org/officeDocument/2006/relationships/customXml" Target="../ink/ink1782.xml"/><Relationship Id="rId451" Type="http://schemas.openxmlformats.org/officeDocument/2006/relationships/customXml" Target="../ink/ink1988.xml"/><Relationship Id="rId549" Type="http://schemas.openxmlformats.org/officeDocument/2006/relationships/customXml" Target="../ink/ink2037.xml"/><Relationship Id="rId756" Type="http://schemas.openxmlformats.org/officeDocument/2006/relationships/customXml" Target="../ink/ink2141.xml"/><Relationship Id="rId104" Type="http://schemas.openxmlformats.org/officeDocument/2006/relationships/image" Target="../media/image1792.png"/><Relationship Id="rId188" Type="http://schemas.openxmlformats.org/officeDocument/2006/relationships/image" Target="../media/image1834.png"/><Relationship Id="rId311" Type="http://schemas.openxmlformats.org/officeDocument/2006/relationships/customXml" Target="../ink/ink1918.xml"/><Relationship Id="rId395" Type="http://schemas.openxmlformats.org/officeDocument/2006/relationships/customXml" Target="../ink/ink1960.xml"/><Relationship Id="rId409" Type="http://schemas.openxmlformats.org/officeDocument/2006/relationships/customXml" Target="../ink/ink1967.xml"/><Relationship Id="rId963" Type="http://schemas.openxmlformats.org/officeDocument/2006/relationships/customXml" Target="../ink/ink2245.xml"/><Relationship Id="rId1039" Type="http://schemas.openxmlformats.org/officeDocument/2006/relationships/customXml" Target="../ink/ink2283.xml"/><Relationship Id="rId92" Type="http://schemas.openxmlformats.org/officeDocument/2006/relationships/image" Target="../media/image1786.png"/><Relationship Id="rId616" Type="http://schemas.openxmlformats.org/officeDocument/2006/relationships/customXml" Target="../ink/ink2071.xml"/><Relationship Id="rId823" Type="http://schemas.openxmlformats.org/officeDocument/2006/relationships/customXml" Target="../ink/ink2175.xml"/><Relationship Id="rId255" Type="http://schemas.openxmlformats.org/officeDocument/2006/relationships/customXml" Target="../ink/ink1890.xml"/><Relationship Id="rId462" Type="http://schemas.openxmlformats.org/officeDocument/2006/relationships/image" Target="../media/image1971.png"/><Relationship Id="rId1092" Type="http://schemas.openxmlformats.org/officeDocument/2006/relationships/image" Target="../media/image2285.png"/><Relationship Id="rId1106" Type="http://schemas.openxmlformats.org/officeDocument/2006/relationships/image" Target="../media/image2292.png"/><Relationship Id="rId115" Type="http://schemas.openxmlformats.org/officeDocument/2006/relationships/customXml" Target="../ink/ink1820.xml"/><Relationship Id="rId322" Type="http://schemas.openxmlformats.org/officeDocument/2006/relationships/image" Target="../media/image1901.png"/><Relationship Id="rId767" Type="http://schemas.openxmlformats.org/officeDocument/2006/relationships/image" Target="../media/image2123.png"/><Relationship Id="rId974" Type="http://schemas.openxmlformats.org/officeDocument/2006/relationships/image" Target="../media/image2226.png"/><Relationship Id="rId199" Type="http://schemas.openxmlformats.org/officeDocument/2006/relationships/customXml" Target="../ink/ink1862.xml"/><Relationship Id="rId627" Type="http://schemas.openxmlformats.org/officeDocument/2006/relationships/image" Target="../media/image2053.png"/><Relationship Id="rId834" Type="http://schemas.openxmlformats.org/officeDocument/2006/relationships/image" Target="../media/image2156.png"/><Relationship Id="rId266" Type="http://schemas.openxmlformats.org/officeDocument/2006/relationships/image" Target="../media/image1873.png"/><Relationship Id="rId473" Type="http://schemas.openxmlformats.org/officeDocument/2006/relationships/customXml" Target="../ink/ink1999.xml"/><Relationship Id="rId680" Type="http://schemas.openxmlformats.org/officeDocument/2006/relationships/customXml" Target="../ink/ink2103.xml"/><Relationship Id="rId901" Type="http://schemas.openxmlformats.org/officeDocument/2006/relationships/customXml" Target="../ink/ink2214.xml"/><Relationship Id="rId1117" Type="http://schemas.openxmlformats.org/officeDocument/2006/relationships/customXml" Target="../ink/ink2322.xml"/><Relationship Id="rId30" Type="http://schemas.openxmlformats.org/officeDocument/2006/relationships/customXml" Target="../ink/ink1777.xml"/><Relationship Id="rId126" Type="http://schemas.openxmlformats.org/officeDocument/2006/relationships/image" Target="../media/image1803.png"/><Relationship Id="rId333" Type="http://schemas.openxmlformats.org/officeDocument/2006/relationships/customXml" Target="../ink/ink1929.xml"/><Relationship Id="rId540" Type="http://schemas.openxmlformats.org/officeDocument/2006/relationships/image" Target="../media/image2010.png"/><Relationship Id="rId778" Type="http://schemas.openxmlformats.org/officeDocument/2006/relationships/customXml" Target="../ink/ink2152.xml"/><Relationship Id="rId985" Type="http://schemas.openxmlformats.org/officeDocument/2006/relationships/customXml" Target="../ink/ink2256.xml"/><Relationship Id="rId638" Type="http://schemas.openxmlformats.org/officeDocument/2006/relationships/customXml" Target="../ink/ink2082.xml"/><Relationship Id="rId845" Type="http://schemas.openxmlformats.org/officeDocument/2006/relationships/customXml" Target="../ink/ink2186.xml"/><Relationship Id="rId1030" Type="http://schemas.openxmlformats.org/officeDocument/2006/relationships/image" Target="../media/image2254.png"/><Relationship Id="rId277" Type="http://schemas.openxmlformats.org/officeDocument/2006/relationships/customXml" Target="../ink/ink1901.xml"/><Relationship Id="rId400" Type="http://schemas.openxmlformats.org/officeDocument/2006/relationships/image" Target="../media/image1940.png"/><Relationship Id="rId484" Type="http://schemas.openxmlformats.org/officeDocument/2006/relationships/image" Target="../media/image1982.png"/><Relationship Id="rId705" Type="http://schemas.openxmlformats.org/officeDocument/2006/relationships/image" Target="../media/image2092.png"/><Relationship Id="rId1128" Type="http://schemas.openxmlformats.org/officeDocument/2006/relationships/image" Target="../media/image2303.png"/><Relationship Id="rId137" Type="http://schemas.openxmlformats.org/officeDocument/2006/relationships/customXml" Target="../ink/ink1831.xml"/><Relationship Id="rId344" Type="http://schemas.openxmlformats.org/officeDocument/2006/relationships/image" Target="../media/image1912.png"/><Relationship Id="rId691" Type="http://schemas.openxmlformats.org/officeDocument/2006/relationships/image" Target="../media/image2085.png"/><Relationship Id="rId789" Type="http://schemas.openxmlformats.org/officeDocument/2006/relationships/customXml" Target="../ink/ink2158.xml"/><Relationship Id="rId912" Type="http://schemas.openxmlformats.org/officeDocument/2006/relationships/image" Target="../media/image2195.png"/><Relationship Id="rId996" Type="http://schemas.openxmlformats.org/officeDocument/2006/relationships/image" Target="../media/image2237.png"/><Relationship Id="rId41" Type="http://schemas.openxmlformats.org/officeDocument/2006/relationships/customXml" Target="../ink/ink1783.xml"/><Relationship Id="rId551" Type="http://schemas.openxmlformats.org/officeDocument/2006/relationships/customXml" Target="../ink/ink2038.xml"/><Relationship Id="rId649" Type="http://schemas.openxmlformats.org/officeDocument/2006/relationships/image" Target="../media/image2064.png"/><Relationship Id="rId856" Type="http://schemas.openxmlformats.org/officeDocument/2006/relationships/image" Target="../media/image2167.png"/><Relationship Id="rId190" Type="http://schemas.openxmlformats.org/officeDocument/2006/relationships/image" Target="../media/image1835.png"/><Relationship Id="rId204" Type="http://schemas.openxmlformats.org/officeDocument/2006/relationships/image" Target="../media/image1842.png"/><Relationship Id="rId288" Type="http://schemas.openxmlformats.org/officeDocument/2006/relationships/image" Target="../media/image1884.png"/><Relationship Id="rId411" Type="http://schemas.openxmlformats.org/officeDocument/2006/relationships/customXml" Target="../ink/ink1968.xml"/><Relationship Id="rId509" Type="http://schemas.openxmlformats.org/officeDocument/2006/relationships/customXml" Target="../ink/ink2017.xml"/><Relationship Id="rId1041" Type="http://schemas.openxmlformats.org/officeDocument/2006/relationships/customXml" Target="../ink/ink2284.xml"/><Relationship Id="rId1139" Type="http://schemas.openxmlformats.org/officeDocument/2006/relationships/customXml" Target="../ink/ink2333.xml"/><Relationship Id="rId495" Type="http://schemas.openxmlformats.org/officeDocument/2006/relationships/customXml" Target="../ink/ink2010.xml"/><Relationship Id="rId716" Type="http://schemas.openxmlformats.org/officeDocument/2006/relationships/customXml" Target="../ink/ink2121.xml"/><Relationship Id="rId923" Type="http://schemas.openxmlformats.org/officeDocument/2006/relationships/customXml" Target="../ink/ink2225.xml"/><Relationship Id="rId52" Type="http://schemas.openxmlformats.org/officeDocument/2006/relationships/image" Target="../media/image1766.png"/><Relationship Id="rId148" Type="http://schemas.openxmlformats.org/officeDocument/2006/relationships/image" Target="../media/image1814.png"/><Relationship Id="rId355" Type="http://schemas.openxmlformats.org/officeDocument/2006/relationships/customXml" Target="../ink/ink1940.xml"/><Relationship Id="rId562" Type="http://schemas.openxmlformats.org/officeDocument/2006/relationships/image" Target="../media/image2021.png"/><Relationship Id="rId215" Type="http://schemas.openxmlformats.org/officeDocument/2006/relationships/customXml" Target="../ink/ink1870.xml"/><Relationship Id="rId422" Type="http://schemas.openxmlformats.org/officeDocument/2006/relationships/image" Target="../media/image1951.png"/><Relationship Id="rId867" Type="http://schemas.openxmlformats.org/officeDocument/2006/relationships/customXml" Target="../ink/ink2197.xml"/><Relationship Id="rId1052" Type="http://schemas.openxmlformats.org/officeDocument/2006/relationships/image" Target="../media/image2265.png"/><Relationship Id="rId299" Type="http://schemas.openxmlformats.org/officeDocument/2006/relationships/customXml" Target="../ink/ink1912.xml"/><Relationship Id="rId727" Type="http://schemas.openxmlformats.org/officeDocument/2006/relationships/image" Target="../media/image2103.png"/><Relationship Id="rId934" Type="http://schemas.openxmlformats.org/officeDocument/2006/relationships/image" Target="../media/image2206.png"/><Relationship Id="rId63" Type="http://schemas.openxmlformats.org/officeDocument/2006/relationships/customXml" Target="../ink/ink1794.xml"/><Relationship Id="rId159" Type="http://schemas.openxmlformats.org/officeDocument/2006/relationships/customXml" Target="../ink/ink1842.xml"/><Relationship Id="rId366" Type="http://schemas.openxmlformats.org/officeDocument/2006/relationships/image" Target="../media/image1923.png"/><Relationship Id="rId573" Type="http://schemas.openxmlformats.org/officeDocument/2006/relationships/customXml" Target="../ink/ink2049.xml"/><Relationship Id="rId780" Type="http://schemas.openxmlformats.org/officeDocument/2006/relationships/customXml" Target="../ink/ink2153.xml"/><Relationship Id="rId226" Type="http://schemas.openxmlformats.org/officeDocument/2006/relationships/image" Target="../media/image1853.png"/><Relationship Id="rId433" Type="http://schemas.openxmlformats.org/officeDocument/2006/relationships/customXml" Target="../ink/ink1979.xml"/><Relationship Id="rId878" Type="http://schemas.openxmlformats.org/officeDocument/2006/relationships/image" Target="../media/image2178.png"/><Relationship Id="rId1063" Type="http://schemas.openxmlformats.org/officeDocument/2006/relationships/customXml" Target="../ink/ink2295.xml"/><Relationship Id="rId640" Type="http://schemas.openxmlformats.org/officeDocument/2006/relationships/customXml" Target="../ink/ink2083.xml"/><Relationship Id="rId738" Type="http://schemas.openxmlformats.org/officeDocument/2006/relationships/customXml" Target="../ink/ink2132.xml"/><Relationship Id="rId945" Type="http://schemas.openxmlformats.org/officeDocument/2006/relationships/customXml" Target="../ink/ink2236.xml"/><Relationship Id="rId74" Type="http://schemas.openxmlformats.org/officeDocument/2006/relationships/image" Target="../media/image1777.png"/><Relationship Id="rId377" Type="http://schemas.openxmlformats.org/officeDocument/2006/relationships/customXml" Target="../ink/ink1951.xml"/><Relationship Id="rId500" Type="http://schemas.openxmlformats.org/officeDocument/2006/relationships/image" Target="../media/image1990.png"/><Relationship Id="rId584" Type="http://schemas.openxmlformats.org/officeDocument/2006/relationships/customXml" Target="../ink/ink2055.xml"/><Relationship Id="rId805" Type="http://schemas.openxmlformats.org/officeDocument/2006/relationships/customXml" Target="../ink/ink2166.xml"/><Relationship Id="rId1130" Type="http://schemas.openxmlformats.org/officeDocument/2006/relationships/image" Target="../media/image2304.png"/><Relationship Id="rId5" Type="http://schemas.openxmlformats.org/officeDocument/2006/relationships/image" Target="../media/image216.emf"/><Relationship Id="rId237" Type="http://schemas.openxmlformats.org/officeDocument/2006/relationships/customXml" Target="../ink/ink1881.xml"/><Relationship Id="rId791" Type="http://schemas.openxmlformats.org/officeDocument/2006/relationships/customXml" Target="../ink/ink2159.xml"/><Relationship Id="rId889" Type="http://schemas.openxmlformats.org/officeDocument/2006/relationships/customXml" Target="../ink/ink2208.xml"/><Relationship Id="rId1074" Type="http://schemas.openxmlformats.org/officeDocument/2006/relationships/image" Target="../media/image2276.png"/><Relationship Id="rId444" Type="http://schemas.openxmlformats.org/officeDocument/2006/relationships/image" Target="../media/image1962.png"/><Relationship Id="rId651" Type="http://schemas.openxmlformats.org/officeDocument/2006/relationships/image" Target="../media/image2065.png"/><Relationship Id="rId749" Type="http://schemas.openxmlformats.org/officeDocument/2006/relationships/image" Target="../media/image2114.png"/><Relationship Id="rId290" Type="http://schemas.openxmlformats.org/officeDocument/2006/relationships/image" Target="../media/image1885.png"/><Relationship Id="rId304" Type="http://schemas.openxmlformats.org/officeDocument/2006/relationships/image" Target="../media/image1892.png"/><Relationship Id="rId388" Type="http://schemas.openxmlformats.org/officeDocument/2006/relationships/image" Target="../media/image1934.png"/><Relationship Id="rId511" Type="http://schemas.openxmlformats.org/officeDocument/2006/relationships/customXml" Target="../ink/ink2018.xml"/><Relationship Id="rId609" Type="http://schemas.openxmlformats.org/officeDocument/2006/relationships/image" Target="../media/image2044.png"/><Relationship Id="rId956" Type="http://schemas.openxmlformats.org/officeDocument/2006/relationships/image" Target="../media/image2217.png"/><Relationship Id="rId1141" Type="http://schemas.openxmlformats.org/officeDocument/2006/relationships/customXml" Target="../ink/ink2334.xml"/><Relationship Id="rId85" Type="http://schemas.openxmlformats.org/officeDocument/2006/relationships/customXml" Target="../ink/ink1805.xml"/><Relationship Id="rId150" Type="http://schemas.openxmlformats.org/officeDocument/2006/relationships/image" Target="../media/image1815.png"/><Relationship Id="rId595" Type="http://schemas.openxmlformats.org/officeDocument/2006/relationships/image" Target="../media/image2037.png"/><Relationship Id="rId816" Type="http://schemas.openxmlformats.org/officeDocument/2006/relationships/image" Target="../media/image2147.png"/><Relationship Id="rId1001" Type="http://schemas.openxmlformats.org/officeDocument/2006/relationships/customXml" Target="../ink/ink2264.xml"/><Relationship Id="rId248" Type="http://schemas.openxmlformats.org/officeDocument/2006/relationships/image" Target="../media/image1864.png"/><Relationship Id="rId455" Type="http://schemas.openxmlformats.org/officeDocument/2006/relationships/customXml" Target="../ink/ink1990.xml"/><Relationship Id="rId662" Type="http://schemas.openxmlformats.org/officeDocument/2006/relationships/customXml" Target="../ink/ink2094.xml"/><Relationship Id="rId1085" Type="http://schemas.openxmlformats.org/officeDocument/2006/relationships/customXml" Target="../ink/ink2306.xml"/><Relationship Id="rId12" Type="http://schemas.openxmlformats.org/officeDocument/2006/relationships/customXml" Target="../ink/ink1768.xml"/><Relationship Id="rId108" Type="http://schemas.openxmlformats.org/officeDocument/2006/relationships/image" Target="../media/image1794.png"/><Relationship Id="rId315" Type="http://schemas.openxmlformats.org/officeDocument/2006/relationships/customXml" Target="../ink/ink1920.xml"/><Relationship Id="rId522" Type="http://schemas.openxmlformats.org/officeDocument/2006/relationships/image" Target="../media/image2001.png"/><Relationship Id="rId967" Type="http://schemas.openxmlformats.org/officeDocument/2006/relationships/customXml" Target="../ink/ink2247.xml"/><Relationship Id="rId96" Type="http://schemas.openxmlformats.org/officeDocument/2006/relationships/image" Target="../media/image1788.png"/><Relationship Id="rId161" Type="http://schemas.openxmlformats.org/officeDocument/2006/relationships/customXml" Target="../ink/ink1843.xml"/><Relationship Id="rId399" Type="http://schemas.openxmlformats.org/officeDocument/2006/relationships/customXml" Target="../ink/ink1962.xml"/><Relationship Id="rId827" Type="http://schemas.openxmlformats.org/officeDocument/2006/relationships/customXml" Target="../ink/ink2177.xml"/><Relationship Id="rId1012" Type="http://schemas.openxmlformats.org/officeDocument/2006/relationships/image" Target="../media/image2245.png"/><Relationship Id="rId259" Type="http://schemas.openxmlformats.org/officeDocument/2006/relationships/customXml" Target="../ink/ink1892.xml"/><Relationship Id="rId466" Type="http://schemas.openxmlformats.org/officeDocument/2006/relationships/image" Target="../media/image1973.png"/><Relationship Id="rId673" Type="http://schemas.openxmlformats.org/officeDocument/2006/relationships/image" Target="../media/image2076.png"/><Relationship Id="rId880" Type="http://schemas.openxmlformats.org/officeDocument/2006/relationships/image" Target="../media/image2179.png"/><Relationship Id="rId1096" Type="http://schemas.openxmlformats.org/officeDocument/2006/relationships/image" Target="../media/image2287.png"/><Relationship Id="rId23" Type="http://schemas.openxmlformats.org/officeDocument/2006/relationships/image" Target="../media/image1247.png"/><Relationship Id="rId119" Type="http://schemas.openxmlformats.org/officeDocument/2006/relationships/customXml" Target="../ink/ink1822.xml"/><Relationship Id="rId326" Type="http://schemas.openxmlformats.org/officeDocument/2006/relationships/image" Target="../media/image1903.png"/><Relationship Id="rId533" Type="http://schemas.openxmlformats.org/officeDocument/2006/relationships/customXml" Target="../ink/ink2029.xml"/><Relationship Id="rId978" Type="http://schemas.openxmlformats.org/officeDocument/2006/relationships/image" Target="../media/image2228.png"/><Relationship Id="rId740" Type="http://schemas.openxmlformats.org/officeDocument/2006/relationships/customXml" Target="../ink/ink2133.xml"/><Relationship Id="rId838" Type="http://schemas.openxmlformats.org/officeDocument/2006/relationships/image" Target="../media/image2158.png"/><Relationship Id="rId1023" Type="http://schemas.openxmlformats.org/officeDocument/2006/relationships/customXml" Target="../ink/ink2275.xml"/><Relationship Id="rId172" Type="http://schemas.openxmlformats.org/officeDocument/2006/relationships/image" Target="../media/image1826.png"/><Relationship Id="rId477" Type="http://schemas.openxmlformats.org/officeDocument/2006/relationships/customXml" Target="../ink/ink2001.xml"/><Relationship Id="rId600" Type="http://schemas.openxmlformats.org/officeDocument/2006/relationships/customXml" Target="../ink/ink2063.xml"/><Relationship Id="rId684" Type="http://schemas.openxmlformats.org/officeDocument/2006/relationships/customXml" Target="../ink/ink2105.xml"/><Relationship Id="rId337" Type="http://schemas.openxmlformats.org/officeDocument/2006/relationships/customXml" Target="../ink/ink1931.xml"/><Relationship Id="rId891" Type="http://schemas.openxmlformats.org/officeDocument/2006/relationships/customXml" Target="../ink/ink2209.xml"/><Relationship Id="rId905" Type="http://schemas.openxmlformats.org/officeDocument/2006/relationships/customXml" Target="../ink/ink2216.xml"/><Relationship Id="rId989" Type="http://schemas.openxmlformats.org/officeDocument/2006/relationships/customXml" Target="../ink/ink2258.xml"/><Relationship Id="rId34" Type="http://schemas.openxmlformats.org/officeDocument/2006/relationships/customXml" Target="../ink/ink1779.xml"/><Relationship Id="rId544" Type="http://schemas.openxmlformats.org/officeDocument/2006/relationships/image" Target="../media/image2012.png"/><Relationship Id="rId751" Type="http://schemas.openxmlformats.org/officeDocument/2006/relationships/image" Target="../media/image2115.png"/><Relationship Id="rId849" Type="http://schemas.openxmlformats.org/officeDocument/2006/relationships/customXml" Target="../ink/ink2188.xml"/><Relationship Id="rId183" Type="http://schemas.openxmlformats.org/officeDocument/2006/relationships/customXml" Target="../ink/ink1854.xml"/><Relationship Id="rId390" Type="http://schemas.openxmlformats.org/officeDocument/2006/relationships/image" Target="../media/image1935.png"/><Relationship Id="rId404" Type="http://schemas.openxmlformats.org/officeDocument/2006/relationships/image" Target="../media/image1942.png"/><Relationship Id="rId611" Type="http://schemas.openxmlformats.org/officeDocument/2006/relationships/image" Target="../media/image2045.png"/><Relationship Id="rId1034" Type="http://schemas.openxmlformats.org/officeDocument/2006/relationships/image" Target="../media/image2256.png"/><Relationship Id="rId250" Type="http://schemas.openxmlformats.org/officeDocument/2006/relationships/image" Target="../media/image1865.png"/><Relationship Id="rId488" Type="http://schemas.openxmlformats.org/officeDocument/2006/relationships/image" Target="../media/image1984.png"/><Relationship Id="rId695" Type="http://schemas.openxmlformats.org/officeDocument/2006/relationships/image" Target="../media/image2087.png"/><Relationship Id="rId709" Type="http://schemas.openxmlformats.org/officeDocument/2006/relationships/image" Target="../media/image2094.png"/><Relationship Id="rId916" Type="http://schemas.openxmlformats.org/officeDocument/2006/relationships/image" Target="../media/image2197.png"/><Relationship Id="rId1101" Type="http://schemas.openxmlformats.org/officeDocument/2006/relationships/customXml" Target="../ink/ink2314.xml"/><Relationship Id="rId45" Type="http://schemas.openxmlformats.org/officeDocument/2006/relationships/customXml" Target="../ink/ink1785.xml"/><Relationship Id="rId110" Type="http://schemas.openxmlformats.org/officeDocument/2006/relationships/image" Target="../media/image1795.png"/><Relationship Id="rId348" Type="http://schemas.openxmlformats.org/officeDocument/2006/relationships/image" Target="../media/image1914.png"/><Relationship Id="rId555" Type="http://schemas.openxmlformats.org/officeDocument/2006/relationships/customXml" Target="../ink/ink2040.xml"/><Relationship Id="rId762" Type="http://schemas.openxmlformats.org/officeDocument/2006/relationships/customXml" Target="../ink/ink2144.xml"/><Relationship Id="rId194" Type="http://schemas.openxmlformats.org/officeDocument/2006/relationships/image" Target="../media/image1837.png"/><Relationship Id="rId208" Type="http://schemas.openxmlformats.org/officeDocument/2006/relationships/image" Target="../media/image1844.png"/><Relationship Id="rId415" Type="http://schemas.openxmlformats.org/officeDocument/2006/relationships/customXml" Target="../ink/ink1970.xml"/><Relationship Id="rId622" Type="http://schemas.openxmlformats.org/officeDocument/2006/relationships/customXml" Target="../ink/ink2074.xml"/><Relationship Id="rId1045" Type="http://schemas.openxmlformats.org/officeDocument/2006/relationships/customXml" Target="../ink/ink2286.xml"/><Relationship Id="rId261" Type="http://schemas.openxmlformats.org/officeDocument/2006/relationships/customXml" Target="../ink/ink1893.xml"/><Relationship Id="rId499" Type="http://schemas.openxmlformats.org/officeDocument/2006/relationships/customXml" Target="../ink/ink2012.xml"/><Relationship Id="rId927" Type="http://schemas.openxmlformats.org/officeDocument/2006/relationships/customXml" Target="../ink/ink2227.xml"/><Relationship Id="rId1112" Type="http://schemas.openxmlformats.org/officeDocument/2006/relationships/image" Target="../media/image2295.png"/><Relationship Id="rId56" Type="http://schemas.openxmlformats.org/officeDocument/2006/relationships/image" Target="../media/image1768.png"/><Relationship Id="rId359" Type="http://schemas.openxmlformats.org/officeDocument/2006/relationships/customXml" Target="../ink/ink1942.xml"/><Relationship Id="rId566" Type="http://schemas.openxmlformats.org/officeDocument/2006/relationships/image" Target="../media/image2023.png"/><Relationship Id="rId773" Type="http://schemas.openxmlformats.org/officeDocument/2006/relationships/image" Target="../media/image2126.png"/><Relationship Id="rId121" Type="http://schemas.openxmlformats.org/officeDocument/2006/relationships/customXml" Target="../ink/ink1823.xml"/><Relationship Id="rId219" Type="http://schemas.openxmlformats.org/officeDocument/2006/relationships/customXml" Target="../ink/ink1872.xml"/><Relationship Id="rId426" Type="http://schemas.openxmlformats.org/officeDocument/2006/relationships/image" Target="../media/image1953.png"/><Relationship Id="rId633" Type="http://schemas.openxmlformats.org/officeDocument/2006/relationships/image" Target="../media/image2056.png"/><Relationship Id="rId980" Type="http://schemas.openxmlformats.org/officeDocument/2006/relationships/image" Target="../media/image2229.png"/><Relationship Id="rId1056" Type="http://schemas.openxmlformats.org/officeDocument/2006/relationships/image" Target="../media/image2267.png"/><Relationship Id="rId840" Type="http://schemas.openxmlformats.org/officeDocument/2006/relationships/image" Target="../media/image2159.png"/><Relationship Id="rId938" Type="http://schemas.openxmlformats.org/officeDocument/2006/relationships/image" Target="../media/image2208.png"/><Relationship Id="rId67" Type="http://schemas.openxmlformats.org/officeDocument/2006/relationships/customXml" Target="../ink/ink1796.xml"/><Relationship Id="rId272" Type="http://schemas.openxmlformats.org/officeDocument/2006/relationships/image" Target="../media/image1876.png"/><Relationship Id="rId577" Type="http://schemas.openxmlformats.org/officeDocument/2006/relationships/customXml" Target="../ink/ink2051.xml"/><Relationship Id="rId700" Type="http://schemas.openxmlformats.org/officeDocument/2006/relationships/customXml" Target="../ink/ink2113.xml"/><Relationship Id="rId1123" Type="http://schemas.openxmlformats.org/officeDocument/2006/relationships/customXml" Target="../ink/ink2325.xml"/><Relationship Id="rId132" Type="http://schemas.openxmlformats.org/officeDocument/2006/relationships/image" Target="../media/image1806.png"/><Relationship Id="rId784" Type="http://schemas.openxmlformats.org/officeDocument/2006/relationships/customXml" Target="../ink/ink2155.xml"/><Relationship Id="rId991" Type="http://schemas.openxmlformats.org/officeDocument/2006/relationships/customXml" Target="../ink/ink2259.xml"/><Relationship Id="rId1067" Type="http://schemas.openxmlformats.org/officeDocument/2006/relationships/customXml" Target="../ink/ink2297.xml"/><Relationship Id="rId437" Type="http://schemas.openxmlformats.org/officeDocument/2006/relationships/customXml" Target="../ink/ink1981.xml"/><Relationship Id="rId644" Type="http://schemas.openxmlformats.org/officeDocument/2006/relationships/customXml" Target="../ink/ink2085.xml"/><Relationship Id="rId851" Type="http://schemas.openxmlformats.org/officeDocument/2006/relationships/customXml" Target="../ink/ink2189.xml"/><Relationship Id="rId283" Type="http://schemas.openxmlformats.org/officeDocument/2006/relationships/customXml" Target="../ink/ink1904.xml"/><Relationship Id="rId490" Type="http://schemas.openxmlformats.org/officeDocument/2006/relationships/image" Target="../media/image1985.png"/><Relationship Id="rId504" Type="http://schemas.openxmlformats.org/officeDocument/2006/relationships/image" Target="../media/image1992.png"/><Relationship Id="rId711" Type="http://schemas.openxmlformats.org/officeDocument/2006/relationships/image" Target="../media/image2095.png"/><Relationship Id="rId949" Type="http://schemas.openxmlformats.org/officeDocument/2006/relationships/customXml" Target="../ink/ink2238.xml"/><Relationship Id="rId1134" Type="http://schemas.openxmlformats.org/officeDocument/2006/relationships/image" Target="../media/image2306.png"/><Relationship Id="rId78" Type="http://schemas.openxmlformats.org/officeDocument/2006/relationships/image" Target="../media/image1779.png"/><Relationship Id="rId143" Type="http://schemas.openxmlformats.org/officeDocument/2006/relationships/customXml" Target="../ink/ink1834.xml"/><Relationship Id="rId350" Type="http://schemas.openxmlformats.org/officeDocument/2006/relationships/image" Target="../media/image1915.png"/><Relationship Id="rId588" Type="http://schemas.openxmlformats.org/officeDocument/2006/relationships/customXml" Target="../ink/ink2057.xml"/><Relationship Id="rId795" Type="http://schemas.openxmlformats.org/officeDocument/2006/relationships/customXml" Target="../ink/ink2161.xml"/><Relationship Id="rId809" Type="http://schemas.openxmlformats.org/officeDocument/2006/relationships/customXml" Target="../ink/ink2168.xml"/><Relationship Id="rId9" Type="http://schemas.openxmlformats.org/officeDocument/2006/relationships/image" Target="../media/image967.png"/><Relationship Id="rId210" Type="http://schemas.openxmlformats.org/officeDocument/2006/relationships/image" Target="../media/image1845.png"/><Relationship Id="rId448" Type="http://schemas.openxmlformats.org/officeDocument/2006/relationships/image" Target="../media/image1964.png"/><Relationship Id="rId655" Type="http://schemas.openxmlformats.org/officeDocument/2006/relationships/image" Target="../media/image2067.png"/><Relationship Id="rId862" Type="http://schemas.openxmlformats.org/officeDocument/2006/relationships/image" Target="../media/image2170.png"/><Relationship Id="rId1078" Type="http://schemas.openxmlformats.org/officeDocument/2006/relationships/image" Target="../media/image2278.png"/><Relationship Id="rId294" Type="http://schemas.openxmlformats.org/officeDocument/2006/relationships/image" Target="../media/image1887.png"/><Relationship Id="rId308" Type="http://schemas.openxmlformats.org/officeDocument/2006/relationships/image" Target="../media/image1894.png"/><Relationship Id="rId515" Type="http://schemas.openxmlformats.org/officeDocument/2006/relationships/customXml" Target="../ink/ink2020.xml"/><Relationship Id="rId722" Type="http://schemas.openxmlformats.org/officeDocument/2006/relationships/customXml" Target="../ink/ink2124.xml"/><Relationship Id="rId1145" Type="http://schemas.openxmlformats.org/officeDocument/2006/relationships/customXml" Target="../ink/ink2336.xml"/><Relationship Id="rId89" Type="http://schemas.openxmlformats.org/officeDocument/2006/relationships/customXml" Target="../ink/ink1807.xml"/><Relationship Id="rId154" Type="http://schemas.openxmlformats.org/officeDocument/2006/relationships/image" Target="../media/image1817.png"/><Relationship Id="rId361" Type="http://schemas.openxmlformats.org/officeDocument/2006/relationships/customXml" Target="../ink/ink1943.xml"/><Relationship Id="rId599" Type="http://schemas.openxmlformats.org/officeDocument/2006/relationships/image" Target="../media/image2039.png"/><Relationship Id="rId1005" Type="http://schemas.openxmlformats.org/officeDocument/2006/relationships/customXml" Target="../ink/ink2266.xml"/><Relationship Id="rId459" Type="http://schemas.openxmlformats.org/officeDocument/2006/relationships/customXml" Target="../ink/ink1992.xml"/><Relationship Id="rId666" Type="http://schemas.openxmlformats.org/officeDocument/2006/relationships/customXml" Target="../ink/ink2096.xml"/><Relationship Id="rId873" Type="http://schemas.openxmlformats.org/officeDocument/2006/relationships/customXml" Target="../ink/ink2200.xml"/><Relationship Id="rId1089" Type="http://schemas.openxmlformats.org/officeDocument/2006/relationships/customXml" Target="../ink/ink2308.xml"/><Relationship Id="rId16" Type="http://schemas.openxmlformats.org/officeDocument/2006/relationships/customXml" Target="../ink/ink1770.xml"/><Relationship Id="rId221" Type="http://schemas.openxmlformats.org/officeDocument/2006/relationships/customXml" Target="../ink/ink1873.xml"/><Relationship Id="rId319" Type="http://schemas.openxmlformats.org/officeDocument/2006/relationships/customXml" Target="../ink/ink1922.xml"/><Relationship Id="rId526" Type="http://schemas.openxmlformats.org/officeDocument/2006/relationships/image" Target="../media/image2003.png"/><Relationship Id="rId733" Type="http://schemas.openxmlformats.org/officeDocument/2006/relationships/image" Target="../media/image2106.png"/><Relationship Id="rId940" Type="http://schemas.openxmlformats.org/officeDocument/2006/relationships/image" Target="../media/image2209.png"/><Relationship Id="rId1016" Type="http://schemas.openxmlformats.org/officeDocument/2006/relationships/image" Target="../media/image2247.png"/><Relationship Id="rId165" Type="http://schemas.openxmlformats.org/officeDocument/2006/relationships/customXml" Target="../ink/ink1845.xml"/><Relationship Id="rId372" Type="http://schemas.openxmlformats.org/officeDocument/2006/relationships/image" Target="../media/image1926.png"/><Relationship Id="rId677" Type="http://schemas.openxmlformats.org/officeDocument/2006/relationships/image" Target="../media/image2078.png"/><Relationship Id="rId800" Type="http://schemas.openxmlformats.org/officeDocument/2006/relationships/image" Target="../media/image2139.png"/><Relationship Id="rId232" Type="http://schemas.openxmlformats.org/officeDocument/2006/relationships/image" Target="../media/image1856.png"/><Relationship Id="rId884" Type="http://schemas.openxmlformats.org/officeDocument/2006/relationships/image" Target="../media/image2181.png"/><Relationship Id="rId27" Type="http://schemas.openxmlformats.org/officeDocument/2006/relationships/image" Target="../media/image1256.png"/><Relationship Id="rId537" Type="http://schemas.openxmlformats.org/officeDocument/2006/relationships/customXml" Target="../ink/ink2031.xml"/><Relationship Id="rId744" Type="http://schemas.openxmlformats.org/officeDocument/2006/relationships/customXml" Target="../ink/ink2135.xml"/><Relationship Id="rId951" Type="http://schemas.openxmlformats.org/officeDocument/2006/relationships/customXml" Target="../ink/ink2239.xml"/><Relationship Id="rId80" Type="http://schemas.openxmlformats.org/officeDocument/2006/relationships/image" Target="../media/image1780.png"/><Relationship Id="rId176" Type="http://schemas.openxmlformats.org/officeDocument/2006/relationships/image" Target="../media/image1828.png"/><Relationship Id="rId383" Type="http://schemas.openxmlformats.org/officeDocument/2006/relationships/customXml" Target="../ink/ink1954.xml"/><Relationship Id="rId590" Type="http://schemas.openxmlformats.org/officeDocument/2006/relationships/customXml" Target="../ink/ink2058.xml"/><Relationship Id="rId604" Type="http://schemas.openxmlformats.org/officeDocument/2006/relationships/customXml" Target="../ink/ink2065.xml"/><Relationship Id="rId811" Type="http://schemas.openxmlformats.org/officeDocument/2006/relationships/customXml" Target="../ink/ink2169.xml"/><Relationship Id="rId1027" Type="http://schemas.openxmlformats.org/officeDocument/2006/relationships/customXml" Target="../ink/ink2277.xml"/><Relationship Id="rId243" Type="http://schemas.openxmlformats.org/officeDocument/2006/relationships/customXml" Target="../ink/ink1884.xml"/><Relationship Id="rId450" Type="http://schemas.openxmlformats.org/officeDocument/2006/relationships/image" Target="../media/image1965.png"/><Relationship Id="rId688" Type="http://schemas.openxmlformats.org/officeDocument/2006/relationships/customXml" Target="../ink/ink2107.xml"/><Relationship Id="rId895" Type="http://schemas.openxmlformats.org/officeDocument/2006/relationships/customXml" Target="../ink/ink2211.xml"/><Relationship Id="rId909" Type="http://schemas.openxmlformats.org/officeDocument/2006/relationships/customXml" Target="../ink/ink2218.xml"/><Relationship Id="rId1080" Type="http://schemas.openxmlformats.org/officeDocument/2006/relationships/image" Target="../media/image2279.png"/><Relationship Id="rId38" Type="http://schemas.openxmlformats.org/officeDocument/2006/relationships/image" Target="../media/image1704.png"/><Relationship Id="rId103" Type="http://schemas.openxmlformats.org/officeDocument/2006/relationships/customXml" Target="../ink/ink1814.xml"/><Relationship Id="rId310" Type="http://schemas.openxmlformats.org/officeDocument/2006/relationships/image" Target="../media/image1895.png"/><Relationship Id="rId548" Type="http://schemas.openxmlformats.org/officeDocument/2006/relationships/image" Target="../media/image2014.png"/><Relationship Id="rId755" Type="http://schemas.openxmlformats.org/officeDocument/2006/relationships/image" Target="../media/image2117.png"/><Relationship Id="rId962" Type="http://schemas.openxmlformats.org/officeDocument/2006/relationships/image" Target="../media/image2220.png"/><Relationship Id="rId91" Type="http://schemas.openxmlformats.org/officeDocument/2006/relationships/customXml" Target="../ink/ink1808.xml"/><Relationship Id="rId187" Type="http://schemas.openxmlformats.org/officeDocument/2006/relationships/customXml" Target="../ink/ink1856.xml"/><Relationship Id="rId394" Type="http://schemas.openxmlformats.org/officeDocument/2006/relationships/image" Target="../media/image1937.png"/><Relationship Id="rId408" Type="http://schemas.openxmlformats.org/officeDocument/2006/relationships/image" Target="../media/image1944.png"/><Relationship Id="rId615" Type="http://schemas.openxmlformats.org/officeDocument/2006/relationships/image" Target="../media/image2047.png"/><Relationship Id="rId822" Type="http://schemas.openxmlformats.org/officeDocument/2006/relationships/image" Target="../media/image2150.png"/><Relationship Id="rId1038" Type="http://schemas.openxmlformats.org/officeDocument/2006/relationships/image" Target="../media/image2258.png"/><Relationship Id="rId254" Type="http://schemas.openxmlformats.org/officeDocument/2006/relationships/image" Target="../media/image1867.png"/><Relationship Id="rId699" Type="http://schemas.openxmlformats.org/officeDocument/2006/relationships/image" Target="../media/image2089.png"/><Relationship Id="rId1091" Type="http://schemas.openxmlformats.org/officeDocument/2006/relationships/customXml" Target="../ink/ink2309.xml"/><Relationship Id="rId1105" Type="http://schemas.openxmlformats.org/officeDocument/2006/relationships/customXml" Target="../ink/ink2316.xml"/><Relationship Id="rId49" Type="http://schemas.openxmlformats.org/officeDocument/2006/relationships/customXml" Target="../ink/ink1787.xml"/><Relationship Id="rId114" Type="http://schemas.openxmlformats.org/officeDocument/2006/relationships/image" Target="../media/image1797.png"/><Relationship Id="rId461" Type="http://schemas.openxmlformats.org/officeDocument/2006/relationships/customXml" Target="../ink/ink1993.xml"/><Relationship Id="rId559" Type="http://schemas.openxmlformats.org/officeDocument/2006/relationships/customXml" Target="../ink/ink2042.xml"/><Relationship Id="rId766" Type="http://schemas.openxmlformats.org/officeDocument/2006/relationships/customXml" Target="../ink/ink2146.xml"/><Relationship Id="rId198" Type="http://schemas.openxmlformats.org/officeDocument/2006/relationships/image" Target="../media/image1839.png"/><Relationship Id="rId321" Type="http://schemas.openxmlformats.org/officeDocument/2006/relationships/customXml" Target="../ink/ink1923.xml"/><Relationship Id="rId419" Type="http://schemas.openxmlformats.org/officeDocument/2006/relationships/customXml" Target="../ink/ink1972.xml"/><Relationship Id="rId626" Type="http://schemas.openxmlformats.org/officeDocument/2006/relationships/customXml" Target="../ink/ink2076.xml"/><Relationship Id="rId973" Type="http://schemas.openxmlformats.org/officeDocument/2006/relationships/customXml" Target="../ink/ink2250.xml"/><Relationship Id="rId1049" Type="http://schemas.openxmlformats.org/officeDocument/2006/relationships/customXml" Target="../ink/ink2288.xml"/><Relationship Id="rId833" Type="http://schemas.openxmlformats.org/officeDocument/2006/relationships/customXml" Target="../ink/ink2180.xml"/><Relationship Id="rId1116" Type="http://schemas.openxmlformats.org/officeDocument/2006/relationships/image" Target="../media/image2297.png"/><Relationship Id="rId265" Type="http://schemas.openxmlformats.org/officeDocument/2006/relationships/customXml" Target="../ink/ink1895.xml"/><Relationship Id="rId472" Type="http://schemas.openxmlformats.org/officeDocument/2006/relationships/image" Target="../media/image1976.png"/><Relationship Id="rId900" Type="http://schemas.openxmlformats.org/officeDocument/2006/relationships/image" Target="../media/image2189.png"/><Relationship Id="rId125" Type="http://schemas.openxmlformats.org/officeDocument/2006/relationships/customXml" Target="../ink/ink1825.xml"/><Relationship Id="rId332" Type="http://schemas.openxmlformats.org/officeDocument/2006/relationships/image" Target="../media/image1906.png"/><Relationship Id="rId777" Type="http://schemas.openxmlformats.org/officeDocument/2006/relationships/image" Target="../media/image2128.png"/><Relationship Id="rId984" Type="http://schemas.openxmlformats.org/officeDocument/2006/relationships/image" Target="../media/image2231.png"/><Relationship Id="rId637" Type="http://schemas.openxmlformats.org/officeDocument/2006/relationships/image" Target="../media/image2058.png"/><Relationship Id="rId844" Type="http://schemas.openxmlformats.org/officeDocument/2006/relationships/image" Target="../media/image2161.png"/><Relationship Id="rId276" Type="http://schemas.openxmlformats.org/officeDocument/2006/relationships/image" Target="../media/image1878.png"/><Relationship Id="rId483" Type="http://schemas.openxmlformats.org/officeDocument/2006/relationships/customXml" Target="../ink/ink2004.xml"/><Relationship Id="rId690" Type="http://schemas.openxmlformats.org/officeDocument/2006/relationships/customXml" Target="../ink/ink2108.xml"/><Relationship Id="rId704" Type="http://schemas.openxmlformats.org/officeDocument/2006/relationships/customXml" Target="../ink/ink2115.xml"/><Relationship Id="rId911" Type="http://schemas.openxmlformats.org/officeDocument/2006/relationships/customXml" Target="../ink/ink2219.xml"/><Relationship Id="rId1127" Type="http://schemas.openxmlformats.org/officeDocument/2006/relationships/customXml" Target="../ink/ink2327.xml"/><Relationship Id="rId40" Type="http://schemas.openxmlformats.org/officeDocument/2006/relationships/image" Target="../media/image1760.png"/><Relationship Id="rId136" Type="http://schemas.openxmlformats.org/officeDocument/2006/relationships/image" Target="../media/image1808.png"/><Relationship Id="rId343" Type="http://schemas.openxmlformats.org/officeDocument/2006/relationships/customXml" Target="../ink/ink1934.xml"/><Relationship Id="rId550" Type="http://schemas.openxmlformats.org/officeDocument/2006/relationships/image" Target="../media/image2015.png"/><Relationship Id="rId788" Type="http://schemas.openxmlformats.org/officeDocument/2006/relationships/image" Target="../media/image2133.png"/><Relationship Id="rId995" Type="http://schemas.openxmlformats.org/officeDocument/2006/relationships/customXml" Target="../ink/ink2261.xml"/><Relationship Id="rId203" Type="http://schemas.openxmlformats.org/officeDocument/2006/relationships/customXml" Target="../ink/ink1864.xml"/><Relationship Id="rId648" Type="http://schemas.openxmlformats.org/officeDocument/2006/relationships/customXml" Target="../ink/ink2087.xml"/><Relationship Id="rId855" Type="http://schemas.openxmlformats.org/officeDocument/2006/relationships/customXml" Target="../ink/ink2191.xml"/><Relationship Id="rId1040" Type="http://schemas.openxmlformats.org/officeDocument/2006/relationships/image" Target="../media/image2259.png"/><Relationship Id="rId287" Type="http://schemas.openxmlformats.org/officeDocument/2006/relationships/customXml" Target="../ink/ink1906.xml"/><Relationship Id="rId410" Type="http://schemas.openxmlformats.org/officeDocument/2006/relationships/image" Target="../media/image1945.png"/><Relationship Id="rId494" Type="http://schemas.openxmlformats.org/officeDocument/2006/relationships/image" Target="../media/image1987.png"/><Relationship Id="rId508" Type="http://schemas.openxmlformats.org/officeDocument/2006/relationships/image" Target="../media/image1994.png"/><Relationship Id="rId715" Type="http://schemas.openxmlformats.org/officeDocument/2006/relationships/image" Target="../media/image2097.png"/><Relationship Id="rId922" Type="http://schemas.openxmlformats.org/officeDocument/2006/relationships/image" Target="../media/image2200.png"/><Relationship Id="rId1138" Type="http://schemas.openxmlformats.org/officeDocument/2006/relationships/image" Target="../media/image2308.png"/><Relationship Id="rId147" Type="http://schemas.openxmlformats.org/officeDocument/2006/relationships/customXml" Target="../ink/ink1836.xml"/><Relationship Id="rId354" Type="http://schemas.openxmlformats.org/officeDocument/2006/relationships/image" Target="../media/image1917.png"/><Relationship Id="rId799" Type="http://schemas.openxmlformats.org/officeDocument/2006/relationships/customXml" Target="../ink/ink2163.xml"/><Relationship Id="rId51" Type="http://schemas.openxmlformats.org/officeDocument/2006/relationships/customXml" Target="../ink/ink1788.xml"/><Relationship Id="rId561" Type="http://schemas.openxmlformats.org/officeDocument/2006/relationships/customXml" Target="../ink/ink2043.xml"/><Relationship Id="rId659" Type="http://schemas.openxmlformats.org/officeDocument/2006/relationships/image" Target="../media/image2069.png"/><Relationship Id="rId866" Type="http://schemas.openxmlformats.org/officeDocument/2006/relationships/image" Target="../media/image2172.png"/><Relationship Id="rId214" Type="http://schemas.openxmlformats.org/officeDocument/2006/relationships/image" Target="../media/image1847.png"/><Relationship Id="rId298" Type="http://schemas.openxmlformats.org/officeDocument/2006/relationships/image" Target="../media/image1889.png"/><Relationship Id="rId421" Type="http://schemas.openxmlformats.org/officeDocument/2006/relationships/customXml" Target="../ink/ink1973.xml"/><Relationship Id="rId519" Type="http://schemas.openxmlformats.org/officeDocument/2006/relationships/customXml" Target="../ink/ink2022.xml"/><Relationship Id="rId1051" Type="http://schemas.openxmlformats.org/officeDocument/2006/relationships/customXml" Target="../ink/ink2289.xml"/><Relationship Id="rId158" Type="http://schemas.openxmlformats.org/officeDocument/2006/relationships/image" Target="../media/image1819.png"/><Relationship Id="rId726" Type="http://schemas.openxmlformats.org/officeDocument/2006/relationships/customXml" Target="../ink/ink2126.xml"/><Relationship Id="rId933" Type="http://schemas.openxmlformats.org/officeDocument/2006/relationships/customXml" Target="../ink/ink2230.xml"/><Relationship Id="rId1009" Type="http://schemas.openxmlformats.org/officeDocument/2006/relationships/customXml" Target="../ink/ink2268.xml"/><Relationship Id="rId62" Type="http://schemas.openxmlformats.org/officeDocument/2006/relationships/image" Target="../media/image1771.png"/><Relationship Id="rId365" Type="http://schemas.openxmlformats.org/officeDocument/2006/relationships/customXml" Target="../ink/ink1945.xml"/><Relationship Id="rId572" Type="http://schemas.openxmlformats.org/officeDocument/2006/relationships/image" Target="../media/image2026.png"/><Relationship Id="rId225" Type="http://schemas.openxmlformats.org/officeDocument/2006/relationships/customXml" Target="../ink/ink1875.xml"/><Relationship Id="rId432" Type="http://schemas.openxmlformats.org/officeDocument/2006/relationships/image" Target="../media/image1956.png"/><Relationship Id="rId877" Type="http://schemas.openxmlformats.org/officeDocument/2006/relationships/customXml" Target="../ink/ink2202.xml"/><Relationship Id="rId1062" Type="http://schemas.openxmlformats.org/officeDocument/2006/relationships/image" Target="../media/image2270.png"/><Relationship Id="rId737" Type="http://schemas.openxmlformats.org/officeDocument/2006/relationships/image" Target="../media/image2108.png"/><Relationship Id="rId944" Type="http://schemas.openxmlformats.org/officeDocument/2006/relationships/image" Target="../media/image2211.png"/><Relationship Id="rId73" Type="http://schemas.openxmlformats.org/officeDocument/2006/relationships/customXml" Target="../ink/ink1799.xml"/><Relationship Id="rId169" Type="http://schemas.openxmlformats.org/officeDocument/2006/relationships/customXml" Target="../ink/ink1847.xml"/><Relationship Id="rId376" Type="http://schemas.openxmlformats.org/officeDocument/2006/relationships/image" Target="../media/image1928.png"/><Relationship Id="rId583" Type="http://schemas.openxmlformats.org/officeDocument/2006/relationships/image" Target="../media/image2031.png"/><Relationship Id="rId790" Type="http://schemas.openxmlformats.org/officeDocument/2006/relationships/image" Target="../media/image2134.png"/><Relationship Id="rId804" Type="http://schemas.openxmlformats.org/officeDocument/2006/relationships/image" Target="../media/image2141.png"/><Relationship Id="rId4" Type="http://schemas.openxmlformats.org/officeDocument/2006/relationships/package" Target="../embeddings/Microsoft_Excel_Worksheet.xlsx"/><Relationship Id="rId236" Type="http://schemas.openxmlformats.org/officeDocument/2006/relationships/image" Target="../media/image1858.png"/><Relationship Id="rId443" Type="http://schemas.openxmlformats.org/officeDocument/2006/relationships/customXml" Target="../ink/ink1984.xml"/><Relationship Id="rId650" Type="http://schemas.openxmlformats.org/officeDocument/2006/relationships/customXml" Target="../ink/ink2088.xml"/><Relationship Id="rId888" Type="http://schemas.openxmlformats.org/officeDocument/2006/relationships/image" Target="../media/image2183.png"/><Relationship Id="rId1073" Type="http://schemas.openxmlformats.org/officeDocument/2006/relationships/customXml" Target="../ink/ink2300.xml"/><Relationship Id="rId303" Type="http://schemas.openxmlformats.org/officeDocument/2006/relationships/customXml" Target="../ink/ink1914.xml"/><Relationship Id="rId748" Type="http://schemas.openxmlformats.org/officeDocument/2006/relationships/customXml" Target="../ink/ink2137.xml"/><Relationship Id="rId955" Type="http://schemas.openxmlformats.org/officeDocument/2006/relationships/customXml" Target="../ink/ink2241.xml"/><Relationship Id="rId1140" Type="http://schemas.openxmlformats.org/officeDocument/2006/relationships/image" Target="../media/image2309.png"/><Relationship Id="rId84" Type="http://schemas.openxmlformats.org/officeDocument/2006/relationships/image" Target="../media/image1782.png"/><Relationship Id="rId387" Type="http://schemas.openxmlformats.org/officeDocument/2006/relationships/customXml" Target="../ink/ink1956.xml"/><Relationship Id="rId510" Type="http://schemas.openxmlformats.org/officeDocument/2006/relationships/image" Target="../media/image1995.png"/><Relationship Id="rId594" Type="http://schemas.openxmlformats.org/officeDocument/2006/relationships/customXml" Target="../ink/ink2060.xml"/><Relationship Id="rId608" Type="http://schemas.openxmlformats.org/officeDocument/2006/relationships/customXml" Target="../ink/ink2067.xml"/><Relationship Id="rId815" Type="http://schemas.openxmlformats.org/officeDocument/2006/relationships/customXml" Target="../ink/ink2171.xml"/><Relationship Id="rId247" Type="http://schemas.openxmlformats.org/officeDocument/2006/relationships/customXml" Target="../ink/ink1886.xml"/><Relationship Id="rId899" Type="http://schemas.openxmlformats.org/officeDocument/2006/relationships/customXml" Target="../ink/ink2213.xml"/><Relationship Id="rId1000" Type="http://schemas.openxmlformats.org/officeDocument/2006/relationships/image" Target="../media/image2239.png"/><Relationship Id="rId1084" Type="http://schemas.openxmlformats.org/officeDocument/2006/relationships/image" Target="../media/image2281.png"/><Relationship Id="rId107" Type="http://schemas.openxmlformats.org/officeDocument/2006/relationships/customXml" Target="../ink/ink1816.xml"/><Relationship Id="rId454" Type="http://schemas.openxmlformats.org/officeDocument/2006/relationships/image" Target="../media/image1967.png"/><Relationship Id="rId661" Type="http://schemas.openxmlformats.org/officeDocument/2006/relationships/image" Target="../media/image2070.png"/><Relationship Id="rId759" Type="http://schemas.openxmlformats.org/officeDocument/2006/relationships/image" Target="../media/image2119.png"/><Relationship Id="rId966" Type="http://schemas.openxmlformats.org/officeDocument/2006/relationships/image" Target="../media/image2222.png"/><Relationship Id="rId11" Type="http://schemas.openxmlformats.org/officeDocument/2006/relationships/image" Target="../media/image1241.png"/><Relationship Id="rId314" Type="http://schemas.openxmlformats.org/officeDocument/2006/relationships/image" Target="../media/image1897.png"/><Relationship Id="rId398" Type="http://schemas.openxmlformats.org/officeDocument/2006/relationships/image" Target="../media/image1939.png"/><Relationship Id="rId521" Type="http://schemas.openxmlformats.org/officeDocument/2006/relationships/customXml" Target="../ink/ink2023.xml"/><Relationship Id="rId619" Type="http://schemas.openxmlformats.org/officeDocument/2006/relationships/image" Target="../media/image2049.png"/><Relationship Id="rId95" Type="http://schemas.openxmlformats.org/officeDocument/2006/relationships/customXml" Target="../ink/ink1810.xml"/><Relationship Id="rId160" Type="http://schemas.openxmlformats.org/officeDocument/2006/relationships/image" Target="../media/image1820.png"/><Relationship Id="rId826" Type="http://schemas.openxmlformats.org/officeDocument/2006/relationships/image" Target="../media/image2152.png"/><Relationship Id="rId1011" Type="http://schemas.openxmlformats.org/officeDocument/2006/relationships/customXml" Target="../ink/ink2269.xml"/><Relationship Id="rId1109" Type="http://schemas.openxmlformats.org/officeDocument/2006/relationships/customXml" Target="../ink/ink2318.xml"/><Relationship Id="rId258" Type="http://schemas.openxmlformats.org/officeDocument/2006/relationships/image" Target="../media/image1869.png"/><Relationship Id="rId465" Type="http://schemas.openxmlformats.org/officeDocument/2006/relationships/customXml" Target="../ink/ink1995.xml"/><Relationship Id="rId672" Type="http://schemas.openxmlformats.org/officeDocument/2006/relationships/customXml" Target="../ink/ink2099.xml"/><Relationship Id="rId1095" Type="http://schemas.openxmlformats.org/officeDocument/2006/relationships/customXml" Target="../ink/ink2311.xml"/><Relationship Id="rId22" Type="http://schemas.openxmlformats.org/officeDocument/2006/relationships/customXml" Target="../ink/ink1773.xml"/><Relationship Id="rId118" Type="http://schemas.openxmlformats.org/officeDocument/2006/relationships/image" Target="../media/image1799.png"/><Relationship Id="rId325" Type="http://schemas.openxmlformats.org/officeDocument/2006/relationships/customXml" Target="../ink/ink1925.xml"/><Relationship Id="rId532" Type="http://schemas.openxmlformats.org/officeDocument/2006/relationships/image" Target="../media/image2006.png"/><Relationship Id="rId977" Type="http://schemas.openxmlformats.org/officeDocument/2006/relationships/customXml" Target="../ink/ink2252.xml"/><Relationship Id="rId171" Type="http://schemas.openxmlformats.org/officeDocument/2006/relationships/customXml" Target="../ink/ink1848.xml"/><Relationship Id="rId837" Type="http://schemas.openxmlformats.org/officeDocument/2006/relationships/customXml" Target="../ink/ink2182.xml"/><Relationship Id="rId1022" Type="http://schemas.openxmlformats.org/officeDocument/2006/relationships/image" Target="../media/image2250.png"/><Relationship Id="rId269" Type="http://schemas.openxmlformats.org/officeDocument/2006/relationships/customXml" Target="../ink/ink1897.xml"/><Relationship Id="rId476" Type="http://schemas.openxmlformats.org/officeDocument/2006/relationships/image" Target="../media/image1978.png"/><Relationship Id="rId683" Type="http://schemas.openxmlformats.org/officeDocument/2006/relationships/image" Target="../media/image2081.png"/><Relationship Id="rId890" Type="http://schemas.openxmlformats.org/officeDocument/2006/relationships/image" Target="../media/image2184.png"/><Relationship Id="rId904" Type="http://schemas.openxmlformats.org/officeDocument/2006/relationships/image" Target="../media/image2191.png"/><Relationship Id="rId33" Type="http://schemas.openxmlformats.org/officeDocument/2006/relationships/image" Target="../media/image1569.png"/><Relationship Id="rId129" Type="http://schemas.openxmlformats.org/officeDocument/2006/relationships/customXml" Target="../ink/ink1827.xml"/><Relationship Id="rId336" Type="http://schemas.openxmlformats.org/officeDocument/2006/relationships/image" Target="../media/image1908.png"/><Relationship Id="rId543" Type="http://schemas.openxmlformats.org/officeDocument/2006/relationships/customXml" Target="../ink/ink2034.xml"/><Relationship Id="rId988" Type="http://schemas.openxmlformats.org/officeDocument/2006/relationships/image" Target="../media/image2233.png"/><Relationship Id="rId182" Type="http://schemas.openxmlformats.org/officeDocument/2006/relationships/image" Target="../media/image1831.png"/><Relationship Id="rId403" Type="http://schemas.openxmlformats.org/officeDocument/2006/relationships/customXml" Target="../ink/ink1964.xml"/><Relationship Id="rId750" Type="http://schemas.openxmlformats.org/officeDocument/2006/relationships/customXml" Target="../ink/ink2138.xml"/><Relationship Id="rId848" Type="http://schemas.openxmlformats.org/officeDocument/2006/relationships/image" Target="../media/image2163.png"/><Relationship Id="rId1033" Type="http://schemas.openxmlformats.org/officeDocument/2006/relationships/customXml" Target="../ink/ink2280.xml"/><Relationship Id="rId487" Type="http://schemas.openxmlformats.org/officeDocument/2006/relationships/customXml" Target="../ink/ink2006.xml"/><Relationship Id="rId610" Type="http://schemas.openxmlformats.org/officeDocument/2006/relationships/customXml" Target="../ink/ink2068.xml"/><Relationship Id="rId694" Type="http://schemas.openxmlformats.org/officeDocument/2006/relationships/customXml" Target="../ink/ink2110.xml"/><Relationship Id="rId708" Type="http://schemas.openxmlformats.org/officeDocument/2006/relationships/customXml" Target="../ink/ink2117.xml"/><Relationship Id="rId915" Type="http://schemas.openxmlformats.org/officeDocument/2006/relationships/customXml" Target="../ink/ink2221.xml"/><Relationship Id="rId347" Type="http://schemas.openxmlformats.org/officeDocument/2006/relationships/customXml" Target="../ink/ink1936.xml"/><Relationship Id="rId999" Type="http://schemas.openxmlformats.org/officeDocument/2006/relationships/customXml" Target="../ink/ink2263.xml"/><Relationship Id="rId1100" Type="http://schemas.openxmlformats.org/officeDocument/2006/relationships/image" Target="../media/image2289.png"/><Relationship Id="rId44" Type="http://schemas.openxmlformats.org/officeDocument/2006/relationships/image" Target="../media/image1762.png"/><Relationship Id="rId554" Type="http://schemas.openxmlformats.org/officeDocument/2006/relationships/image" Target="../media/image2017.png"/><Relationship Id="rId761" Type="http://schemas.openxmlformats.org/officeDocument/2006/relationships/image" Target="../media/image2120.png"/><Relationship Id="rId859" Type="http://schemas.openxmlformats.org/officeDocument/2006/relationships/customXml" Target="../ink/ink2193.xml"/><Relationship Id="rId193" Type="http://schemas.openxmlformats.org/officeDocument/2006/relationships/customXml" Target="../ink/ink1859.xml"/><Relationship Id="rId207" Type="http://schemas.openxmlformats.org/officeDocument/2006/relationships/customXml" Target="../ink/ink1866.xml"/><Relationship Id="rId414" Type="http://schemas.openxmlformats.org/officeDocument/2006/relationships/image" Target="../media/image1947.png"/><Relationship Id="rId498" Type="http://schemas.openxmlformats.org/officeDocument/2006/relationships/image" Target="../media/image1989.png"/><Relationship Id="rId621" Type="http://schemas.openxmlformats.org/officeDocument/2006/relationships/image" Target="../media/image2050.png"/><Relationship Id="rId1044" Type="http://schemas.openxmlformats.org/officeDocument/2006/relationships/image" Target="../media/image2261.png"/><Relationship Id="rId260" Type="http://schemas.openxmlformats.org/officeDocument/2006/relationships/image" Target="../media/image1870.png"/><Relationship Id="rId719" Type="http://schemas.openxmlformats.org/officeDocument/2006/relationships/image" Target="../media/image2099.png"/><Relationship Id="rId926" Type="http://schemas.openxmlformats.org/officeDocument/2006/relationships/image" Target="../media/image2202.png"/><Relationship Id="rId1111" Type="http://schemas.openxmlformats.org/officeDocument/2006/relationships/customXml" Target="../ink/ink2319.xml"/><Relationship Id="rId55" Type="http://schemas.openxmlformats.org/officeDocument/2006/relationships/customXml" Target="../ink/ink1790.xml"/><Relationship Id="rId120" Type="http://schemas.openxmlformats.org/officeDocument/2006/relationships/image" Target="../media/image1800.png"/><Relationship Id="rId358" Type="http://schemas.openxmlformats.org/officeDocument/2006/relationships/image" Target="../media/image1919.png"/><Relationship Id="rId565" Type="http://schemas.openxmlformats.org/officeDocument/2006/relationships/customXml" Target="../ink/ink2045.xml"/><Relationship Id="rId772" Type="http://schemas.openxmlformats.org/officeDocument/2006/relationships/customXml" Target="../ink/ink2149.xml"/><Relationship Id="rId218" Type="http://schemas.openxmlformats.org/officeDocument/2006/relationships/image" Target="../media/image1849.png"/><Relationship Id="rId425" Type="http://schemas.openxmlformats.org/officeDocument/2006/relationships/customXml" Target="../ink/ink1975.xml"/><Relationship Id="rId632" Type="http://schemas.openxmlformats.org/officeDocument/2006/relationships/customXml" Target="../ink/ink2079.xml"/><Relationship Id="rId1055" Type="http://schemas.openxmlformats.org/officeDocument/2006/relationships/customXml" Target="../ink/ink2291.xml"/><Relationship Id="rId271" Type="http://schemas.openxmlformats.org/officeDocument/2006/relationships/customXml" Target="../ink/ink1898.xml"/><Relationship Id="rId937" Type="http://schemas.openxmlformats.org/officeDocument/2006/relationships/customXml" Target="../ink/ink2232.xml"/><Relationship Id="rId1122" Type="http://schemas.openxmlformats.org/officeDocument/2006/relationships/image" Target="../media/image2300.png"/><Relationship Id="rId66" Type="http://schemas.openxmlformats.org/officeDocument/2006/relationships/image" Target="../media/image1773.png"/><Relationship Id="rId131" Type="http://schemas.openxmlformats.org/officeDocument/2006/relationships/customXml" Target="../ink/ink1828.xml"/><Relationship Id="rId369" Type="http://schemas.openxmlformats.org/officeDocument/2006/relationships/customXml" Target="../ink/ink1947.xml"/><Relationship Id="rId576" Type="http://schemas.openxmlformats.org/officeDocument/2006/relationships/image" Target="../media/image2028.png"/><Relationship Id="rId783" Type="http://schemas.openxmlformats.org/officeDocument/2006/relationships/image" Target="../media/image2131.png"/><Relationship Id="rId990" Type="http://schemas.openxmlformats.org/officeDocument/2006/relationships/image" Target="../media/image2234.png"/><Relationship Id="rId229" Type="http://schemas.openxmlformats.org/officeDocument/2006/relationships/customXml" Target="../ink/ink1877.xml"/><Relationship Id="rId436" Type="http://schemas.openxmlformats.org/officeDocument/2006/relationships/image" Target="../media/image1958.png"/><Relationship Id="rId643" Type="http://schemas.openxmlformats.org/officeDocument/2006/relationships/image" Target="../media/image2061.png"/><Relationship Id="rId1066" Type="http://schemas.openxmlformats.org/officeDocument/2006/relationships/image" Target="../media/image2272.png"/><Relationship Id="rId850" Type="http://schemas.openxmlformats.org/officeDocument/2006/relationships/image" Target="../media/image2164.png"/><Relationship Id="rId948" Type="http://schemas.openxmlformats.org/officeDocument/2006/relationships/image" Target="../media/image2213.png"/><Relationship Id="rId1133" Type="http://schemas.openxmlformats.org/officeDocument/2006/relationships/customXml" Target="../ink/ink2330.xml"/><Relationship Id="rId77" Type="http://schemas.openxmlformats.org/officeDocument/2006/relationships/customXml" Target="../ink/ink1801.xml"/><Relationship Id="rId282" Type="http://schemas.openxmlformats.org/officeDocument/2006/relationships/image" Target="../media/image1881.png"/><Relationship Id="rId503" Type="http://schemas.openxmlformats.org/officeDocument/2006/relationships/customXml" Target="../ink/ink2014.xml"/><Relationship Id="rId587" Type="http://schemas.openxmlformats.org/officeDocument/2006/relationships/image" Target="../media/image2033.png"/><Relationship Id="rId710" Type="http://schemas.openxmlformats.org/officeDocument/2006/relationships/customXml" Target="../ink/ink2118.xml"/><Relationship Id="rId808" Type="http://schemas.openxmlformats.org/officeDocument/2006/relationships/image" Target="../media/image2143.png"/><Relationship Id="rId8" Type="http://schemas.openxmlformats.org/officeDocument/2006/relationships/customXml" Target="../ink/ink1766.xml"/><Relationship Id="rId142" Type="http://schemas.openxmlformats.org/officeDocument/2006/relationships/image" Target="../media/image1811.png"/><Relationship Id="rId447" Type="http://schemas.openxmlformats.org/officeDocument/2006/relationships/customXml" Target="../ink/ink1986.xml"/><Relationship Id="rId794" Type="http://schemas.openxmlformats.org/officeDocument/2006/relationships/image" Target="../media/image2136.png"/><Relationship Id="rId1077" Type="http://schemas.openxmlformats.org/officeDocument/2006/relationships/customXml" Target="../ink/ink2302.xml"/><Relationship Id="rId654" Type="http://schemas.openxmlformats.org/officeDocument/2006/relationships/customXml" Target="../ink/ink2090.xml"/><Relationship Id="rId861" Type="http://schemas.openxmlformats.org/officeDocument/2006/relationships/customXml" Target="../ink/ink2194.xml"/><Relationship Id="rId959" Type="http://schemas.openxmlformats.org/officeDocument/2006/relationships/customXml" Target="../ink/ink2243.xml"/><Relationship Id="rId293" Type="http://schemas.openxmlformats.org/officeDocument/2006/relationships/customXml" Target="../ink/ink1909.xml"/><Relationship Id="rId307" Type="http://schemas.openxmlformats.org/officeDocument/2006/relationships/customXml" Target="../ink/ink1916.xml"/><Relationship Id="rId514" Type="http://schemas.openxmlformats.org/officeDocument/2006/relationships/image" Target="../media/image1997.png"/><Relationship Id="rId721" Type="http://schemas.openxmlformats.org/officeDocument/2006/relationships/image" Target="../media/image2100.png"/><Relationship Id="rId1144" Type="http://schemas.openxmlformats.org/officeDocument/2006/relationships/image" Target="../media/image2311.png"/><Relationship Id="rId88" Type="http://schemas.openxmlformats.org/officeDocument/2006/relationships/image" Target="../media/image1784.png"/><Relationship Id="rId153" Type="http://schemas.openxmlformats.org/officeDocument/2006/relationships/customXml" Target="../ink/ink1839.xml"/><Relationship Id="rId360" Type="http://schemas.openxmlformats.org/officeDocument/2006/relationships/image" Target="../media/image1920.png"/><Relationship Id="rId598" Type="http://schemas.openxmlformats.org/officeDocument/2006/relationships/customXml" Target="../ink/ink2062.xml"/><Relationship Id="rId819" Type="http://schemas.openxmlformats.org/officeDocument/2006/relationships/customXml" Target="../ink/ink2173.xml"/><Relationship Id="rId1004" Type="http://schemas.openxmlformats.org/officeDocument/2006/relationships/image" Target="../media/image2241.png"/><Relationship Id="rId220" Type="http://schemas.openxmlformats.org/officeDocument/2006/relationships/image" Target="../media/image1850.png"/><Relationship Id="rId458" Type="http://schemas.openxmlformats.org/officeDocument/2006/relationships/image" Target="../media/image1969.png"/><Relationship Id="rId665" Type="http://schemas.openxmlformats.org/officeDocument/2006/relationships/image" Target="../media/image2072.png"/><Relationship Id="rId872" Type="http://schemas.openxmlformats.org/officeDocument/2006/relationships/image" Target="../media/image2175.png"/><Relationship Id="rId1088" Type="http://schemas.openxmlformats.org/officeDocument/2006/relationships/image" Target="../media/image2283.png"/><Relationship Id="rId15" Type="http://schemas.openxmlformats.org/officeDocument/2006/relationships/image" Target="../media/image1243.png"/><Relationship Id="rId318" Type="http://schemas.openxmlformats.org/officeDocument/2006/relationships/image" Target="../media/image1899.png"/><Relationship Id="rId525" Type="http://schemas.openxmlformats.org/officeDocument/2006/relationships/customXml" Target="../ink/ink2025.xml"/><Relationship Id="rId732" Type="http://schemas.openxmlformats.org/officeDocument/2006/relationships/customXml" Target="../ink/ink2129.xml"/><Relationship Id="rId99" Type="http://schemas.openxmlformats.org/officeDocument/2006/relationships/customXml" Target="../ink/ink1812.xml"/><Relationship Id="rId164" Type="http://schemas.openxmlformats.org/officeDocument/2006/relationships/image" Target="../media/image1822.png"/><Relationship Id="rId371" Type="http://schemas.openxmlformats.org/officeDocument/2006/relationships/customXml" Target="../ink/ink1948.xml"/><Relationship Id="rId1015" Type="http://schemas.openxmlformats.org/officeDocument/2006/relationships/customXml" Target="../ink/ink2271.xml"/><Relationship Id="rId469" Type="http://schemas.openxmlformats.org/officeDocument/2006/relationships/customXml" Target="../ink/ink1997.xml"/><Relationship Id="rId676" Type="http://schemas.openxmlformats.org/officeDocument/2006/relationships/customXml" Target="../ink/ink2101.xml"/><Relationship Id="rId883" Type="http://schemas.openxmlformats.org/officeDocument/2006/relationships/customXml" Target="../ink/ink2205.xml"/><Relationship Id="rId1099" Type="http://schemas.openxmlformats.org/officeDocument/2006/relationships/customXml" Target="../ink/ink2313.xml"/><Relationship Id="rId26" Type="http://schemas.openxmlformats.org/officeDocument/2006/relationships/customXml" Target="../ink/ink1775.xml"/><Relationship Id="rId231" Type="http://schemas.openxmlformats.org/officeDocument/2006/relationships/customXml" Target="../ink/ink1878.xml"/><Relationship Id="rId329" Type="http://schemas.openxmlformats.org/officeDocument/2006/relationships/customXml" Target="../ink/ink1927.xml"/><Relationship Id="rId536" Type="http://schemas.openxmlformats.org/officeDocument/2006/relationships/image" Target="../media/image2008.png"/><Relationship Id="rId175" Type="http://schemas.openxmlformats.org/officeDocument/2006/relationships/customXml" Target="../ink/ink1850.xml"/><Relationship Id="rId743" Type="http://schemas.openxmlformats.org/officeDocument/2006/relationships/image" Target="../media/image2111.png"/><Relationship Id="rId950" Type="http://schemas.openxmlformats.org/officeDocument/2006/relationships/image" Target="../media/image2214.png"/><Relationship Id="rId1026" Type="http://schemas.openxmlformats.org/officeDocument/2006/relationships/image" Target="../media/image2252.png"/><Relationship Id="rId382" Type="http://schemas.openxmlformats.org/officeDocument/2006/relationships/image" Target="../media/image1931.png"/><Relationship Id="rId603" Type="http://schemas.openxmlformats.org/officeDocument/2006/relationships/image" Target="../media/image2041.png"/><Relationship Id="rId687" Type="http://schemas.openxmlformats.org/officeDocument/2006/relationships/image" Target="../media/image2083.png"/><Relationship Id="rId810" Type="http://schemas.openxmlformats.org/officeDocument/2006/relationships/image" Target="../media/image2144.png"/><Relationship Id="rId908" Type="http://schemas.openxmlformats.org/officeDocument/2006/relationships/image" Target="../media/image2193.png"/><Relationship Id="rId242" Type="http://schemas.openxmlformats.org/officeDocument/2006/relationships/image" Target="../media/image1861.png"/><Relationship Id="rId894" Type="http://schemas.openxmlformats.org/officeDocument/2006/relationships/image" Target="../media/image2186.png"/><Relationship Id="rId37" Type="http://schemas.openxmlformats.org/officeDocument/2006/relationships/customXml" Target="../ink/ink1781.xml"/><Relationship Id="rId102" Type="http://schemas.openxmlformats.org/officeDocument/2006/relationships/image" Target="../media/image1791.png"/><Relationship Id="rId547" Type="http://schemas.openxmlformats.org/officeDocument/2006/relationships/customXml" Target="../ink/ink2036.xml"/><Relationship Id="rId754" Type="http://schemas.openxmlformats.org/officeDocument/2006/relationships/customXml" Target="../ink/ink2140.xml"/><Relationship Id="rId961" Type="http://schemas.openxmlformats.org/officeDocument/2006/relationships/customXml" Target="../ink/ink2244.xml"/><Relationship Id="rId90" Type="http://schemas.openxmlformats.org/officeDocument/2006/relationships/image" Target="../media/image1785.png"/><Relationship Id="rId186" Type="http://schemas.openxmlformats.org/officeDocument/2006/relationships/image" Target="../media/image1833.png"/><Relationship Id="rId393" Type="http://schemas.openxmlformats.org/officeDocument/2006/relationships/customXml" Target="../ink/ink1959.xml"/><Relationship Id="rId407" Type="http://schemas.openxmlformats.org/officeDocument/2006/relationships/customXml" Target="../ink/ink1966.xml"/><Relationship Id="rId614" Type="http://schemas.openxmlformats.org/officeDocument/2006/relationships/customXml" Target="../ink/ink2070.xml"/><Relationship Id="rId821" Type="http://schemas.openxmlformats.org/officeDocument/2006/relationships/customXml" Target="../ink/ink2174.xml"/><Relationship Id="rId1037" Type="http://schemas.openxmlformats.org/officeDocument/2006/relationships/customXml" Target="../ink/ink2282.xml"/><Relationship Id="rId253" Type="http://schemas.openxmlformats.org/officeDocument/2006/relationships/customXml" Target="../ink/ink1889.xml"/><Relationship Id="rId460" Type="http://schemas.openxmlformats.org/officeDocument/2006/relationships/image" Target="../media/image1970.png"/><Relationship Id="rId698" Type="http://schemas.openxmlformats.org/officeDocument/2006/relationships/customXml" Target="../ink/ink2112.xml"/><Relationship Id="rId919" Type="http://schemas.openxmlformats.org/officeDocument/2006/relationships/customXml" Target="../ink/ink2223.xml"/><Relationship Id="rId1090" Type="http://schemas.openxmlformats.org/officeDocument/2006/relationships/image" Target="../media/image2284.png"/><Relationship Id="rId1104" Type="http://schemas.openxmlformats.org/officeDocument/2006/relationships/image" Target="../media/image2291.png"/><Relationship Id="rId48" Type="http://schemas.openxmlformats.org/officeDocument/2006/relationships/image" Target="../media/image1764.png"/><Relationship Id="rId113" Type="http://schemas.openxmlformats.org/officeDocument/2006/relationships/customXml" Target="../ink/ink1819.xml"/><Relationship Id="rId320" Type="http://schemas.openxmlformats.org/officeDocument/2006/relationships/image" Target="../media/image1900.png"/><Relationship Id="rId558" Type="http://schemas.openxmlformats.org/officeDocument/2006/relationships/image" Target="../media/image2019.png"/><Relationship Id="rId765" Type="http://schemas.openxmlformats.org/officeDocument/2006/relationships/image" Target="../media/image2122.png"/><Relationship Id="rId972" Type="http://schemas.openxmlformats.org/officeDocument/2006/relationships/image" Target="../media/image2225.png"/><Relationship Id="rId197" Type="http://schemas.openxmlformats.org/officeDocument/2006/relationships/customXml" Target="../ink/ink1861.xml"/><Relationship Id="rId418" Type="http://schemas.openxmlformats.org/officeDocument/2006/relationships/image" Target="../media/image1949.png"/><Relationship Id="rId625" Type="http://schemas.openxmlformats.org/officeDocument/2006/relationships/image" Target="../media/image2052.png"/><Relationship Id="rId832" Type="http://schemas.openxmlformats.org/officeDocument/2006/relationships/image" Target="../media/image2155.png"/><Relationship Id="rId1048" Type="http://schemas.openxmlformats.org/officeDocument/2006/relationships/image" Target="../media/image2263.png"/><Relationship Id="rId264" Type="http://schemas.openxmlformats.org/officeDocument/2006/relationships/image" Target="../media/image1872.png"/><Relationship Id="rId471" Type="http://schemas.openxmlformats.org/officeDocument/2006/relationships/customXml" Target="../ink/ink1998.xml"/><Relationship Id="rId1115" Type="http://schemas.openxmlformats.org/officeDocument/2006/relationships/customXml" Target="../ink/ink2321.xml"/><Relationship Id="rId59" Type="http://schemas.openxmlformats.org/officeDocument/2006/relationships/customXml" Target="../ink/ink1792.xml"/><Relationship Id="rId124" Type="http://schemas.openxmlformats.org/officeDocument/2006/relationships/image" Target="../media/image1802.png"/><Relationship Id="rId569" Type="http://schemas.openxmlformats.org/officeDocument/2006/relationships/customXml" Target="../ink/ink2047.xml"/><Relationship Id="rId776" Type="http://schemas.openxmlformats.org/officeDocument/2006/relationships/customXml" Target="../ink/ink2151.xml"/><Relationship Id="rId983" Type="http://schemas.openxmlformats.org/officeDocument/2006/relationships/customXml" Target="../ink/ink2255.xml"/><Relationship Id="rId331" Type="http://schemas.openxmlformats.org/officeDocument/2006/relationships/customXml" Target="../ink/ink1928.xml"/><Relationship Id="rId429" Type="http://schemas.openxmlformats.org/officeDocument/2006/relationships/customXml" Target="../ink/ink1977.xml"/><Relationship Id="rId636" Type="http://schemas.openxmlformats.org/officeDocument/2006/relationships/customXml" Target="../ink/ink2081.xml"/><Relationship Id="rId1059" Type="http://schemas.openxmlformats.org/officeDocument/2006/relationships/customXml" Target="../ink/ink2293.xml"/><Relationship Id="rId843" Type="http://schemas.openxmlformats.org/officeDocument/2006/relationships/customXml" Target="../ink/ink2185.xml"/><Relationship Id="rId1126" Type="http://schemas.openxmlformats.org/officeDocument/2006/relationships/image" Target="../media/image2302.png"/><Relationship Id="rId275" Type="http://schemas.openxmlformats.org/officeDocument/2006/relationships/customXml" Target="../ink/ink1900.xml"/><Relationship Id="rId482" Type="http://schemas.openxmlformats.org/officeDocument/2006/relationships/image" Target="../media/image1981.png"/><Relationship Id="rId703" Type="http://schemas.openxmlformats.org/officeDocument/2006/relationships/image" Target="../media/image2091.png"/><Relationship Id="rId910" Type="http://schemas.openxmlformats.org/officeDocument/2006/relationships/image" Target="../media/image2194.png"/><Relationship Id="rId135" Type="http://schemas.openxmlformats.org/officeDocument/2006/relationships/customXml" Target="../ink/ink1830.xml"/><Relationship Id="rId342" Type="http://schemas.openxmlformats.org/officeDocument/2006/relationships/image" Target="../media/image1911.png"/><Relationship Id="rId787" Type="http://schemas.openxmlformats.org/officeDocument/2006/relationships/customXml" Target="../ink/ink2157.xml"/><Relationship Id="rId994" Type="http://schemas.openxmlformats.org/officeDocument/2006/relationships/image" Target="../media/image2236.png"/><Relationship Id="rId202" Type="http://schemas.openxmlformats.org/officeDocument/2006/relationships/image" Target="../media/image1841.png"/><Relationship Id="rId647" Type="http://schemas.openxmlformats.org/officeDocument/2006/relationships/image" Target="../media/image2063.png"/><Relationship Id="rId854" Type="http://schemas.openxmlformats.org/officeDocument/2006/relationships/image" Target="../media/image2166.png"/><Relationship Id="rId286" Type="http://schemas.openxmlformats.org/officeDocument/2006/relationships/image" Target="../media/image1883.png"/><Relationship Id="rId493" Type="http://schemas.openxmlformats.org/officeDocument/2006/relationships/customXml" Target="../ink/ink2009.xml"/><Relationship Id="rId507" Type="http://schemas.openxmlformats.org/officeDocument/2006/relationships/customXml" Target="../ink/ink2016.xml"/><Relationship Id="rId714" Type="http://schemas.openxmlformats.org/officeDocument/2006/relationships/customXml" Target="../ink/ink2120.xml"/><Relationship Id="rId921" Type="http://schemas.openxmlformats.org/officeDocument/2006/relationships/customXml" Target="../ink/ink2224.xml"/><Relationship Id="rId1137" Type="http://schemas.openxmlformats.org/officeDocument/2006/relationships/customXml" Target="../ink/ink2332.xml"/><Relationship Id="rId50" Type="http://schemas.openxmlformats.org/officeDocument/2006/relationships/image" Target="../media/image1765.png"/><Relationship Id="rId146" Type="http://schemas.openxmlformats.org/officeDocument/2006/relationships/image" Target="../media/image1813.png"/><Relationship Id="rId353" Type="http://schemas.openxmlformats.org/officeDocument/2006/relationships/customXml" Target="../ink/ink1939.xml"/><Relationship Id="rId560" Type="http://schemas.openxmlformats.org/officeDocument/2006/relationships/image" Target="../media/image2020.png"/><Relationship Id="rId798" Type="http://schemas.openxmlformats.org/officeDocument/2006/relationships/image" Target="../media/image2138.png"/><Relationship Id="rId213" Type="http://schemas.openxmlformats.org/officeDocument/2006/relationships/customXml" Target="../ink/ink1869.xml"/><Relationship Id="rId420" Type="http://schemas.openxmlformats.org/officeDocument/2006/relationships/image" Target="../media/image1950.png"/><Relationship Id="rId658" Type="http://schemas.openxmlformats.org/officeDocument/2006/relationships/customXml" Target="../ink/ink2092.xml"/><Relationship Id="rId865" Type="http://schemas.openxmlformats.org/officeDocument/2006/relationships/customXml" Target="../ink/ink2196.xml"/><Relationship Id="rId1050" Type="http://schemas.openxmlformats.org/officeDocument/2006/relationships/image" Target="../media/image2264.png"/><Relationship Id="rId297" Type="http://schemas.openxmlformats.org/officeDocument/2006/relationships/customXml" Target="../ink/ink1911.xml"/><Relationship Id="rId518" Type="http://schemas.openxmlformats.org/officeDocument/2006/relationships/image" Target="../media/image1999.png"/><Relationship Id="rId725" Type="http://schemas.openxmlformats.org/officeDocument/2006/relationships/image" Target="../media/image2102.png"/><Relationship Id="rId932" Type="http://schemas.openxmlformats.org/officeDocument/2006/relationships/image" Target="../media/image2205.png"/><Relationship Id="rId157" Type="http://schemas.openxmlformats.org/officeDocument/2006/relationships/customXml" Target="../ink/ink1841.xml"/><Relationship Id="rId364" Type="http://schemas.openxmlformats.org/officeDocument/2006/relationships/image" Target="../media/image1922.png"/><Relationship Id="rId1008" Type="http://schemas.openxmlformats.org/officeDocument/2006/relationships/image" Target="../media/image2243.png"/><Relationship Id="rId61" Type="http://schemas.openxmlformats.org/officeDocument/2006/relationships/customXml" Target="../ink/ink1793.xml"/><Relationship Id="rId571" Type="http://schemas.openxmlformats.org/officeDocument/2006/relationships/customXml" Target="../ink/ink2048.xml"/><Relationship Id="rId669" Type="http://schemas.openxmlformats.org/officeDocument/2006/relationships/image" Target="../media/image2074.png"/><Relationship Id="rId876" Type="http://schemas.openxmlformats.org/officeDocument/2006/relationships/image" Target="../media/image2177.png"/><Relationship Id="rId19" Type="http://schemas.openxmlformats.org/officeDocument/2006/relationships/image" Target="../media/image1245.png"/><Relationship Id="rId224" Type="http://schemas.openxmlformats.org/officeDocument/2006/relationships/image" Target="../media/image1852.png"/><Relationship Id="rId431" Type="http://schemas.openxmlformats.org/officeDocument/2006/relationships/customXml" Target="../ink/ink1978.xml"/><Relationship Id="rId529" Type="http://schemas.openxmlformats.org/officeDocument/2006/relationships/customXml" Target="../ink/ink2027.xml"/><Relationship Id="rId736" Type="http://schemas.openxmlformats.org/officeDocument/2006/relationships/customXml" Target="../ink/ink2131.xml"/><Relationship Id="rId1061" Type="http://schemas.openxmlformats.org/officeDocument/2006/relationships/customXml" Target="../ink/ink2294.xml"/><Relationship Id="rId168" Type="http://schemas.openxmlformats.org/officeDocument/2006/relationships/image" Target="../media/image1824.png"/><Relationship Id="rId943" Type="http://schemas.openxmlformats.org/officeDocument/2006/relationships/customXml" Target="../ink/ink2235.xml"/><Relationship Id="rId1019" Type="http://schemas.openxmlformats.org/officeDocument/2006/relationships/customXml" Target="../ink/ink2273.xml"/><Relationship Id="rId72" Type="http://schemas.openxmlformats.org/officeDocument/2006/relationships/image" Target="../media/image1776.png"/><Relationship Id="rId375" Type="http://schemas.openxmlformats.org/officeDocument/2006/relationships/customXml" Target="../ink/ink1950.xml"/><Relationship Id="rId582" Type="http://schemas.openxmlformats.org/officeDocument/2006/relationships/customXml" Target="../ink/ink2054.xml"/><Relationship Id="rId803" Type="http://schemas.openxmlformats.org/officeDocument/2006/relationships/customXml" Target="../ink/ink2165.xml"/><Relationship Id="rId3" Type="http://schemas.openxmlformats.org/officeDocument/2006/relationships/notesSlide" Target="../notesSlides/notesSlide21.xml"/><Relationship Id="rId235" Type="http://schemas.openxmlformats.org/officeDocument/2006/relationships/customXml" Target="../ink/ink1880.xml"/><Relationship Id="rId442" Type="http://schemas.openxmlformats.org/officeDocument/2006/relationships/image" Target="../media/image1961.png"/><Relationship Id="rId887" Type="http://schemas.openxmlformats.org/officeDocument/2006/relationships/customXml" Target="../ink/ink2207.xml"/><Relationship Id="rId1072" Type="http://schemas.openxmlformats.org/officeDocument/2006/relationships/image" Target="../media/image2275.png"/><Relationship Id="rId302" Type="http://schemas.openxmlformats.org/officeDocument/2006/relationships/image" Target="../media/image1891.png"/><Relationship Id="rId747" Type="http://schemas.openxmlformats.org/officeDocument/2006/relationships/image" Target="../media/image2113.png"/><Relationship Id="rId954" Type="http://schemas.openxmlformats.org/officeDocument/2006/relationships/image" Target="../media/image2216.png"/><Relationship Id="rId83" Type="http://schemas.openxmlformats.org/officeDocument/2006/relationships/customXml" Target="../ink/ink1804.xml"/><Relationship Id="rId179" Type="http://schemas.openxmlformats.org/officeDocument/2006/relationships/customXml" Target="../ink/ink1852.xml"/><Relationship Id="rId386" Type="http://schemas.openxmlformats.org/officeDocument/2006/relationships/image" Target="../media/image1933.png"/><Relationship Id="rId593" Type="http://schemas.openxmlformats.org/officeDocument/2006/relationships/image" Target="../media/image2036.png"/><Relationship Id="rId607" Type="http://schemas.openxmlformats.org/officeDocument/2006/relationships/image" Target="../media/image2043.png"/><Relationship Id="rId814" Type="http://schemas.openxmlformats.org/officeDocument/2006/relationships/image" Target="../media/image2146.png"/><Relationship Id="rId246" Type="http://schemas.openxmlformats.org/officeDocument/2006/relationships/image" Target="../media/image1863.png"/><Relationship Id="rId453" Type="http://schemas.openxmlformats.org/officeDocument/2006/relationships/customXml" Target="../ink/ink1989.xml"/><Relationship Id="rId660" Type="http://schemas.openxmlformats.org/officeDocument/2006/relationships/customXml" Target="../ink/ink2093.xml"/><Relationship Id="rId898" Type="http://schemas.openxmlformats.org/officeDocument/2006/relationships/image" Target="../media/image2188.png"/><Relationship Id="rId1083" Type="http://schemas.openxmlformats.org/officeDocument/2006/relationships/customXml" Target="../ink/ink2305.xml"/><Relationship Id="rId106" Type="http://schemas.openxmlformats.org/officeDocument/2006/relationships/image" Target="../media/image1793.png"/><Relationship Id="rId313" Type="http://schemas.openxmlformats.org/officeDocument/2006/relationships/customXml" Target="../ink/ink1919.xml"/><Relationship Id="rId758" Type="http://schemas.openxmlformats.org/officeDocument/2006/relationships/customXml" Target="../ink/ink2142.xml"/><Relationship Id="rId965" Type="http://schemas.openxmlformats.org/officeDocument/2006/relationships/customXml" Target="../ink/ink2246.xml"/><Relationship Id="rId10" Type="http://schemas.openxmlformats.org/officeDocument/2006/relationships/customXml" Target="../ink/ink1767.xml"/><Relationship Id="rId94" Type="http://schemas.openxmlformats.org/officeDocument/2006/relationships/image" Target="../media/image1787.png"/><Relationship Id="rId397" Type="http://schemas.openxmlformats.org/officeDocument/2006/relationships/customXml" Target="../ink/ink1961.xml"/><Relationship Id="rId520" Type="http://schemas.openxmlformats.org/officeDocument/2006/relationships/image" Target="../media/image2000.png"/><Relationship Id="rId618" Type="http://schemas.openxmlformats.org/officeDocument/2006/relationships/customXml" Target="../ink/ink2072.xml"/><Relationship Id="rId825" Type="http://schemas.openxmlformats.org/officeDocument/2006/relationships/customXml" Target="../ink/ink2176.xml"/><Relationship Id="rId257" Type="http://schemas.openxmlformats.org/officeDocument/2006/relationships/customXml" Target="../ink/ink1891.xml"/><Relationship Id="rId464" Type="http://schemas.openxmlformats.org/officeDocument/2006/relationships/image" Target="../media/image1972.png"/><Relationship Id="rId1010" Type="http://schemas.openxmlformats.org/officeDocument/2006/relationships/image" Target="../media/image2244.png"/><Relationship Id="rId1094" Type="http://schemas.openxmlformats.org/officeDocument/2006/relationships/image" Target="../media/image2286.png"/><Relationship Id="rId1108" Type="http://schemas.openxmlformats.org/officeDocument/2006/relationships/image" Target="../media/image2293.png"/><Relationship Id="rId117" Type="http://schemas.openxmlformats.org/officeDocument/2006/relationships/customXml" Target="../ink/ink1821.xml"/><Relationship Id="rId671" Type="http://schemas.openxmlformats.org/officeDocument/2006/relationships/image" Target="../media/image2075.png"/><Relationship Id="rId769" Type="http://schemas.openxmlformats.org/officeDocument/2006/relationships/image" Target="../media/image2124.png"/><Relationship Id="rId976" Type="http://schemas.openxmlformats.org/officeDocument/2006/relationships/image" Target="../media/image2227.png"/><Relationship Id="rId324" Type="http://schemas.openxmlformats.org/officeDocument/2006/relationships/image" Target="../media/image1902.png"/><Relationship Id="rId531" Type="http://schemas.openxmlformats.org/officeDocument/2006/relationships/customXml" Target="../ink/ink2028.xml"/><Relationship Id="rId629" Type="http://schemas.openxmlformats.org/officeDocument/2006/relationships/image" Target="../media/image2054.png"/><Relationship Id="rId836" Type="http://schemas.openxmlformats.org/officeDocument/2006/relationships/image" Target="../media/image2157.png"/><Relationship Id="rId1021" Type="http://schemas.openxmlformats.org/officeDocument/2006/relationships/customXml" Target="../ink/ink2274.xml"/><Relationship Id="rId1119" Type="http://schemas.openxmlformats.org/officeDocument/2006/relationships/customXml" Target="../ink/ink2323.xml"/><Relationship Id="rId903" Type="http://schemas.openxmlformats.org/officeDocument/2006/relationships/customXml" Target="../ink/ink2215.xml"/><Relationship Id="rId32" Type="http://schemas.openxmlformats.org/officeDocument/2006/relationships/customXml" Target="../ink/ink1778.xml"/><Relationship Id="rId181" Type="http://schemas.openxmlformats.org/officeDocument/2006/relationships/customXml" Target="../ink/ink1853.xml"/><Relationship Id="rId279" Type="http://schemas.openxmlformats.org/officeDocument/2006/relationships/customXml" Target="../ink/ink1902.xml"/><Relationship Id="rId486" Type="http://schemas.openxmlformats.org/officeDocument/2006/relationships/image" Target="../media/image1983.png"/><Relationship Id="rId693" Type="http://schemas.openxmlformats.org/officeDocument/2006/relationships/image" Target="../media/image2086.png"/><Relationship Id="rId139" Type="http://schemas.openxmlformats.org/officeDocument/2006/relationships/customXml" Target="../ink/ink1832.xml"/><Relationship Id="rId346" Type="http://schemas.openxmlformats.org/officeDocument/2006/relationships/image" Target="../media/image1913.png"/><Relationship Id="rId553" Type="http://schemas.openxmlformats.org/officeDocument/2006/relationships/customXml" Target="../ink/ink2039.xml"/><Relationship Id="rId760" Type="http://schemas.openxmlformats.org/officeDocument/2006/relationships/customXml" Target="../ink/ink2143.xml"/><Relationship Id="rId998" Type="http://schemas.openxmlformats.org/officeDocument/2006/relationships/image" Target="../media/image2238.png"/><Relationship Id="rId206" Type="http://schemas.openxmlformats.org/officeDocument/2006/relationships/image" Target="../media/image1843.png"/><Relationship Id="rId413" Type="http://schemas.openxmlformats.org/officeDocument/2006/relationships/customXml" Target="../ink/ink1969.xml"/><Relationship Id="rId858" Type="http://schemas.openxmlformats.org/officeDocument/2006/relationships/image" Target="../media/image2168.png"/><Relationship Id="rId1043" Type="http://schemas.openxmlformats.org/officeDocument/2006/relationships/customXml" Target="../ink/ink2285.xml"/><Relationship Id="rId620" Type="http://schemas.openxmlformats.org/officeDocument/2006/relationships/customXml" Target="../ink/ink2073.xml"/><Relationship Id="rId718" Type="http://schemas.openxmlformats.org/officeDocument/2006/relationships/customXml" Target="../ink/ink2122.xml"/><Relationship Id="rId925" Type="http://schemas.openxmlformats.org/officeDocument/2006/relationships/customXml" Target="../ink/ink2226.xml"/><Relationship Id="rId1110" Type="http://schemas.openxmlformats.org/officeDocument/2006/relationships/image" Target="../media/image2294.png"/><Relationship Id="rId54" Type="http://schemas.openxmlformats.org/officeDocument/2006/relationships/image" Target="../media/image1767.png"/><Relationship Id="rId270" Type="http://schemas.openxmlformats.org/officeDocument/2006/relationships/image" Target="../media/image1875.png"/><Relationship Id="rId130" Type="http://schemas.openxmlformats.org/officeDocument/2006/relationships/image" Target="../media/image1805.png"/><Relationship Id="rId368" Type="http://schemas.openxmlformats.org/officeDocument/2006/relationships/image" Target="../media/image1924.png"/><Relationship Id="rId575" Type="http://schemas.openxmlformats.org/officeDocument/2006/relationships/customXml" Target="../ink/ink2050.xml"/><Relationship Id="rId782" Type="http://schemas.openxmlformats.org/officeDocument/2006/relationships/customXml" Target="../ink/ink2154.xml"/><Relationship Id="rId228" Type="http://schemas.openxmlformats.org/officeDocument/2006/relationships/image" Target="../media/image1854.png"/><Relationship Id="rId435" Type="http://schemas.openxmlformats.org/officeDocument/2006/relationships/customXml" Target="../ink/ink1980.xml"/><Relationship Id="rId642" Type="http://schemas.openxmlformats.org/officeDocument/2006/relationships/customXml" Target="../ink/ink2084.xml"/><Relationship Id="rId1065" Type="http://schemas.openxmlformats.org/officeDocument/2006/relationships/customXml" Target="../ink/ink2296.xml"/><Relationship Id="rId502" Type="http://schemas.openxmlformats.org/officeDocument/2006/relationships/image" Target="../media/image1991.png"/><Relationship Id="rId947" Type="http://schemas.openxmlformats.org/officeDocument/2006/relationships/customXml" Target="../ink/ink2237.xml"/><Relationship Id="rId1132" Type="http://schemas.openxmlformats.org/officeDocument/2006/relationships/image" Target="../media/image2305.png"/><Relationship Id="rId76" Type="http://schemas.openxmlformats.org/officeDocument/2006/relationships/image" Target="../media/image1778.png"/><Relationship Id="rId807" Type="http://schemas.openxmlformats.org/officeDocument/2006/relationships/customXml" Target="../ink/ink2167.xml"/><Relationship Id="rId292" Type="http://schemas.openxmlformats.org/officeDocument/2006/relationships/image" Target="../media/image1886.png"/><Relationship Id="rId597" Type="http://schemas.openxmlformats.org/officeDocument/2006/relationships/image" Target="../media/image2038.png"/><Relationship Id="rId152" Type="http://schemas.openxmlformats.org/officeDocument/2006/relationships/image" Target="../media/image1816.png"/><Relationship Id="rId457" Type="http://schemas.openxmlformats.org/officeDocument/2006/relationships/customXml" Target="../ink/ink1991.xml"/><Relationship Id="rId1087" Type="http://schemas.openxmlformats.org/officeDocument/2006/relationships/customXml" Target="../ink/ink2307.xml"/><Relationship Id="rId664" Type="http://schemas.openxmlformats.org/officeDocument/2006/relationships/customXml" Target="../ink/ink2095.xml"/><Relationship Id="rId871" Type="http://schemas.openxmlformats.org/officeDocument/2006/relationships/customXml" Target="../ink/ink2199.xml"/><Relationship Id="rId969" Type="http://schemas.openxmlformats.org/officeDocument/2006/relationships/customXml" Target="../ink/ink2248.xml"/><Relationship Id="rId317" Type="http://schemas.openxmlformats.org/officeDocument/2006/relationships/customXml" Target="../ink/ink1921.xml"/><Relationship Id="rId524" Type="http://schemas.openxmlformats.org/officeDocument/2006/relationships/image" Target="../media/image2002.png"/><Relationship Id="rId731" Type="http://schemas.openxmlformats.org/officeDocument/2006/relationships/image" Target="../media/image2105.png"/><Relationship Id="rId98" Type="http://schemas.openxmlformats.org/officeDocument/2006/relationships/image" Target="../media/image1789.png"/><Relationship Id="rId829" Type="http://schemas.openxmlformats.org/officeDocument/2006/relationships/customXml" Target="../ink/ink2178.xml"/><Relationship Id="rId1014" Type="http://schemas.openxmlformats.org/officeDocument/2006/relationships/image" Target="../media/image2246.png"/><Relationship Id="rId25" Type="http://schemas.openxmlformats.org/officeDocument/2006/relationships/image" Target="../media/image1248.png"/><Relationship Id="rId174" Type="http://schemas.openxmlformats.org/officeDocument/2006/relationships/image" Target="../media/image1827.png"/><Relationship Id="rId381" Type="http://schemas.openxmlformats.org/officeDocument/2006/relationships/customXml" Target="../ink/ink1953.xml"/><Relationship Id="rId241" Type="http://schemas.openxmlformats.org/officeDocument/2006/relationships/customXml" Target="../ink/ink1883.xml"/><Relationship Id="rId479" Type="http://schemas.openxmlformats.org/officeDocument/2006/relationships/customXml" Target="../ink/ink2002.xml"/><Relationship Id="rId686" Type="http://schemas.openxmlformats.org/officeDocument/2006/relationships/customXml" Target="../ink/ink2106.xml"/><Relationship Id="rId893" Type="http://schemas.openxmlformats.org/officeDocument/2006/relationships/customXml" Target="../ink/ink2210.xml"/><Relationship Id="rId339" Type="http://schemas.openxmlformats.org/officeDocument/2006/relationships/customXml" Target="../ink/ink1932.xml"/><Relationship Id="rId546" Type="http://schemas.openxmlformats.org/officeDocument/2006/relationships/image" Target="../media/image2013.png"/><Relationship Id="rId753" Type="http://schemas.openxmlformats.org/officeDocument/2006/relationships/image" Target="../media/image2116.png"/><Relationship Id="rId101" Type="http://schemas.openxmlformats.org/officeDocument/2006/relationships/customXml" Target="../ink/ink1813.xml"/><Relationship Id="rId406" Type="http://schemas.openxmlformats.org/officeDocument/2006/relationships/image" Target="../media/image1943.png"/><Relationship Id="rId960" Type="http://schemas.openxmlformats.org/officeDocument/2006/relationships/image" Target="../media/image2219.png"/><Relationship Id="rId1036" Type="http://schemas.openxmlformats.org/officeDocument/2006/relationships/image" Target="../media/image2257.png"/></Relationships>
</file>

<file path=ppt/slides/_rels/slide22.xml.rels><?xml version="1.0" encoding="UTF-8" standalone="yes"?>
<Relationships xmlns="http://schemas.openxmlformats.org/package/2006/relationships"><Relationship Id="rId21" Type="http://schemas.openxmlformats.org/officeDocument/2006/relationships/customXml" Target="../ink/ink2346.xml"/><Relationship Id="rId170" Type="http://schemas.openxmlformats.org/officeDocument/2006/relationships/image" Target="../media/image2251.png"/><Relationship Id="rId268" Type="http://schemas.openxmlformats.org/officeDocument/2006/relationships/image" Target="../media/image2300.png"/><Relationship Id="rId475" Type="http://schemas.openxmlformats.org/officeDocument/2006/relationships/image" Target="../media/image2406.png"/><Relationship Id="rId682" Type="http://schemas.openxmlformats.org/officeDocument/2006/relationships/image" Target="../media/image2509.png"/><Relationship Id="rId128" Type="http://schemas.openxmlformats.org/officeDocument/2006/relationships/image" Target="../media/image2230.png"/><Relationship Id="rId335" Type="http://schemas.openxmlformats.org/officeDocument/2006/relationships/customXml" Target="../ink/ink2503.xml"/><Relationship Id="rId542" Type="http://schemas.openxmlformats.org/officeDocument/2006/relationships/customXml" Target="../ink/ink2607.xml"/><Relationship Id="rId987" Type="http://schemas.openxmlformats.org/officeDocument/2006/relationships/image" Target="../media/image2661.png"/><Relationship Id="rId1172" Type="http://schemas.openxmlformats.org/officeDocument/2006/relationships/image" Target="../media/image2753.png"/><Relationship Id="rId402" Type="http://schemas.openxmlformats.org/officeDocument/2006/relationships/image" Target="../media/image2371.png"/><Relationship Id="rId847" Type="http://schemas.openxmlformats.org/officeDocument/2006/relationships/customXml" Target="../ink/ink2760.xml"/><Relationship Id="rId1032" Type="http://schemas.openxmlformats.org/officeDocument/2006/relationships/customXml" Target="../ink/ink2853.xml"/><Relationship Id="rId707" Type="http://schemas.openxmlformats.org/officeDocument/2006/relationships/customXml" Target="../ink/ink2690.xml"/><Relationship Id="rId914" Type="http://schemas.openxmlformats.org/officeDocument/2006/relationships/image" Target="../media/image2625.png"/><Relationship Id="rId1337" Type="http://schemas.openxmlformats.org/officeDocument/2006/relationships/customXml" Target="../ink/ink3006.xml"/><Relationship Id="rId43" Type="http://schemas.openxmlformats.org/officeDocument/2006/relationships/customXml" Target="../ink/ink2357.xml"/><Relationship Id="rId192" Type="http://schemas.openxmlformats.org/officeDocument/2006/relationships/image" Target="../media/image2262.png"/><Relationship Id="rId497" Type="http://schemas.openxmlformats.org/officeDocument/2006/relationships/image" Target="../media/image2417.png"/><Relationship Id="rId357" Type="http://schemas.openxmlformats.org/officeDocument/2006/relationships/customXml" Target="../ink/ink2514.xml"/><Relationship Id="rId1194" Type="http://schemas.openxmlformats.org/officeDocument/2006/relationships/image" Target="../media/image2764.png"/><Relationship Id="rId217" Type="http://schemas.openxmlformats.org/officeDocument/2006/relationships/customXml" Target="../ink/ink2444.xml"/><Relationship Id="rId564" Type="http://schemas.openxmlformats.org/officeDocument/2006/relationships/customXml" Target="../ink/ink2618.xml"/><Relationship Id="rId771" Type="http://schemas.openxmlformats.org/officeDocument/2006/relationships/customXml" Target="../ink/ink2722.xml"/><Relationship Id="rId869" Type="http://schemas.openxmlformats.org/officeDocument/2006/relationships/customXml" Target="../ink/ink2771.xml"/><Relationship Id="rId424" Type="http://schemas.openxmlformats.org/officeDocument/2006/relationships/image" Target="../media/image2381.png"/><Relationship Id="rId631" Type="http://schemas.openxmlformats.org/officeDocument/2006/relationships/customXml" Target="../ink/ink2652.xml"/><Relationship Id="rId729" Type="http://schemas.openxmlformats.org/officeDocument/2006/relationships/customXml" Target="../ink/ink2701.xml"/><Relationship Id="rId1054" Type="http://schemas.openxmlformats.org/officeDocument/2006/relationships/customXml" Target="../ink/ink2864.xml"/><Relationship Id="rId1261" Type="http://schemas.openxmlformats.org/officeDocument/2006/relationships/customXml" Target="../ink/ink2968.xml"/><Relationship Id="rId1359" Type="http://schemas.openxmlformats.org/officeDocument/2006/relationships/customXml" Target="../ink/ink3017.xml"/><Relationship Id="rId936" Type="http://schemas.openxmlformats.org/officeDocument/2006/relationships/image" Target="../media/image2636.png"/><Relationship Id="rId1121" Type="http://schemas.openxmlformats.org/officeDocument/2006/relationships/customXml" Target="../ink/ink2898.xml"/><Relationship Id="rId1219" Type="http://schemas.openxmlformats.org/officeDocument/2006/relationships/customXml" Target="../ink/ink2947.xml"/><Relationship Id="rId65" Type="http://schemas.openxmlformats.org/officeDocument/2006/relationships/customXml" Target="../ink/ink2368.xml"/><Relationship Id="rId281" Type="http://schemas.openxmlformats.org/officeDocument/2006/relationships/customXml" Target="../ink/ink2476.xml"/><Relationship Id="rId141" Type="http://schemas.openxmlformats.org/officeDocument/2006/relationships/customXml" Target="../ink/ink2406.xml"/><Relationship Id="rId379" Type="http://schemas.openxmlformats.org/officeDocument/2006/relationships/customXml" Target="../ink/ink2525.xml"/><Relationship Id="rId586" Type="http://schemas.openxmlformats.org/officeDocument/2006/relationships/customXml" Target="../ink/ink2629.xml"/><Relationship Id="rId793" Type="http://schemas.openxmlformats.org/officeDocument/2006/relationships/customXml" Target="../ink/ink2733.xml"/><Relationship Id="rId7" Type="http://schemas.openxmlformats.org/officeDocument/2006/relationships/customXml" Target="../ink/ink2339.xml"/><Relationship Id="rId239" Type="http://schemas.openxmlformats.org/officeDocument/2006/relationships/customXml" Target="../ink/ink2455.xml"/><Relationship Id="rId446" Type="http://schemas.openxmlformats.org/officeDocument/2006/relationships/image" Target="../media/image2392.png"/><Relationship Id="rId653" Type="http://schemas.openxmlformats.org/officeDocument/2006/relationships/customXml" Target="../ink/ink2663.xml"/><Relationship Id="rId1076" Type="http://schemas.openxmlformats.org/officeDocument/2006/relationships/customXml" Target="../ink/ink2875.xml"/><Relationship Id="rId1283" Type="http://schemas.openxmlformats.org/officeDocument/2006/relationships/customXml" Target="../ink/ink2979.xml"/><Relationship Id="rId306" Type="http://schemas.openxmlformats.org/officeDocument/2006/relationships/image" Target="../media/image2323.png"/><Relationship Id="rId860" Type="http://schemas.openxmlformats.org/officeDocument/2006/relationships/image" Target="../media/image2598.png"/><Relationship Id="rId958" Type="http://schemas.openxmlformats.org/officeDocument/2006/relationships/customXml" Target="../ink/ink2816.xml"/><Relationship Id="rId1143" Type="http://schemas.openxmlformats.org/officeDocument/2006/relationships/customXml" Target="../ink/ink2909.xml"/><Relationship Id="rId87" Type="http://schemas.openxmlformats.org/officeDocument/2006/relationships/customXml" Target="../ink/ink2379.xml"/><Relationship Id="rId513" Type="http://schemas.openxmlformats.org/officeDocument/2006/relationships/image" Target="../media/image2425.png"/><Relationship Id="rId720" Type="http://schemas.openxmlformats.org/officeDocument/2006/relationships/image" Target="../media/image2528.png"/><Relationship Id="rId818" Type="http://schemas.openxmlformats.org/officeDocument/2006/relationships/image" Target="../media/image2577.png"/><Relationship Id="rId1350" Type="http://schemas.openxmlformats.org/officeDocument/2006/relationships/image" Target="../media/image2842.png"/><Relationship Id="rId1003" Type="http://schemas.openxmlformats.org/officeDocument/2006/relationships/image" Target="../media/image2669.png"/><Relationship Id="rId1210" Type="http://schemas.openxmlformats.org/officeDocument/2006/relationships/image" Target="../media/image2772.png"/><Relationship Id="rId1308" Type="http://schemas.openxmlformats.org/officeDocument/2006/relationships/image" Target="../media/image2821.png"/><Relationship Id="rId14" Type="http://schemas.openxmlformats.org/officeDocument/2006/relationships/image" Target="../media/image2173.png"/><Relationship Id="rId163" Type="http://schemas.openxmlformats.org/officeDocument/2006/relationships/customXml" Target="../ink/ink2417.xml"/><Relationship Id="rId370" Type="http://schemas.openxmlformats.org/officeDocument/2006/relationships/image" Target="../media/image2355.png"/><Relationship Id="rId230" Type="http://schemas.openxmlformats.org/officeDocument/2006/relationships/image" Target="../media/image2281.png"/><Relationship Id="rId468" Type="http://schemas.openxmlformats.org/officeDocument/2006/relationships/customXml" Target="../ink/ink2570.xml"/><Relationship Id="rId675" Type="http://schemas.openxmlformats.org/officeDocument/2006/relationships/customXml" Target="../ink/ink2674.xml"/><Relationship Id="rId882" Type="http://schemas.openxmlformats.org/officeDocument/2006/relationships/image" Target="../media/image2609.png"/><Relationship Id="rId1098" Type="http://schemas.openxmlformats.org/officeDocument/2006/relationships/image" Target="../media/image2716.png"/><Relationship Id="rId328" Type="http://schemas.openxmlformats.org/officeDocument/2006/relationships/image" Target="../media/image2334.png"/><Relationship Id="rId535" Type="http://schemas.openxmlformats.org/officeDocument/2006/relationships/image" Target="../media/image2436.png"/><Relationship Id="rId742" Type="http://schemas.openxmlformats.org/officeDocument/2006/relationships/image" Target="../media/image2539.png"/><Relationship Id="rId1165" Type="http://schemas.openxmlformats.org/officeDocument/2006/relationships/customXml" Target="../ink/ink2920.xml"/><Relationship Id="rId602" Type="http://schemas.openxmlformats.org/officeDocument/2006/relationships/customXml" Target="../ink/ink2637.xml"/><Relationship Id="rId1025" Type="http://schemas.openxmlformats.org/officeDocument/2006/relationships/image" Target="../media/image2680.png"/><Relationship Id="rId1232" Type="http://schemas.openxmlformats.org/officeDocument/2006/relationships/image" Target="../media/image2783.png"/><Relationship Id="rId907" Type="http://schemas.openxmlformats.org/officeDocument/2006/relationships/customXml" Target="../ink/ink2790.xml"/><Relationship Id="rId36" Type="http://schemas.openxmlformats.org/officeDocument/2006/relationships/image" Target="../media/image2184.png"/><Relationship Id="rId185" Type="http://schemas.openxmlformats.org/officeDocument/2006/relationships/customXml" Target="../ink/ink2428.xml"/><Relationship Id="rId392" Type="http://schemas.openxmlformats.org/officeDocument/2006/relationships/image" Target="../media/image2366.png"/><Relationship Id="rId697" Type="http://schemas.openxmlformats.org/officeDocument/2006/relationships/customXml" Target="../ink/ink2685.xml"/><Relationship Id="rId252" Type="http://schemas.openxmlformats.org/officeDocument/2006/relationships/image" Target="../media/image2292.png"/><Relationship Id="rId1187" Type="http://schemas.openxmlformats.org/officeDocument/2006/relationships/customXml" Target="../ink/ink2931.xml"/><Relationship Id="rId112" Type="http://schemas.openxmlformats.org/officeDocument/2006/relationships/image" Target="../media/image2222.png"/><Relationship Id="rId557" Type="http://schemas.openxmlformats.org/officeDocument/2006/relationships/image" Target="../media/image2447.png"/><Relationship Id="rId764" Type="http://schemas.openxmlformats.org/officeDocument/2006/relationships/image" Target="../media/image2550.png"/><Relationship Id="rId971" Type="http://schemas.openxmlformats.org/officeDocument/2006/relationships/image" Target="../media/image2653.png"/><Relationship Id="rId417" Type="http://schemas.openxmlformats.org/officeDocument/2006/relationships/customXml" Target="../ink/ink2544.xml"/><Relationship Id="rId624" Type="http://schemas.openxmlformats.org/officeDocument/2006/relationships/image" Target="../media/image2480.png"/><Relationship Id="rId831" Type="http://schemas.openxmlformats.org/officeDocument/2006/relationships/customXml" Target="../ink/ink2752.xml"/><Relationship Id="rId1047" Type="http://schemas.openxmlformats.org/officeDocument/2006/relationships/image" Target="../media/image2691.png"/><Relationship Id="rId1254" Type="http://schemas.openxmlformats.org/officeDocument/2006/relationships/image" Target="../media/image2794.png"/><Relationship Id="rId929" Type="http://schemas.openxmlformats.org/officeDocument/2006/relationships/customXml" Target="../ink/ink2801.xml"/><Relationship Id="rId1114" Type="http://schemas.openxmlformats.org/officeDocument/2006/relationships/image" Target="../media/image2724.png"/><Relationship Id="rId1321" Type="http://schemas.openxmlformats.org/officeDocument/2006/relationships/customXml" Target="../ink/ink2998.xml"/><Relationship Id="rId58" Type="http://schemas.openxmlformats.org/officeDocument/2006/relationships/image" Target="../media/image2195.png"/><Relationship Id="rId274" Type="http://schemas.openxmlformats.org/officeDocument/2006/relationships/image" Target="../media/image2303.png"/><Relationship Id="rId481" Type="http://schemas.openxmlformats.org/officeDocument/2006/relationships/image" Target="../media/image2409.png"/><Relationship Id="rId134" Type="http://schemas.openxmlformats.org/officeDocument/2006/relationships/image" Target="../media/image2233.png"/><Relationship Id="rId579" Type="http://schemas.openxmlformats.org/officeDocument/2006/relationships/image" Target="../media/image2458.png"/><Relationship Id="rId786" Type="http://schemas.openxmlformats.org/officeDocument/2006/relationships/image" Target="../media/image2561.png"/><Relationship Id="rId993" Type="http://schemas.openxmlformats.org/officeDocument/2006/relationships/image" Target="../media/image2664.png"/><Relationship Id="rId341" Type="http://schemas.openxmlformats.org/officeDocument/2006/relationships/customXml" Target="../ink/ink2506.xml"/><Relationship Id="rId439" Type="http://schemas.openxmlformats.org/officeDocument/2006/relationships/customXml" Target="../ink/ink2555.xml"/><Relationship Id="rId646" Type="http://schemas.openxmlformats.org/officeDocument/2006/relationships/image" Target="../media/image2491.png"/><Relationship Id="rId1069" Type="http://schemas.openxmlformats.org/officeDocument/2006/relationships/image" Target="../media/image2702.png"/><Relationship Id="rId1276" Type="http://schemas.openxmlformats.org/officeDocument/2006/relationships/image" Target="../media/image2805.png"/><Relationship Id="rId201" Type="http://schemas.openxmlformats.org/officeDocument/2006/relationships/customXml" Target="../ink/ink2436.xml"/><Relationship Id="rId506" Type="http://schemas.openxmlformats.org/officeDocument/2006/relationships/customXml" Target="../ink/ink2589.xml"/><Relationship Id="rId853" Type="http://schemas.openxmlformats.org/officeDocument/2006/relationships/customXml" Target="../ink/ink2763.xml"/><Relationship Id="rId1136" Type="http://schemas.openxmlformats.org/officeDocument/2006/relationships/image" Target="../media/image2735.png"/><Relationship Id="rId713" Type="http://schemas.openxmlformats.org/officeDocument/2006/relationships/customXml" Target="../ink/ink2693.xml"/><Relationship Id="rId920" Type="http://schemas.openxmlformats.org/officeDocument/2006/relationships/image" Target="../media/image2628.png"/><Relationship Id="rId1343" Type="http://schemas.openxmlformats.org/officeDocument/2006/relationships/customXml" Target="../ink/ink3009.xml"/><Relationship Id="rId1203" Type="http://schemas.openxmlformats.org/officeDocument/2006/relationships/customXml" Target="../ink/ink2939.xml"/><Relationship Id="rId296" Type="http://schemas.openxmlformats.org/officeDocument/2006/relationships/image" Target="../media/image2318.png"/><Relationship Id="rId156" Type="http://schemas.openxmlformats.org/officeDocument/2006/relationships/image" Target="../media/image2244.png"/><Relationship Id="rId363" Type="http://schemas.openxmlformats.org/officeDocument/2006/relationships/customXml" Target="../ink/ink2517.xml"/><Relationship Id="rId570" Type="http://schemas.openxmlformats.org/officeDocument/2006/relationships/customXml" Target="../ink/ink2621.xml"/><Relationship Id="rId223" Type="http://schemas.openxmlformats.org/officeDocument/2006/relationships/customXml" Target="../ink/ink2447.xml"/><Relationship Id="rId430" Type="http://schemas.openxmlformats.org/officeDocument/2006/relationships/image" Target="../media/image2384.png"/><Relationship Id="rId668" Type="http://schemas.openxmlformats.org/officeDocument/2006/relationships/image" Target="../media/image2502.png"/><Relationship Id="rId875" Type="http://schemas.openxmlformats.org/officeDocument/2006/relationships/customXml" Target="../ink/ink2774.xml"/><Relationship Id="rId1060" Type="http://schemas.openxmlformats.org/officeDocument/2006/relationships/customXml" Target="../ink/ink2867.xml"/><Relationship Id="rId1298" Type="http://schemas.openxmlformats.org/officeDocument/2006/relationships/image" Target="../media/image2816.png"/><Relationship Id="rId528" Type="http://schemas.openxmlformats.org/officeDocument/2006/relationships/customXml" Target="../ink/ink2600.xml"/><Relationship Id="rId735" Type="http://schemas.openxmlformats.org/officeDocument/2006/relationships/customXml" Target="../ink/ink2704.xml"/><Relationship Id="rId942" Type="http://schemas.openxmlformats.org/officeDocument/2006/relationships/customXml" Target="../ink/ink2808.xml"/><Relationship Id="rId1158" Type="http://schemas.openxmlformats.org/officeDocument/2006/relationships/image" Target="../media/image2746.png"/><Relationship Id="rId1365" Type="http://schemas.openxmlformats.org/officeDocument/2006/relationships/customXml" Target="../ink/ink3020.xml"/><Relationship Id="rId1018" Type="http://schemas.openxmlformats.org/officeDocument/2006/relationships/customXml" Target="../ink/ink2846.xml"/><Relationship Id="rId1225" Type="http://schemas.openxmlformats.org/officeDocument/2006/relationships/customXml" Target="../ink/ink2950.xml"/><Relationship Id="rId71" Type="http://schemas.openxmlformats.org/officeDocument/2006/relationships/customXml" Target="../ink/ink2371.xml"/><Relationship Id="rId802" Type="http://schemas.openxmlformats.org/officeDocument/2006/relationships/image" Target="../media/image2569.png"/><Relationship Id="rId29" Type="http://schemas.openxmlformats.org/officeDocument/2006/relationships/customXml" Target="../ink/ink2350.xml"/><Relationship Id="rId178" Type="http://schemas.openxmlformats.org/officeDocument/2006/relationships/image" Target="../media/image2255.png"/><Relationship Id="rId385" Type="http://schemas.openxmlformats.org/officeDocument/2006/relationships/customXml" Target="../ink/ink2528.xml"/><Relationship Id="rId592" Type="http://schemas.openxmlformats.org/officeDocument/2006/relationships/customXml" Target="../ink/ink2632.xml"/><Relationship Id="rId245" Type="http://schemas.openxmlformats.org/officeDocument/2006/relationships/customXml" Target="../ink/ink2458.xml"/><Relationship Id="rId452" Type="http://schemas.openxmlformats.org/officeDocument/2006/relationships/image" Target="../media/image2395.png"/><Relationship Id="rId897" Type="http://schemas.openxmlformats.org/officeDocument/2006/relationships/customXml" Target="../ink/ink2785.xml"/><Relationship Id="rId1082" Type="http://schemas.openxmlformats.org/officeDocument/2006/relationships/customXml" Target="../ink/ink2878.xml"/><Relationship Id="rId105" Type="http://schemas.openxmlformats.org/officeDocument/2006/relationships/customXml" Target="../ink/ink2388.xml"/><Relationship Id="rId312" Type="http://schemas.openxmlformats.org/officeDocument/2006/relationships/image" Target="../media/image2326.png"/><Relationship Id="rId757" Type="http://schemas.openxmlformats.org/officeDocument/2006/relationships/customXml" Target="../ink/ink2715.xml"/><Relationship Id="rId964" Type="http://schemas.openxmlformats.org/officeDocument/2006/relationships/customXml" Target="../ink/ink2819.xml"/><Relationship Id="rId93" Type="http://schemas.openxmlformats.org/officeDocument/2006/relationships/customXml" Target="../ink/ink2382.xml"/><Relationship Id="rId617" Type="http://schemas.openxmlformats.org/officeDocument/2006/relationships/customXml" Target="../ink/ink2645.xml"/><Relationship Id="rId824" Type="http://schemas.openxmlformats.org/officeDocument/2006/relationships/image" Target="../media/image2580.png"/><Relationship Id="rId1247" Type="http://schemas.openxmlformats.org/officeDocument/2006/relationships/customXml" Target="../ink/ink2961.xml"/><Relationship Id="rId1107" Type="http://schemas.openxmlformats.org/officeDocument/2006/relationships/customXml" Target="../ink/ink2891.xml"/><Relationship Id="rId1314" Type="http://schemas.openxmlformats.org/officeDocument/2006/relationships/image" Target="../media/image2824.png"/><Relationship Id="rId20" Type="http://schemas.openxmlformats.org/officeDocument/2006/relationships/image" Target="../media/image2176.png"/><Relationship Id="rId267" Type="http://schemas.openxmlformats.org/officeDocument/2006/relationships/customXml" Target="../ink/ink2469.xml"/><Relationship Id="rId474" Type="http://schemas.openxmlformats.org/officeDocument/2006/relationships/customXml" Target="../ink/ink2573.xml"/><Relationship Id="rId127" Type="http://schemas.openxmlformats.org/officeDocument/2006/relationships/customXml" Target="../ink/ink2399.xml"/><Relationship Id="rId681" Type="http://schemas.openxmlformats.org/officeDocument/2006/relationships/customXml" Target="../ink/ink2677.xml"/><Relationship Id="rId779" Type="http://schemas.openxmlformats.org/officeDocument/2006/relationships/customXml" Target="../ink/ink2726.xml"/><Relationship Id="rId986" Type="http://schemas.openxmlformats.org/officeDocument/2006/relationships/customXml" Target="../ink/ink2830.xml"/><Relationship Id="rId334" Type="http://schemas.openxmlformats.org/officeDocument/2006/relationships/image" Target="../media/image2337.png"/><Relationship Id="rId541" Type="http://schemas.openxmlformats.org/officeDocument/2006/relationships/image" Target="../media/image2439.png"/><Relationship Id="rId639" Type="http://schemas.openxmlformats.org/officeDocument/2006/relationships/customXml" Target="../ink/ink2656.xml"/><Relationship Id="rId1171" Type="http://schemas.openxmlformats.org/officeDocument/2006/relationships/customXml" Target="../ink/ink2923.xml"/><Relationship Id="rId1269" Type="http://schemas.openxmlformats.org/officeDocument/2006/relationships/customXml" Target="../ink/ink2972.xml"/><Relationship Id="rId401" Type="http://schemas.openxmlformats.org/officeDocument/2006/relationships/customXml" Target="../ink/ink2536.xml"/><Relationship Id="rId846" Type="http://schemas.openxmlformats.org/officeDocument/2006/relationships/image" Target="../media/image2591.png"/><Relationship Id="rId1031" Type="http://schemas.openxmlformats.org/officeDocument/2006/relationships/image" Target="../media/image2683.png"/><Relationship Id="rId1129" Type="http://schemas.openxmlformats.org/officeDocument/2006/relationships/customXml" Target="../ink/ink2902.xml"/><Relationship Id="rId706" Type="http://schemas.openxmlformats.org/officeDocument/2006/relationships/image" Target="../media/image2521.png"/><Relationship Id="rId913" Type="http://schemas.openxmlformats.org/officeDocument/2006/relationships/customXml" Target="../ink/ink2793.xml"/><Relationship Id="rId1336" Type="http://schemas.openxmlformats.org/officeDocument/2006/relationships/image" Target="../media/image2835.png"/><Relationship Id="rId42" Type="http://schemas.openxmlformats.org/officeDocument/2006/relationships/image" Target="../media/image2187.png"/><Relationship Id="rId191" Type="http://schemas.openxmlformats.org/officeDocument/2006/relationships/customXml" Target="../ink/ink2431.xml"/><Relationship Id="rId289" Type="http://schemas.openxmlformats.org/officeDocument/2006/relationships/customXml" Target="../ink/ink2480.xml"/><Relationship Id="rId496" Type="http://schemas.openxmlformats.org/officeDocument/2006/relationships/customXml" Target="../ink/ink2584.xml"/><Relationship Id="rId149" Type="http://schemas.openxmlformats.org/officeDocument/2006/relationships/customXml" Target="../ink/ink2410.xml"/><Relationship Id="rId356" Type="http://schemas.openxmlformats.org/officeDocument/2006/relationships/image" Target="../media/image2348.png"/><Relationship Id="rId563" Type="http://schemas.openxmlformats.org/officeDocument/2006/relationships/image" Target="../media/image2450.png"/><Relationship Id="rId770" Type="http://schemas.openxmlformats.org/officeDocument/2006/relationships/image" Target="../media/image2553.png"/><Relationship Id="rId1193" Type="http://schemas.openxmlformats.org/officeDocument/2006/relationships/customXml" Target="../ink/ink2934.xml"/><Relationship Id="rId216" Type="http://schemas.openxmlformats.org/officeDocument/2006/relationships/image" Target="../media/image2274.png"/><Relationship Id="rId423" Type="http://schemas.openxmlformats.org/officeDocument/2006/relationships/customXml" Target="../ink/ink2547.xml"/><Relationship Id="rId868" Type="http://schemas.openxmlformats.org/officeDocument/2006/relationships/image" Target="../media/image2602.png"/><Relationship Id="rId1053" Type="http://schemas.openxmlformats.org/officeDocument/2006/relationships/image" Target="../media/image2694.png"/><Relationship Id="rId1260" Type="http://schemas.openxmlformats.org/officeDocument/2006/relationships/image" Target="../media/image2797.png"/><Relationship Id="rId630" Type="http://schemas.openxmlformats.org/officeDocument/2006/relationships/image" Target="../media/image2483.png"/><Relationship Id="rId728" Type="http://schemas.openxmlformats.org/officeDocument/2006/relationships/image" Target="../media/image2532.png"/><Relationship Id="rId935" Type="http://schemas.openxmlformats.org/officeDocument/2006/relationships/customXml" Target="../ink/ink2804.xml"/><Relationship Id="rId1358" Type="http://schemas.openxmlformats.org/officeDocument/2006/relationships/image" Target="../media/image2846.png"/><Relationship Id="rId64" Type="http://schemas.openxmlformats.org/officeDocument/2006/relationships/image" Target="../media/image2198.png"/><Relationship Id="rId1120" Type="http://schemas.openxmlformats.org/officeDocument/2006/relationships/image" Target="../media/image2727.png"/><Relationship Id="rId1218" Type="http://schemas.openxmlformats.org/officeDocument/2006/relationships/image" Target="../media/image2776.png"/><Relationship Id="rId280" Type="http://schemas.openxmlformats.org/officeDocument/2006/relationships/image" Target="../media/image2306.png"/><Relationship Id="rId140" Type="http://schemas.openxmlformats.org/officeDocument/2006/relationships/image" Target="../media/image2236.png"/><Relationship Id="rId378" Type="http://schemas.openxmlformats.org/officeDocument/2006/relationships/image" Target="../media/image2359.png"/><Relationship Id="rId585" Type="http://schemas.openxmlformats.org/officeDocument/2006/relationships/image" Target="../media/image2461.png"/><Relationship Id="rId792" Type="http://schemas.openxmlformats.org/officeDocument/2006/relationships/image" Target="../media/image2564.png"/><Relationship Id="rId6" Type="http://schemas.openxmlformats.org/officeDocument/2006/relationships/image" Target="../media/image2169.png"/><Relationship Id="rId238" Type="http://schemas.openxmlformats.org/officeDocument/2006/relationships/image" Target="../media/image2285.png"/><Relationship Id="rId445" Type="http://schemas.openxmlformats.org/officeDocument/2006/relationships/customXml" Target="../ink/ink2558.xml"/><Relationship Id="rId652" Type="http://schemas.openxmlformats.org/officeDocument/2006/relationships/image" Target="../media/image2494.png"/><Relationship Id="rId1075" Type="http://schemas.openxmlformats.org/officeDocument/2006/relationships/image" Target="../media/image2705.png"/><Relationship Id="rId1282" Type="http://schemas.openxmlformats.org/officeDocument/2006/relationships/image" Target="../media/image2808.png"/><Relationship Id="rId305" Type="http://schemas.openxmlformats.org/officeDocument/2006/relationships/customXml" Target="../ink/ink2488.xml"/><Relationship Id="rId512" Type="http://schemas.openxmlformats.org/officeDocument/2006/relationships/customXml" Target="../ink/ink2592.xml"/><Relationship Id="rId957" Type="http://schemas.openxmlformats.org/officeDocument/2006/relationships/image" Target="../media/image2646.png"/><Relationship Id="rId1142" Type="http://schemas.openxmlformats.org/officeDocument/2006/relationships/image" Target="../media/image2738.png"/><Relationship Id="rId86" Type="http://schemas.openxmlformats.org/officeDocument/2006/relationships/image" Target="../media/image2209.png"/><Relationship Id="rId817" Type="http://schemas.openxmlformats.org/officeDocument/2006/relationships/customXml" Target="../ink/ink2745.xml"/><Relationship Id="rId1002" Type="http://schemas.openxmlformats.org/officeDocument/2006/relationships/customXml" Target="../ink/ink2838.xml"/><Relationship Id="rId1307" Type="http://schemas.openxmlformats.org/officeDocument/2006/relationships/customXml" Target="../ink/ink2991.xml"/><Relationship Id="rId13" Type="http://schemas.openxmlformats.org/officeDocument/2006/relationships/customXml" Target="../ink/ink2342.xml"/><Relationship Id="rId162" Type="http://schemas.openxmlformats.org/officeDocument/2006/relationships/image" Target="../media/image2247.png"/><Relationship Id="rId467" Type="http://schemas.openxmlformats.org/officeDocument/2006/relationships/image" Target="../media/image2402.png"/><Relationship Id="rId1097" Type="http://schemas.openxmlformats.org/officeDocument/2006/relationships/customXml" Target="../ink/ink2886.xml"/><Relationship Id="rId674" Type="http://schemas.openxmlformats.org/officeDocument/2006/relationships/image" Target="../media/image2505.png"/><Relationship Id="rId881" Type="http://schemas.openxmlformats.org/officeDocument/2006/relationships/customXml" Target="../ink/ink2777.xml"/><Relationship Id="rId979" Type="http://schemas.openxmlformats.org/officeDocument/2006/relationships/image" Target="../media/image2657.png"/><Relationship Id="rId327" Type="http://schemas.openxmlformats.org/officeDocument/2006/relationships/customXml" Target="../ink/ink2499.xml"/><Relationship Id="rId534" Type="http://schemas.openxmlformats.org/officeDocument/2006/relationships/customXml" Target="../ink/ink2603.xml"/><Relationship Id="rId741" Type="http://schemas.openxmlformats.org/officeDocument/2006/relationships/customXml" Target="../ink/ink2707.xml"/><Relationship Id="rId839" Type="http://schemas.openxmlformats.org/officeDocument/2006/relationships/customXml" Target="../ink/ink2756.xml"/><Relationship Id="rId1164" Type="http://schemas.openxmlformats.org/officeDocument/2006/relationships/image" Target="../media/image2749.png"/><Relationship Id="rId601" Type="http://schemas.openxmlformats.org/officeDocument/2006/relationships/image" Target="../media/image2469.png"/><Relationship Id="rId1024" Type="http://schemas.openxmlformats.org/officeDocument/2006/relationships/customXml" Target="../ink/ink2849.xml"/><Relationship Id="rId1231" Type="http://schemas.openxmlformats.org/officeDocument/2006/relationships/customXml" Target="../ink/ink2953.xml"/><Relationship Id="rId906" Type="http://schemas.openxmlformats.org/officeDocument/2006/relationships/image" Target="../media/image2621.png"/><Relationship Id="rId1329" Type="http://schemas.openxmlformats.org/officeDocument/2006/relationships/customXml" Target="../ink/ink3002.xml"/><Relationship Id="rId35" Type="http://schemas.openxmlformats.org/officeDocument/2006/relationships/customXml" Target="../ink/ink2353.xml"/><Relationship Id="rId100" Type="http://schemas.openxmlformats.org/officeDocument/2006/relationships/image" Target="../media/image2216.png"/><Relationship Id="rId338" Type="http://schemas.openxmlformats.org/officeDocument/2006/relationships/image" Target="../media/image2339.png"/><Relationship Id="rId545" Type="http://schemas.openxmlformats.org/officeDocument/2006/relationships/image" Target="../media/image2441.png"/><Relationship Id="rId752" Type="http://schemas.openxmlformats.org/officeDocument/2006/relationships/image" Target="../media/image2544.png"/><Relationship Id="rId1175" Type="http://schemas.openxmlformats.org/officeDocument/2006/relationships/customXml" Target="../ink/ink2925.xml"/><Relationship Id="rId184" Type="http://schemas.openxmlformats.org/officeDocument/2006/relationships/image" Target="../media/image2258.png"/><Relationship Id="rId391" Type="http://schemas.openxmlformats.org/officeDocument/2006/relationships/customXml" Target="../ink/ink2531.xml"/><Relationship Id="rId405" Type="http://schemas.openxmlformats.org/officeDocument/2006/relationships/customXml" Target="../ink/ink2538.xml"/><Relationship Id="rId612" Type="http://schemas.openxmlformats.org/officeDocument/2006/relationships/image" Target="../media/image2474.png"/><Relationship Id="rId1035" Type="http://schemas.openxmlformats.org/officeDocument/2006/relationships/image" Target="../media/image2685.png"/><Relationship Id="rId1242" Type="http://schemas.openxmlformats.org/officeDocument/2006/relationships/image" Target="../media/image2788.png"/><Relationship Id="rId251" Type="http://schemas.openxmlformats.org/officeDocument/2006/relationships/customXml" Target="../ink/ink2461.xml"/><Relationship Id="rId489" Type="http://schemas.openxmlformats.org/officeDocument/2006/relationships/image" Target="../media/image2413.png"/><Relationship Id="rId696" Type="http://schemas.openxmlformats.org/officeDocument/2006/relationships/image" Target="../media/image2516.png"/><Relationship Id="rId917" Type="http://schemas.openxmlformats.org/officeDocument/2006/relationships/customXml" Target="../ink/ink2795.xml"/><Relationship Id="rId1102" Type="http://schemas.openxmlformats.org/officeDocument/2006/relationships/image" Target="../media/image2718.png"/><Relationship Id="rId46" Type="http://schemas.openxmlformats.org/officeDocument/2006/relationships/image" Target="../media/image2189.png"/><Relationship Id="rId349" Type="http://schemas.openxmlformats.org/officeDocument/2006/relationships/customXml" Target="../ink/ink2510.xml"/><Relationship Id="rId556" Type="http://schemas.openxmlformats.org/officeDocument/2006/relationships/customXml" Target="../ink/ink2614.xml"/><Relationship Id="rId763" Type="http://schemas.openxmlformats.org/officeDocument/2006/relationships/customXml" Target="../ink/ink2718.xml"/><Relationship Id="rId1186" Type="http://schemas.openxmlformats.org/officeDocument/2006/relationships/image" Target="../media/image2760.png"/><Relationship Id="rId111" Type="http://schemas.openxmlformats.org/officeDocument/2006/relationships/customXml" Target="../ink/ink2391.xml"/><Relationship Id="rId195" Type="http://schemas.openxmlformats.org/officeDocument/2006/relationships/customXml" Target="../ink/ink2433.xml"/><Relationship Id="rId209" Type="http://schemas.openxmlformats.org/officeDocument/2006/relationships/customXml" Target="../ink/ink2440.xml"/><Relationship Id="rId416" Type="http://schemas.openxmlformats.org/officeDocument/2006/relationships/image" Target="../media/image886.png"/><Relationship Id="rId970" Type="http://schemas.openxmlformats.org/officeDocument/2006/relationships/customXml" Target="../ink/ink2822.xml"/><Relationship Id="rId1046" Type="http://schemas.openxmlformats.org/officeDocument/2006/relationships/customXml" Target="../ink/ink2860.xml"/><Relationship Id="rId1253" Type="http://schemas.openxmlformats.org/officeDocument/2006/relationships/customXml" Target="../ink/ink2964.xml"/><Relationship Id="rId623" Type="http://schemas.openxmlformats.org/officeDocument/2006/relationships/customXml" Target="../ink/ink2648.xml"/><Relationship Id="rId830" Type="http://schemas.openxmlformats.org/officeDocument/2006/relationships/image" Target="../media/image2583.png"/><Relationship Id="rId928" Type="http://schemas.openxmlformats.org/officeDocument/2006/relationships/image" Target="../media/image2632.png"/><Relationship Id="rId57" Type="http://schemas.openxmlformats.org/officeDocument/2006/relationships/customXml" Target="../ink/ink2364.xml"/><Relationship Id="rId262" Type="http://schemas.openxmlformats.org/officeDocument/2006/relationships/image" Target="../media/image2297.png"/><Relationship Id="rId567" Type="http://schemas.openxmlformats.org/officeDocument/2006/relationships/image" Target="../media/image2452.png"/><Relationship Id="rId1113" Type="http://schemas.openxmlformats.org/officeDocument/2006/relationships/customXml" Target="../ink/ink2894.xml"/><Relationship Id="rId1197" Type="http://schemas.openxmlformats.org/officeDocument/2006/relationships/customXml" Target="../ink/ink2936.xml"/><Relationship Id="rId1320" Type="http://schemas.openxmlformats.org/officeDocument/2006/relationships/image" Target="../media/image2827.png"/><Relationship Id="rId122" Type="http://schemas.openxmlformats.org/officeDocument/2006/relationships/image" Target="../media/image2227.png"/><Relationship Id="rId774" Type="http://schemas.openxmlformats.org/officeDocument/2006/relationships/image" Target="../media/image2555.png"/><Relationship Id="rId981" Type="http://schemas.openxmlformats.org/officeDocument/2006/relationships/image" Target="../media/image2658.png"/><Relationship Id="rId1057" Type="http://schemas.openxmlformats.org/officeDocument/2006/relationships/image" Target="../media/image2696.png"/><Relationship Id="rId427" Type="http://schemas.openxmlformats.org/officeDocument/2006/relationships/customXml" Target="../ink/ink2549.xml"/><Relationship Id="rId634" Type="http://schemas.openxmlformats.org/officeDocument/2006/relationships/image" Target="../media/image2485.png"/><Relationship Id="rId841" Type="http://schemas.openxmlformats.org/officeDocument/2006/relationships/customXml" Target="../ink/ink2757.xml"/><Relationship Id="rId1264" Type="http://schemas.openxmlformats.org/officeDocument/2006/relationships/image" Target="../media/image2799.png"/><Relationship Id="rId273" Type="http://schemas.openxmlformats.org/officeDocument/2006/relationships/customXml" Target="../ink/ink2472.xml"/><Relationship Id="rId480" Type="http://schemas.openxmlformats.org/officeDocument/2006/relationships/customXml" Target="../ink/ink2576.xml"/><Relationship Id="rId701" Type="http://schemas.openxmlformats.org/officeDocument/2006/relationships/customXml" Target="../ink/ink2687.xml"/><Relationship Id="rId939" Type="http://schemas.openxmlformats.org/officeDocument/2006/relationships/customXml" Target="../ink/ink2806.xml"/><Relationship Id="rId1124" Type="http://schemas.openxmlformats.org/officeDocument/2006/relationships/image" Target="../media/image2729.png"/><Relationship Id="rId1331" Type="http://schemas.openxmlformats.org/officeDocument/2006/relationships/customXml" Target="../ink/ink3003.xml"/><Relationship Id="rId68" Type="http://schemas.openxmlformats.org/officeDocument/2006/relationships/image" Target="../media/image2200.png"/><Relationship Id="rId133" Type="http://schemas.openxmlformats.org/officeDocument/2006/relationships/customXml" Target="../ink/ink2402.xml"/><Relationship Id="rId340" Type="http://schemas.openxmlformats.org/officeDocument/2006/relationships/image" Target="../media/image2340.png"/><Relationship Id="rId578" Type="http://schemas.openxmlformats.org/officeDocument/2006/relationships/customXml" Target="../ink/ink2625.xml"/><Relationship Id="rId785" Type="http://schemas.openxmlformats.org/officeDocument/2006/relationships/customXml" Target="../ink/ink2729.xml"/><Relationship Id="rId992" Type="http://schemas.openxmlformats.org/officeDocument/2006/relationships/customXml" Target="../ink/ink2833.xml"/><Relationship Id="rId200" Type="http://schemas.openxmlformats.org/officeDocument/2006/relationships/image" Target="../media/image2266.png"/><Relationship Id="rId438" Type="http://schemas.openxmlformats.org/officeDocument/2006/relationships/image" Target="../media/image2388.png"/><Relationship Id="rId645" Type="http://schemas.openxmlformats.org/officeDocument/2006/relationships/customXml" Target="../ink/ink2659.xml"/><Relationship Id="rId852" Type="http://schemas.openxmlformats.org/officeDocument/2006/relationships/image" Target="../media/image2594.png"/><Relationship Id="rId1068" Type="http://schemas.openxmlformats.org/officeDocument/2006/relationships/customXml" Target="../ink/ink2871.xml"/><Relationship Id="rId1275" Type="http://schemas.openxmlformats.org/officeDocument/2006/relationships/customXml" Target="../ink/ink2975.xml"/><Relationship Id="rId284" Type="http://schemas.openxmlformats.org/officeDocument/2006/relationships/image" Target="../media/image2308.png"/><Relationship Id="rId491" Type="http://schemas.openxmlformats.org/officeDocument/2006/relationships/image" Target="../media/image2414.png"/><Relationship Id="rId505" Type="http://schemas.openxmlformats.org/officeDocument/2006/relationships/image" Target="../media/image2421.png"/><Relationship Id="rId712" Type="http://schemas.openxmlformats.org/officeDocument/2006/relationships/image" Target="../media/image2524.png"/><Relationship Id="rId1135" Type="http://schemas.openxmlformats.org/officeDocument/2006/relationships/customXml" Target="../ink/ink2905.xml"/><Relationship Id="rId1342" Type="http://schemas.openxmlformats.org/officeDocument/2006/relationships/image" Target="../media/image2838.png"/><Relationship Id="rId79" Type="http://schemas.openxmlformats.org/officeDocument/2006/relationships/customXml" Target="../ink/ink2375.xml"/><Relationship Id="rId144" Type="http://schemas.openxmlformats.org/officeDocument/2006/relationships/image" Target="../media/image2238.png"/><Relationship Id="rId589" Type="http://schemas.openxmlformats.org/officeDocument/2006/relationships/image" Target="../media/image2463.png"/><Relationship Id="rId796" Type="http://schemas.openxmlformats.org/officeDocument/2006/relationships/image" Target="../media/image2566.png"/><Relationship Id="rId1202" Type="http://schemas.openxmlformats.org/officeDocument/2006/relationships/image" Target="../media/image2768.png"/><Relationship Id="rId351" Type="http://schemas.openxmlformats.org/officeDocument/2006/relationships/customXml" Target="../ink/ink2511.xml"/><Relationship Id="rId449" Type="http://schemas.openxmlformats.org/officeDocument/2006/relationships/customXml" Target="../ink/ink2560.xml"/><Relationship Id="rId656" Type="http://schemas.openxmlformats.org/officeDocument/2006/relationships/image" Target="../media/image2496.png"/><Relationship Id="rId863" Type="http://schemas.openxmlformats.org/officeDocument/2006/relationships/customXml" Target="../ink/ink2768.xml"/><Relationship Id="rId1079" Type="http://schemas.openxmlformats.org/officeDocument/2006/relationships/image" Target="../media/image2707.png"/><Relationship Id="rId1286" Type="http://schemas.openxmlformats.org/officeDocument/2006/relationships/image" Target="../media/image2810.png"/><Relationship Id="rId211" Type="http://schemas.openxmlformats.org/officeDocument/2006/relationships/customXml" Target="../ink/ink2441.xml"/><Relationship Id="rId295" Type="http://schemas.openxmlformats.org/officeDocument/2006/relationships/customXml" Target="../ink/ink2483.xml"/><Relationship Id="rId309" Type="http://schemas.openxmlformats.org/officeDocument/2006/relationships/customXml" Target="../ink/ink2490.xml"/><Relationship Id="rId516" Type="http://schemas.openxmlformats.org/officeDocument/2006/relationships/customXml" Target="../ink/ink2594.xml"/><Relationship Id="rId1146" Type="http://schemas.openxmlformats.org/officeDocument/2006/relationships/image" Target="../media/image2740.png"/><Relationship Id="rId723" Type="http://schemas.openxmlformats.org/officeDocument/2006/relationships/customXml" Target="../ink/ink2698.xml"/><Relationship Id="rId930" Type="http://schemas.openxmlformats.org/officeDocument/2006/relationships/image" Target="../media/image2633.png"/><Relationship Id="rId1006" Type="http://schemas.openxmlformats.org/officeDocument/2006/relationships/customXml" Target="../ink/ink2840.xml"/><Relationship Id="rId1353" Type="http://schemas.openxmlformats.org/officeDocument/2006/relationships/customXml" Target="../ink/ink3014.xml"/><Relationship Id="rId155" Type="http://schemas.openxmlformats.org/officeDocument/2006/relationships/customXml" Target="../ink/ink2413.xml"/><Relationship Id="rId362" Type="http://schemas.openxmlformats.org/officeDocument/2006/relationships/image" Target="../media/image2351.png"/><Relationship Id="rId1213" Type="http://schemas.openxmlformats.org/officeDocument/2006/relationships/customXml" Target="../ink/ink2944.xml"/><Relationship Id="rId1297" Type="http://schemas.openxmlformats.org/officeDocument/2006/relationships/customXml" Target="../ink/ink2986.xml"/><Relationship Id="rId222" Type="http://schemas.openxmlformats.org/officeDocument/2006/relationships/image" Target="../media/image2277.png"/><Relationship Id="rId667" Type="http://schemas.openxmlformats.org/officeDocument/2006/relationships/customXml" Target="../ink/ink2670.xml"/><Relationship Id="rId874" Type="http://schemas.openxmlformats.org/officeDocument/2006/relationships/image" Target="../media/image2605.png"/><Relationship Id="rId17" Type="http://schemas.openxmlformats.org/officeDocument/2006/relationships/customXml" Target="../ink/ink2344.xml"/><Relationship Id="rId527" Type="http://schemas.openxmlformats.org/officeDocument/2006/relationships/image" Target="../media/image2432.png"/><Relationship Id="rId734" Type="http://schemas.openxmlformats.org/officeDocument/2006/relationships/image" Target="../media/image2535.png"/><Relationship Id="rId941" Type="http://schemas.openxmlformats.org/officeDocument/2006/relationships/image" Target="../media/image2638.png"/><Relationship Id="rId1157" Type="http://schemas.openxmlformats.org/officeDocument/2006/relationships/customXml" Target="../ink/ink2916.xml"/><Relationship Id="rId1364" Type="http://schemas.openxmlformats.org/officeDocument/2006/relationships/image" Target="../media/image2849.png"/><Relationship Id="rId70" Type="http://schemas.openxmlformats.org/officeDocument/2006/relationships/image" Target="../media/image2201.png"/><Relationship Id="rId166" Type="http://schemas.openxmlformats.org/officeDocument/2006/relationships/image" Target="../media/image2249.png"/><Relationship Id="rId373" Type="http://schemas.openxmlformats.org/officeDocument/2006/relationships/customXml" Target="../ink/ink2522.xml"/><Relationship Id="rId580" Type="http://schemas.openxmlformats.org/officeDocument/2006/relationships/customXml" Target="../ink/ink2626.xml"/><Relationship Id="rId801" Type="http://schemas.openxmlformats.org/officeDocument/2006/relationships/customXml" Target="../ink/ink2737.xml"/><Relationship Id="rId1017" Type="http://schemas.openxmlformats.org/officeDocument/2006/relationships/image" Target="../media/image2676.png"/><Relationship Id="rId1224" Type="http://schemas.openxmlformats.org/officeDocument/2006/relationships/image" Target="../media/image2779.png"/><Relationship Id="rId1" Type="http://schemas.openxmlformats.org/officeDocument/2006/relationships/slideLayout" Target="../slideLayouts/slideLayout7.xml"/><Relationship Id="rId233" Type="http://schemas.openxmlformats.org/officeDocument/2006/relationships/customXml" Target="../ink/ink2452.xml"/><Relationship Id="rId440" Type="http://schemas.openxmlformats.org/officeDocument/2006/relationships/image" Target="../media/image2389.png"/><Relationship Id="rId678" Type="http://schemas.openxmlformats.org/officeDocument/2006/relationships/image" Target="../media/image2507.png"/><Relationship Id="rId885" Type="http://schemas.openxmlformats.org/officeDocument/2006/relationships/customXml" Target="../ink/ink2779.xml"/><Relationship Id="rId1070" Type="http://schemas.openxmlformats.org/officeDocument/2006/relationships/customXml" Target="../ink/ink2872.xml"/><Relationship Id="rId28" Type="http://schemas.openxmlformats.org/officeDocument/2006/relationships/image" Target="../media/image2180.png"/><Relationship Id="rId300" Type="http://schemas.openxmlformats.org/officeDocument/2006/relationships/image" Target="../media/image2320.png"/><Relationship Id="rId538" Type="http://schemas.openxmlformats.org/officeDocument/2006/relationships/customXml" Target="../ink/ink2605.xml"/><Relationship Id="rId745" Type="http://schemas.openxmlformats.org/officeDocument/2006/relationships/customXml" Target="../ink/ink2709.xml"/><Relationship Id="rId952" Type="http://schemas.openxmlformats.org/officeDocument/2006/relationships/customXml" Target="../ink/ink2813.xml"/><Relationship Id="rId1168" Type="http://schemas.openxmlformats.org/officeDocument/2006/relationships/image" Target="../media/image2751.png"/><Relationship Id="rId81" Type="http://schemas.openxmlformats.org/officeDocument/2006/relationships/customXml" Target="../ink/ink2376.xml"/><Relationship Id="rId177" Type="http://schemas.openxmlformats.org/officeDocument/2006/relationships/customXml" Target="../ink/ink2424.xml"/><Relationship Id="rId384" Type="http://schemas.openxmlformats.org/officeDocument/2006/relationships/image" Target="../media/image2362.png"/><Relationship Id="rId591" Type="http://schemas.openxmlformats.org/officeDocument/2006/relationships/image" Target="../media/image2464.png"/><Relationship Id="rId605" Type="http://schemas.openxmlformats.org/officeDocument/2006/relationships/image" Target="../media/image2471.png"/><Relationship Id="rId812" Type="http://schemas.openxmlformats.org/officeDocument/2006/relationships/image" Target="../media/image2574.png"/><Relationship Id="rId1028" Type="http://schemas.openxmlformats.org/officeDocument/2006/relationships/customXml" Target="../ink/ink2851.xml"/><Relationship Id="rId1235" Type="http://schemas.openxmlformats.org/officeDocument/2006/relationships/customXml" Target="../ink/ink2955.xml"/><Relationship Id="rId244" Type="http://schemas.openxmlformats.org/officeDocument/2006/relationships/image" Target="../media/image2288.png"/><Relationship Id="rId689" Type="http://schemas.openxmlformats.org/officeDocument/2006/relationships/customXml" Target="../ink/ink2681.xml"/><Relationship Id="rId896" Type="http://schemas.openxmlformats.org/officeDocument/2006/relationships/image" Target="../media/image2616.png"/><Relationship Id="rId1081" Type="http://schemas.openxmlformats.org/officeDocument/2006/relationships/image" Target="../media/image2708.png"/><Relationship Id="rId1302" Type="http://schemas.openxmlformats.org/officeDocument/2006/relationships/image" Target="../media/image2818.png"/><Relationship Id="rId39" Type="http://schemas.openxmlformats.org/officeDocument/2006/relationships/customXml" Target="../ink/ink2355.xml"/><Relationship Id="rId451" Type="http://schemas.openxmlformats.org/officeDocument/2006/relationships/customXml" Target="../ink/ink2561.xml"/><Relationship Id="rId549" Type="http://schemas.openxmlformats.org/officeDocument/2006/relationships/image" Target="../media/image2443.png"/><Relationship Id="rId756" Type="http://schemas.openxmlformats.org/officeDocument/2006/relationships/image" Target="../media/image2546.png"/><Relationship Id="rId1179" Type="http://schemas.openxmlformats.org/officeDocument/2006/relationships/customXml" Target="../ink/ink2927.xml"/><Relationship Id="rId104" Type="http://schemas.openxmlformats.org/officeDocument/2006/relationships/image" Target="../media/image2218.png"/><Relationship Id="rId188" Type="http://schemas.openxmlformats.org/officeDocument/2006/relationships/image" Target="../media/image2260.png"/><Relationship Id="rId311" Type="http://schemas.openxmlformats.org/officeDocument/2006/relationships/customXml" Target="../ink/ink2491.xml"/><Relationship Id="rId395" Type="http://schemas.openxmlformats.org/officeDocument/2006/relationships/customXml" Target="../ink/ink2533.xml"/><Relationship Id="rId409" Type="http://schemas.openxmlformats.org/officeDocument/2006/relationships/customXml" Target="../ink/ink2540.xml"/><Relationship Id="rId963" Type="http://schemas.openxmlformats.org/officeDocument/2006/relationships/image" Target="../media/image2649.png"/><Relationship Id="rId1039" Type="http://schemas.openxmlformats.org/officeDocument/2006/relationships/image" Target="../media/image2687.png"/><Relationship Id="rId1246" Type="http://schemas.openxmlformats.org/officeDocument/2006/relationships/image" Target="../media/image2790.png"/><Relationship Id="rId92" Type="http://schemas.openxmlformats.org/officeDocument/2006/relationships/image" Target="../media/image2212.png"/><Relationship Id="rId616" Type="http://schemas.openxmlformats.org/officeDocument/2006/relationships/image" Target="../media/image2476.png"/><Relationship Id="rId823" Type="http://schemas.openxmlformats.org/officeDocument/2006/relationships/customXml" Target="../ink/ink2748.xml"/><Relationship Id="rId255" Type="http://schemas.openxmlformats.org/officeDocument/2006/relationships/customXml" Target="../ink/ink2463.xml"/><Relationship Id="rId462" Type="http://schemas.openxmlformats.org/officeDocument/2006/relationships/image" Target="../media/image2400.png"/><Relationship Id="rId1092" Type="http://schemas.openxmlformats.org/officeDocument/2006/relationships/image" Target="../media/image2713.png"/><Relationship Id="rId1106" Type="http://schemas.openxmlformats.org/officeDocument/2006/relationships/image" Target="../media/image2720.png"/><Relationship Id="rId1313" Type="http://schemas.openxmlformats.org/officeDocument/2006/relationships/customXml" Target="../ink/ink2994.xml"/><Relationship Id="rId115" Type="http://schemas.openxmlformats.org/officeDocument/2006/relationships/customXml" Target="../ink/ink2393.xml"/><Relationship Id="rId322" Type="http://schemas.openxmlformats.org/officeDocument/2006/relationships/image" Target="../media/image2331.png"/><Relationship Id="rId767" Type="http://schemas.openxmlformats.org/officeDocument/2006/relationships/customXml" Target="../ink/ink2720.xml"/><Relationship Id="rId974" Type="http://schemas.openxmlformats.org/officeDocument/2006/relationships/customXml" Target="../ink/ink2824.xml"/><Relationship Id="rId199" Type="http://schemas.openxmlformats.org/officeDocument/2006/relationships/customXml" Target="../ink/ink2435.xml"/><Relationship Id="rId627" Type="http://schemas.openxmlformats.org/officeDocument/2006/relationships/customXml" Target="../ink/ink2650.xml"/><Relationship Id="rId834" Type="http://schemas.openxmlformats.org/officeDocument/2006/relationships/image" Target="../media/image2585.png"/><Relationship Id="rId1257" Type="http://schemas.openxmlformats.org/officeDocument/2006/relationships/customXml" Target="../ink/ink2966.xml"/><Relationship Id="rId266" Type="http://schemas.openxmlformats.org/officeDocument/2006/relationships/image" Target="../media/image2299.png"/><Relationship Id="rId473" Type="http://schemas.openxmlformats.org/officeDocument/2006/relationships/image" Target="../media/image2405.png"/><Relationship Id="rId680" Type="http://schemas.openxmlformats.org/officeDocument/2006/relationships/image" Target="../media/image2508.png"/><Relationship Id="rId901" Type="http://schemas.openxmlformats.org/officeDocument/2006/relationships/customXml" Target="../ink/ink2787.xml"/><Relationship Id="rId1117" Type="http://schemas.openxmlformats.org/officeDocument/2006/relationships/customXml" Target="../ink/ink2896.xml"/><Relationship Id="rId1324" Type="http://schemas.openxmlformats.org/officeDocument/2006/relationships/image" Target="../media/image2829.png"/><Relationship Id="rId30" Type="http://schemas.openxmlformats.org/officeDocument/2006/relationships/image" Target="../media/image2181.png"/><Relationship Id="rId126" Type="http://schemas.openxmlformats.org/officeDocument/2006/relationships/image" Target="../media/image2229.png"/><Relationship Id="rId333" Type="http://schemas.openxmlformats.org/officeDocument/2006/relationships/customXml" Target="../ink/ink2502.xml"/><Relationship Id="rId540" Type="http://schemas.openxmlformats.org/officeDocument/2006/relationships/customXml" Target="../ink/ink2606.xml"/><Relationship Id="rId778" Type="http://schemas.openxmlformats.org/officeDocument/2006/relationships/image" Target="../media/image2557.png"/><Relationship Id="rId985" Type="http://schemas.openxmlformats.org/officeDocument/2006/relationships/image" Target="../media/image2660.png"/><Relationship Id="rId1170" Type="http://schemas.openxmlformats.org/officeDocument/2006/relationships/image" Target="../media/image2752.png"/><Relationship Id="rId638" Type="http://schemas.openxmlformats.org/officeDocument/2006/relationships/image" Target="../media/image2487.png"/><Relationship Id="rId845" Type="http://schemas.openxmlformats.org/officeDocument/2006/relationships/customXml" Target="../ink/ink2759.xml"/><Relationship Id="rId1030" Type="http://schemas.openxmlformats.org/officeDocument/2006/relationships/customXml" Target="../ink/ink2852.xml"/><Relationship Id="rId1268" Type="http://schemas.openxmlformats.org/officeDocument/2006/relationships/image" Target="../media/image2801.png"/><Relationship Id="rId277" Type="http://schemas.openxmlformats.org/officeDocument/2006/relationships/customXml" Target="../ink/ink2474.xml"/><Relationship Id="rId400" Type="http://schemas.openxmlformats.org/officeDocument/2006/relationships/image" Target="../media/image2370.png"/><Relationship Id="rId484" Type="http://schemas.openxmlformats.org/officeDocument/2006/relationships/customXml" Target="../ink/ink2578.xml"/><Relationship Id="rId705" Type="http://schemas.openxmlformats.org/officeDocument/2006/relationships/customXml" Target="../ink/ink2689.xml"/><Relationship Id="rId1128" Type="http://schemas.openxmlformats.org/officeDocument/2006/relationships/image" Target="../media/image2731.png"/><Relationship Id="rId1335" Type="http://schemas.openxmlformats.org/officeDocument/2006/relationships/customXml" Target="../ink/ink3005.xml"/><Relationship Id="rId137" Type="http://schemas.openxmlformats.org/officeDocument/2006/relationships/customXml" Target="../ink/ink2404.xml"/><Relationship Id="rId344" Type="http://schemas.openxmlformats.org/officeDocument/2006/relationships/image" Target="../media/image2342.png"/><Relationship Id="rId691" Type="http://schemas.openxmlformats.org/officeDocument/2006/relationships/customXml" Target="../ink/ink2682.xml"/><Relationship Id="rId789" Type="http://schemas.openxmlformats.org/officeDocument/2006/relationships/customXml" Target="../ink/ink2731.xml"/><Relationship Id="rId912" Type="http://schemas.openxmlformats.org/officeDocument/2006/relationships/image" Target="../media/image2624.png"/><Relationship Id="rId996" Type="http://schemas.openxmlformats.org/officeDocument/2006/relationships/customXml" Target="../ink/ink2835.xml"/><Relationship Id="rId41" Type="http://schemas.openxmlformats.org/officeDocument/2006/relationships/customXml" Target="../ink/ink2356.xml"/><Relationship Id="rId551" Type="http://schemas.openxmlformats.org/officeDocument/2006/relationships/image" Target="../media/image2444.png"/><Relationship Id="rId649" Type="http://schemas.openxmlformats.org/officeDocument/2006/relationships/customXml" Target="../ink/ink2661.xml"/><Relationship Id="rId856" Type="http://schemas.openxmlformats.org/officeDocument/2006/relationships/image" Target="../media/image2596.png"/><Relationship Id="rId1181" Type="http://schemas.openxmlformats.org/officeDocument/2006/relationships/customXml" Target="../ink/ink2928.xml"/><Relationship Id="rId1279" Type="http://schemas.openxmlformats.org/officeDocument/2006/relationships/customXml" Target="../ink/ink2977.xml"/><Relationship Id="rId190" Type="http://schemas.openxmlformats.org/officeDocument/2006/relationships/image" Target="../media/image2261.png"/><Relationship Id="rId204" Type="http://schemas.openxmlformats.org/officeDocument/2006/relationships/image" Target="../media/image2268.png"/><Relationship Id="rId288" Type="http://schemas.openxmlformats.org/officeDocument/2006/relationships/image" Target="../media/image2314.png"/><Relationship Id="rId411" Type="http://schemas.openxmlformats.org/officeDocument/2006/relationships/customXml" Target="../ink/ink2541.xml"/><Relationship Id="rId509" Type="http://schemas.openxmlformats.org/officeDocument/2006/relationships/image" Target="../media/image2423.png"/><Relationship Id="rId1041" Type="http://schemas.openxmlformats.org/officeDocument/2006/relationships/image" Target="../media/image2688.png"/><Relationship Id="rId1139" Type="http://schemas.openxmlformats.org/officeDocument/2006/relationships/customXml" Target="../ink/ink2907.xml"/><Relationship Id="rId1346" Type="http://schemas.openxmlformats.org/officeDocument/2006/relationships/image" Target="../media/image2840.png"/><Relationship Id="rId495" Type="http://schemas.openxmlformats.org/officeDocument/2006/relationships/image" Target="../media/image2416.png"/><Relationship Id="rId716" Type="http://schemas.openxmlformats.org/officeDocument/2006/relationships/image" Target="../media/image2526.png"/><Relationship Id="rId923" Type="http://schemas.openxmlformats.org/officeDocument/2006/relationships/customXml" Target="../ink/ink2798.xml"/><Relationship Id="rId52" Type="http://schemas.openxmlformats.org/officeDocument/2006/relationships/image" Target="../media/image2192.png"/><Relationship Id="rId148" Type="http://schemas.openxmlformats.org/officeDocument/2006/relationships/image" Target="../media/image2240.png"/><Relationship Id="rId355" Type="http://schemas.openxmlformats.org/officeDocument/2006/relationships/customXml" Target="../ink/ink2513.xml"/><Relationship Id="rId562" Type="http://schemas.openxmlformats.org/officeDocument/2006/relationships/customXml" Target="../ink/ink2617.xml"/><Relationship Id="rId1192" Type="http://schemas.openxmlformats.org/officeDocument/2006/relationships/image" Target="../media/image2763.png"/><Relationship Id="rId1206" Type="http://schemas.openxmlformats.org/officeDocument/2006/relationships/image" Target="../media/image2770.png"/><Relationship Id="rId215" Type="http://schemas.openxmlformats.org/officeDocument/2006/relationships/customXml" Target="../ink/ink2443.xml"/><Relationship Id="rId422" Type="http://schemas.openxmlformats.org/officeDocument/2006/relationships/image" Target="../media/image2380.png"/><Relationship Id="rId867" Type="http://schemas.openxmlformats.org/officeDocument/2006/relationships/customXml" Target="../ink/ink2770.xml"/><Relationship Id="rId1052" Type="http://schemas.openxmlformats.org/officeDocument/2006/relationships/customXml" Target="../ink/ink2863.xml"/><Relationship Id="rId299" Type="http://schemas.openxmlformats.org/officeDocument/2006/relationships/customXml" Target="../ink/ink2485.xml"/><Relationship Id="rId727" Type="http://schemas.openxmlformats.org/officeDocument/2006/relationships/customXml" Target="../ink/ink2700.xml"/><Relationship Id="rId934" Type="http://schemas.openxmlformats.org/officeDocument/2006/relationships/image" Target="../media/image2635.png"/><Relationship Id="rId1357" Type="http://schemas.openxmlformats.org/officeDocument/2006/relationships/customXml" Target="../ink/ink3016.xml"/><Relationship Id="rId63" Type="http://schemas.openxmlformats.org/officeDocument/2006/relationships/customXml" Target="../ink/ink2367.xml"/><Relationship Id="rId159" Type="http://schemas.openxmlformats.org/officeDocument/2006/relationships/customXml" Target="../ink/ink2415.xml"/><Relationship Id="rId366" Type="http://schemas.openxmlformats.org/officeDocument/2006/relationships/image" Target="../media/image2353.png"/><Relationship Id="rId573" Type="http://schemas.openxmlformats.org/officeDocument/2006/relationships/image" Target="../media/image2455.png"/><Relationship Id="rId780" Type="http://schemas.openxmlformats.org/officeDocument/2006/relationships/image" Target="../media/image2558.png"/><Relationship Id="rId1217" Type="http://schemas.openxmlformats.org/officeDocument/2006/relationships/customXml" Target="../ink/ink2946.xml"/><Relationship Id="rId226" Type="http://schemas.openxmlformats.org/officeDocument/2006/relationships/image" Target="../media/image2279.png"/><Relationship Id="rId433" Type="http://schemas.openxmlformats.org/officeDocument/2006/relationships/customXml" Target="../ink/ink2552.xml"/><Relationship Id="rId878" Type="http://schemas.openxmlformats.org/officeDocument/2006/relationships/image" Target="../media/image2607.png"/><Relationship Id="rId1063" Type="http://schemas.openxmlformats.org/officeDocument/2006/relationships/image" Target="../media/image2699.png"/><Relationship Id="rId1270" Type="http://schemas.openxmlformats.org/officeDocument/2006/relationships/image" Target="../media/image2802.png"/><Relationship Id="rId640" Type="http://schemas.openxmlformats.org/officeDocument/2006/relationships/image" Target="../media/image2488.png"/><Relationship Id="rId738" Type="http://schemas.openxmlformats.org/officeDocument/2006/relationships/image" Target="../media/image2537.png"/><Relationship Id="rId945" Type="http://schemas.openxmlformats.org/officeDocument/2006/relationships/image" Target="../media/image2640.png"/><Relationship Id="rId1368" Type="http://schemas.openxmlformats.org/officeDocument/2006/relationships/image" Target="../media/image2851.png"/><Relationship Id="rId74" Type="http://schemas.openxmlformats.org/officeDocument/2006/relationships/image" Target="../media/image2203.png"/><Relationship Id="rId377" Type="http://schemas.openxmlformats.org/officeDocument/2006/relationships/customXml" Target="../ink/ink2524.xml"/><Relationship Id="rId500" Type="http://schemas.openxmlformats.org/officeDocument/2006/relationships/customXml" Target="../ink/ink2586.xml"/><Relationship Id="rId584" Type="http://schemas.openxmlformats.org/officeDocument/2006/relationships/customXml" Target="../ink/ink2628.xml"/><Relationship Id="rId805" Type="http://schemas.openxmlformats.org/officeDocument/2006/relationships/customXml" Target="../ink/ink2739.xml"/><Relationship Id="rId1130" Type="http://schemas.openxmlformats.org/officeDocument/2006/relationships/image" Target="../media/image2732.png"/><Relationship Id="rId1228" Type="http://schemas.openxmlformats.org/officeDocument/2006/relationships/image" Target="../media/image2781.png"/><Relationship Id="rId5" Type="http://schemas.openxmlformats.org/officeDocument/2006/relationships/customXml" Target="../ink/ink2338.xml"/><Relationship Id="rId237" Type="http://schemas.openxmlformats.org/officeDocument/2006/relationships/customXml" Target="../ink/ink2454.xml"/><Relationship Id="rId791" Type="http://schemas.openxmlformats.org/officeDocument/2006/relationships/customXml" Target="../ink/ink2732.xml"/><Relationship Id="rId889" Type="http://schemas.openxmlformats.org/officeDocument/2006/relationships/customXml" Target="../ink/ink2781.xml"/><Relationship Id="rId1074" Type="http://schemas.openxmlformats.org/officeDocument/2006/relationships/customXml" Target="../ink/ink2874.xml"/><Relationship Id="rId444" Type="http://schemas.openxmlformats.org/officeDocument/2006/relationships/image" Target="../media/image2391.png"/><Relationship Id="rId651" Type="http://schemas.openxmlformats.org/officeDocument/2006/relationships/customXml" Target="../ink/ink2662.xml"/><Relationship Id="rId749" Type="http://schemas.openxmlformats.org/officeDocument/2006/relationships/customXml" Target="../ink/ink2711.xml"/><Relationship Id="rId1281" Type="http://schemas.openxmlformats.org/officeDocument/2006/relationships/customXml" Target="../ink/ink2978.xml"/><Relationship Id="rId290" Type="http://schemas.openxmlformats.org/officeDocument/2006/relationships/image" Target="../media/image2315.png"/><Relationship Id="rId304" Type="http://schemas.openxmlformats.org/officeDocument/2006/relationships/image" Target="../media/image2322.png"/><Relationship Id="rId388" Type="http://schemas.openxmlformats.org/officeDocument/2006/relationships/image" Target="../media/image2364.png"/><Relationship Id="rId511" Type="http://schemas.openxmlformats.org/officeDocument/2006/relationships/image" Target="../media/image2424.png"/><Relationship Id="rId609" Type="http://schemas.openxmlformats.org/officeDocument/2006/relationships/customXml" Target="../ink/ink2641.xml"/><Relationship Id="rId956" Type="http://schemas.openxmlformats.org/officeDocument/2006/relationships/customXml" Target="../ink/ink2815.xml"/><Relationship Id="rId1141" Type="http://schemas.openxmlformats.org/officeDocument/2006/relationships/customXml" Target="../ink/ink2908.xml"/><Relationship Id="rId1239" Type="http://schemas.openxmlformats.org/officeDocument/2006/relationships/customXml" Target="../ink/ink2957.xml"/><Relationship Id="rId85" Type="http://schemas.openxmlformats.org/officeDocument/2006/relationships/customXml" Target="../ink/ink2378.xml"/><Relationship Id="rId150" Type="http://schemas.openxmlformats.org/officeDocument/2006/relationships/image" Target="../media/image2241.png"/><Relationship Id="rId595" Type="http://schemas.openxmlformats.org/officeDocument/2006/relationships/image" Target="../media/image2466.png"/><Relationship Id="rId816" Type="http://schemas.openxmlformats.org/officeDocument/2006/relationships/image" Target="../media/image2576.png"/><Relationship Id="rId1001" Type="http://schemas.openxmlformats.org/officeDocument/2006/relationships/image" Target="../media/image2668.png"/><Relationship Id="rId248" Type="http://schemas.openxmlformats.org/officeDocument/2006/relationships/image" Target="../media/image2290.png"/><Relationship Id="rId455" Type="http://schemas.openxmlformats.org/officeDocument/2006/relationships/customXml" Target="../ink/ink2563.xml"/><Relationship Id="rId662" Type="http://schemas.openxmlformats.org/officeDocument/2006/relationships/image" Target="../media/image2499.png"/><Relationship Id="rId1085" Type="http://schemas.openxmlformats.org/officeDocument/2006/relationships/customXml" Target="../ink/ink2880.xml"/><Relationship Id="rId1292" Type="http://schemas.openxmlformats.org/officeDocument/2006/relationships/image" Target="../media/image2813.png"/><Relationship Id="rId1306" Type="http://schemas.openxmlformats.org/officeDocument/2006/relationships/image" Target="../media/image2820.png"/><Relationship Id="rId12" Type="http://schemas.openxmlformats.org/officeDocument/2006/relationships/image" Target="../media/image2172.png"/><Relationship Id="rId108" Type="http://schemas.openxmlformats.org/officeDocument/2006/relationships/image" Target="../media/image2220.png"/><Relationship Id="rId315" Type="http://schemas.openxmlformats.org/officeDocument/2006/relationships/customXml" Target="../ink/ink2493.xml"/><Relationship Id="rId522" Type="http://schemas.openxmlformats.org/officeDocument/2006/relationships/customXml" Target="../ink/ink2597.xml"/><Relationship Id="rId967" Type="http://schemas.openxmlformats.org/officeDocument/2006/relationships/image" Target="../media/image2651.png"/><Relationship Id="rId1152" Type="http://schemas.openxmlformats.org/officeDocument/2006/relationships/image" Target="../media/image2743.png"/><Relationship Id="rId96" Type="http://schemas.openxmlformats.org/officeDocument/2006/relationships/image" Target="../media/image2214.png"/><Relationship Id="rId161" Type="http://schemas.openxmlformats.org/officeDocument/2006/relationships/customXml" Target="../ink/ink2416.xml"/><Relationship Id="rId399" Type="http://schemas.openxmlformats.org/officeDocument/2006/relationships/customXml" Target="../ink/ink2535.xml"/><Relationship Id="rId827" Type="http://schemas.openxmlformats.org/officeDocument/2006/relationships/customXml" Target="../ink/ink2750.xml"/><Relationship Id="rId1012" Type="http://schemas.openxmlformats.org/officeDocument/2006/relationships/customXml" Target="../ink/ink2843.xml"/><Relationship Id="rId259" Type="http://schemas.openxmlformats.org/officeDocument/2006/relationships/customXml" Target="../ink/ink2465.xml"/><Relationship Id="rId466" Type="http://schemas.openxmlformats.org/officeDocument/2006/relationships/customXml" Target="../ink/ink2569.xml"/><Relationship Id="rId673" Type="http://schemas.openxmlformats.org/officeDocument/2006/relationships/customXml" Target="../ink/ink2673.xml"/><Relationship Id="rId880" Type="http://schemas.openxmlformats.org/officeDocument/2006/relationships/image" Target="../media/image2608.png"/><Relationship Id="rId1096" Type="http://schemas.openxmlformats.org/officeDocument/2006/relationships/image" Target="../media/image2715.png"/><Relationship Id="rId1317" Type="http://schemas.openxmlformats.org/officeDocument/2006/relationships/customXml" Target="../ink/ink2996.xml"/><Relationship Id="rId23" Type="http://schemas.openxmlformats.org/officeDocument/2006/relationships/customXml" Target="../ink/ink2347.xml"/><Relationship Id="rId119" Type="http://schemas.openxmlformats.org/officeDocument/2006/relationships/customXml" Target="../ink/ink2395.xml"/><Relationship Id="rId326" Type="http://schemas.openxmlformats.org/officeDocument/2006/relationships/image" Target="../media/image2333.png"/><Relationship Id="rId533" Type="http://schemas.openxmlformats.org/officeDocument/2006/relationships/image" Target="../media/image2435.png"/><Relationship Id="rId978" Type="http://schemas.openxmlformats.org/officeDocument/2006/relationships/customXml" Target="../ink/ink2826.xml"/><Relationship Id="rId1163" Type="http://schemas.openxmlformats.org/officeDocument/2006/relationships/customXml" Target="../ink/ink2919.xml"/><Relationship Id="rId1370" Type="http://schemas.openxmlformats.org/officeDocument/2006/relationships/image" Target="../media/image2852.png"/><Relationship Id="rId740" Type="http://schemas.openxmlformats.org/officeDocument/2006/relationships/image" Target="../media/image2538.png"/><Relationship Id="rId838" Type="http://schemas.openxmlformats.org/officeDocument/2006/relationships/image" Target="../media/image2587.png"/><Relationship Id="rId1023" Type="http://schemas.openxmlformats.org/officeDocument/2006/relationships/image" Target="../media/image2679.png"/><Relationship Id="rId172" Type="http://schemas.openxmlformats.org/officeDocument/2006/relationships/image" Target="../media/image2252.png"/><Relationship Id="rId477" Type="http://schemas.openxmlformats.org/officeDocument/2006/relationships/image" Target="../media/image2407.png"/><Relationship Id="rId600" Type="http://schemas.openxmlformats.org/officeDocument/2006/relationships/customXml" Target="../ink/ink2636.xml"/><Relationship Id="rId684" Type="http://schemas.openxmlformats.org/officeDocument/2006/relationships/image" Target="../media/image2510.png"/><Relationship Id="rId1230" Type="http://schemas.openxmlformats.org/officeDocument/2006/relationships/image" Target="../media/image2782.png"/><Relationship Id="rId1328" Type="http://schemas.openxmlformats.org/officeDocument/2006/relationships/image" Target="../media/image2831.png"/><Relationship Id="rId337" Type="http://schemas.openxmlformats.org/officeDocument/2006/relationships/customXml" Target="../ink/ink2504.xml"/><Relationship Id="rId891" Type="http://schemas.openxmlformats.org/officeDocument/2006/relationships/customXml" Target="../ink/ink2782.xml"/><Relationship Id="rId905" Type="http://schemas.openxmlformats.org/officeDocument/2006/relationships/customXml" Target="../ink/ink2789.xml"/><Relationship Id="rId989" Type="http://schemas.openxmlformats.org/officeDocument/2006/relationships/image" Target="../media/image2662.png"/><Relationship Id="rId34" Type="http://schemas.openxmlformats.org/officeDocument/2006/relationships/image" Target="../media/image2183.png"/><Relationship Id="rId544" Type="http://schemas.openxmlformats.org/officeDocument/2006/relationships/customXml" Target="../ink/ink2608.xml"/><Relationship Id="rId751" Type="http://schemas.openxmlformats.org/officeDocument/2006/relationships/customXml" Target="../ink/ink2712.xml"/><Relationship Id="rId849" Type="http://schemas.openxmlformats.org/officeDocument/2006/relationships/customXml" Target="../ink/ink2761.xml"/><Relationship Id="rId1174" Type="http://schemas.openxmlformats.org/officeDocument/2006/relationships/image" Target="../media/image2754.png"/><Relationship Id="rId183" Type="http://schemas.openxmlformats.org/officeDocument/2006/relationships/customXml" Target="../ink/ink2427.xml"/><Relationship Id="rId390" Type="http://schemas.openxmlformats.org/officeDocument/2006/relationships/image" Target="../media/image2365.png"/><Relationship Id="rId404" Type="http://schemas.openxmlformats.org/officeDocument/2006/relationships/image" Target="../media/image2372.png"/><Relationship Id="rId611" Type="http://schemas.openxmlformats.org/officeDocument/2006/relationships/customXml" Target="../ink/ink2642.xml"/><Relationship Id="rId1034" Type="http://schemas.openxmlformats.org/officeDocument/2006/relationships/customXml" Target="../ink/ink2854.xml"/><Relationship Id="rId1241" Type="http://schemas.openxmlformats.org/officeDocument/2006/relationships/customXml" Target="../ink/ink2958.xml"/><Relationship Id="rId1339" Type="http://schemas.openxmlformats.org/officeDocument/2006/relationships/customXml" Target="../ink/ink3007.xml"/><Relationship Id="rId250" Type="http://schemas.openxmlformats.org/officeDocument/2006/relationships/image" Target="../media/image2291.png"/><Relationship Id="rId488" Type="http://schemas.openxmlformats.org/officeDocument/2006/relationships/customXml" Target="../ink/ink2580.xml"/><Relationship Id="rId695" Type="http://schemas.openxmlformats.org/officeDocument/2006/relationships/customXml" Target="../ink/ink2684.xml"/><Relationship Id="rId709" Type="http://schemas.openxmlformats.org/officeDocument/2006/relationships/customXml" Target="../ink/ink2691.xml"/><Relationship Id="rId916" Type="http://schemas.openxmlformats.org/officeDocument/2006/relationships/image" Target="../media/image2626.png"/><Relationship Id="rId1101" Type="http://schemas.openxmlformats.org/officeDocument/2006/relationships/customXml" Target="../ink/ink2888.xml"/><Relationship Id="rId45" Type="http://schemas.openxmlformats.org/officeDocument/2006/relationships/customXml" Target="../ink/ink2358.xml"/><Relationship Id="rId110" Type="http://schemas.openxmlformats.org/officeDocument/2006/relationships/image" Target="../media/image2221.png"/><Relationship Id="rId348" Type="http://schemas.openxmlformats.org/officeDocument/2006/relationships/image" Target="../media/image2344.png"/><Relationship Id="rId555" Type="http://schemas.openxmlformats.org/officeDocument/2006/relationships/image" Target="../media/image2446.png"/><Relationship Id="rId762" Type="http://schemas.openxmlformats.org/officeDocument/2006/relationships/image" Target="../media/image2549.png"/><Relationship Id="rId1185" Type="http://schemas.openxmlformats.org/officeDocument/2006/relationships/customXml" Target="../ink/ink2930.xml"/><Relationship Id="rId194" Type="http://schemas.openxmlformats.org/officeDocument/2006/relationships/image" Target="../media/image2263.png"/><Relationship Id="rId208" Type="http://schemas.openxmlformats.org/officeDocument/2006/relationships/image" Target="../media/image2270.png"/><Relationship Id="rId415" Type="http://schemas.openxmlformats.org/officeDocument/2006/relationships/customXml" Target="../ink/ink2543.xml"/><Relationship Id="rId622" Type="http://schemas.openxmlformats.org/officeDocument/2006/relationships/image" Target="../media/image2479.png"/><Relationship Id="rId1045" Type="http://schemas.openxmlformats.org/officeDocument/2006/relationships/image" Target="../media/image2690.png"/><Relationship Id="rId1252" Type="http://schemas.openxmlformats.org/officeDocument/2006/relationships/image" Target="../media/image2793.png"/><Relationship Id="rId261" Type="http://schemas.openxmlformats.org/officeDocument/2006/relationships/customXml" Target="../ink/ink2466.xml"/><Relationship Id="rId499" Type="http://schemas.openxmlformats.org/officeDocument/2006/relationships/image" Target="../media/image2418.png"/><Relationship Id="rId927" Type="http://schemas.openxmlformats.org/officeDocument/2006/relationships/customXml" Target="../ink/ink2800.xml"/><Relationship Id="rId1112" Type="http://schemas.openxmlformats.org/officeDocument/2006/relationships/image" Target="../media/image2723.png"/><Relationship Id="rId56" Type="http://schemas.openxmlformats.org/officeDocument/2006/relationships/image" Target="../media/image2194.png"/><Relationship Id="rId359" Type="http://schemas.openxmlformats.org/officeDocument/2006/relationships/customXml" Target="../ink/ink2515.xml"/><Relationship Id="rId566" Type="http://schemas.openxmlformats.org/officeDocument/2006/relationships/customXml" Target="../ink/ink2619.xml"/><Relationship Id="rId773" Type="http://schemas.openxmlformats.org/officeDocument/2006/relationships/customXml" Target="../ink/ink2723.xml"/><Relationship Id="rId1196" Type="http://schemas.openxmlformats.org/officeDocument/2006/relationships/image" Target="../media/image2765.png"/><Relationship Id="rId121" Type="http://schemas.openxmlformats.org/officeDocument/2006/relationships/customXml" Target="../ink/ink2396.xml"/><Relationship Id="rId219" Type="http://schemas.openxmlformats.org/officeDocument/2006/relationships/customXml" Target="../ink/ink2445.xml"/><Relationship Id="rId426" Type="http://schemas.openxmlformats.org/officeDocument/2006/relationships/image" Target="../media/image2382.png"/><Relationship Id="rId633" Type="http://schemas.openxmlformats.org/officeDocument/2006/relationships/customXml" Target="../ink/ink2653.xml"/><Relationship Id="rId980" Type="http://schemas.openxmlformats.org/officeDocument/2006/relationships/customXml" Target="../ink/ink2827.xml"/><Relationship Id="rId1056" Type="http://schemas.openxmlformats.org/officeDocument/2006/relationships/customXml" Target="../ink/ink2865.xml"/><Relationship Id="rId1263" Type="http://schemas.openxmlformats.org/officeDocument/2006/relationships/customXml" Target="../ink/ink2969.xml"/><Relationship Id="rId840" Type="http://schemas.openxmlformats.org/officeDocument/2006/relationships/image" Target="../media/image2588.png"/><Relationship Id="rId938" Type="http://schemas.openxmlformats.org/officeDocument/2006/relationships/image" Target="../media/image2637.png"/><Relationship Id="rId67" Type="http://schemas.openxmlformats.org/officeDocument/2006/relationships/customXml" Target="../ink/ink2369.xml"/><Relationship Id="rId272" Type="http://schemas.openxmlformats.org/officeDocument/2006/relationships/image" Target="../media/image2302.png"/><Relationship Id="rId577" Type="http://schemas.openxmlformats.org/officeDocument/2006/relationships/image" Target="../media/image2457.png"/><Relationship Id="rId700" Type="http://schemas.openxmlformats.org/officeDocument/2006/relationships/image" Target="../media/image2518.png"/><Relationship Id="rId1123" Type="http://schemas.openxmlformats.org/officeDocument/2006/relationships/customXml" Target="../ink/ink2899.xml"/><Relationship Id="rId1330" Type="http://schemas.openxmlformats.org/officeDocument/2006/relationships/image" Target="../media/image2832.png"/><Relationship Id="rId132" Type="http://schemas.openxmlformats.org/officeDocument/2006/relationships/image" Target="../media/image2232.png"/><Relationship Id="rId784" Type="http://schemas.openxmlformats.org/officeDocument/2006/relationships/image" Target="../media/image2560.png"/><Relationship Id="rId991" Type="http://schemas.openxmlformats.org/officeDocument/2006/relationships/image" Target="../media/image2663.png"/><Relationship Id="rId1067" Type="http://schemas.openxmlformats.org/officeDocument/2006/relationships/image" Target="../media/image2701.png"/><Relationship Id="rId437" Type="http://schemas.openxmlformats.org/officeDocument/2006/relationships/customXml" Target="../ink/ink2554.xml"/><Relationship Id="rId644" Type="http://schemas.openxmlformats.org/officeDocument/2006/relationships/image" Target="../media/image2490.png"/><Relationship Id="rId851" Type="http://schemas.openxmlformats.org/officeDocument/2006/relationships/customXml" Target="../ink/ink2762.xml"/><Relationship Id="rId1274" Type="http://schemas.openxmlformats.org/officeDocument/2006/relationships/image" Target="../media/image2804.png"/><Relationship Id="rId283" Type="http://schemas.openxmlformats.org/officeDocument/2006/relationships/customXml" Target="../ink/ink2477.xml"/><Relationship Id="rId490" Type="http://schemas.openxmlformats.org/officeDocument/2006/relationships/customXml" Target="../ink/ink2581.xml"/><Relationship Id="rId504" Type="http://schemas.openxmlformats.org/officeDocument/2006/relationships/customXml" Target="../ink/ink2588.xml"/><Relationship Id="rId711" Type="http://schemas.openxmlformats.org/officeDocument/2006/relationships/customXml" Target="../ink/ink2692.xml"/><Relationship Id="rId949" Type="http://schemas.openxmlformats.org/officeDocument/2006/relationships/image" Target="../media/image2642.png"/><Relationship Id="rId1134" Type="http://schemas.openxmlformats.org/officeDocument/2006/relationships/image" Target="../media/image2734.png"/><Relationship Id="rId1341" Type="http://schemas.openxmlformats.org/officeDocument/2006/relationships/customXml" Target="../ink/ink3008.xml"/><Relationship Id="rId78" Type="http://schemas.openxmlformats.org/officeDocument/2006/relationships/image" Target="../media/image2205.png"/><Relationship Id="rId143" Type="http://schemas.openxmlformats.org/officeDocument/2006/relationships/customXml" Target="../ink/ink2407.xml"/><Relationship Id="rId350" Type="http://schemas.openxmlformats.org/officeDocument/2006/relationships/image" Target="../media/image2345.png"/><Relationship Id="rId588" Type="http://schemas.openxmlformats.org/officeDocument/2006/relationships/customXml" Target="../ink/ink2630.xml"/><Relationship Id="rId795" Type="http://schemas.openxmlformats.org/officeDocument/2006/relationships/customXml" Target="../ink/ink2734.xml"/><Relationship Id="rId809" Type="http://schemas.openxmlformats.org/officeDocument/2006/relationships/customXml" Target="../ink/ink2741.xml"/><Relationship Id="rId1201" Type="http://schemas.openxmlformats.org/officeDocument/2006/relationships/customXml" Target="../ink/ink2938.xml"/><Relationship Id="rId9" Type="http://schemas.openxmlformats.org/officeDocument/2006/relationships/customXml" Target="../ink/ink2340.xml"/><Relationship Id="rId210" Type="http://schemas.openxmlformats.org/officeDocument/2006/relationships/image" Target="../media/image2271.png"/><Relationship Id="rId448" Type="http://schemas.openxmlformats.org/officeDocument/2006/relationships/image" Target="../media/image2393.png"/><Relationship Id="rId655" Type="http://schemas.openxmlformats.org/officeDocument/2006/relationships/customXml" Target="../ink/ink2664.xml"/><Relationship Id="rId862" Type="http://schemas.openxmlformats.org/officeDocument/2006/relationships/image" Target="../media/image2599.png"/><Relationship Id="rId1078" Type="http://schemas.openxmlformats.org/officeDocument/2006/relationships/customXml" Target="../ink/ink2876.xml"/><Relationship Id="rId1285" Type="http://schemas.openxmlformats.org/officeDocument/2006/relationships/customXml" Target="../ink/ink2980.xml"/><Relationship Id="rId294" Type="http://schemas.openxmlformats.org/officeDocument/2006/relationships/image" Target="../media/image2317.png"/><Relationship Id="rId308" Type="http://schemas.openxmlformats.org/officeDocument/2006/relationships/image" Target="../media/image2324.png"/><Relationship Id="rId515" Type="http://schemas.openxmlformats.org/officeDocument/2006/relationships/image" Target="../media/image2426.png"/><Relationship Id="rId722" Type="http://schemas.openxmlformats.org/officeDocument/2006/relationships/image" Target="../media/image2529.png"/><Relationship Id="rId1145" Type="http://schemas.openxmlformats.org/officeDocument/2006/relationships/customXml" Target="../ink/ink2910.xml"/><Relationship Id="rId1352" Type="http://schemas.openxmlformats.org/officeDocument/2006/relationships/image" Target="../media/image2843.png"/><Relationship Id="rId89" Type="http://schemas.openxmlformats.org/officeDocument/2006/relationships/customXml" Target="../ink/ink2380.xml"/><Relationship Id="rId154" Type="http://schemas.openxmlformats.org/officeDocument/2006/relationships/image" Target="../media/image2243.png"/><Relationship Id="rId361" Type="http://schemas.openxmlformats.org/officeDocument/2006/relationships/customXml" Target="../ink/ink2516.xml"/><Relationship Id="rId599" Type="http://schemas.openxmlformats.org/officeDocument/2006/relationships/image" Target="../media/image2468.png"/><Relationship Id="rId1005" Type="http://schemas.openxmlformats.org/officeDocument/2006/relationships/image" Target="../media/image2670.png"/><Relationship Id="rId1212" Type="http://schemas.openxmlformats.org/officeDocument/2006/relationships/image" Target="../media/image2773.png"/><Relationship Id="rId459" Type="http://schemas.openxmlformats.org/officeDocument/2006/relationships/customXml" Target="../ink/ink2565.xml"/><Relationship Id="rId666" Type="http://schemas.openxmlformats.org/officeDocument/2006/relationships/image" Target="../media/image2501.png"/><Relationship Id="rId873" Type="http://schemas.openxmlformats.org/officeDocument/2006/relationships/customXml" Target="../ink/ink2773.xml"/><Relationship Id="rId1089" Type="http://schemas.openxmlformats.org/officeDocument/2006/relationships/customXml" Target="../ink/ink2882.xml"/><Relationship Id="rId1296" Type="http://schemas.openxmlformats.org/officeDocument/2006/relationships/image" Target="../media/image2815.png"/><Relationship Id="rId16" Type="http://schemas.openxmlformats.org/officeDocument/2006/relationships/image" Target="../media/image2174.png"/><Relationship Id="rId221" Type="http://schemas.openxmlformats.org/officeDocument/2006/relationships/customXml" Target="../ink/ink2446.xml"/><Relationship Id="rId319" Type="http://schemas.openxmlformats.org/officeDocument/2006/relationships/customXml" Target="../ink/ink2495.xml"/><Relationship Id="rId526" Type="http://schemas.openxmlformats.org/officeDocument/2006/relationships/customXml" Target="../ink/ink2599.xml"/><Relationship Id="rId1156" Type="http://schemas.openxmlformats.org/officeDocument/2006/relationships/image" Target="../media/image2745.png"/><Relationship Id="rId1363" Type="http://schemas.openxmlformats.org/officeDocument/2006/relationships/customXml" Target="../ink/ink3019.xml"/><Relationship Id="rId733" Type="http://schemas.openxmlformats.org/officeDocument/2006/relationships/customXml" Target="../ink/ink2703.xml"/><Relationship Id="rId940" Type="http://schemas.openxmlformats.org/officeDocument/2006/relationships/customXml" Target="../ink/ink2807.xml"/><Relationship Id="rId1016" Type="http://schemas.openxmlformats.org/officeDocument/2006/relationships/customXml" Target="../ink/ink2845.xml"/><Relationship Id="rId165" Type="http://schemas.openxmlformats.org/officeDocument/2006/relationships/customXml" Target="../ink/ink2418.xml"/><Relationship Id="rId372" Type="http://schemas.openxmlformats.org/officeDocument/2006/relationships/image" Target="../media/image2356.png"/><Relationship Id="rId677" Type="http://schemas.openxmlformats.org/officeDocument/2006/relationships/customXml" Target="../ink/ink2675.xml"/><Relationship Id="rId800" Type="http://schemas.openxmlformats.org/officeDocument/2006/relationships/image" Target="../media/image2568.png"/><Relationship Id="rId1223" Type="http://schemas.openxmlformats.org/officeDocument/2006/relationships/customXml" Target="../ink/ink2949.xml"/><Relationship Id="rId232" Type="http://schemas.openxmlformats.org/officeDocument/2006/relationships/image" Target="../media/image2282.png"/><Relationship Id="rId884" Type="http://schemas.openxmlformats.org/officeDocument/2006/relationships/image" Target="../media/image2610.png"/><Relationship Id="rId27" Type="http://schemas.openxmlformats.org/officeDocument/2006/relationships/customXml" Target="../ink/ink2349.xml"/><Relationship Id="rId537" Type="http://schemas.openxmlformats.org/officeDocument/2006/relationships/image" Target="../media/image2437.png"/><Relationship Id="rId744" Type="http://schemas.openxmlformats.org/officeDocument/2006/relationships/image" Target="../media/image2540.png"/><Relationship Id="rId951" Type="http://schemas.openxmlformats.org/officeDocument/2006/relationships/image" Target="../media/image2643.png"/><Relationship Id="rId1167" Type="http://schemas.openxmlformats.org/officeDocument/2006/relationships/customXml" Target="../ink/ink2921.xml"/><Relationship Id="rId80" Type="http://schemas.openxmlformats.org/officeDocument/2006/relationships/image" Target="../media/image2206.png"/><Relationship Id="rId176" Type="http://schemas.openxmlformats.org/officeDocument/2006/relationships/image" Target="../media/image2254.png"/><Relationship Id="rId383" Type="http://schemas.openxmlformats.org/officeDocument/2006/relationships/customXml" Target="../ink/ink2527.xml"/><Relationship Id="rId590" Type="http://schemas.openxmlformats.org/officeDocument/2006/relationships/customXml" Target="../ink/ink2631.xml"/><Relationship Id="rId604" Type="http://schemas.openxmlformats.org/officeDocument/2006/relationships/customXml" Target="../ink/ink2638.xml"/><Relationship Id="rId811" Type="http://schemas.openxmlformats.org/officeDocument/2006/relationships/customXml" Target="../ink/ink2742.xml"/><Relationship Id="rId1027" Type="http://schemas.openxmlformats.org/officeDocument/2006/relationships/image" Target="../media/image2681.png"/><Relationship Id="rId1234" Type="http://schemas.openxmlformats.org/officeDocument/2006/relationships/image" Target="../media/image2784.png"/><Relationship Id="rId243" Type="http://schemas.openxmlformats.org/officeDocument/2006/relationships/customXml" Target="../ink/ink2457.xml"/><Relationship Id="rId450" Type="http://schemas.openxmlformats.org/officeDocument/2006/relationships/image" Target="../media/image2394.png"/><Relationship Id="rId688" Type="http://schemas.openxmlformats.org/officeDocument/2006/relationships/image" Target="../media/image2512.png"/><Relationship Id="rId895" Type="http://schemas.openxmlformats.org/officeDocument/2006/relationships/customXml" Target="../ink/ink2784.xml"/><Relationship Id="rId909" Type="http://schemas.openxmlformats.org/officeDocument/2006/relationships/customXml" Target="../ink/ink2791.xml"/><Relationship Id="rId1080" Type="http://schemas.openxmlformats.org/officeDocument/2006/relationships/customXml" Target="../ink/ink2877.xml"/><Relationship Id="rId1301" Type="http://schemas.openxmlformats.org/officeDocument/2006/relationships/customXml" Target="../ink/ink2988.xml"/><Relationship Id="rId38" Type="http://schemas.openxmlformats.org/officeDocument/2006/relationships/image" Target="../media/image2185.png"/><Relationship Id="rId103" Type="http://schemas.openxmlformats.org/officeDocument/2006/relationships/customXml" Target="../ink/ink2387.xml"/><Relationship Id="rId310" Type="http://schemas.openxmlformats.org/officeDocument/2006/relationships/image" Target="../media/image2325.png"/><Relationship Id="rId548" Type="http://schemas.openxmlformats.org/officeDocument/2006/relationships/customXml" Target="../ink/ink2610.xml"/><Relationship Id="rId755" Type="http://schemas.openxmlformats.org/officeDocument/2006/relationships/customXml" Target="../ink/ink2714.xml"/><Relationship Id="rId962" Type="http://schemas.openxmlformats.org/officeDocument/2006/relationships/customXml" Target="../ink/ink2818.xml"/><Relationship Id="rId1178" Type="http://schemas.openxmlformats.org/officeDocument/2006/relationships/image" Target="../media/image2756.png"/><Relationship Id="rId91" Type="http://schemas.openxmlformats.org/officeDocument/2006/relationships/customXml" Target="../ink/ink2381.xml"/><Relationship Id="rId187" Type="http://schemas.openxmlformats.org/officeDocument/2006/relationships/customXml" Target="../ink/ink2429.xml"/><Relationship Id="rId394" Type="http://schemas.openxmlformats.org/officeDocument/2006/relationships/image" Target="../media/image2367.png"/><Relationship Id="rId408" Type="http://schemas.openxmlformats.org/officeDocument/2006/relationships/image" Target="../media/image2374.png"/><Relationship Id="rId615" Type="http://schemas.openxmlformats.org/officeDocument/2006/relationships/customXml" Target="../ink/ink2644.xml"/><Relationship Id="rId822" Type="http://schemas.openxmlformats.org/officeDocument/2006/relationships/image" Target="../media/image2579.png"/><Relationship Id="rId1038" Type="http://schemas.openxmlformats.org/officeDocument/2006/relationships/customXml" Target="../ink/ink2856.xml"/><Relationship Id="rId1245" Type="http://schemas.openxmlformats.org/officeDocument/2006/relationships/customXml" Target="../ink/ink2960.xml"/><Relationship Id="rId254" Type="http://schemas.openxmlformats.org/officeDocument/2006/relationships/image" Target="../media/image2293.png"/><Relationship Id="rId699" Type="http://schemas.openxmlformats.org/officeDocument/2006/relationships/customXml" Target="../ink/ink2686.xml"/><Relationship Id="rId1091" Type="http://schemas.openxmlformats.org/officeDocument/2006/relationships/customXml" Target="../ink/ink2883.xml"/><Relationship Id="rId1105" Type="http://schemas.openxmlformats.org/officeDocument/2006/relationships/customXml" Target="../ink/ink2890.xml"/><Relationship Id="rId1312" Type="http://schemas.openxmlformats.org/officeDocument/2006/relationships/image" Target="../media/image2823.png"/><Relationship Id="rId49" Type="http://schemas.openxmlformats.org/officeDocument/2006/relationships/customXml" Target="../ink/ink2360.xml"/><Relationship Id="rId114" Type="http://schemas.openxmlformats.org/officeDocument/2006/relationships/image" Target="../media/image2223.png"/><Relationship Id="rId461" Type="http://schemas.openxmlformats.org/officeDocument/2006/relationships/customXml" Target="../ink/ink2566.xml"/><Relationship Id="rId559" Type="http://schemas.openxmlformats.org/officeDocument/2006/relationships/image" Target="../media/image2448.png"/><Relationship Id="rId766" Type="http://schemas.openxmlformats.org/officeDocument/2006/relationships/image" Target="../media/image2551.png"/><Relationship Id="rId1189" Type="http://schemas.openxmlformats.org/officeDocument/2006/relationships/customXml" Target="../ink/ink2932.xml"/><Relationship Id="rId198" Type="http://schemas.openxmlformats.org/officeDocument/2006/relationships/image" Target="../media/image2265.png"/><Relationship Id="rId321" Type="http://schemas.openxmlformats.org/officeDocument/2006/relationships/customXml" Target="../ink/ink2496.xml"/><Relationship Id="rId419" Type="http://schemas.openxmlformats.org/officeDocument/2006/relationships/customXml" Target="../ink/ink2545.xml"/><Relationship Id="rId626" Type="http://schemas.openxmlformats.org/officeDocument/2006/relationships/image" Target="../media/image2481.png"/><Relationship Id="rId973" Type="http://schemas.openxmlformats.org/officeDocument/2006/relationships/image" Target="../media/image2654.png"/><Relationship Id="rId1049" Type="http://schemas.openxmlformats.org/officeDocument/2006/relationships/image" Target="../media/image2692.png"/><Relationship Id="rId1256" Type="http://schemas.openxmlformats.org/officeDocument/2006/relationships/image" Target="../media/image2795.png"/><Relationship Id="rId833" Type="http://schemas.openxmlformats.org/officeDocument/2006/relationships/customXml" Target="../ink/ink2753.xml"/><Relationship Id="rId1116" Type="http://schemas.openxmlformats.org/officeDocument/2006/relationships/image" Target="../media/image2725.png"/><Relationship Id="rId265" Type="http://schemas.openxmlformats.org/officeDocument/2006/relationships/customXml" Target="../ink/ink2468.xml"/><Relationship Id="rId472" Type="http://schemas.openxmlformats.org/officeDocument/2006/relationships/customXml" Target="../ink/ink2572.xml"/><Relationship Id="rId900" Type="http://schemas.openxmlformats.org/officeDocument/2006/relationships/image" Target="../media/image2618.png"/><Relationship Id="rId1323" Type="http://schemas.openxmlformats.org/officeDocument/2006/relationships/customXml" Target="../ink/ink2999.xml"/><Relationship Id="rId125" Type="http://schemas.openxmlformats.org/officeDocument/2006/relationships/customXml" Target="../ink/ink2398.xml"/><Relationship Id="rId332" Type="http://schemas.openxmlformats.org/officeDocument/2006/relationships/image" Target="../media/image2336.png"/><Relationship Id="rId777" Type="http://schemas.openxmlformats.org/officeDocument/2006/relationships/customXml" Target="../ink/ink2725.xml"/><Relationship Id="rId984" Type="http://schemas.openxmlformats.org/officeDocument/2006/relationships/customXml" Target="../ink/ink2829.xml"/><Relationship Id="rId637" Type="http://schemas.openxmlformats.org/officeDocument/2006/relationships/customXml" Target="../ink/ink2655.xml"/><Relationship Id="rId844" Type="http://schemas.openxmlformats.org/officeDocument/2006/relationships/image" Target="../media/image2590.png"/><Relationship Id="rId1267" Type="http://schemas.openxmlformats.org/officeDocument/2006/relationships/customXml" Target="../ink/ink2971.xml"/><Relationship Id="rId276" Type="http://schemas.openxmlformats.org/officeDocument/2006/relationships/image" Target="../media/image2304.png"/><Relationship Id="rId483" Type="http://schemas.openxmlformats.org/officeDocument/2006/relationships/image" Target="../media/image2410.png"/><Relationship Id="rId690" Type="http://schemas.openxmlformats.org/officeDocument/2006/relationships/image" Target="../media/image2513.png"/><Relationship Id="rId704" Type="http://schemas.openxmlformats.org/officeDocument/2006/relationships/image" Target="../media/image2520.png"/><Relationship Id="rId911" Type="http://schemas.openxmlformats.org/officeDocument/2006/relationships/customXml" Target="../ink/ink2792.xml"/><Relationship Id="rId1127" Type="http://schemas.openxmlformats.org/officeDocument/2006/relationships/customXml" Target="../ink/ink2901.xml"/><Relationship Id="rId1334" Type="http://schemas.openxmlformats.org/officeDocument/2006/relationships/image" Target="../media/image2834.png"/><Relationship Id="rId40" Type="http://schemas.openxmlformats.org/officeDocument/2006/relationships/image" Target="../media/image2186.png"/><Relationship Id="rId136" Type="http://schemas.openxmlformats.org/officeDocument/2006/relationships/image" Target="../media/image2234.png"/><Relationship Id="rId343" Type="http://schemas.openxmlformats.org/officeDocument/2006/relationships/customXml" Target="../ink/ink2507.xml"/><Relationship Id="rId550" Type="http://schemas.openxmlformats.org/officeDocument/2006/relationships/customXml" Target="../ink/ink2611.xml"/><Relationship Id="rId788" Type="http://schemas.openxmlformats.org/officeDocument/2006/relationships/image" Target="../media/image2562.png"/><Relationship Id="rId995" Type="http://schemas.openxmlformats.org/officeDocument/2006/relationships/image" Target="../media/image2665.png"/><Relationship Id="rId1180" Type="http://schemas.openxmlformats.org/officeDocument/2006/relationships/image" Target="../media/image2757.png"/><Relationship Id="rId203" Type="http://schemas.openxmlformats.org/officeDocument/2006/relationships/customXml" Target="../ink/ink2437.xml"/><Relationship Id="rId648" Type="http://schemas.openxmlformats.org/officeDocument/2006/relationships/image" Target="../media/image2492.png"/><Relationship Id="rId855" Type="http://schemas.openxmlformats.org/officeDocument/2006/relationships/customXml" Target="../ink/ink2764.xml"/><Relationship Id="rId1040" Type="http://schemas.openxmlformats.org/officeDocument/2006/relationships/customXml" Target="../ink/ink2857.xml"/><Relationship Id="rId1278" Type="http://schemas.openxmlformats.org/officeDocument/2006/relationships/image" Target="../media/image2806.png"/><Relationship Id="rId287" Type="http://schemas.openxmlformats.org/officeDocument/2006/relationships/customXml" Target="../ink/ink2479.xml"/><Relationship Id="rId410" Type="http://schemas.openxmlformats.org/officeDocument/2006/relationships/image" Target="../media/image2375.png"/><Relationship Id="rId494" Type="http://schemas.openxmlformats.org/officeDocument/2006/relationships/customXml" Target="../ink/ink2583.xml"/><Relationship Id="rId508" Type="http://schemas.openxmlformats.org/officeDocument/2006/relationships/customXml" Target="../ink/ink2590.xml"/><Relationship Id="rId715" Type="http://schemas.openxmlformats.org/officeDocument/2006/relationships/customXml" Target="../ink/ink2694.xml"/><Relationship Id="rId922" Type="http://schemas.openxmlformats.org/officeDocument/2006/relationships/image" Target="../media/image2629.png"/><Relationship Id="rId1138" Type="http://schemas.openxmlformats.org/officeDocument/2006/relationships/image" Target="../media/image2736.png"/><Relationship Id="rId1345" Type="http://schemas.openxmlformats.org/officeDocument/2006/relationships/customXml" Target="../ink/ink3010.xml"/><Relationship Id="rId147" Type="http://schemas.openxmlformats.org/officeDocument/2006/relationships/customXml" Target="../ink/ink2409.xml"/><Relationship Id="rId354" Type="http://schemas.openxmlformats.org/officeDocument/2006/relationships/image" Target="../media/image2347.png"/><Relationship Id="rId799" Type="http://schemas.openxmlformats.org/officeDocument/2006/relationships/customXml" Target="../ink/ink2736.xml"/><Relationship Id="rId1191" Type="http://schemas.openxmlformats.org/officeDocument/2006/relationships/customXml" Target="../ink/ink2933.xml"/><Relationship Id="rId1205" Type="http://schemas.openxmlformats.org/officeDocument/2006/relationships/customXml" Target="../ink/ink2940.xml"/><Relationship Id="rId51" Type="http://schemas.openxmlformats.org/officeDocument/2006/relationships/customXml" Target="../ink/ink2361.xml"/><Relationship Id="rId561" Type="http://schemas.openxmlformats.org/officeDocument/2006/relationships/image" Target="../media/image2449.png"/><Relationship Id="rId659" Type="http://schemas.openxmlformats.org/officeDocument/2006/relationships/customXml" Target="../ink/ink2666.xml"/><Relationship Id="rId866" Type="http://schemas.openxmlformats.org/officeDocument/2006/relationships/image" Target="../media/image2601.png"/><Relationship Id="rId1289" Type="http://schemas.openxmlformats.org/officeDocument/2006/relationships/customXml" Target="../ink/ink2982.xml"/><Relationship Id="rId214" Type="http://schemas.openxmlformats.org/officeDocument/2006/relationships/image" Target="../media/image2273.png"/><Relationship Id="rId298" Type="http://schemas.openxmlformats.org/officeDocument/2006/relationships/image" Target="../media/image2319.png"/><Relationship Id="rId421" Type="http://schemas.openxmlformats.org/officeDocument/2006/relationships/customXml" Target="../ink/ink2546.xml"/><Relationship Id="rId519" Type="http://schemas.openxmlformats.org/officeDocument/2006/relationships/image" Target="../media/image2428.png"/><Relationship Id="rId1051" Type="http://schemas.openxmlformats.org/officeDocument/2006/relationships/image" Target="../media/image2693.png"/><Relationship Id="rId1149" Type="http://schemas.openxmlformats.org/officeDocument/2006/relationships/customXml" Target="../ink/ink2912.xml"/><Relationship Id="rId1356" Type="http://schemas.openxmlformats.org/officeDocument/2006/relationships/image" Target="../media/image2845.png"/><Relationship Id="rId158" Type="http://schemas.openxmlformats.org/officeDocument/2006/relationships/image" Target="../media/image2245.png"/><Relationship Id="rId726" Type="http://schemas.openxmlformats.org/officeDocument/2006/relationships/image" Target="../media/image2531.png"/><Relationship Id="rId933" Type="http://schemas.openxmlformats.org/officeDocument/2006/relationships/customXml" Target="../ink/ink2803.xml"/><Relationship Id="rId1009" Type="http://schemas.openxmlformats.org/officeDocument/2006/relationships/image" Target="../media/image2672.png"/><Relationship Id="rId62" Type="http://schemas.openxmlformats.org/officeDocument/2006/relationships/image" Target="../media/image2197.png"/><Relationship Id="rId365" Type="http://schemas.openxmlformats.org/officeDocument/2006/relationships/customXml" Target="../ink/ink2518.xml"/><Relationship Id="rId572" Type="http://schemas.openxmlformats.org/officeDocument/2006/relationships/customXml" Target="../ink/ink2622.xml"/><Relationship Id="rId1216" Type="http://schemas.openxmlformats.org/officeDocument/2006/relationships/image" Target="../media/image2775.png"/><Relationship Id="rId225" Type="http://schemas.openxmlformats.org/officeDocument/2006/relationships/customXml" Target="../ink/ink2448.xml"/><Relationship Id="rId432" Type="http://schemas.openxmlformats.org/officeDocument/2006/relationships/image" Target="../media/image2385.png"/><Relationship Id="rId877" Type="http://schemas.openxmlformats.org/officeDocument/2006/relationships/customXml" Target="../ink/ink2775.xml"/><Relationship Id="rId1062" Type="http://schemas.openxmlformats.org/officeDocument/2006/relationships/customXml" Target="../ink/ink2868.xml"/><Relationship Id="rId737" Type="http://schemas.openxmlformats.org/officeDocument/2006/relationships/customXml" Target="../ink/ink2705.xml"/><Relationship Id="rId944" Type="http://schemas.openxmlformats.org/officeDocument/2006/relationships/customXml" Target="../ink/ink2809.xml"/><Relationship Id="rId1367" Type="http://schemas.openxmlformats.org/officeDocument/2006/relationships/customXml" Target="../ink/ink3021.xml"/><Relationship Id="rId73" Type="http://schemas.openxmlformats.org/officeDocument/2006/relationships/customXml" Target="../ink/ink2372.xml"/><Relationship Id="rId169" Type="http://schemas.openxmlformats.org/officeDocument/2006/relationships/customXml" Target="../ink/ink2420.xml"/><Relationship Id="rId376" Type="http://schemas.openxmlformats.org/officeDocument/2006/relationships/image" Target="../media/image2358.png"/><Relationship Id="rId583" Type="http://schemas.openxmlformats.org/officeDocument/2006/relationships/image" Target="../media/image2460.png"/><Relationship Id="rId790" Type="http://schemas.openxmlformats.org/officeDocument/2006/relationships/image" Target="../media/image2563.png"/><Relationship Id="rId804" Type="http://schemas.openxmlformats.org/officeDocument/2006/relationships/image" Target="../media/image2570.png"/><Relationship Id="rId1227" Type="http://schemas.openxmlformats.org/officeDocument/2006/relationships/customXml" Target="../ink/ink2951.xml"/><Relationship Id="rId4" Type="http://schemas.openxmlformats.org/officeDocument/2006/relationships/image" Target="../media/image2168.png"/><Relationship Id="rId236" Type="http://schemas.openxmlformats.org/officeDocument/2006/relationships/image" Target="../media/image2284.png"/><Relationship Id="rId443" Type="http://schemas.openxmlformats.org/officeDocument/2006/relationships/customXml" Target="../ink/ink2557.xml"/><Relationship Id="rId650" Type="http://schemas.openxmlformats.org/officeDocument/2006/relationships/image" Target="../media/image2493.png"/><Relationship Id="rId888" Type="http://schemas.openxmlformats.org/officeDocument/2006/relationships/image" Target="../media/image2612.png"/><Relationship Id="rId1073" Type="http://schemas.openxmlformats.org/officeDocument/2006/relationships/image" Target="../media/image2704.png"/><Relationship Id="rId1280" Type="http://schemas.openxmlformats.org/officeDocument/2006/relationships/image" Target="../media/image2807.png"/><Relationship Id="rId303" Type="http://schemas.openxmlformats.org/officeDocument/2006/relationships/customXml" Target="../ink/ink2487.xml"/><Relationship Id="rId748" Type="http://schemas.openxmlformats.org/officeDocument/2006/relationships/image" Target="../media/image2542.png"/><Relationship Id="rId955" Type="http://schemas.openxmlformats.org/officeDocument/2006/relationships/image" Target="../media/image2645.png"/><Relationship Id="rId1140" Type="http://schemas.openxmlformats.org/officeDocument/2006/relationships/image" Target="../media/image2737.png"/><Relationship Id="rId84" Type="http://schemas.openxmlformats.org/officeDocument/2006/relationships/image" Target="../media/image2208.png"/><Relationship Id="rId387" Type="http://schemas.openxmlformats.org/officeDocument/2006/relationships/customXml" Target="../ink/ink2529.xml"/><Relationship Id="rId510" Type="http://schemas.openxmlformats.org/officeDocument/2006/relationships/customXml" Target="../ink/ink2591.xml"/><Relationship Id="rId594" Type="http://schemas.openxmlformats.org/officeDocument/2006/relationships/customXml" Target="../ink/ink2633.xml"/><Relationship Id="rId608" Type="http://schemas.openxmlformats.org/officeDocument/2006/relationships/image" Target="../media/image2472.png"/><Relationship Id="rId815" Type="http://schemas.openxmlformats.org/officeDocument/2006/relationships/customXml" Target="../ink/ink2744.xml"/><Relationship Id="rId1238" Type="http://schemas.openxmlformats.org/officeDocument/2006/relationships/image" Target="../media/image2786.png"/><Relationship Id="rId247" Type="http://schemas.openxmlformats.org/officeDocument/2006/relationships/customXml" Target="../ink/ink2459.xml"/><Relationship Id="rId899" Type="http://schemas.openxmlformats.org/officeDocument/2006/relationships/customXml" Target="../ink/ink2786.xml"/><Relationship Id="rId1000" Type="http://schemas.openxmlformats.org/officeDocument/2006/relationships/customXml" Target="../ink/ink2837.xml"/><Relationship Id="rId1084" Type="http://schemas.openxmlformats.org/officeDocument/2006/relationships/customXml" Target="../ink/ink2879.xml"/><Relationship Id="rId1305" Type="http://schemas.openxmlformats.org/officeDocument/2006/relationships/customXml" Target="../ink/ink2990.xml"/><Relationship Id="rId107" Type="http://schemas.openxmlformats.org/officeDocument/2006/relationships/customXml" Target="../ink/ink2389.xml"/><Relationship Id="rId454" Type="http://schemas.openxmlformats.org/officeDocument/2006/relationships/image" Target="../media/image2396.png"/><Relationship Id="rId661" Type="http://schemas.openxmlformats.org/officeDocument/2006/relationships/customXml" Target="../ink/ink2667.xml"/><Relationship Id="rId759" Type="http://schemas.openxmlformats.org/officeDocument/2006/relationships/customXml" Target="../ink/ink2716.xml"/><Relationship Id="rId966" Type="http://schemas.openxmlformats.org/officeDocument/2006/relationships/customXml" Target="../ink/ink2820.xml"/><Relationship Id="rId1291" Type="http://schemas.openxmlformats.org/officeDocument/2006/relationships/customXml" Target="../ink/ink2983.xml"/><Relationship Id="rId11" Type="http://schemas.openxmlformats.org/officeDocument/2006/relationships/customXml" Target="../ink/ink2341.xml"/><Relationship Id="rId314" Type="http://schemas.openxmlformats.org/officeDocument/2006/relationships/image" Target="../media/image2327.png"/><Relationship Id="rId398" Type="http://schemas.openxmlformats.org/officeDocument/2006/relationships/image" Target="../media/image2369.png"/><Relationship Id="rId521" Type="http://schemas.openxmlformats.org/officeDocument/2006/relationships/image" Target="../media/image2429.png"/><Relationship Id="rId619" Type="http://schemas.openxmlformats.org/officeDocument/2006/relationships/customXml" Target="../ink/ink2646.xml"/><Relationship Id="rId1151" Type="http://schemas.openxmlformats.org/officeDocument/2006/relationships/customXml" Target="../ink/ink2913.xml"/><Relationship Id="rId1249" Type="http://schemas.openxmlformats.org/officeDocument/2006/relationships/customXml" Target="../ink/ink2962.xml"/><Relationship Id="rId95" Type="http://schemas.openxmlformats.org/officeDocument/2006/relationships/customXml" Target="../ink/ink2383.xml"/><Relationship Id="rId160" Type="http://schemas.openxmlformats.org/officeDocument/2006/relationships/image" Target="../media/image2246.png"/><Relationship Id="rId826" Type="http://schemas.openxmlformats.org/officeDocument/2006/relationships/image" Target="../media/image2581.png"/><Relationship Id="rId1011" Type="http://schemas.openxmlformats.org/officeDocument/2006/relationships/image" Target="../media/image2673.png"/><Relationship Id="rId1109" Type="http://schemas.openxmlformats.org/officeDocument/2006/relationships/customXml" Target="../ink/ink2892.xml"/><Relationship Id="rId258" Type="http://schemas.openxmlformats.org/officeDocument/2006/relationships/image" Target="../media/image2295.png"/><Relationship Id="rId465" Type="http://schemas.openxmlformats.org/officeDocument/2006/relationships/image" Target="../media/image2401.png"/><Relationship Id="rId672" Type="http://schemas.openxmlformats.org/officeDocument/2006/relationships/image" Target="../media/image2504.png"/><Relationship Id="rId1095" Type="http://schemas.openxmlformats.org/officeDocument/2006/relationships/customXml" Target="../ink/ink2885.xml"/><Relationship Id="rId1316" Type="http://schemas.openxmlformats.org/officeDocument/2006/relationships/image" Target="../media/image2825.png"/><Relationship Id="rId22" Type="http://schemas.openxmlformats.org/officeDocument/2006/relationships/image" Target="../media/image2177.png"/><Relationship Id="rId118" Type="http://schemas.openxmlformats.org/officeDocument/2006/relationships/image" Target="../media/image2225.png"/><Relationship Id="rId325" Type="http://schemas.openxmlformats.org/officeDocument/2006/relationships/customXml" Target="../ink/ink2498.xml"/><Relationship Id="rId532" Type="http://schemas.openxmlformats.org/officeDocument/2006/relationships/customXml" Target="../ink/ink2602.xml"/><Relationship Id="rId977" Type="http://schemas.openxmlformats.org/officeDocument/2006/relationships/image" Target="../media/image2656.png"/><Relationship Id="rId1162" Type="http://schemas.openxmlformats.org/officeDocument/2006/relationships/image" Target="../media/image2748.png"/><Relationship Id="rId171" Type="http://schemas.openxmlformats.org/officeDocument/2006/relationships/customXml" Target="../ink/ink2421.xml"/><Relationship Id="rId837" Type="http://schemas.openxmlformats.org/officeDocument/2006/relationships/customXml" Target="../ink/ink2755.xml"/><Relationship Id="rId1022" Type="http://schemas.openxmlformats.org/officeDocument/2006/relationships/customXml" Target="../ink/ink2848.xml"/><Relationship Id="rId269" Type="http://schemas.openxmlformats.org/officeDocument/2006/relationships/customXml" Target="../ink/ink2470.xml"/><Relationship Id="rId476" Type="http://schemas.openxmlformats.org/officeDocument/2006/relationships/customXml" Target="../ink/ink2574.xml"/><Relationship Id="rId683" Type="http://schemas.openxmlformats.org/officeDocument/2006/relationships/customXml" Target="../ink/ink2678.xml"/><Relationship Id="rId890" Type="http://schemas.openxmlformats.org/officeDocument/2006/relationships/image" Target="../media/image2613.png"/><Relationship Id="rId904" Type="http://schemas.openxmlformats.org/officeDocument/2006/relationships/image" Target="../media/image2620.png"/><Relationship Id="rId1327" Type="http://schemas.openxmlformats.org/officeDocument/2006/relationships/customXml" Target="../ink/ink3001.xml"/><Relationship Id="rId33" Type="http://schemas.openxmlformats.org/officeDocument/2006/relationships/customXml" Target="../ink/ink2352.xml"/><Relationship Id="rId129" Type="http://schemas.openxmlformats.org/officeDocument/2006/relationships/customXml" Target="../ink/ink2400.xml"/><Relationship Id="rId336" Type="http://schemas.openxmlformats.org/officeDocument/2006/relationships/image" Target="../media/image2338.png"/><Relationship Id="rId543" Type="http://schemas.openxmlformats.org/officeDocument/2006/relationships/image" Target="../media/image2440.png"/><Relationship Id="rId988" Type="http://schemas.openxmlformats.org/officeDocument/2006/relationships/customXml" Target="../ink/ink2831.xml"/><Relationship Id="rId1173" Type="http://schemas.openxmlformats.org/officeDocument/2006/relationships/customXml" Target="../ink/ink2924.xml"/><Relationship Id="rId182" Type="http://schemas.openxmlformats.org/officeDocument/2006/relationships/image" Target="../media/image2257.png"/><Relationship Id="rId403" Type="http://schemas.openxmlformats.org/officeDocument/2006/relationships/customXml" Target="../ink/ink2537.xml"/><Relationship Id="rId750" Type="http://schemas.openxmlformats.org/officeDocument/2006/relationships/image" Target="../media/image2543.png"/><Relationship Id="rId848" Type="http://schemas.openxmlformats.org/officeDocument/2006/relationships/image" Target="../media/image2592.png"/><Relationship Id="rId1033" Type="http://schemas.openxmlformats.org/officeDocument/2006/relationships/image" Target="../media/image2684.png"/><Relationship Id="rId487" Type="http://schemas.openxmlformats.org/officeDocument/2006/relationships/image" Target="../media/image2412.png"/><Relationship Id="rId610" Type="http://schemas.openxmlformats.org/officeDocument/2006/relationships/image" Target="../media/image2473.png"/><Relationship Id="rId694" Type="http://schemas.openxmlformats.org/officeDocument/2006/relationships/image" Target="../media/image2515.png"/><Relationship Id="rId708" Type="http://schemas.openxmlformats.org/officeDocument/2006/relationships/image" Target="../media/image2522.png"/><Relationship Id="rId915" Type="http://schemas.openxmlformats.org/officeDocument/2006/relationships/customXml" Target="../ink/ink2794.xml"/><Relationship Id="rId1240" Type="http://schemas.openxmlformats.org/officeDocument/2006/relationships/image" Target="../media/image2787.png"/><Relationship Id="rId1338" Type="http://schemas.openxmlformats.org/officeDocument/2006/relationships/image" Target="../media/image2836.png"/><Relationship Id="rId347" Type="http://schemas.openxmlformats.org/officeDocument/2006/relationships/customXml" Target="../ink/ink2509.xml"/><Relationship Id="rId999" Type="http://schemas.openxmlformats.org/officeDocument/2006/relationships/image" Target="../media/image2667.png"/><Relationship Id="rId1100" Type="http://schemas.openxmlformats.org/officeDocument/2006/relationships/image" Target="../media/image2717.png"/><Relationship Id="rId1184" Type="http://schemas.openxmlformats.org/officeDocument/2006/relationships/image" Target="../media/image2759.png"/><Relationship Id="rId44" Type="http://schemas.openxmlformats.org/officeDocument/2006/relationships/image" Target="../media/image2188.png"/><Relationship Id="rId554" Type="http://schemas.openxmlformats.org/officeDocument/2006/relationships/customXml" Target="../ink/ink2613.xml"/><Relationship Id="rId761" Type="http://schemas.openxmlformats.org/officeDocument/2006/relationships/customXml" Target="../ink/ink2717.xml"/><Relationship Id="rId859" Type="http://schemas.openxmlformats.org/officeDocument/2006/relationships/customXml" Target="../ink/ink2766.xml"/><Relationship Id="rId193" Type="http://schemas.openxmlformats.org/officeDocument/2006/relationships/customXml" Target="../ink/ink2432.xml"/><Relationship Id="rId207" Type="http://schemas.openxmlformats.org/officeDocument/2006/relationships/customXml" Target="../ink/ink2439.xml"/><Relationship Id="rId414" Type="http://schemas.openxmlformats.org/officeDocument/2006/relationships/image" Target="../media/image2377.png"/><Relationship Id="rId498" Type="http://schemas.openxmlformats.org/officeDocument/2006/relationships/customXml" Target="../ink/ink2585.xml"/><Relationship Id="rId621" Type="http://schemas.openxmlformats.org/officeDocument/2006/relationships/customXml" Target="../ink/ink2647.xml"/><Relationship Id="rId1044" Type="http://schemas.openxmlformats.org/officeDocument/2006/relationships/customXml" Target="../ink/ink2859.xml"/><Relationship Id="rId1251" Type="http://schemas.openxmlformats.org/officeDocument/2006/relationships/customXml" Target="../ink/ink2963.xml"/><Relationship Id="rId1349" Type="http://schemas.openxmlformats.org/officeDocument/2006/relationships/customXml" Target="../ink/ink3012.xml"/><Relationship Id="rId260" Type="http://schemas.openxmlformats.org/officeDocument/2006/relationships/image" Target="../media/image2296.png"/><Relationship Id="rId719" Type="http://schemas.openxmlformats.org/officeDocument/2006/relationships/customXml" Target="../ink/ink2696.xml"/><Relationship Id="rId926" Type="http://schemas.openxmlformats.org/officeDocument/2006/relationships/image" Target="../media/image2631.png"/><Relationship Id="rId1111" Type="http://schemas.openxmlformats.org/officeDocument/2006/relationships/customXml" Target="../ink/ink2893.xml"/><Relationship Id="rId55" Type="http://schemas.openxmlformats.org/officeDocument/2006/relationships/customXml" Target="../ink/ink2363.xml"/><Relationship Id="rId120" Type="http://schemas.openxmlformats.org/officeDocument/2006/relationships/image" Target="../media/image2226.png"/><Relationship Id="rId358" Type="http://schemas.openxmlformats.org/officeDocument/2006/relationships/image" Target="../media/image2349.png"/><Relationship Id="rId565" Type="http://schemas.openxmlformats.org/officeDocument/2006/relationships/image" Target="../media/image2451.png"/><Relationship Id="rId772" Type="http://schemas.openxmlformats.org/officeDocument/2006/relationships/image" Target="../media/image2554.png"/><Relationship Id="rId1195" Type="http://schemas.openxmlformats.org/officeDocument/2006/relationships/customXml" Target="../ink/ink2935.xml"/><Relationship Id="rId1209" Type="http://schemas.openxmlformats.org/officeDocument/2006/relationships/customXml" Target="../ink/ink2942.xml"/><Relationship Id="rId218" Type="http://schemas.openxmlformats.org/officeDocument/2006/relationships/image" Target="../media/image2275.png"/><Relationship Id="rId425" Type="http://schemas.openxmlformats.org/officeDocument/2006/relationships/customXml" Target="../ink/ink2548.xml"/><Relationship Id="rId632" Type="http://schemas.openxmlformats.org/officeDocument/2006/relationships/image" Target="../media/image2484.png"/><Relationship Id="rId1055" Type="http://schemas.openxmlformats.org/officeDocument/2006/relationships/image" Target="../media/image2695.png"/><Relationship Id="rId1262" Type="http://schemas.openxmlformats.org/officeDocument/2006/relationships/image" Target="../media/image2798.png"/><Relationship Id="rId271" Type="http://schemas.openxmlformats.org/officeDocument/2006/relationships/customXml" Target="../ink/ink2471.xml"/><Relationship Id="rId937" Type="http://schemas.openxmlformats.org/officeDocument/2006/relationships/customXml" Target="../ink/ink2805.xml"/><Relationship Id="rId1122" Type="http://schemas.openxmlformats.org/officeDocument/2006/relationships/image" Target="../media/image2728.png"/><Relationship Id="rId66" Type="http://schemas.openxmlformats.org/officeDocument/2006/relationships/image" Target="../media/image2199.png"/><Relationship Id="rId131" Type="http://schemas.openxmlformats.org/officeDocument/2006/relationships/customXml" Target="../ink/ink2401.xml"/><Relationship Id="rId369" Type="http://schemas.openxmlformats.org/officeDocument/2006/relationships/customXml" Target="../ink/ink2520.xml"/><Relationship Id="rId576" Type="http://schemas.openxmlformats.org/officeDocument/2006/relationships/customXml" Target="../ink/ink2624.xml"/><Relationship Id="rId783" Type="http://schemas.openxmlformats.org/officeDocument/2006/relationships/customXml" Target="../ink/ink2728.xml"/><Relationship Id="rId990" Type="http://schemas.openxmlformats.org/officeDocument/2006/relationships/customXml" Target="../ink/ink2832.xml"/><Relationship Id="rId229" Type="http://schemas.openxmlformats.org/officeDocument/2006/relationships/customXml" Target="../ink/ink2450.xml"/><Relationship Id="rId436" Type="http://schemas.openxmlformats.org/officeDocument/2006/relationships/image" Target="../media/image2387.png"/><Relationship Id="rId643" Type="http://schemas.openxmlformats.org/officeDocument/2006/relationships/customXml" Target="../ink/ink2658.xml"/><Relationship Id="rId1066" Type="http://schemas.openxmlformats.org/officeDocument/2006/relationships/customXml" Target="../ink/ink2870.xml"/><Relationship Id="rId1273" Type="http://schemas.openxmlformats.org/officeDocument/2006/relationships/customXml" Target="../ink/ink2974.xml"/><Relationship Id="rId850" Type="http://schemas.openxmlformats.org/officeDocument/2006/relationships/image" Target="../media/image2593.png"/><Relationship Id="rId948" Type="http://schemas.openxmlformats.org/officeDocument/2006/relationships/customXml" Target="../ink/ink2811.xml"/><Relationship Id="rId1133" Type="http://schemas.openxmlformats.org/officeDocument/2006/relationships/customXml" Target="../ink/ink2904.xml"/><Relationship Id="rId77" Type="http://schemas.openxmlformats.org/officeDocument/2006/relationships/customXml" Target="../ink/ink2374.xml"/><Relationship Id="rId282" Type="http://schemas.openxmlformats.org/officeDocument/2006/relationships/image" Target="../media/image2307.png"/><Relationship Id="rId503" Type="http://schemas.openxmlformats.org/officeDocument/2006/relationships/image" Target="../media/image2420.png"/><Relationship Id="rId587" Type="http://schemas.openxmlformats.org/officeDocument/2006/relationships/image" Target="../media/image2462.png"/><Relationship Id="rId710" Type="http://schemas.openxmlformats.org/officeDocument/2006/relationships/image" Target="../media/image2523.png"/><Relationship Id="rId808" Type="http://schemas.openxmlformats.org/officeDocument/2006/relationships/image" Target="../media/image2572.png"/><Relationship Id="rId1340" Type="http://schemas.openxmlformats.org/officeDocument/2006/relationships/image" Target="../media/image2837.png"/><Relationship Id="rId8" Type="http://schemas.openxmlformats.org/officeDocument/2006/relationships/image" Target="../media/image2170.png"/><Relationship Id="rId142" Type="http://schemas.openxmlformats.org/officeDocument/2006/relationships/image" Target="../media/image2237.png"/><Relationship Id="rId447" Type="http://schemas.openxmlformats.org/officeDocument/2006/relationships/customXml" Target="../ink/ink2559.xml"/><Relationship Id="rId794" Type="http://schemas.openxmlformats.org/officeDocument/2006/relationships/image" Target="../media/image2565.png"/><Relationship Id="rId1077" Type="http://schemas.openxmlformats.org/officeDocument/2006/relationships/image" Target="../media/image2706.png"/><Relationship Id="rId1200" Type="http://schemas.openxmlformats.org/officeDocument/2006/relationships/image" Target="../media/image2767.png"/><Relationship Id="rId654" Type="http://schemas.openxmlformats.org/officeDocument/2006/relationships/image" Target="../media/image2495.png"/><Relationship Id="rId861" Type="http://schemas.openxmlformats.org/officeDocument/2006/relationships/customXml" Target="../ink/ink2767.xml"/><Relationship Id="rId959" Type="http://schemas.openxmlformats.org/officeDocument/2006/relationships/image" Target="../media/image2647.png"/><Relationship Id="rId1284" Type="http://schemas.openxmlformats.org/officeDocument/2006/relationships/image" Target="../media/image2809.png"/><Relationship Id="rId293" Type="http://schemas.openxmlformats.org/officeDocument/2006/relationships/customXml" Target="../ink/ink2482.xml"/><Relationship Id="rId307" Type="http://schemas.openxmlformats.org/officeDocument/2006/relationships/customXml" Target="../ink/ink2489.xml"/><Relationship Id="rId514" Type="http://schemas.openxmlformats.org/officeDocument/2006/relationships/customXml" Target="../ink/ink2593.xml"/><Relationship Id="rId721" Type="http://schemas.openxmlformats.org/officeDocument/2006/relationships/customXml" Target="../ink/ink2697.xml"/><Relationship Id="rId1144" Type="http://schemas.openxmlformats.org/officeDocument/2006/relationships/image" Target="../media/image2739.png"/><Relationship Id="rId1351" Type="http://schemas.openxmlformats.org/officeDocument/2006/relationships/customXml" Target="../ink/ink3013.xml"/><Relationship Id="rId88" Type="http://schemas.openxmlformats.org/officeDocument/2006/relationships/image" Target="../media/image2210.png"/><Relationship Id="rId153" Type="http://schemas.openxmlformats.org/officeDocument/2006/relationships/customXml" Target="../ink/ink2412.xml"/><Relationship Id="rId360" Type="http://schemas.openxmlformats.org/officeDocument/2006/relationships/image" Target="../media/image2350.png"/><Relationship Id="rId598" Type="http://schemas.openxmlformats.org/officeDocument/2006/relationships/customXml" Target="../ink/ink2635.xml"/><Relationship Id="rId819" Type="http://schemas.openxmlformats.org/officeDocument/2006/relationships/customXml" Target="../ink/ink2746.xml"/><Relationship Id="rId1004" Type="http://schemas.openxmlformats.org/officeDocument/2006/relationships/customXml" Target="../ink/ink2839.xml"/><Relationship Id="rId1211" Type="http://schemas.openxmlformats.org/officeDocument/2006/relationships/customXml" Target="../ink/ink2943.xml"/><Relationship Id="rId220" Type="http://schemas.openxmlformats.org/officeDocument/2006/relationships/image" Target="../media/image2276.png"/><Relationship Id="rId458" Type="http://schemas.openxmlformats.org/officeDocument/2006/relationships/image" Target="../media/image2398.png"/><Relationship Id="rId665" Type="http://schemas.openxmlformats.org/officeDocument/2006/relationships/customXml" Target="../ink/ink2669.xml"/><Relationship Id="rId872" Type="http://schemas.openxmlformats.org/officeDocument/2006/relationships/image" Target="../media/image2604.png"/><Relationship Id="rId1088" Type="http://schemas.openxmlformats.org/officeDocument/2006/relationships/image" Target="../media/image2711.png"/><Relationship Id="rId1295" Type="http://schemas.openxmlformats.org/officeDocument/2006/relationships/customXml" Target="../ink/ink2985.xml"/><Relationship Id="rId1309" Type="http://schemas.openxmlformats.org/officeDocument/2006/relationships/customXml" Target="../ink/ink2992.xml"/><Relationship Id="rId15" Type="http://schemas.openxmlformats.org/officeDocument/2006/relationships/customXml" Target="../ink/ink2343.xml"/><Relationship Id="rId318" Type="http://schemas.openxmlformats.org/officeDocument/2006/relationships/image" Target="../media/image2329.png"/><Relationship Id="rId525" Type="http://schemas.openxmlformats.org/officeDocument/2006/relationships/image" Target="../media/image2431.png"/><Relationship Id="rId732" Type="http://schemas.openxmlformats.org/officeDocument/2006/relationships/image" Target="../media/image2534.png"/><Relationship Id="rId1155" Type="http://schemas.openxmlformats.org/officeDocument/2006/relationships/customXml" Target="../ink/ink2915.xml"/><Relationship Id="rId1362" Type="http://schemas.openxmlformats.org/officeDocument/2006/relationships/image" Target="../media/image2848.png"/><Relationship Id="rId99" Type="http://schemas.openxmlformats.org/officeDocument/2006/relationships/customXml" Target="../ink/ink2385.xml"/><Relationship Id="rId164" Type="http://schemas.openxmlformats.org/officeDocument/2006/relationships/image" Target="../media/image2248.png"/><Relationship Id="rId371" Type="http://schemas.openxmlformats.org/officeDocument/2006/relationships/customXml" Target="../ink/ink2521.xml"/><Relationship Id="rId1015" Type="http://schemas.openxmlformats.org/officeDocument/2006/relationships/image" Target="../media/image2675.png"/><Relationship Id="rId1222" Type="http://schemas.openxmlformats.org/officeDocument/2006/relationships/image" Target="../media/image2778.png"/><Relationship Id="rId469" Type="http://schemas.openxmlformats.org/officeDocument/2006/relationships/image" Target="../media/image2403.png"/><Relationship Id="rId676" Type="http://schemas.openxmlformats.org/officeDocument/2006/relationships/image" Target="../media/image2506.png"/><Relationship Id="rId883" Type="http://schemas.openxmlformats.org/officeDocument/2006/relationships/customXml" Target="../ink/ink2778.xml"/><Relationship Id="rId1099" Type="http://schemas.openxmlformats.org/officeDocument/2006/relationships/customXml" Target="../ink/ink2887.xml"/><Relationship Id="rId26" Type="http://schemas.openxmlformats.org/officeDocument/2006/relationships/image" Target="../media/image2179.png"/><Relationship Id="rId231" Type="http://schemas.openxmlformats.org/officeDocument/2006/relationships/customXml" Target="../ink/ink2451.xml"/><Relationship Id="rId329" Type="http://schemas.openxmlformats.org/officeDocument/2006/relationships/customXml" Target="../ink/ink2500.xml"/><Relationship Id="rId536" Type="http://schemas.openxmlformats.org/officeDocument/2006/relationships/customXml" Target="../ink/ink2604.xml"/><Relationship Id="rId1166" Type="http://schemas.openxmlformats.org/officeDocument/2006/relationships/image" Target="../media/image2750.png"/><Relationship Id="rId175" Type="http://schemas.openxmlformats.org/officeDocument/2006/relationships/customXml" Target="../ink/ink2423.xml"/><Relationship Id="rId743" Type="http://schemas.openxmlformats.org/officeDocument/2006/relationships/customXml" Target="../ink/ink2708.xml"/><Relationship Id="rId950" Type="http://schemas.openxmlformats.org/officeDocument/2006/relationships/customXml" Target="../ink/ink2812.xml"/><Relationship Id="rId1026" Type="http://schemas.openxmlformats.org/officeDocument/2006/relationships/customXml" Target="../ink/ink2850.xml"/><Relationship Id="rId382" Type="http://schemas.openxmlformats.org/officeDocument/2006/relationships/image" Target="../media/image2361.png"/><Relationship Id="rId603" Type="http://schemas.openxmlformats.org/officeDocument/2006/relationships/image" Target="../media/image2470.png"/><Relationship Id="rId687" Type="http://schemas.openxmlformats.org/officeDocument/2006/relationships/customXml" Target="../ink/ink2680.xml"/><Relationship Id="rId810" Type="http://schemas.openxmlformats.org/officeDocument/2006/relationships/image" Target="../media/image2573.png"/><Relationship Id="rId908" Type="http://schemas.openxmlformats.org/officeDocument/2006/relationships/image" Target="../media/image2622.png"/><Relationship Id="rId1233" Type="http://schemas.openxmlformats.org/officeDocument/2006/relationships/customXml" Target="../ink/ink2954.xml"/><Relationship Id="rId242" Type="http://schemas.openxmlformats.org/officeDocument/2006/relationships/image" Target="../media/image2287.png"/><Relationship Id="rId894" Type="http://schemas.openxmlformats.org/officeDocument/2006/relationships/image" Target="../media/image2615.png"/><Relationship Id="rId1177" Type="http://schemas.openxmlformats.org/officeDocument/2006/relationships/customXml" Target="../ink/ink2926.xml"/><Relationship Id="rId1300" Type="http://schemas.openxmlformats.org/officeDocument/2006/relationships/image" Target="../media/image2817.png"/><Relationship Id="rId37" Type="http://schemas.openxmlformats.org/officeDocument/2006/relationships/customXml" Target="../ink/ink2354.xml"/><Relationship Id="rId102" Type="http://schemas.openxmlformats.org/officeDocument/2006/relationships/image" Target="../media/image2217.png"/><Relationship Id="rId547" Type="http://schemas.openxmlformats.org/officeDocument/2006/relationships/image" Target="../media/image2442.png"/><Relationship Id="rId754" Type="http://schemas.openxmlformats.org/officeDocument/2006/relationships/image" Target="../media/image2545.png"/><Relationship Id="rId961" Type="http://schemas.openxmlformats.org/officeDocument/2006/relationships/image" Target="../media/image2648.png"/><Relationship Id="rId90" Type="http://schemas.openxmlformats.org/officeDocument/2006/relationships/image" Target="../media/image2211.png"/><Relationship Id="rId186" Type="http://schemas.openxmlformats.org/officeDocument/2006/relationships/image" Target="../media/image2259.png"/><Relationship Id="rId393" Type="http://schemas.openxmlformats.org/officeDocument/2006/relationships/customXml" Target="../ink/ink2532.xml"/><Relationship Id="rId407" Type="http://schemas.openxmlformats.org/officeDocument/2006/relationships/customXml" Target="../ink/ink2539.xml"/><Relationship Id="rId614" Type="http://schemas.openxmlformats.org/officeDocument/2006/relationships/image" Target="../media/image2475.png"/><Relationship Id="rId821" Type="http://schemas.openxmlformats.org/officeDocument/2006/relationships/customXml" Target="../ink/ink2747.xml"/><Relationship Id="rId1037" Type="http://schemas.openxmlformats.org/officeDocument/2006/relationships/image" Target="../media/image2686.png"/><Relationship Id="rId1244" Type="http://schemas.openxmlformats.org/officeDocument/2006/relationships/image" Target="../media/image2789.png"/><Relationship Id="rId253" Type="http://schemas.openxmlformats.org/officeDocument/2006/relationships/customXml" Target="../ink/ink2462.xml"/><Relationship Id="rId460" Type="http://schemas.openxmlformats.org/officeDocument/2006/relationships/image" Target="../media/image2399.png"/><Relationship Id="rId698" Type="http://schemas.openxmlformats.org/officeDocument/2006/relationships/image" Target="../media/image2517.png"/><Relationship Id="rId919" Type="http://schemas.openxmlformats.org/officeDocument/2006/relationships/customXml" Target="../ink/ink2796.xml"/><Relationship Id="rId1090" Type="http://schemas.openxmlformats.org/officeDocument/2006/relationships/image" Target="../media/image2712.png"/><Relationship Id="rId1104" Type="http://schemas.openxmlformats.org/officeDocument/2006/relationships/image" Target="../media/image2719.png"/><Relationship Id="rId1311" Type="http://schemas.openxmlformats.org/officeDocument/2006/relationships/customXml" Target="../ink/ink2993.xml"/><Relationship Id="rId48" Type="http://schemas.openxmlformats.org/officeDocument/2006/relationships/image" Target="../media/image2190.png"/><Relationship Id="rId113" Type="http://schemas.openxmlformats.org/officeDocument/2006/relationships/customXml" Target="../ink/ink2392.xml"/><Relationship Id="rId320" Type="http://schemas.openxmlformats.org/officeDocument/2006/relationships/image" Target="../media/image2330.png"/><Relationship Id="rId558" Type="http://schemas.openxmlformats.org/officeDocument/2006/relationships/customXml" Target="../ink/ink2615.xml"/><Relationship Id="rId765" Type="http://schemas.openxmlformats.org/officeDocument/2006/relationships/customXml" Target="../ink/ink2719.xml"/><Relationship Id="rId972" Type="http://schemas.openxmlformats.org/officeDocument/2006/relationships/customXml" Target="../ink/ink2823.xml"/><Relationship Id="rId1188" Type="http://schemas.openxmlformats.org/officeDocument/2006/relationships/image" Target="../media/image2761.png"/><Relationship Id="rId197" Type="http://schemas.openxmlformats.org/officeDocument/2006/relationships/customXml" Target="../ink/ink2434.xml"/><Relationship Id="rId418" Type="http://schemas.openxmlformats.org/officeDocument/2006/relationships/image" Target="../media/image2378.png"/><Relationship Id="rId625" Type="http://schemas.openxmlformats.org/officeDocument/2006/relationships/customXml" Target="../ink/ink2649.xml"/><Relationship Id="rId832" Type="http://schemas.openxmlformats.org/officeDocument/2006/relationships/image" Target="../media/image2584.png"/><Relationship Id="rId1048" Type="http://schemas.openxmlformats.org/officeDocument/2006/relationships/customXml" Target="../ink/ink2861.xml"/><Relationship Id="rId1255" Type="http://schemas.openxmlformats.org/officeDocument/2006/relationships/customXml" Target="../ink/ink2965.xml"/><Relationship Id="rId264" Type="http://schemas.openxmlformats.org/officeDocument/2006/relationships/image" Target="../media/image2298.png"/><Relationship Id="rId471" Type="http://schemas.openxmlformats.org/officeDocument/2006/relationships/image" Target="../media/image2404.png"/><Relationship Id="rId1115" Type="http://schemas.openxmlformats.org/officeDocument/2006/relationships/customXml" Target="../ink/ink2895.xml"/><Relationship Id="rId1322" Type="http://schemas.openxmlformats.org/officeDocument/2006/relationships/image" Target="../media/image2828.png"/><Relationship Id="rId59" Type="http://schemas.openxmlformats.org/officeDocument/2006/relationships/customXml" Target="../ink/ink2365.xml"/><Relationship Id="rId124" Type="http://schemas.openxmlformats.org/officeDocument/2006/relationships/image" Target="../media/image2228.png"/><Relationship Id="rId569" Type="http://schemas.openxmlformats.org/officeDocument/2006/relationships/image" Target="../media/image2453.png"/><Relationship Id="rId776" Type="http://schemas.openxmlformats.org/officeDocument/2006/relationships/image" Target="../media/image2556.png"/><Relationship Id="rId983" Type="http://schemas.openxmlformats.org/officeDocument/2006/relationships/image" Target="../media/image2659.png"/><Relationship Id="rId1199" Type="http://schemas.openxmlformats.org/officeDocument/2006/relationships/customXml" Target="../ink/ink2937.xml"/><Relationship Id="rId331" Type="http://schemas.openxmlformats.org/officeDocument/2006/relationships/customXml" Target="../ink/ink2501.xml"/><Relationship Id="rId429" Type="http://schemas.openxmlformats.org/officeDocument/2006/relationships/customXml" Target="../ink/ink2550.xml"/><Relationship Id="rId636" Type="http://schemas.openxmlformats.org/officeDocument/2006/relationships/image" Target="../media/image2486.png"/><Relationship Id="rId1059" Type="http://schemas.openxmlformats.org/officeDocument/2006/relationships/image" Target="../media/image2697.png"/><Relationship Id="rId1266" Type="http://schemas.openxmlformats.org/officeDocument/2006/relationships/image" Target="../media/image2800.png"/><Relationship Id="rId843" Type="http://schemas.openxmlformats.org/officeDocument/2006/relationships/customXml" Target="../ink/ink2758.xml"/><Relationship Id="rId1126" Type="http://schemas.openxmlformats.org/officeDocument/2006/relationships/image" Target="../media/image2730.png"/><Relationship Id="rId275" Type="http://schemas.openxmlformats.org/officeDocument/2006/relationships/customXml" Target="../ink/ink2473.xml"/><Relationship Id="rId482" Type="http://schemas.openxmlformats.org/officeDocument/2006/relationships/customXml" Target="../ink/ink2577.xml"/><Relationship Id="rId703" Type="http://schemas.openxmlformats.org/officeDocument/2006/relationships/customXml" Target="../ink/ink2688.xml"/><Relationship Id="rId910" Type="http://schemas.openxmlformats.org/officeDocument/2006/relationships/image" Target="../media/image2623.png"/><Relationship Id="rId1333" Type="http://schemas.openxmlformats.org/officeDocument/2006/relationships/customXml" Target="../ink/ink3004.xml"/><Relationship Id="rId135" Type="http://schemas.openxmlformats.org/officeDocument/2006/relationships/customXml" Target="../ink/ink2403.xml"/><Relationship Id="rId342" Type="http://schemas.openxmlformats.org/officeDocument/2006/relationships/image" Target="../media/image2341.png"/><Relationship Id="rId787" Type="http://schemas.openxmlformats.org/officeDocument/2006/relationships/customXml" Target="../ink/ink2730.xml"/><Relationship Id="rId994" Type="http://schemas.openxmlformats.org/officeDocument/2006/relationships/customXml" Target="../ink/ink2834.xml"/><Relationship Id="rId202" Type="http://schemas.openxmlformats.org/officeDocument/2006/relationships/image" Target="../media/image2267.png"/><Relationship Id="rId647" Type="http://schemas.openxmlformats.org/officeDocument/2006/relationships/customXml" Target="../ink/ink2660.xml"/><Relationship Id="rId854" Type="http://schemas.openxmlformats.org/officeDocument/2006/relationships/image" Target="../media/image2595.png"/><Relationship Id="rId1277" Type="http://schemas.openxmlformats.org/officeDocument/2006/relationships/customXml" Target="../ink/ink2976.xml"/><Relationship Id="rId286" Type="http://schemas.openxmlformats.org/officeDocument/2006/relationships/image" Target="../media/image2313.png"/><Relationship Id="rId493" Type="http://schemas.openxmlformats.org/officeDocument/2006/relationships/image" Target="../media/image2415.png"/><Relationship Id="rId507" Type="http://schemas.openxmlformats.org/officeDocument/2006/relationships/image" Target="../media/image2422.png"/><Relationship Id="rId714" Type="http://schemas.openxmlformats.org/officeDocument/2006/relationships/image" Target="../media/image2525.png"/><Relationship Id="rId921" Type="http://schemas.openxmlformats.org/officeDocument/2006/relationships/customXml" Target="../ink/ink2797.xml"/><Relationship Id="rId1137" Type="http://schemas.openxmlformats.org/officeDocument/2006/relationships/customXml" Target="../ink/ink2906.xml"/><Relationship Id="rId1344" Type="http://schemas.openxmlformats.org/officeDocument/2006/relationships/image" Target="../media/image2839.png"/><Relationship Id="rId50" Type="http://schemas.openxmlformats.org/officeDocument/2006/relationships/image" Target="../media/image2191.png"/><Relationship Id="rId146" Type="http://schemas.openxmlformats.org/officeDocument/2006/relationships/image" Target="../media/image2239.png"/><Relationship Id="rId353" Type="http://schemas.openxmlformats.org/officeDocument/2006/relationships/customXml" Target="../ink/ink2512.xml"/><Relationship Id="rId560" Type="http://schemas.openxmlformats.org/officeDocument/2006/relationships/customXml" Target="../ink/ink2616.xml"/><Relationship Id="rId798" Type="http://schemas.openxmlformats.org/officeDocument/2006/relationships/image" Target="../media/image2567.png"/><Relationship Id="rId1190" Type="http://schemas.openxmlformats.org/officeDocument/2006/relationships/image" Target="../media/image2762.png"/><Relationship Id="rId1204" Type="http://schemas.openxmlformats.org/officeDocument/2006/relationships/image" Target="../media/image2769.png"/><Relationship Id="rId213" Type="http://schemas.openxmlformats.org/officeDocument/2006/relationships/customXml" Target="../ink/ink2442.xml"/><Relationship Id="rId420" Type="http://schemas.openxmlformats.org/officeDocument/2006/relationships/image" Target="../media/image2379.png"/><Relationship Id="rId658" Type="http://schemas.openxmlformats.org/officeDocument/2006/relationships/image" Target="../media/image2497.png"/><Relationship Id="rId865" Type="http://schemas.openxmlformats.org/officeDocument/2006/relationships/customXml" Target="../ink/ink2769.xml"/><Relationship Id="rId1050" Type="http://schemas.openxmlformats.org/officeDocument/2006/relationships/customXml" Target="../ink/ink2862.xml"/><Relationship Id="rId1288" Type="http://schemas.openxmlformats.org/officeDocument/2006/relationships/image" Target="../media/image2811.png"/><Relationship Id="rId297" Type="http://schemas.openxmlformats.org/officeDocument/2006/relationships/customXml" Target="../ink/ink2484.xml"/><Relationship Id="rId518" Type="http://schemas.openxmlformats.org/officeDocument/2006/relationships/customXml" Target="../ink/ink2595.xml"/><Relationship Id="rId725" Type="http://schemas.openxmlformats.org/officeDocument/2006/relationships/customXml" Target="../ink/ink2699.xml"/><Relationship Id="rId932" Type="http://schemas.openxmlformats.org/officeDocument/2006/relationships/image" Target="../media/image2634.png"/><Relationship Id="rId1148" Type="http://schemas.openxmlformats.org/officeDocument/2006/relationships/image" Target="../media/image2741.png"/><Relationship Id="rId1355" Type="http://schemas.openxmlformats.org/officeDocument/2006/relationships/customXml" Target="../ink/ink3015.xml"/><Relationship Id="rId157" Type="http://schemas.openxmlformats.org/officeDocument/2006/relationships/customXml" Target="../ink/ink2414.xml"/><Relationship Id="rId364" Type="http://schemas.openxmlformats.org/officeDocument/2006/relationships/image" Target="../media/image2352.png"/><Relationship Id="rId1008" Type="http://schemas.openxmlformats.org/officeDocument/2006/relationships/customXml" Target="../ink/ink2841.xml"/><Relationship Id="rId1215" Type="http://schemas.openxmlformats.org/officeDocument/2006/relationships/customXml" Target="../ink/ink2945.xml"/><Relationship Id="rId61" Type="http://schemas.openxmlformats.org/officeDocument/2006/relationships/customXml" Target="../ink/ink2366.xml"/><Relationship Id="rId571" Type="http://schemas.openxmlformats.org/officeDocument/2006/relationships/image" Target="../media/image2454.png"/><Relationship Id="rId669" Type="http://schemas.openxmlformats.org/officeDocument/2006/relationships/customXml" Target="../ink/ink2671.xml"/><Relationship Id="rId876" Type="http://schemas.openxmlformats.org/officeDocument/2006/relationships/image" Target="../media/image2606.png"/><Relationship Id="rId1299" Type="http://schemas.openxmlformats.org/officeDocument/2006/relationships/customXml" Target="../ink/ink2987.xml"/><Relationship Id="rId19" Type="http://schemas.openxmlformats.org/officeDocument/2006/relationships/customXml" Target="../ink/ink2345.xml"/><Relationship Id="rId224" Type="http://schemas.openxmlformats.org/officeDocument/2006/relationships/image" Target="../media/image2278.png"/><Relationship Id="rId431" Type="http://schemas.openxmlformats.org/officeDocument/2006/relationships/customXml" Target="../ink/ink2551.xml"/><Relationship Id="rId529" Type="http://schemas.openxmlformats.org/officeDocument/2006/relationships/image" Target="../media/image2433.png"/><Relationship Id="rId736" Type="http://schemas.openxmlformats.org/officeDocument/2006/relationships/image" Target="../media/image2536.png"/><Relationship Id="rId1061" Type="http://schemas.openxmlformats.org/officeDocument/2006/relationships/image" Target="../media/image2698.png"/><Relationship Id="rId1159" Type="http://schemas.openxmlformats.org/officeDocument/2006/relationships/customXml" Target="../ink/ink2917.xml"/><Relationship Id="rId1366" Type="http://schemas.openxmlformats.org/officeDocument/2006/relationships/image" Target="../media/image2850.png"/><Relationship Id="rId168" Type="http://schemas.openxmlformats.org/officeDocument/2006/relationships/image" Target="../media/image2250.png"/><Relationship Id="rId943" Type="http://schemas.openxmlformats.org/officeDocument/2006/relationships/image" Target="../media/image2639.png"/><Relationship Id="rId1019" Type="http://schemas.openxmlformats.org/officeDocument/2006/relationships/image" Target="../media/image2677.png"/><Relationship Id="rId72" Type="http://schemas.openxmlformats.org/officeDocument/2006/relationships/image" Target="../media/image2202.png"/><Relationship Id="rId375" Type="http://schemas.openxmlformats.org/officeDocument/2006/relationships/customXml" Target="../ink/ink2523.xml"/><Relationship Id="rId582" Type="http://schemas.openxmlformats.org/officeDocument/2006/relationships/customXml" Target="../ink/ink2627.xml"/><Relationship Id="rId803" Type="http://schemas.openxmlformats.org/officeDocument/2006/relationships/customXml" Target="../ink/ink2738.xml"/><Relationship Id="rId1226" Type="http://schemas.openxmlformats.org/officeDocument/2006/relationships/image" Target="../media/image2780.png"/><Relationship Id="rId3" Type="http://schemas.openxmlformats.org/officeDocument/2006/relationships/customXml" Target="../ink/ink2337.xml"/><Relationship Id="rId235" Type="http://schemas.openxmlformats.org/officeDocument/2006/relationships/customXml" Target="../ink/ink2453.xml"/><Relationship Id="rId442" Type="http://schemas.openxmlformats.org/officeDocument/2006/relationships/image" Target="../media/image2390.png"/><Relationship Id="rId887" Type="http://schemas.openxmlformats.org/officeDocument/2006/relationships/customXml" Target="../ink/ink2780.xml"/><Relationship Id="rId1072" Type="http://schemas.openxmlformats.org/officeDocument/2006/relationships/customXml" Target="../ink/ink2873.xml"/><Relationship Id="rId302" Type="http://schemas.openxmlformats.org/officeDocument/2006/relationships/image" Target="../media/image2321.png"/><Relationship Id="rId747" Type="http://schemas.openxmlformats.org/officeDocument/2006/relationships/customXml" Target="../ink/ink2710.xml"/><Relationship Id="rId954" Type="http://schemas.openxmlformats.org/officeDocument/2006/relationships/customXml" Target="../ink/ink2814.xml"/><Relationship Id="rId83" Type="http://schemas.openxmlformats.org/officeDocument/2006/relationships/customXml" Target="../ink/ink2377.xml"/><Relationship Id="rId179" Type="http://schemas.openxmlformats.org/officeDocument/2006/relationships/customXml" Target="../ink/ink2425.xml"/><Relationship Id="rId386" Type="http://schemas.openxmlformats.org/officeDocument/2006/relationships/image" Target="../media/image2363.png"/><Relationship Id="rId593" Type="http://schemas.openxmlformats.org/officeDocument/2006/relationships/image" Target="../media/image2465.png"/><Relationship Id="rId607" Type="http://schemas.openxmlformats.org/officeDocument/2006/relationships/customXml" Target="../ink/ink2640.xml"/><Relationship Id="rId814" Type="http://schemas.openxmlformats.org/officeDocument/2006/relationships/image" Target="../media/image2575.png"/><Relationship Id="rId1237" Type="http://schemas.openxmlformats.org/officeDocument/2006/relationships/customXml" Target="../ink/ink2956.xml"/><Relationship Id="rId246" Type="http://schemas.openxmlformats.org/officeDocument/2006/relationships/image" Target="../media/image2289.png"/><Relationship Id="rId453" Type="http://schemas.openxmlformats.org/officeDocument/2006/relationships/customXml" Target="../ink/ink2562.xml"/><Relationship Id="rId660" Type="http://schemas.openxmlformats.org/officeDocument/2006/relationships/image" Target="../media/image2498.png"/><Relationship Id="rId898" Type="http://schemas.openxmlformats.org/officeDocument/2006/relationships/image" Target="../media/image2617.png"/><Relationship Id="rId1083" Type="http://schemas.openxmlformats.org/officeDocument/2006/relationships/image" Target="../media/image2709.png"/><Relationship Id="rId1290" Type="http://schemas.openxmlformats.org/officeDocument/2006/relationships/image" Target="../media/image2812.png"/><Relationship Id="rId1304" Type="http://schemas.openxmlformats.org/officeDocument/2006/relationships/image" Target="../media/image2819.png"/><Relationship Id="rId106" Type="http://schemas.openxmlformats.org/officeDocument/2006/relationships/image" Target="../media/image2219.png"/><Relationship Id="rId313" Type="http://schemas.openxmlformats.org/officeDocument/2006/relationships/customXml" Target="../ink/ink2492.xml"/><Relationship Id="rId758" Type="http://schemas.openxmlformats.org/officeDocument/2006/relationships/image" Target="../media/image2547.png"/><Relationship Id="rId965" Type="http://schemas.openxmlformats.org/officeDocument/2006/relationships/image" Target="../media/image2650.png"/><Relationship Id="rId1150" Type="http://schemas.openxmlformats.org/officeDocument/2006/relationships/image" Target="../media/image2742.png"/><Relationship Id="rId10" Type="http://schemas.openxmlformats.org/officeDocument/2006/relationships/image" Target="../media/image2171.png"/><Relationship Id="rId94" Type="http://schemas.openxmlformats.org/officeDocument/2006/relationships/image" Target="../media/image2213.png"/><Relationship Id="rId397" Type="http://schemas.openxmlformats.org/officeDocument/2006/relationships/customXml" Target="../ink/ink2534.xml"/><Relationship Id="rId520" Type="http://schemas.openxmlformats.org/officeDocument/2006/relationships/customXml" Target="../ink/ink2596.xml"/><Relationship Id="rId618" Type="http://schemas.openxmlformats.org/officeDocument/2006/relationships/image" Target="../media/image2477.png"/><Relationship Id="rId825" Type="http://schemas.openxmlformats.org/officeDocument/2006/relationships/customXml" Target="../ink/ink2749.xml"/><Relationship Id="rId1248" Type="http://schemas.openxmlformats.org/officeDocument/2006/relationships/image" Target="../media/image2791.png"/><Relationship Id="rId257" Type="http://schemas.openxmlformats.org/officeDocument/2006/relationships/customXml" Target="../ink/ink2464.xml"/><Relationship Id="rId464" Type="http://schemas.openxmlformats.org/officeDocument/2006/relationships/customXml" Target="../ink/ink2568.xml"/><Relationship Id="rId1010" Type="http://schemas.openxmlformats.org/officeDocument/2006/relationships/customXml" Target="../ink/ink2842.xml"/><Relationship Id="rId1094" Type="http://schemas.openxmlformats.org/officeDocument/2006/relationships/image" Target="../media/image2714.png"/><Relationship Id="rId1108" Type="http://schemas.openxmlformats.org/officeDocument/2006/relationships/image" Target="../media/image2721.png"/><Relationship Id="rId1315" Type="http://schemas.openxmlformats.org/officeDocument/2006/relationships/customXml" Target="../ink/ink2995.xml"/><Relationship Id="rId117" Type="http://schemas.openxmlformats.org/officeDocument/2006/relationships/customXml" Target="../ink/ink2394.xml"/><Relationship Id="rId671" Type="http://schemas.openxmlformats.org/officeDocument/2006/relationships/customXml" Target="../ink/ink2672.xml"/><Relationship Id="rId769" Type="http://schemas.openxmlformats.org/officeDocument/2006/relationships/customXml" Target="../ink/ink2721.xml"/><Relationship Id="rId976" Type="http://schemas.openxmlformats.org/officeDocument/2006/relationships/customXml" Target="../ink/ink2825.xml"/><Relationship Id="rId324" Type="http://schemas.openxmlformats.org/officeDocument/2006/relationships/image" Target="../media/image2332.png"/><Relationship Id="rId531" Type="http://schemas.openxmlformats.org/officeDocument/2006/relationships/image" Target="../media/image2434.png"/><Relationship Id="rId629" Type="http://schemas.openxmlformats.org/officeDocument/2006/relationships/customXml" Target="../ink/ink2651.xml"/><Relationship Id="rId1161" Type="http://schemas.openxmlformats.org/officeDocument/2006/relationships/customXml" Target="../ink/ink2918.xml"/><Relationship Id="rId1259" Type="http://schemas.openxmlformats.org/officeDocument/2006/relationships/customXml" Target="../ink/ink2967.xml"/><Relationship Id="rId836" Type="http://schemas.openxmlformats.org/officeDocument/2006/relationships/image" Target="../media/image2586.png"/><Relationship Id="rId1021" Type="http://schemas.openxmlformats.org/officeDocument/2006/relationships/image" Target="../media/image2678.png"/><Relationship Id="rId1119" Type="http://schemas.openxmlformats.org/officeDocument/2006/relationships/customXml" Target="../ink/ink2897.xml"/><Relationship Id="rId903" Type="http://schemas.openxmlformats.org/officeDocument/2006/relationships/customXml" Target="../ink/ink2788.xml"/><Relationship Id="rId1326" Type="http://schemas.openxmlformats.org/officeDocument/2006/relationships/image" Target="../media/image2830.png"/><Relationship Id="rId32" Type="http://schemas.openxmlformats.org/officeDocument/2006/relationships/image" Target="../media/image2182.png"/><Relationship Id="rId181" Type="http://schemas.openxmlformats.org/officeDocument/2006/relationships/customXml" Target="../ink/ink2426.xml"/><Relationship Id="rId279" Type="http://schemas.openxmlformats.org/officeDocument/2006/relationships/customXml" Target="../ink/ink2475.xml"/><Relationship Id="rId486" Type="http://schemas.openxmlformats.org/officeDocument/2006/relationships/customXml" Target="../ink/ink2579.xml"/><Relationship Id="rId693" Type="http://schemas.openxmlformats.org/officeDocument/2006/relationships/customXml" Target="../ink/ink2683.xml"/><Relationship Id="rId139" Type="http://schemas.openxmlformats.org/officeDocument/2006/relationships/customXml" Target="../ink/ink2405.xml"/><Relationship Id="rId346" Type="http://schemas.openxmlformats.org/officeDocument/2006/relationships/image" Target="../media/image2343.png"/><Relationship Id="rId553" Type="http://schemas.openxmlformats.org/officeDocument/2006/relationships/image" Target="../media/image2445.png"/><Relationship Id="rId760" Type="http://schemas.openxmlformats.org/officeDocument/2006/relationships/image" Target="../media/image2548.png"/><Relationship Id="rId998" Type="http://schemas.openxmlformats.org/officeDocument/2006/relationships/customXml" Target="../ink/ink2836.xml"/><Relationship Id="rId1183" Type="http://schemas.openxmlformats.org/officeDocument/2006/relationships/customXml" Target="../ink/ink2929.xml"/><Relationship Id="rId206" Type="http://schemas.openxmlformats.org/officeDocument/2006/relationships/image" Target="../media/image2269.png"/><Relationship Id="rId413" Type="http://schemas.openxmlformats.org/officeDocument/2006/relationships/customXml" Target="../ink/ink2542.xml"/><Relationship Id="rId858" Type="http://schemas.openxmlformats.org/officeDocument/2006/relationships/image" Target="../media/image2597.png"/><Relationship Id="rId1043" Type="http://schemas.openxmlformats.org/officeDocument/2006/relationships/image" Target="../media/image2689.png"/><Relationship Id="rId620" Type="http://schemas.openxmlformats.org/officeDocument/2006/relationships/image" Target="../media/image2478.png"/><Relationship Id="rId718" Type="http://schemas.openxmlformats.org/officeDocument/2006/relationships/image" Target="../media/image2527.png"/><Relationship Id="rId925" Type="http://schemas.openxmlformats.org/officeDocument/2006/relationships/customXml" Target="../ink/ink2799.xml"/><Relationship Id="rId1250" Type="http://schemas.openxmlformats.org/officeDocument/2006/relationships/image" Target="../media/image2792.png"/><Relationship Id="rId1348" Type="http://schemas.openxmlformats.org/officeDocument/2006/relationships/image" Target="../media/image2841.png"/><Relationship Id="rId1110" Type="http://schemas.openxmlformats.org/officeDocument/2006/relationships/image" Target="../media/image2722.png"/><Relationship Id="rId1208" Type="http://schemas.openxmlformats.org/officeDocument/2006/relationships/image" Target="../media/image2771.png"/><Relationship Id="rId54" Type="http://schemas.openxmlformats.org/officeDocument/2006/relationships/image" Target="../media/image2193.png"/><Relationship Id="rId270" Type="http://schemas.openxmlformats.org/officeDocument/2006/relationships/image" Target="../media/image2301.png"/><Relationship Id="rId130" Type="http://schemas.openxmlformats.org/officeDocument/2006/relationships/image" Target="../media/image2231.png"/><Relationship Id="rId368" Type="http://schemas.openxmlformats.org/officeDocument/2006/relationships/image" Target="../media/image2354.png"/><Relationship Id="rId575" Type="http://schemas.openxmlformats.org/officeDocument/2006/relationships/image" Target="../media/image2456.png"/><Relationship Id="rId782" Type="http://schemas.openxmlformats.org/officeDocument/2006/relationships/image" Target="../media/image2559.png"/><Relationship Id="rId228" Type="http://schemas.openxmlformats.org/officeDocument/2006/relationships/image" Target="../media/image2280.png"/><Relationship Id="rId435" Type="http://schemas.openxmlformats.org/officeDocument/2006/relationships/customXml" Target="../ink/ink2553.xml"/><Relationship Id="rId642" Type="http://schemas.openxmlformats.org/officeDocument/2006/relationships/image" Target="../media/image2489.png"/><Relationship Id="rId1065" Type="http://schemas.openxmlformats.org/officeDocument/2006/relationships/image" Target="../media/image2700.png"/><Relationship Id="rId1272" Type="http://schemas.openxmlformats.org/officeDocument/2006/relationships/image" Target="../media/image2803.png"/><Relationship Id="rId502" Type="http://schemas.openxmlformats.org/officeDocument/2006/relationships/customXml" Target="../ink/ink2587.xml"/><Relationship Id="rId947" Type="http://schemas.openxmlformats.org/officeDocument/2006/relationships/image" Target="../media/image2641.png"/><Relationship Id="rId1132" Type="http://schemas.openxmlformats.org/officeDocument/2006/relationships/image" Target="../media/image2733.png"/><Relationship Id="rId76" Type="http://schemas.openxmlformats.org/officeDocument/2006/relationships/image" Target="../media/image2204.png"/><Relationship Id="rId807" Type="http://schemas.openxmlformats.org/officeDocument/2006/relationships/customXml" Target="../ink/ink2740.xml"/><Relationship Id="rId292" Type="http://schemas.openxmlformats.org/officeDocument/2006/relationships/image" Target="../media/image2316.png"/><Relationship Id="rId597" Type="http://schemas.openxmlformats.org/officeDocument/2006/relationships/image" Target="../media/image2467.png"/><Relationship Id="rId152" Type="http://schemas.openxmlformats.org/officeDocument/2006/relationships/image" Target="../media/image2242.png"/><Relationship Id="rId457" Type="http://schemas.openxmlformats.org/officeDocument/2006/relationships/customXml" Target="../ink/ink2564.xml"/><Relationship Id="rId1087" Type="http://schemas.openxmlformats.org/officeDocument/2006/relationships/customXml" Target="../ink/ink2881.xml"/><Relationship Id="rId1294" Type="http://schemas.openxmlformats.org/officeDocument/2006/relationships/image" Target="../media/image2814.png"/><Relationship Id="rId664" Type="http://schemas.openxmlformats.org/officeDocument/2006/relationships/image" Target="../media/image2500.png"/><Relationship Id="rId871" Type="http://schemas.openxmlformats.org/officeDocument/2006/relationships/customXml" Target="../ink/ink2772.xml"/><Relationship Id="rId969" Type="http://schemas.openxmlformats.org/officeDocument/2006/relationships/image" Target="../media/image2652.png"/><Relationship Id="rId317" Type="http://schemas.openxmlformats.org/officeDocument/2006/relationships/customXml" Target="../ink/ink2494.xml"/><Relationship Id="rId524" Type="http://schemas.openxmlformats.org/officeDocument/2006/relationships/customXml" Target="../ink/ink2598.xml"/><Relationship Id="rId731" Type="http://schemas.openxmlformats.org/officeDocument/2006/relationships/customXml" Target="../ink/ink2702.xml"/><Relationship Id="rId1154" Type="http://schemas.openxmlformats.org/officeDocument/2006/relationships/image" Target="../media/image2744.png"/><Relationship Id="rId1361" Type="http://schemas.openxmlformats.org/officeDocument/2006/relationships/customXml" Target="../ink/ink3018.xml"/><Relationship Id="rId98" Type="http://schemas.openxmlformats.org/officeDocument/2006/relationships/image" Target="../media/image2215.png"/><Relationship Id="rId829" Type="http://schemas.openxmlformats.org/officeDocument/2006/relationships/customXml" Target="../ink/ink2751.xml"/><Relationship Id="rId1014" Type="http://schemas.openxmlformats.org/officeDocument/2006/relationships/customXml" Target="../ink/ink2844.xml"/><Relationship Id="rId1221" Type="http://schemas.openxmlformats.org/officeDocument/2006/relationships/customXml" Target="../ink/ink2948.xml"/><Relationship Id="rId1319" Type="http://schemas.openxmlformats.org/officeDocument/2006/relationships/customXml" Target="../ink/ink2997.xml"/><Relationship Id="rId25" Type="http://schemas.openxmlformats.org/officeDocument/2006/relationships/customXml" Target="../ink/ink2348.xml"/><Relationship Id="rId174" Type="http://schemas.openxmlformats.org/officeDocument/2006/relationships/image" Target="../media/image2253.png"/><Relationship Id="rId381" Type="http://schemas.openxmlformats.org/officeDocument/2006/relationships/customXml" Target="../ink/ink2526.xml"/><Relationship Id="rId241" Type="http://schemas.openxmlformats.org/officeDocument/2006/relationships/customXml" Target="../ink/ink2456.xml"/><Relationship Id="rId479" Type="http://schemas.openxmlformats.org/officeDocument/2006/relationships/image" Target="../media/image2408.png"/><Relationship Id="rId686" Type="http://schemas.openxmlformats.org/officeDocument/2006/relationships/image" Target="../media/image2511.png"/><Relationship Id="rId893" Type="http://schemas.openxmlformats.org/officeDocument/2006/relationships/customXml" Target="../ink/ink2783.xml"/><Relationship Id="rId339" Type="http://schemas.openxmlformats.org/officeDocument/2006/relationships/customXml" Target="../ink/ink2505.xml"/><Relationship Id="rId546" Type="http://schemas.openxmlformats.org/officeDocument/2006/relationships/customXml" Target="../ink/ink2609.xml"/><Relationship Id="rId753" Type="http://schemas.openxmlformats.org/officeDocument/2006/relationships/customXml" Target="../ink/ink2713.xml"/><Relationship Id="rId1176" Type="http://schemas.openxmlformats.org/officeDocument/2006/relationships/image" Target="../media/image2755.png"/><Relationship Id="rId101" Type="http://schemas.openxmlformats.org/officeDocument/2006/relationships/customXml" Target="../ink/ink2386.xml"/><Relationship Id="rId406" Type="http://schemas.openxmlformats.org/officeDocument/2006/relationships/image" Target="../media/image2373.png"/><Relationship Id="rId960" Type="http://schemas.openxmlformats.org/officeDocument/2006/relationships/customXml" Target="../ink/ink2817.xml"/><Relationship Id="rId1036" Type="http://schemas.openxmlformats.org/officeDocument/2006/relationships/customXml" Target="../ink/ink2855.xml"/><Relationship Id="rId1243" Type="http://schemas.openxmlformats.org/officeDocument/2006/relationships/customXml" Target="../ink/ink2959.xml"/><Relationship Id="rId613" Type="http://schemas.openxmlformats.org/officeDocument/2006/relationships/customXml" Target="../ink/ink2643.xml"/><Relationship Id="rId820" Type="http://schemas.openxmlformats.org/officeDocument/2006/relationships/image" Target="../media/image2578.png"/><Relationship Id="rId918" Type="http://schemas.openxmlformats.org/officeDocument/2006/relationships/image" Target="../media/image2627.png"/><Relationship Id="rId1103" Type="http://schemas.openxmlformats.org/officeDocument/2006/relationships/customXml" Target="../ink/ink2889.xml"/><Relationship Id="rId1310" Type="http://schemas.openxmlformats.org/officeDocument/2006/relationships/image" Target="../media/image2822.png"/><Relationship Id="rId47" Type="http://schemas.openxmlformats.org/officeDocument/2006/relationships/customXml" Target="../ink/ink2359.xml"/><Relationship Id="rId196" Type="http://schemas.openxmlformats.org/officeDocument/2006/relationships/image" Target="../media/image2264.png"/><Relationship Id="rId263" Type="http://schemas.openxmlformats.org/officeDocument/2006/relationships/customXml" Target="../ink/ink2467.xml"/><Relationship Id="rId470" Type="http://schemas.openxmlformats.org/officeDocument/2006/relationships/customXml" Target="../ink/ink2571.xml"/><Relationship Id="rId123" Type="http://schemas.openxmlformats.org/officeDocument/2006/relationships/customXml" Target="../ink/ink2397.xml"/><Relationship Id="rId330" Type="http://schemas.openxmlformats.org/officeDocument/2006/relationships/image" Target="../media/image2335.png"/><Relationship Id="rId568" Type="http://schemas.openxmlformats.org/officeDocument/2006/relationships/customXml" Target="../ink/ink2620.xml"/><Relationship Id="rId775" Type="http://schemas.openxmlformats.org/officeDocument/2006/relationships/customXml" Target="../ink/ink2724.xml"/><Relationship Id="rId982" Type="http://schemas.openxmlformats.org/officeDocument/2006/relationships/customXml" Target="../ink/ink2828.xml"/><Relationship Id="rId1198" Type="http://schemas.openxmlformats.org/officeDocument/2006/relationships/image" Target="../media/image2766.png"/><Relationship Id="rId428" Type="http://schemas.openxmlformats.org/officeDocument/2006/relationships/image" Target="../media/image2383.png"/><Relationship Id="rId635" Type="http://schemas.openxmlformats.org/officeDocument/2006/relationships/customXml" Target="../ink/ink2654.xml"/><Relationship Id="rId842" Type="http://schemas.openxmlformats.org/officeDocument/2006/relationships/image" Target="../media/image2589.png"/><Relationship Id="rId1058" Type="http://schemas.openxmlformats.org/officeDocument/2006/relationships/customXml" Target="../ink/ink2866.xml"/><Relationship Id="rId1265" Type="http://schemas.openxmlformats.org/officeDocument/2006/relationships/customXml" Target="../ink/ink2970.xml"/><Relationship Id="rId702" Type="http://schemas.openxmlformats.org/officeDocument/2006/relationships/image" Target="../media/image2519.png"/><Relationship Id="rId1125" Type="http://schemas.openxmlformats.org/officeDocument/2006/relationships/customXml" Target="../ink/ink2900.xml"/><Relationship Id="rId1332" Type="http://schemas.openxmlformats.org/officeDocument/2006/relationships/image" Target="../media/image2833.png"/><Relationship Id="rId69" Type="http://schemas.openxmlformats.org/officeDocument/2006/relationships/customXml" Target="../ink/ink2370.xml"/><Relationship Id="rId285" Type="http://schemas.openxmlformats.org/officeDocument/2006/relationships/customXml" Target="../ink/ink2478.xml"/><Relationship Id="rId492" Type="http://schemas.openxmlformats.org/officeDocument/2006/relationships/customXml" Target="../ink/ink2582.xml"/><Relationship Id="rId797" Type="http://schemas.openxmlformats.org/officeDocument/2006/relationships/customXml" Target="../ink/ink2735.xml"/><Relationship Id="rId145" Type="http://schemas.openxmlformats.org/officeDocument/2006/relationships/customXml" Target="../ink/ink2408.xml"/><Relationship Id="rId352" Type="http://schemas.openxmlformats.org/officeDocument/2006/relationships/image" Target="../media/image2346.png"/><Relationship Id="rId1287" Type="http://schemas.openxmlformats.org/officeDocument/2006/relationships/customXml" Target="../ink/ink2981.xml"/><Relationship Id="rId212" Type="http://schemas.openxmlformats.org/officeDocument/2006/relationships/image" Target="../media/image2272.png"/><Relationship Id="rId657" Type="http://schemas.openxmlformats.org/officeDocument/2006/relationships/customXml" Target="../ink/ink2665.xml"/><Relationship Id="rId864" Type="http://schemas.openxmlformats.org/officeDocument/2006/relationships/image" Target="../media/image2600.png"/><Relationship Id="rId517" Type="http://schemas.openxmlformats.org/officeDocument/2006/relationships/image" Target="../media/image2427.png"/><Relationship Id="rId724" Type="http://schemas.openxmlformats.org/officeDocument/2006/relationships/image" Target="../media/image2530.png"/><Relationship Id="rId931" Type="http://schemas.openxmlformats.org/officeDocument/2006/relationships/customXml" Target="../ink/ink2802.xml"/><Relationship Id="rId1147" Type="http://schemas.openxmlformats.org/officeDocument/2006/relationships/customXml" Target="../ink/ink2911.xml"/><Relationship Id="rId1354" Type="http://schemas.openxmlformats.org/officeDocument/2006/relationships/image" Target="../media/image2844.png"/><Relationship Id="rId60" Type="http://schemas.openxmlformats.org/officeDocument/2006/relationships/image" Target="../media/image2196.png"/><Relationship Id="rId1007" Type="http://schemas.openxmlformats.org/officeDocument/2006/relationships/image" Target="../media/image2671.png"/><Relationship Id="rId1214" Type="http://schemas.openxmlformats.org/officeDocument/2006/relationships/image" Target="../media/image2774.png"/><Relationship Id="rId18" Type="http://schemas.openxmlformats.org/officeDocument/2006/relationships/image" Target="../media/image2175.png"/><Relationship Id="rId167" Type="http://schemas.openxmlformats.org/officeDocument/2006/relationships/customXml" Target="../ink/ink2419.xml"/><Relationship Id="rId374" Type="http://schemas.openxmlformats.org/officeDocument/2006/relationships/image" Target="../media/image2357.png"/><Relationship Id="rId581" Type="http://schemas.openxmlformats.org/officeDocument/2006/relationships/image" Target="../media/image2459.png"/><Relationship Id="rId234" Type="http://schemas.openxmlformats.org/officeDocument/2006/relationships/image" Target="../media/image2283.png"/><Relationship Id="rId679" Type="http://schemas.openxmlformats.org/officeDocument/2006/relationships/customXml" Target="../ink/ink2676.xml"/><Relationship Id="rId886" Type="http://schemas.openxmlformats.org/officeDocument/2006/relationships/image" Target="../media/image2611.png"/><Relationship Id="rId2" Type="http://schemas.openxmlformats.org/officeDocument/2006/relationships/notesSlide" Target="../notesSlides/notesSlide22.xml"/><Relationship Id="rId441" Type="http://schemas.openxmlformats.org/officeDocument/2006/relationships/customXml" Target="../ink/ink2556.xml"/><Relationship Id="rId539" Type="http://schemas.openxmlformats.org/officeDocument/2006/relationships/image" Target="../media/image2438.png"/><Relationship Id="rId746" Type="http://schemas.openxmlformats.org/officeDocument/2006/relationships/image" Target="../media/image2541.png"/><Relationship Id="rId1071" Type="http://schemas.openxmlformats.org/officeDocument/2006/relationships/image" Target="../media/image2703.png"/><Relationship Id="rId1169" Type="http://schemas.openxmlformats.org/officeDocument/2006/relationships/customXml" Target="../ink/ink2922.xml"/><Relationship Id="rId301" Type="http://schemas.openxmlformats.org/officeDocument/2006/relationships/customXml" Target="../ink/ink2486.xml"/><Relationship Id="rId953" Type="http://schemas.openxmlformats.org/officeDocument/2006/relationships/image" Target="../media/image2644.png"/><Relationship Id="rId1029" Type="http://schemas.openxmlformats.org/officeDocument/2006/relationships/image" Target="../media/image2682.png"/><Relationship Id="rId1236" Type="http://schemas.openxmlformats.org/officeDocument/2006/relationships/image" Target="../media/image2785.png"/><Relationship Id="rId82" Type="http://schemas.openxmlformats.org/officeDocument/2006/relationships/image" Target="../media/image2207.png"/><Relationship Id="rId606" Type="http://schemas.openxmlformats.org/officeDocument/2006/relationships/customXml" Target="../ink/ink2639.xml"/><Relationship Id="rId813" Type="http://schemas.openxmlformats.org/officeDocument/2006/relationships/customXml" Target="../ink/ink2743.xml"/><Relationship Id="rId1303" Type="http://schemas.openxmlformats.org/officeDocument/2006/relationships/customXml" Target="../ink/ink2989.xml"/><Relationship Id="rId189" Type="http://schemas.openxmlformats.org/officeDocument/2006/relationships/customXml" Target="../ink/ink2430.xml"/><Relationship Id="rId396" Type="http://schemas.openxmlformats.org/officeDocument/2006/relationships/image" Target="../media/image2368.png"/><Relationship Id="rId256" Type="http://schemas.openxmlformats.org/officeDocument/2006/relationships/image" Target="../media/image2294.png"/><Relationship Id="rId463" Type="http://schemas.openxmlformats.org/officeDocument/2006/relationships/customXml" Target="../ink/ink2567.xml"/><Relationship Id="rId670" Type="http://schemas.openxmlformats.org/officeDocument/2006/relationships/image" Target="../media/image2503.png"/><Relationship Id="rId1093" Type="http://schemas.openxmlformats.org/officeDocument/2006/relationships/customXml" Target="../ink/ink2884.xml"/><Relationship Id="rId116" Type="http://schemas.openxmlformats.org/officeDocument/2006/relationships/image" Target="../media/image2224.png"/><Relationship Id="rId323" Type="http://schemas.openxmlformats.org/officeDocument/2006/relationships/customXml" Target="../ink/ink2497.xml"/><Relationship Id="rId530" Type="http://schemas.openxmlformats.org/officeDocument/2006/relationships/customXml" Target="../ink/ink2601.xml"/><Relationship Id="rId768" Type="http://schemas.openxmlformats.org/officeDocument/2006/relationships/image" Target="../media/image2552.png"/><Relationship Id="rId975" Type="http://schemas.openxmlformats.org/officeDocument/2006/relationships/image" Target="../media/image2655.png"/><Relationship Id="rId1160" Type="http://schemas.openxmlformats.org/officeDocument/2006/relationships/image" Target="../media/image2747.png"/><Relationship Id="rId628" Type="http://schemas.openxmlformats.org/officeDocument/2006/relationships/image" Target="../media/image2482.png"/><Relationship Id="rId835" Type="http://schemas.openxmlformats.org/officeDocument/2006/relationships/customXml" Target="../ink/ink2754.xml"/><Relationship Id="rId1258" Type="http://schemas.openxmlformats.org/officeDocument/2006/relationships/image" Target="../media/image2796.png"/><Relationship Id="rId1020" Type="http://schemas.openxmlformats.org/officeDocument/2006/relationships/customXml" Target="../ink/ink2847.xml"/><Relationship Id="rId1118" Type="http://schemas.openxmlformats.org/officeDocument/2006/relationships/image" Target="../media/image2726.png"/><Relationship Id="rId1325" Type="http://schemas.openxmlformats.org/officeDocument/2006/relationships/customXml" Target="../ink/ink3000.xml"/><Relationship Id="rId902" Type="http://schemas.openxmlformats.org/officeDocument/2006/relationships/image" Target="../media/image2619.png"/><Relationship Id="rId31" Type="http://schemas.openxmlformats.org/officeDocument/2006/relationships/customXml" Target="../ink/ink2351.xml"/><Relationship Id="rId180" Type="http://schemas.openxmlformats.org/officeDocument/2006/relationships/image" Target="../media/image2256.png"/><Relationship Id="rId278" Type="http://schemas.openxmlformats.org/officeDocument/2006/relationships/image" Target="../media/image2305.png"/><Relationship Id="rId485" Type="http://schemas.openxmlformats.org/officeDocument/2006/relationships/image" Target="../media/image2411.png"/><Relationship Id="rId692" Type="http://schemas.openxmlformats.org/officeDocument/2006/relationships/image" Target="../media/image2514.png"/><Relationship Id="rId138" Type="http://schemas.openxmlformats.org/officeDocument/2006/relationships/image" Target="../media/image2235.png"/><Relationship Id="rId345" Type="http://schemas.openxmlformats.org/officeDocument/2006/relationships/customXml" Target="../ink/ink2508.xml"/><Relationship Id="rId552" Type="http://schemas.openxmlformats.org/officeDocument/2006/relationships/customXml" Target="../ink/ink2612.xml"/><Relationship Id="rId997" Type="http://schemas.openxmlformats.org/officeDocument/2006/relationships/image" Target="../media/image2666.png"/><Relationship Id="rId1182" Type="http://schemas.openxmlformats.org/officeDocument/2006/relationships/image" Target="../media/image2758.png"/><Relationship Id="rId205" Type="http://schemas.openxmlformats.org/officeDocument/2006/relationships/customXml" Target="../ink/ink2438.xml"/><Relationship Id="rId412" Type="http://schemas.openxmlformats.org/officeDocument/2006/relationships/image" Target="../media/image2376.png"/><Relationship Id="rId857" Type="http://schemas.openxmlformats.org/officeDocument/2006/relationships/customXml" Target="../ink/ink2765.xml"/><Relationship Id="rId1042" Type="http://schemas.openxmlformats.org/officeDocument/2006/relationships/customXml" Target="../ink/ink2858.xml"/><Relationship Id="rId717" Type="http://schemas.openxmlformats.org/officeDocument/2006/relationships/customXml" Target="../ink/ink2695.xml"/><Relationship Id="rId924" Type="http://schemas.openxmlformats.org/officeDocument/2006/relationships/image" Target="../media/image2630.png"/><Relationship Id="rId1347" Type="http://schemas.openxmlformats.org/officeDocument/2006/relationships/customXml" Target="../ink/ink3011.xml"/><Relationship Id="rId53" Type="http://schemas.openxmlformats.org/officeDocument/2006/relationships/customXml" Target="../ink/ink2362.xml"/><Relationship Id="rId1207" Type="http://schemas.openxmlformats.org/officeDocument/2006/relationships/customXml" Target="../ink/ink2941.xml"/><Relationship Id="rId367" Type="http://schemas.openxmlformats.org/officeDocument/2006/relationships/customXml" Target="../ink/ink2519.xml"/><Relationship Id="rId574" Type="http://schemas.openxmlformats.org/officeDocument/2006/relationships/customXml" Target="../ink/ink2623.xml"/><Relationship Id="rId227" Type="http://schemas.openxmlformats.org/officeDocument/2006/relationships/customXml" Target="../ink/ink2449.xml"/><Relationship Id="rId781" Type="http://schemas.openxmlformats.org/officeDocument/2006/relationships/customXml" Target="../ink/ink2727.xml"/><Relationship Id="rId879" Type="http://schemas.openxmlformats.org/officeDocument/2006/relationships/customXml" Target="../ink/ink2776.xml"/><Relationship Id="rId434" Type="http://schemas.openxmlformats.org/officeDocument/2006/relationships/image" Target="../media/image2386.png"/><Relationship Id="rId641" Type="http://schemas.openxmlformats.org/officeDocument/2006/relationships/customXml" Target="../ink/ink2657.xml"/><Relationship Id="rId739" Type="http://schemas.openxmlformats.org/officeDocument/2006/relationships/customXml" Target="../ink/ink2706.xml"/><Relationship Id="rId1064" Type="http://schemas.openxmlformats.org/officeDocument/2006/relationships/customXml" Target="../ink/ink2869.xml"/><Relationship Id="rId1271" Type="http://schemas.openxmlformats.org/officeDocument/2006/relationships/customXml" Target="../ink/ink2973.xml"/><Relationship Id="rId1369" Type="http://schemas.openxmlformats.org/officeDocument/2006/relationships/customXml" Target="../ink/ink3022.xml"/><Relationship Id="rId501" Type="http://schemas.openxmlformats.org/officeDocument/2006/relationships/image" Target="../media/image2419.png"/><Relationship Id="rId946" Type="http://schemas.openxmlformats.org/officeDocument/2006/relationships/customXml" Target="../ink/ink2810.xml"/><Relationship Id="rId1131" Type="http://schemas.openxmlformats.org/officeDocument/2006/relationships/customXml" Target="../ink/ink2903.xml"/><Relationship Id="rId1229" Type="http://schemas.openxmlformats.org/officeDocument/2006/relationships/customXml" Target="../ink/ink2952.xml"/><Relationship Id="rId75" Type="http://schemas.openxmlformats.org/officeDocument/2006/relationships/customXml" Target="../ink/ink2373.xml"/><Relationship Id="rId806" Type="http://schemas.openxmlformats.org/officeDocument/2006/relationships/image" Target="../media/image2571.png"/><Relationship Id="rId291" Type="http://schemas.openxmlformats.org/officeDocument/2006/relationships/customXml" Target="../ink/ink2481.xml"/><Relationship Id="rId151" Type="http://schemas.openxmlformats.org/officeDocument/2006/relationships/customXml" Target="../ink/ink2411.xml"/><Relationship Id="rId389" Type="http://schemas.openxmlformats.org/officeDocument/2006/relationships/customXml" Target="../ink/ink2530.xml"/><Relationship Id="rId596" Type="http://schemas.openxmlformats.org/officeDocument/2006/relationships/customXml" Target="../ink/ink2634.xml"/><Relationship Id="rId249" Type="http://schemas.openxmlformats.org/officeDocument/2006/relationships/customXml" Target="../ink/ink2460.xml"/><Relationship Id="rId456" Type="http://schemas.openxmlformats.org/officeDocument/2006/relationships/image" Target="../media/image2397.png"/><Relationship Id="rId663" Type="http://schemas.openxmlformats.org/officeDocument/2006/relationships/customXml" Target="../ink/ink2668.xml"/><Relationship Id="rId870" Type="http://schemas.openxmlformats.org/officeDocument/2006/relationships/image" Target="../media/image2603.png"/><Relationship Id="rId1086" Type="http://schemas.openxmlformats.org/officeDocument/2006/relationships/image" Target="../media/image2710.png"/><Relationship Id="rId1293" Type="http://schemas.openxmlformats.org/officeDocument/2006/relationships/customXml" Target="../ink/ink2984.xml"/><Relationship Id="rId109" Type="http://schemas.openxmlformats.org/officeDocument/2006/relationships/customXml" Target="../ink/ink2390.xml"/><Relationship Id="rId316" Type="http://schemas.openxmlformats.org/officeDocument/2006/relationships/image" Target="../media/image2328.png"/><Relationship Id="rId523" Type="http://schemas.openxmlformats.org/officeDocument/2006/relationships/image" Target="../media/image2430.png"/><Relationship Id="rId968" Type="http://schemas.openxmlformats.org/officeDocument/2006/relationships/customXml" Target="../ink/ink2821.xml"/><Relationship Id="rId1153" Type="http://schemas.openxmlformats.org/officeDocument/2006/relationships/customXml" Target="../ink/ink2914.xml"/><Relationship Id="rId97" Type="http://schemas.openxmlformats.org/officeDocument/2006/relationships/customXml" Target="../ink/ink2384.xml"/><Relationship Id="rId730" Type="http://schemas.openxmlformats.org/officeDocument/2006/relationships/image" Target="../media/image2533.png"/><Relationship Id="rId828" Type="http://schemas.openxmlformats.org/officeDocument/2006/relationships/image" Target="../media/image2582.png"/><Relationship Id="rId1013" Type="http://schemas.openxmlformats.org/officeDocument/2006/relationships/image" Target="../media/image2674.png"/><Relationship Id="rId1360" Type="http://schemas.openxmlformats.org/officeDocument/2006/relationships/image" Target="../media/image2847.png"/><Relationship Id="rId1220" Type="http://schemas.openxmlformats.org/officeDocument/2006/relationships/image" Target="../media/image2777.png"/><Relationship Id="rId1318" Type="http://schemas.openxmlformats.org/officeDocument/2006/relationships/image" Target="../media/image2826.png"/><Relationship Id="rId24" Type="http://schemas.openxmlformats.org/officeDocument/2006/relationships/image" Target="../media/image2178.png"/><Relationship Id="rId173" Type="http://schemas.openxmlformats.org/officeDocument/2006/relationships/customXml" Target="../ink/ink2422.xml"/><Relationship Id="rId380" Type="http://schemas.openxmlformats.org/officeDocument/2006/relationships/image" Target="../media/image2360.png"/><Relationship Id="rId240" Type="http://schemas.openxmlformats.org/officeDocument/2006/relationships/image" Target="../media/image2286.png"/><Relationship Id="rId478" Type="http://schemas.openxmlformats.org/officeDocument/2006/relationships/customXml" Target="../ink/ink2575.xml"/><Relationship Id="rId685" Type="http://schemas.openxmlformats.org/officeDocument/2006/relationships/customXml" Target="../ink/ink2679.xml"/><Relationship Id="rId892" Type="http://schemas.openxmlformats.org/officeDocument/2006/relationships/image" Target="../media/image2614.png"/></Relationships>
</file>

<file path=ppt/slides/_rels/slide23.xml.rels><?xml version="1.0" encoding="UTF-8" standalone="yes"?>
<Relationships xmlns="http://schemas.openxmlformats.org/package/2006/relationships"><Relationship Id="rId117" Type="http://schemas.openxmlformats.org/officeDocument/2006/relationships/image" Target="../media/image18060.png"/><Relationship Id="rId21" Type="http://schemas.openxmlformats.org/officeDocument/2006/relationships/image" Target="../media/image17030.png"/><Relationship Id="rId42" Type="http://schemas.openxmlformats.org/officeDocument/2006/relationships/customXml" Target="../ink/ink3042.xml"/><Relationship Id="rId63" Type="http://schemas.openxmlformats.org/officeDocument/2006/relationships/image" Target="../media/image17790.png"/><Relationship Id="rId84" Type="http://schemas.openxmlformats.org/officeDocument/2006/relationships/customXml" Target="../ink/ink3063.xml"/><Relationship Id="rId138" Type="http://schemas.openxmlformats.org/officeDocument/2006/relationships/customXml" Target="../ink/ink3090.xml"/><Relationship Id="rId159" Type="http://schemas.openxmlformats.org/officeDocument/2006/relationships/image" Target="../media/image18260.png"/><Relationship Id="rId170" Type="http://schemas.openxmlformats.org/officeDocument/2006/relationships/customXml" Target="../ink/ink3106.xml"/><Relationship Id="rId191" Type="http://schemas.openxmlformats.org/officeDocument/2006/relationships/image" Target="../media/image18420.png"/><Relationship Id="rId107" Type="http://schemas.openxmlformats.org/officeDocument/2006/relationships/image" Target="../media/image18010.png"/><Relationship Id="rId11" Type="http://schemas.openxmlformats.org/officeDocument/2006/relationships/image" Target="../media/image12480.png"/><Relationship Id="rId32" Type="http://schemas.openxmlformats.org/officeDocument/2006/relationships/customXml" Target="../ink/ink3037.xml"/><Relationship Id="rId53" Type="http://schemas.openxmlformats.org/officeDocument/2006/relationships/image" Target="../media/image17740.png"/><Relationship Id="rId74" Type="http://schemas.openxmlformats.org/officeDocument/2006/relationships/customXml" Target="../ink/ink3058.xml"/><Relationship Id="rId128" Type="http://schemas.openxmlformats.org/officeDocument/2006/relationships/customXml" Target="../ink/ink3085.xml"/><Relationship Id="rId149" Type="http://schemas.openxmlformats.org/officeDocument/2006/relationships/image" Target="../media/image18210.png"/><Relationship Id="rId5" Type="http://schemas.openxmlformats.org/officeDocument/2006/relationships/image" Target="../media/image12450.png"/><Relationship Id="rId95" Type="http://schemas.openxmlformats.org/officeDocument/2006/relationships/image" Target="../media/image17950.png"/><Relationship Id="rId160" Type="http://schemas.openxmlformats.org/officeDocument/2006/relationships/customXml" Target="../ink/ink3101.xml"/><Relationship Id="rId181" Type="http://schemas.openxmlformats.org/officeDocument/2006/relationships/image" Target="../media/image18370.png"/><Relationship Id="rId22" Type="http://schemas.openxmlformats.org/officeDocument/2006/relationships/customXml" Target="../ink/ink3032.xml"/><Relationship Id="rId43" Type="http://schemas.openxmlformats.org/officeDocument/2006/relationships/image" Target="../media/image17690.png"/><Relationship Id="rId64" Type="http://schemas.openxmlformats.org/officeDocument/2006/relationships/customXml" Target="../ink/ink3053.xml"/><Relationship Id="rId118" Type="http://schemas.openxmlformats.org/officeDocument/2006/relationships/customXml" Target="../ink/ink3080.xml"/><Relationship Id="rId139" Type="http://schemas.openxmlformats.org/officeDocument/2006/relationships/image" Target="../media/image18160.png"/><Relationship Id="rId85" Type="http://schemas.openxmlformats.org/officeDocument/2006/relationships/image" Target="../media/image17900.png"/><Relationship Id="rId150" Type="http://schemas.openxmlformats.org/officeDocument/2006/relationships/customXml" Target="../ink/ink3096.xml"/><Relationship Id="rId171" Type="http://schemas.openxmlformats.org/officeDocument/2006/relationships/image" Target="../media/image18320.png"/><Relationship Id="rId192" Type="http://schemas.openxmlformats.org/officeDocument/2006/relationships/customXml" Target="../ink/ink3117.xml"/><Relationship Id="rId12" Type="http://schemas.openxmlformats.org/officeDocument/2006/relationships/customXml" Target="../ink/ink3027.xml"/><Relationship Id="rId33" Type="http://schemas.openxmlformats.org/officeDocument/2006/relationships/image" Target="../media/image17640.png"/><Relationship Id="rId108" Type="http://schemas.openxmlformats.org/officeDocument/2006/relationships/customXml" Target="../ink/ink3075.xml"/><Relationship Id="rId129" Type="http://schemas.openxmlformats.org/officeDocument/2006/relationships/image" Target="../media/image18120.png"/><Relationship Id="rId54" Type="http://schemas.openxmlformats.org/officeDocument/2006/relationships/customXml" Target="../ink/ink3048.xml"/><Relationship Id="rId75" Type="http://schemas.openxmlformats.org/officeDocument/2006/relationships/image" Target="../media/image17850.png"/><Relationship Id="rId96" Type="http://schemas.openxmlformats.org/officeDocument/2006/relationships/customXml" Target="../ink/ink3069.xml"/><Relationship Id="rId140" Type="http://schemas.openxmlformats.org/officeDocument/2006/relationships/customXml" Target="../ink/ink3091.xml"/><Relationship Id="rId161" Type="http://schemas.openxmlformats.org/officeDocument/2006/relationships/image" Target="../media/image18270.png"/><Relationship Id="rId182" Type="http://schemas.openxmlformats.org/officeDocument/2006/relationships/customXml" Target="../ink/ink3112.xml"/><Relationship Id="rId6" Type="http://schemas.openxmlformats.org/officeDocument/2006/relationships/customXml" Target="../ink/ink3024.xml"/><Relationship Id="rId23" Type="http://schemas.openxmlformats.org/officeDocument/2006/relationships/image" Target="../media/image17040.png"/><Relationship Id="rId119" Type="http://schemas.openxmlformats.org/officeDocument/2006/relationships/image" Target="../media/image18070.png"/><Relationship Id="rId44" Type="http://schemas.openxmlformats.org/officeDocument/2006/relationships/customXml" Target="../ink/ink3043.xml"/><Relationship Id="rId65" Type="http://schemas.openxmlformats.org/officeDocument/2006/relationships/image" Target="../media/image17800.png"/><Relationship Id="rId86" Type="http://schemas.openxmlformats.org/officeDocument/2006/relationships/customXml" Target="../ink/ink3064.xml"/><Relationship Id="rId130" Type="http://schemas.openxmlformats.org/officeDocument/2006/relationships/customXml" Target="../ink/ink3086.xml"/><Relationship Id="rId151" Type="http://schemas.openxmlformats.org/officeDocument/2006/relationships/image" Target="../media/image18220.png"/><Relationship Id="rId172" Type="http://schemas.openxmlformats.org/officeDocument/2006/relationships/customXml" Target="../ink/ink3107.xml"/><Relationship Id="rId193" Type="http://schemas.openxmlformats.org/officeDocument/2006/relationships/image" Target="../media/image18430.png"/><Relationship Id="rId13" Type="http://schemas.openxmlformats.org/officeDocument/2006/relationships/image" Target="../media/image12560.png"/><Relationship Id="rId109" Type="http://schemas.openxmlformats.org/officeDocument/2006/relationships/image" Target="../media/image18020.png"/><Relationship Id="rId34" Type="http://schemas.openxmlformats.org/officeDocument/2006/relationships/customXml" Target="../ink/ink3038.xml"/><Relationship Id="rId55" Type="http://schemas.openxmlformats.org/officeDocument/2006/relationships/image" Target="../media/image17750.png"/><Relationship Id="rId76" Type="http://schemas.openxmlformats.org/officeDocument/2006/relationships/customXml" Target="../ink/ink3059.xml"/><Relationship Id="rId97" Type="http://schemas.openxmlformats.org/officeDocument/2006/relationships/image" Target="../media/image17960.png"/><Relationship Id="rId120" Type="http://schemas.openxmlformats.org/officeDocument/2006/relationships/customXml" Target="../ink/ink3081.xml"/><Relationship Id="rId141" Type="http://schemas.openxmlformats.org/officeDocument/2006/relationships/image" Target="../media/image18170.png"/><Relationship Id="rId7" Type="http://schemas.openxmlformats.org/officeDocument/2006/relationships/image" Target="../media/image12460.png"/><Relationship Id="rId162" Type="http://schemas.openxmlformats.org/officeDocument/2006/relationships/customXml" Target="../ink/ink3102.xml"/><Relationship Id="rId183" Type="http://schemas.openxmlformats.org/officeDocument/2006/relationships/image" Target="../media/image18380.png"/><Relationship Id="rId2" Type="http://schemas.openxmlformats.org/officeDocument/2006/relationships/notesSlide" Target="../notesSlides/notesSlide23.xml"/><Relationship Id="rId29" Type="http://schemas.openxmlformats.org/officeDocument/2006/relationships/image" Target="../media/image17620.png"/><Relationship Id="rId24" Type="http://schemas.openxmlformats.org/officeDocument/2006/relationships/customXml" Target="../ink/ink3033.xml"/><Relationship Id="rId40" Type="http://schemas.openxmlformats.org/officeDocument/2006/relationships/customXml" Target="../ink/ink3041.xml"/><Relationship Id="rId45" Type="http://schemas.openxmlformats.org/officeDocument/2006/relationships/image" Target="../media/image17700.png"/><Relationship Id="rId66" Type="http://schemas.openxmlformats.org/officeDocument/2006/relationships/customXml" Target="../ink/ink3054.xml"/><Relationship Id="rId87" Type="http://schemas.openxmlformats.org/officeDocument/2006/relationships/image" Target="../media/image17910.png"/><Relationship Id="rId110" Type="http://schemas.openxmlformats.org/officeDocument/2006/relationships/customXml" Target="../ink/ink3076.xml"/><Relationship Id="rId115" Type="http://schemas.openxmlformats.org/officeDocument/2006/relationships/image" Target="../media/image18050.png"/><Relationship Id="rId131" Type="http://schemas.openxmlformats.org/officeDocument/2006/relationships/image" Target="../media/image18130.png"/><Relationship Id="rId136" Type="http://schemas.openxmlformats.org/officeDocument/2006/relationships/customXml" Target="../ink/ink3089.xml"/><Relationship Id="rId157" Type="http://schemas.openxmlformats.org/officeDocument/2006/relationships/image" Target="../media/image18250.png"/><Relationship Id="rId178" Type="http://schemas.openxmlformats.org/officeDocument/2006/relationships/customXml" Target="../ink/ink3110.xml"/><Relationship Id="rId61" Type="http://schemas.openxmlformats.org/officeDocument/2006/relationships/image" Target="../media/image17780.png"/><Relationship Id="rId82" Type="http://schemas.openxmlformats.org/officeDocument/2006/relationships/customXml" Target="../ink/ink3062.xml"/><Relationship Id="rId152" Type="http://schemas.openxmlformats.org/officeDocument/2006/relationships/customXml" Target="../ink/ink3097.xml"/><Relationship Id="rId173" Type="http://schemas.openxmlformats.org/officeDocument/2006/relationships/image" Target="../media/image18330.png"/><Relationship Id="rId194" Type="http://schemas.openxmlformats.org/officeDocument/2006/relationships/customXml" Target="../ink/ink3118.xml"/><Relationship Id="rId199" Type="http://schemas.openxmlformats.org/officeDocument/2006/relationships/image" Target="../media/image18460.png"/><Relationship Id="rId19" Type="http://schemas.openxmlformats.org/officeDocument/2006/relationships/image" Target="../media/image15690.png"/><Relationship Id="rId14" Type="http://schemas.openxmlformats.org/officeDocument/2006/relationships/customXml" Target="../ink/ink3028.xml"/><Relationship Id="rId30" Type="http://schemas.openxmlformats.org/officeDocument/2006/relationships/customXml" Target="../ink/ink3036.xml"/><Relationship Id="rId35" Type="http://schemas.openxmlformats.org/officeDocument/2006/relationships/image" Target="../media/image17650.png"/><Relationship Id="rId56" Type="http://schemas.openxmlformats.org/officeDocument/2006/relationships/customXml" Target="../ink/ink3049.xml"/><Relationship Id="rId77" Type="http://schemas.openxmlformats.org/officeDocument/2006/relationships/image" Target="../media/image17860.png"/><Relationship Id="rId100" Type="http://schemas.openxmlformats.org/officeDocument/2006/relationships/customXml" Target="../ink/ink3071.xml"/><Relationship Id="rId105" Type="http://schemas.openxmlformats.org/officeDocument/2006/relationships/image" Target="../media/image18000.png"/><Relationship Id="rId126" Type="http://schemas.openxmlformats.org/officeDocument/2006/relationships/customXml" Target="../ink/ink3084.xml"/><Relationship Id="rId147" Type="http://schemas.openxmlformats.org/officeDocument/2006/relationships/image" Target="../media/image18200.png"/><Relationship Id="rId168" Type="http://schemas.openxmlformats.org/officeDocument/2006/relationships/customXml" Target="../ink/ink3105.xml"/><Relationship Id="rId8" Type="http://schemas.openxmlformats.org/officeDocument/2006/relationships/customXml" Target="../ink/ink3025.xml"/><Relationship Id="rId51" Type="http://schemas.openxmlformats.org/officeDocument/2006/relationships/image" Target="../media/image17730.png"/><Relationship Id="rId72" Type="http://schemas.openxmlformats.org/officeDocument/2006/relationships/customXml" Target="../ink/ink3057.xml"/><Relationship Id="rId93" Type="http://schemas.openxmlformats.org/officeDocument/2006/relationships/image" Target="../media/image17940.png"/><Relationship Id="rId98" Type="http://schemas.openxmlformats.org/officeDocument/2006/relationships/customXml" Target="../ink/ink3070.xml"/><Relationship Id="rId121" Type="http://schemas.openxmlformats.org/officeDocument/2006/relationships/image" Target="../media/image18080.png"/><Relationship Id="rId142" Type="http://schemas.openxmlformats.org/officeDocument/2006/relationships/customXml" Target="../ink/ink3092.xml"/><Relationship Id="rId163" Type="http://schemas.openxmlformats.org/officeDocument/2006/relationships/image" Target="../media/image18280.png"/><Relationship Id="rId184" Type="http://schemas.openxmlformats.org/officeDocument/2006/relationships/customXml" Target="../ink/ink3113.xml"/><Relationship Id="rId189" Type="http://schemas.openxmlformats.org/officeDocument/2006/relationships/image" Target="../media/image18410.png"/><Relationship Id="rId3" Type="http://schemas.openxmlformats.org/officeDocument/2006/relationships/image" Target="../media/image2853.png"/><Relationship Id="rId25" Type="http://schemas.openxmlformats.org/officeDocument/2006/relationships/image" Target="../media/image17600.png"/><Relationship Id="rId46" Type="http://schemas.openxmlformats.org/officeDocument/2006/relationships/customXml" Target="../ink/ink3044.xml"/><Relationship Id="rId67" Type="http://schemas.openxmlformats.org/officeDocument/2006/relationships/image" Target="../media/image17810.png"/><Relationship Id="rId116" Type="http://schemas.openxmlformats.org/officeDocument/2006/relationships/customXml" Target="../ink/ink3079.xml"/><Relationship Id="rId137" Type="http://schemas.openxmlformats.org/officeDocument/2006/relationships/image" Target="../media/image56.png"/><Relationship Id="rId158" Type="http://schemas.openxmlformats.org/officeDocument/2006/relationships/customXml" Target="../ink/ink3100.xml"/><Relationship Id="rId20" Type="http://schemas.openxmlformats.org/officeDocument/2006/relationships/customXml" Target="../ink/ink3031.xml"/><Relationship Id="rId41" Type="http://schemas.openxmlformats.org/officeDocument/2006/relationships/image" Target="../media/image17680.png"/><Relationship Id="rId62" Type="http://schemas.openxmlformats.org/officeDocument/2006/relationships/customXml" Target="../ink/ink3052.xml"/><Relationship Id="rId83" Type="http://schemas.openxmlformats.org/officeDocument/2006/relationships/image" Target="../media/image17890.png"/><Relationship Id="rId88" Type="http://schemas.openxmlformats.org/officeDocument/2006/relationships/customXml" Target="../ink/ink3065.xml"/><Relationship Id="rId111" Type="http://schemas.openxmlformats.org/officeDocument/2006/relationships/image" Target="../media/image18030.png"/><Relationship Id="rId132" Type="http://schemas.openxmlformats.org/officeDocument/2006/relationships/customXml" Target="../ink/ink3087.xml"/><Relationship Id="rId153" Type="http://schemas.openxmlformats.org/officeDocument/2006/relationships/image" Target="../media/image18230.png"/><Relationship Id="rId174" Type="http://schemas.openxmlformats.org/officeDocument/2006/relationships/customXml" Target="../ink/ink3108.xml"/><Relationship Id="rId179" Type="http://schemas.openxmlformats.org/officeDocument/2006/relationships/image" Target="../media/image18360.png"/><Relationship Id="rId195" Type="http://schemas.openxmlformats.org/officeDocument/2006/relationships/image" Target="../media/image18440.png"/><Relationship Id="rId190" Type="http://schemas.openxmlformats.org/officeDocument/2006/relationships/customXml" Target="../ink/ink3116.xml"/><Relationship Id="rId15" Type="http://schemas.openxmlformats.org/officeDocument/2006/relationships/image" Target="../media/image15050.png"/><Relationship Id="rId36" Type="http://schemas.openxmlformats.org/officeDocument/2006/relationships/customXml" Target="../ink/ink3039.xml"/><Relationship Id="rId57" Type="http://schemas.openxmlformats.org/officeDocument/2006/relationships/image" Target="../media/image17760.png"/><Relationship Id="rId106" Type="http://schemas.openxmlformats.org/officeDocument/2006/relationships/customXml" Target="../ink/ink3074.xml"/><Relationship Id="rId127" Type="http://schemas.openxmlformats.org/officeDocument/2006/relationships/image" Target="../media/image18110.png"/><Relationship Id="rId10" Type="http://schemas.openxmlformats.org/officeDocument/2006/relationships/customXml" Target="../ink/ink3026.xml"/><Relationship Id="rId31" Type="http://schemas.openxmlformats.org/officeDocument/2006/relationships/image" Target="../media/image17630.png"/><Relationship Id="rId52" Type="http://schemas.openxmlformats.org/officeDocument/2006/relationships/customXml" Target="../ink/ink3047.xml"/><Relationship Id="rId73" Type="http://schemas.openxmlformats.org/officeDocument/2006/relationships/image" Target="../media/image17840.png"/><Relationship Id="rId78" Type="http://schemas.openxmlformats.org/officeDocument/2006/relationships/customXml" Target="../ink/ink3060.xml"/><Relationship Id="rId94" Type="http://schemas.openxmlformats.org/officeDocument/2006/relationships/customXml" Target="../ink/ink3068.xml"/><Relationship Id="rId99" Type="http://schemas.openxmlformats.org/officeDocument/2006/relationships/image" Target="../media/image17970.png"/><Relationship Id="rId101" Type="http://schemas.openxmlformats.org/officeDocument/2006/relationships/image" Target="../media/image17980.png"/><Relationship Id="rId122" Type="http://schemas.openxmlformats.org/officeDocument/2006/relationships/customXml" Target="../ink/ink3082.xml"/><Relationship Id="rId143" Type="http://schemas.openxmlformats.org/officeDocument/2006/relationships/image" Target="../media/image18180.png"/><Relationship Id="rId148" Type="http://schemas.openxmlformats.org/officeDocument/2006/relationships/customXml" Target="../ink/ink3095.xml"/><Relationship Id="rId164" Type="http://schemas.openxmlformats.org/officeDocument/2006/relationships/customXml" Target="../ink/ink3103.xml"/><Relationship Id="rId169" Type="http://schemas.openxmlformats.org/officeDocument/2006/relationships/image" Target="../media/image18310.png"/><Relationship Id="rId185" Type="http://schemas.openxmlformats.org/officeDocument/2006/relationships/image" Target="../media/image18390.png"/><Relationship Id="rId4" Type="http://schemas.openxmlformats.org/officeDocument/2006/relationships/customXml" Target="../ink/ink3023.xml"/><Relationship Id="rId9" Type="http://schemas.openxmlformats.org/officeDocument/2006/relationships/image" Target="../media/image12470.png"/><Relationship Id="rId180" Type="http://schemas.openxmlformats.org/officeDocument/2006/relationships/customXml" Target="../ink/ink3111.xml"/><Relationship Id="rId26" Type="http://schemas.openxmlformats.org/officeDocument/2006/relationships/customXml" Target="../ink/ink3034.xml"/><Relationship Id="rId47" Type="http://schemas.openxmlformats.org/officeDocument/2006/relationships/image" Target="../media/image17710.png"/><Relationship Id="rId68" Type="http://schemas.openxmlformats.org/officeDocument/2006/relationships/customXml" Target="../ink/ink3055.xml"/><Relationship Id="rId89" Type="http://schemas.openxmlformats.org/officeDocument/2006/relationships/image" Target="../media/image17920.png"/><Relationship Id="rId112" Type="http://schemas.openxmlformats.org/officeDocument/2006/relationships/customXml" Target="../ink/ink3077.xml"/><Relationship Id="rId133" Type="http://schemas.openxmlformats.org/officeDocument/2006/relationships/image" Target="../media/image18140.png"/><Relationship Id="rId154" Type="http://schemas.openxmlformats.org/officeDocument/2006/relationships/customXml" Target="../ink/ink3098.xml"/><Relationship Id="rId175" Type="http://schemas.openxmlformats.org/officeDocument/2006/relationships/image" Target="../media/image18340.png"/><Relationship Id="rId196" Type="http://schemas.openxmlformats.org/officeDocument/2006/relationships/customXml" Target="../ink/ink3119.xml"/><Relationship Id="rId200" Type="http://schemas.openxmlformats.org/officeDocument/2006/relationships/customXml" Target="../ink/ink3121.xml"/><Relationship Id="rId16" Type="http://schemas.openxmlformats.org/officeDocument/2006/relationships/customXml" Target="../ink/ink3029.xml"/><Relationship Id="rId37" Type="http://schemas.openxmlformats.org/officeDocument/2006/relationships/image" Target="../media/image17660.png"/><Relationship Id="rId58" Type="http://schemas.openxmlformats.org/officeDocument/2006/relationships/customXml" Target="../ink/ink3050.xml"/><Relationship Id="rId79" Type="http://schemas.openxmlformats.org/officeDocument/2006/relationships/image" Target="../media/image17870.png"/><Relationship Id="rId102" Type="http://schemas.openxmlformats.org/officeDocument/2006/relationships/customXml" Target="../ink/ink3072.xml"/><Relationship Id="rId123" Type="http://schemas.openxmlformats.org/officeDocument/2006/relationships/image" Target="../media/image18090.png"/><Relationship Id="rId144" Type="http://schemas.openxmlformats.org/officeDocument/2006/relationships/customXml" Target="../ink/ink3093.xml"/><Relationship Id="rId90" Type="http://schemas.openxmlformats.org/officeDocument/2006/relationships/customXml" Target="../ink/ink3066.xml"/><Relationship Id="rId165" Type="http://schemas.openxmlformats.org/officeDocument/2006/relationships/image" Target="../media/image18290.png"/><Relationship Id="rId186" Type="http://schemas.openxmlformats.org/officeDocument/2006/relationships/customXml" Target="../ink/ink3114.xml"/><Relationship Id="rId27" Type="http://schemas.openxmlformats.org/officeDocument/2006/relationships/image" Target="../media/image17610.png"/><Relationship Id="rId48" Type="http://schemas.openxmlformats.org/officeDocument/2006/relationships/customXml" Target="../ink/ink3045.xml"/><Relationship Id="rId69" Type="http://schemas.openxmlformats.org/officeDocument/2006/relationships/image" Target="../media/image17820.png"/><Relationship Id="rId113" Type="http://schemas.openxmlformats.org/officeDocument/2006/relationships/image" Target="../media/image18040.png"/><Relationship Id="rId134" Type="http://schemas.openxmlformats.org/officeDocument/2006/relationships/customXml" Target="../ink/ink3088.xml"/><Relationship Id="rId80" Type="http://schemas.openxmlformats.org/officeDocument/2006/relationships/customXml" Target="../ink/ink3061.xml"/><Relationship Id="rId155" Type="http://schemas.openxmlformats.org/officeDocument/2006/relationships/image" Target="../media/image18240.png"/><Relationship Id="rId176" Type="http://schemas.openxmlformats.org/officeDocument/2006/relationships/customXml" Target="../ink/ink3109.xml"/><Relationship Id="rId197" Type="http://schemas.openxmlformats.org/officeDocument/2006/relationships/image" Target="../media/image18450.png"/><Relationship Id="rId201" Type="http://schemas.openxmlformats.org/officeDocument/2006/relationships/image" Target="../media/image18470.png"/><Relationship Id="rId17" Type="http://schemas.openxmlformats.org/officeDocument/2006/relationships/image" Target="../media/image15130.png"/><Relationship Id="rId38" Type="http://schemas.openxmlformats.org/officeDocument/2006/relationships/customXml" Target="../ink/ink3040.xml"/><Relationship Id="rId59" Type="http://schemas.openxmlformats.org/officeDocument/2006/relationships/image" Target="../media/image17770.png"/><Relationship Id="rId103" Type="http://schemas.openxmlformats.org/officeDocument/2006/relationships/image" Target="../media/image17990.png"/><Relationship Id="rId124" Type="http://schemas.openxmlformats.org/officeDocument/2006/relationships/customXml" Target="../ink/ink3083.xml"/><Relationship Id="rId70" Type="http://schemas.openxmlformats.org/officeDocument/2006/relationships/customXml" Target="../ink/ink3056.xml"/><Relationship Id="rId91" Type="http://schemas.openxmlformats.org/officeDocument/2006/relationships/image" Target="../media/image17930.png"/><Relationship Id="rId145" Type="http://schemas.openxmlformats.org/officeDocument/2006/relationships/image" Target="../media/image18190.png"/><Relationship Id="rId166" Type="http://schemas.openxmlformats.org/officeDocument/2006/relationships/customXml" Target="../ink/ink3104.xml"/><Relationship Id="rId187" Type="http://schemas.openxmlformats.org/officeDocument/2006/relationships/image" Target="../media/image18400.png"/><Relationship Id="rId1" Type="http://schemas.openxmlformats.org/officeDocument/2006/relationships/slideLayout" Target="../slideLayouts/slideLayout7.xml"/><Relationship Id="rId28" Type="http://schemas.openxmlformats.org/officeDocument/2006/relationships/customXml" Target="../ink/ink3035.xml"/><Relationship Id="rId49" Type="http://schemas.openxmlformats.org/officeDocument/2006/relationships/image" Target="../media/image17720.png"/><Relationship Id="rId114" Type="http://schemas.openxmlformats.org/officeDocument/2006/relationships/customXml" Target="../ink/ink3078.xml"/><Relationship Id="rId60" Type="http://schemas.openxmlformats.org/officeDocument/2006/relationships/customXml" Target="../ink/ink3051.xml"/><Relationship Id="rId81" Type="http://schemas.openxmlformats.org/officeDocument/2006/relationships/image" Target="../media/image17880.png"/><Relationship Id="rId135" Type="http://schemas.openxmlformats.org/officeDocument/2006/relationships/image" Target="../media/image18150.png"/><Relationship Id="rId156" Type="http://schemas.openxmlformats.org/officeDocument/2006/relationships/customXml" Target="../ink/ink3099.xml"/><Relationship Id="rId177" Type="http://schemas.openxmlformats.org/officeDocument/2006/relationships/image" Target="../media/image18350.png"/><Relationship Id="rId198" Type="http://schemas.openxmlformats.org/officeDocument/2006/relationships/customXml" Target="../ink/ink3120.xml"/><Relationship Id="rId18" Type="http://schemas.openxmlformats.org/officeDocument/2006/relationships/customXml" Target="../ink/ink3030.xml"/><Relationship Id="rId39" Type="http://schemas.openxmlformats.org/officeDocument/2006/relationships/image" Target="../media/image17670.png"/><Relationship Id="rId50" Type="http://schemas.openxmlformats.org/officeDocument/2006/relationships/customXml" Target="../ink/ink3046.xml"/><Relationship Id="rId104" Type="http://schemas.openxmlformats.org/officeDocument/2006/relationships/customXml" Target="../ink/ink3073.xml"/><Relationship Id="rId125" Type="http://schemas.openxmlformats.org/officeDocument/2006/relationships/image" Target="../media/image18100.png"/><Relationship Id="rId146" Type="http://schemas.openxmlformats.org/officeDocument/2006/relationships/customXml" Target="../ink/ink3094.xml"/><Relationship Id="rId167" Type="http://schemas.openxmlformats.org/officeDocument/2006/relationships/image" Target="../media/image18300.png"/><Relationship Id="rId188" Type="http://schemas.openxmlformats.org/officeDocument/2006/relationships/customXml" Target="../ink/ink3115.xml"/><Relationship Id="rId71" Type="http://schemas.openxmlformats.org/officeDocument/2006/relationships/image" Target="../media/image17830.png"/><Relationship Id="rId92" Type="http://schemas.openxmlformats.org/officeDocument/2006/relationships/customXml" Target="../ink/ink3067.xml"/></Relationships>
</file>

<file path=ppt/slides/_rels/slide24.xml.rels><?xml version="1.0" encoding="UTF-8" standalone="yes"?>
<Relationships xmlns="http://schemas.openxmlformats.org/package/2006/relationships"><Relationship Id="rId3" Type="http://schemas.openxmlformats.org/officeDocument/2006/relationships/image" Target="../media/image2854.png"/><Relationship Id="rId7" Type="http://schemas.openxmlformats.org/officeDocument/2006/relationships/image" Target="../media/image18500.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customXml" Target="../ink/ink3123.xml"/><Relationship Id="rId5" Type="http://schemas.openxmlformats.org/officeDocument/2006/relationships/image" Target="../media/image18490.png"/><Relationship Id="rId4" Type="http://schemas.openxmlformats.org/officeDocument/2006/relationships/customXml" Target="../ink/ink3122.xml"/></Relationships>
</file>

<file path=ppt/slides/_rels/slide25.xml.rels><?xml version="1.0" encoding="UTF-8" standalone="yes"?>
<Relationships xmlns="http://schemas.openxmlformats.org/package/2006/relationships"><Relationship Id="rId117" Type="http://schemas.openxmlformats.org/officeDocument/2006/relationships/customXml" Target="../ink/ink3181.xml"/><Relationship Id="rId21" Type="http://schemas.openxmlformats.org/officeDocument/2006/relationships/customXml" Target="../ink/ink3133.xml"/><Relationship Id="rId42" Type="http://schemas.openxmlformats.org/officeDocument/2006/relationships/image" Target="../media/image18690.png"/><Relationship Id="rId63" Type="http://schemas.openxmlformats.org/officeDocument/2006/relationships/customXml" Target="../ink/ink3154.xml"/><Relationship Id="rId84" Type="http://schemas.openxmlformats.org/officeDocument/2006/relationships/image" Target="../media/image18900.png"/><Relationship Id="rId138" Type="http://schemas.openxmlformats.org/officeDocument/2006/relationships/image" Target="../media/image19170.png"/><Relationship Id="rId107" Type="http://schemas.openxmlformats.org/officeDocument/2006/relationships/customXml" Target="../ink/ink3176.xml"/><Relationship Id="rId11" Type="http://schemas.openxmlformats.org/officeDocument/2006/relationships/customXml" Target="../ink/ink3128.xml"/><Relationship Id="rId32" Type="http://schemas.openxmlformats.org/officeDocument/2006/relationships/image" Target="../media/image56.png"/><Relationship Id="rId37" Type="http://schemas.openxmlformats.org/officeDocument/2006/relationships/customXml" Target="../ink/ink3141.xml"/><Relationship Id="rId53" Type="http://schemas.openxmlformats.org/officeDocument/2006/relationships/customXml" Target="../ink/ink3149.xml"/><Relationship Id="rId58" Type="http://schemas.openxmlformats.org/officeDocument/2006/relationships/image" Target="../media/image18770.png"/><Relationship Id="rId74" Type="http://schemas.openxmlformats.org/officeDocument/2006/relationships/image" Target="../media/image18850.png"/><Relationship Id="rId79" Type="http://schemas.openxmlformats.org/officeDocument/2006/relationships/customXml" Target="../ink/ink3162.xml"/><Relationship Id="rId102" Type="http://schemas.openxmlformats.org/officeDocument/2006/relationships/image" Target="../media/image18990.png"/><Relationship Id="rId123" Type="http://schemas.openxmlformats.org/officeDocument/2006/relationships/customXml" Target="../ink/ink3184.xml"/><Relationship Id="rId128" Type="http://schemas.openxmlformats.org/officeDocument/2006/relationships/image" Target="../media/image19120.png"/><Relationship Id="rId144" Type="http://schemas.openxmlformats.org/officeDocument/2006/relationships/image" Target="../media/image19200.png"/><Relationship Id="rId5" Type="http://schemas.openxmlformats.org/officeDocument/2006/relationships/customXml" Target="../ink/ink3125.xml"/><Relationship Id="rId90" Type="http://schemas.openxmlformats.org/officeDocument/2006/relationships/image" Target="../media/image18930.png"/><Relationship Id="rId95" Type="http://schemas.openxmlformats.org/officeDocument/2006/relationships/customXml" Target="../ink/ink3170.xml"/><Relationship Id="rId22" Type="http://schemas.openxmlformats.org/officeDocument/2006/relationships/image" Target="../media/image18600.png"/><Relationship Id="rId27" Type="http://schemas.openxmlformats.org/officeDocument/2006/relationships/customXml" Target="../ink/ink3136.xml"/><Relationship Id="rId43" Type="http://schemas.openxmlformats.org/officeDocument/2006/relationships/customXml" Target="../ink/ink3144.xml"/><Relationship Id="rId48" Type="http://schemas.openxmlformats.org/officeDocument/2006/relationships/image" Target="../media/image18720.png"/><Relationship Id="rId64" Type="http://schemas.openxmlformats.org/officeDocument/2006/relationships/image" Target="../media/image18800.png"/><Relationship Id="rId69" Type="http://schemas.openxmlformats.org/officeDocument/2006/relationships/customXml" Target="../ink/ink3157.xml"/><Relationship Id="rId113" Type="http://schemas.openxmlformats.org/officeDocument/2006/relationships/customXml" Target="../ink/ink3179.xml"/><Relationship Id="rId118" Type="http://schemas.openxmlformats.org/officeDocument/2006/relationships/image" Target="../media/image19070.png"/><Relationship Id="rId134" Type="http://schemas.openxmlformats.org/officeDocument/2006/relationships/image" Target="../media/image19150.png"/><Relationship Id="rId139" Type="http://schemas.openxmlformats.org/officeDocument/2006/relationships/customXml" Target="../ink/ink3192.xml"/><Relationship Id="rId80" Type="http://schemas.openxmlformats.org/officeDocument/2006/relationships/image" Target="../media/image18880.png"/><Relationship Id="rId85" Type="http://schemas.openxmlformats.org/officeDocument/2006/relationships/customXml" Target="../ink/ink3165.xml"/><Relationship Id="rId12" Type="http://schemas.openxmlformats.org/officeDocument/2006/relationships/image" Target="../media/image18550.png"/><Relationship Id="rId17" Type="http://schemas.openxmlformats.org/officeDocument/2006/relationships/customXml" Target="../ink/ink3131.xml"/><Relationship Id="rId33" Type="http://schemas.openxmlformats.org/officeDocument/2006/relationships/customXml" Target="../ink/ink3139.xml"/><Relationship Id="rId38" Type="http://schemas.openxmlformats.org/officeDocument/2006/relationships/image" Target="../media/image18670.png"/><Relationship Id="rId59" Type="http://schemas.openxmlformats.org/officeDocument/2006/relationships/customXml" Target="../ink/ink3152.xml"/><Relationship Id="rId103" Type="http://schemas.openxmlformats.org/officeDocument/2006/relationships/customXml" Target="../ink/ink3174.xml"/><Relationship Id="rId108" Type="http://schemas.openxmlformats.org/officeDocument/2006/relationships/image" Target="../media/image19020.png"/><Relationship Id="rId124" Type="http://schemas.openxmlformats.org/officeDocument/2006/relationships/image" Target="../media/image19100.png"/><Relationship Id="rId129" Type="http://schemas.openxmlformats.org/officeDocument/2006/relationships/customXml" Target="../ink/ink3187.xml"/><Relationship Id="rId54" Type="http://schemas.openxmlformats.org/officeDocument/2006/relationships/image" Target="../media/image18750.png"/><Relationship Id="rId70" Type="http://schemas.openxmlformats.org/officeDocument/2006/relationships/image" Target="../media/image18830.png"/><Relationship Id="rId75" Type="http://schemas.openxmlformats.org/officeDocument/2006/relationships/customXml" Target="../ink/ink3160.xml"/><Relationship Id="rId91" Type="http://schemas.openxmlformats.org/officeDocument/2006/relationships/customXml" Target="../ink/ink3168.xml"/><Relationship Id="rId96" Type="http://schemas.openxmlformats.org/officeDocument/2006/relationships/image" Target="../media/image18960.png"/><Relationship Id="rId140" Type="http://schemas.openxmlformats.org/officeDocument/2006/relationships/image" Target="../media/image19180.png"/><Relationship Id="rId1" Type="http://schemas.openxmlformats.org/officeDocument/2006/relationships/slideLayout" Target="../slideLayouts/slideLayout7.xml"/><Relationship Id="rId6" Type="http://schemas.openxmlformats.org/officeDocument/2006/relationships/image" Target="../media/image18520.png"/><Relationship Id="rId23" Type="http://schemas.openxmlformats.org/officeDocument/2006/relationships/customXml" Target="../ink/ink3134.xml"/><Relationship Id="rId28" Type="http://schemas.openxmlformats.org/officeDocument/2006/relationships/image" Target="../media/image18630.png"/><Relationship Id="rId49" Type="http://schemas.openxmlformats.org/officeDocument/2006/relationships/customXml" Target="../ink/ink3147.xml"/><Relationship Id="rId114" Type="http://schemas.openxmlformats.org/officeDocument/2006/relationships/image" Target="../media/image19050.png"/><Relationship Id="rId119" Type="http://schemas.openxmlformats.org/officeDocument/2006/relationships/customXml" Target="../ink/ink3182.xml"/><Relationship Id="rId44" Type="http://schemas.openxmlformats.org/officeDocument/2006/relationships/image" Target="../media/image18700.png"/><Relationship Id="rId60" Type="http://schemas.openxmlformats.org/officeDocument/2006/relationships/image" Target="../media/image18780.png"/><Relationship Id="rId65" Type="http://schemas.openxmlformats.org/officeDocument/2006/relationships/customXml" Target="../ink/ink3155.xml"/><Relationship Id="rId81" Type="http://schemas.openxmlformats.org/officeDocument/2006/relationships/customXml" Target="../ink/ink3163.xml"/><Relationship Id="rId86" Type="http://schemas.openxmlformats.org/officeDocument/2006/relationships/image" Target="../media/image18910.png"/><Relationship Id="rId130" Type="http://schemas.openxmlformats.org/officeDocument/2006/relationships/image" Target="../media/image19130.png"/><Relationship Id="rId135" Type="http://schemas.openxmlformats.org/officeDocument/2006/relationships/customXml" Target="../ink/ink3190.xml"/><Relationship Id="rId13" Type="http://schemas.openxmlformats.org/officeDocument/2006/relationships/customXml" Target="../ink/ink3129.xml"/><Relationship Id="rId18" Type="http://schemas.openxmlformats.org/officeDocument/2006/relationships/image" Target="../media/image18580.png"/><Relationship Id="rId39" Type="http://schemas.openxmlformats.org/officeDocument/2006/relationships/customXml" Target="../ink/ink3142.xml"/><Relationship Id="rId109" Type="http://schemas.openxmlformats.org/officeDocument/2006/relationships/customXml" Target="../ink/ink3177.xml"/><Relationship Id="rId34" Type="http://schemas.openxmlformats.org/officeDocument/2006/relationships/image" Target="../media/image18650.png"/><Relationship Id="rId50" Type="http://schemas.openxmlformats.org/officeDocument/2006/relationships/image" Target="../media/image18730.png"/><Relationship Id="rId55" Type="http://schemas.openxmlformats.org/officeDocument/2006/relationships/customXml" Target="../ink/ink3150.xml"/><Relationship Id="rId76" Type="http://schemas.openxmlformats.org/officeDocument/2006/relationships/image" Target="../media/image18860.png"/><Relationship Id="rId97" Type="http://schemas.openxmlformats.org/officeDocument/2006/relationships/customXml" Target="../ink/ink3171.xml"/><Relationship Id="rId104" Type="http://schemas.openxmlformats.org/officeDocument/2006/relationships/image" Target="../media/image19000.png"/><Relationship Id="rId120" Type="http://schemas.openxmlformats.org/officeDocument/2006/relationships/image" Target="../media/image19080.png"/><Relationship Id="rId125" Type="http://schemas.openxmlformats.org/officeDocument/2006/relationships/customXml" Target="../ink/ink3185.xml"/><Relationship Id="rId141" Type="http://schemas.openxmlformats.org/officeDocument/2006/relationships/customXml" Target="../ink/ink3193.xml"/><Relationship Id="rId7" Type="http://schemas.openxmlformats.org/officeDocument/2006/relationships/customXml" Target="../ink/ink3126.xml"/><Relationship Id="rId71" Type="http://schemas.openxmlformats.org/officeDocument/2006/relationships/customXml" Target="../ink/ink3158.xml"/><Relationship Id="rId92" Type="http://schemas.openxmlformats.org/officeDocument/2006/relationships/image" Target="../media/image18940.png"/><Relationship Id="rId2" Type="http://schemas.openxmlformats.org/officeDocument/2006/relationships/notesSlide" Target="../notesSlides/notesSlide25.xml"/><Relationship Id="rId29" Type="http://schemas.openxmlformats.org/officeDocument/2006/relationships/customXml" Target="../ink/ink3137.xml"/><Relationship Id="rId24" Type="http://schemas.openxmlformats.org/officeDocument/2006/relationships/image" Target="../media/image18610.png"/><Relationship Id="rId40" Type="http://schemas.openxmlformats.org/officeDocument/2006/relationships/image" Target="../media/image18680.png"/><Relationship Id="rId45" Type="http://schemas.openxmlformats.org/officeDocument/2006/relationships/customXml" Target="../ink/ink3145.xml"/><Relationship Id="rId66" Type="http://schemas.openxmlformats.org/officeDocument/2006/relationships/image" Target="../media/image18810.png"/><Relationship Id="rId87" Type="http://schemas.openxmlformats.org/officeDocument/2006/relationships/customXml" Target="../ink/ink3166.xml"/><Relationship Id="rId110" Type="http://schemas.openxmlformats.org/officeDocument/2006/relationships/image" Target="../media/image19030.png"/><Relationship Id="rId115" Type="http://schemas.openxmlformats.org/officeDocument/2006/relationships/customXml" Target="../ink/ink3180.xml"/><Relationship Id="rId131" Type="http://schemas.openxmlformats.org/officeDocument/2006/relationships/customXml" Target="../ink/ink3188.xml"/><Relationship Id="rId136" Type="http://schemas.openxmlformats.org/officeDocument/2006/relationships/image" Target="../media/image19160.png"/><Relationship Id="rId61" Type="http://schemas.openxmlformats.org/officeDocument/2006/relationships/customXml" Target="../ink/ink3153.xml"/><Relationship Id="rId82" Type="http://schemas.openxmlformats.org/officeDocument/2006/relationships/image" Target="../media/image18890.png"/><Relationship Id="rId19" Type="http://schemas.openxmlformats.org/officeDocument/2006/relationships/customXml" Target="../ink/ink3132.xml"/><Relationship Id="rId14" Type="http://schemas.openxmlformats.org/officeDocument/2006/relationships/image" Target="../media/image18560.png"/><Relationship Id="rId30" Type="http://schemas.openxmlformats.org/officeDocument/2006/relationships/image" Target="../media/image18640.png"/><Relationship Id="rId35" Type="http://schemas.openxmlformats.org/officeDocument/2006/relationships/customXml" Target="../ink/ink3140.xml"/><Relationship Id="rId56" Type="http://schemas.openxmlformats.org/officeDocument/2006/relationships/image" Target="../media/image18760.png"/><Relationship Id="rId77" Type="http://schemas.openxmlformats.org/officeDocument/2006/relationships/customXml" Target="../ink/ink3161.xml"/><Relationship Id="rId100" Type="http://schemas.openxmlformats.org/officeDocument/2006/relationships/image" Target="../media/image18980.png"/><Relationship Id="rId105" Type="http://schemas.openxmlformats.org/officeDocument/2006/relationships/customXml" Target="../ink/ink3175.xml"/><Relationship Id="rId126" Type="http://schemas.openxmlformats.org/officeDocument/2006/relationships/image" Target="../media/image19110.png"/><Relationship Id="rId8" Type="http://schemas.openxmlformats.org/officeDocument/2006/relationships/image" Target="../media/image18530.png"/><Relationship Id="rId51" Type="http://schemas.openxmlformats.org/officeDocument/2006/relationships/customXml" Target="../ink/ink3148.xml"/><Relationship Id="rId72" Type="http://schemas.openxmlformats.org/officeDocument/2006/relationships/image" Target="../media/image18840.png"/><Relationship Id="rId93" Type="http://schemas.openxmlformats.org/officeDocument/2006/relationships/customXml" Target="../ink/ink3169.xml"/><Relationship Id="rId98" Type="http://schemas.openxmlformats.org/officeDocument/2006/relationships/image" Target="../media/image18970.png"/><Relationship Id="rId121" Type="http://schemas.openxmlformats.org/officeDocument/2006/relationships/customXml" Target="../ink/ink3183.xml"/><Relationship Id="rId142" Type="http://schemas.openxmlformats.org/officeDocument/2006/relationships/image" Target="../media/image19190.png"/><Relationship Id="rId3" Type="http://schemas.openxmlformats.org/officeDocument/2006/relationships/customXml" Target="../ink/ink3124.xml"/><Relationship Id="rId25" Type="http://schemas.openxmlformats.org/officeDocument/2006/relationships/customXml" Target="../ink/ink3135.xml"/><Relationship Id="rId46" Type="http://schemas.openxmlformats.org/officeDocument/2006/relationships/image" Target="../media/image18710.png"/><Relationship Id="rId67" Type="http://schemas.openxmlformats.org/officeDocument/2006/relationships/customXml" Target="../ink/ink3156.xml"/><Relationship Id="rId116" Type="http://schemas.openxmlformats.org/officeDocument/2006/relationships/image" Target="../media/image19060.png"/><Relationship Id="rId137" Type="http://schemas.openxmlformats.org/officeDocument/2006/relationships/customXml" Target="../ink/ink3191.xml"/><Relationship Id="rId20" Type="http://schemas.openxmlformats.org/officeDocument/2006/relationships/image" Target="../media/image18590.png"/><Relationship Id="rId41" Type="http://schemas.openxmlformats.org/officeDocument/2006/relationships/customXml" Target="../ink/ink3143.xml"/><Relationship Id="rId62" Type="http://schemas.openxmlformats.org/officeDocument/2006/relationships/image" Target="../media/image18790.png"/><Relationship Id="rId83" Type="http://schemas.openxmlformats.org/officeDocument/2006/relationships/customXml" Target="../ink/ink3164.xml"/><Relationship Id="rId88" Type="http://schemas.openxmlformats.org/officeDocument/2006/relationships/image" Target="../media/image18920.png"/><Relationship Id="rId111" Type="http://schemas.openxmlformats.org/officeDocument/2006/relationships/customXml" Target="../ink/ink3178.xml"/><Relationship Id="rId132" Type="http://schemas.openxmlformats.org/officeDocument/2006/relationships/image" Target="../media/image19140.png"/><Relationship Id="rId15" Type="http://schemas.openxmlformats.org/officeDocument/2006/relationships/customXml" Target="../ink/ink3130.xml"/><Relationship Id="rId36" Type="http://schemas.openxmlformats.org/officeDocument/2006/relationships/image" Target="../media/image18660.png"/><Relationship Id="rId57" Type="http://schemas.openxmlformats.org/officeDocument/2006/relationships/customXml" Target="../ink/ink3151.xml"/><Relationship Id="rId106" Type="http://schemas.openxmlformats.org/officeDocument/2006/relationships/image" Target="../media/image19010.png"/><Relationship Id="rId127" Type="http://schemas.openxmlformats.org/officeDocument/2006/relationships/customXml" Target="../ink/ink3186.xml"/><Relationship Id="rId10" Type="http://schemas.openxmlformats.org/officeDocument/2006/relationships/image" Target="../media/image18540.png"/><Relationship Id="rId31" Type="http://schemas.openxmlformats.org/officeDocument/2006/relationships/customXml" Target="../ink/ink3138.xml"/><Relationship Id="rId52" Type="http://schemas.openxmlformats.org/officeDocument/2006/relationships/image" Target="../media/image18740.png"/><Relationship Id="rId73" Type="http://schemas.openxmlformats.org/officeDocument/2006/relationships/customXml" Target="../ink/ink3159.xml"/><Relationship Id="rId78" Type="http://schemas.openxmlformats.org/officeDocument/2006/relationships/image" Target="../media/image18870.png"/><Relationship Id="rId94" Type="http://schemas.openxmlformats.org/officeDocument/2006/relationships/image" Target="../media/image18950.png"/><Relationship Id="rId99" Type="http://schemas.openxmlformats.org/officeDocument/2006/relationships/customXml" Target="../ink/ink3172.xml"/><Relationship Id="rId101" Type="http://schemas.openxmlformats.org/officeDocument/2006/relationships/customXml" Target="../ink/ink3173.xml"/><Relationship Id="rId122" Type="http://schemas.openxmlformats.org/officeDocument/2006/relationships/image" Target="../media/image19090.png"/><Relationship Id="rId143" Type="http://schemas.openxmlformats.org/officeDocument/2006/relationships/customXml" Target="../ink/ink3194.xml"/><Relationship Id="rId4" Type="http://schemas.openxmlformats.org/officeDocument/2006/relationships/image" Target="../media/image18510.png"/><Relationship Id="rId9" Type="http://schemas.openxmlformats.org/officeDocument/2006/relationships/customXml" Target="../ink/ink3127.xml"/><Relationship Id="rId26" Type="http://schemas.openxmlformats.org/officeDocument/2006/relationships/image" Target="../media/image18620.png"/><Relationship Id="rId47" Type="http://schemas.openxmlformats.org/officeDocument/2006/relationships/customXml" Target="../ink/ink3146.xml"/><Relationship Id="rId68" Type="http://schemas.openxmlformats.org/officeDocument/2006/relationships/image" Target="../media/image18820.png"/><Relationship Id="rId89" Type="http://schemas.openxmlformats.org/officeDocument/2006/relationships/customXml" Target="../ink/ink3167.xml"/><Relationship Id="rId112" Type="http://schemas.openxmlformats.org/officeDocument/2006/relationships/image" Target="../media/image19040.png"/><Relationship Id="rId133" Type="http://schemas.openxmlformats.org/officeDocument/2006/relationships/customXml" Target="../ink/ink3189.xml"/><Relationship Id="rId16" Type="http://schemas.openxmlformats.org/officeDocument/2006/relationships/image" Target="../media/image18570.png"/></Relationships>
</file>

<file path=ppt/slides/_rels/slide26.xml.rels><?xml version="1.0" encoding="UTF-8" standalone="yes"?>
<Relationships xmlns="http://schemas.openxmlformats.org/package/2006/relationships"><Relationship Id="rId117" Type="http://schemas.openxmlformats.org/officeDocument/2006/relationships/image" Target="../media/image19760.png"/><Relationship Id="rId299" Type="http://schemas.openxmlformats.org/officeDocument/2006/relationships/image" Target="../media/image20650.png"/><Relationship Id="rId21" Type="http://schemas.openxmlformats.org/officeDocument/2006/relationships/image" Target="../media/image19300.png"/><Relationship Id="rId63" Type="http://schemas.openxmlformats.org/officeDocument/2006/relationships/image" Target="../media/image19490.png"/><Relationship Id="rId159" Type="http://schemas.openxmlformats.org/officeDocument/2006/relationships/image" Target="../media/image19970.png"/><Relationship Id="rId170" Type="http://schemas.openxmlformats.org/officeDocument/2006/relationships/customXml" Target="../ink/ink3279.xml"/><Relationship Id="rId226" Type="http://schemas.openxmlformats.org/officeDocument/2006/relationships/image" Target="../media/image20290.png"/><Relationship Id="rId268" Type="http://schemas.openxmlformats.org/officeDocument/2006/relationships/image" Target="../media/image20500.png"/><Relationship Id="rId32" Type="http://schemas.openxmlformats.org/officeDocument/2006/relationships/customXml" Target="../ink/ink3209.xml"/><Relationship Id="rId74" Type="http://schemas.openxmlformats.org/officeDocument/2006/relationships/customXml" Target="../ink/ink3231.xml"/><Relationship Id="rId128" Type="http://schemas.openxmlformats.org/officeDocument/2006/relationships/customXml" Target="../ink/ink3258.xml"/><Relationship Id="rId5" Type="http://schemas.openxmlformats.org/officeDocument/2006/relationships/image" Target="../media/image19220.png"/><Relationship Id="rId181" Type="http://schemas.openxmlformats.org/officeDocument/2006/relationships/customXml" Target="../ink/ink3285.xml"/><Relationship Id="rId237" Type="http://schemas.openxmlformats.org/officeDocument/2006/relationships/customXml" Target="../ink/ink3313.xml"/><Relationship Id="rId279" Type="http://schemas.openxmlformats.org/officeDocument/2006/relationships/image" Target="../media/image20550.png"/><Relationship Id="rId43" Type="http://schemas.openxmlformats.org/officeDocument/2006/relationships/image" Target="../media/image19410.png"/><Relationship Id="rId139" Type="http://schemas.openxmlformats.org/officeDocument/2006/relationships/image" Target="../media/image19870.png"/><Relationship Id="rId290" Type="http://schemas.openxmlformats.org/officeDocument/2006/relationships/customXml" Target="../ink/ink3340.xml"/><Relationship Id="rId304" Type="http://schemas.openxmlformats.org/officeDocument/2006/relationships/customXml" Target="../ink/ink3347.xml"/><Relationship Id="rId85" Type="http://schemas.openxmlformats.org/officeDocument/2006/relationships/image" Target="../media/image19600.png"/><Relationship Id="rId150" Type="http://schemas.openxmlformats.org/officeDocument/2006/relationships/customXml" Target="../ink/ink3269.xml"/><Relationship Id="rId192" Type="http://schemas.openxmlformats.org/officeDocument/2006/relationships/image" Target="../media/image18020.png"/><Relationship Id="rId206" Type="http://schemas.openxmlformats.org/officeDocument/2006/relationships/image" Target="../media/image20190.png"/><Relationship Id="rId248" Type="http://schemas.openxmlformats.org/officeDocument/2006/relationships/image" Target="../media/image20400.png"/><Relationship Id="rId12" Type="http://schemas.openxmlformats.org/officeDocument/2006/relationships/customXml" Target="../ink/ink3199.xml"/><Relationship Id="rId108" Type="http://schemas.openxmlformats.org/officeDocument/2006/relationships/customXml" Target="../ink/ink3248.xml"/><Relationship Id="rId315" Type="http://schemas.openxmlformats.org/officeDocument/2006/relationships/image" Target="../media/image20730.png"/><Relationship Id="rId54" Type="http://schemas.openxmlformats.org/officeDocument/2006/relationships/image" Target="../media/image19450.png"/><Relationship Id="rId96" Type="http://schemas.openxmlformats.org/officeDocument/2006/relationships/customXml" Target="../ink/ink3242.xml"/><Relationship Id="rId161" Type="http://schemas.openxmlformats.org/officeDocument/2006/relationships/image" Target="../media/image19980.png"/><Relationship Id="rId217" Type="http://schemas.openxmlformats.org/officeDocument/2006/relationships/customXml" Target="../ink/ink3303.xml"/><Relationship Id="rId259" Type="http://schemas.openxmlformats.org/officeDocument/2006/relationships/customXml" Target="../ink/ink3324.xml"/><Relationship Id="rId23" Type="http://schemas.openxmlformats.org/officeDocument/2006/relationships/image" Target="../media/image19310.png"/><Relationship Id="rId119" Type="http://schemas.openxmlformats.org/officeDocument/2006/relationships/image" Target="../media/image19770.png"/><Relationship Id="rId270" Type="http://schemas.openxmlformats.org/officeDocument/2006/relationships/image" Target="../media/image20510.png"/><Relationship Id="rId65" Type="http://schemas.openxmlformats.org/officeDocument/2006/relationships/image" Target="../media/image19500.png"/><Relationship Id="rId130" Type="http://schemas.openxmlformats.org/officeDocument/2006/relationships/customXml" Target="../ink/ink3259.xml"/><Relationship Id="rId172" Type="http://schemas.openxmlformats.org/officeDocument/2006/relationships/customXml" Target="../ink/ink3280.xml"/><Relationship Id="rId228" Type="http://schemas.openxmlformats.org/officeDocument/2006/relationships/image" Target="../media/image20300.png"/><Relationship Id="rId281" Type="http://schemas.openxmlformats.org/officeDocument/2006/relationships/image" Target="../media/image20560.png"/><Relationship Id="rId34" Type="http://schemas.openxmlformats.org/officeDocument/2006/relationships/customXml" Target="../ink/ink3210.xml"/><Relationship Id="rId55" Type="http://schemas.openxmlformats.org/officeDocument/2006/relationships/customXml" Target="../ink/ink3221.xml"/><Relationship Id="rId76" Type="http://schemas.openxmlformats.org/officeDocument/2006/relationships/customXml" Target="../ink/ink3232.xml"/><Relationship Id="rId97" Type="http://schemas.openxmlformats.org/officeDocument/2006/relationships/image" Target="../media/image19660.png"/><Relationship Id="rId120" Type="http://schemas.openxmlformats.org/officeDocument/2006/relationships/customXml" Target="../ink/ink3254.xml"/><Relationship Id="rId141" Type="http://schemas.openxmlformats.org/officeDocument/2006/relationships/image" Target="../media/image19880.png"/><Relationship Id="rId7" Type="http://schemas.openxmlformats.org/officeDocument/2006/relationships/image" Target="../media/image19230.png"/><Relationship Id="rId162" Type="http://schemas.openxmlformats.org/officeDocument/2006/relationships/customXml" Target="../ink/ink3275.xml"/><Relationship Id="rId183" Type="http://schemas.openxmlformats.org/officeDocument/2006/relationships/customXml" Target="../ink/ink3286.xml"/><Relationship Id="rId218" Type="http://schemas.openxmlformats.org/officeDocument/2006/relationships/image" Target="../media/image20250.png"/><Relationship Id="rId239" Type="http://schemas.openxmlformats.org/officeDocument/2006/relationships/customXml" Target="../ink/ink3314.xml"/><Relationship Id="rId250" Type="http://schemas.openxmlformats.org/officeDocument/2006/relationships/image" Target="../media/image20410.png"/><Relationship Id="rId271" Type="http://schemas.openxmlformats.org/officeDocument/2006/relationships/customXml" Target="../ink/ink3330.xml"/><Relationship Id="rId292" Type="http://schemas.openxmlformats.org/officeDocument/2006/relationships/customXml" Target="../ink/ink3341.xml"/><Relationship Id="rId306" Type="http://schemas.openxmlformats.org/officeDocument/2006/relationships/customXml" Target="../ink/ink3348.xml"/><Relationship Id="rId24" Type="http://schemas.openxmlformats.org/officeDocument/2006/relationships/customXml" Target="../ink/ink3205.xml"/><Relationship Id="rId45" Type="http://schemas.openxmlformats.org/officeDocument/2006/relationships/image" Target="../media/image19420.png"/><Relationship Id="rId66" Type="http://schemas.openxmlformats.org/officeDocument/2006/relationships/customXml" Target="../ink/ink3227.xml"/><Relationship Id="rId87" Type="http://schemas.openxmlformats.org/officeDocument/2006/relationships/image" Target="../media/image19610.png"/><Relationship Id="rId110" Type="http://schemas.openxmlformats.org/officeDocument/2006/relationships/customXml" Target="../ink/ink3249.xml"/><Relationship Id="rId131" Type="http://schemas.openxmlformats.org/officeDocument/2006/relationships/image" Target="../media/image19830.png"/><Relationship Id="rId152" Type="http://schemas.openxmlformats.org/officeDocument/2006/relationships/customXml" Target="../ink/ink3270.xml"/><Relationship Id="rId173" Type="http://schemas.openxmlformats.org/officeDocument/2006/relationships/image" Target="../media/image20040.png"/><Relationship Id="rId194" Type="http://schemas.openxmlformats.org/officeDocument/2006/relationships/image" Target="../media/image20130.png"/><Relationship Id="rId208" Type="http://schemas.openxmlformats.org/officeDocument/2006/relationships/image" Target="../media/image20200.png"/><Relationship Id="rId229" Type="http://schemas.openxmlformats.org/officeDocument/2006/relationships/customXml" Target="../ink/ink3309.xml"/><Relationship Id="rId240" Type="http://schemas.openxmlformats.org/officeDocument/2006/relationships/image" Target="../media/image20360.png"/><Relationship Id="rId261" Type="http://schemas.openxmlformats.org/officeDocument/2006/relationships/customXml" Target="../ink/ink3325.xml"/><Relationship Id="rId14" Type="http://schemas.openxmlformats.org/officeDocument/2006/relationships/customXml" Target="../ink/ink3200.xml"/><Relationship Id="rId35" Type="http://schemas.openxmlformats.org/officeDocument/2006/relationships/image" Target="../media/image19370.png"/><Relationship Id="rId56" Type="http://schemas.openxmlformats.org/officeDocument/2006/relationships/image" Target="../media/image19460.png"/><Relationship Id="rId77" Type="http://schemas.openxmlformats.org/officeDocument/2006/relationships/image" Target="../media/image19560.png"/><Relationship Id="rId100" Type="http://schemas.openxmlformats.org/officeDocument/2006/relationships/customXml" Target="../ink/ink3244.xml"/><Relationship Id="rId282" Type="http://schemas.openxmlformats.org/officeDocument/2006/relationships/customXml" Target="../ink/ink3336.xml"/><Relationship Id="rId317" Type="http://schemas.openxmlformats.org/officeDocument/2006/relationships/image" Target="../media/image20740.png"/><Relationship Id="rId8" Type="http://schemas.openxmlformats.org/officeDocument/2006/relationships/customXml" Target="../ink/ink3197.xml"/><Relationship Id="rId98" Type="http://schemas.openxmlformats.org/officeDocument/2006/relationships/customXml" Target="../ink/ink3243.xml"/><Relationship Id="rId121" Type="http://schemas.openxmlformats.org/officeDocument/2006/relationships/image" Target="../media/image19780.png"/><Relationship Id="rId142" Type="http://schemas.openxmlformats.org/officeDocument/2006/relationships/customXml" Target="../ink/ink3265.xml"/><Relationship Id="rId163" Type="http://schemas.openxmlformats.org/officeDocument/2006/relationships/image" Target="../media/image19990.png"/><Relationship Id="rId184" Type="http://schemas.openxmlformats.org/officeDocument/2006/relationships/image" Target="../media/image20090.png"/><Relationship Id="rId219" Type="http://schemas.openxmlformats.org/officeDocument/2006/relationships/customXml" Target="../ink/ink3304.xml"/><Relationship Id="rId230" Type="http://schemas.openxmlformats.org/officeDocument/2006/relationships/image" Target="../media/image20310.png"/><Relationship Id="rId251" Type="http://schemas.openxmlformats.org/officeDocument/2006/relationships/customXml" Target="../ink/ink3320.xml"/><Relationship Id="rId25" Type="http://schemas.openxmlformats.org/officeDocument/2006/relationships/image" Target="../media/image19320.png"/><Relationship Id="rId46" Type="http://schemas.openxmlformats.org/officeDocument/2006/relationships/customXml" Target="../ink/ink3216.xml"/><Relationship Id="rId67" Type="http://schemas.openxmlformats.org/officeDocument/2006/relationships/image" Target="../media/image19510.png"/><Relationship Id="rId272" Type="http://schemas.openxmlformats.org/officeDocument/2006/relationships/image" Target="../media/image20520.png"/><Relationship Id="rId293" Type="http://schemas.openxmlformats.org/officeDocument/2006/relationships/image" Target="../media/image20620.png"/><Relationship Id="rId307" Type="http://schemas.openxmlformats.org/officeDocument/2006/relationships/image" Target="../media/image20690.png"/><Relationship Id="rId88" Type="http://schemas.openxmlformats.org/officeDocument/2006/relationships/customXml" Target="../ink/ink3238.xml"/><Relationship Id="rId111" Type="http://schemas.openxmlformats.org/officeDocument/2006/relationships/image" Target="../media/image19730.png"/><Relationship Id="rId132" Type="http://schemas.openxmlformats.org/officeDocument/2006/relationships/customXml" Target="../ink/ink3260.xml"/><Relationship Id="rId153" Type="http://schemas.openxmlformats.org/officeDocument/2006/relationships/image" Target="../media/image19940.png"/><Relationship Id="rId174" Type="http://schemas.openxmlformats.org/officeDocument/2006/relationships/customXml" Target="../ink/ink3281.xml"/><Relationship Id="rId195" Type="http://schemas.openxmlformats.org/officeDocument/2006/relationships/customXml" Target="../ink/ink3292.xml"/><Relationship Id="rId209" Type="http://schemas.openxmlformats.org/officeDocument/2006/relationships/customXml" Target="../ink/ink3299.xml"/><Relationship Id="rId220" Type="http://schemas.openxmlformats.org/officeDocument/2006/relationships/image" Target="../media/image20260.png"/><Relationship Id="rId241" Type="http://schemas.openxmlformats.org/officeDocument/2006/relationships/customXml" Target="../ink/ink3315.xml"/><Relationship Id="rId15" Type="http://schemas.openxmlformats.org/officeDocument/2006/relationships/image" Target="../media/image19270.png"/><Relationship Id="rId36" Type="http://schemas.openxmlformats.org/officeDocument/2006/relationships/customXml" Target="../ink/ink3211.xml"/><Relationship Id="rId57" Type="http://schemas.openxmlformats.org/officeDocument/2006/relationships/customXml" Target="../ink/ink3222.xml"/><Relationship Id="rId262" Type="http://schemas.openxmlformats.org/officeDocument/2006/relationships/image" Target="../media/image20470.png"/><Relationship Id="rId283" Type="http://schemas.openxmlformats.org/officeDocument/2006/relationships/image" Target="../media/image20570.png"/><Relationship Id="rId318" Type="http://schemas.openxmlformats.org/officeDocument/2006/relationships/customXml" Target="../ink/ink3354.xml"/><Relationship Id="rId78" Type="http://schemas.openxmlformats.org/officeDocument/2006/relationships/customXml" Target="../ink/ink3233.xml"/><Relationship Id="rId99" Type="http://schemas.openxmlformats.org/officeDocument/2006/relationships/image" Target="../media/image19670.png"/><Relationship Id="rId101" Type="http://schemas.openxmlformats.org/officeDocument/2006/relationships/image" Target="../media/image19680.png"/><Relationship Id="rId122" Type="http://schemas.openxmlformats.org/officeDocument/2006/relationships/customXml" Target="../ink/ink3255.xml"/><Relationship Id="rId143" Type="http://schemas.openxmlformats.org/officeDocument/2006/relationships/image" Target="../media/image19890.png"/><Relationship Id="rId164" Type="http://schemas.openxmlformats.org/officeDocument/2006/relationships/customXml" Target="../ink/ink3276.xml"/><Relationship Id="rId185" Type="http://schemas.openxmlformats.org/officeDocument/2006/relationships/customXml" Target="../ink/ink3287.xml"/><Relationship Id="rId9" Type="http://schemas.openxmlformats.org/officeDocument/2006/relationships/image" Target="../media/image19240.png"/><Relationship Id="rId210" Type="http://schemas.openxmlformats.org/officeDocument/2006/relationships/image" Target="../media/image20210.png"/><Relationship Id="rId26" Type="http://schemas.openxmlformats.org/officeDocument/2006/relationships/customXml" Target="../ink/ink3206.xml"/><Relationship Id="rId231" Type="http://schemas.openxmlformats.org/officeDocument/2006/relationships/customXml" Target="../ink/ink3310.xml"/><Relationship Id="rId252" Type="http://schemas.openxmlformats.org/officeDocument/2006/relationships/image" Target="../media/image20420.png"/><Relationship Id="rId273" Type="http://schemas.openxmlformats.org/officeDocument/2006/relationships/customXml" Target="../ink/ink3331.xml"/><Relationship Id="rId294" Type="http://schemas.openxmlformats.org/officeDocument/2006/relationships/customXml" Target="../ink/ink3342.xml"/><Relationship Id="rId308" Type="http://schemas.openxmlformats.org/officeDocument/2006/relationships/customXml" Target="../ink/ink3349.xml"/><Relationship Id="rId47" Type="http://schemas.openxmlformats.org/officeDocument/2006/relationships/image" Target="../media/image56.png"/><Relationship Id="rId68" Type="http://schemas.openxmlformats.org/officeDocument/2006/relationships/customXml" Target="../ink/ink3228.xml"/><Relationship Id="rId89" Type="http://schemas.openxmlformats.org/officeDocument/2006/relationships/image" Target="../media/image19620.png"/><Relationship Id="rId112" Type="http://schemas.openxmlformats.org/officeDocument/2006/relationships/customXml" Target="../ink/ink3250.xml"/><Relationship Id="rId133" Type="http://schemas.openxmlformats.org/officeDocument/2006/relationships/image" Target="../media/image19840.png"/><Relationship Id="rId154" Type="http://schemas.openxmlformats.org/officeDocument/2006/relationships/customXml" Target="../ink/ink3271.xml"/><Relationship Id="rId175" Type="http://schemas.openxmlformats.org/officeDocument/2006/relationships/image" Target="../media/image20050.png"/><Relationship Id="rId196" Type="http://schemas.openxmlformats.org/officeDocument/2006/relationships/image" Target="../media/image20140.png"/><Relationship Id="rId200" Type="http://schemas.openxmlformats.org/officeDocument/2006/relationships/image" Target="../media/image20160.png"/><Relationship Id="rId16" Type="http://schemas.openxmlformats.org/officeDocument/2006/relationships/customXml" Target="../ink/ink3201.xml"/><Relationship Id="rId221" Type="http://schemas.openxmlformats.org/officeDocument/2006/relationships/customXml" Target="../ink/ink3305.xml"/><Relationship Id="rId242" Type="http://schemas.openxmlformats.org/officeDocument/2006/relationships/image" Target="../media/image20370.png"/><Relationship Id="rId263" Type="http://schemas.openxmlformats.org/officeDocument/2006/relationships/customXml" Target="../ink/ink3326.xml"/><Relationship Id="rId284" Type="http://schemas.openxmlformats.org/officeDocument/2006/relationships/customXml" Target="../ink/ink3337.xml"/><Relationship Id="rId319" Type="http://schemas.openxmlformats.org/officeDocument/2006/relationships/image" Target="../media/image20750.png"/><Relationship Id="rId37" Type="http://schemas.openxmlformats.org/officeDocument/2006/relationships/image" Target="../media/image19380.png"/><Relationship Id="rId58" Type="http://schemas.openxmlformats.org/officeDocument/2006/relationships/image" Target="../media/image19470.png"/><Relationship Id="rId79" Type="http://schemas.openxmlformats.org/officeDocument/2006/relationships/image" Target="../media/image19570.png"/><Relationship Id="rId102" Type="http://schemas.openxmlformats.org/officeDocument/2006/relationships/customXml" Target="../ink/ink3245.xml"/><Relationship Id="rId123" Type="http://schemas.openxmlformats.org/officeDocument/2006/relationships/image" Target="../media/image19790.png"/><Relationship Id="rId144" Type="http://schemas.openxmlformats.org/officeDocument/2006/relationships/customXml" Target="../ink/ink3266.xml"/><Relationship Id="rId90" Type="http://schemas.openxmlformats.org/officeDocument/2006/relationships/customXml" Target="../ink/ink3239.xml"/><Relationship Id="rId165" Type="http://schemas.openxmlformats.org/officeDocument/2006/relationships/image" Target="../media/image20000.png"/><Relationship Id="rId186" Type="http://schemas.openxmlformats.org/officeDocument/2006/relationships/image" Target="../media/image20100.png"/><Relationship Id="rId211" Type="http://schemas.openxmlformats.org/officeDocument/2006/relationships/customXml" Target="../ink/ink3300.xml"/><Relationship Id="rId232" Type="http://schemas.openxmlformats.org/officeDocument/2006/relationships/image" Target="../media/image20320.png"/><Relationship Id="rId253" Type="http://schemas.openxmlformats.org/officeDocument/2006/relationships/customXml" Target="../ink/ink3321.xml"/><Relationship Id="rId274" Type="http://schemas.openxmlformats.org/officeDocument/2006/relationships/customXml" Target="../ink/ink3332.xml"/><Relationship Id="rId295" Type="http://schemas.openxmlformats.org/officeDocument/2006/relationships/image" Target="../media/image20630.png"/><Relationship Id="rId309" Type="http://schemas.openxmlformats.org/officeDocument/2006/relationships/image" Target="../media/image20700.png"/><Relationship Id="rId27" Type="http://schemas.openxmlformats.org/officeDocument/2006/relationships/image" Target="../media/image19330.png"/><Relationship Id="rId48" Type="http://schemas.openxmlformats.org/officeDocument/2006/relationships/customXml" Target="../ink/ink3217.xml"/><Relationship Id="rId69" Type="http://schemas.openxmlformats.org/officeDocument/2006/relationships/image" Target="../media/image19520.png"/><Relationship Id="rId113" Type="http://schemas.openxmlformats.org/officeDocument/2006/relationships/image" Target="../media/image19740.png"/><Relationship Id="rId134" Type="http://schemas.openxmlformats.org/officeDocument/2006/relationships/customXml" Target="../ink/ink3261.xml"/><Relationship Id="rId320" Type="http://schemas.openxmlformats.org/officeDocument/2006/relationships/customXml" Target="../ink/ink3355.xml"/><Relationship Id="rId80" Type="http://schemas.openxmlformats.org/officeDocument/2006/relationships/customXml" Target="../ink/ink3234.xml"/><Relationship Id="rId155" Type="http://schemas.openxmlformats.org/officeDocument/2006/relationships/image" Target="../media/image19950.png"/><Relationship Id="rId176" Type="http://schemas.openxmlformats.org/officeDocument/2006/relationships/customXml" Target="../ink/ink3282.xml"/><Relationship Id="rId197" Type="http://schemas.openxmlformats.org/officeDocument/2006/relationships/customXml" Target="../ink/ink3293.xml"/><Relationship Id="rId201" Type="http://schemas.openxmlformats.org/officeDocument/2006/relationships/customXml" Target="../ink/ink3295.xml"/><Relationship Id="rId222" Type="http://schemas.openxmlformats.org/officeDocument/2006/relationships/image" Target="../media/image20270.png"/><Relationship Id="rId243" Type="http://schemas.openxmlformats.org/officeDocument/2006/relationships/customXml" Target="../ink/ink3316.xml"/><Relationship Id="rId264" Type="http://schemas.openxmlformats.org/officeDocument/2006/relationships/image" Target="../media/image20480.png"/><Relationship Id="rId285" Type="http://schemas.openxmlformats.org/officeDocument/2006/relationships/image" Target="../media/image20580.png"/><Relationship Id="rId17" Type="http://schemas.openxmlformats.org/officeDocument/2006/relationships/image" Target="../media/image19280.png"/><Relationship Id="rId38" Type="http://schemas.openxmlformats.org/officeDocument/2006/relationships/customXml" Target="../ink/ink3212.xml"/><Relationship Id="rId59" Type="http://schemas.openxmlformats.org/officeDocument/2006/relationships/customXml" Target="../ink/ink3223.xml"/><Relationship Id="rId103" Type="http://schemas.openxmlformats.org/officeDocument/2006/relationships/image" Target="../media/image19690.png"/><Relationship Id="rId124" Type="http://schemas.openxmlformats.org/officeDocument/2006/relationships/customXml" Target="../ink/ink3256.xml"/><Relationship Id="rId310" Type="http://schemas.openxmlformats.org/officeDocument/2006/relationships/customXml" Target="../ink/ink3350.xml"/><Relationship Id="rId70" Type="http://schemas.openxmlformats.org/officeDocument/2006/relationships/customXml" Target="../ink/ink3229.xml"/><Relationship Id="rId91" Type="http://schemas.openxmlformats.org/officeDocument/2006/relationships/image" Target="../media/image19630.png"/><Relationship Id="rId145" Type="http://schemas.openxmlformats.org/officeDocument/2006/relationships/image" Target="../media/image19900.png"/><Relationship Id="rId166" Type="http://schemas.openxmlformats.org/officeDocument/2006/relationships/customXml" Target="../ink/ink3277.xml"/><Relationship Id="rId187" Type="http://schemas.openxmlformats.org/officeDocument/2006/relationships/customXml" Target="../ink/ink3288.xml"/><Relationship Id="rId1" Type="http://schemas.openxmlformats.org/officeDocument/2006/relationships/slideLayout" Target="../slideLayouts/slideLayout7.xml"/><Relationship Id="rId212" Type="http://schemas.openxmlformats.org/officeDocument/2006/relationships/image" Target="../media/image20220.png"/><Relationship Id="rId233" Type="http://schemas.openxmlformats.org/officeDocument/2006/relationships/customXml" Target="../ink/ink3311.xml"/><Relationship Id="rId254" Type="http://schemas.openxmlformats.org/officeDocument/2006/relationships/image" Target="../media/image20430.png"/><Relationship Id="rId28" Type="http://schemas.openxmlformats.org/officeDocument/2006/relationships/customXml" Target="../ink/ink3207.xml"/><Relationship Id="rId49" Type="http://schemas.openxmlformats.org/officeDocument/2006/relationships/image" Target="../media/image19430.png"/><Relationship Id="rId114" Type="http://schemas.openxmlformats.org/officeDocument/2006/relationships/customXml" Target="../ink/ink3251.xml"/><Relationship Id="rId275" Type="http://schemas.openxmlformats.org/officeDocument/2006/relationships/image" Target="../media/image20530.png"/><Relationship Id="rId296" Type="http://schemas.openxmlformats.org/officeDocument/2006/relationships/customXml" Target="../ink/ink3343.xml"/><Relationship Id="rId300" Type="http://schemas.openxmlformats.org/officeDocument/2006/relationships/customXml" Target="../ink/ink3345.xml"/><Relationship Id="rId60" Type="http://schemas.openxmlformats.org/officeDocument/2006/relationships/image" Target="../media/image19480.png"/><Relationship Id="rId81" Type="http://schemas.openxmlformats.org/officeDocument/2006/relationships/image" Target="../media/image19580.png"/><Relationship Id="rId135" Type="http://schemas.openxmlformats.org/officeDocument/2006/relationships/image" Target="../media/image19850.png"/><Relationship Id="rId156" Type="http://schemas.openxmlformats.org/officeDocument/2006/relationships/customXml" Target="../ink/ink3272.xml"/><Relationship Id="rId177" Type="http://schemas.openxmlformats.org/officeDocument/2006/relationships/image" Target="../media/image20060.png"/><Relationship Id="rId198" Type="http://schemas.openxmlformats.org/officeDocument/2006/relationships/image" Target="../media/image20150.png"/><Relationship Id="rId321" Type="http://schemas.openxmlformats.org/officeDocument/2006/relationships/image" Target="../media/image20760.png"/><Relationship Id="rId202" Type="http://schemas.openxmlformats.org/officeDocument/2006/relationships/image" Target="../media/image20170.png"/><Relationship Id="rId223" Type="http://schemas.openxmlformats.org/officeDocument/2006/relationships/customXml" Target="../ink/ink3306.xml"/><Relationship Id="rId244" Type="http://schemas.openxmlformats.org/officeDocument/2006/relationships/image" Target="../media/image20380.png"/><Relationship Id="rId18" Type="http://schemas.openxmlformats.org/officeDocument/2006/relationships/customXml" Target="../ink/ink3202.xml"/><Relationship Id="rId39" Type="http://schemas.openxmlformats.org/officeDocument/2006/relationships/image" Target="../media/image19390.png"/><Relationship Id="rId265" Type="http://schemas.openxmlformats.org/officeDocument/2006/relationships/customXml" Target="../ink/ink3327.xml"/><Relationship Id="rId286" Type="http://schemas.openxmlformats.org/officeDocument/2006/relationships/customXml" Target="../ink/ink3338.xml"/><Relationship Id="rId50" Type="http://schemas.openxmlformats.org/officeDocument/2006/relationships/customXml" Target="../ink/ink3218.xml"/><Relationship Id="rId104" Type="http://schemas.openxmlformats.org/officeDocument/2006/relationships/customXml" Target="../ink/ink3246.xml"/><Relationship Id="rId125" Type="http://schemas.openxmlformats.org/officeDocument/2006/relationships/image" Target="../media/image19800.png"/><Relationship Id="rId146" Type="http://schemas.openxmlformats.org/officeDocument/2006/relationships/customXml" Target="../ink/ink3267.xml"/><Relationship Id="rId167" Type="http://schemas.openxmlformats.org/officeDocument/2006/relationships/image" Target="../media/image20010.png"/><Relationship Id="rId188" Type="http://schemas.openxmlformats.org/officeDocument/2006/relationships/image" Target="../media/image20110.png"/><Relationship Id="rId311" Type="http://schemas.openxmlformats.org/officeDocument/2006/relationships/image" Target="../media/image20710.png"/><Relationship Id="rId71" Type="http://schemas.openxmlformats.org/officeDocument/2006/relationships/image" Target="../media/image19530.png"/><Relationship Id="rId92" Type="http://schemas.openxmlformats.org/officeDocument/2006/relationships/customXml" Target="../ink/ink3240.xml"/><Relationship Id="rId213" Type="http://schemas.openxmlformats.org/officeDocument/2006/relationships/customXml" Target="../ink/ink3301.xml"/><Relationship Id="rId234" Type="http://schemas.openxmlformats.org/officeDocument/2006/relationships/image" Target="../media/image20330.png"/><Relationship Id="rId2" Type="http://schemas.openxmlformats.org/officeDocument/2006/relationships/notesSlide" Target="../notesSlides/notesSlide26.xml"/><Relationship Id="rId29" Type="http://schemas.openxmlformats.org/officeDocument/2006/relationships/image" Target="../media/image19340.png"/><Relationship Id="rId255" Type="http://schemas.openxmlformats.org/officeDocument/2006/relationships/customXml" Target="../ink/ink3322.xml"/><Relationship Id="rId276" Type="http://schemas.openxmlformats.org/officeDocument/2006/relationships/customXml" Target="../ink/ink3333.xml"/><Relationship Id="rId297" Type="http://schemas.openxmlformats.org/officeDocument/2006/relationships/image" Target="../media/image20640.png"/><Relationship Id="rId40" Type="http://schemas.openxmlformats.org/officeDocument/2006/relationships/customXml" Target="../ink/ink3213.xml"/><Relationship Id="rId115" Type="http://schemas.openxmlformats.org/officeDocument/2006/relationships/image" Target="../media/image19750.png"/><Relationship Id="rId136" Type="http://schemas.openxmlformats.org/officeDocument/2006/relationships/customXml" Target="../ink/ink3262.xml"/><Relationship Id="rId157" Type="http://schemas.openxmlformats.org/officeDocument/2006/relationships/image" Target="../media/image19960.png"/><Relationship Id="rId178" Type="http://schemas.openxmlformats.org/officeDocument/2006/relationships/customXml" Target="../ink/ink3283.xml"/><Relationship Id="rId301" Type="http://schemas.openxmlformats.org/officeDocument/2006/relationships/image" Target="../media/image20660.png"/><Relationship Id="rId61" Type="http://schemas.openxmlformats.org/officeDocument/2006/relationships/customXml" Target="../ink/ink3224.xml"/><Relationship Id="rId82" Type="http://schemas.openxmlformats.org/officeDocument/2006/relationships/customXml" Target="../ink/ink3235.xml"/><Relationship Id="rId199" Type="http://schemas.openxmlformats.org/officeDocument/2006/relationships/customXml" Target="../ink/ink3294.xml"/><Relationship Id="rId203" Type="http://schemas.openxmlformats.org/officeDocument/2006/relationships/customXml" Target="../ink/ink3296.xml"/><Relationship Id="rId19" Type="http://schemas.openxmlformats.org/officeDocument/2006/relationships/image" Target="../media/image19290.png"/><Relationship Id="rId224" Type="http://schemas.openxmlformats.org/officeDocument/2006/relationships/image" Target="../media/image20280.png"/><Relationship Id="rId245" Type="http://schemas.openxmlformats.org/officeDocument/2006/relationships/customXml" Target="../ink/ink3317.xml"/><Relationship Id="rId266" Type="http://schemas.openxmlformats.org/officeDocument/2006/relationships/image" Target="../media/image20490.png"/><Relationship Id="rId287" Type="http://schemas.openxmlformats.org/officeDocument/2006/relationships/image" Target="../media/image20590.png"/><Relationship Id="rId30" Type="http://schemas.openxmlformats.org/officeDocument/2006/relationships/customXml" Target="../ink/ink3208.xml"/><Relationship Id="rId105" Type="http://schemas.openxmlformats.org/officeDocument/2006/relationships/image" Target="../media/image19700.png"/><Relationship Id="rId126" Type="http://schemas.openxmlformats.org/officeDocument/2006/relationships/customXml" Target="../ink/ink3257.xml"/><Relationship Id="rId147" Type="http://schemas.openxmlformats.org/officeDocument/2006/relationships/image" Target="../media/image19910.png"/><Relationship Id="rId168" Type="http://schemas.openxmlformats.org/officeDocument/2006/relationships/customXml" Target="../ink/ink3278.xml"/><Relationship Id="rId312" Type="http://schemas.openxmlformats.org/officeDocument/2006/relationships/customXml" Target="../ink/ink3351.xml"/><Relationship Id="rId51" Type="http://schemas.openxmlformats.org/officeDocument/2006/relationships/customXml" Target="../ink/ink3219.xml"/><Relationship Id="rId72" Type="http://schemas.openxmlformats.org/officeDocument/2006/relationships/customXml" Target="../ink/ink3230.xml"/><Relationship Id="rId93" Type="http://schemas.openxmlformats.org/officeDocument/2006/relationships/image" Target="../media/image19640.png"/><Relationship Id="rId189" Type="http://schemas.openxmlformats.org/officeDocument/2006/relationships/customXml" Target="../ink/ink3289.xml"/><Relationship Id="rId3" Type="http://schemas.openxmlformats.org/officeDocument/2006/relationships/image" Target="../media/image2855.png"/><Relationship Id="rId214" Type="http://schemas.openxmlformats.org/officeDocument/2006/relationships/image" Target="../media/image20230.png"/><Relationship Id="rId235" Type="http://schemas.openxmlformats.org/officeDocument/2006/relationships/customXml" Target="../ink/ink3312.xml"/><Relationship Id="rId256" Type="http://schemas.openxmlformats.org/officeDocument/2006/relationships/image" Target="../media/image20440.png"/><Relationship Id="rId277" Type="http://schemas.openxmlformats.org/officeDocument/2006/relationships/image" Target="../media/image20540.png"/><Relationship Id="rId298" Type="http://schemas.openxmlformats.org/officeDocument/2006/relationships/customXml" Target="../ink/ink3344.xml"/><Relationship Id="rId116" Type="http://schemas.openxmlformats.org/officeDocument/2006/relationships/customXml" Target="../ink/ink3252.xml"/><Relationship Id="rId137" Type="http://schemas.openxmlformats.org/officeDocument/2006/relationships/image" Target="../media/image19860.png"/><Relationship Id="rId158" Type="http://schemas.openxmlformats.org/officeDocument/2006/relationships/customXml" Target="../ink/ink3273.xml"/><Relationship Id="rId302" Type="http://schemas.openxmlformats.org/officeDocument/2006/relationships/customXml" Target="../ink/ink3346.xml"/><Relationship Id="rId20" Type="http://schemas.openxmlformats.org/officeDocument/2006/relationships/customXml" Target="../ink/ink3203.xml"/><Relationship Id="rId41" Type="http://schemas.openxmlformats.org/officeDocument/2006/relationships/image" Target="../media/image19400.png"/><Relationship Id="rId62" Type="http://schemas.openxmlformats.org/officeDocument/2006/relationships/customXml" Target="../ink/ink3225.xml"/><Relationship Id="rId83" Type="http://schemas.openxmlformats.org/officeDocument/2006/relationships/image" Target="../media/image19590.png"/><Relationship Id="rId179" Type="http://schemas.openxmlformats.org/officeDocument/2006/relationships/customXml" Target="../ink/ink3284.xml"/><Relationship Id="rId190" Type="http://schemas.openxmlformats.org/officeDocument/2006/relationships/image" Target="../media/image20120.png"/><Relationship Id="rId204" Type="http://schemas.openxmlformats.org/officeDocument/2006/relationships/image" Target="../media/image20180.png"/><Relationship Id="rId225" Type="http://schemas.openxmlformats.org/officeDocument/2006/relationships/customXml" Target="../ink/ink3307.xml"/><Relationship Id="rId246" Type="http://schemas.openxmlformats.org/officeDocument/2006/relationships/image" Target="../media/image20390.png"/><Relationship Id="rId267" Type="http://schemas.openxmlformats.org/officeDocument/2006/relationships/customXml" Target="../ink/ink3328.xml"/><Relationship Id="rId288" Type="http://schemas.openxmlformats.org/officeDocument/2006/relationships/customXml" Target="../ink/ink3339.xml"/><Relationship Id="rId106" Type="http://schemas.openxmlformats.org/officeDocument/2006/relationships/customXml" Target="../ink/ink3247.xml"/><Relationship Id="rId127" Type="http://schemas.openxmlformats.org/officeDocument/2006/relationships/image" Target="../media/image19810.png"/><Relationship Id="rId313" Type="http://schemas.openxmlformats.org/officeDocument/2006/relationships/image" Target="../media/image20720.png"/><Relationship Id="rId10" Type="http://schemas.openxmlformats.org/officeDocument/2006/relationships/customXml" Target="../ink/ink3198.xml"/><Relationship Id="rId31" Type="http://schemas.openxmlformats.org/officeDocument/2006/relationships/image" Target="../media/image19350.png"/><Relationship Id="rId52" Type="http://schemas.openxmlformats.org/officeDocument/2006/relationships/image" Target="../media/image19440.png"/><Relationship Id="rId73" Type="http://schemas.openxmlformats.org/officeDocument/2006/relationships/image" Target="../media/image19540.png"/><Relationship Id="rId94" Type="http://schemas.openxmlformats.org/officeDocument/2006/relationships/customXml" Target="../ink/ink3241.xml"/><Relationship Id="rId148" Type="http://schemas.openxmlformats.org/officeDocument/2006/relationships/customXml" Target="../ink/ink3268.xml"/><Relationship Id="rId169" Type="http://schemas.openxmlformats.org/officeDocument/2006/relationships/image" Target="../media/image20020.png"/><Relationship Id="rId4" Type="http://schemas.openxmlformats.org/officeDocument/2006/relationships/customXml" Target="../ink/ink3195.xml"/><Relationship Id="rId180" Type="http://schemas.openxmlformats.org/officeDocument/2006/relationships/image" Target="../media/image20070.png"/><Relationship Id="rId215" Type="http://schemas.openxmlformats.org/officeDocument/2006/relationships/customXml" Target="../ink/ink3302.xml"/><Relationship Id="rId236" Type="http://schemas.openxmlformats.org/officeDocument/2006/relationships/image" Target="../media/image20340.png"/><Relationship Id="rId257" Type="http://schemas.openxmlformats.org/officeDocument/2006/relationships/customXml" Target="../ink/ink3323.xml"/><Relationship Id="rId278" Type="http://schemas.openxmlformats.org/officeDocument/2006/relationships/customXml" Target="../ink/ink3334.xml"/><Relationship Id="rId303" Type="http://schemas.openxmlformats.org/officeDocument/2006/relationships/image" Target="../media/image20670.png"/><Relationship Id="rId42" Type="http://schemas.openxmlformats.org/officeDocument/2006/relationships/customXml" Target="../ink/ink3214.xml"/><Relationship Id="rId84" Type="http://schemas.openxmlformats.org/officeDocument/2006/relationships/customXml" Target="../ink/ink3236.xml"/><Relationship Id="rId138" Type="http://schemas.openxmlformats.org/officeDocument/2006/relationships/customXml" Target="../ink/ink3263.xml"/><Relationship Id="rId191" Type="http://schemas.openxmlformats.org/officeDocument/2006/relationships/customXml" Target="../ink/ink3290.xml"/><Relationship Id="rId205" Type="http://schemas.openxmlformats.org/officeDocument/2006/relationships/customXml" Target="../ink/ink3297.xml"/><Relationship Id="rId247" Type="http://schemas.openxmlformats.org/officeDocument/2006/relationships/customXml" Target="../ink/ink3318.xml"/><Relationship Id="rId107" Type="http://schemas.openxmlformats.org/officeDocument/2006/relationships/image" Target="../media/image19710.png"/><Relationship Id="rId289" Type="http://schemas.openxmlformats.org/officeDocument/2006/relationships/image" Target="../media/image20600.png"/><Relationship Id="rId11" Type="http://schemas.openxmlformats.org/officeDocument/2006/relationships/image" Target="../media/image19250.png"/><Relationship Id="rId53" Type="http://schemas.openxmlformats.org/officeDocument/2006/relationships/customXml" Target="../ink/ink3220.xml"/><Relationship Id="rId149" Type="http://schemas.openxmlformats.org/officeDocument/2006/relationships/image" Target="../media/image19920.png"/><Relationship Id="rId314" Type="http://schemas.openxmlformats.org/officeDocument/2006/relationships/customXml" Target="../ink/ink3352.xml"/><Relationship Id="rId95" Type="http://schemas.openxmlformats.org/officeDocument/2006/relationships/image" Target="../media/image19650.png"/><Relationship Id="rId160" Type="http://schemas.openxmlformats.org/officeDocument/2006/relationships/customXml" Target="../ink/ink3274.xml"/><Relationship Id="rId216" Type="http://schemas.openxmlformats.org/officeDocument/2006/relationships/image" Target="../media/image20240.png"/><Relationship Id="rId258" Type="http://schemas.openxmlformats.org/officeDocument/2006/relationships/image" Target="../media/image20450.png"/><Relationship Id="rId22" Type="http://schemas.openxmlformats.org/officeDocument/2006/relationships/customXml" Target="../ink/ink3204.xml"/><Relationship Id="rId64" Type="http://schemas.openxmlformats.org/officeDocument/2006/relationships/customXml" Target="../ink/ink3226.xml"/><Relationship Id="rId118" Type="http://schemas.openxmlformats.org/officeDocument/2006/relationships/customXml" Target="../ink/ink3253.xml"/><Relationship Id="rId171" Type="http://schemas.openxmlformats.org/officeDocument/2006/relationships/image" Target="../media/image20030.png"/><Relationship Id="rId227" Type="http://schemas.openxmlformats.org/officeDocument/2006/relationships/customXml" Target="../ink/ink3308.xml"/><Relationship Id="rId269" Type="http://schemas.openxmlformats.org/officeDocument/2006/relationships/customXml" Target="../ink/ink3329.xml"/><Relationship Id="rId33" Type="http://schemas.openxmlformats.org/officeDocument/2006/relationships/image" Target="../media/image19360.png"/><Relationship Id="rId129" Type="http://schemas.openxmlformats.org/officeDocument/2006/relationships/image" Target="../media/image19820.png"/><Relationship Id="rId280" Type="http://schemas.openxmlformats.org/officeDocument/2006/relationships/customXml" Target="../ink/ink3335.xml"/><Relationship Id="rId75" Type="http://schemas.openxmlformats.org/officeDocument/2006/relationships/image" Target="../media/image19550.png"/><Relationship Id="rId140" Type="http://schemas.openxmlformats.org/officeDocument/2006/relationships/customXml" Target="../ink/ink3264.xml"/><Relationship Id="rId182" Type="http://schemas.openxmlformats.org/officeDocument/2006/relationships/image" Target="../media/image20080.png"/><Relationship Id="rId6" Type="http://schemas.openxmlformats.org/officeDocument/2006/relationships/customXml" Target="../ink/ink3196.xml"/><Relationship Id="rId238" Type="http://schemas.openxmlformats.org/officeDocument/2006/relationships/image" Target="../media/image20350.png"/><Relationship Id="rId291" Type="http://schemas.openxmlformats.org/officeDocument/2006/relationships/image" Target="../media/image20610.png"/><Relationship Id="rId305" Type="http://schemas.openxmlformats.org/officeDocument/2006/relationships/image" Target="../media/image20680.png"/><Relationship Id="rId44" Type="http://schemas.openxmlformats.org/officeDocument/2006/relationships/customXml" Target="../ink/ink3215.xml"/><Relationship Id="rId86" Type="http://schemas.openxmlformats.org/officeDocument/2006/relationships/customXml" Target="../ink/ink3237.xml"/><Relationship Id="rId151" Type="http://schemas.openxmlformats.org/officeDocument/2006/relationships/image" Target="../media/image19930.png"/><Relationship Id="rId193" Type="http://schemas.openxmlformats.org/officeDocument/2006/relationships/customXml" Target="../ink/ink3291.xml"/><Relationship Id="rId207" Type="http://schemas.openxmlformats.org/officeDocument/2006/relationships/customXml" Target="../ink/ink3298.xml"/><Relationship Id="rId249" Type="http://schemas.openxmlformats.org/officeDocument/2006/relationships/customXml" Target="../ink/ink3319.xml"/><Relationship Id="rId13" Type="http://schemas.openxmlformats.org/officeDocument/2006/relationships/image" Target="../media/image19260.png"/><Relationship Id="rId109" Type="http://schemas.openxmlformats.org/officeDocument/2006/relationships/image" Target="../media/image19720.png"/><Relationship Id="rId260" Type="http://schemas.openxmlformats.org/officeDocument/2006/relationships/image" Target="../media/image20460.png"/><Relationship Id="rId316" Type="http://schemas.openxmlformats.org/officeDocument/2006/relationships/customXml" Target="../ink/ink335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17" Type="http://schemas.openxmlformats.org/officeDocument/2006/relationships/customXml" Target="../ink/ink281.xml"/><Relationship Id="rId21" Type="http://schemas.openxmlformats.org/officeDocument/2006/relationships/customXml" Target="../ink/ink233.xml"/><Relationship Id="rId63" Type="http://schemas.openxmlformats.org/officeDocument/2006/relationships/customXml" Target="../ink/ink254.xml"/><Relationship Id="rId159" Type="http://schemas.openxmlformats.org/officeDocument/2006/relationships/image" Target="../media/image432.png"/><Relationship Id="rId170" Type="http://schemas.openxmlformats.org/officeDocument/2006/relationships/image" Target="../media/image438.png"/><Relationship Id="rId226" Type="http://schemas.openxmlformats.org/officeDocument/2006/relationships/image" Target="../media/image466.png"/><Relationship Id="rId268" Type="http://schemas.openxmlformats.org/officeDocument/2006/relationships/customXml" Target="../ink/ink358.xml"/><Relationship Id="rId32" Type="http://schemas.openxmlformats.org/officeDocument/2006/relationships/image" Target="../media/image368.png"/><Relationship Id="rId74" Type="http://schemas.openxmlformats.org/officeDocument/2006/relationships/image" Target="../media/image390.png"/><Relationship Id="rId128" Type="http://schemas.openxmlformats.org/officeDocument/2006/relationships/image" Target="../media/image417.png"/><Relationship Id="rId5" Type="http://schemas.openxmlformats.org/officeDocument/2006/relationships/customXml" Target="../ink/ink225.xml"/><Relationship Id="rId95" Type="http://schemas.openxmlformats.org/officeDocument/2006/relationships/customXml" Target="../ink/ink270.xml"/><Relationship Id="rId160" Type="http://schemas.openxmlformats.org/officeDocument/2006/relationships/customXml" Target="../ink/ink303.xml"/><Relationship Id="rId181" Type="http://schemas.openxmlformats.org/officeDocument/2006/relationships/customXml" Target="../ink/ink314.xml"/><Relationship Id="rId216" Type="http://schemas.openxmlformats.org/officeDocument/2006/relationships/image" Target="../media/image461.png"/><Relationship Id="rId237" Type="http://schemas.openxmlformats.org/officeDocument/2006/relationships/customXml" Target="../ink/ink342.xml"/><Relationship Id="rId258" Type="http://schemas.openxmlformats.org/officeDocument/2006/relationships/customXml" Target="../ink/ink353.xml"/><Relationship Id="rId22" Type="http://schemas.openxmlformats.org/officeDocument/2006/relationships/image" Target="../media/image363.png"/><Relationship Id="rId43" Type="http://schemas.openxmlformats.org/officeDocument/2006/relationships/customXml" Target="../ink/ink244.xml"/><Relationship Id="rId64" Type="http://schemas.openxmlformats.org/officeDocument/2006/relationships/image" Target="../media/image385.png"/><Relationship Id="rId118" Type="http://schemas.openxmlformats.org/officeDocument/2006/relationships/image" Target="../media/image412.png"/><Relationship Id="rId139" Type="http://schemas.openxmlformats.org/officeDocument/2006/relationships/customXml" Target="../ink/ink292.xml"/><Relationship Id="rId85" Type="http://schemas.openxmlformats.org/officeDocument/2006/relationships/customXml" Target="../ink/ink265.xml"/><Relationship Id="rId150" Type="http://schemas.openxmlformats.org/officeDocument/2006/relationships/image" Target="../media/image428.png"/><Relationship Id="rId171" Type="http://schemas.openxmlformats.org/officeDocument/2006/relationships/customXml" Target="../ink/ink309.xml"/><Relationship Id="rId192" Type="http://schemas.openxmlformats.org/officeDocument/2006/relationships/image" Target="../media/image449.png"/><Relationship Id="rId206" Type="http://schemas.openxmlformats.org/officeDocument/2006/relationships/image" Target="../media/image456.png"/><Relationship Id="rId227" Type="http://schemas.openxmlformats.org/officeDocument/2006/relationships/customXml" Target="../ink/ink337.xml"/><Relationship Id="rId248" Type="http://schemas.openxmlformats.org/officeDocument/2006/relationships/image" Target="../media/image477.png"/><Relationship Id="rId269" Type="http://schemas.openxmlformats.org/officeDocument/2006/relationships/image" Target="../media/image488.png"/><Relationship Id="rId12" Type="http://schemas.openxmlformats.org/officeDocument/2006/relationships/image" Target="../media/image358.png"/><Relationship Id="rId33" Type="http://schemas.openxmlformats.org/officeDocument/2006/relationships/customXml" Target="../ink/ink239.xml"/><Relationship Id="rId108" Type="http://schemas.openxmlformats.org/officeDocument/2006/relationships/image" Target="../media/image407.png"/><Relationship Id="rId129" Type="http://schemas.openxmlformats.org/officeDocument/2006/relationships/customXml" Target="../ink/ink287.xml"/><Relationship Id="rId54" Type="http://schemas.openxmlformats.org/officeDocument/2006/relationships/image" Target="../media/image380.png"/><Relationship Id="rId75" Type="http://schemas.openxmlformats.org/officeDocument/2006/relationships/customXml" Target="../ink/ink260.xml"/><Relationship Id="rId96" Type="http://schemas.openxmlformats.org/officeDocument/2006/relationships/image" Target="../media/image401.png"/><Relationship Id="rId140" Type="http://schemas.openxmlformats.org/officeDocument/2006/relationships/image" Target="../media/image423.png"/><Relationship Id="rId161" Type="http://schemas.openxmlformats.org/officeDocument/2006/relationships/image" Target="../media/image433.png"/><Relationship Id="rId182" Type="http://schemas.openxmlformats.org/officeDocument/2006/relationships/image" Target="../media/image444.png"/><Relationship Id="rId217" Type="http://schemas.openxmlformats.org/officeDocument/2006/relationships/customXml" Target="../ink/ink332.xml"/><Relationship Id="rId6" Type="http://schemas.openxmlformats.org/officeDocument/2006/relationships/image" Target="../media/image355.png"/><Relationship Id="rId238" Type="http://schemas.openxmlformats.org/officeDocument/2006/relationships/image" Target="../media/image472.png"/><Relationship Id="rId259" Type="http://schemas.openxmlformats.org/officeDocument/2006/relationships/image" Target="../media/image482.png"/><Relationship Id="rId23" Type="http://schemas.openxmlformats.org/officeDocument/2006/relationships/customXml" Target="../ink/ink234.xml"/><Relationship Id="rId119" Type="http://schemas.openxmlformats.org/officeDocument/2006/relationships/customXml" Target="../ink/ink282.xml"/><Relationship Id="rId270" Type="http://schemas.openxmlformats.org/officeDocument/2006/relationships/customXml" Target="../ink/ink359.xml"/><Relationship Id="rId44" Type="http://schemas.openxmlformats.org/officeDocument/2006/relationships/image" Target="../media/image375.png"/><Relationship Id="rId65" Type="http://schemas.openxmlformats.org/officeDocument/2006/relationships/customXml" Target="../ink/ink255.xml"/><Relationship Id="rId86" Type="http://schemas.openxmlformats.org/officeDocument/2006/relationships/image" Target="../media/image396.png"/><Relationship Id="rId130" Type="http://schemas.openxmlformats.org/officeDocument/2006/relationships/image" Target="../media/image418.png"/><Relationship Id="rId151" Type="http://schemas.openxmlformats.org/officeDocument/2006/relationships/customXml" Target="../ink/ink298.xml"/><Relationship Id="rId172" Type="http://schemas.openxmlformats.org/officeDocument/2006/relationships/image" Target="../media/image439.png"/><Relationship Id="rId193" Type="http://schemas.openxmlformats.org/officeDocument/2006/relationships/customXml" Target="../ink/ink320.xml"/><Relationship Id="rId207" Type="http://schemas.openxmlformats.org/officeDocument/2006/relationships/customXml" Target="../ink/ink327.xml"/><Relationship Id="rId228" Type="http://schemas.openxmlformats.org/officeDocument/2006/relationships/image" Target="../media/image467.png"/><Relationship Id="rId249" Type="http://schemas.openxmlformats.org/officeDocument/2006/relationships/customXml" Target="../ink/ink348.xml"/><Relationship Id="rId13" Type="http://schemas.openxmlformats.org/officeDocument/2006/relationships/customXml" Target="../ink/ink229.xml"/><Relationship Id="rId109" Type="http://schemas.openxmlformats.org/officeDocument/2006/relationships/customXml" Target="../ink/ink277.xml"/><Relationship Id="rId260" Type="http://schemas.openxmlformats.org/officeDocument/2006/relationships/customXml" Target="../ink/ink354.xml"/><Relationship Id="rId34" Type="http://schemas.openxmlformats.org/officeDocument/2006/relationships/image" Target="../media/image369.png"/><Relationship Id="rId55" Type="http://schemas.openxmlformats.org/officeDocument/2006/relationships/customXml" Target="../ink/ink250.xml"/><Relationship Id="rId76" Type="http://schemas.openxmlformats.org/officeDocument/2006/relationships/image" Target="../media/image391.png"/><Relationship Id="rId97" Type="http://schemas.openxmlformats.org/officeDocument/2006/relationships/customXml" Target="../ink/ink271.xml"/><Relationship Id="rId120" Type="http://schemas.openxmlformats.org/officeDocument/2006/relationships/image" Target="../media/image413.png"/><Relationship Id="rId141" Type="http://schemas.openxmlformats.org/officeDocument/2006/relationships/customXml" Target="../ink/ink293.xml"/><Relationship Id="rId7" Type="http://schemas.openxmlformats.org/officeDocument/2006/relationships/customXml" Target="../ink/ink226.xml"/><Relationship Id="rId162" Type="http://schemas.openxmlformats.org/officeDocument/2006/relationships/customXml" Target="../ink/ink304.xml"/><Relationship Id="rId183" Type="http://schemas.openxmlformats.org/officeDocument/2006/relationships/customXml" Target="../ink/ink315.xml"/><Relationship Id="rId218" Type="http://schemas.openxmlformats.org/officeDocument/2006/relationships/image" Target="../media/image462.png"/><Relationship Id="rId239" Type="http://schemas.openxmlformats.org/officeDocument/2006/relationships/customXml" Target="../ink/ink343.xml"/><Relationship Id="rId250" Type="http://schemas.openxmlformats.org/officeDocument/2006/relationships/image" Target="../media/image478.png"/><Relationship Id="rId271" Type="http://schemas.openxmlformats.org/officeDocument/2006/relationships/image" Target="../media/image332.png"/><Relationship Id="rId24" Type="http://schemas.openxmlformats.org/officeDocument/2006/relationships/image" Target="../media/image364.png"/><Relationship Id="rId45" Type="http://schemas.openxmlformats.org/officeDocument/2006/relationships/customXml" Target="../ink/ink245.xml"/><Relationship Id="rId66" Type="http://schemas.openxmlformats.org/officeDocument/2006/relationships/image" Target="../media/image386.png"/><Relationship Id="rId87" Type="http://schemas.openxmlformats.org/officeDocument/2006/relationships/customXml" Target="../ink/ink266.xml"/><Relationship Id="rId110" Type="http://schemas.openxmlformats.org/officeDocument/2006/relationships/image" Target="../media/image408.png"/><Relationship Id="rId131" Type="http://schemas.openxmlformats.org/officeDocument/2006/relationships/customXml" Target="../ink/ink288.xml"/><Relationship Id="rId152" Type="http://schemas.openxmlformats.org/officeDocument/2006/relationships/image" Target="../media/image429.png"/><Relationship Id="rId173" Type="http://schemas.openxmlformats.org/officeDocument/2006/relationships/customXml" Target="../ink/ink310.xml"/><Relationship Id="rId194" Type="http://schemas.openxmlformats.org/officeDocument/2006/relationships/image" Target="../media/image450.png"/><Relationship Id="rId208" Type="http://schemas.openxmlformats.org/officeDocument/2006/relationships/image" Target="../media/image457.png"/><Relationship Id="rId229" Type="http://schemas.openxmlformats.org/officeDocument/2006/relationships/customXml" Target="../ink/ink338.xml"/><Relationship Id="rId240" Type="http://schemas.openxmlformats.org/officeDocument/2006/relationships/image" Target="../media/image473.png"/><Relationship Id="rId261" Type="http://schemas.openxmlformats.org/officeDocument/2006/relationships/image" Target="../media/image483.png"/><Relationship Id="rId14" Type="http://schemas.openxmlformats.org/officeDocument/2006/relationships/image" Target="../media/image359.png"/><Relationship Id="rId35" Type="http://schemas.openxmlformats.org/officeDocument/2006/relationships/customXml" Target="../ink/ink240.xml"/><Relationship Id="rId56" Type="http://schemas.openxmlformats.org/officeDocument/2006/relationships/image" Target="../media/image381.png"/><Relationship Id="rId77" Type="http://schemas.openxmlformats.org/officeDocument/2006/relationships/customXml" Target="../ink/ink261.xml"/><Relationship Id="rId100" Type="http://schemas.openxmlformats.org/officeDocument/2006/relationships/image" Target="../media/image403.png"/><Relationship Id="rId8" Type="http://schemas.openxmlformats.org/officeDocument/2006/relationships/image" Target="../media/image356.png"/><Relationship Id="rId98" Type="http://schemas.openxmlformats.org/officeDocument/2006/relationships/image" Target="../media/image402.png"/><Relationship Id="rId121" Type="http://schemas.openxmlformats.org/officeDocument/2006/relationships/customXml" Target="../ink/ink283.xml"/><Relationship Id="rId142" Type="http://schemas.openxmlformats.org/officeDocument/2006/relationships/image" Target="../media/image424.png"/><Relationship Id="rId163" Type="http://schemas.openxmlformats.org/officeDocument/2006/relationships/image" Target="../media/image434.png"/><Relationship Id="rId184" Type="http://schemas.openxmlformats.org/officeDocument/2006/relationships/image" Target="../media/image445.png"/><Relationship Id="rId219" Type="http://schemas.openxmlformats.org/officeDocument/2006/relationships/customXml" Target="../ink/ink333.xml"/><Relationship Id="rId230" Type="http://schemas.openxmlformats.org/officeDocument/2006/relationships/image" Target="../media/image468.png"/><Relationship Id="rId251" Type="http://schemas.openxmlformats.org/officeDocument/2006/relationships/customXml" Target="../ink/ink349.xml"/><Relationship Id="rId25" Type="http://schemas.openxmlformats.org/officeDocument/2006/relationships/customXml" Target="../ink/ink235.xml"/><Relationship Id="rId46" Type="http://schemas.openxmlformats.org/officeDocument/2006/relationships/image" Target="../media/image376.png"/><Relationship Id="rId67" Type="http://schemas.openxmlformats.org/officeDocument/2006/relationships/customXml" Target="../ink/ink256.xml"/><Relationship Id="rId272" Type="http://schemas.openxmlformats.org/officeDocument/2006/relationships/customXml" Target="../ink/ink360.xml"/><Relationship Id="rId88" Type="http://schemas.openxmlformats.org/officeDocument/2006/relationships/image" Target="../media/image397.png"/><Relationship Id="rId111" Type="http://schemas.openxmlformats.org/officeDocument/2006/relationships/customXml" Target="../ink/ink278.xml"/><Relationship Id="rId132" Type="http://schemas.openxmlformats.org/officeDocument/2006/relationships/image" Target="../media/image419.png"/><Relationship Id="rId153" Type="http://schemas.openxmlformats.org/officeDocument/2006/relationships/customXml" Target="../ink/ink299.xml"/><Relationship Id="rId174" Type="http://schemas.openxmlformats.org/officeDocument/2006/relationships/image" Target="../media/image440.png"/><Relationship Id="rId195" Type="http://schemas.openxmlformats.org/officeDocument/2006/relationships/customXml" Target="../ink/ink321.xml"/><Relationship Id="rId209" Type="http://schemas.openxmlformats.org/officeDocument/2006/relationships/customXml" Target="../ink/ink328.xml"/><Relationship Id="rId220" Type="http://schemas.openxmlformats.org/officeDocument/2006/relationships/image" Target="../media/image463.png"/><Relationship Id="rId241" Type="http://schemas.openxmlformats.org/officeDocument/2006/relationships/customXml" Target="../ink/ink344.xml"/><Relationship Id="rId15" Type="http://schemas.openxmlformats.org/officeDocument/2006/relationships/customXml" Target="../ink/ink230.xml"/><Relationship Id="rId36" Type="http://schemas.openxmlformats.org/officeDocument/2006/relationships/image" Target="../media/image371.png"/><Relationship Id="rId57" Type="http://schemas.openxmlformats.org/officeDocument/2006/relationships/customXml" Target="../ink/ink251.xml"/><Relationship Id="rId262" Type="http://schemas.openxmlformats.org/officeDocument/2006/relationships/customXml" Target="../ink/ink355.xml"/><Relationship Id="rId78" Type="http://schemas.openxmlformats.org/officeDocument/2006/relationships/image" Target="../media/image392.png"/><Relationship Id="rId99" Type="http://schemas.openxmlformats.org/officeDocument/2006/relationships/customXml" Target="../ink/ink272.xml"/><Relationship Id="rId101" Type="http://schemas.openxmlformats.org/officeDocument/2006/relationships/customXml" Target="../ink/ink273.xml"/><Relationship Id="rId122" Type="http://schemas.openxmlformats.org/officeDocument/2006/relationships/image" Target="../media/image414.png"/><Relationship Id="rId143" Type="http://schemas.openxmlformats.org/officeDocument/2006/relationships/customXml" Target="../ink/ink294.xml"/><Relationship Id="rId164" Type="http://schemas.openxmlformats.org/officeDocument/2006/relationships/customXml" Target="../ink/ink305.xml"/><Relationship Id="rId185" Type="http://schemas.openxmlformats.org/officeDocument/2006/relationships/customXml" Target="../ink/ink316.xml"/><Relationship Id="rId9" Type="http://schemas.openxmlformats.org/officeDocument/2006/relationships/customXml" Target="../ink/ink227.xml"/><Relationship Id="rId210" Type="http://schemas.openxmlformats.org/officeDocument/2006/relationships/image" Target="../media/image458.png"/><Relationship Id="rId26" Type="http://schemas.openxmlformats.org/officeDocument/2006/relationships/image" Target="../media/image365.png"/><Relationship Id="rId231" Type="http://schemas.openxmlformats.org/officeDocument/2006/relationships/customXml" Target="../ink/ink339.xml"/><Relationship Id="rId252" Type="http://schemas.openxmlformats.org/officeDocument/2006/relationships/image" Target="../media/image479.png"/><Relationship Id="rId273" Type="http://schemas.openxmlformats.org/officeDocument/2006/relationships/image" Target="../media/image489.png"/><Relationship Id="rId47" Type="http://schemas.openxmlformats.org/officeDocument/2006/relationships/customXml" Target="../ink/ink246.xml"/><Relationship Id="rId68" Type="http://schemas.openxmlformats.org/officeDocument/2006/relationships/image" Target="../media/image387.png"/><Relationship Id="rId89" Type="http://schemas.openxmlformats.org/officeDocument/2006/relationships/customXml" Target="../ink/ink267.xml"/><Relationship Id="rId112" Type="http://schemas.openxmlformats.org/officeDocument/2006/relationships/image" Target="../media/image409.png"/><Relationship Id="rId133" Type="http://schemas.openxmlformats.org/officeDocument/2006/relationships/customXml" Target="../ink/ink289.xml"/><Relationship Id="rId154" Type="http://schemas.openxmlformats.org/officeDocument/2006/relationships/image" Target="../media/image430.png"/><Relationship Id="rId175" Type="http://schemas.openxmlformats.org/officeDocument/2006/relationships/customXml" Target="../ink/ink311.xml"/><Relationship Id="rId196" Type="http://schemas.openxmlformats.org/officeDocument/2006/relationships/image" Target="../media/image451.png"/><Relationship Id="rId200" Type="http://schemas.openxmlformats.org/officeDocument/2006/relationships/image" Target="../media/image453.png"/><Relationship Id="rId16" Type="http://schemas.openxmlformats.org/officeDocument/2006/relationships/image" Target="../media/image360.png"/><Relationship Id="rId221" Type="http://schemas.openxmlformats.org/officeDocument/2006/relationships/customXml" Target="../ink/ink334.xml"/><Relationship Id="rId242" Type="http://schemas.openxmlformats.org/officeDocument/2006/relationships/image" Target="../media/image474.png"/><Relationship Id="rId263" Type="http://schemas.openxmlformats.org/officeDocument/2006/relationships/image" Target="../media/image484.png"/><Relationship Id="rId37" Type="http://schemas.openxmlformats.org/officeDocument/2006/relationships/customXml" Target="../ink/ink241.xml"/><Relationship Id="rId58" Type="http://schemas.openxmlformats.org/officeDocument/2006/relationships/image" Target="../media/image382.png"/><Relationship Id="rId79" Type="http://schemas.openxmlformats.org/officeDocument/2006/relationships/customXml" Target="../ink/ink262.xml"/><Relationship Id="rId102" Type="http://schemas.openxmlformats.org/officeDocument/2006/relationships/image" Target="../media/image404.png"/><Relationship Id="rId123" Type="http://schemas.openxmlformats.org/officeDocument/2006/relationships/customXml" Target="../ink/ink284.xml"/><Relationship Id="rId144" Type="http://schemas.openxmlformats.org/officeDocument/2006/relationships/image" Target="../media/image425.png"/><Relationship Id="rId90" Type="http://schemas.openxmlformats.org/officeDocument/2006/relationships/image" Target="../media/image398.png"/><Relationship Id="rId165" Type="http://schemas.openxmlformats.org/officeDocument/2006/relationships/customXml" Target="../ink/ink306.xml"/><Relationship Id="rId186" Type="http://schemas.openxmlformats.org/officeDocument/2006/relationships/image" Target="../media/image446.png"/><Relationship Id="rId211" Type="http://schemas.openxmlformats.org/officeDocument/2006/relationships/customXml" Target="../ink/ink329.xml"/><Relationship Id="rId232" Type="http://schemas.openxmlformats.org/officeDocument/2006/relationships/image" Target="../media/image469.png"/><Relationship Id="rId253" Type="http://schemas.openxmlformats.org/officeDocument/2006/relationships/customXml" Target="../ink/ink350.xml"/><Relationship Id="rId27" Type="http://schemas.openxmlformats.org/officeDocument/2006/relationships/customXml" Target="../ink/ink236.xml"/><Relationship Id="rId48" Type="http://schemas.openxmlformats.org/officeDocument/2006/relationships/image" Target="../media/image377.png"/><Relationship Id="rId69" Type="http://schemas.openxmlformats.org/officeDocument/2006/relationships/customXml" Target="../ink/ink257.xml"/><Relationship Id="rId113" Type="http://schemas.openxmlformats.org/officeDocument/2006/relationships/customXml" Target="../ink/ink279.xml"/><Relationship Id="rId134" Type="http://schemas.openxmlformats.org/officeDocument/2006/relationships/image" Target="../media/image420.png"/><Relationship Id="rId80" Type="http://schemas.openxmlformats.org/officeDocument/2006/relationships/image" Target="../media/image393.png"/><Relationship Id="rId155" Type="http://schemas.openxmlformats.org/officeDocument/2006/relationships/customXml" Target="../ink/ink300.xml"/><Relationship Id="rId176" Type="http://schemas.openxmlformats.org/officeDocument/2006/relationships/image" Target="../media/image441.png"/><Relationship Id="rId197" Type="http://schemas.openxmlformats.org/officeDocument/2006/relationships/customXml" Target="../ink/ink322.xml"/><Relationship Id="rId201" Type="http://schemas.openxmlformats.org/officeDocument/2006/relationships/customXml" Target="../ink/ink324.xml"/><Relationship Id="rId222" Type="http://schemas.openxmlformats.org/officeDocument/2006/relationships/image" Target="../media/image464.png"/><Relationship Id="rId243" Type="http://schemas.openxmlformats.org/officeDocument/2006/relationships/customXml" Target="../ink/ink345.xml"/><Relationship Id="rId264" Type="http://schemas.openxmlformats.org/officeDocument/2006/relationships/customXml" Target="../ink/ink356.xml"/><Relationship Id="rId17" Type="http://schemas.openxmlformats.org/officeDocument/2006/relationships/customXml" Target="../ink/ink231.xml"/><Relationship Id="rId38" Type="http://schemas.openxmlformats.org/officeDocument/2006/relationships/image" Target="../media/image372.png"/><Relationship Id="rId59" Type="http://schemas.openxmlformats.org/officeDocument/2006/relationships/customXml" Target="../ink/ink252.xml"/><Relationship Id="rId103" Type="http://schemas.openxmlformats.org/officeDocument/2006/relationships/customXml" Target="../ink/ink274.xml"/><Relationship Id="rId124" Type="http://schemas.openxmlformats.org/officeDocument/2006/relationships/image" Target="../media/image415.png"/><Relationship Id="rId70" Type="http://schemas.openxmlformats.org/officeDocument/2006/relationships/image" Target="../media/image388.png"/><Relationship Id="rId91" Type="http://schemas.openxmlformats.org/officeDocument/2006/relationships/customXml" Target="../ink/ink268.xml"/><Relationship Id="rId145" Type="http://schemas.openxmlformats.org/officeDocument/2006/relationships/customXml" Target="../ink/ink295.xml"/><Relationship Id="rId166" Type="http://schemas.openxmlformats.org/officeDocument/2006/relationships/image" Target="../media/image436.png"/><Relationship Id="rId187" Type="http://schemas.openxmlformats.org/officeDocument/2006/relationships/customXml" Target="../ink/ink317.xml"/><Relationship Id="rId1" Type="http://schemas.openxmlformats.org/officeDocument/2006/relationships/slideLayout" Target="../slideLayouts/slideLayout7.xml"/><Relationship Id="rId212" Type="http://schemas.openxmlformats.org/officeDocument/2006/relationships/image" Target="../media/image459.png"/><Relationship Id="rId233" Type="http://schemas.openxmlformats.org/officeDocument/2006/relationships/customXml" Target="../ink/ink340.xml"/><Relationship Id="rId254" Type="http://schemas.openxmlformats.org/officeDocument/2006/relationships/image" Target="../media/image480.png"/><Relationship Id="rId28" Type="http://schemas.openxmlformats.org/officeDocument/2006/relationships/image" Target="../media/image366.png"/><Relationship Id="rId49" Type="http://schemas.openxmlformats.org/officeDocument/2006/relationships/customXml" Target="../ink/ink247.xml"/><Relationship Id="rId114" Type="http://schemas.openxmlformats.org/officeDocument/2006/relationships/image" Target="../media/image410.png"/><Relationship Id="rId60" Type="http://schemas.openxmlformats.org/officeDocument/2006/relationships/image" Target="../media/image383.png"/><Relationship Id="rId81" Type="http://schemas.openxmlformats.org/officeDocument/2006/relationships/customXml" Target="../ink/ink263.xml"/><Relationship Id="rId135" Type="http://schemas.openxmlformats.org/officeDocument/2006/relationships/customXml" Target="../ink/ink290.xml"/><Relationship Id="rId156" Type="http://schemas.openxmlformats.org/officeDocument/2006/relationships/customXml" Target="../ink/ink301.xml"/><Relationship Id="rId177" Type="http://schemas.openxmlformats.org/officeDocument/2006/relationships/customXml" Target="../ink/ink312.xml"/><Relationship Id="rId198" Type="http://schemas.openxmlformats.org/officeDocument/2006/relationships/image" Target="../media/image452.png"/><Relationship Id="rId202" Type="http://schemas.openxmlformats.org/officeDocument/2006/relationships/image" Target="../media/image454.png"/><Relationship Id="rId223" Type="http://schemas.openxmlformats.org/officeDocument/2006/relationships/customXml" Target="../ink/ink335.xml"/><Relationship Id="rId244" Type="http://schemas.openxmlformats.org/officeDocument/2006/relationships/image" Target="../media/image475.png"/><Relationship Id="rId18" Type="http://schemas.openxmlformats.org/officeDocument/2006/relationships/image" Target="../media/image361.png"/><Relationship Id="rId39" Type="http://schemas.openxmlformats.org/officeDocument/2006/relationships/customXml" Target="../ink/ink242.xml"/><Relationship Id="rId265" Type="http://schemas.openxmlformats.org/officeDocument/2006/relationships/image" Target="../media/image485.png"/><Relationship Id="rId50" Type="http://schemas.openxmlformats.org/officeDocument/2006/relationships/image" Target="../media/image378.png"/><Relationship Id="rId104" Type="http://schemas.openxmlformats.org/officeDocument/2006/relationships/image" Target="../media/image405.png"/><Relationship Id="rId125" Type="http://schemas.openxmlformats.org/officeDocument/2006/relationships/customXml" Target="../ink/ink285.xml"/><Relationship Id="rId146" Type="http://schemas.openxmlformats.org/officeDocument/2006/relationships/image" Target="../media/image426.png"/><Relationship Id="rId167" Type="http://schemas.openxmlformats.org/officeDocument/2006/relationships/customXml" Target="../ink/ink307.xml"/><Relationship Id="rId188" Type="http://schemas.openxmlformats.org/officeDocument/2006/relationships/image" Target="../media/image447.png"/><Relationship Id="rId71" Type="http://schemas.openxmlformats.org/officeDocument/2006/relationships/customXml" Target="../ink/ink258.xml"/><Relationship Id="rId92" Type="http://schemas.openxmlformats.org/officeDocument/2006/relationships/image" Target="../media/image399.png"/><Relationship Id="rId213" Type="http://schemas.openxmlformats.org/officeDocument/2006/relationships/customXml" Target="../ink/ink330.xml"/><Relationship Id="rId234" Type="http://schemas.openxmlformats.org/officeDocument/2006/relationships/image" Target="../media/image470.png"/><Relationship Id="rId2" Type="http://schemas.openxmlformats.org/officeDocument/2006/relationships/notesSlide" Target="../notesSlides/notesSlide3.xml"/><Relationship Id="rId29" Type="http://schemas.openxmlformats.org/officeDocument/2006/relationships/customXml" Target="../ink/ink237.xml"/><Relationship Id="rId255" Type="http://schemas.openxmlformats.org/officeDocument/2006/relationships/customXml" Target="../ink/ink351.xml"/><Relationship Id="rId40" Type="http://schemas.openxmlformats.org/officeDocument/2006/relationships/image" Target="../media/image373.png"/><Relationship Id="rId115" Type="http://schemas.openxmlformats.org/officeDocument/2006/relationships/customXml" Target="../ink/ink280.xml"/><Relationship Id="rId136" Type="http://schemas.openxmlformats.org/officeDocument/2006/relationships/image" Target="../media/image421.png"/><Relationship Id="rId157" Type="http://schemas.openxmlformats.org/officeDocument/2006/relationships/image" Target="../media/image431.png"/><Relationship Id="rId178" Type="http://schemas.openxmlformats.org/officeDocument/2006/relationships/image" Target="../media/image442.png"/><Relationship Id="rId61" Type="http://schemas.openxmlformats.org/officeDocument/2006/relationships/customXml" Target="../ink/ink253.xml"/><Relationship Id="rId82" Type="http://schemas.openxmlformats.org/officeDocument/2006/relationships/image" Target="../media/image394.png"/><Relationship Id="rId199" Type="http://schemas.openxmlformats.org/officeDocument/2006/relationships/customXml" Target="../ink/ink323.xml"/><Relationship Id="rId203" Type="http://schemas.openxmlformats.org/officeDocument/2006/relationships/customXml" Target="../ink/ink325.xml"/><Relationship Id="rId19" Type="http://schemas.openxmlformats.org/officeDocument/2006/relationships/customXml" Target="../ink/ink232.xml"/><Relationship Id="rId224" Type="http://schemas.openxmlformats.org/officeDocument/2006/relationships/image" Target="../media/image465.png"/><Relationship Id="rId245" Type="http://schemas.openxmlformats.org/officeDocument/2006/relationships/customXml" Target="../ink/ink346.xml"/><Relationship Id="rId266" Type="http://schemas.openxmlformats.org/officeDocument/2006/relationships/customXml" Target="../ink/ink357.xml"/><Relationship Id="rId30" Type="http://schemas.openxmlformats.org/officeDocument/2006/relationships/image" Target="../media/image367.png"/><Relationship Id="rId105" Type="http://schemas.openxmlformats.org/officeDocument/2006/relationships/customXml" Target="../ink/ink275.xml"/><Relationship Id="rId126" Type="http://schemas.openxmlformats.org/officeDocument/2006/relationships/image" Target="../media/image416.png"/><Relationship Id="rId147" Type="http://schemas.openxmlformats.org/officeDocument/2006/relationships/customXml" Target="../ink/ink296.xml"/><Relationship Id="rId168" Type="http://schemas.openxmlformats.org/officeDocument/2006/relationships/image" Target="../media/image437.png"/><Relationship Id="rId51" Type="http://schemas.openxmlformats.org/officeDocument/2006/relationships/customXml" Target="../ink/ink248.xml"/><Relationship Id="rId72" Type="http://schemas.openxmlformats.org/officeDocument/2006/relationships/image" Target="../media/image389.png"/><Relationship Id="rId93" Type="http://schemas.openxmlformats.org/officeDocument/2006/relationships/customXml" Target="../ink/ink269.xml"/><Relationship Id="rId189" Type="http://schemas.openxmlformats.org/officeDocument/2006/relationships/customXml" Target="../ink/ink318.xml"/><Relationship Id="rId3" Type="http://schemas.openxmlformats.org/officeDocument/2006/relationships/customXml" Target="../ink/ink224.xml"/><Relationship Id="rId214" Type="http://schemas.openxmlformats.org/officeDocument/2006/relationships/image" Target="../media/image460.png"/><Relationship Id="rId235" Type="http://schemas.openxmlformats.org/officeDocument/2006/relationships/customXml" Target="../ink/ink341.xml"/><Relationship Id="rId256" Type="http://schemas.openxmlformats.org/officeDocument/2006/relationships/customXml" Target="../ink/ink352.xml"/><Relationship Id="rId116" Type="http://schemas.openxmlformats.org/officeDocument/2006/relationships/image" Target="../media/image411.png"/><Relationship Id="rId137" Type="http://schemas.openxmlformats.org/officeDocument/2006/relationships/customXml" Target="../ink/ink291.xml"/><Relationship Id="rId158" Type="http://schemas.openxmlformats.org/officeDocument/2006/relationships/customXml" Target="../ink/ink302.xml"/><Relationship Id="rId20" Type="http://schemas.openxmlformats.org/officeDocument/2006/relationships/image" Target="../media/image362.png"/><Relationship Id="rId41" Type="http://schemas.openxmlformats.org/officeDocument/2006/relationships/customXml" Target="../ink/ink243.xml"/><Relationship Id="rId62" Type="http://schemas.openxmlformats.org/officeDocument/2006/relationships/image" Target="../media/image384.png"/><Relationship Id="rId83" Type="http://schemas.openxmlformats.org/officeDocument/2006/relationships/customXml" Target="../ink/ink264.xml"/><Relationship Id="rId179" Type="http://schemas.openxmlformats.org/officeDocument/2006/relationships/customXml" Target="../ink/ink313.xml"/><Relationship Id="rId190" Type="http://schemas.openxmlformats.org/officeDocument/2006/relationships/image" Target="../media/image448.png"/><Relationship Id="rId204" Type="http://schemas.openxmlformats.org/officeDocument/2006/relationships/image" Target="../media/image455.png"/><Relationship Id="rId225" Type="http://schemas.openxmlformats.org/officeDocument/2006/relationships/customXml" Target="../ink/ink336.xml"/><Relationship Id="rId246" Type="http://schemas.openxmlformats.org/officeDocument/2006/relationships/image" Target="../media/image476.png"/><Relationship Id="rId267" Type="http://schemas.openxmlformats.org/officeDocument/2006/relationships/image" Target="../media/image486.png"/><Relationship Id="rId106" Type="http://schemas.openxmlformats.org/officeDocument/2006/relationships/image" Target="../media/image406.png"/><Relationship Id="rId127" Type="http://schemas.openxmlformats.org/officeDocument/2006/relationships/customXml" Target="../ink/ink286.xml"/><Relationship Id="rId10" Type="http://schemas.openxmlformats.org/officeDocument/2006/relationships/image" Target="../media/image357.png"/><Relationship Id="rId31" Type="http://schemas.openxmlformats.org/officeDocument/2006/relationships/customXml" Target="../ink/ink238.xml"/><Relationship Id="rId52" Type="http://schemas.openxmlformats.org/officeDocument/2006/relationships/image" Target="../media/image379.png"/><Relationship Id="rId73" Type="http://schemas.openxmlformats.org/officeDocument/2006/relationships/customXml" Target="../ink/ink259.xml"/><Relationship Id="rId94" Type="http://schemas.openxmlformats.org/officeDocument/2006/relationships/image" Target="../media/image400.png"/><Relationship Id="rId148" Type="http://schemas.openxmlformats.org/officeDocument/2006/relationships/image" Target="../media/image427.png"/><Relationship Id="rId169" Type="http://schemas.openxmlformats.org/officeDocument/2006/relationships/customXml" Target="../ink/ink308.xml"/><Relationship Id="rId4" Type="http://schemas.openxmlformats.org/officeDocument/2006/relationships/image" Target="../media/image354.png"/><Relationship Id="rId180" Type="http://schemas.openxmlformats.org/officeDocument/2006/relationships/image" Target="../media/image443.png"/><Relationship Id="rId215" Type="http://schemas.openxmlformats.org/officeDocument/2006/relationships/customXml" Target="../ink/ink331.xml"/><Relationship Id="rId236" Type="http://schemas.openxmlformats.org/officeDocument/2006/relationships/image" Target="../media/image471.png"/><Relationship Id="rId257" Type="http://schemas.openxmlformats.org/officeDocument/2006/relationships/image" Target="../media/image481.png"/><Relationship Id="rId42" Type="http://schemas.openxmlformats.org/officeDocument/2006/relationships/image" Target="../media/image374.png"/><Relationship Id="rId84" Type="http://schemas.openxmlformats.org/officeDocument/2006/relationships/image" Target="../media/image395.png"/><Relationship Id="rId138" Type="http://schemas.openxmlformats.org/officeDocument/2006/relationships/image" Target="../media/image422.png"/><Relationship Id="rId191" Type="http://schemas.openxmlformats.org/officeDocument/2006/relationships/customXml" Target="../ink/ink319.xml"/><Relationship Id="rId205" Type="http://schemas.openxmlformats.org/officeDocument/2006/relationships/customXml" Target="../ink/ink326.xml"/><Relationship Id="rId247" Type="http://schemas.openxmlformats.org/officeDocument/2006/relationships/customXml" Target="../ink/ink347.xml"/><Relationship Id="rId107" Type="http://schemas.openxmlformats.org/officeDocument/2006/relationships/customXml" Target="../ink/ink276.xml"/><Relationship Id="rId11" Type="http://schemas.openxmlformats.org/officeDocument/2006/relationships/customXml" Target="../ink/ink228.xml"/><Relationship Id="rId53" Type="http://schemas.openxmlformats.org/officeDocument/2006/relationships/customXml" Target="../ink/ink249.xml"/><Relationship Id="rId149" Type="http://schemas.openxmlformats.org/officeDocument/2006/relationships/customXml" Target="../ink/ink29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hyperlink" Target="https://www.destatis.de/DE/Themen/Wirtschaft/Preise/Verbraucherpreisindex/Methoden/Erlaeuterungen/verbraucherpreisindex.html#:~:text=Was%20beschreibt%20der%20Verbraucherpreisindex%3F,private%20Haushalte%20f%C3%BCr%20Konsumzwecke%20kaufen."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856.emf"/><Relationship Id="rId4"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857.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858.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859.png"/></Relationships>
</file>

<file path=ppt/slides/_rels/slide38.xml.rels><?xml version="1.0" encoding="UTF-8" standalone="yes"?>
<Relationships xmlns="http://schemas.openxmlformats.org/package/2006/relationships"><Relationship Id="rId3" Type="http://schemas.openxmlformats.org/officeDocument/2006/relationships/hyperlink" Target="https://www.destatis.de/DE/Themen/Wirtschaft/Preise/Verbraucherpreisindex/PreisKaleidoskopUebersicht.html"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2860.png"/><Relationship Id="rId5" Type="http://schemas.openxmlformats.org/officeDocument/2006/relationships/hyperlink" Target="https://www.destatis.de/DE/Themen/Wirtschaft/Preise/Verbraucherpreisindex/inflation.html" TargetMode="External"/><Relationship Id="rId4" Type="http://schemas.openxmlformats.org/officeDocument/2006/relationships/hyperlink" Target="https://www.destatis.de/DE/Service/Statistik-Visualisiert/persoenlicher-inflationsrechner-uebersicht.html"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86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17" Type="http://schemas.openxmlformats.org/officeDocument/2006/relationships/customXml" Target="../ink/ink418.xml"/><Relationship Id="rId21" Type="http://schemas.openxmlformats.org/officeDocument/2006/relationships/customXml" Target="../ink/ink370.xml"/><Relationship Id="rId63" Type="http://schemas.openxmlformats.org/officeDocument/2006/relationships/customXml" Target="../ink/ink391.xml"/><Relationship Id="rId159" Type="http://schemas.openxmlformats.org/officeDocument/2006/relationships/image" Target="../media/image566.png"/><Relationship Id="rId170" Type="http://schemas.openxmlformats.org/officeDocument/2006/relationships/customXml" Target="../ink/ink445.xml"/><Relationship Id="rId226" Type="http://schemas.openxmlformats.org/officeDocument/2006/relationships/image" Target="../media/image599.png"/><Relationship Id="rId268" Type="http://schemas.openxmlformats.org/officeDocument/2006/relationships/customXml" Target="../ink/ink495.xml"/><Relationship Id="rId11" Type="http://schemas.openxmlformats.org/officeDocument/2006/relationships/customXml" Target="../ink/ink365.xml"/><Relationship Id="rId32" Type="http://schemas.openxmlformats.org/officeDocument/2006/relationships/image" Target="../media/image503.png"/><Relationship Id="rId53" Type="http://schemas.openxmlformats.org/officeDocument/2006/relationships/customXml" Target="../ink/ink386.xml"/><Relationship Id="rId74" Type="http://schemas.openxmlformats.org/officeDocument/2006/relationships/image" Target="../media/image524.png"/><Relationship Id="rId128" Type="http://schemas.openxmlformats.org/officeDocument/2006/relationships/image" Target="../media/image551.png"/><Relationship Id="rId149" Type="http://schemas.openxmlformats.org/officeDocument/2006/relationships/customXml" Target="../ink/ink434.xml"/><Relationship Id="rId5" Type="http://schemas.openxmlformats.org/officeDocument/2006/relationships/customXml" Target="../ink/ink362.xml"/><Relationship Id="rId95" Type="http://schemas.openxmlformats.org/officeDocument/2006/relationships/customXml" Target="../ink/ink407.xml"/><Relationship Id="rId160" Type="http://schemas.openxmlformats.org/officeDocument/2006/relationships/customXml" Target="../ink/ink440.xml"/><Relationship Id="rId181" Type="http://schemas.openxmlformats.org/officeDocument/2006/relationships/image" Target="../media/image577.png"/><Relationship Id="rId216" Type="http://schemas.openxmlformats.org/officeDocument/2006/relationships/customXml" Target="../ink/ink468.xml"/><Relationship Id="rId237" Type="http://schemas.openxmlformats.org/officeDocument/2006/relationships/customXml" Target="../ink/ink479.xml"/><Relationship Id="rId258" Type="http://schemas.openxmlformats.org/officeDocument/2006/relationships/image" Target="../media/image615.png"/><Relationship Id="rId22" Type="http://schemas.openxmlformats.org/officeDocument/2006/relationships/image" Target="../media/image498.png"/><Relationship Id="rId43" Type="http://schemas.openxmlformats.org/officeDocument/2006/relationships/customXml" Target="../ink/ink381.xml"/><Relationship Id="rId64" Type="http://schemas.openxmlformats.org/officeDocument/2006/relationships/image" Target="../media/image519.png"/><Relationship Id="rId118" Type="http://schemas.openxmlformats.org/officeDocument/2006/relationships/image" Target="../media/image546.png"/><Relationship Id="rId139" Type="http://schemas.openxmlformats.org/officeDocument/2006/relationships/customXml" Target="../ink/ink429.xml"/><Relationship Id="rId85" Type="http://schemas.openxmlformats.org/officeDocument/2006/relationships/customXml" Target="../ink/ink402.xml"/><Relationship Id="rId150" Type="http://schemas.openxmlformats.org/officeDocument/2006/relationships/image" Target="../media/image562.png"/><Relationship Id="rId171" Type="http://schemas.openxmlformats.org/officeDocument/2006/relationships/image" Target="../media/image572.png"/><Relationship Id="rId192" Type="http://schemas.openxmlformats.org/officeDocument/2006/relationships/customXml" Target="../ink/ink456.xml"/><Relationship Id="rId206" Type="http://schemas.openxmlformats.org/officeDocument/2006/relationships/customXml" Target="../ink/ink463.xml"/><Relationship Id="rId227" Type="http://schemas.openxmlformats.org/officeDocument/2006/relationships/customXml" Target="../ink/ink474.xml"/><Relationship Id="rId248" Type="http://schemas.openxmlformats.org/officeDocument/2006/relationships/image" Target="../media/image610.png"/><Relationship Id="rId269" Type="http://schemas.openxmlformats.org/officeDocument/2006/relationships/image" Target="../media/image620.png"/><Relationship Id="rId12" Type="http://schemas.openxmlformats.org/officeDocument/2006/relationships/image" Target="../media/image493.png"/><Relationship Id="rId33" Type="http://schemas.openxmlformats.org/officeDocument/2006/relationships/customXml" Target="../ink/ink376.xml"/><Relationship Id="rId108" Type="http://schemas.openxmlformats.org/officeDocument/2006/relationships/image" Target="../media/image541.png"/><Relationship Id="rId129" Type="http://schemas.openxmlformats.org/officeDocument/2006/relationships/customXml" Target="../ink/ink424.xml"/><Relationship Id="rId54" Type="http://schemas.openxmlformats.org/officeDocument/2006/relationships/image" Target="../media/image514.png"/><Relationship Id="rId75" Type="http://schemas.openxmlformats.org/officeDocument/2006/relationships/customXml" Target="../ink/ink397.xml"/><Relationship Id="rId96" Type="http://schemas.openxmlformats.org/officeDocument/2006/relationships/image" Target="../media/image535.png"/><Relationship Id="rId140" Type="http://schemas.openxmlformats.org/officeDocument/2006/relationships/image" Target="../media/image557.png"/><Relationship Id="rId161" Type="http://schemas.openxmlformats.org/officeDocument/2006/relationships/image" Target="../media/image567.png"/><Relationship Id="rId182" Type="http://schemas.openxmlformats.org/officeDocument/2006/relationships/customXml" Target="../ink/ink451.xml"/><Relationship Id="rId217" Type="http://schemas.openxmlformats.org/officeDocument/2006/relationships/image" Target="../media/image595.png"/><Relationship Id="rId6" Type="http://schemas.openxmlformats.org/officeDocument/2006/relationships/image" Target="../media/image490.png"/><Relationship Id="rId238" Type="http://schemas.openxmlformats.org/officeDocument/2006/relationships/image" Target="../media/image605.png"/><Relationship Id="rId259" Type="http://schemas.openxmlformats.org/officeDocument/2006/relationships/customXml" Target="../ink/ink490.xml"/><Relationship Id="rId23" Type="http://schemas.openxmlformats.org/officeDocument/2006/relationships/customXml" Target="../ink/ink371.xml"/><Relationship Id="rId119" Type="http://schemas.openxmlformats.org/officeDocument/2006/relationships/customXml" Target="../ink/ink419.xml"/><Relationship Id="rId270" Type="http://schemas.openxmlformats.org/officeDocument/2006/relationships/customXml" Target="../ink/ink496.xml"/><Relationship Id="rId44" Type="http://schemas.openxmlformats.org/officeDocument/2006/relationships/image" Target="../media/image509.png"/><Relationship Id="rId65" Type="http://schemas.openxmlformats.org/officeDocument/2006/relationships/customXml" Target="../ink/ink392.xml"/><Relationship Id="rId86" Type="http://schemas.openxmlformats.org/officeDocument/2006/relationships/image" Target="../media/image530.png"/><Relationship Id="rId130" Type="http://schemas.openxmlformats.org/officeDocument/2006/relationships/image" Target="../media/image552.png"/><Relationship Id="rId151" Type="http://schemas.openxmlformats.org/officeDocument/2006/relationships/customXml" Target="../ink/ink435.xml"/><Relationship Id="rId172" Type="http://schemas.openxmlformats.org/officeDocument/2006/relationships/customXml" Target="../ink/ink446.xml"/><Relationship Id="rId193" Type="http://schemas.openxmlformats.org/officeDocument/2006/relationships/image" Target="../media/image583.png"/><Relationship Id="rId207" Type="http://schemas.openxmlformats.org/officeDocument/2006/relationships/image" Target="../media/image590.png"/><Relationship Id="rId228" Type="http://schemas.openxmlformats.org/officeDocument/2006/relationships/image" Target="../media/image600.png"/><Relationship Id="rId249" Type="http://schemas.openxmlformats.org/officeDocument/2006/relationships/customXml" Target="../ink/ink485.xml"/><Relationship Id="rId13" Type="http://schemas.openxmlformats.org/officeDocument/2006/relationships/customXml" Target="../ink/ink366.xml"/><Relationship Id="rId109" Type="http://schemas.openxmlformats.org/officeDocument/2006/relationships/customXml" Target="../ink/ink414.xml"/><Relationship Id="rId260" Type="http://schemas.openxmlformats.org/officeDocument/2006/relationships/image" Target="../media/image616.png"/><Relationship Id="rId34" Type="http://schemas.openxmlformats.org/officeDocument/2006/relationships/image" Target="../media/image504.png"/><Relationship Id="rId55" Type="http://schemas.openxmlformats.org/officeDocument/2006/relationships/customXml" Target="../ink/ink387.xml"/><Relationship Id="rId76" Type="http://schemas.openxmlformats.org/officeDocument/2006/relationships/image" Target="../media/image525.png"/><Relationship Id="rId97" Type="http://schemas.openxmlformats.org/officeDocument/2006/relationships/customXml" Target="../ink/ink408.xml"/><Relationship Id="rId120" Type="http://schemas.openxmlformats.org/officeDocument/2006/relationships/image" Target="../media/image547.png"/><Relationship Id="rId141" Type="http://schemas.openxmlformats.org/officeDocument/2006/relationships/customXml" Target="../ink/ink430.xml"/><Relationship Id="rId7" Type="http://schemas.openxmlformats.org/officeDocument/2006/relationships/customXml" Target="../ink/ink363.xml"/><Relationship Id="rId162" Type="http://schemas.openxmlformats.org/officeDocument/2006/relationships/customXml" Target="../ink/ink441.xml"/><Relationship Id="rId183" Type="http://schemas.openxmlformats.org/officeDocument/2006/relationships/image" Target="../media/image578.png"/><Relationship Id="rId218" Type="http://schemas.openxmlformats.org/officeDocument/2006/relationships/customXml" Target="../ink/ink469.xml"/><Relationship Id="rId239" Type="http://schemas.openxmlformats.org/officeDocument/2006/relationships/customXml" Target="../ink/ink480.xml"/><Relationship Id="rId250" Type="http://schemas.openxmlformats.org/officeDocument/2006/relationships/image" Target="../media/image611.png"/><Relationship Id="rId271" Type="http://schemas.openxmlformats.org/officeDocument/2006/relationships/image" Target="../media/image621.png"/><Relationship Id="rId24" Type="http://schemas.openxmlformats.org/officeDocument/2006/relationships/image" Target="../media/image499.png"/><Relationship Id="rId45" Type="http://schemas.openxmlformats.org/officeDocument/2006/relationships/customXml" Target="../ink/ink382.xml"/><Relationship Id="rId66" Type="http://schemas.openxmlformats.org/officeDocument/2006/relationships/image" Target="../media/image520.png"/><Relationship Id="rId87" Type="http://schemas.openxmlformats.org/officeDocument/2006/relationships/customXml" Target="../ink/ink403.xml"/><Relationship Id="rId110" Type="http://schemas.openxmlformats.org/officeDocument/2006/relationships/image" Target="../media/image542.png"/><Relationship Id="rId131" Type="http://schemas.openxmlformats.org/officeDocument/2006/relationships/customXml" Target="../ink/ink425.xml"/><Relationship Id="rId152" Type="http://schemas.openxmlformats.org/officeDocument/2006/relationships/image" Target="../media/image563.png"/><Relationship Id="rId173" Type="http://schemas.openxmlformats.org/officeDocument/2006/relationships/image" Target="../media/image573.png"/><Relationship Id="rId194" Type="http://schemas.openxmlformats.org/officeDocument/2006/relationships/customXml" Target="../ink/ink457.xml"/><Relationship Id="rId208" Type="http://schemas.openxmlformats.org/officeDocument/2006/relationships/customXml" Target="../ink/ink464.xml"/><Relationship Id="rId229" Type="http://schemas.openxmlformats.org/officeDocument/2006/relationships/customXml" Target="../ink/ink475.xml"/><Relationship Id="rId240" Type="http://schemas.openxmlformats.org/officeDocument/2006/relationships/image" Target="../media/image606.png"/><Relationship Id="rId261" Type="http://schemas.openxmlformats.org/officeDocument/2006/relationships/customXml" Target="../ink/ink491.xml"/><Relationship Id="rId14" Type="http://schemas.openxmlformats.org/officeDocument/2006/relationships/image" Target="../media/image494.png"/><Relationship Id="rId35" Type="http://schemas.openxmlformats.org/officeDocument/2006/relationships/customXml" Target="../ink/ink377.xml"/><Relationship Id="rId56" Type="http://schemas.openxmlformats.org/officeDocument/2006/relationships/image" Target="../media/image515.png"/><Relationship Id="rId77" Type="http://schemas.openxmlformats.org/officeDocument/2006/relationships/customXml" Target="../ink/ink398.xml"/><Relationship Id="rId100" Type="http://schemas.openxmlformats.org/officeDocument/2006/relationships/image" Target="../media/image537.png"/><Relationship Id="rId8" Type="http://schemas.openxmlformats.org/officeDocument/2006/relationships/image" Target="../media/image491.png"/><Relationship Id="rId98" Type="http://schemas.openxmlformats.org/officeDocument/2006/relationships/image" Target="../media/image536.png"/><Relationship Id="rId121" Type="http://schemas.openxmlformats.org/officeDocument/2006/relationships/customXml" Target="../ink/ink420.xml"/><Relationship Id="rId142" Type="http://schemas.openxmlformats.org/officeDocument/2006/relationships/image" Target="../media/image558.png"/><Relationship Id="rId163" Type="http://schemas.openxmlformats.org/officeDocument/2006/relationships/image" Target="../media/image568.png"/><Relationship Id="rId184" Type="http://schemas.openxmlformats.org/officeDocument/2006/relationships/customXml" Target="../ink/ink452.xml"/><Relationship Id="rId219" Type="http://schemas.openxmlformats.org/officeDocument/2006/relationships/image" Target="../media/image596.png"/><Relationship Id="rId230" Type="http://schemas.openxmlformats.org/officeDocument/2006/relationships/image" Target="../media/image601.png"/><Relationship Id="rId251" Type="http://schemas.openxmlformats.org/officeDocument/2006/relationships/customXml" Target="../ink/ink486.xml"/><Relationship Id="rId25" Type="http://schemas.openxmlformats.org/officeDocument/2006/relationships/customXml" Target="../ink/ink372.xml"/><Relationship Id="rId46" Type="http://schemas.openxmlformats.org/officeDocument/2006/relationships/image" Target="../media/image510.png"/><Relationship Id="rId67" Type="http://schemas.openxmlformats.org/officeDocument/2006/relationships/customXml" Target="../ink/ink393.xml"/><Relationship Id="rId88" Type="http://schemas.openxmlformats.org/officeDocument/2006/relationships/image" Target="../media/image531.png"/><Relationship Id="rId111" Type="http://schemas.openxmlformats.org/officeDocument/2006/relationships/customXml" Target="../ink/ink415.xml"/><Relationship Id="rId132" Type="http://schemas.openxmlformats.org/officeDocument/2006/relationships/image" Target="../media/image553.png"/><Relationship Id="rId153" Type="http://schemas.openxmlformats.org/officeDocument/2006/relationships/customXml" Target="../ink/ink436.xml"/><Relationship Id="rId174" Type="http://schemas.openxmlformats.org/officeDocument/2006/relationships/customXml" Target="../ink/ink447.xml"/><Relationship Id="rId195" Type="http://schemas.openxmlformats.org/officeDocument/2006/relationships/image" Target="../media/image584.png"/><Relationship Id="rId209" Type="http://schemas.openxmlformats.org/officeDocument/2006/relationships/image" Target="../media/image591.png"/><Relationship Id="rId220" Type="http://schemas.openxmlformats.org/officeDocument/2006/relationships/customXml" Target="../ink/ink470.xml"/><Relationship Id="rId241" Type="http://schemas.openxmlformats.org/officeDocument/2006/relationships/customXml" Target="../ink/ink481.xml"/><Relationship Id="rId15" Type="http://schemas.openxmlformats.org/officeDocument/2006/relationships/customXml" Target="../ink/ink367.xml"/><Relationship Id="rId36" Type="http://schemas.openxmlformats.org/officeDocument/2006/relationships/image" Target="../media/image505.png"/><Relationship Id="rId57" Type="http://schemas.openxmlformats.org/officeDocument/2006/relationships/customXml" Target="../ink/ink388.xml"/><Relationship Id="rId262" Type="http://schemas.openxmlformats.org/officeDocument/2006/relationships/image" Target="../media/image617.png"/><Relationship Id="rId78" Type="http://schemas.openxmlformats.org/officeDocument/2006/relationships/image" Target="../media/image526.png"/><Relationship Id="rId99" Type="http://schemas.openxmlformats.org/officeDocument/2006/relationships/customXml" Target="../ink/ink409.xml"/><Relationship Id="rId101" Type="http://schemas.openxmlformats.org/officeDocument/2006/relationships/customXml" Target="../ink/ink410.xml"/><Relationship Id="rId122" Type="http://schemas.openxmlformats.org/officeDocument/2006/relationships/image" Target="../media/image548.png"/><Relationship Id="rId143" Type="http://schemas.openxmlformats.org/officeDocument/2006/relationships/customXml" Target="../ink/ink431.xml"/><Relationship Id="rId164" Type="http://schemas.openxmlformats.org/officeDocument/2006/relationships/customXml" Target="../ink/ink442.xml"/><Relationship Id="rId185" Type="http://schemas.openxmlformats.org/officeDocument/2006/relationships/image" Target="../media/image579.png"/><Relationship Id="rId9" Type="http://schemas.openxmlformats.org/officeDocument/2006/relationships/customXml" Target="../ink/ink364.xml"/><Relationship Id="rId210" Type="http://schemas.openxmlformats.org/officeDocument/2006/relationships/customXml" Target="../ink/ink465.xml"/><Relationship Id="rId26" Type="http://schemas.openxmlformats.org/officeDocument/2006/relationships/image" Target="../media/image500.png"/><Relationship Id="rId231" Type="http://schemas.openxmlformats.org/officeDocument/2006/relationships/customXml" Target="../ink/ink476.xml"/><Relationship Id="rId252" Type="http://schemas.openxmlformats.org/officeDocument/2006/relationships/image" Target="../media/image612.png"/><Relationship Id="rId47" Type="http://schemas.openxmlformats.org/officeDocument/2006/relationships/customXml" Target="../ink/ink383.xml"/><Relationship Id="rId68" Type="http://schemas.openxmlformats.org/officeDocument/2006/relationships/image" Target="../media/image521.png"/><Relationship Id="rId89" Type="http://schemas.openxmlformats.org/officeDocument/2006/relationships/customXml" Target="../ink/ink404.xml"/><Relationship Id="rId112" Type="http://schemas.openxmlformats.org/officeDocument/2006/relationships/image" Target="../media/image543.png"/><Relationship Id="rId133" Type="http://schemas.openxmlformats.org/officeDocument/2006/relationships/customXml" Target="../ink/ink426.xml"/><Relationship Id="rId154" Type="http://schemas.openxmlformats.org/officeDocument/2006/relationships/customXml" Target="../ink/ink437.xml"/><Relationship Id="rId175" Type="http://schemas.openxmlformats.org/officeDocument/2006/relationships/image" Target="../media/image574.png"/><Relationship Id="rId196" Type="http://schemas.openxmlformats.org/officeDocument/2006/relationships/customXml" Target="../ink/ink458.xml"/><Relationship Id="rId200" Type="http://schemas.openxmlformats.org/officeDocument/2006/relationships/customXml" Target="../ink/ink460.xml"/><Relationship Id="rId16" Type="http://schemas.openxmlformats.org/officeDocument/2006/relationships/image" Target="../media/image495.png"/><Relationship Id="rId221" Type="http://schemas.openxmlformats.org/officeDocument/2006/relationships/customXml" Target="../ink/ink471.xml"/><Relationship Id="rId242" Type="http://schemas.openxmlformats.org/officeDocument/2006/relationships/image" Target="../media/image607.png"/><Relationship Id="rId263" Type="http://schemas.openxmlformats.org/officeDocument/2006/relationships/customXml" Target="../ink/ink492.xml"/><Relationship Id="rId37" Type="http://schemas.openxmlformats.org/officeDocument/2006/relationships/customXml" Target="../ink/ink378.xml"/><Relationship Id="rId58" Type="http://schemas.openxmlformats.org/officeDocument/2006/relationships/image" Target="../media/image516.png"/><Relationship Id="rId79" Type="http://schemas.openxmlformats.org/officeDocument/2006/relationships/customXml" Target="../ink/ink399.xml"/><Relationship Id="rId102" Type="http://schemas.openxmlformats.org/officeDocument/2006/relationships/image" Target="../media/image538.png"/><Relationship Id="rId123" Type="http://schemas.openxmlformats.org/officeDocument/2006/relationships/customXml" Target="../ink/ink421.xml"/><Relationship Id="rId144" Type="http://schemas.openxmlformats.org/officeDocument/2006/relationships/image" Target="../media/image559.png"/><Relationship Id="rId90" Type="http://schemas.openxmlformats.org/officeDocument/2006/relationships/image" Target="../media/image532.png"/><Relationship Id="rId165" Type="http://schemas.openxmlformats.org/officeDocument/2006/relationships/image" Target="../media/image569.png"/><Relationship Id="rId186" Type="http://schemas.openxmlformats.org/officeDocument/2006/relationships/customXml" Target="../ink/ink453.xml"/><Relationship Id="rId211" Type="http://schemas.openxmlformats.org/officeDocument/2006/relationships/image" Target="../media/image592.png"/><Relationship Id="rId232" Type="http://schemas.openxmlformats.org/officeDocument/2006/relationships/image" Target="../media/image602.png"/><Relationship Id="rId253" Type="http://schemas.openxmlformats.org/officeDocument/2006/relationships/customXml" Target="../ink/ink487.xml"/><Relationship Id="rId27" Type="http://schemas.openxmlformats.org/officeDocument/2006/relationships/customXml" Target="../ink/ink373.xml"/><Relationship Id="rId48" Type="http://schemas.openxmlformats.org/officeDocument/2006/relationships/image" Target="../media/image511.png"/><Relationship Id="rId69" Type="http://schemas.openxmlformats.org/officeDocument/2006/relationships/customXml" Target="../ink/ink394.xml"/><Relationship Id="rId113" Type="http://schemas.openxmlformats.org/officeDocument/2006/relationships/customXml" Target="../ink/ink416.xml"/><Relationship Id="rId134" Type="http://schemas.openxmlformats.org/officeDocument/2006/relationships/image" Target="../media/image554.png"/><Relationship Id="rId80" Type="http://schemas.openxmlformats.org/officeDocument/2006/relationships/image" Target="../media/image527.png"/><Relationship Id="rId155" Type="http://schemas.openxmlformats.org/officeDocument/2006/relationships/image" Target="../media/image564.png"/><Relationship Id="rId176" Type="http://schemas.openxmlformats.org/officeDocument/2006/relationships/customXml" Target="../ink/ink448.xml"/><Relationship Id="rId197" Type="http://schemas.openxmlformats.org/officeDocument/2006/relationships/image" Target="../media/image585.png"/><Relationship Id="rId201" Type="http://schemas.openxmlformats.org/officeDocument/2006/relationships/image" Target="../media/image587.png"/><Relationship Id="rId222" Type="http://schemas.openxmlformats.org/officeDocument/2006/relationships/image" Target="../media/image597.png"/><Relationship Id="rId243" Type="http://schemas.openxmlformats.org/officeDocument/2006/relationships/customXml" Target="../ink/ink482.xml"/><Relationship Id="rId264" Type="http://schemas.openxmlformats.org/officeDocument/2006/relationships/image" Target="../media/image618.png"/><Relationship Id="rId17" Type="http://schemas.openxmlformats.org/officeDocument/2006/relationships/customXml" Target="../ink/ink368.xml"/><Relationship Id="rId38" Type="http://schemas.openxmlformats.org/officeDocument/2006/relationships/image" Target="../media/image506.png"/><Relationship Id="rId59" Type="http://schemas.openxmlformats.org/officeDocument/2006/relationships/customXml" Target="../ink/ink389.xml"/><Relationship Id="rId103" Type="http://schemas.openxmlformats.org/officeDocument/2006/relationships/customXml" Target="../ink/ink411.xml"/><Relationship Id="rId124" Type="http://schemas.openxmlformats.org/officeDocument/2006/relationships/image" Target="../media/image549.png"/><Relationship Id="rId70" Type="http://schemas.openxmlformats.org/officeDocument/2006/relationships/image" Target="../media/image522.png"/><Relationship Id="rId91" Type="http://schemas.openxmlformats.org/officeDocument/2006/relationships/customXml" Target="../ink/ink405.xml"/><Relationship Id="rId145" Type="http://schemas.openxmlformats.org/officeDocument/2006/relationships/customXml" Target="../ink/ink432.xml"/><Relationship Id="rId166" Type="http://schemas.openxmlformats.org/officeDocument/2006/relationships/customXml" Target="../ink/ink443.xml"/><Relationship Id="rId187" Type="http://schemas.openxmlformats.org/officeDocument/2006/relationships/image" Target="../media/image580.png"/><Relationship Id="rId1" Type="http://schemas.openxmlformats.org/officeDocument/2006/relationships/slideLayout" Target="../slideLayouts/slideLayout7.xml"/><Relationship Id="rId212" Type="http://schemas.openxmlformats.org/officeDocument/2006/relationships/customXml" Target="../ink/ink466.xml"/><Relationship Id="rId233" Type="http://schemas.openxmlformats.org/officeDocument/2006/relationships/customXml" Target="../ink/ink477.xml"/><Relationship Id="rId254" Type="http://schemas.openxmlformats.org/officeDocument/2006/relationships/image" Target="../media/image613.png"/><Relationship Id="rId28" Type="http://schemas.openxmlformats.org/officeDocument/2006/relationships/image" Target="../media/image501.png"/><Relationship Id="rId49" Type="http://schemas.openxmlformats.org/officeDocument/2006/relationships/customXml" Target="../ink/ink384.xml"/><Relationship Id="rId114" Type="http://schemas.openxmlformats.org/officeDocument/2006/relationships/image" Target="../media/image544.png"/><Relationship Id="rId60" Type="http://schemas.openxmlformats.org/officeDocument/2006/relationships/image" Target="../media/image517.png"/><Relationship Id="rId81" Type="http://schemas.openxmlformats.org/officeDocument/2006/relationships/customXml" Target="../ink/ink400.xml"/><Relationship Id="rId135" Type="http://schemas.openxmlformats.org/officeDocument/2006/relationships/customXml" Target="../ink/ink427.xml"/><Relationship Id="rId156" Type="http://schemas.openxmlformats.org/officeDocument/2006/relationships/customXml" Target="../ink/ink438.xml"/><Relationship Id="rId177" Type="http://schemas.openxmlformats.org/officeDocument/2006/relationships/image" Target="../media/image575.png"/><Relationship Id="rId198" Type="http://schemas.openxmlformats.org/officeDocument/2006/relationships/customXml" Target="../ink/ink459.xml"/><Relationship Id="rId202" Type="http://schemas.openxmlformats.org/officeDocument/2006/relationships/customXml" Target="../ink/ink461.xml"/><Relationship Id="rId223" Type="http://schemas.openxmlformats.org/officeDocument/2006/relationships/customXml" Target="../ink/ink472.xml"/><Relationship Id="rId244" Type="http://schemas.openxmlformats.org/officeDocument/2006/relationships/image" Target="../media/image608.png"/><Relationship Id="rId18" Type="http://schemas.openxmlformats.org/officeDocument/2006/relationships/image" Target="../media/image496.png"/><Relationship Id="rId39" Type="http://schemas.openxmlformats.org/officeDocument/2006/relationships/customXml" Target="../ink/ink379.xml"/><Relationship Id="rId265" Type="http://schemas.openxmlformats.org/officeDocument/2006/relationships/customXml" Target="../ink/ink493.xml"/><Relationship Id="rId50" Type="http://schemas.openxmlformats.org/officeDocument/2006/relationships/image" Target="../media/image512.png"/><Relationship Id="rId104" Type="http://schemas.openxmlformats.org/officeDocument/2006/relationships/image" Target="../media/image539.png"/><Relationship Id="rId125" Type="http://schemas.openxmlformats.org/officeDocument/2006/relationships/customXml" Target="../ink/ink422.xml"/><Relationship Id="rId146" Type="http://schemas.openxmlformats.org/officeDocument/2006/relationships/image" Target="../media/image560.png"/><Relationship Id="rId167" Type="http://schemas.openxmlformats.org/officeDocument/2006/relationships/image" Target="../media/image570.png"/><Relationship Id="rId188" Type="http://schemas.openxmlformats.org/officeDocument/2006/relationships/customXml" Target="../ink/ink454.xml"/><Relationship Id="rId71" Type="http://schemas.openxmlformats.org/officeDocument/2006/relationships/customXml" Target="../ink/ink395.xml"/><Relationship Id="rId92" Type="http://schemas.openxmlformats.org/officeDocument/2006/relationships/image" Target="../media/image533.png"/><Relationship Id="rId213" Type="http://schemas.openxmlformats.org/officeDocument/2006/relationships/image" Target="../media/image593.png"/><Relationship Id="rId234" Type="http://schemas.openxmlformats.org/officeDocument/2006/relationships/image" Target="../media/image603.png"/><Relationship Id="rId2" Type="http://schemas.openxmlformats.org/officeDocument/2006/relationships/notesSlide" Target="../notesSlides/notesSlide4.xml"/><Relationship Id="rId29" Type="http://schemas.openxmlformats.org/officeDocument/2006/relationships/customXml" Target="../ink/ink374.xml"/><Relationship Id="rId255" Type="http://schemas.openxmlformats.org/officeDocument/2006/relationships/customXml" Target="../ink/ink488.xml"/><Relationship Id="rId40" Type="http://schemas.openxmlformats.org/officeDocument/2006/relationships/image" Target="../media/image507.png"/><Relationship Id="rId115" Type="http://schemas.openxmlformats.org/officeDocument/2006/relationships/customXml" Target="../ink/ink417.xml"/><Relationship Id="rId136" Type="http://schemas.openxmlformats.org/officeDocument/2006/relationships/image" Target="../media/image555.png"/><Relationship Id="rId157" Type="http://schemas.openxmlformats.org/officeDocument/2006/relationships/image" Target="../media/image565.png"/><Relationship Id="rId178" Type="http://schemas.openxmlformats.org/officeDocument/2006/relationships/customXml" Target="../ink/ink449.xml"/><Relationship Id="rId61" Type="http://schemas.openxmlformats.org/officeDocument/2006/relationships/customXml" Target="../ink/ink390.xml"/><Relationship Id="rId82" Type="http://schemas.openxmlformats.org/officeDocument/2006/relationships/image" Target="../media/image528.png"/><Relationship Id="rId199" Type="http://schemas.openxmlformats.org/officeDocument/2006/relationships/image" Target="../media/image586.png"/><Relationship Id="rId203" Type="http://schemas.openxmlformats.org/officeDocument/2006/relationships/image" Target="../media/image588.png"/><Relationship Id="rId19" Type="http://schemas.openxmlformats.org/officeDocument/2006/relationships/customXml" Target="../ink/ink369.xml"/><Relationship Id="rId224" Type="http://schemas.openxmlformats.org/officeDocument/2006/relationships/image" Target="../media/image598.png"/><Relationship Id="rId245" Type="http://schemas.openxmlformats.org/officeDocument/2006/relationships/customXml" Target="../ink/ink483.xml"/><Relationship Id="rId266" Type="http://schemas.openxmlformats.org/officeDocument/2006/relationships/image" Target="../media/image619.png"/><Relationship Id="rId30" Type="http://schemas.openxmlformats.org/officeDocument/2006/relationships/image" Target="../media/image502.png"/><Relationship Id="rId105" Type="http://schemas.openxmlformats.org/officeDocument/2006/relationships/customXml" Target="../ink/ink412.xml"/><Relationship Id="rId126" Type="http://schemas.openxmlformats.org/officeDocument/2006/relationships/image" Target="../media/image550.png"/><Relationship Id="rId147" Type="http://schemas.openxmlformats.org/officeDocument/2006/relationships/customXml" Target="../ink/ink433.xml"/><Relationship Id="rId168" Type="http://schemas.openxmlformats.org/officeDocument/2006/relationships/customXml" Target="../ink/ink444.xml"/><Relationship Id="rId51" Type="http://schemas.openxmlformats.org/officeDocument/2006/relationships/customXml" Target="../ink/ink385.xml"/><Relationship Id="rId72" Type="http://schemas.openxmlformats.org/officeDocument/2006/relationships/image" Target="../media/image523.png"/><Relationship Id="rId93" Type="http://schemas.openxmlformats.org/officeDocument/2006/relationships/customXml" Target="../ink/ink406.xml"/><Relationship Id="rId189" Type="http://schemas.openxmlformats.org/officeDocument/2006/relationships/image" Target="../media/image581.png"/><Relationship Id="rId3" Type="http://schemas.openxmlformats.org/officeDocument/2006/relationships/customXml" Target="../ink/ink361.xml"/><Relationship Id="rId214" Type="http://schemas.openxmlformats.org/officeDocument/2006/relationships/customXml" Target="../ink/ink467.xml"/><Relationship Id="rId235" Type="http://schemas.openxmlformats.org/officeDocument/2006/relationships/customXml" Target="../ink/ink478.xml"/><Relationship Id="rId256" Type="http://schemas.openxmlformats.org/officeDocument/2006/relationships/image" Target="../media/image614.png"/><Relationship Id="rId116" Type="http://schemas.openxmlformats.org/officeDocument/2006/relationships/image" Target="../media/image545.png"/><Relationship Id="rId137" Type="http://schemas.openxmlformats.org/officeDocument/2006/relationships/customXml" Target="../ink/ink428.xml"/><Relationship Id="rId158" Type="http://schemas.openxmlformats.org/officeDocument/2006/relationships/customXml" Target="../ink/ink439.xml"/><Relationship Id="rId20" Type="http://schemas.openxmlformats.org/officeDocument/2006/relationships/image" Target="../media/image497.png"/><Relationship Id="rId41" Type="http://schemas.openxmlformats.org/officeDocument/2006/relationships/customXml" Target="../ink/ink380.xml"/><Relationship Id="rId62" Type="http://schemas.openxmlformats.org/officeDocument/2006/relationships/image" Target="../media/image518.png"/><Relationship Id="rId83" Type="http://schemas.openxmlformats.org/officeDocument/2006/relationships/customXml" Target="../ink/ink401.xml"/><Relationship Id="rId179" Type="http://schemas.openxmlformats.org/officeDocument/2006/relationships/image" Target="../media/image576.png"/><Relationship Id="rId190" Type="http://schemas.openxmlformats.org/officeDocument/2006/relationships/customXml" Target="../ink/ink455.xml"/><Relationship Id="rId204" Type="http://schemas.openxmlformats.org/officeDocument/2006/relationships/customXml" Target="../ink/ink462.xml"/><Relationship Id="rId225" Type="http://schemas.openxmlformats.org/officeDocument/2006/relationships/customXml" Target="../ink/ink473.xml"/><Relationship Id="rId246" Type="http://schemas.openxmlformats.org/officeDocument/2006/relationships/image" Target="../media/image609.png"/><Relationship Id="rId267" Type="http://schemas.openxmlformats.org/officeDocument/2006/relationships/customXml" Target="../ink/ink494.xml"/><Relationship Id="rId106" Type="http://schemas.openxmlformats.org/officeDocument/2006/relationships/image" Target="../media/image540.png"/><Relationship Id="rId127" Type="http://schemas.openxmlformats.org/officeDocument/2006/relationships/customXml" Target="../ink/ink423.xml"/><Relationship Id="rId10" Type="http://schemas.openxmlformats.org/officeDocument/2006/relationships/image" Target="../media/image492.png"/><Relationship Id="rId31" Type="http://schemas.openxmlformats.org/officeDocument/2006/relationships/customXml" Target="../ink/ink375.xml"/><Relationship Id="rId52" Type="http://schemas.openxmlformats.org/officeDocument/2006/relationships/image" Target="../media/image513.png"/><Relationship Id="rId73" Type="http://schemas.openxmlformats.org/officeDocument/2006/relationships/customXml" Target="../ink/ink396.xml"/><Relationship Id="rId94" Type="http://schemas.openxmlformats.org/officeDocument/2006/relationships/image" Target="../media/image534.png"/><Relationship Id="rId148" Type="http://schemas.openxmlformats.org/officeDocument/2006/relationships/image" Target="../media/image561.png"/><Relationship Id="rId169" Type="http://schemas.openxmlformats.org/officeDocument/2006/relationships/image" Target="../media/image571.png"/><Relationship Id="rId4" Type="http://schemas.openxmlformats.org/officeDocument/2006/relationships/image" Target="../media/image4890.png"/><Relationship Id="rId180" Type="http://schemas.openxmlformats.org/officeDocument/2006/relationships/customXml" Target="../ink/ink450.xml"/><Relationship Id="rId215" Type="http://schemas.openxmlformats.org/officeDocument/2006/relationships/image" Target="../media/image594.png"/><Relationship Id="rId236" Type="http://schemas.openxmlformats.org/officeDocument/2006/relationships/image" Target="../media/image604.png"/><Relationship Id="rId257" Type="http://schemas.openxmlformats.org/officeDocument/2006/relationships/customXml" Target="../ink/ink489.xml"/><Relationship Id="rId42" Type="http://schemas.openxmlformats.org/officeDocument/2006/relationships/image" Target="../media/image508.png"/><Relationship Id="rId84" Type="http://schemas.openxmlformats.org/officeDocument/2006/relationships/image" Target="../media/image529.png"/><Relationship Id="rId138" Type="http://schemas.openxmlformats.org/officeDocument/2006/relationships/image" Target="../media/image556.png"/><Relationship Id="rId191" Type="http://schemas.openxmlformats.org/officeDocument/2006/relationships/image" Target="../media/image582.png"/><Relationship Id="rId205" Type="http://schemas.openxmlformats.org/officeDocument/2006/relationships/image" Target="../media/image589.png"/><Relationship Id="rId247" Type="http://schemas.openxmlformats.org/officeDocument/2006/relationships/customXml" Target="../ink/ink484.xml"/><Relationship Id="rId107" Type="http://schemas.openxmlformats.org/officeDocument/2006/relationships/customXml" Target="../ink/ink4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623.png"/><Relationship Id="rId13" Type="http://schemas.openxmlformats.org/officeDocument/2006/relationships/customXml" Target="../ink/ink502.xml"/><Relationship Id="rId18" Type="http://schemas.openxmlformats.org/officeDocument/2006/relationships/image" Target="../media/image628.png"/><Relationship Id="rId3" Type="http://schemas.openxmlformats.org/officeDocument/2006/relationships/customXml" Target="../ink/ink497.xml"/><Relationship Id="rId21" Type="http://schemas.openxmlformats.org/officeDocument/2006/relationships/customXml" Target="../ink/ink506.xml"/><Relationship Id="rId7" Type="http://schemas.openxmlformats.org/officeDocument/2006/relationships/customXml" Target="../ink/ink499.xml"/><Relationship Id="rId12" Type="http://schemas.openxmlformats.org/officeDocument/2006/relationships/image" Target="../media/image625.png"/><Relationship Id="rId17" Type="http://schemas.openxmlformats.org/officeDocument/2006/relationships/customXml" Target="../ink/ink504.xml"/><Relationship Id="rId2" Type="http://schemas.openxmlformats.org/officeDocument/2006/relationships/notesSlide" Target="../notesSlides/notesSlide5.xml"/><Relationship Id="rId16" Type="http://schemas.openxmlformats.org/officeDocument/2006/relationships/image" Target="../media/image627.png"/><Relationship Id="rId20" Type="http://schemas.openxmlformats.org/officeDocument/2006/relationships/image" Target="../media/image629.png"/><Relationship Id="rId1" Type="http://schemas.openxmlformats.org/officeDocument/2006/relationships/slideLayout" Target="../slideLayouts/slideLayout7.xml"/><Relationship Id="rId6" Type="http://schemas.openxmlformats.org/officeDocument/2006/relationships/image" Target="../media/image622.png"/><Relationship Id="rId11" Type="http://schemas.openxmlformats.org/officeDocument/2006/relationships/customXml" Target="../ink/ink501.xml"/><Relationship Id="rId5" Type="http://schemas.openxmlformats.org/officeDocument/2006/relationships/customXml" Target="../ink/ink498.xml"/><Relationship Id="rId15" Type="http://schemas.openxmlformats.org/officeDocument/2006/relationships/customXml" Target="../ink/ink503.xml"/><Relationship Id="rId10" Type="http://schemas.openxmlformats.org/officeDocument/2006/relationships/image" Target="../media/image624.png"/><Relationship Id="rId19" Type="http://schemas.openxmlformats.org/officeDocument/2006/relationships/customXml" Target="../ink/ink505.xml"/><Relationship Id="rId4" Type="http://schemas.openxmlformats.org/officeDocument/2006/relationships/image" Target="../media/image5330.png"/><Relationship Id="rId9" Type="http://schemas.openxmlformats.org/officeDocument/2006/relationships/customXml" Target="../ink/ink500.xml"/><Relationship Id="rId14" Type="http://schemas.openxmlformats.org/officeDocument/2006/relationships/image" Target="../media/image626.png"/><Relationship Id="rId22" Type="http://schemas.openxmlformats.org/officeDocument/2006/relationships/image" Target="../media/image630.png"/></Relationships>
</file>

<file path=ppt/slides/_rels/slide6.xml.rels><?xml version="1.0" encoding="UTF-8" standalone="yes"?>
<Relationships xmlns="http://schemas.openxmlformats.org/package/2006/relationships"><Relationship Id="rId117" Type="http://schemas.openxmlformats.org/officeDocument/2006/relationships/customXml" Target="../ink/ink564.xml"/><Relationship Id="rId299" Type="http://schemas.openxmlformats.org/officeDocument/2006/relationships/image" Target="../media/image777.png"/><Relationship Id="rId21" Type="http://schemas.openxmlformats.org/officeDocument/2006/relationships/customXml" Target="../ink/ink516.xml"/><Relationship Id="rId63" Type="http://schemas.openxmlformats.org/officeDocument/2006/relationships/customXml" Target="../ink/ink537.xml"/><Relationship Id="rId159" Type="http://schemas.openxmlformats.org/officeDocument/2006/relationships/customXml" Target="../ink/ink585.xml"/><Relationship Id="rId324" Type="http://schemas.openxmlformats.org/officeDocument/2006/relationships/customXml" Target="../ink/ink668.xml"/><Relationship Id="rId170" Type="http://schemas.openxmlformats.org/officeDocument/2006/relationships/image" Target="../media/image714.png"/><Relationship Id="rId226" Type="http://schemas.openxmlformats.org/officeDocument/2006/relationships/image" Target="../media/image742.png"/><Relationship Id="rId268" Type="http://schemas.openxmlformats.org/officeDocument/2006/relationships/customXml" Target="../ink/ink640.xml"/><Relationship Id="rId32" Type="http://schemas.openxmlformats.org/officeDocument/2006/relationships/image" Target="../media/image645.png"/><Relationship Id="rId74" Type="http://schemas.openxmlformats.org/officeDocument/2006/relationships/image" Target="../media/image666.png"/><Relationship Id="rId128" Type="http://schemas.openxmlformats.org/officeDocument/2006/relationships/image" Target="../media/image693.png"/><Relationship Id="rId335" Type="http://schemas.openxmlformats.org/officeDocument/2006/relationships/image" Target="../media/image202.png"/><Relationship Id="rId5" Type="http://schemas.openxmlformats.org/officeDocument/2006/relationships/customXml" Target="../ink/ink508.xml"/><Relationship Id="rId181" Type="http://schemas.openxmlformats.org/officeDocument/2006/relationships/customXml" Target="../ink/ink596.xml"/><Relationship Id="rId237" Type="http://schemas.openxmlformats.org/officeDocument/2006/relationships/customXml" Target="../ink/ink624.xml"/><Relationship Id="rId279" Type="http://schemas.openxmlformats.org/officeDocument/2006/relationships/image" Target="../media/image767.png"/><Relationship Id="rId43" Type="http://schemas.openxmlformats.org/officeDocument/2006/relationships/customXml" Target="../ink/ink527.xml"/><Relationship Id="rId139" Type="http://schemas.openxmlformats.org/officeDocument/2006/relationships/customXml" Target="../ink/ink575.xml"/><Relationship Id="rId290" Type="http://schemas.openxmlformats.org/officeDocument/2006/relationships/customXml" Target="../ink/ink651.xml"/><Relationship Id="rId304" Type="http://schemas.openxmlformats.org/officeDocument/2006/relationships/customXml" Target="../ink/ink658.xml"/><Relationship Id="rId85" Type="http://schemas.openxmlformats.org/officeDocument/2006/relationships/customXml" Target="../ink/ink548.xml"/><Relationship Id="rId150" Type="http://schemas.openxmlformats.org/officeDocument/2006/relationships/image" Target="../media/image704.png"/><Relationship Id="rId192" Type="http://schemas.openxmlformats.org/officeDocument/2006/relationships/image" Target="../media/image725.png"/><Relationship Id="rId206" Type="http://schemas.openxmlformats.org/officeDocument/2006/relationships/image" Target="../media/image732.png"/><Relationship Id="rId248" Type="http://schemas.openxmlformats.org/officeDocument/2006/relationships/image" Target="../media/image752.png"/><Relationship Id="rId12" Type="http://schemas.openxmlformats.org/officeDocument/2006/relationships/image" Target="../media/image635.png"/><Relationship Id="rId108" Type="http://schemas.openxmlformats.org/officeDocument/2006/relationships/image" Target="../media/image683.png"/><Relationship Id="rId315" Type="http://schemas.openxmlformats.org/officeDocument/2006/relationships/image" Target="../media/image785.png"/><Relationship Id="rId54" Type="http://schemas.openxmlformats.org/officeDocument/2006/relationships/image" Target="../media/image656.png"/><Relationship Id="rId96" Type="http://schemas.openxmlformats.org/officeDocument/2006/relationships/image" Target="../media/image677.png"/><Relationship Id="rId161" Type="http://schemas.openxmlformats.org/officeDocument/2006/relationships/customXml" Target="../ink/ink586.xml"/><Relationship Id="rId217" Type="http://schemas.openxmlformats.org/officeDocument/2006/relationships/customXml" Target="../ink/ink614.xml"/><Relationship Id="rId259" Type="http://schemas.openxmlformats.org/officeDocument/2006/relationships/image" Target="../media/image757.png"/><Relationship Id="rId23" Type="http://schemas.openxmlformats.org/officeDocument/2006/relationships/customXml" Target="../ink/ink517.xml"/><Relationship Id="rId119" Type="http://schemas.openxmlformats.org/officeDocument/2006/relationships/customXml" Target="../ink/ink565.xml"/><Relationship Id="rId270" Type="http://schemas.openxmlformats.org/officeDocument/2006/relationships/customXml" Target="../ink/ink641.xml"/><Relationship Id="rId326" Type="http://schemas.openxmlformats.org/officeDocument/2006/relationships/customXml" Target="../ink/ink669.xml"/><Relationship Id="rId65" Type="http://schemas.openxmlformats.org/officeDocument/2006/relationships/customXml" Target="../ink/ink538.xml"/><Relationship Id="rId130" Type="http://schemas.openxmlformats.org/officeDocument/2006/relationships/image" Target="../media/image694.png"/><Relationship Id="rId172" Type="http://schemas.openxmlformats.org/officeDocument/2006/relationships/image" Target="../media/image715.png"/><Relationship Id="rId228" Type="http://schemas.openxmlformats.org/officeDocument/2006/relationships/image" Target="../media/image743.png"/><Relationship Id="rId281" Type="http://schemas.openxmlformats.org/officeDocument/2006/relationships/image" Target="../media/image768.png"/><Relationship Id="rId337" Type="http://schemas.openxmlformats.org/officeDocument/2006/relationships/image" Target="../media/image203.png"/><Relationship Id="rId34" Type="http://schemas.openxmlformats.org/officeDocument/2006/relationships/image" Target="../media/image646.png"/><Relationship Id="rId76" Type="http://schemas.openxmlformats.org/officeDocument/2006/relationships/image" Target="../media/image667.png"/><Relationship Id="rId141" Type="http://schemas.openxmlformats.org/officeDocument/2006/relationships/customXml" Target="../ink/ink576.xml"/><Relationship Id="rId7" Type="http://schemas.openxmlformats.org/officeDocument/2006/relationships/customXml" Target="../ink/ink509.xml"/><Relationship Id="rId183" Type="http://schemas.openxmlformats.org/officeDocument/2006/relationships/customXml" Target="../ink/ink597.xml"/><Relationship Id="rId239" Type="http://schemas.openxmlformats.org/officeDocument/2006/relationships/customXml" Target="../ink/ink625.xml"/><Relationship Id="rId250" Type="http://schemas.openxmlformats.org/officeDocument/2006/relationships/image" Target="../media/image753.png"/><Relationship Id="rId292" Type="http://schemas.openxmlformats.org/officeDocument/2006/relationships/customXml" Target="../ink/ink652.xml"/><Relationship Id="rId306" Type="http://schemas.openxmlformats.org/officeDocument/2006/relationships/customXml" Target="../ink/ink659.xml"/><Relationship Id="rId45" Type="http://schemas.openxmlformats.org/officeDocument/2006/relationships/customXml" Target="../ink/ink528.xml"/><Relationship Id="rId87" Type="http://schemas.openxmlformats.org/officeDocument/2006/relationships/customXml" Target="../ink/ink549.xml"/><Relationship Id="rId110" Type="http://schemas.openxmlformats.org/officeDocument/2006/relationships/image" Target="../media/image684.png"/><Relationship Id="rId152" Type="http://schemas.openxmlformats.org/officeDocument/2006/relationships/image" Target="../media/image705.png"/><Relationship Id="rId173" Type="http://schemas.openxmlformats.org/officeDocument/2006/relationships/customXml" Target="../ink/ink592.xml"/><Relationship Id="rId194" Type="http://schemas.openxmlformats.org/officeDocument/2006/relationships/image" Target="../media/image726.png"/><Relationship Id="rId208" Type="http://schemas.openxmlformats.org/officeDocument/2006/relationships/image" Target="../media/image733.png"/><Relationship Id="rId229" Type="http://schemas.openxmlformats.org/officeDocument/2006/relationships/customXml" Target="../ink/ink620.xml"/><Relationship Id="rId240" Type="http://schemas.openxmlformats.org/officeDocument/2006/relationships/image" Target="../media/image748.png"/><Relationship Id="rId261" Type="http://schemas.openxmlformats.org/officeDocument/2006/relationships/image" Target="../media/image758.png"/><Relationship Id="rId14" Type="http://schemas.openxmlformats.org/officeDocument/2006/relationships/image" Target="../media/image636.png"/><Relationship Id="rId35" Type="http://schemas.openxmlformats.org/officeDocument/2006/relationships/customXml" Target="../ink/ink523.xml"/><Relationship Id="rId56" Type="http://schemas.openxmlformats.org/officeDocument/2006/relationships/image" Target="../media/image657.png"/><Relationship Id="rId77" Type="http://schemas.openxmlformats.org/officeDocument/2006/relationships/customXml" Target="../ink/ink544.xml"/><Relationship Id="rId100" Type="http://schemas.openxmlformats.org/officeDocument/2006/relationships/image" Target="../media/image679.png"/><Relationship Id="rId282" Type="http://schemas.openxmlformats.org/officeDocument/2006/relationships/customXml" Target="../ink/ink647.xml"/><Relationship Id="rId317" Type="http://schemas.openxmlformats.org/officeDocument/2006/relationships/image" Target="../media/image786.png"/><Relationship Id="rId338" Type="http://schemas.openxmlformats.org/officeDocument/2006/relationships/customXml" Target="../ink/ink675.xml"/><Relationship Id="rId8" Type="http://schemas.openxmlformats.org/officeDocument/2006/relationships/image" Target="../media/image633.png"/><Relationship Id="rId98" Type="http://schemas.openxmlformats.org/officeDocument/2006/relationships/image" Target="../media/image678.png"/><Relationship Id="rId121" Type="http://schemas.openxmlformats.org/officeDocument/2006/relationships/customXml" Target="../ink/ink566.xml"/><Relationship Id="rId142" Type="http://schemas.openxmlformats.org/officeDocument/2006/relationships/image" Target="../media/image700.png"/><Relationship Id="rId163" Type="http://schemas.openxmlformats.org/officeDocument/2006/relationships/customXml" Target="../ink/ink587.xml"/><Relationship Id="rId184" Type="http://schemas.openxmlformats.org/officeDocument/2006/relationships/image" Target="../media/image721.png"/><Relationship Id="rId219" Type="http://schemas.openxmlformats.org/officeDocument/2006/relationships/customXml" Target="../ink/ink615.xml"/><Relationship Id="rId230" Type="http://schemas.openxmlformats.org/officeDocument/2006/relationships/image" Target="../media/image744.png"/><Relationship Id="rId251" Type="http://schemas.openxmlformats.org/officeDocument/2006/relationships/customXml" Target="../ink/ink631.xml"/><Relationship Id="rId25" Type="http://schemas.openxmlformats.org/officeDocument/2006/relationships/customXml" Target="../ink/ink518.xml"/><Relationship Id="rId46" Type="http://schemas.openxmlformats.org/officeDocument/2006/relationships/image" Target="../media/image652.png"/><Relationship Id="rId67" Type="http://schemas.openxmlformats.org/officeDocument/2006/relationships/customXml" Target="../ink/ink539.xml"/><Relationship Id="rId272" Type="http://schemas.openxmlformats.org/officeDocument/2006/relationships/customXml" Target="../ink/ink642.xml"/><Relationship Id="rId293" Type="http://schemas.openxmlformats.org/officeDocument/2006/relationships/image" Target="../media/image774.png"/><Relationship Id="rId307" Type="http://schemas.openxmlformats.org/officeDocument/2006/relationships/image" Target="../media/image781.png"/><Relationship Id="rId328" Type="http://schemas.openxmlformats.org/officeDocument/2006/relationships/customXml" Target="../ink/ink670.xml"/><Relationship Id="rId88" Type="http://schemas.openxmlformats.org/officeDocument/2006/relationships/image" Target="../media/image673.png"/><Relationship Id="rId111" Type="http://schemas.openxmlformats.org/officeDocument/2006/relationships/customXml" Target="../ink/ink561.xml"/><Relationship Id="rId132" Type="http://schemas.openxmlformats.org/officeDocument/2006/relationships/image" Target="../media/image695.png"/><Relationship Id="rId153" Type="http://schemas.openxmlformats.org/officeDocument/2006/relationships/customXml" Target="../ink/ink582.xml"/><Relationship Id="rId174" Type="http://schemas.openxmlformats.org/officeDocument/2006/relationships/image" Target="../media/image716.png"/><Relationship Id="rId195" Type="http://schemas.openxmlformats.org/officeDocument/2006/relationships/customXml" Target="../ink/ink603.xml"/><Relationship Id="rId209" Type="http://schemas.openxmlformats.org/officeDocument/2006/relationships/customXml" Target="../ink/ink610.xml"/><Relationship Id="rId220" Type="http://schemas.openxmlformats.org/officeDocument/2006/relationships/image" Target="../media/image739.png"/><Relationship Id="rId241" Type="http://schemas.openxmlformats.org/officeDocument/2006/relationships/customXml" Target="../ink/ink626.xml"/><Relationship Id="rId15" Type="http://schemas.openxmlformats.org/officeDocument/2006/relationships/customXml" Target="../ink/ink513.xml"/><Relationship Id="rId36" Type="http://schemas.openxmlformats.org/officeDocument/2006/relationships/image" Target="../media/image647.png"/><Relationship Id="rId57" Type="http://schemas.openxmlformats.org/officeDocument/2006/relationships/customXml" Target="../ink/ink534.xml"/><Relationship Id="rId262" Type="http://schemas.openxmlformats.org/officeDocument/2006/relationships/customXml" Target="../ink/ink637.xml"/><Relationship Id="rId283" Type="http://schemas.openxmlformats.org/officeDocument/2006/relationships/image" Target="../media/image769.png"/><Relationship Id="rId318" Type="http://schemas.openxmlformats.org/officeDocument/2006/relationships/customXml" Target="../ink/ink665.xml"/><Relationship Id="rId339" Type="http://schemas.openxmlformats.org/officeDocument/2006/relationships/image" Target="../media/image204.png"/><Relationship Id="rId78" Type="http://schemas.openxmlformats.org/officeDocument/2006/relationships/image" Target="../media/image668.png"/><Relationship Id="rId99" Type="http://schemas.openxmlformats.org/officeDocument/2006/relationships/customXml" Target="../ink/ink555.xml"/><Relationship Id="rId101" Type="http://schemas.openxmlformats.org/officeDocument/2006/relationships/customXml" Target="../ink/ink556.xml"/><Relationship Id="rId122" Type="http://schemas.openxmlformats.org/officeDocument/2006/relationships/image" Target="../media/image690.png"/><Relationship Id="rId143" Type="http://schemas.openxmlformats.org/officeDocument/2006/relationships/customXml" Target="../ink/ink577.xml"/><Relationship Id="rId164" Type="http://schemas.openxmlformats.org/officeDocument/2006/relationships/image" Target="../media/image711.png"/><Relationship Id="rId185" Type="http://schemas.openxmlformats.org/officeDocument/2006/relationships/customXml" Target="../ink/ink598.xml"/><Relationship Id="rId9" Type="http://schemas.openxmlformats.org/officeDocument/2006/relationships/customXml" Target="../ink/ink510.xml"/><Relationship Id="rId210" Type="http://schemas.openxmlformats.org/officeDocument/2006/relationships/image" Target="../media/image734.png"/><Relationship Id="rId26" Type="http://schemas.openxmlformats.org/officeDocument/2006/relationships/image" Target="../media/image642.png"/><Relationship Id="rId231" Type="http://schemas.openxmlformats.org/officeDocument/2006/relationships/customXml" Target="../ink/ink621.xml"/><Relationship Id="rId252" Type="http://schemas.openxmlformats.org/officeDocument/2006/relationships/image" Target="../media/image754.png"/><Relationship Id="rId273" Type="http://schemas.openxmlformats.org/officeDocument/2006/relationships/image" Target="../media/image764.png"/><Relationship Id="rId294" Type="http://schemas.openxmlformats.org/officeDocument/2006/relationships/customXml" Target="../ink/ink653.xml"/><Relationship Id="rId308" Type="http://schemas.openxmlformats.org/officeDocument/2006/relationships/customXml" Target="../ink/ink660.xml"/><Relationship Id="rId329" Type="http://schemas.openxmlformats.org/officeDocument/2006/relationships/image" Target="../media/image1253.png"/><Relationship Id="rId47" Type="http://schemas.openxmlformats.org/officeDocument/2006/relationships/customXml" Target="../ink/ink529.xml"/><Relationship Id="rId68" Type="http://schemas.openxmlformats.org/officeDocument/2006/relationships/image" Target="../media/image663.png"/><Relationship Id="rId89" Type="http://schemas.openxmlformats.org/officeDocument/2006/relationships/customXml" Target="../ink/ink550.xml"/><Relationship Id="rId112" Type="http://schemas.openxmlformats.org/officeDocument/2006/relationships/image" Target="../media/image685.png"/><Relationship Id="rId133" Type="http://schemas.openxmlformats.org/officeDocument/2006/relationships/customXml" Target="../ink/ink572.xml"/><Relationship Id="rId154" Type="http://schemas.openxmlformats.org/officeDocument/2006/relationships/image" Target="../media/image706.png"/><Relationship Id="rId175" Type="http://schemas.openxmlformats.org/officeDocument/2006/relationships/customXml" Target="../ink/ink593.xml"/><Relationship Id="rId196" Type="http://schemas.openxmlformats.org/officeDocument/2006/relationships/image" Target="../media/image727.png"/><Relationship Id="rId200" Type="http://schemas.openxmlformats.org/officeDocument/2006/relationships/image" Target="../media/image729.png"/><Relationship Id="rId16" Type="http://schemas.openxmlformats.org/officeDocument/2006/relationships/image" Target="../media/image637.png"/><Relationship Id="rId221" Type="http://schemas.openxmlformats.org/officeDocument/2006/relationships/customXml" Target="../ink/ink616.xml"/><Relationship Id="rId242" Type="http://schemas.openxmlformats.org/officeDocument/2006/relationships/image" Target="../media/image749.png"/><Relationship Id="rId263" Type="http://schemas.openxmlformats.org/officeDocument/2006/relationships/image" Target="../media/image759.png"/><Relationship Id="rId284" Type="http://schemas.openxmlformats.org/officeDocument/2006/relationships/customXml" Target="../ink/ink648.xml"/><Relationship Id="rId319" Type="http://schemas.openxmlformats.org/officeDocument/2006/relationships/image" Target="../media/image787.png"/><Relationship Id="rId37" Type="http://schemas.openxmlformats.org/officeDocument/2006/relationships/customXml" Target="../ink/ink524.xml"/><Relationship Id="rId58" Type="http://schemas.openxmlformats.org/officeDocument/2006/relationships/image" Target="../media/image658.png"/><Relationship Id="rId79" Type="http://schemas.openxmlformats.org/officeDocument/2006/relationships/customXml" Target="../ink/ink545.xml"/><Relationship Id="rId102" Type="http://schemas.openxmlformats.org/officeDocument/2006/relationships/image" Target="../media/image680.png"/><Relationship Id="rId123" Type="http://schemas.openxmlformats.org/officeDocument/2006/relationships/customXml" Target="../ink/ink567.xml"/><Relationship Id="rId144" Type="http://schemas.openxmlformats.org/officeDocument/2006/relationships/image" Target="../media/image701.png"/><Relationship Id="rId330" Type="http://schemas.openxmlformats.org/officeDocument/2006/relationships/customXml" Target="../ink/ink671.xml"/><Relationship Id="rId90" Type="http://schemas.openxmlformats.org/officeDocument/2006/relationships/image" Target="../media/image674.png"/><Relationship Id="rId165" Type="http://schemas.openxmlformats.org/officeDocument/2006/relationships/customXml" Target="../ink/ink588.xml"/><Relationship Id="rId186" Type="http://schemas.openxmlformats.org/officeDocument/2006/relationships/image" Target="../media/image722.png"/><Relationship Id="rId211" Type="http://schemas.openxmlformats.org/officeDocument/2006/relationships/customXml" Target="../ink/ink611.xml"/><Relationship Id="rId232" Type="http://schemas.openxmlformats.org/officeDocument/2006/relationships/image" Target="../media/image745.png"/><Relationship Id="rId253" Type="http://schemas.openxmlformats.org/officeDocument/2006/relationships/customXml" Target="../ink/ink632.xml"/><Relationship Id="rId274" Type="http://schemas.openxmlformats.org/officeDocument/2006/relationships/customXml" Target="../ink/ink643.xml"/><Relationship Id="rId295" Type="http://schemas.openxmlformats.org/officeDocument/2006/relationships/image" Target="../media/image775.png"/><Relationship Id="rId309" Type="http://schemas.openxmlformats.org/officeDocument/2006/relationships/image" Target="../media/image782.png"/><Relationship Id="rId27" Type="http://schemas.openxmlformats.org/officeDocument/2006/relationships/customXml" Target="../ink/ink519.xml"/><Relationship Id="rId48" Type="http://schemas.openxmlformats.org/officeDocument/2006/relationships/image" Target="../media/image653.png"/><Relationship Id="rId69" Type="http://schemas.openxmlformats.org/officeDocument/2006/relationships/customXml" Target="../ink/ink540.xml"/><Relationship Id="rId113" Type="http://schemas.openxmlformats.org/officeDocument/2006/relationships/customXml" Target="../ink/ink562.xml"/><Relationship Id="rId134" Type="http://schemas.openxmlformats.org/officeDocument/2006/relationships/image" Target="../media/image696.png"/><Relationship Id="rId320" Type="http://schemas.openxmlformats.org/officeDocument/2006/relationships/customXml" Target="../ink/ink666.xml"/><Relationship Id="rId80" Type="http://schemas.openxmlformats.org/officeDocument/2006/relationships/image" Target="../media/image669.png"/><Relationship Id="rId155" Type="http://schemas.openxmlformats.org/officeDocument/2006/relationships/customXml" Target="../ink/ink583.xml"/><Relationship Id="rId176" Type="http://schemas.openxmlformats.org/officeDocument/2006/relationships/image" Target="../media/image717.png"/><Relationship Id="rId197" Type="http://schemas.openxmlformats.org/officeDocument/2006/relationships/customXml" Target="../ink/ink604.xml"/><Relationship Id="rId201" Type="http://schemas.openxmlformats.org/officeDocument/2006/relationships/customXml" Target="../ink/ink606.xml"/><Relationship Id="rId222" Type="http://schemas.openxmlformats.org/officeDocument/2006/relationships/image" Target="../media/image740.png"/><Relationship Id="rId243" Type="http://schemas.openxmlformats.org/officeDocument/2006/relationships/customXml" Target="../ink/ink627.xml"/><Relationship Id="rId264" Type="http://schemas.openxmlformats.org/officeDocument/2006/relationships/customXml" Target="../ink/ink638.xml"/><Relationship Id="rId285" Type="http://schemas.openxmlformats.org/officeDocument/2006/relationships/image" Target="../media/image770.png"/><Relationship Id="rId17" Type="http://schemas.openxmlformats.org/officeDocument/2006/relationships/customXml" Target="../ink/ink514.xml"/><Relationship Id="rId38" Type="http://schemas.openxmlformats.org/officeDocument/2006/relationships/image" Target="../media/image648.png"/><Relationship Id="rId59" Type="http://schemas.openxmlformats.org/officeDocument/2006/relationships/customXml" Target="../ink/ink535.xml"/><Relationship Id="rId103" Type="http://schemas.openxmlformats.org/officeDocument/2006/relationships/customXml" Target="../ink/ink557.xml"/><Relationship Id="rId124" Type="http://schemas.openxmlformats.org/officeDocument/2006/relationships/image" Target="../media/image691.png"/><Relationship Id="rId310" Type="http://schemas.openxmlformats.org/officeDocument/2006/relationships/customXml" Target="../ink/ink661.xml"/><Relationship Id="rId70" Type="http://schemas.openxmlformats.org/officeDocument/2006/relationships/image" Target="../media/image664.png"/><Relationship Id="rId91" Type="http://schemas.openxmlformats.org/officeDocument/2006/relationships/customXml" Target="../ink/ink551.xml"/><Relationship Id="rId145" Type="http://schemas.openxmlformats.org/officeDocument/2006/relationships/customXml" Target="../ink/ink578.xml"/><Relationship Id="rId166" Type="http://schemas.openxmlformats.org/officeDocument/2006/relationships/image" Target="../media/image712.png"/><Relationship Id="rId187" Type="http://schemas.openxmlformats.org/officeDocument/2006/relationships/customXml" Target="../ink/ink599.xml"/><Relationship Id="rId331" Type="http://schemas.openxmlformats.org/officeDocument/2006/relationships/image" Target="../media/image1254.png"/><Relationship Id="rId1" Type="http://schemas.openxmlformats.org/officeDocument/2006/relationships/slideLayout" Target="../slideLayouts/slideLayout7.xml"/><Relationship Id="rId212" Type="http://schemas.openxmlformats.org/officeDocument/2006/relationships/image" Target="../media/image735.png"/><Relationship Id="rId233" Type="http://schemas.openxmlformats.org/officeDocument/2006/relationships/customXml" Target="../ink/ink622.xml"/><Relationship Id="rId254" Type="http://schemas.openxmlformats.org/officeDocument/2006/relationships/image" Target="../media/image755.png"/><Relationship Id="rId28" Type="http://schemas.openxmlformats.org/officeDocument/2006/relationships/image" Target="../media/image643.png"/><Relationship Id="rId49" Type="http://schemas.openxmlformats.org/officeDocument/2006/relationships/customXml" Target="../ink/ink530.xml"/><Relationship Id="rId114" Type="http://schemas.openxmlformats.org/officeDocument/2006/relationships/image" Target="../media/image686.png"/><Relationship Id="rId275" Type="http://schemas.openxmlformats.org/officeDocument/2006/relationships/image" Target="../media/image765.png"/><Relationship Id="rId296" Type="http://schemas.openxmlformats.org/officeDocument/2006/relationships/customXml" Target="../ink/ink654.xml"/><Relationship Id="rId300" Type="http://schemas.openxmlformats.org/officeDocument/2006/relationships/customXml" Target="../ink/ink656.xml"/><Relationship Id="rId60" Type="http://schemas.openxmlformats.org/officeDocument/2006/relationships/image" Target="../media/image659.png"/><Relationship Id="rId81" Type="http://schemas.openxmlformats.org/officeDocument/2006/relationships/customXml" Target="../ink/ink546.xml"/><Relationship Id="rId135" Type="http://schemas.openxmlformats.org/officeDocument/2006/relationships/customXml" Target="../ink/ink573.xml"/><Relationship Id="rId156" Type="http://schemas.openxmlformats.org/officeDocument/2006/relationships/image" Target="../media/image707.png"/><Relationship Id="rId177" Type="http://schemas.openxmlformats.org/officeDocument/2006/relationships/customXml" Target="../ink/ink594.xml"/><Relationship Id="rId198" Type="http://schemas.openxmlformats.org/officeDocument/2006/relationships/image" Target="../media/image728.png"/><Relationship Id="rId321" Type="http://schemas.openxmlformats.org/officeDocument/2006/relationships/image" Target="../media/image1249.png"/><Relationship Id="rId202" Type="http://schemas.openxmlformats.org/officeDocument/2006/relationships/image" Target="../media/image730.png"/><Relationship Id="rId223" Type="http://schemas.openxmlformats.org/officeDocument/2006/relationships/customXml" Target="../ink/ink617.xml"/><Relationship Id="rId244" Type="http://schemas.openxmlformats.org/officeDocument/2006/relationships/image" Target="../media/image750.png"/><Relationship Id="rId18" Type="http://schemas.openxmlformats.org/officeDocument/2006/relationships/image" Target="../media/image638.png"/><Relationship Id="rId39" Type="http://schemas.openxmlformats.org/officeDocument/2006/relationships/customXml" Target="../ink/ink525.xml"/><Relationship Id="rId265" Type="http://schemas.openxmlformats.org/officeDocument/2006/relationships/image" Target="../media/image760.png"/><Relationship Id="rId286" Type="http://schemas.openxmlformats.org/officeDocument/2006/relationships/customXml" Target="../ink/ink649.xml"/><Relationship Id="rId50" Type="http://schemas.openxmlformats.org/officeDocument/2006/relationships/image" Target="../media/image654.png"/><Relationship Id="rId104" Type="http://schemas.openxmlformats.org/officeDocument/2006/relationships/image" Target="../media/image681.png"/><Relationship Id="rId125" Type="http://schemas.openxmlformats.org/officeDocument/2006/relationships/customXml" Target="../ink/ink568.xml"/><Relationship Id="rId146" Type="http://schemas.openxmlformats.org/officeDocument/2006/relationships/image" Target="../media/image702.png"/><Relationship Id="rId167" Type="http://schemas.openxmlformats.org/officeDocument/2006/relationships/customXml" Target="../ink/ink589.xml"/><Relationship Id="rId188" Type="http://schemas.openxmlformats.org/officeDocument/2006/relationships/image" Target="../media/image723.png"/><Relationship Id="rId311" Type="http://schemas.openxmlformats.org/officeDocument/2006/relationships/image" Target="../media/image783.png"/><Relationship Id="rId332" Type="http://schemas.openxmlformats.org/officeDocument/2006/relationships/customXml" Target="../ink/ink672.xml"/><Relationship Id="rId71" Type="http://schemas.openxmlformats.org/officeDocument/2006/relationships/customXml" Target="../ink/ink541.xml"/><Relationship Id="rId92" Type="http://schemas.openxmlformats.org/officeDocument/2006/relationships/image" Target="../media/image675.png"/><Relationship Id="rId213" Type="http://schemas.openxmlformats.org/officeDocument/2006/relationships/customXml" Target="../ink/ink612.xml"/><Relationship Id="rId234" Type="http://schemas.openxmlformats.org/officeDocument/2006/relationships/image" Target="../media/image555.png"/><Relationship Id="rId2" Type="http://schemas.openxmlformats.org/officeDocument/2006/relationships/notesSlide" Target="../notesSlides/notesSlide6.xml"/><Relationship Id="rId29" Type="http://schemas.openxmlformats.org/officeDocument/2006/relationships/customXml" Target="../ink/ink520.xml"/><Relationship Id="rId255" Type="http://schemas.openxmlformats.org/officeDocument/2006/relationships/customXml" Target="../ink/ink633.xml"/><Relationship Id="rId276" Type="http://schemas.openxmlformats.org/officeDocument/2006/relationships/customXml" Target="../ink/ink644.xml"/><Relationship Id="rId297" Type="http://schemas.openxmlformats.org/officeDocument/2006/relationships/image" Target="../media/image776.png"/><Relationship Id="rId40" Type="http://schemas.openxmlformats.org/officeDocument/2006/relationships/image" Target="../media/image649.png"/><Relationship Id="rId115" Type="http://schemas.openxmlformats.org/officeDocument/2006/relationships/customXml" Target="../ink/ink563.xml"/><Relationship Id="rId136" Type="http://schemas.openxmlformats.org/officeDocument/2006/relationships/image" Target="../media/image697.png"/><Relationship Id="rId157" Type="http://schemas.openxmlformats.org/officeDocument/2006/relationships/customXml" Target="../ink/ink584.xml"/><Relationship Id="rId178" Type="http://schemas.openxmlformats.org/officeDocument/2006/relationships/image" Target="../media/image718.png"/><Relationship Id="rId301" Type="http://schemas.openxmlformats.org/officeDocument/2006/relationships/image" Target="../media/image778.png"/><Relationship Id="rId322" Type="http://schemas.openxmlformats.org/officeDocument/2006/relationships/customXml" Target="../ink/ink667.xml"/><Relationship Id="rId61" Type="http://schemas.openxmlformats.org/officeDocument/2006/relationships/customXml" Target="../ink/ink536.xml"/><Relationship Id="rId82" Type="http://schemas.openxmlformats.org/officeDocument/2006/relationships/image" Target="../media/image670.png"/><Relationship Id="rId199" Type="http://schemas.openxmlformats.org/officeDocument/2006/relationships/customXml" Target="../ink/ink605.xml"/><Relationship Id="rId203" Type="http://schemas.openxmlformats.org/officeDocument/2006/relationships/customXml" Target="../ink/ink607.xml"/><Relationship Id="rId19" Type="http://schemas.openxmlformats.org/officeDocument/2006/relationships/customXml" Target="../ink/ink515.xml"/><Relationship Id="rId224" Type="http://schemas.openxmlformats.org/officeDocument/2006/relationships/image" Target="../media/image741.png"/><Relationship Id="rId245" Type="http://schemas.openxmlformats.org/officeDocument/2006/relationships/customXml" Target="../ink/ink628.xml"/><Relationship Id="rId266" Type="http://schemas.openxmlformats.org/officeDocument/2006/relationships/customXml" Target="../ink/ink639.xml"/><Relationship Id="rId287" Type="http://schemas.openxmlformats.org/officeDocument/2006/relationships/image" Target="../media/image771.png"/><Relationship Id="rId30" Type="http://schemas.openxmlformats.org/officeDocument/2006/relationships/image" Target="../media/image644.png"/><Relationship Id="rId105" Type="http://schemas.openxmlformats.org/officeDocument/2006/relationships/customXml" Target="../ink/ink558.xml"/><Relationship Id="rId126" Type="http://schemas.openxmlformats.org/officeDocument/2006/relationships/image" Target="../media/image692.png"/><Relationship Id="rId147" Type="http://schemas.openxmlformats.org/officeDocument/2006/relationships/customXml" Target="../ink/ink579.xml"/><Relationship Id="rId168" Type="http://schemas.openxmlformats.org/officeDocument/2006/relationships/image" Target="../media/image713.png"/><Relationship Id="rId312" Type="http://schemas.openxmlformats.org/officeDocument/2006/relationships/customXml" Target="../ink/ink662.xml"/><Relationship Id="rId333" Type="http://schemas.openxmlformats.org/officeDocument/2006/relationships/image" Target="../media/image1255.png"/><Relationship Id="rId51" Type="http://schemas.openxmlformats.org/officeDocument/2006/relationships/customXml" Target="../ink/ink531.xml"/><Relationship Id="rId72" Type="http://schemas.openxmlformats.org/officeDocument/2006/relationships/image" Target="../media/image665.png"/><Relationship Id="rId93" Type="http://schemas.openxmlformats.org/officeDocument/2006/relationships/customXml" Target="../ink/ink552.xml"/><Relationship Id="rId189" Type="http://schemas.openxmlformats.org/officeDocument/2006/relationships/customXml" Target="../ink/ink600.xml"/><Relationship Id="rId3" Type="http://schemas.openxmlformats.org/officeDocument/2006/relationships/customXml" Target="../ink/ink507.xml"/><Relationship Id="rId214" Type="http://schemas.openxmlformats.org/officeDocument/2006/relationships/image" Target="../media/image736.png"/><Relationship Id="rId235" Type="http://schemas.openxmlformats.org/officeDocument/2006/relationships/customXml" Target="../ink/ink623.xml"/><Relationship Id="rId256" Type="http://schemas.openxmlformats.org/officeDocument/2006/relationships/image" Target="../media/image756.png"/><Relationship Id="rId277" Type="http://schemas.openxmlformats.org/officeDocument/2006/relationships/image" Target="../media/image766.png"/><Relationship Id="rId298" Type="http://schemas.openxmlformats.org/officeDocument/2006/relationships/customXml" Target="../ink/ink655.xml"/><Relationship Id="rId116" Type="http://schemas.openxmlformats.org/officeDocument/2006/relationships/image" Target="../media/image687.png"/><Relationship Id="rId137" Type="http://schemas.openxmlformats.org/officeDocument/2006/relationships/customXml" Target="../ink/ink574.xml"/><Relationship Id="rId158" Type="http://schemas.openxmlformats.org/officeDocument/2006/relationships/image" Target="../media/image708.png"/><Relationship Id="rId302" Type="http://schemas.openxmlformats.org/officeDocument/2006/relationships/customXml" Target="../ink/ink657.xml"/><Relationship Id="rId323" Type="http://schemas.openxmlformats.org/officeDocument/2006/relationships/image" Target="../media/image1250.png"/><Relationship Id="rId20" Type="http://schemas.openxmlformats.org/officeDocument/2006/relationships/image" Target="../media/image639.png"/><Relationship Id="rId41" Type="http://schemas.openxmlformats.org/officeDocument/2006/relationships/customXml" Target="../ink/ink526.xml"/><Relationship Id="rId62" Type="http://schemas.openxmlformats.org/officeDocument/2006/relationships/image" Target="../media/image660.png"/><Relationship Id="rId83" Type="http://schemas.openxmlformats.org/officeDocument/2006/relationships/customXml" Target="../ink/ink547.xml"/><Relationship Id="rId179" Type="http://schemas.openxmlformats.org/officeDocument/2006/relationships/customXml" Target="../ink/ink595.xml"/><Relationship Id="rId190" Type="http://schemas.openxmlformats.org/officeDocument/2006/relationships/image" Target="../media/image724.png"/><Relationship Id="rId204" Type="http://schemas.openxmlformats.org/officeDocument/2006/relationships/image" Target="../media/image731.png"/><Relationship Id="rId225" Type="http://schemas.openxmlformats.org/officeDocument/2006/relationships/customXml" Target="../ink/ink618.xml"/><Relationship Id="rId246" Type="http://schemas.openxmlformats.org/officeDocument/2006/relationships/image" Target="../media/image751.png"/><Relationship Id="rId267" Type="http://schemas.openxmlformats.org/officeDocument/2006/relationships/image" Target="../media/image761.png"/><Relationship Id="rId288" Type="http://schemas.openxmlformats.org/officeDocument/2006/relationships/customXml" Target="../ink/ink650.xml"/><Relationship Id="rId106" Type="http://schemas.openxmlformats.org/officeDocument/2006/relationships/image" Target="../media/image682.png"/><Relationship Id="rId127" Type="http://schemas.openxmlformats.org/officeDocument/2006/relationships/customXml" Target="../ink/ink569.xml"/><Relationship Id="rId313" Type="http://schemas.openxmlformats.org/officeDocument/2006/relationships/image" Target="../media/image784.png"/><Relationship Id="rId10" Type="http://schemas.openxmlformats.org/officeDocument/2006/relationships/image" Target="../media/image634.png"/><Relationship Id="rId31" Type="http://schemas.openxmlformats.org/officeDocument/2006/relationships/customXml" Target="../ink/ink521.xml"/><Relationship Id="rId52" Type="http://schemas.openxmlformats.org/officeDocument/2006/relationships/image" Target="../media/image655.png"/><Relationship Id="rId73" Type="http://schemas.openxmlformats.org/officeDocument/2006/relationships/customXml" Target="../ink/ink542.xml"/><Relationship Id="rId94" Type="http://schemas.openxmlformats.org/officeDocument/2006/relationships/image" Target="../media/image676.png"/><Relationship Id="rId148" Type="http://schemas.openxmlformats.org/officeDocument/2006/relationships/image" Target="../media/image703.png"/><Relationship Id="rId169" Type="http://schemas.openxmlformats.org/officeDocument/2006/relationships/customXml" Target="../ink/ink590.xml"/><Relationship Id="rId334" Type="http://schemas.openxmlformats.org/officeDocument/2006/relationships/customXml" Target="../ink/ink673.xml"/><Relationship Id="rId4" Type="http://schemas.openxmlformats.org/officeDocument/2006/relationships/image" Target="../media/image631.png"/><Relationship Id="rId180" Type="http://schemas.openxmlformats.org/officeDocument/2006/relationships/image" Target="../media/image719.png"/><Relationship Id="rId215" Type="http://schemas.openxmlformats.org/officeDocument/2006/relationships/customXml" Target="../ink/ink613.xml"/><Relationship Id="rId236" Type="http://schemas.openxmlformats.org/officeDocument/2006/relationships/image" Target="../media/image746.png"/><Relationship Id="rId257" Type="http://schemas.openxmlformats.org/officeDocument/2006/relationships/customXml" Target="../ink/ink634.xml"/><Relationship Id="rId278" Type="http://schemas.openxmlformats.org/officeDocument/2006/relationships/customXml" Target="../ink/ink645.xml"/><Relationship Id="rId303" Type="http://schemas.openxmlformats.org/officeDocument/2006/relationships/image" Target="../media/image779.png"/><Relationship Id="rId42" Type="http://schemas.openxmlformats.org/officeDocument/2006/relationships/image" Target="../media/image650.png"/><Relationship Id="rId84" Type="http://schemas.openxmlformats.org/officeDocument/2006/relationships/image" Target="../media/image671.png"/><Relationship Id="rId138" Type="http://schemas.openxmlformats.org/officeDocument/2006/relationships/image" Target="../media/image698.png"/><Relationship Id="rId191" Type="http://schemas.openxmlformats.org/officeDocument/2006/relationships/customXml" Target="../ink/ink601.xml"/><Relationship Id="rId205" Type="http://schemas.openxmlformats.org/officeDocument/2006/relationships/customXml" Target="../ink/ink608.xml"/><Relationship Id="rId247" Type="http://schemas.openxmlformats.org/officeDocument/2006/relationships/customXml" Target="../ink/ink629.xml"/><Relationship Id="rId107" Type="http://schemas.openxmlformats.org/officeDocument/2006/relationships/customXml" Target="../ink/ink559.xml"/><Relationship Id="rId289" Type="http://schemas.openxmlformats.org/officeDocument/2006/relationships/image" Target="../media/image772.png"/><Relationship Id="rId11" Type="http://schemas.openxmlformats.org/officeDocument/2006/relationships/customXml" Target="../ink/ink511.xml"/><Relationship Id="rId53" Type="http://schemas.openxmlformats.org/officeDocument/2006/relationships/customXml" Target="../ink/ink532.xml"/><Relationship Id="rId149" Type="http://schemas.openxmlformats.org/officeDocument/2006/relationships/customXml" Target="../ink/ink580.xml"/><Relationship Id="rId314" Type="http://schemas.openxmlformats.org/officeDocument/2006/relationships/customXml" Target="../ink/ink663.xml"/><Relationship Id="rId95" Type="http://schemas.openxmlformats.org/officeDocument/2006/relationships/customXml" Target="../ink/ink553.xml"/><Relationship Id="rId160" Type="http://schemas.openxmlformats.org/officeDocument/2006/relationships/image" Target="../media/image709.png"/><Relationship Id="rId216" Type="http://schemas.openxmlformats.org/officeDocument/2006/relationships/image" Target="../media/image737.png"/><Relationship Id="rId258" Type="http://schemas.openxmlformats.org/officeDocument/2006/relationships/customXml" Target="../ink/ink635.xml"/><Relationship Id="rId22" Type="http://schemas.openxmlformats.org/officeDocument/2006/relationships/image" Target="../media/image640.png"/><Relationship Id="rId64" Type="http://schemas.openxmlformats.org/officeDocument/2006/relationships/image" Target="../media/image661.png"/><Relationship Id="rId118" Type="http://schemas.openxmlformats.org/officeDocument/2006/relationships/image" Target="../media/image688.png"/><Relationship Id="rId325" Type="http://schemas.openxmlformats.org/officeDocument/2006/relationships/image" Target="../media/image1251.png"/><Relationship Id="rId171" Type="http://schemas.openxmlformats.org/officeDocument/2006/relationships/customXml" Target="../ink/ink591.xml"/><Relationship Id="rId227" Type="http://schemas.openxmlformats.org/officeDocument/2006/relationships/customXml" Target="../ink/ink619.xml"/><Relationship Id="rId269" Type="http://schemas.openxmlformats.org/officeDocument/2006/relationships/image" Target="../media/image762.png"/><Relationship Id="rId33" Type="http://schemas.openxmlformats.org/officeDocument/2006/relationships/customXml" Target="../ink/ink522.xml"/><Relationship Id="rId129" Type="http://schemas.openxmlformats.org/officeDocument/2006/relationships/customXml" Target="../ink/ink570.xml"/><Relationship Id="rId280" Type="http://schemas.openxmlformats.org/officeDocument/2006/relationships/customXml" Target="../ink/ink646.xml"/><Relationship Id="rId336" Type="http://schemas.openxmlformats.org/officeDocument/2006/relationships/customXml" Target="../ink/ink674.xml"/><Relationship Id="rId75" Type="http://schemas.openxmlformats.org/officeDocument/2006/relationships/customXml" Target="../ink/ink543.xml"/><Relationship Id="rId140" Type="http://schemas.openxmlformats.org/officeDocument/2006/relationships/image" Target="../media/image699.png"/><Relationship Id="rId182" Type="http://schemas.openxmlformats.org/officeDocument/2006/relationships/image" Target="../media/image720.png"/><Relationship Id="rId6" Type="http://schemas.openxmlformats.org/officeDocument/2006/relationships/image" Target="../media/image632.png"/><Relationship Id="rId238" Type="http://schemas.openxmlformats.org/officeDocument/2006/relationships/image" Target="../media/image747.png"/><Relationship Id="rId291" Type="http://schemas.openxmlformats.org/officeDocument/2006/relationships/image" Target="../media/image773.png"/><Relationship Id="rId305" Type="http://schemas.openxmlformats.org/officeDocument/2006/relationships/image" Target="../media/image780.png"/><Relationship Id="rId44" Type="http://schemas.openxmlformats.org/officeDocument/2006/relationships/image" Target="../media/image651.png"/><Relationship Id="rId86" Type="http://schemas.openxmlformats.org/officeDocument/2006/relationships/image" Target="../media/image672.png"/><Relationship Id="rId151" Type="http://schemas.openxmlformats.org/officeDocument/2006/relationships/customXml" Target="../ink/ink581.xml"/><Relationship Id="rId193" Type="http://schemas.openxmlformats.org/officeDocument/2006/relationships/customXml" Target="../ink/ink602.xml"/><Relationship Id="rId207" Type="http://schemas.openxmlformats.org/officeDocument/2006/relationships/customXml" Target="../ink/ink609.xml"/><Relationship Id="rId249" Type="http://schemas.openxmlformats.org/officeDocument/2006/relationships/customXml" Target="../ink/ink630.xml"/><Relationship Id="rId13" Type="http://schemas.openxmlformats.org/officeDocument/2006/relationships/customXml" Target="../ink/ink512.xml"/><Relationship Id="rId109" Type="http://schemas.openxmlformats.org/officeDocument/2006/relationships/customXml" Target="../ink/ink560.xml"/><Relationship Id="rId260" Type="http://schemas.openxmlformats.org/officeDocument/2006/relationships/customXml" Target="../ink/ink636.xml"/><Relationship Id="rId316" Type="http://schemas.openxmlformats.org/officeDocument/2006/relationships/customXml" Target="../ink/ink664.xml"/><Relationship Id="rId55" Type="http://schemas.openxmlformats.org/officeDocument/2006/relationships/customXml" Target="../ink/ink533.xml"/><Relationship Id="rId97" Type="http://schemas.openxmlformats.org/officeDocument/2006/relationships/customXml" Target="../ink/ink554.xml"/><Relationship Id="rId120" Type="http://schemas.openxmlformats.org/officeDocument/2006/relationships/image" Target="../media/image689.png"/><Relationship Id="rId162" Type="http://schemas.openxmlformats.org/officeDocument/2006/relationships/image" Target="../media/image710.png"/><Relationship Id="rId218" Type="http://schemas.openxmlformats.org/officeDocument/2006/relationships/image" Target="../media/image738.png"/><Relationship Id="rId271" Type="http://schemas.openxmlformats.org/officeDocument/2006/relationships/image" Target="../media/image763.png"/><Relationship Id="rId24" Type="http://schemas.openxmlformats.org/officeDocument/2006/relationships/image" Target="../media/image641.png"/><Relationship Id="rId66" Type="http://schemas.openxmlformats.org/officeDocument/2006/relationships/image" Target="../media/image662.png"/><Relationship Id="rId131" Type="http://schemas.openxmlformats.org/officeDocument/2006/relationships/customXml" Target="../ink/ink571.xml"/><Relationship Id="rId327" Type="http://schemas.openxmlformats.org/officeDocument/2006/relationships/image" Target="../media/image1252.png"/></Relationships>
</file>

<file path=ppt/slides/_rels/slide7.xml.rels><?xml version="1.0" encoding="UTF-8" standalone="yes"?>
<Relationships xmlns="http://schemas.openxmlformats.org/package/2006/relationships"><Relationship Id="rId117" Type="http://schemas.openxmlformats.org/officeDocument/2006/relationships/customXml" Target="../ink/ink733.xml"/><Relationship Id="rId299" Type="http://schemas.openxmlformats.org/officeDocument/2006/relationships/image" Target="../media/image1402.png"/><Relationship Id="rId21" Type="http://schemas.openxmlformats.org/officeDocument/2006/relationships/image" Target="../media/image1265.png"/><Relationship Id="rId63" Type="http://schemas.openxmlformats.org/officeDocument/2006/relationships/image" Target="../media/image1285.png"/><Relationship Id="rId159" Type="http://schemas.openxmlformats.org/officeDocument/2006/relationships/customXml" Target="../ink/ink754.xml"/><Relationship Id="rId324" Type="http://schemas.openxmlformats.org/officeDocument/2006/relationships/customXml" Target="../ink/ink837.xml"/><Relationship Id="rId366" Type="http://schemas.openxmlformats.org/officeDocument/2006/relationships/image" Target="../media/image1435.png"/><Relationship Id="rId170" Type="http://schemas.openxmlformats.org/officeDocument/2006/relationships/image" Target="../media/image1338.png"/><Relationship Id="rId226" Type="http://schemas.openxmlformats.org/officeDocument/2006/relationships/image" Target="../media/image1366.png"/><Relationship Id="rId433" Type="http://schemas.openxmlformats.org/officeDocument/2006/relationships/customXml" Target="../ink/ink892.xml"/><Relationship Id="rId268" Type="http://schemas.openxmlformats.org/officeDocument/2006/relationships/customXml" Target="../ink/ink809.xml"/><Relationship Id="rId475" Type="http://schemas.openxmlformats.org/officeDocument/2006/relationships/customXml" Target="../ink/ink913.xml"/><Relationship Id="rId32" Type="http://schemas.openxmlformats.org/officeDocument/2006/relationships/customXml" Target="../ink/ink690.xml"/><Relationship Id="rId74" Type="http://schemas.openxmlformats.org/officeDocument/2006/relationships/image" Target="../media/image1290.png"/><Relationship Id="rId128" Type="http://schemas.openxmlformats.org/officeDocument/2006/relationships/image" Target="../media/image1317.png"/><Relationship Id="rId335" Type="http://schemas.openxmlformats.org/officeDocument/2006/relationships/image" Target="../media/image1420.png"/><Relationship Id="rId377" Type="http://schemas.openxmlformats.org/officeDocument/2006/relationships/customXml" Target="../ink/ink864.xml"/><Relationship Id="rId500" Type="http://schemas.openxmlformats.org/officeDocument/2006/relationships/image" Target="../media/image1502.png"/><Relationship Id="rId5" Type="http://schemas.openxmlformats.org/officeDocument/2006/relationships/image" Target="../media/image1257.png"/><Relationship Id="rId181" Type="http://schemas.openxmlformats.org/officeDocument/2006/relationships/customXml" Target="../ink/ink765.xml"/><Relationship Id="rId237" Type="http://schemas.openxmlformats.org/officeDocument/2006/relationships/customXml" Target="../ink/ink793.xml"/><Relationship Id="rId402" Type="http://schemas.openxmlformats.org/officeDocument/2006/relationships/image" Target="../media/image1453.png"/><Relationship Id="rId279" Type="http://schemas.openxmlformats.org/officeDocument/2006/relationships/image" Target="../media/image1392.png"/><Relationship Id="rId444" Type="http://schemas.openxmlformats.org/officeDocument/2006/relationships/image" Target="../media/image1474.png"/><Relationship Id="rId486" Type="http://schemas.openxmlformats.org/officeDocument/2006/relationships/image" Target="../media/image1495.png"/><Relationship Id="rId43" Type="http://schemas.openxmlformats.org/officeDocument/2006/relationships/image" Target="../media/image1276.png"/><Relationship Id="rId139" Type="http://schemas.openxmlformats.org/officeDocument/2006/relationships/customXml" Target="../ink/ink744.xml"/><Relationship Id="rId290" Type="http://schemas.openxmlformats.org/officeDocument/2006/relationships/customXml" Target="../ink/ink820.xml"/><Relationship Id="rId304" Type="http://schemas.openxmlformats.org/officeDocument/2006/relationships/customXml" Target="../ink/ink827.xml"/><Relationship Id="rId346" Type="http://schemas.openxmlformats.org/officeDocument/2006/relationships/customXml" Target="../ink/ink848.xml"/><Relationship Id="rId388" Type="http://schemas.openxmlformats.org/officeDocument/2006/relationships/image" Target="../media/image1446.png"/><Relationship Id="rId85" Type="http://schemas.openxmlformats.org/officeDocument/2006/relationships/customXml" Target="../ink/ink717.xml"/><Relationship Id="rId150" Type="http://schemas.openxmlformats.org/officeDocument/2006/relationships/image" Target="../media/image1328.png"/><Relationship Id="rId192" Type="http://schemas.openxmlformats.org/officeDocument/2006/relationships/image" Target="../media/image1349.png"/><Relationship Id="rId206" Type="http://schemas.openxmlformats.org/officeDocument/2006/relationships/image" Target="../media/image1356.png"/><Relationship Id="rId413" Type="http://schemas.openxmlformats.org/officeDocument/2006/relationships/customXml" Target="../ink/ink882.xml"/><Relationship Id="rId248" Type="http://schemas.openxmlformats.org/officeDocument/2006/relationships/image" Target="../media/image1377.png"/><Relationship Id="rId455" Type="http://schemas.openxmlformats.org/officeDocument/2006/relationships/customXml" Target="../ink/ink903.xml"/><Relationship Id="rId497" Type="http://schemas.openxmlformats.org/officeDocument/2006/relationships/customXml" Target="../ink/ink924.xml"/><Relationship Id="rId12" Type="http://schemas.openxmlformats.org/officeDocument/2006/relationships/customXml" Target="../ink/ink680.xml"/><Relationship Id="rId108" Type="http://schemas.openxmlformats.org/officeDocument/2006/relationships/image" Target="../media/image1307.png"/><Relationship Id="rId315" Type="http://schemas.openxmlformats.org/officeDocument/2006/relationships/image" Target="../media/image1410.png"/><Relationship Id="rId357" Type="http://schemas.openxmlformats.org/officeDocument/2006/relationships/image" Target="../media/image1431.png"/><Relationship Id="rId54" Type="http://schemas.openxmlformats.org/officeDocument/2006/relationships/customXml" Target="../ink/ink701.xml"/><Relationship Id="rId96" Type="http://schemas.openxmlformats.org/officeDocument/2006/relationships/image" Target="../media/image1301.png"/><Relationship Id="rId161" Type="http://schemas.openxmlformats.org/officeDocument/2006/relationships/customXml" Target="../ink/ink755.xml"/><Relationship Id="rId217" Type="http://schemas.openxmlformats.org/officeDocument/2006/relationships/customXml" Target="../ink/ink783.xml"/><Relationship Id="rId399" Type="http://schemas.openxmlformats.org/officeDocument/2006/relationships/customXml" Target="../ink/ink875.xml"/><Relationship Id="rId259" Type="http://schemas.openxmlformats.org/officeDocument/2006/relationships/customXml" Target="../ink/ink804.xml"/><Relationship Id="rId424" Type="http://schemas.openxmlformats.org/officeDocument/2006/relationships/image" Target="../media/image1464.png"/><Relationship Id="rId466" Type="http://schemas.openxmlformats.org/officeDocument/2006/relationships/image" Target="../media/image1485.png"/><Relationship Id="rId23" Type="http://schemas.openxmlformats.org/officeDocument/2006/relationships/image" Target="../media/image1266.png"/><Relationship Id="rId119" Type="http://schemas.openxmlformats.org/officeDocument/2006/relationships/customXml" Target="../ink/ink734.xml"/><Relationship Id="rId270" Type="http://schemas.openxmlformats.org/officeDocument/2006/relationships/customXml" Target="../ink/ink810.xml"/><Relationship Id="rId326" Type="http://schemas.openxmlformats.org/officeDocument/2006/relationships/customXml" Target="../ink/ink838.xml"/><Relationship Id="rId65" Type="http://schemas.openxmlformats.org/officeDocument/2006/relationships/image" Target="../media/image1286.png"/><Relationship Id="rId130" Type="http://schemas.openxmlformats.org/officeDocument/2006/relationships/image" Target="../media/image1318.png"/><Relationship Id="rId368" Type="http://schemas.openxmlformats.org/officeDocument/2006/relationships/image" Target="../media/image1436.png"/><Relationship Id="rId172" Type="http://schemas.openxmlformats.org/officeDocument/2006/relationships/image" Target="../media/image1339.png"/><Relationship Id="rId228" Type="http://schemas.openxmlformats.org/officeDocument/2006/relationships/image" Target="../media/image1367.png"/><Relationship Id="rId435" Type="http://schemas.openxmlformats.org/officeDocument/2006/relationships/customXml" Target="../ink/ink893.xml"/><Relationship Id="rId477" Type="http://schemas.openxmlformats.org/officeDocument/2006/relationships/customXml" Target="../ink/ink914.xml"/><Relationship Id="rId281" Type="http://schemas.openxmlformats.org/officeDocument/2006/relationships/image" Target="../media/image1393.png"/><Relationship Id="rId337" Type="http://schemas.openxmlformats.org/officeDocument/2006/relationships/image" Target="../media/image1421.png"/><Relationship Id="rId502" Type="http://schemas.openxmlformats.org/officeDocument/2006/relationships/image" Target="../media/image1503.png"/><Relationship Id="rId34" Type="http://schemas.openxmlformats.org/officeDocument/2006/relationships/customXml" Target="../ink/ink691.xml"/><Relationship Id="rId76" Type="http://schemas.openxmlformats.org/officeDocument/2006/relationships/image" Target="../media/image1291.png"/><Relationship Id="rId141" Type="http://schemas.openxmlformats.org/officeDocument/2006/relationships/customXml" Target="../ink/ink745.xml"/><Relationship Id="rId379" Type="http://schemas.openxmlformats.org/officeDocument/2006/relationships/customXml" Target="../ink/ink865.xml"/><Relationship Id="rId7" Type="http://schemas.openxmlformats.org/officeDocument/2006/relationships/image" Target="../media/image1258.png"/><Relationship Id="rId183" Type="http://schemas.openxmlformats.org/officeDocument/2006/relationships/customXml" Target="../ink/ink766.xml"/><Relationship Id="rId239" Type="http://schemas.openxmlformats.org/officeDocument/2006/relationships/customXml" Target="../ink/ink794.xml"/><Relationship Id="rId390" Type="http://schemas.openxmlformats.org/officeDocument/2006/relationships/image" Target="../media/image1447.png"/><Relationship Id="rId404" Type="http://schemas.openxmlformats.org/officeDocument/2006/relationships/image" Target="../media/image1454.png"/><Relationship Id="rId446" Type="http://schemas.openxmlformats.org/officeDocument/2006/relationships/image" Target="../media/image1475.png"/><Relationship Id="rId250" Type="http://schemas.openxmlformats.org/officeDocument/2006/relationships/image" Target="../media/image1378.png"/><Relationship Id="rId292" Type="http://schemas.openxmlformats.org/officeDocument/2006/relationships/customXml" Target="../ink/ink821.xml"/><Relationship Id="rId306" Type="http://schemas.openxmlformats.org/officeDocument/2006/relationships/customXml" Target="../ink/ink828.xml"/><Relationship Id="rId488" Type="http://schemas.openxmlformats.org/officeDocument/2006/relationships/image" Target="../media/image1496.png"/><Relationship Id="rId45" Type="http://schemas.openxmlformats.org/officeDocument/2006/relationships/image" Target="../media/image1277.png"/><Relationship Id="rId87" Type="http://schemas.openxmlformats.org/officeDocument/2006/relationships/customXml" Target="../ink/ink718.xml"/><Relationship Id="rId110" Type="http://schemas.openxmlformats.org/officeDocument/2006/relationships/image" Target="../media/image1308.png"/><Relationship Id="rId348" Type="http://schemas.openxmlformats.org/officeDocument/2006/relationships/customXml" Target="../ink/ink849.xml"/><Relationship Id="rId152" Type="http://schemas.openxmlformats.org/officeDocument/2006/relationships/image" Target="../media/image1329.png"/><Relationship Id="rId194" Type="http://schemas.openxmlformats.org/officeDocument/2006/relationships/image" Target="../media/image1350.png"/><Relationship Id="rId208" Type="http://schemas.openxmlformats.org/officeDocument/2006/relationships/image" Target="../media/image1357.png"/><Relationship Id="rId415" Type="http://schemas.openxmlformats.org/officeDocument/2006/relationships/customXml" Target="../ink/ink883.xml"/><Relationship Id="rId457" Type="http://schemas.openxmlformats.org/officeDocument/2006/relationships/customXml" Target="../ink/ink904.xml"/><Relationship Id="rId261" Type="http://schemas.openxmlformats.org/officeDocument/2006/relationships/customXml" Target="../ink/ink805.xml"/><Relationship Id="rId499" Type="http://schemas.openxmlformats.org/officeDocument/2006/relationships/customXml" Target="../ink/ink925.xml"/><Relationship Id="rId14" Type="http://schemas.openxmlformats.org/officeDocument/2006/relationships/customXml" Target="../ink/ink681.xml"/><Relationship Id="rId56" Type="http://schemas.openxmlformats.org/officeDocument/2006/relationships/customXml" Target="../ink/ink702.xml"/><Relationship Id="rId317" Type="http://schemas.openxmlformats.org/officeDocument/2006/relationships/image" Target="../media/image1411.png"/><Relationship Id="rId359" Type="http://schemas.openxmlformats.org/officeDocument/2006/relationships/customXml" Target="../ink/ink855.xml"/><Relationship Id="rId98" Type="http://schemas.openxmlformats.org/officeDocument/2006/relationships/image" Target="../media/image1302.png"/><Relationship Id="rId121" Type="http://schemas.openxmlformats.org/officeDocument/2006/relationships/customXml" Target="../ink/ink735.xml"/><Relationship Id="rId163" Type="http://schemas.openxmlformats.org/officeDocument/2006/relationships/customXml" Target="../ink/ink756.xml"/><Relationship Id="rId219" Type="http://schemas.openxmlformats.org/officeDocument/2006/relationships/customXml" Target="../ink/ink784.xml"/><Relationship Id="rId370" Type="http://schemas.openxmlformats.org/officeDocument/2006/relationships/image" Target="../media/image1437.png"/><Relationship Id="rId426" Type="http://schemas.openxmlformats.org/officeDocument/2006/relationships/image" Target="../media/image1465.png"/><Relationship Id="rId230" Type="http://schemas.openxmlformats.org/officeDocument/2006/relationships/image" Target="../media/image1368.png"/><Relationship Id="rId468" Type="http://schemas.openxmlformats.org/officeDocument/2006/relationships/image" Target="../media/image1486.png"/><Relationship Id="rId25" Type="http://schemas.openxmlformats.org/officeDocument/2006/relationships/image" Target="../media/image1267.png"/><Relationship Id="rId67" Type="http://schemas.openxmlformats.org/officeDocument/2006/relationships/image" Target="../media/image1287.png"/><Relationship Id="rId272" Type="http://schemas.openxmlformats.org/officeDocument/2006/relationships/customXml" Target="../ink/ink811.xml"/><Relationship Id="rId328" Type="http://schemas.openxmlformats.org/officeDocument/2006/relationships/customXml" Target="../ink/ink839.xml"/><Relationship Id="rId132" Type="http://schemas.openxmlformats.org/officeDocument/2006/relationships/image" Target="../media/image1319.png"/><Relationship Id="rId174" Type="http://schemas.openxmlformats.org/officeDocument/2006/relationships/image" Target="../media/image1340.png"/><Relationship Id="rId381" Type="http://schemas.openxmlformats.org/officeDocument/2006/relationships/customXml" Target="../ink/ink866.xml"/><Relationship Id="rId241" Type="http://schemas.openxmlformats.org/officeDocument/2006/relationships/customXml" Target="../ink/ink795.xml"/><Relationship Id="rId437" Type="http://schemas.openxmlformats.org/officeDocument/2006/relationships/customXml" Target="../ink/ink894.xml"/><Relationship Id="rId479" Type="http://schemas.openxmlformats.org/officeDocument/2006/relationships/customXml" Target="../ink/ink915.xml"/><Relationship Id="rId36" Type="http://schemas.openxmlformats.org/officeDocument/2006/relationships/customXml" Target="../ink/ink692.xml"/><Relationship Id="rId283" Type="http://schemas.openxmlformats.org/officeDocument/2006/relationships/image" Target="../media/image1394.png"/><Relationship Id="rId339" Type="http://schemas.openxmlformats.org/officeDocument/2006/relationships/image" Target="../media/image1422.png"/><Relationship Id="rId490" Type="http://schemas.openxmlformats.org/officeDocument/2006/relationships/image" Target="../media/image1497.png"/><Relationship Id="rId504" Type="http://schemas.openxmlformats.org/officeDocument/2006/relationships/image" Target="../media/image1504.png"/><Relationship Id="rId78" Type="http://schemas.openxmlformats.org/officeDocument/2006/relationships/image" Target="../media/image1292.png"/><Relationship Id="rId101" Type="http://schemas.openxmlformats.org/officeDocument/2006/relationships/customXml" Target="../ink/ink725.xml"/><Relationship Id="rId143" Type="http://schemas.openxmlformats.org/officeDocument/2006/relationships/customXml" Target="../ink/ink746.xml"/><Relationship Id="rId185" Type="http://schemas.openxmlformats.org/officeDocument/2006/relationships/customXml" Target="../ink/ink767.xml"/><Relationship Id="rId350" Type="http://schemas.openxmlformats.org/officeDocument/2006/relationships/customXml" Target="../ink/ink850.xml"/><Relationship Id="rId406" Type="http://schemas.openxmlformats.org/officeDocument/2006/relationships/image" Target="../media/image1455.png"/><Relationship Id="rId9" Type="http://schemas.openxmlformats.org/officeDocument/2006/relationships/image" Target="../media/image1259.png"/><Relationship Id="rId210" Type="http://schemas.openxmlformats.org/officeDocument/2006/relationships/image" Target="../media/image1358.png"/><Relationship Id="rId392" Type="http://schemas.openxmlformats.org/officeDocument/2006/relationships/image" Target="../media/image1448.png"/><Relationship Id="rId448" Type="http://schemas.openxmlformats.org/officeDocument/2006/relationships/image" Target="../media/image1476.png"/><Relationship Id="rId252" Type="http://schemas.openxmlformats.org/officeDocument/2006/relationships/image" Target="../media/image1379.png"/><Relationship Id="rId294" Type="http://schemas.openxmlformats.org/officeDocument/2006/relationships/customXml" Target="../ink/ink822.xml"/><Relationship Id="rId308" Type="http://schemas.openxmlformats.org/officeDocument/2006/relationships/customXml" Target="../ink/ink829.xml"/><Relationship Id="rId47" Type="http://schemas.openxmlformats.org/officeDocument/2006/relationships/image" Target="../media/image1278.png"/><Relationship Id="rId89" Type="http://schemas.openxmlformats.org/officeDocument/2006/relationships/customXml" Target="../ink/ink719.xml"/><Relationship Id="rId112" Type="http://schemas.openxmlformats.org/officeDocument/2006/relationships/image" Target="../media/image1309.png"/><Relationship Id="rId154" Type="http://schemas.openxmlformats.org/officeDocument/2006/relationships/image" Target="../media/image1330.png"/><Relationship Id="rId361" Type="http://schemas.openxmlformats.org/officeDocument/2006/relationships/customXml" Target="../ink/ink856.xml"/><Relationship Id="rId196" Type="http://schemas.openxmlformats.org/officeDocument/2006/relationships/image" Target="../media/image1351.png"/><Relationship Id="rId417" Type="http://schemas.openxmlformats.org/officeDocument/2006/relationships/customXml" Target="../ink/ink884.xml"/><Relationship Id="rId459" Type="http://schemas.openxmlformats.org/officeDocument/2006/relationships/customXml" Target="../ink/ink905.xml"/><Relationship Id="rId16" Type="http://schemas.openxmlformats.org/officeDocument/2006/relationships/customXml" Target="../ink/ink682.xml"/><Relationship Id="rId221" Type="http://schemas.openxmlformats.org/officeDocument/2006/relationships/customXml" Target="../ink/ink785.xml"/><Relationship Id="rId263" Type="http://schemas.openxmlformats.org/officeDocument/2006/relationships/customXml" Target="../ink/ink806.xml"/><Relationship Id="rId319" Type="http://schemas.openxmlformats.org/officeDocument/2006/relationships/image" Target="../media/image1412.png"/><Relationship Id="rId470" Type="http://schemas.openxmlformats.org/officeDocument/2006/relationships/image" Target="../media/image1487.png"/><Relationship Id="rId58" Type="http://schemas.openxmlformats.org/officeDocument/2006/relationships/customXml" Target="../ink/ink703.xml"/><Relationship Id="rId123" Type="http://schemas.openxmlformats.org/officeDocument/2006/relationships/customXml" Target="../ink/ink736.xml"/><Relationship Id="rId330" Type="http://schemas.openxmlformats.org/officeDocument/2006/relationships/customXml" Target="../ink/ink840.xml"/><Relationship Id="rId165" Type="http://schemas.openxmlformats.org/officeDocument/2006/relationships/customXml" Target="../ink/ink757.xml"/><Relationship Id="rId372" Type="http://schemas.openxmlformats.org/officeDocument/2006/relationships/image" Target="../media/image1438.png"/><Relationship Id="rId428" Type="http://schemas.openxmlformats.org/officeDocument/2006/relationships/image" Target="../media/image1466.png"/><Relationship Id="rId232" Type="http://schemas.openxmlformats.org/officeDocument/2006/relationships/image" Target="../media/image1369.png"/><Relationship Id="rId274" Type="http://schemas.openxmlformats.org/officeDocument/2006/relationships/customXml" Target="../ink/ink812.xml"/><Relationship Id="rId481" Type="http://schemas.openxmlformats.org/officeDocument/2006/relationships/customXml" Target="../ink/ink916.xml"/><Relationship Id="rId27" Type="http://schemas.openxmlformats.org/officeDocument/2006/relationships/image" Target="../media/image1268.png"/><Relationship Id="rId69" Type="http://schemas.openxmlformats.org/officeDocument/2006/relationships/customXml" Target="../ink/ink709.xml"/><Relationship Id="rId134" Type="http://schemas.openxmlformats.org/officeDocument/2006/relationships/image" Target="../media/image1320.png"/><Relationship Id="rId80" Type="http://schemas.openxmlformats.org/officeDocument/2006/relationships/image" Target="../media/image1293.png"/><Relationship Id="rId176" Type="http://schemas.openxmlformats.org/officeDocument/2006/relationships/image" Target="../media/image1341.png"/><Relationship Id="rId341" Type="http://schemas.openxmlformats.org/officeDocument/2006/relationships/image" Target="../media/image1423.png"/><Relationship Id="rId383" Type="http://schemas.openxmlformats.org/officeDocument/2006/relationships/customXml" Target="../ink/ink867.xml"/><Relationship Id="rId439" Type="http://schemas.openxmlformats.org/officeDocument/2006/relationships/customXml" Target="../ink/ink895.xml"/><Relationship Id="rId201" Type="http://schemas.openxmlformats.org/officeDocument/2006/relationships/customXml" Target="../ink/ink775.xml"/><Relationship Id="rId243" Type="http://schemas.openxmlformats.org/officeDocument/2006/relationships/customXml" Target="../ink/ink796.xml"/><Relationship Id="rId285" Type="http://schemas.openxmlformats.org/officeDocument/2006/relationships/image" Target="../media/image1395.png"/><Relationship Id="rId450" Type="http://schemas.openxmlformats.org/officeDocument/2006/relationships/image" Target="../media/image1477.png"/><Relationship Id="rId506" Type="http://schemas.openxmlformats.org/officeDocument/2006/relationships/image" Target="../media/image206.png"/><Relationship Id="rId38" Type="http://schemas.openxmlformats.org/officeDocument/2006/relationships/customXml" Target="../ink/ink693.xml"/><Relationship Id="rId103" Type="http://schemas.openxmlformats.org/officeDocument/2006/relationships/customXml" Target="../ink/ink726.xml"/><Relationship Id="rId310" Type="http://schemas.openxmlformats.org/officeDocument/2006/relationships/customXml" Target="../ink/ink830.xml"/><Relationship Id="rId492" Type="http://schemas.openxmlformats.org/officeDocument/2006/relationships/image" Target="../media/image1498.png"/><Relationship Id="rId91" Type="http://schemas.openxmlformats.org/officeDocument/2006/relationships/customXml" Target="../ink/ink720.xml"/><Relationship Id="rId145" Type="http://schemas.openxmlformats.org/officeDocument/2006/relationships/customXml" Target="../ink/ink747.xml"/><Relationship Id="rId187" Type="http://schemas.openxmlformats.org/officeDocument/2006/relationships/customXml" Target="../ink/ink768.xml"/><Relationship Id="rId352" Type="http://schemas.openxmlformats.org/officeDocument/2006/relationships/customXml" Target="../ink/ink851.xml"/><Relationship Id="rId394" Type="http://schemas.openxmlformats.org/officeDocument/2006/relationships/image" Target="../media/image1449.png"/><Relationship Id="rId408" Type="http://schemas.openxmlformats.org/officeDocument/2006/relationships/image" Target="../media/image1456.png"/><Relationship Id="rId212" Type="http://schemas.openxmlformats.org/officeDocument/2006/relationships/image" Target="../media/image1359.png"/><Relationship Id="rId254" Type="http://schemas.openxmlformats.org/officeDocument/2006/relationships/image" Target="../media/image1380.png"/><Relationship Id="rId49" Type="http://schemas.openxmlformats.org/officeDocument/2006/relationships/image" Target="../media/image1279.png"/><Relationship Id="rId114" Type="http://schemas.openxmlformats.org/officeDocument/2006/relationships/image" Target="../media/image1310.png"/><Relationship Id="rId296" Type="http://schemas.openxmlformats.org/officeDocument/2006/relationships/customXml" Target="../ink/ink823.xml"/><Relationship Id="rId461" Type="http://schemas.openxmlformats.org/officeDocument/2006/relationships/customXml" Target="../ink/ink906.xml"/><Relationship Id="rId60" Type="http://schemas.openxmlformats.org/officeDocument/2006/relationships/customXml" Target="../ink/ink704.xml"/><Relationship Id="rId156" Type="http://schemas.openxmlformats.org/officeDocument/2006/relationships/image" Target="../media/image1331.png"/><Relationship Id="rId198" Type="http://schemas.openxmlformats.org/officeDocument/2006/relationships/image" Target="../media/image1352.png"/><Relationship Id="rId321" Type="http://schemas.openxmlformats.org/officeDocument/2006/relationships/image" Target="../media/image1413.png"/><Relationship Id="rId363" Type="http://schemas.openxmlformats.org/officeDocument/2006/relationships/customXml" Target="../ink/ink857.xml"/><Relationship Id="rId419" Type="http://schemas.openxmlformats.org/officeDocument/2006/relationships/customXml" Target="../ink/ink885.xml"/><Relationship Id="rId223" Type="http://schemas.openxmlformats.org/officeDocument/2006/relationships/customXml" Target="../ink/ink786.xml"/><Relationship Id="rId430" Type="http://schemas.openxmlformats.org/officeDocument/2006/relationships/image" Target="../media/image1467.png"/><Relationship Id="rId18" Type="http://schemas.openxmlformats.org/officeDocument/2006/relationships/customXml" Target="../ink/ink683.xml"/><Relationship Id="rId265" Type="http://schemas.openxmlformats.org/officeDocument/2006/relationships/customXml" Target="../ink/ink807.xml"/><Relationship Id="rId472" Type="http://schemas.openxmlformats.org/officeDocument/2006/relationships/image" Target="../media/image1488.png"/><Relationship Id="rId125" Type="http://schemas.openxmlformats.org/officeDocument/2006/relationships/customXml" Target="../ink/ink737.xml"/><Relationship Id="rId167" Type="http://schemas.openxmlformats.org/officeDocument/2006/relationships/customXml" Target="../ink/ink758.xml"/><Relationship Id="rId332" Type="http://schemas.openxmlformats.org/officeDocument/2006/relationships/customXml" Target="../ink/ink841.xml"/><Relationship Id="rId374" Type="http://schemas.openxmlformats.org/officeDocument/2006/relationships/image" Target="../media/image1439.png"/><Relationship Id="rId71" Type="http://schemas.openxmlformats.org/officeDocument/2006/relationships/customXml" Target="../ink/ink710.xml"/><Relationship Id="rId234" Type="http://schemas.openxmlformats.org/officeDocument/2006/relationships/image" Target="../media/image1370.png"/><Relationship Id="rId2" Type="http://schemas.openxmlformats.org/officeDocument/2006/relationships/notesSlide" Target="../notesSlides/notesSlide7.xml"/><Relationship Id="rId29" Type="http://schemas.openxmlformats.org/officeDocument/2006/relationships/image" Target="../media/image1269.png"/><Relationship Id="rId276" Type="http://schemas.openxmlformats.org/officeDocument/2006/relationships/customXml" Target="../ink/ink813.xml"/><Relationship Id="rId441" Type="http://schemas.openxmlformats.org/officeDocument/2006/relationships/customXml" Target="../ink/ink896.xml"/><Relationship Id="rId483" Type="http://schemas.openxmlformats.org/officeDocument/2006/relationships/customXml" Target="../ink/ink917.xml"/><Relationship Id="rId40" Type="http://schemas.openxmlformats.org/officeDocument/2006/relationships/customXml" Target="../ink/ink694.xml"/><Relationship Id="rId136" Type="http://schemas.openxmlformats.org/officeDocument/2006/relationships/image" Target="../media/image1321.png"/><Relationship Id="rId178" Type="http://schemas.openxmlformats.org/officeDocument/2006/relationships/image" Target="../media/image1342.png"/><Relationship Id="rId301" Type="http://schemas.openxmlformats.org/officeDocument/2006/relationships/image" Target="../media/image1403.png"/><Relationship Id="rId343" Type="http://schemas.openxmlformats.org/officeDocument/2006/relationships/image" Target="../media/image1424.png"/><Relationship Id="rId82" Type="http://schemas.openxmlformats.org/officeDocument/2006/relationships/image" Target="../media/image1294.png"/><Relationship Id="rId203" Type="http://schemas.openxmlformats.org/officeDocument/2006/relationships/customXml" Target="../ink/ink776.xml"/><Relationship Id="rId385" Type="http://schemas.openxmlformats.org/officeDocument/2006/relationships/customXml" Target="../ink/ink868.xml"/><Relationship Id="rId245" Type="http://schemas.openxmlformats.org/officeDocument/2006/relationships/customXml" Target="../ink/ink797.xml"/><Relationship Id="rId287" Type="http://schemas.openxmlformats.org/officeDocument/2006/relationships/image" Target="../media/image1396.png"/><Relationship Id="rId410" Type="http://schemas.openxmlformats.org/officeDocument/2006/relationships/image" Target="../media/image1457.png"/><Relationship Id="rId452" Type="http://schemas.openxmlformats.org/officeDocument/2006/relationships/image" Target="../media/image1478.png"/><Relationship Id="rId494" Type="http://schemas.openxmlformats.org/officeDocument/2006/relationships/image" Target="../media/image1499.png"/><Relationship Id="rId105" Type="http://schemas.openxmlformats.org/officeDocument/2006/relationships/customXml" Target="../ink/ink727.xml"/><Relationship Id="rId147" Type="http://schemas.openxmlformats.org/officeDocument/2006/relationships/customXml" Target="../ink/ink748.xml"/><Relationship Id="rId312" Type="http://schemas.openxmlformats.org/officeDocument/2006/relationships/customXml" Target="../ink/ink831.xml"/><Relationship Id="rId354" Type="http://schemas.openxmlformats.org/officeDocument/2006/relationships/customXml" Target="../ink/ink852.xml"/><Relationship Id="rId51" Type="http://schemas.openxmlformats.org/officeDocument/2006/relationships/image" Target="../media/image1280.png"/><Relationship Id="rId93" Type="http://schemas.openxmlformats.org/officeDocument/2006/relationships/customXml" Target="../ink/ink721.xml"/><Relationship Id="rId189" Type="http://schemas.openxmlformats.org/officeDocument/2006/relationships/customXml" Target="../ink/ink769.xml"/><Relationship Id="rId396" Type="http://schemas.openxmlformats.org/officeDocument/2006/relationships/image" Target="../media/image1450.png"/><Relationship Id="rId214" Type="http://schemas.openxmlformats.org/officeDocument/2006/relationships/image" Target="../media/image1360.png"/><Relationship Id="rId256" Type="http://schemas.openxmlformats.org/officeDocument/2006/relationships/image" Target="../media/image1381.png"/><Relationship Id="rId298" Type="http://schemas.openxmlformats.org/officeDocument/2006/relationships/customXml" Target="../ink/ink824.xml"/><Relationship Id="rId421" Type="http://schemas.openxmlformats.org/officeDocument/2006/relationships/customXml" Target="../ink/ink886.xml"/><Relationship Id="rId463" Type="http://schemas.openxmlformats.org/officeDocument/2006/relationships/customXml" Target="../ink/ink907.xml"/><Relationship Id="rId116" Type="http://schemas.openxmlformats.org/officeDocument/2006/relationships/image" Target="../media/image1311.png"/><Relationship Id="rId158" Type="http://schemas.openxmlformats.org/officeDocument/2006/relationships/image" Target="../media/image1332.png"/><Relationship Id="rId323" Type="http://schemas.openxmlformats.org/officeDocument/2006/relationships/image" Target="../media/image1414.png"/><Relationship Id="rId20" Type="http://schemas.openxmlformats.org/officeDocument/2006/relationships/customXml" Target="../ink/ink684.xml"/><Relationship Id="rId62" Type="http://schemas.openxmlformats.org/officeDocument/2006/relationships/customXml" Target="../ink/ink705.xml"/><Relationship Id="rId365" Type="http://schemas.openxmlformats.org/officeDocument/2006/relationships/customXml" Target="../ink/ink858.xml"/><Relationship Id="rId225" Type="http://schemas.openxmlformats.org/officeDocument/2006/relationships/customXml" Target="../ink/ink787.xml"/><Relationship Id="rId267" Type="http://schemas.openxmlformats.org/officeDocument/2006/relationships/customXml" Target="../ink/ink808.xml"/><Relationship Id="rId432" Type="http://schemas.openxmlformats.org/officeDocument/2006/relationships/image" Target="../media/image1468.png"/><Relationship Id="rId474" Type="http://schemas.openxmlformats.org/officeDocument/2006/relationships/image" Target="../media/image1489.png"/><Relationship Id="rId127" Type="http://schemas.openxmlformats.org/officeDocument/2006/relationships/customXml" Target="../ink/ink738.xml"/><Relationship Id="rId31" Type="http://schemas.openxmlformats.org/officeDocument/2006/relationships/image" Target="../media/image1270.png"/><Relationship Id="rId73" Type="http://schemas.openxmlformats.org/officeDocument/2006/relationships/customXml" Target="../ink/ink711.xml"/><Relationship Id="rId169" Type="http://schemas.openxmlformats.org/officeDocument/2006/relationships/customXml" Target="../ink/ink759.xml"/><Relationship Id="rId334" Type="http://schemas.openxmlformats.org/officeDocument/2006/relationships/customXml" Target="../ink/ink842.xml"/><Relationship Id="rId376" Type="http://schemas.openxmlformats.org/officeDocument/2006/relationships/image" Target="../media/image1440.png"/><Relationship Id="rId4" Type="http://schemas.openxmlformats.org/officeDocument/2006/relationships/customXml" Target="../ink/ink676.xml"/><Relationship Id="rId180" Type="http://schemas.openxmlformats.org/officeDocument/2006/relationships/image" Target="../media/image1343.png"/><Relationship Id="rId215" Type="http://schemas.openxmlformats.org/officeDocument/2006/relationships/customXml" Target="../ink/ink782.xml"/><Relationship Id="rId236" Type="http://schemas.openxmlformats.org/officeDocument/2006/relationships/image" Target="../media/image1371.png"/><Relationship Id="rId257" Type="http://schemas.openxmlformats.org/officeDocument/2006/relationships/customXml" Target="../ink/ink803.xml"/><Relationship Id="rId278" Type="http://schemas.openxmlformats.org/officeDocument/2006/relationships/customXml" Target="../ink/ink814.xml"/><Relationship Id="rId401" Type="http://schemas.openxmlformats.org/officeDocument/2006/relationships/customXml" Target="../ink/ink876.xml"/><Relationship Id="rId422" Type="http://schemas.openxmlformats.org/officeDocument/2006/relationships/image" Target="../media/image1463.png"/><Relationship Id="rId443" Type="http://schemas.openxmlformats.org/officeDocument/2006/relationships/customXml" Target="../ink/ink897.xml"/><Relationship Id="rId464" Type="http://schemas.openxmlformats.org/officeDocument/2006/relationships/image" Target="../media/image1484.png"/><Relationship Id="rId303" Type="http://schemas.openxmlformats.org/officeDocument/2006/relationships/image" Target="../media/image1404.png"/><Relationship Id="rId485" Type="http://schemas.openxmlformats.org/officeDocument/2006/relationships/customXml" Target="../ink/ink918.xml"/><Relationship Id="rId42" Type="http://schemas.openxmlformats.org/officeDocument/2006/relationships/customXml" Target="../ink/ink695.xml"/><Relationship Id="rId84" Type="http://schemas.openxmlformats.org/officeDocument/2006/relationships/image" Target="../media/image1295.png"/><Relationship Id="rId138" Type="http://schemas.openxmlformats.org/officeDocument/2006/relationships/image" Target="../media/image1322.png"/><Relationship Id="rId345" Type="http://schemas.openxmlformats.org/officeDocument/2006/relationships/image" Target="../media/image1425.png"/><Relationship Id="rId387" Type="http://schemas.openxmlformats.org/officeDocument/2006/relationships/customXml" Target="../ink/ink869.xml"/><Relationship Id="rId191" Type="http://schemas.openxmlformats.org/officeDocument/2006/relationships/customXml" Target="../ink/ink770.xml"/><Relationship Id="rId205" Type="http://schemas.openxmlformats.org/officeDocument/2006/relationships/customXml" Target="../ink/ink777.xml"/><Relationship Id="rId247" Type="http://schemas.openxmlformats.org/officeDocument/2006/relationships/customXml" Target="../ink/ink798.xml"/><Relationship Id="rId412" Type="http://schemas.openxmlformats.org/officeDocument/2006/relationships/image" Target="../media/image1458.png"/><Relationship Id="rId107" Type="http://schemas.openxmlformats.org/officeDocument/2006/relationships/customXml" Target="../ink/ink728.xml"/><Relationship Id="rId289" Type="http://schemas.openxmlformats.org/officeDocument/2006/relationships/image" Target="../media/image1397.png"/><Relationship Id="rId454" Type="http://schemas.openxmlformats.org/officeDocument/2006/relationships/image" Target="../media/image1479.png"/><Relationship Id="rId496" Type="http://schemas.openxmlformats.org/officeDocument/2006/relationships/image" Target="../media/image1500.png"/><Relationship Id="rId11" Type="http://schemas.openxmlformats.org/officeDocument/2006/relationships/image" Target="../media/image1260.png"/><Relationship Id="rId53" Type="http://schemas.openxmlformats.org/officeDocument/2006/relationships/image" Target="../media/image555.png"/><Relationship Id="rId149" Type="http://schemas.openxmlformats.org/officeDocument/2006/relationships/customXml" Target="../ink/ink749.xml"/><Relationship Id="rId314" Type="http://schemas.openxmlformats.org/officeDocument/2006/relationships/customXml" Target="../ink/ink832.xml"/><Relationship Id="rId356" Type="http://schemas.openxmlformats.org/officeDocument/2006/relationships/customXml" Target="../ink/ink853.xml"/><Relationship Id="rId398" Type="http://schemas.openxmlformats.org/officeDocument/2006/relationships/image" Target="../media/image1451.png"/><Relationship Id="rId95" Type="http://schemas.openxmlformats.org/officeDocument/2006/relationships/customXml" Target="../ink/ink722.xml"/><Relationship Id="rId160" Type="http://schemas.openxmlformats.org/officeDocument/2006/relationships/image" Target="../media/image1333.png"/><Relationship Id="rId216" Type="http://schemas.openxmlformats.org/officeDocument/2006/relationships/image" Target="../media/image1361.png"/><Relationship Id="rId423" Type="http://schemas.openxmlformats.org/officeDocument/2006/relationships/customXml" Target="../ink/ink887.xml"/><Relationship Id="rId258" Type="http://schemas.openxmlformats.org/officeDocument/2006/relationships/image" Target="../media/image1382.png"/><Relationship Id="rId465" Type="http://schemas.openxmlformats.org/officeDocument/2006/relationships/customXml" Target="../ink/ink908.xml"/><Relationship Id="rId22" Type="http://schemas.openxmlformats.org/officeDocument/2006/relationships/customXml" Target="../ink/ink685.xml"/><Relationship Id="rId64" Type="http://schemas.openxmlformats.org/officeDocument/2006/relationships/customXml" Target="../ink/ink706.xml"/><Relationship Id="rId118" Type="http://schemas.openxmlformats.org/officeDocument/2006/relationships/image" Target="../media/image1312.png"/><Relationship Id="rId325" Type="http://schemas.openxmlformats.org/officeDocument/2006/relationships/image" Target="../media/image1415.png"/><Relationship Id="rId367" Type="http://schemas.openxmlformats.org/officeDocument/2006/relationships/customXml" Target="../ink/ink859.xml"/><Relationship Id="rId171" Type="http://schemas.openxmlformats.org/officeDocument/2006/relationships/customXml" Target="../ink/ink760.xml"/><Relationship Id="rId227" Type="http://schemas.openxmlformats.org/officeDocument/2006/relationships/customXml" Target="../ink/ink788.xml"/><Relationship Id="rId269" Type="http://schemas.openxmlformats.org/officeDocument/2006/relationships/image" Target="../media/image1387.png"/><Relationship Id="rId434" Type="http://schemas.openxmlformats.org/officeDocument/2006/relationships/image" Target="../media/image1469.png"/><Relationship Id="rId476" Type="http://schemas.openxmlformats.org/officeDocument/2006/relationships/image" Target="../media/image1490.png"/><Relationship Id="rId33" Type="http://schemas.openxmlformats.org/officeDocument/2006/relationships/image" Target="../media/image1271.png"/><Relationship Id="rId129" Type="http://schemas.openxmlformats.org/officeDocument/2006/relationships/customXml" Target="../ink/ink739.xml"/><Relationship Id="rId280" Type="http://schemas.openxmlformats.org/officeDocument/2006/relationships/customXml" Target="../ink/ink815.xml"/><Relationship Id="rId336" Type="http://schemas.openxmlformats.org/officeDocument/2006/relationships/customXml" Target="../ink/ink843.xml"/><Relationship Id="rId501" Type="http://schemas.openxmlformats.org/officeDocument/2006/relationships/customXml" Target="../ink/ink926.xml"/><Relationship Id="rId75" Type="http://schemas.openxmlformats.org/officeDocument/2006/relationships/customXml" Target="../ink/ink712.xml"/><Relationship Id="rId140" Type="http://schemas.openxmlformats.org/officeDocument/2006/relationships/image" Target="../media/image1323.png"/><Relationship Id="rId182" Type="http://schemas.openxmlformats.org/officeDocument/2006/relationships/image" Target="../media/image1344.png"/><Relationship Id="rId378" Type="http://schemas.openxmlformats.org/officeDocument/2006/relationships/image" Target="../media/image1441.png"/><Relationship Id="rId403" Type="http://schemas.openxmlformats.org/officeDocument/2006/relationships/customXml" Target="../ink/ink877.xml"/><Relationship Id="rId6" Type="http://schemas.openxmlformats.org/officeDocument/2006/relationships/customXml" Target="../ink/ink677.xml"/><Relationship Id="rId238" Type="http://schemas.openxmlformats.org/officeDocument/2006/relationships/image" Target="../media/image1372.png"/><Relationship Id="rId445" Type="http://schemas.openxmlformats.org/officeDocument/2006/relationships/customXml" Target="../ink/ink898.xml"/><Relationship Id="rId487" Type="http://schemas.openxmlformats.org/officeDocument/2006/relationships/customXml" Target="../ink/ink919.xml"/><Relationship Id="rId291" Type="http://schemas.openxmlformats.org/officeDocument/2006/relationships/image" Target="../media/image1398.png"/><Relationship Id="rId305" Type="http://schemas.openxmlformats.org/officeDocument/2006/relationships/image" Target="../media/image1405.png"/><Relationship Id="rId347" Type="http://schemas.openxmlformats.org/officeDocument/2006/relationships/image" Target="../media/image1426.png"/><Relationship Id="rId44" Type="http://schemas.openxmlformats.org/officeDocument/2006/relationships/customXml" Target="../ink/ink696.xml"/><Relationship Id="rId86" Type="http://schemas.openxmlformats.org/officeDocument/2006/relationships/image" Target="../media/image1296.png"/><Relationship Id="rId151" Type="http://schemas.openxmlformats.org/officeDocument/2006/relationships/customXml" Target="../ink/ink750.xml"/><Relationship Id="rId389" Type="http://schemas.openxmlformats.org/officeDocument/2006/relationships/customXml" Target="../ink/ink870.xml"/><Relationship Id="rId193" Type="http://schemas.openxmlformats.org/officeDocument/2006/relationships/customXml" Target="../ink/ink771.xml"/><Relationship Id="rId207" Type="http://schemas.openxmlformats.org/officeDocument/2006/relationships/customXml" Target="../ink/ink778.xml"/><Relationship Id="rId249" Type="http://schemas.openxmlformats.org/officeDocument/2006/relationships/customXml" Target="../ink/ink799.xml"/><Relationship Id="rId414" Type="http://schemas.openxmlformats.org/officeDocument/2006/relationships/image" Target="../media/image1459.png"/><Relationship Id="rId456" Type="http://schemas.openxmlformats.org/officeDocument/2006/relationships/image" Target="../media/image1480.png"/><Relationship Id="rId498" Type="http://schemas.openxmlformats.org/officeDocument/2006/relationships/image" Target="../media/image1501.png"/><Relationship Id="rId13" Type="http://schemas.openxmlformats.org/officeDocument/2006/relationships/image" Target="../media/image1261.png"/><Relationship Id="rId109" Type="http://schemas.openxmlformats.org/officeDocument/2006/relationships/customXml" Target="../ink/ink729.xml"/><Relationship Id="rId260" Type="http://schemas.openxmlformats.org/officeDocument/2006/relationships/image" Target="../media/image1383.png"/><Relationship Id="rId316" Type="http://schemas.openxmlformats.org/officeDocument/2006/relationships/customXml" Target="../ink/ink833.xml"/><Relationship Id="rId55" Type="http://schemas.openxmlformats.org/officeDocument/2006/relationships/image" Target="../media/image1281.png"/><Relationship Id="rId97" Type="http://schemas.openxmlformats.org/officeDocument/2006/relationships/customXml" Target="../ink/ink723.xml"/><Relationship Id="rId120" Type="http://schemas.openxmlformats.org/officeDocument/2006/relationships/image" Target="../media/image1313.png"/><Relationship Id="rId358" Type="http://schemas.openxmlformats.org/officeDocument/2006/relationships/customXml" Target="../ink/ink854.xml"/><Relationship Id="rId162" Type="http://schemas.openxmlformats.org/officeDocument/2006/relationships/image" Target="../media/image1334.png"/><Relationship Id="rId218" Type="http://schemas.openxmlformats.org/officeDocument/2006/relationships/image" Target="../media/image1362.png"/><Relationship Id="rId425" Type="http://schemas.openxmlformats.org/officeDocument/2006/relationships/customXml" Target="../ink/ink888.xml"/><Relationship Id="rId467" Type="http://schemas.openxmlformats.org/officeDocument/2006/relationships/customXml" Target="../ink/ink909.xml"/><Relationship Id="rId271" Type="http://schemas.openxmlformats.org/officeDocument/2006/relationships/image" Target="../media/image1388.png"/><Relationship Id="rId24" Type="http://schemas.openxmlformats.org/officeDocument/2006/relationships/customXml" Target="../ink/ink686.xml"/><Relationship Id="rId66" Type="http://schemas.openxmlformats.org/officeDocument/2006/relationships/customXml" Target="../ink/ink707.xml"/><Relationship Id="rId131" Type="http://schemas.openxmlformats.org/officeDocument/2006/relationships/customXml" Target="../ink/ink740.xml"/><Relationship Id="rId327" Type="http://schemas.openxmlformats.org/officeDocument/2006/relationships/image" Target="../media/image1416.png"/><Relationship Id="rId369" Type="http://schemas.openxmlformats.org/officeDocument/2006/relationships/customXml" Target="../ink/ink860.xml"/><Relationship Id="rId173" Type="http://schemas.openxmlformats.org/officeDocument/2006/relationships/customXml" Target="../ink/ink761.xml"/><Relationship Id="rId229" Type="http://schemas.openxmlformats.org/officeDocument/2006/relationships/customXml" Target="../ink/ink789.xml"/><Relationship Id="rId380" Type="http://schemas.openxmlformats.org/officeDocument/2006/relationships/image" Target="../media/image1442.png"/><Relationship Id="rId436" Type="http://schemas.openxmlformats.org/officeDocument/2006/relationships/image" Target="../media/image1470.png"/><Relationship Id="rId240" Type="http://schemas.openxmlformats.org/officeDocument/2006/relationships/image" Target="../media/image1373.png"/><Relationship Id="rId478" Type="http://schemas.openxmlformats.org/officeDocument/2006/relationships/image" Target="../media/image1491.png"/><Relationship Id="rId35" Type="http://schemas.openxmlformats.org/officeDocument/2006/relationships/image" Target="../media/image1272.png"/><Relationship Id="rId77" Type="http://schemas.openxmlformats.org/officeDocument/2006/relationships/customXml" Target="../ink/ink713.xml"/><Relationship Id="rId100" Type="http://schemas.openxmlformats.org/officeDocument/2006/relationships/image" Target="../media/image1303.png"/><Relationship Id="rId282" Type="http://schemas.openxmlformats.org/officeDocument/2006/relationships/customXml" Target="../ink/ink816.xml"/><Relationship Id="rId338" Type="http://schemas.openxmlformats.org/officeDocument/2006/relationships/customXml" Target="../ink/ink844.xml"/><Relationship Id="rId503" Type="http://schemas.openxmlformats.org/officeDocument/2006/relationships/customXml" Target="../ink/ink927.xml"/><Relationship Id="rId8" Type="http://schemas.openxmlformats.org/officeDocument/2006/relationships/customXml" Target="../ink/ink678.xml"/><Relationship Id="rId142" Type="http://schemas.openxmlformats.org/officeDocument/2006/relationships/image" Target="../media/image1324.png"/><Relationship Id="rId184" Type="http://schemas.openxmlformats.org/officeDocument/2006/relationships/image" Target="../media/image1345.png"/><Relationship Id="rId391" Type="http://schemas.openxmlformats.org/officeDocument/2006/relationships/customXml" Target="../ink/ink871.xml"/><Relationship Id="rId405" Type="http://schemas.openxmlformats.org/officeDocument/2006/relationships/customXml" Target="../ink/ink878.xml"/><Relationship Id="rId447" Type="http://schemas.openxmlformats.org/officeDocument/2006/relationships/customXml" Target="../ink/ink899.xml"/><Relationship Id="rId251" Type="http://schemas.openxmlformats.org/officeDocument/2006/relationships/customXml" Target="../ink/ink800.xml"/><Relationship Id="rId489" Type="http://schemas.openxmlformats.org/officeDocument/2006/relationships/customXml" Target="../ink/ink920.xml"/><Relationship Id="rId46" Type="http://schemas.openxmlformats.org/officeDocument/2006/relationships/customXml" Target="../ink/ink697.xml"/><Relationship Id="rId293" Type="http://schemas.openxmlformats.org/officeDocument/2006/relationships/image" Target="../media/image1399.png"/><Relationship Id="rId307" Type="http://schemas.openxmlformats.org/officeDocument/2006/relationships/image" Target="../media/image1406.png"/><Relationship Id="rId349" Type="http://schemas.openxmlformats.org/officeDocument/2006/relationships/image" Target="../media/image1427.png"/><Relationship Id="rId88" Type="http://schemas.openxmlformats.org/officeDocument/2006/relationships/image" Target="../media/image1297.png"/><Relationship Id="rId111" Type="http://schemas.openxmlformats.org/officeDocument/2006/relationships/customXml" Target="../ink/ink730.xml"/><Relationship Id="rId153" Type="http://schemas.openxmlformats.org/officeDocument/2006/relationships/customXml" Target="../ink/ink751.xml"/><Relationship Id="rId195" Type="http://schemas.openxmlformats.org/officeDocument/2006/relationships/customXml" Target="../ink/ink772.xml"/><Relationship Id="rId209" Type="http://schemas.openxmlformats.org/officeDocument/2006/relationships/customXml" Target="../ink/ink779.xml"/><Relationship Id="rId360" Type="http://schemas.openxmlformats.org/officeDocument/2006/relationships/image" Target="../media/image1432.png"/><Relationship Id="rId416" Type="http://schemas.openxmlformats.org/officeDocument/2006/relationships/image" Target="../media/image1460.png"/><Relationship Id="rId220" Type="http://schemas.openxmlformats.org/officeDocument/2006/relationships/image" Target="../media/image1363.png"/><Relationship Id="rId458" Type="http://schemas.openxmlformats.org/officeDocument/2006/relationships/image" Target="../media/image1481.png"/><Relationship Id="rId15" Type="http://schemas.openxmlformats.org/officeDocument/2006/relationships/image" Target="../media/image1262.png"/><Relationship Id="rId57" Type="http://schemas.openxmlformats.org/officeDocument/2006/relationships/image" Target="../media/image1282.png"/><Relationship Id="rId262" Type="http://schemas.openxmlformats.org/officeDocument/2006/relationships/image" Target="../media/image1384.png"/><Relationship Id="rId318" Type="http://schemas.openxmlformats.org/officeDocument/2006/relationships/customXml" Target="../ink/ink834.xml"/><Relationship Id="rId99" Type="http://schemas.openxmlformats.org/officeDocument/2006/relationships/customXml" Target="../ink/ink724.xml"/><Relationship Id="rId122" Type="http://schemas.openxmlformats.org/officeDocument/2006/relationships/image" Target="../media/image1314.png"/><Relationship Id="rId164" Type="http://schemas.openxmlformats.org/officeDocument/2006/relationships/image" Target="../media/image1335.png"/><Relationship Id="rId371" Type="http://schemas.openxmlformats.org/officeDocument/2006/relationships/customXml" Target="../ink/ink861.xml"/><Relationship Id="rId427" Type="http://schemas.openxmlformats.org/officeDocument/2006/relationships/customXml" Target="../ink/ink889.xml"/><Relationship Id="rId469" Type="http://schemas.openxmlformats.org/officeDocument/2006/relationships/customXml" Target="../ink/ink910.xml"/><Relationship Id="rId26" Type="http://schemas.openxmlformats.org/officeDocument/2006/relationships/customXml" Target="../ink/ink687.xml"/><Relationship Id="rId231" Type="http://schemas.openxmlformats.org/officeDocument/2006/relationships/customXml" Target="../ink/ink790.xml"/><Relationship Id="rId273" Type="http://schemas.openxmlformats.org/officeDocument/2006/relationships/image" Target="../media/image1389.png"/><Relationship Id="rId329" Type="http://schemas.openxmlformats.org/officeDocument/2006/relationships/image" Target="../media/image1417.png"/><Relationship Id="rId480" Type="http://schemas.openxmlformats.org/officeDocument/2006/relationships/image" Target="../media/image1492.png"/><Relationship Id="rId68" Type="http://schemas.openxmlformats.org/officeDocument/2006/relationships/customXml" Target="../ink/ink708.xml"/><Relationship Id="rId133" Type="http://schemas.openxmlformats.org/officeDocument/2006/relationships/customXml" Target="../ink/ink741.xml"/><Relationship Id="rId175" Type="http://schemas.openxmlformats.org/officeDocument/2006/relationships/customXml" Target="../ink/ink762.xml"/><Relationship Id="rId340" Type="http://schemas.openxmlformats.org/officeDocument/2006/relationships/customXml" Target="../ink/ink845.xml"/><Relationship Id="rId200" Type="http://schemas.openxmlformats.org/officeDocument/2006/relationships/image" Target="../media/image1353.png"/><Relationship Id="rId382" Type="http://schemas.openxmlformats.org/officeDocument/2006/relationships/image" Target="../media/image1443.png"/><Relationship Id="rId438" Type="http://schemas.openxmlformats.org/officeDocument/2006/relationships/image" Target="../media/image1471.png"/><Relationship Id="rId242" Type="http://schemas.openxmlformats.org/officeDocument/2006/relationships/image" Target="../media/image1374.png"/><Relationship Id="rId284" Type="http://schemas.openxmlformats.org/officeDocument/2006/relationships/customXml" Target="../ink/ink817.xml"/><Relationship Id="rId491" Type="http://schemas.openxmlformats.org/officeDocument/2006/relationships/customXml" Target="../ink/ink921.xml"/><Relationship Id="rId505" Type="http://schemas.openxmlformats.org/officeDocument/2006/relationships/customXml" Target="../ink/ink928.xml"/><Relationship Id="rId37" Type="http://schemas.openxmlformats.org/officeDocument/2006/relationships/image" Target="../media/image1273.png"/><Relationship Id="rId79" Type="http://schemas.openxmlformats.org/officeDocument/2006/relationships/customXml" Target="../ink/ink714.xml"/><Relationship Id="rId102" Type="http://schemas.openxmlformats.org/officeDocument/2006/relationships/image" Target="../media/image1304.png"/><Relationship Id="rId144" Type="http://schemas.openxmlformats.org/officeDocument/2006/relationships/image" Target="../media/image1325.png"/><Relationship Id="rId90" Type="http://schemas.openxmlformats.org/officeDocument/2006/relationships/image" Target="../media/image1298.png"/><Relationship Id="rId186" Type="http://schemas.openxmlformats.org/officeDocument/2006/relationships/image" Target="../media/image1346.png"/><Relationship Id="rId351" Type="http://schemas.openxmlformats.org/officeDocument/2006/relationships/image" Target="../media/image1428.png"/><Relationship Id="rId393" Type="http://schemas.openxmlformats.org/officeDocument/2006/relationships/customXml" Target="../ink/ink872.xml"/><Relationship Id="rId407" Type="http://schemas.openxmlformats.org/officeDocument/2006/relationships/customXml" Target="../ink/ink879.xml"/><Relationship Id="rId449" Type="http://schemas.openxmlformats.org/officeDocument/2006/relationships/customXml" Target="../ink/ink900.xml"/><Relationship Id="rId211" Type="http://schemas.openxmlformats.org/officeDocument/2006/relationships/customXml" Target="../ink/ink780.xml"/><Relationship Id="rId253" Type="http://schemas.openxmlformats.org/officeDocument/2006/relationships/customXml" Target="../ink/ink801.xml"/><Relationship Id="rId295" Type="http://schemas.openxmlformats.org/officeDocument/2006/relationships/image" Target="../media/image1400.png"/><Relationship Id="rId309" Type="http://schemas.openxmlformats.org/officeDocument/2006/relationships/image" Target="../media/image1407.png"/><Relationship Id="rId460" Type="http://schemas.openxmlformats.org/officeDocument/2006/relationships/image" Target="../media/image1482.png"/><Relationship Id="rId48" Type="http://schemas.openxmlformats.org/officeDocument/2006/relationships/customXml" Target="../ink/ink698.xml"/><Relationship Id="rId113" Type="http://schemas.openxmlformats.org/officeDocument/2006/relationships/customXml" Target="../ink/ink731.xml"/><Relationship Id="rId320" Type="http://schemas.openxmlformats.org/officeDocument/2006/relationships/customXml" Target="../ink/ink835.xml"/><Relationship Id="rId155" Type="http://schemas.openxmlformats.org/officeDocument/2006/relationships/customXml" Target="../ink/ink752.xml"/><Relationship Id="rId197" Type="http://schemas.openxmlformats.org/officeDocument/2006/relationships/customXml" Target="../ink/ink773.xml"/><Relationship Id="rId362" Type="http://schemas.openxmlformats.org/officeDocument/2006/relationships/image" Target="../media/image1433.png"/><Relationship Id="rId418" Type="http://schemas.openxmlformats.org/officeDocument/2006/relationships/image" Target="../media/image1461.png"/><Relationship Id="rId222" Type="http://schemas.openxmlformats.org/officeDocument/2006/relationships/image" Target="../media/image1364.png"/><Relationship Id="rId264" Type="http://schemas.openxmlformats.org/officeDocument/2006/relationships/image" Target="../media/image1385.png"/><Relationship Id="rId471" Type="http://schemas.openxmlformats.org/officeDocument/2006/relationships/customXml" Target="../ink/ink911.xml"/><Relationship Id="rId17" Type="http://schemas.openxmlformats.org/officeDocument/2006/relationships/image" Target="../media/image1263.png"/><Relationship Id="rId59" Type="http://schemas.openxmlformats.org/officeDocument/2006/relationships/image" Target="../media/image1283.png"/><Relationship Id="rId124" Type="http://schemas.openxmlformats.org/officeDocument/2006/relationships/image" Target="../media/image1315.png"/><Relationship Id="rId70" Type="http://schemas.openxmlformats.org/officeDocument/2006/relationships/image" Target="../media/image1288.png"/><Relationship Id="rId166" Type="http://schemas.openxmlformats.org/officeDocument/2006/relationships/image" Target="../media/image1336.png"/><Relationship Id="rId331" Type="http://schemas.openxmlformats.org/officeDocument/2006/relationships/image" Target="../media/image1418.png"/><Relationship Id="rId373" Type="http://schemas.openxmlformats.org/officeDocument/2006/relationships/customXml" Target="../ink/ink862.xml"/><Relationship Id="rId429" Type="http://schemas.openxmlformats.org/officeDocument/2006/relationships/customXml" Target="../ink/ink890.xml"/><Relationship Id="rId1" Type="http://schemas.openxmlformats.org/officeDocument/2006/relationships/slideLayout" Target="../slideLayouts/slideLayout7.xml"/><Relationship Id="rId233" Type="http://schemas.openxmlformats.org/officeDocument/2006/relationships/customXml" Target="../ink/ink791.xml"/><Relationship Id="rId440" Type="http://schemas.openxmlformats.org/officeDocument/2006/relationships/image" Target="../media/image1472.png"/><Relationship Id="rId28" Type="http://schemas.openxmlformats.org/officeDocument/2006/relationships/customXml" Target="../ink/ink688.xml"/><Relationship Id="rId275" Type="http://schemas.openxmlformats.org/officeDocument/2006/relationships/image" Target="../media/image1390.png"/><Relationship Id="rId300" Type="http://schemas.openxmlformats.org/officeDocument/2006/relationships/customXml" Target="../ink/ink825.xml"/><Relationship Id="rId482" Type="http://schemas.openxmlformats.org/officeDocument/2006/relationships/image" Target="../media/image1493.png"/><Relationship Id="rId81" Type="http://schemas.openxmlformats.org/officeDocument/2006/relationships/customXml" Target="../ink/ink715.xml"/><Relationship Id="rId135" Type="http://schemas.openxmlformats.org/officeDocument/2006/relationships/customXml" Target="../ink/ink742.xml"/><Relationship Id="rId177" Type="http://schemas.openxmlformats.org/officeDocument/2006/relationships/customXml" Target="../ink/ink763.xml"/><Relationship Id="rId342" Type="http://schemas.openxmlformats.org/officeDocument/2006/relationships/customXml" Target="../ink/ink846.xml"/><Relationship Id="rId384" Type="http://schemas.openxmlformats.org/officeDocument/2006/relationships/image" Target="../media/image1444.png"/><Relationship Id="rId202" Type="http://schemas.openxmlformats.org/officeDocument/2006/relationships/image" Target="../media/image1354.png"/><Relationship Id="rId244" Type="http://schemas.openxmlformats.org/officeDocument/2006/relationships/image" Target="../media/image1375.png"/><Relationship Id="rId39" Type="http://schemas.openxmlformats.org/officeDocument/2006/relationships/image" Target="../media/image1274.png"/><Relationship Id="rId286" Type="http://schemas.openxmlformats.org/officeDocument/2006/relationships/customXml" Target="../ink/ink818.xml"/><Relationship Id="rId451" Type="http://schemas.openxmlformats.org/officeDocument/2006/relationships/customXml" Target="../ink/ink901.xml"/><Relationship Id="rId493" Type="http://schemas.openxmlformats.org/officeDocument/2006/relationships/customXml" Target="../ink/ink922.xml"/><Relationship Id="rId50" Type="http://schemas.openxmlformats.org/officeDocument/2006/relationships/customXml" Target="../ink/ink699.xml"/><Relationship Id="rId104" Type="http://schemas.openxmlformats.org/officeDocument/2006/relationships/image" Target="../media/image1305.png"/><Relationship Id="rId146" Type="http://schemas.openxmlformats.org/officeDocument/2006/relationships/image" Target="../media/image1326.png"/><Relationship Id="rId188" Type="http://schemas.openxmlformats.org/officeDocument/2006/relationships/image" Target="../media/image1347.png"/><Relationship Id="rId311" Type="http://schemas.openxmlformats.org/officeDocument/2006/relationships/image" Target="../media/image1408.png"/><Relationship Id="rId353" Type="http://schemas.openxmlformats.org/officeDocument/2006/relationships/image" Target="../media/image1429.png"/><Relationship Id="rId395" Type="http://schemas.openxmlformats.org/officeDocument/2006/relationships/customXml" Target="../ink/ink873.xml"/><Relationship Id="rId409" Type="http://schemas.openxmlformats.org/officeDocument/2006/relationships/customXml" Target="../ink/ink880.xml"/><Relationship Id="rId92" Type="http://schemas.openxmlformats.org/officeDocument/2006/relationships/image" Target="../media/image1299.png"/><Relationship Id="rId213" Type="http://schemas.openxmlformats.org/officeDocument/2006/relationships/customXml" Target="../ink/ink781.xml"/><Relationship Id="rId420" Type="http://schemas.openxmlformats.org/officeDocument/2006/relationships/image" Target="../media/image1462.png"/><Relationship Id="rId255" Type="http://schemas.openxmlformats.org/officeDocument/2006/relationships/customXml" Target="../ink/ink802.xml"/><Relationship Id="rId297" Type="http://schemas.openxmlformats.org/officeDocument/2006/relationships/image" Target="../media/image1401.png"/><Relationship Id="rId462" Type="http://schemas.openxmlformats.org/officeDocument/2006/relationships/image" Target="../media/image1483.png"/><Relationship Id="rId115" Type="http://schemas.openxmlformats.org/officeDocument/2006/relationships/customXml" Target="../ink/ink732.xml"/><Relationship Id="rId157" Type="http://schemas.openxmlformats.org/officeDocument/2006/relationships/customXml" Target="../ink/ink753.xml"/><Relationship Id="rId322" Type="http://schemas.openxmlformats.org/officeDocument/2006/relationships/customXml" Target="../ink/ink836.xml"/><Relationship Id="rId364" Type="http://schemas.openxmlformats.org/officeDocument/2006/relationships/image" Target="../media/image1434.png"/><Relationship Id="rId61" Type="http://schemas.openxmlformats.org/officeDocument/2006/relationships/image" Target="../media/image1284.png"/><Relationship Id="rId199" Type="http://schemas.openxmlformats.org/officeDocument/2006/relationships/customXml" Target="../ink/ink774.xml"/><Relationship Id="rId19" Type="http://schemas.openxmlformats.org/officeDocument/2006/relationships/image" Target="../media/image1264.png"/><Relationship Id="rId224" Type="http://schemas.openxmlformats.org/officeDocument/2006/relationships/image" Target="../media/image1365.png"/><Relationship Id="rId266" Type="http://schemas.openxmlformats.org/officeDocument/2006/relationships/image" Target="../media/image1386.png"/><Relationship Id="rId431" Type="http://schemas.openxmlformats.org/officeDocument/2006/relationships/customXml" Target="../ink/ink891.xml"/><Relationship Id="rId473" Type="http://schemas.openxmlformats.org/officeDocument/2006/relationships/customXml" Target="../ink/ink912.xml"/><Relationship Id="rId30" Type="http://schemas.openxmlformats.org/officeDocument/2006/relationships/customXml" Target="../ink/ink689.xml"/><Relationship Id="rId126" Type="http://schemas.openxmlformats.org/officeDocument/2006/relationships/image" Target="../media/image1316.png"/><Relationship Id="rId168" Type="http://schemas.openxmlformats.org/officeDocument/2006/relationships/image" Target="../media/image1337.png"/><Relationship Id="rId333" Type="http://schemas.openxmlformats.org/officeDocument/2006/relationships/image" Target="../media/image1419.png"/><Relationship Id="rId72" Type="http://schemas.openxmlformats.org/officeDocument/2006/relationships/image" Target="../media/image1289.png"/><Relationship Id="rId375" Type="http://schemas.openxmlformats.org/officeDocument/2006/relationships/customXml" Target="../ink/ink863.xml"/><Relationship Id="rId3" Type="http://schemas.openxmlformats.org/officeDocument/2006/relationships/image" Target="../media/image2.emf"/><Relationship Id="rId235" Type="http://schemas.openxmlformats.org/officeDocument/2006/relationships/customXml" Target="../ink/ink792.xml"/><Relationship Id="rId277" Type="http://schemas.openxmlformats.org/officeDocument/2006/relationships/image" Target="../media/image1391.png"/><Relationship Id="rId400" Type="http://schemas.openxmlformats.org/officeDocument/2006/relationships/image" Target="../media/image1452.png"/><Relationship Id="rId442" Type="http://schemas.openxmlformats.org/officeDocument/2006/relationships/image" Target="../media/image1473.png"/><Relationship Id="rId484" Type="http://schemas.openxmlformats.org/officeDocument/2006/relationships/image" Target="../media/image1494.png"/><Relationship Id="rId137" Type="http://schemas.openxmlformats.org/officeDocument/2006/relationships/customXml" Target="../ink/ink743.xml"/><Relationship Id="rId302" Type="http://schemas.openxmlformats.org/officeDocument/2006/relationships/customXml" Target="../ink/ink826.xml"/><Relationship Id="rId344" Type="http://schemas.openxmlformats.org/officeDocument/2006/relationships/customXml" Target="../ink/ink847.xml"/><Relationship Id="rId41" Type="http://schemas.openxmlformats.org/officeDocument/2006/relationships/image" Target="../media/image1275.png"/><Relationship Id="rId83" Type="http://schemas.openxmlformats.org/officeDocument/2006/relationships/customXml" Target="../ink/ink716.xml"/><Relationship Id="rId179" Type="http://schemas.openxmlformats.org/officeDocument/2006/relationships/customXml" Target="../ink/ink764.xml"/><Relationship Id="rId386" Type="http://schemas.openxmlformats.org/officeDocument/2006/relationships/image" Target="../media/image1445.png"/><Relationship Id="rId190" Type="http://schemas.openxmlformats.org/officeDocument/2006/relationships/image" Target="../media/image1348.png"/><Relationship Id="rId204" Type="http://schemas.openxmlformats.org/officeDocument/2006/relationships/image" Target="../media/image1355.png"/><Relationship Id="rId246" Type="http://schemas.openxmlformats.org/officeDocument/2006/relationships/image" Target="../media/image1376.png"/><Relationship Id="rId288" Type="http://schemas.openxmlformats.org/officeDocument/2006/relationships/customXml" Target="../ink/ink819.xml"/><Relationship Id="rId411" Type="http://schemas.openxmlformats.org/officeDocument/2006/relationships/customXml" Target="../ink/ink881.xml"/><Relationship Id="rId453" Type="http://schemas.openxmlformats.org/officeDocument/2006/relationships/customXml" Target="../ink/ink902.xml"/><Relationship Id="rId106" Type="http://schemas.openxmlformats.org/officeDocument/2006/relationships/image" Target="../media/image1306.png"/><Relationship Id="rId313" Type="http://schemas.openxmlformats.org/officeDocument/2006/relationships/image" Target="../media/image1409.png"/><Relationship Id="rId495" Type="http://schemas.openxmlformats.org/officeDocument/2006/relationships/customXml" Target="../ink/ink923.xml"/><Relationship Id="rId10" Type="http://schemas.openxmlformats.org/officeDocument/2006/relationships/customXml" Target="../ink/ink679.xml"/><Relationship Id="rId52" Type="http://schemas.openxmlformats.org/officeDocument/2006/relationships/customXml" Target="../ink/ink700.xml"/><Relationship Id="rId94" Type="http://schemas.openxmlformats.org/officeDocument/2006/relationships/image" Target="../media/image1300.png"/><Relationship Id="rId148" Type="http://schemas.openxmlformats.org/officeDocument/2006/relationships/image" Target="../media/image1327.png"/><Relationship Id="rId355" Type="http://schemas.openxmlformats.org/officeDocument/2006/relationships/image" Target="../media/image1430.png"/><Relationship Id="rId397" Type="http://schemas.openxmlformats.org/officeDocument/2006/relationships/customXml" Target="../ink/ink874.xml"/></Relationships>
</file>

<file path=ppt/slides/_rels/slide8.xml.rels><?xml version="1.0" encoding="UTF-8" standalone="yes"?>
<Relationships xmlns="http://schemas.openxmlformats.org/package/2006/relationships"><Relationship Id="rId8" Type="http://schemas.openxmlformats.org/officeDocument/2006/relationships/customXml" Target="../ink/ink931.xml"/><Relationship Id="rId13" Type="http://schemas.openxmlformats.org/officeDocument/2006/relationships/image" Target="../media/image1507.png"/><Relationship Id="rId18" Type="http://schemas.openxmlformats.org/officeDocument/2006/relationships/customXml" Target="../ink/ink937.xml"/><Relationship Id="rId3" Type="http://schemas.openxmlformats.org/officeDocument/2006/relationships/image" Target="../media/image3.emf"/><Relationship Id="rId21" Type="http://schemas.openxmlformats.org/officeDocument/2006/relationships/image" Target="../media/image1511.png"/><Relationship Id="rId7" Type="http://schemas.openxmlformats.org/officeDocument/2006/relationships/image" Target="../media/image555.png"/><Relationship Id="rId12" Type="http://schemas.openxmlformats.org/officeDocument/2006/relationships/customXml" Target="../ink/ink934.xml"/><Relationship Id="rId17" Type="http://schemas.openxmlformats.org/officeDocument/2006/relationships/image" Target="../media/image1509.png"/><Relationship Id="rId2" Type="http://schemas.openxmlformats.org/officeDocument/2006/relationships/notesSlide" Target="../notesSlides/notesSlide8.xml"/><Relationship Id="rId16" Type="http://schemas.openxmlformats.org/officeDocument/2006/relationships/customXml" Target="../ink/ink936.xml"/><Relationship Id="rId20" Type="http://schemas.openxmlformats.org/officeDocument/2006/relationships/customXml" Target="../ink/ink938.xml"/><Relationship Id="rId1" Type="http://schemas.openxmlformats.org/officeDocument/2006/relationships/slideLayout" Target="../slideLayouts/slideLayout7.xml"/><Relationship Id="rId6" Type="http://schemas.openxmlformats.org/officeDocument/2006/relationships/customXml" Target="../ink/ink930.xml"/><Relationship Id="rId11" Type="http://schemas.openxmlformats.org/officeDocument/2006/relationships/image" Target="../media/image1506.png"/><Relationship Id="rId24" Type="http://schemas.openxmlformats.org/officeDocument/2006/relationships/image" Target="../media/image1512.png"/><Relationship Id="rId5" Type="http://schemas.openxmlformats.org/officeDocument/2006/relationships/image" Target="../media/image1320.png"/><Relationship Id="rId15" Type="http://schemas.openxmlformats.org/officeDocument/2006/relationships/image" Target="../media/image1508.png"/><Relationship Id="rId23" Type="http://schemas.openxmlformats.org/officeDocument/2006/relationships/customXml" Target="../ink/ink940.xml"/><Relationship Id="rId10" Type="http://schemas.openxmlformats.org/officeDocument/2006/relationships/customXml" Target="../ink/ink933.xml"/><Relationship Id="rId19" Type="http://schemas.openxmlformats.org/officeDocument/2006/relationships/image" Target="../media/image1510.png"/><Relationship Id="rId4" Type="http://schemas.openxmlformats.org/officeDocument/2006/relationships/customXml" Target="../ink/ink929.xml"/><Relationship Id="rId9" Type="http://schemas.openxmlformats.org/officeDocument/2006/relationships/customXml" Target="../ink/ink932.xml"/><Relationship Id="rId14" Type="http://schemas.openxmlformats.org/officeDocument/2006/relationships/customXml" Target="../ink/ink935.xml"/><Relationship Id="rId22" Type="http://schemas.openxmlformats.org/officeDocument/2006/relationships/customXml" Target="../ink/ink939.xml"/></Relationships>
</file>

<file path=ppt/slides/_rels/slide9.xml.rels><?xml version="1.0" encoding="UTF-8" standalone="yes"?>
<Relationships xmlns="http://schemas.openxmlformats.org/package/2006/relationships"><Relationship Id="rId26" Type="http://schemas.openxmlformats.org/officeDocument/2006/relationships/customXml" Target="../ink/ink952.xml"/><Relationship Id="rId21" Type="http://schemas.openxmlformats.org/officeDocument/2006/relationships/image" Target="../media/image1522.png"/><Relationship Id="rId42" Type="http://schemas.openxmlformats.org/officeDocument/2006/relationships/customXml" Target="../ink/ink960.xml"/><Relationship Id="rId47" Type="http://schemas.openxmlformats.org/officeDocument/2006/relationships/image" Target="../media/image1535.png"/><Relationship Id="rId63" Type="http://schemas.openxmlformats.org/officeDocument/2006/relationships/image" Target="../media/image1543.png"/><Relationship Id="rId68" Type="http://schemas.openxmlformats.org/officeDocument/2006/relationships/customXml" Target="../ink/ink973.xml"/><Relationship Id="rId84" Type="http://schemas.openxmlformats.org/officeDocument/2006/relationships/customXml" Target="../ink/ink981.xml"/><Relationship Id="rId89" Type="http://schemas.openxmlformats.org/officeDocument/2006/relationships/image" Target="../media/image1556.png"/><Relationship Id="rId112" Type="http://schemas.openxmlformats.org/officeDocument/2006/relationships/customXml" Target="../ink/ink995.xml"/><Relationship Id="rId16" Type="http://schemas.openxmlformats.org/officeDocument/2006/relationships/customXml" Target="../ink/ink947.xml"/><Relationship Id="rId107" Type="http://schemas.openxmlformats.org/officeDocument/2006/relationships/image" Target="../media/image1565.png"/><Relationship Id="rId11" Type="http://schemas.openxmlformats.org/officeDocument/2006/relationships/image" Target="../media/image1517.png"/><Relationship Id="rId32" Type="http://schemas.openxmlformats.org/officeDocument/2006/relationships/customXml" Target="../ink/ink955.xml"/><Relationship Id="rId37" Type="http://schemas.openxmlformats.org/officeDocument/2006/relationships/image" Target="../media/image1530.png"/><Relationship Id="rId53" Type="http://schemas.openxmlformats.org/officeDocument/2006/relationships/image" Target="../media/image1538.png"/><Relationship Id="rId58" Type="http://schemas.openxmlformats.org/officeDocument/2006/relationships/customXml" Target="../ink/ink968.xml"/><Relationship Id="rId74" Type="http://schemas.openxmlformats.org/officeDocument/2006/relationships/customXml" Target="../ink/ink976.xml"/><Relationship Id="rId79" Type="http://schemas.openxmlformats.org/officeDocument/2006/relationships/image" Target="../media/image1551.png"/><Relationship Id="rId102" Type="http://schemas.openxmlformats.org/officeDocument/2006/relationships/customXml" Target="../ink/ink990.xml"/><Relationship Id="rId5" Type="http://schemas.openxmlformats.org/officeDocument/2006/relationships/image" Target="../media/image1514.png"/><Relationship Id="rId90" Type="http://schemas.openxmlformats.org/officeDocument/2006/relationships/customXml" Target="../ink/ink984.xml"/><Relationship Id="rId95" Type="http://schemas.openxmlformats.org/officeDocument/2006/relationships/image" Target="../media/image1559.png"/><Relationship Id="rId22" Type="http://schemas.openxmlformats.org/officeDocument/2006/relationships/customXml" Target="../ink/ink950.xml"/><Relationship Id="rId27" Type="http://schemas.openxmlformats.org/officeDocument/2006/relationships/image" Target="../media/image1525.png"/><Relationship Id="rId43" Type="http://schemas.openxmlformats.org/officeDocument/2006/relationships/image" Target="../media/image1533.png"/><Relationship Id="rId48" Type="http://schemas.openxmlformats.org/officeDocument/2006/relationships/customXml" Target="../ink/ink963.xml"/><Relationship Id="rId64" Type="http://schemas.openxmlformats.org/officeDocument/2006/relationships/customXml" Target="../ink/ink971.xml"/><Relationship Id="rId69" Type="http://schemas.openxmlformats.org/officeDocument/2006/relationships/image" Target="../media/image1546.png"/><Relationship Id="rId113" Type="http://schemas.openxmlformats.org/officeDocument/2006/relationships/image" Target="../media/image1568.png"/><Relationship Id="rId80" Type="http://schemas.openxmlformats.org/officeDocument/2006/relationships/customXml" Target="../ink/ink979.xml"/><Relationship Id="rId85" Type="http://schemas.openxmlformats.org/officeDocument/2006/relationships/image" Target="../media/image1554.png"/><Relationship Id="rId12" Type="http://schemas.openxmlformats.org/officeDocument/2006/relationships/customXml" Target="../ink/ink945.xml"/><Relationship Id="rId17" Type="http://schemas.openxmlformats.org/officeDocument/2006/relationships/image" Target="../media/image1520.png"/><Relationship Id="rId33" Type="http://schemas.openxmlformats.org/officeDocument/2006/relationships/image" Target="../media/image1528.png"/><Relationship Id="rId38" Type="http://schemas.openxmlformats.org/officeDocument/2006/relationships/customXml" Target="../ink/ink958.xml"/><Relationship Id="rId59" Type="http://schemas.openxmlformats.org/officeDocument/2006/relationships/image" Target="../media/image1541.png"/><Relationship Id="rId103" Type="http://schemas.openxmlformats.org/officeDocument/2006/relationships/image" Target="../media/image1563.png"/><Relationship Id="rId108" Type="http://schemas.openxmlformats.org/officeDocument/2006/relationships/customXml" Target="../ink/ink993.xml"/><Relationship Id="rId54" Type="http://schemas.openxmlformats.org/officeDocument/2006/relationships/customXml" Target="../ink/ink966.xml"/><Relationship Id="rId70" Type="http://schemas.openxmlformats.org/officeDocument/2006/relationships/customXml" Target="../ink/ink974.xml"/><Relationship Id="rId75" Type="http://schemas.openxmlformats.org/officeDocument/2006/relationships/image" Target="../media/image1549.png"/><Relationship Id="rId91" Type="http://schemas.openxmlformats.org/officeDocument/2006/relationships/image" Target="../media/image1557.png"/><Relationship Id="rId96" Type="http://schemas.openxmlformats.org/officeDocument/2006/relationships/customXml" Target="../ink/ink987.xml"/><Relationship Id="rId1" Type="http://schemas.openxmlformats.org/officeDocument/2006/relationships/slideLayout" Target="../slideLayouts/slideLayout7.xml"/><Relationship Id="rId6" Type="http://schemas.openxmlformats.org/officeDocument/2006/relationships/customXml" Target="../ink/ink942.xml"/><Relationship Id="rId15" Type="http://schemas.openxmlformats.org/officeDocument/2006/relationships/image" Target="../media/image1519.png"/><Relationship Id="rId23" Type="http://schemas.openxmlformats.org/officeDocument/2006/relationships/image" Target="../media/image1523.png"/><Relationship Id="rId28" Type="http://schemas.openxmlformats.org/officeDocument/2006/relationships/customXml" Target="../ink/ink953.xml"/><Relationship Id="rId36" Type="http://schemas.openxmlformats.org/officeDocument/2006/relationships/customXml" Target="../ink/ink957.xml"/><Relationship Id="rId49" Type="http://schemas.openxmlformats.org/officeDocument/2006/relationships/image" Target="../media/image1536.png"/><Relationship Id="rId57" Type="http://schemas.openxmlformats.org/officeDocument/2006/relationships/image" Target="../media/image1540.png"/><Relationship Id="rId106" Type="http://schemas.openxmlformats.org/officeDocument/2006/relationships/customXml" Target="../ink/ink992.xml"/><Relationship Id="rId10" Type="http://schemas.openxmlformats.org/officeDocument/2006/relationships/customXml" Target="../ink/ink944.xml"/><Relationship Id="rId31" Type="http://schemas.openxmlformats.org/officeDocument/2006/relationships/image" Target="../media/image1527.png"/><Relationship Id="rId44" Type="http://schemas.openxmlformats.org/officeDocument/2006/relationships/customXml" Target="../ink/ink961.xml"/><Relationship Id="rId52" Type="http://schemas.openxmlformats.org/officeDocument/2006/relationships/customXml" Target="../ink/ink965.xml"/><Relationship Id="rId60" Type="http://schemas.openxmlformats.org/officeDocument/2006/relationships/customXml" Target="../ink/ink969.xml"/><Relationship Id="rId65" Type="http://schemas.openxmlformats.org/officeDocument/2006/relationships/image" Target="../media/image1544.png"/><Relationship Id="rId73" Type="http://schemas.openxmlformats.org/officeDocument/2006/relationships/image" Target="../media/image1548.png"/><Relationship Id="rId78" Type="http://schemas.openxmlformats.org/officeDocument/2006/relationships/customXml" Target="../ink/ink978.xml"/><Relationship Id="rId81" Type="http://schemas.openxmlformats.org/officeDocument/2006/relationships/image" Target="../media/image1552.png"/><Relationship Id="rId86" Type="http://schemas.openxmlformats.org/officeDocument/2006/relationships/customXml" Target="../ink/ink982.xml"/><Relationship Id="rId94" Type="http://schemas.openxmlformats.org/officeDocument/2006/relationships/customXml" Target="../ink/ink986.xml"/><Relationship Id="rId99" Type="http://schemas.openxmlformats.org/officeDocument/2006/relationships/image" Target="../media/image1561.png"/><Relationship Id="rId101" Type="http://schemas.openxmlformats.org/officeDocument/2006/relationships/image" Target="../media/image1562.png"/><Relationship Id="rId4" Type="http://schemas.openxmlformats.org/officeDocument/2006/relationships/customXml" Target="../ink/ink941.xml"/><Relationship Id="rId9" Type="http://schemas.openxmlformats.org/officeDocument/2006/relationships/image" Target="../media/image1516.png"/><Relationship Id="rId13" Type="http://schemas.openxmlformats.org/officeDocument/2006/relationships/image" Target="../media/image1518.png"/><Relationship Id="rId18" Type="http://schemas.openxmlformats.org/officeDocument/2006/relationships/customXml" Target="../ink/ink948.xml"/><Relationship Id="rId39" Type="http://schemas.openxmlformats.org/officeDocument/2006/relationships/image" Target="../media/image1531.png"/><Relationship Id="rId109" Type="http://schemas.openxmlformats.org/officeDocument/2006/relationships/image" Target="../media/image1566.png"/><Relationship Id="rId34" Type="http://schemas.openxmlformats.org/officeDocument/2006/relationships/customXml" Target="../ink/ink956.xml"/><Relationship Id="rId50" Type="http://schemas.openxmlformats.org/officeDocument/2006/relationships/customXml" Target="../ink/ink964.xml"/><Relationship Id="rId55" Type="http://schemas.openxmlformats.org/officeDocument/2006/relationships/image" Target="../media/image1539.png"/><Relationship Id="rId76" Type="http://schemas.openxmlformats.org/officeDocument/2006/relationships/customXml" Target="../ink/ink977.xml"/><Relationship Id="rId97" Type="http://schemas.openxmlformats.org/officeDocument/2006/relationships/image" Target="../media/image1560.png"/><Relationship Id="rId104" Type="http://schemas.openxmlformats.org/officeDocument/2006/relationships/customXml" Target="../ink/ink991.xml"/><Relationship Id="rId7" Type="http://schemas.openxmlformats.org/officeDocument/2006/relationships/image" Target="../media/image1515.png"/><Relationship Id="rId71" Type="http://schemas.openxmlformats.org/officeDocument/2006/relationships/image" Target="../media/image1547.png"/><Relationship Id="rId92" Type="http://schemas.openxmlformats.org/officeDocument/2006/relationships/customXml" Target="../ink/ink985.xml"/><Relationship Id="rId2" Type="http://schemas.openxmlformats.org/officeDocument/2006/relationships/notesSlide" Target="../notesSlides/notesSlide9.xml"/><Relationship Id="rId29" Type="http://schemas.openxmlformats.org/officeDocument/2006/relationships/image" Target="../media/image1526.png"/><Relationship Id="rId24" Type="http://schemas.openxmlformats.org/officeDocument/2006/relationships/customXml" Target="../ink/ink951.xml"/><Relationship Id="rId40" Type="http://schemas.openxmlformats.org/officeDocument/2006/relationships/customXml" Target="../ink/ink959.xml"/><Relationship Id="rId45" Type="http://schemas.openxmlformats.org/officeDocument/2006/relationships/image" Target="../media/image1534.png"/><Relationship Id="rId66" Type="http://schemas.openxmlformats.org/officeDocument/2006/relationships/customXml" Target="../ink/ink972.xml"/><Relationship Id="rId87" Type="http://schemas.openxmlformats.org/officeDocument/2006/relationships/image" Target="../media/image1555.png"/><Relationship Id="rId110" Type="http://schemas.openxmlformats.org/officeDocument/2006/relationships/customXml" Target="../ink/ink994.xml"/><Relationship Id="rId61" Type="http://schemas.openxmlformats.org/officeDocument/2006/relationships/image" Target="../media/image1542.png"/><Relationship Id="rId82" Type="http://schemas.openxmlformats.org/officeDocument/2006/relationships/customXml" Target="../ink/ink980.xml"/><Relationship Id="rId19" Type="http://schemas.openxmlformats.org/officeDocument/2006/relationships/image" Target="../media/image1521.png"/><Relationship Id="rId14" Type="http://schemas.openxmlformats.org/officeDocument/2006/relationships/customXml" Target="../ink/ink946.xml"/><Relationship Id="rId30" Type="http://schemas.openxmlformats.org/officeDocument/2006/relationships/customXml" Target="../ink/ink954.xml"/><Relationship Id="rId35" Type="http://schemas.openxmlformats.org/officeDocument/2006/relationships/image" Target="../media/image1529.png"/><Relationship Id="rId56" Type="http://schemas.openxmlformats.org/officeDocument/2006/relationships/customXml" Target="../ink/ink967.xml"/><Relationship Id="rId77" Type="http://schemas.openxmlformats.org/officeDocument/2006/relationships/image" Target="../media/image1550.png"/><Relationship Id="rId100" Type="http://schemas.openxmlformats.org/officeDocument/2006/relationships/customXml" Target="../ink/ink989.xml"/><Relationship Id="rId105" Type="http://schemas.openxmlformats.org/officeDocument/2006/relationships/image" Target="../media/image1564.png"/><Relationship Id="rId8" Type="http://schemas.openxmlformats.org/officeDocument/2006/relationships/customXml" Target="../ink/ink943.xml"/><Relationship Id="rId51" Type="http://schemas.openxmlformats.org/officeDocument/2006/relationships/image" Target="../media/image1537.png"/><Relationship Id="rId72" Type="http://schemas.openxmlformats.org/officeDocument/2006/relationships/customXml" Target="../ink/ink975.xml"/><Relationship Id="rId93" Type="http://schemas.openxmlformats.org/officeDocument/2006/relationships/image" Target="../media/image1558.png"/><Relationship Id="rId98" Type="http://schemas.openxmlformats.org/officeDocument/2006/relationships/customXml" Target="../ink/ink988.xml"/><Relationship Id="rId3" Type="http://schemas.openxmlformats.org/officeDocument/2006/relationships/image" Target="../media/image205.png"/><Relationship Id="rId25" Type="http://schemas.openxmlformats.org/officeDocument/2006/relationships/image" Target="../media/image1524.png"/><Relationship Id="rId46" Type="http://schemas.openxmlformats.org/officeDocument/2006/relationships/customXml" Target="../ink/ink962.xml"/><Relationship Id="rId67" Type="http://schemas.openxmlformats.org/officeDocument/2006/relationships/image" Target="../media/image1545.png"/><Relationship Id="rId20" Type="http://schemas.openxmlformats.org/officeDocument/2006/relationships/customXml" Target="../ink/ink949.xml"/><Relationship Id="rId41" Type="http://schemas.openxmlformats.org/officeDocument/2006/relationships/image" Target="../media/image1532.png"/><Relationship Id="rId62" Type="http://schemas.openxmlformats.org/officeDocument/2006/relationships/customXml" Target="../ink/ink970.xml"/><Relationship Id="rId83" Type="http://schemas.openxmlformats.org/officeDocument/2006/relationships/image" Target="../media/image1553.png"/><Relationship Id="rId88" Type="http://schemas.openxmlformats.org/officeDocument/2006/relationships/customXml" Target="../ink/ink983.xml"/><Relationship Id="rId111" Type="http://schemas.openxmlformats.org/officeDocument/2006/relationships/image" Target="../media/image156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ChangeArrowheads="1"/>
          </p:cNvSpPr>
          <p:nvPr/>
        </p:nvSpPr>
        <p:spPr bwMode="auto">
          <a:xfrm>
            <a:off x="81887" y="0"/>
            <a:ext cx="6901329" cy="8653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Entwicklung der nominalen Anteile an der Bruttowertschöpfung (Deutschland)</a:t>
            </a:r>
          </a:p>
        </p:txBody>
      </p:sp>
      <p:sp>
        <p:nvSpPr>
          <p:cNvPr id="54276" name="Text Box 3"/>
          <p:cNvSpPr txBox="1">
            <a:spLocks noChangeArrowheads="1"/>
          </p:cNvSpPr>
          <p:nvPr/>
        </p:nvSpPr>
        <p:spPr bwMode="auto">
          <a:xfrm>
            <a:off x="2550630" y="5987449"/>
            <a:ext cx="2646461" cy="31658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r>
              <a:rPr lang="de-DE" altLang="de-DE" sz="1400" dirty="0"/>
              <a:t>, jeweilige Preise</a:t>
            </a:r>
          </a:p>
        </p:txBody>
      </p:sp>
      <p:sp>
        <p:nvSpPr>
          <p:cNvPr id="21" name="Rechteck 20">
            <a:extLst>
              <a:ext uri="{FF2B5EF4-FFF2-40B4-BE49-F238E27FC236}">
                <a16:creationId xmlns:a16="http://schemas.microsoft.com/office/drawing/2014/main" id="{7D0B83D1-822E-4966-A08A-93DFFBAB77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8F75E667-DBFD-7EEE-2918-2EE5DEEA327B}"/>
              </a:ext>
            </a:extLst>
          </p:cNvPr>
          <p:cNvPicPr>
            <a:picLocks noChangeAspect="1"/>
          </p:cNvPicPr>
          <p:nvPr/>
        </p:nvPicPr>
        <p:blipFill>
          <a:blip r:embed="rId3"/>
          <a:stretch>
            <a:fillRect/>
          </a:stretch>
        </p:blipFill>
        <p:spPr>
          <a:xfrm>
            <a:off x="156044" y="865395"/>
            <a:ext cx="8250262" cy="4958935"/>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2C093191-C961-4787-925C-2DBAF5BBAA63}"/>
                  </a:ext>
                </a:extLst>
              </p14:cNvPr>
              <p14:cNvContentPartPr/>
              <p14:nvPr/>
            </p14:nvContentPartPr>
            <p14:xfrm>
              <a:off x="5465093" y="1270867"/>
              <a:ext cx="2322720" cy="767160"/>
            </p14:xfrm>
          </p:contentPart>
        </mc:Choice>
        <mc:Fallback xmlns="">
          <p:pic>
            <p:nvPicPr>
              <p:cNvPr id="3" name="Freihand 2">
                <a:extLst>
                  <a:ext uri="{FF2B5EF4-FFF2-40B4-BE49-F238E27FC236}">
                    <a16:creationId xmlns:a16="http://schemas.microsoft.com/office/drawing/2014/main" id="{2C093191-C961-4787-925C-2DBAF5BBAA63}"/>
                  </a:ext>
                </a:extLst>
              </p:cNvPr>
              <p:cNvPicPr/>
              <p:nvPr/>
            </p:nvPicPr>
            <p:blipFill>
              <a:blip r:embed="rId5"/>
              <a:stretch>
                <a:fillRect/>
              </a:stretch>
            </p:blipFill>
            <p:spPr>
              <a:xfrm>
                <a:off x="5460773" y="1266547"/>
                <a:ext cx="2331360" cy="775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92D228A3-23ED-4B5C-AFF0-3FB7F1E68AB5}"/>
                  </a:ext>
                </a:extLst>
              </p14:cNvPr>
              <p14:cNvContentPartPr/>
              <p14:nvPr/>
            </p14:nvContentPartPr>
            <p14:xfrm>
              <a:off x="852053" y="4609867"/>
              <a:ext cx="4182480" cy="133200"/>
            </p14:xfrm>
          </p:contentPart>
        </mc:Choice>
        <mc:Fallback xmlns="">
          <p:pic>
            <p:nvPicPr>
              <p:cNvPr id="4" name="Freihand 3">
                <a:extLst>
                  <a:ext uri="{FF2B5EF4-FFF2-40B4-BE49-F238E27FC236}">
                    <a16:creationId xmlns:a16="http://schemas.microsoft.com/office/drawing/2014/main" id="{92D228A3-23ED-4B5C-AFF0-3FB7F1E68AB5}"/>
                  </a:ext>
                </a:extLst>
              </p:cNvPr>
              <p:cNvPicPr/>
              <p:nvPr/>
            </p:nvPicPr>
            <p:blipFill>
              <a:blip r:embed="rId7"/>
              <a:stretch>
                <a:fillRect/>
              </a:stretch>
            </p:blipFill>
            <p:spPr>
              <a:xfrm>
                <a:off x="847733" y="4605547"/>
                <a:ext cx="4191120" cy="141840"/>
              </a:xfrm>
              <a:prstGeom prst="rect">
                <a:avLst/>
              </a:prstGeom>
            </p:spPr>
          </p:pic>
        </mc:Fallback>
      </mc:AlternateContent>
      <p:grpSp>
        <p:nvGrpSpPr>
          <p:cNvPr id="9" name="Gruppieren 8">
            <a:extLst>
              <a:ext uri="{FF2B5EF4-FFF2-40B4-BE49-F238E27FC236}">
                <a16:creationId xmlns:a16="http://schemas.microsoft.com/office/drawing/2014/main" id="{43A747D2-A5EE-45EB-AB00-8D220C2FC933}"/>
              </a:ext>
            </a:extLst>
          </p:cNvPr>
          <p:cNvGrpSpPr/>
          <p:nvPr/>
        </p:nvGrpSpPr>
        <p:grpSpPr>
          <a:xfrm>
            <a:off x="5261693" y="4451827"/>
            <a:ext cx="387360" cy="218520"/>
            <a:chOff x="5261693" y="4451827"/>
            <a:chExt cx="387360" cy="218520"/>
          </a:xfrm>
        </p:grpSpPr>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B163470A-CC50-4F8B-9725-6F40019D84B0}"/>
                    </a:ext>
                  </a:extLst>
                </p14:cNvPr>
                <p14:cNvContentPartPr/>
                <p14:nvPr/>
              </p14:nvContentPartPr>
              <p14:xfrm>
                <a:off x="5261693" y="4543987"/>
                <a:ext cx="109440" cy="126360"/>
              </p14:xfrm>
            </p:contentPart>
          </mc:Choice>
          <mc:Fallback xmlns="">
            <p:pic>
              <p:nvPicPr>
                <p:cNvPr id="5" name="Freihand 4">
                  <a:extLst>
                    <a:ext uri="{FF2B5EF4-FFF2-40B4-BE49-F238E27FC236}">
                      <a16:creationId xmlns:a16="http://schemas.microsoft.com/office/drawing/2014/main" id="{B163470A-CC50-4F8B-9725-6F40019D84B0}"/>
                    </a:ext>
                  </a:extLst>
                </p:cNvPr>
                <p:cNvPicPr/>
                <p:nvPr/>
              </p:nvPicPr>
              <p:blipFill>
                <a:blip r:embed="rId9"/>
                <a:stretch>
                  <a:fillRect/>
                </a:stretch>
              </p:blipFill>
              <p:spPr>
                <a:xfrm>
                  <a:off x="5257373" y="4539667"/>
                  <a:ext cx="1180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Freihand 5">
                  <a:extLst>
                    <a:ext uri="{FF2B5EF4-FFF2-40B4-BE49-F238E27FC236}">
                      <a16:creationId xmlns:a16="http://schemas.microsoft.com/office/drawing/2014/main" id="{8BBA0E9C-9807-4249-9C13-A62A94E805FE}"/>
                    </a:ext>
                  </a:extLst>
                </p14:cNvPr>
                <p14:cNvContentPartPr/>
                <p14:nvPr/>
              </p14:nvContentPartPr>
              <p14:xfrm>
                <a:off x="5307053" y="4519867"/>
                <a:ext cx="108720" cy="4320"/>
              </p14:xfrm>
            </p:contentPart>
          </mc:Choice>
          <mc:Fallback xmlns="">
            <p:pic>
              <p:nvPicPr>
                <p:cNvPr id="6" name="Freihand 5">
                  <a:extLst>
                    <a:ext uri="{FF2B5EF4-FFF2-40B4-BE49-F238E27FC236}">
                      <a16:creationId xmlns:a16="http://schemas.microsoft.com/office/drawing/2014/main" id="{8BBA0E9C-9807-4249-9C13-A62A94E805FE}"/>
                    </a:ext>
                  </a:extLst>
                </p:cNvPr>
                <p:cNvPicPr/>
                <p:nvPr/>
              </p:nvPicPr>
              <p:blipFill>
                <a:blip r:embed="rId11"/>
                <a:stretch>
                  <a:fillRect/>
                </a:stretch>
              </p:blipFill>
              <p:spPr>
                <a:xfrm>
                  <a:off x="5302733" y="4515547"/>
                  <a:ext cx="11736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Freihand 6">
                  <a:extLst>
                    <a:ext uri="{FF2B5EF4-FFF2-40B4-BE49-F238E27FC236}">
                      <a16:creationId xmlns:a16="http://schemas.microsoft.com/office/drawing/2014/main" id="{212EBED6-1C78-40EA-8C1C-3E7D15F91F90}"/>
                    </a:ext>
                  </a:extLst>
                </p14:cNvPr>
                <p14:cNvContentPartPr/>
                <p14:nvPr/>
              </p14:nvContentPartPr>
              <p14:xfrm>
                <a:off x="5495333" y="4533907"/>
                <a:ext cx="68040" cy="121320"/>
              </p14:xfrm>
            </p:contentPart>
          </mc:Choice>
          <mc:Fallback xmlns="">
            <p:pic>
              <p:nvPicPr>
                <p:cNvPr id="7" name="Freihand 6">
                  <a:extLst>
                    <a:ext uri="{FF2B5EF4-FFF2-40B4-BE49-F238E27FC236}">
                      <a16:creationId xmlns:a16="http://schemas.microsoft.com/office/drawing/2014/main" id="{212EBED6-1C78-40EA-8C1C-3E7D15F91F90}"/>
                    </a:ext>
                  </a:extLst>
                </p:cNvPr>
                <p:cNvPicPr/>
                <p:nvPr/>
              </p:nvPicPr>
              <p:blipFill>
                <a:blip r:embed="rId13"/>
                <a:stretch>
                  <a:fillRect/>
                </a:stretch>
              </p:blipFill>
              <p:spPr>
                <a:xfrm>
                  <a:off x="5491013" y="4529587"/>
                  <a:ext cx="766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Freihand 7">
                  <a:extLst>
                    <a:ext uri="{FF2B5EF4-FFF2-40B4-BE49-F238E27FC236}">
                      <a16:creationId xmlns:a16="http://schemas.microsoft.com/office/drawing/2014/main" id="{454D0871-DF53-45B9-9A70-94B059B4B0ED}"/>
                    </a:ext>
                  </a:extLst>
                </p14:cNvPr>
                <p14:cNvContentPartPr/>
                <p14:nvPr/>
              </p14:nvContentPartPr>
              <p14:xfrm>
                <a:off x="5421533" y="4451827"/>
                <a:ext cx="227520" cy="208440"/>
              </p14:xfrm>
            </p:contentPart>
          </mc:Choice>
          <mc:Fallback xmlns="">
            <p:pic>
              <p:nvPicPr>
                <p:cNvPr id="8" name="Freihand 7">
                  <a:extLst>
                    <a:ext uri="{FF2B5EF4-FFF2-40B4-BE49-F238E27FC236}">
                      <a16:creationId xmlns:a16="http://schemas.microsoft.com/office/drawing/2014/main" id="{454D0871-DF53-45B9-9A70-94B059B4B0ED}"/>
                    </a:ext>
                  </a:extLst>
                </p:cNvPr>
                <p:cNvPicPr/>
                <p:nvPr/>
              </p:nvPicPr>
              <p:blipFill>
                <a:blip r:embed="rId15"/>
                <a:stretch>
                  <a:fillRect/>
                </a:stretch>
              </p:blipFill>
              <p:spPr>
                <a:xfrm>
                  <a:off x="5417213" y="4447507"/>
                  <a:ext cx="236160" cy="217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0" name="Freihand 9">
                <a:extLst>
                  <a:ext uri="{FF2B5EF4-FFF2-40B4-BE49-F238E27FC236}">
                    <a16:creationId xmlns:a16="http://schemas.microsoft.com/office/drawing/2014/main" id="{E7D239C7-D88D-4DAD-B8AD-483DF1CF03F9}"/>
                  </a:ext>
                </a:extLst>
              </p14:cNvPr>
              <p14:cNvContentPartPr/>
              <p14:nvPr/>
            </p14:nvContentPartPr>
            <p14:xfrm>
              <a:off x="803813" y="3601507"/>
              <a:ext cx="4282560" cy="170640"/>
            </p14:xfrm>
          </p:contentPart>
        </mc:Choice>
        <mc:Fallback xmlns="">
          <p:pic>
            <p:nvPicPr>
              <p:cNvPr id="10" name="Freihand 9">
                <a:extLst>
                  <a:ext uri="{FF2B5EF4-FFF2-40B4-BE49-F238E27FC236}">
                    <a16:creationId xmlns:a16="http://schemas.microsoft.com/office/drawing/2014/main" id="{E7D239C7-D88D-4DAD-B8AD-483DF1CF03F9}"/>
                  </a:ext>
                </a:extLst>
              </p:cNvPr>
              <p:cNvPicPr/>
              <p:nvPr/>
            </p:nvPicPr>
            <p:blipFill>
              <a:blip r:embed="rId17"/>
              <a:stretch>
                <a:fillRect/>
              </a:stretch>
            </p:blipFill>
            <p:spPr>
              <a:xfrm>
                <a:off x="799493" y="3597187"/>
                <a:ext cx="42912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Freihand 10">
                <a:extLst>
                  <a:ext uri="{FF2B5EF4-FFF2-40B4-BE49-F238E27FC236}">
                    <a16:creationId xmlns:a16="http://schemas.microsoft.com/office/drawing/2014/main" id="{17450987-9313-4859-BDA5-06579B59A35E}"/>
                  </a:ext>
                </a:extLst>
              </p14:cNvPr>
              <p14:cNvContentPartPr/>
              <p14:nvPr/>
            </p14:nvContentPartPr>
            <p14:xfrm>
              <a:off x="5558333" y="3236107"/>
              <a:ext cx="2136240" cy="757440"/>
            </p14:xfrm>
          </p:contentPart>
        </mc:Choice>
        <mc:Fallback xmlns="">
          <p:pic>
            <p:nvPicPr>
              <p:cNvPr id="11" name="Freihand 10">
                <a:extLst>
                  <a:ext uri="{FF2B5EF4-FFF2-40B4-BE49-F238E27FC236}">
                    <a16:creationId xmlns:a16="http://schemas.microsoft.com/office/drawing/2014/main" id="{17450987-9313-4859-BDA5-06579B59A35E}"/>
                  </a:ext>
                </a:extLst>
              </p:cNvPr>
              <p:cNvPicPr/>
              <p:nvPr/>
            </p:nvPicPr>
            <p:blipFill>
              <a:blip r:embed="rId19"/>
              <a:stretch>
                <a:fillRect/>
              </a:stretch>
            </p:blipFill>
            <p:spPr>
              <a:xfrm>
                <a:off x="5554013" y="3231787"/>
                <a:ext cx="2144880" cy="766080"/>
              </a:xfrm>
              <a:prstGeom prst="rect">
                <a:avLst/>
              </a:prstGeom>
            </p:spPr>
          </p:pic>
        </mc:Fallback>
      </mc:AlternateContent>
      <p:grpSp>
        <p:nvGrpSpPr>
          <p:cNvPr id="26" name="Gruppieren 25">
            <a:extLst>
              <a:ext uri="{FF2B5EF4-FFF2-40B4-BE49-F238E27FC236}">
                <a16:creationId xmlns:a16="http://schemas.microsoft.com/office/drawing/2014/main" id="{0D6C1CD9-BC03-405D-A944-E1D0E0624080}"/>
              </a:ext>
            </a:extLst>
          </p:cNvPr>
          <p:cNvGrpSpPr/>
          <p:nvPr/>
        </p:nvGrpSpPr>
        <p:grpSpPr>
          <a:xfrm>
            <a:off x="6667493" y="4922707"/>
            <a:ext cx="29520" cy="60480"/>
            <a:chOff x="6667493" y="4922707"/>
            <a:chExt cx="29520" cy="60480"/>
          </a:xfrm>
        </p:grpSpPr>
        <mc:AlternateContent xmlns:mc="http://schemas.openxmlformats.org/markup-compatibility/2006" xmlns:p14="http://schemas.microsoft.com/office/powerpoint/2010/main">
          <mc:Choice Requires="p14">
            <p:contentPart p14:bwMode="auto" r:id="rId20">
              <p14:nvContentPartPr>
                <p14:cNvPr id="19" name="Freihand 18">
                  <a:extLst>
                    <a:ext uri="{FF2B5EF4-FFF2-40B4-BE49-F238E27FC236}">
                      <a16:creationId xmlns:a16="http://schemas.microsoft.com/office/drawing/2014/main" id="{EEEEE412-E72A-4D5A-B014-64CCEB9B1357}"/>
                    </a:ext>
                  </a:extLst>
                </p14:cNvPr>
                <p14:cNvContentPartPr/>
                <p14:nvPr/>
              </p14:nvContentPartPr>
              <p14:xfrm>
                <a:off x="6667493" y="4922707"/>
                <a:ext cx="6840" cy="4680"/>
              </p14:xfrm>
            </p:contentPart>
          </mc:Choice>
          <mc:Fallback xmlns="">
            <p:pic>
              <p:nvPicPr>
                <p:cNvPr id="19" name="Freihand 18">
                  <a:extLst>
                    <a:ext uri="{FF2B5EF4-FFF2-40B4-BE49-F238E27FC236}">
                      <a16:creationId xmlns:a16="http://schemas.microsoft.com/office/drawing/2014/main" id="{EEEEE412-E72A-4D5A-B014-64CCEB9B1357}"/>
                    </a:ext>
                  </a:extLst>
                </p:cNvPr>
                <p:cNvPicPr/>
                <p:nvPr/>
              </p:nvPicPr>
              <p:blipFill>
                <a:blip r:embed="rId21"/>
                <a:stretch>
                  <a:fillRect/>
                </a:stretch>
              </p:blipFill>
              <p:spPr>
                <a:xfrm>
                  <a:off x="6663173" y="4918387"/>
                  <a:ext cx="154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Freihand 19">
                  <a:extLst>
                    <a:ext uri="{FF2B5EF4-FFF2-40B4-BE49-F238E27FC236}">
                      <a16:creationId xmlns:a16="http://schemas.microsoft.com/office/drawing/2014/main" id="{AABE5E8B-D6F9-4AF6-85CE-6AC39731E9DA}"/>
                    </a:ext>
                  </a:extLst>
                </p14:cNvPr>
                <p14:cNvContentPartPr/>
                <p14:nvPr/>
              </p14:nvContentPartPr>
              <p14:xfrm>
                <a:off x="6667493" y="4924867"/>
                <a:ext cx="360" cy="360"/>
              </p14:xfrm>
            </p:contentPart>
          </mc:Choice>
          <mc:Fallback xmlns="">
            <p:pic>
              <p:nvPicPr>
                <p:cNvPr id="20" name="Freihand 19">
                  <a:extLst>
                    <a:ext uri="{FF2B5EF4-FFF2-40B4-BE49-F238E27FC236}">
                      <a16:creationId xmlns:a16="http://schemas.microsoft.com/office/drawing/2014/main" id="{AABE5E8B-D6F9-4AF6-85CE-6AC39731E9DA}"/>
                    </a:ext>
                  </a:extLst>
                </p:cNvPr>
                <p:cNvPicPr/>
                <p:nvPr/>
              </p:nvPicPr>
              <p:blipFill>
                <a:blip r:embed="rId23"/>
                <a:stretch>
                  <a:fillRect/>
                </a:stretch>
              </p:blipFill>
              <p:spPr>
                <a:xfrm>
                  <a:off x="6663173" y="49205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2" name="Freihand 21">
                  <a:extLst>
                    <a:ext uri="{FF2B5EF4-FFF2-40B4-BE49-F238E27FC236}">
                      <a16:creationId xmlns:a16="http://schemas.microsoft.com/office/drawing/2014/main" id="{A87981F8-E7CC-44D5-99F5-68F664C57C24}"/>
                    </a:ext>
                  </a:extLst>
                </p14:cNvPr>
                <p14:cNvContentPartPr/>
                <p14:nvPr/>
              </p14:nvContentPartPr>
              <p14:xfrm>
                <a:off x="6667493" y="4924867"/>
                <a:ext cx="16200" cy="58320"/>
              </p14:xfrm>
            </p:contentPart>
          </mc:Choice>
          <mc:Fallback xmlns="">
            <p:pic>
              <p:nvPicPr>
                <p:cNvPr id="22" name="Freihand 21">
                  <a:extLst>
                    <a:ext uri="{FF2B5EF4-FFF2-40B4-BE49-F238E27FC236}">
                      <a16:creationId xmlns:a16="http://schemas.microsoft.com/office/drawing/2014/main" id="{A87981F8-E7CC-44D5-99F5-68F664C57C24}"/>
                    </a:ext>
                  </a:extLst>
                </p:cNvPr>
                <p:cNvPicPr/>
                <p:nvPr/>
              </p:nvPicPr>
              <p:blipFill>
                <a:blip r:embed="rId25"/>
                <a:stretch>
                  <a:fillRect/>
                </a:stretch>
              </p:blipFill>
              <p:spPr>
                <a:xfrm>
                  <a:off x="6663173" y="4920547"/>
                  <a:ext cx="248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4" name="Freihand 23">
                  <a:extLst>
                    <a:ext uri="{FF2B5EF4-FFF2-40B4-BE49-F238E27FC236}">
                      <a16:creationId xmlns:a16="http://schemas.microsoft.com/office/drawing/2014/main" id="{B91008B3-36FC-4BC0-825E-BB36617FC887}"/>
                    </a:ext>
                  </a:extLst>
                </p14:cNvPr>
                <p14:cNvContentPartPr/>
                <p14:nvPr/>
              </p14:nvContentPartPr>
              <p14:xfrm>
                <a:off x="6688013" y="4933507"/>
                <a:ext cx="9000" cy="38520"/>
              </p14:xfrm>
            </p:contentPart>
          </mc:Choice>
          <mc:Fallback xmlns="">
            <p:pic>
              <p:nvPicPr>
                <p:cNvPr id="24" name="Freihand 23">
                  <a:extLst>
                    <a:ext uri="{FF2B5EF4-FFF2-40B4-BE49-F238E27FC236}">
                      <a16:creationId xmlns:a16="http://schemas.microsoft.com/office/drawing/2014/main" id="{B91008B3-36FC-4BC0-825E-BB36617FC887}"/>
                    </a:ext>
                  </a:extLst>
                </p:cNvPr>
                <p:cNvPicPr/>
                <p:nvPr/>
              </p:nvPicPr>
              <p:blipFill>
                <a:blip r:embed="rId27"/>
                <a:stretch>
                  <a:fillRect/>
                </a:stretch>
              </p:blipFill>
              <p:spPr>
                <a:xfrm>
                  <a:off x="6683693" y="4929187"/>
                  <a:ext cx="17640" cy="47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
            <p14:nvContentPartPr>
              <p14:cNvPr id="25" name="Freihand 24">
                <a:extLst>
                  <a:ext uri="{FF2B5EF4-FFF2-40B4-BE49-F238E27FC236}">
                    <a16:creationId xmlns:a16="http://schemas.microsoft.com/office/drawing/2014/main" id="{ABC03A09-A6B5-40CE-B0D3-D04557FFA033}"/>
                  </a:ext>
                </a:extLst>
              </p14:cNvPr>
              <p14:cNvContentPartPr/>
              <p14:nvPr/>
            </p14:nvContentPartPr>
            <p14:xfrm>
              <a:off x="6834533" y="4232587"/>
              <a:ext cx="27000" cy="73080"/>
            </p14:xfrm>
          </p:contentPart>
        </mc:Choice>
        <mc:Fallback xmlns="">
          <p:pic>
            <p:nvPicPr>
              <p:cNvPr id="25" name="Freihand 24">
                <a:extLst>
                  <a:ext uri="{FF2B5EF4-FFF2-40B4-BE49-F238E27FC236}">
                    <a16:creationId xmlns:a16="http://schemas.microsoft.com/office/drawing/2014/main" id="{ABC03A09-A6B5-40CE-B0D3-D04557FFA033}"/>
                  </a:ext>
                </a:extLst>
              </p:cNvPr>
              <p:cNvPicPr/>
              <p:nvPr/>
            </p:nvPicPr>
            <p:blipFill>
              <a:blip r:embed="rId29"/>
              <a:stretch>
                <a:fillRect/>
              </a:stretch>
            </p:blipFill>
            <p:spPr>
              <a:xfrm>
                <a:off x="6830213" y="4228267"/>
                <a:ext cx="356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2" name="Freihand 51">
                <a:extLst>
                  <a:ext uri="{FF2B5EF4-FFF2-40B4-BE49-F238E27FC236}">
                    <a16:creationId xmlns:a16="http://schemas.microsoft.com/office/drawing/2014/main" id="{E17942EF-7FCF-4484-BF47-4532C3C1605A}"/>
                  </a:ext>
                </a:extLst>
              </p14:cNvPr>
              <p14:cNvContentPartPr/>
              <p14:nvPr/>
            </p14:nvContentPartPr>
            <p14:xfrm>
              <a:off x="5069453" y="3358867"/>
              <a:ext cx="613800" cy="542160"/>
            </p14:xfrm>
          </p:contentPart>
        </mc:Choice>
        <mc:Fallback xmlns="">
          <p:pic>
            <p:nvPicPr>
              <p:cNvPr id="52" name="Freihand 51">
                <a:extLst>
                  <a:ext uri="{FF2B5EF4-FFF2-40B4-BE49-F238E27FC236}">
                    <a16:creationId xmlns:a16="http://schemas.microsoft.com/office/drawing/2014/main" id="{E17942EF-7FCF-4484-BF47-4532C3C1605A}"/>
                  </a:ext>
                </a:extLst>
              </p:cNvPr>
              <p:cNvPicPr/>
              <p:nvPr/>
            </p:nvPicPr>
            <p:blipFill>
              <a:blip r:embed="rId31"/>
              <a:stretch>
                <a:fillRect/>
              </a:stretch>
            </p:blipFill>
            <p:spPr>
              <a:xfrm>
                <a:off x="5065133" y="3354547"/>
                <a:ext cx="622440" cy="550800"/>
              </a:xfrm>
              <a:prstGeom prst="rect">
                <a:avLst/>
              </a:prstGeom>
            </p:spPr>
          </p:pic>
        </mc:Fallback>
      </mc:AlternateContent>
      <p:grpSp>
        <p:nvGrpSpPr>
          <p:cNvPr id="56" name="Gruppieren 55">
            <a:extLst>
              <a:ext uri="{FF2B5EF4-FFF2-40B4-BE49-F238E27FC236}">
                <a16:creationId xmlns:a16="http://schemas.microsoft.com/office/drawing/2014/main" id="{D38B80BC-115E-4E66-B416-5344214717E3}"/>
              </a:ext>
            </a:extLst>
          </p:cNvPr>
          <p:cNvGrpSpPr/>
          <p:nvPr/>
        </p:nvGrpSpPr>
        <p:grpSpPr>
          <a:xfrm>
            <a:off x="5271053" y="3279667"/>
            <a:ext cx="622800" cy="448560"/>
            <a:chOff x="5271053" y="3279667"/>
            <a:chExt cx="622800" cy="448560"/>
          </a:xfrm>
        </p:grpSpPr>
        <mc:AlternateContent xmlns:mc="http://schemas.openxmlformats.org/markup-compatibility/2006" xmlns:p14="http://schemas.microsoft.com/office/powerpoint/2010/main">
          <mc:Choice Requires="p14">
            <p:contentPart p14:bwMode="auto" r:id="rId32">
              <p14:nvContentPartPr>
                <p14:cNvPr id="12" name="Freihand 11">
                  <a:extLst>
                    <a:ext uri="{FF2B5EF4-FFF2-40B4-BE49-F238E27FC236}">
                      <a16:creationId xmlns:a16="http://schemas.microsoft.com/office/drawing/2014/main" id="{BD7D96FC-D654-4CAC-AD4D-2F446E4E7CA4}"/>
                    </a:ext>
                  </a:extLst>
                </p14:cNvPr>
                <p14:cNvContentPartPr/>
                <p14:nvPr/>
              </p14:nvContentPartPr>
              <p14:xfrm>
                <a:off x="5271053" y="3599347"/>
                <a:ext cx="27360" cy="128880"/>
              </p14:xfrm>
            </p:contentPart>
          </mc:Choice>
          <mc:Fallback xmlns="">
            <p:pic>
              <p:nvPicPr>
                <p:cNvPr id="12" name="Freihand 11">
                  <a:extLst>
                    <a:ext uri="{FF2B5EF4-FFF2-40B4-BE49-F238E27FC236}">
                      <a16:creationId xmlns:a16="http://schemas.microsoft.com/office/drawing/2014/main" id="{BD7D96FC-D654-4CAC-AD4D-2F446E4E7CA4}"/>
                    </a:ext>
                  </a:extLst>
                </p:cNvPr>
                <p:cNvPicPr/>
                <p:nvPr/>
              </p:nvPicPr>
              <p:blipFill>
                <a:blip r:embed="rId33"/>
                <a:stretch>
                  <a:fillRect/>
                </a:stretch>
              </p:blipFill>
              <p:spPr>
                <a:xfrm>
                  <a:off x="5266733" y="3595027"/>
                  <a:ext cx="360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3" name="Freihand 12">
                  <a:extLst>
                    <a:ext uri="{FF2B5EF4-FFF2-40B4-BE49-F238E27FC236}">
                      <a16:creationId xmlns:a16="http://schemas.microsoft.com/office/drawing/2014/main" id="{E79AD93C-7773-4974-8C88-17DB43FCDE9D}"/>
                    </a:ext>
                  </a:extLst>
                </p14:cNvPr>
                <p14:cNvContentPartPr/>
                <p14:nvPr/>
              </p14:nvContentPartPr>
              <p14:xfrm>
                <a:off x="5318573" y="3569107"/>
                <a:ext cx="94680" cy="150120"/>
              </p14:xfrm>
            </p:contentPart>
          </mc:Choice>
          <mc:Fallback xmlns="">
            <p:pic>
              <p:nvPicPr>
                <p:cNvPr id="13" name="Freihand 12">
                  <a:extLst>
                    <a:ext uri="{FF2B5EF4-FFF2-40B4-BE49-F238E27FC236}">
                      <a16:creationId xmlns:a16="http://schemas.microsoft.com/office/drawing/2014/main" id="{E79AD93C-7773-4974-8C88-17DB43FCDE9D}"/>
                    </a:ext>
                  </a:extLst>
                </p:cNvPr>
                <p:cNvPicPr/>
                <p:nvPr/>
              </p:nvPicPr>
              <p:blipFill>
                <a:blip r:embed="rId35"/>
                <a:stretch>
                  <a:fillRect/>
                </a:stretch>
              </p:blipFill>
              <p:spPr>
                <a:xfrm>
                  <a:off x="5314253" y="3564787"/>
                  <a:ext cx="1033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4" name="Freihand 13">
                  <a:extLst>
                    <a:ext uri="{FF2B5EF4-FFF2-40B4-BE49-F238E27FC236}">
                      <a16:creationId xmlns:a16="http://schemas.microsoft.com/office/drawing/2014/main" id="{45BE6EC5-9ED2-4242-9FAC-ECF88964E2DF}"/>
                    </a:ext>
                  </a:extLst>
                </p14:cNvPr>
                <p14:cNvContentPartPr/>
                <p14:nvPr/>
              </p14:nvContentPartPr>
              <p14:xfrm>
                <a:off x="5370413" y="3534907"/>
                <a:ext cx="84960" cy="6120"/>
              </p14:xfrm>
            </p:contentPart>
          </mc:Choice>
          <mc:Fallback xmlns="">
            <p:pic>
              <p:nvPicPr>
                <p:cNvPr id="14" name="Freihand 13">
                  <a:extLst>
                    <a:ext uri="{FF2B5EF4-FFF2-40B4-BE49-F238E27FC236}">
                      <a16:creationId xmlns:a16="http://schemas.microsoft.com/office/drawing/2014/main" id="{45BE6EC5-9ED2-4242-9FAC-ECF88964E2DF}"/>
                    </a:ext>
                  </a:extLst>
                </p:cNvPr>
                <p:cNvPicPr/>
                <p:nvPr/>
              </p:nvPicPr>
              <p:blipFill>
                <a:blip r:embed="rId37"/>
                <a:stretch>
                  <a:fillRect/>
                </a:stretch>
              </p:blipFill>
              <p:spPr>
                <a:xfrm>
                  <a:off x="5366093" y="3530587"/>
                  <a:ext cx="936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5" name="Freihand 14">
                  <a:extLst>
                    <a:ext uri="{FF2B5EF4-FFF2-40B4-BE49-F238E27FC236}">
                      <a16:creationId xmlns:a16="http://schemas.microsoft.com/office/drawing/2014/main" id="{0A66BE4D-F839-491B-81C0-BC1EBAAE062D}"/>
                    </a:ext>
                  </a:extLst>
                </p14:cNvPr>
                <p14:cNvContentPartPr/>
                <p14:nvPr/>
              </p14:nvContentPartPr>
              <p14:xfrm>
                <a:off x="5453933" y="3566947"/>
                <a:ext cx="81720" cy="140040"/>
              </p14:xfrm>
            </p:contentPart>
          </mc:Choice>
          <mc:Fallback xmlns="">
            <p:pic>
              <p:nvPicPr>
                <p:cNvPr id="15" name="Freihand 14">
                  <a:extLst>
                    <a:ext uri="{FF2B5EF4-FFF2-40B4-BE49-F238E27FC236}">
                      <a16:creationId xmlns:a16="http://schemas.microsoft.com/office/drawing/2014/main" id="{0A66BE4D-F839-491B-81C0-BC1EBAAE062D}"/>
                    </a:ext>
                  </a:extLst>
                </p:cNvPr>
                <p:cNvPicPr/>
                <p:nvPr/>
              </p:nvPicPr>
              <p:blipFill>
                <a:blip r:embed="rId39"/>
                <a:stretch>
                  <a:fillRect/>
                </a:stretch>
              </p:blipFill>
              <p:spPr>
                <a:xfrm>
                  <a:off x="5449613" y="3562627"/>
                  <a:ext cx="903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6" name="Freihand 15">
                  <a:extLst>
                    <a:ext uri="{FF2B5EF4-FFF2-40B4-BE49-F238E27FC236}">
                      <a16:creationId xmlns:a16="http://schemas.microsoft.com/office/drawing/2014/main" id="{CA5FB03A-18D5-4B5E-BB38-7CD2A309ACF9}"/>
                    </a:ext>
                  </a:extLst>
                </p14:cNvPr>
                <p14:cNvContentPartPr/>
                <p14:nvPr/>
              </p14:nvContentPartPr>
              <p14:xfrm>
                <a:off x="5415053" y="3467947"/>
                <a:ext cx="102240" cy="102600"/>
              </p14:xfrm>
            </p:contentPart>
          </mc:Choice>
          <mc:Fallback xmlns="">
            <p:pic>
              <p:nvPicPr>
                <p:cNvPr id="16" name="Freihand 15">
                  <a:extLst>
                    <a:ext uri="{FF2B5EF4-FFF2-40B4-BE49-F238E27FC236}">
                      <a16:creationId xmlns:a16="http://schemas.microsoft.com/office/drawing/2014/main" id="{CA5FB03A-18D5-4B5E-BB38-7CD2A309ACF9}"/>
                    </a:ext>
                  </a:extLst>
                </p:cNvPr>
                <p:cNvPicPr/>
                <p:nvPr/>
              </p:nvPicPr>
              <p:blipFill>
                <a:blip r:embed="rId41"/>
                <a:stretch>
                  <a:fillRect/>
                </a:stretch>
              </p:blipFill>
              <p:spPr>
                <a:xfrm>
                  <a:off x="5410733" y="3463627"/>
                  <a:ext cx="1108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7" name="Freihand 16">
                  <a:extLst>
                    <a:ext uri="{FF2B5EF4-FFF2-40B4-BE49-F238E27FC236}">
                      <a16:creationId xmlns:a16="http://schemas.microsoft.com/office/drawing/2014/main" id="{4B2043E1-2E2A-4583-8531-27C9A2630886}"/>
                    </a:ext>
                  </a:extLst>
                </p14:cNvPr>
                <p14:cNvContentPartPr/>
                <p14:nvPr/>
              </p14:nvContentPartPr>
              <p14:xfrm>
                <a:off x="5525213" y="3631027"/>
                <a:ext cx="79200" cy="69840"/>
              </p14:xfrm>
            </p:contentPart>
          </mc:Choice>
          <mc:Fallback xmlns="">
            <p:pic>
              <p:nvPicPr>
                <p:cNvPr id="17" name="Freihand 16">
                  <a:extLst>
                    <a:ext uri="{FF2B5EF4-FFF2-40B4-BE49-F238E27FC236}">
                      <a16:creationId xmlns:a16="http://schemas.microsoft.com/office/drawing/2014/main" id="{4B2043E1-2E2A-4583-8531-27C9A2630886}"/>
                    </a:ext>
                  </a:extLst>
                </p:cNvPr>
                <p:cNvPicPr/>
                <p:nvPr/>
              </p:nvPicPr>
              <p:blipFill>
                <a:blip r:embed="rId43"/>
                <a:stretch>
                  <a:fillRect/>
                </a:stretch>
              </p:blipFill>
              <p:spPr>
                <a:xfrm>
                  <a:off x="5520893" y="3626707"/>
                  <a:ext cx="878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4" name="Freihand 53">
                  <a:extLst>
                    <a:ext uri="{FF2B5EF4-FFF2-40B4-BE49-F238E27FC236}">
                      <a16:creationId xmlns:a16="http://schemas.microsoft.com/office/drawing/2014/main" id="{A2F53F4B-CBEE-4B77-B793-AE60EA84B460}"/>
                    </a:ext>
                  </a:extLst>
                </p14:cNvPr>
                <p14:cNvContentPartPr/>
                <p14:nvPr/>
              </p14:nvContentPartPr>
              <p14:xfrm>
                <a:off x="5651213" y="3279667"/>
                <a:ext cx="242640" cy="259920"/>
              </p14:xfrm>
            </p:contentPart>
          </mc:Choice>
          <mc:Fallback xmlns="">
            <p:pic>
              <p:nvPicPr>
                <p:cNvPr id="54" name="Freihand 53">
                  <a:extLst>
                    <a:ext uri="{FF2B5EF4-FFF2-40B4-BE49-F238E27FC236}">
                      <a16:creationId xmlns:a16="http://schemas.microsoft.com/office/drawing/2014/main" id="{A2F53F4B-CBEE-4B77-B793-AE60EA84B460}"/>
                    </a:ext>
                  </a:extLst>
                </p:cNvPr>
                <p:cNvPicPr/>
                <p:nvPr/>
              </p:nvPicPr>
              <p:blipFill>
                <a:blip r:embed="rId45"/>
                <a:stretch>
                  <a:fillRect/>
                </a:stretch>
              </p:blipFill>
              <p:spPr>
                <a:xfrm>
                  <a:off x="5646893" y="3275347"/>
                  <a:ext cx="25128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5" name="Freihand 54">
                  <a:extLst>
                    <a:ext uri="{FF2B5EF4-FFF2-40B4-BE49-F238E27FC236}">
                      <a16:creationId xmlns:a16="http://schemas.microsoft.com/office/drawing/2014/main" id="{C88DB54B-4578-495D-9690-E7B888F58D19}"/>
                    </a:ext>
                  </a:extLst>
                </p14:cNvPr>
                <p14:cNvContentPartPr/>
                <p14:nvPr/>
              </p14:nvContentPartPr>
              <p14:xfrm>
                <a:off x="5770373" y="3662347"/>
                <a:ext cx="57600" cy="52200"/>
              </p14:xfrm>
            </p:contentPart>
          </mc:Choice>
          <mc:Fallback xmlns="">
            <p:pic>
              <p:nvPicPr>
                <p:cNvPr id="55" name="Freihand 54">
                  <a:extLst>
                    <a:ext uri="{FF2B5EF4-FFF2-40B4-BE49-F238E27FC236}">
                      <a16:creationId xmlns:a16="http://schemas.microsoft.com/office/drawing/2014/main" id="{C88DB54B-4578-495D-9690-E7B888F58D19}"/>
                    </a:ext>
                  </a:extLst>
                </p:cNvPr>
                <p:cNvPicPr/>
                <p:nvPr/>
              </p:nvPicPr>
              <p:blipFill>
                <a:blip r:embed="rId47"/>
                <a:stretch>
                  <a:fillRect/>
                </a:stretch>
              </p:blipFill>
              <p:spPr>
                <a:xfrm>
                  <a:off x="5766053" y="3658027"/>
                  <a:ext cx="66240" cy="60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8">
            <p14:nvContentPartPr>
              <p14:cNvPr id="57" name="Freihand 56">
                <a:extLst>
                  <a:ext uri="{FF2B5EF4-FFF2-40B4-BE49-F238E27FC236}">
                    <a16:creationId xmlns:a16="http://schemas.microsoft.com/office/drawing/2014/main" id="{F8E01853-D1F9-4A0B-9549-977DB50D9BBD}"/>
                  </a:ext>
                </a:extLst>
              </p14:cNvPr>
              <p14:cNvContentPartPr/>
              <p14:nvPr/>
            </p14:nvContentPartPr>
            <p14:xfrm>
              <a:off x="989573" y="2139187"/>
              <a:ext cx="3408480" cy="1704600"/>
            </p14:xfrm>
          </p:contentPart>
        </mc:Choice>
        <mc:Fallback xmlns="">
          <p:pic>
            <p:nvPicPr>
              <p:cNvPr id="57" name="Freihand 56">
                <a:extLst>
                  <a:ext uri="{FF2B5EF4-FFF2-40B4-BE49-F238E27FC236}">
                    <a16:creationId xmlns:a16="http://schemas.microsoft.com/office/drawing/2014/main" id="{F8E01853-D1F9-4A0B-9549-977DB50D9BBD}"/>
                  </a:ext>
                </a:extLst>
              </p:cNvPr>
              <p:cNvPicPr/>
              <p:nvPr/>
            </p:nvPicPr>
            <p:blipFill>
              <a:blip r:embed="rId49"/>
              <a:stretch>
                <a:fillRect/>
              </a:stretch>
            </p:blipFill>
            <p:spPr>
              <a:xfrm>
                <a:off x="985253" y="2134867"/>
                <a:ext cx="3417120" cy="17132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8" name="Freihand 57">
                <a:extLst>
                  <a:ext uri="{FF2B5EF4-FFF2-40B4-BE49-F238E27FC236}">
                    <a16:creationId xmlns:a16="http://schemas.microsoft.com/office/drawing/2014/main" id="{31A8D4AF-E21D-44B4-9EA1-2FA7A99B24B7}"/>
                  </a:ext>
                </a:extLst>
              </p14:cNvPr>
              <p14:cNvContentPartPr/>
              <p14:nvPr/>
            </p14:nvContentPartPr>
            <p14:xfrm>
              <a:off x="1051133" y="1484347"/>
              <a:ext cx="2886840" cy="1583280"/>
            </p14:xfrm>
          </p:contentPart>
        </mc:Choice>
        <mc:Fallback xmlns="">
          <p:pic>
            <p:nvPicPr>
              <p:cNvPr id="58" name="Freihand 57">
                <a:extLst>
                  <a:ext uri="{FF2B5EF4-FFF2-40B4-BE49-F238E27FC236}">
                    <a16:creationId xmlns:a16="http://schemas.microsoft.com/office/drawing/2014/main" id="{31A8D4AF-E21D-44B4-9EA1-2FA7A99B24B7}"/>
                  </a:ext>
                </a:extLst>
              </p:cNvPr>
              <p:cNvPicPr/>
              <p:nvPr/>
            </p:nvPicPr>
            <p:blipFill>
              <a:blip r:embed="rId51"/>
              <a:stretch>
                <a:fillRect/>
              </a:stretch>
            </p:blipFill>
            <p:spPr>
              <a:xfrm>
                <a:off x="1046813" y="1480027"/>
                <a:ext cx="2895480" cy="15919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4331" name="Freihand 54330">
                <a:extLst>
                  <a:ext uri="{FF2B5EF4-FFF2-40B4-BE49-F238E27FC236}">
                    <a16:creationId xmlns:a16="http://schemas.microsoft.com/office/drawing/2014/main" id="{8DE5D994-2BDB-40C0-A078-39F5FC0AAA63}"/>
                  </a:ext>
                </a:extLst>
              </p14:cNvPr>
              <p14:cNvContentPartPr/>
              <p14:nvPr/>
            </p14:nvContentPartPr>
            <p14:xfrm>
              <a:off x="4875413" y="1963147"/>
              <a:ext cx="739080" cy="743400"/>
            </p14:xfrm>
          </p:contentPart>
        </mc:Choice>
        <mc:Fallback xmlns="">
          <p:pic>
            <p:nvPicPr>
              <p:cNvPr id="54331" name="Freihand 54330">
                <a:extLst>
                  <a:ext uri="{FF2B5EF4-FFF2-40B4-BE49-F238E27FC236}">
                    <a16:creationId xmlns:a16="http://schemas.microsoft.com/office/drawing/2014/main" id="{8DE5D994-2BDB-40C0-A078-39F5FC0AAA63}"/>
                  </a:ext>
                </a:extLst>
              </p:cNvPr>
              <p:cNvPicPr/>
              <p:nvPr/>
            </p:nvPicPr>
            <p:blipFill>
              <a:blip r:embed="rId53"/>
              <a:stretch>
                <a:fillRect/>
              </a:stretch>
            </p:blipFill>
            <p:spPr>
              <a:xfrm>
                <a:off x="4871093" y="1958827"/>
                <a:ext cx="747720" cy="752040"/>
              </a:xfrm>
              <a:prstGeom prst="rect">
                <a:avLst/>
              </a:prstGeom>
            </p:spPr>
          </p:pic>
        </mc:Fallback>
      </mc:AlternateContent>
      <p:grpSp>
        <p:nvGrpSpPr>
          <p:cNvPr id="54372" name="Gruppieren 54371">
            <a:extLst>
              <a:ext uri="{FF2B5EF4-FFF2-40B4-BE49-F238E27FC236}">
                <a16:creationId xmlns:a16="http://schemas.microsoft.com/office/drawing/2014/main" id="{88902E56-D903-4D1E-A4EC-5CCC3072EA71}"/>
              </a:ext>
            </a:extLst>
          </p:cNvPr>
          <p:cNvGrpSpPr/>
          <p:nvPr/>
        </p:nvGrpSpPr>
        <p:grpSpPr>
          <a:xfrm>
            <a:off x="1912973" y="227947"/>
            <a:ext cx="9624960" cy="2887920"/>
            <a:chOff x="1912973" y="227947"/>
            <a:chExt cx="9624960" cy="2887920"/>
          </a:xfrm>
        </p:grpSpPr>
        <mc:AlternateContent xmlns:mc="http://schemas.openxmlformats.org/markup-compatibility/2006" xmlns:p14="http://schemas.microsoft.com/office/powerpoint/2010/main">
          <mc:Choice Requires="p14">
            <p:contentPart p14:bwMode="auto" r:id="rId54">
              <p14:nvContentPartPr>
                <p14:cNvPr id="30" name="Freihand 29">
                  <a:extLst>
                    <a:ext uri="{FF2B5EF4-FFF2-40B4-BE49-F238E27FC236}">
                      <a16:creationId xmlns:a16="http://schemas.microsoft.com/office/drawing/2014/main" id="{44EF4BDF-217F-471C-9F04-EDD6B4CE7F2D}"/>
                    </a:ext>
                  </a:extLst>
                </p14:cNvPr>
                <p14:cNvContentPartPr/>
                <p14:nvPr/>
              </p14:nvContentPartPr>
              <p14:xfrm>
                <a:off x="5183573" y="2991307"/>
                <a:ext cx="126000" cy="106560"/>
              </p14:xfrm>
            </p:contentPart>
          </mc:Choice>
          <mc:Fallback xmlns="">
            <p:pic>
              <p:nvPicPr>
                <p:cNvPr id="30" name="Freihand 29">
                  <a:extLst>
                    <a:ext uri="{FF2B5EF4-FFF2-40B4-BE49-F238E27FC236}">
                      <a16:creationId xmlns:a16="http://schemas.microsoft.com/office/drawing/2014/main" id="{44EF4BDF-217F-471C-9F04-EDD6B4CE7F2D}"/>
                    </a:ext>
                  </a:extLst>
                </p:cNvPr>
                <p:cNvPicPr/>
                <p:nvPr/>
              </p:nvPicPr>
              <p:blipFill>
                <a:blip r:embed="rId55"/>
                <a:stretch>
                  <a:fillRect/>
                </a:stretch>
              </p:blipFill>
              <p:spPr>
                <a:xfrm>
                  <a:off x="5179253" y="2986987"/>
                  <a:ext cx="1346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1" name="Freihand 30">
                  <a:extLst>
                    <a:ext uri="{FF2B5EF4-FFF2-40B4-BE49-F238E27FC236}">
                      <a16:creationId xmlns:a16="http://schemas.microsoft.com/office/drawing/2014/main" id="{D27D9E7E-6258-4FA7-9AF0-ECF100107A24}"/>
                    </a:ext>
                  </a:extLst>
                </p14:cNvPr>
                <p14:cNvContentPartPr/>
                <p14:nvPr/>
              </p14:nvContentPartPr>
              <p14:xfrm>
                <a:off x="5293733" y="3010387"/>
                <a:ext cx="87480" cy="105480"/>
              </p14:xfrm>
            </p:contentPart>
          </mc:Choice>
          <mc:Fallback xmlns="">
            <p:pic>
              <p:nvPicPr>
                <p:cNvPr id="31" name="Freihand 30">
                  <a:extLst>
                    <a:ext uri="{FF2B5EF4-FFF2-40B4-BE49-F238E27FC236}">
                      <a16:creationId xmlns:a16="http://schemas.microsoft.com/office/drawing/2014/main" id="{D27D9E7E-6258-4FA7-9AF0-ECF100107A24}"/>
                    </a:ext>
                  </a:extLst>
                </p:cNvPr>
                <p:cNvPicPr/>
                <p:nvPr/>
              </p:nvPicPr>
              <p:blipFill>
                <a:blip r:embed="rId57"/>
                <a:stretch>
                  <a:fillRect/>
                </a:stretch>
              </p:blipFill>
              <p:spPr>
                <a:xfrm>
                  <a:off x="5289413" y="3006067"/>
                  <a:ext cx="961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2" name="Freihand 31">
                  <a:extLst>
                    <a:ext uri="{FF2B5EF4-FFF2-40B4-BE49-F238E27FC236}">
                      <a16:creationId xmlns:a16="http://schemas.microsoft.com/office/drawing/2014/main" id="{A7A55CD0-5755-42AD-AA19-C26B8B934AB1}"/>
                    </a:ext>
                  </a:extLst>
                </p14:cNvPr>
                <p14:cNvContentPartPr/>
                <p14:nvPr/>
              </p14:nvContentPartPr>
              <p14:xfrm>
                <a:off x="5334053" y="2990227"/>
                <a:ext cx="44640" cy="14760"/>
              </p14:xfrm>
            </p:contentPart>
          </mc:Choice>
          <mc:Fallback xmlns="">
            <p:pic>
              <p:nvPicPr>
                <p:cNvPr id="32" name="Freihand 31">
                  <a:extLst>
                    <a:ext uri="{FF2B5EF4-FFF2-40B4-BE49-F238E27FC236}">
                      <a16:creationId xmlns:a16="http://schemas.microsoft.com/office/drawing/2014/main" id="{A7A55CD0-5755-42AD-AA19-C26B8B934AB1}"/>
                    </a:ext>
                  </a:extLst>
                </p:cNvPr>
                <p:cNvPicPr/>
                <p:nvPr/>
              </p:nvPicPr>
              <p:blipFill>
                <a:blip r:embed="rId59"/>
                <a:stretch>
                  <a:fillRect/>
                </a:stretch>
              </p:blipFill>
              <p:spPr>
                <a:xfrm>
                  <a:off x="5329733" y="2985907"/>
                  <a:ext cx="532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3" name="Freihand 32">
                  <a:extLst>
                    <a:ext uri="{FF2B5EF4-FFF2-40B4-BE49-F238E27FC236}">
                      <a16:creationId xmlns:a16="http://schemas.microsoft.com/office/drawing/2014/main" id="{B681F16A-E6F2-4CF5-82BC-4E699AB84CBA}"/>
                    </a:ext>
                  </a:extLst>
                </p14:cNvPr>
                <p14:cNvContentPartPr/>
                <p14:nvPr/>
              </p14:nvContentPartPr>
              <p14:xfrm>
                <a:off x="5421533" y="3019387"/>
                <a:ext cx="81720" cy="86040"/>
              </p14:xfrm>
            </p:contentPart>
          </mc:Choice>
          <mc:Fallback xmlns="">
            <p:pic>
              <p:nvPicPr>
                <p:cNvPr id="33" name="Freihand 32">
                  <a:extLst>
                    <a:ext uri="{FF2B5EF4-FFF2-40B4-BE49-F238E27FC236}">
                      <a16:creationId xmlns:a16="http://schemas.microsoft.com/office/drawing/2014/main" id="{B681F16A-E6F2-4CF5-82BC-4E699AB84CBA}"/>
                    </a:ext>
                  </a:extLst>
                </p:cNvPr>
                <p:cNvPicPr/>
                <p:nvPr/>
              </p:nvPicPr>
              <p:blipFill>
                <a:blip r:embed="rId61"/>
                <a:stretch>
                  <a:fillRect/>
                </a:stretch>
              </p:blipFill>
              <p:spPr>
                <a:xfrm>
                  <a:off x="5417213" y="3015067"/>
                  <a:ext cx="903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4" name="Freihand 33">
                  <a:extLst>
                    <a:ext uri="{FF2B5EF4-FFF2-40B4-BE49-F238E27FC236}">
                      <a16:creationId xmlns:a16="http://schemas.microsoft.com/office/drawing/2014/main" id="{16BED22F-A1BB-4EB7-81E9-15258B7F343E}"/>
                    </a:ext>
                  </a:extLst>
                </p14:cNvPr>
                <p14:cNvContentPartPr/>
                <p14:nvPr/>
              </p14:nvContentPartPr>
              <p14:xfrm>
                <a:off x="5355293" y="2957827"/>
                <a:ext cx="96120" cy="91440"/>
              </p14:xfrm>
            </p:contentPart>
          </mc:Choice>
          <mc:Fallback xmlns="">
            <p:pic>
              <p:nvPicPr>
                <p:cNvPr id="34" name="Freihand 33">
                  <a:extLst>
                    <a:ext uri="{FF2B5EF4-FFF2-40B4-BE49-F238E27FC236}">
                      <a16:creationId xmlns:a16="http://schemas.microsoft.com/office/drawing/2014/main" id="{16BED22F-A1BB-4EB7-81E9-15258B7F343E}"/>
                    </a:ext>
                  </a:extLst>
                </p:cNvPr>
                <p:cNvPicPr/>
                <p:nvPr/>
              </p:nvPicPr>
              <p:blipFill>
                <a:blip r:embed="rId63"/>
                <a:stretch>
                  <a:fillRect/>
                </a:stretch>
              </p:blipFill>
              <p:spPr>
                <a:xfrm>
                  <a:off x="5350973" y="2953507"/>
                  <a:ext cx="1047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5" name="Freihand 34">
                  <a:extLst>
                    <a:ext uri="{FF2B5EF4-FFF2-40B4-BE49-F238E27FC236}">
                      <a16:creationId xmlns:a16="http://schemas.microsoft.com/office/drawing/2014/main" id="{78AD3DAE-9C85-4786-A41A-94C7ACD810E7}"/>
                    </a:ext>
                  </a:extLst>
                </p14:cNvPr>
                <p14:cNvContentPartPr/>
                <p14:nvPr/>
              </p14:nvContentPartPr>
              <p14:xfrm>
                <a:off x="5446733" y="3039187"/>
                <a:ext cx="49320" cy="22320"/>
              </p14:xfrm>
            </p:contentPart>
          </mc:Choice>
          <mc:Fallback xmlns="">
            <p:pic>
              <p:nvPicPr>
                <p:cNvPr id="35" name="Freihand 34">
                  <a:extLst>
                    <a:ext uri="{FF2B5EF4-FFF2-40B4-BE49-F238E27FC236}">
                      <a16:creationId xmlns:a16="http://schemas.microsoft.com/office/drawing/2014/main" id="{78AD3DAE-9C85-4786-A41A-94C7ACD810E7}"/>
                    </a:ext>
                  </a:extLst>
                </p:cNvPr>
                <p:cNvPicPr/>
                <p:nvPr/>
              </p:nvPicPr>
              <p:blipFill>
                <a:blip r:embed="rId65"/>
                <a:stretch>
                  <a:fillRect/>
                </a:stretch>
              </p:blipFill>
              <p:spPr>
                <a:xfrm>
                  <a:off x="5442413" y="3034867"/>
                  <a:ext cx="57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7" name="Freihand 36">
                  <a:extLst>
                    <a:ext uri="{FF2B5EF4-FFF2-40B4-BE49-F238E27FC236}">
                      <a16:creationId xmlns:a16="http://schemas.microsoft.com/office/drawing/2014/main" id="{237CD6B8-C6C2-48B0-80DA-04A4349835FF}"/>
                    </a:ext>
                  </a:extLst>
                </p14:cNvPr>
                <p14:cNvContentPartPr/>
                <p14:nvPr/>
              </p14:nvContentPartPr>
              <p14:xfrm>
                <a:off x="8187413" y="2659027"/>
                <a:ext cx="638280" cy="161280"/>
              </p14:xfrm>
            </p:contentPart>
          </mc:Choice>
          <mc:Fallback xmlns="">
            <p:pic>
              <p:nvPicPr>
                <p:cNvPr id="37" name="Freihand 36">
                  <a:extLst>
                    <a:ext uri="{FF2B5EF4-FFF2-40B4-BE49-F238E27FC236}">
                      <a16:creationId xmlns:a16="http://schemas.microsoft.com/office/drawing/2014/main" id="{237CD6B8-C6C2-48B0-80DA-04A4349835FF}"/>
                    </a:ext>
                  </a:extLst>
                </p:cNvPr>
                <p:cNvPicPr/>
                <p:nvPr/>
              </p:nvPicPr>
              <p:blipFill>
                <a:blip r:embed="rId67"/>
                <a:stretch>
                  <a:fillRect/>
                </a:stretch>
              </p:blipFill>
              <p:spPr>
                <a:xfrm>
                  <a:off x="8183093" y="2654707"/>
                  <a:ext cx="6469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8" name="Freihand 37">
                  <a:extLst>
                    <a:ext uri="{FF2B5EF4-FFF2-40B4-BE49-F238E27FC236}">
                      <a16:creationId xmlns:a16="http://schemas.microsoft.com/office/drawing/2014/main" id="{C3FA0362-E869-4E86-954F-DC59C36E88CC}"/>
                    </a:ext>
                  </a:extLst>
                </p14:cNvPr>
                <p14:cNvContentPartPr/>
                <p14:nvPr/>
              </p14:nvContentPartPr>
              <p14:xfrm>
                <a:off x="8671253" y="2547067"/>
                <a:ext cx="324720" cy="321480"/>
              </p14:xfrm>
            </p:contentPart>
          </mc:Choice>
          <mc:Fallback xmlns="">
            <p:pic>
              <p:nvPicPr>
                <p:cNvPr id="38" name="Freihand 37">
                  <a:extLst>
                    <a:ext uri="{FF2B5EF4-FFF2-40B4-BE49-F238E27FC236}">
                      <a16:creationId xmlns:a16="http://schemas.microsoft.com/office/drawing/2014/main" id="{C3FA0362-E869-4E86-954F-DC59C36E88CC}"/>
                    </a:ext>
                  </a:extLst>
                </p:cNvPr>
                <p:cNvPicPr/>
                <p:nvPr/>
              </p:nvPicPr>
              <p:blipFill>
                <a:blip r:embed="rId69"/>
                <a:stretch>
                  <a:fillRect/>
                </a:stretch>
              </p:blipFill>
              <p:spPr>
                <a:xfrm>
                  <a:off x="8666933" y="2542747"/>
                  <a:ext cx="333360" cy="3301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0" name="Freihand 39">
                  <a:extLst>
                    <a:ext uri="{FF2B5EF4-FFF2-40B4-BE49-F238E27FC236}">
                      <a16:creationId xmlns:a16="http://schemas.microsoft.com/office/drawing/2014/main" id="{02A7D001-4F02-4FE2-9882-DF4A21A8B651}"/>
                    </a:ext>
                  </a:extLst>
                </p14:cNvPr>
                <p14:cNvContentPartPr/>
                <p14:nvPr/>
              </p14:nvContentPartPr>
              <p14:xfrm>
                <a:off x="9167693" y="2444827"/>
                <a:ext cx="125640" cy="188640"/>
              </p14:xfrm>
            </p:contentPart>
          </mc:Choice>
          <mc:Fallback xmlns="">
            <p:pic>
              <p:nvPicPr>
                <p:cNvPr id="40" name="Freihand 39">
                  <a:extLst>
                    <a:ext uri="{FF2B5EF4-FFF2-40B4-BE49-F238E27FC236}">
                      <a16:creationId xmlns:a16="http://schemas.microsoft.com/office/drawing/2014/main" id="{02A7D001-4F02-4FE2-9882-DF4A21A8B651}"/>
                    </a:ext>
                  </a:extLst>
                </p:cNvPr>
                <p:cNvPicPr/>
                <p:nvPr/>
              </p:nvPicPr>
              <p:blipFill>
                <a:blip r:embed="rId71"/>
                <a:stretch>
                  <a:fillRect/>
                </a:stretch>
              </p:blipFill>
              <p:spPr>
                <a:xfrm>
                  <a:off x="9163373" y="2440507"/>
                  <a:ext cx="13428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1" name="Freihand 40">
                  <a:extLst>
                    <a:ext uri="{FF2B5EF4-FFF2-40B4-BE49-F238E27FC236}">
                      <a16:creationId xmlns:a16="http://schemas.microsoft.com/office/drawing/2014/main" id="{5918553B-7B30-4737-801A-32E03630345C}"/>
                    </a:ext>
                  </a:extLst>
                </p14:cNvPr>
                <p14:cNvContentPartPr/>
                <p14:nvPr/>
              </p14:nvContentPartPr>
              <p14:xfrm>
                <a:off x="9337253" y="2304067"/>
                <a:ext cx="198000" cy="253800"/>
              </p14:xfrm>
            </p:contentPart>
          </mc:Choice>
          <mc:Fallback xmlns="">
            <p:pic>
              <p:nvPicPr>
                <p:cNvPr id="41" name="Freihand 40">
                  <a:extLst>
                    <a:ext uri="{FF2B5EF4-FFF2-40B4-BE49-F238E27FC236}">
                      <a16:creationId xmlns:a16="http://schemas.microsoft.com/office/drawing/2014/main" id="{5918553B-7B30-4737-801A-32E03630345C}"/>
                    </a:ext>
                  </a:extLst>
                </p:cNvPr>
                <p:cNvPicPr/>
                <p:nvPr/>
              </p:nvPicPr>
              <p:blipFill>
                <a:blip r:embed="rId73"/>
                <a:stretch>
                  <a:fillRect/>
                </a:stretch>
              </p:blipFill>
              <p:spPr>
                <a:xfrm>
                  <a:off x="9332933" y="2299747"/>
                  <a:ext cx="20664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2" name="Freihand 41">
                  <a:extLst>
                    <a:ext uri="{FF2B5EF4-FFF2-40B4-BE49-F238E27FC236}">
                      <a16:creationId xmlns:a16="http://schemas.microsoft.com/office/drawing/2014/main" id="{BCCD1DF5-9434-4783-84EE-A841AB96324A}"/>
                    </a:ext>
                  </a:extLst>
                </p14:cNvPr>
                <p14:cNvContentPartPr/>
                <p14:nvPr/>
              </p14:nvContentPartPr>
              <p14:xfrm>
                <a:off x="9578093" y="2330707"/>
                <a:ext cx="271080" cy="162360"/>
              </p14:xfrm>
            </p:contentPart>
          </mc:Choice>
          <mc:Fallback xmlns="">
            <p:pic>
              <p:nvPicPr>
                <p:cNvPr id="42" name="Freihand 41">
                  <a:extLst>
                    <a:ext uri="{FF2B5EF4-FFF2-40B4-BE49-F238E27FC236}">
                      <a16:creationId xmlns:a16="http://schemas.microsoft.com/office/drawing/2014/main" id="{BCCD1DF5-9434-4783-84EE-A841AB96324A}"/>
                    </a:ext>
                  </a:extLst>
                </p:cNvPr>
                <p:cNvPicPr/>
                <p:nvPr/>
              </p:nvPicPr>
              <p:blipFill>
                <a:blip r:embed="rId75"/>
                <a:stretch>
                  <a:fillRect/>
                </a:stretch>
              </p:blipFill>
              <p:spPr>
                <a:xfrm>
                  <a:off x="9573773" y="2326387"/>
                  <a:ext cx="2797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3" name="Freihand 42">
                  <a:extLst>
                    <a:ext uri="{FF2B5EF4-FFF2-40B4-BE49-F238E27FC236}">
                      <a16:creationId xmlns:a16="http://schemas.microsoft.com/office/drawing/2014/main" id="{E53E86CA-06E5-4D16-B78A-008A71740065}"/>
                    </a:ext>
                  </a:extLst>
                </p14:cNvPr>
                <p14:cNvContentPartPr/>
                <p14:nvPr/>
              </p14:nvContentPartPr>
              <p14:xfrm>
                <a:off x="9874373" y="2291107"/>
                <a:ext cx="73080" cy="111960"/>
              </p14:xfrm>
            </p:contentPart>
          </mc:Choice>
          <mc:Fallback xmlns="">
            <p:pic>
              <p:nvPicPr>
                <p:cNvPr id="43" name="Freihand 42">
                  <a:extLst>
                    <a:ext uri="{FF2B5EF4-FFF2-40B4-BE49-F238E27FC236}">
                      <a16:creationId xmlns:a16="http://schemas.microsoft.com/office/drawing/2014/main" id="{E53E86CA-06E5-4D16-B78A-008A71740065}"/>
                    </a:ext>
                  </a:extLst>
                </p:cNvPr>
                <p:cNvPicPr/>
                <p:nvPr/>
              </p:nvPicPr>
              <p:blipFill>
                <a:blip r:embed="rId77"/>
                <a:stretch>
                  <a:fillRect/>
                </a:stretch>
              </p:blipFill>
              <p:spPr>
                <a:xfrm>
                  <a:off x="9870053" y="2286787"/>
                  <a:ext cx="817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4" name="Freihand 43">
                  <a:extLst>
                    <a:ext uri="{FF2B5EF4-FFF2-40B4-BE49-F238E27FC236}">
                      <a16:creationId xmlns:a16="http://schemas.microsoft.com/office/drawing/2014/main" id="{1F514549-BD23-4B66-B192-5310DE83E365}"/>
                    </a:ext>
                  </a:extLst>
                </p14:cNvPr>
                <p14:cNvContentPartPr/>
                <p14:nvPr/>
              </p14:nvContentPartPr>
              <p14:xfrm>
                <a:off x="10141133" y="2258347"/>
                <a:ext cx="27360" cy="97560"/>
              </p14:xfrm>
            </p:contentPart>
          </mc:Choice>
          <mc:Fallback xmlns="">
            <p:pic>
              <p:nvPicPr>
                <p:cNvPr id="44" name="Freihand 43">
                  <a:extLst>
                    <a:ext uri="{FF2B5EF4-FFF2-40B4-BE49-F238E27FC236}">
                      <a16:creationId xmlns:a16="http://schemas.microsoft.com/office/drawing/2014/main" id="{1F514549-BD23-4B66-B192-5310DE83E365}"/>
                    </a:ext>
                  </a:extLst>
                </p:cNvPr>
                <p:cNvPicPr/>
                <p:nvPr/>
              </p:nvPicPr>
              <p:blipFill>
                <a:blip r:embed="rId79"/>
                <a:stretch>
                  <a:fillRect/>
                </a:stretch>
              </p:blipFill>
              <p:spPr>
                <a:xfrm>
                  <a:off x="10136813" y="2254027"/>
                  <a:ext cx="360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5" name="Freihand 44">
                  <a:extLst>
                    <a:ext uri="{FF2B5EF4-FFF2-40B4-BE49-F238E27FC236}">
                      <a16:creationId xmlns:a16="http://schemas.microsoft.com/office/drawing/2014/main" id="{2F5F7BCD-B58B-4381-A220-D63794E6BB4E}"/>
                    </a:ext>
                  </a:extLst>
                </p14:cNvPr>
                <p14:cNvContentPartPr/>
                <p14:nvPr/>
              </p14:nvContentPartPr>
              <p14:xfrm>
                <a:off x="10137893" y="2157907"/>
                <a:ext cx="48960" cy="58680"/>
              </p14:xfrm>
            </p:contentPart>
          </mc:Choice>
          <mc:Fallback xmlns="">
            <p:pic>
              <p:nvPicPr>
                <p:cNvPr id="45" name="Freihand 44">
                  <a:extLst>
                    <a:ext uri="{FF2B5EF4-FFF2-40B4-BE49-F238E27FC236}">
                      <a16:creationId xmlns:a16="http://schemas.microsoft.com/office/drawing/2014/main" id="{2F5F7BCD-B58B-4381-A220-D63794E6BB4E}"/>
                    </a:ext>
                  </a:extLst>
                </p:cNvPr>
                <p:cNvPicPr/>
                <p:nvPr/>
              </p:nvPicPr>
              <p:blipFill>
                <a:blip r:embed="rId81"/>
                <a:stretch>
                  <a:fillRect/>
                </a:stretch>
              </p:blipFill>
              <p:spPr>
                <a:xfrm>
                  <a:off x="10133573" y="2153587"/>
                  <a:ext cx="576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6" name="Freihand 45">
                  <a:extLst>
                    <a:ext uri="{FF2B5EF4-FFF2-40B4-BE49-F238E27FC236}">
                      <a16:creationId xmlns:a16="http://schemas.microsoft.com/office/drawing/2014/main" id="{F7DE1C74-9720-4624-B355-962AB4B7ACD8}"/>
                    </a:ext>
                  </a:extLst>
                </p14:cNvPr>
                <p14:cNvContentPartPr/>
                <p14:nvPr/>
              </p14:nvContentPartPr>
              <p14:xfrm>
                <a:off x="10239053" y="2060347"/>
                <a:ext cx="155520" cy="249120"/>
              </p14:xfrm>
            </p:contentPart>
          </mc:Choice>
          <mc:Fallback xmlns="">
            <p:pic>
              <p:nvPicPr>
                <p:cNvPr id="46" name="Freihand 45">
                  <a:extLst>
                    <a:ext uri="{FF2B5EF4-FFF2-40B4-BE49-F238E27FC236}">
                      <a16:creationId xmlns:a16="http://schemas.microsoft.com/office/drawing/2014/main" id="{F7DE1C74-9720-4624-B355-962AB4B7ACD8}"/>
                    </a:ext>
                  </a:extLst>
                </p:cNvPr>
                <p:cNvPicPr/>
                <p:nvPr/>
              </p:nvPicPr>
              <p:blipFill>
                <a:blip r:embed="rId83"/>
                <a:stretch>
                  <a:fillRect/>
                </a:stretch>
              </p:blipFill>
              <p:spPr>
                <a:xfrm>
                  <a:off x="10234733" y="2056027"/>
                  <a:ext cx="16416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7" name="Freihand 46">
                  <a:extLst>
                    <a:ext uri="{FF2B5EF4-FFF2-40B4-BE49-F238E27FC236}">
                      <a16:creationId xmlns:a16="http://schemas.microsoft.com/office/drawing/2014/main" id="{108A275C-4E60-41BE-8515-554A75D98DB5}"/>
                    </a:ext>
                  </a:extLst>
                </p14:cNvPr>
                <p14:cNvContentPartPr/>
                <p14:nvPr/>
              </p14:nvContentPartPr>
              <p14:xfrm>
                <a:off x="10589333" y="2075827"/>
                <a:ext cx="140760" cy="112680"/>
              </p14:xfrm>
            </p:contentPart>
          </mc:Choice>
          <mc:Fallback xmlns="">
            <p:pic>
              <p:nvPicPr>
                <p:cNvPr id="47" name="Freihand 46">
                  <a:extLst>
                    <a:ext uri="{FF2B5EF4-FFF2-40B4-BE49-F238E27FC236}">
                      <a16:creationId xmlns:a16="http://schemas.microsoft.com/office/drawing/2014/main" id="{108A275C-4E60-41BE-8515-554A75D98DB5}"/>
                    </a:ext>
                  </a:extLst>
                </p:cNvPr>
                <p:cNvPicPr/>
                <p:nvPr/>
              </p:nvPicPr>
              <p:blipFill>
                <a:blip r:embed="rId85"/>
                <a:stretch>
                  <a:fillRect/>
                </a:stretch>
              </p:blipFill>
              <p:spPr>
                <a:xfrm>
                  <a:off x="10585013" y="2071507"/>
                  <a:ext cx="1494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8" name="Freihand 47">
                  <a:extLst>
                    <a:ext uri="{FF2B5EF4-FFF2-40B4-BE49-F238E27FC236}">
                      <a16:creationId xmlns:a16="http://schemas.microsoft.com/office/drawing/2014/main" id="{EA2AFBFE-B011-43CE-9B05-CB965F2CF184}"/>
                    </a:ext>
                  </a:extLst>
                </p14:cNvPr>
                <p14:cNvContentPartPr/>
                <p14:nvPr/>
              </p14:nvContentPartPr>
              <p14:xfrm>
                <a:off x="10721093" y="2056027"/>
                <a:ext cx="79560" cy="103320"/>
              </p14:xfrm>
            </p:contentPart>
          </mc:Choice>
          <mc:Fallback xmlns="">
            <p:pic>
              <p:nvPicPr>
                <p:cNvPr id="48" name="Freihand 47">
                  <a:extLst>
                    <a:ext uri="{FF2B5EF4-FFF2-40B4-BE49-F238E27FC236}">
                      <a16:creationId xmlns:a16="http://schemas.microsoft.com/office/drawing/2014/main" id="{EA2AFBFE-B011-43CE-9B05-CB965F2CF184}"/>
                    </a:ext>
                  </a:extLst>
                </p:cNvPr>
                <p:cNvPicPr/>
                <p:nvPr/>
              </p:nvPicPr>
              <p:blipFill>
                <a:blip r:embed="rId87"/>
                <a:stretch>
                  <a:fillRect/>
                </a:stretch>
              </p:blipFill>
              <p:spPr>
                <a:xfrm>
                  <a:off x="10716773" y="2051707"/>
                  <a:ext cx="882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9" name="Freihand 48">
                  <a:extLst>
                    <a:ext uri="{FF2B5EF4-FFF2-40B4-BE49-F238E27FC236}">
                      <a16:creationId xmlns:a16="http://schemas.microsoft.com/office/drawing/2014/main" id="{4217FDF0-18B1-4DC2-9F95-69A535A1D443}"/>
                    </a:ext>
                  </a:extLst>
                </p14:cNvPr>
                <p14:cNvContentPartPr/>
                <p14:nvPr/>
              </p14:nvContentPartPr>
              <p14:xfrm>
                <a:off x="10855733" y="1879987"/>
                <a:ext cx="157680" cy="232920"/>
              </p14:xfrm>
            </p:contentPart>
          </mc:Choice>
          <mc:Fallback xmlns="">
            <p:pic>
              <p:nvPicPr>
                <p:cNvPr id="49" name="Freihand 48">
                  <a:extLst>
                    <a:ext uri="{FF2B5EF4-FFF2-40B4-BE49-F238E27FC236}">
                      <a16:creationId xmlns:a16="http://schemas.microsoft.com/office/drawing/2014/main" id="{4217FDF0-18B1-4DC2-9F95-69A535A1D443}"/>
                    </a:ext>
                  </a:extLst>
                </p:cNvPr>
                <p:cNvPicPr/>
                <p:nvPr/>
              </p:nvPicPr>
              <p:blipFill>
                <a:blip r:embed="rId89"/>
                <a:stretch>
                  <a:fillRect/>
                </a:stretch>
              </p:blipFill>
              <p:spPr>
                <a:xfrm>
                  <a:off x="10851413" y="1875667"/>
                  <a:ext cx="16632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0" name="Freihand 49">
                  <a:extLst>
                    <a:ext uri="{FF2B5EF4-FFF2-40B4-BE49-F238E27FC236}">
                      <a16:creationId xmlns:a16="http://schemas.microsoft.com/office/drawing/2014/main" id="{AD302EDE-F90C-4324-9A68-D42B76F1FBCD}"/>
                    </a:ext>
                  </a:extLst>
                </p14:cNvPr>
                <p14:cNvContentPartPr/>
                <p14:nvPr/>
              </p14:nvContentPartPr>
              <p14:xfrm>
                <a:off x="8706173" y="2160787"/>
                <a:ext cx="2831760" cy="789120"/>
              </p14:xfrm>
            </p:contentPart>
          </mc:Choice>
          <mc:Fallback xmlns="">
            <p:pic>
              <p:nvPicPr>
                <p:cNvPr id="50" name="Freihand 49">
                  <a:extLst>
                    <a:ext uri="{FF2B5EF4-FFF2-40B4-BE49-F238E27FC236}">
                      <a16:creationId xmlns:a16="http://schemas.microsoft.com/office/drawing/2014/main" id="{AD302EDE-F90C-4324-9A68-D42B76F1FBCD}"/>
                    </a:ext>
                  </a:extLst>
                </p:cNvPr>
                <p:cNvPicPr/>
                <p:nvPr/>
              </p:nvPicPr>
              <p:blipFill>
                <a:blip r:embed="rId91"/>
                <a:stretch>
                  <a:fillRect/>
                </a:stretch>
              </p:blipFill>
              <p:spPr>
                <a:xfrm>
                  <a:off x="8701853" y="2156467"/>
                  <a:ext cx="2840400" cy="7977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7" name="Freihand 26">
                  <a:extLst>
                    <a:ext uri="{FF2B5EF4-FFF2-40B4-BE49-F238E27FC236}">
                      <a16:creationId xmlns:a16="http://schemas.microsoft.com/office/drawing/2014/main" id="{C3C02A5F-CC99-4165-827A-3D39F5A2F86B}"/>
                    </a:ext>
                  </a:extLst>
                </p14:cNvPr>
                <p14:cNvContentPartPr/>
                <p14:nvPr/>
              </p14:nvContentPartPr>
              <p14:xfrm>
                <a:off x="5186813" y="2277427"/>
                <a:ext cx="120240" cy="168840"/>
              </p14:xfrm>
            </p:contentPart>
          </mc:Choice>
          <mc:Fallback xmlns="">
            <p:pic>
              <p:nvPicPr>
                <p:cNvPr id="27" name="Freihand 26">
                  <a:extLst>
                    <a:ext uri="{FF2B5EF4-FFF2-40B4-BE49-F238E27FC236}">
                      <a16:creationId xmlns:a16="http://schemas.microsoft.com/office/drawing/2014/main" id="{C3C02A5F-CC99-4165-827A-3D39F5A2F86B}"/>
                    </a:ext>
                  </a:extLst>
                </p:cNvPr>
                <p:cNvPicPr/>
                <p:nvPr/>
              </p:nvPicPr>
              <p:blipFill>
                <a:blip r:embed="rId93"/>
                <a:stretch>
                  <a:fillRect/>
                </a:stretch>
              </p:blipFill>
              <p:spPr>
                <a:xfrm>
                  <a:off x="5182493" y="2273107"/>
                  <a:ext cx="1288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28" name="Freihand 27">
                  <a:extLst>
                    <a:ext uri="{FF2B5EF4-FFF2-40B4-BE49-F238E27FC236}">
                      <a16:creationId xmlns:a16="http://schemas.microsoft.com/office/drawing/2014/main" id="{86448908-664F-4DF3-A454-304B4F25EB98}"/>
                    </a:ext>
                  </a:extLst>
                </p14:cNvPr>
                <p14:cNvContentPartPr/>
                <p14:nvPr/>
              </p14:nvContentPartPr>
              <p14:xfrm>
                <a:off x="5311733" y="2327107"/>
                <a:ext cx="111240" cy="108360"/>
              </p14:xfrm>
            </p:contentPart>
          </mc:Choice>
          <mc:Fallback xmlns="">
            <p:pic>
              <p:nvPicPr>
                <p:cNvPr id="28" name="Freihand 27">
                  <a:extLst>
                    <a:ext uri="{FF2B5EF4-FFF2-40B4-BE49-F238E27FC236}">
                      <a16:creationId xmlns:a16="http://schemas.microsoft.com/office/drawing/2014/main" id="{86448908-664F-4DF3-A454-304B4F25EB98}"/>
                    </a:ext>
                  </a:extLst>
                </p:cNvPr>
                <p:cNvPicPr/>
                <p:nvPr/>
              </p:nvPicPr>
              <p:blipFill>
                <a:blip r:embed="rId95"/>
                <a:stretch>
                  <a:fillRect/>
                </a:stretch>
              </p:blipFill>
              <p:spPr>
                <a:xfrm>
                  <a:off x="5307413" y="2322787"/>
                  <a:ext cx="1198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4295" name="Freihand 54294">
                  <a:extLst>
                    <a:ext uri="{FF2B5EF4-FFF2-40B4-BE49-F238E27FC236}">
                      <a16:creationId xmlns:a16="http://schemas.microsoft.com/office/drawing/2014/main" id="{EF1F6177-C056-4DE3-90BC-C3078895BA69}"/>
                    </a:ext>
                  </a:extLst>
                </p14:cNvPr>
                <p14:cNvContentPartPr/>
                <p14:nvPr/>
              </p14:nvContentPartPr>
              <p14:xfrm>
                <a:off x="3072533" y="2358787"/>
                <a:ext cx="2014200" cy="41760"/>
              </p14:xfrm>
            </p:contentPart>
          </mc:Choice>
          <mc:Fallback xmlns="">
            <p:pic>
              <p:nvPicPr>
                <p:cNvPr id="54295" name="Freihand 54294">
                  <a:extLst>
                    <a:ext uri="{FF2B5EF4-FFF2-40B4-BE49-F238E27FC236}">
                      <a16:creationId xmlns:a16="http://schemas.microsoft.com/office/drawing/2014/main" id="{EF1F6177-C056-4DE3-90BC-C3078895BA69}"/>
                    </a:ext>
                  </a:extLst>
                </p:cNvPr>
                <p:cNvPicPr/>
                <p:nvPr/>
              </p:nvPicPr>
              <p:blipFill>
                <a:blip r:embed="rId97"/>
                <a:stretch>
                  <a:fillRect/>
                </a:stretch>
              </p:blipFill>
              <p:spPr>
                <a:xfrm>
                  <a:off x="3068213" y="2354467"/>
                  <a:ext cx="20228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4296" name="Freihand 54295">
                  <a:extLst>
                    <a:ext uri="{FF2B5EF4-FFF2-40B4-BE49-F238E27FC236}">
                      <a16:creationId xmlns:a16="http://schemas.microsoft.com/office/drawing/2014/main" id="{16091961-6F56-43B4-9F92-8700F5909A66}"/>
                    </a:ext>
                  </a:extLst>
                </p14:cNvPr>
                <p14:cNvContentPartPr/>
                <p14:nvPr/>
              </p14:nvContentPartPr>
              <p14:xfrm>
                <a:off x="3429653" y="2369587"/>
                <a:ext cx="1553400" cy="36720"/>
              </p14:xfrm>
            </p:contentPart>
          </mc:Choice>
          <mc:Fallback xmlns="">
            <p:pic>
              <p:nvPicPr>
                <p:cNvPr id="54296" name="Freihand 54295">
                  <a:extLst>
                    <a:ext uri="{FF2B5EF4-FFF2-40B4-BE49-F238E27FC236}">
                      <a16:creationId xmlns:a16="http://schemas.microsoft.com/office/drawing/2014/main" id="{16091961-6F56-43B4-9F92-8700F5909A66}"/>
                    </a:ext>
                  </a:extLst>
                </p:cNvPr>
                <p:cNvPicPr/>
                <p:nvPr/>
              </p:nvPicPr>
              <p:blipFill>
                <a:blip r:embed="rId99"/>
                <a:stretch>
                  <a:fillRect/>
                </a:stretch>
              </p:blipFill>
              <p:spPr>
                <a:xfrm>
                  <a:off x="3425333" y="2365267"/>
                  <a:ext cx="156204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9" name="Freihand 58">
                  <a:extLst>
                    <a:ext uri="{FF2B5EF4-FFF2-40B4-BE49-F238E27FC236}">
                      <a16:creationId xmlns:a16="http://schemas.microsoft.com/office/drawing/2014/main" id="{F97F97CE-66B1-41E7-AA3B-854750FA236A}"/>
                    </a:ext>
                  </a:extLst>
                </p14:cNvPr>
                <p14:cNvContentPartPr/>
                <p14:nvPr/>
              </p14:nvContentPartPr>
              <p14:xfrm>
                <a:off x="1912973" y="1433587"/>
                <a:ext cx="1791360" cy="319320"/>
              </p14:xfrm>
            </p:contentPart>
          </mc:Choice>
          <mc:Fallback xmlns="">
            <p:pic>
              <p:nvPicPr>
                <p:cNvPr id="59" name="Freihand 58">
                  <a:extLst>
                    <a:ext uri="{FF2B5EF4-FFF2-40B4-BE49-F238E27FC236}">
                      <a16:creationId xmlns:a16="http://schemas.microsoft.com/office/drawing/2014/main" id="{F97F97CE-66B1-41E7-AA3B-854750FA236A}"/>
                    </a:ext>
                  </a:extLst>
                </p:cNvPr>
                <p:cNvPicPr/>
                <p:nvPr/>
              </p:nvPicPr>
              <p:blipFill>
                <a:blip r:embed="rId101"/>
                <a:stretch>
                  <a:fillRect/>
                </a:stretch>
              </p:blipFill>
              <p:spPr>
                <a:xfrm>
                  <a:off x="1908653" y="1429267"/>
                  <a:ext cx="180000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0" name="Freihand 59">
                  <a:extLst>
                    <a:ext uri="{FF2B5EF4-FFF2-40B4-BE49-F238E27FC236}">
                      <a16:creationId xmlns:a16="http://schemas.microsoft.com/office/drawing/2014/main" id="{A43E0CBF-03F1-4B5C-8A4B-62AA903D18E3}"/>
                    </a:ext>
                  </a:extLst>
                </p14:cNvPr>
                <p14:cNvContentPartPr/>
                <p14:nvPr/>
              </p14:nvContentPartPr>
              <p14:xfrm>
                <a:off x="2699213" y="1073227"/>
                <a:ext cx="301680" cy="177840"/>
              </p14:xfrm>
            </p:contentPart>
          </mc:Choice>
          <mc:Fallback xmlns="">
            <p:pic>
              <p:nvPicPr>
                <p:cNvPr id="60" name="Freihand 59">
                  <a:extLst>
                    <a:ext uri="{FF2B5EF4-FFF2-40B4-BE49-F238E27FC236}">
                      <a16:creationId xmlns:a16="http://schemas.microsoft.com/office/drawing/2014/main" id="{A43E0CBF-03F1-4B5C-8A4B-62AA903D18E3}"/>
                    </a:ext>
                  </a:extLst>
                </p:cNvPr>
                <p:cNvPicPr/>
                <p:nvPr/>
              </p:nvPicPr>
              <p:blipFill>
                <a:blip r:embed="rId103"/>
                <a:stretch>
                  <a:fillRect/>
                </a:stretch>
              </p:blipFill>
              <p:spPr>
                <a:xfrm>
                  <a:off x="2694893" y="1068907"/>
                  <a:ext cx="3103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1" name="Freihand 60">
                  <a:extLst>
                    <a:ext uri="{FF2B5EF4-FFF2-40B4-BE49-F238E27FC236}">
                      <a16:creationId xmlns:a16="http://schemas.microsoft.com/office/drawing/2014/main" id="{B934570A-2455-4A50-9F41-60FD275DF39E}"/>
                    </a:ext>
                  </a:extLst>
                </p14:cNvPr>
                <p14:cNvContentPartPr/>
                <p14:nvPr/>
              </p14:nvContentPartPr>
              <p14:xfrm>
                <a:off x="3097733" y="1156027"/>
                <a:ext cx="303480" cy="74520"/>
              </p14:xfrm>
            </p:contentPart>
          </mc:Choice>
          <mc:Fallback xmlns="">
            <p:pic>
              <p:nvPicPr>
                <p:cNvPr id="61" name="Freihand 60">
                  <a:extLst>
                    <a:ext uri="{FF2B5EF4-FFF2-40B4-BE49-F238E27FC236}">
                      <a16:creationId xmlns:a16="http://schemas.microsoft.com/office/drawing/2014/main" id="{B934570A-2455-4A50-9F41-60FD275DF39E}"/>
                    </a:ext>
                  </a:extLst>
                </p:cNvPr>
                <p:cNvPicPr/>
                <p:nvPr/>
              </p:nvPicPr>
              <p:blipFill>
                <a:blip r:embed="rId105"/>
                <a:stretch>
                  <a:fillRect/>
                </a:stretch>
              </p:blipFill>
              <p:spPr>
                <a:xfrm>
                  <a:off x="3093413" y="1151707"/>
                  <a:ext cx="3121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2" name="Freihand 61">
                  <a:extLst>
                    <a:ext uri="{FF2B5EF4-FFF2-40B4-BE49-F238E27FC236}">
                      <a16:creationId xmlns:a16="http://schemas.microsoft.com/office/drawing/2014/main" id="{0C9402F9-D245-4F62-B1B6-251E9BBFCA7E}"/>
                    </a:ext>
                  </a:extLst>
                </p14:cNvPr>
                <p14:cNvContentPartPr/>
                <p14:nvPr/>
              </p14:nvContentPartPr>
              <p14:xfrm>
                <a:off x="3448373" y="1046587"/>
                <a:ext cx="304920" cy="152280"/>
              </p14:xfrm>
            </p:contentPart>
          </mc:Choice>
          <mc:Fallback xmlns="">
            <p:pic>
              <p:nvPicPr>
                <p:cNvPr id="62" name="Freihand 61">
                  <a:extLst>
                    <a:ext uri="{FF2B5EF4-FFF2-40B4-BE49-F238E27FC236}">
                      <a16:creationId xmlns:a16="http://schemas.microsoft.com/office/drawing/2014/main" id="{0C9402F9-D245-4F62-B1B6-251E9BBFCA7E}"/>
                    </a:ext>
                  </a:extLst>
                </p:cNvPr>
                <p:cNvPicPr/>
                <p:nvPr/>
              </p:nvPicPr>
              <p:blipFill>
                <a:blip r:embed="rId107"/>
                <a:stretch>
                  <a:fillRect/>
                </a:stretch>
              </p:blipFill>
              <p:spPr>
                <a:xfrm>
                  <a:off x="3444053" y="1042267"/>
                  <a:ext cx="3135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3" name="Freihand 62">
                  <a:extLst>
                    <a:ext uri="{FF2B5EF4-FFF2-40B4-BE49-F238E27FC236}">
                      <a16:creationId xmlns:a16="http://schemas.microsoft.com/office/drawing/2014/main" id="{5BF8E55F-A265-4760-9F18-5B6F6FE09095}"/>
                    </a:ext>
                  </a:extLst>
                </p14:cNvPr>
                <p14:cNvContentPartPr/>
                <p14:nvPr/>
              </p14:nvContentPartPr>
              <p14:xfrm>
                <a:off x="3777053" y="921667"/>
                <a:ext cx="28440" cy="261360"/>
              </p14:xfrm>
            </p:contentPart>
          </mc:Choice>
          <mc:Fallback xmlns="">
            <p:pic>
              <p:nvPicPr>
                <p:cNvPr id="63" name="Freihand 62">
                  <a:extLst>
                    <a:ext uri="{FF2B5EF4-FFF2-40B4-BE49-F238E27FC236}">
                      <a16:creationId xmlns:a16="http://schemas.microsoft.com/office/drawing/2014/main" id="{5BF8E55F-A265-4760-9F18-5B6F6FE09095}"/>
                    </a:ext>
                  </a:extLst>
                </p:cNvPr>
                <p:cNvPicPr/>
                <p:nvPr/>
              </p:nvPicPr>
              <p:blipFill>
                <a:blip r:embed="rId109"/>
                <a:stretch>
                  <a:fillRect/>
                </a:stretch>
              </p:blipFill>
              <p:spPr>
                <a:xfrm>
                  <a:off x="3772733" y="917347"/>
                  <a:ext cx="3708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54273" name="Freihand 54272">
                  <a:extLst>
                    <a:ext uri="{FF2B5EF4-FFF2-40B4-BE49-F238E27FC236}">
                      <a16:creationId xmlns:a16="http://schemas.microsoft.com/office/drawing/2014/main" id="{15E8119A-8134-44AE-80CF-CCE273003724}"/>
                    </a:ext>
                  </a:extLst>
                </p14:cNvPr>
                <p14:cNvContentPartPr/>
                <p14:nvPr/>
              </p14:nvContentPartPr>
              <p14:xfrm>
                <a:off x="3999893" y="996187"/>
                <a:ext cx="372960" cy="167040"/>
              </p14:xfrm>
            </p:contentPart>
          </mc:Choice>
          <mc:Fallback xmlns="">
            <p:pic>
              <p:nvPicPr>
                <p:cNvPr id="54273" name="Freihand 54272">
                  <a:extLst>
                    <a:ext uri="{FF2B5EF4-FFF2-40B4-BE49-F238E27FC236}">
                      <a16:creationId xmlns:a16="http://schemas.microsoft.com/office/drawing/2014/main" id="{15E8119A-8134-44AE-80CF-CCE273003724}"/>
                    </a:ext>
                  </a:extLst>
                </p:cNvPr>
                <p:cNvPicPr/>
                <p:nvPr/>
              </p:nvPicPr>
              <p:blipFill>
                <a:blip r:embed="rId111"/>
                <a:stretch>
                  <a:fillRect/>
                </a:stretch>
              </p:blipFill>
              <p:spPr>
                <a:xfrm>
                  <a:off x="3995573" y="991867"/>
                  <a:ext cx="3816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54274" name="Freihand 54273">
                  <a:extLst>
                    <a:ext uri="{FF2B5EF4-FFF2-40B4-BE49-F238E27FC236}">
                      <a16:creationId xmlns:a16="http://schemas.microsoft.com/office/drawing/2014/main" id="{C7ADDD3A-038E-4361-8EAB-AC004208106D}"/>
                    </a:ext>
                  </a:extLst>
                </p14:cNvPr>
                <p14:cNvContentPartPr/>
                <p14:nvPr/>
              </p14:nvContentPartPr>
              <p14:xfrm>
                <a:off x="4642493" y="960907"/>
                <a:ext cx="26640" cy="175680"/>
              </p14:xfrm>
            </p:contentPart>
          </mc:Choice>
          <mc:Fallback xmlns="">
            <p:pic>
              <p:nvPicPr>
                <p:cNvPr id="54274" name="Freihand 54273">
                  <a:extLst>
                    <a:ext uri="{FF2B5EF4-FFF2-40B4-BE49-F238E27FC236}">
                      <a16:creationId xmlns:a16="http://schemas.microsoft.com/office/drawing/2014/main" id="{C7ADDD3A-038E-4361-8EAB-AC004208106D}"/>
                    </a:ext>
                  </a:extLst>
                </p:cNvPr>
                <p:cNvPicPr/>
                <p:nvPr/>
              </p:nvPicPr>
              <p:blipFill>
                <a:blip r:embed="rId113"/>
                <a:stretch>
                  <a:fillRect/>
                </a:stretch>
              </p:blipFill>
              <p:spPr>
                <a:xfrm>
                  <a:off x="4638173" y="956587"/>
                  <a:ext cx="352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54277" name="Freihand 54276">
                  <a:extLst>
                    <a:ext uri="{FF2B5EF4-FFF2-40B4-BE49-F238E27FC236}">
                      <a16:creationId xmlns:a16="http://schemas.microsoft.com/office/drawing/2014/main" id="{B27CE2A0-A197-47DA-8AA5-F44F51F0BD83}"/>
                    </a:ext>
                  </a:extLst>
                </p14:cNvPr>
                <p14:cNvContentPartPr/>
                <p14:nvPr/>
              </p14:nvContentPartPr>
              <p14:xfrm>
                <a:off x="4503893" y="899707"/>
                <a:ext cx="220320" cy="233640"/>
              </p14:xfrm>
            </p:contentPart>
          </mc:Choice>
          <mc:Fallback xmlns="">
            <p:pic>
              <p:nvPicPr>
                <p:cNvPr id="54277" name="Freihand 54276">
                  <a:extLst>
                    <a:ext uri="{FF2B5EF4-FFF2-40B4-BE49-F238E27FC236}">
                      <a16:creationId xmlns:a16="http://schemas.microsoft.com/office/drawing/2014/main" id="{B27CE2A0-A197-47DA-8AA5-F44F51F0BD83}"/>
                    </a:ext>
                  </a:extLst>
                </p:cNvPr>
                <p:cNvPicPr/>
                <p:nvPr/>
              </p:nvPicPr>
              <p:blipFill>
                <a:blip r:embed="rId115"/>
                <a:stretch>
                  <a:fillRect/>
                </a:stretch>
              </p:blipFill>
              <p:spPr>
                <a:xfrm>
                  <a:off x="4499573" y="895387"/>
                  <a:ext cx="22896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54278" name="Freihand 54277">
                  <a:extLst>
                    <a:ext uri="{FF2B5EF4-FFF2-40B4-BE49-F238E27FC236}">
                      <a16:creationId xmlns:a16="http://schemas.microsoft.com/office/drawing/2014/main" id="{652177DA-8E7D-4623-977E-BCF46B70ADEE}"/>
                    </a:ext>
                  </a:extLst>
                </p14:cNvPr>
                <p14:cNvContentPartPr/>
                <p14:nvPr/>
              </p14:nvContentPartPr>
              <p14:xfrm>
                <a:off x="4775693" y="949387"/>
                <a:ext cx="24480" cy="97920"/>
              </p14:xfrm>
            </p:contentPart>
          </mc:Choice>
          <mc:Fallback xmlns="">
            <p:pic>
              <p:nvPicPr>
                <p:cNvPr id="54278" name="Freihand 54277">
                  <a:extLst>
                    <a:ext uri="{FF2B5EF4-FFF2-40B4-BE49-F238E27FC236}">
                      <a16:creationId xmlns:a16="http://schemas.microsoft.com/office/drawing/2014/main" id="{652177DA-8E7D-4623-977E-BCF46B70ADEE}"/>
                    </a:ext>
                  </a:extLst>
                </p:cNvPr>
                <p:cNvPicPr/>
                <p:nvPr/>
              </p:nvPicPr>
              <p:blipFill>
                <a:blip r:embed="rId117"/>
                <a:stretch>
                  <a:fillRect/>
                </a:stretch>
              </p:blipFill>
              <p:spPr>
                <a:xfrm>
                  <a:off x="4771373" y="945067"/>
                  <a:ext cx="331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54279" name="Freihand 54278">
                  <a:extLst>
                    <a:ext uri="{FF2B5EF4-FFF2-40B4-BE49-F238E27FC236}">
                      <a16:creationId xmlns:a16="http://schemas.microsoft.com/office/drawing/2014/main" id="{58911234-CB7F-4393-841A-C9E29FE6AB33}"/>
                    </a:ext>
                  </a:extLst>
                </p14:cNvPr>
                <p14:cNvContentPartPr/>
                <p14:nvPr/>
              </p14:nvContentPartPr>
              <p14:xfrm>
                <a:off x="4832933" y="924547"/>
                <a:ext cx="211680" cy="82080"/>
              </p14:xfrm>
            </p:contentPart>
          </mc:Choice>
          <mc:Fallback xmlns="">
            <p:pic>
              <p:nvPicPr>
                <p:cNvPr id="54279" name="Freihand 54278">
                  <a:extLst>
                    <a:ext uri="{FF2B5EF4-FFF2-40B4-BE49-F238E27FC236}">
                      <a16:creationId xmlns:a16="http://schemas.microsoft.com/office/drawing/2014/main" id="{58911234-CB7F-4393-841A-C9E29FE6AB33}"/>
                    </a:ext>
                  </a:extLst>
                </p:cNvPr>
                <p:cNvPicPr/>
                <p:nvPr/>
              </p:nvPicPr>
              <p:blipFill>
                <a:blip r:embed="rId119"/>
                <a:stretch>
                  <a:fillRect/>
                </a:stretch>
              </p:blipFill>
              <p:spPr>
                <a:xfrm>
                  <a:off x="4828613" y="920227"/>
                  <a:ext cx="2203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54280" name="Freihand 54279">
                  <a:extLst>
                    <a:ext uri="{FF2B5EF4-FFF2-40B4-BE49-F238E27FC236}">
                      <a16:creationId xmlns:a16="http://schemas.microsoft.com/office/drawing/2014/main" id="{50BD941F-0BC4-4A84-8232-7E998C57A828}"/>
                    </a:ext>
                  </a:extLst>
                </p14:cNvPr>
                <p14:cNvContentPartPr/>
                <p14:nvPr/>
              </p14:nvContentPartPr>
              <p14:xfrm>
                <a:off x="5027693" y="854347"/>
                <a:ext cx="172440" cy="148680"/>
              </p14:xfrm>
            </p:contentPart>
          </mc:Choice>
          <mc:Fallback xmlns="">
            <p:pic>
              <p:nvPicPr>
                <p:cNvPr id="54280" name="Freihand 54279">
                  <a:extLst>
                    <a:ext uri="{FF2B5EF4-FFF2-40B4-BE49-F238E27FC236}">
                      <a16:creationId xmlns:a16="http://schemas.microsoft.com/office/drawing/2014/main" id="{50BD941F-0BC4-4A84-8232-7E998C57A828}"/>
                    </a:ext>
                  </a:extLst>
                </p:cNvPr>
                <p:cNvPicPr/>
                <p:nvPr/>
              </p:nvPicPr>
              <p:blipFill>
                <a:blip r:embed="rId121"/>
                <a:stretch>
                  <a:fillRect/>
                </a:stretch>
              </p:blipFill>
              <p:spPr>
                <a:xfrm>
                  <a:off x="5023373" y="850027"/>
                  <a:ext cx="1810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54281" name="Freihand 54280">
                  <a:extLst>
                    <a:ext uri="{FF2B5EF4-FFF2-40B4-BE49-F238E27FC236}">
                      <a16:creationId xmlns:a16="http://schemas.microsoft.com/office/drawing/2014/main" id="{274799D9-48B6-49CD-B9ED-0DA0C8FE4B37}"/>
                    </a:ext>
                  </a:extLst>
                </p14:cNvPr>
                <p14:cNvContentPartPr/>
                <p14:nvPr/>
              </p14:nvContentPartPr>
              <p14:xfrm>
                <a:off x="5176733" y="743107"/>
                <a:ext cx="99360" cy="214200"/>
              </p14:xfrm>
            </p:contentPart>
          </mc:Choice>
          <mc:Fallback xmlns="">
            <p:pic>
              <p:nvPicPr>
                <p:cNvPr id="54281" name="Freihand 54280">
                  <a:extLst>
                    <a:ext uri="{FF2B5EF4-FFF2-40B4-BE49-F238E27FC236}">
                      <a16:creationId xmlns:a16="http://schemas.microsoft.com/office/drawing/2014/main" id="{274799D9-48B6-49CD-B9ED-0DA0C8FE4B37}"/>
                    </a:ext>
                  </a:extLst>
                </p:cNvPr>
                <p:cNvPicPr/>
                <p:nvPr/>
              </p:nvPicPr>
              <p:blipFill>
                <a:blip r:embed="rId123"/>
                <a:stretch>
                  <a:fillRect/>
                </a:stretch>
              </p:blipFill>
              <p:spPr>
                <a:xfrm>
                  <a:off x="5172413" y="738787"/>
                  <a:ext cx="10800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54282" name="Freihand 54281">
                  <a:extLst>
                    <a:ext uri="{FF2B5EF4-FFF2-40B4-BE49-F238E27FC236}">
                      <a16:creationId xmlns:a16="http://schemas.microsoft.com/office/drawing/2014/main" id="{ACEB6517-2059-48BC-B074-E8E01DAEB1C3}"/>
                    </a:ext>
                  </a:extLst>
                </p14:cNvPr>
                <p14:cNvContentPartPr/>
                <p14:nvPr/>
              </p14:nvContentPartPr>
              <p14:xfrm>
                <a:off x="5289773" y="755347"/>
                <a:ext cx="290880" cy="238320"/>
              </p14:xfrm>
            </p:contentPart>
          </mc:Choice>
          <mc:Fallback xmlns="">
            <p:pic>
              <p:nvPicPr>
                <p:cNvPr id="54282" name="Freihand 54281">
                  <a:extLst>
                    <a:ext uri="{FF2B5EF4-FFF2-40B4-BE49-F238E27FC236}">
                      <a16:creationId xmlns:a16="http://schemas.microsoft.com/office/drawing/2014/main" id="{ACEB6517-2059-48BC-B074-E8E01DAEB1C3}"/>
                    </a:ext>
                  </a:extLst>
                </p:cNvPr>
                <p:cNvPicPr/>
                <p:nvPr/>
              </p:nvPicPr>
              <p:blipFill>
                <a:blip r:embed="rId125"/>
                <a:stretch>
                  <a:fillRect/>
                </a:stretch>
              </p:blipFill>
              <p:spPr>
                <a:xfrm>
                  <a:off x="5285453" y="751027"/>
                  <a:ext cx="29952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54283" name="Freihand 54282">
                  <a:extLst>
                    <a:ext uri="{FF2B5EF4-FFF2-40B4-BE49-F238E27FC236}">
                      <a16:creationId xmlns:a16="http://schemas.microsoft.com/office/drawing/2014/main" id="{7892B3EE-584E-48A5-AA42-681F7089FBF6}"/>
                    </a:ext>
                  </a:extLst>
                </p14:cNvPr>
                <p14:cNvContentPartPr/>
                <p14:nvPr/>
              </p14:nvContentPartPr>
              <p14:xfrm>
                <a:off x="5532053" y="771187"/>
                <a:ext cx="32760" cy="1440"/>
              </p14:xfrm>
            </p:contentPart>
          </mc:Choice>
          <mc:Fallback xmlns="">
            <p:pic>
              <p:nvPicPr>
                <p:cNvPr id="54283" name="Freihand 54282">
                  <a:extLst>
                    <a:ext uri="{FF2B5EF4-FFF2-40B4-BE49-F238E27FC236}">
                      <a16:creationId xmlns:a16="http://schemas.microsoft.com/office/drawing/2014/main" id="{7892B3EE-584E-48A5-AA42-681F7089FBF6}"/>
                    </a:ext>
                  </a:extLst>
                </p:cNvPr>
                <p:cNvPicPr/>
                <p:nvPr/>
              </p:nvPicPr>
              <p:blipFill>
                <a:blip r:embed="rId127"/>
                <a:stretch>
                  <a:fillRect/>
                </a:stretch>
              </p:blipFill>
              <p:spPr>
                <a:xfrm>
                  <a:off x="5527733" y="766867"/>
                  <a:ext cx="4140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54284" name="Freihand 54283">
                  <a:extLst>
                    <a:ext uri="{FF2B5EF4-FFF2-40B4-BE49-F238E27FC236}">
                      <a16:creationId xmlns:a16="http://schemas.microsoft.com/office/drawing/2014/main" id="{9318E114-73D9-4AEB-B43D-01F7A5F8F074}"/>
                    </a:ext>
                  </a:extLst>
                </p14:cNvPr>
                <p14:cNvContentPartPr/>
                <p14:nvPr/>
              </p14:nvContentPartPr>
              <p14:xfrm>
                <a:off x="5596493" y="770467"/>
                <a:ext cx="98280" cy="149400"/>
              </p14:xfrm>
            </p:contentPart>
          </mc:Choice>
          <mc:Fallback xmlns="">
            <p:pic>
              <p:nvPicPr>
                <p:cNvPr id="54284" name="Freihand 54283">
                  <a:extLst>
                    <a:ext uri="{FF2B5EF4-FFF2-40B4-BE49-F238E27FC236}">
                      <a16:creationId xmlns:a16="http://schemas.microsoft.com/office/drawing/2014/main" id="{9318E114-73D9-4AEB-B43D-01F7A5F8F074}"/>
                    </a:ext>
                  </a:extLst>
                </p:cNvPr>
                <p:cNvPicPr/>
                <p:nvPr/>
              </p:nvPicPr>
              <p:blipFill>
                <a:blip r:embed="rId129"/>
                <a:stretch>
                  <a:fillRect/>
                </a:stretch>
              </p:blipFill>
              <p:spPr>
                <a:xfrm>
                  <a:off x="5592173" y="766147"/>
                  <a:ext cx="1069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54285" name="Freihand 54284">
                  <a:extLst>
                    <a:ext uri="{FF2B5EF4-FFF2-40B4-BE49-F238E27FC236}">
                      <a16:creationId xmlns:a16="http://schemas.microsoft.com/office/drawing/2014/main" id="{0A30A6BD-65F4-4EF6-8901-DE7F5B8D84E7}"/>
                    </a:ext>
                  </a:extLst>
                </p14:cNvPr>
                <p14:cNvContentPartPr/>
                <p14:nvPr/>
              </p14:nvContentPartPr>
              <p14:xfrm>
                <a:off x="5649773" y="646267"/>
                <a:ext cx="336600" cy="287280"/>
              </p14:xfrm>
            </p:contentPart>
          </mc:Choice>
          <mc:Fallback xmlns="">
            <p:pic>
              <p:nvPicPr>
                <p:cNvPr id="54285" name="Freihand 54284">
                  <a:extLst>
                    <a:ext uri="{FF2B5EF4-FFF2-40B4-BE49-F238E27FC236}">
                      <a16:creationId xmlns:a16="http://schemas.microsoft.com/office/drawing/2014/main" id="{0A30A6BD-65F4-4EF6-8901-DE7F5B8D84E7}"/>
                    </a:ext>
                  </a:extLst>
                </p:cNvPr>
                <p:cNvPicPr/>
                <p:nvPr/>
              </p:nvPicPr>
              <p:blipFill>
                <a:blip r:embed="rId131"/>
                <a:stretch>
                  <a:fillRect/>
                </a:stretch>
              </p:blipFill>
              <p:spPr>
                <a:xfrm>
                  <a:off x="5645453" y="641947"/>
                  <a:ext cx="34524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54286" name="Freihand 54285">
                  <a:extLst>
                    <a:ext uri="{FF2B5EF4-FFF2-40B4-BE49-F238E27FC236}">
                      <a16:creationId xmlns:a16="http://schemas.microsoft.com/office/drawing/2014/main" id="{942F4D26-C0E5-4FAC-9545-0736FE118934}"/>
                    </a:ext>
                  </a:extLst>
                </p14:cNvPr>
                <p14:cNvContentPartPr/>
                <p14:nvPr/>
              </p14:nvContentPartPr>
              <p14:xfrm>
                <a:off x="5993213" y="650587"/>
                <a:ext cx="120600" cy="123480"/>
              </p14:xfrm>
            </p:contentPart>
          </mc:Choice>
          <mc:Fallback xmlns="">
            <p:pic>
              <p:nvPicPr>
                <p:cNvPr id="54286" name="Freihand 54285">
                  <a:extLst>
                    <a:ext uri="{FF2B5EF4-FFF2-40B4-BE49-F238E27FC236}">
                      <a16:creationId xmlns:a16="http://schemas.microsoft.com/office/drawing/2014/main" id="{942F4D26-C0E5-4FAC-9545-0736FE118934}"/>
                    </a:ext>
                  </a:extLst>
                </p:cNvPr>
                <p:cNvPicPr/>
                <p:nvPr/>
              </p:nvPicPr>
              <p:blipFill>
                <a:blip r:embed="rId133"/>
                <a:stretch>
                  <a:fillRect/>
                </a:stretch>
              </p:blipFill>
              <p:spPr>
                <a:xfrm>
                  <a:off x="5988893" y="646267"/>
                  <a:ext cx="1292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54287" name="Freihand 54286">
                  <a:extLst>
                    <a:ext uri="{FF2B5EF4-FFF2-40B4-BE49-F238E27FC236}">
                      <a16:creationId xmlns:a16="http://schemas.microsoft.com/office/drawing/2014/main" id="{7AB862C5-FDB7-4F18-B262-CB0A419195E8}"/>
                    </a:ext>
                  </a:extLst>
                </p14:cNvPr>
                <p14:cNvContentPartPr/>
                <p14:nvPr/>
              </p14:nvContentPartPr>
              <p14:xfrm>
                <a:off x="6190133" y="559147"/>
                <a:ext cx="171360" cy="268560"/>
              </p14:xfrm>
            </p:contentPart>
          </mc:Choice>
          <mc:Fallback xmlns="">
            <p:pic>
              <p:nvPicPr>
                <p:cNvPr id="54287" name="Freihand 54286">
                  <a:extLst>
                    <a:ext uri="{FF2B5EF4-FFF2-40B4-BE49-F238E27FC236}">
                      <a16:creationId xmlns:a16="http://schemas.microsoft.com/office/drawing/2014/main" id="{7AB862C5-FDB7-4F18-B262-CB0A419195E8}"/>
                    </a:ext>
                  </a:extLst>
                </p:cNvPr>
                <p:cNvPicPr/>
                <p:nvPr/>
              </p:nvPicPr>
              <p:blipFill>
                <a:blip r:embed="rId135"/>
                <a:stretch>
                  <a:fillRect/>
                </a:stretch>
              </p:blipFill>
              <p:spPr>
                <a:xfrm>
                  <a:off x="6185813" y="554827"/>
                  <a:ext cx="18000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54288" name="Freihand 54287">
                  <a:extLst>
                    <a:ext uri="{FF2B5EF4-FFF2-40B4-BE49-F238E27FC236}">
                      <a16:creationId xmlns:a16="http://schemas.microsoft.com/office/drawing/2014/main" id="{98426B2F-4812-4B05-ABC0-3B7341B3FB1C}"/>
                    </a:ext>
                  </a:extLst>
                </p14:cNvPr>
                <p14:cNvContentPartPr/>
                <p14:nvPr/>
              </p14:nvContentPartPr>
              <p14:xfrm>
                <a:off x="6365093" y="540067"/>
                <a:ext cx="115920" cy="106200"/>
              </p14:xfrm>
            </p:contentPart>
          </mc:Choice>
          <mc:Fallback xmlns="">
            <p:pic>
              <p:nvPicPr>
                <p:cNvPr id="54288" name="Freihand 54287">
                  <a:extLst>
                    <a:ext uri="{FF2B5EF4-FFF2-40B4-BE49-F238E27FC236}">
                      <a16:creationId xmlns:a16="http://schemas.microsoft.com/office/drawing/2014/main" id="{98426B2F-4812-4B05-ABC0-3B7341B3FB1C}"/>
                    </a:ext>
                  </a:extLst>
                </p:cNvPr>
                <p:cNvPicPr/>
                <p:nvPr/>
              </p:nvPicPr>
              <p:blipFill>
                <a:blip r:embed="rId137"/>
                <a:stretch>
                  <a:fillRect/>
                </a:stretch>
              </p:blipFill>
              <p:spPr>
                <a:xfrm>
                  <a:off x="6360773" y="535747"/>
                  <a:ext cx="1245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54289" name="Freihand 54288">
                  <a:extLst>
                    <a:ext uri="{FF2B5EF4-FFF2-40B4-BE49-F238E27FC236}">
                      <a16:creationId xmlns:a16="http://schemas.microsoft.com/office/drawing/2014/main" id="{23A46449-BEB4-4D54-BC47-9FEDB5E6F570}"/>
                    </a:ext>
                  </a:extLst>
                </p14:cNvPr>
                <p14:cNvContentPartPr/>
                <p14:nvPr/>
              </p14:nvContentPartPr>
              <p14:xfrm>
                <a:off x="6478133" y="518107"/>
                <a:ext cx="128160" cy="94680"/>
              </p14:xfrm>
            </p:contentPart>
          </mc:Choice>
          <mc:Fallback xmlns="">
            <p:pic>
              <p:nvPicPr>
                <p:cNvPr id="54289" name="Freihand 54288">
                  <a:extLst>
                    <a:ext uri="{FF2B5EF4-FFF2-40B4-BE49-F238E27FC236}">
                      <a16:creationId xmlns:a16="http://schemas.microsoft.com/office/drawing/2014/main" id="{23A46449-BEB4-4D54-BC47-9FEDB5E6F570}"/>
                    </a:ext>
                  </a:extLst>
                </p:cNvPr>
                <p:cNvPicPr/>
                <p:nvPr/>
              </p:nvPicPr>
              <p:blipFill>
                <a:blip r:embed="rId139"/>
                <a:stretch>
                  <a:fillRect/>
                </a:stretch>
              </p:blipFill>
              <p:spPr>
                <a:xfrm>
                  <a:off x="6473813" y="513787"/>
                  <a:ext cx="1368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54290" name="Freihand 54289">
                  <a:extLst>
                    <a:ext uri="{FF2B5EF4-FFF2-40B4-BE49-F238E27FC236}">
                      <a16:creationId xmlns:a16="http://schemas.microsoft.com/office/drawing/2014/main" id="{AB1D8F8B-3A11-4E21-B76A-84B93C308ABB}"/>
                    </a:ext>
                  </a:extLst>
                </p14:cNvPr>
                <p14:cNvContentPartPr/>
                <p14:nvPr/>
              </p14:nvContentPartPr>
              <p14:xfrm>
                <a:off x="6568493" y="416227"/>
                <a:ext cx="130320" cy="158040"/>
              </p14:xfrm>
            </p:contentPart>
          </mc:Choice>
          <mc:Fallback xmlns="">
            <p:pic>
              <p:nvPicPr>
                <p:cNvPr id="54290" name="Freihand 54289">
                  <a:extLst>
                    <a:ext uri="{FF2B5EF4-FFF2-40B4-BE49-F238E27FC236}">
                      <a16:creationId xmlns:a16="http://schemas.microsoft.com/office/drawing/2014/main" id="{AB1D8F8B-3A11-4E21-B76A-84B93C308ABB}"/>
                    </a:ext>
                  </a:extLst>
                </p:cNvPr>
                <p:cNvPicPr/>
                <p:nvPr/>
              </p:nvPicPr>
              <p:blipFill>
                <a:blip r:embed="rId141"/>
                <a:stretch>
                  <a:fillRect/>
                </a:stretch>
              </p:blipFill>
              <p:spPr>
                <a:xfrm>
                  <a:off x="6564173" y="411907"/>
                  <a:ext cx="1389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54291" name="Freihand 54290">
                  <a:extLst>
                    <a:ext uri="{FF2B5EF4-FFF2-40B4-BE49-F238E27FC236}">
                      <a16:creationId xmlns:a16="http://schemas.microsoft.com/office/drawing/2014/main" id="{1C547805-DC50-43BE-AB00-DD2BDB4B95FF}"/>
                    </a:ext>
                  </a:extLst>
                </p14:cNvPr>
                <p14:cNvContentPartPr/>
                <p14:nvPr/>
              </p14:nvContentPartPr>
              <p14:xfrm>
                <a:off x="6713213" y="467347"/>
                <a:ext cx="120600" cy="99720"/>
              </p14:xfrm>
            </p:contentPart>
          </mc:Choice>
          <mc:Fallback xmlns="">
            <p:pic>
              <p:nvPicPr>
                <p:cNvPr id="54291" name="Freihand 54290">
                  <a:extLst>
                    <a:ext uri="{FF2B5EF4-FFF2-40B4-BE49-F238E27FC236}">
                      <a16:creationId xmlns:a16="http://schemas.microsoft.com/office/drawing/2014/main" id="{1C547805-DC50-43BE-AB00-DD2BDB4B95FF}"/>
                    </a:ext>
                  </a:extLst>
                </p:cNvPr>
                <p:cNvPicPr/>
                <p:nvPr/>
              </p:nvPicPr>
              <p:blipFill>
                <a:blip r:embed="rId143"/>
                <a:stretch>
                  <a:fillRect/>
                </a:stretch>
              </p:blipFill>
              <p:spPr>
                <a:xfrm>
                  <a:off x="6708893" y="463027"/>
                  <a:ext cx="1292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54292" name="Freihand 54291">
                  <a:extLst>
                    <a:ext uri="{FF2B5EF4-FFF2-40B4-BE49-F238E27FC236}">
                      <a16:creationId xmlns:a16="http://schemas.microsoft.com/office/drawing/2014/main" id="{FC16F1C0-3865-4A3A-B374-7954A4F6F82B}"/>
                    </a:ext>
                  </a:extLst>
                </p14:cNvPr>
                <p14:cNvContentPartPr/>
                <p14:nvPr/>
              </p14:nvContentPartPr>
              <p14:xfrm>
                <a:off x="6867293" y="336667"/>
                <a:ext cx="142200" cy="173880"/>
              </p14:xfrm>
            </p:contentPart>
          </mc:Choice>
          <mc:Fallback xmlns="">
            <p:pic>
              <p:nvPicPr>
                <p:cNvPr id="54292" name="Freihand 54291">
                  <a:extLst>
                    <a:ext uri="{FF2B5EF4-FFF2-40B4-BE49-F238E27FC236}">
                      <a16:creationId xmlns:a16="http://schemas.microsoft.com/office/drawing/2014/main" id="{FC16F1C0-3865-4A3A-B374-7954A4F6F82B}"/>
                    </a:ext>
                  </a:extLst>
                </p:cNvPr>
                <p:cNvPicPr/>
                <p:nvPr/>
              </p:nvPicPr>
              <p:blipFill>
                <a:blip r:embed="rId145"/>
                <a:stretch>
                  <a:fillRect/>
                </a:stretch>
              </p:blipFill>
              <p:spPr>
                <a:xfrm>
                  <a:off x="6862973" y="332347"/>
                  <a:ext cx="1508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54293" name="Freihand 54292">
                  <a:extLst>
                    <a:ext uri="{FF2B5EF4-FFF2-40B4-BE49-F238E27FC236}">
                      <a16:creationId xmlns:a16="http://schemas.microsoft.com/office/drawing/2014/main" id="{0C028B53-2FB4-4084-A2E6-784298F6F2BF}"/>
                    </a:ext>
                  </a:extLst>
                </p14:cNvPr>
                <p14:cNvContentPartPr/>
                <p14:nvPr/>
              </p14:nvContentPartPr>
              <p14:xfrm>
                <a:off x="6983933" y="227947"/>
                <a:ext cx="513720" cy="250560"/>
              </p14:xfrm>
            </p:contentPart>
          </mc:Choice>
          <mc:Fallback xmlns="">
            <p:pic>
              <p:nvPicPr>
                <p:cNvPr id="54293" name="Freihand 54292">
                  <a:extLst>
                    <a:ext uri="{FF2B5EF4-FFF2-40B4-BE49-F238E27FC236}">
                      <a16:creationId xmlns:a16="http://schemas.microsoft.com/office/drawing/2014/main" id="{0C028B53-2FB4-4084-A2E6-784298F6F2BF}"/>
                    </a:ext>
                  </a:extLst>
                </p:cNvPr>
                <p:cNvPicPr/>
                <p:nvPr/>
              </p:nvPicPr>
              <p:blipFill>
                <a:blip r:embed="rId147"/>
                <a:stretch>
                  <a:fillRect/>
                </a:stretch>
              </p:blipFill>
              <p:spPr>
                <a:xfrm>
                  <a:off x="6979613" y="223627"/>
                  <a:ext cx="52236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54298" name="Freihand 54297">
                  <a:extLst>
                    <a:ext uri="{FF2B5EF4-FFF2-40B4-BE49-F238E27FC236}">
                      <a16:creationId xmlns:a16="http://schemas.microsoft.com/office/drawing/2014/main" id="{B4C44AEB-975E-4194-9E47-3AD7B14C1B46}"/>
                    </a:ext>
                  </a:extLst>
                </p14:cNvPr>
                <p14:cNvContentPartPr/>
                <p14:nvPr/>
              </p14:nvContentPartPr>
              <p14:xfrm>
                <a:off x="4181693" y="1721947"/>
                <a:ext cx="64440" cy="364680"/>
              </p14:xfrm>
            </p:contentPart>
          </mc:Choice>
          <mc:Fallback xmlns="">
            <p:pic>
              <p:nvPicPr>
                <p:cNvPr id="54298" name="Freihand 54297">
                  <a:extLst>
                    <a:ext uri="{FF2B5EF4-FFF2-40B4-BE49-F238E27FC236}">
                      <a16:creationId xmlns:a16="http://schemas.microsoft.com/office/drawing/2014/main" id="{B4C44AEB-975E-4194-9E47-3AD7B14C1B46}"/>
                    </a:ext>
                  </a:extLst>
                </p:cNvPr>
                <p:cNvPicPr/>
                <p:nvPr/>
              </p:nvPicPr>
              <p:blipFill>
                <a:blip r:embed="rId149"/>
                <a:stretch>
                  <a:fillRect/>
                </a:stretch>
              </p:blipFill>
              <p:spPr>
                <a:xfrm>
                  <a:off x="4177373" y="1717627"/>
                  <a:ext cx="7308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54299" name="Freihand 54298">
                  <a:extLst>
                    <a:ext uri="{FF2B5EF4-FFF2-40B4-BE49-F238E27FC236}">
                      <a16:creationId xmlns:a16="http://schemas.microsoft.com/office/drawing/2014/main" id="{B39A35FA-2D86-405B-8F40-1389F072E730}"/>
                    </a:ext>
                  </a:extLst>
                </p14:cNvPr>
                <p14:cNvContentPartPr/>
                <p14:nvPr/>
              </p14:nvContentPartPr>
              <p14:xfrm>
                <a:off x="4107173" y="1893307"/>
                <a:ext cx="249120" cy="197640"/>
              </p14:xfrm>
            </p:contentPart>
          </mc:Choice>
          <mc:Fallback xmlns="">
            <p:pic>
              <p:nvPicPr>
                <p:cNvPr id="54299" name="Freihand 54298">
                  <a:extLst>
                    <a:ext uri="{FF2B5EF4-FFF2-40B4-BE49-F238E27FC236}">
                      <a16:creationId xmlns:a16="http://schemas.microsoft.com/office/drawing/2014/main" id="{B39A35FA-2D86-405B-8F40-1389F072E730}"/>
                    </a:ext>
                  </a:extLst>
                </p:cNvPr>
                <p:cNvPicPr/>
                <p:nvPr/>
              </p:nvPicPr>
              <p:blipFill>
                <a:blip r:embed="rId151"/>
                <a:stretch>
                  <a:fillRect/>
                </a:stretch>
              </p:blipFill>
              <p:spPr>
                <a:xfrm>
                  <a:off x="4102853" y="1888987"/>
                  <a:ext cx="25776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54300" name="Freihand 54299">
                  <a:extLst>
                    <a:ext uri="{FF2B5EF4-FFF2-40B4-BE49-F238E27FC236}">
                      <a16:creationId xmlns:a16="http://schemas.microsoft.com/office/drawing/2014/main" id="{B0B2998C-AFFD-4FF6-861E-132B22BA18CB}"/>
                    </a:ext>
                  </a:extLst>
                </p14:cNvPr>
                <p14:cNvContentPartPr/>
                <p14:nvPr/>
              </p14:nvContentPartPr>
              <p14:xfrm>
                <a:off x="4052453" y="1492267"/>
                <a:ext cx="109080" cy="167400"/>
              </p14:xfrm>
            </p:contentPart>
          </mc:Choice>
          <mc:Fallback xmlns="">
            <p:pic>
              <p:nvPicPr>
                <p:cNvPr id="54300" name="Freihand 54299">
                  <a:extLst>
                    <a:ext uri="{FF2B5EF4-FFF2-40B4-BE49-F238E27FC236}">
                      <a16:creationId xmlns:a16="http://schemas.microsoft.com/office/drawing/2014/main" id="{B0B2998C-AFFD-4FF6-861E-132B22BA18CB}"/>
                    </a:ext>
                  </a:extLst>
                </p:cNvPr>
                <p:cNvPicPr/>
                <p:nvPr/>
              </p:nvPicPr>
              <p:blipFill>
                <a:blip r:embed="rId153"/>
                <a:stretch>
                  <a:fillRect/>
                </a:stretch>
              </p:blipFill>
              <p:spPr>
                <a:xfrm>
                  <a:off x="4048133" y="1487947"/>
                  <a:ext cx="1177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54301" name="Freihand 54300">
                  <a:extLst>
                    <a:ext uri="{FF2B5EF4-FFF2-40B4-BE49-F238E27FC236}">
                      <a16:creationId xmlns:a16="http://schemas.microsoft.com/office/drawing/2014/main" id="{E890DDF6-8A46-4D8C-B075-20F3FAF21CF7}"/>
                    </a:ext>
                  </a:extLst>
                </p14:cNvPr>
                <p14:cNvContentPartPr/>
                <p14:nvPr/>
              </p14:nvContentPartPr>
              <p14:xfrm>
                <a:off x="4186733" y="1401907"/>
                <a:ext cx="50040" cy="200520"/>
              </p14:xfrm>
            </p:contentPart>
          </mc:Choice>
          <mc:Fallback xmlns="">
            <p:pic>
              <p:nvPicPr>
                <p:cNvPr id="54301" name="Freihand 54300">
                  <a:extLst>
                    <a:ext uri="{FF2B5EF4-FFF2-40B4-BE49-F238E27FC236}">
                      <a16:creationId xmlns:a16="http://schemas.microsoft.com/office/drawing/2014/main" id="{E890DDF6-8A46-4D8C-B075-20F3FAF21CF7}"/>
                    </a:ext>
                  </a:extLst>
                </p:cNvPr>
                <p:cNvPicPr/>
                <p:nvPr/>
              </p:nvPicPr>
              <p:blipFill>
                <a:blip r:embed="rId155"/>
                <a:stretch>
                  <a:fillRect/>
                </a:stretch>
              </p:blipFill>
              <p:spPr>
                <a:xfrm>
                  <a:off x="4182413" y="1397587"/>
                  <a:ext cx="5868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54302" name="Freihand 54301">
                  <a:extLst>
                    <a:ext uri="{FF2B5EF4-FFF2-40B4-BE49-F238E27FC236}">
                      <a16:creationId xmlns:a16="http://schemas.microsoft.com/office/drawing/2014/main" id="{C5337D6C-EC99-46F9-BDA6-5F1135CB4624}"/>
                    </a:ext>
                  </a:extLst>
                </p14:cNvPr>
                <p14:cNvContentPartPr/>
                <p14:nvPr/>
              </p14:nvContentPartPr>
              <p14:xfrm>
                <a:off x="4270973" y="1454467"/>
                <a:ext cx="276840" cy="222480"/>
              </p14:xfrm>
            </p:contentPart>
          </mc:Choice>
          <mc:Fallback xmlns="">
            <p:pic>
              <p:nvPicPr>
                <p:cNvPr id="54302" name="Freihand 54301">
                  <a:extLst>
                    <a:ext uri="{FF2B5EF4-FFF2-40B4-BE49-F238E27FC236}">
                      <a16:creationId xmlns:a16="http://schemas.microsoft.com/office/drawing/2014/main" id="{C5337D6C-EC99-46F9-BDA6-5F1135CB4624}"/>
                    </a:ext>
                  </a:extLst>
                </p:cNvPr>
                <p:cNvPicPr/>
                <p:nvPr/>
              </p:nvPicPr>
              <p:blipFill>
                <a:blip r:embed="rId157"/>
                <a:stretch>
                  <a:fillRect/>
                </a:stretch>
              </p:blipFill>
              <p:spPr>
                <a:xfrm>
                  <a:off x="4266653" y="1450147"/>
                  <a:ext cx="28548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54303" name="Freihand 54302">
                  <a:extLst>
                    <a:ext uri="{FF2B5EF4-FFF2-40B4-BE49-F238E27FC236}">
                      <a16:creationId xmlns:a16="http://schemas.microsoft.com/office/drawing/2014/main" id="{734EDE21-D2C6-4844-A528-F752E78696B6}"/>
                    </a:ext>
                  </a:extLst>
                </p14:cNvPr>
                <p14:cNvContentPartPr/>
                <p14:nvPr/>
              </p14:nvContentPartPr>
              <p14:xfrm>
                <a:off x="4594973" y="1291027"/>
                <a:ext cx="261000" cy="225360"/>
              </p14:xfrm>
            </p:contentPart>
          </mc:Choice>
          <mc:Fallback xmlns="">
            <p:pic>
              <p:nvPicPr>
                <p:cNvPr id="54303" name="Freihand 54302">
                  <a:extLst>
                    <a:ext uri="{FF2B5EF4-FFF2-40B4-BE49-F238E27FC236}">
                      <a16:creationId xmlns:a16="http://schemas.microsoft.com/office/drawing/2014/main" id="{734EDE21-D2C6-4844-A528-F752E78696B6}"/>
                    </a:ext>
                  </a:extLst>
                </p:cNvPr>
                <p:cNvPicPr/>
                <p:nvPr/>
              </p:nvPicPr>
              <p:blipFill>
                <a:blip r:embed="rId159"/>
                <a:stretch>
                  <a:fillRect/>
                </a:stretch>
              </p:blipFill>
              <p:spPr>
                <a:xfrm>
                  <a:off x="4590653" y="1286707"/>
                  <a:ext cx="26964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54304" name="Freihand 54303">
                  <a:extLst>
                    <a:ext uri="{FF2B5EF4-FFF2-40B4-BE49-F238E27FC236}">
                      <a16:creationId xmlns:a16="http://schemas.microsoft.com/office/drawing/2014/main" id="{D54831AE-0033-421B-807C-5FDAB64B0C68}"/>
                    </a:ext>
                  </a:extLst>
                </p14:cNvPr>
                <p14:cNvContentPartPr/>
                <p14:nvPr/>
              </p14:nvContentPartPr>
              <p14:xfrm>
                <a:off x="4638533" y="1280587"/>
                <a:ext cx="34920" cy="11520"/>
              </p14:xfrm>
            </p:contentPart>
          </mc:Choice>
          <mc:Fallback xmlns="">
            <p:pic>
              <p:nvPicPr>
                <p:cNvPr id="54304" name="Freihand 54303">
                  <a:extLst>
                    <a:ext uri="{FF2B5EF4-FFF2-40B4-BE49-F238E27FC236}">
                      <a16:creationId xmlns:a16="http://schemas.microsoft.com/office/drawing/2014/main" id="{D54831AE-0033-421B-807C-5FDAB64B0C68}"/>
                    </a:ext>
                  </a:extLst>
                </p:cNvPr>
                <p:cNvPicPr/>
                <p:nvPr/>
              </p:nvPicPr>
              <p:blipFill>
                <a:blip r:embed="rId161"/>
                <a:stretch>
                  <a:fillRect/>
                </a:stretch>
              </p:blipFill>
              <p:spPr>
                <a:xfrm>
                  <a:off x="4634213" y="1276267"/>
                  <a:ext cx="435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54306" name="Freihand 54305">
                  <a:extLst>
                    <a:ext uri="{FF2B5EF4-FFF2-40B4-BE49-F238E27FC236}">
                      <a16:creationId xmlns:a16="http://schemas.microsoft.com/office/drawing/2014/main" id="{B09A672B-F24E-40EB-8E81-3839125E65D6}"/>
                    </a:ext>
                  </a:extLst>
                </p14:cNvPr>
                <p14:cNvContentPartPr/>
                <p14:nvPr/>
              </p14:nvContentPartPr>
              <p14:xfrm>
                <a:off x="5042813" y="1284907"/>
                <a:ext cx="213120" cy="89640"/>
              </p14:xfrm>
            </p:contentPart>
          </mc:Choice>
          <mc:Fallback xmlns="">
            <p:pic>
              <p:nvPicPr>
                <p:cNvPr id="54306" name="Freihand 54305">
                  <a:extLst>
                    <a:ext uri="{FF2B5EF4-FFF2-40B4-BE49-F238E27FC236}">
                      <a16:creationId xmlns:a16="http://schemas.microsoft.com/office/drawing/2014/main" id="{B09A672B-F24E-40EB-8E81-3839125E65D6}"/>
                    </a:ext>
                  </a:extLst>
                </p:cNvPr>
                <p:cNvPicPr/>
                <p:nvPr/>
              </p:nvPicPr>
              <p:blipFill>
                <a:blip r:embed="rId163"/>
                <a:stretch>
                  <a:fillRect/>
                </a:stretch>
              </p:blipFill>
              <p:spPr>
                <a:xfrm>
                  <a:off x="5038493" y="1280587"/>
                  <a:ext cx="2217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54307" name="Freihand 54306">
                  <a:extLst>
                    <a:ext uri="{FF2B5EF4-FFF2-40B4-BE49-F238E27FC236}">
                      <a16:creationId xmlns:a16="http://schemas.microsoft.com/office/drawing/2014/main" id="{7D5E1E80-E70B-4D3D-B955-E89AF15A86F3}"/>
                    </a:ext>
                  </a:extLst>
                </p14:cNvPr>
                <p14:cNvContentPartPr/>
                <p14:nvPr/>
              </p14:nvContentPartPr>
              <p14:xfrm>
                <a:off x="5280053" y="1172947"/>
                <a:ext cx="151200" cy="317880"/>
              </p14:xfrm>
            </p:contentPart>
          </mc:Choice>
          <mc:Fallback xmlns="">
            <p:pic>
              <p:nvPicPr>
                <p:cNvPr id="54307" name="Freihand 54306">
                  <a:extLst>
                    <a:ext uri="{FF2B5EF4-FFF2-40B4-BE49-F238E27FC236}">
                      <a16:creationId xmlns:a16="http://schemas.microsoft.com/office/drawing/2014/main" id="{7D5E1E80-E70B-4D3D-B955-E89AF15A86F3}"/>
                    </a:ext>
                  </a:extLst>
                </p:cNvPr>
                <p:cNvPicPr/>
                <p:nvPr/>
              </p:nvPicPr>
              <p:blipFill>
                <a:blip r:embed="rId165"/>
                <a:stretch>
                  <a:fillRect/>
                </a:stretch>
              </p:blipFill>
              <p:spPr>
                <a:xfrm>
                  <a:off x="5275733" y="1168627"/>
                  <a:ext cx="15984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54309" name="Freihand 54308">
                  <a:extLst>
                    <a:ext uri="{FF2B5EF4-FFF2-40B4-BE49-F238E27FC236}">
                      <a16:creationId xmlns:a16="http://schemas.microsoft.com/office/drawing/2014/main" id="{2A280526-8180-48D9-99B5-A5C93E409760}"/>
                    </a:ext>
                  </a:extLst>
                </p14:cNvPr>
                <p14:cNvContentPartPr/>
                <p14:nvPr/>
              </p14:nvContentPartPr>
              <p14:xfrm>
                <a:off x="5477693" y="1068907"/>
                <a:ext cx="106920" cy="221400"/>
              </p14:xfrm>
            </p:contentPart>
          </mc:Choice>
          <mc:Fallback xmlns="">
            <p:pic>
              <p:nvPicPr>
                <p:cNvPr id="54309" name="Freihand 54308">
                  <a:extLst>
                    <a:ext uri="{FF2B5EF4-FFF2-40B4-BE49-F238E27FC236}">
                      <a16:creationId xmlns:a16="http://schemas.microsoft.com/office/drawing/2014/main" id="{2A280526-8180-48D9-99B5-A5C93E409760}"/>
                    </a:ext>
                  </a:extLst>
                </p:cNvPr>
                <p:cNvPicPr/>
                <p:nvPr/>
              </p:nvPicPr>
              <p:blipFill>
                <a:blip r:embed="rId167"/>
                <a:stretch>
                  <a:fillRect/>
                </a:stretch>
              </p:blipFill>
              <p:spPr>
                <a:xfrm>
                  <a:off x="5473373" y="1064587"/>
                  <a:ext cx="11556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54310" name="Freihand 54309">
                  <a:extLst>
                    <a:ext uri="{FF2B5EF4-FFF2-40B4-BE49-F238E27FC236}">
                      <a16:creationId xmlns:a16="http://schemas.microsoft.com/office/drawing/2014/main" id="{9858C73F-AEC6-4130-AB49-5C91262B054E}"/>
                    </a:ext>
                  </a:extLst>
                </p14:cNvPr>
                <p14:cNvContentPartPr/>
                <p14:nvPr/>
              </p14:nvContentPartPr>
              <p14:xfrm>
                <a:off x="5574173" y="1021027"/>
                <a:ext cx="190800" cy="172080"/>
              </p14:xfrm>
            </p:contentPart>
          </mc:Choice>
          <mc:Fallback xmlns="">
            <p:pic>
              <p:nvPicPr>
                <p:cNvPr id="54310" name="Freihand 54309">
                  <a:extLst>
                    <a:ext uri="{FF2B5EF4-FFF2-40B4-BE49-F238E27FC236}">
                      <a16:creationId xmlns:a16="http://schemas.microsoft.com/office/drawing/2014/main" id="{9858C73F-AEC6-4130-AB49-5C91262B054E}"/>
                    </a:ext>
                  </a:extLst>
                </p:cNvPr>
                <p:cNvPicPr/>
                <p:nvPr/>
              </p:nvPicPr>
              <p:blipFill>
                <a:blip r:embed="rId169"/>
                <a:stretch>
                  <a:fillRect/>
                </a:stretch>
              </p:blipFill>
              <p:spPr>
                <a:xfrm>
                  <a:off x="5569853" y="1016707"/>
                  <a:ext cx="1994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54311" name="Freihand 54310">
                  <a:extLst>
                    <a:ext uri="{FF2B5EF4-FFF2-40B4-BE49-F238E27FC236}">
                      <a16:creationId xmlns:a16="http://schemas.microsoft.com/office/drawing/2014/main" id="{EC77CB46-EF69-468E-B45A-E3EC6272F87A}"/>
                    </a:ext>
                  </a:extLst>
                </p14:cNvPr>
                <p14:cNvContentPartPr/>
                <p14:nvPr/>
              </p14:nvContentPartPr>
              <p14:xfrm>
                <a:off x="5747693" y="972787"/>
                <a:ext cx="54000" cy="169920"/>
              </p14:xfrm>
            </p:contentPart>
          </mc:Choice>
          <mc:Fallback xmlns="">
            <p:pic>
              <p:nvPicPr>
                <p:cNvPr id="54311" name="Freihand 54310">
                  <a:extLst>
                    <a:ext uri="{FF2B5EF4-FFF2-40B4-BE49-F238E27FC236}">
                      <a16:creationId xmlns:a16="http://schemas.microsoft.com/office/drawing/2014/main" id="{EC77CB46-EF69-468E-B45A-E3EC6272F87A}"/>
                    </a:ext>
                  </a:extLst>
                </p:cNvPr>
                <p:cNvPicPr/>
                <p:nvPr/>
              </p:nvPicPr>
              <p:blipFill>
                <a:blip r:embed="rId171"/>
                <a:stretch>
                  <a:fillRect/>
                </a:stretch>
              </p:blipFill>
              <p:spPr>
                <a:xfrm>
                  <a:off x="5743373" y="968467"/>
                  <a:ext cx="6264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54313" name="Freihand 54312">
                  <a:extLst>
                    <a:ext uri="{FF2B5EF4-FFF2-40B4-BE49-F238E27FC236}">
                      <a16:creationId xmlns:a16="http://schemas.microsoft.com/office/drawing/2014/main" id="{1C4D9F7F-C3CF-417A-B5BA-45CD55934FA6}"/>
                    </a:ext>
                  </a:extLst>
                </p14:cNvPr>
                <p14:cNvContentPartPr/>
                <p14:nvPr/>
              </p14:nvContentPartPr>
              <p14:xfrm>
                <a:off x="5726453" y="1009507"/>
                <a:ext cx="96120" cy="149760"/>
              </p14:xfrm>
            </p:contentPart>
          </mc:Choice>
          <mc:Fallback xmlns="">
            <p:pic>
              <p:nvPicPr>
                <p:cNvPr id="54313" name="Freihand 54312">
                  <a:extLst>
                    <a:ext uri="{FF2B5EF4-FFF2-40B4-BE49-F238E27FC236}">
                      <a16:creationId xmlns:a16="http://schemas.microsoft.com/office/drawing/2014/main" id="{1C4D9F7F-C3CF-417A-B5BA-45CD55934FA6}"/>
                    </a:ext>
                  </a:extLst>
                </p:cNvPr>
                <p:cNvPicPr/>
                <p:nvPr/>
              </p:nvPicPr>
              <p:blipFill>
                <a:blip r:embed="rId173"/>
                <a:stretch>
                  <a:fillRect/>
                </a:stretch>
              </p:blipFill>
              <p:spPr>
                <a:xfrm>
                  <a:off x="5722133" y="1005187"/>
                  <a:ext cx="1047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54314" name="Freihand 54313">
                  <a:extLst>
                    <a:ext uri="{FF2B5EF4-FFF2-40B4-BE49-F238E27FC236}">
                      <a16:creationId xmlns:a16="http://schemas.microsoft.com/office/drawing/2014/main" id="{0CADFA8F-A4D1-40D4-A078-F4FEAD5F2601}"/>
                    </a:ext>
                  </a:extLst>
                </p14:cNvPr>
                <p14:cNvContentPartPr/>
                <p14:nvPr/>
              </p14:nvContentPartPr>
              <p14:xfrm>
                <a:off x="5511533" y="974947"/>
                <a:ext cx="117720" cy="36000"/>
              </p14:xfrm>
            </p:contentPart>
          </mc:Choice>
          <mc:Fallback xmlns="">
            <p:pic>
              <p:nvPicPr>
                <p:cNvPr id="54314" name="Freihand 54313">
                  <a:extLst>
                    <a:ext uri="{FF2B5EF4-FFF2-40B4-BE49-F238E27FC236}">
                      <a16:creationId xmlns:a16="http://schemas.microsoft.com/office/drawing/2014/main" id="{0CADFA8F-A4D1-40D4-A078-F4FEAD5F2601}"/>
                    </a:ext>
                  </a:extLst>
                </p:cNvPr>
                <p:cNvPicPr/>
                <p:nvPr/>
              </p:nvPicPr>
              <p:blipFill>
                <a:blip r:embed="rId175"/>
                <a:stretch>
                  <a:fillRect/>
                </a:stretch>
              </p:blipFill>
              <p:spPr>
                <a:xfrm>
                  <a:off x="5507213" y="970627"/>
                  <a:ext cx="1263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54315" name="Freihand 54314">
                  <a:extLst>
                    <a:ext uri="{FF2B5EF4-FFF2-40B4-BE49-F238E27FC236}">
                      <a16:creationId xmlns:a16="http://schemas.microsoft.com/office/drawing/2014/main" id="{2CF4CADE-99D7-4312-B4B3-C4EFF16B0FE1}"/>
                    </a:ext>
                  </a:extLst>
                </p14:cNvPr>
                <p14:cNvContentPartPr/>
                <p14:nvPr/>
              </p14:nvContentPartPr>
              <p14:xfrm>
                <a:off x="5911853" y="973507"/>
                <a:ext cx="93600" cy="143280"/>
              </p14:xfrm>
            </p:contentPart>
          </mc:Choice>
          <mc:Fallback xmlns="">
            <p:pic>
              <p:nvPicPr>
                <p:cNvPr id="54315" name="Freihand 54314">
                  <a:extLst>
                    <a:ext uri="{FF2B5EF4-FFF2-40B4-BE49-F238E27FC236}">
                      <a16:creationId xmlns:a16="http://schemas.microsoft.com/office/drawing/2014/main" id="{2CF4CADE-99D7-4312-B4B3-C4EFF16B0FE1}"/>
                    </a:ext>
                  </a:extLst>
                </p:cNvPr>
                <p:cNvPicPr/>
                <p:nvPr/>
              </p:nvPicPr>
              <p:blipFill>
                <a:blip r:embed="rId177"/>
                <a:stretch>
                  <a:fillRect/>
                </a:stretch>
              </p:blipFill>
              <p:spPr>
                <a:xfrm>
                  <a:off x="5907173" y="969187"/>
                  <a:ext cx="1022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54316" name="Freihand 54315">
                  <a:extLst>
                    <a:ext uri="{FF2B5EF4-FFF2-40B4-BE49-F238E27FC236}">
                      <a16:creationId xmlns:a16="http://schemas.microsoft.com/office/drawing/2014/main" id="{B1F8F7F3-05C1-434C-8F18-E6028E02C726}"/>
                    </a:ext>
                  </a:extLst>
                </p14:cNvPr>
                <p14:cNvContentPartPr/>
                <p14:nvPr/>
              </p14:nvContentPartPr>
              <p14:xfrm>
                <a:off x="6053333" y="875587"/>
                <a:ext cx="199440" cy="203760"/>
              </p14:xfrm>
            </p:contentPart>
          </mc:Choice>
          <mc:Fallback xmlns="">
            <p:pic>
              <p:nvPicPr>
                <p:cNvPr id="54316" name="Freihand 54315">
                  <a:extLst>
                    <a:ext uri="{FF2B5EF4-FFF2-40B4-BE49-F238E27FC236}">
                      <a16:creationId xmlns:a16="http://schemas.microsoft.com/office/drawing/2014/main" id="{B1F8F7F3-05C1-434C-8F18-E6028E02C726}"/>
                    </a:ext>
                  </a:extLst>
                </p:cNvPr>
                <p:cNvPicPr/>
                <p:nvPr/>
              </p:nvPicPr>
              <p:blipFill>
                <a:blip r:embed="rId179"/>
                <a:stretch>
                  <a:fillRect/>
                </a:stretch>
              </p:blipFill>
              <p:spPr>
                <a:xfrm>
                  <a:off x="6049013" y="871267"/>
                  <a:ext cx="20808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54317" name="Freihand 54316">
                  <a:extLst>
                    <a:ext uri="{FF2B5EF4-FFF2-40B4-BE49-F238E27FC236}">
                      <a16:creationId xmlns:a16="http://schemas.microsoft.com/office/drawing/2014/main" id="{78BE8F3E-5C82-4F93-9D15-2CE85AF20D43}"/>
                    </a:ext>
                  </a:extLst>
                </p14:cNvPr>
                <p14:cNvContentPartPr/>
                <p14:nvPr/>
              </p14:nvContentPartPr>
              <p14:xfrm>
                <a:off x="6154493" y="876667"/>
                <a:ext cx="360" cy="360"/>
              </p14:xfrm>
            </p:contentPart>
          </mc:Choice>
          <mc:Fallback xmlns="">
            <p:pic>
              <p:nvPicPr>
                <p:cNvPr id="54317" name="Freihand 54316">
                  <a:extLst>
                    <a:ext uri="{FF2B5EF4-FFF2-40B4-BE49-F238E27FC236}">
                      <a16:creationId xmlns:a16="http://schemas.microsoft.com/office/drawing/2014/main" id="{78BE8F3E-5C82-4F93-9D15-2CE85AF20D43}"/>
                    </a:ext>
                  </a:extLst>
                </p:cNvPr>
                <p:cNvPicPr/>
                <p:nvPr/>
              </p:nvPicPr>
              <p:blipFill>
                <a:blip r:embed="rId23"/>
                <a:stretch>
                  <a:fillRect/>
                </a:stretch>
              </p:blipFill>
              <p:spPr>
                <a:xfrm>
                  <a:off x="6150173" y="8723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54318" name="Freihand 54317">
                  <a:extLst>
                    <a:ext uri="{FF2B5EF4-FFF2-40B4-BE49-F238E27FC236}">
                      <a16:creationId xmlns:a16="http://schemas.microsoft.com/office/drawing/2014/main" id="{1DB4450C-6714-4413-BB73-791DB87727D0}"/>
                    </a:ext>
                  </a:extLst>
                </p14:cNvPr>
                <p14:cNvContentPartPr/>
                <p14:nvPr/>
              </p14:nvContentPartPr>
              <p14:xfrm>
                <a:off x="6459773" y="800347"/>
                <a:ext cx="269280" cy="157680"/>
              </p14:xfrm>
            </p:contentPart>
          </mc:Choice>
          <mc:Fallback xmlns="">
            <p:pic>
              <p:nvPicPr>
                <p:cNvPr id="54318" name="Freihand 54317">
                  <a:extLst>
                    <a:ext uri="{FF2B5EF4-FFF2-40B4-BE49-F238E27FC236}">
                      <a16:creationId xmlns:a16="http://schemas.microsoft.com/office/drawing/2014/main" id="{1DB4450C-6714-4413-BB73-791DB87727D0}"/>
                    </a:ext>
                  </a:extLst>
                </p:cNvPr>
                <p:cNvPicPr/>
                <p:nvPr/>
              </p:nvPicPr>
              <p:blipFill>
                <a:blip r:embed="rId182"/>
                <a:stretch>
                  <a:fillRect/>
                </a:stretch>
              </p:blipFill>
              <p:spPr>
                <a:xfrm>
                  <a:off x="6455453" y="796027"/>
                  <a:ext cx="2779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54319" name="Freihand 54318">
                  <a:extLst>
                    <a:ext uri="{FF2B5EF4-FFF2-40B4-BE49-F238E27FC236}">
                      <a16:creationId xmlns:a16="http://schemas.microsoft.com/office/drawing/2014/main" id="{47B8E6CB-0BA2-4A6A-8DDF-73B2D3B41740}"/>
                    </a:ext>
                  </a:extLst>
                </p14:cNvPr>
                <p14:cNvContentPartPr/>
                <p14:nvPr/>
              </p14:nvContentPartPr>
              <p14:xfrm>
                <a:off x="6867653" y="687307"/>
                <a:ext cx="92520" cy="285840"/>
              </p14:xfrm>
            </p:contentPart>
          </mc:Choice>
          <mc:Fallback xmlns="">
            <p:pic>
              <p:nvPicPr>
                <p:cNvPr id="54319" name="Freihand 54318">
                  <a:extLst>
                    <a:ext uri="{FF2B5EF4-FFF2-40B4-BE49-F238E27FC236}">
                      <a16:creationId xmlns:a16="http://schemas.microsoft.com/office/drawing/2014/main" id="{47B8E6CB-0BA2-4A6A-8DDF-73B2D3B41740}"/>
                    </a:ext>
                  </a:extLst>
                </p:cNvPr>
                <p:cNvPicPr/>
                <p:nvPr/>
              </p:nvPicPr>
              <p:blipFill>
                <a:blip r:embed="rId184"/>
                <a:stretch>
                  <a:fillRect/>
                </a:stretch>
              </p:blipFill>
              <p:spPr>
                <a:xfrm>
                  <a:off x="6863333" y="682987"/>
                  <a:ext cx="10116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54320" name="Freihand 54319">
                  <a:extLst>
                    <a:ext uri="{FF2B5EF4-FFF2-40B4-BE49-F238E27FC236}">
                      <a16:creationId xmlns:a16="http://schemas.microsoft.com/office/drawing/2014/main" id="{509D8199-3993-41BD-8ED1-0A0A07E8BA59}"/>
                    </a:ext>
                  </a:extLst>
                </p14:cNvPr>
                <p14:cNvContentPartPr/>
                <p14:nvPr/>
              </p14:nvContentPartPr>
              <p14:xfrm>
                <a:off x="6982493" y="770827"/>
                <a:ext cx="84240" cy="102960"/>
              </p14:xfrm>
            </p:contentPart>
          </mc:Choice>
          <mc:Fallback xmlns="">
            <p:pic>
              <p:nvPicPr>
                <p:cNvPr id="54320" name="Freihand 54319">
                  <a:extLst>
                    <a:ext uri="{FF2B5EF4-FFF2-40B4-BE49-F238E27FC236}">
                      <a16:creationId xmlns:a16="http://schemas.microsoft.com/office/drawing/2014/main" id="{509D8199-3993-41BD-8ED1-0A0A07E8BA59}"/>
                    </a:ext>
                  </a:extLst>
                </p:cNvPr>
                <p:cNvPicPr/>
                <p:nvPr/>
              </p:nvPicPr>
              <p:blipFill>
                <a:blip r:embed="rId186"/>
                <a:stretch>
                  <a:fillRect/>
                </a:stretch>
              </p:blipFill>
              <p:spPr>
                <a:xfrm>
                  <a:off x="6978173" y="766507"/>
                  <a:ext cx="928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54321" name="Freihand 54320">
                  <a:extLst>
                    <a:ext uri="{FF2B5EF4-FFF2-40B4-BE49-F238E27FC236}">
                      <a16:creationId xmlns:a16="http://schemas.microsoft.com/office/drawing/2014/main" id="{7C489DF8-84E0-4131-B475-DB482683E537}"/>
                    </a:ext>
                  </a:extLst>
                </p14:cNvPr>
                <p14:cNvContentPartPr/>
                <p14:nvPr/>
              </p14:nvContentPartPr>
              <p14:xfrm>
                <a:off x="7089413" y="717187"/>
                <a:ext cx="123840" cy="118440"/>
              </p14:xfrm>
            </p:contentPart>
          </mc:Choice>
          <mc:Fallback xmlns="">
            <p:pic>
              <p:nvPicPr>
                <p:cNvPr id="54321" name="Freihand 54320">
                  <a:extLst>
                    <a:ext uri="{FF2B5EF4-FFF2-40B4-BE49-F238E27FC236}">
                      <a16:creationId xmlns:a16="http://schemas.microsoft.com/office/drawing/2014/main" id="{7C489DF8-84E0-4131-B475-DB482683E537}"/>
                    </a:ext>
                  </a:extLst>
                </p:cNvPr>
                <p:cNvPicPr/>
                <p:nvPr/>
              </p:nvPicPr>
              <p:blipFill>
                <a:blip r:embed="rId188"/>
                <a:stretch>
                  <a:fillRect/>
                </a:stretch>
              </p:blipFill>
              <p:spPr>
                <a:xfrm>
                  <a:off x="7085093" y="712867"/>
                  <a:ext cx="1324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54323" name="Freihand 54322">
                  <a:extLst>
                    <a:ext uri="{FF2B5EF4-FFF2-40B4-BE49-F238E27FC236}">
                      <a16:creationId xmlns:a16="http://schemas.microsoft.com/office/drawing/2014/main" id="{2416399D-7725-4B4A-AAF8-29C3E6AB5565}"/>
                    </a:ext>
                  </a:extLst>
                </p14:cNvPr>
                <p14:cNvContentPartPr/>
                <p14:nvPr/>
              </p14:nvContentPartPr>
              <p14:xfrm>
                <a:off x="7267613" y="628267"/>
                <a:ext cx="118080" cy="173880"/>
              </p14:xfrm>
            </p:contentPart>
          </mc:Choice>
          <mc:Fallback xmlns="">
            <p:pic>
              <p:nvPicPr>
                <p:cNvPr id="54323" name="Freihand 54322">
                  <a:extLst>
                    <a:ext uri="{FF2B5EF4-FFF2-40B4-BE49-F238E27FC236}">
                      <a16:creationId xmlns:a16="http://schemas.microsoft.com/office/drawing/2014/main" id="{2416399D-7725-4B4A-AAF8-29C3E6AB5565}"/>
                    </a:ext>
                  </a:extLst>
                </p:cNvPr>
                <p:cNvPicPr/>
                <p:nvPr/>
              </p:nvPicPr>
              <p:blipFill>
                <a:blip r:embed="rId190"/>
                <a:stretch>
                  <a:fillRect/>
                </a:stretch>
              </p:blipFill>
              <p:spPr>
                <a:xfrm>
                  <a:off x="7263293" y="623947"/>
                  <a:ext cx="1267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54324" name="Freihand 54323">
                  <a:extLst>
                    <a:ext uri="{FF2B5EF4-FFF2-40B4-BE49-F238E27FC236}">
                      <a16:creationId xmlns:a16="http://schemas.microsoft.com/office/drawing/2014/main" id="{939A0AAE-E35F-470B-A6AB-D595C06326EC}"/>
                    </a:ext>
                  </a:extLst>
                </p14:cNvPr>
                <p14:cNvContentPartPr/>
                <p14:nvPr/>
              </p14:nvContentPartPr>
              <p14:xfrm>
                <a:off x="7352933" y="677587"/>
                <a:ext cx="205920" cy="96480"/>
              </p14:xfrm>
            </p:contentPart>
          </mc:Choice>
          <mc:Fallback xmlns="">
            <p:pic>
              <p:nvPicPr>
                <p:cNvPr id="54324" name="Freihand 54323">
                  <a:extLst>
                    <a:ext uri="{FF2B5EF4-FFF2-40B4-BE49-F238E27FC236}">
                      <a16:creationId xmlns:a16="http://schemas.microsoft.com/office/drawing/2014/main" id="{939A0AAE-E35F-470B-A6AB-D595C06326EC}"/>
                    </a:ext>
                  </a:extLst>
                </p:cNvPr>
                <p:cNvPicPr/>
                <p:nvPr/>
              </p:nvPicPr>
              <p:blipFill>
                <a:blip r:embed="rId192"/>
                <a:stretch>
                  <a:fillRect/>
                </a:stretch>
              </p:blipFill>
              <p:spPr>
                <a:xfrm>
                  <a:off x="7348613" y="673267"/>
                  <a:ext cx="2145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54325" name="Freihand 54324">
                  <a:extLst>
                    <a:ext uri="{FF2B5EF4-FFF2-40B4-BE49-F238E27FC236}">
                      <a16:creationId xmlns:a16="http://schemas.microsoft.com/office/drawing/2014/main" id="{D7D8B698-5ACF-4A30-BFE7-9E5C2092A126}"/>
                    </a:ext>
                  </a:extLst>
                </p14:cNvPr>
                <p14:cNvContentPartPr/>
                <p14:nvPr/>
              </p14:nvContentPartPr>
              <p14:xfrm>
                <a:off x="7552733" y="638707"/>
                <a:ext cx="70920" cy="99720"/>
              </p14:xfrm>
            </p:contentPart>
          </mc:Choice>
          <mc:Fallback xmlns="">
            <p:pic>
              <p:nvPicPr>
                <p:cNvPr id="54325" name="Freihand 54324">
                  <a:extLst>
                    <a:ext uri="{FF2B5EF4-FFF2-40B4-BE49-F238E27FC236}">
                      <a16:creationId xmlns:a16="http://schemas.microsoft.com/office/drawing/2014/main" id="{D7D8B698-5ACF-4A30-BFE7-9E5C2092A126}"/>
                    </a:ext>
                  </a:extLst>
                </p:cNvPr>
                <p:cNvPicPr/>
                <p:nvPr/>
              </p:nvPicPr>
              <p:blipFill>
                <a:blip r:embed="rId194"/>
                <a:stretch>
                  <a:fillRect/>
                </a:stretch>
              </p:blipFill>
              <p:spPr>
                <a:xfrm>
                  <a:off x="7548413" y="634387"/>
                  <a:ext cx="795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54326" name="Freihand 54325">
                  <a:extLst>
                    <a:ext uri="{FF2B5EF4-FFF2-40B4-BE49-F238E27FC236}">
                      <a16:creationId xmlns:a16="http://schemas.microsoft.com/office/drawing/2014/main" id="{BB9A7744-8F69-4AE2-ABDA-587A099374BE}"/>
                    </a:ext>
                  </a:extLst>
                </p14:cNvPr>
                <p14:cNvContentPartPr/>
                <p14:nvPr/>
              </p14:nvContentPartPr>
              <p14:xfrm>
                <a:off x="7621853" y="626467"/>
                <a:ext cx="166320" cy="69480"/>
              </p14:xfrm>
            </p:contentPart>
          </mc:Choice>
          <mc:Fallback xmlns="">
            <p:pic>
              <p:nvPicPr>
                <p:cNvPr id="54326" name="Freihand 54325">
                  <a:extLst>
                    <a:ext uri="{FF2B5EF4-FFF2-40B4-BE49-F238E27FC236}">
                      <a16:creationId xmlns:a16="http://schemas.microsoft.com/office/drawing/2014/main" id="{BB9A7744-8F69-4AE2-ABDA-587A099374BE}"/>
                    </a:ext>
                  </a:extLst>
                </p:cNvPr>
                <p:cNvPicPr/>
                <p:nvPr/>
              </p:nvPicPr>
              <p:blipFill>
                <a:blip r:embed="rId196"/>
                <a:stretch>
                  <a:fillRect/>
                </a:stretch>
              </p:blipFill>
              <p:spPr>
                <a:xfrm>
                  <a:off x="7617533" y="622147"/>
                  <a:ext cx="1749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54327" name="Freihand 54326">
                  <a:extLst>
                    <a:ext uri="{FF2B5EF4-FFF2-40B4-BE49-F238E27FC236}">
                      <a16:creationId xmlns:a16="http://schemas.microsoft.com/office/drawing/2014/main" id="{3E6C738E-5AD4-4AFE-BA54-A6FCD96CE7B0}"/>
                    </a:ext>
                  </a:extLst>
                </p14:cNvPr>
                <p14:cNvContentPartPr/>
                <p14:nvPr/>
              </p14:nvContentPartPr>
              <p14:xfrm>
                <a:off x="7789613" y="526027"/>
                <a:ext cx="121320" cy="135000"/>
              </p14:xfrm>
            </p:contentPart>
          </mc:Choice>
          <mc:Fallback xmlns="">
            <p:pic>
              <p:nvPicPr>
                <p:cNvPr id="54327" name="Freihand 54326">
                  <a:extLst>
                    <a:ext uri="{FF2B5EF4-FFF2-40B4-BE49-F238E27FC236}">
                      <a16:creationId xmlns:a16="http://schemas.microsoft.com/office/drawing/2014/main" id="{3E6C738E-5AD4-4AFE-BA54-A6FCD96CE7B0}"/>
                    </a:ext>
                  </a:extLst>
                </p:cNvPr>
                <p:cNvPicPr/>
                <p:nvPr/>
              </p:nvPicPr>
              <p:blipFill>
                <a:blip r:embed="rId198"/>
                <a:stretch>
                  <a:fillRect/>
                </a:stretch>
              </p:blipFill>
              <p:spPr>
                <a:xfrm>
                  <a:off x="7785293" y="521707"/>
                  <a:ext cx="1299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54328" name="Freihand 54327">
                  <a:extLst>
                    <a:ext uri="{FF2B5EF4-FFF2-40B4-BE49-F238E27FC236}">
                      <a16:creationId xmlns:a16="http://schemas.microsoft.com/office/drawing/2014/main" id="{850C510D-C4BE-4625-A9FB-478BF4E4B206}"/>
                    </a:ext>
                  </a:extLst>
                </p14:cNvPr>
                <p14:cNvContentPartPr/>
                <p14:nvPr/>
              </p14:nvContentPartPr>
              <p14:xfrm>
                <a:off x="7986533" y="523147"/>
                <a:ext cx="327240" cy="112320"/>
              </p14:xfrm>
            </p:contentPart>
          </mc:Choice>
          <mc:Fallback xmlns="">
            <p:pic>
              <p:nvPicPr>
                <p:cNvPr id="54328" name="Freihand 54327">
                  <a:extLst>
                    <a:ext uri="{FF2B5EF4-FFF2-40B4-BE49-F238E27FC236}">
                      <a16:creationId xmlns:a16="http://schemas.microsoft.com/office/drawing/2014/main" id="{850C510D-C4BE-4625-A9FB-478BF4E4B206}"/>
                    </a:ext>
                  </a:extLst>
                </p:cNvPr>
                <p:cNvPicPr/>
                <p:nvPr/>
              </p:nvPicPr>
              <p:blipFill>
                <a:blip r:embed="rId200"/>
                <a:stretch>
                  <a:fillRect/>
                </a:stretch>
              </p:blipFill>
              <p:spPr>
                <a:xfrm>
                  <a:off x="7982213" y="518827"/>
                  <a:ext cx="3358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54329" name="Freihand 54328">
                  <a:extLst>
                    <a:ext uri="{FF2B5EF4-FFF2-40B4-BE49-F238E27FC236}">
                      <a16:creationId xmlns:a16="http://schemas.microsoft.com/office/drawing/2014/main" id="{D834ADC9-0B1C-4A4D-8B18-D9A4D46FA215}"/>
                    </a:ext>
                  </a:extLst>
                </p14:cNvPr>
                <p14:cNvContentPartPr/>
                <p14:nvPr/>
              </p14:nvContentPartPr>
              <p14:xfrm>
                <a:off x="8327813" y="413707"/>
                <a:ext cx="211680" cy="138960"/>
              </p14:xfrm>
            </p:contentPart>
          </mc:Choice>
          <mc:Fallback xmlns="">
            <p:pic>
              <p:nvPicPr>
                <p:cNvPr id="54329" name="Freihand 54328">
                  <a:extLst>
                    <a:ext uri="{FF2B5EF4-FFF2-40B4-BE49-F238E27FC236}">
                      <a16:creationId xmlns:a16="http://schemas.microsoft.com/office/drawing/2014/main" id="{D834ADC9-0B1C-4A4D-8B18-D9A4D46FA215}"/>
                    </a:ext>
                  </a:extLst>
                </p:cNvPr>
                <p:cNvPicPr/>
                <p:nvPr/>
              </p:nvPicPr>
              <p:blipFill>
                <a:blip r:embed="rId202"/>
                <a:stretch>
                  <a:fillRect/>
                </a:stretch>
              </p:blipFill>
              <p:spPr>
                <a:xfrm>
                  <a:off x="8323493" y="409387"/>
                  <a:ext cx="2203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54333" name="Freihand 54332">
                  <a:extLst>
                    <a:ext uri="{FF2B5EF4-FFF2-40B4-BE49-F238E27FC236}">
                      <a16:creationId xmlns:a16="http://schemas.microsoft.com/office/drawing/2014/main" id="{4A3B7EF7-E9B4-4B06-B155-6E6C97AAF139}"/>
                    </a:ext>
                  </a:extLst>
                </p14:cNvPr>
                <p14:cNvContentPartPr/>
                <p14:nvPr/>
              </p14:nvContentPartPr>
              <p14:xfrm>
                <a:off x="5914733" y="2394427"/>
                <a:ext cx="1945800" cy="91080"/>
              </p14:xfrm>
            </p:contentPart>
          </mc:Choice>
          <mc:Fallback xmlns="">
            <p:pic>
              <p:nvPicPr>
                <p:cNvPr id="54333" name="Freihand 54332">
                  <a:extLst>
                    <a:ext uri="{FF2B5EF4-FFF2-40B4-BE49-F238E27FC236}">
                      <a16:creationId xmlns:a16="http://schemas.microsoft.com/office/drawing/2014/main" id="{4A3B7EF7-E9B4-4B06-B155-6E6C97AAF139}"/>
                    </a:ext>
                  </a:extLst>
                </p:cNvPr>
                <p:cNvPicPr/>
                <p:nvPr/>
              </p:nvPicPr>
              <p:blipFill>
                <a:blip r:embed="rId204"/>
                <a:stretch>
                  <a:fillRect/>
                </a:stretch>
              </p:blipFill>
              <p:spPr>
                <a:xfrm>
                  <a:off x="5910413" y="2390107"/>
                  <a:ext cx="19544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54334" name="Freihand 54333">
                  <a:extLst>
                    <a:ext uri="{FF2B5EF4-FFF2-40B4-BE49-F238E27FC236}">
                      <a16:creationId xmlns:a16="http://schemas.microsoft.com/office/drawing/2014/main" id="{BCD7EA9C-1017-40C1-8D00-941F85F11234}"/>
                    </a:ext>
                  </a:extLst>
                </p14:cNvPr>
                <p14:cNvContentPartPr/>
                <p14:nvPr/>
              </p14:nvContentPartPr>
              <p14:xfrm>
                <a:off x="8103893" y="1708987"/>
                <a:ext cx="446040" cy="411840"/>
              </p14:xfrm>
            </p:contentPart>
          </mc:Choice>
          <mc:Fallback xmlns="">
            <p:pic>
              <p:nvPicPr>
                <p:cNvPr id="54334" name="Freihand 54333">
                  <a:extLst>
                    <a:ext uri="{FF2B5EF4-FFF2-40B4-BE49-F238E27FC236}">
                      <a16:creationId xmlns:a16="http://schemas.microsoft.com/office/drawing/2014/main" id="{BCD7EA9C-1017-40C1-8D00-941F85F11234}"/>
                    </a:ext>
                  </a:extLst>
                </p:cNvPr>
                <p:cNvPicPr/>
                <p:nvPr/>
              </p:nvPicPr>
              <p:blipFill>
                <a:blip r:embed="rId206"/>
                <a:stretch>
                  <a:fillRect/>
                </a:stretch>
              </p:blipFill>
              <p:spPr>
                <a:xfrm>
                  <a:off x="8099573" y="1704667"/>
                  <a:ext cx="454680" cy="4204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54335" name="Freihand 54334">
                  <a:extLst>
                    <a:ext uri="{FF2B5EF4-FFF2-40B4-BE49-F238E27FC236}">
                      <a16:creationId xmlns:a16="http://schemas.microsoft.com/office/drawing/2014/main" id="{9AAA0393-F2F6-40CD-B9F2-F5950FECEF7C}"/>
                    </a:ext>
                  </a:extLst>
                </p14:cNvPr>
                <p14:cNvContentPartPr/>
                <p14:nvPr/>
              </p14:nvContentPartPr>
              <p14:xfrm>
                <a:off x="8002373" y="1893307"/>
                <a:ext cx="368640" cy="284400"/>
              </p14:xfrm>
            </p:contentPart>
          </mc:Choice>
          <mc:Fallback xmlns="">
            <p:pic>
              <p:nvPicPr>
                <p:cNvPr id="54335" name="Freihand 54334">
                  <a:extLst>
                    <a:ext uri="{FF2B5EF4-FFF2-40B4-BE49-F238E27FC236}">
                      <a16:creationId xmlns:a16="http://schemas.microsoft.com/office/drawing/2014/main" id="{9AAA0393-F2F6-40CD-B9F2-F5950FECEF7C}"/>
                    </a:ext>
                  </a:extLst>
                </p:cNvPr>
                <p:cNvPicPr/>
                <p:nvPr/>
              </p:nvPicPr>
              <p:blipFill>
                <a:blip r:embed="rId208"/>
                <a:stretch>
                  <a:fillRect/>
                </a:stretch>
              </p:blipFill>
              <p:spPr>
                <a:xfrm>
                  <a:off x="7998053" y="1888987"/>
                  <a:ext cx="37728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54336" name="Freihand 54335">
                  <a:extLst>
                    <a:ext uri="{FF2B5EF4-FFF2-40B4-BE49-F238E27FC236}">
                      <a16:creationId xmlns:a16="http://schemas.microsoft.com/office/drawing/2014/main" id="{3A383151-4090-4BE1-8C56-2861762DE306}"/>
                    </a:ext>
                  </a:extLst>
                </p14:cNvPr>
                <p14:cNvContentPartPr/>
                <p14:nvPr/>
              </p14:nvContentPartPr>
              <p14:xfrm>
                <a:off x="8614013" y="1416307"/>
                <a:ext cx="201600" cy="213480"/>
              </p14:xfrm>
            </p:contentPart>
          </mc:Choice>
          <mc:Fallback xmlns="">
            <p:pic>
              <p:nvPicPr>
                <p:cNvPr id="54336" name="Freihand 54335">
                  <a:extLst>
                    <a:ext uri="{FF2B5EF4-FFF2-40B4-BE49-F238E27FC236}">
                      <a16:creationId xmlns:a16="http://schemas.microsoft.com/office/drawing/2014/main" id="{3A383151-4090-4BE1-8C56-2861762DE306}"/>
                    </a:ext>
                  </a:extLst>
                </p:cNvPr>
                <p:cNvPicPr/>
                <p:nvPr/>
              </p:nvPicPr>
              <p:blipFill>
                <a:blip r:embed="rId210"/>
                <a:stretch>
                  <a:fillRect/>
                </a:stretch>
              </p:blipFill>
              <p:spPr>
                <a:xfrm>
                  <a:off x="8609693" y="1411987"/>
                  <a:ext cx="21024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54337" name="Freihand 54336">
                  <a:extLst>
                    <a:ext uri="{FF2B5EF4-FFF2-40B4-BE49-F238E27FC236}">
                      <a16:creationId xmlns:a16="http://schemas.microsoft.com/office/drawing/2014/main" id="{D86148F2-7D62-4659-BC37-74A591546F39}"/>
                    </a:ext>
                  </a:extLst>
                </p14:cNvPr>
                <p14:cNvContentPartPr/>
                <p14:nvPr/>
              </p14:nvContentPartPr>
              <p14:xfrm>
                <a:off x="8850893" y="1292827"/>
                <a:ext cx="155520" cy="253440"/>
              </p14:xfrm>
            </p:contentPart>
          </mc:Choice>
          <mc:Fallback xmlns="">
            <p:pic>
              <p:nvPicPr>
                <p:cNvPr id="54337" name="Freihand 54336">
                  <a:extLst>
                    <a:ext uri="{FF2B5EF4-FFF2-40B4-BE49-F238E27FC236}">
                      <a16:creationId xmlns:a16="http://schemas.microsoft.com/office/drawing/2014/main" id="{D86148F2-7D62-4659-BC37-74A591546F39}"/>
                    </a:ext>
                  </a:extLst>
                </p:cNvPr>
                <p:cNvPicPr/>
                <p:nvPr/>
              </p:nvPicPr>
              <p:blipFill>
                <a:blip r:embed="rId212"/>
                <a:stretch>
                  <a:fillRect/>
                </a:stretch>
              </p:blipFill>
              <p:spPr>
                <a:xfrm>
                  <a:off x="8846573" y="1288507"/>
                  <a:ext cx="16416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54338" name="Freihand 54337">
                  <a:extLst>
                    <a:ext uri="{FF2B5EF4-FFF2-40B4-BE49-F238E27FC236}">
                      <a16:creationId xmlns:a16="http://schemas.microsoft.com/office/drawing/2014/main" id="{F6748B09-4FF0-477B-A53F-FBB5C0FF6201}"/>
                    </a:ext>
                  </a:extLst>
                </p14:cNvPr>
                <p14:cNvContentPartPr/>
                <p14:nvPr/>
              </p14:nvContentPartPr>
              <p14:xfrm>
                <a:off x="9098933" y="1225507"/>
                <a:ext cx="55080" cy="170640"/>
              </p14:xfrm>
            </p:contentPart>
          </mc:Choice>
          <mc:Fallback xmlns="">
            <p:pic>
              <p:nvPicPr>
                <p:cNvPr id="54338" name="Freihand 54337">
                  <a:extLst>
                    <a:ext uri="{FF2B5EF4-FFF2-40B4-BE49-F238E27FC236}">
                      <a16:creationId xmlns:a16="http://schemas.microsoft.com/office/drawing/2014/main" id="{F6748B09-4FF0-477B-A53F-FBB5C0FF6201}"/>
                    </a:ext>
                  </a:extLst>
                </p:cNvPr>
                <p:cNvPicPr/>
                <p:nvPr/>
              </p:nvPicPr>
              <p:blipFill>
                <a:blip r:embed="rId214"/>
                <a:stretch>
                  <a:fillRect/>
                </a:stretch>
              </p:blipFill>
              <p:spPr>
                <a:xfrm>
                  <a:off x="9094613" y="1221187"/>
                  <a:ext cx="637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54339" name="Freihand 54338">
                  <a:extLst>
                    <a:ext uri="{FF2B5EF4-FFF2-40B4-BE49-F238E27FC236}">
                      <a16:creationId xmlns:a16="http://schemas.microsoft.com/office/drawing/2014/main" id="{BBC50C0E-2441-42EE-88A0-A5181345A7E3}"/>
                    </a:ext>
                  </a:extLst>
                </p14:cNvPr>
                <p14:cNvContentPartPr/>
                <p14:nvPr/>
              </p14:nvContentPartPr>
              <p14:xfrm>
                <a:off x="8962853" y="1150987"/>
                <a:ext cx="156600" cy="131400"/>
              </p14:xfrm>
            </p:contentPart>
          </mc:Choice>
          <mc:Fallback xmlns="">
            <p:pic>
              <p:nvPicPr>
                <p:cNvPr id="54339" name="Freihand 54338">
                  <a:extLst>
                    <a:ext uri="{FF2B5EF4-FFF2-40B4-BE49-F238E27FC236}">
                      <a16:creationId xmlns:a16="http://schemas.microsoft.com/office/drawing/2014/main" id="{BBC50C0E-2441-42EE-88A0-A5181345A7E3}"/>
                    </a:ext>
                  </a:extLst>
                </p:cNvPr>
                <p:cNvPicPr/>
                <p:nvPr/>
              </p:nvPicPr>
              <p:blipFill>
                <a:blip r:embed="rId216"/>
                <a:stretch>
                  <a:fillRect/>
                </a:stretch>
              </p:blipFill>
              <p:spPr>
                <a:xfrm>
                  <a:off x="8958533" y="1146667"/>
                  <a:ext cx="1652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54340" name="Freihand 54339">
                  <a:extLst>
                    <a:ext uri="{FF2B5EF4-FFF2-40B4-BE49-F238E27FC236}">
                      <a16:creationId xmlns:a16="http://schemas.microsoft.com/office/drawing/2014/main" id="{907ABF98-CCCE-4D6D-AA07-27EFC3B0698D}"/>
                    </a:ext>
                  </a:extLst>
                </p14:cNvPr>
                <p14:cNvContentPartPr/>
                <p14:nvPr/>
              </p14:nvContentPartPr>
              <p14:xfrm>
                <a:off x="9191453" y="1274107"/>
                <a:ext cx="57240" cy="53280"/>
              </p14:xfrm>
            </p:contentPart>
          </mc:Choice>
          <mc:Fallback xmlns="">
            <p:pic>
              <p:nvPicPr>
                <p:cNvPr id="54340" name="Freihand 54339">
                  <a:extLst>
                    <a:ext uri="{FF2B5EF4-FFF2-40B4-BE49-F238E27FC236}">
                      <a16:creationId xmlns:a16="http://schemas.microsoft.com/office/drawing/2014/main" id="{907ABF98-CCCE-4D6D-AA07-27EFC3B0698D}"/>
                    </a:ext>
                  </a:extLst>
                </p:cNvPr>
                <p:cNvPicPr/>
                <p:nvPr/>
              </p:nvPicPr>
              <p:blipFill>
                <a:blip r:embed="rId218"/>
                <a:stretch>
                  <a:fillRect/>
                </a:stretch>
              </p:blipFill>
              <p:spPr>
                <a:xfrm>
                  <a:off x="9187133" y="1269787"/>
                  <a:ext cx="658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54341" name="Freihand 54340">
                  <a:extLst>
                    <a:ext uri="{FF2B5EF4-FFF2-40B4-BE49-F238E27FC236}">
                      <a16:creationId xmlns:a16="http://schemas.microsoft.com/office/drawing/2014/main" id="{6259CFEC-8DD7-46AB-AA17-F467828398ED}"/>
                    </a:ext>
                  </a:extLst>
                </p14:cNvPr>
                <p14:cNvContentPartPr/>
                <p14:nvPr/>
              </p14:nvContentPartPr>
              <p14:xfrm>
                <a:off x="9311333" y="1019947"/>
                <a:ext cx="262440" cy="201960"/>
              </p14:xfrm>
            </p:contentPart>
          </mc:Choice>
          <mc:Fallback xmlns="">
            <p:pic>
              <p:nvPicPr>
                <p:cNvPr id="54341" name="Freihand 54340">
                  <a:extLst>
                    <a:ext uri="{FF2B5EF4-FFF2-40B4-BE49-F238E27FC236}">
                      <a16:creationId xmlns:a16="http://schemas.microsoft.com/office/drawing/2014/main" id="{6259CFEC-8DD7-46AB-AA17-F467828398ED}"/>
                    </a:ext>
                  </a:extLst>
                </p:cNvPr>
                <p:cNvPicPr/>
                <p:nvPr/>
              </p:nvPicPr>
              <p:blipFill>
                <a:blip r:embed="rId220"/>
                <a:stretch>
                  <a:fillRect/>
                </a:stretch>
              </p:blipFill>
              <p:spPr>
                <a:xfrm>
                  <a:off x="9307013" y="1015627"/>
                  <a:ext cx="2710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54342" name="Freihand 54341">
                  <a:extLst>
                    <a:ext uri="{FF2B5EF4-FFF2-40B4-BE49-F238E27FC236}">
                      <a16:creationId xmlns:a16="http://schemas.microsoft.com/office/drawing/2014/main" id="{18323DDD-F733-42ED-944A-12239EFBBEC0}"/>
                    </a:ext>
                  </a:extLst>
                </p14:cNvPr>
                <p14:cNvContentPartPr/>
                <p14:nvPr/>
              </p14:nvContentPartPr>
              <p14:xfrm>
                <a:off x="9667013" y="892867"/>
                <a:ext cx="259560" cy="201600"/>
              </p14:xfrm>
            </p:contentPart>
          </mc:Choice>
          <mc:Fallback xmlns="">
            <p:pic>
              <p:nvPicPr>
                <p:cNvPr id="54342" name="Freihand 54341">
                  <a:extLst>
                    <a:ext uri="{FF2B5EF4-FFF2-40B4-BE49-F238E27FC236}">
                      <a16:creationId xmlns:a16="http://schemas.microsoft.com/office/drawing/2014/main" id="{18323DDD-F733-42ED-944A-12239EFBBEC0}"/>
                    </a:ext>
                  </a:extLst>
                </p:cNvPr>
                <p:cNvPicPr/>
                <p:nvPr/>
              </p:nvPicPr>
              <p:blipFill>
                <a:blip r:embed="rId222"/>
                <a:stretch>
                  <a:fillRect/>
                </a:stretch>
              </p:blipFill>
              <p:spPr>
                <a:xfrm>
                  <a:off x="9662693" y="888547"/>
                  <a:ext cx="26820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54343" name="Freihand 54342">
                  <a:extLst>
                    <a:ext uri="{FF2B5EF4-FFF2-40B4-BE49-F238E27FC236}">
                      <a16:creationId xmlns:a16="http://schemas.microsoft.com/office/drawing/2014/main" id="{84E20F38-DAD4-4C74-829C-510DF5003AA0}"/>
                    </a:ext>
                  </a:extLst>
                </p14:cNvPr>
                <p14:cNvContentPartPr/>
                <p14:nvPr/>
              </p14:nvContentPartPr>
              <p14:xfrm>
                <a:off x="9933773" y="856867"/>
                <a:ext cx="75240" cy="145800"/>
              </p14:xfrm>
            </p:contentPart>
          </mc:Choice>
          <mc:Fallback xmlns="">
            <p:pic>
              <p:nvPicPr>
                <p:cNvPr id="54343" name="Freihand 54342">
                  <a:extLst>
                    <a:ext uri="{FF2B5EF4-FFF2-40B4-BE49-F238E27FC236}">
                      <a16:creationId xmlns:a16="http://schemas.microsoft.com/office/drawing/2014/main" id="{84E20F38-DAD4-4C74-829C-510DF5003AA0}"/>
                    </a:ext>
                  </a:extLst>
                </p:cNvPr>
                <p:cNvPicPr/>
                <p:nvPr/>
              </p:nvPicPr>
              <p:blipFill>
                <a:blip r:embed="rId224"/>
                <a:stretch>
                  <a:fillRect/>
                </a:stretch>
              </p:blipFill>
              <p:spPr>
                <a:xfrm>
                  <a:off x="9929453" y="852547"/>
                  <a:ext cx="838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54344" name="Freihand 54343">
                  <a:extLst>
                    <a:ext uri="{FF2B5EF4-FFF2-40B4-BE49-F238E27FC236}">
                      <a16:creationId xmlns:a16="http://schemas.microsoft.com/office/drawing/2014/main" id="{BB66DD90-CB33-4F9F-AF51-2941413CDB79}"/>
                    </a:ext>
                  </a:extLst>
                </p14:cNvPr>
                <p14:cNvContentPartPr/>
                <p14:nvPr/>
              </p14:nvContentPartPr>
              <p14:xfrm>
                <a:off x="10020533" y="734107"/>
                <a:ext cx="276120" cy="176760"/>
              </p14:xfrm>
            </p:contentPart>
          </mc:Choice>
          <mc:Fallback xmlns="">
            <p:pic>
              <p:nvPicPr>
                <p:cNvPr id="54344" name="Freihand 54343">
                  <a:extLst>
                    <a:ext uri="{FF2B5EF4-FFF2-40B4-BE49-F238E27FC236}">
                      <a16:creationId xmlns:a16="http://schemas.microsoft.com/office/drawing/2014/main" id="{BB66DD90-CB33-4F9F-AF51-2941413CDB79}"/>
                    </a:ext>
                  </a:extLst>
                </p:cNvPr>
                <p:cNvPicPr/>
                <p:nvPr/>
              </p:nvPicPr>
              <p:blipFill>
                <a:blip r:embed="rId226"/>
                <a:stretch>
                  <a:fillRect/>
                </a:stretch>
              </p:blipFill>
              <p:spPr>
                <a:xfrm>
                  <a:off x="10016213" y="729787"/>
                  <a:ext cx="2847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54345" name="Freihand 54344">
                  <a:extLst>
                    <a:ext uri="{FF2B5EF4-FFF2-40B4-BE49-F238E27FC236}">
                      <a16:creationId xmlns:a16="http://schemas.microsoft.com/office/drawing/2014/main" id="{EA77013B-C001-4F67-B5AF-119E37D5BDE1}"/>
                    </a:ext>
                  </a:extLst>
                </p14:cNvPr>
                <p14:cNvContentPartPr/>
                <p14:nvPr/>
              </p14:nvContentPartPr>
              <p14:xfrm>
                <a:off x="10261373" y="680107"/>
                <a:ext cx="360" cy="360"/>
              </p14:xfrm>
            </p:contentPart>
          </mc:Choice>
          <mc:Fallback xmlns="">
            <p:pic>
              <p:nvPicPr>
                <p:cNvPr id="54345" name="Freihand 54344">
                  <a:extLst>
                    <a:ext uri="{FF2B5EF4-FFF2-40B4-BE49-F238E27FC236}">
                      <a16:creationId xmlns:a16="http://schemas.microsoft.com/office/drawing/2014/main" id="{EA77013B-C001-4F67-B5AF-119E37D5BDE1}"/>
                    </a:ext>
                  </a:extLst>
                </p:cNvPr>
                <p:cNvPicPr/>
                <p:nvPr/>
              </p:nvPicPr>
              <p:blipFill>
                <a:blip r:embed="rId23"/>
                <a:stretch>
                  <a:fillRect/>
                </a:stretch>
              </p:blipFill>
              <p:spPr>
                <a:xfrm>
                  <a:off x="10257053" y="6757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54346" name="Freihand 54345">
                  <a:extLst>
                    <a:ext uri="{FF2B5EF4-FFF2-40B4-BE49-F238E27FC236}">
                      <a16:creationId xmlns:a16="http://schemas.microsoft.com/office/drawing/2014/main" id="{56943CAF-DE4A-42F3-B612-6D07251E5347}"/>
                    </a:ext>
                  </a:extLst>
                </p14:cNvPr>
                <p14:cNvContentPartPr/>
                <p14:nvPr/>
              </p14:nvContentPartPr>
              <p14:xfrm>
                <a:off x="10398533" y="656707"/>
                <a:ext cx="105120" cy="156960"/>
              </p14:xfrm>
            </p:contentPart>
          </mc:Choice>
          <mc:Fallback xmlns="">
            <p:pic>
              <p:nvPicPr>
                <p:cNvPr id="54346" name="Freihand 54345">
                  <a:extLst>
                    <a:ext uri="{FF2B5EF4-FFF2-40B4-BE49-F238E27FC236}">
                      <a16:creationId xmlns:a16="http://schemas.microsoft.com/office/drawing/2014/main" id="{56943CAF-DE4A-42F3-B612-6D07251E5347}"/>
                    </a:ext>
                  </a:extLst>
                </p:cNvPr>
                <p:cNvPicPr/>
                <p:nvPr/>
              </p:nvPicPr>
              <p:blipFill>
                <a:blip r:embed="rId229"/>
                <a:stretch>
                  <a:fillRect/>
                </a:stretch>
              </p:blipFill>
              <p:spPr>
                <a:xfrm>
                  <a:off x="10394213" y="652387"/>
                  <a:ext cx="1137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54347" name="Freihand 54346">
                  <a:extLst>
                    <a:ext uri="{FF2B5EF4-FFF2-40B4-BE49-F238E27FC236}">
                      <a16:creationId xmlns:a16="http://schemas.microsoft.com/office/drawing/2014/main" id="{21E89423-E8D6-4753-B69D-95465EC10E22}"/>
                    </a:ext>
                  </a:extLst>
                </p14:cNvPr>
                <p14:cNvContentPartPr/>
                <p14:nvPr/>
              </p14:nvContentPartPr>
              <p14:xfrm>
                <a:off x="10542173" y="617107"/>
                <a:ext cx="130320" cy="135000"/>
              </p14:xfrm>
            </p:contentPart>
          </mc:Choice>
          <mc:Fallback xmlns="">
            <p:pic>
              <p:nvPicPr>
                <p:cNvPr id="54347" name="Freihand 54346">
                  <a:extLst>
                    <a:ext uri="{FF2B5EF4-FFF2-40B4-BE49-F238E27FC236}">
                      <a16:creationId xmlns:a16="http://schemas.microsoft.com/office/drawing/2014/main" id="{21E89423-E8D6-4753-B69D-95465EC10E22}"/>
                    </a:ext>
                  </a:extLst>
                </p:cNvPr>
                <p:cNvPicPr/>
                <p:nvPr/>
              </p:nvPicPr>
              <p:blipFill>
                <a:blip r:embed="rId231"/>
                <a:stretch>
                  <a:fillRect/>
                </a:stretch>
              </p:blipFill>
              <p:spPr>
                <a:xfrm>
                  <a:off x="10537853" y="612787"/>
                  <a:ext cx="1389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54348" name="Freihand 54347">
                  <a:extLst>
                    <a:ext uri="{FF2B5EF4-FFF2-40B4-BE49-F238E27FC236}">
                      <a16:creationId xmlns:a16="http://schemas.microsoft.com/office/drawing/2014/main" id="{D388D34A-84AA-43B5-B937-8459E60394D8}"/>
                    </a:ext>
                  </a:extLst>
                </p14:cNvPr>
                <p14:cNvContentPartPr/>
                <p14:nvPr/>
              </p14:nvContentPartPr>
              <p14:xfrm>
                <a:off x="10606253" y="579667"/>
                <a:ext cx="45720" cy="11160"/>
              </p14:xfrm>
            </p:contentPart>
          </mc:Choice>
          <mc:Fallback xmlns="">
            <p:pic>
              <p:nvPicPr>
                <p:cNvPr id="54348" name="Freihand 54347">
                  <a:extLst>
                    <a:ext uri="{FF2B5EF4-FFF2-40B4-BE49-F238E27FC236}">
                      <a16:creationId xmlns:a16="http://schemas.microsoft.com/office/drawing/2014/main" id="{D388D34A-84AA-43B5-B937-8459E60394D8}"/>
                    </a:ext>
                  </a:extLst>
                </p:cNvPr>
                <p:cNvPicPr/>
                <p:nvPr/>
              </p:nvPicPr>
              <p:blipFill>
                <a:blip r:embed="rId233"/>
                <a:stretch>
                  <a:fillRect/>
                </a:stretch>
              </p:blipFill>
              <p:spPr>
                <a:xfrm>
                  <a:off x="10601933" y="575347"/>
                  <a:ext cx="543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54349" name="Freihand 54348">
                  <a:extLst>
                    <a:ext uri="{FF2B5EF4-FFF2-40B4-BE49-F238E27FC236}">
                      <a16:creationId xmlns:a16="http://schemas.microsoft.com/office/drawing/2014/main" id="{CB4BEDEC-310B-4049-806E-47CBF6FA77FF}"/>
                    </a:ext>
                  </a:extLst>
                </p14:cNvPr>
                <p14:cNvContentPartPr/>
                <p14:nvPr/>
              </p14:nvContentPartPr>
              <p14:xfrm>
                <a:off x="10682933" y="472027"/>
                <a:ext cx="150480" cy="201960"/>
              </p14:xfrm>
            </p:contentPart>
          </mc:Choice>
          <mc:Fallback xmlns="">
            <p:pic>
              <p:nvPicPr>
                <p:cNvPr id="54349" name="Freihand 54348">
                  <a:extLst>
                    <a:ext uri="{FF2B5EF4-FFF2-40B4-BE49-F238E27FC236}">
                      <a16:creationId xmlns:a16="http://schemas.microsoft.com/office/drawing/2014/main" id="{CB4BEDEC-310B-4049-806E-47CBF6FA77FF}"/>
                    </a:ext>
                  </a:extLst>
                </p:cNvPr>
                <p:cNvPicPr/>
                <p:nvPr/>
              </p:nvPicPr>
              <p:blipFill>
                <a:blip r:embed="rId235"/>
                <a:stretch>
                  <a:fillRect/>
                </a:stretch>
              </p:blipFill>
              <p:spPr>
                <a:xfrm>
                  <a:off x="10678613" y="467707"/>
                  <a:ext cx="15912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54350" name="Freihand 54349">
                  <a:extLst>
                    <a:ext uri="{FF2B5EF4-FFF2-40B4-BE49-F238E27FC236}">
                      <a16:creationId xmlns:a16="http://schemas.microsoft.com/office/drawing/2014/main" id="{989C525E-CE41-46BA-918A-E31C5E2875E4}"/>
                    </a:ext>
                  </a:extLst>
                </p14:cNvPr>
                <p14:cNvContentPartPr/>
                <p14:nvPr/>
              </p14:nvContentPartPr>
              <p14:xfrm>
                <a:off x="10992533" y="452587"/>
                <a:ext cx="283320" cy="138960"/>
              </p14:xfrm>
            </p:contentPart>
          </mc:Choice>
          <mc:Fallback xmlns="">
            <p:pic>
              <p:nvPicPr>
                <p:cNvPr id="54350" name="Freihand 54349">
                  <a:extLst>
                    <a:ext uri="{FF2B5EF4-FFF2-40B4-BE49-F238E27FC236}">
                      <a16:creationId xmlns:a16="http://schemas.microsoft.com/office/drawing/2014/main" id="{989C525E-CE41-46BA-918A-E31C5E2875E4}"/>
                    </a:ext>
                  </a:extLst>
                </p:cNvPr>
                <p:cNvPicPr/>
                <p:nvPr/>
              </p:nvPicPr>
              <p:blipFill>
                <a:blip r:embed="rId237"/>
                <a:stretch>
                  <a:fillRect/>
                </a:stretch>
              </p:blipFill>
              <p:spPr>
                <a:xfrm>
                  <a:off x="10988213" y="448267"/>
                  <a:ext cx="2919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54351" name="Freihand 54350">
                  <a:extLst>
                    <a:ext uri="{FF2B5EF4-FFF2-40B4-BE49-F238E27FC236}">
                      <a16:creationId xmlns:a16="http://schemas.microsoft.com/office/drawing/2014/main" id="{CD4D0E09-4526-4473-9B16-B19DE2552C20}"/>
                    </a:ext>
                  </a:extLst>
                </p14:cNvPr>
                <p14:cNvContentPartPr/>
                <p14:nvPr/>
              </p14:nvContentPartPr>
              <p14:xfrm>
                <a:off x="11218253" y="305347"/>
                <a:ext cx="18360" cy="6480"/>
              </p14:xfrm>
            </p:contentPart>
          </mc:Choice>
          <mc:Fallback xmlns="">
            <p:pic>
              <p:nvPicPr>
                <p:cNvPr id="54351" name="Freihand 54350">
                  <a:extLst>
                    <a:ext uri="{FF2B5EF4-FFF2-40B4-BE49-F238E27FC236}">
                      <a16:creationId xmlns:a16="http://schemas.microsoft.com/office/drawing/2014/main" id="{CD4D0E09-4526-4473-9B16-B19DE2552C20}"/>
                    </a:ext>
                  </a:extLst>
                </p:cNvPr>
                <p:cNvPicPr/>
                <p:nvPr/>
              </p:nvPicPr>
              <p:blipFill>
                <a:blip r:embed="rId239"/>
                <a:stretch>
                  <a:fillRect/>
                </a:stretch>
              </p:blipFill>
              <p:spPr>
                <a:xfrm>
                  <a:off x="11213933" y="301027"/>
                  <a:ext cx="270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54352" name="Freihand 54351">
                  <a:extLst>
                    <a:ext uri="{FF2B5EF4-FFF2-40B4-BE49-F238E27FC236}">
                      <a16:creationId xmlns:a16="http://schemas.microsoft.com/office/drawing/2014/main" id="{80C92FAC-A704-42CC-B5CF-4E807EA7453B}"/>
                    </a:ext>
                  </a:extLst>
                </p14:cNvPr>
                <p14:cNvContentPartPr/>
                <p14:nvPr/>
              </p14:nvContentPartPr>
              <p14:xfrm>
                <a:off x="9036653" y="1693867"/>
                <a:ext cx="198720" cy="101520"/>
              </p14:xfrm>
            </p:contentPart>
          </mc:Choice>
          <mc:Fallback xmlns="">
            <p:pic>
              <p:nvPicPr>
                <p:cNvPr id="54352" name="Freihand 54351">
                  <a:extLst>
                    <a:ext uri="{FF2B5EF4-FFF2-40B4-BE49-F238E27FC236}">
                      <a16:creationId xmlns:a16="http://schemas.microsoft.com/office/drawing/2014/main" id="{80C92FAC-A704-42CC-B5CF-4E807EA7453B}"/>
                    </a:ext>
                  </a:extLst>
                </p:cNvPr>
                <p:cNvPicPr/>
                <p:nvPr/>
              </p:nvPicPr>
              <p:blipFill>
                <a:blip r:embed="rId241"/>
                <a:stretch>
                  <a:fillRect/>
                </a:stretch>
              </p:blipFill>
              <p:spPr>
                <a:xfrm>
                  <a:off x="9032333" y="1689547"/>
                  <a:ext cx="2073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54353" name="Freihand 54352">
                  <a:extLst>
                    <a:ext uri="{FF2B5EF4-FFF2-40B4-BE49-F238E27FC236}">
                      <a16:creationId xmlns:a16="http://schemas.microsoft.com/office/drawing/2014/main" id="{0BDF736F-447A-47E9-82B9-14C053F2E0EC}"/>
                    </a:ext>
                  </a:extLst>
                </p14:cNvPr>
                <p14:cNvContentPartPr/>
                <p14:nvPr/>
              </p14:nvContentPartPr>
              <p14:xfrm>
                <a:off x="9227453" y="1507747"/>
                <a:ext cx="178920" cy="210240"/>
              </p14:xfrm>
            </p:contentPart>
          </mc:Choice>
          <mc:Fallback xmlns="">
            <p:pic>
              <p:nvPicPr>
                <p:cNvPr id="54353" name="Freihand 54352">
                  <a:extLst>
                    <a:ext uri="{FF2B5EF4-FFF2-40B4-BE49-F238E27FC236}">
                      <a16:creationId xmlns:a16="http://schemas.microsoft.com/office/drawing/2014/main" id="{0BDF736F-447A-47E9-82B9-14C053F2E0EC}"/>
                    </a:ext>
                  </a:extLst>
                </p:cNvPr>
                <p:cNvPicPr/>
                <p:nvPr/>
              </p:nvPicPr>
              <p:blipFill>
                <a:blip r:embed="rId243"/>
                <a:stretch>
                  <a:fillRect/>
                </a:stretch>
              </p:blipFill>
              <p:spPr>
                <a:xfrm>
                  <a:off x="9223133" y="1503427"/>
                  <a:ext cx="1875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54354" name="Freihand 54353">
                  <a:extLst>
                    <a:ext uri="{FF2B5EF4-FFF2-40B4-BE49-F238E27FC236}">
                      <a16:creationId xmlns:a16="http://schemas.microsoft.com/office/drawing/2014/main" id="{6FBF8FA3-E463-4CF0-AC44-76B9BD10438F}"/>
                    </a:ext>
                  </a:extLst>
                </p14:cNvPr>
                <p14:cNvContentPartPr/>
                <p14:nvPr/>
              </p14:nvContentPartPr>
              <p14:xfrm>
                <a:off x="9048533" y="1505587"/>
                <a:ext cx="116640" cy="19800"/>
              </p14:xfrm>
            </p:contentPart>
          </mc:Choice>
          <mc:Fallback xmlns="">
            <p:pic>
              <p:nvPicPr>
                <p:cNvPr id="54354" name="Freihand 54353">
                  <a:extLst>
                    <a:ext uri="{FF2B5EF4-FFF2-40B4-BE49-F238E27FC236}">
                      <a16:creationId xmlns:a16="http://schemas.microsoft.com/office/drawing/2014/main" id="{6FBF8FA3-E463-4CF0-AC44-76B9BD10438F}"/>
                    </a:ext>
                  </a:extLst>
                </p:cNvPr>
                <p:cNvPicPr/>
                <p:nvPr/>
              </p:nvPicPr>
              <p:blipFill>
                <a:blip r:embed="rId245"/>
                <a:stretch>
                  <a:fillRect/>
                </a:stretch>
              </p:blipFill>
              <p:spPr>
                <a:xfrm>
                  <a:off x="9044213" y="1501267"/>
                  <a:ext cx="1252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54355" name="Freihand 54354">
                  <a:extLst>
                    <a:ext uri="{FF2B5EF4-FFF2-40B4-BE49-F238E27FC236}">
                      <a16:creationId xmlns:a16="http://schemas.microsoft.com/office/drawing/2014/main" id="{BDC3A198-5784-4BAF-9172-8CE543C67D3E}"/>
                    </a:ext>
                  </a:extLst>
                </p14:cNvPr>
                <p14:cNvContentPartPr/>
                <p14:nvPr/>
              </p14:nvContentPartPr>
              <p14:xfrm>
                <a:off x="9452813" y="1501267"/>
                <a:ext cx="132480" cy="88560"/>
              </p14:xfrm>
            </p:contentPart>
          </mc:Choice>
          <mc:Fallback xmlns="">
            <p:pic>
              <p:nvPicPr>
                <p:cNvPr id="54355" name="Freihand 54354">
                  <a:extLst>
                    <a:ext uri="{FF2B5EF4-FFF2-40B4-BE49-F238E27FC236}">
                      <a16:creationId xmlns:a16="http://schemas.microsoft.com/office/drawing/2014/main" id="{BDC3A198-5784-4BAF-9172-8CE543C67D3E}"/>
                    </a:ext>
                  </a:extLst>
                </p:cNvPr>
                <p:cNvPicPr/>
                <p:nvPr/>
              </p:nvPicPr>
              <p:blipFill>
                <a:blip r:embed="rId247"/>
                <a:stretch>
                  <a:fillRect/>
                </a:stretch>
              </p:blipFill>
              <p:spPr>
                <a:xfrm>
                  <a:off x="9448493" y="1496947"/>
                  <a:ext cx="1411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54356" name="Freihand 54355">
                  <a:extLst>
                    <a:ext uri="{FF2B5EF4-FFF2-40B4-BE49-F238E27FC236}">
                      <a16:creationId xmlns:a16="http://schemas.microsoft.com/office/drawing/2014/main" id="{D68A07DC-C4EC-4DE6-8D89-E0D032D8783D}"/>
                    </a:ext>
                  </a:extLst>
                </p14:cNvPr>
                <p14:cNvContentPartPr/>
                <p14:nvPr/>
              </p14:nvContentPartPr>
              <p14:xfrm>
                <a:off x="9577373" y="1306147"/>
                <a:ext cx="245880" cy="232200"/>
              </p14:xfrm>
            </p:contentPart>
          </mc:Choice>
          <mc:Fallback xmlns="">
            <p:pic>
              <p:nvPicPr>
                <p:cNvPr id="54356" name="Freihand 54355">
                  <a:extLst>
                    <a:ext uri="{FF2B5EF4-FFF2-40B4-BE49-F238E27FC236}">
                      <a16:creationId xmlns:a16="http://schemas.microsoft.com/office/drawing/2014/main" id="{D68A07DC-C4EC-4DE6-8D89-E0D032D8783D}"/>
                    </a:ext>
                  </a:extLst>
                </p:cNvPr>
                <p:cNvPicPr/>
                <p:nvPr/>
              </p:nvPicPr>
              <p:blipFill>
                <a:blip r:embed="rId249"/>
                <a:stretch>
                  <a:fillRect/>
                </a:stretch>
              </p:blipFill>
              <p:spPr>
                <a:xfrm>
                  <a:off x="9573053" y="1301827"/>
                  <a:ext cx="25452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54357" name="Freihand 54356">
                  <a:extLst>
                    <a:ext uri="{FF2B5EF4-FFF2-40B4-BE49-F238E27FC236}">
                      <a16:creationId xmlns:a16="http://schemas.microsoft.com/office/drawing/2014/main" id="{BA6FFC0A-588C-4650-A234-161EED081E36}"/>
                    </a:ext>
                  </a:extLst>
                </p14:cNvPr>
                <p14:cNvContentPartPr/>
                <p14:nvPr/>
              </p14:nvContentPartPr>
              <p14:xfrm>
                <a:off x="9803813" y="1274107"/>
                <a:ext cx="50400" cy="57240"/>
              </p14:xfrm>
            </p:contentPart>
          </mc:Choice>
          <mc:Fallback xmlns="">
            <p:pic>
              <p:nvPicPr>
                <p:cNvPr id="54357" name="Freihand 54356">
                  <a:extLst>
                    <a:ext uri="{FF2B5EF4-FFF2-40B4-BE49-F238E27FC236}">
                      <a16:creationId xmlns:a16="http://schemas.microsoft.com/office/drawing/2014/main" id="{BA6FFC0A-588C-4650-A234-161EED081E36}"/>
                    </a:ext>
                  </a:extLst>
                </p:cNvPr>
                <p:cNvPicPr/>
                <p:nvPr/>
              </p:nvPicPr>
              <p:blipFill>
                <a:blip r:embed="rId251"/>
                <a:stretch>
                  <a:fillRect/>
                </a:stretch>
              </p:blipFill>
              <p:spPr>
                <a:xfrm>
                  <a:off x="9799493" y="1269787"/>
                  <a:ext cx="590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54358" name="Freihand 54357">
                  <a:extLst>
                    <a:ext uri="{FF2B5EF4-FFF2-40B4-BE49-F238E27FC236}">
                      <a16:creationId xmlns:a16="http://schemas.microsoft.com/office/drawing/2014/main" id="{EE53EED7-06C4-491B-BFCC-457277DC332F}"/>
                    </a:ext>
                  </a:extLst>
                </p14:cNvPr>
                <p14:cNvContentPartPr/>
                <p14:nvPr/>
              </p14:nvContentPartPr>
              <p14:xfrm>
                <a:off x="9875453" y="1304707"/>
                <a:ext cx="136800" cy="75600"/>
              </p14:xfrm>
            </p:contentPart>
          </mc:Choice>
          <mc:Fallback xmlns="">
            <p:pic>
              <p:nvPicPr>
                <p:cNvPr id="54358" name="Freihand 54357">
                  <a:extLst>
                    <a:ext uri="{FF2B5EF4-FFF2-40B4-BE49-F238E27FC236}">
                      <a16:creationId xmlns:a16="http://schemas.microsoft.com/office/drawing/2014/main" id="{EE53EED7-06C4-491B-BFCC-457277DC332F}"/>
                    </a:ext>
                  </a:extLst>
                </p:cNvPr>
                <p:cNvPicPr/>
                <p:nvPr/>
              </p:nvPicPr>
              <p:blipFill>
                <a:blip r:embed="rId253"/>
                <a:stretch>
                  <a:fillRect/>
                </a:stretch>
              </p:blipFill>
              <p:spPr>
                <a:xfrm>
                  <a:off x="9871133" y="1300387"/>
                  <a:ext cx="1454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54359" name="Freihand 54358">
                  <a:extLst>
                    <a:ext uri="{FF2B5EF4-FFF2-40B4-BE49-F238E27FC236}">
                      <a16:creationId xmlns:a16="http://schemas.microsoft.com/office/drawing/2014/main" id="{B2574AD2-1E1A-48F7-8FA7-69405E610ECF}"/>
                    </a:ext>
                  </a:extLst>
                </p14:cNvPr>
                <p14:cNvContentPartPr/>
                <p14:nvPr/>
              </p14:nvContentPartPr>
              <p14:xfrm>
                <a:off x="10047173" y="1085827"/>
                <a:ext cx="310320" cy="241920"/>
              </p14:xfrm>
            </p:contentPart>
          </mc:Choice>
          <mc:Fallback xmlns="">
            <p:pic>
              <p:nvPicPr>
                <p:cNvPr id="54359" name="Freihand 54358">
                  <a:extLst>
                    <a:ext uri="{FF2B5EF4-FFF2-40B4-BE49-F238E27FC236}">
                      <a16:creationId xmlns:a16="http://schemas.microsoft.com/office/drawing/2014/main" id="{B2574AD2-1E1A-48F7-8FA7-69405E610ECF}"/>
                    </a:ext>
                  </a:extLst>
                </p:cNvPr>
                <p:cNvPicPr/>
                <p:nvPr/>
              </p:nvPicPr>
              <p:blipFill>
                <a:blip r:embed="rId255"/>
                <a:stretch>
                  <a:fillRect/>
                </a:stretch>
              </p:blipFill>
              <p:spPr>
                <a:xfrm>
                  <a:off x="10042853" y="1081507"/>
                  <a:ext cx="31896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54360" name="Freihand 54359">
                  <a:extLst>
                    <a:ext uri="{FF2B5EF4-FFF2-40B4-BE49-F238E27FC236}">
                      <a16:creationId xmlns:a16="http://schemas.microsoft.com/office/drawing/2014/main" id="{31056555-2F1F-4D44-914F-1B66532B1896}"/>
                    </a:ext>
                  </a:extLst>
                </p14:cNvPr>
                <p14:cNvContentPartPr/>
                <p14:nvPr/>
              </p14:nvContentPartPr>
              <p14:xfrm>
                <a:off x="10518773" y="927787"/>
                <a:ext cx="136800" cy="218520"/>
              </p14:xfrm>
            </p:contentPart>
          </mc:Choice>
          <mc:Fallback xmlns="">
            <p:pic>
              <p:nvPicPr>
                <p:cNvPr id="54360" name="Freihand 54359">
                  <a:extLst>
                    <a:ext uri="{FF2B5EF4-FFF2-40B4-BE49-F238E27FC236}">
                      <a16:creationId xmlns:a16="http://schemas.microsoft.com/office/drawing/2014/main" id="{31056555-2F1F-4D44-914F-1B66532B1896}"/>
                    </a:ext>
                  </a:extLst>
                </p:cNvPr>
                <p:cNvPicPr/>
                <p:nvPr/>
              </p:nvPicPr>
              <p:blipFill>
                <a:blip r:embed="rId257"/>
                <a:stretch>
                  <a:fillRect/>
                </a:stretch>
              </p:blipFill>
              <p:spPr>
                <a:xfrm>
                  <a:off x="10514453" y="923467"/>
                  <a:ext cx="14544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54361" name="Freihand 54360">
                  <a:extLst>
                    <a:ext uri="{FF2B5EF4-FFF2-40B4-BE49-F238E27FC236}">
                      <a16:creationId xmlns:a16="http://schemas.microsoft.com/office/drawing/2014/main" id="{44CBFB76-25A5-4CBF-8958-B50ACFE61718}"/>
                    </a:ext>
                  </a:extLst>
                </p14:cNvPr>
                <p14:cNvContentPartPr/>
                <p14:nvPr/>
              </p14:nvContentPartPr>
              <p14:xfrm>
                <a:off x="10673573" y="805387"/>
                <a:ext cx="402120" cy="351720"/>
              </p14:xfrm>
            </p:contentPart>
          </mc:Choice>
          <mc:Fallback xmlns="">
            <p:pic>
              <p:nvPicPr>
                <p:cNvPr id="54361" name="Freihand 54360">
                  <a:extLst>
                    <a:ext uri="{FF2B5EF4-FFF2-40B4-BE49-F238E27FC236}">
                      <a16:creationId xmlns:a16="http://schemas.microsoft.com/office/drawing/2014/main" id="{44CBFB76-25A5-4CBF-8958-B50ACFE61718}"/>
                    </a:ext>
                  </a:extLst>
                </p:cNvPr>
                <p:cNvPicPr/>
                <p:nvPr/>
              </p:nvPicPr>
              <p:blipFill>
                <a:blip r:embed="rId259"/>
                <a:stretch>
                  <a:fillRect/>
                </a:stretch>
              </p:blipFill>
              <p:spPr>
                <a:xfrm>
                  <a:off x="10669253" y="801067"/>
                  <a:ext cx="41076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54362" name="Freihand 54361">
                  <a:extLst>
                    <a:ext uri="{FF2B5EF4-FFF2-40B4-BE49-F238E27FC236}">
                      <a16:creationId xmlns:a16="http://schemas.microsoft.com/office/drawing/2014/main" id="{A308073D-9F5F-4068-8B06-8E8B88BA2120}"/>
                    </a:ext>
                  </a:extLst>
                </p14:cNvPr>
                <p14:cNvContentPartPr/>
                <p14:nvPr/>
              </p14:nvContentPartPr>
              <p14:xfrm>
                <a:off x="11049413" y="753187"/>
                <a:ext cx="24120" cy="30960"/>
              </p14:xfrm>
            </p:contentPart>
          </mc:Choice>
          <mc:Fallback xmlns="">
            <p:pic>
              <p:nvPicPr>
                <p:cNvPr id="54362" name="Freihand 54361">
                  <a:extLst>
                    <a:ext uri="{FF2B5EF4-FFF2-40B4-BE49-F238E27FC236}">
                      <a16:creationId xmlns:a16="http://schemas.microsoft.com/office/drawing/2014/main" id="{A308073D-9F5F-4068-8B06-8E8B88BA2120}"/>
                    </a:ext>
                  </a:extLst>
                </p:cNvPr>
                <p:cNvPicPr/>
                <p:nvPr/>
              </p:nvPicPr>
              <p:blipFill>
                <a:blip r:embed="rId261"/>
                <a:stretch>
                  <a:fillRect/>
                </a:stretch>
              </p:blipFill>
              <p:spPr>
                <a:xfrm>
                  <a:off x="11045093" y="748867"/>
                  <a:ext cx="327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54363" name="Freihand 54362">
                  <a:extLst>
                    <a:ext uri="{FF2B5EF4-FFF2-40B4-BE49-F238E27FC236}">
                      <a16:creationId xmlns:a16="http://schemas.microsoft.com/office/drawing/2014/main" id="{FD815F33-D807-4FD6-8432-433EDD82C7F6}"/>
                    </a:ext>
                  </a:extLst>
                </p14:cNvPr>
                <p14:cNvContentPartPr/>
                <p14:nvPr/>
              </p14:nvContentPartPr>
              <p14:xfrm>
                <a:off x="11144813" y="704947"/>
                <a:ext cx="165960" cy="173160"/>
              </p14:xfrm>
            </p:contentPart>
          </mc:Choice>
          <mc:Fallback xmlns="">
            <p:pic>
              <p:nvPicPr>
                <p:cNvPr id="54363" name="Freihand 54362">
                  <a:extLst>
                    <a:ext uri="{FF2B5EF4-FFF2-40B4-BE49-F238E27FC236}">
                      <a16:creationId xmlns:a16="http://schemas.microsoft.com/office/drawing/2014/main" id="{FD815F33-D807-4FD6-8432-433EDD82C7F6}"/>
                    </a:ext>
                  </a:extLst>
                </p:cNvPr>
                <p:cNvPicPr/>
                <p:nvPr/>
              </p:nvPicPr>
              <p:blipFill>
                <a:blip r:embed="rId263"/>
                <a:stretch>
                  <a:fillRect/>
                </a:stretch>
              </p:blipFill>
              <p:spPr>
                <a:xfrm>
                  <a:off x="11140493" y="700627"/>
                  <a:ext cx="1746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54365" name="Freihand 54364">
                  <a:extLst>
                    <a:ext uri="{FF2B5EF4-FFF2-40B4-BE49-F238E27FC236}">
                      <a16:creationId xmlns:a16="http://schemas.microsoft.com/office/drawing/2014/main" id="{D003A9BF-103A-4C2C-AE24-4B7207A2C084}"/>
                    </a:ext>
                  </a:extLst>
                </p14:cNvPr>
                <p14:cNvContentPartPr/>
                <p14:nvPr/>
              </p14:nvContentPartPr>
              <p14:xfrm>
                <a:off x="9340853" y="1796827"/>
                <a:ext cx="126360" cy="164880"/>
              </p14:xfrm>
            </p:contentPart>
          </mc:Choice>
          <mc:Fallback xmlns="">
            <p:pic>
              <p:nvPicPr>
                <p:cNvPr id="54365" name="Freihand 54364">
                  <a:extLst>
                    <a:ext uri="{FF2B5EF4-FFF2-40B4-BE49-F238E27FC236}">
                      <a16:creationId xmlns:a16="http://schemas.microsoft.com/office/drawing/2014/main" id="{D003A9BF-103A-4C2C-AE24-4B7207A2C084}"/>
                    </a:ext>
                  </a:extLst>
                </p:cNvPr>
                <p:cNvPicPr/>
                <p:nvPr/>
              </p:nvPicPr>
              <p:blipFill>
                <a:blip r:embed="rId265"/>
                <a:stretch>
                  <a:fillRect/>
                </a:stretch>
              </p:blipFill>
              <p:spPr>
                <a:xfrm>
                  <a:off x="9336533" y="1792507"/>
                  <a:ext cx="1350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54366" name="Freihand 54365">
                  <a:extLst>
                    <a:ext uri="{FF2B5EF4-FFF2-40B4-BE49-F238E27FC236}">
                      <a16:creationId xmlns:a16="http://schemas.microsoft.com/office/drawing/2014/main" id="{943C5D65-8AE2-4F72-A673-CE25F2C309F3}"/>
                    </a:ext>
                  </a:extLst>
                </p14:cNvPr>
                <p14:cNvContentPartPr/>
                <p14:nvPr/>
              </p14:nvContentPartPr>
              <p14:xfrm>
                <a:off x="9474053" y="1681987"/>
                <a:ext cx="232560" cy="195480"/>
              </p14:xfrm>
            </p:contentPart>
          </mc:Choice>
          <mc:Fallback xmlns="">
            <p:pic>
              <p:nvPicPr>
                <p:cNvPr id="54366" name="Freihand 54365">
                  <a:extLst>
                    <a:ext uri="{FF2B5EF4-FFF2-40B4-BE49-F238E27FC236}">
                      <a16:creationId xmlns:a16="http://schemas.microsoft.com/office/drawing/2014/main" id="{943C5D65-8AE2-4F72-A673-CE25F2C309F3}"/>
                    </a:ext>
                  </a:extLst>
                </p:cNvPr>
                <p:cNvPicPr/>
                <p:nvPr/>
              </p:nvPicPr>
              <p:blipFill>
                <a:blip r:embed="rId267"/>
                <a:stretch>
                  <a:fillRect/>
                </a:stretch>
              </p:blipFill>
              <p:spPr>
                <a:xfrm>
                  <a:off x="9469733" y="1677667"/>
                  <a:ext cx="24120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54367" name="Freihand 54366">
                  <a:extLst>
                    <a:ext uri="{FF2B5EF4-FFF2-40B4-BE49-F238E27FC236}">
                      <a16:creationId xmlns:a16="http://schemas.microsoft.com/office/drawing/2014/main" id="{5385FB34-544B-4763-8F96-D089DA755381}"/>
                    </a:ext>
                  </a:extLst>
                </p14:cNvPr>
                <p14:cNvContentPartPr/>
                <p14:nvPr/>
              </p14:nvContentPartPr>
              <p14:xfrm>
                <a:off x="9775013" y="1552387"/>
                <a:ext cx="182880" cy="149400"/>
              </p14:xfrm>
            </p:contentPart>
          </mc:Choice>
          <mc:Fallback xmlns="">
            <p:pic>
              <p:nvPicPr>
                <p:cNvPr id="54367" name="Freihand 54366">
                  <a:extLst>
                    <a:ext uri="{FF2B5EF4-FFF2-40B4-BE49-F238E27FC236}">
                      <a16:creationId xmlns:a16="http://schemas.microsoft.com/office/drawing/2014/main" id="{5385FB34-544B-4763-8F96-D089DA755381}"/>
                    </a:ext>
                  </a:extLst>
                </p:cNvPr>
                <p:cNvPicPr/>
                <p:nvPr/>
              </p:nvPicPr>
              <p:blipFill>
                <a:blip r:embed="rId269"/>
                <a:stretch>
                  <a:fillRect/>
                </a:stretch>
              </p:blipFill>
              <p:spPr>
                <a:xfrm>
                  <a:off x="9770693" y="1548067"/>
                  <a:ext cx="1915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54368" name="Freihand 54367">
                  <a:extLst>
                    <a:ext uri="{FF2B5EF4-FFF2-40B4-BE49-F238E27FC236}">
                      <a16:creationId xmlns:a16="http://schemas.microsoft.com/office/drawing/2014/main" id="{EB4FE753-0596-4144-B9E1-A0391B2C33D5}"/>
                    </a:ext>
                  </a:extLst>
                </p14:cNvPr>
                <p14:cNvContentPartPr/>
                <p14:nvPr/>
              </p14:nvContentPartPr>
              <p14:xfrm>
                <a:off x="9949613" y="1561027"/>
                <a:ext cx="71280" cy="109440"/>
              </p14:xfrm>
            </p:contentPart>
          </mc:Choice>
          <mc:Fallback xmlns="">
            <p:pic>
              <p:nvPicPr>
                <p:cNvPr id="54368" name="Freihand 54367">
                  <a:extLst>
                    <a:ext uri="{FF2B5EF4-FFF2-40B4-BE49-F238E27FC236}">
                      <a16:creationId xmlns:a16="http://schemas.microsoft.com/office/drawing/2014/main" id="{EB4FE753-0596-4144-B9E1-A0391B2C33D5}"/>
                    </a:ext>
                  </a:extLst>
                </p:cNvPr>
                <p:cNvPicPr/>
                <p:nvPr/>
              </p:nvPicPr>
              <p:blipFill>
                <a:blip r:embed="rId271"/>
                <a:stretch>
                  <a:fillRect/>
                </a:stretch>
              </p:blipFill>
              <p:spPr>
                <a:xfrm>
                  <a:off x="9945293" y="1556707"/>
                  <a:ext cx="799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54369" name="Freihand 54368">
                  <a:extLst>
                    <a:ext uri="{FF2B5EF4-FFF2-40B4-BE49-F238E27FC236}">
                      <a16:creationId xmlns:a16="http://schemas.microsoft.com/office/drawing/2014/main" id="{C786D200-83EA-4CA4-B325-A8B6AFBF1361}"/>
                    </a:ext>
                  </a:extLst>
                </p14:cNvPr>
                <p14:cNvContentPartPr/>
                <p14:nvPr/>
              </p14:nvContentPartPr>
              <p14:xfrm>
                <a:off x="10036733" y="1411627"/>
                <a:ext cx="182880" cy="203040"/>
              </p14:xfrm>
            </p:contentPart>
          </mc:Choice>
          <mc:Fallback xmlns="">
            <p:pic>
              <p:nvPicPr>
                <p:cNvPr id="54369" name="Freihand 54368">
                  <a:extLst>
                    <a:ext uri="{FF2B5EF4-FFF2-40B4-BE49-F238E27FC236}">
                      <a16:creationId xmlns:a16="http://schemas.microsoft.com/office/drawing/2014/main" id="{C786D200-83EA-4CA4-B325-A8B6AFBF1361}"/>
                    </a:ext>
                  </a:extLst>
                </p:cNvPr>
                <p:cNvPicPr/>
                <p:nvPr/>
              </p:nvPicPr>
              <p:blipFill>
                <a:blip r:embed="rId273"/>
                <a:stretch>
                  <a:fillRect/>
                </a:stretch>
              </p:blipFill>
              <p:spPr>
                <a:xfrm>
                  <a:off x="10032413" y="1407307"/>
                  <a:ext cx="19152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54371" name="Freihand 54370">
                  <a:extLst>
                    <a:ext uri="{FF2B5EF4-FFF2-40B4-BE49-F238E27FC236}">
                      <a16:creationId xmlns:a16="http://schemas.microsoft.com/office/drawing/2014/main" id="{BAFA14D2-FA83-459D-ACB0-BA77D2FE6F1B}"/>
                    </a:ext>
                  </a:extLst>
                </p14:cNvPr>
                <p14:cNvContentPartPr/>
                <p14:nvPr/>
              </p14:nvContentPartPr>
              <p14:xfrm>
                <a:off x="9417893" y="661387"/>
                <a:ext cx="1666080" cy="738720"/>
              </p14:xfrm>
            </p:contentPart>
          </mc:Choice>
          <mc:Fallback xmlns="">
            <p:pic>
              <p:nvPicPr>
                <p:cNvPr id="54371" name="Freihand 54370">
                  <a:extLst>
                    <a:ext uri="{FF2B5EF4-FFF2-40B4-BE49-F238E27FC236}">
                      <a16:creationId xmlns:a16="http://schemas.microsoft.com/office/drawing/2014/main" id="{BAFA14D2-FA83-459D-ACB0-BA77D2FE6F1B}"/>
                    </a:ext>
                  </a:extLst>
                </p:cNvPr>
                <p:cNvPicPr/>
                <p:nvPr/>
              </p:nvPicPr>
              <p:blipFill>
                <a:blip r:embed="rId275"/>
                <a:stretch>
                  <a:fillRect/>
                </a:stretch>
              </p:blipFill>
              <p:spPr>
                <a:xfrm>
                  <a:off x="9413573" y="657067"/>
                  <a:ext cx="1674720" cy="747360"/>
                </a:xfrm>
                <a:prstGeom prst="rect">
                  <a:avLst/>
                </a:prstGeom>
              </p:spPr>
            </p:pic>
          </mc:Fallback>
        </mc:AlternateContent>
      </p:grpSp>
      <p:grpSp>
        <p:nvGrpSpPr>
          <p:cNvPr id="36" name="Gruppieren 35">
            <a:extLst>
              <a:ext uri="{FF2B5EF4-FFF2-40B4-BE49-F238E27FC236}">
                <a16:creationId xmlns:a16="http://schemas.microsoft.com/office/drawing/2014/main" id="{3DCFB77E-0831-4480-98B8-E0987C52BD15}"/>
              </a:ext>
            </a:extLst>
          </p:cNvPr>
          <p:cNvGrpSpPr/>
          <p:nvPr/>
        </p:nvGrpSpPr>
        <p:grpSpPr>
          <a:xfrm>
            <a:off x="958613" y="1658587"/>
            <a:ext cx="3555360" cy="2137680"/>
            <a:chOff x="958613" y="1658587"/>
            <a:chExt cx="3555360" cy="2137680"/>
          </a:xfrm>
        </p:grpSpPr>
        <mc:AlternateContent xmlns:mc="http://schemas.openxmlformats.org/markup-compatibility/2006" xmlns:p14="http://schemas.microsoft.com/office/powerpoint/2010/main">
          <mc:Choice Requires="p14">
            <p:contentPart p14:bwMode="auto" r:id="rId276">
              <p14:nvContentPartPr>
                <p14:cNvPr id="18" name="Freihand 17">
                  <a:extLst>
                    <a:ext uri="{FF2B5EF4-FFF2-40B4-BE49-F238E27FC236}">
                      <a16:creationId xmlns:a16="http://schemas.microsoft.com/office/drawing/2014/main" id="{2B0B3823-148B-410A-A477-62D0B0FD528C}"/>
                    </a:ext>
                  </a:extLst>
                </p14:cNvPr>
                <p14:cNvContentPartPr/>
                <p14:nvPr/>
              </p14:nvContentPartPr>
              <p14:xfrm>
                <a:off x="1135733" y="2386507"/>
                <a:ext cx="2527200" cy="1409760"/>
              </p14:xfrm>
            </p:contentPart>
          </mc:Choice>
          <mc:Fallback xmlns="">
            <p:pic>
              <p:nvPicPr>
                <p:cNvPr id="18" name="Freihand 17">
                  <a:extLst>
                    <a:ext uri="{FF2B5EF4-FFF2-40B4-BE49-F238E27FC236}">
                      <a16:creationId xmlns:a16="http://schemas.microsoft.com/office/drawing/2014/main" id="{2B0B3823-148B-410A-A477-62D0B0FD528C}"/>
                    </a:ext>
                  </a:extLst>
                </p:cNvPr>
                <p:cNvPicPr/>
                <p:nvPr/>
              </p:nvPicPr>
              <p:blipFill>
                <a:blip r:embed="rId277"/>
                <a:stretch>
                  <a:fillRect/>
                </a:stretch>
              </p:blipFill>
              <p:spPr>
                <a:xfrm>
                  <a:off x="1131413" y="2382187"/>
                  <a:ext cx="2535840" cy="14184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3" name="Freihand 22">
                  <a:extLst>
                    <a:ext uri="{FF2B5EF4-FFF2-40B4-BE49-F238E27FC236}">
                      <a16:creationId xmlns:a16="http://schemas.microsoft.com/office/drawing/2014/main" id="{69DD3CFD-9953-4121-8F2F-4447F9DE671F}"/>
                    </a:ext>
                  </a:extLst>
                </p14:cNvPr>
                <p14:cNvContentPartPr/>
                <p14:nvPr/>
              </p14:nvContentPartPr>
              <p14:xfrm>
                <a:off x="958613" y="1658587"/>
                <a:ext cx="3555360" cy="1416240"/>
              </p14:xfrm>
            </p:contentPart>
          </mc:Choice>
          <mc:Fallback xmlns="">
            <p:pic>
              <p:nvPicPr>
                <p:cNvPr id="23" name="Freihand 22">
                  <a:extLst>
                    <a:ext uri="{FF2B5EF4-FFF2-40B4-BE49-F238E27FC236}">
                      <a16:creationId xmlns:a16="http://schemas.microsoft.com/office/drawing/2014/main" id="{69DD3CFD-9953-4121-8F2F-4447F9DE671F}"/>
                    </a:ext>
                  </a:extLst>
                </p:cNvPr>
                <p:cNvPicPr/>
                <p:nvPr/>
              </p:nvPicPr>
              <p:blipFill>
                <a:blip r:embed="rId279"/>
                <a:stretch>
                  <a:fillRect/>
                </a:stretch>
              </p:blipFill>
              <p:spPr>
                <a:xfrm>
                  <a:off x="954293" y="1654267"/>
                  <a:ext cx="3564000" cy="14248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9" name="Freihand 28">
                  <a:extLst>
                    <a:ext uri="{FF2B5EF4-FFF2-40B4-BE49-F238E27FC236}">
                      <a16:creationId xmlns:a16="http://schemas.microsoft.com/office/drawing/2014/main" id="{86941C0E-E628-4289-980A-D9BE10A49DBB}"/>
                    </a:ext>
                  </a:extLst>
                </p14:cNvPr>
                <p14:cNvContentPartPr/>
                <p14:nvPr/>
              </p14:nvContentPartPr>
              <p14:xfrm>
                <a:off x="1098653" y="3025507"/>
                <a:ext cx="3292920" cy="770040"/>
              </p14:xfrm>
            </p:contentPart>
          </mc:Choice>
          <mc:Fallback xmlns="">
            <p:pic>
              <p:nvPicPr>
                <p:cNvPr id="29" name="Freihand 28">
                  <a:extLst>
                    <a:ext uri="{FF2B5EF4-FFF2-40B4-BE49-F238E27FC236}">
                      <a16:creationId xmlns:a16="http://schemas.microsoft.com/office/drawing/2014/main" id="{86941C0E-E628-4289-980A-D9BE10A49DBB}"/>
                    </a:ext>
                  </a:extLst>
                </p:cNvPr>
                <p:cNvPicPr/>
                <p:nvPr/>
              </p:nvPicPr>
              <p:blipFill>
                <a:blip r:embed="rId281"/>
                <a:stretch>
                  <a:fillRect/>
                </a:stretch>
              </p:blipFill>
              <p:spPr>
                <a:xfrm>
                  <a:off x="1094333" y="3021187"/>
                  <a:ext cx="3301560" cy="778680"/>
                </a:xfrm>
                <a:prstGeom prst="rect">
                  <a:avLst/>
                </a:prstGeom>
              </p:spPr>
            </p:pic>
          </mc:Fallback>
        </mc:AlternateContent>
      </p:gr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Verwendungsrechnung 2024</a:t>
            </a:r>
          </a:p>
        </p:txBody>
      </p:sp>
      <p:sp>
        <p:nvSpPr>
          <p:cNvPr id="55300" name="Text Box 3"/>
          <p:cNvSpPr txBox="1">
            <a:spLocks noChangeArrowheads="1"/>
          </p:cNvSpPr>
          <p:nvPr/>
        </p:nvSpPr>
        <p:spPr bwMode="auto">
          <a:xfrm>
            <a:off x="5497657" y="1154692"/>
            <a:ext cx="378630"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4800">
                <a:cs typeface="Times New Roman" pitchFamily="18" charset="0"/>
              </a:rPr>
              <a:t>}</a:t>
            </a:r>
          </a:p>
        </p:txBody>
      </p:sp>
      <p:sp>
        <p:nvSpPr>
          <p:cNvPr id="55301" name="Text Box 4"/>
          <p:cNvSpPr txBox="1">
            <a:spLocks noChangeArrowheads="1"/>
          </p:cNvSpPr>
          <p:nvPr/>
        </p:nvSpPr>
        <p:spPr bwMode="auto">
          <a:xfrm>
            <a:off x="5371737" y="1835729"/>
            <a:ext cx="915987" cy="1920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rgbClr val="000000"/>
              </a:buClr>
              <a:buSzPct val="100000"/>
              <a:buFont typeface="Times New Roman" pitchFamily="18" charset="0"/>
              <a:buNone/>
            </a:pPr>
            <a:r>
              <a:rPr lang="de-DE" altLang="de-DE" sz="12000" dirty="0">
                <a:cs typeface="Times New Roman" pitchFamily="18" charset="0"/>
              </a:rPr>
              <a:t>}</a:t>
            </a:r>
            <a:endParaRPr lang="de-DE" altLang="de-DE" sz="2400" dirty="0">
              <a:cs typeface="Times New Roman" pitchFamily="18" charset="0"/>
            </a:endParaRPr>
          </a:p>
        </p:txBody>
      </p:sp>
      <p:sp>
        <p:nvSpPr>
          <p:cNvPr id="55302" name="Text Box 5"/>
          <p:cNvSpPr txBox="1">
            <a:spLocks noChangeArrowheads="1"/>
          </p:cNvSpPr>
          <p:nvPr/>
        </p:nvSpPr>
        <p:spPr bwMode="auto">
          <a:xfrm>
            <a:off x="6121546" y="3872438"/>
            <a:ext cx="1883977"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Außenbeitrag</a:t>
            </a:r>
          </a:p>
        </p:txBody>
      </p:sp>
      <p:sp>
        <p:nvSpPr>
          <p:cNvPr id="55303" name="Text Box 6"/>
          <p:cNvSpPr txBox="1">
            <a:spLocks noChangeArrowheads="1"/>
          </p:cNvSpPr>
          <p:nvPr/>
        </p:nvSpPr>
        <p:spPr bwMode="auto">
          <a:xfrm>
            <a:off x="5542107" y="3624788"/>
            <a:ext cx="378630"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4800">
                <a:cs typeface="Times New Roman" pitchFamily="18" charset="0"/>
              </a:rPr>
              <a:t>}</a:t>
            </a:r>
          </a:p>
        </p:txBody>
      </p:sp>
      <p:sp>
        <p:nvSpPr>
          <p:cNvPr id="55304" name="Text Box 7"/>
          <p:cNvSpPr txBox="1">
            <a:spLocks noChangeArrowheads="1"/>
          </p:cNvSpPr>
          <p:nvPr/>
        </p:nvSpPr>
        <p:spPr bwMode="auto">
          <a:xfrm>
            <a:off x="6121546" y="2554867"/>
            <a:ext cx="1897955"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Bruttoanlage-</a:t>
            </a:r>
          </a:p>
          <a:p>
            <a:pPr>
              <a:buClr>
                <a:srgbClr val="000000"/>
              </a:buClr>
              <a:buSzPct val="100000"/>
              <a:buFont typeface="Times New Roman" pitchFamily="18" charset="0"/>
              <a:buNone/>
            </a:pPr>
            <a:r>
              <a:rPr lang="de-DE" altLang="de-DE" sz="2400" dirty="0" err="1">
                <a:cs typeface="Times New Roman" pitchFamily="18" charset="0"/>
              </a:rPr>
              <a:t>investitionen</a:t>
            </a:r>
            <a:endParaRPr lang="de-DE" altLang="de-DE" sz="2400" dirty="0">
              <a:cs typeface="Times New Roman" pitchFamily="18" charset="0"/>
            </a:endParaRPr>
          </a:p>
        </p:txBody>
      </p:sp>
      <p:sp>
        <p:nvSpPr>
          <p:cNvPr id="55305" name="Text Box 8"/>
          <p:cNvSpPr txBox="1">
            <a:spLocks noChangeArrowheads="1"/>
          </p:cNvSpPr>
          <p:nvPr/>
        </p:nvSpPr>
        <p:spPr bwMode="auto">
          <a:xfrm>
            <a:off x="6124720" y="1402341"/>
            <a:ext cx="121761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Konsum</a:t>
            </a:r>
          </a:p>
        </p:txBody>
      </p:sp>
      <p:sp>
        <p:nvSpPr>
          <p:cNvPr id="55306" name="Text Box 11"/>
          <p:cNvSpPr txBox="1">
            <a:spLocks noChangeArrowheads="1"/>
          </p:cNvSpPr>
          <p:nvPr/>
        </p:nvSpPr>
        <p:spPr bwMode="auto">
          <a:xfrm>
            <a:off x="5590421" y="4366777"/>
            <a:ext cx="2819400" cy="52322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000000"/>
              </a:buClr>
              <a:buSzPct val="100000"/>
              <a:buFont typeface="Times New Roman" pitchFamily="18" charset="0"/>
              <a:buNone/>
            </a:pPr>
            <a:r>
              <a:rPr lang="de-DE" altLang="de-DE" sz="1400" dirty="0"/>
              <a:t>Quelle: Destatis , jeweilige Preise, Mrd. Euro</a:t>
            </a:r>
          </a:p>
        </p:txBody>
      </p:sp>
      <p:sp>
        <p:nvSpPr>
          <p:cNvPr id="18" name="Rechteck 17">
            <a:extLst>
              <a:ext uri="{FF2B5EF4-FFF2-40B4-BE49-F238E27FC236}">
                <a16:creationId xmlns:a16="http://schemas.microsoft.com/office/drawing/2014/main" id="{8CB43FD1-7E4D-49FF-B53E-9A627B94C6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054475F5-8C0F-8C03-BCE7-67A9AC222B05}"/>
              </a:ext>
            </a:extLst>
          </p:cNvPr>
          <p:cNvPicPr>
            <a:picLocks noChangeAspect="1"/>
          </p:cNvPicPr>
          <p:nvPr/>
        </p:nvPicPr>
        <p:blipFill>
          <a:blip r:embed="rId3"/>
          <a:stretch>
            <a:fillRect/>
          </a:stretch>
        </p:blipFill>
        <p:spPr>
          <a:xfrm>
            <a:off x="884974" y="1241088"/>
            <a:ext cx="4719803" cy="3387299"/>
          </a:xfrm>
          <a:prstGeom prst="rect">
            <a:avLst/>
          </a:prstGeom>
        </p:spPr>
      </p:pic>
      <p:pic>
        <p:nvPicPr>
          <p:cNvPr id="6" name="Grafik 5">
            <a:extLst>
              <a:ext uri="{FF2B5EF4-FFF2-40B4-BE49-F238E27FC236}">
                <a16:creationId xmlns:a16="http://schemas.microsoft.com/office/drawing/2014/main" id="{1A68868D-3CAB-0F1F-0680-CD639A4D6DAE}"/>
              </a:ext>
            </a:extLst>
          </p:cNvPr>
          <p:cNvPicPr>
            <a:picLocks noChangeAspect="1"/>
          </p:cNvPicPr>
          <p:nvPr/>
        </p:nvPicPr>
        <p:blipFill>
          <a:blip r:embed="rId4"/>
          <a:stretch>
            <a:fillRect/>
          </a:stretch>
        </p:blipFill>
        <p:spPr>
          <a:xfrm>
            <a:off x="8019501" y="716995"/>
            <a:ext cx="3914479" cy="3344696"/>
          </a:xfrm>
          <a:prstGeom prst="rect">
            <a:avLst/>
          </a:prstGeom>
        </p:spPr>
      </p:pic>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69F9BE69-4166-42EF-90D1-59C9B5471DBC}"/>
                  </a:ext>
                </a:extLst>
              </p14:cNvPr>
              <p14:cNvContentPartPr/>
              <p14:nvPr/>
            </p14:nvContentPartPr>
            <p14:xfrm>
              <a:off x="6118133" y="2404507"/>
              <a:ext cx="1739160" cy="952920"/>
            </p14:xfrm>
          </p:contentPart>
        </mc:Choice>
        <mc:Fallback xmlns="">
          <p:pic>
            <p:nvPicPr>
              <p:cNvPr id="2" name="Freihand 1">
                <a:extLst>
                  <a:ext uri="{FF2B5EF4-FFF2-40B4-BE49-F238E27FC236}">
                    <a16:creationId xmlns:a16="http://schemas.microsoft.com/office/drawing/2014/main" id="{69F9BE69-4166-42EF-90D1-59C9B5471DBC}"/>
                  </a:ext>
                </a:extLst>
              </p:cNvPr>
              <p:cNvPicPr/>
              <p:nvPr/>
            </p:nvPicPr>
            <p:blipFill>
              <a:blip r:embed="rId6"/>
              <a:stretch>
                <a:fillRect/>
              </a:stretch>
            </p:blipFill>
            <p:spPr>
              <a:xfrm>
                <a:off x="6113813" y="2400187"/>
                <a:ext cx="1747800" cy="961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0100920A-1F45-4F5C-B4A5-05B751308757}"/>
                  </a:ext>
                </a:extLst>
              </p14:cNvPr>
              <p14:cNvContentPartPr/>
              <p14:nvPr/>
            </p14:nvContentPartPr>
            <p14:xfrm>
              <a:off x="4220573" y="3076267"/>
              <a:ext cx="1256040" cy="460440"/>
            </p14:xfrm>
          </p:contentPart>
        </mc:Choice>
        <mc:Fallback xmlns="">
          <p:pic>
            <p:nvPicPr>
              <p:cNvPr id="3" name="Freihand 2">
                <a:extLst>
                  <a:ext uri="{FF2B5EF4-FFF2-40B4-BE49-F238E27FC236}">
                    <a16:creationId xmlns:a16="http://schemas.microsoft.com/office/drawing/2014/main" id="{0100920A-1F45-4F5C-B4A5-05B751308757}"/>
                  </a:ext>
                </a:extLst>
              </p:cNvPr>
              <p:cNvPicPr/>
              <p:nvPr/>
            </p:nvPicPr>
            <p:blipFill>
              <a:blip r:embed="rId8"/>
              <a:stretch>
                <a:fillRect/>
              </a:stretch>
            </p:blipFill>
            <p:spPr>
              <a:xfrm>
                <a:off x="4216253" y="3071947"/>
                <a:ext cx="1264680" cy="469080"/>
              </a:xfrm>
              <a:prstGeom prst="rect">
                <a:avLst/>
              </a:prstGeom>
            </p:spPr>
          </p:pic>
        </mc:Fallback>
      </mc:AlternateContent>
      <p:grpSp>
        <p:nvGrpSpPr>
          <p:cNvPr id="11" name="Gruppieren 10">
            <a:extLst>
              <a:ext uri="{FF2B5EF4-FFF2-40B4-BE49-F238E27FC236}">
                <a16:creationId xmlns:a16="http://schemas.microsoft.com/office/drawing/2014/main" id="{AFC61256-4E6A-4E92-A2ED-9194D956956C}"/>
              </a:ext>
            </a:extLst>
          </p:cNvPr>
          <p:cNvGrpSpPr/>
          <p:nvPr/>
        </p:nvGrpSpPr>
        <p:grpSpPr>
          <a:xfrm>
            <a:off x="88133" y="3166267"/>
            <a:ext cx="627840" cy="417600"/>
            <a:chOff x="88133" y="3166267"/>
            <a:chExt cx="627840" cy="417600"/>
          </a:xfrm>
        </p:grpSpPr>
        <mc:AlternateContent xmlns:mc="http://schemas.openxmlformats.org/markup-compatibility/2006" xmlns:p14="http://schemas.microsoft.com/office/powerpoint/2010/main">
          <mc:Choice Requires="p14">
            <p:contentPart p14:bwMode="auto" r:id="rId9">
              <p14:nvContentPartPr>
                <p14:cNvPr id="4" name="Freihand 3">
                  <a:extLst>
                    <a:ext uri="{FF2B5EF4-FFF2-40B4-BE49-F238E27FC236}">
                      <a16:creationId xmlns:a16="http://schemas.microsoft.com/office/drawing/2014/main" id="{293DDBD3-3A7C-466B-86BB-9B7AEC03518B}"/>
                    </a:ext>
                  </a:extLst>
                </p14:cNvPr>
                <p14:cNvContentPartPr/>
                <p14:nvPr/>
              </p14:nvContentPartPr>
              <p14:xfrm>
                <a:off x="143933" y="3166267"/>
                <a:ext cx="186480" cy="287640"/>
              </p14:xfrm>
            </p:contentPart>
          </mc:Choice>
          <mc:Fallback xmlns="">
            <p:pic>
              <p:nvPicPr>
                <p:cNvPr id="4" name="Freihand 3">
                  <a:extLst>
                    <a:ext uri="{FF2B5EF4-FFF2-40B4-BE49-F238E27FC236}">
                      <a16:creationId xmlns:a16="http://schemas.microsoft.com/office/drawing/2014/main" id="{293DDBD3-3A7C-466B-86BB-9B7AEC03518B}"/>
                    </a:ext>
                  </a:extLst>
                </p:cNvPr>
                <p:cNvPicPr/>
                <p:nvPr/>
              </p:nvPicPr>
              <p:blipFill>
                <a:blip r:embed="rId10"/>
                <a:stretch>
                  <a:fillRect/>
                </a:stretch>
              </p:blipFill>
              <p:spPr>
                <a:xfrm>
                  <a:off x="139613" y="3161947"/>
                  <a:ext cx="19512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FAAFB971-6B14-4860-9543-18516933067B}"/>
                    </a:ext>
                  </a:extLst>
                </p14:cNvPr>
                <p14:cNvContentPartPr/>
                <p14:nvPr/>
              </p14:nvContentPartPr>
              <p14:xfrm>
                <a:off x="262733" y="3322867"/>
                <a:ext cx="140040" cy="87840"/>
              </p14:xfrm>
            </p:contentPart>
          </mc:Choice>
          <mc:Fallback xmlns="">
            <p:pic>
              <p:nvPicPr>
                <p:cNvPr id="7" name="Freihand 6">
                  <a:extLst>
                    <a:ext uri="{FF2B5EF4-FFF2-40B4-BE49-F238E27FC236}">
                      <a16:creationId xmlns:a16="http://schemas.microsoft.com/office/drawing/2014/main" id="{FAAFB971-6B14-4860-9543-18516933067B}"/>
                    </a:ext>
                  </a:extLst>
                </p:cNvPr>
                <p:cNvPicPr/>
                <p:nvPr/>
              </p:nvPicPr>
              <p:blipFill>
                <a:blip r:embed="rId12"/>
                <a:stretch>
                  <a:fillRect/>
                </a:stretch>
              </p:blipFill>
              <p:spPr>
                <a:xfrm>
                  <a:off x="258413" y="3318547"/>
                  <a:ext cx="1486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42D488E9-2923-46B8-B4A8-06D05010F164}"/>
                    </a:ext>
                  </a:extLst>
                </p14:cNvPr>
                <p14:cNvContentPartPr/>
                <p14:nvPr/>
              </p14:nvContentPartPr>
              <p14:xfrm>
                <a:off x="394133" y="3338707"/>
                <a:ext cx="360" cy="360"/>
              </p14:xfrm>
            </p:contentPart>
          </mc:Choice>
          <mc:Fallback xmlns="">
            <p:pic>
              <p:nvPicPr>
                <p:cNvPr id="8" name="Freihand 7">
                  <a:extLst>
                    <a:ext uri="{FF2B5EF4-FFF2-40B4-BE49-F238E27FC236}">
                      <a16:creationId xmlns:a16="http://schemas.microsoft.com/office/drawing/2014/main" id="{42D488E9-2923-46B8-B4A8-06D05010F164}"/>
                    </a:ext>
                  </a:extLst>
                </p:cNvPr>
                <p:cNvPicPr/>
                <p:nvPr/>
              </p:nvPicPr>
              <p:blipFill>
                <a:blip r:embed="rId14"/>
                <a:stretch>
                  <a:fillRect/>
                </a:stretch>
              </p:blipFill>
              <p:spPr>
                <a:xfrm>
                  <a:off x="389813" y="33343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55BBB115-AAA4-4D9B-936C-980E8FF93EBF}"/>
                    </a:ext>
                  </a:extLst>
                </p14:cNvPr>
                <p14:cNvContentPartPr/>
                <p14:nvPr/>
              </p14:nvContentPartPr>
              <p14:xfrm>
                <a:off x="395933" y="3256987"/>
                <a:ext cx="285120" cy="326880"/>
              </p14:xfrm>
            </p:contentPart>
          </mc:Choice>
          <mc:Fallback xmlns="">
            <p:pic>
              <p:nvPicPr>
                <p:cNvPr id="9" name="Freihand 8">
                  <a:extLst>
                    <a:ext uri="{FF2B5EF4-FFF2-40B4-BE49-F238E27FC236}">
                      <a16:creationId xmlns:a16="http://schemas.microsoft.com/office/drawing/2014/main" id="{55BBB115-AAA4-4D9B-936C-980E8FF93EBF}"/>
                    </a:ext>
                  </a:extLst>
                </p:cNvPr>
                <p:cNvPicPr/>
                <p:nvPr/>
              </p:nvPicPr>
              <p:blipFill>
                <a:blip r:embed="rId16"/>
                <a:stretch>
                  <a:fillRect/>
                </a:stretch>
              </p:blipFill>
              <p:spPr>
                <a:xfrm>
                  <a:off x="391613" y="3252667"/>
                  <a:ext cx="293760" cy="335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Freihand 9">
                  <a:extLst>
                    <a:ext uri="{FF2B5EF4-FFF2-40B4-BE49-F238E27FC236}">
                      <a16:creationId xmlns:a16="http://schemas.microsoft.com/office/drawing/2014/main" id="{DDC2C9AC-EB44-45DE-AD62-C6A39955FE0B}"/>
                    </a:ext>
                  </a:extLst>
                </p14:cNvPr>
                <p14:cNvContentPartPr/>
                <p14:nvPr/>
              </p14:nvContentPartPr>
              <p14:xfrm>
                <a:off x="88133" y="3450307"/>
                <a:ext cx="627840" cy="127440"/>
              </p14:xfrm>
            </p:contentPart>
          </mc:Choice>
          <mc:Fallback xmlns="">
            <p:pic>
              <p:nvPicPr>
                <p:cNvPr id="10" name="Freihand 9">
                  <a:extLst>
                    <a:ext uri="{FF2B5EF4-FFF2-40B4-BE49-F238E27FC236}">
                      <a16:creationId xmlns:a16="http://schemas.microsoft.com/office/drawing/2014/main" id="{DDC2C9AC-EB44-45DE-AD62-C6A39955FE0B}"/>
                    </a:ext>
                  </a:extLst>
                </p:cNvPr>
                <p:cNvPicPr/>
                <p:nvPr/>
              </p:nvPicPr>
              <p:blipFill>
                <a:blip r:embed="rId18"/>
                <a:stretch>
                  <a:fillRect/>
                </a:stretch>
              </p:blipFill>
              <p:spPr>
                <a:xfrm>
                  <a:off x="83813" y="3445987"/>
                  <a:ext cx="636480" cy="136080"/>
                </a:xfrm>
                <a:prstGeom prst="rect">
                  <a:avLst/>
                </a:prstGeom>
              </p:spPr>
            </p:pic>
          </mc:Fallback>
        </mc:AlternateContent>
      </p:grpSp>
      <p:grpSp>
        <p:nvGrpSpPr>
          <p:cNvPr id="19" name="Gruppieren 18">
            <a:extLst>
              <a:ext uri="{FF2B5EF4-FFF2-40B4-BE49-F238E27FC236}">
                <a16:creationId xmlns:a16="http://schemas.microsoft.com/office/drawing/2014/main" id="{CF43EB2F-6B60-4FB9-B7E6-9189589E311B}"/>
              </a:ext>
            </a:extLst>
          </p:cNvPr>
          <p:cNvGrpSpPr/>
          <p:nvPr/>
        </p:nvGrpSpPr>
        <p:grpSpPr>
          <a:xfrm>
            <a:off x="5457173" y="1122187"/>
            <a:ext cx="6529320" cy="2460600"/>
            <a:chOff x="5457173" y="1122187"/>
            <a:chExt cx="6529320" cy="2460600"/>
          </a:xfrm>
        </p:grpSpPr>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B3514C4A-4BE4-4D55-ABD1-6FA08F903E8C}"/>
                    </a:ext>
                  </a:extLst>
                </p14:cNvPr>
                <p14:cNvContentPartPr/>
                <p14:nvPr/>
              </p14:nvContentPartPr>
              <p14:xfrm>
                <a:off x="5644373" y="3108667"/>
                <a:ext cx="38880" cy="221760"/>
              </p14:xfrm>
            </p:contentPart>
          </mc:Choice>
          <mc:Fallback xmlns="">
            <p:pic>
              <p:nvPicPr>
                <p:cNvPr id="12" name="Freihand 11">
                  <a:extLst>
                    <a:ext uri="{FF2B5EF4-FFF2-40B4-BE49-F238E27FC236}">
                      <a16:creationId xmlns:a16="http://schemas.microsoft.com/office/drawing/2014/main" id="{B3514C4A-4BE4-4D55-ABD1-6FA08F903E8C}"/>
                    </a:ext>
                  </a:extLst>
                </p:cNvPr>
                <p:cNvPicPr/>
                <p:nvPr/>
              </p:nvPicPr>
              <p:blipFill>
                <a:blip r:embed="rId20"/>
                <a:stretch>
                  <a:fillRect/>
                </a:stretch>
              </p:blipFill>
              <p:spPr>
                <a:xfrm>
                  <a:off x="5640053" y="3104347"/>
                  <a:ext cx="4752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Freihand 12">
                  <a:extLst>
                    <a:ext uri="{FF2B5EF4-FFF2-40B4-BE49-F238E27FC236}">
                      <a16:creationId xmlns:a16="http://schemas.microsoft.com/office/drawing/2014/main" id="{B97DE4E4-BAF2-42CC-A589-25F1FD4F97E2}"/>
                    </a:ext>
                  </a:extLst>
                </p14:cNvPr>
                <p14:cNvContentPartPr/>
                <p14:nvPr/>
              </p14:nvContentPartPr>
              <p14:xfrm>
                <a:off x="5612693" y="3174907"/>
                <a:ext cx="146160" cy="25920"/>
              </p14:xfrm>
            </p:contentPart>
          </mc:Choice>
          <mc:Fallback xmlns="">
            <p:pic>
              <p:nvPicPr>
                <p:cNvPr id="13" name="Freihand 12">
                  <a:extLst>
                    <a:ext uri="{FF2B5EF4-FFF2-40B4-BE49-F238E27FC236}">
                      <a16:creationId xmlns:a16="http://schemas.microsoft.com/office/drawing/2014/main" id="{B97DE4E4-BAF2-42CC-A589-25F1FD4F97E2}"/>
                    </a:ext>
                  </a:extLst>
                </p:cNvPr>
                <p:cNvPicPr/>
                <p:nvPr/>
              </p:nvPicPr>
              <p:blipFill>
                <a:blip r:embed="rId22"/>
                <a:stretch>
                  <a:fillRect/>
                </a:stretch>
              </p:blipFill>
              <p:spPr>
                <a:xfrm>
                  <a:off x="5608373" y="3170587"/>
                  <a:ext cx="1548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Freihand 13">
                  <a:extLst>
                    <a:ext uri="{FF2B5EF4-FFF2-40B4-BE49-F238E27FC236}">
                      <a16:creationId xmlns:a16="http://schemas.microsoft.com/office/drawing/2014/main" id="{13251E71-929C-48F3-85FB-CFABF0DFABA0}"/>
                    </a:ext>
                  </a:extLst>
                </p14:cNvPr>
                <p14:cNvContentPartPr/>
                <p14:nvPr/>
              </p14:nvContentPartPr>
              <p14:xfrm>
                <a:off x="5551133" y="3330427"/>
                <a:ext cx="220680" cy="103680"/>
              </p14:xfrm>
            </p:contentPart>
          </mc:Choice>
          <mc:Fallback xmlns="">
            <p:pic>
              <p:nvPicPr>
                <p:cNvPr id="14" name="Freihand 13">
                  <a:extLst>
                    <a:ext uri="{FF2B5EF4-FFF2-40B4-BE49-F238E27FC236}">
                      <a16:creationId xmlns:a16="http://schemas.microsoft.com/office/drawing/2014/main" id="{13251E71-929C-48F3-85FB-CFABF0DFABA0}"/>
                    </a:ext>
                  </a:extLst>
                </p:cNvPr>
                <p:cNvPicPr/>
                <p:nvPr/>
              </p:nvPicPr>
              <p:blipFill>
                <a:blip r:embed="rId24"/>
                <a:stretch>
                  <a:fillRect/>
                </a:stretch>
              </p:blipFill>
              <p:spPr>
                <a:xfrm>
                  <a:off x="5546813" y="3326107"/>
                  <a:ext cx="2293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Freihand 14">
                  <a:extLst>
                    <a:ext uri="{FF2B5EF4-FFF2-40B4-BE49-F238E27FC236}">
                      <a16:creationId xmlns:a16="http://schemas.microsoft.com/office/drawing/2014/main" id="{AC3ACCBC-7BD1-4D68-ADE3-FE903E1123B1}"/>
                    </a:ext>
                  </a:extLst>
                </p14:cNvPr>
                <p14:cNvContentPartPr/>
                <p14:nvPr/>
              </p14:nvContentPartPr>
              <p14:xfrm>
                <a:off x="5457173" y="3030547"/>
                <a:ext cx="483120" cy="552240"/>
              </p14:xfrm>
            </p:contentPart>
          </mc:Choice>
          <mc:Fallback xmlns="">
            <p:pic>
              <p:nvPicPr>
                <p:cNvPr id="15" name="Freihand 14">
                  <a:extLst>
                    <a:ext uri="{FF2B5EF4-FFF2-40B4-BE49-F238E27FC236}">
                      <a16:creationId xmlns:a16="http://schemas.microsoft.com/office/drawing/2014/main" id="{AC3ACCBC-7BD1-4D68-ADE3-FE903E1123B1}"/>
                    </a:ext>
                  </a:extLst>
                </p:cNvPr>
                <p:cNvPicPr/>
                <p:nvPr/>
              </p:nvPicPr>
              <p:blipFill>
                <a:blip r:embed="rId26"/>
                <a:stretch>
                  <a:fillRect/>
                </a:stretch>
              </p:blipFill>
              <p:spPr>
                <a:xfrm>
                  <a:off x="5452853" y="3026227"/>
                  <a:ext cx="491760" cy="560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56CC9AB5-37CE-4B52-A129-097CAD224514}"/>
                    </a:ext>
                  </a:extLst>
                </p14:cNvPr>
                <p14:cNvContentPartPr/>
                <p14:nvPr/>
              </p14:nvContentPartPr>
              <p14:xfrm>
                <a:off x="8295413" y="1122187"/>
                <a:ext cx="3691080" cy="2366640"/>
              </p14:xfrm>
            </p:contentPart>
          </mc:Choice>
          <mc:Fallback xmlns="">
            <p:pic>
              <p:nvPicPr>
                <p:cNvPr id="17" name="Freihand 16">
                  <a:extLst>
                    <a:ext uri="{FF2B5EF4-FFF2-40B4-BE49-F238E27FC236}">
                      <a16:creationId xmlns:a16="http://schemas.microsoft.com/office/drawing/2014/main" id="{56CC9AB5-37CE-4B52-A129-097CAD224514}"/>
                    </a:ext>
                  </a:extLst>
                </p:cNvPr>
                <p:cNvPicPr/>
                <p:nvPr/>
              </p:nvPicPr>
              <p:blipFill>
                <a:blip r:embed="rId28"/>
                <a:stretch>
                  <a:fillRect/>
                </a:stretch>
              </p:blipFill>
              <p:spPr>
                <a:xfrm>
                  <a:off x="8291093" y="1117867"/>
                  <a:ext cx="3699720" cy="2375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F31FD08A-4721-4EB7-949D-E916D79A4456}"/>
                  </a:ext>
                </a:extLst>
              </p14:cNvPr>
              <p14:cNvContentPartPr/>
              <p14:nvPr/>
            </p14:nvContentPartPr>
            <p14:xfrm>
              <a:off x="10042133" y="3604027"/>
              <a:ext cx="673560" cy="54720"/>
            </p14:xfrm>
          </p:contentPart>
        </mc:Choice>
        <mc:Fallback xmlns="">
          <p:pic>
            <p:nvPicPr>
              <p:cNvPr id="20" name="Freihand 19">
                <a:extLst>
                  <a:ext uri="{FF2B5EF4-FFF2-40B4-BE49-F238E27FC236}">
                    <a16:creationId xmlns:a16="http://schemas.microsoft.com/office/drawing/2014/main" id="{F31FD08A-4721-4EB7-949D-E916D79A4456}"/>
                  </a:ext>
                </a:extLst>
              </p:cNvPr>
              <p:cNvPicPr/>
              <p:nvPr/>
            </p:nvPicPr>
            <p:blipFill>
              <a:blip r:embed="rId30"/>
              <a:stretch>
                <a:fillRect/>
              </a:stretch>
            </p:blipFill>
            <p:spPr>
              <a:xfrm>
                <a:off x="10037813" y="3599707"/>
                <a:ext cx="6822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6BE3EFED-30DD-4625-88D5-09DFC41A73F0}"/>
                  </a:ext>
                </a:extLst>
              </p14:cNvPr>
              <p14:cNvContentPartPr/>
              <p14:nvPr/>
            </p14:nvContentPartPr>
            <p14:xfrm>
              <a:off x="11239133" y="1548067"/>
              <a:ext cx="547200" cy="32400"/>
            </p14:xfrm>
          </p:contentPart>
        </mc:Choice>
        <mc:Fallback xmlns="">
          <p:pic>
            <p:nvPicPr>
              <p:cNvPr id="21" name="Freihand 20">
                <a:extLst>
                  <a:ext uri="{FF2B5EF4-FFF2-40B4-BE49-F238E27FC236}">
                    <a16:creationId xmlns:a16="http://schemas.microsoft.com/office/drawing/2014/main" id="{6BE3EFED-30DD-4625-88D5-09DFC41A73F0}"/>
                  </a:ext>
                </a:extLst>
              </p:cNvPr>
              <p:cNvPicPr/>
              <p:nvPr/>
            </p:nvPicPr>
            <p:blipFill>
              <a:blip r:embed="rId32"/>
              <a:stretch>
                <a:fillRect/>
              </a:stretch>
            </p:blipFill>
            <p:spPr>
              <a:xfrm>
                <a:off x="11234813" y="1543747"/>
                <a:ext cx="5558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3A0417EC-327D-4565-A98E-92CD9C573C28}"/>
                  </a:ext>
                </a:extLst>
              </p14:cNvPr>
              <p14:cNvContentPartPr/>
              <p14:nvPr/>
            </p14:nvContentPartPr>
            <p14:xfrm>
              <a:off x="9738293" y="546547"/>
              <a:ext cx="27360" cy="867240"/>
            </p14:xfrm>
          </p:contentPart>
        </mc:Choice>
        <mc:Fallback xmlns="">
          <p:pic>
            <p:nvPicPr>
              <p:cNvPr id="22" name="Freihand 21">
                <a:extLst>
                  <a:ext uri="{FF2B5EF4-FFF2-40B4-BE49-F238E27FC236}">
                    <a16:creationId xmlns:a16="http://schemas.microsoft.com/office/drawing/2014/main" id="{3A0417EC-327D-4565-A98E-92CD9C573C28}"/>
                  </a:ext>
                </a:extLst>
              </p:cNvPr>
              <p:cNvPicPr/>
              <p:nvPr/>
            </p:nvPicPr>
            <p:blipFill>
              <a:blip r:embed="rId34"/>
              <a:stretch>
                <a:fillRect/>
              </a:stretch>
            </p:blipFill>
            <p:spPr>
              <a:xfrm>
                <a:off x="9733973" y="542227"/>
                <a:ext cx="36000" cy="8758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1980F9A2-F01F-41D9-A95D-470E9C53C47F}"/>
                  </a:ext>
                </a:extLst>
              </p14:cNvPr>
              <p14:cNvContentPartPr/>
              <p14:nvPr/>
            </p14:nvContentPartPr>
            <p14:xfrm>
              <a:off x="9592133" y="1201747"/>
              <a:ext cx="244440" cy="335880"/>
            </p14:xfrm>
          </p:contentPart>
        </mc:Choice>
        <mc:Fallback xmlns="">
          <p:pic>
            <p:nvPicPr>
              <p:cNvPr id="23" name="Freihand 22">
                <a:extLst>
                  <a:ext uri="{FF2B5EF4-FFF2-40B4-BE49-F238E27FC236}">
                    <a16:creationId xmlns:a16="http://schemas.microsoft.com/office/drawing/2014/main" id="{1980F9A2-F01F-41D9-A95D-470E9C53C47F}"/>
                  </a:ext>
                </a:extLst>
              </p:cNvPr>
              <p:cNvPicPr/>
              <p:nvPr/>
            </p:nvPicPr>
            <p:blipFill>
              <a:blip r:embed="rId36"/>
              <a:stretch>
                <a:fillRect/>
              </a:stretch>
            </p:blipFill>
            <p:spPr>
              <a:xfrm>
                <a:off x="9587813" y="1197427"/>
                <a:ext cx="25308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A5E8C685-ADB4-4C49-949B-53C0EF35B9CA}"/>
                  </a:ext>
                </a:extLst>
              </p14:cNvPr>
              <p14:cNvContentPartPr/>
              <p14:nvPr/>
            </p14:nvContentPartPr>
            <p14:xfrm>
              <a:off x="8962493" y="120667"/>
              <a:ext cx="123120" cy="200520"/>
            </p14:xfrm>
          </p:contentPart>
        </mc:Choice>
        <mc:Fallback xmlns="">
          <p:pic>
            <p:nvPicPr>
              <p:cNvPr id="25" name="Freihand 24">
                <a:extLst>
                  <a:ext uri="{FF2B5EF4-FFF2-40B4-BE49-F238E27FC236}">
                    <a16:creationId xmlns:a16="http://schemas.microsoft.com/office/drawing/2014/main" id="{A5E8C685-ADB4-4C49-949B-53C0EF35B9CA}"/>
                  </a:ext>
                </a:extLst>
              </p:cNvPr>
              <p:cNvPicPr/>
              <p:nvPr/>
            </p:nvPicPr>
            <p:blipFill>
              <a:blip r:embed="rId38"/>
              <a:stretch>
                <a:fillRect/>
              </a:stretch>
            </p:blipFill>
            <p:spPr>
              <a:xfrm>
                <a:off x="8958173" y="116347"/>
                <a:ext cx="13176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815F849B-3116-4BD0-96C0-8B20484567E1}"/>
                  </a:ext>
                </a:extLst>
              </p14:cNvPr>
              <p14:cNvContentPartPr/>
              <p14:nvPr/>
            </p14:nvContentPartPr>
            <p14:xfrm>
              <a:off x="9043133" y="248827"/>
              <a:ext cx="61200" cy="48960"/>
            </p14:xfrm>
          </p:contentPart>
        </mc:Choice>
        <mc:Fallback xmlns="">
          <p:pic>
            <p:nvPicPr>
              <p:cNvPr id="26" name="Freihand 25">
                <a:extLst>
                  <a:ext uri="{FF2B5EF4-FFF2-40B4-BE49-F238E27FC236}">
                    <a16:creationId xmlns:a16="http://schemas.microsoft.com/office/drawing/2014/main" id="{815F849B-3116-4BD0-96C0-8B20484567E1}"/>
                  </a:ext>
                </a:extLst>
              </p:cNvPr>
              <p:cNvPicPr/>
              <p:nvPr/>
            </p:nvPicPr>
            <p:blipFill>
              <a:blip r:embed="rId40"/>
              <a:stretch>
                <a:fillRect/>
              </a:stretch>
            </p:blipFill>
            <p:spPr>
              <a:xfrm>
                <a:off x="9038813" y="244507"/>
                <a:ext cx="698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ED178350-82F6-498F-8C7A-588AC10F953C}"/>
                  </a:ext>
                </a:extLst>
              </p14:cNvPr>
              <p14:cNvContentPartPr/>
              <p14:nvPr/>
            </p14:nvContentPartPr>
            <p14:xfrm>
              <a:off x="9091733" y="224347"/>
              <a:ext cx="318600" cy="65520"/>
            </p14:xfrm>
          </p:contentPart>
        </mc:Choice>
        <mc:Fallback xmlns="">
          <p:pic>
            <p:nvPicPr>
              <p:cNvPr id="27" name="Freihand 26">
                <a:extLst>
                  <a:ext uri="{FF2B5EF4-FFF2-40B4-BE49-F238E27FC236}">
                    <a16:creationId xmlns:a16="http://schemas.microsoft.com/office/drawing/2014/main" id="{ED178350-82F6-498F-8C7A-588AC10F953C}"/>
                  </a:ext>
                </a:extLst>
              </p:cNvPr>
              <p:cNvPicPr/>
              <p:nvPr/>
            </p:nvPicPr>
            <p:blipFill>
              <a:blip r:embed="rId42"/>
              <a:stretch>
                <a:fillRect/>
              </a:stretch>
            </p:blipFill>
            <p:spPr>
              <a:xfrm>
                <a:off x="9087413" y="220027"/>
                <a:ext cx="3272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5AE4CA82-CA59-470C-96AA-BAD9C6197664}"/>
                  </a:ext>
                </a:extLst>
              </p14:cNvPr>
              <p14:cNvContentPartPr/>
              <p14:nvPr/>
            </p14:nvContentPartPr>
            <p14:xfrm>
              <a:off x="8016773" y="81427"/>
              <a:ext cx="99000" cy="166320"/>
            </p14:xfrm>
          </p:contentPart>
        </mc:Choice>
        <mc:Fallback xmlns="">
          <p:pic>
            <p:nvPicPr>
              <p:cNvPr id="29" name="Freihand 28">
                <a:extLst>
                  <a:ext uri="{FF2B5EF4-FFF2-40B4-BE49-F238E27FC236}">
                    <a16:creationId xmlns:a16="http://schemas.microsoft.com/office/drawing/2014/main" id="{5AE4CA82-CA59-470C-96AA-BAD9C6197664}"/>
                  </a:ext>
                </a:extLst>
              </p:cNvPr>
              <p:cNvPicPr/>
              <p:nvPr/>
            </p:nvPicPr>
            <p:blipFill>
              <a:blip r:embed="rId44"/>
              <a:stretch>
                <a:fillRect/>
              </a:stretch>
            </p:blipFill>
            <p:spPr>
              <a:xfrm>
                <a:off x="8012453" y="77107"/>
                <a:ext cx="1076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F5A6AC1A-9A7A-47FC-9177-8915303C87EF}"/>
                  </a:ext>
                </a:extLst>
              </p14:cNvPr>
              <p14:cNvContentPartPr/>
              <p14:nvPr/>
            </p14:nvContentPartPr>
            <p14:xfrm>
              <a:off x="8076173" y="159187"/>
              <a:ext cx="124920" cy="75600"/>
            </p14:xfrm>
          </p:contentPart>
        </mc:Choice>
        <mc:Fallback xmlns="">
          <p:pic>
            <p:nvPicPr>
              <p:cNvPr id="30" name="Freihand 29">
                <a:extLst>
                  <a:ext uri="{FF2B5EF4-FFF2-40B4-BE49-F238E27FC236}">
                    <a16:creationId xmlns:a16="http://schemas.microsoft.com/office/drawing/2014/main" id="{F5A6AC1A-9A7A-47FC-9177-8915303C87EF}"/>
                  </a:ext>
                </a:extLst>
              </p:cNvPr>
              <p:cNvPicPr/>
              <p:nvPr/>
            </p:nvPicPr>
            <p:blipFill>
              <a:blip r:embed="rId46"/>
              <a:stretch>
                <a:fillRect/>
              </a:stretch>
            </p:blipFill>
            <p:spPr>
              <a:xfrm>
                <a:off x="8071853" y="154867"/>
                <a:ext cx="1335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CE230F6F-E2EC-4663-A841-2639CD037759}"/>
                  </a:ext>
                </a:extLst>
              </p14:cNvPr>
              <p14:cNvContentPartPr/>
              <p14:nvPr/>
            </p14:nvContentPartPr>
            <p14:xfrm>
              <a:off x="8151773" y="162787"/>
              <a:ext cx="172080" cy="183240"/>
            </p14:xfrm>
          </p:contentPart>
        </mc:Choice>
        <mc:Fallback xmlns="">
          <p:pic>
            <p:nvPicPr>
              <p:cNvPr id="31" name="Freihand 30">
                <a:extLst>
                  <a:ext uri="{FF2B5EF4-FFF2-40B4-BE49-F238E27FC236}">
                    <a16:creationId xmlns:a16="http://schemas.microsoft.com/office/drawing/2014/main" id="{CE230F6F-E2EC-4663-A841-2639CD037759}"/>
                  </a:ext>
                </a:extLst>
              </p:cNvPr>
              <p:cNvPicPr/>
              <p:nvPr/>
            </p:nvPicPr>
            <p:blipFill>
              <a:blip r:embed="rId48"/>
              <a:stretch>
                <a:fillRect/>
              </a:stretch>
            </p:blipFill>
            <p:spPr>
              <a:xfrm>
                <a:off x="8147453" y="158467"/>
                <a:ext cx="1807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BFADAA44-C24E-4601-AEC3-7930358B3FF5}"/>
                  </a:ext>
                </a:extLst>
              </p14:cNvPr>
              <p14:cNvContentPartPr/>
              <p14:nvPr/>
            </p14:nvContentPartPr>
            <p14:xfrm>
              <a:off x="8338973" y="151267"/>
              <a:ext cx="181080" cy="89280"/>
            </p14:xfrm>
          </p:contentPart>
        </mc:Choice>
        <mc:Fallback xmlns="">
          <p:pic>
            <p:nvPicPr>
              <p:cNvPr id="32" name="Freihand 31">
                <a:extLst>
                  <a:ext uri="{FF2B5EF4-FFF2-40B4-BE49-F238E27FC236}">
                    <a16:creationId xmlns:a16="http://schemas.microsoft.com/office/drawing/2014/main" id="{BFADAA44-C24E-4601-AEC3-7930358B3FF5}"/>
                  </a:ext>
                </a:extLst>
              </p:cNvPr>
              <p:cNvPicPr/>
              <p:nvPr/>
            </p:nvPicPr>
            <p:blipFill>
              <a:blip r:embed="rId50"/>
              <a:stretch>
                <a:fillRect/>
              </a:stretch>
            </p:blipFill>
            <p:spPr>
              <a:xfrm>
                <a:off x="8334653" y="146947"/>
                <a:ext cx="1897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52CBCA32-24D6-4317-ABE6-D4A6A764187B}"/>
                  </a:ext>
                </a:extLst>
              </p14:cNvPr>
              <p14:cNvContentPartPr/>
              <p14:nvPr/>
            </p14:nvContentPartPr>
            <p14:xfrm>
              <a:off x="8572253" y="177187"/>
              <a:ext cx="105480" cy="10080"/>
            </p14:xfrm>
          </p:contentPart>
        </mc:Choice>
        <mc:Fallback xmlns="">
          <p:pic>
            <p:nvPicPr>
              <p:cNvPr id="33" name="Freihand 32">
                <a:extLst>
                  <a:ext uri="{FF2B5EF4-FFF2-40B4-BE49-F238E27FC236}">
                    <a16:creationId xmlns:a16="http://schemas.microsoft.com/office/drawing/2014/main" id="{52CBCA32-24D6-4317-ABE6-D4A6A764187B}"/>
                  </a:ext>
                </a:extLst>
              </p:cNvPr>
              <p:cNvPicPr/>
              <p:nvPr/>
            </p:nvPicPr>
            <p:blipFill>
              <a:blip r:embed="rId52"/>
              <a:stretch>
                <a:fillRect/>
              </a:stretch>
            </p:blipFill>
            <p:spPr>
              <a:xfrm>
                <a:off x="8567933" y="172867"/>
                <a:ext cx="1141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6808613A-7D78-49DD-A008-E0BB5F05A897}"/>
                  </a:ext>
                </a:extLst>
              </p14:cNvPr>
              <p14:cNvContentPartPr/>
              <p14:nvPr/>
            </p14:nvContentPartPr>
            <p14:xfrm>
              <a:off x="8148173" y="407227"/>
              <a:ext cx="177120" cy="72720"/>
            </p14:xfrm>
          </p:contentPart>
        </mc:Choice>
        <mc:Fallback xmlns="">
          <p:pic>
            <p:nvPicPr>
              <p:cNvPr id="34" name="Freihand 33">
                <a:extLst>
                  <a:ext uri="{FF2B5EF4-FFF2-40B4-BE49-F238E27FC236}">
                    <a16:creationId xmlns:a16="http://schemas.microsoft.com/office/drawing/2014/main" id="{6808613A-7D78-49DD-A008-E0BB5F05A897}"/>
                  </a:ext>
                </a:extLst>
              </p:cNvPr>
              <p:cNvPicPr/>
              <p:nvPr/>
            </p:nvPicPr>
            <p:blipFill>
              <a:blip r:embed="rId54"/>
              <a:stretch>
                <a:fillRect/>
              </a:stretch>
            </p:blipFill>
            <p:spPr>
              <a:xfrm>
                <a:off x="8143853" y="402907"/>
                <a:ext cx="1857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E86B023A-274F-4483-A5E7-09A19ACCBA0B}"/>
                  </a:ext>
                </a:extLst>
              </p14:cNvPr>
              <p14:cNvContentPartPr/>
              <p14:nvPr/>
            </p14:nvContentPartPr>
            <p14:xfrm>
              <a:off x="8309453" y="343507"/>
              <a:ext cx="279360" cy="244080"/>
            </p14:xfrm>
          </p:contentPart>
        </mc:Choice>
        <mc:Fallback xmlns="">
          <p:pic>
            <p:nvPicPr>
              <p:cNvPr id="35" name="Freihand 34">
                <a:extLst>
                  <a:ext uri="{FF2B5EF4-FFF2-40B4-BE49-F238E27FC236}">
                    <a16:creationId xmlns:a16="http://schemas.microsoft.com/office/drawing/2014/main" id="{E86B023A-274F-4483-A5E7-09A19ACCBA0B}"/>
                  </a:ext>
                </a:extLst>
              </p:cNvPr>
              <p:cNvPicPr/>
              <p:nvPr/>
            </p:nvPicPr>
            <p:blipFill>
              <a:blip r:embed="rId56"/>
              <a:stretch>
                <a:fillRect/>
              </a:stretch>
            </p:blipFill>
            <p:spPr>
              <a:xfrm>
                <a:off x="8305133" y="339187"/>
                <a:ext cx="288000" cy="252720"/>
              </a:xfrm>
              <a:prstGeom prst="rect">
                <a:avLst/>
              </a:prstGeom>
            </p:spPr>
          </p:pic>
        </mc:Fallback>
      </mc:AlternateContent>
      <p:grpSp>
        <p:nvGrpSpPr>
          <p:cNvPr id="55310" name="Gruppieren 55309">
            <a:extLst>
              <a:ext uri="{FF2B5EF4-FFF2-40B4-BE49-F238E27FC236}">
                <a16:creationId xmlns:a16="http://schemas.microsoft.com/office/drawing/2014/main" id="{8C4A4E15-5536-48FB-9B09-06751F9D86CA}"/>
              </a:ext>
            </a:extLst>
          </p:cNvPr>
          <p:cNvGrpSpPr/>
          <p:nvPr/>
        </p:nvGrpSpPr>
        <p:grpSpPr>
          <a:xfrm>
            <a:off x="9574133" y="88627"/>
            <a:ext cx="2429640" cy="907920"/>
            <a:chOff x="9574133" y="88627"/>
            <a:chExt cx="2429640" cy="907920"/>
          </a:xfrm>
        </p:grpSpPr>
        <mc:AlternateContent xmlns:mc="http://schemas.openxmlformats.org/markup-compatibility/2006" xmlns:p14="http://schemas.microsoft.com/office/powerpoint/2010/main">
          <mc:Choice Requires="p14">
            <p:contentPart p14:bwMode="auto" r:id="rId57">
              <p14:nvContentPartPr>
                <p14:cNvPr id="37" name="Freihand 36">
                  <a:extLst>
                    <a:ext uri="{FF2B5EF4-FFF2-40B4-BE49-F238E27FC236}">
                      <a16:creationId xmlns:a16="http://schemas.microsoft.com/office/drawing/2014/main" id="{B0F8B17D-F6BA-4554-B2F3-4F76570B1E16}"/>
                    </a:ext>
                  </a:extLst>
                </p14:cNvPr>
                <p14:cNvContentPartPr/>
                <p14:nvPr/>
              </p14:nvContentPartPr>
              <p14:xfrm>
                <a:off x="9574133" y="212827"/>
                <a:ext cx="124920" cy="73440"/>
              </p14:xfrm>
            </p:contentPart>
          </mc:Choice>
          <mc:Fallback xmlns="">
            <p:pic>
              <p:nvPicPr>
                <p:cNvPr id="37" name="Freihand 36">
                  <a:extLst>
                    <a:ext uri="{FF2B5EF4-FFF2-40B4-BE49-F238E27FC236}">
                      <a16:creationId xmlns:a16="http://schemas.microsoft.com/office/drawing/2014/main" id="{B0F8B17D-F6BA-4554-B2F3-4F76570B1E16}"/>
                    </a:ext>
                  </a:extLst>
                </p:cNvPr>
                <p:cNvPicPr/>
                <p:nvPr/>
              </p:nvPicPr>
              <p:blipFill>
                <a:blip r:embed="rId58"/>
                <a:stretch>
                  <a:fillRect/>
                </a:stretch>
              </p:blipFill>
              <p:spPr>
                <a:xfrm>
                  <a:off x="9569813" y="208507"/>
                  <a:ext cx="1335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8" name="Freihand 37">
                  <a:extLst>
                    <a:ext uri="{FF2B5EF4-FFF2-40B4-BE49-F238E27FC236}">
                      <a16:creationId xmlns:a16="http://schemas.microsoft.com/office/drawing/2014/main" id="{64D5A7EB-E695-4A12-AB3C-E88252A080D2}"/>
                    </a:ext>
                  </a:extLst>
                </p14:cNvPr>
                <p14:cNvContentPartPr/>
                <p14:nvPr/>
              </p14:nvContentPartPr>
              <p14:xfrm>
                <a:off x="9703733" y="227947"/>
                <a:ext cx="132480" cy="70200"/>
              </p14:xfrm>
            </p:contentPart>
          </mc:Choice>
          <mc:Fallback xmlns="">
            <p:pic>
              <p:nvPicPr>
                <p:cNvPr id="38" name="Freihand 37">
                  <a:extLst>
                    <a:ext uri="{FF2B5EF4-FFF2-40B4-BE49-F238E27FC236}">
                      <a16:creationId xmlns:a16="http://schemas.microsoft.com/office/drawing/2014/main" id="{64D5A7EB-E695-4A12-AB3C-E88252A080D2}"/>
                    </a:ext>
                  </a:extLst>
                </p:cNvPr>
                <p:cNvPicPr/>
                <p:nvPr/>
              </p:nvPicPr>
              <p:blipFill>
                <a:blip r:embed="rId60"/>
                <a:stretch>
                  <a:fillRect/>
                </a:stretch>
              </p:blipFill>
              <p:spPr>
                <a:xfrm>
                  <a:off x="9699413" y="223627"/>
                  <a:ext cx="1411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0" name="Freihand 39">
                  <a:extLst>
                    <a:ext uri="{FF2B5EF4-FFF2-40B4-BE49-F238E27FC236}">
                      <a16:creationId xmlns:a16="http://schemas.microsoft.com/office/drawing/2014/main" id="{D2DDC702-E366-4109-8A9F-0F6526E11B34}"/>
                    </a:ext>
                  </a:extLst>
                </p14:cNvPr>
                <p14:cNvContentPartPr/>
                <p14:nvPr/>
              </p14:nvContentPartPr>
              <p14:xfrm>
                <a:off x="10000733" y="134347"/>
                <a:ext cx="140040" cy="117360"/>
              </p14:xfrm>
            </p:contentPart>
          </mc:Choice>
          <mc:Fallback xmlns="">
            <p:pic>
              <p:nvPicPr>
                <p:cNvPr id="40" name="Freihand 39">
                  <a:extLst>
                    <a:ext uri="{FF2B5EF4-FFF2-40B4-BE49-F238E27FC236}">
                      <a16:creationId xmlns:a16="http://schemas.microsoft.com/office/drawing/2014/main" id="{D2DDC702-E366-4109-8A9F-0F6526E11B34}"/>
                    </a:ext>
                  </a:extLst>
                </p:cNvPr>
                <p:cNvPicPr/>
                <p:nvPr/>
              </p:nvPicPr>
              <p:blipFill>
                <a:blip r:embed="rId62"/>
                <a:stretch>
                  <a:fillRect/>
                </a:stretch>
              </p:blipFill>
              <p:spPr>
                <a:xfrm>
                  <a:off x="9996413" y="130027"/>
                  <a:ext cx="1486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1" name="Freihand 40">
                  <a:extLst>
                    <a:ext uri="{FF2B5EF4-FFF2-40B4-BE49-F238E27FC236}">
                      <a16:creationId xmlns:a16="http://schemas.microsoft.com/office/drawing/2014/main" id="{8CF0C6E6-168F-43FC-890D-58DFADDF65EE}"/>
                    </a:ext>
                  </a:extLst>
                </p14:cNvPr>
                <p14:cNvContentPartPr/>
                <p14:nvPr/>
              </p14:nvContentPartPr>
              <p14:xfrm>
                <a:off x="10179293" y="164587"/>
                <a:ext cx="73800" cy="102600"/>
              </p14:xfrm>
            </p:contentPart>
          </mc:Choice>
          <mc:Fallback xmlns="">
            <p:pic>
              <p:nvPicPr>
                <p:cNvPr id="41" name="Freihand 40">
                  <a:extLst>
                    <a:ext uri="{FF2B5EF4-FFF2-40B4-BE49-F238E27FC236}">
                      <a16:creationId xmlns:a16="http://schemas.microsoft.com/office/drawing/2014/main" id="{8CF0C6E6-168F-43FC-890D-58DFADDF65EE}"/>
                    </a:ext>
                  </a:extLst>
                </p:cNvPr>
                <p:cNvPicPr/>
                <p:nvPr/>
              </p:nvPicPr>
              <p:blipFill>
                <a:blip r:embed="rId64"/>
                <a:stretch>
                  <a:fillRect/>
                </a:stretch>
              </p:blipFill>
              <p:spPr>
                <a:xfrm>
                  <a:off x="10174973" y="160267"/>
                  <a:ext cx="824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Freihand 41">
                  <a:extLst>
                    <a:ext uri="{FF2B5EF4-FFF2-40B4-BE49-F238E27FC236}">
                      <a16:creationId xmlns:a16="http://schemas.microsoft.com/office/drawing/2014/main" id="{1995FEFC-855D-4FE0-9D1E-B93BDD112DA6}"/>
                    </a:ext>
                  </a:extLst>
                </p14:cNvPr>
                <p14:cNvContentPartPr/>
                <p14:nvPr/>
              </p14:nvContentPartPr>
              <p14:xfrm>
                <a:off x="10111613" y="104467"/>
                <a:ext cx="115920" cy="89640"/>
              </p14:xfrm>
            </p:contentPart>
          </mc:Choice>
          <mc:Fallback xmlns="">
            <p:pic>
              <p:nvPicPr>
                <p:cNvPr id="42" name="Freihand 41">
                  <a:extLst>
                    <a:ext uri="{FF2B5EF4-FFF2-40B4-BE49-F238E27FC236}">
                      <a16:creationId xmlns:a16="http://schemas.microsoft.com/office/drawing/2014/main" id="{1995FEFC-855D-4FE0-9D1E-B93BDD112DA6}"/>
                    </a:ext>
                  </a:extLst>
                </p:cNvPr>
                <p:cNvPicPr/>
                <p:nvPr/>
              </p:nvPicPr>
              <p:blipFill>
                <a:blip r:embed="rId66"/>
                <a:stretch>
                  <a:fillRect/>
                </a:stretch>
              </p:blipFill>
              <p:spPr>
                <a:xfrm>
                  <a:off x="10107293" y="100147"/>
                  <a:ext cx="1245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3" name="Freihand 42">
                  <a:extLst>
                    <a:ext uri="{FF2B5EF4-FFF2-40B4-BE49-F238E27FC236}">
                      <a16:creationId xmlns:a16="http://schemas.microsoft.com/office/drawing/2014/main" id="{F8378FBE-2FA2-4C23-8849-C2630BD0B40C}"/>
                    </a:ext>
                  </a:extLst>
                </p14:cNvPr>
                <p14:cNvContentPartPr/>
                <p14:nvPr/>
              </p14:nvContentPartPr>
              <p14:xfrm>
                <a:off x="10238693" y="207787"/>
                <a:ext cx="47520" cy="45720"/>
              </p14:xfrm>
            </p:contentPart>
          </mc:Choice>
          <mc:Fallback xmlns="">
            <p:pic>
              <p:nvPicPr>
                <p:cNvPr id="43" name="Freihand 42">
                  <a:extLst>
                    <a:ext uri="{FF2B5EF4-FFF2-40B4-BE49-F238E27FC236}">
                      <a16:creationId xmlns:a16="http://schemas.microsoft.com/office/drawing/2014/main" id="{F8378FBE-2FA2-4C23-8849-C2630BD0B40C}"/>
                    </a:ext>
                  </a:extLst>
                </p:cNvPr>
                <p:cNvPicPr/>
                <p:nvPr/>
              </p:nvPicPr>
              <p:blipFill>
                <a:blip r:embed="rId68"/>
                <a:stretch>
                  <a:fillRect/>
                </a:stretch>
              </p:blipFill>
              <p:spPr>
                <a:xfrm>
                  <a:off x="10234373" y="203467"/>
                  <a:ext cx="561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5" name="Freihand 44">
                  <a:extLst>
                    <a:ext uri="{FF2B5EF4-FFF2-40B4-BE49-F238E27FC236}">
                      <a16:creationId xmlns:a16="http://schemas.microsoft.com/office/drawing/2014/main" id="{F6D45D81-93B4-4047-AEE0-0BAE4AF13724}"/>
                    </a:ext>
                  </a:extLst>
                </p14:cNvPr>
                <p14:cNvContentPartPr/>
                <p14:nvPr/>
              </p14:nvContentPartPr>
              <p14:xfrm>
                <a:off x="10516613" y="104467"/>
                <a:ext cx="273600" cy="130320"/>
              </p14:xfrm>
            </p:contentPart>
          </mc:Choice>
          <mc:Fallback xmlns="">
            <p:pic>
              <p:nvPicPr>
                <p:cNvPr id="45" name="Freihand 44">
                  <a:extLst>
                    <a:ext uri="{FF2B5EF4-FFF2-40B4-BE49-F238E27FC236}">
                      <a16:creationId xmlns:a16="http://schemas.microsoft.com/office/drawing/2014/main" id="{F6D45D81-93B4-4047-AEE0-0BAE4AF13724}"/>
                    </a:ext>
                  </a:extLst>
                </p:cNvPr>
                <p:cNvPicPr/>
                <p:nvPr/>
              </p:nvPicPr>
              <p:blipFill>
                <a:blip r:embed="rId70"/>
                <a:stretch>
                  <a:fillRect/>
                </a:stretch>
              </p:blipFill>
              <p:spPr>
                <a:xfrm>
                  <a:off x="10512293" y="100147"/>
                  <a:ext cx="2822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6" name="Freihand 45">
                  <a:extLst>
                    <a:ext uri="{FF2B5EF4-FFF2-40B4-BE49-F238E27FC236}">
                      <a16:creationId xmlns:a16="http://schemas.microsoft.com/office/drawing/2014/main" id="{B601A171-962C-4CC9-9722-F00094842C34}"/>
                    </a:ext>
                  </a:extLst>
                </p14:cNvPr>
                <p14:cNvContentPartPr/>
                <p14:nvPr/>
              </p14:nvContentPartPr>
              <p14:xfrm>
                <a:off x="10964813" y="143707"/>
                <a:ext cx="207360" cy="249840"/>
              </p14:xfrm>
            </p:contentPart>
          </mc:Choice>
          <mc:Fallback xmlns="">
            <p:pic>
              <p:nvPicPr>
                <p:cNvPr id="46" name="Freihand 45">
                  <a:extLst>
                    <a:ext uri="{FF2B5EF4-FFF2-40B4-BE49-F238E27FC236}">
                      <a16:creationId xmlns:a16="http://schemas.microsoft.com/office/drawing/2014/main" id="{B601A171-962C-4CC9-9722-F00094842C34}"/>
                    </a:ext>
                  </a:extLst>
                </p:cNvPr>
                <p:cNvPicPr/>
                <p:nvPr/>
              </p:nvPicPr>
              <p:blipFill>
                <a:blip r:embed="rId72"/>
                <a:stretch>
                  <a:fillRect/>
                </a:stretch>
              </p:blipFill>
              <p:spPr>
                <a:xfrm>
                  <a:off x="10960493" y="139387"/>
                  <a:ext cx="21600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Freihand 46">
                  <a:extLst>
                    <a:ext uri="{FF2B5EF4-FFF2-40B4-BE49-F238E27FC236}">
                      <a16:creationId xmlns:a16="http://schemas.microsoft.com/office/drawing/2014/main" id="{532424B4-444C-4EBE-B45D-ECF48ACFE797}"/>
                    </a:ext>
                  </a:extLst>
                </p14:cNvPr>
                <p14:cNvContentPartPr/>
                <p14:nvPr/>
              </p14:nvContentPartPr>
              <p14:xfrm>
                <a:off x="11135093" y="149827"/>
                <a:ext cx="101880" cy="108000"/>
              </p14:xfrm>
            </p:contentPart>
          </mc:Choice>
          <mc:Fallback xmlns="">
            <p:pic>
              <p:nvPicPr>
                <p:cNvPr id="47" name="Freihand 46">
                  <a:extLst>
                    <a:ext uri="{FF2B5EF4-FFF2-40B4-BE49-F238E27FC236}">
                      <a16:creationId xmlns:a16="http://schemas.microsoft.com/office/drawing/2014/main" id="{532424B4-444C-4EBE-B45D-ECF48ACFE797}"/>
                    </a:ext>
                  </a:extLst>
                </p:cNvPr>
                <p:cNvPicPr/>
                <p:nvPr/>
              </p:nvPicPr>
              <p:blipFill>
                <a:blip r:embed="rId74"/>
                <a:stretch>
                  <a:fillRect/>
                </a:stretch>
              </p:blipFill>
              <p:spPr>
                <a:xfrm>
                  <a:off x="11130773" y="145507"/>
                  <a:ext cx="1105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8" name="Freihand 47">
                  <a:extLst>
                    <a:ext uri="{FF2B5EF4-FFF2-40B4-BE49-F238E27FC236}">
                      <a16:creationId xmlns:a16="http://schemas.microsoft.com/office/drawing/2014/main" id="{27A25C4C-B019-4C20-9E58-E0B02328583E}"/>
                    </a:ext>
                  </a:extLst>
                </p14:cNvPr>
                <p14:cNvContentPartPr/>
                <p14:nvPr/>
              </p14:nvContentPartPr>
              <p14:xfrm>
                <a:off x="11235893" y="88627"/>
                <a:ext cx="380520" cy="155160"/>
              </p14:xfrm>
            </p:contentPart>
          </mc:Choice>
          <mc:Fallback xmlns="">
            <p:pic>
              <p:nvPicPr>
                <p:cNvPr id="48" name="Freihand 47">
                  <a:extLst>
                    <a:ext uri="{FF2B5EF4-FFF2-40B4-BE49-F238E27FC236}">
                      <a16:creationId xmlns:a16="http://schemas.microsoft.com/office/drawing/2014/main" id="{27A25C4C-B019-4C20-9E58-E0B02328583E}"/>
                    </a:ext>
                  </a:extLst>
                </p:cNvPr>
                <p:cNvPicPr/>
                <p:nvPr/>
              </p:nvPicPr>
              <p:blipFill>
                <a:blip r:embed="rId76"/>
                <a:stretch>
                  <a:fillRect/>
                </a:stretch>
              </p:blipFill>
              <p:spPr>
                <a:xfrm>
                  <a:off x="11231573" y="84307"/>
                  <a:ext cx="3891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9" name="Freihand 48">
                  <a:extLst>
                    <a:ext uri="{FF2B5EF4-FFF2-40B4-BE49-F238E27FC236}">
                      <a16:creationId xmlns:a16="http://schemas.microsoft.com/office/drawing/2014/main" id="{1076B27F-815B-4CD3-8A9E-DD50923F1836}"/>
                    </a:ext>
                  </a:extLst>
                </p14:cNvPr>
                <p14:cNvContentPartPr/>
                <p14:nvPr/>
              </p14:nvContentPartPr>
              <p14:xfrm>
                <a:off x="11627933" y="157747"/>
                <a:ext cx="230760" cy="117720"/>
              </p14:xfrm>
            </p:contentPart>
          </mc:Choice>
          <mc:Fallback xmlns="">
            <p:pic>
              <p:nvPicPr>
                <p:cNvPr id="49" name="Freihand 48">
                  <a:extLst>
                    <a:ext uri="{FF2B5EF4-FFF2-40B4-BE49-F238E27FC236}">
                      <a16:creationId xmlns:a16="http://schemas.microsoft.com/office/drawing/2014/main" id="{1076B27F-815B-4CD3-8A9E-DD50923F1836}"/>
                    </a:ext>
                  </a:extLst>
                </p:cNvPr>
                <p:cNvPicPr/>
                <p:nvPr/>
              </p:nvPicPr>
              <p:blipFill>
                <a:blip r:embed="rId78"/>
                <a:stretch>
                  <a:fillRect/>
                </a:stretch>
              </p:blipFill>
              <p:spPr>
                <a:xfrm>
                  <a:off x="11623613" y="153427"/>
                  <a:ext cx="2394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0" name="Freihand 49">
                  <a:extLst>
                    <a:ext uri="{FF2B5EF4-FFF2-40B4-BE49-F238E27FC236}">
                      <a16:creationId xmlns:a16="http://schemas.microsoft.com/office/drawing/2014/main" id="{E6E65709-4C07-4B20-B8FA-39A59EBC0D87}"/>
                    </a:ext>
                  </a:extLst>
                </p14:cNvPr>
                <p14:cNvContentPartPr/>
                <p14:nvPr/>
              </p14:nvContentPartPr>
              <p14:xfrm>
                <a:off x="11813693" y="105907"/>
                <a:ext cx="84960" cy="155160"/>
              </p14:xfrm>
            </p:contentPart>
          </mc:Choice>
          <mc:Fallback xmlns="">
            <p:pic>
              <p:nvPicPr>
                <p:cNvPr id="50" name="Freihand 49">
                  <a:extLst>
                    <a:ext uri="{FF2B5EF4-FFF2-40B4-BE49-F238E27FC236}">
                      <a16:creationId xmlns:a16="http://schemas.microsoft.com/office/drawing/2014/main" id="{E6E65709-4C07-4B20-B8FA-39A59EBC0D87}"/>
                    </a:ext>
                  </a:extLst>
                </p:cNvPr>
                <p:cNvPicPr/>
                <p:nvPr/>
              </p:nvPicPr>
              <p:blipFill>
                <a:blip r:embed="rId80"/>
                <a:stretch>
                  <a:fillRect/>
                </a:stretch>
              </p:blipFill>
              <p:spPr>
                <a:xfrm>
                  <a:off x="11809373" y="101587"/>
                  <a:ext cx="936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1" name="Freihand 50">
                  <a:extLst>
                    <a:ext uri="{FF2B5EF4-FFF2-40B4-BE49-F238E27FC236}">
                      <a16:creationId xmlns:a16="http://schemas.microsoft.com/office/drawing/2014/main" id="{A663119E-876E-4660-8569-AE45B8CF5E96}"/>
                    </a:ext>
                  </a:extLst>
                </p14:cNvPr>
                <p14:cNvContentPartPr/>
                <p14:nvPr/>
              </p14:nvContentPartPr>
              <p14:xfrm>
                <a:off x="11791013" y="149467"/>
                <a:ext cx="212760" cy="83160"/>
              </p14:xfrm>
            </p:contentPart>
          </mc:Choice>
          <mc:Fallback xmlns="">
            <p:pic>
              <p:nvPicPr>
                <p:cNvPr id="51" name="Freihand 50">
                  <a:extLst>
                    <a:ext uri="{FF2B5EF4-FFF2-40B4-BE49-F238E27FC236}">
                      <a16:creationId xmlns:a16="http://schemas.microsoft.com/office/drawing/2014/main" id="{A663119E-876E-4660-8569-AE45B8CF5E96}"/>
                    </a:ext>
                  </a:extLst>
                </p:cNvPr>
                <p:cNvPicPr/>
                <p:nvPr/>
              </p:nvPicPr>
              <p:blipFill>
                <a:blip r:embed="rId82"/>
                <a:stretch>
                  <a:fillRect/>
                </a:stretch>
              </p:blipFill>
              <p:spPr>
                <a:xfrm>
                  <a:off x="11786693" y="145147"/>
                  <a:ext cx="2214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2" name="Freihand 51">
                  <a:extLst>
                    <a:ext uri="{FF2B5EF4-FFF2-40B4-BE49-F238E27FC236}">
                      <a16:creationId xmlns:a16="http://schemas.microsoft.com/office/drawing/2014/main" id="{E3A18076-DEEF-4C1D-AA68-5B922D9029D3}"/>
                    </a:ext>
                  </a:extLst>
                </p14:cNvPr>
                <p14:cNvContentPartPr/>
                <p14:nvPr/>
              </p14:nvContentPartPr>
              <p14:xfrm>
                <a:off x="10267493" y="496147"/>
                <a:ext cx="110160" cy="95400"/>
              </p14:xfrm>
            </p:contentPart>
          </mc:Choice>
          <mc:Fallback xmlns="">
            <p:pic>
              <p:nvPicPr>
                <p:cNvPr id="52" name="Freihand 51">
                  <a:extLst>
                    <a:ext uri="{FF2B5EF4-FFF2-40B4-BE49-F238E27FC236}">
                      <a16:creationId xmlns:a16="http://schemas.microsoft.com/office/drawing/2014/main" id="{E3A18076-DEEF-4C1D-AA68-5B922D9029D3}"/>
                    </a:ext>
                  </a:extLst>
                </p:cNvPr>
                <p:cNvPicPr/>
                <p:nvPr/>
              </p:nvPicPr>
              <p:blipFill>
                <a:blip r:embed="rId84"/>
                <a:stretch>
                  <a:fillRect/>
                </a:stretch>
              </p:blipFill>
              <p:spPr>
                <a:xfrm>
                  <a:off x="10263173" y="491827"/>
                  <a:ext cx="1188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3" name="Freihand 52">
                  <a:extLst>
                    <a:ext uri="{FF2B5EF4-FFF2-40B4-BE49-F238E27FC236}">
                      <a16:creationId xmlns:a16="http://schemas.microsoft.com/office/drawing/2014/main" id="{9182F930-23BC-4C63-BB59-F4774B7D9D76}"/>
                    </a:ext>
                  </a:extLst>
                </p14:cNvPr>
                <p14:cNvContentPartPr/>
                <p14:nvPr/>
              </p14:nvContentPartPr>
              <p14:xfrm>
                <a:off x="10405733" y="396427"/>
                <a:ext cx="135720" cy="216360"/>
              </p14:xfrm>
            </p:contentPart>
          </mc:Choice>
          <mc:Fallback xmlns="">
            <p:pic>
              <p:nvPicPr>
                <p:cNvPr id="53" name="Freihand 52">
                  <a:extLst>
                    <a:ext uri="{FF2B5EF4-FFF2-40B4-BE49-F238E27FC236}">
                      <a16:creationId xmlns:a16="http://schemas.microsoft.com/office/drawing/2014/main" id="{9182F930-23BC-4C63-BB59-F4774B7D9D76}"/>
                    </a:ext>
                  </a:extLst>
                </p:cNvPr>
                <p:cNvPicPr/>
                <p:nvPr/>
              </p:nvPicPr>
              <p:blipFill>
                <a:blip r:embed="rId86"/>
                <a:stretch>
                  <a:fillRect/>
                </a:stretch>
              </p:blipFill>
              <p:spPr>
                <a:xfrm>
                  <a:off x="10401413" y="392107"/>
                  <a:ext cx="14436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4" name="Freihand 53">
                  <a:extLst>
                    <a:ext uri="{FF2B5EF4-FFF2-40B4-BE49-F238E27FC236}">
                      <a16:creationId xmlns:a16="http://schemas.microsoft.com/office/drawing/2014/main" id="{F9FDC8F7-C639-4552-85BF-C75EEF1EB373}"/>
                    </a:ext>
                  </a:extLst>
                </p14:cNvPr>
                <p14:cNvContentPartPr/>
                <p14:nvPr/>
              </p14:nvContentPartPr>
              <p14:xfrm>
                <a:off x="10544693" y="420547"/>
                <a:ext cx="321840" cy="238680"/>
              </p14:xfrm>
            </p:contentPart>
          </mc:Choice>
          <mc:Fallback xmlns="">
            <p:pic>
              <p:nvPicPr>
                <p:cNvPr id="54" name="Freihand 53">
                  <a:extLst>
                    <a:ext uri="{FF2B5EF4-FFF2-40B4-BE49-F238E27FC236}">
                      <a16:creationId xmlns:a16="http://schemas.microsoft.com/office/drawing/2014/main" id="{F9FDC8F7-C639-4552-85BF-C75EEF1EB373}"/>
                    </a:ext>
                  </a:extLst>
                </p:cNvPr>
                <p:cNvPicPr/>
                <p:nvPr/>
              </p:nvPicPr>
              <p:blipFill>
                <a:blip r:embed="rId88"/>
                <a:stretch>
                  <a:fillRect/>
                </a:stretch>
              </p:blipFill>
              <p:spPr>
                <a:xfrm>
                  <a:off x="10540373" y="416227"/>
                  <a:ext cx="33048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5" name="Freihand 54">
                  <a:extLst>
                    <a:ext uri="{FF2B5EF4-FFF2-40B4-BE49-F238E27FC236}">
                      <a16:creationId xmlns:a16="http://schemas.microsoft.com/office/drawing/2014/main" id="{97A7E6D7-8B1B-4E12-9F04-BA462C7848D6}"/>
                    </a:ext>
                  </a:extLst>
                </p14:cNvPr>
                <p14:cNvContentPartPr/>
                <p14:nvPr/>
              </p14:nvContentPartPr>
              <p14:xfrm>
                <a:off x="10854653" y="444307"/>
                <a:ext cx="12960" cy="32400"/>
              </p14:xfrm>
            </p:contentPart>
          </mc:Choice>
          <mc:Fallback xmlns="">
            <p:pic>
              <p:nvPicPr>
                <p:cNvPr id="55" name="Freihand 54">
                  <a:extLst>
                    <a:ext uri="{FF2B5EF4-FFF2-40B4-BE49-F238E27FC236}">
                      <a16:creationId xmlns:a16="http://schemas.microsoft.com/office/drawing/2014/main" id="{97A7E6D7-8B1B-4E12-9F04-BA462C7848D6}"/>
                    </a:ext>
                  </a:extLst>
                </p:cNvPr>
                <p:cNvPicPr/>
                <p:nvPr/>
              </p:nvPicPr>
              <p:blipFill>
                <a:blip r:embed="rId90"/>
                <a:stretch>
                  <a:fillRect/>
                </a:stretch>
              </p:blipFill>
              <p:spPr>
                <a:xfrm>
                  <a:off x="10850333" y="439987"/>
                  <a:ext cx="216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6" name="Freihand 55">
                  <a:extLst>
                    <a:ext uri="{FF2B5EF4-FFF2-40B4-BE49-F238E27FC236}">
                      <a16:creationId xmlns:a16="http://schemas.microsoft.com/office/drawing/2014/main" id="{E2F730B1-CBD2-439B-A59F-0DE4A3C76B16}"/>
                    </a:ext>
                  </a:extLst>
                </p14:cNvPr>
                <p14:cNvContentPartPr/>
                <p14:nvPr/>
              </p14:nvContentPartPr>
              <p14:xfrm>
                <a:off x="10909733" y="416587"/>
                <a:ext cx="293760" cy="180000"/>
              </p14:xfrm>
            </p:contentPart>
          </mc:Choice>
          <mc:Fallback xmlns="">
            <p:pic>
              <p:nvPicPr>
                <p:cNvPr id="56" name="Freihand 55">
                  <a:extLst>
                    <a:ext uri="{FF2B5EF4-FFF2-40B4-BE49-F238E27FC236}">
                      <a16:creationId xmlns:a16="http://schemas.microsoft.com/office/drawing/2014/main" id="{E2F730B1-CBD2-439B-A59F-0DE4A3C76B16}"/>
                    </a:ext>
                  </a:extLst>
                </p:cNvPr>
                <p:cNvPicPr/>
                <p:nvPr/>
              </p:nvPicPr>
              <p:blipFill>
                <a:blip r:embed="rId92"/>
                <a:stretch>
                  <a:fillRect/>
                </a:stretch>
              </p:blipFill>
              <p:spPr>
                <a:xfrm>
                  <a:off x="10905413" y="412267"/>
                  <a:ext cx="3024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7" name="Freihand 56">
                  <a:extLst>
                    <a:ext uri="{FF2B5EF4-FFF2-40B4-BE49-F238E27FC236}">
                      <a16:creationId xmlns:a16="http://schemas.microsoft.com/office/drawing/2014/main" id="{3272FF99-9E98-4401-A11A-EF19D00D522D}"/>
                    </a:ext>
                  </a:extLst>
                </p14:cNvPr>
                <p14:cNvContentPartPr/>
                <p14:nvPr/>
              </p14:nvContentPartPr>
              <p14:xfrm>
                <a:off x="11266493" y="433867"/>
                <a:ext cx="110880" cy="194760"/>
              </p14:xfrm>
            </p:contentPart>
          </mc:Choice>
          <mc:Fallback xmlns="">
            <p:pic>
              <p:nvPicPr>
                <p:cNvPr id="57" name="Freihand 56">
                  <a:extLst>
                    <a:ext uri="{FF2B5EF4-FFF2-40B4-BE49-F238E27FC236}">
                      <a16:creationId xmlns:a16="http://schemas.microsoft.com/office/drawing/2014/main" id="{3272FF99-9E98-4401-A11A-EF19D00D522D}"/>
                    </a:ext>
                  </a:extLst>
                </p:cNvPr>
                <p:cNvPicPr/>
                <p:nvPr/>
              </p:nvPicPr>
              <p:blipFill>
                <a:blip r:embed="rId94"/>
                <a:stretch>
                  <a:fillRect/>
                </a:stretch>
              </p:blipFill>
              <p:spPr>
                <a:xfrm>
                  <a:off x="11262173" y="429547"/>
                  <a:ext cx="11952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8" name="Freihand 57">
                  <a:extLst>
                    <a:ext uri="{FF2B5EF4-FFF2-40B4-BE49-F238E27FC236}">
                      <a16:creationId xmlns:a16="http://schemas.microsoft.com/office/drawing/2014/main" id="{8EB8E09D-B681-4D2E-9526-A987E2C1049A}"/>
                    </a:ext>
                  </a:extLst>
                </p14:cNvPr>
                <p14:cNvContentPartPr/>
                <p14:nvPr/>
              </p14:nvContentPartPr>
              <p14:xfrm>
                <a:off x="11351093" y="522067"/>
                <a:ext cx="117720" cy="83160"/>
              </p14:xfrm>
            </p:contentPart>
          </mc:Choice>
          <mc:Fallback xmlns="">
            <p:pic>
              <p:nvPicPr>
                <p:cNvPr id="58" name="Freihand 57">
                  <a:extLst>
                    <a:ext uri="{FF2B5EF4-FFF2-40B4-BE49-F238E27FC236}">
                      <a16:creationId xmlns:a16="http://schemas.microsoft.com/office/drawing/2014/main" id="{8EB8E09D-B681-4D2E-9526-A987E2C1049A}"/>
                    </a:ext>
                  </a:extLst>
                </p:cNvPr>
                <p:cNvPicPr/>
                <p:nvPr/>
              </p:nvPicPr>
              <p:blipFill>
                <a:blip r:embed="rId96"/>
                <a:stretch>
                  <a:fillRect/>
                </a:stretch>
              </p:blipFill>
              <p:spPr>
                <a:xfrm>
                  <a:off x="11346773" y="517747"/>
                  <a:ext cx="1263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9" name="Freihand 58">
                  <a:extLst>
                    <a:ext uri="{FF2B5EF4-FFF2-40B4-BE49-F238E27FC236}">
                      <a16:creationId xmlns:a16="http://schemas.microsoft.com/office/drawing/2014/main" id="{12997095-42FB-42DD-B4C4-212E890B6F54}"/>
                    </a:ext>
                  </a:extLst>
                </p14:cNvPr>
                <p14:cNvContentPartPr/>
                <p14:nvPr/>
              </p14:nvContentPartPr>
              <p14:xfrm>
                <a:off x="11472053" y="475987"/>
                <a:ext cx="27360" cy="39960"/>
              </p14:xfrm>
            </p:contentPart>
          </mc:Choice>
          <mc:Fallback xmlns="">
            <p:pic>
              <p:nvPicPr>
                <p:cNvPr id="59" name="Freihand 58">
                  <a:extLst>
                    <a:ext uri="{FF2B5EF4-FFF2-40B4-BE49-F238E27FC236}">
                      <a16:creationId xmlns:a16="http://schemas.microsoft.com/office/drawing/2014/main" id="{12997095-42FB-42DD-B4C4-212E890B6F54}"/>
                    </a:ext>
                  </a:extLst>
                </p:cNvPr>
                <p:cNvPicPr/>
                <p:nvPr/>
              </p:nvPicPr>
              <p:blipFill>
                <a:blip r:embed="rId98"/>
                <a:stretch>
                  <a:fillRect/>
                </a:stretch>
              </p:blipFill>
              <p:spPr>
                <a:xfrm>
                  <a:off x="11467733" y="471667"/>
                  <a:ext cx="360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0" name="Freihand 59">
                  <a:extLst>
                    <a:ext uri="{FF2B5EF4-FFF2-40B4-BE49-F238E27FC236}">
                      <a16:creationId xmlns:a16="http://schemas.microsoft.com/office/drawing/2014/main" id="{B4471901-92A0-4806-ABDC-8BFD6EE46D9E}"/>
                    </a:ext>
                  </a:extLst>
                </p14:cNvPr>
                <p14:cNvContentPartPr/>
                <p14:nvPr/>
              </p14:nvContentPartPr>
              <p14:xfrm>
                <a:off x="11480693" y="517747"/>
                <a:ext cx="84960" cy="144720"/>
              </p14:xfrm>
            </p:contentPart>
          </mc:Choice>
          <mc:Fallback xmlns="">
            <p:pic>
              <p:nvPicPr>
                <p:cNvPr id="60" name="Freihand 59">
                  <a:extLst>
                    <a:ext uri="{FF2B5EF4-FFF2-40B4-BE49-F238E27FC236}">
                      <a16:creationId xmlns:a16="http://schemas.microsoft.com/office/drawing/2014/main" id="{B4471901-92A0-4806-ABDC-8BFD6EE46D9E}"/>
                    </a:ext>
                  </a:extLst>
                </p:cNvPr>
                <p:cNvPicPr/>
                <p:nvPr/>
              </p:nvPicPr>
              <p:blipFill>
                <a:blip r:embed="rId100"/>
                <a:stretch>
                  <a:fillRect/>
                </a:stretch>
              </p:blipFill>
              <p:spPr>
                <a:xfrm>
                  <a:off x="11476373" y="513427"/>
                  <a:ext cx="936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1" name="Freihand 60">
                  <a:extLst>
                    <a:ext uri="{FF2B5EF4-FFF2-40B4-BE49-F238E27FC236}">
                      <a16:creationId xmlns:a16="http://schemas.microsoft.com/office/drawing/2014/main" id="{C6CE640A-9A65-4F82-BE8C-66704116A142}"/>
                    </a:ext>
                  </a:extLst>
                </p14:cNvPr>
                <p14:cNvContentPartPr/>
                <p14:nvPr/>
              </p14:nvContentPartPr>
              <p14:xfrm>
                <a:off x="11553773" y="394987"/>
                <a:ext cx="259920" cy="343080"/>
              </p14:xfrm>
            </p:contentPart>
          </mc:Choice>
          <mc:Fallback xmlns="">
            <p:pic>
              <p:nvPicPr>
                <p:cNvPr id="61" name="Freihand 60">
                  <a:extLst>
                    <a:ext uri="{FF2B5EF4-FFF2-40B4-BE49-F238E27FC236}">
                      <a16:creationId xmlns:a16="http://schemas.microsoft.com/office/drawing/2014/main" id="{C6CE640A-9A65-4F82-BE8C-66704116A142}"/>
                    </a:ext>
                  </a:extLst>
                </p:cNvPr>
                <p:cNvPicPr/>
                <p:nvPr/>
              </p:nvPicPr>
              <p:blipFill>
                <a:blip r:embed="rId102"/>
                <a:stretch>
                  <a:fillRect/>
                </a:stretch>
              </p:blipFill>
              <p:spPr>
                <a:xfrm>
                  <a:off x="11549453" y="390667"/>
                  <a:ext cx="268560" cy="3517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2" name="Freihand 61">
                  <a:extLst>
                    <a:ext uri="{FF2B5EF4-FFF2-40B4-BE49-F238E27FC236}">
                      <a16:creationId xmlns:a16="http://schemas.microsoft.com/office/drawing/2014/main" id="{BF70B70B-51CD-4629-B0EF-6DB6FB1A3684}"/>
                    </a:ext>
                  </a:extLst>
                </p14:cNvPr>
                <p14:cNvContentPartPr/>
                <p14:nvPr/>
              </p14:nvContentPartPr>
              <p14:xfrm>
                <a:off x="11005133" y="784147"/>
                <a:ext cx="233640" cy="103680"/>
              </p14:xfrm>
            </p:contentPart>
          </mc:Choice>
          <mc:Fallback xmlns="">
            <p:pic>
              <p:nvPicPr>
                <p:cNvPr id="62" name="Freihand 61">
                  <a:extLst>
                    <a:ext uri="{FF2B5EF4-FFF2-40B4-BE49-F238E27FC236}">
                      <a16:creationId xmlns:a16="http://schemas.microsoft.com/office/drawing/2014/main" id="{BF70B70B-51CD-4629-B0EF-6DB6FB1A3684}"/>
                    </a:ext>
                  </a:extLst>
                </p:cNvPr>
                <p:cNvPicPr/>
                <p:nvPr/>
              </p:nvPicPr>
              <p:blipFill>
                <a:blip r:embed="rId104"/>
                <a:stretch>
                  <a:fillRect/>
                </a:stretch>
              </p:blipFill>
              <p:spPr>
                <a:xfrm>
                  <a:off x="11000813" y="779827"/>
                  <a:ext cx="2422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3" name="Freihand 62">
                  <a:extLst>
                    <a:ext uri="{FF2B5EF4-FFF2-40B4-BE49-F238E27FC236}">
                      <a16:creationId xmlns:a16="http://schemas.microsoft.com/office/drawing/2014/main" id="{2D59EFF2-F442-4716-B41B-67A1D6D2440E}"/>
                    </a:ext>
                  </a:extLst>
                </p14:cNvPr>
                <p14:cNvContentPartPr/>
                <p14:nvPr/>
              </p14:nvContentPartPr>
              <p14:xfrm>
                <a:off x="11234093" y="783427"/>
                <a:ext cx="89640" cy="118440"/>
              </p14:xfrm>
            </p:contentPart>
          </mc:Choice>
          <mc:Fallback xmlns="">
            <p:pic>
              <p:nvPicPr>
                <p:cNvPr id="63" name="Freihand 62">
                  <a:extLst>
                    <a:ext uri="{FF2B5EF4-FFF2-40B4-BE49-F238E27FC236}">
                      <a16:creationId xmlns:a16="http://schemas.microsoft.com/office/drawing/2014/main" id="{2D59EFF2-F442-4716-B41B-67A1D6D2440E}"/>
                    </a:ext>
                  </a:extLst>
                </p:cNvPr>
                <p:cNvPicPr/>
                <p:nvPr/>
              </p:nvPicPr>
              <p:blipFill>
                <a:blip r:embed="rId106"/>
                <a:stretch>
                  <a:fillRect/>
                </a:stretch>
              </p:blipFill>
              <p:spPr>
                <a:xfrm>
                  <a:off x="11229773" y="779107"/>
                  <a:ext cx="982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5296" name="Freihand 55295">
                  <a:extLst>
                    <a:ext uri="{FF2B5EF4-FFF2-40B4-BE49-F238E27FC236}">
                      <a16:creationId xmlns:a16="http://schemas.microsoft.com/office/drawing/2014/main" id="{A82AE5F1-4A33-4DDE-B865-D626B24A1884}"/>
                    </a:ext>
                  </a:extLst>
                </p14:cNvPr>
                <p14:cNvContentPartPr/>
                <p14:nvPr/>
              </p14:nvContentPartPr>
              <p14:xfrm>
                <a:off x="11321573" y="807547"/>
                <a:ext cx="215280" cy="78840"/>
              </p14:xfrm>
            </p:contentPart>
          </mc:Choice>
          <mc:Fallback xmlns="">
            <p:pic>
              <p:nvPicPr>
                <p:cNvPr id="55296" name="Freihand 55295">
                  <a:extLst>
                    <a:ext uri="{FF2B5EF4-FFF2-40B4-BE49-F238E27FC236}">
                      <a16:creationId xmlns:a16="http://schemas.microsoft.com/office/drawing/2014/main" id="{A82AE5F1-4A33-4DDE-B865-D626B24A1884}"/>
                    </a:ext>
                  </a:extLst>
                </p:cNvPr>
                <p:cNvPicPr/>
                <p:nvPr/>
              </p:nvPicPr>
              <p:blipFill>
                <a:blip r:embed="rId108"/>
                <a:stretch>
                  <a:fillRect/>
                </a:stretch>
              </p:blipFill>
              <p:spPr>
                <a:xfrm>
                  <a:off x="11317253" y="803227"/>
                  <a:ext cx="2239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5297" name="Freihand 55296">
                  <a:extLst>
                    <a:ext uri="{FF2B5EF4-FFF2-40B4-BE49-F238E27FC236}">
                      <a16:creationId xmlns:a16="http://schemas.microsoft.com/office/drawing/2014/main" id="{B3CA24C6-8A9B-44AC-9333-F86B070F36C3}"/>
                    </a:ext>
                  </a:extLst>
                </p14:cNvPr>
                <p14:cNvContentPartPr/>
                <p14:nvPr/>
              </p14:nvContentPartPr>
              <p14:xfrm>
                <a:off x="11526053" y="810787"/>
                <a:ext cx="122040" cy="83880"/>
              </p14:xfrm>
            </p:contentPart>
          </mc:Choice>
          <mc:Fallback xmlns="">
            <p:pic>
              <p:nvPicPr>
                <p:cNvPr id="55297" name="Freihand 55296">
                  <a:extLst>
                    <a:ext uri="{FF2B5EF4-FFF2-40B4-BE49-F238E27FC236}">
                      <a16:creationId xmlns:a16="http://schemas.microsoft.com/office/drawing/2014/main" id="{B3CA24C6-8A9B-44AC-9333-F86B070F36C3}"/>
                    </a:ext>
                  </a:extLst>
                </p:cNvPr>
                <p:cNvPicPr/>
                <p:nvPr/>
              </p:nvPicPr>
              <p:blipFill>
                <a:blip r:embed="rId110"/>
                <a:stretch>
                  <a:fillRect/>
                </a:stretch>
              </p:blipFill>
              <p:spPr>
                <a:xfrm>
                  <a:off x="11521733" y="806467"/>
                  <a:ext cx="1306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5298" name="Freihand 55297">
                  <a:extLst>
                    <a:ext uri="{FF2B5EF4-FFF2-40B4-BE49-F238E27FC236}">
                      <a16:creationId xmlns:a16="http://schemas.microsoft.com/office/drawing/2014/main" id="{DC896CF9-B33A-4CEB-8239-20C8E393FD14}"/>
                    </a:ext>
                  </a:extLst>
                </p14:cNvPr>
                <p14:cNvContentPartPr/>
                <p14:nvPr/>
              </p14:nvContentPartPr>
              <p14:xfrm>
                <a:off x="11647373" y="739147"/>
                <a:ext cx="141840" cy="143640"/>
              </p14:xfrm>
            </p:contentPart>
          </mc:Choice>
          <mc:Fallback xmlns="">
            <p:pic>
              <p:nvPicPr>
                <p:cNvPr id="55298" name="Freihand 55297">
                  <a:extLst>
                    <a:ext uri="{FF2B5EF4-FFF2-40B4-BE49-F238E27FC236}">
                      <a16:creationId xmlns:a16="http://schemas.microsoft.com/office/drawing/2014/main" id="{DC896CF9-B33A-4CEB-8239-20C8E393FD14}"/>
                    </a:ext>
                  </a:extLst>
                </p:cNvPr>
                <p:cNvPicPr/>
                <p:nvPr/>
              </p:nvPicPr>
              <p:blipFill>
                <a:blip r:embed="rId112"/>
                <a:stretch>
                  <a:fillRect/>
                </a:stretch>
              </p:blipFill>
              <p:spPr>
                <a:xfrm>
                  <a:off x="11643053" y="734827"/>
                  <a:ext cx="1504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5307" name="Freihand 55306">
                  <a:extLst>
                    <a:ext uri="{FF2B5EF4-FFF2-40B4-BE49-F238E27FC236}">
                      <a16:creationId xmlns:a16="http://schemas.microsoft.com/office/drawing/2014/main" id="{4AB73785-EDF8-4C29-948D-D89C8086B9D2}"/>
                    </a:ext>
                  </a:extLst>
                </p14:cNvPr>
                <p14:cNvContentPartPr/>
                <p14:nvPr/>
              </p14:nvContentPartPr>
              <p14:xfrm>
                <a:off x="11813333" y="774787"/>
                <a:ext cx="135360" cy="90000"/>
              </p14:xfrm>
            </p:contentPart>
          </mc:Choice>
          <mc:Fallback xmlns="">
            <p:pic>
              <p:nvPicPr>
                <p:cNvPr id="55307" name="Freihand 55306">
                  <a:extLst>
                    <a:ext uri="{FF2B5EF4-FFF2-40B4-BE49-F238E27FC236}">
                      <a16:creationId xmlns:a16="http://schemas.microsoft.com/office/drawing/2014/main" id="{4AB73785-EDF8-4C29-948D-D89C8086B9D2}"/>
                    </a:ext>
                  </a:extLst>
                </p:cNvPr>
                <p:cNvPicPr/>
                <p:nvPr/>
              </p:nvPicPr>
              <p:blipFill>
                <a:blip r:embed="rId114"/>
                <a:stretch>
                  <a:fillRect/>
                </a:stretch>
              </p:blipFill>
              <p:spPr>
                <a:xfrm>
                  <a:off x="11809013" y="770467"/>
                  <a:ext cx="1440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55308" name="Freihand 55307">
                  <a:extLst>
                    <a:ext uri="{FF2B5EF4-FFF2-40B4-BE49-F238E27FC236}">
                      <a16:creationId xmlns:a16="http://schemas.microsoft.com/office/drawing/2014/main" id="{7420AEB3-0D85-431C-8C3D-8B2B27FDDE54}"/>
                    </a:ext>
                  </a:extLst>
                </p14:cNvPr>
                <p14:cNvContentPartPr/>
                <p14:nvPr/>
              </p14:nvContentPartPr>
              <p14:xfrm>
                <a:off x="10995053" y="906187"/>
                <a:ext cx="933120" cy="90360"/>
              </p14:xfrm>
            </p:contentPart>
          </mc:Choice>
          <mc:Fallback xmlns="">
            <p:pic>
              <p:nvPicPr>
                <p:cNvPr id="55308" name="Freihand 55307">
                  <a:extLst>
                    <a:ext uri="{FF2B5EF4-FFF2-40B4-BE49-F238E27FC236}">
                      <a16:creationId xmlns:a16="http://schemas.microsoft.com/office/drawing/2014/main" id="{7420AEB3-0D85-431C-8C3D-8B2B27FDDE54}"/>
                    </a:ext>
                  </a:extLst>
                </p:cNvPr>
                <p:cNvPicPr/>
                <p:nvPr/>
              </p:nvPicPr>
              <p:blipFill>
                <a:blip r:embed="rId116"/>
                <a:stretch>
                  <a:fillRect/>
                </a:stretch>
              </p:blipFill>
              <p:spPr>
                <a:xfrm>
                  <a:off x="10990733" y="901867"/>
                  <a:ext cx="941760" cy="99000"/>
                </a:xfrm>
                <a:prstGeom prst="rect">
                  <a:avLst/>
                </a:prstGeom>
              </p:spPr>
            </p:pic>
          </mc:Fallback>
        </mc:AlternateContent>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3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530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3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30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P spid="55301" grpId="0"/>
      <p:bldP spid="55302" grpId="0"/>
      <p:bldP spid="55303" grpId="0"/>
      <p:bldP spid="55304" grpId="0"/>
      <p:bldP spid="5530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ChangeArrowheads="1"/>
          </p:cNvSpPr>
          <p:nvPr/>
        </p:nvSpPr>
        <p:spPr bwMode="auto">
          <a:xfrm>
            <a:off x="1179253" y="79017"/>
            <a:ext cx="6275387"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Anteile der Verwendungskomponenten am Bruttoinlandsprodukt (Deutschland)</a:t>
            </a:r>
          </a:p>
        </p:txBody>
      </p:sp>
      <p:sp>
        <p:nvSpPr>
          <p:cNvPr id="56324" name="Text Box 4"/>
          <p:cNvSpPr txBox="1">
            <a:spLocks noChangeArrowheads="1"/>
          </p:cNvSpPr>
          <p:nvPr/>
        </p:nvSpPr>
        <p:spPr bwMode="auto">
          <a:xfrm>
            <a:off x="0" y="5354320"/>
            <a:ext cx="255294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r>
              <a:rPr lang="de-DE" altLang="de-DE" sz="1400" dirty="0"/>
              <a:t>, jeweilige Preise</a:t>
            </a:r>
          </a:p>
        </p:txBody>
      </p:sp>
      <p:sp>
        <p:nvSpPr>
          <p:cNvPr id="20" name="Rechteck 19">
            <a:extLst>
              <a:ext uri="{FF2B5EF4-FFF2-40B4-BE49-F238E27FC236}">
                <a16:creationId xmlns:a16="http://schemas.microsoft.com/office/drawing/2014/main" id="{BF330EE3-507B-49BB-BE37-DE0E3A04E98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AA13C404-E9AE-82E7-1758-DF8A82CC5E4C}"/>
              </a:ext>
            </a:extLst>
          </p:cNvPr>
          <p:cNvPicPr>
            <a:picLocks noChangeAspect="1"/>
          </p:cNvPicPr>
          <p:nvPr/>
        </p:nvPicPr>
        <p:blipFill>
          <a:blip r:embed="rId3"/>
          <a:stretch>
            <a:fillRect/>
          </a:stretch>
        </p:blipFill>
        <p:spPr>
          <a:xfrm>
            <a:off x="132323" y="912195"/>
            <a:ext cx="7458165" cy="4305848"/>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3F1342B2-2194-40DD-9E4E-DFDF3B1FDD52}"/>
                  </a:ext>
                </a:extLst>
              </p14:cNvPr>
              <p14:cNvContentPartPr/>
              <p14:nvPr/>
            </p14:nvContentPartPr>
            <p14:xfrm>
              <a:off x="1441373" y="1695667"/>
              <a:ext cx="5978160" cy="135000"/>
            </p14:xfrm>
          </p:contentPart>
        </mc:Choice>
        <mc:Fallback xmlns="">
          <p:pic>
            <p:nvPicPr>
              <p:cNvPr id="2" name="Freihand 1">
                <a:extLst>
                  <a:ext uri="{FF2B5EF4-FFF2-40B4-BE49-F238E27FC236}">
                    <a16:creationId xmlns:a16="http://schemas.microsoft.com/office/drawing/2014/main" id="{3F1342B2-2194-40DD-9E4E-DFDF3B1FDD52}"/>
                  </a:ext>
                </a:extLst>
              </p:cNvPr>
              <p:cNvPicPr/>
              <p:nvPr/>
            </p:nvPicPr>
            <p:blipFill>
              <a:blip r:embed="rId5"/>
              <a:stretch>
                <a:fillRect/>
              </a:stretch>
            </p:blipFill>
            <p:spPr>
              <a:xfrm>
                <a:off x="1437053" y="1691347"/>
                <a:ext cx="5986800" cy="143640"/>
              </a:xfrm>
              <a:prstGeom prst="rect">
                <a:avLst/>
              </a:prstGeom>
            </p:spPr>
          </p:pic>
        </mc:Fallback>
      </mc:AlternateContent>
      <p:grpSp>
        <p:nvGrpSpPr>
          <p:cNvPr id="9" name="Gruppieren 8">
            <a:extLst>
              <a:ext uri="{FF2B5EF4-FFF2-40B4-BE49-F238E27FC236}">
                <a16:creationId xmlns:a16="http://schemas.microsoft.com/office/drawing/2014/main" id="{6A2F60F9-BD60-4F60-BB01-30621B1B3094}"/>
              </a:ext>
            </a:extLst>
          </p:cNvPr>
          <p:cNvGrpSpPr/>
          <p:nvPr/>
        </p:nvGrpSpPr>
        <p:grpSpPr>
          <a:xfrm>
            <a:off x="7477853" y="1559227"/>
            <a:ext cx="585360" cy="273960"/>
            <a:chOff x="7477853" y="1559227"/>
            <a:chExt cx="585360" cy="273960"/>
          </a:xfrm>
        </p:grpSpPr>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BC3B48F7-ED94-470C-B2B4-657EB1E31C2C}"/>
                    </a:ext>
                  </a:extLst>
                </p14:cNvPr>
                <p14:cNvContentPartPr/>
                <p14:nvPr/>
              </p14:nvContentPartPr>
              <p14:xfrm>
                <a:off x="7477853" y="1661467"/>
                <a:ext cx="119880" cy="171720"/>
              </p14:xfrm>
            </p:contentPart>
          </mc:Choice>
          <mc:Fallback xmlns="">
            <p:pic>
              <p:nvPicPr>
                <p:cNvPr id="4" name="Freihand 3">
                  <a:extLst>
                    <a:ext uri="{FF2B5EF4-FFF2-40B4-BE49-F238E27FC236}">
                      <a16:creationId xmlns:a16="http://schemas.microsoft.com/office/drawing/2014/main" id="{BC3B48F7-ED94-470C-B2B4-657EB1E31C2C}"/>
                    </a:ext>
                  </a:extLst>
                </p:cNvPr>
                <p:cNvPicPr/>
                <p:nvPr/>
              </p:nvPicPr>
              <p:blipFill>
                <a:blip r:embed="rId7"/>
                <a:stretch>
                  <a:fillRect/>
                </a:stretch>
              </p:blipFill>
              <p:spPr>
                <a:xfrm>
                  <a:off x="7473533" y="1657147"/>
                  <a:ext cx="1285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CD304952-8BB9-44C4-8C6E-A3171C5D387A}"/>
                    </a:ext>
                  </a:extLst>
                </p14:cNvPr>
                <p14:cNvContentPartPr/>
                <p14:nvPr/>
              </p14:nvContentPartPr>
              <p14:xfrm>
                <a:off x="7498373" y="1649587"/>
                <a:ext cx="131400" cy="8640"/>
              </p14:xfrm>
            </p:contentPart>
          </mc:Choice>
          <mc:Fallback xmlns="">
            <p:pic>
              <p:nvPicPr>
                <p:cNvPr id="5" name="Freihand 4">
                  <a:extLst>
                    <a:ext uri="{FF2B5EF4-FFF2-40B4-BE49-F238E27FC236}">
                      <a16:creationId xmlns:a16="http://schemas.microsoft.com/office/drawing/2014/main" id="{CD304952-8BB9-44C4-8C6E-A3171C5D387A}"/>
                    </a:ext>
                  </a:extLst>
                </p:cNvPr>
                <p:cNvPicPr/>
                <p:nvPr/>
              </p:nvPicPr>
              <p:blipFill>
                <a:blip r:embed="rId9"/>
                <a:stretch>
                  <a:fillRect/>
                </a:stretch>
              </p:blipFill>
              <p:spPr>
                <a:xfrm>
                  <a:off x="7494053" y="1645267"/>
                  <a:ext cx="1400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Freihand 5">
                  <a:extLst>
                    <a:ext uri="{FF2B5EF4-FFF2-40B4-BE49-F238E27FC236}">
                      <a16:creationId xmlns:a16="http://schemas.microsoft.com/office/drawing/2014/main" id="{62C79AA0-FE85-4FA7-A908-E5F4F82A8E10}"/>
                    </a:ext>
                  </a:extLst>
                </p14:cNvPr>
                <p14:cNvContentPartPr/>
                <p14:nvPr/>
              </p14:nvContentPartPr>
              <p14:xfrm>
                <a:off x="7666493" y="1627627"/>
                <a:ext cx="290520" cy="151920"/>
              </p14:xfrm>
            </p:contentPart>
          </mc:Choice>
          <mc:Fallback xmlns="">
            <p:pic>
              <p:nvPicPr>
                <p:cNvPr id="6" name="Freihand 5">
                  <a:extLst>
                    <a:ext uri="{FF2B5EF4-FFF2-40B4-BE49-F238E27FC236}">
                      <a16:creationId xmlns:a16="http://schemas.microsoft.com/office/drawing/2014/main" id="{62C79AA0-FE85-4FA7-A908-E5F4F82A8E10}"/>
                    </a:ext>
                  </a:extLst>
                </p:cNvPr>
                <p:cNvPicPr/>
                <p:nvPr/>
              </p:nvPicPr>
              <p:blipFill>
                <a:blip r:embed="rId11"/>
                <a:stretch>
                  <a:fillRect/>
                </a:stretch>
              </p:blipFill>
              <p:spPr>
                <a:xfrm>
                  <a:off x="7662173" y="1623307"/>
                  <a:ext cx="2991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Freihand 6">
                  <a:extLst>
                    <a:ext uri="{FF2B5EF4-FFF2-40B4-BE49-F238E27FC236}">
                      <a16:creationId xmlns:a16="http://schemas.microsoft.com/office/drawing/2014/main" id="{D1E28021-7065-4F20-95D1-E97201BC057B}"/>
                    </a:ext>
                  </a:extLst>
                </p14:cNvPr>
                <p14:cNvContentPartPr/>
                <p14:nvPr/>
              </p14:nvContentPartPr>
              <p14:xfrm>
                <a:off x="7818773" y="1559227"/>
                <a:ext cx="74160" cy="94320"/>
              </p14:xfrm>
            </p:contentPart>
          </mc:Choice>
          <mc:Fallback xmlns="">
            <p:pic>
              <p:nvPicPr>
                <p:cNvPr id="7" name="Freihand 6">
                  <a:extLst>
                    <a:ext uri="{FF2B5EF4-FFF2-40B4-BE49-F238E27FC236}">
                      <a16:creationId xmlns:a16="http://schemas.microsoft.com/office/drawing/2014/main" id="{D1E28021-7065-4F20-95D1-E97201BC057B}"/>
                    </a:ext>
                  </a:extLst>
                </p:cNvPr>
                <p:cNvPicPr/>
                <p:nvPr/>
              </p:nvPicPr>
              <p:blipFill>
                <a:blip r:embed="rId13"/>
                <a:stretch>
                  <a:fillRect/>
                </a:stretch>
              </p:blipFill>
              <p:spPr>
                <a:xfrm>
                  <a:off x="7814453" y="1554907"/>
                  <a:ext cx="828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Freihand 7">
                  <a:extLst>
                    <a:ext uri="{FF2B5EF4-FFF2-40B4-BE49-F238E27FC236}">
                      <a16:creationId xmlns:a16="http://schemas.microsoft.com/office/drawing/2014/main" id="{1D219CB2-0DCB-4505-943F-87DA67A11DC5}"/>
                    </a:ext>
                  </a:extLst>
                </p14:cNvPr>
                <p14:cNvContentPartPr/>
                <p14:nvPr/>
              </p14:nvContentPartPr>
              <p14:xfrm>
                <a:off x="7925333" y="1679107"/>
                <a:ext cx="137880" cy="124200"/>
              </p14:xfrm>
            </p:contentPart>
          </mc:Choice>
          <mc:Fallback xmlns="">
            <p:pic>
              <p:nvPicPr>
                <p:cNvPr id="8" name="Freihand 7">
                  <a:extLst>
                    <a:ext uri="{FF2B5EF4-FFF2-40B4-BE49-F238E27FC236}">
                      <a16:creationId xmlns:a16="http://schemas.microsoft.com/office/drawing/2014/main" id="{1D219CB2-0DCB-4505-943F-87DA67A11DC5}"/>
                    </a:ext>
                  </a:extLst>
                </p:cNvPr>
                <p:cNvPicPr/>
                <p:nvPr/>
              </p:nvPicPr>
              <p:blipFill>
                <a:blip r:embed="rId15"/>
                <a:stretch>
                  <a:fillRect/>
                </a:stretch>
              </p:blipFill>
              <p:spPr>
                <a:xfrm>
                  <a:off x="7921013" y="1674787"/>
                  <a:ext cx="146520" cy="132840"/>
                </a:xfrm>
                <a:prstGeom prst="rect">
                  <a:avLst/>
                </a:prstGeom>
              </p:spPr>
            </p:pic>
          </mc:Fallback>
        </mc:AlternateContent>
      </p:grpSp>
      <p:grpSp>
        <p:nvGrpSpPr>
          <p:cNvPr id="56326" name="Gruppieren 56325">
            <a:extLst>
              <a:ext uri="{FF2B5EF4-FFF2-40B4-BE49-F238E27FC236}">
                <a16:creationId xmlns:a16="http://schemas.microsoft.com/office/drawing/2014/main" id="{FCC69300-39D5-41A3-9E36-96E96D6C94CE}"/>
              </a:ext>
            </a:extLst>
          </p:cNvPr>
          <p:cNvGrpSpPr/>
          <p:nvPr/>
        </p:nvGrpSpPr>
        <p:grpSpPr>
          <a:xfrm>
            <a:off x="8290733" y="1474627"/>
            <a:ext cx="1534680" cy="393120"/>
            <a:chOff x="8290733" y="1474627"/>
            <a:chExt cx="1534680" cy="393120"/>
          </a:xfrm>
        </p:grpSpPr>
        <mc:AlternateContent xmlns:mc="http://schemas.openxmlformats.org/markup-compatibility/2006" xmlns:p14="http://schemas.microsoft.com/office/powerpoint/2010/main">
          <mc:Choice Requires="p14">
            <p:contentPart p14:bwMode="auto" r:id="rId16">
              <p14:nvContentPartPr>
                <p14:cNvPr id="59" name="Freihand 58">
                  <a:extLst>
                    <a:ext uri="{FF2B5EF4-FFF2-40B4-BE49-F238E27FC236}">
                      <a16:creationId xmlns:a16="http://schemas.microsoft.com/office/drawing/2014/main" id="{9C12170C-D253-48FE-8129-42F0F05F51C7}"/>
                    </a:ext>
                  </a:extLst>
                </p14:cNvPr>
                <p14:cNvContentPartPr/>
                <p14:nvPr/>
              </p14:nvContentPartPr>
              <p14:xfrm>
                <a:off x="8290733" y="1593427"/>
                <a:ext cx="96120" cy="274320"/>
              </p14:xfrm>
            </p:contentPart>
          </mc:Choice>
          <mc:Fallback xmlns="">
            <p:pic>
              <p:nvPicPr>
                <p:cNvPr id="59" name="Freihand 58">
                  <a:extLst>
                    <a:ext uri="{FF2B5EF4-FFF2-40B4-BE49-F238E27FC236}">
                      <a16:creationId xmlns:a16="http://schemas.microsoft.com/office/drawing/2014/main" id="{9C12170C-D253-48FE-8129-42F0F05F51C7}"/>
                    </a:ext>
                  </a:extLst>
                </p:cNvPr>
                <p:cNvPicPr/>
                <p:nvPr/>
              </p:nvPicPr>
              <p:blipFill>
                <a:blip r:embed="rId17"/>
                <a:stretch>
                  <a:fillRect/>
                </a:stretch>
              </p:blipFill>
              <p:spPr>
                <a:xfrm>
                  <a:off x="8286413" y="1589107"/>
                  <a:ext cx="10476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0" name="Freihand 59">
                  <a:extLst>
                    <a:ext uri="{FF2B5EF4-FFF2-40B4-BE49-F238E27FC236}">
                      <a16:creationId xmlns:a16="http://schemas.microsoft.com/office/drawing/2014/main" id="{64A3E036-F0AC-4611-A6FD-AC837BBAB0CE}"/>
                    </a:ext>
                  </a:extLst>
                </p14:cNvPr>
                <p14:cNvContentPartPr/>
                <p14:nvPr/>
              </p14:nvContentPartPr>
              <p14:xfrm>
                <a:off x="8403053" y="1593067"/>
                <a:ext cx="217440" cy="119880"/>
              </p14:xfrm>
            </p:contentPart>
          </mc:Choice>
          <mc:Fallback xmlns="">
            <p:pic>
              <p:nvPicPr>
                <p:cNvPr id="60" name="Freihand 59">
                  <a:extLst>
                    <a:ext uri="{FF2B5EF4-FFF2-40B4-BE49-F238E27FC236}">
                      <a16:creationId xmlns:a16="http://schemas.microsoft.com/office/drawing/2014/main" id="{64A3E036-F0AC-4611-A6FD-AC837BBAB0CE}"/>
                    </a:ext>
                  </a:extLst>
                </p:cNvPr>
                <p:cNvPicPr/>
                <p:nvPr/>
              </p:nvPicPr>
              <p:blipFill>
                <a:blip r:embed="rId19"/>
                <a:stretch>
                  <a:fillRect/>
                </a:stretch>
              </p:blipFill>
              <p:spPr>
                <a:xfrm>
                  <a:off x="8398733" y="1588747"/>
                  <a:ext cx="2260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1" name="Freihand 60">
                  <a:extLst>
                    <a:ext uri="{FF2B5EF4-FFF2-40B4-BE49-F238E27FC236}">
                      <a16:creationId xmlns:a16="http://schemas.microsoft.com/office/drawing/2014/main" id="{FA09F67A-6710-45AF-A70B-A501BA7700CB}"/>
                    </a:ext>
                  </a:extLst>
                </p14:cNvPr>
                <p14:cNvContentPartPr/>
                <p14:nvPr/>
              </p14:nvContentPartPr>
              <p14:xfrm>
                <a:off x="8544533" y="1554187"/>
                <a:ext cx="46800" cy="21960"/>
              </p14:xfrm>
            </p:contentPart>
          </mc:Choice>
          <mc:Fallback xmlns="">
            <p:pic>
              <p:nvPicPr>
                <p:cNvPr id="61" name="Freihand 60">
                  <a:extLst>
                    <a:ext uri="{FF2B5EF4-FFF2-40B4-BE49-F238E27FC236}">
                      <a16:creationId xmlns:a16="http://schemas.microsoft.com/office/drawing/2014/main" id="{FA09F67A-6710-45AF-A70B-A501BA7700CB}"/>
                    </a:ext>
                  </a:extLst>
                </p:cNvPr>
                <p:cNvPicPr/>
                <p:nvPr/>
              </p:nvPicPr>
              <p:blipFill>
                <a:blip r:embed="rId21"/>
                <a:stretch>
                  <a:fillRect/>
                </a:stretch>
              </p:blipFill>
              <p:spPr>
                <a:xfrm>
                  <a:off x="8540213" y="1549867"/>
                  <a:ext cx="554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2" name="Freihand 61">
                  <a:extLst>
                    <a:ext uri="{FF2B5EF4-FFF2-40B4-BE49-F238E27FC236}">
                      <a16:creationId xmlns:a16="http://schemas.microsoft.com/office/drawing/2014/main" id="{F422D97F-BB4C-4F8A-AD1D-74CDA53A4444}"/>
                    </a:ext>
                  </a:extLst>
                </p14:cNvPr>
                <p14:cNvContentPartPr/>
                <p14:nvPr/>
              </p14:nvContentPartPr>
              <p14:xfrm>
                <a:off x="8630573" y="1512787"/>
                <a:ext cx="361800" cy="163440"/>
              </p14:xfrm>
            </p:contentPart>
          </mc:Choice>
          <mc:Fallback xmlns="">
            <p:pic>
              <p:nvPicPr>
                <p:cNvPr id="62" name="Freihand 61">
                  <a:extLst>
                    <a:ext uri="{FF2B5EF4-FFF2-40B4-BE49-F238E27FC236}">
                      <a16:creationId xmlns:a16="http://schemas.microsoft.com/office/drawing/2014/main" id="{F422D97F-BB4C-4F8A-AD1D-74CDA53A4444}"/>
                    </a:ext>
                  </a:extLst>
                </p:cNvPr>
                <p:cNvPicPr/>
                <p:nvPr/>
              </p:nvPicPr>
              <p:blipFill>
                <a:blip r:embed="rId23"/>
                <a:stretch>
                  <a:fillRect/>
                </a:stretch>
              </p:blipFill>
              <p:spPr>
                <a:xfrm>
                  <a:off x="8626253" y="1508467"/>
                  <a:ext cx="3704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3" name="Freihand 62">
                  <a:extLst>
                    <a:ext uri="{FF2B5EF4-FFF2-40B4-BE49-F238E27FC236}">
                      <a16:creationId xmlns:a16="http://schemas.microsoft.com/office/drawing/2014/main" id="{3EC016DA-033D-445F-BEFA-5B8E9A72E493}"/>
                    </a:ext>
                  </a:extLst>
                </p14:cNvPr>
                <p14:cNvContentPartPr/>
                <p14:nvPr/>
              </p14:nvContentPartPr>
              <p14:xfrm>
                <a:off x="9082733" y="1474627"/>
                <a:ext cx="120600" cy="163440"/>
              </p14:xfrm>
            </p:contentPart>
          </mc:Choice>
          <mc:Fallback xmlns="">
            <p:pic>
              <p:nvPicPr>
                <p:cNvPr id="63" name="Freihand 62">
                  <a:extLst>
                    <a:ext uri="{FF2B5EF4-FFF2-40B4-BE49-F238E27FC236}">
                      <a16:creationId xmlns:a16="http://schemas.microsoft.com/office/drawing/2014/main" id="{3EC016DA-033D-445F-BEFA-5B8E9A72E493}"/>
                    </a:ext>
                  </a:extLst>
                </p:cNvPr>
                <p:cNvPicPr/>
                <p:nvPr/>
              </p:nvPicPr>
              <p:blipFill>
                <a:blip r:embed="rId25"/>
                <a:stretch>
                  <a:fillRect/>
                </a:stretch>
              </p:blipFill>
              <p:spPr>
                <a:xfrm>
                  <a:off x="9078413" y="1470307"/>
                  <a:ext cx="1292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6320" name="Freihand 56319">
                  <a:extLst>
                    <a:ext uri="{FF2B5EF4-FFF2-40B4-BE49-F238E27FC236}">
                      <a16:creationId xmlns:a16="http://schemas.microsoft.com/office/drawing/2014/main" id="{6A31785E-7BB4-4128-9CFE-954F2A514E74}"/>
                    </a:ext>
                  </a:extLst>
                </p14:cNvPr>
                <p14:cNvContentPartPr/>
                <p14:nvPr/>
              </p14:nvContentPartPr>
              <p14:xfrm>
                <a:off x="9137093" y="1601347"/>
                <a:ext cx="121320" cy="27000"/>
              </p14:xfrm>
            </p:contentPart>
          </mc:Choice>
          <mc:Fallback xmlns="">
            <p:pic>
              <p:nvPicPr>
                <p:cNvPr id="56320" name="Freihand 56319">
                  <a:extLst>
                    <a:ext uri="{FF2B5EF4-FFF2-40B4-BE49-F238E27FC236}">
                      <a16:creationId xmlns:a16="http://schemas.microsoft.com/office/drawing/2014/main" id="{6A31785E-7BB4-4128-9CFE-954F2A514E74}"/>
                    </a:ext>
                  </a:extLst>
                </p:cNvPr>
                <p:cNvPicPr/>
                <p:nvPr/>
              </p:nvPicPr>
              <p:blipFill>
                <a:blip r:embed="rId27"/>
                <a:stretch>
                  <a:fillRect/>
                </a:stretch>
              </p:blipFill>
              <p:spPr>
                <a:xfrm>
                  <a:off x="9132773" y="1597027"/>
                  <a:ext cx="1299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6321" name="Freihand 56320">
                  <a:extLst>
                    <a:ext uri="{FF2B5EF4-FFF2-40B4-BE49-F238E27FC236}">
                      <a16:creationId xmlns:a16="http://schemas.microsoft.com/office/drawing/2014/main" id="{D73E9DE2-8FCA-43F1-8141-CB7550DE0E91}"/>
                    </a:ext>
                  </a:extLst>
                </p14:cNvPr>
                <p14:cNvContentPartPr/>
                <p14:nvPr/>
              </p14:nvContentPartPr>
              <p14:xfrm>
                <a:off x="9222053" y="1577227"/>
                <a:ext cx="172080" cy="46080"/>
              </p14:xfrm>
            </p:contentPart>
          </mc:Choice>
          <mc:Fallback xmlns="">
            <p:pic>
              <p:nvPicPr>
                <p:cNvPr id="56321" name="Freihand 56320">
                  <a:extLst>
                    <a:ext uri="{FF2B5EF4-FFF2-40B4-BE49-F238E27FC236}">
                      <a16:creationId xmlns:a16="http://schemas.microsoft.com/office/drawing/2014/main" id="{D73E9DE2-8FCA-43F1-8141-CB7550DE0E91}"/>
                    </a:ext>
                  </a:extLst>
                </p:cNvPr>
                <p:cNvPicPr/>
                <p:nvPr/>
              </p:nvPicPr>
              <p:blipFill>
                <a:blip r:embed="rId29"/>
                <a:stretch>
                  <a:fillRect/>
                </a:stretch>
              </p:blipFill>
              <p:spPr>
                <a:xfrm>
                  <a:off x="9217733" y="1572907"/>
                  <a:ext cx="1807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6322" name="Freihand 56321">
                  <a:extLst>
                    <a:ext uri="{FF2B5EF4-FFF2-40B4-BE49-F238E27FC236}">
                      <a16:creationId xmlns:a16="http://schemas.microsoft.com/office/drawing/2014/main" id="{3FC5951C-4A4A-4ED1-8157-B42C0E34F9C1}"/>
                    </a:ext>
                  </a:extLst>
                </p14:cNvPr>
                <p14:cNvContentPartPr/>
                <p14:nvPr/>
              </p14:nvContentPartPr>
              <p14:xfrm>
                <a:off x="9381173" y="1539787"/>
                <a:ext cx="95400" cy="113040"/>
              </p14:xfrm>
            </p:contentPart>
          </mc:Choice>
          <mc:Fallback xmlns="">
            <p:pic>
              <p:nvPicPr>
                <p:cNvPr id="56322" name="Freihand 56321">
                  <a:extLst>
                    <a:ext uri="{FF2B5EF4-FFF2-40B4-BE49-F238E27FC236}">
                      <a16:creationId xmlns:a16="http://schemas.microsoft.com/office/drawing/2014/main" id="{3FC5951C-4A4A-4ED1-8157-B42C0E34F9C1}"/>
                    </a:ext>
                  </a:extLst>
                </p:cNvPr>
                <p:cNvPicPr/>
                <p:nvPr/>
              </p:nvPicPr>
              <p:blipFill>
                <a:blip r:embed="rId31"/>
                <a:stretch>
                  <a:fillRect/>
                </a:stretch>
              </p:blipFill>
              <p:spPr>
                <a:xfrm>
                  <a:off x="9376853" y="1535467"/>
                  <a:ext cx="1040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6325" name="Freihand 56324">
                  <a:extLst>
                    <a:ext uri="{FF2B5EF4-FFF2-40B4-BE49-F238E27FC236}">
                      <a16:creationId xmlns:a16="http://schemas.microsoft.com/office/drawing/2014/main" id="{F2BA972F-7C1C-4C96-A278-337D77E0C646}"/>
                    </a:ext>
                  </a:extLst>
                </p14:cNvPr>
                <p14:cNvContentPartPr/>
                <p14:nvPr/>
              </p14:nvContentPartPr>
              <p14:xfrm>
                <a:off x="9471173" y="1537627"/>
                <a:ext cx="354240" cy="102600"/>
              </p14:xfrm>
            </p:contentPart>
          </mc:Choice>
          <mc:Fallback xmlns="">
            <p:pic>
              <p:nvPicPr>
                <p:cNvPr id="56325" name="Freihand 56324">
                  <a:extLst>
                    <a:ext uri="{FF2B5EF4-FFF2-40B4-BE49-F238E27FC236}">
                      <a16:creationId xmlns:a16="http://schemas.microsoft.com/office/drawing/2014/main" id="{F2BA972F-7C1C-4C96-A278-337D77E0C646}"/>
                    </a:ext>
                  </a:extLst>
                </p:cNvPr>
                <p:cNvPicPr/>
                <p:nvPr/>
              </p:nvPicPr>
              <p:blipFill>
                <a:blip r:embed="rId33"/>
                <a:stretch>
                  <a:fillRect/>
                </a:stretch>
              </p:blipFill>
              <p:spPr>
                <a:xfrm>
                  <a:off x="9466853" y="1533307"/>
                  <a:ext cx="362880" cy="111240"/>
                </a:xfrm>
                <a:prstGeom prst="rect">
                  <a:avLst/>
                </a:prstGeom>
              </p:spPr>
            </p:pic>
          </mc:Fallback>
        </mc:AlternateContent>
      </p:grpSp>
      <p:grpSp>
        <p:nvGrpSpPr>
          <p:cNvPr id="56332" name="Gruppieren 56331">
            <a:extLst>
              <a:ext uri="{FF2B5EF4-FFF2-40B4-BE49-F238E27FC236}">
                <a16:creationId xmlns:a16="http://schemas.microsoft.com/office/drawing/2014/main" id="{2CB3FA2C-2FE7-4F02-AA3A-59C50D64FB4F}"/>
              </a:ext>
            </a:extLst>
          </p:cNvPr>
          <p:cNvGrpSpPr/>
          <p:nvPr/>
        </p:nvGrpSpPr>
        <p:grpSpPr>
          <a:xfrm>
            <a:off x="1413653" y="2486947"/>
            <a:ext cx="8388360" cy="595800"/>
            <a:chOff x="1413653" y="2486947"/>
            <a:chExt cx="8388360" cy="595800"/>
          </a:xfrm>
        </p:grpSpPr>
        <mc:AlternateContent xmlns:mc="http://schemas.openxmlformats.org/markup-compatibility/2006" xmlns:p14="http://schemas.microsoft.com/office/powerpoint/2010/main">
          <mc:Choice Requires="p14">
            <p:contentPart p14:bwMode="auto" r:id="rId34">
              <p14:nvContentPartPr>
                <p14:cNvPr id="10" name="Freihand 9">
                  <a:extLst>
                    <a:ext uri="{FF2B5EF4-FFF2-40B4-BE49-F238E27FC236}">
                      <a16:creationId xmlns:a16="http://schemas.microsoft.com/office/drawing/2014/main" id="{175C64F6-8187-4BD3-92D1-3EBD193E1F7E}"/>
                    </a:ext>
                  </a:extLst>
                </p14:cNvPr>
                <p14:cNvContentPartPr/>
                <p14:nvPr/>
              </p14:nvContentPartPr>
              <p14:xfrm>
                <a:off x="7419533" y="2711227"/>
                <a:ext cx="112320" cy="120240"/>
              </p14:xfrm>
            </p:contentPart>
          </mc:Choice>
          <mc:Fallback xmlns="">
            <p:pic>
              <p:nvPicPr>
                <p:cNvPr id="10" name="Freihand 9">
                  <a:extLst>
                    <a:ext uri="{FF2B5EF4-FFF2-40B4-BE49-F238E27FC236}">
                      <a16:creationId xmlns:a16="http://schemas.microsoft.com/office/drawing/2014/main" id="{175C64F6-8187-4BD3-92D1-3EBD193E1F7E}"/>
                    </a:ext>
                  </a:extLst>
                </p:cNvPr>
                <p:cNvPicPr/>
                <p:nvPr/>
              </p:nvPicPr>
              <p:blipFill>
                <a:blip r:embed="rId35"/>
                <a:stretch>
                  <a:fillRect/>
                </a:stretch>
              </p:blipFill>
              <p:spPr>
                <a:xfrm>
                  <a:off x="7415213" y="2706907"/>
                  <a:ext cx="1209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1" name="Freihand 10">
                  <a:extLst>
                    <a:ext uri="{FF2B5EF4-FFF2-40B4-BE49-F238E27FC236}">
                      <a16:creationId xmlns:a16="http://schemas.microsoft.com/office/drawing/2014/main" id="{09038332-7BDA-486A-AC67-373B5D27FF16}"/>
                    </a:ext>
                  </a:extLst>
                </p14:cNvPr>
                <p14:cNvContentPartPr/>
                <p14:nvPr/>
              </p14:nvContentPartPr>
              <p14:xfrm>
                <a:off x="7557773" y="2686747"/>
                <a:ext cx="81000" cy="133920"/>
              </p14:xfrm>
            </p:contentPart>
          </mc:Choice>
          <mc:Fallback xmlns="">
            <p:pic>
              <p:nvPicPr>
                <p:cNvPr id="11" name="Freihand 10">
                  <a:extLst>
                    <a:ext uri="{FF2B5EF4-FFF2-40B4-BE49-F238E27FC236}">
                      <a16:creationId xmlns:a16="http://schemas.microsoft.com/office/drawing/2014/main" id="{09038332-7BDA-486A-AC67-373B5D27FF16}"/>
                    </a:ext>
                  </a:extLst>
                </p:cNvPr>
                <p:cNvPicPr/>
                <p:nvPr/>
              </p:nvPicPr>
              <p:blipFill>
                <a:blip r:embed="rId37"/>
                <a:stretch>
                  <a:fillRect/>
                </a:stretch>
              </p:blipFill>
              <p:spPr>
                <a:xfrm>
                  <a:off x="7553453" y="2682427"/>
                  <a:ext cx="896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3" name="Freihand 12">
                  <a:extLst>
                    <a:ext uri="{FF2B5EF4-FFF2-40B4-BE49-F238E27FC236}">
                      <a16:creationId xmlns:a16="http://schemas.microsoft.com/office/drawing/2014/main" id="{81AAE2A2-333E-41F0-855F-72AD0D4F2B80}"/>
                    </a:ext>
                  </a:extLst>
                </p14:cNvPr>
                <p14:cNvContentPartPr/>
                <p14:nvPr/>
              </p14:nvContentPartPr>
              <p14:xfrm>
                <a:off x="7768013" y="2649307"/>
                <a:ext cx="79560" cy="113760"/>
              </p14:xfrm>
            </p:contentPart>
          </mc:Choice>
          <mc:Fallback xmlns="">
            <p:pic>
              <p:nvPicPr>
                <p:cNvPr id="13" name="Freihand 12">
                  <a:extLst>
                    <a:ext uri="{FF2B5EF4-FFF2-40B4-BE49-F238E27FC236}">
                      <a16:creationId xmlns:a16="http://schemas.microsoft.com/office/drawing/2014/main" id="{81AAE2A2-333E-41F0-855F-72AD0D4F2B80}"/>
                    </a:ext>
                  </a:extLst>
                </p:cNvPr>
                <p:cNvPicPr/>
                <p:nvPr/>
              </p:nvPicPr>
              <p:blipFill>
                <a:blip r:embed="rId39"/>
                <a:stretch>
                  <a:fillRect/>
                </a:stretch>
              </p:blipFill>
              <p:spPr>
                <a:xfrm>
                  <a:off x="7763693" y="2644987"/>
                  <a:ext cx="882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4" name="Freihand 13">
                  <a:extLst>
                    <a:ext uri="{FF2B5EF4-FFF2-40B4-BE49-F238E27FC236}">
                      <a16:creationId xmlns:a16="http://schemas.microsoft.com/office/drawing/2014/main" id="{9EF23FCC-04F8-40AC-87AB-59C0692AE650}"/>
                    </a:ext>
                  </a:extLst>
                </p14:cNvPr>
                <p14:cNvContentPartPr/>
                <p14:nvPr/>
              </p14:nvContentPartPr>
              <p14:xfrm>
                <a:off x="7715813" y="2586667"/>
                <a:ext cx="61200" cy="120600"/>
              </p14:xfrm>
            </p:contentPart>
          </mc:Choice>
          <mc:Fallback xmlns="">
            <p:pic>
              <p:nvPicPr>
                <p:cNvPr id="14" name="Freihand 13">
                  <a:extLst>
                    <a:ext uri="{FF2B5EF4-FFF2-40B4-BE49-F238E27FC236}">
                      <a16:creationId xmlns:a16="http://schemas.microsoft.com/office/drawing/2014/main" id="{9EF23FCC-04F8-40AC-87AB-59C0692AE650}"/>
                    </a:ext>
                  </a:extLst>
                </p:cNvPr>
                <p:cNvPicPr/>
                <p:nvPr/>
              </p:nvPicPr>
              <p:blipFill>
                <a:blip r:embed="rId41"/>
                <a:stretch>
                  <a:fillRect/>
                </a:stretch>
              </p:blipFill>
              <p:spPr>
                <a:xfrm>
                  <a:off x="7711493" y="2582347"/>
                  <a:ext cx="698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5" name="Freihand 14">
                  <a:extLst>
                    <a:ext uri="{FF2B5EF4-FFF2-40B4-BE49-F238E27FC236}">
                      <a16:creationId xmlns:a16="http://schemas.microsoft.com/office/drawing/2014/main" id="{DF4EB1EB-2494-47AB-8EFF-CF0725B42570}"/>
                    </a:ext>
                  </a:extLst>
                </p14:cNvPr>
                <p14:cNvContentPartPr/>
                <p14:nvPr/>
              </p14:nvContentPartPr>
              <p14:xfrm>
                <a:off x="7829213" y="2705467"/>
                <a:ext cx="49320" cy="59400"/>
              </p14:xfrm>
            </p:contentPart>
          </mc:Choice>
          <mc:Fallback xmlns="">
            <p:pic>
              <p:nvPicPr>
                <p:cNvPr id="15" name="Freihand 14">
                  <a:extLst>
                    <a:ext uri="{FF2B5EF4-FFF2-40B4-BE49-F238E27FC236}">
                      <a16:creationId xmlns:a16="http://schemas.microsoft.com/office/drawing/2014/main" id="{DF4EB1EB-2494-47AB-8EFF-CF0725B42570}"/>
                    </a:ext>
                  </a:extLst>
                </p:cNvPr>
                <p:cNvPicPr/>
                <p:nvPr/>
              </p:nvPicPr>
              <p:blipFill>
                <a:blip r:embed="rId43"/>
                <a:stretch>
                  <a:fillRect/>
                </a:stretch>
              </p:blipFill>
              <p:spPr>
                <a:xfrm>
                  <a:off x="7824893" y="2701147"/>
                  <a:ext cx="579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6" name="Freihand 15">
                  <a:extLst>
                    <a:ext uri="{FF2B5EF4-FFF2-40B4-BE49-F238E27FC236}">
                      <a16:creationId xmlns:a16="http://schemas.microsoft.com/office/drawing/2014/main" id="{B1ABD1B8-AAF8-4A5F-B238-EFEFAC5FA636}"/>
                    </a:ext>
                  </a:extLst>
                </p14:cNvPr>
                <p14:cNvContentPartPr/>
                <p14:nvPr/>
              </p14:nvContentPartPr>
              <p14:xfrm>
                <a:off x="7441493" y="2923627"/>
                <a:ext cx="123840" cy="99720"/>
              </p14:xfrm>
            </p:contentPart>
          </mc:Choice>
          <mc:Fallback xmlns="">
            <p:pic>
              <p:nvPicPr>
                <p:cNvPr id="16" name="Freihand 15">
                  <a:extLst>
                    <a:ext uri="{FF2B5EF4-FFF2-40B4-BE49-F238E27FC236}">
                      <a16:creationId xmlns:a16="http://schemas.microsoft.com/office/drawing/2014/main" id="{B1ABD1B8-AAF8-4A5F-B238-EFEFAC5FA636}"/>
                    </a:ext>
                  </a:extLst>
                </p:cNvPr>
                <p:cNvPicPr/>
                <p:nvPr/>
              </p:nvPicPr>
              <p:blipFill>
                <a:blip r:embed="rId45"/>
                <a:stretch>
                  <a:fillRect/>
                </a:stretch>
              </p:blipFill>
              <p:spPr>
                <a:xfrm>
                  <a:off x="7437173" y="2919307"/>
                  <a:ext cx="1324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7" name="Freihand 16">
                  <a:extLst>
                    <a:ext uri="{FF2B5EF4-FFF2-40B4-BE49-F238E27FC236}">
                      <a16:creationId xmlns:a16="http://schemas.microsoft.com/office/drawing/2014/main" id="{071DFEB0-1F21-4B4D-A174-629DB78785F0}"/>
                    </a:ext>
                  </a:extLst>
                </p14:cNvPr>
                <p14:cNvContentPartPr/>
                <p14:nvPr/>
              </p14:nvContentPartPr>
              <p14:xfrm>
                <a:off x="7572893" y="2921827"/>
                <a:ext cx="91080" cy="123120"/>
              </p14:xfrm>
            </p:contentPart>
          </mc:Choice>
          <mc:Fallback xmlns="">
            <p:pic>
              <p:nvPicPr>
                <p:cNvPr id="17" name="Freihand 16">
                  <a:extLst>
                    <a:ext uri="{FF2B5EF4-FFF2-40B4-BE49-F238E27FC236}">
                      <a16:creationId xmlns:a16="http://schemas.microsoft.com/office/drawing/2014/main" id="{071DFEB0-1F21-4B4D-A174-629DB78785F0}"/>
                    </a:ext>
                  </a:extLst>
                </p:cNvPr>
                <p:cNvPicPr/>
                <p:nvPr/>
              </p:nvPicPr>
              <p:blipFill>
                <a:blip r:embed="rId47"/>
                <a:stretch>
                  <a:fillRect/>
                </a:stretch>
              </p:blipFill>
              <p:spPr>
                <a:xfrm>
                  <a:off x="7568573" y="2917507"/>
                  <a:ext cx="997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8" name="Freihand 17">
                  <a:extLst>
                    <a:ext uri="{FF2B5EF4-FFF2-40B4-BE49-F238E27FC236}">
                      <a16:creationId xmlns:a16="http://schemas.microsoft.com/office/drawing/2014/main" id="{4E4682EA-7B2A-4869-B354-0EC3890759CE}"/>
                    </a:ext>
                  </a:extLst>
                </p14:cNvPr>
                <p14:cNvContentPartPr/>
                <p14:nvPr/>
              </p14:nvContentPartPr>
              <p14:xfrm>
                <a:off x="7763693" y="2930107"/>
                <a:ext cx="48240" cy="105480"/>
              </p14:xfrm>
            </p:contentPart>
          </mc:Choice>
          <mc:Fallback xmlns="">
            <p:pic>
              <p:nvPicPr>
                <p:cNvPr id="18" name="Freihand 17">
                  <a:extLst>
                    <a:ext uri="{FF2B5EF4-FFF2-40B4-BE49-F238E27FC236}">
                      <a16:creationId xmlns:a16="http://schemas.microsoft.com/office/drawing/2014/main" id="{4E4682EA-7B2A-4869-B354-0EC3890759CE}"/>
                    </a:ext>
                  </a:extLst>
                </p:cNvPr>
                <p:cNvPicPr/>
                <p:nvPr/>
              </p:nvPicPr>
              <p:blipFill>
                <a:blip r:embed="rId49"/>
                <a:stretch>
                  <a:fillRect/>
                </a:stretch>
              </p:blipFill>
              <p:spPr>
                <a:xfrm>
                  <a:off x="7759373" y="2925787"/>
                  <a:ext cx="568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9" name="Freihand 18">
                  <a:extLst>
                    <a:ext uri="{FF2B5EF4-FFF2-40B4-BE49-F238E27FC236}">
                      <a16:creationId xmlns:a16="http://schemas.microsoft.com/office/drawing/2014/main" id="{61C156FD-B996-436C-84A7-55C36BBA3BDA}"/>
                    </a:ext>
                  </a:extLst>
                </p14:cNvPr>
                <p14:cNvContentPartPr/>
                <p14:nvPr/>
              </p14:nvContentPartPr>
              <p14:xfrm>
                <a:off x="7690613" y="2880787"/>
                <a:ext cx="83520" cy="104760"/>
              </p14:xfrm>
            </p:contentPart>
          </mc:Choice>
          <mc:Fallback xmlns="">
            <p:pic>
              <p:nvPicPr>
                <p:cNvPr id="19" name="Freihand 18">
                  <a:extLst>
                    <a:ext uri="{FF2B5EF4-FFF2-40B4-BE49-F238E27FC236}">
                      <a16:creationId xmlns:a16="http://schemas.microsoft.com/office/drawing/2014/main" id="{61C156FD-B996-436C-84A7-55C36BBA3BDA}"/>
                    </a:ext>
                  </a:extLst>
                </p:cNvPr>
                <p:cNvPicPr/>
                <p:nvPr/>
              </p:nvPicPr>
              <p:blipFill>
                <a:blip r:embed="rId51"/>
                <a:stretch>
                  <a:fillRect/>
                </a:stretch>
              </p:blipFill>
              <p:spPr>
                <a:xfrm>
                  <a:off x="7686293" y="2876467"/>
                  <a:ext cx="921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1" name="Freihand 20">
                  <a:extLst>
                    <a:ext uri="{FF2B5EF4-FFF2-40B4-BE49-F238E27FC236}">
                      <a16:creationId xmlns:a16="http://schemas.microsoft.com/office/drawing/2014/main" id="{E3A093BA-F575-4C94-9E9D-27BFB10FDB96}"/>
                    </a:ext>
                  </a:extLst>
                </p14:cNvPr>
                <p14:cNvContentPartPr/>
                <p14:nvPr/>
              </p14:nvContentPartPr>
              <p14:xfrm>
                <a:off x="7803293" y="2989867"/>
                <a:ext cx="79560" cy="92880"/>
              </p14:xfrm>
            </p:contentPart>
          </mc:Choice>
          <mc:Fallback xmlns="">
            <p:pic>
              <p:nvPicPr>
                <p:cNvPr id="21" name="Freihand 20">
                  <a:extLst>
                    <a:ext uri="{FF2B5EF4-FFF2-40B4-BE49-F238E27FC236}">
                      <a16:creationId xmlns:a16="http://schemas.microsoft.com/office/drawing/2014/main" id="{E3A093BA-F575-4C94-9E9D-27BFB10FDB96}"/>
                    </a:ext>
                  </a:extLst>
                </p:cNvPr>
                <p:cNvPicPr/>
                <p:nvPr/>
              </p:nvPicPr>
              <p:blipFill>
                <a:blip r:embed="rId53"/>
                <a:stretch>
                  <a:fillRect/>
                </a:stretch>
              </p:blipFill>
              <p:spPr>
                <a:xfrm>
                  <a:off x="7798973" y="2985547"/>
                  <a:ext cx="882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9" name="Freihand 38">
                  <a:extLst>
                    <a:ext uri="{FF2B5EF4-FFF2-40B4-BE49-F238E27FC236}">
                      <a16:creationId xmlns:a16="http://schemas.microsoft.com/office/drawing/2014/main" id="{3DBF17B8-F1C6-41E9-A524-6957EDA849A0}"/>
                    </a:ext>
                  </a:extLst>
                </p14:cNvPr>
                <p14:cNvContentPartPr/>
                <p14:nvPr/>
              </p14:nvContentPartPr>
              <p14:xfrm>
                <a:off x="8076893" y="2893747"/>
                <a:ext cx="11880" cy="169200"/>
              </p14:xfrm>
            </p:contentPart>
          </mc:Choice>
          <mc:Fallback xmlns="">
            <p:pic>
              <p:nvPicPr>
                <p:cNvPr id="39" name="Freihand 38">
                  <a:extLst>
                    <a:ext uri="{FF2B5EF4-FFF2-40B4-BE49-F238E27FC236}">
                      <a16:creationId xmlns:a16="http://schemas.microsoft.com/office/drawing/2014/main" id="{3DBF17B8-F1C6-41E9-A524-6957EDA849A0}"/>
                    </a:ext>
                  </a:extLst>
                </p:cNvPr>
                <p:cNvPicPr/>
                <p:nvPr/>
              </p:nvPicPr>
              <p:blipFill>
                <a:blip r:embed="rId55"/>
                <a:stretch>
                  <a:fillRect/>
                </a:stretch>
              </p:blipFill>
              <p:spPr>
                <a:xfrm>
                  <a:off x="8072573" y="2889427"/>
                  <a:ext cx="205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0" name="Freihand 39">
                  <a:extLst>
                    <a:ext uri="{FF2B5EF4-FFF2-40B4-BE49-F238E27FC236}">
                      <a16:creationId xmlns:a16="http://schemas.microsoft.com/office/drawing/2014/main" id="{4E65F889-5006-4668-8F8B-D5D38E151151}"/>
                    </a:ext>
                  </a:extLst>
                </p14:cNvPr>
                <p14:cNvContentPartPr/>
                <p14:nvPr/>
              </p14:nvContentPartPr>
              <p14:xfrm>
                <a:off x="7992653" y="2889787"/>
                <a:ext cx="183240" cy="133200"/>
              </p14:xfrm>
            </p:contentPart>
          </mc:Choice>
          <mc:Fallback xmlns="">
            <p:pic>
              <p:nvPicPr>
                <p:cNvPr id="40" name="Freihand 39">
                  <a:extLst>
                    <a:ext uri="{FF2B5EF4-FFF2-40B4-BE49-F238E27FC236}">
                      <a16:creationId xmlns:a16="http://schemas.microsoft.com/office/drawing/2014/main" id="{4E65F889-5006-4668-8F8B-D5D38E151151}"/>
                    </a:ext>
                  </a:extLst>
                </p:cNvPr>
                <p:cNvPicPr/>
                <p:nvPr/>
              </p:nvPicPr>
              <p:blipFill>
                <a:blip r:embed="rId57"/>
                <a:stretch>
                  <a:fillRect/>
                </a:stretch>
              </p:blipFill>
              <p:spPr>
                <a:xfrm>
                  <a:off x="7988333" y="2885467"/>
                  <a:ext cx="1918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1" name="Freihand 40">
                  <a:extLst>
                    <a:ext uri="{FF2B5EF4-FFF2-40B4-BE49-F238E27FC236}">
                      <a16:creationId xmlns:a16="http://schemas.microsoft.com/office/drawing/2014/main" id="{C7F63A5B-0F80-442F-AAAD-5F3FF59C1A97}"/>
                    </a:ext>
                  </a:extLst>
                </p14:cNvPr>
                <p14:cNvContentPartPr/>
                <p14:nvPr/>
              </p14:nvContentPartPr>
              <p14:xfrm>
                <a:off x="8154293" y="2953867"/>
                <a:ext cx="98640" cy="87480"/>
              </p14:xfrm>
            </p:contentPart>
          </mc:Choice>
          <mc:Fallback xmlns="">
            <p:pic>
              <p:nvPicPr>
                <p:cNvPr id="41" name="Freihand 40">
                  <a:extLst>
                    <a:ext uri="{FF2B5EF4-FFF2-40B4-BE49-F238E27FC236}">
                      <a16:creationId xmlns:a16="http://schemas.microsoft.com/office/drawing/2014/main" id="{C7F63A5B-0F80-442F-AAAD-5F3FF59C1A97}"/>
                    </a:ext>
                  </a:extLst>
                </p:cNvPr>
                <p:cNvPicPr/>
                <p:nvPr/>
              </p:nvPicPr>
              <p:blipFill>
                <a:blip r:embed="rId59"/>
                <a:stretch>
                  <a:fillRect/>
                </a:stretch>
              </p:blipFill>
              <p:spPr>
                <a:xfrm>
                  <a:off x="8149973" y="2949547"/>
                  <a:ext cx="1072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2" name="Freihand 41">
                  <a:extLst>
                    <a:ext uri="{FF2B5EF4-FFF2-40B4-BE49-F238E27FC236}">
                      <a16:creationId xmlns:a16="http://schemas.microsoft.com/office/drawing/2014/main" id="{0019802B-47FA-421E-A689-E72BE95C7BC5}"/>
                    </a:ext>
                  </a:extLst>
                </p14:cNvPr>
                <p14:cNvContentPartPr/>
                <p14:nvPr/>
              </p14:nvContentPartPr>
              <p14:xfrm>
                <a:off x="8284613" y="2933347"/>
                <a:ext cx="150480" cy="85680"/>
              </p14:xfrm>
            </p:contentPart>
          </mc:Choice>
          <mc:Fallback xmlns="">
            <p:pic>
              <p:nvPicPr>
                <p:cNvPr id="42" name="Freihand 41">
                  <a:extLst>
                    <a:ext uri="{FF2B5EF4-FFF2-40B4-BE49-F238E27FC236}">
                      <a16:creationId xmlns:a16="http://schemas.microsoft.com/office/drawing/2014/main" id="{0019802B-47FA-421E-A689-E72BE95C7BC5}"/>
                    </a:ext>
                  </a:extLst>
                </p:cNvPr>
                <p:cNvPicPr/>
                <p:nvPr/>
              </p:nvPicPr>
              <p:blipFill>
                <a:blip r:embed="rId61"/>
                <a:stretch>
                  <a:fillRect/>
                </a:stretch>
              </p:blipFill>
              <p:spPr>
                <a:xfrm>
                  <a:off x="8280293" y="2929027"/>
                  <a:ext cx="1591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3" name="Freihand 42">
                  <a:extLst>
                    <a:ext uri="{FF2B5EF4-FFF2-40B4-BE49-F238E27FC236}">
                      <a16:creationId xmlns:a16="http://schemas.microsoft.com/office/drawing/2014/main" id="{539DE0D2-249F-4EA3-B38C-23D27DD440AF}"/>
                    </a:ext>
                  </a:extLst>
                </p14:cNvPr>
                <p14:cNvContentPartPr/>
                <p14:nvPr/>
              </p14:nvContentPartPr>
              <p14:xfrm>
                <a:off x="8425733" y="2921827"/>
                <a:ext cx="88560" cy="126360"/>
              </p14:xfrm>
            </p:contentPart>
          </mc:Choice>
          <mc:Fallback xmlns="">
            <p:pic>
              <p:nvPicPr>
                <p:cNvPr id="43" name="Freihand 42">
                  <a:extLst>
                    <a:ext uri="{FF2B5EF4-FFF2-40B4-BE49-F238E27FC236}">
                      <a16:creationId xmlns:a16="http://schemas.microsoft.com/office/drawing/2014/main" id="{539DE0D2-249F-4EA3-B38C-23D27DD440AF}"/>
                    </a:ext>
                  </a:extLst>
                </p:cNvPr>
                <p:cNvPicPr/>
                <p:nvPr/>
              </p:nvPicPr>
              <p:blipFill>
                <a:blip r:embed="rId63"/>
                <a:stretch>
                  <a:fillRect/>
                </a:stretch>
              </p:blipFill>
              <p:spPr>
                <a:xfrm>
                  <a:off x="8421413" y="2917507"/>
                  <a:ext cx="972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4" name="Freihand 43">
                  <a:extLst>
                    <a:ext uri="{FF2B5EF4-FFF2-40B4-BE49-F238E27FC236}">
                      <a16:creationId xmlns:a16="http://schemas.microsoft.com/office/drawing/2014/main" id="{D67ADBBC-16A3-45E0-8983-C0E757DBE661}"/>
                    </a:ext>
                  </a:extLst>
                </p14:cNvPr>
                <p14:cNvContentPartPr/>
                <p14:nvPr/>
              </p14:nvContentPartPr>
              <p14:xfrm>
                <a:off x="8508173" y="2822827"/>
                <a:ext cx="158040" cy="171720"/>
              </p14:xfrm>
            </p:contentPart>
          </mc:Choice>
          <mc:Fallback xmlns="">
            <p:pic>
              <p:nvPicPr>
                <p:cNvPr id="44" name="Freihand 43">
                  <a:extLst>
                    <a:ext uri="{FF2B5EF4-FFF2-40B4-BE49-F238E27FC236}">
                      <a16:creationId xmlns:a16="http://schemas.microsoft.com/office/drawing/2014/main" id="{D67ADBBC-16A3-45E0-8983-C0E757DBE661}"/>
                    </a:ext>
                  </a:extLst>
                </p:cNvPr>
                <p:cNvPicPr/>
                <p:nvPr/>
              </p:nvPicPr>
              <p:blipFill>
                <a:blip r:embed="rId65"/>
                <a:stretch>
                  <a:fillRect/>
                </a:stretch>
              </p:blipFill>
              <p:spPr>
                <a:xfrm>
                  <a:off x="8503853" y="2818507"/>
                  <a:ext cx="1666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5" name="Freihand 44">
                  <a:extLst>
                    <a:ext uri="{FF2B5EF4-FFF2-40B4-BE49-F238E27FC236}">
                      <a16:creationId xmlns:a16="http://schemas.microsoft.com/office/drawing/2014/main" id="{9089680D-D470-4938-A93B-85873432779F}"/>
                    </a:ext>
                  </a:extLst>
                </p14:cNvPr>
                <p14:cNvContentPartPr/>
                <p14:nvPr/>
              </p14:nvContentPartPr>
              <p14:xfrm>
                <a:off x="8663333" y="2806267"/>
                <a:ext cx="109440" cy="158760"/>
              </p14:xfrm>
            </p:contentPart>
          </mc:Choice>
          <mc:Fallback xmlns="">
            <p:pic>
              <p:nvPicPr>
                <p:cNvPr id="45" name="Freihand 44">
                  <a:extLst>
                    <a:ext uri="{FF2B5EF4-FFF2-40B4-BE49-F238E27FC236}">
                      <a16:creationId xmlns:a16="http://schemas.microsoft.com/office/drawing/2014/main" id="{9089680D-D470-4938-A93B-85873432779F}"/>
                    </a:ext>
                  </a:extLst>
                </p:cNvPr>
                <p:cNvPicPr/>
                <p:nvPr/>
              </p:nvPicPr>
              <p:blipFill>
                <a:blip r:embed="rId67"/>
                <a:stretch>
                  <a:fillRect/>
                </a:stretch>
              </p:blipFill>
              <p:spPr>
                <a:xfrm>
                  <a:off x="8659013" y="2801947"/>
                  <a:ext cx="1180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6" name="Freihand 45">
                  <a:extLst>
                    <a:ext uri="{FF2B5EF4-FFF2-40B4-BE49-F238E27FC236}">
                      <a16:creationId xmlns:a16="http://schemas.microsoft.com/office/drawing/2014/main" id="{5CA33358-659B-4A63-A0BC-C5B608342D6F}"/>
                    </a:ext>
                  </a:extLst>
                </p14:cNvPr>
                <p14:cNvContentPartPr/>
                <p14:nvPr/>
              </p14:nvContentPartPr>
              <p14:xfrm>
                <a:off x="8778173" y="2827147"/>
                <a:ext cx="23040" cy="55080"/>
              </p14:xfrm>
            </p:contentPart>
          </mc:Choice>
          <mc:Fallback xmlns="">
            <p:pic>
              <p:nvPicPr>
                <p:cNvPr id="46" name="Freihand 45">
                  <a:extLst>
                    <a:ext uri="{FF2B5EF4-FFF2-40B4-BE49-F238E27FC236}">
                      <a16:creationId xmlns:a16="http://schemas.microsoft.com/office/drawing/2014/main" id="{5CA33358-659B-4A63-A0BC-C5B608342D6F}"/>
                    </a:ext>
                  </a:extLst>
                </p:cNvPr>
                <p:cNvPicPr/>
                <p:nvPr/>
              </p:nvPicPr>
              <p:blipFill>
                <a:blip r:embed="rId69"/>
                <a:stretch>
                  <a:fillRect/>
                </a:stretch>
              </p:blipFill>
              <p:spPr>
                <a:xfrm>
                  <a:off x="8773853" y="2822827"/>
                  <a:ext cx="316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7" name="Freihand 46">
                  <a:extLst>
                    <a:ext uri="{FF2B5EF4-FFF2-40B4-BE49-F238E27FC236}">
                      <a16:creationId xmlns:a16="http://schemas.microsoft.com/office/drawing/2014/main" id="{01EDDFDF-EB81-4C19-AE7C-F3B5BAE620BE}"/>
                    </a:ext>
                  </a:extLst>
                </p14:cNvPr>
                <p14:cNvContentPartPr/>
                <p14:nvPr/>
              </p14:nvContentPartPr>
              <p14:xfrm>
                <a:off x="8815973" y="2912107"/>
                <a:ext cx="365760" cy="68040"/>
              </p14:xfrm>
            </p:contentPart>
          </mc:Choice>
          <mc:Fallback xmlns="">
            <p:pic>
              <p:nvPicPr>
                <p:cNvPr id="47" name="Freihand 46">
                  <a:extLst>
                    <a:ext uri="{FF2B5EF4-FFF2-40B4-BE49-F238E27FC236}">
                      <a16:creationId xmlns:a16="http://schemas.microsoft.com/office/drawing/2014/main" id="{01EDDFDF-EB81-4C19-AE7C-F3B5BAE620BE}"/>
                    </a:ext>
                  </a:extLst>
                </p:cNvPr>
                <p:cNvPicPr/>
                <p:nvPr/>
              </p:nvPicPr>
              <p:blipFill>
                <a:blip r:embed="rId71"/>
                <a:stretch>
                  <a:fillRect/>
                </a:stretch>
              </p:blipFill>
              <p:spPr>
                <a:xfrm>
                  <a:off x="8811653" y="2907787"/>
                  <a:ext cx="3744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9" name="Freihand 48">
                  <a:extLst>
                    <a:ext uri="{FF2B5EF4-FFF2-40B4-BE49-F238E27FC236}">
                      <a16:creationId xmlns:a16="http://schemas.microsoft.com/office/drawing/2014/main" id="{3535B954-C27F-4FAC-9DEA-8394ADE9FF4D}"/>
                    </a:ext>
                  </a:extLst>
                </p14:cNvPr>
                <p14:cNvContentPartPr/>
                <p14:nvPr/>
              </p14:nvContentPartPr>
              <p14:xfrm>
                <a:off x="8061053" y="2596387"/>
                <a:ext cx="98640" cy="137160"/>
              </p14:xfrm>
            </p:contentPart>
          </mc:Choice>
          <mc:Fallback xmlns="">
            <p:pic>
              <p:nvPicPr>
                <p:cNvPr id="49" name="Freihand 48">
                  <a:extLst>
                    <a:ext uri="{FF2B5EF4-FFF2-40B4-BE49-F238E27FC236}">
                      <a16:creationId xmlns:a16="http://schemas.microsoft.com/office/drawing/2014/main" id="{3535B954-C27F-4FAC-9DEA-8394ADE9FF4D}"/>
                    </a:ext>
                  </a:extLst>
                </p:cNvPr>
                <p:cNvPicPr/>
                <p:nvPr/>
              </p:nvPicPr>
              <p:blipFill>
                <a:blip r:embed="rId73"/>
                <a:stretch>
                  <a:fillRect/>
                </a:stretch>
              </p:blipFill>
              <p:spPr>
                <a:xfrm>
                  <a:off x="8056733" y="2592067"/>
                  <a:ext cx="1072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0" name="Freihand 49">
                  <a:extLst>
                    <a:ext uri="{FF2B5EF4-FFF2-40B4-BE49-F238E27FC236}">
                      <a16:creationId xmlns:a16="http://schemas.microsoft.com/office/drawing/2014/main" id="{3E918B26-96CF-45C5-964C-593B33F7E02B}"/>
                    </a:ext>
                  </a:extLst>
                </p14:cNvPr>
                <p14:cNvContentPartPr/>
                <p14:nvPr/>
              </p14:nvContentPartPr>
              <p14:xfrm>
                <a:off x="8174813" y="2526187"/>
                <a:ext cx="68760" cy="202680"/>
              </p14:xfrm>
            </p:contentPart>
          </mc:Choice>
          <mc:Fallback xmlns="">
            <p:pic>
              <p:nvPicPr>
                <p:cNvPr id="50" name="Freihand 49">
                  <a:extLst>
                    <a:ext uri="{FF2B5EF4-FFF2-40B4-BE49-F238E27FC236}">
                      <a16:creationId xmlns:a16="http://schemas.microsoft.com/office/drawing/2014/main" id="{3E918B26-96CF-45C5-964C-593B33F7E02B}"/>
                    </a:ext>
                  </a:extLst>
                </p:cNvPr>
                <p:cNvPicPr/>
                <p:nvPr/>
              </p:nvPicPr>
              <p:blipFill>
                <a:blip r:embed="rId75"/>
                <a:stretch>
                  <a:fillRect/>
                </a:stretch>
              </p:blipFill>
              <p:spPr>
                <a:xfrm>
                  <a:off x="8170493" y="2521867"/>
                  <a:ext cx="7740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1" name="Freihand 50">
                  <a:extLst>
                    <a:ext uri="{FF2B5EF4-FFF2-40B4-BE49-F238E27FC236}">
                      <a16:creationId xmlns:a16="http://schemas.microsoft.com/office/drawing/2014/main" id="{84D84834-31BC-4454-96BE-C72F7754310B}"/>
                    </a:ext>
                  </a:extLst>
                </p14:cNvPr>
                <p14:cNvContentPartPr/>
                <p14:nvPr/>
              </p14:nvContentPartPr>
              <p14:xfrm>
                <a:off x="8257613" y="2633107"/>
                <a:ext cx="98280" cy="74880"/>
              </p14:xfrm>
            </p:contentPart>
          </mc:Choice>
          <mc:Fallback xmlns="">
            <p:pic>
              <p:nvPicPr>
                <p:cNvPr id="51" name="Freihand 50">
                  <a:extLst>
                    <a:ext uri="{FF2B5EF4-FFF2-40B4-BE49-F238E27FC236}">
                      <a16:creationId xmlns:a16="http://schemas.microsoft.com/office/drawing/2014/main" id="{84D84834-31BC-4454-96BE-C72F7754310B}"/>
                    </a:ext>
                  </a:extLst>
                </p:cNvPr>
                <p:cNvPicPr/>
                <p:nvPr/>
              </p:nvPicPr>
              <p:blipFill>
                <a:blip r:embed="rId77"/>
                <a:stretch>
                  <a:fillRect/>
                </a:stretch>
              </p:blipFill>
              <p:spPr>
                <a:xfrm>
                  <a:off x="8253293" y="2628787"/>
                  <a:ext cx="1069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2" name="Freihand 51">
                  <a:extLst>
                    <a:ext uri="{FF2B5EF4-FFF2-40B4-BE49-F238E27FC236}">
                      <a16:creationId xmlns:a16="http://schemas.microsoft.com/office/drawing/2014/main" id="{97DE76CB-5E56-4190-A03B-E18BF5B163F0}"/>
                    </a:ext>
                  </a:extLst>
                </p14:cNvPr>
                <p14:cNvContentPartPr/>
                <p14:nvPr/>
              </p14:nvContentPartPr>
              <p14:xfrm>
                <a:off x="8365613" y="2500987"/>
                <a:ext cx="276120" cy="214200"/>
              </p14:xfrm>
            </p:contentPart>
          </mc:Choice>
          <mc:Fallback xmlns="">
            <p:pic>
              <p:nvPicPr>
                <p:cNvPr id="52" name="Freihand 51">
                  <a:extLst>
                    <a:ext uri="{FF2B5EF4-FFF2-40B4-BE49-F238E27FC236}">
                      <a16:creationId xmlns:a16="http://schemas.microsoft.com/office/drawing/2014/main" id="{97DE76CB-5E56-4190-A03B-E18BF5B163F0}"/>
                    </a:ext>
                  </a:extLst>
                </p:cNvPr>
                <p:cNvPicPr/>
                <p:nvPr/>
              </p:nvPicPr>
              <p:blipFill>
                <a:blip r:embed="rId79"/>
                <a:stretch>
                  <a:fillRect/>
                </a:stretch>
              </p:blipFill>
              <p:spPr>
                <a:xfrm>
                  <a:off x="8361293" y="2496667"/>
                  <a:ext cx="28476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3" name="Freihand 52">
                  <a:extLst>
                    <a:ext uri="{FF2B5EF4-FFF2-40B4-BE49-F238E27FC236}">
                      <a16:creationId xmlns:a16="http://schemas.microsoft.com/office/drawing/2014/main" id="{E319684F-A7C6-44D1-A539-5F5B3179F310}"/>
                    </a:ext>
                  </a:extLst>
                </p14:cNvPr>
                <p14:cNvContentPartPr/>
                <p14:nvPr/>
              </p14:nvContentPartPr>
              <p14:xfrm>
                <a:off x="8694653" y="2652907"/>
                <a:ext cx="20880" cy="3240"/>
              </p14:xfrm>
            </p:contentPart>
          </mc:Choice>
          <mc:Fallback xmlns="">
            <p:pic>
              <p:nvPicPr>
                <p:cNvPr id="53" name="Freihand 52">
                  <a:extLst>
                    <a:ext uri="{FF2B5EF4-FFF2-40B4-BE49-F238E27FC236}">
                      <a16:creationId xmlns:a16="http://schemas.microsoft.com/office/drawing/2014/main" id="{E319684F-A7C6-44D1-A539-5F5B3179F310}"/>
                    </a:ext>
                  </a:extLst>
                </p:cNvPr>
                <p:cNvPicPr/>
                <p:nvPr/>
              </p:nvPicPr>
              <p:blipFill>
                <a:blip r:embed="rId81"/>
                <a:stretch>
                  <a:fillRect/>
                </a:stretch>
              </p:blipFill>
              <p:spPr>
                <a:xfrm>
                  <a:off x="8690333" y="2648587"/>
                  <a:ext cx="2952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4" name="Freihand 53">
                  <a:extLst>
                    <a:ext uri="{FF2B5EF4-FFF2-40B4-BE49-F238E27FC236}">
                      <a16:creationId xmlns:a16="http://schemas.microsoft.com/office/drawing/2014/main" id="{6E8D5D13-C7C5-45A6-AE97-093C0788AB7F}"/>
                    </a:ext>
                  </a:extLst>
                </p14:cNvPr>
                <p14:cNvContentPartPr/>
                <p14:nvPr/>
              </p14:nvContentPartPr>
              <p14:xfrm>
                <a:off x="8900573" y="2486947"/>
                <a:ext cx="157320" cy="149040"/>
              </p14:xfrm>
            </p:contentPart>
          </mc:Choice>
          <mc:Fallback xmlns="">
            <p:pic>
              <p:nvPicPr>
                <p:cNvPr id="54" name="Freihand 53">
                  <a:extLst>
                    <a:ext uri="{FF2B5EF4-FFF2-40B4-BE49-F238E27FC236}">
                      <a16:creationId xmlns:a16="http://schemas.microsoft.com/office/drawing/2014/main" id="{6E8D5D13-C7C5-45A6-AE97-093C0788AB7F}"/>
                    </a:ext>
                  </a:extLst>
                </p:cNvPr>
                <p:cNvPicPr/>
                <p:nvPr/>
              </p:nvPicPr>
              <p:blipFill>
                <a:blip r:embed="rId83"/>
                <a:stretch>
                  <a:fillRect/>
                </a:stretch>
              </p:blipFill>
              <p:spPr>
                <a:xfrm>
                  <a:off x="8896253" y="2482627"/>
                  <a:ext cx="1659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5" name="Freihand 54">
                  <a:extLst>
                    <a:ext uri="{FF2B5EF4-FFF2-40B4-BE49-F238E27FC236}">
                      <a16:creationId xmlns:a16="http://schemas.microsoft.com/office/drawing/2014/main" id="{B23F1889-ED46-482F-A73B-8825A1710F02}"/>
                    </a:ext>
                  </a:extLst>
                </p14:cNvPr>
                <p14:cNvContentPartPr/>
                <p14:nvPr/>
              </p14:nvContentPartPr>
              <p14:xfrm>
                <a:off x="8967533" y="2615467"/>
                <a:ext cx="114120" cy="11160"/>
              </p14:xfrm>
            </p:contentPart>
          </mc:Choice>
          <mc:Fallback xmlns="">
            <p:pic>
              <p:nvPicPr>
                <p:cNvPr id="55" name="Freihand 54">
                  <a:extLst>
                    <a:ext uri="{FF2B5EF4-FFF2-40B4-BE49-F238E27FC236}">
                      <a16:creationId xmlns:a16="http://schemas.microsoft.com/office/drawing/2014/main" id="{B23F1889-ED46-482F-A73B-8825A1710F02}"/>
                    </a:ext>
                  </a:extLst>
                </p:cNvPr>
                <p:cNvPicPr/>
                <p:nvPr/>
              </p:nvPicPr>
              <p:blipFill>
                <a:blip r:embed="rId85"/>
                <a:stretch>
                  <a:fillRect/>
                </a:stretch>
              </p:blipFill>
              <p:spPr>
                <a:xfrm>
                  <a:off x="8963213" y="2611147"/>
                  <a:ext cx="1227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6" name="Freihand 55">
                  <a:extLst>
                    <a:ext uri="{FF2B5EF4-FFF2-40B4-BE49-F238E27FC236}">
                      <a16:creationId xmlns:a16="http://schemas.microsoft.com/office/drawing/2014/main" id="{79D114EF-C82B-41C1-8AF5-DA3762B43FC9}"/>
                    </a:ext>
                  </a:extLst>
                </p14:cNvPr>
                <p14:cNvContentPartPr/>
                <p14:nvPr/>
              </p14:nvContentPartPr>
              <p14:xfrm>
                <a:off x="9053213" y="2582707"/>
                <a:ext cx="237600" cy="64080"/>
              </p14:xfrm>
            </p:contentPart>
          </mc:Choice>
          <mc:Fallback xmlns="">
            <p:pic>
              <p:nvPicPr>
                <p:cNvPr id="56" name="Freihand 55">
                  <a:extLst>
                    <a:ext uri="{FF2B5EF4-FFF2-40B4-BE49-F238E27FC236}">
                      <a16:creationId xmlns:a16="http://schemas.microsoft.com/office/drawing/2014/main" id="{79D114EF-C82B-41C1-8AF5-DA3762B43FC9}"/>
                    </a:ext>
                  </a:extLst>
                </p:cNvPr>
                <p:cNvPicPr/>
                <p:nvPr/>
              </p:nvPicPr>
              <p:blipFill>
                <a:blip r:embed="rId87"/>
                <a:stretch>
                  <a:fillRect/>
                </a:stretch>
              </p:blipFill>
              <p:spPr>
                <a:xfrm>
                  <a:off x="9048893" y="2578387"/>
                  <a:ext cx="2462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7" name="Freihand 56">
                  <a:extLst>
                    <a:ext uri="{FF2B5EF4-FFF2-40B4-BE49-F238E27FC236}">
                      <a16:creationId xmlns:a16="http://schemas.microsoft.com/office/drawing/2014/main" id="{2F414869-23B8-4432-8BBB-43DF7973D744}"/>
                    </a:ext>
                  </a:extLst>
                </p14:cNvPr>
                <p14:cNvContentPartPr/>
                <p14:nvPr/>
              </p14:nvContentPartPr>
              <p14:xfrm>
                <a:off x="9276413" y="2557147"/>
                <a:ext cx="91440" cy="119520"/>
              </p14:xfrm>
            </p:contentPart>
          </mc:Choice>
          <mc:Fallback xmlns="">
            <p:pic>
              <p:nvPicPr>
                <p:cNvPr id="57" name="Freihand 56">
                  <a:extLst>
                    <a:ext uri="{FF2B5EF4-FFF2-40B4-BE49-F238E27FC236}">
                      <a16:creationId xmlns:a16="http://schemas.microsoft.com/office/drawing/2014/main" id="{2F414869-23B8-4432-8BBB-43DF7973D744}"/>
                    </a:ext>
                  </a:extLst>
                </p:cNvPr>
                <p:cNvPicPr/>
                <p:nvPr/>
              </p:nvPicPr>
              <p:blipFill>
                <a:blip r:embed="rId89"/>
                <a:stretch>
                  <a:fillRect/>
                </a:stretch>
              </p:blipFill>
              <p:spPr>
                <a:xfrm>
                  <a:off x="9272093" y="2552827"/>
                  <a:ext cx="1000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8" name="Freihand 57">
                  <a:extLst>
                    <a:ext uri="{FF2B5EF4-FFF2-40B4-BE49-F238E27FC236}">
                      <a16:creationId xmlns:a16="http://schemas.microsoft.com/office/drawing/2014/main" id="{000D7113-0A4B-4A62-BFB8-77C2331492BB}"/>
                    </a:ext>
                  </a:extLst>
                </p14:cNvPr>
                <p14:cNvContentPartPr/>
                <p14:nvPr/>
              </p14:nvContentPartPr>
              <p14:xfrm>
                <a:off x="9365333" y="2560387"/>
                <a:ext cx="436680" cy="89640"/>
              </p14:xfrm>
            </p:contentPart>
          </mc:Choice>
          <mc:Fallback xmlns="">
            <p:pic>
              <p:nvPicPr>
                <p:cNvPr id="58" name="Freihand 57">
                  <a:extLst>
                    <a:ext uri="{FF2B5EF4-FFF2-40B4-BE49-F238E27FC236}">
                      <a16:creationId xmlns:a16="http://schemas.microsoft.com/office/drawing/2014/main" id="{000D7113-0A4B-4A62-BFB8-77C2331492BB}"/>
                    </a:ext>
                  </a:extLst>
                </p:cNvPr>
                <p:cNvPicPr/>
                <p:nvPr/>
              </p:nvPicPr>
              <p:blipFill>
                <a:blip r:embed="rId91"/>
                <a:stretch>
                  <a:fillRect/>
                </a:stretch>
              </p:blipFill>
              <p:spPr>
                <a:xfrm>
                  <a:off x="9361013" y="2556067"/>
                  <a:ext cx="4453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6329" name="Freihand 56328">
                  <a:extLst>
                    <a:ext uri="{FF2B5EF4-FFF2-40B4-BE49-F238E27FC236}">
                      <a16:creationId xmlns:a16="http://schemas.microsoft.com/office/drawing/2014/main" id="{5213B1A9-BDB3-4E69-BFD5-B597F77EB6E7}"/>
                    </a:ext>
                  </a:extLst>
                </p14:cNvPr>
                <p14:cNvContentPartPr/>
                <p14:nvPr/>
              </p14:nvContentPartPr>
              <p14:xfrm>
                <a:off x="1413653" y="2922907"/>
                <a:ext cx="6037200" cy="63360"/>
              </p14:xfrm>
            </p:contentPart>
          </mc:Choice>
          <mc:Fallback xmlns="">
            <p:pic>
              <p:nvPicPr>
                <p:cNvPr id="56329" name="Freihand 56328">
                  <a:extLst>
                    <a:ext uri="{FF2B5EF4-FFF2-40B4-BE49-F238E27FC236}">
                      <a16:creationId xmlns:a16="http://schemas.microsoft.com/office/drawing/2014/main" id="{5213B1A9-BDB3-4E69-BFD5-B597F77EB6E7}"/>
                    </a:ext>
                  </a:extLst>
                </p:cNvPr>
                <p:cNvPicPr/>
                <p:nvPr/>
              </p:nvPicPr>
              <p:blipFill>
                <a:blip r:embed="rId93"/>
                <a:stretch>
                  <a:fillRect/>
                </a:stretch>
              </p:blipFill>
              <p:spPr>
                <a:xfrm>
                  <a:off x="1409333" y="2918587"/>
                  <a:ext cx="6045840" cy="72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4">
            <p14:nvContentPartPr>
              <p14:cNvPr id="56330" name="Freihand 56329">
                <a:extLst>
                  <a:ext uri="{FF2B5EF4-FFF2-40B4-BE49-F238E27FC236}">
                    <a16:creationId xmlns:a16="http://schemas.microsoft.com/office/drawing/2014/main" id="{EB37116C-991A-40BD-80C7-6473B7273B75}"/>
                  </a:ext>
                </a:extLst>
              </p14:cNvPr>
              <p14:cNvContentPartPr/>
              <p14:nvPr/>
            </p14:nvContentPartPr>
            <p14:xfrm>
              <a:off x="1379453" y="3598267"/>
              <a:ext cx="5885280" cy="53640"/>
            </p14:xfrm>
          </p:contentPart>
        </mc:Choice>
        <mc:Fallback xmlns="">
          <p:pic>
            <p:nvPicPr>
              <p:cNvPr id="56330" name="Freihand 56329">
                <a:extLst>
                  <a:ext uri="{FF2B5EF4-FFF2-40B4-BE49-F238E27FC236}">
                    <a16:creationId xmlns:a16="http://schemas.microsoft.com/office/drawing/2014/main" id="{EB37116C-991A-40BD-80C7-6473B7273B75}"/>
                  </a:ext>
                </a:extLst>
              </p:cNvPr>
              <p:cNvPicPr/>
              <p:nvPr/>
            </p:nvPicPr>
            <p:blipFill>
              <a:blip r:embed="rId95"/>
              <a:stretch>
                <a:fillRect/>
              </a:stretch>
            </p:blipFill>
            <p:spPr>
              <a:xfrm>
                <a:off x="1375133" y="3593947"/>
                <a:ext cx="58939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6333" name="Freihand 56332">
                <a:extLst>
                  <a:ext uri="{FF2B5EF4-FFF2-40B4-BE49-F238E27FC236}">
                    <a16:creationId xmlns:a16="http://schemas.microsoft.com/office/drawing/2014/main" id="{2D733222-A29F-4369-AEE6-E9B022DE0578}"/>
                  </a:ext>
                </a:extLst>
              </p14:cNvPr>
              <p14:cNvContentPartPr/>
              <p14:nvPr/>
            </p14:nvContentPartPr>
            <p14:xfrm>
              <a:off x="3864173" y="4703107"/>
              <a:ext cx="2131200" cy="483480"/>
            </p14:xfrm>
          </p:contentPart>
        </mc:Choice>
        <mc:Fallback xmlns="">
          <p:pic>
            <p:nvPicPr>
              <p:cNvPr id="56333" name="Freihand 56332">
                <a:extLst>
                  <a:ext uri="{FF2B5EF4-FFF2-40B4-BE49-F238E27FC236}">
                    <a16:creationId xmlns:a16="http://schemas.microsoft.com/office/drawing/2014/main" id="{2D733222-A29F-4369-AEE6-E9B022DE0578}"/>
                  </a:ext>
                </a:extLst>
              </p:cNvPr>
              <p:cNvPicPr/>
              <p:nvPr/>
            </p:nvPicPr>
            <p:blipFill>
              <a:blip r:embed="rId97"/>
              <a:stretch>
                <a:fillRect/>
              </a:stretch>
            </p:blipFill>
            <p:spPr>
              <a:xfrm>
                <a:off x="3859853" y="4698787"/>
                <a:ext cx="2139840" cy="4921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6343" name="Freihand 56342">
                <a:extLst>
                  <a:ext uri="{FF2B5EF4-FFF2-40B4-BE49-F238E27FC236}">
                    <a16:creationId xmlns:a16="http://schemas.microsoft.com/office/drawing/2014/main" id="{69DEBCF6-F856-475F-8E15-2138C836CC2E}"/>
                  </a:ext>
                </a:extLst>
              </p14:cNvPr>
              <p14:cNvContentPartPr/>
              <p14:nvPr/>
            </p14:nvContentPartPr>
            <p14:xfrm>
              <a:off x="3388973" y="3670987"/>
              <a:ext cx="1187640" cy="77040"/>
            </p14:xfrm>
          </p:contentPart>
        </mc:Choice>
        <mc:Fallback xmlns="">
          <p:pic>
            <p:nvPicPr>
              <p:cNvPr id="56343" name="Freihand 56342">
                <a:extLst>
                  <a:ext uri="{FF2B5EF4-FFF2-40B4-BE49-F238E27FC236}">
                    <a16:creationId xmlns:a16="http://schemas.microsoft.com/office/drawing/2014/main" id="{69DEBCF6-F856-475F-8E15-2138C836CC2E}"/>
                  </a:ext>
                </a:extLst>
              </p:cNvPr>
              <p:cNvPicPr/>
              <p:nvPr/>
            </p:nvPicPr>
            <p:blipFill>
              <a:blip r:embed="rId99"/>
              <a:stretch>
                <a:fillRect/>
              </a:stretch>
            </p:blipFill>
            <p:spPr>
              <a:xfrm>
                <a:off x="3384653" y="3666667"/>
                <a:ext cx="1196280" cy="85680"/>
              </a:xfrm>
              <a:prstGeom prst="rect">
                <a:avLst/>
              </a:prstGeom>
            </p:spPr>
          </p:pic>
        </mc:Fallback>
      </mc:AlternateContent>
      <p:grpSp>
        <p:nvGrpSpPr>
          <p:cNvPr id="56433" name="Gruppieren 56432">
            <a:extLst>
              <a:ext uri="{FF2B5EF4-FFF2-40B4-BE49-F238E27FC236}">
                <a16:creationId xmlns:a16="http://schemas.microsoft.com/office/drawing/2014/main" id="{B7FD71A8-91DC-4A10-9D28-F8407A3F92E3}"/>
              </a:ext>
            </a:extLst>
          </p:cNvPr>
          <p:cNvGrpSpPr/>
          <p:nvPr/>
        </p:nvGrpSpPr>
        <p:grpSpPr>
          <a:xfrm>
            <a:off x="2536853" y="3391627"/>
            <a:ext cx="6657840" cy="3410640"/>
            <a:chOff x="2536853" y="3391627"/>
            <a:chExt cx="6657840" cy="3410640"/>
          </a:xfrm>
        </p:grpSpPr>
        <mc:AlternateContent xmlns:mc="http://schemas.openxmlformats.org/markup-compatibility/2006" xmlns:p14="http://schemas.microsoft.com/office/powerpoint/2010/main">
          <mc:Choice Requires="p14">
            <p:contentPart p14:bwMode="auto" r:id="rId100">
              <p14:nvContentPartPr>
                <p14:cNvPr id="22" name="Freihand 21">
                  <a:extLst>
                    <a:ext uri="{FF2B5EF4-FFF2-40B4-BE49-F238E27FC236}">
                      <a16:creationId xmlns:a16="http://schemas.microsoft.com/office/drawing/2014/main" id="{F89E4E12-EEF4-4840-A2A8-F0CE56721FF2}"/>
                    </a:ext>
                  </a:extLst>
                </p14:cNvPr>
                <p14:cNvContentPartPr/>
                <p14:nvPr/>
              </p14:nvContentPartPr>
              <p14:xfrm>
                <a:off x="7459133" y="3460747"/>
                <a:ext cx="111600" cy="151920"/>
              </p14:xfrm>
            </p:contentPart>
          </mc:Choice>
          <mc:Fallback xmlns="">
            <p:pic>
              <p:nvPicPr>
                <p:cNvPr id="22" name="Freihand 21">
                  <a:extLst>
                    <a:ext uri="{FF2B5EF4-FFF2-40B4-BE49-F238E27FC236}">
                      <a16:creationId xmlns:a16="http://schemas.microsoft.com/office/drawing/2014/main" id="{F89E4E12-EEF4-4840-A2A8-F0CE56721FF2}"/>
                    </a:ext>
                  </a:extLst>
                </p:cNvPr>
                <p:cNvPicPr/>
                <p:nvPr/>
              </p:nvPicPr>
              <p:blipFill>
                <a:blip r:embed="rId101"/>
                <a:stretch>
                  <a:fillRect/>
                </a:stretch>
              </p:blipFill>
              <p:spPr>
                <a:xfrm>
                  <a:off x="7454813" y="3456427"/>
                  <a:ext cx="1202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23" name="Freihand 22">
                  <a:extLst>
                    <a:ext uri="{FF2B5EF4-FFF2-40B4-BE49-F238E27FC236}">
                      <a16:creationId xmlns:a16="http://schemas.microsoft.com/office/drawing/2014/main" id="{8E0B70DD-3CB2-4CA0-AF84-5871B01296A6}"/>
                    </a:ext>
                  </a:extLst>
                </p14:cNvPr>
                <p14:cNvContentPartPr/>
                <p14:nvPr/>
              </p14:nvContentPartPr>
              <p14:xfrm>
                <a:off x="7494413" y="3453187"/>
                <a:ext cx="84240" cy="15120"/>
              </p14:xfrm>
            </p:contentPart>
          </mc:Choice>
          <mc:Fallback xmlns="">
            <p:pic>
              <p:nvPicPr>
                <p:cNvPr id="23" name="Freihand 22">
                  <a:extLst>
                    <a:ext uri="{FF2B5EF4-FFF2-40B4-BE49-F238E27FC236}">
                      <a16:creationId xmlns:a16="http://schemas.microsoft.com/office/drawing/2014/main" id="{8E0B70DD-3CB2-4CA0-AF84-5871B01296A6}"/>
                    </a:ext>
                  </a:extLst>
                </p:cNvPr>
                <p:cNvPicPr/>
                <p:nvPr/>
              </p:nvPicPr>
              <p:blipFill>
                <a:blip r:embed="rId103"/>
                <a:stretch>
                  <a:fillRect/>
                </a:stretch>
              </p:blipFill>
              <p:spPr>
                <a:xfrm>
                  <a:off x="7490093" y="3448867"/>
                  <a:ext cx="928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24" name="Freihand 23">
                  <a:extLst>
                    <a:ext uri="{FF2B5EF4-FFF2-40B4-BE49-F238E27FC236}">
                      <a16:creationId xmlns:a16="http://schemas.microsoft.com/office/drawing/2014/main" id="{926E8662-343B-4587-83F1-BDBF8C816543}"/>
                    </a:ext>
                  </a:extLst>
                </p14:cNvPr>
                <p14:cNvContentPartPr/>
                <p14:nvPr/>
              </p14:nvContentPartPr>
              <p14:xfrm>
                <a:off x="7703213" y="3474427"/>
                <a:ext cx="61920" cy="135000"/>
              </p14:xfrm>
            </p:contentPart>
          </mc:Choice>
          <mc:Fallback xmlns="">
            <p:pic>
              <p:nvPicPr>
                <p:cNvPr id="24" name="Freihand 23">
                  <a:extLst>
                    <a:ext uri="{FF2B5EF4-FFF2-40B4-BE49-F238E27FC236}">
                      <a16:creationId xmlns:a16="http://schemas.microsoft.com/office/drawing/2014/main" id="{926E8662-343B-4587-83F1-BDBF8C816543}"/>
                    </a:ext>
                  </a:extLst>
                </p:cNvPr>
                <p:cNvPicPr/>
                <p:nvPr/>
              </p:nvPicPr>
              <p:blipFill>
                <a:blip r:embed="rId105"/>
                <a:stretch>
                  <a:fillRect/>
                </a:stretch>
              </p:blipFill>
              <p:spPr>
                <a:xfrm>
                  <a:off x="7698893" y="3470107"/>
                  <a:ext cx="705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5" name="Freihand 24">
                  <a:extLst>
                    <a:ext uri="{FF2B5EF4-FFF2-40B4-BE49-F238E27FC236}">
                      <a16:creationId xmlns:a16="http://schemas.microsoft.com/office/drawing/2014/main" id="{3CE96585-11B3-43B1-AE48-1A0738D65C70}"/>
                    </a:ext>
                  </a:extLst>
                </p14:cNvPr>
                <p14:cNvContentPartPr/>
                <p14:nvPr/>
              </p14:nvContentPartPr>
              <p14:xfrm>
                <a:off x="7626533" y="3412507"/>
                <a:ext cx="221040" cy="209880"/>
              </p14:xfrm>
            </p:contentPart>
          </mc:Choice>
          <mc:Fallback xmlns="">
            <p:pic>
              <p:nvPicPr>
                <p:cNvPr id="25" name="Freihand 24">
                  <a:extLst>
                    <a:ext uri="{FF2B5EF4-FFF2-40B4-BE49-F238E27FC236}">
                      <a16:creationId xmlns:a16="http://schemas.microsoft.com/office/drawing/2014/main" id="{3CE96585-11B3-43B1-AE48-1A0738D65C70}"/>
                    </a:ext>
                  </a:extLst>
                </p:cNvPr>
                <p:cNvPicPr/>
                <p:nvPr/>
              </p:nvPicPr>
              <p:blipFill>
                <a:blip r:embed="rId107"/>
                <a:stretch>
                  <a:fillRect/>
                </a:stretch>
              </p:blipFill>
              <p:spPr>
                <a:xfrm>
                  <a:off x="7622213" y="3408187"/>
                  <a:ext cx="22968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26" name="Freihand 25">
                  <a:extLst>
                    <a:ext uri="{FF2B5EF4-FFF2-40B4-BE49-F238E27FC236}">
                      <a16:creationId xmlns:a16="http://schemas.microsoft.com/office/drawing/2014/main" id="{6A9A120C-2B37-41C6-8CAF-1BC0279B2C3E}"/>
                    </a:ext>
                  </a:extLst>
                </p14:cNvPr>
                <p14:cNvContentPartPr/>
                <p14:nvPr/>
              </p14:nvContentPartPr>
              <p14:xfrm>
                <a:off x="7985813" y="3403147"/>
                <a:ext cx="92160" cy="187560"/>
              </p14:xfrm>
            </p:contentPart>
          </mc:Choice>
          <mc:Fallback xmlns="">
            <p:pic>
              <p:nvPicPr>
                <p:cNvPr id="26" name="Freihand 25">
                  <a:extLst>
                    <a:ext uri="{FF2B5EF4-FFF2-40B4-BE49-F238E27FC236}">
                      <a16:creationId xmlns:a16="http://schemas.microsoft.com/office/drawing/2014/main" id="{6A9A120C-2B37-41C6-8CAF-1BC0279B2C3E}"/>
                    </a:ext>
                  </a:extLst>
                </p:cNvPr>
                <p:cNvPicPr/>
                <p:nvPr/>
              </p:nvPicPr>
              <p:blipFill>
                <a:blip r:embed="rId109"/>
                <a:stretch>
                  <a:fillRect/>
                </a:stretch>
              </p:blipFill>
              <p:spPr>
                <a:xfrm>
                  <a:off x="7981493" y="3398827"/>
                  <a:ext cx="1008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27" name="Freihand 26">
                  <a:extLst>
                    <a:ext uri="{FF2B5EF4-FFF2-40B4-BE49-F238E27FC236}">
                      <a16:creationId xmlns:a16="http://schemas.microsoft.com/office/drawing/2014/main" id="{5C9DADF8-C5BC-4216-93E7-203F320C45AA}"/>
                    </a:ext>
                  </a:extLst>
                </p14:cNvPr>
                <p14:cNvContentPartPr/>
                <p14:nvPr/>
              </p14:nvContentPartPr>
              <p14:xfrm>
                <a:off x="8059253" y="3405667"/>
                <a:ext cx="40680" cy="189720"/>
              </p14:xfrm>
            </p:contentPart>
          </mc:Choice>
          <mc:Fallback xmlns="">
            <p:pic>
              <p:nvPicPr>
                <p:cNvPr id="27" name="Freihand 26">
                  <a:extLst>
                    <a:ext uri="{FF2B5EF4-FFF2-40B4-BE49-F238E27FC236}">
                      <a16:creationId xmlns:a16="http://schemas.microsoft.com/office/drawing/2014/main" id="{5C9DADF8-C5BC-4216-93E7-203F320C45AA}"/>
                    </a:ext>
                  </a:extLst>
                </p:cNvPr>
                <p:cNvPicPr/>
                <p:nvPr/>
              </p:nvPicPr>
              <p:blipFill>
                <a:blip r:embed="rId111"/>
                <a:stretch>
                  <a:fillRect/>
                </a:stretch>
              </p:blipFill>
              <p:spPr>
                <a:xfrm>
                  <a:off x="8054933" y="3401347"/>
                  <a:ext cx="493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8" name="Freihand 27">
                  <a:extLst>
                    <a:ext uri="{FF2B5EF4-FFF2-40B4-BE49-F238E27FC236}">
                      <a16:creationId xmlns:a16="http://schemas.microsoft.com/office/drawing/2014/main" id="{73BDE4AB-411A-4249-B90D-578B5134EA0E}"/>
                    </a:ext>
                  </a:extLst>
                </p14:cNvPr>
                <p14:cNvContentPartPr/>
                <p14:nvPr/>
              </p14:nvContentPartPr>
              <p14:xfrm>
                <a:off x="8036213" y="3499987"/>
                <a:ext cx="163440" cy="85680"/>
              </p14:xfrm>
            </p:contentPart>
          </mc:Choice>
          <mc:Fallback xmlns="">
            <p:pic>
              <p:nvPicPr>
                <p:cNvPr id="28" name="Freihand 27">
                  <a:extLst>
                    <a:ext uri="{FF2B5EF4-FFF2-40B4-BE49-F238E27FC236}">
                      <a16:creationId xmlns:a16="http://schemas.microsoft.com/office/drawing/2014/main" id="{73BDE4AB-411A-4249-B90D-578B5134EA0E}"/>
                    </a:ext>
                  </a:extLst>
                </p:cNvPr>
                <p:cNvPicPr/>
                <p:nvPr/>
              </p:nvPicPr>
              <p:blipFill>
                <a:blip r:embed="rId113"/>
                <a:stretch>
                  <a:fillRect/>
                </a:stretch>
              </p:blipFill>
              <p:spPr>
                <a:xfrm>
                  <a:off x="8031893" y="3495667"/>
                  <a:ext cx="1720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9" name="Freihand 28">
                  <a:extLst>
                    <a:ext uri="{FF2B5EF4-FFF2-40B4-BE49-F238E27FC236}">
                      <a16:creationId xmlns:a16="http://schemas.microsoft.com/office/drawing/2014/main" id="{AE49F8DF-97A2-40CD-9AA0-FD1AF7771C26}"/>
                    </a:ext>
                  </a:extLst>
                </p14:cNvPr>
                <p14:cNvContentPartPr/>
                <p14:nvPr/>
              </p14:nvContentPartPr>
              <p14:xfrm>
                <a:off x="8215493" y="3391627"/>
                <a:ext cx="128520" cy="308520"/>
              </p14:xfrm>
            </p:contentPart>
          </mc:Choice>
          <mc:Fallback xmlns="">
            <p:pic>
              <p:nvPicPr>
                <p:cNvPr id="29" name="Freihand 28">
                  <a:extLst>
                    <a:ext uri="{FF2B5EF4-FFF2-40B4-BE49-F238E27FC236}">
                      <a16:creationId xmlns:a16="http://schemas.microsoft.com/office/drawing/2014/main" id="{AE49F8DF-97A2-40CD-9AA0-FD1AF7771C26}"/>
                    </a:ext>
                  </a:extLst>
                </p:cNvPr>
                <p:cNvPicPr/>
                <p:nvPr/>
              </p:nvPicPr>
              <p:blipFill>
                <a:blip r:embed="rId115"/>
                <a:stretch>
                  <a:fillRect/>
                </a:stretch>
              </p:blipFill>
              <p:spPr>
                <a:xfrm>
                  <a:off x="8211173" y="3387307"/>
                  <a:ext cx="13716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30" name="Freihand 29">
                  <a:extLst>
                    <a:ext uri="{FF2B5EF4-FFF2-40B4-BE49-F238E27FC236}">
                      <a16:creationId xmlns:a16="http://schemas.microsoft.com/office/drawing/2014/main" id="{1B0ABECE-B790-4B49-9C74-EEB1712F396D}"/>
                    </a:ext>
                  </a:extLst>
                </p14:cNvPr>
                <p14:cNvContentPartPr/>
                <p14:nvPr/>
              </p14:nvContentPartPr>
              <p14:xfrm>
                <a:off x="8375693" y="3468667"/>
                <a:ext cx="226080" cy="109440"/>
              </p14:xfrm>
            </p:contentPart>
          </mc:Choice>
          <mc:Fallback xmlns="">
            <p:pic>
              <p:nvPicPr>
                <p:cNvPr id="30" name="Freihand 29">
                  <a:extLst>
                    <a:ext uri="{FF2B5EF4-FFF2-40B4-BE49-F238E27FC236}">
                      <a16:creationId xmlns:a16="http://schemas.microsoft.com/office/drawing/2014/main" id="{1B0ABECE-B790-4B49-9C74-EEB1712F396D}"/>
                    </a:ext>
                  </a:extLst>
                </p:cNvPr>
                <p:cNvPicPr/>
                <p:nvPr/>
              </p:nvPicPr>
              <p:blipFill>
                <a:blip r:embed="rId117"/>
                <a:stretch>
                  <a:fillRect/>
                </a:stretch>
              </p:blipFill>
              <p:spPr>
                <a:xfrm>
                  <a:off x="8371373" y="3464347"/>
                  <a:ext cx="2347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33" name="Freihand 32">
                  <a:extLst>
                    <a:ext uri="{FF2B5EF4-FFF2-40B4-BE49-F238E27FC236}">
                      <a16:creationId xmlns:a16="http://schemas.microsoft.com/office/drawing/2014/main" id="{AF3AB29F-B6D9-40FA-81DA-FCD5B0D5101C}"/>
                    </a:ext>
                  </a:extLst>
                </p14:cNvPr>
                <p14:cNvContentPartPr/>
                <p14:nvPr/>
              </p14:nvContentPartPr>
              <p14:xfrm>
                <a:off x="8661173" y="3402427"/>
                <a:ext cx="79200" cy="196200"/>
              </p14:xfrm>
            </p:contentPart>
          </mc:Choice>
          <mc:Fallback xmlns="">
            <p:pic>
              <p:nvPicPr>
                <p:cNvPr id="33" name="Freihand 32">
                  <a:extLst>
                    <a:ext uri="{FF2B5EF4-FFF2-40B4-BE49-F238E27FC236}">
                      <a16:creationId xmlns:a16="http://schemas.microsoft.com/office/drawing/2014/main" id="{AF3AB29F-B6D9-40FA-81DA-FCD5B0D5101C}"/>
                    </a:ext>
                  </a:extLst>
                </p:cNvPr>
                <p:cNvPicPr/>
                <p:nvPr/>
              </p:nvPicPr>
              <p:blipFill>
                <a:blip r:embed="rId119"/>
                <a:stretch>
                  <a:fillRect/>
                </a:stretch>
              </p:blipFill>
              <p:spPr>
                <a:xfrm>
                  <a:off x="8656853" y="3398107"/>
                  <a:ext cx="8784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34" name="Freihand 33">
                  <a:extLst>
                    <a:ext uri="{FF2B5EF4-FFF2-40B4-BE49-F238E27FC236}">
                      <a16:creationId xmlns:a16="http://schemas.microsoft.com/office/drawing/2014/main" id="{1E74FB7B-11B6-4D6A-8972-D53AB63983DD}"/>
                    </a:ext>
                  </a:extLst>
                </p14:cNvPr>
                <p14:cNvContentPartPr/>
                <p14:nvPr/>
              </p14:nvContentPartPr>
              <p14:xfrm>
                <a:off x="8778893" y="3494587"/>
                <a:ext cx="77040" cy="72000"/>
              </p14:xfrm>
            </p:contentPart>
          </mc:Choice>
          <mc:Fallback xmlns="">
            <p:pic>
              <p:nvPicPr>
                <p:cNvPr id="34" name="Freihand 33">
                  <a:extLst>
                    <a:ext uri="{FF2B5EF4-FFF2-40B4-BE49-F238E27FC236}">
                      <a16:creationId xmlns:a16="http://schemas.microsoft.com/office/drawing/2014/main" id="{1E74FB7B-11B6-4D6A-8972-D53AB63983DD}"/>
                    </a:ext>
                  </a:extLst>
                </p:cNvPr>
                <p:cNvPicPr/>
                <p:nvPr/>
              </p:nvPicPr>
              <p:blipFill>
                <a:blip r:embed="rId121"/>
                <a:stretch>
                  <a:fillRect/>
                </a:stretch>
              </p:blipFill>
              <p:spPr>
                <a:xfrm>
                  <a:off x="8774573" y="3490267"/>
                  <a:ext cx="856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35" name="Freihand 34">
                  <a:extLst>
                    <a:ext uri="{FF2B5EF4-FFF2-40B4-BE49-F238E27FC236}">
                      <a16:creationId xmlns:a16="http://schemas.microsoft.com/office/drawing/2014/main" id="{DEC35140-4958-45B8-8A07-2072D518F3D7}"/>
                    </a:ext>
                  </a:extLst>
                </p14:cNvPr>
                <p14:cNvContentPartPr/>
                <p14:nvPr/>
              </p14:nvContentPartPr>
              <p14:xfrm>
                <a:off x="8881493" y="3403507"/>
                <a:ext cx="136080" cy="172440"/>
              </p14:xfrm>
            </p:contentPart>
          </mc:Choice>
          <mc:Fallback xmlns="">
            <p:pic>
              <p:nvPicPr>
                <p:cNvPr id="35" name="Freihand 34">
                  <a:extLst>
                    <a:ext uri="{FF2B5EF4-FFF2-40B4-BE49-F238E27FC236}">
                      <a16:creationId xmlns:a16="http://schemas.microsoft.com/office/drawing/2014/main" id="{DEC35140-4958-45B8-8A07-2072D518F3D7}"/>
                    </a:ext>
                  </a:extLst>
                </p:cNvPr>
                <p:cNvPicPr/>
                <p:nvPr/>
              </p:nvPicPr>
              <p:blipFill>
                <a:blip r:embed="rId123"/>
                <a:stretch>
                  <a:fillRect/>
                </a:stretch>
              </p:blipFill>
              <p:spPr>
                <a:xfrm>
                  <a:off x="8877173" y="3399187"/>
                  <a:ext cx="1447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36" name="Freihand 35">
                  <a:extLst>
                    <a:ext uri="{FF2B5EF4-FFF2-40B4-BE49-F238E27FC236}">
                      <a16:creationId xmlns:a16="http://schemas.microsoft.com/office/drawing/2014/main" id="{C7D095D7-D914-49BD-A0D4-B2B80EFD16B4}"/>
                    </a:ext>
                  </a:extLst>
                </p14:cNvPr>
                <p14:cNvContentPartPr/>
                <p14:nvPr/>
              </p14:nvContentPartPr>
              <p14:xfrm>
                <a:off x="8852693" y="3456427"/>
                <a:ext cx="100080" cy="6840"/>
              </p14:xfrm>
            </p:contentPart>
          </mc:Choice>
          <mc:Fallback xmlns="">
            <p:pic>
              <p:nvPicPr>
                <p:cNvPr id="36" name="Freihand 35">
                  <a:extLst>
                    <a:ext uri="{FF2B5EF4-FFF2-40B4-BE49-F238E27FC236}">
                      <a16:creationId xmlns:a16="http://schemas.microsoft.com/office/drawing/2014/main" id="{C7D095D7-D914-49BD-A0D4-B2B80EFD16B4}"/>
                    </a:ext>
                  </a:extLst>
                </p:cNvPr>
                <p:cNvPicPr/>
                <p:nvPr/>
              </p:nvPicPr>
              <p:blipFill>
                <a:blip r:embed="rId125"/>
                <a:stretch>
                  <a:fillRect/>
                </a:stretch>
              </p:blipFill>
              <p:spPr>
                <a:xfrm>
                  <a:off x="8848373" y="3452107"/>
                  <a:ext cx="1087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37" name="Freihand 36">
                  <a:extLst>
                    <a:ext uri="{FF2B5EF4-FFF2-40B4-BE49-F238E27FC236}">
                      <a16:creationId xmlns:a16="http://schemas.microsoft.com/office/drawing/2014/main" id="{09F4A99A-3070-48FC-A871-421389F54C78}"/>
                    </a:ext>
                  </a:extLst>
                </p14:cNvPr>
                <p14:cNvContentPartPr/>
                <p14:nvPr/>
              </p14:nvContentPartPr>
              <p14:xfrm>
                <a:off x="9057173" y="3486307"/>
                <a:ext cx="137520" cy="209160"/>
              </p14:xfrm>
            </p:contentPart>
          </mc:Choice>
          <mc:Fallback xmlns="">
            <p:pic>
              <p:nvPicPr>
                <p:cNvPr id="37" name="Freihand 36">
                  <a:extLst>
                    <a:ext uri="{FF2B5EF4-FFF2-40B4-BE49-F238E27FC236}">
                      <a16:creationId xmlns:a16="http://schemas.microsoft.com/office/drawing/2014/main" id="{09F4A99A-3070-48FC-A871-421389F54C78}"/>
                    </a:ext>
                  </a:extLst>
                </p:cNvPr>
                <p:cNvPicPr/>
                <p:nvPr/>
              </p:nvPicPr>
              <p:blipFill>
                <a:blip r:embed="rId127"/>
                <a:stretch>
                  <a:fillRect/>
                </a:stretch>
              </p:blipFill>
              <p:spPr>
                <a:xfrm>
                  <a:off x="9052853" y="3481987"/>
                  <a:ext cx="14616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56334" name="Freihand 56333">
                  <a:extLst>
                    <a:ext uri="{FF2B5EF4-FFF2-40B4-BE49-F238E27FC236}">
                      <a16:creationId xmlns:a16="http://schemas.microsoft.com/office/drawing/2014/main" id="{C379B9FE-8E84-4C56-B7D3-15D7747A6989}"/>
                    </a:ext>
                  </a:extLst>
                </p14:cNvPr>
                <p14:cNvContentPartPr/>
                <p14:nvPr/>
              </p14:nvContentPartPr>
              <p14:xfrm>
                <a:off x="4702973" y="5181907"/>
                <a:ext cx="31680" cy="166680"/>
              </p14:xfrm>
            </p:contentPart>
          </mc:Choice>
          <mc:Fallback xmlns="">
            <p:pic>
              <p:nvPicPr>
                <p:cNvPr id="56334" name="Freihand 56333">
                  <a:extLst>
                    <a:ext uri="{FF2B5EF4-FFF2-40B4-BE49-F238E27FC236}">
                      <a16:creationId xmlns:a16="http://schemas.microsoft.com/office/drawing/2014/main" id="{C379B9FE-8E84-4C56-B7D3-15D7747A6989}"/>
                    </a:ext>
                  </a:extLst>
                </p:cNvPr>
                <p:cNvPicPr/>
                <p:nvPr/>
              </p:nvPicPr>
              <p:blipFill>
                <a:blip r:embed="rId129"/>
                <a:stretch>
                  <a:fillRect/>
                </a:stretch>
              </p:blipFill>
              <p:spPr>
                <a:xfrm>
                  <a:off x="4698653" y="5177587"/>
                  <a:ext cx="403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56335" name="Freihand 56334">
                  <a:extLst>
                    <a:ext uri="{FF2B5EF4-FFF2-40B4-BE49-F238E27FC236}">
                      <a16:creationId xmlns:a16="http://schemas.microsoft.com/office/drawing/2014/main" id="{1AE041F0-9AD8-4A0E-927E-42C88BED1C3F}"/>
                    </a:ext>
                  </a:extLst>
                </p14:cNvPr>
                <p14:cNvContentPartPr/>
                <p14:nvPr/>
              </p14:nvContentPartPr>
              <p14:xfrm>
                <a:off x="4673093" y="5186227"/>
                <a:ext cx="210960" cy="9720"/>
              </p14:xfrm>
            </p:contentPart>
          </mc:Choice>
          <mc:Fallback xmlns="">
            <p:pic>
              <p:nvPicPr>
                <p:cNvPr id="56335" name="Freihand 56334">
                  <a:extLst>
                    <a:ext uri="{FF2B5EF4-FFF2-40B4-BE49-F238E27FC236}">
                      <a16:creationId xmlns:a16="http://schemas.microsoft.com/office/drawing/2014/main" id="{1AE041F0-9AD8-4A0E-927E-42C88BED1C3F}"/>
                    </a:ext>
                  </a:extLst>
                </p:cNvPr>
                <p:cNvPicPr/>
                <p:nvPr/>
              </p:nvPicPr>
              <p:blipFill>
                <a:blip r:embed="rId131"/>
                <a:stretch>
                  <a:fillRect/>
                </a:stretch>
              </p:blipFill>
              <p:spPr>
                <a:xfrm>
                  <a:off x="4668773" y="5181907"/>
                  <a:ext cx="2196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56336" name="Freihand 56335">
                  <a:extLst>
                    <a:ext uri="{FF2B5EF4-FFF2-40B4-BE49-F238E27FC236}">
                      <a16:creationId xmlns:a16="http://schemas.microsoft.com/office/drawing/2014/main" id="{E09656C2-C9DC-4B80-B11D-15377AEECE8B}"/>
                    </a:ext>
                  </a:extLst>
                </p14:cNvPr>
                <p14:cNvContentPartPr/>
                <p14:nvPr/>
              </p14:nvContentPartPr>
              <p14:xfrm>
                <a:off x="4674173" y="5263627"/>
                <a:ext cx="244080" cy="134280"/>
              </p14:xfrm>
            </p:contentPart>
          </mc:Choice>
          <mc:Fallback xmlns="">
            <p:pic>
              <p:nvPicPr>
                <p:cNvPr id="56336" name="Freihand 56335">
                  <a:extLst>
                    <a:ext uri="{FF2B5EF4-FFF2-40B4-BE49-F238E27FC236}">
                      <a16:creationId xmlns:a16="http://schemas.microsoft.com/office/drawing/2014/main" id="{E09656C2-C9DC-4B80-B11D-15377AEECE8B}"/>
                    </a:ext>
                  </a:extLst>
                </p:cNvPr>
                <p:cNvPicPr/>
                <p:nvPr/>
              </p:nvPicPr>
              <p:blipFill>
                <a:blip r:embed="rId133"/>
                <a:stretch>
                  <a:fillRect/>
                </a:stretch>
              </p:blipFill>
              <p:spPr>
                <a:xfrm>
                  <a:off x="4669853" y="5259307"/>
                  <a:ext cx="2527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56337" name="Freihand 56336">
                  <a:extLst>
                    <a:ext uri="{FF2B5EF4-FFF2-40B4-BE49-F238E27FC236}">
                      <a16:creationId xmlns:a16="http://schemas.microsoft.com/office/drawing/2014/main" id="{0573FFA3-443E-44FD-9595-788D1A4165AA}"/>
                    </a:ext>
                  </a:extLst>
                </p14:cNvPr>
                <p14:cNvContentPartPr/>
                <p14:nvPr/>
              </p14:nvContentPartPr>
              <p14:xfrm>
                <a:off x="4851293" y="5259667"/>
                <a:ext cx="217800" cy="178200"/>
              </p14:xfrm>
            </p:contentPart>
          </mc:Choice>
          <mc:Fallback xmlns="">
            <p:pic>
              <p:nvPicPr>
                <p:cNvPr id="56337" name="Freihand 56336">
                  <a:extLst>
                    <a:ext uri="{FF2B5EF4-FFF2-40B4-BE49-F238E27FC236}">
                      <a16:creationId xmlns:a16="http://schemas.microsoft.com/office/drawing/2014/main" id="{0573FFA3-443E-44FD-9595-788D1A4165AA}"/>
                    </a:ext>
                  </a:extLst>
                </p:cNvPr>
                <p:cNvPicPr/>
                <p:nvPr/>
              </p:nvPicPr>
              <p:blipFill>
                <a:blip r:embed="rId135"/>
                <a:stretch>
                  <a:fillRect/>
                </a:stretch>
              </p:blipFill>
              <p:spPr>
                <a:xfrm>
                  <a:off x="4846973" y="5255347"/>
                  <a:ext cx="2264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56338" name="Freihand 56337">
                  <a:extLst>
                    <a:ext uri="{FF2B5EF4-FFF2-40B4-BE49-F238E27FC236}">
                      <a16:creationId xmlns:a16="http://schemas.microsoft.com/office/drawing/2014/main" id="{847BE212-7223-483D-B9EA-C0815B22DDBD}"/>
                    </a:ext>
                  </a:extLst>
                </p14:cNvPr>
                <p14:cNvContentPartPr/>
                <p14:nvPr/>
              </p14:nvContentPartPr>
              <p14:xfrm>
                <a:off x="5133893" y="5332387"/>
                <a:ext cx="119520" cy="13320"/>
              </p14:xfrm>
            </p:contentPart>
          </mc:Choice>
          <mc:Fallback xmlns="">
            <p:pic>
              <p:nvPicPr>
                <p:cNvPr id="56338" name="Freihand 56337">
                  <a:extLst>
                    <a:ext uri="{FF2B5EF4-FFF2-40B4-BE49-F238E27FC236}">
                      <a16:creationId xmlns:a16="http://schemas.microsoft.com/office/drawing/2014/main" id="{847BE212-7223-483D-B9EA-C0815B22DDBD}"/>
                    </a:ext>
                  </a:extLst>
                </p:cNvPr>
                <p:cNvPicPr/>
                <p:nvPr/>
              </p:nvPicPr>
              <p:blipFill>
                <a:blip r:embed="rId137"/>
                <a:stretch>
                  <a:fillRect/>
                </a:stretch>
              </p:blipFill>
              <p:spPr>
                <a:xfrm>
                  <a:off x="5129573" y="5328067"/>
                  <a:ext cx="1281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56339" name="Freihand 56338">
                  <a:extLst>
                    <a:ext uri="{FF2B5EF4-FFF2-40B4-BE49-F238E27FC236}">
                      <a16:creationId xmlns:a16="http://schemas.microsoft.com/office/drawing/2014/main" id="{C417FB02-732E-49CF-9762-3D38D0C206E9}"/>
                    </a:ext>
                  </a:extLst>
                </p14:cNvPr>
                <p14:cNvContentPartPr/>
                <p14:nvPr/>
              </p14:nvContentPartPr>
              <p14:xfrm>
                <a:off x="5424053" y="5246347"/>
                <a:ext cx="46080" cy="231840"/>
              </p14:xfrm>
            </p:contentPart>
          </mc:Choice>
          <mc:Fallback xmlns="">
            <p:pic>
              <p:nvPicPr>
                <p:cNvPr id="56339" name="Freihand 56338">
                  <a:extLst>
                    <a:ext uri="{FF2B5EF4-FFF2-40B4-BE49-F238E27FC236}">
                      <a16:creationId xmlns:a16="http://schemas.microsoft.com/office/drawing/2014/main" id="{C417FB02-732E-49CF-9762-3D38D0C206E9}"/>
                    </a:ext>
                  </a:extLst>
                </p:cNvPr>
                <p:cNvPicPr/>
                <p:nvPr/>
              </p:nvPicPr>
              <p:blipFill>
                <a:blip r:embed="rId139"/>
                <a:stretch>
                  <a:fillRect/>
                </a:stretch>
              </p:blipFill>
              <p:spPr>
                <a:xfrm>
                  <a:off x="5419733" y="5242027"/>
                  <a:ext cx="5472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56340" name="Freihand 56339">
                  <a:extLst>
                    <a:ext uri="{FF2B5EF4-FFF2-40B4-BE49-F238E27FC236}">
                      <a16:creationId xmlns:a16="http://schemas.microsoft.com/office/drawing/2014/main" id="{7B7F4048-4221-47B6-89AD-F43C56DDF27B}"/>
                    </a:ext>
                  </a:extLst>
                </p14:cNvPr>
                <p14:cNvContentPartPr/>
                <p14:nvPr/>
              </p14:nvContentPartPr>
              <p14:xfrm>
                <a:off x="5300573" y="5277307"/>
                <a:ext cx="232920" cy="199800"/>
              </p14:xfrm>
            </p:contentPart>
          </mc:Choice>
          <mc:Fallback xmlns="">
            <p:pic>
              <p:nvPicPr>
                <p:cNvPr id="56340" name="Freihand 56339">
                  <a:extLst>
                    <a:ext uri="{FF2B5EF4-FFF2-40B4-BE49-F238E27FC236}">
                      <a16:creationId xmlns:a16="http://schemas.microsoft.com/office/drawing/2014/main" id="{7B7F4048-4221-47B6-89AD-F43C56DDF27B}"/>
                    </a:ext>
                  </a:extLst>
                </p:cNvPr>
                <p:cNvPicPr/>
                <p:nvPr/>
              </p:nvPicPr>
              <p:blipFill>
                <a:blip r:embed="rId141"/>
                <a:stretch>
                  <a:fillRect/>
                </a:stretch>
              </p:blipFill>
              <p:spPr>
                <a:xfrm>
                  <a:off x="5296253" y="5272987"/>
                  <a:ext cx="24156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56341" name="Freihand 56340">
                  <a:extLst>
                    <a:ext uri="{FF2B5EF4-FFF2-40B4-BE49-F238E27FC236}">
                      <a16:creationId xmlns:a16="http://schemas.microsoft.com/office/drawing/2014/main" id="{95495D51-3B79-4E38-93F5-804B4205933E}"/>
                    </a:ext>
                  </a:extLst>
                </p14:cNvPr>
                <p14:cNvContentPartPr/>
                <p14:nvPr/>
              </p14:nvContentPartPr>
              <p14:xfrm>
                <a:off x="5518733" y="5317987"/>
                <a:ext cx="389160" cy="76680"/>
              </p14:xfrm>
            </p:contentPart>
          </mc:Choice>
          <mc:Fallback xmlns="">
            <p:pic>
              <p:nvPicPr>
                <p:cNvPr id="56341" name="Freihand 56340">
                  <a:extLst>
                    <a:ext uri="{FF2B5EF4-FFF2-40B4-BE49-F238E27FC236}">
                      <a16:creationId xmlns:a16="http://schemas.microsoft.com/office/drawing/2014/main" id="{95495D51-3B79-4E38-93F5-804B4205933E}"/>
                    </a:ext>
                  </a:extLst>
                </p:cNvPr>
                <p:cNvPicPr/>
                <p:nvPr/>
              </p:nvPicPr>
              <p:blipFill>
                <a:blip r:embed="rId143"/>
                <a:stretch>
                  <a:fillRect/>
                </a:stretch>
              </p:blipFill>
              <p:spPr>
                <a:xfrm>
                  <a:off x="5514413" y="5313667"/>
                  <a:ext cx="3978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56344" name="Freihand 56343">
                  <a:extLst>
                    <a:ext uri="{FF2B5EF4-FFF2-40B4-BE49-F238E27FC236}">
                      <a16:creationId xmlns:a16="http://schemas.microsoft.com/office/drawing/2014/main" id="{9DEE4610-3BCC-4DA9-8780-FA8921C9D859}"/>
                    </a:ext>
                  </a:extLst>
                </p14:cNvPr>
                <p14:cNvContentPartPr/>
                <p14:nvPr/>
              </p14:nvContentPartPr>
              <p14:xfrm>
                <a:off x="3392933" y="3688627"/>
                <a:ext cx="1074960" cy="43560"/>
              </p14:xfrm>
            </p:contentPart>
          </mc:Choice>
          <mc:Fallback xmlns="">
            <p:pic>
              <p:nvPicPr>
                <p:cNvPr id="56344" name="Freihand 56343">
                  <a:extLst>
                    <a:ext uri="{FF2B5EF4-FFF2-40B4-BE49-F238E27FC236}">
                      <a16:creationId xmlns:a16="http://schemas.microsoft.com/office/drawing/2014/main" id="{9DEE4610-3BCC-4DA9-8780-FA8921C9D859}"/>
                    </a:ext>
                  </a:extLst>
                </p:cNvPr>
                <p:cNvPicPr/>
                <p:nvPr/>
              </p:nvPicPr>
              <p:blipFill>
                <a:blip r:embed="rId145"/>
                <a:stretch>
                  <a:fillRect/>
                </a:stretch>
              </p:blipFill>
              <p:spPr>
                <a:xfrm>
                  <a:off x="3388613" y="3684307"/>
                  <a:ext cx="10836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56345" name="Freihand 56344">
                  <a:extLst>
                    <a:ext uri="{FF2B5EF4-FFF2-40B4-BE49-F238E27FC236}">
                      <a16:creationId xmlns:a16="http://schemas.microsoft.com/office/drawing/2014/main" id="{A2360762-6015-4DD8-A18A-1E3FA02B9242}"/>
                    </a:ext>
                  </a:extLst>
                </p14:cNvPr>
                <p14:cNvContentPartPr/>
                <p14:nvPr/>
              </p14:nvContentPartPr>
              <p14:xfrm>
                <a:off x="3374573" y="3638947"/>
                <a:ext cx="62280" cy="254880"/>
              </p14:xfrm>
            </p:contentPart>
          </mc:Choice>
          <mc:Fallback xmlns="">
            <p:pic>
              <p:nvPicPr>
                <p:cNvPr id="56345" name="Freihand 56344">
                  <a:extLst>
                    <a:ext uri="{FF2B5EF4-FFF2-40B4-BE49-F238E27FC236}">
                      <a16:creationId xmlns:a16="http://schemas.microsoft.com/office/drawing/2014/main" id="{A2360762-6015-4DD8-A18A-1E3FA02B9242}"/>
                    </a:ext>
                  </a:extLst>
                </p:cNvPr>
                <p:cNvPicPr/>
                <p:nvPr/>
              </p:nvPicPr>
              <p:blipFill>
                <a:blip r:embed="rId147"/>
                <a:stretch>
                  <a:fillRect/>
                </a:stretch>
              </p:blipFill>
              <p:spPr>
                <a:xfrm>
                  <a:off x="3370253" y="3634627"/>
                  <a:ext cx="7092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56346" name="Freihand 56345">
                  <a:extLst>
                    <a:ext uri="{FF2B5EF4-FFF2-40B4-BE49-F238E27FC236}">
                      <a16:creationId xmlns:a16="http://schemas.microsoft.com/office/drawing/2014/main" id="{0853C858-427E-4982-B02F-8263B81D9E95}"/>
                    </a:ext>
                  </a:extLst>
                </p14:cNvPr>
                <p14:cNvContentPartPr/>
                <p14:nvPr/>
              </p14:nvContentPartPr>
              <p14:xfrm>
                <a:off x="4486973" y="3557587"/>
                <a:ext cx="41040" cy="406800"/>
              </p14:xfrm>
            </p:contentPart>
          </mc:Choice>
          <mc:Fallback xmlns="">
            <p:pic>
              <p:nvPicPr>
                <p:cNvPr id="56346" name="Freihand 56345">
                  <a:extLst>
                    <a:ext uri="{FF2B5EF4-FFF2-40B4-BE49-F238E27FC236}">
                      <a16:creationId xmlns:a16="http://schemas.microsoft.com/office/drawing/2014/main" id="{0853C858-427E-4982-B02F-8263B81D9E95}"/>
                    </a:ext>
                  </a:extLst>
                </p:cNvPr>
                <p:cNvPicPr/>
                <p:nvPr/>
              </p:nvPicPr>
              <p:blipFill>
                <a:blip r:embed="rId149"/>
                <a:stretch>
                  <a:fillRect/>
                </a:stretch>
              </p:blipFill>
              <p:spPr>
                <a:xfrm>
                  <a:off x="4482653" y="3553267"/>
                  <a:ext cx="49680" cy="4154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56348" name="Freihand 56347">
                  <a:extLst>
                    <a:ext uri="{FF2B5EF4-FFF2-40B4-BE49-F238E27FC236}">
                      <a16:creationId xmlns:a16="http://schemas.microsoft.com/office/drawing/2014/main" id="{ACC97A2D-FD35-4646-9CB3-D52FC40F801C}"/>
                    </a:ext>
                  </a:extLst>
                </p14:cNvPr>
                <p14:cNvContentPartPr/>
                <p14:nvPr/>
              </p14:nvContentPartPr>
              <p14:xfrm>
                <a:off x="3594533" y="3921187"/>
                <a:ext cx="204120" cy="1308240"/>
              </p14:xfrm>
            </p:contentPart>
          </mc:Choice>
          <mc:Fallback xmlns="">
            <p:pic>
              <p:nvPicPr>
                <p:cNvPr id="56348" name="Freihand 56347">
                  <a:extLst>
                    <a:ext uri="{FF2B5EF4-FFF2-40B4-BE49-F238E27FC236}">
                      <a16:creationId xmlns:a16="http://schemas.microsoft.com/office/drawing/2014/main" id="{ACC97A2D-FD35-4646-9CB3-D52FC40F801C}"/>
                    </a:ext>
                  </a:extLst>
                </p:cNvPr>
                <p:cNvPicPr/>
                <p:nvPr/>
              </p:nvPicPr>
              <p:blipFill>
                <a:blip r:embed="rId151"/>
                <a:stretch>
                  <a:fillRect/>
                </a:stretch>
              </p:blipFill>
              <p:spPr>
                <a:xfrm>
                  <a:off x="3590213" y="3916867"/>
                  <a:ext cx="212760" cy="13168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56349" name="Freihand 56348">
                  <a:extLst>
                    <a:ext uri="{FF2B5EF4-FFF2-40B4-BE49-F238E27FC236}">
                      <a16:creationId xmlns:a16="http://schemas.microsoft.com/office/drawing/2014/main" id="{E8D5A6BD-85E8-4C1F-8088-00D5B65F2185}"/>
                    </a:ext>
                  </a:extLst>
                </p14:cNvPr>
                <p14:cNvContentPartPr/>
                <p14:nvPr/>
              </p14:nvContentPartPr>
              <p14:xfrm>
                <a:off x="3637733" y="3802387"/>
                <a:ext cx="221040" cy="271800"/>
              </p14:xfrm>
            </p:contentPart>
          </mc:Choice>
          <mc:Fallback xmlns="">
            <p:pic>
              <p:nvPicPr>
                <p:cNvPr id="56349" name="Freihand 56348">
                  <a:extLst>
                    <a:ext uri="{FF2B5EF4-FFF2-40B4-BE49-F238E27FC236}">
                      <a16:creationId xmlns:a16="http://schemas.microsoft.com/office/drawing/2014/main" id="{E8D5A6BD-85E8-4C1F-8088-00D5B65F2185}"/>
                    </a:ext>
                  </a:extLst>
                </p:cNvPr>
                <p:cNvPicPr/>
                <p:nvPr/>
              </p:nvPicPr>
              <p:blipFill>
                <a:blip r:embed="rId153"/>
                <a:stretch>
                  <a:fillRect/>
                </a:stretch>
              </p:blipFill>
              <p:spPr>
                <a:xfrm>
                  <a:off x="3633413" y="3798067"/>
                  <a:ext cx="22968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56350" name="Freihand 56349">
                  <a:extLst>
                    <a:ext uri="{FF2B5EF4-FFF2-40B4-BE49-F238E27FC236}">
                      <a16:creationId xmlns:a16="http://schemas.microsoft.com/office/drawing/2014/main" id="{15456AF5-FC78-441B-84D6-B2C88410A42D}"/>
                    </a:ext>
                  </a:extLst>
                </p14:cNvPr>
                <p14:cNvContentPartPr/>
                <p14:nvPr/>
              </p14:nvContentPartPr>
              <p14:xfrm>
                <a:off x="3301133" y="5561347"/>
                <a:ext cx="2160" cy="142920"/>
              </p14:xfrm>
            </p:contentPart>
          </mc:Choice>
          <mc:Fallback xmlns="">
            <p:pic>
              <p:nvPicPr>
                <p:cNvPr id="56350" name="Freihand 56349">
                  <a:extLst>
                    <a:ext uri="{FF2B5EF4-FFF2-40B4-BE49-F238E27FC236}">
                      <a16:creationId xmlns:a16="http://schemas.microsoft.com/office/drawing/2014/main" id="{15456AF5-FC78-441B-84D6-B2C88410A42D}"/>
                    </a:ext>
                  </a:extLst>
                </p:cNvPr>
                <p:cNvPicPr/>
                <p:nvPr/>
              </p:nvPicPr>
              <p:blipFill>
                <a:blip r:embed="rId155"/>
                <a:stretch>
                  <a:fillRect/>
                </a:stretch>
              </p:blipFill>
              <p:spPr>
                <a:xfrm>
                  <a:off x="3296813" y="5557027"/>
                  <a:ext cx="108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56351" name="Freihand 56350">
                  <a:extLst>
                    <a:ext uri="{FF2B5EF4-FFF2-40B4-BE49-F238E27FC236}">
                      <a16:creationId xmlns:a16="http://schemas.microsoft.com/office/drawing/2014/main" id="{2423FB2B-4AFF-4229-8A84-38854ED60044}"/>
                    </a:ext>
                  </a:extLst>
                </p14:cNvPr>
                <p14:cNvContentPartPr/>
                <p14:nvPr/>
              </p14:nvContentPartPr>
              <p14:xfrm>
                <a:off x="3285293" y="5516707"/>
                <a:ext cx="138960" cy="18720"/>
              </p14:xfrm>
            </p:contentPart>
          </mc:Choice>
          <mc:Fallback xmlns="">
            <p:pic>
              <p:nvPicPr>
                <p:cNvPr id="56351" name="Freihand 56350">
                  <a:extLst>
                    <a:ext uri="{FF2B5EF4-FFF2-40B4-BE49-F238E27FC236}">
                      <a16:creationId xmlns:a16="http://schemas.microsoft.com/office/drawing/2014/main" id="{2423FB2B-4AFF-4229-8A84-38854ED60044}"/>
                    </a:ext>
                  </a:extLst>
                </p:cNvPr>
                <p:cNvPicPr/>
                <p:nvPr/>
              </p:nvPicPr>
              <p:blipFill>
                <a:blip r:embed="rId157"/>
                <a:stretch>
                  <a:fillRect/>
                </a:stretch>
              </p:blipFill>
              <p:spPr>
                <a:xfrm>
                  <a:off x="3280973" y="5512387"/>
                  <a:ext cx="1476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56352" name="Freihand 56351">
                  <a:extLst>
                    <a:ext uri="{FF2B5EF4-FFF2-40B4-BE49-F238E27FC236}">
                      <a16:creationId xmlns:a16="http://schemas.microsoft.com/office/drawing/2014/main" id="{CF30E684-11AB-459A-AC93-53BF8BE519D2}"/>
                    </a:ext>
                  </a:extLst>
                </p14:cNvPr>
                <p14:cNvContentPartPr/>
                <p14:nvPr/>
              </p14:nvContentPartPr>
              <p14:xfrm>
                <a:off x="3282773" y="5589787"/>
                <a:ext cx="182880" cy="148680"/>
              </p14:xfrm>
            </p:contentPart>
          </mc:Choice>
          <mc:Fallback xmlns="">
            <p:pic>
              <p:nvPicPr>
                <p:cNvPr id="56352" name="Freihand 56351">
                  <a:extLst>
                    <a:ext uri="{FF2B5EF4-FFF2-40B4-BE49-F238E27FC236}">
                      <a16:creationId xmlns:a16="http://schemas.microsoft.com/office/drawing/2014/main" id="{CF30E684-11AB-459A-AC93-53BF8BE519D2}"/>
                    </a:ext>
                  </a:extLst>
                </p:cNvPr>
                <p:cNvPicPr/>
                <p:nvPr/>
              </p:nvPicPr>
              <p:blipFill>
                <a:blip r:embed="rId159"/>
                <a:stretch>
                  <a:fillRect/>
                </a:stretch>
              </p:blipFill>
              <p:spPr>
                <a:xfrm>
                  <a:off x="3278453" y="5585467"/>
                  <a:ext cx="1915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56353" name="Freihand 56352">
                  <a:extLst>
                    <a:ext uri="{FF2B5EF4-FFF2-40B4-BE49-F238E27FC236}">
                      <a16:creationId xmlns:a16="http://schemas.microsoft.com/office/drawing/2014/main" id="{F9602249-5591-4398-A6FE-77A8B041B17A}"/>
                    </a:ext>
                  </a:extLst>
                </p14:cNvPr>
                <p14:cNvContentPartPr/>
                <p14:nvPr/>
              </p14:nvContentPartPr>
              <p14:xfrm>
                <a:off x="3507413" y="5546947"/>
                <a:ext cx="160200" cy="145800"/>
              </p14:xfrm>
            </p:contentPart>
          </mc:Choice>
          <mc:Fallback xmlns="">
            <p:pic>
              <p:nvPicPr>
                <p:cNvPr id="56353" name="Freihand 56352">
                  <a:extLst>
                    <a:ext uri="{FF2B5EF4-FFF2-40B4-BE49-F238E27FC236}">
                      <a16:creationId xmlns:a16="http://schemas.microsoft.com/office/drawing/2014/main" id="{F9602249-5591-4398-A6FE-77A8B041B17A}"/>
                    </a:ext>
                  </a:extLst>
                </p:cNvPr>
                <p:cNvPicPr/>
                <p:nvPr/>
              </p:nvPicPr>
              <p:blipFill>
                <a:blip r:embed="rId161"/>
                <a:stretch>
                  <a:fillRect/>
                </a:stretch>
              </p:blipFill>
              <p:spPr>
                <a:xfrm>
                  <a:off x="3503093" y="5542627"/>
                  <a:ext cx="1688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56354" name="Freihand 56353">
                  <a:extLst>
                    <a:ext uri="{FF2B5EF4-FFF2-40B4-BE49-F238E27FC236}">
                      <a16:creationId xmlns:a16="http://schemas.microsoft.com/office/drawing/2014/main" id="{6E30401F-D9C7-4397-B98A-76167D9233CE}"/>
                    </a:ext>
                  </a:extLst>
                </p14:cNvPr>
                <p14:cNvContentPartPr/>
                <p14:nvPr/>
              </p14:nvContentPartPr>
              <p14:xfrm>
                <a:off x="3745733" y="5575027"/>
                <a:ext cx="206280" cy="60480"/>
              </p14:xfrm>
            </p:contentPart>
          </mc:Choice>
          <mc:Fallback xmlns="">
            <p:pic>
              <p:nvPicPr>
                <p:cNvPr id="56354" name="Freihand 56353">
                  <a:extLst>
                    <a:ext uri="{FF2B5EF4-FFF2-40B4-BE49-F238E27FC236}">
                      <a16:creationId xmlns:a16="http://schemas.microsoft.com/office/drawing/2014/main" id="{6E30401F-D9C7-4397-B98A-76167D9233CE}"/>
                    </a:ext>
                  </a:extLst>
                </p:cNvPr>
                <p:cNvPicPr/>
                <p:nvPr/>
              </p:nvPicPr>
              <p:blipFill>
                <a:blip r:embed="rId163"/>
                <a:stretch>
                  <a:fillRect/>
                </a:stretch>
              </p:blipFill>
              <p:spPr>
                <a:xfrm>
                  <a:off x="3741413" y="5570707"/>
                  <a:ext cx="2149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56355" name="Freihand 56354">
                  <a:extLst>
                    <a:ext uri="{FF2B5EF4-FFF2-40B4-BE49-F238E27FC236}">
                      <a16:creationId xmlns:a16="http://schemas.microsoft.com/office/drawing/2014/main" id="{D8F7BD55-56EB-4548-82E6-2FD64B476025}"/>
                    </a:ext>
                  </a:extLst>
                </p14:cNvPr>
                <p14:cNvContentPartPr/>
                <p14:nvPr/>
              </p14:nvContentPartPr>
              <p14:xfrm>
                <a:off x="3819893" y="5640547"/>
                <a:ext cx="167760" cy="96480"/>
              </p14:xfrm>
            </p:contentPart>
          </mc:Choice>
          <mc:Fallback xmlns="">
            <p:pic>
              <p:nvPicPr>
                <p:cNvPr id="56355" name="Freihand 56354">
                  <a:extLst>
                    <a:ext uri="{FF2B5EF4-FFF2-40B4-BE49-F238E27FC236}">
                      <a16:creationId xmlns:a16="http://schemas.microsoft.com/office/drawing/2014/main" id="{D8F7BD55-56EB-4548-82E6-2FD64B476025}"/>
                    </a:ext>
                  </a:extLst>
                </p:cNvPr>
                <p:cNvPicPr/>
                <p:nvPr/>
              </p:nvPicPr>
              <p:blipFill>
                <a:blip r:embed="rId165"/>
                <a:stretch>
                  <a:fillRect/>
                </a:stretch>
              </p:blipFill>
              <p:spPr>
                <a:xfrm>
                  <a:off x="3815573" y="5636227"/>
                  <a:ext cx="1764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56356" name="Freihand 56355">
                  <a:extLst>
                    <a:ext uri="{FF2B5EF4-FFF2-40B4-BE49-F238E27FC236}">
                      <a16:creationId xmlns:a16="http://schemas.microsoft.com/office/drawing/2014/main" id="{0973E8B9-2989-4C7C-A756-F43EF49EB6CD}"/>
                    </a:ext>
                  </a:extLst>
                </p14:cNvPr>
                <p14:cNvContentPartPr/>
                <p14:nvPr/>
              </p14:nvContentPartPr>
              <p14:xfrm>
                <a:off x="4169813" y="5540107"/>
                <a:ext cx="17280" cy="213120"/>
              </p14:xfrm>
            </p:contentPart>
          </mc:Choice>
          <mc:Fallback xmlns="">
            <p:pic>
              <p:nvPicPr>
                <p:cNvPr id="56356" name="Freihand 56355">
                  <a:extLst>
                    <a:ext uri="{FF2B5EF4-FFF2-40B4-BE49-F238E27FC236}">
                      <a16:creationId xmlns:a16="http://schemas.microsoft.com/office/drawing/2014/main" id="{0973E8B9-2989-4C7C-A756-F43EF49EB6CD}"/>
                    </a:ext>
                  </a:extLst>
                </p:cNvPr>
                <p:cNvPicPr/>
                <p:nvPr/>
              </p:nvPicPr>
              <p:blipFill>
                <a:blip r:embed="rId167"/>
                <a:stretch>
                  <a:fillRect/>
                </a:stretch>
              </p:blipFill>
              <p:spPr>
                <a:xfrm>
                  <a:off x="4165493" y="5535787"/>
                  <a:ext cx="2592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56357" name="Freihand 56356">
                  <a:extLst>
                    <a:ext uri="{FF2B5EF4-FFF2-40B4-BE49-F238E27FC236}">
                      <a16:creationId xmlns:a16="http://schemas.microsoft.com/office/drawing/2014/main" id="{3D4F8542-95C0-470A-9A1F-DE92AB514CC5}"/>
                    </a:ext>
                  </a:extLst>
                </p14:cNvPr>
                <p14:cNvContentPartPr/>
                <p14:nvPr/>
              </p14:nvContentPartPr>
              <p14:xfrm>
                <a:off x="4081973" y="5665747"/>
                <a:ext cx="185400" cy="65160"/>
              </p14:xfrm>
            </p:contentPart>
          </mc:Choice>
          <mc:Fallback xmlns="">
            <p:pic>
              <p:nvPicPr>
                <p:cNvPr id="56357" name="Freihand 56356">
                  <a:extLst>
                    <a:ext uri="{FF2B5EF4-FFF2-40B4-BE49-F238E27FC236}">
                      <a16:creationId xmlns:a16="http://schemas.microsoft.com/office/drawing/2014/main" id="{3D4F8542-95C0-470A-9A1F-DE92AB514CC5}"/>
                    </a:ext>
                  </a:extLst>
                </p:cNvPr>
                <p:cNvPicPr/>
                <p:nvPr/>
              </p:nvPicPr>
              <p:blipFill>
                <a:blip r:embed="rId169"/>
                <a:stretch>
                  <a:fillRect/>
                </a:stretch>
              </p:blipFill>
              <p:spPr>
                <a:xfrm>
                  <a:off x="4077653" y="5661427"/>
                  <a:ext cx="1940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56358" name="Freihand 56357">
                  <a:extLst>
                    <a:ext uri="{FF2B5EF4-FFF2-40B4-BE49-F238E27FC236}">
                      <a16:creationId xmlns:a16="http://schemas.microsoft.com/office/drawing/2014/main" id="{09BD9B71-810E-4BC2-909A-8F4A561270BE}"/>
                    </a:ext>
                  </a:extLst>
                </p14:cNvPr>
                <p14:cNvContentPartPr/>
                <p14:nvPr/>
              </p14:nvContentPartPr>
              <p14:xfrm>
                <a:off x="4057133" y="5518507"/>
                <a:ext cx="213840" cy="16920"/>
              </p14:xfrm>
            </p:contentPart>
          </mc:Choice>
          <mc:Fallback xmlns="">
            <p:pic>
              <p:nvPicPr>
                <p:cNvPr id="56358" name="Freihand 56357">
                  <a:extLst>
                    <a:ext uri="{FF2B5EF4-FFF2-40B4-BE49-F238E27FC236}">
                      <a16:creationId xmlns:a16="http://schemas.microsoft.com/office/drawing/2014/main" id="{09BD9B71-810E-4BC2-909A-8F4A561270BE}"/>
                    </a:ext>
                  </a:extLst>
                </p:cNvPr>
                <p:cNvPicPr/>
                <p:nvPr/>
              </p:nvPicPr>
              <p:blipFill>
                <a:blip r:embed="rId171"/>
                <a:stretch>
                  <a:fillRect/>
                </a:stretch>
              </p:blipFill>
              <p:spPr>
                <a:xfrm>
                  <a:off x="4052813" y="5514187"/>
                  <a:ext cx="2224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56359" name="Freihand 56358">
                  <a:extLst>
                    <a:ext uri="{FF2B5EF4-FFF2-40B4-BE49-F238E27FC236}">
                      <a16:creationId xmlns:a16="http://schemas.microsoft.com/office/drawing/2014/main" id="{2333288F-A645-4A71-9A37-260863F7E377}"/>
                    </a:ext>
                  </a:extLst>
                </p14:cNvPr>
                <p14:cNvContentPartPr/>
                <p14:nvPr/>
              </p14:nvContentPartPr>
              <p14:xfrm>
                <a:off x="4309853" y="5604907"/>
                <a:ext cx="192240" cy="107640"/>
              </p14:xfrm>
            </p:contentPart>
          </mc:Choice>
          <mc:Fallback xmlns="">
            <p:pic>
              <p:nvPicPr>
                <p:cNvPr id="56359" name="Freihand 56358">
                  <a:extLst>
                    <a:ext uri="{FF2B5EF4-FFF2-40B4-BE49-F238E27FC236}">
                      <a16:creationId xmlns:a16="http://schemas.microsoft.com/office/drawing/2014/main" id="{2333288F-A645-4A71-9A37-260863F7E377}"/>
                    </a:ext>
                  </a:extLst>
                </p:cNvPr>
                <p:cNvPicPr/>
                <p:nvPr/>
              </p:nvPicPr>
              <p:blipFill>
                <a:blip r:embed="rId173"/>
                <a:stretch>
                  <a:fillRect/>
                </a:stretch>
              </p:blipFill>
              <p:spPr>
                <a:xfrm>
                  <a:off x="4305533" y="5600587"/>
                  <a:ext cx="2008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56362" name="Freihand 56361">
                  <a:extLst>
                    <a:ext uri="{FF2B5EF4-FFF2-40B4-BE49-F238E27FC236}">
                      <a16:creationId xmlns:a16="http://schemas.microsoft.com/office/drawing/2014/main" id="{4D51A203-2E7F-4721-A51D-26C69EB0C6D6}"/>
                    </a:ext>
                  </a:extLst>
                </p14:cNvPr>
                <p14:cNvContentPartPr/>
                <p14:nvPr/>
              </p14:nvContentPartPr>
              <p14:xfrm>
                <a:off x="2536853" y="6048067"/>
                <a:ext cx="261720" cy="25200"/>
              </p14:xfrm>
            </p:contentPart>
          </mc:Choice>
          <mc:Fallback xmlns="">
            <p:pic>
              <p:nvPicPr>
                <p:cNvPr id="56362" name="Freihand 56361">
                  <a:extLst>
                    <a:ext uri="{FF2B5EF4-FFF2-40B4-BE49-F238E27FC236}">
                      <a16:creationId xmlns:a16="http://schemas.microsoft.com/office/drawing/2014/main" id="{4D51A203-2E7F-4721-A51D-26C69EB0C6D6}"/>
                    </a:ext>
                  </a:extLst>
                </p:cNvPr>
                <p:cNvPicPr/>
                <p:nvPr/>
              </p:nvPicPr>
              <p:blipFill>
                <a:blip r:embed="rId175"/>
                <a:stretch>
                  <a:fillRect/>
                </a:stretch>
              </p:blipFill>
              <p:spPr>
                <a:xfrm>
                  <a:off x="2532533" y="6043747"/>
                  <a:ext cx="2703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56363" name="Freihand 56362">
                  <a:extLst>
                    <a:ext uri="{FF2B5EF4-FFF2-40B4-BE49-F238E27FC236}">
                      <a16:creationId xmlns:a16="http://schemas.microsoft.com/office/drawing/2014/main" id="{76742A66-D7BD-48F5-BD6D-213C068402F4}"/>
                    </a:ext>
                  </a:extLst>
                </p14:cNvPr>
                <p14:cNvContentPartPr/>
                <p14:nvPr/>
              </p14:nvContentPartPr>
              <p14:xfrm>
                <a:off x="2785973" y="5942227"/>
                <a:ext cx="152280" cy="245880"/>
              </p14:xfrm>
            </p:contentPart>
          </mc:Choice>
          <mc:Fallback xmlns="">
            <p:pic>
              <p:nvPicPr>
                <p:cNvPr id="56363" name="Freihand 56362">
                  <a:extLst>
                    <a:ext uri="{FF2B5EF4-FFF2-40B4-BE49-F238E27FC236}">
                      <a16:creationId xmlns:a16="http://schemas.microsoft.com/office/drawing/2014/main" id="{76742A66-D7BD-48F5-BD6D-213C068402F4}"/>
                    </a:ext>
                  </a:extLst>
                </p:cNvPr>
                <p:cNvPicPr/>
                <p:nvPr/>
              </p:nvPicPr>
              <p:blipFill>
                <a:blip r:embed="rId177"/>
                <a:stretch>
                  <a:fillRect/>
                </a:stretch>
              </p:blipFill>
              <p:spPr>
                <a:xfrm>
                  <a:off x="2781653" y="5937907"/>
                  <a:ext cx="16092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56364" name="Freihand 56363">
                  <a:extLst>
                    <a:ext uri="{FF2B5EF4-FFF2-40B4-BE49-F238E27FC236}">
                      <a16:creationId xmlns:a16="http://schemas.microsoft.com/office/drawing/2014/main" id="{39572A77-EF70-451A-B58C-653CF00878DC}"/>
                    </a:ext>
                  </a:extLst>
                </p14:cNvPr>
                <p14:cNvContentPartPr/>
                <p14:nvPr/>
              </p14:nvContentPartPr>
              <p14:xfrm>
                <a:off x="3267293" y="5951587"/>
                <a:ext cx="24120" cy="191880"/>
              </p14:xfrm>
            </p:contentPart>
          </mc:Choice>
          <mc:Fallback xmlns="">
            <p:pic>
              <p:nvPicPr>
                <p:cNvPr id="56364" name="Freihand 56363">
                  <a:extLst>
                    <a:ext uri="{FF2B5EF4-FFF2-40B4-BE49-F238E27FC236}">
                      <a16:creationId xmlns:a16="http://schemas.microsoft.com/office/drawing/2014/main" id="{39572A77-EF70-451A-B58C-653CF00878DC}"/>
                    </a:ext>
                  </a:extLst>
                </p:cNvPr>
                <p:cNvPicPr/>
                <p:nvPr/>
              </p:nvPicPr>
              <p:blipFill>
                <a:blip r:embed="rId179"/>
                <a:stretch>
                  <a:fillRect/>
                </a:stretch>
              </p:blipFill>
              <p:spPr>
                <a:xfrm>
                  <a:off x="3262973" y="5947267"/>
                  <a:ext cx="327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56365" name="Freihand 56364">
                  <a:extLst>
                    <a:ext uri="{FF2B5EF4-FFF2-40B4-BE49-F238E27FC236}">
                      <a16:creationId xmlns:a16="http://schemas.microsoft.com/office/drawing/2014/main" id="{71FC053B-29C2-41E8-AD7E-5507CFA789E7}"/>
                    </a:ext>
                  </a:extLst>
                </p14:cNvPr>
                <p14:cNvContentPartPr/>
                <p14:nvPr/>
              </p14:nvContentPartPr>
              <p14:xfrm>
                <a:off x="3122213" y="6014587"/>
                <a:ext cx="240480" cy="108000"/>
              </p14:xfrm>
            </p:contentPart>
          </mc:Choice>
          <mc:Fallback xmlns="">
            <p:pic>
              <p:nvPicPr>
                <p:cNvPr id="56365" name="Freihand 56364">
                  <a:extLst>
                    <a:ext uri="{FF2B5EF4-FFF2-40B4-BE49-F238E27FC236}">
                      <a16:creationId xmlns:a16="http://schemas.microsoft.com/office/drawing/2014/main" id="{71FC053B-29C2-41E8-AD7E-5507CFA789E7}"/>
                    </a:ext>
                  </a:extLst>
                </p:cNvPr>
                <p:cNvPicPr/>
                <p:nvPr/>
              </p:nvPicPr>
              <p:blipFill>
                <a:blip r:embed="rId181"/>
                <a:stretch>
                  <a:fillRect/>
                </a:stretch>
              </p:blipFill>
              <p:spPr>
                <a:xfrm>
                  <a:off x="3117893" y="6010267"/>
                  <a:ext cx="2491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56366" name="Freihand 56365">
                  <a:extLst>
                    <a:ext uri="{FF2B5EF4-FFF2-40B4-BE49-F238E27FC236}">
                      <a16:creationId xmlns:a16="http://schemas.microsoft.com/office/drawing/2014/main" id="{DBD7D1D9-C72F-4D9D-A856-5B6E9445F8B8}"/>
                    </a:ext>
                  </a:extLst>
                </p14:cNvPr>
                <p14:cNvContentPartPr/>
                <p14:nvPr/>
              </p14:nvContentPartPr>
              <p14:xfrm>
                <a:off x="3147773" y="5924587"/>
                <a:ext cx="225000" cy="5040"/>
              </p14:xfrm>
            </p:contentPart>
          </mc:Choice>
          <mc:Fallback xmlns="">
            <p:pic>
              <p:nvPicPr>
                <p:cNvPr id="56366" name="Freihand 56365">
                  <a:extLst>
                    <a:ext uri="{FF2B5EF4-FFF2-40B4-BE49-F238E27FC236}">
                      <a16:creationId xmlns:a16="http://schemas.microsoft.com/office/drawing/2014/main" id="{DBD7D1D9-C72F-4D9D-A856-5B6E9445F8B8}"/>
                    </a:ext>
                  </a:extLst>
                </p:cNvPr>
                <p:cNvPicPr/>
                <p:nvPr/>
              </p:nvPicPr>
              <p:blipFill>
                <a:blip r:embed="rId183"/>
                <a:stretch>
                  <a:fillRect/>
                </a:stretch>
              </p:blipFill>
              <p:spPr>
                <a:xfrm>
                  <a:off x="3143453" y="5920267"/>
                  <a:ext cx="2336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56367" name="Freihand 56366">
                  <a:extLst>
                    <a:ext uri="{FF2B5EF4-FFF2-40B4-BE49-F238E27FC236}">
                      <a16:creationId xmlns:a16="http://schemas.microsoft.com/office/drawing/2014/main" id="{AE39838C-78D2-4417-B731-088DEBC891E1}"/>
                    </a:ext>
                  </a:extLst>
                </p14:cNvPr>
                <p14:cNvContentPartPr/>
                <p14:nvPr/>
              </p14:nvContentPartPr>
              <p14:xfrm>
                <a:off x="3479693" y="5984347"/>
                <a:ext cx="241920" cy="79200"/>
              </p14:xfrm>
            </p:contentPart>
          </mc:Choice>
          <mc:Fallback xmlns="">
            <p:pic>
              <p:nvPicPr>
                <p:cNvPr id="56367" name="Freihand 56366">
                  <a:extLst>
                    <a:ext uri="{FF2B5EF4-FFF2-40B4-BE49-F238E27FC236}">
                      <a16:creationId xmlns:a16="http://schemas.microsoft.com/office/drawing/2014/main" id="{AE39838C-78D2-4417-B731-088DEBC891E1}"/>
                    </a:ext>
                  </a:extLst>
                </p:cNvPr>
                <p:cNvPicPr/>
                <p:nvPr/>
              </p:nvPicPr>
              <p:blipFill>
                <a:blip r:embed="rId185"/>
                <a:stretch>
                  <a:fillRect/>
                </a:stretch>
              </p:blipFill>
              <p:spPr>
                <a:xfrm>
                  <a:off x="3475373" y="5980027"/>
                  <a:ext cx="2505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56368" name="Freihand 56367">
                  <a:extLst>
                    <a:ext uri="{FF2B5EF4-FFF2-40B4-BE49-F238E27FC236}">
                      <a16:creationId xmlns:a16="http://schemas.microsoft.com/office/drawing/2014/main" id="{4C3F12C8-79D6-4C56-AFE4-F9769226D8D1}"/>
                    </a:ext>
                  </a:extLst>
                </p14:cNvPr>
                <p14:cNvContentPartPr/>
                <p14:nvPr/>
              </p14:nvContentPartPr>
              <p14:xfrm>
                <a:off x="3790373" y="5976427"/>
                <a:ext cx="137160" cy="218880"/>
              </p14:xfrm>
            </p:contentPart>
          </mc:Choice>
          <mc:Fallback xmlns="">
            <p:pic>
              <p:nvPicPr>
                <p:cNvPr id="56368" name="Freihand 56367">
                  <a:extLst>
                    <a:ext uri="{FF2B5EF4-FFF2-40B4-BE49-F238E27FC236}">
                      <a16:creationId xmlns:a16="http://schemas.microsoft.com/office/drawing/2014/main" id="{4C3F12C8-79D6-4C56-AFE4-F9769226D8D1}"/>
                    </a:ext>
                  </a:extLst>
                </p:cNvPr>
                <p:cNvPicPr/>
                <p:nvPr/>
              </p:nvPicPr>
              <p:blipFill>
                <a:blip r:embed="rId187"/>
                <a:stretch>
                  <a:fillRect/>
                </a:stretch>
              </p:blipFill>
              <p:spPr>
                <a:xfrm>
                  <a:off x="3786053" y="5972107"/>
                  <a:ext cx="14580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56369" name="Freihand 56368">
                  <a:extLst>
                    <a:ext uri="{FF2B5EF4-FFF2-40B4-BE49-F238E27FC236}">
                      <a16:creationId xmlns:a16="http://schemas.microsoft.com/office/drawing/2014/main" id="{1E3F2E15-718D-44E2-AFD9-6B9277D31D8F}"/>
                    </a:ext>
                  </a:extLst>
                </p14:cNvPr>
                <p14:cNvContentPartPr/>
                <p14:nvPr/>
              </p14:nvContentPartPr>
              <p14:xfrm>
                <a:off x="3921773" y="5889667"/>
                <a:ext cx="396360" cy="144360"/>
              </p14:xfrm>
            </p:contentPart>
          </mc:Choice>
          <mc:Fallback xmlns="">
            <p:pic>
              <p:nvPicPr>
                <p:cNvPr id="56369" name="Freihand 56368">
                  <a:extLst>
                    <a:ext uri="{FF2B5EF4-FFF2-40B4-BE49-F238E27FC236}">
                      <a16:creationId xmlns:a16="http://schemas.microsoft.com/office/drawing/2014/main" id="{1E3F2E15-718D-44E2-AFD9-6B9277D31D8F}"/>
                    </a:ext>
                  </a:extLst>
                </p:cNvPr>
                <p:cNvPicPr/>
                <p:nvPr/>
              </p:nvPicPr>
              <p:blipFill>
                <a:blip r:embed="rId189"/>
                <a:stretch>
                  <a:fillRect/>
                </a:stretch>
              </p:blipFill>
              <p:spPr>
                <a:xfrm>
                  <a:off x="3917453" y="5885347"/>
                  <a:ext cx="4050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56371" name="Freihand 56370">
                  <a:extLst>
                    <a:ext uri="{FF2B5EF4-FFF2-40B4-BE49-F238E27FC236}">
                      <a16:creationId xmlns:a16="http://schemas.microsoft.com/office/drawing/2014/main" id="{053B2B95-BD73-4868-94BA-0762D64772FE}"/>
                    </a:ext>
                  </a:extLst>
                </p14:cNvPr>
                <p14:cNvContentPartPr/>
                <p14:nvPr/>
              </p14:nvContentPartPr>
              <p14:xfrm>
                <a:off x="4483013" y="5937187"/>
                <a:ext cx="118080" cy="113760"/>
              </p14:xfrm>
            </p:contentPart>
          </mc:Choice>
          <mc:Fallback xmlns="">
            <p:pic>
              <p:nvPicPr>
                <p:cNvPr id="56371" name="Freihand 56370">
                  <a:extLst>
                    <a:ext uri="{FF2B5EF4-FFF2-40B4-BE49-F238E27FC236}">
                      <a16:creationId xmlns:a16="http://schemas.microsoft.com/office/drawing/2014/main" id="{053B2B95-BD73-4868-94BA-0762D64772FE}"/>
                    </a:ext>
                  </a:extLst>
                </p:cNvPr>
                <p:cNvPicPr/>
                <p:nvPr/>
              </p:nvPicPr>
              <p:blipFill>
                <a:blip r:embed="rId191"/>
                <a:stretch>
                  <a:fillRect/>
                </a:stretch>
              </p:blipFill>
              <p:spPr>
                <a:xfrm>
                  <a:off x="4478693" y="5932867"/>
                  <a:ext cx="1267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56372" name="Freihand 56371">
                  <a:extLst>
                    <a:ext uri="{FF2B5EF4-FFF2-40B4-BE49-F238E27FC236}">
                      <a16:creationId xmlns:a16="http://schemas.microsoft.com/office/drawing/2014/main" id="{DAD192F2-A650-4B06-974A-F3124C322D2A}"/>
                    </a:ext>
                  </a:extLst>
                </p14:cNvPr>
                <p14:cNvContentPartPr/>
                <p14:nvPr/>
              </p14:nvContentPartPr>
              <p14:xfrm>
                <a:off x="4647893" y="5963467"/>
                <a:ext cx="222480" cy="56880"/>
              </p14:xfrm>
            </p:contentPart>
          </mc:Choice>
          <mc:Fallback xmlns="">
            <p:pic>
              <p:nvPicPr>
                <p:cNvPr id="56372" name="Freihand 56371">
                  <a:extLst>
                    <a:ext uri="{FF2B5EF4-FFF2-40B4-BE49-F238E27FC236}">
                      <a16:creationId xmlns:a16="http://schemas.microsoft.com/office/drawing/2014/main" id="{DAD192F2-A650-4B06-974A-F3124C322D2A}"/>
                    </a:ext>
                  </a:extLst>
                </p:cNvPr>
                <p:cNvPicPr/>
                <p:nvPr/>
              </p:nvPicPr>
              <p:blipFill>
                <a:blip r:embed="rId193"/>
                <a:stretch>
                  <a:fillRect/>
                </a:stretch>
              </p:blipFill>
              <p:spPr>
                <a:xfrm>
                  <a:off x="4643573" y="5959147"/>
                  <a:ext cx="2311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56373" name="Freihand 56372">
                  <a:extLst>
                    <a:ext uri="{FF2B5EF4-FFF2-40B4-BE49-F238E27FC236}">
                      <a16:creationId xmlns:a16="http://schemas.microsoft.com/office/drawing/2014/main" id="{618C9A73-5672-4934-A95F-0AD1B0E30D00}"/>
                    </a:ext>
                  </a:extLst>
                </p14:cNvPr>
                <p14:cNvContentPartPr/>
                <p14:nvPr/>
              </p14:nvContentPartPr>
              <p14:xfrm>
                <a:off x="4848773" y="5924587"/>
                <a:ext cx="32760" cy="3600"/>
              </p14:xfrm>
            </p:contentPart>
          </mc:Choice>
          <mc:Fallback xmlns="">
            <p:pic>
              <p:nvPicPr>
                <p:cNvPr id="56373" name="Freihand 56372">
                  <a:extLst>
                    <a:ext uri="{FF2B5EF4-FFF2-40B4-BE49-F238E27FC236}">
                      <a16:creationId xmlns:a16="http://schemas.microsoft.com/office/drawing/2014/main" id="{618C9A73-5672-4934-A95F-0AD1B0E30D00}"/>
                    </a:ext>
                  </a:extLst>
                </p:cNvPr>
                <p:cNvPicPr/>
                <p:nvPr/>
              </p:nvPicPr>
              <p:blipFill>
                <a:blip r:embed="rId195"/>
                <a:stretch>
                  <a:fillRect/>
                </a:stretch>
              </p:blipFill>
              <p:spPr>
                <a:xfrm>
                  <a:off x="4844453" y="5920267"/>
                  <a:ext cx="414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56375" name="Freihand 56374">
                  <a:extLst>
                    <a:ext uri="{FF2B5EF4-FFF2-40B4-BE49-F238E27FC236}">
                      <a16:creationId xmlns:a16="http://schemas.microsoft.com/office/drawing/2014/main" id="{A8410A3E-1175-4158-A4E7-8D55A8D1F347}"/>
                    </a:ext>
                  </a:extLst>
                </p14:cNvPr>
                <p14:cNvContentPartPr/>
                <p14:nvPr/>
              </p14:nvContentPartPr>
              <p14:xfrm>
                <a:off x="4930493" y="5887867"/>
                <a:ext cx="189000" cy="148680"/>
              </p14:xfrm>
            </p:contentPart>
          </mc:Choice>
          <mc:Fallback xmlns="">
            <p:pic>
              <p:nvPicPr>
                <p:cNvPr id="56375" name="Freihand 56374">
                  <a:extLst>
                    <a:ext uri="{FF2B5EF4-FFF2-40B4-BE49-F238E27FC236}">
                      <a16:creationId xmlns:a16="http://schemas.microsoft.com/office/drawing/2014/main" id="{A8410A3E-1175-4158-A4E7-8D55A8D1F347}"/>
                    </a:ext>
                  </a:extLst>
                </p:cNvPr>
                <p:cNvPicPr/>
                <p:nvPr/>
              </p:nvPicPr>
              <p:blipFill>
                <a:blip r:embed="rId197"/>
                <a:stretch>
                  <a:fillRect/>
                </a:stretch>
              </p:blipFill>
              <p:spPr>
                <a:xfrm>
                  <a:off x="4926173" y="5883547"/>
                  <a:ext cx="1976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56376" name="Freihand 56375">
                  <a:extLst>
                    <a:ext uri="{FF2B5EF4-FFF2-40B4-BE49-F238E27FC236}">
                      <a16:creationId xmlns:a16="http://schemas.microsoft.com/office/drawing/2014/main" id="{403EACB8-D155-4D23-985F-003F7A282155}"/>
                    </a:ext>
                  </a:extLst>
                </p14:cNvPr>
                <p14:cNvContentPartPr/>
                <p14:nvPr/>
              </p14:nvContentPartPr>
              <p14:xfrm>
                <a:off x="5247293" y="5967427"/>
                <a:ext cx="214920" cy="62640"/>
              </p14:xfrm>
            </p:contentPart>
          </mc:Choice>
          <mc:Fallback xmlns="">
            <p:pic>
              <p:nvPicPr>
                <p:cNvPr id="56376" name="Freihand 56375">
                  <a:extLst>
                    <a:ext uri="{FF2B5EF4-FFF2-40B4-BE49-F238E27FC236}">
                      <a16:creationId xmlns:a16="http://schemas.microsoft.com/office/drawing/2014/main" id="{403EACB8-D155-4D23-985F-003F7A282155}"/>
                    </a:ext>
                  </a:extLst>
                </p:cNvPr>
                <p:cNvPicPr/>
                <p:nvPr/>
              </p:nvPicPr>
              <p:blipFill>
                <a:blip r:embed="rId199"/>
                <a:stretch>
                  <a:fillRect/>
                </a:stretch>
              </p:blipFill>
              <p:spPr>
                <a:xfrm>
                  <a:off x="5242973" y="5963107"/>
                  <a:ext cx="2235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56377" name="Freihand 56376">
                  <a:extLst>
                    <a:ext uri="{FF2B5EF4-FFF2-40B4-BE49-F238E27FC236}">
                      <a16:creationId xmlns:a16="http://schemas.microsoft.com/office/drawing/2014/main" id="{ACF308ED-041F-4CEB-BBA1-8B33320346AA}"/>
                    </a:ext>
                  </a:extLst>
                </p14:cNvPr>
                <p14:cNvContentPartPr/>
                <p14:nvPr/>
              </p14:nvContentPartPr>
              <p14:xfrm>
                <a:off x="5419013" y="5927827"/>
                <a:ext cx="74520" cy="16200"/>
              </p14:xfrm>
            </p:contentPart>
          </mc:Choice>
          <mc:Fallback xmlns="">
            <p:pic>
              <p:nvPicPr>
                <p:cNvPr id="56377" name="Freihand 56376">
                  <a:extLst>
                    <a:ext uri="{FF2B5EF4-FFF2-40B4-BE49-F238E27FC236}">
                      <a16:creationId xmlns:a16="http://schemas.microsoft.com/office/drawing/2014/main" id="{ACF308ED-041F-4CEB-BBA1-8B33320346AA}"/>
                    </a:ext>
                  </a:extLst>
                </p:cNvPr>
                <p:cNvPicPr/>
                <p:nvPr/>
              </p:nvPicPr>
              <p:blipFill>
                <a:blip r:embed="rId201"/>
                <a:stretch>
                  <a:fillRect/>
                </a:stretch>
              </p:blipFill>
              <p:spPr>
                <a:xfrm>
                  <a:off x="5414693" y="5923507"/>
                  <a:ext cx="831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56378" name="Freihand 56377">
                  <a:extLst>
                    <a:ext uri="{FF2B5EF4-FFF2-40B4-BE49-F238E27FC236}">
                      <a16:creationId xmlns:a16="http://schemas.microsoft.com/office/drawing/2014/main" id="{0A207DE0-CB37-4EAC-85B7-50E4352F09DA}"/>
                    </a:ext>
                  </a:extLst>
                </p14:cNvPr>
                <p14:cNvContentPartPr/>
                <p14:nvPr/>
              </p14:nvContentPartPr>
              <p14:xfrm>
                <a:off x="5636093" y="5855107"/>
                <a:ext cx="338760" cy="132120"/>
              </p14:xfrm>
            </p:contentPart>
          </mc:Choice>
          <mc:Fallback xmlns="">
            <p:pic>
              <p:nvPicPr>
                <p:cNvPr id="56378" name="Freihand 56377">
                  <a:extLst>
                    <a:ext uri="{FF2B5EF4-FFF2-40B4-BE49-F238E27FC236}">
                      <a16:creationId xmlns:a16="http://schemas.microsoft.com/office/drawing/2014/main" id="{0A207DE0-CB37-4EAC-85B7-50E4352F09DA}"/>
                    </a:ext>
                  </a:extLst>
                </p:cNvPr>
                <p:cNvPicPr/>
                <p:nvPr/>
              </p:nvPicPr>
              <p:blipFill>
                <a:blip r:embed="rId203"/>
                <a:stretch>
                  <a:fillRect/>
                </a:stretch>
              </p:blipFill>
              <p:spPr>
                <a:xfrm>
                  <a:off x="5631773" y="5850787"/>
                  <a:ext cx="3474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56379" name="Freihand 56378">
                  <a:extLst>
                    <a:ext uri="{FF2B5EF4-FFF2-40B4-BE49-F238E27FC236}">
                      <a16:creationId xmlns:a16="http://schemas.microsoft.com/office/drawing/2014/main" id="{9669B19C-E4E5-41E0-90D1-D9364B6DA7D6}"/>
                    </a:ext>
                  </a:extLst>
                </p14:cNvPr>
                <p14:cNvContentPartPr/>
                <p14:nvPr/>
              </p14:nvContentPartPr>
              <p14:xfrm>
                <a:off x="5949653" y="5849707"/>
                <a:ext cx="412200" cy="133200"/>
              </p14:xfrm>
            </p:contentPart>
          </mc:Choice>
          <mc:Fallback xmlns="">
            <p:pic>
              <p:nvPicPr>
                <p:cNvPr id="56379" name="Freihand 56378">
                  <a:extLst>
                    <a:ext uri="{FF2B5EF4-FFF2-40B4-BE49-F238E27FC236}">
                      <a16:creationId xmlns:a16="http://schemas.microsoft.com/office/drawing/2014/main" id="{9669B19C-E4E5-41E0-90D1-D9364B6DA7D6}"/>
                    </a:ext>
                  </a:extLst>
                </p:cNvPr>
                <p:cNvPicPr/>
                <p:nvPr/>
              </p:nvPicPr>
              <p:blipFill>
                <a:blip r:embed="rId205"/>
                <a:stretch>
                  <a:fillRect/>
                </a:stretch>
              </p:blipFill>
              <p:spPr>
                <a:xfrm>
                  <a:off x="5945333" y="5845387"/>
                  <a:ext cx="4208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56380" name="Freihand 56379">
                  <a:extLst>
                    <a:ext uri="{FF2B5EF4-FFF2-40B4-BE49-F238E27FC236}">
                      <a16:creationId xmlns:a16="http://schemas.microsoft.com/office/drawing/2014/main" id="{FD637016-AF99-45B0-AC91-1D4A9FB74D3D}"/>
                    </a:ext>
                  </a:extLst>
                </p14:cNvPr>
                <p14:cNvContentPartPr/>
                <p14:nvPr/>
              </p14:nvContentPartPr>
              <p14:xfrm>
                <a:off x="6434933" y="5757547"/>
                <a:ext cx="248760" cy="199800"/>
              </p14:xfrm>
            </p:contentPart>
          </mc:Choice>
          <mc:Fallback xmlns="">
            <p:pic>
              <p:nvPicPr>
                <p:cNvPr id="56380" name="Freihand 56379">
                  <a:extLst>
                    <a:ext uri="{FF2B5EF4-FFF2-40B4-BE49-F238E27FC236}">
                      <a16:creationId xmlns:a16="http://schemas.microsoft.com/office/drawing/2014/main" id="{FD637016-AF99-45B0-AC91-1D4A9FB74D3D}"/>
                    </a:ext>
                  </a:extLst>
                </p:cNvPr>
                <p:cNvPicPr/>
                <p:nvPr/>
              </p:nvPicPr>
              <p:blipFill>
                <a:blip r:embed="rId207"/>
                <a:stretch>
                  <a:fillRect/>
                </a:stretch>
              </p:blipFill>
              <p:spPr>
                <a:xfrm>
                  <a:off x="6430613" y="5753227"/>
                  <a:ext cx="2574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56381" name="Freihand 56380">
                  <a:extLst>
                    <a:ext uri="{FF2B5EF4-FFF2-40B4-BE49-F238E27FC236}">
                      <a16:creationId xmlns:a16="http://schemas.microsoft.com/office/drawing/2014/main" id="{6B78B8A8-0677-4D62-B057-99D205B93642}"/>
                    </a:ext>
                  </a:extLst>
                </p14:cNvPr>
                <p14:cNvContentPartPr/>
                <p14:nvPr/>
              </p14:nvContentPartPr>
              <p14:xfrm>
                <a:off x="6479573" y="5854747"/>
                <a:ext cx="184680" cy="39600"/>
              </p14:xfrm>
            </p:contentPart>
          </mc:Choice>
          <mc:Fallback xmlns="">
            <p:pic>
              <p:nvPicPr>
                <p:cNvPr id="56381" name="Freihand 56380">
                  <a:extLst>
                    <a:ext uri="{FF2B5EF4-FFF2-40B4-BE49-F238E27FC236}">
                      <a16:creationId xmlns:a16="http://schemas.microsoft.com/office/drawing/2014/main" id="{6B78B8A8-0677-4D62-B057-99D205B93642}"/>
                    </a:ext>
                  </a:extLst>
                </p:cNvPr>
                <p:cNvPicPr/>
                <p:nvPr/>
              </p:nvPicPr>
              <p:blipFill>
                <a:blip r:embed="rId209"/>
                <a:stretch>
                  <a:fillRect/>
                </a:stretch>
              </p:blipFill>
              <p:spPr>
                <a:xfrm>
                  <a:off x="6475253" y="5850427"/>
                  <a:ext cx="1933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56382" name="Freihand 56381">
                  <a:extLst>
                    <a:ext uri="{FF2B5EF4-FFF2-40B4-BE49-F238E27FC236}">
                      <a16:creationId xmlns:a16="http://schemas.microsoft.com/office/drawing/2014/main" id="{F451C2E4-75AB-4FC3-B913-82E0421F6F7C}"/>
                    </a:ext>
                  </a:extLst>
                </p14:cNvPr>
                <p14:cNvContentPartPr/>
                <p14:nvPr/>
              </p14:nvContentPartPr>
              <p14:xfrm>
                <a:off x="6652373" y="5727307"/>
                <a:ext cx="361440" cy="197640"/>
              </p14:xfrm>
            </p:contentPart>
          </mc:Choice>
          <mc:Fallback xmlns="">
            <p:pic>
              <p:nvPicPr>
                <p:cNvPr id="56382" name="Freihand 56381">
                  <a:extLst>
                    <a:ext uri="{FF2B5EF4-FFF2-40B4-BE49-F238E27FC236}">
                      <a16:creationId xmlns:a16="http://schemas.microsoft.com/office/drawing/2014/main" id="{F451C2E4-75AB-4FC3-B913-82E0421F6F7C}"/>
                    </a:ext>
                  </a:extLst>
                </p:cNvPr>
                <p:cNvPicPr/>
                <p:nvPr/>
              </p:nvPicPr>
              <p:blipFill>
                <a:blip r:embed="rId211"/>
                <a:stretch>
                  <a:fillRect/>
                </a:stretch>
              </p:blipFill>
              <p:spPr>
                <a:xfrm>
                  <a:off x="6648053" y="5722987"/>
                  <a:ext cx="3700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56383" name="Freihand 56382">
                  <a:extLst>
                    <a:ext uri="{FF2B5EF4-FFF2-40B4-BE49-F238E27FC236}">
                      <a16:creationId xmlns:a16="http://schemas.microsoft.com/office/drawing/2014/main" id="{6B44B293-A05A-4F50-ADE4-A72320FD1991}"/>
                    </a:ext>
                  </a:extLst>
                </p14:cNvPr>
                <p14:cNvContentPartPr/>
                <p14:nvPr/>
              </p14:nvContentPartPr>
              <p14:xfrm>
                <a:off x="6804653" y="5711467"/>
                <a:ext cx="74160" cy="5400"/>
              </p14:xfrm>
            </p:contentPart>
          </mc:Choice>
          <mc:Fallback xmlns="">
            <p:pic>
              <p:nvPicPr>
                <p:cNvPr id="56383" name="Freihand 56382">
                  <a:extLst>
                    <a:ext uri="{FF2B5EF4-FFF2-40B4-BE49-F238E27FC236}">
                      <a16:creationId xmlns:a16="http://schemas.microsoft.com/office/drawing/2014/main" id="{6B44B293-A05A-4F50-ADE4-A72320FD1991}"/>
                    </a:ext>
                  </a:extLst>
                </p:cNvPr>
                <p:cNvPicPr/>
                <p:nvPr/>
              </p:nvPicPr>
              <p:blipFill>
                <a:blip r:embed="rId213"/>
                <a:stretch>
                  <a:fillRect/>
                </a:stretch>
              </p:blipFill>
              <p:spPr>
                <a:xfrm>
                  <a:off x="6800333" y="5707147"/>
                  <a:ext cx="828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56385" name="Freihand 56384">
                  <a:extLst>
                    <a:ext uri="{FF2B5EF4-FFF2-40B4-BE49-F238E27FC236}">
                      <a16:creationId xmlns:a16="http://schemas.microsoft.com/office/drawing/2014/main" id="{08B60B29-C945-45ED-9296-D7AFE38A8DBC}"/>
                    </a:ext>
                  </a:extLst>
                </p14:cNvPr>
                <p14:cNvContentPartPr/>
                <p14:nvPr/>
              </p14:nvContentPartPr>
              <p14:xfrm>
                <a:off x="7202813" y="5706787"/>
                <a:ext cx="612360" cy="180720"/>
              </p14:xfrm>
            </p:contentPart>
          </mc:Choice>
          <mc:Fallback xmlns="">
            <p:pic>
              <p:nvPicPr>
                <p:cNvPr id="56385" name="Freihand 56384">
                  <a:extLst>
                    <a:ext uri="{FF2B5EF4-FFF2-40B4-BE49-F238E27FC236}">
                      <a16:creationId xmlns:a16="http://schemas.microsoft.com/office/drawing/2014/main" id="{08B60B29-C945-45ED-9296-D7AFE38A8DBC}"/>
                    </a:ext>
                  </a:extLst>
                </p:cNvPr>
                <p:cNvPicPr/>
                <p:nvPr/>
              </p:nvPicPr>
              <p:blipFill>
                <a:blip r:embed="rId215"/>
                <a:stretch>
                  <a:fillRect/>
                </a:stretch>
              </p:blipFill>
              <p:spPr>
                <a:xfrm>
                  <a:off x="7198493" y="5702467"/>
                  <a:ext cx="6210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56386" name="Freihand 56385">
                  <a:extLst>
                    <a:ext uri="{FF2B5EF4-FFF2-40B4-BE49-F238E27FC236}">
                      <a16:creationId xmlns:a16="http://schemas.microsoft.com/office/drawing/2014/main" id="{F0AB5ED1-0088-4D3B-A8E6-4296B930DFDB}"/>
                    </a:ext>
                  </a:extLst>
                </p14:cNvPr>
                <p14:cNvContentPartPr/>
                <p14:nvPr/>
              </p14:nvContentPartPr>
              <p14:xfrm>
                <a:off x="7782413" y="5712907"/>
                <a:ext cx="39960" cy="16920"/>
              </p14:xfrm>
            </p:contentPart>
          </mc:Choice>
          <mc:Fallback xmlns="">
            <p:pic>
              <p:nvPicPr>
                <p:cNvPr id="56386" name="Freihand 56385">
                  <a:extLst>
                    <a:ext uri="{FF2B5EF4-FFF2-40B4-BE49-F238E27FC236}">
                      <a16:creationId xmlns:a16="http://schemas.microsoft.com/office/drawing/2014/main" id="{F0AB5ED1-0088-4D3B-A8E6-4296B930DFDB}"/>
                    </a:ext>
                  </a:extLst>
                </p:cNvPr>
                <p:cNvPicPr/>
                <p:nvPr/>
              </p:nvPicPr>
              <p:blipFill>
                <a:blip r:embed="rId217"/>
                <a:stretch>
                  <a:fillRect/>
                </a:stretch>
              </p:blipFill>
              <p:spPr>
                <a:xfrm>
                  <a:off x="7778093" y="5708587"/>
                  <a:ext cx="486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56387" name="Freihand 56386">
                  <a:extLst>
                    <a:ext uri="{FF2B5EF4-FFF2-40B4-BE49-F238E27FC236}">
                      <a16:creationId xmlns:a16="http://schemas.microsoft.com/office/drawing/2014/main" id="{F0801E50-44FC-459C-AAFC-4B1F60D3921E}"/>
                    </a:ext>
                  </a:extLst>
                </p14:cNvPr>
                <p14:cNvContentPartPr/>
                <p14:nvPr/>
              </p14:nvContentPartPr>
              <p14:xfrm>
                <a:off x="7843253" y="5664667"/>
                <a:ext cx="201240" cy="216000"/>
              </p14:xfrm>
            </p:contentPart>
          </mc:Choice>
          <mc:Fallback xmlns="">
            <p:pic>
              <p:nvPicPr>
                <p:cNvPr id="56387" name="Freihand 56386">
                  <a:extLst>
                    <a:ext uri="{FF2B5EF4-FFF2-40B4-BE49-F238E27FC236}">
                      <a16:creationId xmlns:a16="http://schemas.microsoft.com/office/drawing/2014/main" id="{F0801E50-44FC-459C-AAFC-4B1F60D3921E}"/>
                    </a:ext>
                  </a:extLst>
                </p:cNvPr>
                <p:cNvPicPr/>
                <p:nvPr/>
              </p:nvPicPr>
              <p:blipFill>
                <a:blip r:embed="rId219"/>
                <a:stretch>
                  <a:fillRect/>
                </a:stretch>
              </p:blipFill>
              <p:spPr>
                <a:xfrm>
                  <a:off x="7838933" y="5660347"/>
                  <a:ext cx="20988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56388" name="Freihand 56387">
                  <a:extLst>
                    <a:ext uri="{FF2B5EF4-FFF2-40B4-BE49-F238E27FC236}">
                      <a16:creationId xmlns:a16="http://schemas.microsoft.com/office/drawing/2014/main" id="{F0C1B3C6-39FE-4AAD-A350-D273621B994C}"/>
                    </a:ext>
                  </a:extLst>
                </p14:cNvPr>
                <p14:cNvContentPartPr/>
                <p14:nvPr/>
              </p14:nvContentPartPr>
              <p14:xfrm>
                <a:off x="3281693" y="6288187"/>
                <a:ext cx="127080" cy="115200"/>
              </p14:xfrm>
            </p:contentPart>
          </mc:Choice>
          <mc:Fallback xmlns="">
            <p:pic>
              <p:nvPicPr>
                <p:cNvPr id="56388" name="Freihand 56387">
                  <a:extLst>
                    <a:ext uri="{FF2B5EF4-FFF2-40B4-BE49-F238E27FC236}">
                      <a16:creationId xmlns:a16="http://schemas.microsoft.com/office/drawing/2014/main" id="{F0C1B3C6-39FE-4AAD-A350-D273621B994C}"/>
                    </a:ext>
                  </a:extLst>
                </p:cNvPr>
                <p:cNvPicPr/>
                <p:nvPr/>
              </p:nvPicPr>
              <p:blipFill>
                <a:blip r:embed="rId221"/>
                <a:stretch>
                  <a:fillRect/>
                </a:stretch>
              </p:blipFill>
              <p:spPr>
                <a:xfrm>
                  <a:off x="3277373" y="6283867"/>
                  <a:ext cx="1357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56389" name="Freihand 56388">
                  <a:extLst>
                    <a:ext uri="{FF2B5EF4-FFF2-40B4-BE49-F238E27FC236}">
                      <a16:creationId xmlns:a16="http://schemas.microsoft.com/office/drawing/2014/main" id="{78EFB337-3371-43E6-89B9-446D6AA41EB2}"/>
                    </a:ext>
                  </a:extLst>
                </p14:cNvPr>
                <p14:cNvContentPartPr/>
                <p14:nvPr/>
              </p14:nvContentPartPr>
              <p14:xfrm>
                <a:off x="3448373" y="6229507"/>
                <a:ext cx="253440" cy="162360"/>
              </p14:xfrm>
            </p:contentPart>
          </mc:Choice>
          <mc:Fallback xmlns="">
            <p:pic>
              <p:nvPicPr>
                <p:cNvPr id="56389" name="Freihand 56388">
                  <a:extLst>
                    <a:ext uri="{FF2B5EF4-FFF2-40B4-BE49-F238E27FC236}">
                      <a16:creationId xmlns:a16="http://schemas.microsoft.com/office/drawing/2014/main" id="{78EFB337-3371-43E6-89B9-446D6AA41EB2}"/>
                    </a:ext>
                  </a:extLst>
                </p:cNvPr>
                <p:cNvPicPr/>
                <p:nvPr/>
              </p:nvPicPr>
              <p:blipFill>
                <a:blip r:embed="rId223"/>
                <a:stretch>
                  <a:fillRect/>
                </a:stretch>
              </p:blipFill>
              <p:spPr>
                <a:xfrm>
                  <a:off x="3444053" y="6225187"/>
                  <a:ext cx="2620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56390" name="Freihand 56389">
                  <a:extLst>
                    <a:ext uri="{FF2B5EF4-FFF2-40B4-BE49-F238E27FC236}">
                      <a16:creationId xmlns:a16="http://schemas.microsoft.com/office/drawing/2014/main" id="{A086104D-0A9B-4B31-8F63-B527C51283A7}"/>
                    </a:ext>
                  </a:extLst>
                </p14:cNvPr>
                <p14:cNvContentPartPr/>
                <p14:nvPr/>
              </p14:nvContentPartPr>
              <p14:xfrm>
                <a:off x="3724853" y="6311587"/>
                <a:ext cx="119880" cy="70200"/>
              </p14:xfrm>
            </p:contentPart>
          </mc:Choice>
          <mc:Fallback xmlns="">
            <p:pic>
              <p:nvPicPr>
                <p:cNvPr id="56390" name="Freihand 56389">
                  <a:extLst>
                    <a:ext uri="{FF2B5EF4-FFF2-40B4-BE49-F238E27FC236}">
                      <a16:creationId xmlns:a16="http://schemas.microsoft.com/office/drawing/2014/main" id="{A086104D-0A9B-4B31-8F63-B527C51283A7}"/>
                    </a:ext>
                  </a:extLst>
                </p:cNvPr>
                <p:cNvPicPr/>
                <p:nvPr/>
              </p:nvPicPr>
              <p:blipFill>
                <a:blip r:embed="rId225"/>
                <a:stretch>
                  <a:fillRect/>
                </a:stretch>
              </p:blipFill>
              <p:spPr>
                <a:xfrm>
                  <a:off x="3720533" y="6307267"/>
                  <a:ext cx="1285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56392" name="Freihand 56391">
                  <a:extLst>
                    <a:ext uri="{FF2B5EF4-FFF2-40B4-BE49-F238E27FC236}">
                      <a16:creationId xmlns:a16="http://schemas.microsoft.com/office/drawing/2014/main" id="{4E6382C9-D7AF-43C0-A857-523DCDED480B}"/>
                    </a:ext>
                  </a:extLst>
                </p14:cNvPr>
                <p14:cNvContentPartPr/>
                <p14:nvPr/>
              </p14:nvContentPartPr>
              <p14:xfrm>
                <a:off x="3916733" y="6210427"/>
                <a:ext cx="493560" cy="167040"/>
              </p14:xfrm>
            </p:contentPart>
          </mc:Choice>
          <mc:Fallback xmlns="">
            <p:pic>
              <p:nvPicPr>
                <p:cNvPr id="56392" name="Freihand 56391">
                  <a:extLst>
                    <a:ext uri="{FF2B5EF4-FFF2-40B4-BE49-F238E27FC236}">
                      <a16:creationId xmlns:a16="http://schemas.microsoft.com/office/drawing/2014/main" id="{4E6382C9-D7AF-43C0-A857-523DCDED480B}"/>
                    </a:ext>
                  </a:extLst>
                </p:cNvPr>
                <p:cNvPicPr/>
                <p:nvPr/>
              </p:nvPicPr>
              <p:blipFill>
                <a:blip r:embed="rId227"/>
                <a:stretch>
                  <a:fillRect/>
                </a:stretch>
              </p:blipFill>
              <p:spPr>
                <a:xfrm>
                  <a:off x="3912413" y="6206107"/>
                  <a:ext cx="5022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56393" name="Freihand 56392">
                  <a:extLst>
                    <a:ext uri="{FF2B5EF4-FFF2-40B4-BE49-F238E27FC236}">
                      <a16:creationId xmlns:a16="http://schemas.microsoft.com/office/drawing/2014/main" id="{ABA8BE47-3B81-4B03-B7AC-5BC15D8AC117}"/>
                    </a:ext>
                  </a:extLst>
                </p14:cNvPr>
                <p14:cNvContentPartPr/>
                <p14:nvPr/>
              </p14:nvContentPartPr>
              <p14:xfrm>
                <a:off x="4628093" y="6271627"/>
                <a:ext cx="152640" cy="209160"/>
              </p14:xfrm>
            </p:contentPart>
          </mc:Choice>
          <mc:Fallback xmlns="">
            <p:pic>
              <p:nvPicPr>
                <p:cNvPr id="56393" name="Freihand 56392">
                  <a:extLst>
                    <a:ext uri="{FF2B5EF4-FFF2-40B4-BE49-F238E27FC236}">
                      <a16:creationId xmlns:a16="http://schemas.microsoft.com/office/drawing/2014/main" id="{ABA8BE47-3B81-4B03-B7AC-5BC15D8AC117}"/>
                    </a:ext>
                  </a:extLst>
                </p:cNvPr>
                <p:cNvPicPr/>
                <p:nvPr/>
              </p:nvPicPr>
              <p:blipFill>
                <a:blip r:embed="rId229"/>
                <a:stretch>
                  <a:fillRect/>
                </a:stretch>
              </p:blipFill>
              <p:spPr>
                <a:xfrm>
                  <a:off x="4623773" y="6267307"/>
                  <a:ext cx="16128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56394" name="Freihand 56393">
                  <a:extLst>
                    <a:ext uri="{FF2B5EF4-FFF2-40B4-BE49-F238E27FC236}">
                      <a16:creationId xmlns:a16="http://schemas.microsoft.com/office/drawing/2014/main" id="{4525AA19-3315-4036-82A9-B4449C43A10C}"/>
                    </a:ext>
                  </a:extLst>
                </p14:cNvPr>
                <p14:cNvContentPartPr/>
                <p14:nvPr/>
              </p14:nvContentPartPr>
              <p14:xfrm>
                <a:off x="4810253" y="6262987"/>
                <a:ext cx="122040" cy="99720"/>
              </p14:xfrm>
            </p:contentPart>
          </mc:Choice>
          <mc:Fallback xmlns="">
            <p:pic>
              <p:nvPicPr>
                <p:cNvPr id="56394" name="Freihand 56393">
                  <a:extLst>
                    <a:ext uri="{FF2B5EF4-FFF2-40B4-BE49-F238E27FC236}">
                      <a16:creationId xmlns:a16="http://schemas.microsoft.com/office/drawing/2014/main" id="{4525AA19-3315-4036-82A9-B4449C43A10C}"/>
                    </a:ext>
                  </a:extLst>
                </p:cNvPr>
                <p:cNvPicPr/>
                <p:nvPr/>
              </p:nvPicPr>
              <p:blipFill>
                <a:blip r:embed="rId231"/>
                <a:stretch>
                  <a:fillRect/>
                </a:stretch>
              </p:blipFill>
              <p:spPr>
                <a:xfrm>
                  <a:off x="4805933" y="6258667"/>
                  <a:ext cx="1306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56395" name="Freihand 56394">
                  <a:extLst>
                    <a:ext uri="{FF2B5EF4-FFF2-40B4-BE49-F238E27FC236}">
                      <a16:creationId xmlns:a16="http://schemas.microsoft.com/office/drawing/2014/main" id="{D3B39DF9-63EF-4E65-A16D-9B0EFEF115B0}"/>
                    </a:ext>
                  </a:extLst>
                </p14:cNvPr>
                <p14:cNvContentPartPr/>
                <p14:nvPr/>
              </p14:nvContentPartPr>
              <p14:xfrm>
                <a:off x="4926533" y="6181627"/>
                <a:ext cx="229320" cy="153360"/>
              </p14:xfrm>
            </p:contentPart>
          </mc:Choice>
          <mc:Fallback xmlns="">
            <p:pic>
              <p:nvPicPr>
                <p:cNvPr id="56395" name="Freihand 56394">
                  <a:extLst>
                    <a:ext uri="{FF2B5EF4-FFF2-40B4-BE49-F238E27FC236}">
                      <a16:creationId xmlns:a16="http://schemas.microsoft.com/office/drawing/2014/main" id="{D3B39DF9-63EF-4E65-A16D-9B0EFEF115B0}"/>
                    </a:ext>
                  </a:extLst>
                </p:cNvPr>
                <p:cNvPicPr/>
                <p:nvPr/>
              </p:nvPicPr>
              <p:blipFill>
                <a:blip r:embed="rId233"/>
                <a:stretch>
                  <a:fillRect/>
                </a:stretch>
              </p:blipFill>
              <p:spPr>
                <a:xfrm>
                  <a:off x="4922213" y="6177307"/>
                  <a:ext cx="2379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56396" name="Freihand 56395">
                  <a:extLst>
                    <a:ext uri="{FF2B5EF4-FFF2-40B4-BE49-F238E27FC236}">
                      <a16:creationId xmlns:a16="http://schemas.microsoft.com/office/drawing/2014/main" id="{9CDAC5BC-4CF4-470C-8D22-A44BA1CCB62F}"/>
                    </a:ext>
                  </a:extLst>
                </p14:cNvPr>
                <p14:cNvContentPartPr/>
                <p14:nvPr/>
              </p14:nvContentPartPr>
              <p14:xfrm>
                <a:off x="5135693" y="6188827"/>
                <a:ext cx="32400" cy="39600"/>
              </p14:xfrm>
            </p:contentPart>
          </mc:Choice>
          <mc:Fallback xmlns="">
            <p:pic>
              <p:nvPicPr>
                <p:cNvPr id="56396" name="Freihand 56395">
                  <a:extLst>
                    <a:ext uri="{FF2B5EF4-FFF2-40B4-BE49-F238E27FC236}">
                      <a16:creationId xmlns:a16="http://schemas.microsoft.com/office/drawing/2014/main" id="{9CDAC5BC-4CF4-470C-8D22-A44BA1CCB62F}"/>
                    </a:ext>
                  </a:extLst>
                </p:cNvPr>
                <p:cNvPicPr/>
                <p:nvPr/>
              </p:nvPicPr>
              <p:blipFill>
                <a:blip r:embed="rId235"/>
                <a:stretch>
                  <a:fillRect/>
                </a:stretch>
              </p:blipFill>
              <p:spPr>
                <a:xfrm>
                  <a:off x="5131373" y="6184507"/>
                  <a:ext cx="410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56397" name="Freihand 56396">
                  <a:extLst>
                    <a:ext uri="{FF2B5EF4-FFF2-40B4-BE49-F238E27FC236}">
                      <a16:creationId xmlns:a16="http://schemas.microsoft.com/office/drawing/2014/main" id="{0948C7C3-140B-4C74-91E8-0DA68D4D4A18}"/>
                    </a:ext>
                  </a:extLst>
                </p14:cNvPr>
                <p14:cNvContentPartPr/>
                <p14:nvPr/>
              </p14:nvContentPartPr>
              <p14:xfrm>
                <a:off x="5174213" y="6252907"/>
                <a:ext cx="277920" cy="204840"/>
              </p14:xfrm>
            </p:contentPart>
          </mc:Choice>
          <mc:Fallback xmlns="">
            <p:pic>
              <p:nvPicPr>
                <p:cNvPr id="56397" name="Freihand 56396">
                  <a:extLst>
                    <a:ext uri="{FF2B5EF4-FFF2-40B4-BE49-F238E27FC236}">
                      <a16:creationId xmlns:a16="http://schemas.microsoft.com/office/drawing/2014/main" id="{0948C7C3-140B-4C74-91E8-0DA68D4D4A18}"/>
                    </a:ext>
                  </a:extLst>
                </p:cNvPr>
                <p:cNvPicPr/>
                <p:nvPr/>
              </p:nvPicPr>
              <p:blipFill>
                <a:blip r:embed="rId237"/>
                <a:stretch>
                  <a:fillRect/>
                </a:stretch>
              </p:blipFill>
              <p:spPr>
                <a:xfrm>
                  <a:off x="5169893" y="6248587"/>
                  <a:ext cx="28656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56398" name="Freihand 56397">
                  <a:extLst>
                    <a:ext uri="{FF2B5EF4-FFF2-40B4-BE49-F238E27FC236}">
                      <a16:creationId xmlns:a16="http://schemas.microsoft.com/office/drawing/2014/main" id="{22CA6997-73F7-4933-BC41-BB4D4ECF3719}"/>
                    </a:ext>
                  </a:extLst>
                </p14:cNvPr>
                <p14:cNvContentPartPr/>
                <p14:nvPr/>
              </p14:nvContentPartPr>
              <p14:xfrm>
                <a:off x="5599373" y="6170107"/>
                <a:ext cx="272160" cy="178920"/>
              </p14:xfrm>
            </p:contentPart>
          </mc:Choice>
          <mc:Fallback xmlns="">
            <p:pic>
              <p:nvPicPr>
                <p:cNvPr id="56398" name="Freihand 56397">
                  <a:extLst>
                    <a:ext uri="{FF2B5EF4-FFF2-40B4-BE49-F238E27FC236}">
                      <a16:creationId xmlns:a16="http://schemas.microsoft.com/office/drawing/2014/main" id="{22CA6997-73F7-4933-BC41-BB4D4ECF3719}"/>
                    </a:ext>
                  </a:extLst>
                </p:cNvPr>
                <p:cNvPicPr/>
                <p:nvPr/>
              </p:nvPicPr>
              <p:blipFill>
                <a:blip r:embed="rId239"/>
                <a:stretch>
                  <a:fillRect/>
                </a:stretch>
              </p:blipFill>
              <p:spPr>
                <a:xfrm>
                  <a:off x="5595053" y="6165787"/>
                  <a:ext cx="2808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56399" name="Freihand 56398">
                  <a:extLst>
                    <a:ext uri="{FF2B5EF4-FFF2-40B4-BE49-F238E27FC236}">
                      <a16:creationId xmlns:a16="http://schemas.microsoft.com/office/drawing/2014/main" id="{9A1D78D8-365D-4B44-BA4D-40F026638605}"/>
                    </a:ext>
                  </a:extLst>
                </p14:cNvPr>
                <p14:cNvContentPartPr/>
                <p14:nvPr/>
              </p14:nvContentPartPr>
              <p14:xfrm>
                <a:off x="5892413" y="6248587"/>
                <a:ext cx="127800" cy="106920"/>
              </p14:xfrm>
            </p:contentPart>
          </mc:Choice>
          <mc:Fallback xmlns="">
            <p:pic>
              <p:nvPicPr>
                <p:cNvPr id="56399" name="Freihand 56398">
                  <a:extLst>
                    <a:ext uri="{FF2B5EF4-FFF2-40B4-BE49-F238E27FC236}">
                      <a16:creationId xmlns:a16="http://schemas.microsoft.com/office/drawing/2014/main" id="{9A1D78D8-365D-4B44-BA4D-40F026638605}"/>
                    </a:ext>
                  </a:extLst>
                </p:cNvPr>
                <p:cNvPicPr/>
                <p:nvPr/>
              </p:nvPicPr>
              <p:blipFill>
                <a:blip r:embed="rId241"/>
                <a:stretch>
                  <a:fillRect/>
                </a:stretch>
              </p:blipFill>
              <p:spPr>
                <a:xfrm>
                  <a:off x="5888093" y="6244267"/>
                  <a:ext cx="1364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56400" name="Freihand 56399">
                  <a:extLst>
                    <a:ext uri="{FF2B5EF4-FFF2-40B4-BE49-F238E27FC236}">
                      <a16:creationId xmlns:a16="http://schemas.microsoft.com/office/drawing/2014/main" id="{54043043-4EF8-4869-9C27-A234247F1A88}"/>
                    </a:ext>
                  </a:extLst>
                </p14:cNvPr>
                <p14:cNvContentPartPr/>
                <p14:nvPr/>
              </p14:nvContentPartPr>
              <p14:xfrm>
                <a:off x="6158813" y="6210787"/>
                <a:ext cx="344520" cy="113760"/>
              </p14:xfrm>
            </p:contentPart>
          </mc:Choice>
          <mc:Fallback xmlns="">
            <p:pic>
              <p:nvPicPr>
                <p:cNvPr id="56400" name="Freihand 56399">
                  <a:extLst>
                    <a:ext uri="{FF2B5EF4-FFF2-40B4-BE49-F238E27FC236}">
                      <a16:creationId xmlns:a16="http://schemas.microsoft.com/office/drawing/2014/main" id="{54043043-4EF8-4869-9C27-A234247F1A88}"/>
                    </a:ext>
                  </a:extLst>
                </p:cNvPr>
                <p:cNvPicPr/>
                <p:nvPr/>
              </p:nvPicPr>
              <p:blipFill>
                <a:blip r:embed="rId243"/>
                <a:stretch>
                  <a:fillRect/>
                </a:stretch>
              </p:blipFill>
              <p:spPr>
                <a:xfrm>
                  <a:off x="6154493" y="6206467"/>
                  <a:ext cx="3531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56401" name="Freihand 56400">
                  <a:extLst>
                    <a:ext uri="{FF2B5EF4-FFF2-40B4-BE49-F238E27FC236}">
                      <a16:creationId xmlns:a16="http://schemas.microsoft.com/office/drawing/2014/main" id="{8FFCAF69-9973-41C6-9629-E27C868E167E}"/>
                    </a:ext>
                  </a:extLst>
                </p14:cNvPr>
                <p14:cNvContentPartPr/>
                <p14:nvPr/>
              </p14:nvContentPartPr>
              <p14:xfrm>
                <a:off x="6469853" y="6127267"/>
                <a:ext cx="19440" cy="12960"/>
              </p14:xfrm>
            </p:contentPart>
          </mc:Choice>
          <mc:Fallback xmlns="">
            <p:pic>
              <p:nvPicPr>
                <p:cNvPr id="56401" name="Freihand 56400">
                  <a:extLst>
                    <a:ext uri="{FF2B5EF4-FFF2-40B4-BE49-F238E27FC236}">
                      <a16:creationId xmlns:a16="http://schemas.microsoft.com/office/drawing/2014/main" id="{8FFCAF69-9973-41C6-9629-E27C868E167E}"/>
                    </a:ext>
                  </a:extLst>
                </p:cNvPr>
                <p:cNvPicPr/>
                <p:nvPr/>
              </p:nvPicPr>
              <p:blipFill>
                <a:blip r:embed="rId245"/>
                <a:stretch>
                  <a:fillRect/>
                </a:stretch>
              </p:blipFill>
              <p:spPr>
                <a:xfrm>
                  <a:off x="6465533" y="6122947"/>
                  <a:ext cx="280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56402" name="Freihand 56401">
                  <a:extLst>
                    <a:ext uri="{FF2B5EF4-FFF2-40B4-BE49-F238E27FC236}">
                      <a16:creationId xmlns:a16="http://schemas.microsoft.com/office/drawing/2014/main" id="{7FBBD0EA-6AF1-47F1-B9C7-158A5F6FE299}"/>
                    </a:ext>
                  </a:extLst>
                </p14:cNvPr>
                <p14:cNvContentPartPr/>
                <p14:nvPr/>
              </p14:nvContentPartPr>
              <p14:xfrm>
                <a:off x="6670373" y="6141667"/>
                <a:ext cx="172800" cy="159120"/>
              </p14:xfrm>
            </p:contentPart>
          </mc:Choice>
          <mc:Fallback xmlns="">
            <p:pic>
              <p:nvPicPr>
                <p:cNvPr id="56402" name="Freihand 56401">
                  <a:extLst>
                    <a:ext uri="{FF2B5EF4-FFF2-40B4-BE49-F238E27FC236}">
                      <a16:creationId xmlns:a16="http://schemas.microsoft.com/office/drawing/2014/main" id="{7FBBD0EA-6AF1-47F1-B9C7-158A5F6FE299}"/>
                    </a:ext>
                  </a:extLst>
                </p:cNvPr>
                <p:cNvPicPr/>
                <p:nvPr/>
              </p:nvPicPr>
              <p:blipFill>
                <a:blip r:embed="rId247"/>
                <a:stretch>
                  <a:fillRect/>
                </a:stretch>
              </p:blipFill>
              <p:spPr>
                <a:xfrm>
                  <a:off x="6666053" y="6137347"/>
                  <a:ext cx="1814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56403" name="Freihand 56402">
                  <a:extLst>
                    <a:ext uri="{FF2B5EF4-FFF2-40B4-BE49-F238E27FC236}">
                      <a16:creationId xmlns:a16="http://schemas.microsoft.com/office/drawing/2014/main" id="{4E396399-E34D-4E9A-88D9-E30772A55D27}"/>
                    </a:ext>
                  </a:extLst>
                </p14:cNvPr>
                <p14:cNvContentPartPr/>
                <p14:nvPr/>
              </p14:nvContentPartPr>
              <p14:xfrm>
                <a:off x="6693413" y="6197107"/>
                <a:ext cx="168120" cy="105840"/>
              </p14:xfrm>
            </p:contentPart>
          </mc:Choice>
          <mc:Fallback xmlns="">
            <p:pic>
              <p:nvPicPr>
                <p:cNvPr id="56403" name="Freihand 56402">
                  <a:extLst>
                    <a:ext uri="{FF2B5EF4-FFF2-40B4-BE49-F238E27FC236}">
                      <a16:creationId xmlns:a16="http://schemas.microsoft.com/office/drawing/2014/main" id="{4E396399-E34D-4E9A-88D9-E30772A55D27}"/>
                    </a:ext>
                  </a:extLst>
                </p:cNvPr>
                <p:cNvPicPr/>
                <p:nvPr/>
              </p:nvPicPr>
              <p:blipFill>
                <a:blip r:embed="rId249"/>
                <a:stretch>
                  <a:fillRect/>
                </a:stretch>
              </p:blipFill>
              <p:spPr>
                <a:xfrm>
                  <a:off x="6689093" y="6192787"/>
                  <a:ext cx="1767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56404" name="Freihand 56403">
                  <a:extLst>
                    <a:ext uri="{FF2B5EF4-FFF2-40B4-BE49-F238E27FC236}">
                      <a16:creationId xmlns:a16="http://schemas.microsoft.com/office/drawing/2014/main" id="{F6E03999-FC50-4FBA-BB8C-A5EAD34A9F4A}"/>
                    </a:ext>
                  </a:extLst>
                </p14:cNvPr>
                <p14:cNvContentPartPr/>
                <p14:nvPr/>
              </p14:nvContentPartPr>
              <p14:xfrm>
                <a:off x="6853973" y="6202867"/>
                <a:ext cx="156240" cy="106560"/>
              </p14:xfrm>
            </p:contentPart>
          </mc:Choice>
          <mc:Fallback xmlns="">
            <p:pic>
              <p:nvPicPr>
                <p:cNvPr id="56404" name="Freihand 56403">
                  <a:extLst>
                    <a:ext uri="{FF2B5EF4-FFF2-40B4-BE49-F238E27FC236}">
                      <a16:creationId xmlns:a16="http://schemas.microsoft.com/office/drawing/2014/main" id="{F6E03999-FC50-4FBA-BB8C-A5EAD34A9F4A}"/>
                    </a:ext>
                  </a:extLst>
                </p:cNvPr>
                <p:cNvPicPr/>
                <p:nvPr/>
              </p:nvPicPr>
              <p:blipFill>
                <a:blip r:embed="rId251"/>
                <a:stretch>
                  <a:fillRect/>
                </a:stretch>
              </p:blipFill>
              <p:spPr>
                <a:xfrm>
                  <a:off x="6849653" y="6198547"/>
                  <a:ext cx="1648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56405" name="Freihand 56404">
                  <a:extLst>
                    <a:ext uri="{FF2B5EF4-FFF2-40B4-BE49-F238E27FC236}">
                      <a16:creationId xmlns:a16="http://schemas.microsoft.com/office/drawing/2014/main" id="{1DA9A3CB-2039-4264-87DC-F619011F3102}"/>
                    </a:ext>
                  </a:extLst>
                </p14:cNvPr>
                <p14:cNvContentPartPr/>
                <p14:nvPr/>
              </p14:nvContentPartPr>
              <p14:xfrm>
                <a:off x="7005533" y="6190987"/>
                <a:ext cx="104760" cy="190080"/>
              </p14:xfrm>
            </p:contentPart>
          </mc:Choice>
          <mc:Fallback xmlns="">
            <p:pic>
              <p:nvPicPr>
                <p:cNvPr id="56405" name="Freihand 56404">
                  <a:extLst>
                    <a:ext uri="{FF2B5EF4-FFF2-40B4-BE49-F238E27FC236}">
                      <a16:creationId xmlns:a16="http://schemas.microsoft.com/office/drawing/2014/main" id="{1DA9A3CB-2039-4264-87DC-F619011F3102}"/>
                    </a:ext>
                  </a:extLst>
                </p:cNvPr>
                <p:cNvPicPr/>
                <p:nvPr/>
              </p:nvPicPr>
              <p:blipFill>
                <a:blip r:embed="rId253"/>
                <a:stretch>
                  <a:fillRect/>
                </a:stretch>
              </p:blipFill>
              <p:spPr>
                <a:xfrm>
                  <a:off x="7001213" y="6186667"/>
                  <a:ext cx="1134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56406" name="Freihand 56405">
                  <a:extLst>
                    <a:ext uri="{FF2B5EF4-FFF2-40B4-BE49-F238E27FC236}">
                      <a16:creationId xmlns:a16="http://schemas.microsoft.com/office/drawing/2014/main" id="{CBE90339-2CB5-4C85-AA97-EBFEA7A9C17F}"/>
                    </a:ext>
                  </a:extLst>
                </p14:cNvPr>
                <p14:cNvContentPartPr/>
                <p14:nvPr/>
              </p14:nvContentPartPr>
              <p14:xfrm>
                <a:off x="7176533" y="6103867"/>
                <a:ext cx="358920" cy="185400"/>
              </p14:xfrm>
            </p:contentPart>
          </mc:Choice>
          <mc:Fallback xmlns="">
            <p:pic>
              <p:nvPicPr>
                <p:cNvPr id="56406" name="Freihand 56405">
                  <a:extLst>
                    <a:ext uri="{FF2B5EF4-FFF2-40B4-BE49-F238E27FC236}">
                      <a16:creationId xmlns:a16="http://schemas.microsoft.com/office/drawing/2014/main" id="{CBE90339-2CB5-4C85-AA97-EBFEA7A9C17F}"/>
                    </a:ext>
                  </a:extLst>
                </p:cNvPr>
                <p:cNvPicPr/>
                <p:nvPr/>
              </p:nvPicPr>
              <p:blipFill>
                <a:blip r:embed="rId255"/>
                <a:stretch>
                  <a:fillRect/>
                </a:stretch>
              </p:blipFill>
              <p:spPr>
                <a:xfrm>
                  <a:off x="7172213" y="6099547"/>
                  <a:ext cx="3675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56408" name="Freihand 56407">
                  <a:extLst>
                    <a:ext uri="{FF2B5EF4-FFF2-40B4-BE49-F238E27FC236}">
                      <a16:creationId xmlns:a16="http://schemas.microsoft.com/office/drawing/2014/main" id="{0DF8B567-C523-4828-94C5-BDC9CB8020B3}"/>
                    </a:ext>
                  </a:extLst>
                </p14:cNvPr>
                <p14:cNvContentPartPr/>
                <p14:nvPr/>
              </p14:nvContentPartPr>
              <p14:xfrm>
                <a:off x="7639853" y="6042667"/>
                <a:ext cx="221040" cy="275400"/>
              </p14:xfrm>
            </p:contentPart>
          </mc:Choice>
          <mc:Fallback xmlns="">
            <p:pic>
              <p:nvPicPr>
                <p:cNvPr id="56408" name="Freihand 56407">
                  <a:extLst>
                    <a:ext uri="{FF2B5EF4-FFF2-40B4-BE49-F238E27FC236}">
                      <a16:creationId xmlns:a16="http://schemas.microsoft.com/office/drawing/2014/main" id="{0DF8B567-C523-4828-94C5-BDC9CB8020B3}"/>
                    </a:ext>
                  </a:extLst>
                </p:cNvPr>
                <p:cNvPicPr/>
                <p:nvPr/>
              </p:nvPicPr>
              <p:blipFill>
                <a:blip r:embed="rId257"/>
                <a:stretch>
                  <a:fillRect/>
                </a:stretch>
              </p:blipFill>
              <p:spPr>
                <a:xfrm>
                  <a:off x="7635533" y="6038347"/>
                  <a:ext cx="22968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56409" name="Freihand 56408">
                  <a:extLst>
                    <a:ext uri="{FF2B5EF4-FFF2-40B4-BE49-F238E27FC236}">
                      <a16:creationId xmlns:a16="http://schemas.microsoft.com/office/drawing/2014/main" id="{306D87F5-D73E-477B-B1A7-4A489964C448}"/>
                    </a:ext>
                  </a:extLst>
                </p14:cNvPr>
                <p14:cNvContentPartPr/>
                <p14:nvPr/>
              </p14:nvContentPartPr>
              <p14:xfrm>
                <a:off x="7859093" y="6144547"/>
                <a:ext cx="243000" cy="113040"/>
              </p14:xfrm>
            </p:contentPart>
          </mc:Choice>
          <mc:Fallback xmlns="">
            <p:pic>
              <p:nvPicPr>
                <p:cNvPr id="56409" name="Freihand 56408">
                  <a:extLst>
                    <a:ext uri="{FF2B5EF4-FFF2-40B4-BE49-F238E27FC236}">
                      <a16:creationId xmlns:a16="http://schemas.microsoft.com/office/drawing/2014/main" id="{306D87F5-D73E-477B-B1A7-4A489964C448}"/>
                    </a:ext>
                  </a:extLst>
                </p:cNvPr>
                <p:cNvPicPr/>
                <p:nvPr/>
              </p:nvPicPr>
              <p:blipFill>
                <a:blip r:embed="rId259"/>
                <a:stretch>
                  <a:fillRect/>
                </a:stretch>
              </p:blipFill>
              <p:spPr>
                <a:xfrm>
                  <a:off x="7854773" y="6140227"/>
                  <a:ext cx="2516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56410" name="Freihand 56409">
                  <a:extLst>
                    <a:ext uri="{FF2B5EF4-FFF2-40B4-BE49-F238E27FC236}">
                      <a16:creationId xmlns:a16="http://schemas.microsoft.com/office/drawing/2014/main" id="{8AEEE58B-BE98-4CBB-B1A1-3B4E13230EF5}"/>
                    </a:ext>
                  </a:extLst>
                </p14:cNvPr>
                <p14:cNvContentPartPr/>
                <p14:nvPr/>
              </p14:nvContentPartPr>
              <p14:xfrm>
                <a:off x="7932893" y="6063187"/>
                <a:ext cx="153720" cy="11160"/>
              </p14:xfrm>
            </p:contentPart>
          </mc:Choice>
          <mc:Fallback xmlns="">
            <p:pic>
              <p:nvPicPr>
                <p:cNvPr id="56410" name="Freihand 56409">
                  <a:extLst>
                    <a:ext uri="{FF2B5EF4-FFF2-40B4-BE49-F238E27FC236}">
                      <a16:creationId xmlns:a16="http://schemas.microsoft.com/office/drawing/2014/main" id="{8AEEE58B-BE98-4CBB-B1A1-3B4E13230EF5}"/>
                    </a:ext>
                  </a:extLst>
                </p:cNvPr>
                <p:cNvPicPr/>
                <p:nvPr/>
              </p:nvPicPr>
              <p:blipFill>
                <a:blip r:embed="rId261"/>
                <a:stretch>
                  <a:fillRect/>
                </a:stretch>
              </p:blipFill>
              <p:spPr>
                <a:xfrm>
                  <a:off x="7928573" y="6058867"/>
                  <a:ext cx="1623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56411" name="Freihand 56410">
                  <a:extLst>
                    <a:ext uri="{FF2B5EF4-FFF2-40B4-BE49-F238E27FC236}">
                      <a16:creationId xmlns:a16="http://schemas.microsoft.com/office/drawing/2014/main" id="{93FCF448-F3F3-403C-B93D-ABFFC72A959F}"/>
                    </a:ext>
                  </a:extLst>
                </p14:cNvPr>
                <p14:cNvContentPartPr/>
                <p14:nvPr/>
              </p14:nvContentPartPr>
              <p14:xfrm>
                <a:off x="3340013" y="6518587"/>
                <a:ext cx="151920" cy="142920"/>
              </p14:xfrm>
            </p:contentPart>
          </mc:Choice>
          <mc:Fallback xmlns="">
            <p:pic>
              <p:nvPicPr>
                <p:cNvPr id="56411" name="Freihand 56410">
                  <a:extLst>
                    <a:ext uri="{FF2B5EF4-FFF2-40B4-BE49-F238E27FC236}">
                      <a16:creationId xmlns:a16="http://schemas.microsoft.com/office/drawing/2014/main" id="{93FCF448-F3F3-403C-B93D-ABFFC72A959F}"/>
                    </a:ext>
                  </a:extLst>
                </p:cNvPr>
                <p:cNvPicPr/>
                <p:nvPr/>
              </p:nvPicPr>
              <p:blipFill>
                <a:blip r:embed="rId263"/>
                <a:stretch>
                  <a:fillRect/>
                </a:stretch>
              </p:blipFill>
              <p:spPr>
                <a:xfrm>
                  <a:off x="3335693" y="6514267"/>
                  <a:ext cx="1605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56412" name="Freihand 56411">
                  <a:extLst>
                    <a:ext uri="{FF2B5EF4-FFF2-40B4-BE49-F238E27FC236}">
                      <a16:creationId xmlns:a16="http://schemas.microsoft.com/office/drawing/2014/main" id="{DB889FBF-7B6D-49E4-A533-1051F8584BB0}"/>
                    </a:ext>
                  </a:extLst>
                </p14:cNvPr>
                <p14:cNvContentPartPr/>
                <p14:nvPr/>
              </p14:nvContentPartPr>
              <p14:xfrm>
                <a:off x="3490853" y="6552427"/>
                <a:ext cx="321480" cy="120960"/>
              </p14:xfrm>
            </p:contentPart>
          </mc:Choice>
          <mc:Fallback xmlns="">
            <p:pic>
              <p:nvPicPr>
                <p:cNvPr id="56412" name="Freihand 56411">
                  <a:extLst>
                    <a:ext uri="{FF2B5EF4-FFF2-40B4-BE49-F238E27FC236}">
                      <a16:creationId xmlns:a16="http://schemas.microsoft.com/office/drawing/2014/main" id="{DB889FBF-7B6D-49E4-A533-1051F8584BB0}"/>
                    </a:ext>
                  </a:extLst>
                </p:cNvPr>
                <p:cNvPicPr/>
                <p:nvPr/>
              </p:nvPicPr>
              <p:blipFill>
                <a:blip r:embed="rId265"/>
                <a:stretch>
                  <a:fillRect/>
                </a:stretch>
              </p:blipFill>
              <p:spPr>
                <a:xfrm>
                  <a:off x="3486533" y="6548107"/>
                  <a:ext cx="3301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56413" name="Freihand 56412">
                  <a:extLst>
                    <a:ext uri="{FF2B5EF4-FFF2-40B4-BE49-F238E27FC236}">
                      <a16:creationId xmlns:a16="http://schemas.microsoft.com/office/drawing/2014/main" id="{64C4E08B-E1FC-451D-9D73-693D1D560C20}"/>
                    </a:ext>
                  </a:extLst>
                </p14:cNvPr>
                <p14:cNvContentPartPr/>
                <p14:nvPr/>
              </p14:nvContentPartPr>
              <p14:xfrm>
                <a:off x="4021493" y="6570067"/>
                <a:ext cx="37800" cy="36000"/>
              </p14:xfrm>
            </p:contentPart>
          </mc:Choice>
          <mc:Fallback xmlns="">
            <p:pic>
              <p:nvPicPr>
                <p:cNvPr id="56413" name="Freihand 56412">
                  <a:extLst>
                    <a:ext uri="{FF2B5EF4-FFF2-40B4-BE49-F238E27FC236}">
                      <a16:creationId xmlns:a16="http://schemas.microsoft.com/office/drawing/2014/main" id="{64C4E08B-E1FC-451D-9D73-693D1D560C20}"/>
                    </a:ext>
                  </a:extLst>
                </p:cNvPr>
                <p:cNvPicPr/>
                <p:nvPr/>
              </p:nvPicPr>
              <p:blipFill>
                <a:blip r:embed="rId267"/>
                <a:stretch>
                  <a:fillRect/>
                </a:stretch>
              </p:blipFill>
              <p:spPr>
                <a:xfrm>
                  <a:off x="4017173" y="6565747"/>
                  <a:ext cx="464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56414" name="Freihand 56413">
                  <a:extLst>
                    <a:ext uri="{FF2B5EF4-FFF2-40B4-BE49-F238E27FC236}">
                      <a16:creationId xmlns:a16="http://schemas.microsoft.com/office/drawing/2014/main" id="{58C5DAB3-1D87-413E-A395-5DB16938C268}"/>
                    </a:ext>
                  </a:extLst>
                </p14:cNvPr>
                <p14:cNvContentPartPr/>
                <p14:nvPr/>
              </p14:nvContentPartPr>
              <p14:xfrm>
                <a:off x="3979013" y="6500947"/>
                <a:ext cx="126720" cy="183960"/>
              </p14:xfrm>
            </p:contentPart>
          </mc:Choice>
          <mc:Fallback xmlns="">
            <p:pic>
              <p:nvPicPr>
                <p:cNvPr id="56414" name="Freihand 56413">
                  <a:extLst>
                    <a:ext uri="{FF2B5EF4-FFF2-40B4-BE49-F238E27FC236}">
                      <a16:creationId xmlns:a16="http://schemas.microsoft.com/office/drawing/2014/main" id="{58C5DAB3-1D87-413E-A395-5DB16938C268}"/>
                    </a:ext>
                  </a:extLst>
                </p:cNvPr>
                <p:cNvPicPr/>
                <p:nvPr/>
              </p:nvPicPr>
              <p:blipFill>
                <a:blip r:embed="rId269"/>
                <a:stretch>
                  <a:fillRect/>
                </a:stretch>
              </p:blipFill>
              <p:spPr>
                <a:xfrm>
                  <a:off x="3974693" y="6496627"/>
                  <a:ext cx="1353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56415" name="Freihand 56414">
                  <a:extLst>
                    <a:ext uri="{FF2B5EF4-FFF2-40B4-BE49-F238E27FC236}">
                      <a16:creationId xmlns:a16="http://schemas.microsoft.com/office/drawing/2014/main" id="{773842BE-A83E-4A1C-B5CB-2B6157A40344}"/>
                    </a:ext>
                  </a:extLst>
                </p14:cNvPr>
                <p14:cNvContentPartPr/>
                <p14:nvPr/>
              </p14:nvContentPartPr>
              <p14:xfrm>
                <a:off x="4060373" y="6478627"/>
                <a:ext cx="343800" cy="323640"/>
              </p14:xfrm>
            </p:contentPart>
          </mc:Choice>
          <mc:Fallback xmlns="">
            <p:pic>
              <p:nvPicPr>
                <p:cNvPr id="56415" name="Freihand 56414">
                  <a:extLst>
                    <a:ext uri="{FF2B5EF4-FFF2-40B4-BE49-F238E27FC236}">
                      <a16:creationId xmlns:a16="http://schemas.microsoft.com/office/drawing/2014/main" id="{773842BE-A83E-4A1C-B5CB-2B6157A40344}"/>
                    </a:ext>
                  </a:extLst>
                </p:cNvPr>
                <p:cNvPicPr/>
                <p:nvPr/>
              </p:nvPicPr>
              <p:blipFill>
                <a:blip r:embed="rId271"/>
                <a:stretch>
                  <a:fillRect/>
                </a:stretch>
              </p:blipFill>
              <p:spPr>
                <a:xfrm>
                  <a:off x="4056053" y="6474307"/>
                  <a:ext cx="35244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56416" name="Freihand 56415">
                  <a:extLst>
                    <a:ext uri="{FF2B5EF4-FFF2-40B4-BE49-F238E27FC236}">
                      <a16:creationId xmlns:a16="http://schemas.microsoft.com/office/drawing/2014/main" id="{07B58128-BCA2-44D2-BF92-5E351A475473}"/>
                    </a:ext>
                  </a:extLst>
                </p14:cNvPr>
                <p14:cNvContentPartPr/>
                <p14:nvPr/>
              </p14:nvContentPartPr>
              <p14:xfrm>
                <a:off x="4399853" y="6521467"/>
                <a:ext cx="120960" cy="155880"/>
              </p14:xfrm>
            </p:contentPart>
          </mc:Choice>
          <mc:Fallback xmlns="">
            <p:pic>
              <p:nvPicPr>
                <p:cNvPr id="56416" name="Freihand 56415">
                  <a:extLst>
                    <a:ext uri="{FF2B5EF4-FFF2-40B4-BE49-F238E27FC236}">
                      <a16:creationId xmlns:a16="http://schemas.microsoft.com/office/drawing/2014/main" id="{07B58128-BCA2-44D2-BF92-5E351A475473}"/>
                    </a:ext>
                  </a:extLst>
                </p:cNvPr>
                <p:cNvPicPr/>
                <p:nvPr/>
              </p:nvPicPr>
              <p:blipFill>
                <a:blip r:embed="rId273"/>
                <a:stretch>
                  <a:fillRect/>
                </a:stretch>
              </p:blipFill>
              <p:spPr>
                <a:xfrm>
                  <a:off x="4395533" y="6517147"/>
                  <a:ext cx="1296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56417" name="Freihand 56416">
                  <a:extLst>
                    <a:ext uri="{FF2B5EF4-FFF2-40B4-BE49-F238E27FC236}">
                      <a16:creationId xmlns:a16="http://schemas.microsoft.com/office/drawing/2014/main" id="{859A35C8-E46B-4F47-A9AB-D7E857CCED4F}"/>
                    </a:ext>
                  </a:extLst>
                </p14:cNvPr>
                <p14:cNvContentPartPr/>
                <p14:nvPr/>
              </p14:nvContentPartPr>
              <p14:xfrm>
                <a:off x="4503533" y="6588787"/>
                <a:ext cx="257760" cy="101880"/>
              </p14:xfrm>
            </p:contentPart>
          </mc:Choice>
          <mc:Fallback xmlns="">
            <p:pic>
              <p:nvPicPr>
                <p:cNvPr id="56417" name="Freihand 56416">
                  <a:extLst>
                    <a:ext uri="{FF2B5EF4-FFF2-40B4-BE49-F238E27FC236}">
                      <a16:creationId xmlns:a16="http://schemas.microsoft.com/office/drawing/2014/main" id="{859A35C8-E46B-4F47-A9AB-D7E857CCED4F}"/>
                    </a:ext>
                  </a:extLst>
                </p:cNvPr>
                <p:cNvPicPr/>
                <p:nvPr/>
              </p:nvPicPr>
              <p:blipFill>
                <a:blip r:embed="rId275"/>
                <a:stretch>
                  <a:fillRect/>
                </a:stretch>
              </p:blipFill>
              <p:spPr>
                <a:xfrm>
                  <a:off x="4499213" y="6584467"/>
                  <a:ext cx="2664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56418" name="Freihand 56417">
                  <a:extLst>
                    <a:ext uri="{FF2B5EF4-FFF2-40B4-BE49-F238E27FC236}">
                      <a16:creationId xmlns:a16="http://schemas.microsoft.com/office/drawing/2014/main" id="{0010FB93-8397-4051-A925-72AA6B0744F6}"/>
                    </a:ext>
                  </a:extLst>
                </p14:cNvPr>
                <p14:cNvContentPartPr/>
                <p14:nvPr/>
              </p14:nvContentPartPr>
              <p14:xfrm>
                <a:off x="4969733" y="6574387"/>
                <a:ext cx="356400" cy="144360"/>
              </p14:xfrm>
            </p:contentPart>
          </mc:Choice>
          <mc:Fallback xmlns="">
            <p:pic>
              <p:nvPicPr>
                <p:cNvPr id="56418" name="Freihand 56417">
                  <a:extLst>
                    <a:ext uri="{FF2B5EF4-FFF2-40B4-BE49-F238E27FC236}">
                      <a16:creationId xmlns:a16="http://schemas.microsoft.com/office/drawing/2014/main" id="{0010FB93-8397-4051-A925-72AA6B0744F6}"/>
                    </a:ext>
                  </a:extLst>
                </p:cNvPr>
                <p:cNvPicPr/>
                <p:nvPr/>
              </p:nvPicPr>
              <p:blipFill>
                <a:blip r:embed="rId277"/>
                <a:stretch>
                  <a:fillRect/>
                </a:stretch>
              </p:blipFill>
              <p:spPr>
                <a:xfrm>
                  <a:off x="4965413" y="6570067"/>
                  <a:ext cx="3650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56420" name="Freihand 56419">
                  <a:extLst>
                    <a:ext uri="{FF2B5EF4-FFF2-40B4-BE49-F238E27FC236}">
                      <a16:creationId xmlns:a16="http://schemas.microsoft.com/office/drawing/2014/main" id="{C6AE14CE-9A83-47C8-B326-13C1190B2C0C}"/>
                    </a:ext>
                  </a:extLst>
                </p14:cNvPr>
                <p14:cNvContentPartPr/>
                <p14:nvPr/>
              </p14:nvContentPartPr>
              <p14:xfrm>
                <a:off x="5502173" y="6570067"/>
                <a:ext cx="87480" cy="115200"/>
              </p14:xfrm>
            </p:contentPart>
          </mc:Choice>
          <mc:Fallback xmlns="">
            <p:pic>
              <p:nvPicPr>
                <p:cNvPr id="56420" name="Freihand 56419">
                  <a:extLst>
                    <a:ext uri="{FF2B5EF4-FFF2-40B4-BE49-F238E27FC236}">
                      <a16:creationId xmlns:a16="http://schemas.microsoft.com/office/drawing/2014/main" id="{C6AE14CE-9A83-47C8-B326-13C1190B2C0C}"/>
                    </a:ext>
                  </a:extLst>
                </p:cNvPr>
                <p:cNvPicPr/>
                <p:nvPr/>
              </p:nvPicPr>
              <p:blipFill>
                <a:blip r:embed="rId279"/>
                <a:stretch>
                  <a:fillRect/>
                </a:stretch>
              </p:blipFill>
              <p:spPr>
                <a:xfrm>
                  <a:off x="5497853" y="6565747"/>
                  <a:ext cx="961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56421" name="Freihand 56420">
                  <a:extLst>
                    <a:ext uri="{FF2B5EF4-FFF2-40B4-BE49-F238E27FC236}">
                      <a16:creationId xmlns:a16="http://schemas.microsoft.com/office/drawing/2014/main" id="{74C16FFC-6E05-4470-AD38-03E5FB14501E}"/>
                    </a:ext>
                  </a:extLst>
                </p14:cNvPr>
                <p14:cNvContentPartPr/>
                <p14:nvPr/>
              </p14:nvContentPartPr>
              <p14:xfrm>
                <a:off x="5629973" y="6578347"/>
                <a:ext cx="282600" cy="113040"/>
              </p14:xfrm>
            </p:contentPart>
          </mc:Choice>
          <mc:Fallback xmlns="">
            <p:pic>
              <p:nvPicPr>
                <p:cNvPr id="56421" name="Freihand 56420">
                  <a:extLst>
                    <a:ext uri="{FF2B5EF4-FFF2-40B4-BE49-F238E27FC236}">
                      <a16:creationId xmlns:a16="http://schemas.microsoft.com/office/drawing/2014/main" id="{74C16FFC-6E05-4470-AD38-03E5FB14501E}"/>
                    </a:ext>
                  </a:extLst>
                </p:cNvPr>
                <p:cNvPicPr/>
                <p:nvPr/>
              </p:nvPicPr>
              <p:blipFill>
                <a:blip r:embed="rId281"/>
                <a:stretch>
                  <a:fillRect/>
                </a:stretch>
              </p:blipFill>
              <p:spPr>
                <a:xfrm>
                  <a:off x="5625653" y="6574027"/>
                  <a:ext cx="2912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56422" name="Freihand 56421">
                  <a:extLst>
                    <a:ext uri="{FF2B5EF4-FFF2-40B4-BE49-F238E27FC236}">
                      <a16:creationId xmlns:a16="http://schemas.microsoft.com/office/drawing/2014/main" id="{37A5375F-F546-4DCE-B12F-7D8C8B6A728C}"/>
                    </a:ext>
                  </a:extLst>
                </p14:cNvPr>
                <p14:cNvContentPartPr/>
                <p14:nvPr/>
              </p14:nvContentPartPr>
              <p14:xfrm>
                <a:off x="5935613" y="6561067"/>
                <a:ext cx="261720" cy="117000"/>
              </p14:xfrm>
            </p:contentPart>
          </mc:Choice>
          <mc:Fallback xmlns="">
            <p:pic>
              <p:nvPicPr>
                <p:cNvPr id="56422" name="Freihand 56421">
                  <a:extLst>
                    <a:ext uri="{FF2B5EF4-FFF2-40B4-BE49-F238E27FC236}">
                      <a16:creationId xmlns:a16="http://schemas.microsoft.com/office/drawing/2014/main" id="{37A5375F-F546-4DCE-B12F-7D8C8B6A728C}"/>
                    </a:ext>
                  </a:extLst>
                </p:cNvPr>
                <p:cNvPicPr/>
                <p:nvPr/>
              </p:nvPicPr>
              <p:blipFill>
                <a:blip r:embed="rId283"/>
                <a:stretch>
                  <a:fillRect/>
                </a:stretch>
              </p:blipFill>
              <p:spPr>
                <a:xfrm>
                  <a:off x="5931293" y="6556747"/>
                  <a:ext cx="2703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56423" name="Freihand 56422">
                  <a:extLst>
                    <a:ext uri="{FF2B5EF4-FFF2-40B4-BE49-F238E27FC236}">
                      <a16:creationId xmlns:a16="http://schemas.microsoft.com/office/drawing/2014/main" id="{FDC9D8DB-DF9A-4853-A4D8-47B1643F8D10}"/>
                    </a:ext>
                  </a:extLst>
                </p14:cNvPr>
                <p14:cNvContentPartPr/>
                <p14:nvPr/>
              </p14:nvContentPartPr>
              <p14:xfrm>
                <a:off x="6509813" y="6512827"/>
                <a:ext cx="30960" cy="176400"/>
              </p14:xfrm>
            </p:contentPart>
          </mc:Choice>
          <mc:Fallback xmlns="">
            <p:pic>
              <p:nvPicPr>
                <p:cNvPr id="56423" name="Freihand 56422">
                  <a:extLst>
                    <a:ext uri="{FF2B5EF4-FFF2-40B4-BE49-F238E27FC236}">
                      <a16:creationId xmlns:a16="http://schemas.microsoft.com/office/drawing/2014/main" id="{FDC9D8DB-DF9A-4853-A4D8-47B1643F8D10}"/>
                    </a:ext>
                  </a:extLst>
                </p:cNvPr>
                <p:cNvPicPr/>
                <p:nvPr/>
              </p:nvPicPr>
              <p:blipFill>
                <a:blip r:embed="rId285"/>
                <a:stretch>
                  <a:fillRect/>
                </a:stretch>
              </p:blipFill>
              <p:spPr>
                <a:xfrm>
                  <a:off x="6505493" y="6508507"/>
                  <a:ext cx="396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56424" name="Freihand 56423">
                  <a:extLst>
                    <a:ext uri="{FF2B5EF4-FFF2-40B4-BE49-F238E27FC236}">
                      <a16:creationId xmlns:a16="http://schemas.microsoft.com/office/drawing/2014/main" id="{5E8C8C6A-9D01-49F5-8FE8-ED376007ED43}"/>
                    </a:ext>
                  </a:extLst>
                </p14:cNvPr>
                <p14:cNvContentPartPr/>
                <p14:nvPr/>
              </p14:nvContentPartPr>
              <p14:xfrm>
                <a:off x="6378413" y="6464587"/>
                <a:ext cx="217080" cy="228960"/>
              </p14:xfrm>
            </p:contentPart>
          </mc:Choice>
          <mc:Fallback xmlns="">
            <p:pic>
              <p:nvPicPr>
                <p:cNvPr id="56424" name="Freihand 56423">
                  <a:extLst>
                    <a:ext uri="{FF2B5EF4-FFF2-40B4-BE49-F238E27FC236}">
                      <a16:creationId xmlns:a16="http://schemas.microsoft.com/office/drawing/2014/main" id="{5E8C8C6A-9D01-49F5-8FE8-ED376007ED43}"/>
                    </a:ext>
                  </a:extLst>
                </p:cNvPr>
                <p:cNvPicPr/>
                <p:nvPr/>
              </p:nvPicPr>
              <p:blipFill>
                <a:blip r:embed="rId287"/>
                <a:stretch>
                  <a:fillRect/>
                </a:stretch>
              </p:blipFill>
              <p:spPr>
                <a:xfrm>
                  <a:off x="6374093" y="6460267"/>
                  <a:ext cx="22572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56425" name="Freihand 56424">
                  <a:extLst>
                    <a:ext uri="{FF2B5EF4-FFF2-40B4-BE49-F238E27FC236}">
                      <a16:creationId xmlns:a16="http://schemas.microsoft.com/office/drawing/2014/main" id="{29DC2E71-AE07-4B9E-8ACE-52C305FB494F}"/>
                    </a:ext>
                  </a:extLst>
                </p14:cNvPr>
                <p14:cNvContentPartPr/>
                <p14:nvPr/>
              </p14:nvContentPartPr>
              <p14:xfrm>
                <a:off x="6610613" y="6620827"/>
                <a:ext cx="181080" cy="38520"/>
              </p14:xfrm>
            </p:contentPart>
          </mc:Choice>
          <mc:Fallback xmlns="">
            <p:pic>
              <p:nvPicPr>
                <p:cNvPr id="56425" name="Freihand 56424">
                  <a:extLst>
                    <a:ext uri="{FF2B5EF4-FFF2-40B4-BE49-F238E27FC236}">
                      <a16:creationId xmlns:a16="http://schemas.microsoft.com/office/drawing/2014/main" id="{29DC2E71-AE07-4B9E-8ACE-52C305FB494F}"/>
                    </a:ext>
                  </a:extLst>
                </p:cNvPr>
                <p:cNvPicPr/>
                <p:nvPr/>
              </p:nvPicPr>
              <p:blipFill>
                <a:blip r:embed="rId289"/>
                <a:stretch>
                  <a:fillRect/>
                </a:stretch>
              </p:blipFill>
              <p:spPr>
                <a:xfrm>
                  <a:off x="6606293" y="6616507"/>
                  <a:ext cx="1897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56426" name="Freihand 56425">
                  <a:extLst>
                    <a:ext uri="{FF2B5EF4-FFF2-40B4-BE49-F238E27FC236}">
                      <a16:creationId xmlns:a16="http://schemas.microsoft.com/office/drawing/2014/main" id="{4D9DDDD5-75D5-4FA9-A663-5CAF784853BD}"/>
                    </a:ext>
                  </a:extLst>
                </p14:cNvPr>
                <p14:cNvContentPartPr/>
                <p14:nvPr/>
              </p14:nvContentPartPr>
              <p14:xfrm>
                <a:off x="6841733" y="6515347"/>
                <a:ext cx="255240" cy="154800"/>
              </p14:xfrm>
            </p:contentPart>
          </mc:Choice>
          <mc:Fallback xmlns="">
            <p:pic>
              <p:nvPicPr>
                <p:cNvPr id="56426" name="Freihand 56425">
                  <a:extLst>
                    <a:ext uri="{FF2B5EF4-FFF2-40B4-BE49-F238E27FC236}">
                      <a16:creationId xmlns:a16="http://schemas.microsoft.com/office/drawing/2014/main" id="{4D9DDDD5-75D5-4FA9-A663-5CAF784853BD}"/>
                    </a:ext>
                  </a:extLst>
                </p:cNvPr>
                <p:cNvPicPr/>
                <p:nvPr/>
              </p:nvPicPr>
              <p:blipFill>
                <a:blip r:embed="rId291"/>
                <a:stretch>
                  <a:fillRect/>
                </a:stretch>
              </p:blipFill>
              <p:spPr>
                <a:xfrm>
                  <a:off x="6837413" y="6511027"/>
                  <a:ext cx="2638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56427" name="Freihand 56426">
                  <a:extLst>
                    <a:ext uri="{FF2B5EF4-FFF2-40B4-BE49-F238E27FC236}">
                      <a16:creationId xmlns:a16="http://schemas.microsoft.com/office/drawing/2014/main" id="{99C4A9F7-10C7-4B70-AA96-3A1E61617E5F}"/>
                    </a:ext>
                  </a:extLst>
                </p14:cNvPr>
                <p14:cNvContentPartPr/>
                <p14:nvPr/>
              </p14:nvContentPartPr>
              <p14:xfrm>
                <a:off x="7114613" y="6539467"/>
                <a:ext cx="112680" cy="121680"/>
              </p14:xfrm>
            </p:contentPart>
          </mc:Choice>
          <mc:Fallback xmlns="">
            <p:pic>
              <p:nvPicPr>
                <p:cNvPr id="56427" name="Freihand 56426">
                  <a:extLst>
                    <a:ext uri="{FF2B5EF4-FFF2-40B4-BE49-F238E27FC236}">
                      <a16:creationId xmlns:a16="http://schemas.microsoft.com/office/drawing/2014/main" id="{99C4A9F7-10C7-4B70-AA96-3A1E61617E5F}"/>
                    </a:ext>
                  </a:extLst>
                </p:cNvPr>
                <p:cNvPicPr/>
                <p:nvPr/>
              </p:nvPicPr>
              <p:blipFill>
                <a:blip r:embed="rId293"/>
                <a:stretch>
                  <a:fillRect/>
                </a:stretch>
              </p:blipFill>
              <p:spPr>
                <a:xfrm>
                  <a:off x="7110293" y="6535147"/>
                  <a:ext cx="1213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56428" name="Freihand 56427">
                  <a:extLst>
                    <a:ext uri="{FF2B5EF4-FFF2-40B4-BE49-F238E27FC236}">
                      <a16:creationId xmlns:a16="http://schemas.microsoft.com/office/drawing/2014/main" id="{68066C0A-B6E7-42E1-A80F-63C2963B6B1B}"/>
                    </a:ext>
                  </a:extLst>
                </p14:cNvPr>
                <p14:cNvContentPartPr/>
                <p14:nvPr/>
              </p14:nvContentPartPr>
              <p14:xfrm>
                <a:off x="7315853" y="6435427"/>
                <a:ext cx="67680" cy="202320"/>
              </p14:xfrm>
            </p:contentPart>
          </mc:Choice>
          <mc:Fallback xmlns="">
            <p:pic>
              <p:nvPicPr>
                <p:cNvPr id="56428" name="Freihand 56427">
                  <a:extLst>
                    <a:ext uri="{FF2B5EF4-FFF2-40B4-BE49-F238E27FC236}">
                      <a16:creationId xmlns:a16="http://schemas.microsoft.com/office/drawing/2014/main" id="{68066C0A-B6E7-42E1-A80F-63C2963B6B1B}"/>
                    </a:ext>
                  </a:extLst>
                </p:cNvPr>
                <p:cNvPicPr/>
                <p:nvPr/>
              </p:nvPicPr>
              <p:blipFill>
                <a:blip r:embed="rId295"/>
                <a:stretch>
                  <a:fillRect/>
                </a:stretch>
              </p:blipFill>
              <p:spPr>
                <a:xfrm>
                  <a:off x="7311533" y="6431107"/>
                  <a:ext cx="7632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56429" name="Freihand 56428">
                  <a:extLst>
                    <a:ext uri="{FF2B5EF4-FFF2-40B4-BE49-F238E27FC236}">
                      <a16:creationId xmlns:a16="http://schemas.microsoft.com/office/drawing/2014/main" id="{CE48B304-8C17-4A4A-9E05-84F1B21A37C0}"/>
                    </a:ext>
                  </a:extLst>
                </p14:cNvPr>
                <p14:cNvContentPartPr/>
                <p14:nvPr/>
              </p14:nvContentPartPr>
              <p14:xfrm>
                <a:off x="7369493" y="6556747"/>
                <a:ext cx="216720" cy="62280"/>
              </p14:xfrm>
            </p:contentPart>
          </mc:Choice>
          <mc:Fallback xmlns="">
            <p:pic>
              <p:nvPicPr>
                <p:cNvPr id="56429" name="Freihand 56428">
                  <a:extLst>
                    <a:ext uri="{FF2B5EF4-FFF2-40B4-BE49-F238E27FC236}">
                      <a16:creationId xmlns:a16="http://schemas.microsoft.com/office/drawing/2014/main" id="{CE48B304-8C17-4A4A-9E05-84F1B21A37C0}"/>
                    </a:ext>
                  </a:extLst>
                </p:cNvPr>
                <p:cNvPicPr/>
                <p:nvPr/>
              </p:nvPicPr>
              <p:blipFill>
                <a:blip r:embed="rId297"/>
                <a:stretch>
                  <a:fillRect/>
                </a:stretch>
              </p:blipFill>
              <p:spPr>
                <a:xfrm>
                  <a:off x="7365173" y="6552427"/>
                  <a:ext cx="2253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56430" name="Freihand 56429">
                  <a:extLst>
                    <a:ext uri="{FF2B5EF4-FFF2-40B4-BE49-F238E27FC236}">
                      <a16:creationId xmlns:a16="http://schemas.microsoft.com/office/drawing/2014/main" id="{BAC0C750-633F-44F2-9CE2-5DEE24520DF6}"/>
                    </a:ext>
                  </a:extLst>
                </p14:cNvPr>
                <p14:cNvContentPartPr/>
                <p14:nvPr/>
              </p14:nvContentPartPr>
              <p14:xfrm>
                <a:off x="7621853" y="6454147"/>
                <a:ext cx="381240" cy="151920"/>
              </p14:xfrm>
            </p:contentPart>
          </mc:Choice>
          <mc:Fallback xmlns="">
            <p:pic>
              <p:nvPicPr>
                <p:cNvPr id="56430" name="Freihand 56429">
                  <a:extLst>
                    <a:ext uri="{FF2B5EF4-FFF2-40B4-BE49-F238E27FC236}">
                      <a16:creationId xmlns:a16="http://schemas.microsoft.com/office/drawing/2014/main" id="{BAC0C750-633F-44F2-9CE2-5DEE24520DF6}"/>
                    </a:ext>
                  </a:extLst>
                </p:cNvPr>
                <p:cNvPicPr/>
                <p:nvPr/>
              </p:nvPicPr>
              <p:blipFill>
                <a:blip r:embed="rId299"/>
                <a:stretch>
                  <a:fillRect/>
                </a:stretch>
              </p:blipFill>
              <p:spPr>
                <a:xfrm>
                  <a:off x="7617533" y="6449827"/>
                  <a:ext cx="3898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56431" name="Freihand 56430">
                  <a:extLst>
                    <a:ext uri="{FF2B5EF4-FFF2-40B4-BE49-F238E27FC236}">
                      <a16:creationId xmlns:a16="http://schemas.microsoft.com/office/drawing/2014/main" id="{9BF00811-6AEB-47D3-ABFE-315AA3CB3626}"/>
                    </a:ext>
                  </a:extLst>
                </p14:cNvPr>
                <p14:cNvContentPartPr/>
                <p14:nvPr/>
              </p14:nvContentPartPr>
              <p14:xfrm>
                <a:off x="7527893" y="6402307"/>
                <a:ext cx="204120" cy="24840"/>
              </p14:xfrm>
            </p:contentPart>
          </mc:Choice>
          <mc:Fallback xmlns="">
            <p:pic>
              <p:nvPicPr>
                <p:cNvPr id="56431" name="Freihand 56430">
                  <a:extLst>
                    <a:ext uri="{FF2B5EF4-FFF2-40B4-BE49-F238E27FC236}">
                      <a16:creationId xmlns:a16="http://schemas.microsoft.com/office/drawing/2014/main" id="{9BF00811-6AEB-47D3-ABFE-315AA3CB3626}"/>
                    </a:ext>
                  </a:extLst>
                </p:cNvPr>
                <p:cNvPicPr/>
                <p:nvPr/>
              </p:nvPicPr>
              <p:blipFill>
                <a:blip r:embed="rId301"/>
                <a:stretch>
                  <a:fillRect/>
                </a:stretch>
              </p:blipFill>
              <p:spPr>
                <a:xfrm>
                  <a:off x="7523573" y="6397987"/>
                  <a:ext cx="2127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56432" name="Freihand 56431">
                  <a:extLst>
                    <a:ext uri="{FF2B5EF4-FFF2-40B4-BE49-F238E27FC236}">
                      <a16:creationId xmlns:a16="http://schemas.microsoft.com/office/drawing/2014/main" id="{F7A14118-9E61-46D2-922F-C485C39AFFB9}"/>
                    </a:ext>
                  </a:extLst>
                </p14:cNvPr>
                <p14:cNvContentPartPr/>
                <p14:nvPr/>
              </p14:nvContentPartPr>
              <p14:xfrm>
                <a:off x="6365813" y="6646387"/>
                <a:ext cx="1703880" cy="75960"/>
              </p14:xfrm>
            </p:contentPart>
          </mc:Choice>
          <mc:Fallback xmlns="">
            <p:pic>
              <p:nvPicPr>
                <p:cNvPr id="56432" name="Freihand 56431">
                  <a:extLst>
                    <a:ext uri="{FF2B5EF4-FFF2-40B4-BE49-F238E27FC236}">
                      <a16:creationId xmlns:a16="http://schemas.microsoft.com/office/drawing/2014/main" id="{F7A14118-9E61-46D2-922F-C485C39AFFB9}"/>
                    </a:ext>
                  </a:extLst>
                </p:cNvPr>
                <p:cNvPicPr/>
                <p:nvPr/>
              </p:nvPicPr>
              <p:blipFill>
                <a:blip r:embed="rId303"/>
                <a:stretch>
                  <a:fillRect/>
                </a:stretch>
              </p:blipFill>
              <p:spPr>
                <a:xfrm>
                  <a:off x="6361493" y="6642067"/>
                  <a:ext cx="1712520" cy="84600"/>
                </a:xfrm>
                <a:prstGeom prst="rect">
                  <a:avLst/>
                </a:prstGeom>
              </p:spPr>
            </p:pic>
          </mc:Fallback>
        </mc:AlternateContent>
      </p:gr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ChangeArrowheads="1"/>
          </p:cNvSpPr>
          <p:nvPr/>
        </p:nvSpPr>
        <p:spPr bwMode="auto">
          <a:xfrm>
            <a:off x="4367214" y="215752"/>
            <a:ext cx="63007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latin typeface="Sparkasse Rg" pitchFamily="34" charset="0"/>
              </a:rPr>
              <a:t>Verteilungsrechnung</a:t>
            </a:r>
          </a:p>
        </p:txBody>
      </p:sp>
      <p:sp>
        <p:nvSpPr>
          <p:cNvPr id="57348" name="Text Box 3"/>
          <p:cNvSpPr txBox="1">
            <a:spLocks noChangeArrowheads="1"/>
          </p:cNvSpPr>
          <p:nvPr/>
        </p:nvSpPr>
        <p:spPr bwMode="auto">
          <a:xfrm>
            <a:off x="102033" y="679598"/>
            <a:ext cx="9180513" cy="57546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000000"/>
              </a:buClr>
              <a:buSzPct val="100000"/>
              <a:buFont typeface="Times New Roman" pitchFamily="18" charset="0"/>
              <a:buNone/>
            </a:pPr>
            <a:r>
              <a:rPr lang="de-DE" altLang="de-DE" sz="2300" dirty="0"/>
              <a:t>Die Verteilungsrechnung fragt nach den verschiedenen Einkommensarten,</a:t>
            </a:r>
          </a:p>
          <a:p>
            <a:pPr>
              <a:buClr>
                <a:srgbClr val="000000"/>
              </a:buClr>
              <a:buSzPct val="100000"/>
              <a:buFont typeface="Times New Roman" pitchFamily="18" charset="0"/>
              <a:buNone/>
            </a:pPr>
            <a:r>
              <a:rPr lang="de-DE" altLang="de-DE" sz="2300" dirty="0"/>
              <a:t>aus denen sich das Volkseinkommen zusammensetzt.</a:t>
            </a:r>
          </a:p>
          <a:p>
            <a:pPr>
              <a:buClr>
                <a:srgbClr val="000000"/>
              </a:buClr>
              <a:buSzPct val="100000"/>
              <a:buFont typeface="Times New Roman" pitchFamily="18" charset="0"/>
              <a:buNone/>
            </a:pPr>
            <a:endParaRPr lang="de-DE" altLang="de-DE" sz="2300" dirty="0"/>
          </a:p>
          <a:p>
            <a:pPr>
              <a:buClr>
                <a:srgbClr val="000000"/>
              </a:buClr>
              <a:buSzPct val="100000"/>
              <a:buFont typeface="Times New Roman" pitchFamily="18" charset="0"/>
              <a:buNone/>
            </a:pPr>
            <a:r>
              <a:rPr lang="de-DE" altLang="de-DE" sz="2300" dirty="0"/>
              <a:t>Grundsätzlich wird dabei zwischen </a:t>
            </a:r>
            <a:r>
              <a:rPr lang="de-DE" altLang="de-DE" sz="2300" b="1" dirty="0"/>
              <a:t>Lohneinkommen und </a:t>
            </a:r>
            <a:r>
              <a:rPr lang="de-DE" altLang="de-DE" sz="2300" b="1" dirty="0" err="1"/>
              <a:t>Gewinnein</a:t>
            </a:r>
            <a:r>
              <a:rPr lang="de-DE" altLang="de-DE" sz="2300" b="1" dirty="0"/>
              <a:t>-</a:t>
            </a:r>
          </a:p>
          <a:p>
            <a:pPr>
              <a:buClr>
                <a:srgbClr val="000000"/>
              </a:buClr>
              <a:buSzPct val="100000"/>
              <a:buFont typeface="Times New Roman" pitchFamily="18" charset="0"/>
              <a:buNone/>
            </a:pPr>
            <a:r>
              <a:rPr lang="de-DE" altLang="de-DE" sz="2300" b="1" dirty="0"/>
              <a:t>kommen</a:t>
            </a:r>
            <a:r>
              <a:rPr lang="de-DE" altLang="de-DE" sz="2300" dirty="0"/>
              <a:t> unterschieden. Als Maß für die Einkommensaufteilung wird</a:t>
            </a:r>
          </a:p>
          <a:p>
            <a:pPr>
              <a:buClr>
                <a:srgbClr val="000000"/>
              </a:buClr>
              <a:buSzPct val="100000"/>
              <a:buFont typeface="Times New Roman" pitchFamily="18" charset="0"/>
              <a:buNone/>
            </a:pPr>
            <a:r>
              <a:rPr lang="de-DE" altLang="de-DE" sz="2300" dirty="0"/>
              <a:t>die </a:t>
            </a:r>
            <a:r>
              <a:rPr lang="de-DE" altLang="de-DE" sz="2300" b="1" dirty="0"/>
              <a:t>Lohnquote</a:t>
            </a:r>
            <a:r>
              <a:rPr lang="de-DE" altLang="de-DE" sz="2300" dirty="0"/>
              <a:t> verwendet.</a:t>
            </a:r>
          </a:p>
          <a:p>
            <a:pPr>
              <a:buClr>
                <a:srgbClr val="000000"/>
              </a:buClr>
              <a:buSzPct val="100000"/>
              <a:buFont typeface="Times New Roman" pitchFamily="18" charset="0"/>
              <a:buNone/>
            </a:pPr>
            <a:r>
              <a:rPr lang="de-DE" altLang="de-DE" sz="2300" dirty="0"/>
              <a:t> </a:t>
            </a:r>
          </a:p>
          <a:p>
            <a:pPr>
              <a:buClr>
                <a:srgbClr val="000000"/>
              </a:buClr>
              <a:buSzPct val="100000"/>
              <a:buFont typeface="Times New Roman" pitchFamily="18" charset="0"/>
              <a:buNone/>
            </a:pPr>
            <a:r>
              <a:rPr lang="de-DE" altLang="de-DE" sz="2300" dirty="0"/>
              <a:t>					Arbeitnehmerentgelt</a:t>
            </a:r>
          </a:p>
          <a:p>
            <a:pPr>
              <a:buClr>
                <a:srgbClr val="000000"/>
              </a:buClr>
              <a:buSzPct val="100000"/>
              <a:buFont typeface="Times New Roman" pitchFamily="18" charset="0"/>
              <a:buNone/>
            </a:pPr>
            <a:r>
              <a:rPr lang="de-DE" altLang="de-DE" sz="2300" dirty="0"/>
              <a:t>Lohnquote =</a:t>
            </a:r>
          </a:p>
          <a:p>
            <a:pPr>
              <a:buClr>
                <a:srgbClr val="000000"/>
              </a:buClr>
              <a:buSzPct val="100000"/>
              <a:buFont typeface="Times New Roman" pitchFamily="18" charset="0"/>
              <a:buNone/>
            </a:pPr>
            <a:r>
              <a:rPr lang="de-DE" altLang="de-DE" sz="2300" dirty="0"/>
              <a:t>					   Volkseinkommen</a:t>
            </a:r>
          </a:p>
          <a:p>
            <a:pPr>
              <a:buClr>
                <a:srgbClr val="000000"/>
              </a:buClr>
              <a:buSzPct val="100000"/>
              <a:buFont typeface="Times New Roman" pitchFamily="18" charset="0"/>
              <a:buNone/>
            </a:pPr>
            <a:endParaRPr lang="de-DE" altLang="de-DE" sz="2300" dirty="0"/>
          </a:p>
          <a:p>
            <a:pPr>
              <a:buClr>
                <a:srgbClr val="000000"/>
              </a:buClr>
              <a:buSzPct val="100000"/>
              <a:buFont typeface="Times New Roman" pitchFamily="18" charset="0"/>
              <a:buNone/>
            </a:pPr>
            <a:r>
              <a:rPr lang="de-DE" altLang="de-DE" sz="2300" dirty="0"/>
              <a:t>Die Lohnquote berücksichtigt aber keine strukturellen Schwankungen</a:t>
            </a:r>
          </a:p>
          <a:p>
            <a:pPr>
              <a:buClr>
                <a:srgbClr val="000000"/>
              </a:buClr>
              <a:buSzPct val="100000"/>
              <a:buFont typeface="Times New Roman" pitchFamily="18" charset="0"/>
              <a:buNone/>
            </a:pPr>
            <a:r>
              <a:rPr lang="de-DE" altLang="de-DE" sz="2300" dirty="0"/>
              <a:t>am Arbeitsmarkt, falls beispielsweise der Anteil der Selbstständigen an</a:t>
            </a:r>
          </a:p>
          <a:p>
            <a:pPr>
              <a:buClr>
                <a:srgbClr val="000000"/>
              </a:buClr>
              <a:buSzPct val="100000"/>
              <a:buFont typeface="Times New Roman" pitchFamily="18" charset="0"/>
              <a:buNone/>
            </a:pPr>
            <a:r>
              <a:rPr lang="de-DE" altLang="de-DE" sz="2300" dirty="0"/>
              <a:t>allen Erwerbstätigen sinkt. Dies berücksichtigt die </a:t>
            </a:r>
            <a:r>
              <a:rPr lang="de-DE" altLang="de-DE" sz="2300" b="1" dirty="0"/>
              <a:t>bereinigte Lohnquote.</a:t>
            </a:r>
          </a:p>
          <a:p>
            <a:pPr>
              <a:buClr>
                <a:srgbClr val="000000"/>
              </a:buClr>
              <a:buSzPct val="100000"/>
              <a:buFont typeface="Times New Roman" pitchFamily="18" charset="0"/>
              <a:buNone/>
            </a:pPr>
            <a:r>
              <a:rPr lang="de-DE" altLang="de-DE" sz="2300" dirty="0"/>
              <a:t>Sie wird berechnet, indem von einem konstanten Verhältnis von Arbeitnehmern zu Selbständigen ausgegangen wird.</a:t>
            </a:r>
          </a:p>
        </p:txBody>
      </p:sp>
      <p:cxnSp>
        <p:nvCxnSpPr>
          <p:cNvPr id="57349" name="Gerade Verbindung 2"/>
          <p:cNvCxnSpPr>
            <a:cxnSpLocks noChangeShapeType="1"/>
          </p:cNvCxnSpPr>
          <p:nvPr/>
        </p:nvCxnSpPr>
        <p:spPr bwMode="auto">
          <a:xfrm>
            <a:off x="4579026" y="3713650"/>
            <a:ext cx="3097212" cy="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hteck 6">
            <a:extLst>
              <a:ext uri="{FF2B5EF4-FFF2-40B4-BE49-F238E27FC236}">
                <a16:creationId xmlns:a16="http://schemas.microsoft.com/office/drawing/2014/main" id="{CDCCDBD6-CAD9-42D6-B11A-1B62EA4DCD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EB6429B-A7C5-42BB-8DA2-E110D5EC246E}"/>
                  </a:ext>
                </a:extLst>
              </p14:cNvPr>
              <p14:cNvContentPartPr/>
              <p14:nvPr/>
            </p14:nvContentPartPr>
            <p14:xfrm>
              <a:off x="4461053" y="638707"/>
              <a:ext cx="2655000" cy="48240"/>
            </p14:xfrm>
          </p:contentPart>
        </mc:Choice>
        <mc:Fallback xmlns="">
          <p:pic>
            <p:nvPicPr>
              <p:cNvPr id="2" name="Freihand 1">
                <a:extLst>
                  <a:ext uri="{FF2B5EF4-FFF2-40B4-BE49-F238E27FC236}">
                    <a16:creationId xmlns:a16="http://schemas.microsoft.com/office/drawing/2014/main" id="{DEB6429B-A7C5-42BB-8DA2-E110D5EC246E}"/>
                  </a:ext>
                </a:extLst>
              </p:cNvPr>
              <p:cNvPicPr/>
              <p:nvPr/>
            </p:nvPicPr>
            <p:blipFill>
              <a:blip r:embed="rId4"/>
              <a:stretch>
                <a:fillRect/>
              </a:stretch>
            </p:blipFill>
            <p:spPr>
              <a:xfrm>
                <a:off x="4456733" y="634387"/>
                <a:ext cx="2663640" cy="56880"/>
              </a:xfrm>
              <a:prstGeom prst="rect">
                <a:avLst/>
              </a:prstGeom>
            </p:spPr>
          </p:pic>
        </mc:Fallback>
      </mc:AlternateContent>
      <p:grpSp>
        <p:nvGrpSpPr>
          <p:cNvPr id="57362" name="Gruppieren 57361">
            <a:extLst>
              <a:ext uri="{FF2B5EF4-FFF2-40B4-BE49-F238E27FC236}">
                <a16:creationId xmlns:a16="http://schemas.microsoft.com/office/drawing/2014/main" id="{13DC1591-54F0-4F51-8F58-E8723F2BCCEF}"/>
              </a:ext>
            </a:extLst>
          </p:cNvPr>
          <p:cNvGrpSpPr/>
          <p:nvPr/>
        </p:nvGrpSpPr>
        <p:grpSpPr>
          <a:xfrm>
            <a:off x="8193173" y="1643827"/>
            <a:ext cx="3951360" cy="1950840"/>
            <a:chOff x="8193173" y="1643827"/>
            <a:chExt cx="3951360" cy="195084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C89A8FA3-C5CE-47BA-8623-DF7EE0B5C7C7}"/>
                    </a:ext>
                  </a:extLst>
                </p14:cNvPr>
                <p14:cNvContentPartPr/>
                <p14:nvPr/>
              </p14:nvContentPartPr>
              <p14:xfrm>
                <a:off x="9254453" y="1872427"/>
                <a:ext cx="29880" cy="282600"/>
              </p14:xfrm>
            </p:contentPart>
          </mc:Choice>
          <mc:Fallback xmlns="">
            <p:pic>
              <p:nvPicPr>
                <p:cNvPr id="3" name="Freihand 2">
                  <a:extLst>
                    <a:ext uri="{FF2B5EF4-FFF2-40B4-BE49-F238E27FC236}">
                      <a16:creationId xmlns:a16="http://schemas.microsoft.com/office/drawing/2014/main" id="{C89A8FA3-C5CE-47BA-8623-DF7EE0B5C7C7}"/>
                    </a:ext>
                  </a:extLst>
                </p:cNvPr>
                <p:cNvPicPr/>
                <p:nvPr/>
              </p:nvPicPr>
              <p:blipFill>
                <a:blip r:embed="rId6"/>
                <a:stretch>
                  <a:fillRect/>
                </a:stretch>
              </p:blipFill>
              <p:spPr>
                <a:xfrm>
                  <a:off x="9250133" y="1868107"/>
                  <a:ext cx="3852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6EF01709-E0D0-4051-AA69-4B250BDD473F}"/>
                    </a:ext>
                  </a:extLst>
                </p14:cNvPr>
                <p14:cNvContentPartPr/>
                <p14:nvPr/>
              </p14:nvContentPartPr>
              <p14:xfrm>
                <a:off x="9048893" y="1832827"/>
                <a:ext cx="426960" cy="81720"/>
              </p14:xfrm>
            </p:contentPart>
          </mc:Choice>
          <mc:Fallback xmlns="">
            <p:pic>
              <p:nvPicPr>
                <p:cNvPr id="4" name="Freihand 3">
                  <a:extLst>
                    <a:ext uri="{FF2B5EF4-FFF2-40B4-BE49-F238E27FC236}">
                      <a16:creationId xmlns:a16="http://schemas.microsoft.com/office/drawing/2014/main" id="{6EF01709-E0D0-4051-AA69-4B250BDD473F}"/>
                    </a:ext>
                  </a:extLst>
                </p:cNvPr>
                <p:cNvPicPr/>
                <p:nvPr/>
              </p:nvPicPr>
              <p:blipFill>
                <a:blip r:embed="rId8"/>
                <a:stretch>
                  <a:fillRect/>
                </a:stretch>
              </p:blipFill>
              <p:spPr>
                <a:xfrm>
                  <a:off x="9044573" y="1828507"/>
                  <a:ext cx="4356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9094FEC2-777A-4149-A5BB-FB455BE89544}"/>
                    </a:ext>
                  </a:extLst>
                </p14:cNvPr>
                <p14:cNvContentPartPr/>
                <p14:nvPr/>
              </p14:nvContentPartPr>
              <p14:xfrm>
                <a:off x="9115133" y="1987267"/>
                <a:ext cx="228960" cy="79200"/>
              </p14:xfrm>
            </p:contentPart>
          </mc:Choice>
          <mc:Fallback xmlns="">
            <p:pic>
              <p:nvPicPr>
                <p:cNvPr id="6" name="Freihand 5">
                  <a:extLst>
                    <a:ext uri="{FF2B5EF4-FFF2-40B4-BE49-F238E27FC236}">
                      <a16:creationId xmlns:a16="http://schemas.microsoft.com/office/drawing/2014/main" id="{9094FEC2-777A-4149-A5BB-FB455BE89544}"/>
                    </a:ext>
                  </a:extLst>
                </p:cNvPr>
                <p:cNvPicPr/>
                <p:nvPr/>
              </p:nvPicPr>
              <p:blipFill>
                <a:blip r:embed="rId10"/>
                <a:stretch>
                  <a:fillRect/>
                </a:stretch>
              </p:blipFill>
              <p:spPr>
                <a:xfrm>
                  <a:off x="9110813" y="1982947"/>
                  <a:ext cx="2376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C5A4FCD1-7CD9-4CA8-84A9-38E5430C3F1A}"/>
                    </a:ext>
                  </a:extLst>
                </p14:cNvPr>
                <p14:cNvContentPartPr/>
                <p14:nvPr/>
              </p14:nvContentPartPr>
              <p14:xfrm>
                <a:off x="9632453" y="1699627"/>
                <a:ext cx="152640" cy="424080"/>
              </p14:xfrm>
            </p:contentPart>
          </mc:Choice>
          <mc:Fallback xmlns="">
            <p:pic>
              <p:nvPicPr>
                <p:cNvPr id="8" name="Freihand 7">
                  <a:extLst>
                    <a:ext uri="{FF2B5EF4-FFF2-40B4-BE49-F238E27FC236}">
                      <a16:creationId xmlns:a16="http://schemas.microsoft.com/office/drawing/2014/main" id="{C5A4FCD1-7CD9-4CA8-84A9-38E5430C3F1A}"/>
                    </a:ext>
                  </a:extLst>
                </p:cNvPr>
                <p:cNvPicPr/>
                <p:nvPr/>
              </p:nvPicPr>
              <p:blipFill>
                <a:blip r:embed="rId12"/>
                <a:stretch>
                  <a:fillRect/>
                </a:stretch>
              </p:blipFill>
              <p:spPr>
                <a:xfrm>
                  <a:off x="9628133" y="1695307"/>
                  <a:ext cx="161280" cy="432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A734248E-1447-4D99-9E25-A82302DC972C}"/>
                    </a:ext>
                  </a:extLst>
                </p14:cNvPr>
                <p14:cNvContentPartPr/>
                <p14:nvPr/>
              </p14:nvContentPartPr>
              <p14:xfrm>
                <a:off x="9892013" y="1760107"/>
                <a:ext cx="222120" cy="238680"/>
              </p14:xfrm>
            </p:contentPart>
          </mc:Choice>
          <mc:Fallback xmlns="">
            <p:pic>
              <p:nvPicPr>
                <p:cNvPr id="9" name="Freihand 8">
                  <a:extLst>
                    <a:ext uri="{FF2B5EF4-FFF2-40B4-BE49-F238E27FC236}">
                      <a16:creationId xmlns:a16="http://schemas.microsoft.com/office/drawing/2014/main" id="{A734248E-1447-4D99-9E25-A82302DC972C}"/>
                    </a:ext>
                  </a:extLst>
                </p:cNvPr>
                <p:cNvPicPr/>
                <p:nvPr/>
              </p:nvPicPr>
              <p:blipFill>
                <a:blip r:embed="rId14"/>
                <a:stretch>
                  <a:fillRect/>
                </a:stretch>
              </p:blipFill>
              <p:spPr>
                <a:xfrm>
                  <a:off x="9887693" y="1755787"/>
                  <a:ext cx="23076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E03AB35B-B29C-446B-B263-DEBD4E1C4A8F}"/>
                    </a:ext>
                  </a:extLst>
                </p14:cNvPr>
                <p14:cNvContentPartPr/>
                <p14:nvPr/>
              </p14:nvContentPartPr>
              <p14:xfrm>
                <a:off x="10007573" y="1901587"/>
                <a:ext cx="91080" cy="93960"/>
              </p14:xfrm>
            </p:contentPart>
          </mc:Choice>
          <mc:Fallback xmlns="">
            <p:pic>
              <p:nvPicPr>
                <p:cNvPr id="10" name="Freihand 9">
                  <a:extLst>
                    <a:ext uri="{FF2B5EF4-FFF2-40B4-BE49-F238E27FC236}">
                      <a16:creationId xmlns:a16="http://schemas.microsoft.com/office/drawing/2014/main" id="{E03AB35B-B29C-446B-B263-DEBD4E1C4A8F}"/>
                    </a:ext>
                  </a:extLst>
                </p:cNvPr>
                <p:cNvPicPr/>
                <p:nvPr/>
              </p:nvPicPr>
              <p:blipFill>
                <a:blip r:embed="rId16"/>
                <a:stretch>
                  <a:fillRect/>
                </a:stretch>
              </p:blipFill>
              <p:spPr>
                <a:xfrm>
                  <a:off x="10003253" y="1897267"/>
                  <a:ext cx="997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6638F24D-F5F4-4CDD-BA21-70E11DE775F5}"/>
                    </a:ext>
                  </a:extLst>
                </p14:cNvPr>
                <p14:cNvContentPartPr/>
                <p14:nvPr/>
              </p14:nvContentPartPr>
              <p14:xfrm>
                <a:off x="10242653" y="1960987"/>
                <a:ext cx="23400" cy="132840"/>
              </p14:xfrm>
            </p:contentPart>
          </mc:Choice>
          <mc:Fallback xmlns="">
            <p:pic>
              <p:nvPicPr>
                <p:cNvPr id="11" name="Freihand 10">
                  <a:extLst>
                    <a:ext uri="{FF2B5EF4-FFF2-40B4-BE49-F238E27FC236}">
                      <a16:creationId xmlns:a16="http://schemas.microsoft.com/office/drawing/2014/main" id="{6638F24D-F5F4-4CDD-BA21-70E11DE775F5}"/>
                    </a:ext>
                  </a:extLst>
                </p:cNvPr>
                <p:cNvPicPr/>
                <p:nvPr/>
              </p:nvPicPr>
              <p:blipFill>
                <a:blip r:embed="rId18"/>
                <a:stretch>
                  <a:fillRect/>
                </a:stretch>
              </p:blipFill>
              <p:spPr>
                <a:xfrm>
                  <a:off x="10238333" y="1956667"/>
                  <a:ext cx="320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392221FB-837F-4029-9862-D5144A00AA2D}"/>
                    </a:ext>
                  </a:extLst>
                </p14:cNvPr>
                <p14:cNvContentPartPr/>
                <p14:nvPr/>
              </p14:nvContentPartPr>
              <p14:xfrm>
                <a:off x="10435973" y="1732747"/>
                <a:ext cx="274680" cy="233640"/>
              </p14:xfrm>
            </p:contentPart>
          </mc:Choice>
          <mc:Fallback xmlns="">
            <p:pic>
              <p:nvPicPr>
                <p:cNvPr id="12" name="Freihand 11">
                  <a:extLst>
                    <a:ext uri="{FF2B5EF4-FFF2-40B4-BE49-F238E27FC236}">
                      <a16:creationId xmlns:a16="http://schemas.microsoft.com/office/drawing/2014/main" id="{392221FB-837F-4029-9862-D5144A00AA2D}"/>
                    </a:ext>
                  </a:extLst>
                </p:cNvPr>
                <p:cNvPicPr/>
                <p:nvPr/>
              </p:nvPicPr>
              <p:blipFill>
                <a:blip r:embed="rId20"/>
                <a:stretch>
                  <a:fillRect/>
                </a:stretch>
              </p:blipFill>
              <p:spPr>
                <a:xfrm>
                  <a:off x="10431653" y="1728427"/>
                  <a:ext cx="28332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Freihand 12">
                  <a:extLst>
                    <a:ext uri="{FF2B5EF4-FFF2-40B4-BE49-F238E27FC236}">
                      <a16:creationId xmlns:a16="http://schemas.microsoft.com/office/drawing/2014/main" id="{07D95B0F-47A8-4D35-AC74-A21AD39C1ADA}"/>
                    </a:ext>
                  </a:extLst>
                </p14:cNvPr>
                <p14:cNvContentPartPr/>
                <p14:nvPr/>
              </p14:nvContentPartPr>
              <p14:xfrm>
                <a:off x="10613813" y="1643827"/>
                <a:ext cx="272160" cy="549720"/>
              </p14:xfrm>
            </p:contentPart>
          </mc:Choice>
          <mc:Fallback xmlns="">
            <p:pic>
              <p:nvPicPr>
                <p:cNvPr id="13" name="Freihand 12">
                  <a:extLst>
                    <a:ext uri="{FF2B5EF4-FFF2-40B4-BE49-F238E27FC236}">
                      <a16:creationId xmlns:a16="http://schemas.microsoft.com/office/drawing/2014/main" id="{07D95B0F-47A8-4D35-AC74-A21AD39C1ADA}"/>
                    </a:ext>
                  </a:extLst>
                </p:cNvPr>
                <p:cNvPicPr/>
                <p:nvPr/>
              </p:nvPicPr>
              <p:blipFill>
                <a:blip r:embed="rId22"/>
                <a:stretch>
                  <a:fillRect/>
                </a:stretch>
              </p:blipFill>
              <p:spPr>
                <a:xfrm>
                  <a:off x="10609493" y="1639507"/>
                  <a:ext cx="280800" cy="558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D410DF95-9CCA-42D4-AFD6-98308B8E8BD0}"/>
                    </a:ext>
                  </a:extLst>
                </p14:cNvPr>
                <p14:cNvContentPartPr/>
                <p14:nvPr/>
              </p14:nvContentPartPr>
              <p14:xfrm>
                <a:off x="9544973" y="2159707"/>
                <a:ext cx="361440" cy="379440"/>
              </p14:xfrm>
            </p:contentPart>
          </mc:Choice>
          <mc:Fallback xmlns="">
            <p:pic>
              <p:nvPicPr>
                <p:cNvPr id="15" name="Freihand 14">
                  <a:extLst>
                    <a:ext uri="{FF2B5EF4-FFF2-40B4-BE49-F238E27FC236}">
                      <a16:creationId xmlns:a16="http://schemas.microsoft.com/office/drawing/2014/main" id="{D410DF95-9CCA-42D4-AFD6-98308B8E8BD0}"/>
                    </a:ext>
                  </a:extLst>
                </p:cNvPr>
                <p:cNvPicPr/>
                <p:nvPr/>
              </p:nvPicPr>
              <p:blipFill>
                <a:blip r:embed="rId24"/>
                <a:stretch>
                  <a:fillRect/>
                </a:stretch>
              </p:blipFill>
              <p:spPr>
                <a:xfrm>
                  <a:off x="9540653" y="2155387"/>
                  <a:ext cx="370080" cy="388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DA49F4E8-997E-4459-B6C5-9C37EA17440E}"/>
                    </a:ext>
                  </a:extLst>
                </p14:cNvPr>
                <p14:cNvContentPartPr/>
                <p14:nvPr/>
              </p14:nvContentPartPr>
              <p14:xfrm>
                <a:off x="9367493" y="2357707"/>
                <a:ext cx="276480" cy="380160"/>
              </p14:xfrm>
            </p:contentPart>
          </mc:Choice>
          <mc:Fallback xmlns="">
            <p:pic>
              <p:nvPicPr>
                <p:cNvPr id="16" name="Freihand 15">
                  <a:extLst>
                    <a:ext uri="{FF2B5EF4-FFF2-40B4-BE49-F238E27FC236}">
                      <a16:creationId xmlns:a16="http://schemas.microsoft.com/office/drawing/2014/main" id="{DA49F4E8-997E-4459-B6C5-9C37EA17440E}"/>
                    </a:ext>
                  </a:extLst>
                </p:cNvPr>
                <p:cNvPicPr/>
                <p:nvPr/>
              </p:nvPicPr>
              <p:blipFill>
                <a:blip r:embed="rId26"/>
                <a:stretch>
                  <a:fillRect/>
                </a:stretch>
              </p:blipFill>
              <p:spPr>
                <a:xfrm>
                  <a:off x="9363173" y="2353387"/>
                  <a:ext cx="285120" cy="3888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57F26778-D879-419D-860F-BC30A9EADF64}"/>
                    </a:ext>
                  </a:extLst>
                </p14:cNvPr>
                <p14:cNvContentPartPr/>
                <p14:nvPr/>
              </p14:nvContentPartPr>
              <p14:xfrm>
                <a:off x="8481533" y="2800507"/>
                <a:ext cx="151920" cy="221760"/>
              </p14:xfrm>
            </p:contentPart>
          </mc:Choice>
          <mc:Fallback xmlns="">
            <p:pic>
              <p:nvPicPr>
                <p:cNvPr id="17" name="Freihand 16">
                  <a:extLst>
                    <a:ext uri="{FF2B5EF4-FFF2-40B4-BE49-F238E27FC236}">
                      <a16:creationId xmlns:a16="http://schemas.microsoft.com/office/drawing/2014/main" id="{57F26778-D879-419D-860F-BC30A9EADF64}"/>
                    </a:ext>
                  </a:extLst>
                </p:cNvPr>
                <p:cNvPicPr/>
                <p:nvPr/>
              </p:nvPicPr>
              <p:blipFill>
                <a:blip r:embed="rId28"/>
                <a:stretch>
                  <a:fillRect/>
                </a:stretch>
              </p:blipFill>
              <p:spPr>
                <a:xfrm>
                  <a:off x="8477213" y="2796187"/>
                  <a:ext cx="16056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3675E88B-45FE-4102-8F01-A29FF2FA0B8F}"/>
                    </a:ext>
                  </a:extLst>
                </p14:cNvPr>
                <p14:cNvContentPartPr/>
                <p14:nvPr/>
              </p14:nvContentPartPr>
              <p14:xfrm>
                <a:off x="8562893" y="2938027"/>
                <a:ext cx="160200" cy="50400"/>
              </p14:xfrm>
            </p:contentPart>
          </mc:Choice>
          <mc:Fallback xmlns="">
            <p:pic>
              <p:nvPicPr>
                <p:cNvPr id="18" name="Freihand 17">
                  <a:extLst>
                    <a:ext uri="{FF2B5EF4-FFF2-40B4-BE49-F238E27FC236}">
                      <a16:creationId xmlns:a16="http://schemas.microsoft.com/office/drawing/2014/main" id="{3675E88B-45FE-4102-8F01-A29FF2FA0B8F}"/>
                    </a:ext>
                  </a:extLst>
                </p:cNvPr>
                <p:cNvPicPr/>
                <p:nvPr/>
              </p:nvPicPr>
              <p:blipFill>
                <a:blip r:embed="rId30"/>
                <a:stretch>
                  <a:fillRect/>
                </a:stretch>
              </p:blipFill>
              <p:spPr>
                <a:xfrm>
                  <a:off x="8558573" y="2933707"/>
                  <a:ext cx="1688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35C01F05-9BB6-4619-B10A-C37F1D49D5CB}"/>
                    </a:ext>
                  </a:extLst>
                </p14:cNvPr>
                <p14:cNvContentPartPr/>
                <p14:nvPr/>
              </p14:nvContentPartPr>
              <p14:xfrm>
                <a:off x="8741813" y="2894827"/>
                <a:ext cx="110880" cy="267840"/>
              </p14:xfrm>
            </p:contentPart>
          </mc:Choice>
          <mc:Fallback xmlns="">
            <p:pic>
              <p:nvPicPr>
                <p:cNvPr id="19" name="Freihand 18">
                  <a:extLst>
                    <a:ext uri="{FF2B5EF4-FFF2-40B4-BE49-F238E27FC236}">
                      <a16:creationId xmlns:a16="http://schemas.microsoft.com/office/drawing/2014/main" id="{35C01F05-9BB6-4619-B10A-C37F1D49D5CB}"/>
                    </a:ext>
                  </a:extLst>
                </p:cNvPr>
                <p:cNvPicPr/>
                <p:nvPr/>
              </p:nvPicPr>
              <p:blipFill>
                <a:blip r:embed="rId32"/>
                <a:stretch>
                  <a:fillRect/>
                </a:stretch>
              </p:blipFill>
              <p:spPr>
                <a:xfrm>
                  <a:off x="8737493" y="2890507"/>
                  <a:ext cx="11952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9537C76B-EB6A-4B5D-A8B4-4F2629BA93BB}"/>
                    </a:ext>
                  </a:extLst>
                </p14:cNvPr>
                <p14:cNvContentPartPr/>
                <p14:nvPr/>
              </p14:nvContentPartPr>
              <p14:xfrm>
                <a:off x="8871773" y="2926867"/>
                <a:ext cx="40320" cy="65520"/>
              </p14:xfrm>
            </p:contentPart>
          </mc:Choice>
          <mc:Fallback xmlns="">
            <p:pic>
              <p:nvPicPr>
                <p:cNvPr id="20" name="Freihand 19">
                  <a:extLst>
                    <a:ext uri="{FF2B5EF4-FFF2-40B4-BE49-F238E27FC236}">
                      <a16:creationId xmlns:a16="http://schemas.microsoft.com/office/drawing/2014/main" id="{9537C76B-EB6A-4B5D-A8B4-4F2629BA93BB}"/>
                    </a:ext>
                  </a:extLst>
                </p:cNvPr>
                <p:cNvPicPr/>
                <p:nvPr/>
              </p:nvPicPr>
              <p:blipFill>
                <a:blip r:embed="rId34"/>
                <a:stretch>
                  <a:fillRect/>
                </a:stretch>
              </p:blipFill>
              <p:spPr>
                <a:xfrm>
                  <a:off x="8867453" y="2922547"/>
                  <a:ext cx="489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EB3B9539-EAE3-4AD2-96A7-D8502FD57302}"/>
                    </a:ext>
                  </a:extLst>
                </p14:cNvPr>
                <p14:cNvContentPartPr/>
                <p14:nvPr/>
              </p14:nvContentPartPr>
              <p14:xfrm>
                <a:off x="8931173" y="2765227"/>
                <a:ext cx="334080" cy="241920"/>
              </p14:xfrm>
            </p:contentPart>
          </mc:Choice>
          <mc:Fallback xmlns="">
            <p:pic>
              <p:nvPicPr>
                <p:cNvPr id="21" name="Freihand 20">
                  <a:extLst>
                    <a:ext uri="{FF2B5EF4-FFF2-40B4-BE49-F238E27FC236}">
                      <a16:creationId xmlns:a16="http://schemas.microsoft.com/office/drawing/2014/main" id="{EB3B9539-EAE3-4AD2-96A7-D8502FD57302}"/>
                    </a:ext>
                  </a:extLst>
                </p:cNvPr>
                <p:cNvPicPr/>
                <p:nvPr/>
              </p:nvPicPr>
              <p:blipFill>
                <a:blip r:embed="rId36"/>
                <a:stretch>
                  <a:fillRect/>
                </a:stretch>
              </p:blipFill>
              <p:spPr>
                <a:xfrm>
                  <a:off x="8926853" y="2760907"/>
                  <a:ext cx="34272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C9BF7633-D15F-47C1-A596-3FEE935DA257}"/>
                    </a:ext>
                  </a:extLst>
                </p14:cNvPr>
                <p14:cNvContentPartPr/>
                <p14:nvPr/>
              </p14:nvContentPartPr>
              <p14:xfrm>
                <a:off x="9277133" y="2837587"/>
                <a:ext cx="285840" cy="127080"/>
              </p14:xfrm>
            </p:contentPart>
          </mc:Choice>
          <mc:Fallback xmlns="">
            <p:pic>
              <p:nvPicPr>
                <p:cNvPr id="22" name="Freihand 21">
                  <a:extLst>
                    <a:ext uri="{FF2B5EF4-FFF2-40B4-BE49-F238E27FC236}">
                      <a16:creationId xmlns:a16="http://schemas.microsoft.com/office/drawing/2014/main" id="{C9BF7633-D15F-47C1-A596-3FEE935DA257}"/>
                    </a:ext>
                  </a:extLst>
                </p:cNvPr>
                <p:cNvPicPr/>
                <p:nvPr/>
              </p:nvPicPr>
              <p:blipFill>
                <a:blip r:embed="rId38"/>
                <a:stretch>
                  <a:fillRect/>
                </a:stretch>
              </p:blipFill>
              <p:spPr>
                <a:xfrm>
                  <a:off x="9272813" y="2833267"/>
                  <a:ext cx="2944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Freihand 22">
                  <a:extLst>
                    <a:ext uri="{FF2B5EF4-FFF2-40B4-BE49-F238E27FC236}">
                      <a16:creationId xmlns:a16="http://schemas.microsoft.com/office/drawing/2014/main" id="{AF15C889-79B7-4F65-BCEF-0E2876D03058}"/>
                    </a:ext>
                  </a:extLst>
                </p14:cNvPr>
                <p14:cNvContentPartPr/>
                <p14:nvPr/>
              </p14:nvContentPartPr>
              <p14:xfrm>
                <a:off x="9588533" y="2759107"/>
                <a:ext cx="30600" cy="23400"/>
              </p14:xfrm>
            </p:contentPart>
          </mc:Choice>
          <mc:Fallback xmlns="">
            <p:pic>
              <p:nvPicPr>
                <p:cNvPr id="23" name="Freihand 22">
                  <a:extLst>
                    <a:ext uri="{FF2B5EF4-FFF2-40B4-BE49-F238E27FC236}">
                      <a16:creationId xmlns:a16="http://schemas.microsoft.com/office/drawing/2014/main" id="{AF15C889-79B7-4F65-BCEF-0E2876D03058}"/>
                    </a:ext>
                  </a:extLst>
                </p:cNvPr>
                <p:cNvPicPr/>
                <p:nvPr/>
              </p:nvPicPr>
              <p:blipFill>
                <a:blip r:embed="rId40"/>
                <a:stretch>
                  <a:fillRect/>
                </a:stretch>
              </p:blipFill>
              <p:spPr>
                <a:xfrm>
                  <a:off x="9584213" y="2754787"/>
                  <a:ext cx="392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Freihand 23">
                  <a:extLst>
                    <a:ext uri="{FF2B5EF4-FFF2-40B4-BE49-F238E27FC236}">
                      <a16:creationId xmlns:a16="http://schemas.microsoft.com/office/drawing/2014/main" id="{42AAFB2A-32A4-4EA5-9889-07CC96063E45}"/>
                    </a:ext>
                  </a:extLst>
                </p14:cNvPr>
                <p14:cNvContentPartPr/>
                <p14:nvPr/>
              </p14:nvContentPartPr>
              <p14:xfrm>
                <a:off x="9626693" y="2754787"/>
                <a:ext cx="130680" cy="141840"/>
              </p14:xfrm>
            </p:contentPart>
          </mc:Choice>
          <mc:Fallback xmlns="">
            <p:pic>
              <p:nvPicPr>
                <p:cNvPr id="24" name="Freihand 23">
                  <a:extLst>
                    <a:ext uri="{FF2B5EF4-FFF2-40B4-BE49-F238E27FC236}">
                      <a16:creationId xmlns:a16="http://schemas.microsoft.com/office/drawing/2014/main" id="{42AAFB2A-32A4-4EA5-9889-07CC96063E45}"/>
                    </a:ext>
                  </a:extLst>
                </p:cNvPr>
                <p:cNvPicPr/>
                <p:nvPr/>
              </p:nvPicPr>
              <p:blipFill>
                <a:blip r:embed="rId42"/>
                <a:stretch>
                  <a:fillRect/>
                </a:stretch>
              </p:blipFill>
              <p:spPr>
                <a:xfrm>
                  <a:off x="9622373" y="2750467"/>
                  <a:ext cx="1393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3B2D6E14-CDFC-4746-A8F6-18CD6D711752}"/>
                    </a:ext>
                  </a:extLst>
                </p14:cNvPr>
                <p14:cNvContentPartPr/>
                <p14:nvPr/>
              </p14:nvContentPartPr>
              <p14:xfrm>
                <a:off x="9694373" y="2808427"/>
                <a:ext cx="858600" cy="104760"/>
              </p14:xfrm>
            </p:contentPart>
          </mc:Choice>
          <mc:Fallback xmlns="">
            <p:pic>
              <p:nvPicPr>
                <p:cNvPr id="25" name="Freihand 24">
                  <a:extLst>
                    <a:ext uri="{FF2B5EF4-FFF2-40B4-BE49-F238E27FC236}">
                      <a16:creationId xmlns:a16="http://schemas.microsoft.com/office/drawing/2014/main" id="{3B2D6E14-CDFC-4746-A8F6-18CD6D711752}"/>
                    </a:ext>
                  </a:extLst>
                </p:cNvPr>
                <p:cNvPicPr/>
                <p:nvPr/>
              </p:nvPicPr>
              <p:blipFill>
                <a:blip r:embed="rId44"/>
                <a:stretch>
                  <a:fillRect/>
                </a:stretch>
              </p:blipFill>
              <p:spPr>
                <a:xfrm>
                  <a:off x="9690053" y="2804107"/>
                  <a:ext cx="8672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Freihand 26">
                  <a:extLst>
                    <a:ext uri="{FF2B5EF4-FFF2-40B4-BE49-F238E27FC236}">
                      <a16:creationId xmlns:a16="http://schemas.microsoft.com/office/drawing/2014/main" id="{9EADA35A-AB61-45C2-B59A-E1BE19EA4DBD}"/>
                    </a:ext>
                  </a:extLst>
                </p14:cNvPr>
                <p14:cNvContentPartPr/>
                <p14:nvPr/>
              </p14:nvContentPartPr>
              <p14:xfrm>
                <a:off x="10630733" y="2155747"/>
                <a:ext cx="372960" cy="362520"/>
              </p14:xfrm>
            </p:contentPart>
          </mc:Choice>
          <mc:Fallback xmlns="">
            <p:pic>
              <p:nvPicPr>
                <p:cNvPr id="27" name="Freihand 26">
                  <a:extLst>
                    <a:ext uri="{FF2B5EF4-FFF2-40B4-BE49-F238E27FC236}">
                      <a16:creationId xmlns:a16="http://schemas.microsoft.com/office/drawing/2014/main" id="{9EADA35A-AB61-45C2-B59A-E1BE19EA4DBD}"/>
                    </a:ext>
                  </a:extLst>
                </p:cNvPr>
                <p:cNvPicPr/>
                <p:nvPr/>
              </p:nvPicPr>
              <p:blipFill>
                <a:blip r:embed="rId46"/>
                <a:stretch>
                  <a:fillRect/>
                </a:stretch>
              </p:blipFill>
              <p:spPr>
                <a:xfrm>
                  <a:off x="10626413" y="2151427"/>
                  <a:ext cx="381600" cy="3711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 name="Freihand 27">
                  <a:extLst>
                    <a:ext uri="{FF2B5EF4-FFF2-40B4-BE49-F238E27FC236}">
                      <a16:creationId xmlns:a16="http://schemas.microsoft.com/office/drawing/2014/main" id="{706C7524-0A30-4C55-86C3-C4034228CC2B}"/>
                    </a:ext>
                  </a:extLst>
                </p14:cNvPr>
                <p14:cNvContentPartPr/>
                <p14:nvPr/>
              </p14:nvContentPartPr>
              <p14:xfrm>
                <a:off x="10761053" y="2413867"/>
                <a:ext cx="299520" cy="140040"/>
              </p14:xfrm>
            </p:contentPart>
          </mc:Choice>
          <mc:Fallback xmlns="">
            <p:pic>
              <p:nvPicPr>
                <p:cNvPr id="28" name="Freihand 27">
                  <a:extLst>
                    <a:ext uri="{FF2B5EF4-FFF2-40B4-BE49-F238E27FC236}">
                      <a16:creationId xmlns:a16="http://schemas.microsoft.com/office/drawing/2014/main" id="{706C7524-0A30-4C55-86C3-C4034228CC2B}"/>
                    </a:ext>
                  </a:extLst>
                </p:cNvPr>
                <p:cNvPicPr/>
                <p:nvPr/>
              </p:nvPicPr>
              <p:blipFill>
                <a:blip r:embed="rId48"/>
                <a:stretch>
                  <a:fillRect/>
                </a:stretch>
              </p:blipFill>
              <p:spPr>
                <a:xfrm>
                  <a:off x="10756733" y="2409547"/>
                  <a:ext cx="3081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9" name="Freihand 28">
                  <a:extLst>
                    <a:ext uri="{FF2B5EF4-FFF2-40B4-BE49-F238E27FC236}">
                      <a16:creationId xmlns:a16="http://schemas.microsoft.com/office/drawing/2014/main" id="{31876B1F-4F49-4F0D-B23C-70CE847AED7F}"/>
                    </a:ext>
                  </a:extLst>
                </p14:cNvPr>
                <p14:cNvContentPartPr/>
                <p14:nvPr/>
              </p14:nvContentPartPr>
              <p14:xfrm>
                <a:off x="10864733" y="2684947"/>
                <a:ext cx="72720" cy="156240"/>
              </p14:xfrm>
            </p:contentPart>
          </mc:Choice>
          <mc:Fallback xmlns="">
            <p:pic>
              <p:nvPicPr>
                <p:cNvPr id="29" name="Freihand 28">
                  <a:extLst>
                    <a:ext uri="{FF2B5EF4-FFF2-40B4-BE49-F238E27FC236}">
                      <a16:creationId xmlns:a16="http://schemas.microsoft.com/office/drawing/2014/main" id="{31876B1F-4F49-4F0D-B23C-70CE847AED7F}"/>
                    </a:ext>
                  </a:extLst>
                </p:cNvPr>
                <p:cNvPicPr/>
                <p:nvPr/>
              </p:nvPicPr>
              <p:blipFill>
                <a:blip r:embed="rId50"/>
                <a:stretch>
                  <a:fillRect/>
                </a:stretch>
              </p:blipFill>
              <p:spPr>
                <a:xfrm>
                  <a:off x="10860413" y="2680627"/>
                  <a:ext cx="813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0" name="Freihand 29">
                  <a:extLst>
                    <a:ext uri="{FF2B5EF4-FFF2-40B4-BE49-F238E27FC236}">
                      <a16:creationId xmlns:a16="http://schemas.microsoft.com/office/drawing/2014/main" id="{17C24E36-D910-4527-B824-EB5714973BF7}"/>
                    </a:ext>
                  </a:extLst>
                </p14:cNvPr>
                <p14:cNvContentPartPr/>
                <p14:nvPr/>
              </p14:nvContentPartPr>
              <p14:xfrm>
                <a:off x="10936013" y="2757307"/>
                <a:ext cx="81000" cy="99000"/>
              </p14:xfrm>
            </p:contentPart>
          </mc:Choice>
          <mc:Fallback xmlns="">
            <p:pic>
              <p:nvPicPr>
                <p:cNvPr id="30" name="Freihand 29">
                  <a:extLst>
                    <a:ext uri="{FF2B5EF4-FFF2-40B4-BE49-F238E27FC236}">
                      <a16:creationId xmlns:a16="http://schemas.microsoft.com/office/drawing/2014/main" id="{17C24E36-D910-4527-B824-EB5714973BF7}"/>
                    </a:ext>
                  </a:extLst>
                </p:cNvPr>
                <p:cNvPicPr/>
                <p:nvPr/>
              </p:nvPicPr>
              <p:blipFill>
                <a:blip r:embed="rId52"/>
                <a:stretch>
                  <a:fillRect/>
                </a:stretch>
              </p:blipFill>
              <p:spPr>
                <a:xfrm>
                  <a:off x="10931693" y="2752987"/>
                  <a:ext cx="896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1" name="Freihand 30">
                  <a:extLst>
                    <a:ext uri="{FF2B5EF4-FFF2-40B4-BE49-F238E27FC236}">
                      <a16:creationId xmlns:a16="http://schemas.microsoft.com/office/drawing/2014/main" id="{137DCE78-8884-42F3-A921-BFD1FC1C4958}"/>
                    </a:ext>
                  </a:extLst>
                </p14:cNvPr>
                <p14:cNvContentPartPr/>
                <p14:nvPr/>
              </p14:nvContentPartPr>
              <p14:xfrm>
                <a:off x="11041133" y="2645347"/>
                <a:ext cx="272520" cy="174600"/>
              </p14:xfrm>
            </p:contentPart>
          </mc:Choice>
          <mc:Fallback xmlns="">
            <p:pic>
              <p:nvPicPr>
                <p:cNvPr id="31" name="Freihand 30">
                  <a:extLst>
                    <a:ext uri="{FF2B5EF4-FFF2-40B4-BE49-F238E27FC236}">
                      <a16:creationId xmlns:a16="http://schemas.microsoft.com/office/drawing/2014/main" id="{137DCE78-8884-42F3-A921-BFD1FC1C4958}"/>
                    </a:ext>
                  </a:extLst>
                </p:cNvPr>
                <p:cNvPicPr/>
                <p:nvPr/>
              </p:nvPicPr>
              <p:blipFill>
                <a:blip r:embed="rId54"/>
                <a:stretch>
                  <a:fillRect/>
                </a:stretch>
              </p:blipFill>
              <p:spPr>
                <a:xfrm>
                  <a:off x="11036813" y="2641027"/>
                  <a:ext cx="2811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2" name="Freihand 31">
                  <a:extLst>
                    <a:ext uri="{FF2B5EF4-FFF2-40B4-BE49-F238E27FC236}">
                      <a16:creationId xmlns:a16="http://schemas.microsoft.com/office/drawing/2014/main" id="{ACC96C25-6D62-4C23-9577-83809798A6D8}"/>
                    </a:ext>
                  </a:extLst>
                </p14:cNvPr>
                <p14:cNvContentPartPr/>
                <p14:nvPr/>
              </p14:nvContentPartPr>
              <p14:xfrm>
                <a:off x="11301053" y="2721307"/>
                <a:ext cx="213840" cy="100800"/>
              </p14:xfrm>
            </p:contentPart>
          </mc:Choice>
          <mc:Fallback xmlns="">
            <p:pic>
              <p:nvPicPr>
                <p:cNvPr id="32" name="Freihand 31">
                  <a:extLst>
                    <a:ext uri="{FF2B5EF4-FFF2-40B4-BE49-F238E27FC236}">
                      <a16:creationId xmlns:a16="http://schemas.microsoft.com/office/drawing/2014/main" id="{ACC96C25-6D62-4C23-9577-83809798A6D8}"/>
                    </a:ext>
                  </a:extLst>
                </p:cNvPr>
                <p:cNvPicPr/>
                <p:nvPr/>
              </p:nvPicPr>
              <p:blipFill>
                <a:blip r:embed="rId56"/>
                <a:stretch>
                  <a:fillRect/>
                </a:stretch>
              </p:blipFill>
              <p:spPr>
                <a:xfrm>
                  <a:off x="11296733" y="2716987"/>
                  <a:ext cx="2224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3" name="Freihand 32">
                  <a:extLst>
                    <a:ext uri="{FF2B5EF4-FFF2-40B4-BE49-F238E27FC236}">
                      <a16:creationId xmlns:a16="http://schemas.microsoft.com/office/drawing/2014/main" id="{958DB97C-DE97-4C03-BF03-959AE8FF6B4D}"/>
                    </a:ext>
                  </a:extLst>
                </p14:cNvPr>
                <p14:cNvContentPartPr/>
                <p14:nvPr/>
              </p14:nvContentPartPr>
              <p14:xfrm>
                <a:off x="11472413" y="2668747"/>
                <a:ext cx="360" cy="360"/>
              </p14:xfrm>
            </p:contentPart>
          </mc:Choice>
          <mc:Fallback xmlns="">
            <p:pic>
              <p:nvPicPr>
                <p:cNvPr id="33" name="Freihand 32">
                  <a:extLst>
                    <a:ext uri="{FF2B5EF4-FFF2-40B4-BE49-F238E27FC236}">
                      <a16:creationId xmlns:a16="http://schemas.microsoft.com/office/drawing/2014/main" id="{958DB97C-DE97-4C03-BF03-959AE8FF6B4D}"/>
                    </a:ext>
                  </a:extLst>
                </p:cNvPr>
                <p:cNvPicPr/>
                <p:nvPr/>
              </p:nvPicPr>
              <p:blipFill>
                <a:blip r:embed="rId58"/>
                <a:stretch>
                  <a:fillRect/>
                </a:stretch>
              </p:blipFill>
              <p:spPr>
                <a:xfrm>
                  <a:off x="11468093" y="26644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5" name="Freihand 34">
                  <a:extLst>
                    <a:ext uri="{FF2B5EF4-FFF2-40B4-BE49-F238E27FC236}">
                      <a16:creationId xmlns:a16="http://schemas.microsoft.com/office/drawing/2014/main" id="{95F9730B-E1D4-4301-9AA3-409C134D5540}"/>
                    </a:ext>
                  </a:extLst>
                </p14:cNvPr>
                <p14:cNvContentPartPr/>
                <p14:nvPr/>
              </p14:nvContentPartPr>
              <p14:xfrm>
                <a:off x="11586893" y="2587027"/>
                <a:ext cx="110160" cy="208080"/>
              </p14:xfrm>
            </p:contentPart>
          </mc:Choice>
          <mc:Fallback xmlns="">
            <p:pic>
              <p:nvPicPr>
                <p:cNvPr id="35" name="Freihand 34">
                  <a:extLst>
                    <a:ext uri="{FF2B5EF4-FFF2-40B4-BE49-F238E27FC236}">
                      <a16:creationId xmlns:a16="http://schemas.microsoft.com/office/drawing/2014/main" id="{95F9730B-E1D4-4301-9AA3-409C134D5540}"/>
                    </a:ext>
                  </a:extLst>
                </p:cNvPr>
                <p:cNvPicPr/>
                <p:nvPr/>
              </p:nvPicPr>
              <p:blipFill>
                <a:blip r:embed="rId60"/>
                <a:stretch>
                  <a:fillRect/>
                </a:stretch>
              </p:blipFill>
              <p:spPr>
                <a:xfrm>
                  <a:off x="11582573" y="2582707"/>
                  <a:ext cx="11880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6" name="Freihand 35">
                  <a:extLst>
                    <a:ext uri="{FF2B5EF4-FFF2-40B4-BE49-F238E27FC236}">
                      <a16:creationId xmlns:a16="http://schemas.microsoft.com/office/drawing/2014/main" id="{9B4BD448-1D11-4F27-8F82-81A3A8CA8361}"/>
                    </a:ext>
                  </a:extLst>
                </p14:cNvPr>
                <p14:cNvContentPartPr/>
                <p14:nvPr/>
              </p14:nvContentPartPr>
              <p14:xfrm>
                <a:off x="11653853" y="2728147"/>
                <a:ext cx="460080" cy="67680"/>
              </p14:xfrm>
            </p:contentPart>
          </mc:Choice>
          <mc:Fallback xmlns="">
            <p:pic>
              <p:nvPicPr>
                <p:cNvPr id="36" name="Freihand 35">
                  <a:extLst>
                    <a:ext uri="{FF2B5EF4-FFF2-40B4-BE49-F238E27FC236}">
                      <a16:creationId xmlns:a16="http://schemas.microsoft.com/office/drawing/2014/main" id="{9B4BD448-1D11-4F27-8F82-81A3A8CA8361}"/>
                    </a:ext>
                  </a:extLst>
                </p:cNvPr>
                <p:cNvPicPr/>
                <p:nvPr/>
              </p:nvPicPr>
              <p:blipFill>
                <a:blip r:embed="rId62"/>
                <a:stretch>
                  <a:fillRect/>
                </a:stretch>
              </p:blipFill>
              <p:spPr>
                <a:xfrm>
                  <a:off x="11649533" y="2723827"/>
                  <a:ext cx="4687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F27326ED-E38C-4784-94DF-5F515C61129C}"/>
                    </a:ext>
                  </a:extLst>
                </p14:cNvPr>
                <p14:cNvContentPartPr/>
                <p14:nvPr/>
              </p14:nvContentPartPr>
              <p14:xfrm>
                <a:off x="8307653" y="3067987"/>
                <a:ext cx="1104120" cy="57600"/>
              </p14:xfrm>
            </p:contentPart>
          </mc:Choice>
          <mc:Fallback xmlns="">
            <p:pic>
              <p:nvPicPr>
                <p:cNvPr id="38" name="Freihand 37">
                  <a:extLst>
                    <a:ext uri="{FF2B5EF4-FFF2-40B4-BE49-F238E27FC236}">
                      <a16:creationId xmlns:a16="http://schemas.microsoft.com/office/drawing/2014/main" id="{F27326ED-E38C-4784-94DF-5F515C61129C}"/>
                    </a:ext>
                  </a:extLst>
                </p:cNvPr>
                <p:cNvPicPr/>
                <p:nvPr/>
              </p:nvPicPr>
              <p:blipFill>
                <a:blip r:embed="rId64"/>
                <a:stretch>
                  <a:fillRect/>
                </a:stretch>
              </p:blipFill>
              <p:spPr>
                <a:xfrm>
                  <a:off x="8303333" y="3063667"/>
                  <a:ext cx="11127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0" name="Freihand 39">
                  <a:extLst>
                    <a:ext uri="{FF2B5EF4-FFF2-40B4-BE49-F238E27FC236}">
                      <a16:creationId xmlns:a16="http://schemas.microsoft.com/office/drawing/2014/main" id="{7C684B70-3E86-4872-A546-8AE6053244D8}"/>
                    </a:ext>
                  </a:extLst>
                </p14:cNvPr>
                <p14:cNvContentPartPr/>
                <p14:nvPr/>
              </p14:nvContentPartPr>
              <p14:xfrm>
                <a:off x="8284973" y="3280387"/>
                <a:ext cx="99000" cy="33120"/>
              </p14:xfrm>
            </p:contentPart>
          </mc:Choice>
          <mc:Fallback xmlns="">
            <p:pic>
              <p:nvPicPr>
                <p:cNvPr id="40" name="Freihand 39">
                  <a:extLst>
                    <a:ext uri="{FF2B5EF4-FFF2-40B4-BE49-F238E27FC236}">
                      <a16:creationId xmlns:a16="http://schemas.microsoft.com/office/drawing/2014/main" id="{7C684B70-3E86-4872-A546-8AE6053244D8}"/>
                    </a:ext>
                  </a:extLst>
                </p:cNvPr>
                <p:cNvPicPr/>
                <p:nvPr/>
              </p:nvPicPr>
              <p:blipFill>
                <a:blip r:embed="rId66"/>
                <a:stretch>
                  <a:fillRect/>
                </a:stretch>
              </p:blipFill>
              <p:spPr>
                <a:xfrm>
                  <a:off x="8280653" y="3276067"/>
                  <a:ext cx="1076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1" name="Freihand 40">
                  <a:extLst>
                    <a:ext uri="{FF2B5EF4-FFF2-40B4-BE49-F238E27FC236}">
                      <a16:creationId xmlns:a16="http://schemas.microsoft.com/office/drawing/2014/main" id="{335A0E13-72EF-49D7-B724-CBF41A4F5010}"/>
                    </a:ext>
                  </a:extLst>
                </p14:cNvPr>
                <p14:cNvContentPartPr/>
                <p14:nvPr/>
              </p14:nvContentPartPr>
              <p14:xfrm>
                <a:off x="8193173" y="3209107"/>
                <a:ext cx="136440" cy="264960"/>
              </p14:xfrm>
            </p:contentPart>
          </mc:Choice>
          <mc:Fallback xmlns="">
            <p:pic>
              <p:nvPicPr>
                <p:cNvPr id="41" name="Freihand 40">
                  <a:extLst>
                    <a:ext uri="{FF2B5EF4-FFF2-40B4-BE49-F238E27FC236}">
                      <a16:creationId xmlns:a16="http://schemas.microsoft.com/office/drawing/2014/main" id="{335A0E13-72EF-49D7-B724-CBF41A4F5010}"/>
                    </a:ext>
                  </a:extLst>
                </p:cNvPr>
                <p:cNvPicPr/>
                <p:nvPr/>
              </p:nvPicPr>
              <p:blipFill>
                <a:blip r:embed="rId68"/>
                <a:stretch>
                  <a:fillRect/>
                </a:stretch>
              </p:blipFill>
              <p:spPr>
                <a:xfrm>
                  <a:off x="8188853" y="3204787"/>
                  <a:ext cx="14508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3" name="Freihand 42">
                  <a:extLst>
                    <a:ext uri="{FF2B5EF4-FFF2-40B4-BE49-F238E27FC236}">
                      <a16:creationId xmlns:a16="http://schemas.microsoft.com/office/drawing/2014/main" id="{976F2FD8-4AD0-44AA-8347-04FA91C02A0A}"/>
                    </a:ext>
                  </a:extLst>
                </p14:cNvPr>
                <p14:cNvContentPartPr/>
                <p14:nvPr/>
              </p14:nvContentPartPr>
              <p14:xfrm>
                <a:off x="8367053" y="3291907"/>
                <a:ext cx="125280" cy="150120"/>
              </p14:xfrm>
            </p:contentPart>
          </mc:Choice>
          <mc:Fallback xmlns="">
            <p:pic>
              <p:nvPicPr>
                <p:cNvPr id="43" name="Freihand 42">
                  <a:extLst>
                    <a:ext uri="{FF2B5EF4-FFF2-40B4-BE49-F238E27FC236}">
                      <a16:creationId xmlns:a16="http://schemas.microsoft.com/office/drawing/2014/main" id="{976F2FD8-4AD0-44AA-8347-04FA91C02A0A}"/>
                    </a:ext>
                  </a:extLst>
                </p:cNvPr>
                <p:cNvPicPr/>
                <p:nvPr/>
              </p:nvPicPr>
              <p:blipFill>
                <a:blip r:embed="rId70"/>
                <a:stretch>
                  <a:fillRect/>
                </a:stretch>
              </p:blipFill>
              <p:spPr>
                <a:xfrm>
                  <a:off x="8362733" y="3287587"/>
                  <a:ext cx="1339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4" name="Freihand 43">
                  <a:extLst>
                    <a:ext uri="{FF2B5EF4-FFF2-40B4-BE49-F238E27FC236}">
                      <a16:creationId xmlns:a16="http://schemas.microsoft.com/office/drawing/2014/main" id="{E7387355-8EF9-4022-A16A-402525129FE0}"/>
                    </a:ext>
                  </a:extLst>
                </p14:cNvPr>
                <p14:cNvContentPartPr/>
                <p14:nvPr/>
              </p14:nvContentPartPr>
              <p14:xfrm>
                <a:off x="8489453" y="3310987"/>
                <a:ext cx="93240" cy="108360"/>
              </p14:xfrm>
            </p:contentPart>
          </mc:Choice>
          <mc:Fallback xmlns="">
            <p:pic>
              <p:nvPicPr>
                <p:cNvPr id="44" name="Freihand 43">
                  <a:extLst>
                    <a:ext uri="{FF2B5EF4-FFF2-40B4-BE49-F238E27FC236}">
                      <a16:creationId xmlns:a16="http://schemas.microsoft.com/office/drawing/2014/main" id="{E7387355-8EF9-4022-A16A-402525129FE0}"/>
                    </a:ext>
                  </a:extLst>
                </p:cNvPr>
                <p:cNvPicPr/>
                <p:nvPr/>
              </p:nvPicPr>
              <p:blipFill>
                <a:blip r:embed="rId72"/>
                <a:stretch>
                  <a:fillRect/>
                </a:stretch>
              </p:blipFill>
              <p:spPr>
                <a:xfrm>
                  <a:off x="8485133" y="3306667"/>
                  <a:ext cx="1018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5" name="Freihand 44">
                  <a:extLst>
                    <a:ext uri="{FF2B5EF4-FFF2-40B4-BE49-F238E27FC236}">
                      <a16:creationId xmlns:a16="http://schemas.microsoft.com/office/drawing/2014/main" id="{FE95F913-3C36-49EA-A267-F69381C0ADA1}"/>
                    </a:ext>
                  </a:extLst>
                </p14:cNvPr>
                <p14:cNvContentPartPr/>
                <p14:nvPr/>
              </p14:nvContentPartPr>
              <p14:xfrm>
                <a:off x="8592053" y="3217387"/>
                <a:ext cx="64440" cy="223200"/>
              </p14:xfrm>
            </p:contentPart>
          </mc:Choice>
          <mc:Fallback xmlns="">
            <p:pic>
              <p:nvPicPr>
                <p:cNvPr id="45" name="Freihand 44">
                  <a:extLst>
                    <a:ext uri="{FF2B5EF4-FFF2-40B4-BE49-F238E27FC236}">
                      <a16:creationId xmlns:a16="http://schemas.microsoft.com/office/drawing/2014/main" id="{FE95F913-3C36-49EA-A267-F69381C0ADA1}"/>
                    </a:ext>
                  </a:extLst>
                </p:cNvPr>
                <p:cNvPicPr/>
                <p:nvPr/>
              </p:nvPicPr>
              <p:blipFill>
                <a:blip r:embed="rId74"/>
                <a:stretch>
                  <a:fillRect/>
                </a:stretch>
              </p:blipFill>
              <p:spPr>
                <a:xfrm>
                  <a:off x="8587733" y="3213067"/>
                  <a:ext cx="7308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6" name="Freihand 45">
                  <a:extLst>
                    <a:ext uri="{FF2B5EF4-FFF2-40B4-BE49-F238E27FC236}">
                      <a16:creationId xmlns:a16="http://schemas.microsoft.com/office/drawing/2014/main" id="{05FC294C-9AF3-4D4D-AC86-F3AB8E0912B0}"/>
                    </a:ext>
                  </a:extLst>
                </p14:cNvPr>
                <p14:cNvContentPartPr/>
                <p14:nvPr/>
              </p14:nvContentPartPr>
              <p14:xfrm>
                <a:off x="8656493" y="3233947"/>
                <a:ext cx="96120" cy="206280"/>
              </p14:xfrm>
            </p:contentPart>
          </mc:Choice>
          <mc:Fallback xmlns="">
            <p:pic>
              <p:nvPicPr>
                <p:cNvPr id="46" name="Freihand 45">
                  <a:extLst>
                    <a:ext uri="{FF2B5EF4-FFF2-40B4-BE49-F238E27FC236}">
                      <a16:creationId xmlns:a16="http://schemas.microsoft.com/office/drawing/2014/main" id="{05FC294C-9AF3-4D4D-AC86-F3AB8E0912B0}"/>
                    </a:ext>
                  </a:extLst>
                </p:cNvPr>
                <p:cNvPicPr/>
                <p:nvPr/>
              </p:nvPicPr>
              <p:blipFill>
                <a:blip r:embed="rId76"/>
                <a:stretch>
                  <a:fillRect/>
                </a:stretch>
              </p:blipFill>
              <p:spPr>
                <a:xfrm>
                  <a:off x="8652173" y="3229627"/>
                  <a:ext cx="10476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7" name="Freihand 46">
                  <a:extLst>
                    <a:ext uri="{FF2B5EF4-FFF2-40B4-BE49-F238E27FC236}">
                      <a16:creationId xmlns:a16="http://schemas.microsoft.com/office/drawing/2014/main" id="{351A1B92-9CFC-40C0-81CC-1BEC2DC3A406}"/>
                    </a:ext>
                  </a:extLst>
                </p14:cNvPr>
                <p14:cNvContentPartPr/>
                <p14:nvPr/>
              </p14:nvContentPartPr>
              <p14:xfrm>
                <a:off x="8763413" y="3314947"/>
                <a:ext cx="95400" cy="120960"/>
              </p14:xfrm>
            </p:contentPart>
          </mc:Choice>
          <mc:Fallback xmlns="">
            <p:pic>
              <p:nvPicPr>
                <p:cNvPr id="47" name="Freihand 46">
                  <a:extLst>
                    <a:ext uri="{FF2B5EF4-FFF2-40B4-BE49-F238E27FC236}">
                      <a16:creationId xmlns:a16="http://schemas.microsoft.com/office/drawing/2014/main" id="{351A1B92-9CFC-40C0-81CC-1BEC2DC3A406}"/>
                    </a:ext>
                  </a:extLst>
                </p:cNvPr>
                <p:cNvPicPr/>
                <p:nvPr/>
              </p:nvPicPr>
              <p:blipFill>
                <a:blip r:embed="rId78"/>
                <a:stretch>
                  <a:fillRect/>
                </a:stretch>
              </p:blipFill>
              <p:spPr>
                <a:xfrm>
                  <a:off x="8759093" y="3310627"/>
                  <a:ext cx="1040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8" name="Freihand 47">
                  <a:extLst>
                    <a:ext uri="{FF2B5EF4-FFF2-40B4-BE49-F238E27FC236}">
                      <a16:creationId xmlns:a16="http://schemas.microsoft.com/office/drawing/2014/main" id="{F50CA548-64F7-46DA-A097-8FA473E6A35B}"/>
                    </a:ext>
                  </a:extLst>
                </p14:cNvPr>
                <p14:cNvContentPartPr/>
                <p14:nvPr/>
              </p14:nvContentPartPr>
              <p14:xfrm>
                <a:off x="8848733" y="3202627"/>
                <a:ext cx="131040" cy="214560"/>
              </p14:xfrm>
            </p:contentPart>
          </mc:Choice>
          <mc:Fallback xmlns="">
            <p:pic>
              <p:nvPicPr>
                <p:cNvPr id="48" name="Freihand 47">
                  <a:extLst>
                    <a:ext uri="{FF2B5EF4-FFF2-40B4-BE49-F238E27FC236}">
                      <a16:creationId xmlns:a16="http://schemas.microsoft.com/office/drawing/2014/main" id="{F50CA548-64F7-46DA-A097-8FA473E6A35B}"/>
                    </a:ext>
                  </a:extLst>
                </p:cNvPr>
                <p:cNvPicPr/>
                <p:nvPr/>
              </p:nvPicPr>
              <p:blipFill>
                <a:blip r:embed="rId80"/>
                <a:stretch>
                  <a:fillRect/>
                </a:stretch>
              </p:blipFill>
              <p:spPr>
                <a:xfrm>
                  <a:off x="8844413" y="3198307"/>
                  <a:ext cx="13968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9" name="Freihand 48">
                  <a:extLst>
                    <a:ext uri="{FF2B5EF4-FFF2-40B4-BE49-F238E27FC236}">
                      <a16:creationId xmlns:a16="http://schemas.microsoft.com/office/drawing/2014/main" id="{E8B1E094-3097-42C7-86D4-4D3B40B6CBEF}"/>
                    </a:ext>
                  </a:extLst>
                </p14:cNvPr>
                <p14:cNvContentPartPr/>
                <p14:nvPr/>
              </p14:nvContentPartPr>
              <p14:xfrm>
                <a:off x="8976173" y="3281467"/>
                <a:ext cx="100800" cy="141480"/>
              </p14:xfrm>
            </p:contentPart>
          </mc:Choice>
          <mc:Fallback xmlns="">
            <p:pic>
              <p:nvPicPr>
                <p:cNvPr id="49" name="Freihand 48">
                  <a:extLst>
                    <a:ext uri="{FF2B5EF4-FFF2-40B4-BE49-F238E27FC236}">
                      <a16:creationId xmlns:a16="http://schemas.microsoft.com/office/drawing/2014/main" id="{E8B1E094-3097-42C7-86D4-4D3B40B6CBEF}"/>
                    </a:ext>
                  </a:extLst>
                </p:cNvPr>
                <p:cNvPicPr/>
                <p:nvPr/>
              </p:nvPicPr>
              <p:blipFill>
                <a:blip r:embed="rId82"/>
                <a:stretch>
                  <a:fillRect/>
                </a:stretch>
              </p:blipFill>
              <p:spPr>
                <a:xfrm>
                  <a:off x="8971853" y="3277147"/>
                  <a:ext cx="1094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0" name="Freihand 49">
                  <a:extLst>
                    <a:ext uri="{FF2B5EF4-FFF2-40B4-BE49-F238E27FC236}">
                      <a16:creationId xmlns:a16="http://schemas.microsoft.com/office/drawing/2014/main" id="{159772EF-541E-48C1-B21F-D65DA96AF4CA}"/>
                    </a:ext>
                  </a:extLst>
                </p14:cNvPr>
                <p14:cNvContentPartPr/>
                <p14:nvPr/>
              </p14:nvContentPartPr>
              <p14:xfrm>
                <a:off x="9085253" y="3209107"/>
                <a:ext cx="278280" cy="198720"/>
              </p14:xfrm>
            </p:contentPart>
          </mc:Choice>
          <mc:Fallback xmlns="">
            <p:pic>
              <p:nvPicPr>
                <p:cNvPr id="50" name="Freihand 49">
                  <a:extLst>
                    <a:ext uri="{FF2B5EF4-FFF2-40B4-BE49-F238E27FC236}">
                      <a16:creationId xmlns:a16="http://schemas.microsoft.com/office/drawing/2014/main" id="{159772EF-541E-48C1-B21F-D65DA96AF4CA}"/>
                    </a:ext>
                  </a:extLst>
                </p:cNvPr>
                <p:cNvPicPr/>
                <p:nvPr/>
              </p:nvPicPr>
              <p:blipFill>
                <a:blip r:embed="rId84"/>
                <a:stretch>
                  <a:fillRect/>
                </a:stretch>
              </p:blipFill>
              <p:spPr>
                <a:xfrm>
                  <a:off x="9080933" y="3204787"/>
                  <a:ext cx="28692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1" name="Freihand 50">
                  <a:extLst>
                    <a:ext uri="{FF2B5EF4-FFF2-40B4-BE49-F238E27FC236}">
                      <a16:creationId xmlns:a16="http://schemas.microsoft.com/office/drawing/2014/main" id="{1D1317C1-8149-4C18-8C0F-0AE867178D13}"/>
                    </a:ext>
                  </a:extLst>
                </p14:cNvPr>
                <p14:cNvContentPartPr/>
                <p14:nvPr/>
              </p14:nvContentPartPr>
              <p14:xfrm>
                <a:off x="9364613" y="3232867"/>
                <a:ext cx="200520" cy="108360"/>
              </p14:xfrm>
            </p:contentPart>
          </mc:Choice>
          <mc:Fallback xmlns="">
            <p:pic>
              <p:nvPicPr>
                <p:cNvPr id="51" name="Freihand 50">
                  <a:extLst>
                    <a:ext uri="{FF2B5EF4-FFF2-40B4-BE49-F238E27FC236}">
                      <a16:creationId xmlns:a16="http://schemas.microsoft.com/office/drawing/2014/main" id="{1D1317C1-8149-4C18-8C0F-0AE867178D13}"/>
                    </a:ext>
                  </a:extLst>
                </p:cNvPr>
                <p:cNvPicPr/>
                <p:nvPr/>
              </p:nvPicPr>
              <p:blipFill>
                <a:blip r:embed="rId86"/>
                <a:stretch>
                  <a:fillRect/>
                </a:stretch>
              </p:blipFill>
              <p:spPr>
                <a:xfrm>
                  <a:off x="9360293" y="3228547"/>
                  <a:ext cx="2091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2" name="Freihand 51">
                  <a:extLst>
                    <a:ext uri="{FF2B5EF4-FFF2-40B4-BE49-F238E27FC236}">
                      <a16:creationId xmlns:a16="http://schemas.microsoft.com/office/drawing/2014/main" id="{0A68807A-F8BF-4FAA-B483-F87213A92C5E}"/>
                    </a:ext>
                  </a:extLst>
                </p14:cNvPr>
                <p14:cNvContentPartPr/>
                <p14:nvPr/>
              </p14:nvContentPartPr>
              <p14:xfrm>
                <a:off x="9537053" y="3206947"/>
                <a:ext cx="14400" cy="10800"/>
              </p14:xfrm>
            </p:contentPart>
          </mc:Choice>
          <mc:Fallback xmlns="">
            <p:pic>
              <p:nvPicPr>
                <p:cNvPr id="52" name="Freihand 51">
                  <a:extLst>
                    <a:ext uri="{FF2B5EF4-FFF2-40B4-BE49-F238E27FC236}">
                      <a16:creationId xmlns:a16="http://schemas.microsoft.com/office/drawing/2014/main" id="{0A68807A-F8BF-4FAA-B483-F87213A92C5E}"/>
                    </a:ext>
                  </a:extLst>
                </p:cNvPr>
                <p:cNvPicPr/>
                <p:nvPr/>
              </p:nvPicPr>
              <p:blipFill>
                <a:blip r:embed="rId88"/>
                <a:stretch>
                  <a:fillRect/>
                </a:stretch>
              </p:blipFill>
              <p:spPr>
                <a:xfrm>
                  <a:off x="9532733" y="3202627"/>
                  <a:ext cx="2304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3" name="Freihand 52">
                  <a:extLst>
                    <a:ext uri="{FF2B5EF4-FFF2-40B4-BE49-F238E27FC236}">
                      <a16:creationId xmlns:a16="http://schemas.microsoft.com/office/drawing/2014/main" id="{B91EE860-721A-4DBC-80FB-A58C36E1E99F}"/>
                    </a:ext>
                  </a:extLst>
                </p14:cNvPr>
                <p14:cNvContentPartPr/>
                <p14:nvPr/>
              </p14:nvContentPartPr>
              <p14:xfrm>
                <a:off x="9557573" y="3240427"/>
                <a:ext cx="227880" cy="257400"/>
              </p14:xfrm>
            </p:contentPart>
          </mc:Choice>
          <mc:Fallback xmlns="">
            <p:pic>
              <p:nvPicPr>
                <p:cNvPr id="53" name="Freihand 52">
                  <a:extLst>
                    <a:ext uri="{FF2B5EF4-FFF2-40B4-BE49-F238E27FC236}">
                      <a16:creationId xmlns:a16="http://schemas.microsoft.com/office/drawing/2014/main" id="{B91EE860-721A-4DBC-80FB-A58C36E1E99F}"/>
                    </a:ext>
                  </a:extLst>
                </p:cNvPr>
                <p:cNvPicPr/>
                <p:nvPr/>
              </p:nvPicPr>
              <p:blipFill>
                <a:blip r:embed="rId90"/>
                <a:stretch>
                  <a:fillRect/>
                </a:stretch>
              </p:blipFill>
              <p:spPr>
                <a:xfrm>
                  <a:off x="9553253" y="3236107"/>
                  <a:ext cx="23652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4" name="Freihand 53">
                  <a:extLst>
                    <a:ext uri="{FF2B5EF4-FFF2-40B4-BE49-F238E27FC236}">
                      <a16:creationId xmlns:a16="http://schemas.microsoft.com/office/drawing/2014/main" id="{DB22AECC-8179-4C01-991E-E0C8EAEE0F08}"/>
                    </a:ext>
                  </a:extLst>
                </p14:cNvPr>
                <p14:cNvContentPartPr/>
                <p14:nvPr/>
              </p14:nvContentPartPr>
              <p14:xfrm>
                <a:off x="9850973" y="3111547"/>
                <a:ext cx="466200" cy="231480"/>
              </p14:xfrm>
            </p:contentPart>
          </mc:Choice>
          <mc:Fallback xmlns="">
            <p:pic>
              <p:nvPicPr>
                <p:cNvPr id="54" name="Freihand 53">
                  <a:extLst>
                    <a:ext uri="{FF2B5EF4-FFF2-40B4-BE49-F238E27FC236}">
                      <a16:creationId xmlns:a16="http://schemas.microsoft.com/office/drawing/2014/main" id="{DB22AECC-8179-4C01-991E-E0C8EAEE0F08}"/>
                    </a:ext>
                  </a:extLst>
                </p:cNvPr>
                <p:cNvPicPr/>
                <p:nvPr/>
              </p:nvPicPr>
              <p:blipFill>
                <a:blip r:embed="rId92"/>
                <a:stretch>
                  <a:fillRect/>
                </a:stretch>
              </p:blipFill>
              <p:spPr>
                <a:xfrm>
                  <a:off x="9846653" y="3107227"/>
                  <a:ext cx="47484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5" name="Freihand 54">
                  <a:extLst>
                    <a:ext uri="{FF2B5EF4-FFF2-40B4-BE49-F238E27FC236}">
                      <a16:creationId xmlns:a16="http://schemas.microsoft.com/office/drawing/2014/main" id="{84F367D4-A8AF-4C48-9204-D2E11CC56250}"/>
                    </a:ext>
                  </a:extLst>
                </p14:cNvPr>
                <p14:cNvContentPartPr/>
                <p14:nvPr/>
              </p14:nvContentPartPr>
              <p14:xfrm>
                <a:off x="10379093" y="3020467"/>
                <a:ext cx="111960" cy="417600"/>
              </p14:xfrm>
            </p:contentPart>
          </mc:Choice>
          <mc:Fallback xmlns="">
            <p:pic>
              <p:nvPicPr>
                <p:cNvPr id="55" name="Freihand 54">
                  <a:extLst>
                    <a:ext uri="{FF2B5EF4-FFF2-40B4-BE49-F238E27FC236}">
                      <a16:creationId xmlns:a16="http://schemas.microsoft.com/office/drawing/2014/main" id="{84F367D4-A8AF-4C48-9204-D2E11CC56250}"/>
                    </a:ext>
                  </a:extLst>
                </p:cNvPr>
                <p:cNvPicPr/>
                <p:nvPr/>
              </p:nvPicPr>
              <p:blipFill>
                <a:blip r:embed="rId94"/>
                <a:stretch>
                  <a:fillRect/>
                </a:stretch>
              </p:blipFill>
              <p:spPr>
                <a:xfrm>
                  <a:off x="10374773" y="3016147"/>
                  <a:ext cx="120600" cy="4262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7" name="Freihand 56">
                  <a:extLst>
                    <a:ext uri="{FF2B5EF4-FFF2-40B4-BE49-F238E27FC236}">
                      <a16:creationId xmlns:a16="http://schemas.microsoft.com/office/drawing/2014/main" id="{91130F4F-29C4-4385-9735-2159AAE15F28}"/>
                    </a:ext>
                  </a:extLst>
                </p14:cNvPr>
                <p14:cNvContentPartPr/>
                <p14:nvPr/>
              </p14:nvContentPartPr>
              <p14:xfrm>
                <a:off x="10903253" y="3055027"/>
                <a:ext cx="245880" cy="113040"/>
              </p14:xfrm>
            </p:contentPart>
          </mc:Choice>
          <mc:Fallback xmlns="">
            <p:pic>
              <p:nvPicPr>
                <p:cNvPr id="57" name="Freihand 56">
                  <a:extLst>
                    <a:ext uri="{FF2B5EF4-FFF2-40B4-BE49-F238E27FC236}">
                      <a16:creationId xmlns:a16="http://schemas.microsoft.com/office/drawing/2014/main" id="{91130F4F-29C4-4385-9735-2159AAE15F28}"/>
                    </a:ext>
                  </a:extLst>
                </p:cNvPr>
                <p:cNvPicPr/>
                <p:nvPr/>
              </p:nvPicPr>
              <p:blipFill>
                <a:blip r:embed="rId96"/>
                <a:stretch>
                  <a:fillRect/>
                </a:stretch>
              </p:blipFill>
              <p:spPr>
                <a:xfrm>
                  <a:off x="10898933" y="3050707"/>
                  <a:ext cx="2545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8" name="Freihand 57">
                  <a:extLst>
                    <a:ext uri="{FF2B5EF4-FFF2-40B4-BE49-F238E27FC236}">
                      <a16:creationId xmlns:a16="http://schemas.microsoft.com/office/drawing/2014/main" id="{BD467385-E403-4AF2-B1DD-EC42E80BEAD5}"/>
                    </a:ext>
                  </a:extLst>
                </p14:cNvPr>
                <p14:cNvContentPartPr/>
                <p14:nvPr/>
              </p14:nvContentPartPr>
              <p14:xfrm>
                <a:off x="11154893" y="3069067"/>
                <a:ext cx="123480" cy="117000"/>
              </p14:xfrm>
            </p:contentPart>
          </mc:Choice>
          <mc:Fallback xmlns="">
            <p:pic>
              <p:nvPicPr>
                <p:cNvPr id="58" name="Freihand 57">
                  <a:extLst>
                    <a:ext uri="{FF2B5EF4-FFF2-40B4-BE49-F238E27FC236}">
                      <a16:creationId xmlns:a16="http://schemas.microsoft.com/office/drawing/2014/main" id="{BD467385-E403-4AF2-B1DD-EC42E80BEAD5}"/>
                    </a:ext>
                  </a:extLst>
                </p:cNvPr>
                <p:cNvPicPr/>
                <p:nvPr/>
              </p:nvPicPr>
              <p:blipFill>
                <a:blip r:embed="rId98"/>
                <a:stretch>
                  <a:fillRect/>
                </a:stretch>
              </p:blipFill>
              <p:spPr>
                <a:xfrm>
                  <a:off x="11150573" y="3064747"/>
                  <a:ext cx="1321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9" name="Freihand 58">
                  <a:extLst>
                    <a:ext uri="{FF2B5EF4-FFF2-40B4-BE49-F238E27FC236}">
                      <a16:creationId xmlns:a16="http://schemas.microsoft.com/office/drawing/2014/main" id="{1017FCA7-6B1C-478E-A504-BCEA5B534F1F}"/>
                    </a:ext>
                  </a:extLst>
                </p14:cNvPr>
                <p14:cNvContentPartPr/>
                <p14:nvPr/>
              </p14:nvContentPartPr>
              <p14:xfrm>
                <a:off x="11301773" y="2989867"/>
                <a:ext cx="110520" cy="164880"/>
              </p14:xfrm>
            </p:contentPart>
          </mc:Choice>
          <mc:Fallback xmlns="">
            <p:pic>
              <p:nvPicPr>
                <p:cNvPr id="59" name="Freihand 58">
                  <a:extLst>
                    <a:ext uri="{FF2B5EF4-FFF2-40B4-BE49-F238E27FC236}">
                      <a16:creationId xmlns:a16="http://schemas.microsoft.com/office/drawing/2014/main" id="{1017FCA7-6B1C-478E-A504-BCEA5B534F1F}"/>
                    </a:ext>
                  </a:extLst>
                </p:cNvPr>
                <p:cNvPicPr/>
                <p:nvPr/>
              </p:nvPicPr>
              <p:blipFill>
                <a:blip r:embed="rId100"/>
                <a:stretch>
                  <a:fillRect/>
                </a:stretch>
              </p:blipFill>
              <p:spPr>
                <a:xfrm>
                  <a:off x="11297453" y="2985547"/>
                  <a:ext cx="1191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0" name="Freihand 59">
                  <a:extLst>
                    <a:ext uri="{FF2B5EF4-FFF2-40B4-BE49-F238E27FC236}">
                      <a16:creationId xmlns:a16="http://schemas.microsoft.com/office/drawing/2014/main" id="{A7C3C566-62F5-4A1B-97E6-4A358EAB4C6A}"/>
                    </a:ext>
                  </a:extLst>
                </p14:cNvPr>
                <p14:cNvContentPartPr/>
                <p14:nvPr/>
              </p14:nvContentPartPr>
              <p14:xfrm>
                <a:off x="11389973" y="3008227"/>
                <a:ext cx="93600" cy="173520"/>
              </p14:xfrm>
            </p:contentPart>
          </mc:Choice>
          <mc:Fallback xmlns="">
            <p:pic>
              <p:nvPicPr>
                <p:cNvPr id="60" name="Freihand 59">
                  <a:extLst>
                    <a:ext uri="{FF2B5EF4-FFF2-40B4-BE49-F238E27FC236}">
                      <a16:creationId xmlns:a16="http://schemas.microsoft.com/office/drawing/2014/main" id="{A7C3C566-62F5-4A1B-97E6-4A358EAB4C6A}"/>
                    </a:ext>
                  </a:extLst>
                </p:cNvPr>
                <p:cNvPicPr/>
                <p:nvPr/>
              </p:nvPicPr>
              <p:blipFill>
                <a:blip r:embed="rId102"/>
                <a:stretch>
                  <a:fillRect/>
                </a:stretch>
              </p:blipFill>
              <p:spPr>
                <a:xfrm>
                  <a:off x="11385653" y="3003907"/>
                  <a:ext cx="1022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1" name="Freihand 60">
                  <a:extLst>
                    <a:ext uri="{FF2B5EF4-FFF2-40B4-BE49-F238E27FC236}">
                      <a16:creationId xmlns:a16="http://schemas.microsoft.com/office/drawing/2014/main" id="{E458E7E7-8BB2-4ECF-808E-6462DCE5B607}"/>
                    </a:ext>
                  </a:extLst>
                </p14:cNvPr>
                <p14:cNvContentPartPr/>
                <p14:nvPr/>
              </p14:nvContentPartPr>
              <p14:xfrm>
                <a:off x="11444333" y="3085267"/>
                <a:ext cx="116640" cy="101160"/>
              </p14:xfrm>
            </p:contentPart>
          </mc:Choice>
          <mc:Fallback xmlns="">
            <p:pic>
              <p:nvPicPr>
                <p:cNvPr id="61" name="Freihand 60">
                  <a:extLst>
                    <a:ext uri="{FF2B5EF4-FFF2-40B4-BE49-F238E27FC236}">
                      <a16:creationId xmlns:a16="http://schemas.microsoft.com/office/drawing/2014/main" id="{E458E7E7-8BB2-4ECF-808E-6462DCE5B607}"/>
                    </a:ext>
                  </a:extLst>
                </p:cNvPr>
                <p:cNvPicPr/>
                <p:nvPr/>
              </p:nvPicPr>
              <p:blipFill>
                <a:blip r:embed="rId104"/>
                <a:stretch>
                  <a:fillRect/>
                </a:stretch>
              </p:blipFill>
              <p:spPr>
                <a:xfrm>
                  <a:off x="11440013" y="3080947"/>
                  <a:ext cx="1252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2" name="Freihand 61">
                  <a:extLst>
                    <a:ext uri="{FF2B5EF4-FFF2-40B4-BE49-F238E27FC236}">
                      <a16:creationId xmlns:a16="http://schemas.microsoft.com/office/drawing/2014/main" id="{93BB10CD-2ADF-4974-9261-DB598394968E}"/>
                    </a:ext>
                  </a:extLst>
                </p14:cNvPr>
                <p14:cNvContentPartPr/>
                <p14:nvPr/>
              </p14:nvContentPartPr>
              <p14:xfrm>
                <a:off x="11519573" y="2950267"/>
                <a:ext cx="97920" cy="227520"/>
              </p14:xfrm>
            </p:contentPart>
          </mc:Choice>
          <mc:Fallback xmlns="">
            <p:pic>
              <p:nvPicPr>
                <p:cNvPr id="62" name="Freihand 61">
                  <a:extLst>
                    <a:ext uri="{FF2B5EF4-FFF2-40B4-BE49-F238E27FC236}">
                      <a16:creationId xmlns:a16="http://schemas.microsoft.com/office/drawing/2014/main" id="{93BB10CD-2ADF-4974-9261-DB598394968E}"/>
                    </a:ext>
                  </a:extLst>
                </p:cNvPr>
                <p:cNvPicPr/>
                <p:nvPr/>
              </p:nvPicPr>
              <p:blipFill>
                <a:blip r:embed="rId106"/>
                <a:stretch>
                  <a:fillRect/>
                </a:stretch>
              </p:blipFill>
              <p:spPr>
                <a:xfrm>
                  <a:off x="11515253" y="2945947"/>
                  <a:ext cx="10656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7344" name="Freihand 57343">
                  <a:extLst>
                    <a:ext uri="{FF2B5EF4-FFF2-40B4-BE49-F238E27FC236}">
                      <a16:creationId xmlns:a16="http://schemas.microsoft.com/office/drawing/2014/main" id="{05389AD0-CC56-4CB0-A409-1F39027483EA}"/>
                    </a:ext>
                  </a:extLst>
                </p14:cNvPr>
                <p14:cNvContentPartPr/>
                <p14:nvPr/>
              </p14:nvContentPartPr>
              <p14:xfrm>
                <a:off x="11683733" y="3104347"/>
                <a:ext cx="108720" cy="360"/>
              </p14:xfrm>
            </p:contentPart>
          </mc:Choice>
          <mc:Fallback xmlns="">
            <p:pic>
              <p:nvPicPr>
                <p:cNvPr id="57344" name="Freihand 57343">
                  <a:extLst>
                    <a:ext uri="{FF2B5EF4-FFF2-40B4-BE49-F238E27FC236}">
                      <a16:creationId xmlns:a16="http://schemas.microsoft.com/office/drawing/2014/main" id="{05389AD0-CC56-4CB0-A409-1F39027483EA}"/>
                    </a:ext>
                  </a:extLst>
                </p:cNvPr>
                <p:cNvPicPr/>
                <p:nvPr/>
              </p:nvPicPr>
              <p:blipFill>
                <a:blip r:embed="rId108"/>
                <a:stretch>
                  <a:fillRect/>
                </a:stretch>
              </p:blipFill>
              <p:spPr>
                <a:xfrm>
                  <a:off x="11679413" y="3100027"/>
                  <a:ext cx="11736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7345" name="Freihand 57344">
                  <a:extLst>
                    <a:ext uri="{FF2B5EF4-FFF2-40B4-BE49-F238E27FC236}">
                      <a16:creationId xmlns:a16="http://schemas.microsoft.com/office/drawing/2014/main" id="{542F05A4-B4B2-4F67-9123-053537A0037F}"/>
                    </a:ext>
                  </a:extLst>
                </p14:cNvPr>
                <p14:cNvContentPartPr/>
                <p14:nvPr/>
              </p14:nvContentPartPr>
              <p14:xfrm>
                <a:off x="10876973" y="3331867"/>
                <a:ext cx="108000" cy="141120"/>
              </p14:xfrm>
            </p:contentPart>
          </mc:Choice>
          <mc:Fallback xmlns="">
            <p:pic>
              <p:nvPicPr>
                <p:cNvPr id="57345" name="Freihand 57344">
                  <a:extLst>
                    <a:ext uri="{FF2B5EF4-FFF2-40B4-BE49-F238E27FC236}">
                      <a16:creationId xmlns:a16="http://schemas.microsoft.com/office/drawing/2014/main" id="{542F05A4-B4B2-4F67-9123-053537A0037F}"/>
                    </a:ext>
                  </a:extLst>
                </p:cNvPr>
                <p:cNvPicPr/>
                <p:nvPr/>
              </p:nvPicPr>
              <p:blipFill>
                <a:blip r:embed="rId110"/>
                <a:stretch>
                  <a:fillRect/>
                </a:stretch>
              </p:blipFill>
              <p:spPr>
                <a:xfrm>
                  <a:off x="10872653" y="3327547"/>
                  <a:ext cx="1166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7346" name="Freihand 57345">
                  <a:extLst>
                    <a:ext uri="{FF2B5EF4-FFF2-40B4-BE49-F238E27FC236}">
                      <a16:creationId xmlns:a16="http://schemas.microsoft.com/office/drawing/2014/main" id="{69571858-8D53-4F40-8CDF-CA3F9AD6EA76}"/>
                    </a:ext>
                  </a:extLst>
                </p14:cNvPr>
                <p14:cNvContentPartPr/>
                <p14:nvPr/>
              </p14:nvContentPartPr>
              <p14:xfrm>
                <a:off x="10987853" y="3268867"/>
                <a:ext cx="100440" cy="205920"/>
              </p14:xfrm>
            </p:contentPart>
          </mc:Choice>
          <mc:Fallback xmlns="">
            <p:pic>
              <p:nvPicPr>
                <p:cNvPr id="57346" name="Freihand 57345">
                  <a:extLst>
                    <a:ext uri="{FF2B5EF4-FFF2-40B4-BE49-F238E27FC236}">
                      <a16:creationId xmlns:a16="http://schemas.microsoft.com/office/drawing/2014/main" id="{69571858-8D53-4F40-8CDF-CA3F9AD6EA76}"/>
                    </a:ext>
                  </a:extLst>
                </p:cNvPr>
                <p:cNvPicPr/>
                <p:nvPr/>
              </p:nvPicPr>
              <p:blipFill>
                <a:blip r:embed="rId112"/>
                <a:stretch>
                  <a:fillRect/>
                </a:stretch>
              </p:blipFill>
              <p:spPr>
                <a:xfrm>
                  <a:off x="10983533" y="3264547"/>
                  <a:ext cx="10908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7350" name="Freihand 57349">
                  <a:extLst>
                    <a:ext uri="{FF2B5EF4-FFF2-40B4-BE49-F238E27FC236}">
                      <a16:creationId xmlns:a16="http://schemas.microsoft.com/office/drawing/2014/main" id="{00CAF318-C16D-4B02-9663-192DFFB8F785}"/>
                    </a:ext>
                  </a:extLst>
                </p14:cNvPr>
                <p14:cNvContentPartPr/>
                <p14:nvPr/>
              </p14:nvContentPartPr>
              <p14:xfrm>
                <a:off x="11090813" y="3362467"/>
                <a:ext cx="82800" cy="73080"/>
              </p14:xfrm>
            </p:contentPart>
          </mc:Choice>
          <mc:Fallback xmlns="">
            <p:pic>
              <p:nvPicPr>
                <p:cNvPr id="57350" name="Freihand 57349">
                  <a:extLst>
                    <a:ext uri="{FF2B5EF4-FFF2-40B4-BE49-F238E27FC236}">
                      <a16:creationId xmlns:a16="http://schemas.microsoft.com/office/drawing/2014/main" id="{00CAF318-C16D-4B02-9663-192DFFB8F785}"/>
                    </a:ext>
                  </a:extLst>
                </p:cNvPr>
                <p:cNvPicPr/>
                <p:nvPr/>
              </p:nvPicPr>
              <p:blipFill>
                <a:blip r:embed="rId114"/>
                <a:stretch>
                  <a:fillRect/>
                </a:stretch>
              </p:blipFill>
              <p:spPr>
                <a:xfrm>
                  <a:off x="11086493" y="3358147"/>
                  <a:ext cx="914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57351" name="Freihand 57350">
                  <a:extLst>
                    <a:ext uri="{FF2B5EF4-FFF2-40B4-BE49-F238E27FC236}">
                      <a16:creationId xmlns:a16="http://schemas.microsoft.com/office/drawing/2014/main" id="{25C5D0FE-1C1C-448F-853B-24E532F74692}"/>
                    </a:ext>
                  </a:extLst>
                </p14:cNvPr>
                <p14:cNvContentPartPr/>
                <p14:nvPr/>
              </p14:nvContentPartPr>
              <p14:xfrm>
                <a:off x="11091533" y="3347347"/>
                <a:ext cx="239400" cy="108000"/>
              </p14:xfrm>
            </p:contentPart>
          </mc:Choice>
          <mc:Fallback xmlns="">
            <p:pic>
              <p:nvPicPr>
                <p:cNvPr id="57351" name="Freihand 57350">
                  <a:extLst>
                    <a:ext uri="{FF2B5EF4-FFF2-40B4-BE49-F238E27FC236}">
                      <a16:creationId xmlns:a16="http://schemas.microsoft.com/office/drawing/2014/main" id="{25C5D0FE-1C1C-448F-853B-24E532F74692}"/>
                    </a:ext>
                  </a:extLst>
                </p:cNvPr>
                <p:cNvPicPr/>
                <p:nvPr/>
              </p:nvPicPr>
              <p:blipFill>
                <a:blip r:embed="rId116"/>
                <a:stretch>
                  <a:fillRect/>
                </a:stretch>
              </p:blipFill>
              <p:spPr>
                <a:xfrm>
                  <a:off x="11087213" y="3343027"/>
                  <a:ext cx="2480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57352" name="Freihand 57351">
                  <a:extLst>
                    <a:ext uri="{FF2B5EF4-FFF2-40B4-BE49-F238E27FC236}">
                      <a16:creationId xmlns:a16="http://schemas.microsoft.com/office/drawing/2014/main" id="{3838A237-1EDC-4979-B65F-D9A372B6BEC1}"/>
                    </a:ext>
                  </a:extLst>
                </p14:cNvPr>
                <p14:cNvContentPartPr/>
                <p14:nvPr/>
              </p14:nvContentPartPr>
              <p14:xfrm>
                <a:off x="11347133" y="3346267"/>
                <a:ext cx="171720" cy="105840"/>
              </p14:xfrm>
            </p:contentPart>
          </mc:Choice>
          <mc:Fallback xmlns="">
            <p:pic>
              <p:nvPicPr>
                <p:cNvPr id="57352" name="Freihand 57351">
                  <a:extLst>
                    <a:ext uri="{FF2B5EF4-FFF2-40B4-BE49-F238E27FC236}">
                      <a16:creationId xmlns:a16="http://schemas.microsoft.com/office/drawing/2014/main" id="{3838A237-1EDC-4979-B65F-D9A372B6BEC1}"/>
                    </a:ext>
                  </a:extLst>
                </p:cNvPr>
                <p:cNvPicPr/>
                <p:nvPr/>
              </p:nvPicPr>
              <p:blipFill>
                <a:blip r:embed="rId118"/>
                <a:stretch>
                  <a:fillRect/>
                </a:stretch>
              </p:blipFill>
              <p:spPr>
                <a:xfrm>
                  <a:off x="11342813" y="3341947"/>
                  <a:ext cx="1803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57353" name="Freihand 57352">
                  <a:extLst>
                    <a:ext uri="{FF2B5EF4-FFF2-40B4-BE49-F238E27FC236}">
                      <a16:creationId xmlns:a16="http://schemas.microsoft.com/office/drawing/2014/main" id="{88568012-5D08-459A-95A0-280946E6BD5D}"/>
                    </a:ext>
                  </a:extLst>
                </p14:cNvPr>
                <p14:cNvContentPartPr/>
                <p14:nvPr/>
              </p14:nvContentPartPr>
              <p14:xfrm>
                <a:off x="11500133" y="3336907"/>
                <a:ext cx="33480" cy="28440"/>
              </p14:xfrm>
            </p:contentPart>
          </mc:Choice>
          <mc:Fallback xmlns="">
            <p:pic>
              <p:nvPicPr>
                <p:cNvPr id="57353" name="Freihand 57352">
                  <a:extLst>
                    <a:ext uri="{FF2B5EF4-FFF2-40B4-BE49-F238E27FC236}">
                      <a16:creationId xmlns:a16="http://schemas.microsoft.com/office/drawing/2014/main" id="{88568012-5D08-459A-95A0-280946E6BD5D}"/>
                    </a:ext>
                  </a:extLst>
                </p:cNvPr>
                <p:cNvPicPr/>
                <p:nvPr/>
              </p:nvPicPr>
              <p:blipFill>
                <a:blip r:embed="rId120"/>
                <a:stretch>
                  <a:fillRect/>
                </a:stretch>
              </p:blipFill>
              <p:spPr>
                <a:xfrm>
                  <a:off x="11495813" y="3332587"/>
                  <a:ext cx="421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57354" name="Freihand 57353">
                  <a:extLst>
                    <a:ext uri="{FF2B5EF4-FFF2-40B4-BE49-F238E27FC236}">
                      <a16:creationId xmlns:a16="http://schemas.microsoft.com/office/drawing/2014/main" id="{A2900C15-B3E2-41F6-ADEB-D70E0AB60B2B}"/>
                    </a:ext>
                  </a:extLst>
                </p14:cNvPr>
                <p14:cNvContentPartPr/>
                <p14:nvPr/>
              </p14:nvContentPartPr>
              <p14:xfrm>
                <a:off x="11482853" y="3372907"/>
                <a:ext cx="158040" cy="221760"/>
              </p14:xfrm>
            </p:contentPart>
          </mc:Choice>
          <mc:Fallback xmlns="">
            <p:pic>
              <p:nvPicPr>
                <p:cNvPr id="57354" name="Freihand 57353">
                  <a:extLst>
                    <a:ext uri="{FF2B5EF4-FFF2-40B4-BE49-F238E27FC236}">
                      <a16:creationId xmlns:a16="http://schemas.microsoft.com/office/drawing/2014/main" id="{A2900C15-B3E2-41F6-ADEB-D70E0AB60B2B}"/>
                    </a:ext>
                  </a:extLst>
                </p:cNvPr>
                <p:cNvPicPr/>
                <p:nvPr/>
              </p:nvPicPr>
              <p:blipFill>
                <a:blip r:embed="rId122"/>
                <a:stretch>
                  <a:fillRect/>
                </a:stretch>
              </p:blipFill>
              <p:spPr>
                <a:xfrm>
                  <a:off x="11478533" y="3368587"/>
                  <a:ext cx="16668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57355" name="Freihand 57354">
                  <a:extLst>
                    <a:ext uri="{FF2B5EF4-FFF2-40B4-BE49-F238E27FC236}">
                      <a16:creationId xmlns:a16="http://schemas.microsoft.com/office/drawing/2014/main" id="{1C877B1B-5AC7-4742-8495-7FDD21DE72E5}"/>
                    </a:ext>
                  </a:extLst>
                </p14:cNvPr>
                <p14:cNvContentPartPr/>
                <p14:nvPr/>
              </p14:nvContentPartPr>
              <p14:xfrm>
                <a:off x="11475293" y="3251227"/>
                <a:ext cx="100440" cy="19800"/>
              </p14:xfrm>
            </p:contentPart>
          </mc:Choice>
          <mc:Fallback xmlns="">
            <p:pic>
              <p:nvPicPr>
                <p:cNvPr id="57355" name="Freihand 57354">
                  <a:extLst>
                    <a:ext uri="{FF2B5EF4-FFF2-40B4-BE49-F238E27FC236}">
                      <a16:creationId xmlns:a16="http://schemas.microsoft.com/office/drawing/2014/main" id="{1C877B1B-5AC7-4742-8495-7FDD21DE72E5}"/>
                    </a:ext>
                  </a:extLst>
                </p:cNvPr>
                <p:cNvPicPr/>
                <p:nvPr/>
              </p:nvPicPr>
              <p:blipFill>
                <a:blip r:embed="rId124"/>
                <a:stretch>
                  <a:fillRect/>
                </a:stretch>
              </p:blipFill>
              <p:spPr>
                <a:xfrm>
                  <a:off x="11470973" y="3246907"/>
                  <a:ext cx="1090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57356" name="Freihand 57355">
                  <a:extLst>
                    <a:ext uri="{FF2B5EF4-FFF2-40B4-BE49-F238E27FC236}">
                      <a16:creationId xmlns:a16="http://schemas.microsoft.com/office/drawing/2014/main" id="{2080B356-54A8-4E05-B755-E67D386AF509}"/>
                    </a:ext>
                  </a:extLst>
                </p14:cNvPr>
                <p14:cNvContentPartPr/>
                <p14:nvPr/>
              </p14:nvContentPartPr>
              <p14:xfrm>
                <a:off x="11664293" y="3279667"/>
                <a:ext cx="349200" cy="206640"/>
              </p14:xfrm>
            </p:contentPart>
          </mc:Choice>
          <mc:Fallback xmlns="">
            <p:pic>
              <p:nvPicPr>
                <p:cNvPr id="57356" name="Freihand 57355">
                  <a:extLst>
                    <a:ext uri="{FF2B5EF4-FFF2-40B4-BE49-F238E27FC236}">
                      <a16:creationId xmlns:a16="http://schemas.microsoft.com/office/drawing/2014/main" id="{2080B356-54A8-4E05-B755-E67D386AF509}"/>
                    </a:ext>
                  </a:extLst>
                </p:cNvPr>
                <p:cNvPicPr/>
                <p:nvPr/>
              </p:nvPicPr>
              <p:blipFill>
                <a:blip r:embed="rId126"/>
                <a:stretch>
                  <a:fillRect/>
                </a:stretch>
              </p:blipFill>
              <p:spPr>
                <a:xfrm>
                  <a:off x="11659973" y="3275347"/>
                  <a:ext cx="35784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57357" name="Freihand 57356">
                  <a:extLst>
                    <a:ext uri="{FF2B5EF4-FFF2-40B4-BE49-F238E27FC236}">
                      <a16:creationId xmlns:a16="http://schemas.microsoft.com/office/drawing/2014/main" id="{1044107A-16A5-4AC0-AED6-EE3D91A64FEE}"/>
                    </a:ext>
                  </a:extLst>
                </p14:cNvPr>
                <p14:cNvContentPartPr/>
                <p14:nvPr/>
              </p14:nvContentPartPr>
              <p14:xfrm>
                <a:off x="11913053" y="3269227"/>
                <a:ext cx="10440" cy="15120"/>
              </p14:xfrm>
            </p:contentPart>
          </mc:Choice>
          <mc:Fallback xmlns="">
            <p:pic>
              <p:nvPicPr>
                <p:cNvPr id="57357" name="Freihand 57356">
                  <a:extLst>
                    <a:ext uri="{FF2B5EF4-FFF2-40B4-BE49-F238E27FC236}">
                      <a16:creationId xmlns:a16="http://schemas.microsoft.com/office/drawing/2014/main" id="{1044107A-16A5-4AC0-AED6-EE3D91A64FEE}"/>
                    </a:ext>
                  </a:extLst>
                </p:cNvPr>
                <p:cNvPicPr/>
                <p:nvPr/>
              </p:nvPicPr>
              <p:blipFill>
                <a:blip r:embed="rId128"/>
                <a:stretch>
                  <a:fillRect/>
                </a:stretch>
              </p:blipFill>
              <p:spPr>
                <a:xfrm>
                  <a:off x="11908733" y="3264907"/>
                  <a:ext cx="190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57359" name="Freihand 57358">
                  <a:extLst>
                    <a:ext uri="{FF2B5EF4-FFF2-40B4-BE49-F238E27FC236}">
                      <a16:creationId xmlns:a16="http://schemas.microsoft.com/office/drawing/2014/main" id="{8F4F44D8-7E66-4476-A75F-3B4A4BA1D13F}"/>
                    </a:ext>
                  </a:extLst>
                </p14:cNvPr>
                <p14:cNvContentPartPr/>
                <p14:nvPr/>
              </p14:nvContentPartPr>
              <p14:xfrm>
                <a:off x="11953013" y="2677027"/>
                <a:ext cx="191520" cy="795240"/>
              </p14:xfrm>
            </p:contentPart>
          </mc:Choice>
          <mc:Fallback xmlns="">
            <p:pic>
              <p:nvPicPr>
                <p:cNvPr id="57359" name="Freihand 57358">
                  <a:extLst>
                    <a:ext uri="{FF2B5EF4-FFF2-40B4-BE49-F238E27FC236}">
                      <a16:creationId xmlns:a16="http://schemas.microsoft.com/office/drawing/2014/main" id="{8F4F44D8-7E66-4476-A75F-3B4A4BA1D13F}"/>
                    </a:ext>
                  </a:extLst>
                </p:cNvPr>
                <p:cNvPicPr/>
                <p:nvPr/>
              </p:nvPicPr>
              <p:blipFill>
                <a:blip r:embed="rId130"/>
                <a:stretch>
                  <a:fillRect/>
                </a:stretch>
              </p:blipFill>
              <p:spPr>
                <a:xfrm>
                  <a:off x="11948693" y="2672707"/>
                  <a:ext cx="200160" cy="8038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57361" name="Freihand 57360">
                  <a:extLst>
                    <a:ext uri="{FF2B5EF4-FFF2-40B4-BE49-F238E27FC236}">
                      <a16:creationId xmlns:a16="http://schemas.microsoft.com/office/drawing/2014/main" id="{BF2332A0-AA3B-404F-9B6F-F0D248B084BD}"/>
                    </a:ext>
                  </a:extLst>
                </p14:cNvPr>
                <p14:cNvContentPartPr/>
                <p14:nvPr/>
              </p14:nvContentPartPr>
              <p14:xfrm>
                <a:off x="10680413" y="2607547"/>
                <a:ext cx="132480" cy="848160"/>
              </p14:xfrm>
            </p:contentPart>
          </mc:Choice>
          <mc:Fallback xmlns="">
            <p:pic>
              <p:nvPicPr>
                <p:cNvPr id="57361" name="Freihand 57360">
                  <a:extLst>
                    <a:ext uri="{FF2B5EF4-FFF2-40B4-BE49-F238E27FC236}">
                      <a16:creationId xmlns:a16="http://schemas.microsoft.com/office/drawing/2014/main" id="{BF2332A0-AA3B-404F-9B6F-F0D248B084BD}"/>
                    </a:ext>
                  </a:extLst>
                </p:cNvPr>
                <p:cNvPicPr/>
                <p:nvPr/>
              </p:nvPicPr>
              <p:blipFill>
                <a:blip r:embed="rId132"/>
                <a:stretch>
                  <a:fillRect/>
                </a:stretch>
              </p:blipFill>
              <p:spPr>
                <a:xfrm>
                  <a:off x="10676093" y="2603227"/>
                  <a:ext cx="141120" cy="856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3">
            <p14:nvContentPartPr>
              <p14:cNvPr id="57363" name="Freihand 57362">
                <a:extLst>
                  <a:ext uri="{FF2B5EF4-FFF2-40B4-BE49-F238E27FC236}">
                    <a16:creationId xmlns:a16="http://schemas.microsoft.com/office/drawing/2014/main" id="{59195BCA-0DA9-4904-AC61-CB6D052C40FF}"/>
                  </a:ext>
                </a:extLst>
              </p14:cNvPr>
              <p14:cNvContentPartPr/>
              <p14:nvPr/>
            </p14:nvContentPartPr>
            <p14:xfrm>
              <a:off x="4186733" y="2873587"/>
              <a:ext cx="3510720" cy="1532880"/>
            </p14:xfrm>
          </p:contentPart>
        </mc:Choice>
        <mc:Fallback xmlns="">
          <p:pic>
            <p:nvPicPr>
              <p:cNvPr id="57363" name="Freihand 57362">
                <a:extLst>
                  <a:ext uri="{FF2B5EF4-FFF2-40B4-BE49-F238E27FC236}">
                    <a16:creationId xmlns:a16="http://schemas.microsoft.com/office/drawing/2014/main" id="{59195BCA-0DA9-4904-AC61-CB6D052C40FF}"/>
                  </a:ext>
                </a:extLst>
              </p:cNvPr>
              <p:cNvPicPr/>
              <p:nvPr/>
            </p:nvPicPr>
            <p:blipFill>
              <a:blip r:embed="rId134"/>
              <a:stretch>
                <a:fillRect/>
              </a:stretch>
            </p:blipFill>
            <p:spPr>
              <a:xfrm>
                <a:off x="4182413" y="2869267"/>
                <a:ext cx="3519360" cy="15415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57364" name="Freihand 57363">
                <a:extLst>
                  <a:ext uri="{FF2B5EF4-FFF2-40B4-BE49-F238E27FC236}">
                    <a16:creationId xmlns:a16="http://schemas.microsoft.com/office/drawing/2014/main" id="{98D1187F-D379-46DD-961C-F1EB74C94C94}"/>
                  </a:ext>
                </a:extLst>
              </p14:cNvPr>
              <p14:cNvContentPartPr/>
              <p14:nvPr/>
            </p14:nvContentPartPr>
            <p14:xfrm>
              <a:off x="4610813" y="3785467"/>
              <a:ext cx="2752560" cy="574920"/>
            </p14:xfrm>
          </p:contentPart>
        </mc:Choice>
        <mc:Fallback xmlns="">
          <p:pic>
            <p:nvPicPr>
              <p:cNvPr id="57364" name="Freihand 57363">
                <a:extLst>
                  <a:ext uri="{FF2B5EF4-FFF2-40B4-BE49-F238E27FC236}">
                    <a16:creationId xmlns:a16="http://schemas.microsoft.com/office/drawing/2014/main" id="{98D1187F-D379-46DD-961C-F1EB74C94C94}"/>
                  </a:ext>
                </a:extLst>
              </p:cNvPr>
              <p:cNvPicPr/>
              <p:nvPr/>
            </p:nvPicPr>
            <p:blipFill>
              <a:blip r:embed="rId136"/>
              <a:stretch>
                <a:fillRect/>
              </a:stretch>
            </p:blipFill>
            <p:spPr>
              <a:xfrm>
                <a:off x="4606493" y="3781147"/>
                <a:ext cx="2761200" cy="5835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57365" name="Freihand 57364">
                <a:extLst>
                  <a:ext uri="{FF2B5EF4-FFF2-40B4-BE49-F238E27FC236}">
                    <a16:creationId xmlns:a16="http://schemas.microsoft.com/office/drawing/2014/main" id="{23666018-E3EA-428C-A9EC-E69779DCA501}"/>
                  </a:ext>
                </a:extLst>
              </p14:cNvPr>
              <p14:cNvContentPartPr/>
              <p14:nvPr/>
            </p14:nvContentPartPr>
            <p14:xfrm>
              <a:off x="4936613" y="4334827"/>
              <a:ext cx="2398320" cy="77760"/>
            </p14:xfrm>
          </p:contentPart>
        </mc:Choice>
        <mc:Fallback xmlns="">
          <p:pic>
            <p:nvPicPr>
              <p:cNvPr id="57365" name="Freihand 57364">
                <a:extLst>
                  <a:ext uri="{FF2B5EF4-FFF2-40B4-BE49-F238E27FC236}">
                    <a16:creationId xmlns:a16="http://schemas.microsoft.com/office/drawing/2014/main" id="{23666018-E3EA-428C-A9EC-E69779DCA501}"/>
                  </a:ext>
                </a:extLst>
              </p:cNvPr>
              <p:cNvPicPr/>
              <p:nvPr/>
            </p:nvPicPr>
            <p:blipFill>
              <a:blip r:embed="rId138"/>
              <a:stretch>
                <a:fillRect/>
              </a:stretch>
            </p:blipFill>
            <p:spPr>
              <a:xfrm>
                <a:off x="4932293" y="4330507"/>
                <a:ext cx="2406960" cy="86400"/>
              </a:xfrm>
              <a:prstGeom prst="rect">
                <a:avLst/>
              </a:prstGeom>
            </p:spPr>
          </p:pic>
        </mc:Fallback>
      </mc:AlternateContent>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ChangeArrowheads="1"/>
          </p:cNvSpPr>
          <p:nvPr/>
        </p:nvSpPr>
        <p:spPr bwMode="auto">
          <a:xfrm>
            <a:off x="1631951" y="156864"/>
            <a:ext cx="962598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Verteilungsrechnung: Entwicklung der Lohnquote (Deutschland)</a:t>
            </a:r>
          </a:p>
        </p:txBody>
      </p:sp>
      <p:sp>
        <p:nvSpPr>
          <p:cNvPr id="58372" name="Text Box 4"/>
          <p:cNvSpPr txBox="1">
            <a:spLocks noChangeArrowheads="1"/>
          </p:cNvSpPr>
          <p:nvPr/>
        </p:nvSpPr>
        <p:spPr bwMode="auto">
          <a:xfrm>
            <a:off x="207124" y="5455861"/>
            <a:ext cx="1338263" cy="3079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endParaRPr lang="de-DE" altLang="de-DE" sz="1400" dirty="0"/>
          </a:p>
        </p:txBody>
      </p:sp>
      <p:sp>
        <p:nvSpPr>
          <p:cNvPr id="8" name="Rechteck 7">
            <a:extLst>
              <a:ext uri="{FF2B5EF4-FFF2-40B4-BE49-F238E27FC236}">
                <a16:creationId xmlns:a16="http://schemas.microsoft.com/office/drawing/2014/main" id="{BA384232-9C66-4D07-B241-7135F72D44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65B789ED-BB24-0131-ED68-C70265E6B20C}"/>
              </a:ext>
            </a:extLst>
          </p:cNvPr>
          <p:cNvPicPr>
            <a:picLocks noChangeAspect="1"/>
          </p:cNvPicPr>
          <p:nvPr/>
        </p:nvPicPr>
        <p:blipFill>
          <a:blip r:embed="rId3"/>
          <a:stretch>
            <a:fillRect/>
          </a:stretch>
        </p:blipFill>
        <p:spPr>
          <a:xfrm>
            <a:off x="289611" y="739978"/>
            <a:ext cx="8076145" cy="4368733"/>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B4096C6C-B66A-492F-998D-92B37C43AD23}"/>
                  </a:ext>
                </a:extLst>
              </p14:cNvPr>
              <p14:cNvContentPartPr/>
              <p14:nvPr/>
            </p14:nvContentPartPr>
            <p14:xfrm>
              <a:off x="1017653" y="2187067"/>
              <a:ext cx="6955200" cy="120600"/>
            </p14:xfrm>
          </p:contentPart>
        </mc:Choice>
        <mc:Fallback xmlns="">
          <p:pic>
            <p:nvPicPr>
              <p:cNvPr id="2" name="Freihand 1">
                <a:extLst>
                  <a:ext uri="{FF2B5EF4-FFF2-40B4-BE49-F238E27FC236}">
                    <a16:creationId xmlns:a16="http://schemas.microsoft.com/office/drawing/2014/main" id="{B4096C6C-B66A-492F-998D-92B37C43AD23}"/>
                  </a:ext>
                </a:extLst>
              </p:cNvPr>
              <p:cNvPicPr/>
              <p:nvPr/>
            </p:nvPicPr>
            <p:blipFill>
              <a:blip r:embed="rId5"/>
              <a:stretch>
                <a:fillRect/>
              </a:stretch>
            </p:blipFill>
            <p:spPr>
              <a:xfrm>
                <a:off x="1013333" y="2182747"/>
                <a:ext cx="6963840" cy="129240"/>
              </a:xfrm>
              <a:prstGeom prst="rect">
                <a:avLst/>
              </a:prstGeom>
            </p:spPr>
          </p:pic>
        </mc:Fallback>
      </mc:AlternateContent>
      <p:grpSp>
        <p:nvGrpSpPr>
          <p:cNvPr id="37" name="Gruppieren 36">
            <a:extLst>
              <a:ext uri="{FF2B5EF4-FFF2-40B4-BE49-F238E27FC236}">
                <a16:creationId xmlns:a16="http://schemas.microsoft.com/office/drawing/2014/main" id="{2AD876D9-A56B-4D31-AB7A-994AE8C25B88}"/>
              </a:ext>
            </a:extLst>
          </p:cNvPr>
          <p:cNvGrpSpPr/>
          <p:nvPr/>
        </p:nvGrpSpPr>
        <p:grpSpPr>
          <a:xfrm>
            <a:off x="8482253" y="1351507"/>
            <a:ext cx="3745800" cy="1381680"/>
            <a:chOff x="8482253" y="1351507"/>
            <a:chExt cx="3745800" cy="1381680"/>
          </a:xfrm>
        </p:grpSpPr>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FBF95117-5177-40FA-A1D6-77BEE946146C}"/>
                    </a:ext>
                  </a:extLst>
                </p14:cNvPr>
                <p14:cNvContentPartPr/>
                <p14:nvPr/>
              </p14:nvContentPartPr>
              <p14:xfrm>
                <a:off x="8482253" y="2177707"/>
                <a:ext cx="350280" cy="109800"/>
              </p14:xfrm>
            </p:contentPart>
          </mc:Choice>
          <mc:Fallback xmlns="">
            <p:pic>
              <p:nvPicPr>
                <p:cNvPr id="4" name="Freihand 3">
                  <a:extLst>
                    <a:ext uri="{FF2B5EF4-FFF2-40B4-BE49-F238E27FC236}">
                      <a16:creationId xmlns:a16="http://schemas.microsoft.com/office/drawing/2014/main" id="{FBF95117-5177-40FA-A1D6-77BEE946146C}"/>
                    </a:ext>
                  </a:extLst>
                </p:cNvPr>
                <p:cNvPicPr/>
                <p:nvPr/>
              </p:nvPicPr>
              <p:blipFill>
                <a:blip r:embed="rId7"/>
                <a:stretch>
                  <a:fillRect/>
                </a:stretch>
              </p:blipFill>
              <p:spPr>
                <a:xfrm>
                  <a:off x="8477933" y="2173387"/>
                  <a:ext cx="3589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DE32D4B5-FE21-4B85-BF56-9E1C5D767B6F}"/>
                    </a:ext>
                  </a:extLst>
                </p14:cNvPr>
                <p14:cNvContentPartPr/>
                <p14:nvPr/>
              </p14:nvContentPartPr>
              <p14:xfrm>
                <a:off x="9033773" y="1891507"/>
                <a:ext cx="311040" cy="177840"/>
              </p14:xfrm>
            </p:contentPart>
          </mc:Choice>
          <mc:Fallback xmlns="">
            <p:pic>
              <p:nvPicPr>
                <p:cNvPr id="5" name="Freihand 4">
                  <a:extLst>
                    <a:ext uri="{FF2B5EF4-FFF2-40B4-BE49-F238E27FC236}">
                      <a16:creationId xmlns:a16="http://schemas.microsoft.com/office/drawing/2014/main" id="{DE32D4B5-FE21-4B85-BF56-9E1C5D767B6F}"/>
                    </a:ext>
                  </a:extLst>
                </p:cNvPr>
                <p:cNvPicPr/>
                <p:nvPr/>
              </p:nvPicPr>
              <p:blipFill>
                <a:blip r:embed="rId9"/>
                <a:stretch>
                  <a:fillRect/>
                </a:stretch>
              </p:blipFill>
              <p:spPr>
                <a:xfrm>
                  <a:off x="9029453" y="1887187"/>
                  <a:ext cx="3196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Freihand 5">
                  <a:extLst>
                    <a:ext uri="{FF2B5EF4-FFF2-40B4-BE49-F238E27FC236}">
                      <a16:creationId xmlns:a16="http://schemas.microsoft.com/office/drawing/2014/main" id="{8289F2CB-4460-4CD6-A0DA-57C809773C04}"/>
                    </a:ext>
                  </a:extLst>
                </p14:cNvPr>
                <p14:cNvContentPartPr/>
                <p14:nvPr/>
              </p14:nvContentPartPr>
              <p14:xfrm>
                <a:off x="9046733" y="2110747"/>
                <a:ext cx="350280" cy="63360"/>
              </p14:xfrm>
            </p:contentPart>
          </mc:Choice>
          <mc:Fallback xmlns="">
            <p:pic>
              <p:nvPicPr>
                <p:cNvPr id="6" name="Freihand 5">
                  <a:extLst>
                    <a:ext uri="{FF2B5EF4-FFF2-40B4-BE49-F238E27FC236}">
                      <a16:creationId xmlns:a16="http://schemas.microsoft.com/office/drawing/2014/main" id="{8289F2CB-4460-4CD6-A0DA-57C809773C04}"/>
                    </a:ext>
                  </a:extLst>
                </p:cNvPr>
                <p:cNvPicPr/>
                <p:nvPr/>
              </p:nvPicPr>
              <p:blipFill>
                <a:blip r:embed="rId11"/>
                <a:stretch>
                  <a:fillRect/>
                </a:stretch>
              </p:blipFill>
              <p:spPr>
                <a:xfrm>
                  <a:off x="9042413" y="2106427"/>
                  <a:ext cx="3589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Freihand 6">
                  <a:extLst>
                    <a:ext uri="{FF2B5EF4-FFF2-40B4-BE49-F238E27FC236}">
                      <a16:creationId xmlns:a16="http://schemas.microsoft.com/office/drawing/2014/main" id="{B87F8F7E-6A09-492C-8414-96DCAD4B49AC}"/>
                    </a:ext>
                  </a:extLst>
                </p14:cNvPr>
                <p14:cNvContentPartPr/>
                <p14:nvPr/>
              </p14:nvContentPartPr>
              <p14:xfrm>
                <a:off x="9154373" y="2215147"/>
                <a:ext cx="244440" cy="277920"/>
              </p14:xfrm>
            </p:contentPart>
          </mc:Choice>
          <mc:Fallback xmlns="">
            <p:pic>
              <p:nvPicPr>
                <p:cNvPr id="7" name="Freihand 6">
                  <a:extLst>
                    <a:ext uri="{FF2B5EF4-FFF2-40B4-BE49-F238E27FC236}">
                      <a16:creationId xmlns:a16="http://schemas.microsoft.com/office/drawing/2014/main" id="{B87F8F7E-6A09-492C-8414-96DCAD4B49AC}"/>
                    </a:ext>
                  </a:extLst>
                </p:cNvPr>
                <p:cNvPicPr/>
                <p:nvPr/>
              </p:nvPicPr>
              <p:blipFill>
                <a:blip r:embed="rId13"/>
                <a:stretch>
                  <a:fillRect/>
                </a:stretch>
              </p:blipFill>
              <p:spPr>
                <a:xfrm>
                  <a:off x="9150053" y="2210827"/>
                  <a:ext cx="25308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E6DBE05D-70A7-4358-BB6D-31D9FF63CC43}"/>
                    </a:ext>
                  </a:extLst>
                </p14:cNvPr>
                <p14:cNvContentPartPr/>
                <p14:nvPr/>
              </p14:nvContentPartPr>
              <p14:xfrm>
                <a:off x="9686813" y="1971427"/>
                <a:ext cx="26280" cy="166680"/>
              </p14:xfrm>
            </p:contentPart>
          </mc:Choice>
          <mc:Fallback xmlns="">
            <p:pic>
              <p:nvPicPr>
                <p:cNvPr id="10" name="Freihand 9">
                  <a:extLst>
                    <a:ext uri="{FF2B5EF4-FFF2-40B4-BE49-F238E27FC236}">
                      <a16:creationId xmlns:a16="http://schemas.microsoft.com/office/drawing/2014/main" id="{E6DBE05D-70A7-4358-BB6D-31D9FF63CC43}"/>
                    </a:ext>
                  </a:extLst>
                </p:cNvPr>
                <p:cNvPicPr/>
                <p:nvPr/>
              </p:nvPicPr>
              <p:blipFill>
                <a:blip r:embed="rId15"/>
                <a:stretch>
                  <a:fillRect/>
                </a:stretch>
              </p:blipFill>
              <p:spPr>
                <a:xfrm>
                  <a:off x="9682493" y="1967107"/>
                  <a:ext cx="349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286C2A30-0DB1-477C-9E3F-F9E7428F7BCA}"/>
                    </a:ext>
                  </a:extLst>
                </p14:cNvPr>
                <p14:cNvContentPartPr/>
                <p14:nvPr/>
              </p14:nvContentPartPr>
              <p14:xfrm>
                <a:off x="9605093" y="2036227"/>
                <a:ext cx="150120" cy="22320"/>
              </p14:xfrm>
            </p:contentPart>
          </mc:Choice>
          <mc:Fallback xmlns="">
            <p:pic>
              <p:nvPicPr>
                <p:cNvPr id="11" name="Freihand 10">
                  <a:extLst>
                    <a:ext uri="{FF2B5EF4-FFF2-40B4-BE49-F238E27FC236}">
                      <a16:creationId xmlns:a16="http://schemas.microsoft.com/office/drawing/2014/main" id="{286C2A30-0DB1-477C-9E3F-F9E7428F7BCA}"/>
                    </a:ext>
                  </a:extLst>
                </p:cNvPr>
                <p:cNvPicPr/>
                <p:nvPr/>
              </p:nvPicPr>
              <p:blipFill>
                <a:blip r:embed="rId17"/>
                <a:stretch>
                  <a:fillRect/>
                </a:stretch>
              </p:blipFill>
              <p:spPr>
                <a:xfrm>
                  <a:off x="9600773" y="2031907"/>
                  <a:ext cx="1587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2D98A4AC-4B89-4E72-AC6F-84D58F91F3D9}"/>
                    </a:ext>
                  </a:extLst>
                </p14:cNvPr>
                <p14:cNvContentPartPr/>
                <p14:nvPr/>
              </p14:nvContentPartPr>
              <p14:xfrm>
                <a:off x="9614813" y="2153227"/>
                <a:ext cx="183240" cy="27360"/>
              </p14:xfrm>
            </p:contentPart>
          </mc:Choice>
          <mc:Fallback xmlns="">
            <p:pic>
              <p:nvPicPr>
                <p:cNvPr id="12" name="Freihand 11">
                  <a:extLst>
                    <a:ext uri="{FF2B5EF4-FFF2-40B4-BE49-F238E27FC236}">
                      <a16:creationId xmlns:a16="http://schemas.microsoft.com/office/drawing/2014/main" id="{2D98A4AC-4B89-4E72-AC6F-84D58F91F3D9}"/>
                    </a:ext>
                  </a:extLst>
                </p:cNvPr>
                <p:cNvPicPr/>
                <p:nvPr/>
              </p:nvPicPr>
              <p:blipFill>
                <a:blip r:embed="rId19"/>
                <a:stretch>
                  <a:fillRect/>
                </a:stretch>
              </p:blipFill>
              <p:spPr>
                <a:xfrm>
                  <a:off x="9610493" y="2148907"/>
                  <a:ext cx="1918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Freihand 13">
                  <a:extLst>
                    <a:ext uri="{FF2B5EF4-FFF2-40B4-BE49-F238E27FC236}">
                      <a16:creationId xmlns:a16="http://schemas.microsoft.com/office/drawing/2014/main" id="{C5BDF3F0-1D41-4DB2-9890-40FD15C68348}"/>
                    </a:ext>
                  </a:extLst>
                </p14:cNvPr>
                <p14:cNvContentPartPr/>
                <p14:nvPr/>
              </p14:nvContentPartPr>
              <p14:xfrm>
                <a:off x="9079133" y="1820227"/>
                <a:ext cx="672840" cy="519480"/>
              </p14:xfrm>
            </p:contentPart>
          </mc:Choice>
          <mc:Fallback xmlns="">
            <p:pic>
              <p:nvPicPr>
                <p:cNvPr id="14" name="Freihand 13">
                  <a:extLst>
                    <a:ext uri="{FF2B5EF4-FFF2-40B4-BE49-F238E27FC236}">
                      <a16:creationId xmlns:a16="http://schemas.microsoft.com/office/drawing/2014/main" id="{C5BDF3F0-1D41-4DB2-9890-40FD15C68348}"/>
                    </a:ext>
                  </a:extLst>
                </p:cNvPr>
                <p:cNvPicPr/>
                <p:nvPr/>
              </p:nvPicPr>
              <p:blipFill>
                <a:blip r:embed="rId21"/>
                <a:stretch>
                  <a:fillRect/>
                </a:stretch>
              </p:blipFill>
              <p:spPr>
                <a:xfrm>
                  <a:off x="9074813" y="1815907"/>
                  <a:ext cx="681480" cy="5281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F746A746-B320-4828-BA2A-E3CDDE10A77E}"/>
                    </a:ext>
                  </a:extLst>
                </p14:cNvPr>
                <p14:cNvContentPartPr/>
                <p14:nvPr/>
              </p14:nvContentPartPr>
              <p14:xfrm>
                <a:off x="9917213" y="1906267"/>
                <a:ext cx="260640" cy="325800"/>
              </p14:xfrm>
            </p:contentPart>
          </mc:Choice>
          <mc:Fallback xmlns="">
            <p:pic>
              <p:nvPicPr>
                <p:cNvPr id="15" name="Freihand 14">
                  <a:extLst>
                    <a:ext uri="{FF2B5EF4-FFF2-40B4-BE49-F238E27FC236}">
                      <a16:creationId xmlns:a16="http://schemas.microsoft.com/office/drawing/2014/main" id="{F746A746-B320-4828-BA2A-E3CDDE10A77E}"/>
                    </a:ext>
                  </a:extLst>
                </p:cNvPr>
                <p:cNvPicPr/>
                <p:nvPr/>
              </p:nvPicPr>
              <p:blipFill>
                <a:blip r:embed="rId23"/>
                <a:stretch>
                  <a:fillRect/>
                </a:stretch>
              </p:blipFill>
              <p:spPr>
                <a:xfrm>
                  <a:off x="9912893" y="1901947"/>
                  <a:ext cx="26928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Freihand 15">
                  <a:extLst>
                    <a:ext uri="{FF2B5EF4-FFF2-40B4-BE49-F238E27FC236}">
                      <a16:creationId xmlns:a16="http://schemas.microsoft.com/office/drawing/2014/main" id="{854F2D86-BE0F-4931-B5EC-662544A79032}"/>
                    </a:ext>
                  </a:extLst>
                </p14:cNvPr>
                <p14:cNvContentPartPr/>
                <p14:nvPr/>
              </p14:nvContentPartPr>
              <p14:xfrm>
                <a:off x="9997133" y="2055307"/>
                <a:ext cx="178560" cy="42480"/>
              </p14:xfrm>
            </p:contentPart>
          </mc:Choice>
          <mc:Fallback xmlns="">
            <p:pic>
              <p:nvPicPr>
                <p:cNvPr id="16" name="Freihand 15">
                  <a:extLst>
                    <a:ext uri="{FF2B5EF4-FFF2-40B4-BE49-F238E27FC236}">
                      <a16:creationId xmlns:a16="http://schemas.microsoft.com/office/drawing/2014/main" id="{854F2D86-BE0F-4931-B5EC-662544A79032}"/>
                    </a:ext>
                  </a:extLst>
                </p:cNvPr>
                <p:cNvPicPr/>
                <p:nvPr/>
              </p:nvPicPr>
              <p:blipFill>
                <a:blip r:embed="rId25"/>
                <a:stretch>
                  <a:fillRect/>
                </a:stretch>
              </p:blipFill>
              <p:spPr>
                <a:xfrm>
                  <a:off x="9992813" y="2050987"/>
                  <a:ext cx="1872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Freihand 16">
                  <a:extLst>
                    <a:ext uri="{FF2B5EF4-FFF2-40B4-BE49-F238E27FC236}">
                      <a16:creationId xmlns:a16="http://schemas.microsoft.com/office/drawing/2014/main" id="{E4E5ABC4-B421-4095-91FA-7306DCB851AD}"/>
                    </a:ext>
                  </a:extLst>
                </p14:cNvPr>
                <p14:cNvContentPartPr/>
                <p14:nvPr/>
              </p14:nvContentPartPr>
              <p14:xfrm>
                <a:off x="10236533" y="1935427"/>
                <a:ext cx="154440" cy="245520"/>
              </p14:xfrm>
            </p:contentPart>
          </mc:Choice>
          <mc:Fallback xmlns="">
            <p:pic>
              <p:nvPicPr>
                <p:cNvPr id="17" name="Freihand 16">
                  <a:extLst>
                    <a:ext uri="{FF2B5EF4-FFF2-40B4-BE49-F238E27FC236}">
                      <a16:creationId xmlns:a16="http://schemas.microsoft.com/office/drawing/2014/main" id="{E4E5ABC4-B421-4095-91FA-7306DCB851AD}"/>
                    </a:ext>
                  </a:extLst>
                </p:cNvPr>
                <p:cNvPicPr/>
                <p:nvPr/>
              </p:nvPicPr>
              <p:blipFill>
                <a:blip r:embed="rId27"/>
                <a:stretch>
                  <a:fillRect/>
                </a:stretch>
              </p:blipFill>
              <p:spPr>
                <a:xfrm>
                  <a:off x="10232213" y="1931107"/>
                  <a:ext cx="16308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Freihand 18">
                  <a:extLst>
                    <a:ext uri="{FF2B5EF4-FFF2-40B4-BE49-F238E27FC236}">
                      <a16:creationId xmlns:a16="http://schemas.microsoft.com/office/drawing/2014/main" id="{3DC9828C-720B-4898-9873-036B28BB30D2}"/>
                    </a:ext>
                  </a:extLst>
                </p14:cNvPr>
                <p14:cNvContentPartPr/>
                <p14:nvPr/>
              </p14:nvContentPartPr>
              <p14:xfrm>
                <a:off x="10550813" y="1918507"/>
                <a:ext cx="115920" cy="213840"/>
              </p14:xfrm>
            </p:contentPart>
          </mc:Choice>
          <mc:Fallback xmlns="">
            <p:pic>
              <p:nvPicPr>
                <p:cNvPr id="19" name="Freihand 18">
                  <a:extLst>
                    <a:ext uri="{FF2B5EF4-FFF2-40B4-BE49-F238E27FC236}">
                      <a16:creationId xmlns:a16="http://schemas.microsoft.com/office/drawing/2014/main" id="{3DC9828C-720B-4898-9873-036B28BB30D2}"/>
                    </a:ext>
                  </a:extLst>
                </p:cNvPr>
                <p:cNvPicPr/>
                <p:nvPr/>
              </p:nvPicPr>
              <p:blipFill>
                <a:blip r:embed="rId29"/>
                <a:stretch>
                  <a:fillRect/>
                </a:stretch>
              </p:blipFill>
              <p:spPr>
                <a:xfrm>
                  <a:off x="10546493" y="1914187"/>
                  <a:ext cx="12456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Freihand 19">
                  <a:extLst>
                    <a:ext uri="{FF2B5EF4-FFF2-40B4-BE49-F238E27FC236}">
                      <a16:creationId xmlns:a16="http://schemas.microsoft.com/office/drawing/2014/main" id="{656D5C13-DF3C-4804-B67F-241E8C9A6465}"/>
                    </a:ext>
                  </a:extLst>
                </p14:cNvPr>
                <p14:cNvContentPartPr/>
                <p14:nvPr/>
              </p14:nvContentPartPr>
              <p14:xfrm>
                <a:off x="10471973" y="1838947"/>
                <a:ext cx="124200" cy="158760"/>
              </p14:xfrm>
            </p:contentPart>
          </mc:Choice>
          <mc:Fallback xmlns="">
            <p:pic>
              <p:nvPicPr>
                <p:cNvPr id="20" name="Freihand 19">
                  <a:extLst>
                    <a:ext uri="{FF2B5EF4-FFF2-40B4-BE49-F238E27FC236}">
                      <a16:creationId xmlns:a16="http://schemas.microsoft.com/office/drawing/2014/main" id="{656D5C13-DF3C-4804-B67F-241E8C9A6465}"/>
                    </a:ext>
                  </a:extLst>
                </p:cNvPr>
                <p:cNvPicPr/>
                <p:nvPr/>
              </p:nvPicPr>
              <p:blipFill>
                <a:blip r:embed="rId31"/>
                <a:stretch>
                  <a:fillRect/>
                </a:stretch>
              </p:blipFill>
              <p:spPr>
                <a:xfrm>
                  <a:off x="10467653" y="1834627"/>
                  <a:ext cx="1328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Freihand 20">
                  <a:extLst>
                    <a:ext uri="{FF2B5EF4-FFF2-40B4-BE49-F238E27FC236}">
                      <a16:creationId xmlns:a16="http://schemas.microsoft.com/office/drawing/2014/main" id="{0F9A6FB4-77CE-406B-ABA7-42CB22E1AE83}"/>
                    </a:ext>
                  </a:extLst>
                </p14:cNvPr>
                <p14:cNvContentPartPr/>
                <p14:nvPr/>
              </p14:nvContentPartPr>
              <p14:xfrm>
                <a:off x="10667453" y="2009227"/>
                <a:ext cx="71280" cy="108720"/>
              </p14:xfrm>
            </p:contentPart>
          </mc:Choice>
          <mc:Fallback xmlns="">
            <p:pic>
              <p:nvPicPr>
                <p:cNvPr id="21" name="Freihand 20">
                  <a:extLst>
                    <a:ext uri="{FF2B5EF4-FFF2-40B4-BE49-F238E27FC236}">
                      <a16:creationId xmlns:a16="http://schemas.microsoft.com/office/drawing/2014/main" id="{0F9A6FB4-77CE-406B-ABA7-42CB22E1AE83}"/>
                    </a:ext>
                  </a:extLst>
                </p:cNvPr>
                <p:cNvPicPr/>
                <p:nvPr/>
              </p:nvPicPr>
              <p:blipFill>
                <a:blip r:embed="rId33"/>
                <a:stretch>
                  <a:fillRect/>
                </a:stretch>
              </p:blipFill>
              <p:spPr>
                <a:xfrm>
                  <a:off x="10663133" y="2004907"/>
                  <a:ext cx="799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Freihand 21">
                  <a:extLst>
                    <a:ext uri="{FF2B5EF4-FFF2-40B4-BE49-F238E27FC236}">
                      <a16:creationId xmlns:a16="http://schemas.microsoft.com/office/drawing/2014/main" id="{CE1CB911-1461-4AE6-BB23-6F36FC81A309}"/>
                    </a:ext>
                  </a:extLst>
                </p14:cNvPr>
                <p14:cNvContentPartPr/>
                <p14:nvPr/>
              </p14:nvContentPartPr>
              <p14:xfrm>
                <a:off x="10809293" y="1876027"/>
                <a:ext cx="169200" cy="158400"/>
              </p14:xfrm>
            </p:contentPart>
          </mc:Choice>
          <mc:Fallback xmlns="">
            <p:pic>
              <p:nvPicPr>
                <p:cNvPr id="22" name="Freihand 21">
                  <a:extLst>
                    <a:ext uri="{FF2B5EF4-FFF2-40B4-BE49-F238E27FC236}">
                      <a16:creationId xmlns:a16="http://schemas.microsoft.com/office/drawing/2014/main" id="{CE1CB911-1461-4AE6-BB23-6F36FC81A309}"/>
                    </a:ext>
                  </a:extLst>
                </p:cNvPr>
                <p:cNvPicPr/>
                <p:nvPr/>
              </p:nvPicPr>
              <p:blipFill>
                <a:blip r:embed="rId35"/>
                <a:stretch>
                  <a:fillRect/>
                </a:stretch>
              </p:blipFill>
              <p:spPr>
                <a:xfrm>
                  <a:off x="10804973" y="1871707"/>
                  <a:ext cx="1778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Freihand 22">
                  <a:extLst>
                    <a:ext uri="{FF2B5EF4-FFF2-40B4-BE49-F238E27FC236}">
                      <a16:creationId xmlns:a16="http://schemas.microsoft.com/office/drawing/2014/main" id="{451D0231-6778-48D8-B7BF-FFA24D10D5FA}"/>
                    </a:ext>
                  </a:extLst>
                </p14:cNvPr>
                <p14:cNvContentPartPr/>
                <p14:nvPr/>
              </p14:nvContentPartPr>
              <p14:xfrm>
                <a:off x="10822973" y="2065387"/>
                <a:ext cx="171000" cy="41040"/>
              </p14:xfrm>
            </p:contentPart>
          </mc:Choice>
          <mc:Fallback xmlns="">
            <p:pic>
              <p:nvPicPr>
                <p:cNvPr id="23" name="Freihand 22">
                  <a:extLst>
                    <a:ext uri="{FF2B5EF4-FFF2-40B4-BE49-F238E27FC236}">
                      <a16:creationId xmlns:a16="http://schemas.microsoft.com/office/drawing/2014/main" id="{451D0231-6778-48D8-B7BF-FFA24D10D5FA}"/>
                    </a:ext>
                  </a:extLst>
                </p:cNvPr>
                <p:cNvPicPr/>
                <p:nvPr/>
              </p:nvPicPr>
              <p:blipFill>
                <a:blip r:embed="rId37"/>
                <a:stretch>
                  <a:fillRect/>
                </a:stretch>
              </p:blipFill>
              <p:spPr>
                <a:xfrm>
                  <a:off x="10818653" y="2061067"/>
                  <a:ext cx="17964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Freihand 23">
                  <a:extLst>
                    <a:ext uri="{FF2B5EF4-FFF2-40B4-BE49-F238E27FC236}">
                      <a16:creationId xmlns:a16="http://schemas.microsoft.com/office/drawing/2014/main" id="{BFF189C4-D848-4EDB-B130-3562A26B8A17}"/>
                    </a:ext>
                  </a:extLst>
                </p14:cNvPr>
                <p14:cNvContentPartPr/>
                <p14:nvPr/>
              </p14:nvContentPartPr>
              <p14:xfrm>
                <a:off x="11155613" y="1864147"/>
                <a:ext cx="184320" cy="217800"/>
              </p14:xfrm>
            </p:contentPart>
          </mc:Choice>
          <mc:Fallback xmlns="">
            <p:pic>
              <p:nvPicPr>
                <p:cNvPr id="24" name="Freihand 23">
                  <a:extLst>
                    <a:ext uri="{FF2B5EF4-FFF2-40B4-BE49-F238E27FC236}">
                      <a16:creationId xmlns:a16="http://schemas.microsoft.com/office/drawing/2014/main" id="{BFF189C4-D848-4EDB-B130-3562A26B8A17}"/>
                    </a:ext>
                  </a:extLst>
                </p:cNvPr>
                <p:cNvPicPr/>
                <p:nvPr/>
              </p:nvPicPr>
              <p:blipFill>
                <a:blip r:embed="rId39"/>
                <a:stretch>
                  <a:fillRect/>
                </a:stretch>
              </p:blipFill>
              <p:spPr>
                <a:xfrm>
                  <a:off x="11151293" y="1859827"/>
                  <a:ext cx="19296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Freihand 24">
                  <a:extLst>
                    <a:ext uri="{FF2B5EF4-FFF2-40B4-BE49-F238E27FC236}">
                      <a16:creationId xmlns:a16="http://schemas.microsoft.com/office/drawing/2014/main" id="{589B0748-A99F-4C96-9838-CF4627B7B653}"/>
                    </a:ext>
                  </a:extLst>
                </p14:cNvPr>
                <p14:cNvContentPartPr/>
                <p14:nvPr/>
              </p14:nvContentPartPr>
              <p14:xfrm>
                <a:off x="11207453" y="1831387"/>
                <a:ext cx="174240" cy="30960"/>
              </p14:xfrm>
            </p:contentPart>
          </mc:Choice>
          <mc:Fallback xmlns="">
            <p:pic>
              <p:nvPicPr>
                <p:cNvPr id="25" name="Freihand 24">
                  <a:extLst>
                    <a:ext uri="{FF2B5EF4-FFF2-40B4-BE49-F238E27FC236}">
                      <a16:creationId xmlns:a16="http://schemas.microsoft.com/office/drawing/2014/main" id="{589B0748-A99F-4C96-9838-CF4627B7B653}"/>
                    </a:ext>
                  </a:extLst>
                </p:cNvPr>
                <p:cNvPicPr/>
                <p:nvPr/>
              </p:nvPicPr>
              <p:blipFill>
                <a:blip r:embed="rId41"/>
                <a:stretch>
                  <a:fillRect/>
                </a:stretch>
              </p:blipFill>
              <p:spPr>
                <a:xfrm>
                  <a:off x="11203133" y="1827067"/>
                  <a:ext cx="1828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 name="Freihand 25">
                  <a:extLst>
                    <a:ext uri="{FF2B5EF4-FFF2-40B4-BE49-F238E27FC236}">
                      <a16:creationId xmlns:a16="http://schemas.microsoft.com/office/drawing/2014/main" id="{C44BCCCD-E21E-4D17-B4F9-C37A6A7AC6B4}"/>
                    </a:ext>
                  </a:extLst>
                </p14:cNvPr>
                <p14:cNvContentPartPr/>
                <p14:nvPr/>
              </p14:nvContentPartPr>
              <p14:xfrm>
                <a:off x="11528213" y="1841467"/>
                <a:ext cx="140400" cy="195480"/>
              </p14:xfrm>
            </p:contentPart>
          </mc:Choice>
          <mc:Fallback xmlns="">
            <p:pic>
              <p:nvPicPr>
                <p:cNvPr id="26" name="Freihand 25">
                  <a:extLst>
                    <a:ext uri="{FF2B5EF4-FFF2-40B4-BE49-F238E27FC236}">
                      <a16:creationId xmlns:a16="http://schemas.microsoft.com/office/drawing/2014/main" id="{C44BCCCD-E21E-4D17-B4F9-C37A6A7AC6B4}"/>
                    </a:ext>
                  </a:extLst>
                </p:cNvPr>
                <p:cNvPicPr/>
                <p:nvPr/>
              </p:nvPicPr>
              <p:blipFill>
                <a:blip r:embed="rId43"/>
                <a:stretch>
                  <a:fillRect/>
                </a:stretch>
              </p:blipFill>
              <p:spPr>
                <a:xfrm>
                  <a:off x="11523893" y="1837147"/>
                  <a:ext cx="14904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 name="Freihand 26">
                  <a:extLst>
                    <a:ext uri="{FF2B5EF4-FFF2-40B4-BE49-F238E27FC236}">
                      <a16:creationId xmlns:a16="http://schemas.microsoft.com/office/drawing/2014/main" id="{88DE8D04-C469-4EF1-A859-BDF4B61EC60D}"/>
                    </a:ext>
                  </a:extLst>
                </p14:cNvPr>
                <p14:cNvContentPartPr/>
                <p14:nvPr/>
              </p14:nvContentPartPr>
              <p14:xfrm>
                <a:off x="11447933" y="1765867"/>
                <a:ext cx="304200" cy="327600"/>
              </p14:xfrm>
            </p:contentPart>
          </mc:Choice>
          <mc:Fallback xmlns="">
            <p:pic>
              <p:nvPicPr>
                <p:cNvPr id="27" name="Freihand 26">
                  <a:extLst>
                    <a:ext uri="{FF2B5EF4-FFF2-40B4-BE49-F238E27FC236}">
                      <a16:creationId xmlns:a16="http://schemas.microsoft.com/office/drawing/2014/main" id="{88DE8D04-C469-4EF1-A859-BDF4B61EC60D}"/>
                    </a:ext>
                  </a:extLst>
                </p:cNvPr>
                <p:cNvPicPr/>
                <p:nvPr/>
              </p:nvPicPr>
              <p:blipFill>
                <a:blip r:embed="rId45"/>
                <a:stretch>
                  <a:fillRect/>
                </a:stretch>
              </p:blipFill>
              <p:spPr>
                <a:xfrm>
                  <a:off x="11443613" y="1761547"/>
                  <a:ext cx="31284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Freihand 28">
                  <a:extLst>
                    <a:ext uri="{FF2B5EF4-FFF2-40B4-BE49-F238E27FC236}">
                      <a16:creationId xmlns:a16="http://schemas.microsoft.com/office/drawing/2014/main" id="{DA4EE7C0-CDAD-47A0-8ACF-86C9282F68EF}"/>
                    </a:ext>
                  </a:extLst>
                </p14:cNvPr>
                <p14:cNvContentPartPr/>
                <p14:nvPr/>
              </p14:nvContentPartPr>
              <p14:xfrm>
                <a:off x="11729453" y="1852267"/>
                <a:ext cx="72720" cy="13680"/>
              </p14:xfrm>
            </p:contentPart>
          </mc:Choice>
          <mc:Fallback xmlns="">
            <p:pic>
              <p:nvPicPr>
                <p:cNvPr id="29" name="Freihand 28">
                  <a:extLst>
                    <a:ext uri="{FF2B5EF4-FFF2-40B4-BE49-F238E27FC236}">
                      <a16:creationId xmlns:a16="http://schemas.microsoft.com/office/drawing/2014/main" id="{DA4EE7C0-CDAD-47A0-8ACF-86C9282F68EF}"/>
                    </a:ext>
                  </a:extLst>
                </p:cNvPr>
                <p:cNvPicPr/>
                <p:nvPr/>
              </p:nvPicPr>
              <p:blipFill>
                <a:blip r:embed="rId47"/>
                <a:stretch>
                  <a:fillRect/>
                </a:stretch>
              </p:blipFill>
              <p:spPr>
                <a:xfrm>
                  <a:off x="11725133" y="1847947"/>
                  <a:ext cx="813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Freihand 29">
                  <a:extLst>
                    <a:ext uri="{FF2B5EF4-FFF2-40B4-BE49-F238E27FC236}">
                      <a16:creationId xmlns:a16="http://schemas.microsoft.com/office/drawing/2014/main" id="{FF14D67A-2A8A-4949-8C07-409A3F6981B5}"/>
                    </a:ext>
                  </a:extLst>
                </p14:cNvPr>
                <p14:cNvContentPartPr/>
                <p14:nvPr/>
              </p14:nvContentPartPr>
              <p14:xfrm>
                <a:off x="11800373" y="1797547"/>
                <a:ext cx="18000" cy="171000"/>
              </p14:xfrm>
            </p:contentPart>
          </mc:Choice>
          <mc:Fallback xmlns="">
            <p:pic>
              <p:nvPicPr>
                <p:cNvPr id="30" name="Freihand 29">
                  <a:extLst>
                    <a:ext uri="{FF2B5EF4-FFF2-40B4-BE49-F238E27FC236}">
                      <a16:creationId xmlns:a16="http://schemas.microsoft.com/office/drawing/2014/main" id="{FF14D67A-2A8A-4949-8C07-409A3F6981B5}"/>
                    </a:ext>
                  </a:extLst>
                </p:cNvPr>
                <p:cNvPicPr/>
                <p:nvPr/>
              </p:nvPicPr>
              <p:blipFill>
                <a:blip r:embed="rId49"/>
                <a:stretch>
                  <a:fillRect/>
                </a:stretch>
              </p:blipFill>
              <p:spPr>
                <a:xfrm>
                  <a:off x="11796053" y="1793227"/>
                  <a:ext cx="266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1" name="Freihand 30">
                  <a:extLst>
                    <a:ext uri="{FF2B5EF4-FFF2-40B4-BE49-F238E27FC236}">
                      <a16:creationId xmlns:a16="http://schemas.microsoft.com/office/drawing/2014/main" id="{AD6A56BC-A01E-4E92-BA2D-507AD4CB75DD}"/>
                    </a:ext>
                  </a:extLst>
                </p14:cNvPr>
                <p14:cNvContentPartPr/>
                <p14:nvPr/>
              </p14:nvContentPartPr>
              <p14:xfrm>
                <a:off x="11704973" y="1769107"/>
                <a:ext cx="203400" cy="148320"/>
              </p14:xfrm>
            </p:contentPart>
          </mc:Choice>
          <mc:Fallback xmlns="">
            <p:pic>
              <p:nvPicPr>
                <p:cNvPr id="31" name="Freihand 30">
                  <a:extLst>
                    <a:ext uri="{FF2B5EF4-FFF2-40B4-BE49-F238E27FC236}">
                      <a16:creationId xmlns:a16="http://schemas.microsoft.com/office/drawing/2014/main" id="{AD6A56BC-A01E-4E92-BA2D-507AD4CB75DD}"/>
                    </a:ext>
                  </a:extLst>
                </p:cNvPr>
                <p:cNvPicPr/>
                <p:nvPr/>
              </p:nvPicPr>
              <p:blipFill>
                <a:blip r:embed="rId51"/>
                <a:stretch>
                  <a:fillRect/>
                </a:stretch>
              </p:blipFill>
              <p:spPr>
                <a:xfrm>
                  <a:off x="11700653" y="1764787"/>
                  <a:ext cx="2120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2" name="Freihand 31">
                  <a:extLst>
                    <a:ext uri="{FF2B5EF4-FFF2-40B4-BE49-F238E27FC236}">
                      <a16:creationId xmlns:a16="http://schemas.microsoft.com/office/drawing/2014/main" id="{AEE65E8C-3315-4153-ACCD-956CA1B0832A}"/>
                    </a:ext>
                  </a:extLst>
                </p14:cNvPr>
                <p14:cNvContentPartPr/>
                <p14:nvPr/>
              </p14:nvContentPartPr>
              <p14:xfrm>
                <a:off x="11853293" y="1918147"/>
                <a:ext cx="105840" cy="40320"/>
              </p14:xfrm>
            </p:contentPart>
          </mc:Choice>
          <mc:Fallback xmlns="">
            <p:pic>
              <p:nvPicPr>
                <p:cNvPr id="32" name="Freihand 31">
                  <a:extLst>
                    <a:ext uri="{FF2B5EF4-FFF2-40B4-BE49-F238E27FC236}">
                      <a16:creationId xmlns:a16="http://schemas.microsoft.com/office/drawing/2014/main" id="{AEE65E8C-3315-4153-ACCD-956CA1B0832A}"/>
                    </a:ext>
                  </a:extLst>
                </p:cNvPr>
                <p:cNvPicPr/>
                <p:nvPr/>
              </p:nvPicPr>
              <p:blipFill>
                <a:blip r:embed="rId53"/>
                <a:stretch>
                  <a:fillRect/>
                </a:stretch>
              </p:blipFill>
              <p:spPr>
                <a:xfrm>
                  <a:off x="11848973" y="1913827"/>
                  <a:ext cx="1144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3" name="Freihand 32">
                  <a:extLst>
                    <a:ext uri="{FF2B5EF4-FFF2-40B4-BE49-F238E27FC236}">
                      <a16:creationId xmlns:a16="http://schemas.microsoft.com/office/drawing/2014/main" id="{504E91B6-B3B5-4175-B5D1-D05238880358}"/>
                    </a:ext>
                  </a:extLst>
                </p14:cNvPr>
                <p14:cNvContentPartPr/>
                <p14:nvPr/>
              </p14:nvContentPartPr>
              <p14:xfrm>
                <a:off x="11969213" y="1812667"/>
                <a:ext cx="187200" cy="182520"/>
              </p14:xfrm>
            </p:contentPart>
          </mc:Choice>
          <mc:Fallback xmlns="">
            <p:pic>
              <p:nvPicPr>
                <p:cNvPr id="33" name="Freihand 32">
                  <a:extLst>
                    <a:ext uri="{FF2B5EF4-FFF2-40B4-BE49-F238E27FC236}">
                      <a16:creationId xmlns:a16="http://schemas.microsoft.com/office/drawing/2014/main" id="{504E91B6-B3B5-4175-B5D1-D05238880358}"/>
                    </a:ext>
                  </a:extLst>
                </p:cNvPr>
                <p:cNvPicPr/>
                <p:nvPr/>
              </p:nvPicPr>
              <p:blipFill>
                <a:blip r:embed="rId55"/>
                <a:stretch>
                  <a:fillRect/>
                </a:stretch>
              </p:blipFill>
              <p:spPr>
                <a:xfrm>
                  <a:off x="11964893" y="1808347"/>
                  <a:ext cx="1958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4" name="Freihand 33">
                  <a:extLst>
                    <a:ext uri="{FF2B5EF4-FFF2-40B4-BE49-F238E27FC236}">
                      <a16:creationId xmlns:a16="http://schemas.microsoft.com/office/drawing/2014/main" id="{D58ACE9B-FA63-4D48-890E-F36C986D0E95}"/>
                    </a:ext>
                  </a:extLst>
                </p14:cNvPr>
                <p14:cNvContentPartPr/>
                <p14:nvPr/>
              </p14:nvContentPartPr>
              <p14:xfrm>
                <a:off x="10102973" y="2149627"/>
                <a:ext cx="1899000" cy="255240"/>
              </p14:xfrm>
            </p:contentPart>
          </mc:Choice>
          <mc:Fallback xmlns="">
            <p:pic>
              <p:nvPicPr>
                <p:cNvPr id="34" name="Freihand 33">
                  <a:extLst>
                    <a:ext uri="{FF2B5EF4-FFF2-40B4-BE49-F238E27FC236}">
                      <a16:creationId xmlns:a16="http://schemas.microsoft.com/office/drawing/2014/main" id="{D58ACE9B-FA63-4D48-890E-F36C986D0E95}"/>
                    </a:ext>
                  </a:extLst>
                </p:cNvPr>
                <p:cNvPicPr/>
                <p:nvPr/>
              </p:nvPicPr>
              <p:blipFill>
                <a:blip r:embed="rId57"/>
                <a:stretch>
                  <a:fillRect/>
                </a:stretch>
              </p:blipFill>
              <p:spPr>
                <a:xfrm>
                  <a:off x="10098653" y="2145307"/>
                  <a:ext cx="190764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6" name="Freihand 35">
                  <a:extLst>
                    <a:ext uri="{FF2B5EF4-FFF2-40B4-BE49-F238E27FC236}">
                      <a16:creationId xmlns:a16="http://schemas.microsoft.com/office/drawing/2014/main" id="{BE594269-B59D-4BB6-9FAE-464AF8A7A92F}"/>
                    </a:ext>
                  </a:extLst>
                </p14:cNvPr>
                <p14:cNvContentPartPr/>
                <p14:nvPr/>
              </p14:nvContentPartPr>
              <p14:xfrm>
                <a:off x="9604373" y="1351507"/>
                <a:ext cx="2623680" cy="1381680"/>
              </p14:xfrm>
            </p:contentPart>
          </mc:Choice>
          <mc:Fallback xmlns="">
            <p:pic>
              <p:nvPicPr>
                <p:cNvPr id="36" name="Freihand 35">
                  <a:extLst>
                    <a:ext uri="{FF2B5EF4-FFF2-40B4-BE49-F238E27FC236}">
                      <a16:creationId xmlns:a16="http://schemas.microsoft.com/office/drawing/2014/main" id="{BE594269-B59D-4BB6-9FAE-464AF8A7A92F}"/>
                    </a:ext>
                  </a:extLst>
                </p:cNvPr>
                <p:cNvPicPr/>
                <p:nvPr/>
              </p:nvPicPr>
              <p:blipFill>
                <a:blip r:embed="rId59"/>
                <a:stretch>
                  <a:fillRect/>
                </a:stretch>
              </p:blipFill>
              <p:spPr>
                <a:xfrm>
                  <a:off x="9600053" y="1347187"/>
                  <a:ext cx="2632320" cy="1390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0">
            <p14:nvContentPartPr>
              <p14:cNvPr id="38" name="Freihand 37">
                <a:extLst>
                  <a:ext uri="{FF2B5EF4-FFF2-40B4-BE49-F238E27FC236}">
                    <a16:creationId xmlns:a16="http://schemas.microsoft.com/office/drawing/2014/main" id="{3B41AE74-60B2-4B4D-AC19-49248CA35C03}"/>
                  </a:ext>
                </a:extLst>
              </p14:cNvPr>
              <p14:cNvContentPartPr/>
              <p14:nvPr/>
            </p14:nvContentPartPr>
            <p14:xfrm>
              <a:off x="6676133" y="1224787"/>
              <a:ext cx="1631160" cy="120960"/>
            </p14:xfrm>
          </p:contentPart>
        </mc:Choice>
        <mc:Fallback xmlns="">
          <p:pic>
            <p:nvPicPr>
              <p:cNvPr id="38" name="Freihand 37">
                <a:extLst>
                  <a:ext uri="{FF2B5EF4-FFF2-40B4-BE49-F238E27FC236}">
                    <a16:creationId xmlns:a16="http://schemas.microsoft.com/office/drawing/2014/main" id="{3B41AE74-60B2-4B4D-AC19-49248CA35C03}"/>
                  </a:ext>
                </a:extLst>
              </p:cNvPr>
              <p:cNvPicPr/>
              <p:nvPr/>
            </p:nvPicPr>
            <p:blipFill>
              <a:blip r:embed="rId61"/>
              <a:stretch>
                <a:fillRect/>
              </a:stretch>
            </p:blipFill>
            <p:spPr>
              <a:xfrm>
                <a:off x="6671813" y="1220467"/>
                <a:ext cx="16398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9" name="Freihand 38">
                <a:extLst>
                  <a:ext uri="{FF2B5EF4-FFF2-40B4-BE49-F238E27FC236}">
                    <a16:creationId xmlns:a16="http://schemas.microsoft.com/office/drawing/2014/main" id="{FE2F9C6E-A310-4144-9F26-B3733A006A97}"/>
                  </a:ext>
                </a:extLst>
              </p14:cNvPr>
              <p14:cNvContentPartPr/>
              <p14:nvPr/>
            </p14:nvContentPartPr>
            <p14:xfrm>
              <a:off x="5390213" y="3376507"/>
              <a:ext cx="1807200" cy="91800"/>
            </p14:xfrm>
          </p:contentPart>
        </mc:Choice>
        <mc:Fallback xmlns="">
          <p:pic>
            <p:nvPicPr>
              <p:cNvPr id="39" name="Freihand 38">
                <a:extLst>
                  <a:ext uri="{FF2B5EF4-FFF2-40B4-BE49-F238E27FC236}">
                    <a16:creationId xmlns:a16="http://schemas.microsoft.com/office/drawing/2014/main" id="{FE2F9C6E-A310-4144-9F26-B3733A006A97}"/>
                  </a:ext>
                </a:extLst>
              </p:cNvPr>
              <p:cNvPicPr/>
              <p:nvPr/>
            </p:nvPicPr>
            <p:blipFill>
              <a:blip r:embed="rId63"/>
              <a:stretch>
                <a:fillRect/>
              </a:stretch>
            </p:blipFill>
            <p:spPr>
              <a:xfrm>
                <a:off x="5385893" y="3372187"/>
                <a:ext cx="1815840" cy="100440"/>
              </a:xfrm>
              <a:prstGeom prst="rect">
                <a:avLst/>
              </a:prstGeom>
            </p:spPr>
          </p:pic>
        </mc:Fallback>
      </mc:AlternateContent>
      <p:grpSp>
        <p:nvGrpSpPr>
          <p:cNvPr id="58392" name="Gruppieren 58391">
            <a:extLst>
              <a:ext uri="{FF2B5EF4-FFF2-40B4-BE49-F238E27FC236}">
                <a16:creationId xmlns:a16="http://schemas.microsoft.com/office/drawing/2014/main" id="{2BE5B627-4716-42F4-B9A5-74D3FB3B0243}"/>
              </a:ext>
            </a:extLst>
          </p:cNvPr>
          <p:cNvGrpSpPr/>
          <p:nvPr/>
        </p:nvGrpSpPr>
        <p:grpSpPr>
          <a:xfrm>
            <a:off x="8766653" y="2687467"/>
            <a:ext cx="2978640" cy="1081440"/>
            <a:chOff x="8766653" y="2687467"/>
            <a:chExt cx="2978640" cy="1081440"/>
          </a:xfrm>
        </p:grpSpPr>
        <mc:AlternateContent xmlns:mc="http://schemas.openxmlformats.org/markup-compatibility/2006" xmlns:p14="http://schemas.microsoft.com/office/powerpoint/2010/main">
          <mc:Choice Requires="p14">
            <p:contentPart p14:bwMode="auto" r:id="rId64">
              <p14:nvContentPartPr>
                <p14:cNvPr id="40" name="Freihand 39">
                  <a:extLst>
                    <a:ext uri="{FF2B5EF4-FFF2-40B4-BE49-F238E27FC236}">
                      <a16:creationId xmlns:a16="http://schemas.microsoft.com/office/drawing/2014/main" id="{F6E55C39-569A-4245-B000-3E0B534E2023}"/>
                    </a:ext>
                  </a:extLst>
                </p14:cNvPr>
                <p14:cNvContentPartPr/>
                <p14:nvPr/>
              </p14:nvContentPartPr>
              <p14:xfrm>
                <a:off x="8766653" y="2687467"/>
                <a:ext cx="164880" cy="272880"/>
              </p14:xfrm>
            </p:contentPart>
          </mc:Choice>
          <mc:Fallback xmlns="">
            <p:pic>
              <p:nvPicPr>
                <p:cNvPr id="40" name="Freihand 39">
                  <a:extLst>
                    <a:ext uri="{FF2B5EF4-FFF2-40B4-BE49-F238E27FC236}">
                      <a16:creationId xmlns:a16="http://schemas.microsoft.com/office/drawing/2014/main" id="{F6E55C39-569A-4245-B000-3E0B534E2023}"/>
                    </a:ext>
                  </a:extLst>
                </p:cNvPr>
                <p:cNvPicPr/>
                <p:nvPr/>
              </p:nvPicPr>
              <p:blipFill>
                <a:blip r:embed="rId65"/>
                <a:stretch>
                  <a:fillRect/>
                </a:stretch>
              </p:blipFill>
              <p:spPr>
                <a:xfrm>
                  <a:off x="8762333" y="2683147"/>
                  <a:ext cx="17352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1" name="Freihand 40">
                  <a:extLst>
                    <a:ext uri="{FF2B5EF4-FFF2-40B4-BE49-F238E27FC236}">
                      <a16:creationId xmlns:a16="http://schemas.microsoft.com/office/drawing/2014/main" id="{A4985A8D-AE33-48F6-95F8-C6ABBF0E60E4}"/>
                    </a:ext>
                  </a:extLst>
                </p14:cNvPr>
                <p14:cNvContentPartPr/>
                <p14:nvPr/>
              </p14:nvContentPartPr>
              <p14:xfrm>
                <a:off x="8976533" y="2839027"/>
                <a:ext cx="131760" cy="110880"/>
              </p14:xfrm>
            </p:contentPart>
          </mc:Choice>
          <mc:Fallback xmlns="">
            <p:pic>
              <p:nvPicPr>
                <p:cNvPr id="41" name="Freihand 40">
                  <a:extLst>
                    <a:ext uri="{FF2B5EF4-FFF2-40B4-BE49-F238E27FC236}">
                      <a16:creationId xmlns:a16="http://schemas.microsoft.com/office/drawing/2014/main" id="{A4985A8D-AE33-48F6-95F8-C6ABBF0E60E4}"/>
                    </a:ext>
                  </a:extLst>
                </p:cNvPr>
                <p:cNvPicPr/>
                <p:nvPr/>
              </p:nvPicPr>
              <p:blipFill>
                <a:blip r:embed="rId67"/>
                <a:stretch>
                  <a:fillRect/>
                </a:stretch>
              </p:blipFill>
              <p:spPr>
                <a:xfrm>
                  <a:off x="8972213" y="2834707"/>
                  <a:ext cx="1404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2" name="Freihand 41">
                  <a:extLst>
                    <a:ext uri="{FF2B5EF4-FFF2-40B4-BE49-F238E27FC236}">
                      <a16:creationId xmlns:a16="http://schemas.microsoft.com/office/drawing/2014/main" id="{253E4EAB-72D3-4517-B09E-19505DE96FEC}"/>
                    </a:ext>
                  </a:extLst>
                </p14:cNvPr>
                <p14:cNvContentPartPr/>
                <p14:nvPr/>
              </p14:nvContentPartPr>
              <p14:xfrm>
                <a:off x="9067253" y="2713747"/>
                <a:ext cx="124920" cy="208800"/>
              </p14:xfrm>
            </p:contentPart>
          </mc:Choice>
          <mc:Fallback xmlns="">
            <p:pic>
              <p:nvPicPr>
                <p:cNvPr id="42" name="Freihand 41">
                  <a:extLst>
                    <a:ext uri="{FF2B5EF4-FFF2-40B4-BE49-F238E27FC236}">
                      <a16:creationId xmlns:a16="http://schemas.microsoft.com/office/drawing/2014/main" id="{253E4EAB-72D3-4517-B09E-19505DE96FEC}"/>
                    </a:ext>
                  </a:extLst>
                </p:cNvPr>
                <p:cNvPicPr/>
                <p:nvPr/>
              </p:nvPicPr>
              <p:blipFill>
                <a:blip r:embed="rId69"/>
                <a:stretch>
                  <a:fillRect/>
                </a:stretch>
              </p:blipFill>
              <p:spPr>
                <a:xfrm>
                  <a:off x="9062933" y="2709427"/>
                  <a:ext cx="13356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3" name="Freihand 42">
                  <a:extLst>
                    <a:ext uri="{FF2B5EF4-FFF2-40B4-BE49-F238E27FC236}">
                      <a16:creationId xmlns:a16="http://schemas.microsoft.com/office/drawing/2014/main" id="{4F813F87-F2B3-4DE2-893B-DF7B8055D42A}"/>
                    </a:ext>
                  </a:extLst>
                </p14:cNvPr>
                <p14:cNvContentPartPr/>
                <p14:nvPr/>
              </p14:nvContentPartPr>
              <p14:xfrm>
                <a:off x="9252653" y="2787907"/>
                <a:ext cx="188280" cy="159120"/>
              </p14:xfrm>
            </p:contentPart>
          </mc:Choice>
          <mc:Fallback xmlns="">
            <p:pic>
              <p:nvPicPr>
                <p:cNvPr id="43" name="Freihand 42">
                  <a:extLst>
                    <a:ext uri="{FF2B5EF4-FFF2-40B4-BE49-F238E27FC236}">
                      <a16:creationId xmlns:a16="http://schemas.microsoft.com/office/drawing/2014/main" id="{4F813F87-F2B3-4DE2-893B-DF7B8055D42A}"/>
                    </a:ext>
                  </a:extLst>
                </p:cNvPr>
                <p:cNvPicPr/>
                <p:nvPr/>
              </p:nvPicPr>
              <p:blipFill>
                <a:blip r:embed="rId71"/>
                <a:stretch>
                  <a:fillRect/>
                </a:stretch>
              </p:blipFill>
              <p:spPr>
                <a:xfrm>
                  <a:off x="9248333" y="2783587"/>
                  <a:ext cx="1969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4" name="Freihand 43">
                  <a:extLst>
                    <a:ext uri="{FF2B5EF4-FFF2-40B4-BE49-F238E27FC236}">
                      <a16:creationId xmlns:a16="http://schemas.microsoft.com/office/drawing/2014/main" id="{9F9BC268-6813-49FD-8E82-7C3B5CA5362D}"/>
                    </a:ext>
                  </a:extLst>
                </p14:cNvPr>
                <p14:cNvContentPartPr/>
                <p14:nvPr/>
              </p14:nvContentPartPr>
              <p14:xfrm>
                <a:off x="9496373" y="2847307"/>
                <a:ext cx="155880" cy="77760"/>
              </p14:xfrm>
            </p:contentPart>
          </mc:Choice>
          <mc:Fallback xmlns="">
            <p:pic>
              <p:nvPicPr>
                <p:cNvPr id="44" name="Freihand 43">
                  <a:extLst>
                    <a:ext uri="{FF2B5EF4-FFF2-40B4-BE49-F238E27FC236}">
                      <a16:creationId xmlns:a16="http://schemas.microsoft.com/office/drawing/2014/main" id="{9F9BC268-6813-49FD-8E82-7C3B5CA5362D}"/>
                    </a:ext>
                  </a:extLst>
                </p:cNvPr>
                <p:cNvPicPr/>
                <p:nvPr/>
              </p:nvPicPr>
              <p:blipFill>
                <a:blip r:embed="rId73"/>
                <a:stretch>
                  <a:fillRect/>
                </a:stretch>
              </p:blipFill>
              <p:spPr>
                <a:xfrm>
                  <a:off x="9492053" y="2842987"/>
                  <a:ext cx="1645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5" name="Freihand 44">
                  <a:extLst>
                    <a:ext uri="{FF2B5EF4-FFF2-40B4-BE49-F238E27FC236}">
                      <a16:creationId xmlns:a16="http://schemas.microsoft.com/office/drawing/2014/main" id="{1543BF03-F0E8-4342-98B0-F813356B618D}"/>
                    </a:ext>
                  </a:extLst>
                </p14:cNvPr>
                <p14:cNvContentPartPr/>
                <p14:nvPr/>
              </p14:nvContentPartPr>
              <p14:xfrm>
                <a:off x="9670253" y="2742187"/>
                <a:ext cx="97920" cy="167040"/>
              </p14:xfrm>
            </p:contentPart>
          </mc:Choice>
          <mc:Fallback xmlns="">
            <p:pic>
              <p:nvPicPr>
                <p:cNvPr id="45" name="Freihand 44">
                  <a:extLst>
                    <a:ext uri="{FF2B5EF4-FFF2-40B4-BE49-F238E27FC236}">
                      <a16:creationId xmlns:a16="http://schemas.microsoft.com/office/drawing/2014/main" id="{1543BF03-F0E8-4342-98B0-F813356B618D}"/>
                    </a:ext>
                  </a:extLst>
                </p:cNvPr>
                <p:cNvPicPr/>
                <p:nvPr/>
              </p:nvPicPr>
              <p:blipFill>
                <a:blip r:embed="rId75"/>
                <a:stretch>
                  <a:fillRect/>
                </a:stretch>
              </p:blipFill>
              <p:spPr>
                <a:xfrm>
                  <a:off x="9665933" y="2737867"/>
                  <a:ext cx="1065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6" name="Freihand 45">
                  <a:extLst>
                    <a:ext uri="{FF2B5EF4-FFF2-40B4-BE49-F238E27FC236}">
                      <a16:creationId xmlns:a16="http://schemas.microsoft.com/office/drawing/2014/main" id="{F55D9970-E789-4844-A3FD-78EC75EBD1B4}"/>
                    </a:ext>
                  </a:extLst>
                </p14:cNvPr>
                <p14:cNvContentPartPr/>
                <p14:nvPr/>
              </p14:nvContentPartPr>
              <p14:xfrm>
                <a:off x="9740813" y="2852347"/>
                <a:ext cx="340200" cy="270000"/>
              </p14:xfrm>
            </p:contentPart>
          </mc:Choice>
          <mc:Fallback xmlns="">
            <p:pic>
              <p:nvPicPr>
                <p:cNvPr id="46" name="Freihand 45">
                  <a:extLst>
                    <a:ext uri="{FF2B5EF4-FFF2-40B4-BE49-F238E27FC236}">
                      <a16:creationId xmlns:a16="http://schemas.microsoft.com/office/drawing/2014/main" id="{F55D9970-E789-4844-A3FD-78EC75EBD1B4}"/>
                    </a:ext>
                  </a:extLst>
                </p:cNvPr>
                <p:cNvPicPr/>
                <p:nvPr/>
              </p:nvPicPr>
              <p:blipFill>
                <a:blip r:embed="rId77"/>
                <a:stretch>
                  <a:fillRect/>
                </a:stretch>
              </p:blipFill>
              <p:spPr>
                <a:xfrm>
                  <a:off x="9736493" y="2848027"/>
                  <a:ext cx="34884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8" name="Freihand 47">
                  <a:extLst>
                    <a:ext uri="{FF2B5EF4-FFF2-40B4-BE49-F238E27FC236}">
                      <a16:creationId xmlns:a16="http://schemas.microsoft.com/office/drawing/2014/main" id="{FE089648-9961-44F4-9B20-4BE03B142DFB}"/>
                    </a:ext>
                  </a:extLst>
                </p14:cNvPr>
                <p14:cNvContentPartPr/>
                <p14:nvPr/>
              </p14:nvContentPartPr>
              <p14:xfrm>
                <a:off x="10318253" y="2826787"/>
                <a:ext cx="185760" cy="72720"/>
              </p14:xfrm>
            </p:contentPart>
          </mc:Choice>
          <mc:Fallback xmlns="">
            <p:pic>
              <p:nvPicPr>
                <p:cNvPr id="48" name="Freihand 47">
                  <a:extLst>
                    <a:ext uri="{FF2B5EF4-FFF2-40B4-BE49-F238E27FC236}">
                      <a16:creationId xmlns:a16="http://schemas.microsoft.com/office/drawing/2014/main" id="{FE089648-9961-44F4-9B20-4BE03B142DFB}"/>
                    </a:ext>
                  </a:extLst>
                </p:cNvPr>
                <p:cNvPicPr/>
                <p:nvPr/>
              </p:nvPicPr>
              <p:blipFill>
                <a:blip r:embed="rId79"/>
                <a:stretch>
                  <a:fillRect/>
                </a:stretch>
              </p:blipFill>
              <p:spPr>
                <a:xfrm>
                  <a:off x="10313933" y="2822467"/>
                  <a:ext cx="1944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9" name="Freihand 48">
                  <a:extLst>
                    <a:ext uri="{FF2B5EF4-FFF2-40B4-BE49-F238E27FC236}">
                      <a16:creationId xmlns:a16="http://schemas.microsoft.com/office/drawing/2014/main" id="{748CE17B-897C-4F1E-B1F2-F1D540E6A65D}"/>
                    </a:ext>
                  </a:extLst>
                </p14:cNvPr>
                <p14:cNvContentPartPr/>
                <p14:nvPr/>
              </p14:nvContentPartPr>
              <p14:xfrm>
                <a:off x="10506533" y="2739667"/>
                <a:ext cx="86400" cy="250560"/>
              </p14:xfrm>
            </p:contentPart>
          </mc:Choice>
          <mc:Fallback xmlns="">
            <p:pic>
              <p:nvPicPr>
                <p:cNvPr id="49" name="Freihand 48">
                  <a:extLst>
                    <a:ext uri="{FF2B5EF4-FFF2-40B4-BE49-F238E27FC236}">
                      <a16:creationId xmlns:a16="http://schemas.microsoft.com/office/drawing/2014/main" id="{748CE17B-897C-4F1E-B1F2-F1D540E6A65D}"/>
                    </a:ext>
                  </a:extLst>
                </p:cNvPr>
                <p:cNvPicPr/>
                <p:nvPr/>
              </p:nvPicPr>
              <p:blipFill>
                <a:blip r:embed="rId81"/>
                <a:stretch>
                  <a:fillRect/>
                </a:stretch>
              </p:blipFill>
              <p:spPr>
                <a:xfrm>
                  <a:off x="10502213" y="2735347"/>
                  <a:ext cx="9504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0" name="Freihand 49">
                  <a:extLst>
                    <a:ext uri="{FF2B5EF4-FFF2-40B4-BE49-F238E27FC236}">
                      <a16:creationId xmlns:a16="http://schemas.microsoft.com/office/drawing/2014/main" id="{D2C4DEEE-BF04-497D-B1FF-B4FA474403C3}"/>
                    </a:ext>
                  </a:extLst>
                </p14:cNvPr>
                <p14:cNvContentPartPr/>
                <p14:nvPr/>
              </p14:nvContentPartPr>
              <p14:xfrm>
                <a:off x="10647653" y="2804467"/>
                <a:ext cx="387360" cy="205200"/>
              </p14:xfrm>
            </p:contentPart>
          </mc:Choice>
          <mc:Fallback xmlns="">
            <p:pic>
              <p:nvPicPr>
                <p:cNvPr id="50" name="Freihand 49">
                  <a:extLst>
                    <a:ext uri="{FF2B5EF4-FFF2-40B4-BE49-F238E27FC236}">
                      <a16:creationId xmlns:a16="http://schemas.microsoft.com/office/drawing/2014/main" id="{D2C4DEEE-BF04-497D-B1FF-B4FA474403C3}"/>
                    </a:ext>
                  </a:extLst>
                </p:cNvPr>
                <p:cNvPicPr/>
                <p:nvPr/>
              </p:nvPicPr>
              <p:blipFill>
                <a:blip r:embed="rId83"/>
                <a:stretch>
                  <a:fillRect/>
                </a:stretch>
              </p:blipFill>
              <p:spPr>
                <a:xfrm>
                  <a:off x="10643333" y="2800147"/>
                  <a:ext cx="3960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1" name="Freihand 50">
                  <a:extLst>
                    <a:ext uri="{FF2B5EF4-FFF2-40B4-BE49-F238E27FC236}">
                      <a16:creationId xmlns:a16="http://schemas.microsoft.com/office/drawing/2014/main" id="{64D73A2E-067F-453D-8696-292DD0C365E2}"/>
                    </a:ext>
                  </a:extLst>
                </p14:cNvPr>
                <p14:cNvContentPartPr/>
                <p14:nvPr/>
              </p14:nvContentPartPr>
              <p14:xfrm>
                <a:off x="11038973" y="2725987"/>
                <a:ext cx="169560" cy="124200"/>
              </p14:xfrm>
            </p:contentPart>
          </mc:Choice>
          <mc:Fallback xmlns="">
            <p:pic>
              <p:nvPicPr>
                <p:cNvPr id="51" name="Freihand 50">
                  <a:extLst>
                    <a:ext uri="{FF2B5EF4-FFF2-40B4-BE49-F238E27FC236}">
                      <a16:creationId xmlns:a16="http://schemas.microsoft.com/office/drawing/2014/main" id="{64D73A2E-067F-453D-8696-292DD0C365E2}"/>
                    </a:ext>
                  </a:extLst>
                </p:cNvPr>
                <p:cNvPicPr/>
                <p:nvPr/>
              </p:nvPicPr>
              <p:blipFill>
                <a:blip r:embed="rId85"/>
                <a:stretch>
                  <a:fillRect/>
                </a:stretch>
              </p:blipFill>
              <p:spPr>
                <a:xfrm>
                  <a:off x="11034653" y="2721667"/>
                  <a:ext cx="1782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2" name="Freihand 51">
                  <a:extLst>
                    <a:ext uri="{FF2B5EF4-FFF2-40B4-BE49-F238E27FC236}">
                      <a16:creationId xmlns:a16="http://schemas.microsoft.com/office/drawing/2014/main" id="{42658320-512E-4075-BBE5-24B927DFBC95}"/>
                    </a:ext>
                  </a:extLst>
                </p14:cNvPr>
                <p14:cNvContentPartPr/>
                <p14:nvPr/>
              </p14:nvContentPartPr>
              <p14:xfrm>
                <a:off x="11384213" y="2701867"/>
                <a:ext cx="361080" cy="124200"/>
              </p14:xfrm>
            </p:contentPart>
          </mc:Choice>
          <mc:Fallback xmlns="">
            <p:pic>
              <p:nvPicPr>
                <p:cNvPr id="52" name="Freihand 51">
                  <a:extLst>
                    <a:ext uri="{FF2B5EF4-FFF2-40B4-BE49-F238E27FC236}">
                      <a16:creationId xmlns:a16="http://schemas.microsoft.com/office/drawing/2014/main" id="{42658320-512E-4075-BBE5-24B927DFBC95}"/>
                    </a:ext>
                  </a:extLst>
                </p:cNvPr>
                <p:cNvPicPr/>
                <p:nvPr/>
              </p:nvPicPr>
              <p:blipFill>
                <a:blip r:embed="rId87"/>
                <a:stretch>
                  <a:fillRect/>
                </a:stretch>
              </p:blipFill>
              <p:spPr>
                <a:xfrm>
                  <a:off x="11379893" y="2697547"/>
                  <a:ext cx="3697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4" name="Freihand 53">
                  <a:extLst>
                    <a:ext uri="{FF2B5EF4-FFF2-40B4-BE49-F238E27FC236}">
                      <a16:creationId xmlns:a16="http://schemas.microsoft.com/office/drawing/2014/main" id="{3052192A-EA58-4387-921E-A01D61BA8842}"/>
                    </a:ext>
                  </a:extLst>
                </p14:cNvPr>
                <p14:cNvContentPartPr/>
                <p14:nvPr/>
              </p14:nvContentPartPr>
              <p14:xfrm>
                <a:off x="8803373" y="3201187"/>
                <a:ext cx="102240" cy="169560"/>
              </p14:xfrm>
            </p:contentPart>
          </mc:Choice>
          <mc:Fallback xmlns="">
            <p:pic>
              <p:nvPicPr>
                <p:cNvPr id="54" name="Freihand 53">
                  <a:extLst>
                    <a:ext uri="{FF2B5EF4-FFF2-40B4-BE49-F238E27FC236}">
                      <a16:creationId xmlns:a16="http://schemas.microsoft.com/office/drawing/2014/main" id="{3052192A-EA58-4387-921E-A01D61BA8842}"/>
                    </a:ext>
                  </a:extLst>
                </p:cNvPr>
                <p:cNvPicPr/>
                <p:nvPr/>
              </p:nvPicPr>
              <p:blipFill>
                <a:blip r:embed="rId89"/>
                <a:stretch>
                  <a:fillRect/>
                </a:stretch>
              </p:blipFill>
              <p:spPr>
                <a:xfrm>
                  <a:off x="8799053" y="3196867"/>
                  <a:ext cx="1108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5" name="Freihand 54">
                  <a:extLst>
                    <a:ext uri="{FF2B5EF4-FFF2-40B4-BE49-F238E27FC236}">
                      <a16:creationId xmlns:a16="http://schemas.microsoft.com/office/drawing/2014/main" id="{6E053032-818C-44CB-8D43-66A9DFD67EC7}"/>
                    </a:ext>
                  </a:extLst>
                </p14:cNvPr>
                <p14:cNvContentPartPr/>
                <p14:nvPr/>
              </p14:nvContentPartPr>
              <p14:xfrm>
                <a:off x="8944133" y="3128107"/>
                <a:ext cx="63360" cy="225000"/>
              </p14:xfrm>
            </p:contentPart>
          </mc:Choice>
          <mc:Fallback xmlns="">
            <p:pic>
              <p:nvPicPr>
                <p:cNvPr id="55" name="Freihand 54">
                  <a:extLst>
                    <a:ext uri="{FF2B5EF4-FFF2-40B4-BE49-F238E27FC236}">
                      <a16:creationId xmlns:a16="http://schemas.microsoft.com/office/drawing/2014/main" id="{6E053032-818C-44CB-8D43-66A9DFD67EC7}"/>
                    </a:ext>
                  </a:extLst>
                </p:cNvPr>
                <p:cNvPicPr/>
                <p:nvPr/>
              </p:nvPicPr>
              <p:blipFill>
                <a:blip r:embed="rId91"/>
                <a:stretch>
                  <a:fillRect/>
                </a:stretch>
              </p:blipFill>
              <p:spPr>
                <a:xfrm>
                  <a:off x="8939813" y="3123787"/>
                  <a:ext cx="7200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6" name="Freihand 55">
                  <a:extLst>
                    <a:ext uri="{FF2B5EF4-FFF2-40B4-BE49-F238E27FC236}">
                      <a16:creationId xmlns:a16="http://schemas.microsoft.com/office/drawing/2014/main" id="{CF6FD7C8-2414-427A-810F-F67874027C94}"/>
                    </a:ext>
                  </a:extLst>
                </p14:cNvPr>
                <p14:cNvContentPartPr/>
                <p14:nvPr/>
              </p14:nvContentPartPr>
              <p14:xfrm>
                <a:off x="9015773" y="3197587"/>
                <a:ext cx="155880" cy="91080"/>
              </p14:xfrm>
            </p:contentPart>
          </mc:Choice>
          <mc:Fallback xmlns="">
            <p:pic>
              <p:nvPicPr>
                <p:cNvPr id="56" name="Freihand 55">
                  <a:extLst>
                    <a:ext uri="{FF2B5EF4-FFF2-40B4-BE49-F238E27FC236}">
                      <a16:creationId xmlns:a16="http://schemas.microsoft.com/office/drawing/2014/main" id="{CF6FD7C8-2414-427A-810F-F67874027C94}"/>
                    </a:ext>
                  </a:extLst>
                </p:cNvPr>
                <p:cNvPicPr/>
                <p:nvPr/>
              </p:nvPicPr>
              <p:blipFill>
                <a:blip r:embed="rId93"/>
                <a:stretch>
                  <a:fillRect/>
                </a:stretch>
              </p:blipFill>
              <p:spPr>
                <a:xfrm>
                  <a:off x="9011453" y="3193267"/>
                  <a:ext cx="1645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7" name="Freihand 56">
                  <a:extLst>
                    <a:ext uri="{FF2B5EF4-FFF2-40B4-BE49-F238E27FC236}">
                      <a16:creationId xmlns:a16="http://schemas.microsoft.com/office/drawing/2014/main" id="{A5733D67-68CA-4988-A6C9-614B93697011}"/>
                    </a:ext>
                  </a:extLst>
                </p14:cNvPr>
                <p14:cNvContentPartPr/>
                <p14:nvPr/>
              </p14:nvContentPartPr>
              <p14:xfrm>
                <a:off x="9231773" y="3116947"/>
                <a:ext cx="133920" cy="173520"/>
              </p14:xfrm>
            </p:contentPart>
          </mc:Choice>
          <mc:Fallback xmlns="">
            <p:pic>
              <p:nvPicPr>
                <p:cNvPr id="57" name="Freihand 56">
                  <a:extLst>
                    <a:ext uri="{FF2B5EF4-FFF2-40B4-BE49-F238E27FC236}">
                      <a16:creationId xmlns:a16="http://schemas.microsoft.com/office/drawing/2014/main" id="{A5733D67-68CA-4988-A6C9-614B93697011}"/>
                    </a:ext>
                  </a:extLst>
                </p:cNvPr>
                <p:cNvPicPr/>
                <p:nvPr/>
              </p:nvPicPr>
              <p:blipFill>
                <a:blip r:embed="rId95"/>
                <a:stretch>
                  <a:fillRect/>
                </a:stretch>
              </p:blipFill>
              <p:spPr>
                <a:xfrm>
                  <a:off x="9227453" y="3112627"/>
                  <a:ext cx="1425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9" name="Freihand 58">
                  <a:extLst>
                    <a:ext uri="{FF2B5EF4-FFF2-40B4-BE49-F238E27FC236}">
                      <a16:creationId xmlns:a16="http://schemas.microsoft.com/office/drawing/2014/main" id="{40D97121-7F9C-4AA0-BC2A-7FC21E861270}"/>
                    </a:ext>
                  </a:extLst>
                </p14:cNvPr>
                <p14:cNvContentPartPr/>
                <p14:nvPr/>
              </p14:nvContentPartPr>
              <p14:xfrm>
                <a:off x="9308093" y="3207307"/>
                <a:ext cx="87840" cy="79920"/>
              </p14:xfrm>
            </p:contentPart>
          </mc:Choice>
          <mc:Fallback xmlns="">
            <p:pic>
              <p:nvPicPr>
                <p:cNvPr id="59" name="Freihand 58">
                  <a:extLst>
                    <a:ext uri="{FF2B5EF4-FFF2-40B4-BE49-F238E27FC236}">
                      <a16:creationId xmlns:a16="http://schemas.microsoft.com/office/drawing/2014/main" id="{40D97121-7F9C-4AA0-BC2A-7FC21E861270}"/>
                    </a:ext>
                  </a:extLst>
                </p:cNvPr>
                <p:cNvPicPr/>
                <p:nvPr/>
              </p:nvPicPr>
              <p:blipFill>
                <a:blip r:embed="rId97"/>
                <a:stretch>
                  <a:fillRect/>
                </a:stretch>
              </p:blipFill>
              <p:spPr>
                <a:xfrm>
                  <a:off x="9303773" y="3202987"/>
                  <a:ext cx="964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0" name="Freihand 59">
                  <a:extLst>
                    <a:ext uri="{FF2B5EF4-FFF2-40B4-BE49-F238E27FC236}">
                      <a16:creationId xmlns:a16="http://schemas.microsoft.com/office/drawing/2014/main" id="{FFD5CE25-52A6-4A5F-97B5-BD18EDC50E8A}"/>
                    </a:ext>
                  </a:extLst>
                </p14:cNvPr>
                <p14:cNvContentPartPr/>
                <p14:nvPr/>
              </p14:nvContentPartPr>
              <p14:xfrm>
                <a:off x="9418253" y="3166627"/>
                <a:ext cx="252360" cy="109440"/>
              </p14:xfrm>
            </p:contentPart>
          </mc:Choice>
          <mc:Fallback xmlns="">
            <p:pic>
              <p:nvPicPr>
                <p:cNvPr id="60" name="Freihand 59">
                  <a:extLst>
                    <a:ext uri="{FF2B5EF4-FFF2-40B4-BE49-F238E27FC236}">
                      <a16:creationId xmlns:a16="http://schemas.microsoft.com/office/drawing/2014/main" id="{FFD5CE25-52A6-4A5F-97B5-BD18EDC50E8A}"/>
                    </a:ext>
                  </a:extLst>
                </p:cNvPr>
                <p:cNvPicPr/>
                <p:nvPr/>
              </p:nvPicPr>
              <p:blipFill>
                <a:blip r:embed="rId99"/>
                <a:stretch>
                  <a:fillRect/>
                </a:stretch>
              </p:blipFill>
              <p:spPr>
                <a:xfrm>
                  <a:off x="9413933" y="3162307"/>
                  <a:ext cx="2610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1" name="Freihand 60">
                  <a:extLst>
                    <a:ext uri="{FF2B5EF4-FFF2-40B4-BE49-F238E27FC236}">
                      <a16:creationId xmlns:a16="http://schemas.microsoft.com/office/drawing/2014/main" id="{A727DA94-E8DC-4F15-9C81-31977BD325B8}"/>
                    </a:ext>
                  </a:extLst>
                </p14:cNvPr>
                <p14:cNvContentPartPr/>
                <p14:nvPr/>
              </p14:nvContentPartPr>
              <p14:xfrm>
                <a:off x="9834773" y="3209107"/>
                <a:ext cx="82440" cy="102240"/>
              </p14:xfrm>
            </p:contentPart>
          </mc:Choice>
          <mc:Fallback xmlns="">
            <p:pic>
              <p:nvPicPr>
                <p:cNvPr id="61" name="Freihand 60">
                  <a:extLst>
                    <a:ext uri="{FF2B5EF4-FFF2-40B4-BE49-F238E27FC236}">
                      <a16:creationId xmlns:a16="http://schemas.microsoft.com/office/drawing/2014/main" id="{A727DA94-E8DC-4F15-9C81-31977BD325B8}"/>
                    </a:ext>
                  </a:extLst>
                </p:cNvPr>
                <p:cNvPicPr/>
                <p:nvPr/>
              </p:nvPicPr>
              <p:blipFill>
                <a:blip r:embed="rId101"/>
                <a:stretch>
                  <a:fillRect/>
                </a:stretch>
              </p:blipFill>
              <p:spPr>
                <a:xfrm>
                  <a:off x="9830453" y="3204787"/>
                  <a:ext cx="910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2" name="Freihand 61">
                  <a:extLst>
                    <a:ext uri="{FF2B5EF4-FFF2-40B4-BE49-F238E27FC236}">
                      <a16:creationId xmlns:a16="http://schemas.microsoft.com/office/drawing/2014/main" id="{31312009-BC6E-42D6-9309-4754ED3BB5ED}"/>
                    </a:ext>
                  </a:extLst>
                </p14:cNvPr>
                <p14:cNvContentPartPr/>
                <p14:nvPr/>
              </p14:nvContentPartPr>
              <p14:xfrm>
                <a:off x="9975173" y="3204067"/>
                <a:ext cx="67680" cy="83880"/>
              </p14:xfrm>
            </p:contentPart>
          </mc:Choice>
          <mc:Fallback xmlns="">
            <p:pic>
              <p:nvPicPr>
                <p:cNvPr id="62" name="Freihand 61">
                  <a:extLst>
                    <a:ext uri="{FF2B5EF4-FFF2-40B4-BE49-F238E27FC236}">
                      <a16:creationId xmlns:a16="http://schemas.microsoft.com/office/drawing/2014/main" id="{31312009-BC6E-42D6-9309-4754ED3BB5ED}"/>
                    </a:ext>
                  </a:extLst>
                </p:cNvPr>
                <p:cNvPicPr/>
                <p:nvPr/>
              </p:nvPicPr>
              <p:blipFill>
                <a:blip r:embed="rId103"/>
                <a:stretch>
                  <a:fillRect/>
                </a:stretch>
              </p:blipFill>
              <p:spPr>
                <a:xfrm>
                  <a:off x="9970853" y="3199747"/>
                  <a:ext cx="763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3" name="Freihand 62">
                  <a:extLst>
                    <a:ext uri="{FF2B5EF4-FFF2-40B4-BE49-F238E27FC236}">
                      <a16:creationId xmlns:a16="http://schemas.microsoft.com/office/drawing/2014/main" id="{5F195B49-C72B-4C17-932B-A0626AD575D6}"/>
                    </a:ext>
                  </a:extLst>
                </p14:cNvPr>
                <p14:cNvContentPartPr/>
                <p14:nvPr/>
              </p14:nvContentPartPr>
              <p14:xfrm>
                <a:off x="9827933" y="3107227"/>
                <a:ext cx="165240" cy="196560"/>
              </p14:xfrm>
            </p:contentPart>
          </mc:Choice>
          <mc:Fallback xmlns="">
            <p:pic>
              <p:nvPicPr>
                <p:cNvPr id="63" name="Freihand 62">
                  <a:extLst>
                    <a:ext uri="{FF2B5EF4-FFF2-40B4-BE49-F238E27FC236}">
                      <a16:creationId xmlns:a16="http://schemas.microsoft.com/office/drawing/2014/main" id="{5F195B49-C72B-4C17-932B-A0626AD575D6}"/>
                    </a:ext>
                  </a:extLst>
                </p:cNvPr>
                <p:cNvPicPr/>
                <p:nvPr/>
              </p:nvPicPr>
              <p:blipFill>
                <a:blip r:embed="rId105"/>
                <a:stretch>
                  <a:fillRect/>
                </a:stretch>
              </p:blipFill>
              <p:spPr>
                <a:xfrm>
                  <a:off x="9823613" y="3102907"/>
                  <a:ext cx="17388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8368" name="Freihand 58367">
                  <a:extLst>
                    <a:ext uri="{FF2B5EF4-FFF2-40B4-BE49-F238E27FC236}">
                      <a16:creationId xmlns:a16="http://schemas.microsoft.com/office/drawing/2014/main" id="{75D4D6DC-9087-4A89-A7E5-CA373BFCDBF4}"/>
                    </a:ext>
                  </a:extLst>
                </p14:cNvPr>
                <p14:cNvContentPartPr/>
                <p14:nvPr/>
              </p14:nvContentPartPr>
              <p14:xfrm>
                <a:off x="10136813" y="3080587"/>
                <a:ext cx="39960" cy="180360"/>
              </p14:xfrm>
            </p:contentPart>
          </mc:Choice>
          <mc:Fallback xmlns="">
            <p:pic>
              <p:nvPicPr>
                <p:cNvPr id="58368" name="Freihand 58367">
                  <a:extLst>
                    <a:ext uri="{FF2B5EF4-FFF2-40B4-BE49-F238E27FC236}">
                      <a16:creationId xmlns:a16="http://schemas.microsoft.com/office/drawing/2014/main" id="{75D4D6DC-9087-4A89-A7E5-CA373BFCDBF4}"/>
                    </a:ext>
                  </a:extLst>
                </p:cNvPr>
                <p:cNvPicPr/>
                <p:nvPr/>
              </p:nvPicPr>
              <p:blipFill>
                <a:blip r:embed="rId107"/>
                <a:stretch>
                  <a:fillRect/>
                </a:stretch>
              </p:blipFill>
              <p:spPr>
                <a:xfrm>
                  <a:off x="10132493" y="3076267"/>
                  <a:ext cx="486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8369" name="Freihand 58368">
                  <a:extLst>
                    <a:ext uri="{FF2B5EF4-FFF2-40B4-BE49-F238E27FC236}">
                      <a16:creationId xmlns:a16="http://schemas.microsoft.com/office/drawing/2014/main" id="{7C6E2C64-9D42-428D-B986-988DCC0A6320}"/>
                    </a:ext>
                  </a:extLst>
                </p14:cNvPr>
                <p14:cNvContentPartPr/>
                <p14:nvPr/>
              </p14:nvContentPartPr>
              <p14:xfrm>
                <a:off x="10196573" y="3167707"/>
                <a:ext cx="141480" cy="84240"/>
              </p14:xfrm>
            </p:contentPart>
          </mc:Choice>
          <mc:Fallback xmlns="">
            <p:pic>
              <p:nvPicPr>
                <p:cNvPr id="58369" name="Freihand 58368">
                  <a:extLst>
                    <a:ext uri="{FF2B5EF4-FFF2-40B4-BE49-F238E27FC236}">
                      <a16:creationId xmlns:a16="http://schemas.microsoft.com/office/drawing/2014/main" id="{7C6E2C64-9D42-428D-B986-988DCC0A6320}"/>
                    </a:ext>
                  </a:extLst>
                </p:cNvPr>
                <p:cNvPicPr/>
                <p:nvPr/>
              </p:nvPicPr>
              <p:blipFill>
                <a:blip r:embed="rId109"/>
                <a:stretch>
                  <a:fillRect/>
                </a:stretch>
              </p:blipFill>
              <p:spPr>
                <a:xfrm>
                  <a:off x="10192253" y="3163387"/>
                  <a:ext cx="1501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58370" name="Freihand 58369">
                  <a:extLst>
                    <a:ext uri="{FF2B5EF4-FFF2-40B4-BE49-F238E27FC236}">
                      <a16:creationId xmlns:a16="http://schemas.microsoft.com/office/drawing/2014/main" id="{13349494-7382-4781-B329-BD24FC7D35A1}"/>
                    </a:ext>
                  </a:extLst>
                </p14:cNvPr>
                <p14:cNvContentPartPr/>
                <p14:nvPr/>
              </p14:nvContentPartPr>
              <p14:xfrm>
                <a:off x="10343813" y="3086707"/>
                <a:ext cx="138600" cy="160200"/>
              </p14:xfrm>
            </p:contentPart>
          </mc:Choice>
          <mc:Fallback xmlns="">
            <p:pic>
              <p:nvPicPr>
                <p:cNvPr id="58370" name="Freihand 58369">
                  <a:extLst>
                    <a:ext uri="{FF2B5EF4-FFF2-40B4-BE49-F238E27FC236}">
                      <a16:creationId xmlns:a16="http://schemas.microsoft.com/office/drawing/2014/main" id="{13349494-7382-4781-B329-BD24FC7D35A1}"/>
                    </a:ext>
                  </a:extLst>
                </p:cNvPr>
                <p:cNvPicPr/>
                <p:nvPr/>
              </p:nvPicPr>
              <p:blipFill>
                <a:blip r:embed="rId111"/>
                <a:stretch>
                  <a:fillRect/>
                </a:stretch>
              </p:blipFill>
              <p:spPr>
                <a:xfrm>
                  <a:off x="10339493" y="3082387"/>
                  <a:ext cx="1472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58373" name="Freihand 58372">
                  <a:extLst>
                    <a:ext uri="{FF2B5EF4-FFF2-40B4-BE49-F238E27FC236}">
                      <a16:creationId xmlns:a16="http://schemas.microsoft.com/office/drawing/2014/main" id="{F9C0E9B9-FA03-4F36-B53F-285F5D9EA233}"/>
                    </a:ext>
                  </a:extLst>
                </p14:cNvPr>
                <p14:cNvContentPartPr/>
                <p14:nvPr/>
              </p14:nvContentPartPr>
              <p14:xfrm>
                <a:off x="10489253" y="3032707"/>
                <a:ext cx="9360" cy="25920"/>
              </p14:xfrm>
            </p:contentPart>
          </mc:Choice>
          <mc:Fallback xmlns="">
            <p:pic>
              <p:nvPicPr>
                <p:cNvPr id="58373" name="Freihand 58372">
                  <a:extLst>
                    <a:ext uri="{FF2B5EF4-FFF2-40B4-BE49-F238E27FC236}">
                      <a16:creationId xmlns:a16="http://schemas.microsoft.com/office/drawing/2014/main" id="{F9C0E9B9-FA03-4F36-B53F-285F5D9EA233}"/>
                    </a:ext>
                  </a:extLst>
                </p:cNvPr>
                <p:cNvPicPr/>
                <p:nvPr/>
              </p:nvPicPr>
              <p:blipFill>
                <a:blip r:embed="rId113"/>
                <a:stretch>
                  <a:fillRect/>
                </a:stretch>
              </p:blipFill>
              <p:spPr>
                <a:xfrm>
                  <a:off x="10484933" y="3028387"/>
                  <a:ext cx="180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58374" name="Freihand 58373">
                  <a:extLst>
                    <a:ext uri="{FF2B5EF4-FFF2-40B4-BE49-F238E27FC236}">
                      <a16:creationId xmlns:a16="http://schemas.microsoft.com/office/drawing/2014/main" id="{86C9C864-BE49-4EED-8B67-FADE4B26F80F}"/>
                    </a:ext>
                  </a:extLst>
                </p14:cNvPr>
                <p14:cNvContentPartPr/>
                <p14:nvPr/>
              </p14:nvContentPartPr>
              <p14:xfrm>
                <a:off x="10509773" y="3020827"/>
                <a:ext cx="137880" cy="184320"/>
              </p14:xfrm>
            </p:contentPart>
          </mc:Choice>
          <mc:Fallback xmlns="">
            <p:pic>
              <p:nvPicPr>
                <p:cNvPr id="58374" name="Freihand 58373">
                  <a:extLst>
                    <a:ext uri="{FF2B5EF4-FFF2-40B4-BE49-F238E27FC236}">
                      <a16:creationId xmlns:a16="http://schemas.microsoft.com/office/drawing/2014/main" id="{86C9C864-BE49-4EED-8B67-FADE4B26F80F}"/>
                    </a:ext>
                  </a:extLst>
                </p:cNvPr>
                <p:cNvPicPr/>
                <p:nvPr/>
              </p:nvPicPr>
              <p:blipFill>
                <a:blip r:embed="rId115"/>
                <a:stretch>
                  <a:fillRect/>
                </a:stretch>
              </p:blipFill>
              <p:spPr>
                <a:xfrm>
                  <a:off x="10505453" y="3016507"/>
                  <a:ext cx="14652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58375" name="Freihand 58374">
                  <a:extLst>
                    <a:ext uri="{FF2B5EF4-FFF2-40B4-BE49-F238E27FC236}">
                      <a16:creationId xmlns:a16="http://schemas.microsoft.com/office/drawing/2014/main" id="{9263DBBD-0E03-435E-BA55-6D2D918E7864}"/>
                    </a:ext>
                  </a:extLst>
                </p14:cNvPr>
                <p14:cNvContentPartPr/>
                <p14:nvPr/>
              </p14:nvContentPartPr>
              <p14:xfrm>
                <a:off x="10655213" y="2981227"/>
                <a:ext cx="304560" cy="238680"/>
              </p14:xfrm>
            </p:contentPart>
          </mc:Choice>
          <mc:Fallback xmlns="">
            <p:pic>
              <p:nvPicPr>
                <p:cNvPr id="58375" name="Freihand 58374">
                  <a:extLst>
                    <a:ext uri="{FF2B5EF4-FFF2-40B4-BE49-F238E27FC236}">
                      <a16:creationId xmlns:a16="http://schemas.microsoft.com/office/drawing/2014/main" id="{9263DBBD-0E03-435E-BA55-6D2D918E7864}"/>
                    </a:ext>
                  </a:extLst>
                </p:cNvPr>
                <p:cNvPicPr/>
                <p:nvPr/>
              </p:nvPicPr>
              <p:blipFill>
                <a:blip r:embed="rId117"/>
                <a:stretch>
                  <a:fillRect/>
                </a:stretch>
              </p:blipFill>
              <p:spPr>
                <a:xfrm>
                  <a:off x="10650893" y="2976907"/>
                  <a:ext cx="31320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58376" name="Freihand 58375">
                  <a:extLst>
                    <a:ext uri="{FF2B5EF4-FFF2-40B4-BE49-F238E27FC236}">
                      <a16:creationId xmlns:a16="http://schemas.microsoft.com/office/drawing/2014/main" id="{6928E263-2D50-4911-9E32-3131CE5B2F1B}"/>
                    </a:ext>
                  </a:extLst>
                </p14:cNvPr>
                <p14:cNvContentPartPr/>
                <p14:nvPr/>
              </p14:nvContentPartPr>
              <p14:xfrm>
                <a:off x="10744853" y="3027667"/>
                <a:ext cx="84240" cy="6840"/>
              </p14:xfrm>
            </p:contentPart>
          </mc:Choice>
          <mc:Fallback xmlns="">
            <p:pic>
              <p:nvPicPr>
                <p:cNvPr id="58376" name="Freihand 58375">
                  <a:extLst>
                    <a:ext uri="{FF2B5EF4-FFF2-40B4-BE49-F238E27FC236}">
                      <a16:creationId xmlns:a16="http://schemas.microsoft.com/office/drawing/2014/main" id="{6928E263-2D50-4911-9E32-3131CE5B2F1B}"/>
                    </a:ext>
                  </a:extLst>
                </p:cNvPr>
                <p:cNvPicPr/>
                <p:nvPr/>
              </p:nvPicPr>
              <p:blipFill>
                <a:blip r:embed="rId119"/>
                <a:stretch>
                  <a:fillRect/>
                </a:stretch>
              </p:blipFill>
              <p:spPr>
                <a:xfrm>
                  <a:off x="10740533" y="3023347"/>
                  <a:ext cx="928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58377" name="Freihand 58376">
                  <a:extLst>
                    <a:ext uri="{FF2B5EF4-FFF2-40B4-BE49-F238E27FC236}">
                      <a16:creationId xmlns:a16="http://schemas.microsoft.com/office/drawing/2014/main" id="{FA83038B-EBD6-47D6-8C95-5E2A3941A261}"/>
                    </a:ext>
                  </a:extLst>
                </p14:cNvPr>
                <p14:cNvContentPartPr/>
                <p14:nvPr/>
              </p14:nvContentPartPr>
              <p14:xfrm>
                <a:off x="11069213" y="3085627"/>
                <a:ext cx="320760" cy="120240"/>
              </p14:xfrm>
            </p:contentPart>
          </mc:Choice>
          <mc:Fallback xmlns="">
            <p:pic>
              <p:nvPicPr>
                <p:cNvPr id="58377" name="Freihand 58376">
                  <a:extLst>
                    <a:ext uri="{FF2B5EF4-FFF2-40B4-BE49-F238E27FC236}">
                      <a16:creationId xmlns:a16="http://schemas.microsoft.com/office/drawing/2014/main" id="{FA83038B-EBD6-47D6-8C95-5E2A3941A261}"/>
                    </a:ext>
                  </a:extLst>
                </p:cNvPr>
                <p:cNvPicPr/>
                <p:nvPr/>
              </p:nvPicPr>
              <p:blipFill>
                <a:blip r:embed="rId121"/>
                <a:stretch>
                  <a:fillRect/>
                </a:stretch>
              </p:blipFill>
              <p:spPr>
                <a:xfrm>
                  <a:off x="11064893" y="3081307"/>
                  <a:ext cx="3294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58378" name="Freihand 58377">
                  <a:extLst>
                    <a:ext uri="{FF2B5EF4-FFF2-40B4-BE49-F238E27FC236}">
                      <a16:creationId xmlns:a16="http://schemas.microsoft.com/office/drawing/2014/main" id="{5A196699-0460-468A-BCBF-2930EC0283D4}"/>
                    </a:ext>
                  </a:extLst>
                </p14:cNvPr>
                <p14:cNvContentPartPr/>
                <p14:nvPr/>
              </p14:nvContentPartPr>
              <p14:xfrm>
                <a:off x="9034853" y="3477667"/>
                <a:ext cx="385200" cy="156240"/>
              </p14:xfrm>
            </p:contentPart>
          </mc:Choice>
          <mc:Fallback xmlns="">
            <p:pic>
              <p:nvPicPr>
                <p:cNvPr id="58378" name="Freihand 58377">
                  <a:extLst>
                    <a:ext uri="{FF2B5EF4-FFF2-40B4-BE49-F238E27FC236}">
                      <a16:creationId xmlns:a16="http://schemas.microsoft.com/office/drawing/2014/main" id="{5A196699-0460-468A-BCBF-2930EC0283D4}"/>
                    </a:ext>
                  </a:extLst>
                </p:cNvPr>
                <p:cNvPicPr/>
                <p:nvPr/>
              </p:nvPicPr>
              <p:blipFill>
                <a:blip r:embed="rId123"/>
                <a:stretch>
                  <a:fillRect/>
                </a:stretch>
              </p:blipFill>
              <p:spPr>
                <a:xfrm>
                  <a:off x="9030533" y="3473347"/>
                  <a:ext cx="3938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58379" name="Freihand 58378">
                  <a:extLst>
                    <a:ext uri="{FF2B5EF4-FFF2-40B4-BE49-F238E27FC236}">
                      <a16:creationId xmlns:a16="http://schemas.microsoft.com/office/drawing/2014/main" id="{3D3A7963-E474-411D-905A-F95D4AE5846B}"/>
                    </a:ext>
                  </a:extLst>
                </p14:cNvPr>
                <p14:cNvContentPartPr/>
                <p14:nvPr/>
              </p14:nvContentPartPr>
              <p14:xfrm>
                <a:off x="9686813" y="3413227"/>
                <a:ext cx="175320" cy="215640"/>
              </p14:xfrm>
            </p:contentPart>
          </mc:Choice>
          <mc:Fallback xmlns="">
            <p:pic>
              <p:nvPicPr>
                <p:cNvPr id="58379" name="Freihand 58378">
                  <a:extLst>
                    <a:ext uri="{FF2B5EF4-FFF2-40B4-BE49-F238E27FC236}">
                      <a16:creationId xmlns:a16="http://schemas.microsoft.com/office/drawing/2014/main" id="{3D3A7963-E474-411D-905A-F95D4AE5846B}"/>
                    </a:ext>
                  </a:extLst>
                </p:cNvPr>
                <p:cNvPicPr/>
                <p:nvPr/>
              </p:nvPicPr>
              <p:blipFill>
                <a:blip r:embed="rId125"/>
                <a:stretch>
                  <a:fillRect/>
                </a:stretch>
              </p:blipFill>
              <p:spPr>
                <a:xfrm>
                  <a:off x="9682493" y="3408907"/>
                  <a:ext cx="1839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58380" name="Freihand 58379">
                  <a:extLst>
                    <a:ext uri="{FF2B5EF4-FFF2-40B4-BE49-F238E27FC236}">
                      <a16:creationId xmlns:a16="http://schemas.microsoft.com/office/drawing/2014/main" id="{BB32F26C-ED3A-4875-A5DE-9D8B3282C280}"/>
                    </a:ext>
                  </a:extLst>
                </p14:cNvPr>
                <p14:cNvContentPartPr/>
                <p14:nvPr/>
              </p14:nvContentPartPr>
              <p14:xfrm>
                <a:off x="9771053" y="3555787"/>
                <a:ext cx="93240" cy="29880"/>
              </p14:xfrm>
            </p:contentPart>
          </mc:Choice>
          <mc:Fallback xmlns="">
            <p:pic>
              <p:nvPicPr>
                <p:cNvPr id="58380" name="Freihand 58379">
                  <a:extLst>
                    <a:ext uri="{FF2B5EF4-FFF2-40B4-BE49-F238E27FC236}">
                      <a16:creationId xmlns:a16="http://schemas.microsoft.com/office/drawing/2014/main" id="{BB32F26C-ED3A-4875-A5DE-9D8B3282C280}"/>
                    </a:ext>
                  </a:extLst>
                </p:cNvPr>
                <p:cNvPicPr/>
                <p:nvPr/>
              </p:nvPicPr>
              <p:blipFill>
                <a:blip r:embed="rId127"/>
                <a:stretch>
                  <a:fillRect/>
                </a:stretch>
              </p:blipFill>
              <p:spPr>
                <a:xfrm>
                  <a:off x="9766733" y="3551467"/>
                  <a:ext cx="1018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58381" name="Freihand 58380">
                  <a:extLst>
                    <a:ext uri="{FF2B5EF4-FFF2-40B4-BE49-F238E27FC236}">
                      <a16:creationId xmlns:a16="http://schemas.microsoft.com/office/drawing/2014/main" id="{7CF478FD-4AA7-4F76-85CC-A490AF877ADE}"/>
                    </a:ext>
                  </a:extLst>
                </p14:cNvPr>
                <p14:cNvContentPartPr/>
                <p14:nvPr/>
              </p14:nvContentPartPr>
              <p14:xfrm>
                <a:off x="9871133" y="3537067"/>
                <a:ext cx="77760" cy="74520"/>
              </p14:xfrm>
            </p:contentPart>
          </mc:Choice>
          <mc:Fallback xmlns="">
            <p:pic>
              <p:nvPicPr>
                <p:cNvPr id="58381" name="Freihand 58380">
                  <a:extLst>
                    <a:ext uri="{FF2B5EF4-FFF2-40B4-BE49-F238E27FC236}">
                      <a16:creationId xmlns:a16="http://schemas.microsoft.com/office/drawing/2014/main" id="{7CF478FD-4AA7-4F76-85CC-A490AF877ADE}"/>
                    </a:ext>
                  </a:extLst>
                </p:cNvPr>
                <p:cNvPicPr/>
                <p:nvPr/>
              </p:nvPicPr>
              <p:blipFill>
                <a:blip r:embed="rId129"/>
                <a:stretch>
                  <a:fillRect/>
                </a:stretch>
              </p:blipFill>
              <p:spPr>
                <a:xfrm>
                  <a:off x="9866813" y="3532747"/>
                  <a:ext cx="864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58382" name="Freihand 58381">
                  <a:extLst>
                    <a:ext uri="{FF2B5EF4-FFF2-40B4-BE49-F238E27FC236}">
                      <a16:creationId xmlns:a16="http://schemas.microsoft.com/office/drawing/2014/main" id="{AAA37567-4BA5-45DC-86FF-A11126FABEAA}"/>
                    </a:ext>
                  </a:extLst>
                </p14:cNvPr>
                <p14:cNvContentPartPr/>
                <p14:nvPr/>
              </p14:nvContentPartPr>
              <p14:xfrm>
                <a:off x="9944933" y="3501067"/>
                <a:ext cx="93960" cy="267840"/>
              </p14:xfrm>
            </p:contentPart>
          </mc:Choice>
          <mc:Fallback xmlns="">
            <p:pic>
              <p:nvPicPr>
                <p:cNvPr id="58382" name="Freihand 58381">
                  <a:extLst>
                    <a:ext uri="{FF2B5EF4-FFF2-40B4-BE49-F238E27FC236}">
                      <a16:creationId xmlns:a16="http://schemas.microsoft.com/office/drawing/2014/main" id="{AAA37567-4BA5-45DC-86FF-A11126FABEAA}"/>
                    </a:ext>
                  </a:extLst>
                </p:cNvPr>
                <p:cNvPicPr/>
                <p:nvPr/>
              </p:nvPicPr>
              <p:blipFill>
                <a:blip r:embed="rId131"/>
                <a:stretch>
                  <a:fillRect/>
                </a:stretch>
              </p:blipFill>
              <p:spPr>
                <a:xfrm>
                  <a:off x="9940613" y="3496747"/>
                  <a:ext cx="10260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58383" name="Freihand 58382">
                  <a:extLst>
                    <a:ext uri="{FF2B5EF4-FFF2-40B4-BE49-F238E27FC236}">
                      <a16:creationId xmlns:a16="http://schemas.microsoft.com/office/drawing/2014/main" id="{443CE587-E3B3-422D-974D-DDCDF8CADA1E}"/>
                    </a:ext>
                  </a:extLst>
                </p14:cNvPr>
                <p14:cNvContentPartPr/>
                <p14:nvPr/>
              </p14:nvContentPartPr>
              <p14:xfrm>
                <a:off x="10063733" y="3525187"/>
                <a:ext cx="37800" cy="76320"/>
              </p14:xfrm>
            </p:contentPart>
          </mc:Choice>
          <mc:Fallback xmlns="">
            <p:pic>
              <p:nvPicPr>
                <p:cNvPr id="58383" name="Freihand 58382">
                  <a:extLst>
                    <a:ext uri="{FF2B5EF4-FFF2-40B4-BE49-F238E27FC236}">
                      <a16:creationId xmlns:a16="http://schemas.microsoft.com/office/drawing/2014/main" id="{443CE587-E3B3-422D-974D-DDCDF8CADA1E}"/>
                    </a:ext>
                  </a:extLst>
                </p:cNvPr>
                <p:cNvPicPr/>
                <p:nvPr/>
              </p:nvPicPr>
              <p:blipFill>
                <a:blip r:embed="rId133"/>
                <a:stretch>
                  <a:fillRect/>
                </a:stretch>
              </p:blipFill>
              <p:spPr>
                <a:xfrm>
                  <a:off x="10059413" y="3520867"/>
                  <a:ext cx="464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58384" name="Freihand 58383">
                  <a:extLst>
                    <a:ext uri="{FF2B5EF4-FFF2-40B4-BE49-F238E27FC236}">
                      <a16:creationId xmlns:a16="http://schemas.microsoft.com/office/drawing/2014/main" id="{86A4733D-6A6D-468F-98A5-69F4E5ACAA72}"/>
                    </a:ext>
                  </a:extLst>
                </p14:cNvPr>
                <p14:cNvContentPartPr/>
                <p14:nvPr/>
              </p14:nvContentPartPr>
              <p14:xfrm>
                <a:off x="10125653" y="3415747"/>
                <a:ext cx="113040" cy="199080"/>
              </p14:xfrm>
            </p:contentPart>
          </mc:Choice>
          <mc:Fallback xmlns="">
            <p:pic>
              <p:nvPicPr>
                <p:cNvPr id="58384" name="Freihand 58383">
                  <a:extLst>
                    <a:ext uri="{FF2B5EF4-FFF2-40B4-BE49-F238E27FC236}">
                      <a16:creationId xmlns:a16="http://schemas.microsoft.com/office/drawing/2014/main" id="{86A4733D-6A6D-468F-98A5-69F4E5ACAA72}"/>
                    </a:ext>
                  </a:extLst>
                </p:cNvPr>
                <p:cNvPicPr/>
                <p:nvPr/>
              </p:nvPicPr>
              <p:blipFill>
                <a:blip r:embed="rId135"/>
                <a:stretch>
                  <a:fillRect/>
                </a:stretch>
              </p:blipFill>
              <p:spPr>
                <a:xfrm>
                  <a:off x="10121333" y="3411427"/>
                  <a:ext cx="1216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58385" name="Freihand 58384">
                  <a:extLst>
                    <a:ext uri="{FF2B5EF4-FFF2-40B4-BE49-F238E27FC236}">
                      <a16:creationId xmlns:a16="http://schemas.microsoft.com/office/drawing/2014/main" id="{1F6AC8D3-2479-49B0-8F50-E753A45807E6}"/>
                    </a:ext>
                  </a:extLst>
                </p14:cNvPr>
                <p14:cNvContentPartPr/>
                <p14:nvPr/>
              </p14:nvContentPartPr>
              <p14:xfrm>
                <a:off x="10206653" y="3402787"/>
                <a:ext cx="201240" cy="187200"/>
              </p14:xfrm>
            </p:contentPart>
          </mc:Choice>
          <mc:Fallback xmlns="">
            <p:pic>
              <p:nvPicPr>
                <p:cNvPr id="58385" name="Freihand 58384">
                  <a:extLst>
                    <a:ext uri="{FF2B5EF4-FFF2-40B4-BE49-F238E27FC236}">
                      <a16:creationId xmlns:a16="http://schemas.microsoft.com/office/drawing/2014/main" id="{1F6AC8D3-2479-49B0-8F50-E753A45807E6}"/>
                    </a:ext>
                  </a:extLst>
                </p:cNvPr>
                <p:cNvPicPr/>
                <p:nvPr/>
              </p:nvPicPr>
              <p:blipFill>
                <a:blip r:embed="rId137"/>
                <a:stretch>
                  <a:fillRect/>
                </a:stretch>
              </p:blipFill>
              <p:spPr>
                <a:xfrm>
                  <a:off x="10202333" y="3398467"/>
                  <a:ext cx="2098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58386" name="Freihand 58385">
                  <a:extLst>
                    <a:ext uri="{FF2B5EF4-FFF2-40B4-BE49-F238E27FC236}">
                      <a16:creationId xmlns:a16="http://schemas.microsoft.com/office/drawing/2014/main" id="{1F9E9C36-0E40-40A9-B506-3A10AFC5530A}"/>
                    </a:ext>
                  </a:extLst>
                </p14:cNvPr>
                <p14:cNvContentPartPr/>
                <p14:nvPr/>
              </p14:nvContentPartPr>
              <p14:xfrm>
                <a:off x="10464413" y="3483067"/>
                <a:ext cx="230760" cy="111240"/>
              </p14:xfrm>
            </p:contentPart>
          </mc:Choice>
          <mc:Fallback xmlns="">
            <p:pic>
              <p:nvPicPr>
                <p:cNvPr id="58386" name="Freihand 58385">
                  <a:extLst>
                    <a:ext uri="{FF2B5EF4-FFF2-40B4-BE49-F238E27FC236}">
                      <a16:creationId xmlns:a16="http://schemas.microsoft.com/office/drawing/2014/main" id="{1F9E9C36-0E40-40A9-B506-3A10AFC5530A}"/>
                    </a:ext>
                  </a:extLst>
                </p:cNvPr>
                <p:cNvPicPr/>
                <p:nvPr/>
              </p:nvPicPr>
              <p:blipFill>
                <a:blip r:embed="rId139"/>
                <a:stretch>
                  <a:fillRect/>
                </a:stretch>
              </p:blipFill>
              <p:spPr>
                <a:xfrm>
                  <a:off x="10460093" y="3478747"/>
                  <a:ext cx="2394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58387" name="Freihand 58386">
                  <a:extLst>
                    <a:ext uri="{FF2B5EF4-FFF2-40B4-BE49-F238E27FC236}">
                      <a16:creationId xmlns:a16="http://schemas.microsoft.com/office/drawing/2014/main" id="{FB6ADCD0-8E14-468A-A099-8F4AD356BC84}"/>
                    </a:ext>
                  </a:extLst>
                </p14:cNvPr>
                <p14:cNvContentPartPr/>
                <p14:nvPr/>
              </p14:nvContentPartPr>
              <p14:xfrm>
                <a:off x="10669973" y="3454627"/>
                <a:ext cx="199440" cy="110880"/>
              </p14:xfrm>
            </p:contentPart>
          </mc:Choice>
          <mc:Fallback xmlns="">
            <p:pic>
              <p:nvPicPr>
                <p:cNvPr id="58387" name="Freihand 58386">
                  <a:extLst>
                    <a:ext uri="{FF2B5EF4-FFF2-40B4-BE49-F238E27FC236}">
                      <a16:creationId xmlns:a16="http://schemas.microsoft.com/office/drawing/2014/main" id="{FB6ADCD0-8E14-468A-A099-8F4AD356BC84}"/>
                    </a:ext>
                  </a:extLst>
                </p:cNvPr>
                <p:cNvPicPr/>
                <p:nvPr/>
              </p:nvPicPr>
              <p:blipFill>
                <a:blip r:embed="rId141"/>
                <a:stretch>
                  <a:fillRect/>
                </a:stretch>
              </p:blipFill>
              <p:spPr>
                <a:xfrm>
                  <a:off x="10665653" y="3450307"/>
                  <a:ext cx="2080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58388" name="Freihand 58387">
                  <a:extLst>
                    <a:ext uri="{FF2B5EF4-FFF2-40B4-BE49-F238E27FC236}">
                      <a16:creationId xmlns:a16="http://schemas.microsoft.com/office/drawing/2014/main" id="{FB8F5166-27B6-4B78-B5E6-8F29A3BCB8C4}"/>
                    </a:ext>
                  </a:extLst>
                </p14:cNvPr>
                <p14:cNvContentPartPr/>
                <p14:nvPr/>
              </p14:nvContentPartPr>
              <p14:xfrm>
                <a:off x="10896773" y="3315307"/>
                <a:ext cx="429120" cy="210240"/>
              </p14:xfrm>
            </p:contentPart>
          </mc:Choice>
          <mc:Fallback xmlns="">
            <p:pic>
              <p:nvPicPr>
                <p:cNvPr id="58388" name="Freihand 58387">
                  <a:extLst>
                    <a:ext uri="{FF2B5EF4-FFF2-40B4-BE49-F238E27FC236}">
                      <a16:creationId xmlns:a16="http://schemas.microsoft.com/office/drawing/2014/main" id="{FB8F5166-27B6-4B78-B5E6-8F29A3BCB8C4}"/>
                    </a:ext>
                  </a:extLst>
                </p:cNvPr>
                <p:cNvPicPr/>
                <p:nvPr/>
              </p:nvPicPr>
              <p:blipFill>
                <a:blip r:embed="rId143"/>
                <a:stretch>
                  <a:fillRect/>
                </a:stretch>
              </p:blipFill>
              <p:spPr>
                <a:xfrm>
                  <a:off x="10892453" y="3310987"/>
                  <a:ext cx="4377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58389" name="Freihand 58388">
                  <a:extLst>
                    <a:ext uri="{FF2B5EF4-FFF2-40B4-BE49-F238E27FC236}">
                      <a16:creationId xmlns:a16="http://schemas.microsoft.com/office/drawing/2014/main" id="{A0BB2352-1039-4A68-BE65-B0C6E82D77C3}"/>
                    </a:ext>
                  </a:extLst>
                </p14:cNvPr>
                <p14:cNvContentPartPr/>
                <p14:nvPr/>
              </p14:nvContentPartPr>
              <p14:xfrm>
                <a:off x="10679333" y="3306667"/>
                <a:ext cx="249480" cy="19440"/>
              </p14:xfrm>
            </p:contentPart>
          </mc:Choice>
          <mc:Fallback xmlns="">
            <p:pic>
              <p:nvPicPr>
                <p:cNvPr id="58389" name="Freihand 58388">
                  <a:extLst>
                    <a:ext uri="{FF2B5EF4-FFF2-40B4-BE49-F238E27FC236}">
                      <a16:creationId xmlns:a16="http://schemas.microsoft.com/office/drawing/2014/main" id="{A0BB2352-1039-4A68-BE65-B0C6E82D77C3}"/>
                    </a:ext>
                  </a:extLst>
                </p:cNvPr>
                <p:cNvPicPr/>
                <p:nvPr/>
              </p:nvPicPr>
              <p:blipFill>
                <a:blip r:embed="rId145"/>
                <a:stretch>
                  <a:fillRect/>
                </a:stretch>
              </p:blipFill>
              <p:spPr>
                <a:xfrm>
                  <a:off x="10675013" y="3302347"/>
                  <a:ext cx="2581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58390" name="Freihand 58389">
                  <a:extLst>
                    <a:ext uri="{FF2B5EF4-FFF2-40B4-BE49-F238E27FC236}">
                      <a16:creationId xmlns:a16="http://schemas.microsoft.com/office/drawing/2014/main" id="{E61A3C6E-92BE-4260-AD82-6B4A1A24C48D}"/>
                    </a:ext>
                  </a:extLst>
                </p14:cNvPr>
                <p14:cNvContentPartPr/>
                <p14:nvPr/>
              </p14:nvContentPartPr>
              <p14:xfrm>
                <a:off x="11486813" y="3247987"/>
                <a:ext cx="21240" cy="193320"/>
              </p14:xfrm>
            </p:contentPart>
          </mc:Choice>
          <mc:Fallback xmlns="">
            <p:pic>
              <p:nvPicPr>
                <p:cNvPr id="58390" name="Freihand 58389">
                  <a:extLst>
                    <a:ext uri="{FF2B5EF4-FFF2-40B4-BE49-F238E27FC236}">
                      <a16:creationId xmlns:a16="http://schemas.microsoft.com/office/drawing/2014/main" id="{E61A3C6E-92BE-4260-AD82-6B4A1A24C48D}"/>
                    </a:ext>
                  </a:extLst>
                </p:cNvPr>
                <p:cNvPicPr/>
                <p:nvPr/>
              </p:nvPicPr>
              <p:blipFill>
                <a:blip r:embed="rId147"/>
                <a:stretch>
                  <a:fillRect/>
                </a:stretch>
              </p:blipFill>
              <p:spPr>
                <a:xfrm>
                  <a:off x="11482493" y="3243667"/>
                  <a:ext cx="298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58391" name="Freihand 58390">
                  <a:extLst>
                    <a:ext uri="{FF2B5EF4-FFF2-40B4-BE49-F238E27FC236}">
                      <a16:creationId xmlns:a16="http://schemas.microsoft.com/office/drawing/2014/main" id="{85B1D899-A12C-49BF-BB42-5DE8730A1CF0}"/>
                    </a:ext>
                  </a:extLst>
                </p14:cNvPr>
                <p14:cNvContentPartPr/>
                <p14:nvPr/>
              </p14:nvContentPartPr>
              <p14:xfrm>
                <a:off x="11465573" y="3552907"/>
                <a:ext cx="18000" cy="13680"/>
              </p14:xfrm>
            </p:contentPart>
          </mc:Choice>
          <mc:Fallback xmlns="">
            <p:pic>
              <p:nvPicPr>
                <p:cNvPr id="58391" name="Freihand 58390">
                  <a:extLst>
                    <a:ext uri="{FF2B5EF4-FFF2-40B4-BE49-F238E27FC236}">
                      <a16:creationId xmlns:a16="http://schemas.microsoft.com/office/drawing/2014/main" id="{85B1D899-A12C-49BF-BB42-5DE8730A1CF0}"/>
                    </a:ext>
                  </a:extLst>
                </p:cNvPr>
                <p:cNvPicPr/>
                <p:nvPr/>
              </p:nvPicPr>
              <p:blipFill>
                <a:blip r:embed="rId149"/>
                <a:stretch>
                  <a:fillRect/>
                </a:stretch>
              </p:blipFill>
              <p:spPr>
                <a:xfrm>
                  <a:off x="11461253" y="3548587"/>
                  <a:ext cx="26640" cy="22320"/>
                </a:xfrm>
                <a:prstGeom prst="rect">
                  <a:avLst/>
                </a:prstGeom>
              </p:spPr>
            </p:pic>
          </mc:Fallback>
        </mc:AlternateContent>
      </p:gr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ChangeArrowheads="1"/>
          </p:cNvSpPr>
          <p:nvPr/>
        </p:nvSpPr>
        <p:spPr bwMode="auto">
          <a:xfrm>
            <a:off x="2523466"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Magisches Viereck</a:t>
            </a:r>
          </a:p>
        </p:txBody>
      </p:sp>
      <p:sp>
        <p:nvSpPr>
          <p:cNvPr id="472067" name="Rectangle 3"/>
          <p:cNvSpPr>
            <a:spLocks noChangeArrowheads="1"/>
          </p:cNvSpPr>
          <p:nvPr/>
        </p:nvSpPr>
        <p:spPr bwMode="auto">
          <a:xfrm>
            <a:off x="1923391" y="2420938"/>
            <a:ext cx="4248150" cy="2120900"/>
          </a:xfrm>
          <a:prstGeom prst="rect">
            <a:avLst/>
          </a:prstGeom>
          <a:noFill/>
          <a:ln w="9360">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72068" name="Text Box 4"/>
          <p:cNvSpPr txBox="1">
            <a:spLocks noChangeArrowheads="1"/>
          </p:cNvSpPr>
          <p:nvPr/>
        </p:nvSpPr>
        <p:spPr bwMode="auto">
          <a:xfrm>
            <a:off x="194603" y="5084763"/>
            <a:ext cx="267282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Preisniveaustabilität</a:t>
            </a:r>
          </a:p>
        </p:txBody>
      </p:sp>
      <p:sp>
        <p:nvSpPr>
          <p:cNvPr id="472069" name="Text Box 5"/>
          <p:cNvSpPr txBox="1">
            <a:spLocks noChangeArrowheads="1"/>
          </p:cNvSpPr>
          <p:nvPr/>
        </p:nvSpPr>
        <p:spPr bwMode="auto">
          <a:xfrm>
            <a:off x="4947578" y="5084763"/>
            <a:ext cx="347112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Hoher Beschäftigungsgrad</a:t>
            </a:r>
          </a:p>
        </p:txBody>
      </p:sp>
      <p:sp>
        <p:nvSpPr>
          <p:cNvPr id="472070" name="Text Box 6"/>
          <p:cNvSpPr txBox="1">
            <a:spLocks noChangeArrowheads="1"/>
          </p:cNvSpPr>
          <p:nvPr/>
        </p:nvSpPr>
        <p:spPr bwMode="auto">
          <a:xfrm>
            <a:off x="194604" y="1268413"/>
            <a:ext cx="3009455"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Angemessenes stetiges</a:t>
            </a:r>
          </a:p>
          <a:p>
            <a:pPr>
              <a:buClrTx/>
              <a:buFontTx/>
              <a:buNone/>
            </a:pPr>
            <a:r>
              <a:rPr lang="de-DE" dirty="0"/>
              <a:t>Wirtschaftswachstum</a:t>
            </a:r>
          </a:p>
        </p:txBody>
      </p:sp>
      <p:sp>
        <p:nvSpPr>
          <p:cNvPr id="472071" name="Text Box 7"/>
          <p:cNvSpPr txBox="1">
            <a:spLocks noChangeArrowheads="1"/>
          </p:cNvSpPr>
          <p:nvPr/>
        </p:nvSpPr>
        <p:spPr bwMode="auto">
          <a:xfrm>
            <a:off x="5306354" y="1268413"/>
            <a:ext cx="2948541"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Außenwirtschaftliches</a:t>
            </a:r>
          </a:p>
          <a:p>
            <a:pPr>
              <a:buClrTx/>
              <a:buFontTx/>
              <a:buNone/>
            </a:pPr>
            <a:r>
              <a:rPr lang="de-DE" dirty="0"/>
              <a:t>Gleichgewicht</a:t>
            </a:r>
          </a:p>
        </p:txBody>
      </p:sp>
      <p:sp>
        <p:nvSpPr>
          <p:cNvPr id="8" name="Rechteck 7">
            <a:extLst>
              <a:ext uri="{FF2B5EF4-FFF2-40B4-BE49-F238E27FC236}">
                <a16:creationId xmlns:a16="http://schemas.microsoft.com/office/drawing/2014/main" id="{6CE5DD57-58D6-4708-8157-A6FD6CDAEDF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FF4DE121-BEAA-4D49-B0E9-C24A3605E8E5}"/>
                  </a:ext>
                </a:extLst>
              </p14:cNvPr>
              <p14:cNvContentPartPr/>
              <p14:nvPr/>
            </p14:nvContentPartPr>
            <p14:xfrm>
              <a:off x="5062613" y="1040107"/>
              <a:ext cx="3486240" cy="1209240"/>
            </p14:xfrm>
          </p:contentPart>
        </mc:Choice>
        <mc:Fallback xmlns="">
          <p:pic>
            <p:nvPicPr>
              <p:cNvPr id="2" name="Freihand 1">
                <a:extLst>
                  <a:ext uri="{FF2B5EF4-FFF2-40B4-BE49-F238E27FC236}">
                    <a16:creationId xmlns:a16="http://schemas.microsoft.com/office/drawing/2014/main" id="{FF4DE121-BEAA-4D49-B0E9-C24A3605E8E5}"/>
                  </a:ext>
                </a:extLst>
              </p:cNvPr>
              <p:cNvPicPr/>
              <p:nvPr/>
            </p:nvPicPr>
            <p:blipFill>
              <a:blip r:embed="rId4"/>
              <a:stretch>
                <a:fillRect/>
              </a:stretch>
            </p:blipFill>
            <p:spPr>
              <a:xfrm>
                <a:off x="5058293" y="1035787"/>
                <a:ext cx="3494880" cy="1217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524C2149-91FB-4C41-9546-9972A4DDF7EF}"/>
                  </a:ext>
                </a:extLst>
              </p14:cNvPr>
              <p14:cNvContentPartPr/>
              <p14:nvPr/>
            </p14:nvContentPartPr>
            <p14:xfrm>
              <a:off x="159773" y="1962787"/>
              <a:ext cx="3508920" cy="282600"/>
            </p14:xfrm>
          </p:contentPart>
        </mc:Choice>
        <mc:Fallback xmlns="">
          <p:pic>
            <p:nvPicPr>
              <p:cNvPr id="3" name="Freihand 2">
                <a:extLst>
                  <a:ext uri="{FF2B5EF4-FFF2-40B4-BE49-F238E27FC236}">
                    <a16:creationId xmlns:a16="http://schemas.microsoft.com/office/drawing/2014/main" id="{524C2149-91FB-4C41-9546-9972A4DDF7EF}"/>
                  </a:ext>
                </a:extLst>
              </p:cNvPr>
              <p:cNvPicPr/>
              <p:nvPr/>
            </p:nvPicPr>
            <p:blipFill>
              <a:blip r:embed="rId6"/>
              <a:stretch>
                <a:fillRect/>
              </a:stretch>
            </p:blipFill>
            <p:spPr>
              <a:xfrm>
                <a:off x="155453" y="1958467"/>
                <a:ext cx="3517560" cy="291240"/>
              </a:xfrm>
              <a:prstGeom prst="rect">
                <a:avLst/>
              </a:prstGeom>
            </p:spPr>
          </p:pic>
        </mc:Fallback>
      </mc:AlternateContent>
    </p:spTree>
    <p:extLst>
      <p:ext uri="{BB962C8B-B14F-4D97-AF65-F5344CB8AC3E}">
        <p14:creationId xmlns:p14="http://schemas.microsoft.com/office/powerpoint/2010/main" val="17129724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2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20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20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2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8" grpId="0"/>
      <p:bldP spid="472069" grpId="0"/>
      <p:bldP spid="472070" grpId="0"/>
      <p:bldP spid="47207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231D700-F615-4737-B55A-810A2DF756A3}"/>
              </a:ext>
            </a:extLst>
          </p:cNvPr>
          <p:cNvSpPr>
            <a:spLocks noChangeArrowheads="1"/>
          </p:cNvSpPr>
          <p:nvPr/>
        </p:nvSpPr>
        <p:spPr bwMode="auto">
          <a:xfrm>
            <a:off x="2207941" y="135524"/>
            <a:ext cx="6790009" cy="95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dirty="0"/>
              <a:t>Gesetz zur Förderung der Stabilität und des Wachstums der Wirtschaft (</a:t>
            </a:r>
            <a:r>
              <a:rPr lang="de-DE" sz="2800" b="1" dirty="0" err="1"/>
              <a:t>StabG</a:t>
            </a:r>
            <a:r>
              <a:rPr lang="de-DE" sz="2800" b="1" dirty="0"/>
              <a:t> 1967)</a:t>
            </a:r>
          </a:p>
        </p:txBody>
      </p:sp>
      <p:sp>
        <p:nvSpPr>
          <p:cNvPr id="2" name="Textfeld 1">
            <a:extLst>
              <a:ext uri="{FF2B5EF4-FFF2-40B4-BE49-F238E27FC236}">
                <a16:creationId xmlns:a16="http://schemas.microsoft.com/office/drawing/2014/main" id="{41292832-50DD-4BEA-8F7D-66EE46CD7C38}"/>
              </a:ext>
            </a:extLst>
          </p:cNvPr>
          <p:cNvSpPr txBox="1"/>
          <p:nvPr/>
        </p:nvSpPr>
        <p:spPr>
          <a:xfrm>
            <a:off x="460167" y="1498619"/>
            <a:ext cx="10195420" cy="3046988"/>
          </a:xfrm>
          <a:prstGeom prst="rect">
            <a:avLst/>
          </a:prstGeom>
          <a:noFill/>
        </p:spPr>
        <p:txBody>
          <a:bodyPr wrap="square" rtlCol="0">
            <a:spAutoFit/>
          </a:bodyPr>
          <a:lstStyle/>
          <a:p>
            <a:pPr algn="ctr"/>
            <a:r>
              <a:rPr lang="de-DE" sz="2400" dirty="0"/>
              <a:t>§ 1</a:t>
            </a:r>
          </a:p>
          <a:p>
            <a:endParaRPr lang="de-DE" sz="2400" dirty="0"/>
          </a:p>
          <a:p>
            <a:r>
              <a:rPr lang="de-DE" sz="2400" dirty="0"/>
              <a:t>Bund und Länder haben bei ihren wirtschafts- und finanzpolitischen Maßnahmen die Erfordernisse des </a:t>
            </a:r>
            <a:r>
              <a:rPr lang="de-DE" sz="2400" b="1" dirty="0"/>
              <a:t>gesamtwirtschaftlichen Gleichgewichts</a:t>
            </a:r>
            <a:r>
              <a:rPr lang="de-DE" sz="2400" dirty="0"/>
              <a:t> zu beachten. Die Maßnahmen sind so zu treffen, dass sie im Rahmen der  marktwirtschaftlichen Ordnung gleichzeitig zur </a:t>
            </a:r>
            <a:r>
              <a:rPr lang="de-DE" sz="2400" b="1" dirty="0"/>
              <a:t>Stabilität des Preisniveaus</a:t>
            </a:r>
            <a:r>
              <a:rPr lang="de-DE" sz="2400" dirty="0"/>
              <a:t>, zu  einem </a:t>
            </a:r>
            <a:r>
              <a:rPr lang="de-DE" sz="2400" b="1" dirty="0"/>
              <a:t>hohen Beschäftigungsstand </a:t>
            </a:r>
            <a:r>
              <a:rPr lang="de-DE" sz="2400" dirty="0"/>
              <a:t>und </a:t>
            </a:r>
            <a:r>
              <a:rPr lang="de-DE" sz="2400" b="1" dirty="0"/>
              <a:t>außenwirtschaftlichem Gleichgewicht  </a:t>
            </a:r>
            <a:r>
              <a:rPr lang="de-DE" sz="2400" dirty="0"/>
              <a:t>bei </a:t>
            </a:r>
            <a:r>
              <a:rPr lang="de-DE" sz="2400" b="1" dirty="0"/>
              <a:t>stetigem und angemessenem Wirtschaftswachstum</a:t>
            </a:r>
            <a:r>
              <a:rPr lang="de-DE" sz="2400" dirty="0"/>
              <a:t>.</a:t>
            </a:r>
          </a:p>
        </p:txBody>
      </p:sp>
      <p:sp>
        <p:nvSpPr>
          <p:cNvPr id="11" name="Rechteck 10">
            <a:extLst>
              <a:ext uri="{FF2B5EF4-FFF2-40B4-BE49-F238E27FC236}">
                <a16:creationId xmlns:a16="http://schemas.microsoft.com/office/drawing/2014/main" id="{A4F415C7-2C5E-417C-8871-0D86DF18ABF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1768A0A3-651C-4D48-A197-6FBCA246A4C2}"/>
                  </a:ext>
                </a:extLst>
              </p14:cNvPr>
              <p14:cNvContentPartPr/>
              <p14:nvPr/>
            </p14:nvContentPartPr>
            <p14:xfrm>
              <a:off x="6405413" y="3630667"/>
              <a:ext cx="3211200" cy="74520"/>
            </p14:xfrm>
          </p:contentPart>
        </mc:Choice>
        <mc:Fallback xmlns="">
          <p:pic>
            <p:nvPicPr>
              <p:cNvPr id="3" name="Freihand 2">
                <a:extLst>
                  <a:ext uri="{FF2B5EF4-FFF2-40B4-BE49-F238E27FC236}">
                    <a16:creationId xmlns:a16="http://schemas.microsoft.com/office/drawing/2014/main" id="{1768A0A3-651C-4D48-A197-6FBCA246A4C2}"/>
                  </a:ext>
                </a:extLst>
              </p:cNvPr>
              <p:cNvPicPr/>
              <p:nvPr/>
            </p:nvPicPr>
            <p:blipFill>
              <a:blip r:embed="rId4"/>
              <a:stretch>
                <a:fillRect/>
              </a:stretch>
            </p:blipFill>
            <p:spPr>
              <a:xfrm>
                <a:off x="6401093" y="3626347"/>
                <a:ext cx="3219840" cy="83160"/>
              </a:xfrm>
              <a:prstGeom prst="rect">
                <a:avLst/>
              </a:prstGeom>
            </p:spPr>
          </p:pic>
        </mc:Fallback>
      </mc:AlternateContent>
      <p:grpSp>
        <p:nvGrpSpPr>
          <p:cNvPr id="7" name="Gruppieren 6">
            <a:extLst>
              <a:ext uri="{FF2B5EF4-FFF2-40B4-BE49-F238E27FC236}">
                <a16:creationId xmlns:a16="http://schemas.microsoft.com/office/drawing/2014/main" id="{58E8D52E-F2B9-41E1-BC4E-1499182DF540}"/>
              </a:ext>
            </a:extLst>
          </p:cNvPr>
          <p:cNvGrpSpPr/>
          <p:nvPr/>
        </p:nvGrpSpPr>
        <p:grpSpPr>
          <a:xfrm>
            <a:off x="1546493" y="3962947"/>
            <a:ext cx="8674200" cy="191880"/>
            <a:chOff x="1546493" y="3962947"/>
            <a:chExt cx="8674200" cy="191880"/>
          </a:xfrm>
        </p:grpSpPr>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9117CFF8-0375-4C2A-BC71-7AAE5CFD7005}"/>
                    </a:ext>
                  </a:extLst>
                </p14:cNvPr>
                <p14:cNvContentPartPr/>
                <p14:nvPr/>
              </p14:nvContentPartPr>
              <p14:xfrm>
                <a:off x="1546493" y="3962947"/>
                <a:ext cx="3096000" cy="146520"/>
              </p14:xfrm>
            </p:contentPart>
          </mc:Choice>
          <mc:Fallback xmlns="">
            <p:pic>
              <p:nvPicPr>
                <p:cNvPr id="5" name="Freihand 4">
                  <a:extLst>
                    <a:ext uri="{FF2B5EF4-FFF2-40B4-BE49-F238E27FC236}">
                      <a16:creationId xmlns:a16="http://schemas.microsoft.com/office/drawing/2014/main" id="{9117CFF8-0375-4C2A-BC71-7AAE5CFD7005}"/>
                    </a:ext>
                  </a:extLst>
                </p:cNvPr>
                <p:cNvPicPr/>
                <p:nvPr/>
              </p:nvPicPr>
              <p:blipFill>
                <a:blip r:embed="rId6"/>
                <a:stretch>
                  <a:fillRect/>
                </a:stretch>
              </p:blipFill>
              <p:spPr>
                <a:xfrm>
                  <a:off x="1542173" y="3958627"/>
                  <a:ext cx="31046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16634958-6458-48C9-875D-D33DFC22430F}"/>
                    </a:ext>
                  </a:extLst>
                </p14:cNvPr>
                <p14:cNvContentPartPr/>
                <p14:nvPr/>
              </p14:nvContentPartPr>
              <p14:xfrm>
                <a:off x="5581733" y="4061587"/>
                <a:ext cx="4638960" cy="93240"/>
              </p14:xfrm>
            </p:contentPart>
          </mc:Choice>
          <mc:Fallback xmlns="">
            <p:pic>
              <p:nvPicPr>
                <p:cNvPr id="6" name="Freihand 5">
                  <a:extLst>
                    <a:ext uri="{FF2B5EF4-FFF2-40B4-BE49-F238E27FC236}">
                      <a16:creationId xmlns:a16="http://schemas.microsoft.com/office/drawing/2014/main" id="{16634958-6458-48C9-875D-D33DFC22430F}"/>
                    </a:ext>
                  </a:extLst>
                </p:cNvPr>
                <p:cNvPicPr/>
                <p:nvPr/>
              </p:nvPicPr>
              <p:blipFill>
                <a:blip r:embed="rId8"/>
                <a:stretch>
                  <a:fillRect/>
                </a:stretch>
              </p:blipFill>
              <p:spPr>
                <a:xfrm>
                  <a:off x="5577413" y="4057267"/>
                  <a:ext cx="4647600" cy="101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426C6282-5D0C-49CF-B95F-EED3C5DB444E}"/>
                  </a:ext>
                </a:extLst>
              </p14:cNvPr>
              <p14:cNvContentPartPr/>
              <p14:nvPr/>
            </p14:nvContentPartPr>
            <p14:xfrm>
              <a:off x="1089653" y="4421227"/>
              <a:ext cx="6890760" cy="113400"/>
            </p14:xfrm>
          </p:contentPart>
        </mc:Choice>
        <mc:Fallback xmlns="">
          <p:pic>
            <p:nvPicPr>
              <p:cNvPr id="8" name="Freihand 7">
                <a:extLst>
                  <a:ext uri="{FF2B5EF4-FFF2-40B4-BE49-F238E27FC236}">
                    <a16:creationId xmlns:a16="http://schemas.microsoft.com/office/drawing/2014/main" id="{426C6282-5D0C-49CF-B95F-EED3C5DB444E}"/>
                  </a:ext>
                </a:extLst>
              </p:cNvPr>
              <p:cNvPicPr/>
              <p:nvPr/>
            </p:nvPicPr>
            <p:blipFill>
              <a:blip r:embed="rId10"/>
              <a:stretch>
                <a:fillRect/>
              </a:stretch>
            </p:blipFill>
            <p:spPr>
              <a:xfrm>
                <a:off x="1085333" y="4416907"/>
                <a:ext cx="68994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5FD10913-69E1-4CDE-AAB6-BE0C41203677}"/>
                  </a:ext>
                </a:extLst>
              </p14:cNvPr>
              <p14:cNvContentPartPr/>
              <p14:nvPr/>
            </p14:nvContentPartPr>
            <p14:xfrm>
              <a:off x="6552653" y="563467"/>
              <a:ext cx="2501640" cy="623520"/>
            </p14:xfrm>
          </p:contentPart>
        </mc:Choice>
        <mc:Fallback xmlns="">
          <p:pic>
            <p:nvPicPr>
              <p:cNvPr id="9" name="Freihand 8">
                <a:extLst>
                  <a:ext uri="{FF2B5EF4-FFF2-40B4-BE49-F238E27FC236}">
                    <a16:creationId xmlns:a16="http://schemas.microsoft.com/office/drawing/2014/main" id="{5FD10913-69E1-4CDE-AAB6-BE0C41203677}"/>
                  </a:ext>
                </a:extLst>
              </p:cNvPr>
              <p:cNvPicPr/>
              <p:nvPr/>
            </p:nvPicPr>
            <p:blipFill>
              <a:blip r:embed="rId12"/>
              <a:stretch>
                <a:fillRect/>
              </a:stretch>
            </p:blipFill>
            <p:spPr>
              <a:xfrm>
                <a:off x="6548333" y="559147"/>
                <a:ext cx="2510280" cy="632160"/>
              </a:xfrm>
              <a:prstGeom prst="rect">
                <a:avLst/>
              </a:prstGeom>
            </p:spPr>
          </p:pic>
        </mc:Fallback>
      </mc:AlternateContent>
    </p:spTree>
    <p:extLst>
      <p:ext uri="{BB962C8B-B14F-4D97-AF65-F5344CB8AC3E}">
        <p14:creationId xmlns:p14="http://schemas.microsoft.com/office/powerpoint/2010/main" val="1754235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ChangeArrowheads="1"/>
          </p:cNvSpPr>
          <p:nvPr/>
        </p:nvSpPr>
        <p:spPr bwMode="auto">
          <a:xfrm>
            <a:off x="2089881" y="48046"/>
            <a:ext cx="730834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Angemessenes stetiges Wirtschaftswachstum</a:t>
            </a:r>
          </a:p>
        </p:txBody>
      </p:sp>
      <p:sp>
        <p:nvSpPr>
          <p:cNvPr id="478211" name="Text Box 3"/>
          <p:cNvSpPr txBox="1">
            <a:spLocks noChangeArrowheads="1"/>
          </p:cNvSpPr>
          <p:nvPr/>
        </p:nvSpPr>
        <p:spPr bwMode="auto">
          <a:xfrm>
            <a:off x="552202" y="290319"/>
            <a:ext cx="10160608" cy="25567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r>
              <a:rPr lang="de-DE" sz="1600" u="sng" dirty="0">
                <a:solidFill>
                  <a:schemeClr val="tx1"/>
                </a:solidFill>
              </a:rPr>
              <a:t>Indikatoren</a:t>
            </a:r>
          </a:p>
          <a:p>
            <a:endParaRPr lang="de-DE" sz="1600" dirty="0">
              <a:solidFill>
                <a:schemeClr val="tx1"/>
              </a:solidFill>
            </a:endParaRPr>
          </a:p>
          <a:p>
            <a:pPr>
              <a:buFontTx/>
              <a:buChar char="•"/>
            </a:pPr>
            <a:r>
              <a:rPr lang="de-DE" sz="1600" dirty="0">
                <a:solidFill>
                  <a:schemeClr val="tx1"/>
                </a:solidFill>
              </a:rPr>
              <a:t>Zunahme des </a:t>
            </a:r>
            <a:r>
              <a:rPr lang="de-DE" sz="1600" b="1" dirty="0">
                <a:solidFill>
                  <a:schemeClr val="tx1"/>
                </a:solidFill>
              </a:rPr>
              <a:t>realen</a:t>
            </a:r>
            <a:r>
              <a:rPr lang="de-DE" sz="1600" dirty="0">
                <a:solidFill>
                  <a:schemeClr val="tx1"/>
                </a:solidFill>
              </a:rPr>
              <a:t> Bruttoinlandsprodukts</a:t>
            </a:r>
          </a:p>
          <a:p>
            <a:pPr>
              <a:buFontTx/>
              <a:buNone/>
            </a:pPr>
            <a:r>
              <a:rPr lang="de-DE" sz="1600" dirty="0">
                <a:solidFill>
                  <a:schemeClr val="tx1"/>
                </a:solidFill>
              </a:rPr>
              <a:t>		d.h. eine Veränderung der gesamtwirtschaftlichen Leistung bereinigt um die reine Preisentwicklung</a:t>
            </a:r>
          </a:p>
          <a:p>
            <a:pPr>
              <a:buFontTx/>
              <a:buChar char="•"/>
            </a:pPr>
            <a:endParaRPr lang="de-DE" sz="1600" dirty="0">
              <a:solidFill>
                <a:schemeClr val="tx1"/>
              </a:solidFill>
            </a:endParaRPr>
          </a:p>
          <a:p>
            <a:pPr>
              <a:buFontTx/>
              <a:buChar char="•"/>
            </a:pPr>
            <a:r>
              <a:rPr lang="de-DE" sz="1600" dirty="0">
                <a:solidFill>
                  <a:schemeClr val="tx1"/>
                </a:solidFill>
              </a:rPr>
              <a:t>Zunahme des </a:t>
            </a:r>
            <a:r>
              <a:rPr lang="de-DE" sz="1600" b="1" dirty="0">
                <a:solidFill>
                  <a:schemeClr val="tx1"/>
                </a:solidFill>
              </a:rPr>
              <a:t>realen</a:t>
            </a:r>
            <a:r>
              <a:rPr lang="de-DE" sz="1600" dirty="0">
                <a:solidFill>
                  <a:schemeClr val="tx1"/>
                </a:solidFill>
              </a:rPr>
              <a:t> Pro-Kopf-Einkommens</a:t>
            </a:r>
          </a:p>
          <a:p>
            <a:pPr>
              <a:buFontTx/>
              <a:buNone/>
            </a:pPr>
            <a:r>
              <a:rPr lang="de-DE" sz="1600" dirty="0">
                <a:solidFill>
                  <a:schemeClr val="tx1"/>
                </a:solidFill>
              </a:rPr>
              <a:t>		d.h. eine Bereinigung um das Bevölkerungswachstum in der betrachteten Periode</a:t>
            </a:r>
          </a:p>
          <a:p>
            <a:endParaRPr lang="de-DE" sz="1600" dirty="0">
              <a:solidFill>
                <a:schemeClr val="tx1"/>
              </a:solidFill>
            </a:endParaRPr>
          </a:p>
          <a:p>
            <a:r>
              <a:rPr lang="de-DE" sz="1600" dirty="0">
                <a:solidFill>
                  <a:schemeClr val="tx1"/>
                </a:solidFill>
                <a:cs typeface="Times New Roman" pitchFamily="18" charset="0"/>
              </a:rPr>
              <a:t>→	</a:t>
            </a:r>
            <a:r>
              <a:rPr lang="de-DE" sz="1600" dirty="0">
                <a:solidFill>
                  <a:schemeClr val="tx1"/>
                </a:solidFill>
              </a:rPr>
              <a:t>In entwickelten Volkswirtschaften kann man eine 1%-3% Zunahme dieser Indikatoren als angemessen bezeichnen. Zudem ist von allzu großen konjunkturellen Schwankungen im Zeitverlauf abzusehen</a:t>
            </a:r>
          </a:p>
        </p:txBody>
      </p:sp>
      <p:sp>
        <p:nvSpPr>
          <p:cNvPr id="10" name="Textfeld 9"/>
          <p:cNvSpPr txBox="1"/>
          <p:nvPr/>
        </p:nvSpPr>
        <p:spPr>
          <a:xfrm>
            <a:off x="28650" y="6531017"/>
            <a:ext cx="2313063" cy="237246"/>
          </a:xfrm>
          <a:prstGeom prst="rect">
            <a:avLst/>
          </a:prstGeom>
          <a:noFill/>
        </p:spPr>
        <p:txBody>
          <a:bodyPr wrap="square" rtlCol="0">
            <a:noAutofit/>
          </a:bodyPr>
          <a:lstStyle/>
          <a:p>
            <a:r>
              <a:rPr lang="de-DE" sz="1400" dirty="0"/>
              <a:t>Quelle: IMF</a:t>
            </a:r>
          </a:p>
        </p:txBody>
      </p:sp>
      <p:sp>
        <p:nvSpPr>
          <p:cNvPr id="18" name="Rechteck 17">
            <a:extLst>
              <a:ext uri="{FF2B5EF4-FFF2-40B4-BE49-F238E27FC236}">
                <a16:creationId xmlns:a16="http://schemas.microsoft.com/office/drawing/2014/main" id="{6E26D9F9-CEC4-4F93-ACE7-A6F04CEC94E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22408B7D-DFE2-7E40-F2BA-3FF35B2599F1}"/>
              </a:ext>
            </a:extLst>
          </p:cNvPr>
          <p:cNvPicPr>
            <a:picLocks noChangeAspect="1"/>
          </p:cNvPicPr>
          <p:nvPr/>
        </p:nvPicPr>
        <p:blipFill>
          <a:blip r:embed="rId3"/>
          <a:stretch>
            <a:fillRect/>
          </a:stretch>
        </p:blipFill>
        <p:spPr>
          <a:xfrm>
            <a:off x="48244" y="2847046"/>
            <a:ext cx="8111782" cy="3745158"/>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1321206B-BEE5-4755-8387-64772D3D713C}"/>
                  </a:ext>
                </a:extLst>
              </p14:cNvPr>
              <p14:cNvContentPartPr/>
              <p14:nvPr/>
            </p14:nvContentPartPr>
            <p14:xfrm>
              <a:off x="6866573" y="1401387"/>
              <a:ext cx="2430360" cy="107280"/>
            </p14:xfrm>
          </p:contentPart>
        </mc:Choice>
        <mc:Fallback xmlns="">
          <p:pic>
            <p:nvPicPr>
              <p:cNvPr id="2" name="Freihand 1">
                <a:extLst>
                  <a:ext uri="{FF2B5EF4-FFF2-40B4-BE49-F238E27FC236}">
                    <a16:creationId xmlns:a16="http://schemas.microsoft.com/office/drawing/2014/main" id="{1321206B-BEE5-4755-8387-64772D3D713C}"/>
                  </a:ext>
                </a:extLst>
              </p:cNvPr>
              <p:cNvPicPr/>
              <p:nvPr/>
            </p:nvPicPr>
            <p:blipFill>
              <a:blip r:embed="rId5"/>
              <a:stretch>
                <a:fillRect/>
              </a:stretch>
            </p:blipFill>
            <p:spPr>
              <a:xfrm>
                <a:off x="6862253" y="1397067"/>
                <a:ext cx="24390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E5B1EE77-1784-423F-B725-3FBC812C09B2}"/>
                  </a:ext>
                </a:extLst>
              </p14:cNvPr>
              <p14:cNvContentPartPr/>
              <p14:nvPr/>
            </p14:nvContentPartPr>
            <p14:xfrm>
              <a:off x="2253173" y="1750227"/>
              <a:ext cx="2410560" cy="42840"/>
            </p14:xfrm>
          </p:contentPart>
        </mc:Choice>
        <mc:Fallback xmlns="">
          <p:pic>
            <p:nvPicPr>
              <p:cNvPr id="3" name="Freihand 2">
                <a:extLst>
                  <a:ext uri="{FF2B5EF4-FFF2-40B4-BE49-F238E27FC236}">
                    <a16:creationId xmlns:a16="http://schemas.microsoft.com/office/drawing/2014/main" id="{E5B1EE77-1784-423F-B725-3FBC812C09B2}"/>
                  </a:ext>
                </a:extLst>
              </p:cNvPr>
              <p:cNvPicPr/>
              <p:nvPr/>
            </p:nvPicPr>
            <p:blipFill>
              <a:blip r:embed="rId7"/>
              <a:stretch>
                <a:fillRect/>
              </a:stretch>
            </p:blipFill>
            <p:spPr>
              <a:xfrm>
                <a:off x="2248853" y="1745907"/>
                <a:ext cx="2419200" cy="51480"/>
              </a:xfrm>
              <a:prstGeom prst="rect">
                <a:avLst/>
              </a:prstGeom>
            </p:spPr>
          </p:pic>
        </mc:Fallback>
      </mc:AlternateContent>
      <p:grpSp>
        <p:nvGrpSpPr>
          <p:cNvPr id="7" name="Gruppieren 6">
            <a:extLst>
              <a:ext uri="{FF2B5EF4-FFF2-40B4-BE49-F238E27FC236}">
                <a16:creationId xmlns:a16="http://schemas.microsoft.com/office/drawing/2014/main" id="{4DB4CF90-04F7-4E99-BEB4-CFDCC03B9EEE}"/>
              </a:ext>
            </a:extLst>
          </p:cNvPr>
          <p:cNvGrpSpPr/>
          <p:nvPr/>
        </p:nvGrpSpPr>
        <p:grpSpPr>
          <a:xfrm>
            <a:off x="5987093" y="5516547"/>
            <a:ext cx="1122480" cy="126720"/>
            <a:chOff x="5987093" y="5516547"/>
            <a:chExt cx="1122480" cy="126720"/>
          </a:xfrm>
        </p:grpSpPr>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83909BD8-D988-41FE-9253-FEFA785CA82A}"/>
                    </a:ext>
                  </a:extLst>
                </p14:cNvPr>
                <p14:cNvContentPartPr/>
                <p14:nvPr/>
              </p14:nvContentPartPr>
              <p14:xfrm>
                <a:off x="6205973" y="5615907"/>
                <a:ext cx="200520" cy="27360"/>
              </p14:xfrm>
            </p:contentPart>
          </mc:Choice>
          <mc:Fallback xmlns="">
            <p:pic>
              <p:nvPicPr>
                <p:cNvPr id="5" name="Freihand 4">
                  <a:extLst>
                    <a:ext uri="{FF2B5EF4-FFF2-40B4-BE49-F238E27FC236}">
                      <a16:creationId xmlns:a16="http://schemas.microsoft.com/office/drawing/2014/main" id="{83909BD8-D988-41FE-9253-FEFA785CA82A}"/>
                    </a:ext>
                  </a:extLst>
                </p:cNvPr>
                <p:cNvPicPr/>
                <p:nvPr/>
              </p:nvPicPr>
              <p:blipFill>
                <a:blip r:embed="rId9"/>
                <a:stretch>
                  <a:fillRect/>
                </a:stretch>
              </p:blipFill>
              <p:spPr>
                <a:xfrm>
                  <a:off x="6201653" y="5611587"/>
                  <a:ext cx="2091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Freihand 5">
                  <a:extLst>
                    <a:ext uri="{FF2B5EF4-FFF2-40B4-BE49-F238E27FC236}">
                      <a16:creationId xmlns:a16="http://schemas.microsoft.com/office/drawing/2014/main" id="{52E2ED06-4676-4D97-92C4-919A73AF015C}"/>
                    </a:ext>
                  </a:extLst>
                </p14:cNvPr>
                <p14:cNvContentPartPr/>
                <p14:nvPr/>
              </p14:nvContentPartPr>
              <p14:xfrm>
                <a:off x="5987093" y="5516547"/>
                <a:ext cx="1122480" cy="103680"/>
              </p14:xfrm>
            </p:contentPart>
          </mc:Choice>
          <mc:Fallback xmlns="">
            <p:pic>
              <p:nvPicPr>
                <p:cNvPr id="6" name="Freihand 5">
                  <a:extLst>
                    <a:ext uri="{FF2B5EF4-FFF2-40B4-BE49-F238E27FC236}">
                      <a16:creationId xmlns:a16="http://schemas.microsoft.com/office/drawing/2014/main" id="{52E2ED06-4676-4D97-92C4-919A73AF015C}"/>
                    </a:ext>
                  </a:extLst>
                </p:cNvPr>
                <p:cNvPicPr/>
                <p:nvPr/>
              </p:nvPicPr>
              <p:blipFill>
                <a:blip r:embed="rId11"/>
                <a:stretch>
                  <a:fillRect/>
                </a:stretch>
              </p:blipFill>
              <p:spPr>
                <a:xfrm>
                  <a:off x="5982773" y="5512227"/>
                  <a:ext cx="1131120" cy="112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26243DC9-3C91-4E69-9527-64655571DE59}"/>
                  </a:ext>
                </a:extLst>
              </p14:cNvPr>
              <p14:cNvContentPartPr/>
              <p14:nvPr/>
            </p14:nvContentPartPr>
            <p14:xfrm>
              <a:off x="1693373" y="5171667"/>
              <a:ext cx="1436400" cy="83520"/>
            </p14:xfrm>
          </p:contentPart>
        </mc:Choice>
        <mc:Fallback xmlns="">
          <p:pic>
            <p:nvPicPr>
              <p:cNvPr id="8" name="Freihand 7">
                <a:extLst>
                  <a:ext uri="{FF2B5EF4-FFF2-40B4-BE49-F238E27FC236}">
                    <a16:creationId xmlns:a16="http://schemas.microsoft.com/office/drawing/2014/main" id="{26243DC9-3C91-4E69-9527-64655571DE59}"/>
                  </a:ext>
                </a:extLst>
              </p:cNvPr>
              <p:cNvPicPr/>
              <p:nvPr/>
            </p:nvPicPr>
            <p:blipFill>
              <a:blip r:embed="rId13"/>
              <a:stretch>
                <a:fillRect/>
              </a:stretch>
            </p:blipFill>
            <p:spPr>
              <a:xfrm>
                <a:off x="1689053" y="5167347"/>
                <a:ext cx="14450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Freihand 8">
                <a:extLst>
                  <a:ext uri="{FF2B5EF4-FFF2-40B4-BE49-F238E27FC236}">
                    <a16:creationId xmlns:a16="http://schemas.microsoft.com/office/drawing/2014/main" id="{6E091E0C-A6EF-4DCD-9699-AE6F2B1A80BA}"/>
                  </a:ext>
                </a:extLst>
              </p14:cNvPr>
              <p14:cNvContentPartPr/>
              <p14:nvPr/>
            </p14:nvContentPartPr>
            <p14:xfrm>
              <a:off x="6000053" y="4712307"/>
              <a:ext cx="1226160" cy="88560"/>
            </p14:xfrm>
          </p:contentPart>
        </mc:Choice>
        <mc:Fallback xmlns="">
          <p:pic>
            <p:nvPicPr>
              <p:cNvPr id="9" name="Freihand 8">
                <a:extLst>
                  <a:ext uri="{FF2B5EF4-FFF2-40B4-BE49-F238E27FC236}">
                    <a16:creationId xmlns:a16="http://schemas.microsoft.com/office/drawing/2014/main" id="{6E091E0C-A6EF-4DCD-9699-AE6F2B1A80BA}"/>
                  </a:ext>
                </a:extLst>
              </p:cNvPr>
              <p:cNvPicPr/>
              <p:nvPr/>
            </p:nvPicPr>
            <p:blipFill>
              <a:blip r:embed="rId15"/>
              <a:stretch>
                <a:fillRect/>
              </a:stretch>
            </p:blipFill>
            <p:spPr>
              <a:xfrm>
                <a:off x="5995733" y="4707987"/>
                <a:ext cx="12348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C13964A6-FBAD-47AC-86C4-62A66F08A52B}"/>
                  </a:ext>
                </a:extLst>
              </p14:cNvPr>
              <p14:cNvContentPartPr/>
              <p14:nvPr/>
            </p14:nvContentPartPr>
            <p14:xfrm>
              <a:off x="6008693" y="5218107"/>
              <a:ext cx="1283040" cy="117360"/>
            </p14:xfrm>
          </p:contentPart>
        </mc:Choice>
        <mc:Fallback xmlns="">
          <p:pic>
            <p:nvPicPr>
              <p:cNvPr id="11" name="Freihand 10">
                <a:extLst>
                  <a:ext uri="{FF2B5EF4-FFF2-40B4-BE49-F238E27FC236}">
                    <a16:creationId xmlns:a16="http://schemas.microsoft.com/office/drawing/2014/main" id="{C13964A6-FBAD-47AC-86C4-62A66F08A52B}"/>
                  </a:ext>
                </a:extLst>
              </p:cNvPr>
              <p:cNvPicPr/>
              <p:nvPr/>
            </p:nvPicPr>
            <p:blipFill>
              <a:blip r:embed="rId17"/>
              <a:stretch>
                <a:fillRect/>
              </a:stretch>
            </p:blipFill>
            <p:spPr>
              <a:xfrm>
                <a:off x="6004373" y="5213787"/>
                <a:ext cx="12916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4751345D-11FE-42A6-9EB8-DEC16E958294}"/>
                  </a:ext>
                </a:extLst>
              </p14:cNvPr>
              <p14:cNvContentPartPr/>
              <p14:nvPr/>
            </p14:nvContentPartPr>
            <p14:xfrm>
              <a:off x="3189533" y="5027307"/>
              <a:ext cx="750600" cy="240480"/>
            </p14:xfrm>
          </p:contentPart>
        </mc:Choice>
        <mc:Fallback xmlns="">
          <p:pic>
            <p:nvPicPr>
              <p:cNvPr id="12" name="Freihand 11">
                <a:extLst>
                  <a:ext uri="{FF2B5EF4-FFF2-40B4-BE49-F238E27FC236}">
                    <a16:creationId xmlns:a16="http://schemas.microsoft.com/office/drawing/2014/main" id="{4751345D-11FE-42A6-9EB8-DEC16E958294}"/>
                  </a:ext>
                </a:extLst>
              </p:cNvPr>
              <p:cNvPicPr/>
              <p:nvPr/>
            </p:nvPicPr>
            <p:blipFill>
              <a:blip r:embed="rId19"/>
              <a:stretch>
                <a:fillRect/>
              </a:stretch>
            </p:blipFill>
            <p:spPr>
              <a:xfrm>
                <a:off x="3185213" y="5022987"/>
                <a:ext cx="759240" cy="249120"/>
              </a:xfrm>
              <a:prstGeom prst="rect">
                <a:avLst/>
              </a:prstGeom>
            </p:spPr>
          </p:pic>
        </mc:Fallback>
      </mc:AlternateContent>
      <p:grpSp>
        <p:nvGrpSpPr>
          <p:cNvPr id="32" name="Gruppieren 31">
            <a:extLst>
              <a:ext uri="{FF2B5EF4-FFF2-40B4-BE49-F238E27FC236}">
                <a16:creationId xmlns:a16="http://schemas.microsoft.com/office/drawing/2014/main" id="{C3CC099A-DBB1-43B3-AB80-E3DA6799FB72}"/>
              </a:ext>
            </a:extLst>
          </p:cNvPr>
          <p:cNvGrpSpPr/>
          <p:nvPr/>
        </p:nvGrpSpPr>
        <p:grpSpPr>
          <a:xfrm>
            <a:off x="7053053" y="3555267"/>
            <a:ext cx="1826640" cy="1393200"/>
            <a:chOff x="7053053" y="3555267"/>
            <a:chExt cx="1826640" cy="1393200"/>
          </a:xfrm>
        </p:grpSpPr>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05500A18-8921-42BD-B544-7AF6C19E30AA}"/>
                    </a:ext>
                  </a:extLst>
                </p14:cNvPr>
                <p14:cNvContentPartPr/>
                <p14:nvPr/>
              </p14:nvContentPartPr>
              <p14:xfrm>
                <a:off x="7232693" y="4751187"/>
                <a:ext cx="282240" cy="167760"/>
              </p14:xfrm>
            </p:contentPart>
          </mc:Choice>
          <mc:Fallback xmlns="">
            <p:pic>
              <p:nvPicPr>
                <p:cNvPr id="13" name="Freihand 12">
                  <a:extLst>
                    <a:ext uri="{FF2B5EF4-FFF2-40B4-BE49-F238E27FC236}">
                      <a16:creationId xmlns:a16="http://schemas.microsoft.com/office/drawing/2014/main" id="{05500A18-8921-42BD-B544-7AF6C19E30AA}"/>
                    </a:ext>
                  </a:extLst>
                </p:cNvPr>
                <p:cNvPicPr/>
                <p:nvPr/>
              </p:nvPicPr>
              <p:blipFill>
                <a:blip r:embed="rId21"/>
                <a:stretch>
                  <a:fillRect/>
                </a:stretch>
              </p:blipFill>
              <p:spPr>
                <a:xfrm>
                  <a:off x="7228373" y="4746867"/>
                  <a:ext cx="2908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Freihand 13">
                  <a:extLst>
                    <a:ext uri="{FF2B5EF4-FFF2-40B4-BE49-F238E27FC236}">
                      <a16:creationId xmlns:a16="http://schemas.microsoft.com/office/drawing/2014/main" id="{CEFEA32D-137E-4623-BA0E-44B683BB7364}"/>
                    </a:ext>
                  </a:extLst>
                </p14:cNvPr>
                <p14:cNvContentPartPr/>
                <p14:nvPr/>
              </p14:nvContentPartPr>
              <p14:xfrm>
                <a:off x="7766573" y="4752987"/>
                <a:ext cx="213120" cy="195480"/>
              </p14:xfrm>
            </p:contentPart>
          </mc:Choice>
          <mc:Fallback xmlns="">
            <p:pic>
              <p:nvPicPr>
                <p:cNvPr id="14" name="Freihand 13">
                  <a:extLst>
                    <a:ext uri="{FF2B5EF4-FFF2-40B4-BE49-F238E27FC236}">
                      <a16:creationId xmlns:a16="http://schemas.microsoft.com/office/drawing/2014/main" id="{CEFEA32D-137E-4623-BA0E-44B683BB7364}"/>
                    </a:ext>
                  </a:extLst>
                </p:cNvPr>
                <p:cNvPicPr/>
                <p:nvPr/>
              </p:nvPicPr>
              <p:blipFill>
                <a:blip r:embed="rId23"/>
                <a:stretch>
                  <a:fillRect/>
                </a:stretch>
              </p:blipFill>
              <p:spPr>
                <a:xfrm>
                  <a:off x="7762253" y="4748667"/>
                  <a:ext cx="22176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Freihand 15">
                  <a:extLst>
                    <a:ext uri="{FF2B5EF4-FFF2-40B4-BE49-F238E27FC236}">
                      <a16:creationId xmlns:a16="http://schemas.microsoft.com/office/drawing/2014/main" id="{F0A9A151-2F1C-4966-BD89-85C1DE7E335E}"/>
                    </a:ext>
                  </a:extLst>
                </p14:cNvPr>
                <p14:cNvContentPartPr/>
                <p14:nvPr/>
              </p14:nvContentPartPr>
              <p14:xfrm>
                <a:off x="7347533" y="4186707"/>
                <a:ext cx="55800" cy="456480"/>
              </p14:xfrm>
            </p:contentPart>
          </mc:Choice>
          <mc:Fallback xmlns="">
            <p:pic>
              <p:nvPicPr>
                <p:cNvPr id="16" name="Freihand 15">
                  <a:extLst>
                    <a:ext uri="{FF2B5EF4-FFF2-40B4-BE49-F238E27FC236}">
                      <a16:creationId xmlns:a16="http://schemas.microsoft.com/office/drawing/2014/main" id="{F0A9A151-2F1C-4966-BD89-85C1DE7E335E}"/>
                    </a:ext>
                  </a:extLst>
                </p:cNvPr>
                <p:cNvPicPr/>
                <p:nvPr/>
              </p:nvPicPr>
              <p:blipFill>
                <a:blip r:embed="rId25"/>
                <a:stretch>
                  <a:fillRect/>
                </a:stretch>
              </p:blipFill>
              <p:spPr>
                <a:xfrm>
                  <a:off x="7343213" y="4182387"/>
                  <a:ext cx="64440" cy="465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Freihand 16">
                  <a:extLst>
                    <a:ext uri="{FF2B5EF4-FFF2-40B4-BE49-F238E27FC236}">
                      <a16:creationId xmlns:a16="http://schemas.microsoft.com/office/drawing/2014/main" id="{2F986203-AB30-4863-A2EE-7E7C5FCC3571}"/>
                    </a:ext>
                  </a:extLst>
                </p14:cNvPr>
                <p14:cNvContentPartPr/>
                <p14:nvPr/>
              </p14:nvContentPartPr>
              <p14:xfrm>
                <a:off x="7257173" y="4383987"/>
                <a:ext cx="217440" cy="272160"/>
              </p14:xfrm>
            </p:contentPart>
          </mc:Choice>
          <mc:Fallback xmlns="">
            <p:pic>
              <p:nvPicPr>
                <p:cNvPr id="17" name="Freihand 16">
                  <a:extLst>
                    <a:ext uri="{FF2B5EF4-FFF2-40B4-BE49-F238E27FC236}">
                      <a16:creationId xmlns:a16="http://schemas.microsoft.com/office/drawing/2014/main" id="{2F986203-AB30-4863-A2EE-7E7C5FCC3571}"/>
                    </a:ext>
                  </a:extLst>
                </p:cNvPr>
                <p:cNvPicPr/>
                <p:nvPr/>
              </p:nvPicPr>
              <p:blipFill>
                <a:blip r:embed="rId27"/>
                <a:stretch>
                  <a:fillRect/>
                </a:stretch>
              </p:blipFill>
              <p:spPr>
                <a:xfrm>
                  <a:off x="7252853" y="4379667"/>
                  <a:ext cx="22608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Freihand 18">
                  <a:extLst>
                    <a:ext uri="{FF2B5EF4-FFF2-40B4-BE49-F238E27FC236}">
                      <a16:creationId xmlns:a16="http://schemas.microsoft.com/office/drawing/2014/main" id="{2A09B41F-3A9E-4A5D-9D9B-6F6E96A06E58}"/>
                    </a:ext>
                  </a:extLst>
                </p14:cNvPr>
                <p14:cNvContentPartPr/>
                <p14:nvPr/>
              </p14:nvContentPartPr>
              <p14:xfrm>
                <a:off x="7087973" y="3741387"/>
                <a:ext cx="194040" cy="264240"/>
              </p14:xfrm>
            </p:contentPart>
          </mc:Choice>
          <mc:Fallback xmlns="">
            <p:pic>
              <p:nvPicPr>
                <p:cNvPr id="19" name="Freihand 18">
                  <a:extLst>
                    <a:ext uri="{FF2B5EF4-FFF2-40B4-BE49-F238E27FC236}">
                      <a16:creationId xmlns:a16="http://schemas.microsoft.com/office/drawing/2014/main" id="{2A09B41F-3A9E-4A5D-9D9B-6F6E96A06E58}"/>
                    </a:ext>
                  </a:extLst>
                </p:cNvPr>
                <p:cNvPicPr/>
                <p:nvPr/>
              </p:nvPicPr>
              <p:blipFill>
                <a:blip r:embed="rId29"/>
                <a:stretch>
                  <a:fillRect/>
                </a:stretch>
              </p:blipFill>
              <p:spPr>
                <a:xfrm>
                  <a:off x="7083653" y="3737067"/>
                  <a:ext cx="20268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Freihand 19">
                  <a:extLst>
                    <a:ext uri="{FF2B5EF4-FFF2-40B4-BE49-F238E27FC236}">
                      <a16:creationId xmlns:a16="http://schemas.microsoft.com/office/drawing/2014/main" id="{DF61366C-9DB1-4913-AB76-C560ED7F9001}"/>
                    </a:ext>
                  </a:extLst>
                </p14:cNvPr>
                <p14:cNvContentPartPr/>
                <p14:nvPr/>
              </p14:nvContentPartPr>
              <p14:xfrm>
                <a:off x="7254653" y="3700347"/>
                <a:ext cx="504000" cy="349200"/>
              </p14:xfrm>
            </p:contentPart>
          </mc:Choice>
          <mc:Fallback xmlns="">
            <p:pic>
              <p:nvPicPr>
                <p:cNvPr id="20" name="Freihand 19">
                  <a:extLst>
                    <a:ext uri="{FF2B5EF4-FFF2-40B4-BE49-F238E27FC236}">
                      <a16:creationId xmlns:a16="http://schemas.microsoft.com/office/drawing/2014/main" id="{DF61366C-9DB1-4913-AB76-C560ED7F9001}"/>
                    </a:ext>
                  </a:extLst>
                </p:cNvPr>
                <p:cNvPicPr/>
                <p:nvPr/>
              </p:nvPicPr>
              <p:blipFill>
                <a:blip r:embed="rId31"/>
                <a:stretch>
                  <a:fillRect/>
                </a:stretch>
              </p:blipFill>
              <p:spPr>
                <a:xfrm>
                  <a:off x="7250333" y="3696027"/>
                  <a:ext cx="512640" cy="3578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Freihand 20">
                  <a:extLst>
                    <a:ext uri="{FF2B5EF4-FFF2-40B4-BE49-F238E27FC236}">
                      <a16:creationId xmlns:a16="http://schemas.microsoft.com/office/drawing/2014/main" id="{6D8CAA1D-BBD2-4B7F-853E-988DE98D5772}"/>
                    </a:ext>
                  </a:extLst>
                </p14:cNvPr>
                <p14:cNvContentPartPr/>
                <p14:nvPr/>
              </p14:nvContentPartPr>
              <p14:xfrm>
                <a:off x="7722653" y="3555267"/>
                <a:ext cx="12960" cy="32760"/>
              </p14:xfrm>
            </p:contentPart>
          </mc:Choice>
          <mc:Fallback xmlns="">
            <p:pic>
              <p:nvPicPr>
                <p:cNvPr id="21" name="Freihand 20">
                  <a:extLst>
                    <a:ext uri="{FF2B5EF4-FFF2-40B4-BE49-F238E27FC236}">
                      <a16:creationId xmlns:a16="http://schemas.microsoft.com/office/drawing/2014/main" id="{6D8CAA1D-BBD2-4B7F-853E-988DE98D5772}"/>
                    </a:ext>
                  </a:extLst>
                </p:cNvPr>
                <p:cNvPicPr/>
                <p:nvPr/>
              </p:nvPicPr>
              <p:blipFill>
                <a:blip r:embed="rId33"/>
                <a:stretch>
                  <a:fillRect/>
                </a:stretch>
              </p:blipFill>
              <p:spPr>
                <a:xfrm>
                  <a:off x="7718333" y="3550947"/>
                  <a:ext cx="216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Freihand 21">
                  <a:extLst>
                    <a:ext uri="{FF2B5EF4-FFF2-40B4-BE49-F238E27FC236}">
                      <a16:creationId xmlns:a16="http://schemas.microsoft.com/office/drawing/2014/main" id="{E0A2B8D4-EA3D-4B0B-9BE9-CF90AD089F01}"/>
                    </a:ext>
                  </a:extLst>
                </p14:cNvPr>
                <p14:cNvContentPartPr/>
                <p14:nvPr/>
              </p14:nvContentPartPr>
              <p14:xfrm>
                <a:off x="7892213" y="4193547"/>
                <a:ext cx="93600" cy="372960"/>
              </p14:xfrm>
            </p:contentPart>
          </mc:Choice>
          <mc:Fallback xmlns="">
            <p:pic>
              <p:nvPicPr>
                <p:cNvPr id="22" name="Freihand 21">
                  <a:extLst>
                    <a:ext uri="{FF2B5EF4-FFF2-40B4-BE49-F238E27FC236}">
                      <a16:creationId xmlns:a16="http://schemas.microsoft.com/office/drawing/2014/main" id="{E0A2B8D4-EA3D-4B0B-9BE9-CF90AD089F01}"/>
                    </a:ext>
                  </a:extLst>
                </p:cNvPr>
                <p:cNvPicPr/>
                <p:nvPr/>
              </p:nvPicPr>
              <p:blipFill>
                <a:blip r:embed="rId35"/>
                <a:stretch>
                  <a:fillRect/>
                </a:stretch>
              </p:blipFill>
              <p:spPr>
                <a:xfrm>
                  <a:off x="7887893" y="4189227"/>
                  <a:ext cx="102240" cy="381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Freihand 22">
                  <a:extLst>
                    <a:ext uri="{FF2B5EF4-FFF2-40B4-BE49-F238E27FC236}">
                      <a16:creationId xmlns:a16="http://schemas.microsoft.com/office/drawing/2014/main" id="{9AECB308-94EC-4B2C-8C26-12DF25415DD2}"/>
                    </a:ext>
                  </a:extLst>
                </p14:cNvPr>
                <p14:cNvContentPartPr/>
                <p14:nvPr/>
              </p14:nvContentPartPr>
              <p14:xfrm>
                <a:off x="7822733" y="4417107"/>
                <a:ext cx="256680" cy="217080"/>
              </p14:xfrm>
            </p:contentPart>
          </mc:Choice>
          <mc:Fallback xmlns="">
            <p:pic>
              <p:nvPicPr>
                <p:cNvPr id="23" name="Freihand 22">
                  <a:extLst>
                    <a:ext uri="{FF2B5EF4-FFF2-40B4-BE49-F238E27FC236}">
                      <a16:creationId xmlns:a16="http://schemas.microsoft.com/office/drawing/2014/main" id="{9AECB308-94EC-4B2C-8C26-12DF25415DD2}"/>
                    </a:ext>
                  </a:extLst>
                </p:cNvPr>
                <p:cNvPicPr/>
                <p:nvPr/>
              </p:nvPicPr>
              <p:blipFill>
                <a:blip r:embed="rId37"/>
                <a:stretch>
                  <a:fillRect/>
                </a:stretch>
              </p:blipFill>
              <p:spPr>
                <a:xfrm>
                  <a:off x="7818413" y="4412787"/>
                  <a:ext cx="26532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Freihand 23">
                  <a:extLst>
                    <a:ext uri="{FF2B5EF4-FFF2-40B4-BE49-F238E27FC236}">
                      <a16:creationId xmlns:a16="http://schemas.microsoft.com/office/drawing/2014/main" id="{FFC5AC82-223E-423B-B6D1-E92D615437DD}"/>
                    </a:ext>
                  </a:extLst>
                </p14:cNvPr>
                <p14:cNvContentPartPr/>
                <p14:nvPr/>
              </p14:nvContentPartPr>
              <p14:xfrm>
                <a:off x="7974293" y="3833547"/>
                <a:ext cx="150120" cy="166680"/>
              </p14:xfrm>
            </p:contentPart>
          </mc:Choice>
          <mc:Fallback xmlns="">
            <p:pic>
              <p:nvPicPr>
                <p:cNvPr id="24" name="Freihand 23">
                  <a:extLst>
                    <a:ext uri="{FF2B5EF4-FFF2-40B4-BE49-F238E27FC236}">
                      <a16:creationId xmlns:a16="http://schemas.microsoft.com/office/drawing/2014/main" id="{FFC5AC82-223E-423B-B6D1-E92D615437DD}"/>
                    </a:ext>
                  </a:extLst>
                </p:cNvPr>
                <p:cNvPicPr/>
                <p:nvPr/>
              </p:nvPicPr>
              <p:blipFill>
                <a:blip r:embed="rId39"/>
                <a:stretch>
                  <a:fillRect/>
                </a:stretch>
              </p:blipFill>
              <p:spPr>
                <a:xfrm>
                  <a:off x="7969973" y="3829227"/>
                  <a:ext cx="1587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Freihand 24">
                  <a:extLst>
                    <a:ext uri="{FF2B5EF4-FFF2-40B4-BE49-F238E27FC236}">
                      <a16:creationId xmlns:a16="http://schemas.microsoft.com/office/drawing/2014/main" id="{88540110-4858-4970-B943-5D839B2E2E1A}"/>
                    </a:ext>
                  </a:extLst>
                </p14:cNvPr>
                <p14:cNvContentPartPr/>
                <p14:nvPr/>
              </p14:nvContentPartPr>
              <p14:xfrm>
                <a:off x="8144213" y="3774147"/>
                <a:ext cx="97200" cy="190800"/>
              </p14:xfrm>
            </p:contentPart>
          </mc:Choice>
          <mc:Fallback xmlns="">
            <p:pic>
              <p:nvPicPr>
                <p:cNvPr id="25" name="Freihand 24">
                  <a:extLst>
                    <a:ext uri="{FF2B5EF4-FFF2-40B4-BE49-F238E27FC236}">
                      <a16:creationId xmlns:a16="http://schemas.microsoft.com/office/drawing/2014/main" id="{88540110-4858-4970-B943-5D839B2E2E1A}"/>
                    </a:ext>
                  </a:extLst>
                </p:cNvPr>
                <p:cNvPicPr/>
                <p:nvPr/>
              </p:nvPicPr>
              <p:blipFill>
                <a:blip r:embed="rId41"/>
                <a:stretch>
                  <a:fillRect/>
                </a:stretch>
              </p:blipFill>
              <p:spPr>
                <a:xfrm>
                  <a:off x="8139893" y="3769827"/>
                  <a:ext cx="1058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 name="Freihand 25">
                  <a:extLst>
                    <a:ext uri="{FF2B5EF4-FFF2-40B4-BE49-F238E27FC236}">
                      <a16:creationId xmlns:a16="http://schemas.microsoft.com/office/drawing/2014/main" id="{1ECBDFFD-48B0-4F0B-9521-FCF026689AF0}"/>
                    </a:ext>
                  </a:extLst>
                </p14:cNvPr>
                <p14:cNvContentPartPr/>
                <p14:nvPr/>
              </p14:nvContentPartPr>
              <p14:xfrm>
                <a:off x="8207933" y="3848307"/>
                <a:ext cx="124920" cy="65160"/>
              </p14:xfrm>
            </p:contentPart>
          </mc:Choice>
          <mc:Fallback xmlns="">
            <p:pic>
              <p:nvPicPr>
                <p:cNvPr id="26" name="Freihand 25">
                  <a:extLst>
                    <a:ext uri="{FF2B5EF4-FFF2-40B4-BE49-F238E27FC236}">
                      <a16:creationId xmlns:a16="http://schemas.microsoft.com/office/drawing/2014/main" id="{1ECBDFFD-48B0-4F0B-9521-FCF026689AF0}"/>
                    </a:ext>
                  </a:extLst>
                </p:cNvPr>
                <p:cNvPicPr/>
                <p:nvPr/>
              </p:nvPicPr>
              <p:blipFill>
                <a:blip r:embed="rId43"/>
                <a:stretch>
                  <a:fillRect/>
                </a:stretch>
              </p:blipFill>
              <p:spPr>
                <a:xfrm>
                  <a:off x="8203613" y="3843987"/>
                  <a:ext cx="1335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 name="Freihand 26">
                  <a:extLst>
                    <a:ext uri="{FF2B5EF4-FFF2-40B4-BE49-F238E27FC236}">
                      <a16:creationId xmlns:a16="http://schemas.microsoft.com/office/drawing/2014/main" id="{EC321BF7-FBF9-4128-A3AD-D5AFBA7B9180}"/>
                    </a:ext>
                  </a:extLst>
                </p14:cNvPr>
                <p14:cNvContentPartPr/>
                <p14:nvPr/>
              </p14:nvContentPartPr>
              <p14:xfrm>
                <a:off x="8345453" y="3769467"/>
                <a:ext cx="373680" cy="110160"/>
              </p14:xfrm>
            </p:contentPart>
          </mc:Choice>
          <mc:Fallback xmlns="">
            <p:pic>
              <p:nvPicPr>
                <p:cNvPr id="27" name="Freihand 26">
                  <a:extLst>
                    <a:ext uri="{FF2B5EF4-FFF2-40B4-BE49-F238E27FC236}">
                      <a16:creationId xmlns:a16="http://schemas.microsoft.com/office/drawing/2014/main" id="{EC321BF7-FBF9-4128-A3AD-D5AFBA7B9180}"/>
                    </a:ext>
                  </a:extLst>
                </p:cNvPr>
                <p:cNvPicPr/>
                <p:nvPr/>
              </p:nvPicPr>
              <p:blipFill>
                <a:blip r:embed="rId45"/>
                <a:stretch>
                  <a:fillRect/>
                </a:stretch>
              </p:blipFill>
              <p:spPr>
                <a:xfrm>
                  <a:off x="8341133" y="3765147"/>
                  <a:ext cx="3823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8" name="Freihand 27">
                  <a:extLst>
                    <a:ext uri="{FF2B5EF4-FFF2-40B4-BE49-F238E27FC236}">
                      <a16:creationId xmlns:a16="http://schemas.microsoft.com/office/drawing/2014/main" id="{808A3E58-8588-418B-A635-108D5CA5A209}"/>
                    </a:ext>
                  </a:extLst>
                </p14:cNvPr>
                <p14:cNvContentPartPr/>
                <p14:nvPr/>
              </p14:nvContentPartPr>
              <p14:xfrm>
                <a:off x="8658293" y="3653187"/>
                <a:ext cx="6840" cy="24120"/>
              </p14:xfrm>
            </p:contentPart>
          </mc:Choice>
          <mc:Fallback xmlns="">
            <p:pic>
              <p:nvPicPr>
                <p:cNvPr id="28" name="Freihand 27">
                  <a:extLst>
                    <a:ext uri="{FF2B5EF4-FFF2-40B4-BE49-F238E27FC236}">
                      <a16:creationId xmlns:a16="http://schemas.microsoft.com/office/drawing/2014/main" id="{808A3E58-8588-418B-A635-108D5CA5A209}"/>
                    </a:ext>
                  </a:extLst>
                </p:cNvPr>
                <p:cNvPicPr/>
                <p:nvPr/>
              </p:nvPicPr>
              <p:blipFill>
                <a:blip r:embed="rId47"/>
                <a:stretch>
                  <a:fillRect/>
                </a:stretch>
              </p:blipFill>
              <p:spPr>
                <a:xfrm>
                  <a:off x="8653973" y="3648867"/>
                  <a:ext cx="154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9" name="Freihand 28">
                  <a:extLst>
                    <a:ext uri="{FF2B5EF4-FFF2-40B4-BE49-F238E27FC236}">
                      <a16:creationId xmlns:a16="http://schemas.microsoft.com/office/drawing/2014/main" id="{B8D2201F-5B28-4553-A88F-7479DCA9C2F7}"/>
                    </a:ext>
                  </a:extLst>
                </p14:cNvPr>
                <p14:cNvContentPartPr/>
                <p14:nvPr/>
              </p14:nvContentPartPr>
              <p14:xfrm>
                <a:off x="8682773" y="3701067"/>
                <a:ext cx="139680" cy="123840"/>
              </p14:xfrm>
            </p:contentPart>
          </mc:Choice>
          <mc:Fallback xmlns="">
            <p:pic>
              <p:nvPicPr>
                <p:cNvPr id="29" name="Freihand 28">
                  <a:extLst>
                    <a:ext uri="{FF2B5EF4-FFF2-40B4-BE49-F238E27FC236}">
                      <a16:creationId xmlns:a16="http://schemas.microsoft.com/office/drawing/2014/main" id="{B8D2201F-5B28-4553-A88F-7479DCA9C2F7}"/>
                    </a:ext>
                  </a:extLst>
                </p:cNvPr>
                <p:cNvPicPr/>
                <p:nvPr/>
              </p:nvPicPr>
              <p:blipFill>
                <a:blip r:embed="rId49"/>
                <a:stretch>
                  <a:fillRect/>
                </a:stretch>
              </p:blipFill>
              <p:spPr>
                <a:xfrm>
                  <a:off x="8678453" y="3696747"/>
                  <a:ext cx="1483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 name="Freihand 29">
                  <a:extLst>
                    <a:ext uri="{FF2B5EF4-FFF2-40B4-BE49-F238E27FC236}">
                      <a16:creationId xmlns:a16="http://schemas.microsoft.com/office/drawing/2014/main" id="{D751CBCD-3CB3-409B-9BB4-CEF3CD874FD0}"/>
                    </a:ext>
                  </a:extLst>
                </p14:cNvPr>
                <p14:cNvContentPartPr/>
                <p14:nvPr/>
              </p14:nvContentPartPr>
              <p14:xfrm>
                <a:off x="7982573" y="3827427"/>
                <a:ext cx="897120" cy="234000"/>
              </p14:xfrm>
            </p:contentPart>
          </mc:Choice>
          <mc:Fallback xmlns="">
            <p:pic>
              <p:nvPicPr>
                <p:cNvPr id="30" name="Freihand 29">
                  <a:extLst>
                    <a:ext uri="{FF2B5EF4-FFF2-40B4-BE49-F238E27FC236}">
                      <a16:creationId xmlns:a16="http://schemas.microsoft.com/office/drawing/2014/main" id="{D751CBCD-3CB3-409B-9BB4-CEF3CD874FD0}"/>
                    </a:ext>
                  </a:extLst>
                </p:cNvPr>
                <p:cNvPicPr/>
                <p:nvPr/>
              </p:nvPicPr>
              <p:blipFill>
                <a:blip r:embed="rId51"/>
                <a:stretch>
                  <a:fillRect/>
                </a:stretch>
              </p:blipFill>
              <p:spPr>
                <a:xfrm>
                  <a:off x="7978253" y="3823107"/>
                  <a:ext cx="90576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Freihand 30">
                  <a:extLst>
                    <a:ext uri="{FF2B5EF4-FFF2-40B4-BE49-F238E27FC236}">
                      <a16:creationId xmlns:a16="http://schemas.microsoft.com/office/drawing/2014/main" id="{E2D11DCF-AC23-4A90-BBE4-4AA68EB29069}"/>
                    </a:ext>
                  </a:extLst>
                </p14:cNvPr>
                <p14:cNvContentPartPr/>
                <p14:nvPr/>
              </p14:nvContentPartPr>
              <p14:xfrm>
                <a:off x="7053053" y="3725547"/>
                <a:ext cx="1193760" cy="435600"/>
              </p14:xfrm>
            </p:contentPart>
          </mc:Choice>
          <mc:Fallback xmlns="">
            <p:pic>
              <p:nvPicPr>
                <p:cNvPr id="31" name="Freihand 30">
                  <a:extLst>
                    <a:ext uri="{FF2B5EF4-FFF2-40B4-BE49-F238E27FC236}">
                      <a16:creationId xmlns:a16="http://schemas.microsoft.com/office/drawing/2014/main" id="{E2D11DCF-AC23-4A90-BBE4-4AA68EB29069}"/>
                    </a:ext>
                  </a:extLst>
                </p:cNvPr>
                <p:cNvPicPr/>
                <p:nvPr/>
              </p:nvPicPr>
              <p:blipFill>
                <a:blip r:embed="rId53"/>
                <a:stretch>
                  <a:fillRect/>
                </a:stretch>
              </p:blipFill>
              <p:spPr>
                <a:xfrm>
                  <a:off x="7048733" y="3721227"/>
                  <a:ext cx="1202400" cy="444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4">
            <p14:nvContentPartPr>
              <p14:cNvPr id="33" name="Freihand 32">
                <a:extLst>
                  <a:ext uri="{FF2B5EF4-FFF2-40B4-BE49-F238E27FC236}">
                    <a16:creationId xmlns:a16="http://schemas.microsoft.com/office/drawing/2014/main" id="{1870BE03-1ABD-47FA-9C5D-2CC0BDB7BDCE}"/>
                  </a:ext>
                </a:extLst>
              </p14:cNvPr>
              <p14:cNvContentPartPr/>
              <p14:nvPr/>
            </p14:nvContentPartPr>
            <p14:xfrm>
              <a:off x="5047493" y="2505867"/>
              <a:ext cx="868320" cy="67320"/>
            </p14:xfrm>
          </p:contentPart>
        </mc:Choice>
        <mc:Fallback xmlns="">
          <p:pic>
            <p:nvPicPr>
              <p:cNvPr id="33" name="Freihand 32">
                <a:extLst>
                  <a:ext uri="{FF2B5EF4-FFF2-40B4-BE49-F238E27FC236}">
                    <a16:creationId xmlns:a16="http://schemas.microsoft.com/office/drawing/2014/main" id="{1870BE03-1ABD-47FA-9C5D-2CC0BDB7BDCE}"/>
                  </a:ext>
                </a:extLst>
              </p:cNvPr>
              <p:cNvPicPr/>
              <p:nvPr/>
            </p:nvPicPr>
            <p:blipFill>
              <a:blip r:embed="rId55"/>
              <a:stretch>
                <a:fillRect/>
              </a:stretch>
            </p:blipFill>
            <p:spPr>
              <a:xfrm>
                <a:off x="5043173" y="2501547"/>
                <a:ext cx="876960" cy="75960"/>
              </a:xfrm>
              <a:prstGeom prst="rect">
                <a:avLst/>
              </a:prstGeom>
            </p:spPr>
          </p:pic>
        </mc:Fallback>
      </mc:AlternateContent>
      <p:grpSp>
        <p:nvGrpSpPr>
          <p:cNvPr id="41" name="Gruppieren 40">
            <a:extLst>
              <a:ext uri="{FF2B5EF4-FFF2-40B4-BE49-F238E27FC236}">
                <a16:creationId xmlns:a16="http://schemas.microsoft.com/office/drawing/2014/main" id="{E9850E0F-3947-4DB8-8994-74E3D1336509}"/>
              </a:ext>
            </a:extLst>
          </p:cNvPr>
          <p:cNvGrpSpPr/>
          <p:nvPr/>
        </p:nvGrpSpPr>
        <p:grpSpPr>
          <a:xfrm>
            <a:off x="3905933" y="76587"/>
            <a:ext cx="1461240" cy="2172600"/>
            <a:chOff x="3905933" y="76587"/>
            <a:chExt cx="1461240" cy="2172600"/>
          </a:xfrm>
        </p:grpSpPr>
        <mc:AlternateContent xmlns:mc="http://schemas.openxmlformats.org/markup-compatibility/2006" xmlns:p14="http://schemas.microsoft.com/office/powerpoint/2010/main">
          <mc:Choice Requires="p14">
            <p:contentPart p14:bwMode="auto" r:id="rId56">
              <p14:nvContentPartPr>
                <p14:cNvPr id="34" name="Freihand 33">
                  <a:extLst>
                    <a:ext uri="{FF2B5EF4-FFF2-40B4-BE49-F238E27FC236}">
                      <a16:creationId xmlns:a16="http://schemas.microsoft.com/office/drawing/2014/main" id="{8DFDD87F-C944-4D27-A8D0-996A19F350E7}"/>
                    </a:ext>
                  </a:extLst>
                </p14:cNvPr>
                <p14:cNvContentPartPr/>
                <p14:nvPr/>
              </p14:nvContentPartPr>
              <p14:xfrm>
                <a:off x="4529093" y="513987"/>
                <a:ext cx="37080" cy="3240"/>
              </p14:xfrm>
            </p:contentPart>
          </mc:Choice>
          <mc:Fallback xmlns="">
            <p:pic>
              <p:nvPicPr>
                <p:cNvPr id="34" name="Freihand 33">
                  <a:extLst>
                    <a:ext uri="{FF2B5EF4-FFF2-40B4-BE49-F238E27FC236}">
                      <a16:creationId xmlns:a16="http://schemas.microsoft.com/office/drawing/2014/main" id="{8DFDD87F-C944-4D27-A8D0-996A19F350E7}"/>
                    </a:ext>
                  </a:extLst>
                </p:cNvPr>
                <p:cNvPicPr/>
                <p:nvPr/>
              </p:nvPicPr>
              <p:blipFill>
                <a:blip r:embed="rId57"/>
                <a:stretch>
                  <a:fillRect/>
                </a:stretch>
              </p:blipFill>
              <p:spPr>
                <a:xfrm>
                  <a:off x="4524773" y="509667"/>
                  <a:ext cx="4572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5" name="Freihand 34">
                  <a:extLst>
                    <a:ext uri="{FF2B5EF4-FFF2-40B4-BE49-F238E27FC236}">
                      <a16:creationId xmlns:a16="http://schemas.microsoft.com/office/drawing/2014/main" id="{82D7A896-F8F0-446E-BB08-DBD2C2DF9A1B}"/>
                    </a:ext>
                  </a:extLst>
                </p14:cNvPr>
                <p14:cNvContentPartPr/>
                <p14:nvPr/>
              </p14:nvContentPartPr>
              <p14:xfrm>
                <a:off x="4138493" y="409587"/>
                <a:ext cx="1005480" cy="88200"/>
              </p14:xfrm>
            </p:contentPart>
          </mc:Choice>
          <mc:Fallback xmlns="">
            <p:pic>
              <p:nvPicPr>
                <p:cNvPr id="35" name="Freihand 34">
                  <a:extLst>
                    <a:ext uri="{FF2B5EF4-FFF2-40B4-BE49-F238E27FC236}">
                      <a16:creationId xmlns:a16="http://schemas.microsoft.com/office/drawing/2014/main" id="{82D7A896-F8F0-446E-BB08-DBD2C2DF9A1B}"/>
                    </a:ext>
                  </a:extLst>
                </p:cNvPr>
                <p:cNvPicPr/>
                <p:nvPr/>
              </p:nvPicPr>
              <p:blipFill>
                <a:blip r:embed="rId59"/>
                <a:stretch>
                  <a:fillRect/>
                </a:stretch>
              </p:blipFill>
              <p:spPr>
                <a:xfrm>
                  <a:off x="4134173" y="405267"/>
                  <a:ext cx="10141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7" name="Freihand 36">
                  <a:extLst>
                    <a:ext uri="{FF2B5EF4-FFF2-40B4-BE49-F238E27FC236}">
                      <a16:creationId xmlns:a16="http://schemas.microsoft.com/office/drawing/2014/main" id="{C2D9CF1F-0A60-4C2E-B26A-A1D1BC85C6A9}"/>
                    </a:ext>
                  </a:extLst>
                </p14:cNvPr>
                <p14:cNvContentPartPr/>
                <p14:nvPr/>
              </p14:nvContentPartPr>
              <p14:xfrm>
                <a:off x="4763093" y="538107"/>
                <a:ext cx="487080" cy="1652040"/>
              </p14:xfrm>
            </p:contentPart>
          </mc:Choice>
          <mc:Fallback xmlns="">
            <p:pic>
              <p:nvPicPr>
                <p:cNvPr id="37" name="Freihand 36">
                  <a:extLst>
                    <a:ext uri="{FF2B5EF4-FFF2-40B4-BE49-F238E27FC236}">
                      <a16:creationId xmlns:a16="http://schemas.microsoft.com/office/drawing/2014/main" id="{C2D9CF1F-0A60-4C2E-B26A-A1D1BC85C6A9}"/>
                    </a:ext>
                  </a:extLst>
                </p:cNvPr>
                <p:cNvPicPr/>
                <p:nvPr/>
              </p:nvPicPr>
              <p:blipFill>
                <a:blip r:embed="rId61"/>
                <a:stretch>
                  <a:fillRect/>
                </a:stretch>
              </p:blipFill>
              <p:spPr>
                <a:xfrm>
                  <a:off x="4758773" y="533787"/>
                  <a:ext cx="495720" cy="16606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8" name="Freihand 37">
                  <a:extLst>
                    <a:ext uri="{FF2B5EF4-FFF2-40B4-BE49-F238E27FC236}">
                      <a16:creationId xmlns:a16="http://schemas.microsoft.com/office/drawing/2014/main" id="{D80552DB-B018-488E-9194-C04EF2583B0E}"/>
                    </a:ext>
                  </a:extLst>
                </p14:cNvPr>
                <p14:cNvContentPartPr/>
                <p14:nvPr/>
              </p14:nvContentPartPr>
              <p14:xfrm>
                <a:off x="5131013" y="1983147"/>
                <a:ext cx="236160" cy="266040"/>
              </p14:xfrm>
            </p:contentPart>
          </mc:Choice>
          <mc:Fallback xmlns="">
            <p:pic>
              <p:nvPicPr>
                <p:cNvPr id="38" name="Freihand 37">
                  <a:extLst>
                    <a:ext uri="{FF2B5EF4-FFF2-40B4-BE49-F238E27FC236}">
                      <a16:creationId xmlns:a16="http://schemas.microsoft.com/office/drawing/2014/main" id="{D80552DB-B018-488E-9194-C04EF2583B0E}"/>
                    </a:ext>
                  </a:extLst>
                </p:cNvPr>
                <p:cNvPicPr/>
                <p:nvPr/>
              </p:nvPicPr>
              <p:blipFill>
                <a:blip r:embed="rId63"/>
                <a:stretch>
                  <a:fillRect/>
                </a:stretch>
              </p:blipFill>
              <p:spPr>
                <a:xfrm>
                  <a:off x="5126693" y="1978827"/>
                  <a:ext cx="24480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0" name="Freihand 39">
                  <a:extLst>
                    <a:ext uri="{FF2B5EF4-FFF2-40B4-BE49-F238E27FC236}">
                      <a16:creationId xmlns:a16="http://schemas.microsoft.com/office/drawing/2014/main" id="{5A4D1A11-4EE3-48C0-88C5-0F59AAD9DB25}"/>
                    </a:ext>
                  </a:extLst>
                </p14:cNvPr>
                <p14:cNvContentPartPr/>
                <p14:nvPr/>
              </p14:nvContentPartPr>
              <p14:xfrm>
                <a:off x="3905933" y="76587"/>
                <a:ext cx="1427760" cy="540000"/>
              </p14:xfrm>
            </p:contentPart>
          </mc:Choice>
          <mc:Fallback xmlns="">
            <p:pic>
              <p:nvPicPr>
                <p:cNvPr id="40" name="Freihand 39">
                  <a:extLst>
                    <a:ext uri="{FF2B5EF4-FFF2-40B4-BE49-F238E27FC236}">
                      <a16:creationId xmlns:a16="http://schemas.microsoft.com/office/drawing/2014/main" id="{5A4D1A11-4EE3-48C0-88C5-0F59AAD9DB25}"/>
                    </a:ext>
                  </a:extLst>
                </p:cNvPr>
                <p:cNvPicPr/>
                <p:nvPr/>
              </p:nvPicPr>
              <p:blipFill>
                <a:blip r:embed="rId65"/>
                <a:stretch>
                  <a:fillRect/>
                </a:stretch>
              </p:blipFill>
              <p:spPr>
                <a:xfrm>
                  <a:off x="3901613" y="72267"/>
                  <a:ext cx="1436400" cy="548640"/>
                </a:xfrm>
                <a:prstGeom prst="rect">
                  <a:avLst/>
                </a:prstGeom>
              </p:spPr>
            </p:pic>
          </mc:Fallback>
        </mc:AlternateContent>
      </p:grpSp>
    </p:spTree>
    <p:extLst>
      <p:ext uri="{BB962C8B-B14F-4D97-AF65-F5344CB8AC3E}">
        <p14:creationId xmlns:p14="http://schemas.microsoft.com/office/powerpoint/2010/main" val="4097701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9397" y="104181"/>
            <a:ext cx="7761950" cy="744941"/>
          </a:xfrm>
          <a:prstGeom prst="rect">
            <a:avLst/>
          </a:prstGeom>
          <a:noFill/>
          <a:ln>
            <a:noFill/>
          </a:ln>
        </p:spPr>
        <p:txBody>
          <a:bodyPr lIns="81646" tIns="40823" rIns="81646" bIns="40823" anchor="ctr" anchorCtr="1"/>
          <a:lstStyle/>
          <a:p>
            <a:r>
              <a:rPr lang="de-DE" sz="2800" b="1" dirty="0"/>
              <a:t>Nominales und reales Wirtschaftswachstum</a:t>
            </a:r>
          </a:p>
        </p:txBody>
      </p:sp>
      <p:sp>
        <p:nvSpPr>
          <p:cNvPr id="7" name="Text Box 3"/>
          <p:cNvSpPr txBox="1">
            <a:spLocks noChangeArrowheads="1"/>
          </p:cNvSpPr>
          <p:nvPr/>
        </p:nvSpPr>
        <p:spPr bwMode="auto">
          <a:xfrm>
            <a:off x="22649" y="1207972"/>
            <a:ext cx="8995797"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Die relative Veränderung des nominalen BIP gegenüber der Vorperiode (Vorjahr)</a:t>
            </a:r>
          </a:p>
        </p:txBody>
      </p:sp>
      <p:sp>
        <p:nvSpPr>
          <p:cNvPr id="8" name="Text Box 3"/>
          <p:cNvSpPr txBox="1">
            <a:spLocks noChangeArrowheads="1"/>
          </p:cNvSpPr>
          <p:nvPr/>
        </p:nvSpPr>
        <p:spPr bwMode="auto">
          <a:xfrm>
            <a:off x="87749" y="2681586"/>
            <a:ext cx="4050110"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Veränderung aufgrund von Preisänderungen</a:t>
            </a:r>
          </a:p>
        </p:txBody>
      </p:sp>
      <p:sp>
        <p:nvSpPr>
          <p:cNvPr id="9" name="Text Box 3"/>
          <p:cNvSpPr txBox="1">
            <a:spLocks noChangeArrowheads="1"/>
          </p:cNvSpPr>
          <p:nvPr/>
        </p:nvSpPr>
        <p:spPr bwMode="auto">
          <a:xfrm>
            <a:off x="4856426" y="2710432"/>
            <a:ext cx="4050110"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Veränderung der Produktionsmenge</a:t>
            </a:r>
          </a:p>
        </p:txBody>
      </p:sp>
      <p:sp>
        <p:nvSpPr>
          <p:cNvPr id="10" name="Text Box 3"/>
          <p:cNvSpPr txBox="1">
            <a:spLocks noChangeArrowheads="1"/>
          </p:cNvSpPr>
          <p:nvPr/>
        </p:nvSpPr>
        <p:spPr bwMode="auto">
          <a:xfrm>
            <a:off x="22650" y="4212892"/>
            <a:ext cx="8213674" cy="2301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400" dirty="0">
                <a:solidFill>
                  <a:srgbClr val="000000"/>
                </a:solidFill>
              </a:rPr>
              <a:t>Um den Effekt von Preisänderungen auszuschließen, wird das </a:t>
            </a:r>
            <a:r>
              <a:rPr lang="de-DE" altLang="de-DE" sz="2400" b="1" dirty="0">
                <a:solidFill>
                  <a:srgbClr val="000000"/>
                </a:solidFill>
              </a:rPr>
              <a:t>reale BIP </a:t>
            </a:r>
            <a:r>
              <a:rPr lang="de-DE" altLang="de-DE" sz="2400" dirty="0">
                <a:solidFill>
                  <a:srgbClr val="000000"/>
                </a:solidFill>
              </a:rPr>
              <a:t>mithilfe der Preise des Vorjahres berechnet.</a:t>
            </a:r>
          </a:p>
          <a:p>
            <a:pPr algn="ctr" eaLnBrk="1" hangingPunct="1">
              <a:buClrTx/>
            </a:pPr>
            <a:endParaRPr lang="de-DE" altLang="de-DE" sz="2400" dirty="0">
              <a:solidFill>
                <a:srgbClr val="000000"/>
              </a:solidFill>
            </a:endParaRPr>
          </a:p>
          <a:p>
            <a:pPr algn="ctr" eaLnBrk="1" hangingPunct="1">
              <a:buClrTx/>
            </a:pPr>
            <a:r>
              <a:rPr lang="de-DE" altLang="de-DE" sz="2400" dirty="0">
                <a:solidFill>
                  <a:srgbClr val="000000"/>
                </a:solidFill>
              </a:rPr>
              <a:t>Denn ein wertmäßiger Anstieg des BIP allein aufgrund von Preissteigerungen stellt keine Erhöhung der Wirtschaftsleistung bzw. einen Wohlstandszuwachs dar</a:t>
            </a:r>
          </a:p>
        </p:txBody>
      </p:sp>
      <p:cxnSp>
        <p:nvCxnSpPr>
          <p:cNvPr id="4" name="Gerade Verbindung mit Pfeil 3"/>
          <p:cNvCxnSpPr/>
          <p:nvPr/>
        </p:nvCxnSpPr>
        <p:spPr>
          <a:xfrm flipH="1">
            <a:off x="2635399" y="2075499"/>
            <a:ext cx="1344973"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a:off x="5193035" y="2104346"/>
            <a:ext cx="1231176" cy="475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flipH="1">
            <a:off x="5488274" y="3577959"/>
            <a:ext cx="1344973"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a:off x="2691271" y="3527383"/>
            <a:ext cx="1119966"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hteck 16">
            <a:extLst>
              <a:ext uri="{FF2B5EF4-FFF2-40B4-BE49-F238E27FC236}">
                <a16:creationId xmlns:a16="http://schemas.microsoft.com/office/drawing/2014/main" id="{9E95A176-E50B-4E1F-B2CC-304C7C647C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2" name="Gruppieren 21">
            <a:extLst>
              <a:ext uri="{FF2B5EF4-FFF2-40B4-BE49-F238E27FC236}">
                <a16:creationId xmlns:a16="http://schemas.microsoft.com/office/drawing/2014/main" id="{F176458F-2F9C-4D22-85F5-1CEA39197ECA}"/>
              </a:ext>
            </a:extLst>
          </p:cNvPr>
          <p:cNvGrpSpPr/>
          <p:nvPr/>
        </p:nvGrpSpPr>
        <p:grpSpPr>
          <a:xfrm>
            <a:off x="3344333" y="2011747"/>
            <a:ext cx="2487240" cy="750240"/>
            <a:chOff x="3344333" y="2011747"/>
            <a:chExt cx="2487240" cy="75024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BA9C3F6A-2C0A-48A4-B028-1326A041E0A5}"/>
                    </a:ext>
                  </a:extLst>
                </p14:cNvPr>
                <p14:cNvContentPartPr/>
                <p14:nvPr/>
              </p14:nvContentPartPr>
              <p14:xfrm>
                <a:off x="4249733" y="2065387"/>
                <a:ext cx="29880" cy="190080"/>
              </p14:xfrm>
            </p:contentPart>
          </mc:Choice>
          <mc:Fallback xmlns="">
            <p:pic>
              <p:nvPicPr>
                <p:cNvPr id="2" name="Freihand 1">
                  <a:extLst>
                    <a:ext uri="{FF2B5EF4-FFF2-40B4-BE49-F238E27FC236}">
                      <a16:creationId xmlns:a16="http://schemas.microsoft.com/office/drawing/2014/main" id="{BA9C3F6A-2C0A-48A4-B028-1326A041E0A5}"/>
                    </a:ext>
                  </a:extLst>
                </p:cNvPr>
                <p:cNvPicPr/>
                <p:nvPr/>
              </p:nvPicPr>
              <p:blipFill>
                <a:blip r:embed="rId4"/>
                <a:stretch>
                  <a:fillRect/>
                </a:stretch>
              </p:blipFill>
              <p:spPr>
                <a:xfrm>
                  <a:off x="4245413" y="2061067"/>
                  <a:ext cx="385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F3F1F797-AE6D-4B66-A5C7-7D8418EC23D8}"/>
                    </a:ext>
                  </a:extLst>
                </p14:cNvPr>
                <p14:cNvContentPartPr/>
                <p14:nvPr/>
              </p14:nvContentPartPr>
              <p14:xfrm>
                <a:off x="4120853" y="2011747"/>
                <a:ext cx="258840" cy="131040"/>
              </p14:xfrm>
            </p:contentPart>
          </mc:Choice>
          <mc:Fallback xmlns="">
            <p:pic>
              <p:nvPicPr>
                <p:cNvPr id="3" name="Freihand 2">
                  <a:extLst>
                    <a:ext uri="{FF2B5EF4-FFF2-40B4-BE49-F238E27FC236}">
                      <a16:creationId xmlns:a16="http://schemas.microsoft.com/office/drawing/2014/main" id="{F3F1F797-AE6D-4B66-A5C7-7D8418EC23D8}"/>
                    </a:ext>
                  </a:extLst>
                </p:cNvPr>
                <p:cNvPicPr/>
                <p:nvPr/>
              </p:nvPicPr>
              <p:blipFill>
                <a:blip r:embed="rId6"/>
                <a:stretch>
                  <a:fillRect/>
                </a:stretch>
              </p:blipFill>
              <p:spPr>
                <a:xfrm>
                  <a:off x="4116533" y="2007427"/>
                  <a:ext cx="2674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71769DF1-C22E-4A14-893B-12EF75589723}"/>
                    </a:ext>
                  </a:extLst>
                </p14:cNvPr>
                <p14:cNvContentPartPr/>
                <p14:nvPr/>
              </p14:nvContentPartPr>
              <p14:xfrm>
                <a:off x="4522973" y="2058907"/>
                <a:ext cx="223200" cy="223560"/>
              </p14:xfrm>
            </p:contentPart>
          </mc:Choice>
          <mc:Fallback xmlns="">
            <p:pic>
              <p:nvPicPr>
                <p:cNvPr id="5" name="Freihand 4">
                  <a:extLst>
                    <a:ext uri="{FF2B5EF4-FFF2-40B4-BE49-F238E27FC236}">
                      <a16:creationId xmlns:a16="http://schemas.microsoft.com/office/drawing/2014/main" id="{71769DF1-C22E-4A14-893B-12EF75589723}"/>
                    </a:ext>
                  </a:extLst>
                </p:cNvPr>
                <p:cNvPicPr/>
                <p:nvPr/>
              </p:nvPicPr>
              <p:blipFill>
                <a:blip r:embed="rId8"/>
                <a:stretch>
                  <a:fillRect/>
                </a:stretch>
              </p:blipFill>
              <p:spPr>
                <a:xfrm>
                  <a:off x="4518653" y="2054587"/>
                  <a:ext cx="23184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Freihand 11">
                  <a:extLst>
                    <a:ext uri="{FF2B5EF4-FFF2-40B4-BE49-F238E27FC236}">
                      <a16:creationId xmlns:a16="http://schemas.microsoft.com/office/drawing/2014/main" id="{BE5289EA-5A3B-4666-B4FF-811352CDE81F}"/>
                    </a:ext>
                  </a:extLst>
                </p14:cNvPr>
                <p14:cNvContentPartPr/>
                <p14:nvPr/>
              </p14:nvContentPartPr>
              <p14:xfrm>
                <a:off x="4548533" y="2060707"/>
                <a:ext cx="252000" cy="235440"/>
              </p14:xfrm>
            </p:contentPart>
          </mc:Choice>
          <mc:Fallback xmlns="">
            <p:pic>
              <p:nvPicPr>
                <p:cNvPr id="12" name="Freihand 11">
                  <a:extLst>
                    <a:ext uri="{FF2B5EF4-FFF2-40B4-BE49-F238E27FC236}">
                      <a16:creationId xmlns:a16="http://schemas.microsoft.com/office/drawing/2014/main" id="{BE5289EA-5A3B-4666-B4FF-811352CDE81F}"/>
                    </a:ext>
                  </a:extLst>
                </p:cNvPr>
                <p:cNvPicPr/>
                <p:nvPr/>
              </p:nvPicPr>
              <p:blipFill>
                <a:blip r:embed="rId10"/>
                <a:stretch>
                  <a:fillRect/>
                </a:stretch>
              </p:blipFill>
              <p:spPr>
                <a:xfrm>
                  <a:off x="4544213" y="2056387"/>
                  <a:ext cx="26064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 name="Freihand 15">
                  <a:extLst>
                    <a:ext uri="{FF2B5EF4-FFF2-40B4-BE49-F238E27FC236}">
                      <a16:creationId xmlns:a16="http://schemas.microsoft.com/office/drawing/2014/main" id="{977BD7DB-D1F8-498B-8A1A-FACA0A50BE2E}"/>
                    </a:ext>
                  </a:extLst>
                </p14:cNvPr>
                <p14:cNvContentPartPr/>
                <p14:nvPr/>
              </p14:nvContentPartPr>
              <p14:xfrm>
                <a:off x="3552413" y="2286787"/>
                <a:ext cx="600840" cy="337680"/>
              </p14:xfrm>
            </p:contentPart>
          </mc:Choice>
          <mc:Fallback xmlns="">
            <p:pic>
              <p:nvPicPr>
                <p:cNvPr id="16" name="Freihand 15">
                  <a:extLst>
                    <a:ext uri="{FF2B5EF4-FFF2-40B4-BE49-F238E27FC236}">
                      <a16:creationId xmlns:a16="http://schemas.microsoft.com/office/drawing/2014/main" id="{977BD7DB-D1F8-498B-8A1A-FACA0A50BE2E}"/>
                    </a:ext>
                  </a:extLst>
                </p:cNvPr>
                <p:cNvPicPr/>
                <p:nvPr/>
              </p:nvPicPr>
              <p:blipFill>
                <a:blip r:embed="rId12"/>
                <a:stretch>
                  <a:fillRect/>
                </a:stretch>
              </p:blipFill>
              <p:spPr>
                <a:xfrm>
                  <a:off x="3548093" y="2282467"/>
                  <a:ext cx="60948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8" name="Freihand 17">
                  <a:extLst>
                    <a:ext uri="{FF2B5EF4-FFF2-40B4-BE49-F238E27FC236}">
                      <a16:creationId xmlns:a16="http://schemas.microsoft.com/office/drawing/2014/main" id="{A2796FF0-6389-4692-B8B8-AFE90EBF4D1B}"/>
                    </a:ext>
                  </a:extLst>
                </p14:cNvPr>
                <p14:cNvContentPartPr/>
                <p14:nvPr/>
              </p14:nvContentPartPr>
              <p14:xfrm>
                <a:off x="3344333" y="2416027"/>
                <a:ext cx="418680" cy="318240"/>
              </p14:xfrm>
            </p:contentPart>
          </mc:Choice>
          <mc:Fallback xmlns="">
            <p:pic>
              <p:nvPicPr>
                <p:cNvPr id="18" name="Freihand 17">
                  <a:extLst>
                    <a:ext uri="{FF2B5EF4-FFF2-40B4-BE49-F238E27FC236}">
                      <a16:creationId xmlns:a16="http://schemas.microsoft.com/office/drawing/2014/main" id="{A2796FF0-6389-4692-B8B8-AFE90EBF4D1B}"/>
                    </a:ext>
                  </a:extLst>
                </p:cNvPr>
                <p:cNvPicPr/>
                <p:nvPr/>
              </p:nvPicPr>
              <p:blipFill>
                <a:blip r:embed="rId14"/>
                <a:stretch>
                  <a:fillRect/>
                </a:stretch>
              </p:blipFill>
              <p:spPr>
                <a:xfrm>
                  <a:off x="3340013" y="2411707"/>
                  <a:ext cx="42732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 name="Freihand 19">
                  <a:extLst>
                    <a:ext uri="{FF2B5EF4-FFF2-40B4-BE49-F238E27FC236}">
                      <a16:creationId xmlns:a16="http://schemas.microsoft.com/office/drawing/2014/main" id="{4A7295B3-9AB3-4248-8475-3133D006D659}"/>
                    </a:ext>
                  </a:extLst>
                </p14:cNvPr>
                <p14:cNvContentPartPr/>
                <p14:nvPr/>
              </p14:nvContentPartPr>
              <p14:xfrm>
                <a:off x="4977653" y="2242147"/>
                <a:ext cx="781920" cy="435600"/>
              </p14:xfrm>
            </p:contentPart>
          </mc:Choice>
          <mc:Fallback xmlns="">
            <p:pic>
              <p:nvPicPr>
                <p:cNvPr id="20" name="Freihand 19">
                  <a:extLst>
                    <a:ext uri="{FF2B5EF4-FFF2-40B4-BE49-F238E27FC236}">
                      <a16:creationId xmlns:a16="http://schemas.microsoft.com/office/drawing/2014/main" id="{4A7295B3-9AB3-4248-8475-3133D006D659}"/>
                    </a:ext>
                  </a:extLst>
                </p:cNvPr>
                <p:cNvPicPr/>
                <p:nvPr/>
              </p:nvPicPr>
              <p:blipFill>
                <a:blip r:embed="rId16"/>
                <a:stretch>
                  <a:fillRect/>
                </a:stretch>
              </p:blipFill>
              <p:spPr>
                <a:xfrm>
                  <a:off x="4973333" y="2237827"/>
                  <a:ext cx="790560" cy="444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1" name="Freihand 20">
                  <a:extLst>
                    <a:ext uri="{FF2B5EF4-FFF2-40B4-BE49-F238E27FC236}">
                      <a16:creationId xmlns:a16="http://schemas.microsoft.com/office/drawing/2014/main" id="{4DCC38A7-D7A9-49B3-A1F1-B73DD1838EAA}"/>
                    </a:ext>
                  </a:extLst>
                </p14:cNvPr>
                <p14:cNvContentPartPr/>
                <p14:nvPr/>
              </p14:nvContentPartPr>
              <p14:xfrm>
                <a:off x="5411813" y="2496307"/>
                <a:ext cx="419760" cy="265680"/>
              </p14:xfrm>
            </p:contentPart>
          </mc:Choice>
          <mc:Fallback xmlns="">
            <p:pic>
              <p:nvPicPr>
                <p:cNvPr id="21" name="Freihand 20">
                  <a:extLst>
                    <a:ext uri="{FF2B5EF4-FFF2-40B4-BE49-F238E27FC236}">
                      <a16:creationId xmlns:a16="http://schemas.microsoft.com/office/drawing/2014/main" id="{4DCC38A7-D7A9-49B3-A1F1-B73DD1838EAA}"/>
                    </a:ext>
                  </a:extLst>
                </p:cNvPr>
                <p:cNvPicPr/>
                <p:nvPr/>
              </p:nvPicPr>
              <p:blipFill>
                <a:blip r:embed="rId18"/>
                <a:stretch>
                  <a:fillRect/>
                </a:stretch>
              </p:blipFill>
              <p:spPr>
                <a:xfrm>
                  <a:off x="5407493" y="2491987"/>
                  <a:ext cx="428400" cy="274320"/>
                </a:xfrm>
                <a:prstGeom prst="rect">
                  <a:avLst/>
                </a:prstGeom>
              </p:spPr>
            </p:pic>
          </mc:Fallback>
        </mc:AlternateContent>
      </p:grpSp>
      <p:grpSp>
        <p:nvGrpSpPr>
          <p:cNvPr id="25" name="Gruppieren 24">
            <a:extLst>
              <a:ext uri="{FF2B5EF4-FFF2-40B4-BE49-F238E27FC236}">
                <a16:creationId xmlns:a16="http://schemas.microsoft.com/office/drawing/2014/main" id="{4C4E26D7-236A-4C87-A334-AD24F2C24E6D}"/>
              </a:ext>
            </a:extLst>
          </p:cNvPr>
          <p:cNvGrpSpPr/>
          <p:nvPr/>
        </p:nvGrpSpPr>
        <p:grpSpPr>
          <a:xfrm>
            <a:off x="1497533" y="2153227"/>
            <a:ext cx="1367640" cy="1666080"/>
            <a:chOff x="1497533" y="2153227"/>
            <a:chExt cx="1367640" cy="1666080"/>
          </a:xfrm>
        </p:grpSpPr>
        <mc:AlternateContent xmlns:mc="http://schemas.openxmlformats.org/markup-compatibility/2006" xmlns:p14="http://schemas.microsoft.com/office/powerpoint/2010/main">
          <mc:Choice Requires="p14">
            <p:contentPart p14:bwMode="auto" r:id="rId19">
              <p14:nvContentPartPr>
                <p14:cNvPr id="23" name="Freihand 22">
                  <a:extLst>
                    <a:ext uri="{FF2B5EF4-FFF2-40B4-BE49-F238E27FC236}">
                      <a16:creationId xmlns:a16="http://schemas.microsoft.com/office/drawing/2014/main" id="{CC5A5C09-AF8F-4B94-9F7C-A4C7792C2FE4}"/>
                    </a:ext>
                  </a:extLst>
                </p14:cNvPr>
                <p14:cNvContentPartPr/>
                <p14:nvPr/>
              </p14:nvContentPartPr>
              <p14:xfrm>
                <a:off x="1546133" y="2427187"/>
                <a:ext cx="1016640" cy="1199880"/>
              </p14:xfrm>
            </p:contentPart>
          </mc:Choice>
          <mc:Fallback xmlns="">
            <p:pic>
              <p:nvPicPr>
                <p:cNvPr id="23" name="Freihand 22">
                  <a:extLst>
                    <a:ext uri="{FF2B5EF4-FFF2-40B4-BE49-F238E27FC236}">
                      <a16:creationId xmlns:a16="http://schemas.microsoft.com/office/drawing/2014/main" id="{CC5A5C09-AF8F-4B94-9F7C-A4C7792C2FE4}"/>
                    </a:ext>
                  </a:extLst>
                </p:cNvPr>
                <p:cNvPicPr/>
                <p:nvPr/>
              </p:nvPicPr>
              <p:blipFill>
                <a:blip r:embed="rId20"/>
                <a:stretch>
                  <a:fillRect/>
                </a:stretch>
              </p:blipFill>
              <p:spPr>
                <a:xfrm>
                  <a:off x="1541813" y="2422867"/>
                  <a:ext cx="1025280" cy="1208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4" name="Freihand 23">
                  <a:extLst>
                    <a:ext uri="{FF2B5EF4-FFF2-40B4-BE49-F238E27FC236}">
                      <a16:creationId xmlns:a16="http://schemas.microsoft.com/office/drawing/2014/main" id="{6EF45253-1F18-4E09-95D6-DE7C68A1449E}"/>
                    </a:ext>
                  </a:extLst>
                </p14:cNvPr>
                <p14:cNvContentPartPr/>
                <p14:nvPr/>
              </p14:nvContentPartPr>
              <p14:xfrm>
                <a:off x="1497533" y="2153227"/>
                <a:ext cx="1367640" cy="1666080"/>
              </p14:xfrm>
            </p:contentPart>
          </mc:Choice>
          <mc:Fallback xmlns="">
            <p:pic>
              <p:nvPicPr>
                <p:cNvPr id="24" name="Freihand 23">
                  <a:extLst>
                    <a:ext uri="{FF2B5EF4-FFF2-40B4-BE49-F238E27FC236}">
                      <a16:creationId xmlns:a16="http://schemas.microsoft.com/office/drawing/2014/main" id="{6EF45253-1F18-4E09-95D6-DE7C68A1449E}"/>
                    </a:ext>
                  </a:extLst>
                </p:cNvPr>
                <p:cNvPicPr/>
                <p:nvPr/>
              </p:nvPicPr>
              <p:blipFill>
                <a:blip r:embed="rId22"/>
                <a:stretch>
                  <a:fillRect/>
                </a:stretch>
              </p:blipFill>
              <p:spPr>
                <a:xfrm>
                  <a:off x="1493213" y="2148907"/>
                  <a:ext cx="1376280" cy="1674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26" name="Freihand 25">
                <a:extLst>
                  <a:ext uri="{FF2B5EF4-FFF2-40B4-BE49-F238E27FC236}">
                    <a16:creationId xmlns:a16="http://schemas.microsoft.com/office/drawing/2014/main" id="{668C61FC-14E0-4E5B-B39B-844E8C86EC9D}"/>
                  </a:ext>
                </a:extLst>
              </p14:cNvPr>
              <p14:cNvContentPartPr/>
              <p14:nvPr/>
            </p14:nvContentPartPr>
            <p14:xfrm>
              <a:off x="763133" y="4977427"/>
              <a:ext cx="1207800" cy="122760"/>
            </p14:xfrm>
          </p:contentPart>
        </mc:Choice>
        <mc:Fallback xmlns="">
          <p:pic>
            <p:nvPicPr>
              <p:cNvPr id="26" name="Freihand 25">
                <a:extLst>
                  <a:ext uri="{FF2B5EF4-FFF2-40B4-BE49-F238E27FC236}">
                    <a16:creationId xmlns:a16="http://schemas.microsoft.com/office/drawing/2014/main" id="{668C61FC-14E0-4E5B-B39B-844E8C86EC9D}"/>
                  </a:ext>
                </a:extLst>
              </p:cNvPr>
              <p:cNvPicPr/>
              <p:nvPr/>
            </p:nvPicPr>
            <p:blipFill>
              <a:blip r:embed="rId24"/>
              <a:stretch>
                <a:fillRect/>
              </a:stretch>
            </p:blipFill>
            <p:spPr>
              <a:xfrm>
                <a:off x="758813" y="4973107"/>
                <a:ext cx="12164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7" name="Freihand 26">
                <a:extLst>
                  <a:ext uri="{FF2B5EF4-FFF2-40B4-BE49-F238E27FC236}">
                    <a16:creationId xmlns:a16="http://schemas.microsoft.com/office/drawing/2014/main" id="{3EF3B3FC-45ED-4A7F-A1D4-C51574C8C43F}"/>
                  </a:ext>
                </a:extLst>
              </p14:cNvPr>
              <p14:cNvContentPartPr/>
              <p14:nvPr/>
            </p14:nvContentPartPr>
            <p14:xfrm>
              <a:off x="3997733" y="689467"/>
              <a:ext cx="3693240" cy="148320"/>
            </p14:xfrm>
          </p:contentPart>
        </mc:Choice>
        <mc:Fallback xmlns="">
          <p:pic>
            <p:nvPicPr>
              <p:cNvPr id="27" name="Freihand 26">
                <a:extLst>
                  <a:ext uri="{FF2B5EF4-FFF2-40B4-BE49-F238E27FC236}">
                    <a16:creationId xmlns:a16="http://schemas.microsoft.com/office/drawing/2014/main" id="{3EF3B3FC-45ED-4A7F-A1D4-C51574C8C43F}"/>
                  </a:ext>
                </a:extLst>
              </p:cNvPr>
              <p:cNvPicPr/>
              <p:nvPr/>
            </p:nvPicPr>
            <p:blipFill>
              <a:blip r:embed="rId26"/>
              <a:stretch>
                <a:fillRect/>
              </a:stretch>
            </p:blipFill>
            <p:spPr>
              <a:xfrm>
                <a:off x="3993413" y="685147"/>
                <a:ext cx="3701880" cy="156960"/>
              </a:xfrm>
              <a:prstGeom prst="rect">
                <a:avLst/>
              </a:prstGeom>
            </p:spPr>
          </p:pic>
        </mc:Fallback>
      </mc:AlternateContent>
    </p:spTree>
    <p:extLst>
      <p:ext uri="{BB962C8B-B14F-4D97-AF65-F5344CB8AC3E}">
        <p14:creationId xmlns:p14="http://schemas.microsoft.com/office/powerpoint/2010/main" val="208038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91811" y="-1888"/>
            <a:ext cx="7761950" cy="744941"/>
          </a:xfrm>
          <a:prstGeom prst="rect">
            <a:avLst/>
          </a:prstGeom>
          <a:noFill/>
          <a:ln>
            <a:noFill/>
          </a:ln>
        </p:spPr>
        <p:txBody>
          <a:bodyPr lIns="81646" tIns="40823" rIns="81646" bIns="40823" anchor="ctr" anchorCtr="1"/>
          <a:lstStyle/>
          <a:p>
            <a:pPr>
              <a:lnSpc>
                <a:spcPct val="100000"/>
              </a:lnSpc>
            </a:pPr>
            <a:r>
              <a:rPr lang="de-DE" sz="2540" b="1" dirty="0">
                <a:solidFill>
                  <a:srgbClr val="000000"/>
                </a:solidFill>
                <a:latin typeface="Arial"/>
              </a:rPr>
              <a:t>Genaue Berechnung des realen BIP</a:t>
            </a:r>
            <a:endParaRPr sz="2540" dirty="0"/>
          </a:p>
        </p:txBody>
      </p:sp>
      <p:sp>
        <p:nvSpPr>
          <p:cNvPr id="7" name="Text Box 3"/>
          <p:cNvSpPr txBox="1">
            <a:spLocks noChangeArrowheads="1"/>
          </p:cNvSpPr>
          <p:nvPr/>
        </p:nvSpPr>
        <p:spPr bwMode="auto">
          <a:xfrm>
            <a:off x="488740" y="490135"/>
            <a:ext cx="7155193" cy="5348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800" dirty="0">
                <a:solidFill>
                  <a:srgbClr val="000000"/>
                </a:solidFill>
              </a:rPr>
              <a:t>Das reale BIP wird seit 2005 als Kettenindex berechnet (Achtung in vielen Leerbüchern und Erklärungen im web steht hier noch die alte Festpreisbasis als Erklärung!).</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Es beschreibt die Produktionsleistung zu konstanten Preisen des Vorjahres. Das Basisjahr t wird gleich Index</a:t>
            </a:r>
            <a:r>
              <a:rPr lang="de-DE" altLang="de-DE" sz="1800" baseline="-25000" dirty="0">
                <a:solidFill>
                  <a:srgbClr val="000000"/>
                </a:solidFill>
              </a:rPr>
              <a:t>real</a:t>
            </a:r>
            <a:r>
              <a:rPr lang="de-DE" altLang="de-DE" sz="1800" dirty="0">
                <a:solidFill>
                  <a:srgbClr val="000000"/>
                </a:solidFill>
              </a:rPr>
              <a:t>(t)=100 gesetzt und die Folgejahre ergeben sich dann rekursiv als</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								 BIP(t+1)	zu Preisen von t</a:t>
            </a:r>
          </a:p>
          <a:p>
            <a:pPr eaLnBrk="1" hangingPunct="1">
              <a:buClrTx/>
            </a:pPr>
            <a:r>
              <a:rPr lang="de-DE" altLang="de-DE" sz="1800" dirty="0">
                <a:solidFill>
                  <a:srgbClr val="000000"/>
                </a:solidFill>
              </a:rPr>
              <a:t>Index</a:t>
            </a:r>
            <a:r>
              <a:rPr lang="de-DE" altLang="de-DE" sz="1800" baseline="-25000" dirty="0">
                <a:solidFill>
                  <a:srgbClr val="000000"/>
                </a:solidFill>
              </a:rPr>
              <a:t>real</a:t>
            </a:r>
            <a:r>
              <a:rPr lang="de-DE" altLang="de-DE" sz="1800" dirty="0">
                <a:solidFill>
                  <a:srgbClr val="000000"/>
                </a:solidFill>
              </a:rPr>
              <a:t>(t+1)	=	Index</a:t>
            </a:r>
            <a:r>
              <a:rPr lang="de-DE" altLang="de-DE" sz="1800" baseline="-25000" dirty="0">
                <a:solidFill>
                  <a:srgbClr val="000000"/>
                </a:solidFill>
              </a:rPr>
              <a:t>real</a:t>
            </a:r>
            <a:r>
              <a:rPr lang="de-DE" altLang="de-DE" sz="1800" dirty="0">
                <a:solidFill>
                  <a:srgbClr val="000000"/>
                </a:solidFill>
              </a:rPr>
              <a:t>(t)</a:t>
            </a:r>
          </a:p>
          <a:p>
            <a:pPr eaLnBrk="1" hangingPunct="1">
              <a:buClrTx/>
            </a:pPr>
            <a:r>
              <a:rPr lang="de-DE" altLang="de-DE" sz="1800" dirty="0">
                <a:solidFill>
                  <a:srgbClr val="000000"/>
                </a:solidFill>
              </a:rPr>
              <a:t>								   BIP(t) zu Preisen von t</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								P</a:t>
            </a:r>
            <a:r>
              <a:rPr lang="de-DE" altLang="de-DE" sz="1800" baseline="-25000" dirty="0">
                <a:solidFill>
                  <a:srgbClr val="000000"/>
                </a:solidFill>
              </a:rPr>
              <a:t>1</a:t>
            </a:r>
            <a:r>
              <a:rPr lang="de-DE" altLang="de-DE" sz="1800" dirty="0">
                <a:solidFill>
                  <a:srgbClr val="000000"/>
                </a:solidFill>
              </a:rPr>
              <a:t>(t)•X</a:t>
            </a:r>
            <a:r>
              <a:rPr lang="de-DE" altLang="de-DE" sz="1800" baseline="-25000" dirty="0">
                <a:solidFill>
                  <a:srgbClr val="000000"/>
                </a:solidFill>
              </a:rPr>
              <a:t>1</a:t>
            </a:r>
            <a:r>
              <a:rPr lang="de-DE" altLang="de-DE" sz="1800" dirty="0">
                <a:solidFill>
                  <a:srgbClr val="000000"/>
                </a:solidFill>
              </a:rPr>
              <a:t>(t+1)+P</a:t>
            </a:r>
            <a:r>
              <a:rPr lang="de-DE" altLang="de-DE" sz="1800" baseline="-25000" dirty="0">
                <a:solidFill>
                  <a:srgbClr val="000000"/>
                </a:solidFill>
              </a:rPr>
              <a:t>2</a:t>
            </a:r>
            <a:r>
              <a:rPr lang="de-DE" altLang="de-DE" sz="1800" dirty="0">
                <a:solidFill>
                  <a:srgbClr val="000000"/>
                </a:solidFill>
              </a:rPr>
              <a:t>(t) •X</a:t>
            </a:r>
            <a:r>
              <a:rPr lang="de-DE" altLang="de-DE" sz="1800" baseline="-25000" dirty="0">
                <a:solidFill>
                  <a:srgbClr val="000000"/>
                </a:solidFill>
              </a:rPr>
              <a:t>2</a:t>
            </a:r>
            <a:r>
              <a:rPr lang="de-DE" altLang="de-DE" sz="1800" dirty="0">
                <a:solidFill>
                  <a:srgbClr val="000000"/>
                </a:solidFill>
              </a:rPr>
              <a:t>(t+1)+…</a:t>
            </a:r>
          </a:p>
          <a:p>
            <a:pPr eaLnBrk="1" hangingPunct="1">
              <a:buClrTx/>
            </a:pPr>
            <a:r>
              <a:rPr lang="de-DE" altLang="de-DE" sz="1800" dirty="0">
                <a:solidFill>
                  <a:srgbClr val="000000"/>
                </a:solidFill>
              </a:rPr>
              <a:t>			=	 Index</a:t>
            </a:r>
            <a:r>
              <a:rPr lang="de-DE" altLang="de-DE" sz="1800" baseline="-25000" dirty="0">
                <a:solidFill>
                  <a:srgbClr val="000000"/>
                </a:solidFill>
              </a:rPr>
              <a:t>real</a:t>
            </a:r>
            <a:r>
              <a:rPr lang="de-DE" altLang="de-DE" sz="1800" dirty="0">
                <a:solidFill>
                  <a:srgbClr val="000000"/>
                </a:solidFill>
              </a:rPr>
              <a:t>(t)</a:t>
            </a:r>
          </a:p>
          <a:p>
            <a:pPr eaLnBrk="1" hangingPunct="1">
              <a:buClrTx/>
            </a:pPr>
            <a:r>
              <a:rPr lang="de-DE" altLang="de-DE" sz="1800" dirty="0">
                <a:solidFill>
                  <a:srgbClr val="000000"/>
                </a:solidFill>
              </a:rPr>
              <a:t>								    P</a:t>
            </a:r>
            <a:r>
              <a:rPr lang="de-DE" altLang="de-DE" sz="1800" baseline="-25000" dirty="0">
                <a:solidFill>
                  <a:srgbClr val="000000"/>
                </a:solidFill>
              </a:rPr>
              <a:t>1</a:t>
            </a:r>
            <a:r>
              <a:rPr lang="de-DE" altLang="de-DE" sz="1800" dirty="0">
                <a:solidFill>
                  <a:srgbClr val="000000"/>
                </a:solidFill>
              </a:rPr>
              <a:t>(t) •X</a:t>
            </a:r>
            <a:r>
              <a:rPr lang="de-DE" altLang="de-DE" sz="1800" baseline="-25000" dirty="0">
                <a:solidFill>
                  <a:srgbClr val="000000"/>
                </a:solidFill>
              </a:rPr>
              <a:t>1</a:t>
            </a:r>
            <a:r>
              <a:rPr lang="de-DE" altLang="de-DE" sz="1800" dirty="0">
                <a:solidFill>
                  <a:srgbClr val="000000"/>
                </a:solidFill>
              </a:rPr>
              <a:t>(t)+P</a:t>
            </a:r>
            <a:r>
              <a:rPr lang="de-DE" altLang="de-DE" sz="1800" baseline="-25000" dirty="0">
                <a:solidFill>
                  <a:srgbClr val="000000"/>
                </a:solidFill>
              </a:rPr>
              <a:t>2</a:t>
            </a:r>
            <a:r>
              <a:rPr lang="de-DE" altLang="de-DE" sz="1800" dirty="0">
                <a:solidFill>
                  <a:srgbClr val="000000"/>
                </a:solidFill>
              </a:rPr>
              <a:t>(t) •X</a:t>
            </a:r>
            <a:r>
              <a:rPr lang="de-DE" altLang="de-DE" sz="1800" baseline="-25000" dirty="0">
                <a:solidFill>
                  <a:srgbClr val="000000"/>
                </a:solidFill>
              </a:rPr>
              <a:t>2</a:t>
            </a:r>
            <a:r>
              <a:rPr lang="de-DE" altLang="de-DE" sz="1800" dirty="0">
                <a:solidFill>
                  <a:srgbClr val="000000"/>
                </a:solidFill>
              </a:rPr>
              <a:t>(t)+…</a:t>
            </a:r>
          </a:p>
          <a:p>
            <a:pPr eaLnBrk="1" hangingPunct="1">
              <a:buClrTx/>
            </a:pPr>
            <a:endParaRPr lang="de-DE" altLang="de-DE" sz="1800" dirty="0">
              <a:solidFill>
                <a:srgbClr val="000000"/>
              </a:solidFill>
            </a:endParaRP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mit P</a:t>
            </a:r>
            <a:r>
              <a:rPr lang="de-DE" altLang="de-DE" sz="1800" baseline="-25000" dirty="0">
                <a:solidFill>
                  <a:srgbClr val="000000"/>
                </a:solidFill>
              </a:rPr>
              <a:t>1</a:t>
            </a:r>
            <a:r>
              <a:rPr lang="de-DE" altLang="de-DE" sz="1800" dirty="0">
                <a:solidFill>
                  <a:srgbClr val="000000"/>
                </a:solidFill>
              </a:rPr>
              <a:t>, P</a:t>
            </a:r>
            <a:r>
              <a:rPr lang="de-DE" altLang="de-DE" sz="1800" baseline="-25000" dirty="0">
                <a:solidFill>
                  <a:srgbClr val="000000"/>
                </a:solidFill>
              </a:rPr>
              <a:t>2,</a:t>
            </a:r>
            <a:r>
              <a:rPr lang="de-DE" altLang="de-DE" sz="1800" dirty="0">
                <a:solidFill>
                  <a:srgbClr val="000000"/>
                </a:solidFill>
              </a:rPr>
              <a:t>… Preise der Güter 1,2,… ;X</a:t>
            </a:r>
            <a:r>
              <a:rPr lang="de-DE" altLang="de-DE" sz="1800" baseline="-25000" dirty="0">
                <a:solidFill>
                  <a:srgbClr val="000000"/>
                </a:solidFill>
              </a:rPr>
              <a:t>1</a:t>
            </a:r>
            <a:r>
              <a:rPr lang="de-DE" altLang="de-DE" sz="1800" dirty="0">
                <a:solidFill>
                  <a:srgbClr val="000000"/>
                </a:solidFill>
              </a:rPr>
              <a:t>, X</a:t>
            </a:r>
            <a:r>
              <a:rPr lang="de-DE" altLang="de-DE" sz="1800" baseline="-25000" dirty="0">
                <a:solidFill>
                  <a:srgbClr val="000000"/>
                </a:solidFill>
              </a:rPr>
              <a:t>2</a:t>
            </a:r>
            <a:r>
              <a:rPr lang="de-DE" altLang="de-DE" sz="1800" dirty="0">
                <a:solidFill>
                  <a:srgbClr val="000000"/>
                </a:solidFill>
              </a:rPr>
              <a:t>,…  Mengen der Güter 1,2,…  und t: Zeitindex</a:t>
            </a:r>
          </a:p>
        </p:txBody>
      </p:sp>
      <p:cxnSp>
        <p:nvCxnSpPr>
          <p:cNvPr id="4" name="Gerade Verbindung 3"/>
          <p:cNvCxnSpPr/>
          <p:nvPr/>
        </p:nvCxnSpPr>
        <p:spPr>
          <a:xfrm>
            <a:off x="3500100" y="3246712"/>
            <a:ext cx="32008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3215932" y="4186925"/>
            <a:ext cx="398478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hteck 12">
            <a:extLst>
              <a:ext uri="{FF2B5EF4-FFF2-40B4-BE49-F238E27FC236}">
                <a16:creationId xmlns:a16="http://schemas.microsoft.com/office/drawing/2014/main" id="{693BA297-718A-4B74-9C56-93ED74B98B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94" name="Freihand 93">
                <a:extLst>
                  <a:ext uri="{FF2B5EF4-FFF2-40B4-BE49-F238E27FC236}">
                    <a16:creationId xmlns:a16="http://schemas.microsoft.com/office/drawing/2014/main" id="{E2994900-602D-423C-8B15-684F8A1F5F0B}"/>
                  </a:ext>
                </a:extLst>
              </p14:cNvPr>
              <p14:cNvContentPartPr/>
              <p14:nvPr/>
            </p14:nvContentPartPr>
            <p14:xfrm>
              <a:off x="497813" y="3316387"/>
              <a:ext cx="1384200" cy="12240"/>
            </p14:xfrm>
          </p:contentPart>
        </mc:Choice>
        <mc:Fallback xmlns="">
          <p:pic>
            <p:nvPicPr>
              <p:cNvPr id="94" name="Freihand 93">
                <a:extLst>
                  <a:ext uri="{FF2B5EF4-FFF2-40B4-BE49-F238E27FC236}">
                    <a16:creationId xmlns:a16="http://schemas.microsoft.com/office/drawing/2014/main" id="{E2994900-602D-423C-8B15-684F8A1F5F0B}"/>
                  </a:ext>
                </a:extLst>
              </p:cNvPr>
              <p:cNvPicPr/>
              <p:nvPr/>
            </p:nvPicPr>
            <p:blipFill>
              <a:blip r:embed="rId4"/>
              <a:stretch>
                <a:fillRect/>
              </a:stretch>
            </p:blipFill>
            <p:spPr>
              <a:xfrm>
                <a:off x="493493" y="3312067"/>
                <a:ext cx="1392840" cy="20880"/>
              </a:xfrm>
              <a:prstGeom prst="rect">
                <a:avLst/>
              </a:prstGeom>
            </p:spPr>
          </p:pic>
        </mc:Fallback>
      </mc:AlternateContent>
      <p:grpSp>
        <p:nvGrpSpPr>
          <p:cNvPr id="192" name="Gruppieren 191">
            <a:extLst>
              <a:ext uri="{FF2B5EF4-FFF2-40B4-BE49-F238E27FC236}">
                <a16:creationId xmlns:a16="http://schemas.microsoft.com/office/drawing/2014/main" id="{0D0D7A6C-B24D-4DE8-99F9-97A48974184F}"/>
              </a:ext>
            </a:extLst>
          </p:cNvPr>
          <p:cNvGrpSpPr/>
          <p:nvPr/>
        </p:nvGrpSpPr>
        <p:grpSpPr>
          <a:xfrm>
            <a:off x="568373" y="325147"/>
            <a:ext cx="11498400" cy="3742560"/>
            <a:chOff x="568373" y="325147"/>
            <a:chExt cx="11498400" cy="3742560"/>
          </a:xfrm>
        </p:grpSpPr>
        <mc:AlternateContent xmlns:mc="http://schemas.openxmlformats.org/markup-compatibility/2006" xmlns:p14="http://schemas.microsoft.com/office/powerpoint/2010/main">
          <mc:Choice Requires="p14">
            <p:contentPart p14:bwMode="auto" r:id="rId5">
              <p14:nvContentPartPr>
                <p14:cNvPr id="64" name="Freihand 63">
                  <a:extLst>
                    <a:ext uri="{FF2B5EF4-FFF2-40B4-BE49-F238E27FC236}">
                      <a16:creationId xmlns:a16="http://schemas.microsoft.com/office/drawing/2014/main" id="{7C36D662-D9B2-48AA-A245-CF8E8B212A63}"/>
                    </a:ext>
                  </a:extLst>
                </p14:cNvPr>
                <p14:cNvContentPartPr/>
                <p14:nvPr/>
              </p14:nvContentPartPr>
              <p14:xfrm>
                <a:off x="2294213" y="3310627"/>
                <a:ext cx="1195560" cy="89280"/>
              </p14:xfrm>
            </p:contentPart>
          </mc:Choice>
          <mc:Fallback xmlns="">
            <p:pic>
              <p:nvPicPr>
                <p:cNvPr id="64" name="Freihand 63">
                  <a:extLst>
                    <a:ext uri="{FF2B5EF4-FFF2-40B4-BE49-F238E27FC236}">
                      <a16:creationId xmlns:a16="http://schemas.microsoft.com/office/drawing/2014/main" id="{7C36D662-D9B2-48AA-A245-CF8E8B212A63}"/>
                    </a:ext>
                  </a:extLst>
                </p:cNvPr>
                <p:cNvPicPr/>
                <p:nvPr/>
              </p:nvPicPr>
              <p:blipFill>
                <a:blip r:embed="rId6"/>
                <a:stretch>
                  <a:fillRect/>
                </a:stretch>
              </p:blipFill>
              <p:spPr>
                <a:xfrm>
                  <a:off x="2289893" y="3306307"/>
                  <a:ext cx="12042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5" name="Freihand 64">
                  <a:extLst>
                    <a:ext uri="{FF2B5EF4-FFF2-40B4-BE49-F238E27FC236}">
                      <a16:creationId xmlns:a16="http://schemas.microsoft.com/office/drawing/2014/main" id="{5DB4B468-6B33-4F2E-ABE0-02320B4D0C6C}"/>
                    </a:ext>
                  </a:extLst>
                </p14:cNvPr>
                <p14:cNvContentPartPr/>
                <p14:nvPr/>
              </p14:nvContentPartPr>
              <p14:xfrm>
                <a:off x="2460173" y="3424387"/>
                <a:ext cx="111960" cy="259200"/>
              </p14:xfrm>
            </p:contentPart>
          </mc:Choice>
          <mc:Fallback xmlns="">
            <p:pic>
              <p:nvPicPr>
                <p:cNvPr id="65" name="Freihand 64">
                  <a:extLst>
                    <a:ext uri="{FF2B5EF4-FFF2-40B4-BE49-F238E27FC236}">
                      <a16:creationId xmlns:a16="http://schemas.microsoft.com/office/drawing/2014/main" id="{5DB4B468-6B33-4F2E-ABE0-02320B4D0C6C}"/>
                    </a:ext>
                  </a:extLst>
                </p:cNvPr>
                <p:cNvPicPr/>
                <p:nvPr/>
              </p:nvPicPr>
              <p:blipFill>
                <a:blip r:embed="rId8"/>
                <a:stretch>
                  <a:fillRect/>
                </a:stretch>
              </p:blipFill>
              <p:spPr>
                <a:xfrm>
                  <a:off x="2455853" y="3420067"/>
                  <a:ext cx="12060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6" name="Freihand 65">
                  <a:extLst>
                    <a:ext uri="{FF2B5EF4-FFF2-40B4-BE49-F238E27FC236}">
                      <a16:creationId xmlns:a16="http://schemas.microsoft.com/office/drawing/2014/main" id="{C634FA86-B389-479C-AD51-4D5591B41584}"/>
                    </a:ext>
                  </a:extLst>
                </p14:cNvPr>
                <p14:cNvContentPartPr/>
                <p14:nvPr/>
              </p14:nvContentPartPr>
              <p14:xfrm>
                <a:off x="2334893" y="3377947"/>
                <a:ext cx="312120" cy="120240"/>
              </p14:xfrm>
            </p:contentPart>
          </mc:Choice>
          <mc:Fallback xmlns="">
            <p:pic>
              <p:nvPicPr>
                <p:cNvPr id="66" name="Freihand 65">
                  <a:extLst>
                    <a:ext uri="{FF2B5EF4-FFF2-40B4-BE49-F238E27FC236}">
                      <a16:creationId xmlns:a16="http://schemas.microsoft.com/office/drawing/2014/main" id="{C634FA86-B389-479C-AD51-4D5591B41584}"/>
                    </a:ext>
                  </a:extLst>
                </p:cNvPr>
                <p:cNvPicPr/>
                <p:nvPr/>
              </p:nvPicPr>
              <p:blipFill>
                <a:blip r:embed="rId10"/>
                <a:stretch>
                  <a:fillRect/>
                </a:stretch>
              </p:blipFill>
              <p:spPr>
                <a:xfrm>
                  <a:off x="2330573" y="3373627"/>
                  <a:ext cx="3207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8" name="Freihand 67">
                  <a:extLst>
                    <a:ext uri="{FF2B5EF4-FFF2-40B4-BE49-F238E27FC236}">
                      <a16:creationId xmlns:a16="http://schemas.microsoft.com/office/drawing/2014/main" id="{FDD3C913-16EE-4D4A-BC99-16D38B8B0C83}"/>
                    </a:ext>
                  </a:extLst>
                </p14:cNvPr>
                <p14:cNvContentPartPr/>
                <p14:nvPr/>
              </p14:nvContentPartPr>
              <p14:xfrm>
                <a:off x="636053" y="3636427"/>
                <a:ext cx="24120" cy="185760"/>
              </p14:xfrm>
            </p:contentPart>
          </mc:Choice>
          <mc:Fallback xmlns="">
            <p:pic>
              <p:nvPicPr>
                <p:cNvPr id="68" name="Freihand 67">
                  <a:extLst>
                    <a:ext uri="{FF2B5EF4-FFF2-40B4-BE49-F238E27FC236}">
                      <a16:creationId xmlns:a16="http://schemas.microsoft.com/office/drawing/2014/main" id="{FDD3C913-16EE-4D4A-BC99-16D38B8B0C83}"/>
                    </a:ext>
                  </a:extLst>
                </p:cNvPr>
                <p:cNvPicPr/>
                <p:nvPr/>
              </p:nvPicPr>
              <p:blipFill>
                <a:blip r:embed="rId12"/>
                <a:stretch>
                  <a:fillRect/>
                </a:stretch>
              </p:blipFill>
              <p:spPr>
                <a:xfrm>
                  <a:off x="631733" y="3632107"/>
                  <a:ext cx="327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9" name="Freihand 68">
                  <a:extLst>
                    <a:ext uri="{FF2B5EF4-FFF2-40B4-BE49-F238E27FC236}">
                      <a16:creationId xmlns:a16="http://schemas.microsoft.com/office/drawing/2014/main" id="{4CCB5770-6224-4A44-AC1A-09B43E7210C8}"/>
                    </a:ext>
                  </a:extLst>
                </p14:cNvPr>
                <p14:cNvContentPartPr/>
                <p14:nvPr/>
              </p14:nvContentPartPr>
              <p14:xfrm>
                <a:off x="575933" y="3772147"/>
                <a:ext cx="142200" cy="56880"/>
              </p14:xfrm>
            </p:contentPart>
          </mc:Choice>
          <mc:Fallback xmlns="">
            <p:pic>
              <p:nvPicPr>
                <p:cNvPr id="69" name="Freihand 68">
                  <a:extLst>
                    <a:ext uri="{FF2B5EF4-FFF2-40B4-BE49-F238E27FC236}">
                      <a16:creationId xmlns:a16="http://schemas.microsoft.com/office/drawing/2014/main" id="{4CCB5770-6224-4A44-AC1A-09B43E7210C8}"/>
                    </a:ext>
                  </a:extLst>
                </p:cNvPr>
                <p:cNvPicPr/>
                <p:nvPr/>
              </p:nvPicPr>
              <p:blipFill>
                <a:blip r:embed="rId14"/>
                <a:stretch>
                  <a:fillRect/>
                </a:stretch>
              </p:blipFill>
              <p:spPr>
                <a:xfrm>
                  <a:off x="571613" y="3767827"/>
                  <a:ext cx="1508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0" name="Freihand 69">
                  <a:extLst>
                    <a:ext uri="{FF2B5EF4-FFF2-40B4-BE49-F238E27FC236}">
                      <a16:creationId xmlns:a16="http://schemas.microsoft.com/office/drawing/2014/main" id="{23BB5C79-BCCA-402A-B498-CF9A550BB4E9}"/>
                    </a:ext>
                  </a:extLst>
                </p14:cNvPr>
                <p14:cNvContentPartPr/>
                <p14:nvPr/>
              </p14:nvContentPartPr>
              <p14:xfrm>
                <a:off x="568373" y="3646867"/>
                <a:ext cx="294840" cy="135000"/>
              </p14:xfrm>
            </p:contentPart>
          </mc:Choice>
          <mc:Fallback xmlns="">
            <p:pic>
              <p:nvPicPr>
                <p:cNvPr id="70" name="Freihand 69">
                  <a:extLst>
                    <a:ext uri="{FF2B5EF4-FFF2-40B4-BE49-F238E27FC236}">
                      <a16:creationId xmlns:a16="http://schemas.microsoft.com/office/drawing/2014/main" id="{23BB5C79-BCCA-402A-B498-CF9A550BB4E9}"/>
                    </a:ext>
                  </a:extLst>
                </p:cNvPr>
                <p:cNvPicPr/>
                <p:nvPr/>
              </p:nvPicPr>
              <p:blipFill>
                <a:blip r:embed="rId16"/>
                <a:stretch>
                  <a:fillRect/>
                </a:stretch>
              </p:blipFill>
              <p:spPr>
                <a:xfrm>
                  <a:off x="564053" y="3642547"/>
                  <a:ext cx="3034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1" name="Freihand 70">
                  <a:extLst>
                    <a:ext uri="{FF2B5EF4-FFF2-40B4-BE49-F238E27FC236}">
                      <a16:creationId xmlns:a16="http://schemas.microsoft.com/office/drawing/2014/main" id="{03717144-2E89-4557-ABB9-5BAFFF4F43D7}"/>
                    </a:ext>
                  </a:extLst>
                </p14:cNvPr>
                <p14:cNvContentPartPr/>
                <p14:nvPr/>
              </p14:nvContentPartPr>
              <p14:xfrm>
                <a:off x="913613" y="3642907"/>
                <a:ext cx="239760" cy="131400"/>
              </p14:xfrm>
            </p:contentPart>
          </mc:Choice>
          <mc:Fallback xmlns="">
            <p:pic>
              <p:nvPicPr>
                <p:cNvPr id="71" name="Freihand 70">
                  <a:extLst>
                    <a:ext uri="{FF2B5EF4-FFF2-40B4-BE49-F238E27FC236}">
                      <a16:creationId xmlns:a16="http://schemas.microsoft.com/office/drawing/2014/main" id="{03717144-2E89-4557-ABB9-5BAFFF4F43D7}"/>
                    </a:ext>
                  </a:extLst>
                </p:cNvPr>
                <p:cNvPicPr/>
                <p:nvPr/>
              </p:nvPicPr>
              <p:blipFill>
                <a:blip r:embed="rId18"/>
                <a:stretch>
                  <a:fillRect/>
                </a:stretch>
              </p:blipFill>
              <p:spPr>
                <a:xfrm>
                  <a:off x="909293" y="3638587"/>
                  <a:ext cx="2484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2" name="Freihand 71">
                  <a:extLst>
                    <a:ext uri="{FF2B5EF4-FFF2-40B4-BE49-F238E27FC236}">
                      <a16:creationId xmlns:a16="http://schemas.microsoft.com/office/drawing/2014/main" id="{FF00CDC9-41B1-413A-AD7C-A43D5421C3AE}"/>
                    </a:ext>
                  </a:extLst>
                </p14:cNvPr>
                <p14:cNvContentPartPr/>
                <p14:nvPr/>
              </p14:nvContentPartPr>
              <p14:xfrm>
                <a:off x="1177853" y="3682867"/>
                <a:ext cx="88560" cy="95400"/>
              </p14:xfrm>
            </p:contentPart>
          </mc:Choice>
          <mc:Fallback xmlns="">
            <p:pic>
              <p:nvPicPr>
                <p:cNvPr id="72" name="Freihand 71">
                  <a:extLst>
                    <a:ext uri="{FF2B5EF4-FFF2-40B4-BE49-F238E27FC236}">
                      <a16:creationId xmlns:a16="http://schemas.microsoft.com/office/drawing/2014/main" id="{FF00CDC9-41B1-413A-AD7C-A43D5421C3AE}"/>
                    </a:ext>
                  </a:extLst>
                </p:cNvPr>
                <p:cNvPicPr/>
                <p:nvPr/>
              </p:nvPicPr>
              <p:blipFill>
                <a:blip r:embed="rId20"/>
                <a:stretch>
                  <a:fillRect/>
                </a:stretch>
              </p:blipFill>
              <p:spPr>
                <a:xfrm>
                  <a:off x="1173533" y="3678547"/>
                  <a:ext cx="972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3" name="Freihand 72">
                  <a:extLst>
                    <a:ext uri="{FF2B5EF4-FFF2-40B4-BE49-F238E27FC236}">
                      <a16:creationId xmlns:a16="http://schemas.microsoft.com/office/drawing/2014/main" id="{AE3033C8-305F-46E9-968E-D8DAE4D49B85}"/>
                    </a:ext>
                  </a:extLst>
                </p14:cNvPr>
                <p14:cNvContentPartPr/>
                <p14:nvPr/>
              </p14:nvContentPartPr>
              <p14:xfrm>
                <a:off x="1455413" y="3618067"/>
                <a:ext cx="234720" cy="134640"/>
              </p14:xfrm>
            </p:contentPart>
          </mc:Choice>
          <mc:Fallback xmlns="">
            <p:pic>
              <p:nvPicPr>
                <p:cNvPr id="73" name="Freihand 72">
                  <a:extLst>
                    <a:ext uri="{FF2B5EF4-FFF2-40B4-BE49-F238E27FC236}">
                      <a16:creationId xmlns:a16="http://schemas.microsoft.com/office/drawing/2014/main" id="{AE3033C8-305F-46E9-968E-D8DAE4D49B85}"/>
                    </a:ext>
                  </a:extLst>
                </p:cNvPr>
                <p:cNvPicPr/>
                <p:nvPr/>
              </p:nvPicPr>
              <p:blipFill>
                <a:blip r:embed="rId22"/>
                <a:stretch>
                  <a:fillRect/>
                </a:stretch>
              </p:blipFill>
              <p:spPr>
                <a:xfrm>
                  <a:off x="1451093" y="3613747"/>
                  <a:ext cx="2433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4" name="Freihand 73">
                  <a:extLst>
                    <a:ext uri="{FF2B5EF4-FFF2-40B4-BE49-F238E27FC236}">
                      <a16:creationId xmlns:a16="http://schemas.microsoft.com/office/drawing/2014/main" id="{74E41D75-3E38-4F1C-873E-2CE67C73C62D}"/>
                    </a:ext>
                  </a:extLst>
                </p14:cNvPr>
                <p14:cNvContentPartPr/>
                <p14:nvPr/>
              </p14:nvContentPartPr>
              <p14:xfrm>
                <a:off x="1709573" y="3655147"/>
                <a:ext cx="95760" cy="97920"/>
              </p14:xfrm>
            </p:contentPart>
          </mc:Choice>
          <mc:Fallback xmlns="">
            <p:pic>
              <p:nvPicPr>
                <p:cNvPr id="74" name="Freihand 73">
                  <a:extLst>
                    <a:ext uri="{FF2B5EF4-FFF2-40B4-BE49-F238E27FC236}">
                      <a16:creationId xmlns:a16="http://schemas.microsoft.com/office/drawing/2014/main" id="{74E41D75-3E38-4F1C-873E-2CE67C73C62D}"/>
                    </a:ext>
                  </a:extLst>
                </p:cNvPr>
                <p:cNvPicPr/>
                <p:nvPr/>
              </p:nvPicPr>
              <p:blipFill>
                <a:blip r:embed="rId24"/>
                <a:stretch>
                  <a:fillRect/>
                </a:stretch>
              </p:blipFill>
              <p:spPr>
                <a:xfrm>
                  <a:off x="1705253" y="3650827"/>
                  <a:ext cx="1044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5" name="Freihand 74">
                  <a:extLst>
                    <a:ext uri="{FF2B5EF4-FFF2-40B4-BE49-F238E27FC236}">
                      <a16:creationId xmlns:a16="http://schemas.microsoft.com/office/drawing/2014/main" id="{90E040D7-FBF5-4A48-B65C-E3E306B4AF15}"/>
                    </a:ext>
                  </a:extLst>
                </p14:cNvPr>
                <p14:cNvContentPartPr/>
                <p14:nvPr/>
              </p14:nvContentPartPr>
              <p14:xfrm>
                <a:off x="1924133" y="3651547"/>
                <a:ext cx="164520" cy="117720"/>
              </p14:xfrm>
            </p:contentPart>
          </mc:Choice>
          <mc:Fallback xmlns="">
            <p:pic>
              <p:nvPicPr>
                <p:cNvPr id="75" name="Freihand 74">
                  <a:extLst>
                    <a:ext uri="{FF2B5EF4-FFF2-40B4-BE49-F238E27FC236}">
                      <a16:creationId xmlns:a16="http://schemas.microsoft.com/office/drawing/2014/main" id="{90E040D7-FBF5-4A48-B65C-E3E306B4AF15}"/>
                    </a:ext>
                  </a:extLst>
                </p:cNvPr>
                <p:cNvPicPr/>
                <p:nvPr/>
              </p:nvPicPr>
              <p:blipFill>
                <a:blip r:embed="rId26"/>
                <a:stretch>
                  <a:fillRect/>
                </a:stretch>
              </p:blipFill>
              <p:spPr>
                <a:xfrm>
                  <a:off x="1919813" y="3647227"/>
                  <a:ext cx="1731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76" name="Freihand 75">
                  <a:extLst>
                    <a:ext uri="{FF2B5EF4-FFF2-40B4-BE49-F238E27FC236}">
                      <a16:creationId xmlns:a16="http://schemas.microsoft.com/office/drawing/2014/main" id="{7079AF93-853A-4E53-865E-AECE740407E2}"/>
                    </a:ext>
                  </a:extLst>
                </p14:cNvPr>
                <p14:cNvContentPartPr/>
                <p14:nvPr/>
              </p14:nvContentPartPr>
              <p14:xfrm>
                <a:off x="2179733" y="3674587"/>
                <a:ext cx="360" cy="360"/>
              </p14:xfrm>
            </p:contentPart>
          </mc:Choice>
          <mc:Fallback xmlns="">
            <p:pic>
              <p:nvPicPr>
                <p:cNvPr id="76" name="Freihand 75">
                  <a:extLst>
                    <a:ext uri="{FF2B5EF4-FFF2-40B4-BE49-F238E27FC236}">
                      <a16:creationId xmlns:a16="http://schemas.microsoft.com/office/drawing/2014/main" id="{7079AF93-853A-4E53-865E-AECE740407E2}"/>
                    </a:ext>
                  </a:extLst>
                </p:cNvPr>
                <p:cNvPicPr/>
                <p:nvPr/>
              </p:nvPicPr>
              <p:blipFill>
                <a:blip r:embed="rId28"/>
                <a:stretch>
                  <a:fillRect/>
                </a:stretch>
              </p:blipFill>
              <p:spPr>
                <a:xfrm>
                  <a:off x="2175413" y="36702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7" name="Freihand 76">
                  <a:extLst>
                    <a:ext uri="{FF2B5EF4-FFF2-40B4-BE49-F238E27FC236}">
                      <a16:creationId xmlns:a16="http://schemas.microsoft.com/office/drawing/2014/main" id="{CD528A4E-764A-4043-8234-E54C8B285D41}"/>
                    </a:ext>
                  </a:extLst>
                </p14:cNvPr>
                <p14:cNvContentPartPr/>
                <p14:nvPr/>
              </p14:nvContentPartPr>
              <p14:xfrm>
                <a:off x="2092973" y="3670267"/>
                <a:ext cx="104760" cy="97920"/>
              </p14:xfrm>
            </p:contentPart>
          </mc:Choice>
          <mc:Fallback xmlns="">
            <p:pic>
              <p:nvPicPr>
                <p:cNvPr id="77" name="Freihand 76">
                  <a:extLst>
                    <a:ext uri="{FF2B5EF4-FFF2-40B4-BE49-F238E27FC236}">
                      <a16:creationId xmlns:a16="http://schemas.microsoft.com/office/drawing/2014/main" id="{CD528A4E-764A-4043-8234-E54C8B285D41}"/>
                    </a:ext>
                  </a:extLst>
                </p:cNvPr>
                <p:cNvPicPr/>
                <p:nvPr/>
              </p:nvPicPr>
              <p:blipFill>
                <a:blip r:embed="rId30"/>
                <a:stretch>
                  <a:fillRect/>
                </a:stretch>
              </p:blipFill>
              <p:spPr>
                <a:xfrm>
                  <a:off x="2088653" y="3665947"/>
                  <a:ext cx="1134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8" name="Freihand 77">
                  <a:extLst>
                    <a:ext uri="{FF2B5EF4-FFF2-40B4-BE49-F238E27FC236}">
                      <a16:creationId xmlns:a16="http://schemas.microsoft.com/office/drawing/2014/main" id="{54132CDA-19E0-4A01-AFA6-3975AA343EA1}"/>
                    </a:ext>
                  </a:extLst>
                </p14:cNvPr>
                <p14:cNvContentPartPr/>
                <p14:nvPr/>
              </p14:nvContentPartPr>
              <p14:xfrm>
                <a:off x="2252453" y="3601507"/>
                <a:ext cx="41040" cy="157680"/>
              </p14:xfrm>
            </p:contentPart>
          </mc:Choice>
          <mc:Fallback xmlns="">
            <p:pic>
              <p:nvPicPr>
                <p:cNvPr id="78" name="Freihand 77">
                  <a:extLst>
                    <a:ext uri="{FF2B5EF4-FFF2-40B4-BE49-F238E27FC236}">
                      <a16:creationId xmlns:a16="http://schemas.microsoft.com/office/drawing/2014/main" id="{54132CDA-19E0-4A01-AFA6-3975AA343EA1}"/>
                    </a:ext>
                  </a:extLst>
                </p:cNvPr>
                <p:cNvPicPr/>
                <p:nvPr/>
              </p:nvPicPr>
              <p:blipFill>
                <a:blip r:embed="rId32"/>
                <a:stretch>
                  <a:fillRect/>
                </a:stretch>
              </p:blipFill>
              <p:spPr>
                <a:xfrm>
                  <a:off x="2248133" y="3597187"/>
                  <a:ext cx="496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9" name="Freihand 78">
                  <a:extLst>
                    <a:ext uri="{FF2B5EF4-FFF2-40B4-BE49-F238E27FC236}">
                      <a16:creationId xmlns:a16="http://schemas.microsoft.com/office/drawing/2014/main" id="{EF99EAF8-2931-4EC4-A883-42194F9ED547}"/>
                    </a:ext>
                  </a:extLst>
                </p14:cNvPr>
                <p14:cNvContentPartPr/>
                <p14:nvPr/>
              </p14:nvContentPartPr>
              <p14:xfrm>
                <a:off x="2296733" y="3680347"/>
                <a:ext cx="160200" cy="79200"/>
              </p14:xfrm>
            </p:contentPart>
          </mc:Choice>
          <mc:Fallback xmlns="">
            <p:pic>
              <p:nvPicPr>
                <p:cNvPr id="79" name="Freihand 78">
                  <a:extLst>
                    <a:ext uri="{FF2B5EF4-FFF2-40B4-BE49-F238E27FC236}">
                      <a16:creationId xmlns:a16="http://schemas.microsoft.com/office/drawing/2014/main" id="{EF99EAF8-2931-4EC4-A883-42194F9ED547}"/>
                    </a:ext>
                  </a:extLst>
                </p:cNvPr>
                <p:cNvPicPr/>
                <p:nvPr/>
              </p:nvPicPr>
              <p:blipFill>
                <a:blip r:embed="rId34"/>
                <a:stretch>
                  <a:fillRect/>
                </a:stretch>
              </p:blipFill>
              <p:spPr>
                <a:xfrm>
                  <a:off x="2292413" y="3676027"/>
                  <a:ext cx="1688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80" name="Freihand 79">
                  <a:extLst>
                    <a:ext uri="{FF2B5EF4-FFF2-40B4-BE49-F238E27FC236}">
                      <a16:creationId xmlns:a16="http://schemas.microsoft.com/office/drawing/2014/main" id="{7847D90B-3B3B-407D-A3B0-AEC9BA24DA99}"/>
                    </a:ext>
                  </a:extLst>
                </p14:cNvPr>
                <p14:cNvContentPartPr/>
                <p14:nvPr/>
              </p14:nvContentPartPr>
              <p14:xfrm>
                <a:off x="2749973" y="3659467"/>
                <a:ext cx="26640" cy="102600"/>
              </p14:xfrm>
            </p:contentPart>
          </mc:Choice>
          <mc:Fallback xmlns="">
            <p:pic>
              <p:nvPicPr>
                <p:cNvPr id="80" name="Freihand 79">
                  <a:extLst>
                    <a:ext uri="{FF2B5EF4-FFF2-40B4-BE49-F238E27FC236}">
                      <a16:creationId xmlns:a16="http://schemas.microsoft.com/office/drawing/2014/main" id="{7847D90B-3B3B-407D-A3B0-AEC9BA24DA99}"/>
                    </a:ext>
                  </a:extLst>
                </p:cNvPr>
                <p:cNvPicPr/>
                <p:nvPr/>
              </p:nvPicPr>
              <p:blipFill>
                <a:blip r:embed="rId36"/>
                <a:stretch>
                  <a:fillRect/>
                </a:stretch>
              </p:blipFill>
              <p:spPr>
                <a:xfrm>
                  <a:off x="2745653" y="3655147"/>
                  <a:ext cx="352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81" name="Freihand 80">
                  <a:extLst>
                    <a:ext uri="{FF2B5EF4-FFF2-40B4-BE49-F238E27FC236}">
                      <a16:creationId xmlns:a16="http://schemas.microsoft.com/office/drawing/2014/main" id="{4A9E81E9-1015-445E-83F3-4D871C77DAF9}"/>
                    </a:ext>
                  </a:extLst>
                </p14:cNvPr>
                <p14:cNvContentPartPr/>
                <p14:nvPr/>
              </p14:nvContentPartPr>
              <p14:xfrm>
                <a:off x="2665373" y="3593227"/>
                <a:ext cx="236880" cy="172440"/>
              </p14:xfrm>
            </p:contentPart>
          </mc:Choice>
          <mc:Fallback xmlns="">
            <p:pic>
              <p:nvPicPr>
                <p:cNvPr id="81" name="Freihand 80">
                  <a:extLst>
                    <a:ext uri="{FF2B5EF4-FFF2-40B4-BE49-F238E27FC236}">
                      <a16:creationId xmlns:a16="http://schemas.microsoft.com/office/drawing/2014/main" id="{4A9E81E9-1015-445E-83F3-4D871C77DAF9}"/>
                    </a:ext>
                  </a:extLst>
                </p:cNvPr>
                <p:cNvPicPr/>
                <p:nvPr/>
              </p:nvPicPr>
              <p:blipFill>
                <a:blip r:embed="rId38"/>
                <a:stretch>
                  <a:fillRect/>
                </a:stretch>
              </p:blipFill>
              <p:spPr>
                <a:xfrm>
                  <a:off x="2661053" y="3588907"/>
                  <a:ext cx="2455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82" name="Freihand 81">
                  <a:extLst>
                    <a:ext uri="{FF2B5EF4-FFF2-40B4-BE49-F238E27FC236}">
                      <a16:creationId xmlns:a16="http://schemas.microsoft.com/office/drawing/2014/main" id="{2D79A332-ADB2-4A60-833D-847F0E2FCC4A}"/>
                    </a:ext>
                  </a:extLst>
                </p14:cNvPr>
                <p14:cNvContentPartPr/>
                <p14:nvPr/>
              </p14:nvContentPartPr>
              <p14:xfrm>
                <a:off x="2926013" y="3589627"/>
                <a:ext cx="56160" cy="138960"/>
              </p14:xfrm>
            </p:contentPart>
          </mc:Choice>
          <mc:Fallback xmlns="">
            <p:pic>
              <p:nvPicPr>
                <p:cNvPr id="82" name="Freihand 81">
                  <a:extLst>
                    <a:ext uri="{FF2B5EF4-FFF2-40B4-BE49-F238E27FC236}">
                      <a16:creationId xmlns:a16="http://schemas.microsoft.com/office/drawing/2014/main" id="{2D79A332-ADB2-4A60-833D-847F0E2FCC4A}"/>
                    </a:ext>
                  </a:extLst>
                </p:cNvPr>
                <p:cNvPicPr/>
                <p:nvPr/>
              </p:nvPicPr>
              <p:blipFill>
                <a:blip r:embed="rId40"/>
                <a:stretch>
                  <a:fillRect/>
                </a:stretch>
              </p:blipFill>
              <p:spPr>
                <a:xfrm>
                  <a:off x="2921693" y="3585307"/>
                  <a:ext cx="648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83" name="Freihand 82">
                  <a:extLst>
                    <a:ext uri="{FF2B5EF4-FFF2-40B4-BE49-F238E27FC236}">
                      <a16:creationId xmlns:a16="http://schemas.microsoft.com/office/drawing/2014/main" id="{FF616559-D06F-4829-90A2-3D29C02B23B9}"/>
                    </a:ext>
                  </a:extLst>
                </p14:cNvPr>
                <p14:cNvContentPartPr/>
                <p14:nvPr/>
              </p14:nvContentPartPr>
              <p14:xfrm>
                <a:off x="2964893" y="3585307"/>
                <a:ext cx="180720" cy="150480"/>
              </p14:xfrm>
            </p:contentPart>
          </mc:Choice>
          <mc:Fallback xmlns="">
            <p:pic>
              <p:nvPicPr>
                <p:cNvPr id="83" name="Freihand 82">
                  <a:extLst>
                    <a:ext uri="{FF2B5EF4-FFF2-40B4-BE49-F238E27FC236}">
                      <a16:creationId xmlns:a16="http://schemas.microsoft.com/office/drawing/2014/main" id="{FF616559-D06F-4829-90A2-3D29C02B23B9}"/>
                    </a:ext>
                  </a:extLst>
                </p:cNvPr>
                <p:cNvPicPr/>
                <p:nvPr/>
              </p:nvPicPr>
              <p:blipFill>
                <a:blip r:embed="rId42"/>
                <a:stretch>
                  <a:fillRect/>
                </a:stretch>
              </p:blipFill>
              <p:spPr>
                <a:xfrm>
                  <a:off x="2960573" y="3580987"/>
                  <a:ext cx="1893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84" name="Freihand 83">
                  <a:extLst>
                    <a:ext uri="{FF2B5EF4-FFF2-40B4-BE49-F238E27FC236}">
                      <a16:creationId xmlns:a16="http://schemas.microsoft.com/office/drawing/2014/main" id="{ECE2AF18-D6A9-48E4-A13E-9BC4196D708A}"/>
                    </a:ext>
                  </a:extLst>
                </p14:cNvPr>
                <p14:cNvContentPartPr/>
                <p14:nvPr/>
              </p14:nvContentPartPr>
              <p14:xfrm>
                <a:off x="1136813" y="3843427"/>
                <a:ext cx="267480" cy="152640"/>
              </p14:xfrm>
            </p:contentPart>
          </mc:Choice>
          <mc:Fallback xmlns="">
            <p:pic>
              <p:nvPicPr>
                <p:cNvPr id="84" name="Freihand 83">
                  <a:extLst>
                    <a:ext uri="{FF2B5EF4-FFF2-40B4-BE49-F238E27FC236}">
                      <a16:creationId xmlns:a16="http://schemas.microsoft.com/office/drawing/2014/main" id="{ECE2AF18-D6A9-48E4-A13E-9BC4196D708A}"/>
                    </a:ext>
                  </a:extLst>
                </p:cNvPr>
                <p:cNvPicPr/>
                <p:nvPr/>
              </p:nvPicPr>
              <p:blipFill>
                <a:blip r:embed="rId44"/>
                <a:stretch>
                  <a:fillRect/>
                </a:stretch>
              </p:blipFill>
              <p:spPr>
                <a:xfrm>
                  <a:off x="1132493" y="3839107"/>
                  <a:ext cx="2761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85" name="Freihand 84">
                  <a:extLst>
                    <a:ext uri="{FF2B5EF4-FFF2-40B4-BE49-F238E27FC236}">
                      <a16:creationId xmlns:a16="http://schemas.microsoft.com/office/drawing/2014/main" id="{40F20F5B-CB1C-4E53-A7EE-AD74221A3C61}"/>
                    </a:ext>
                  </a:extLst>
                </p14:cNvPr>
                <p14:cNvContentPartPr/>
                <p14:nvPr/>
              </p14:nvContentPartPr>
              <p14:xfrm>
                <a:off x="1423733" y="3904267"/>
                <a:ext cx="106920" cy="95400"/>
              </p14:xfrm>
            </p:contentPart>
          </mc:Choice>
          <mc:Fallback xmlns="">
            <p:pic>
              <p:nvPicPr>
                <p:cNvPr id="85" name="Freihand 84">
                  <a:extLst>
                    <a:ext uri="{FF2B5EF4-FFF2-40B4-BE49-F238E27FC236}">
                      <a16:creationId xmlns:a16="http://schemas.microsoft.com/office/drawing/2014/main" id="{40F20F5B-CB1C-4E53-A7EE-AD74221A3C61}"/>
                    </a:ext>
                  </a:extLst>
                </p:cNvPr>
                <p:cNvPicPr/>
                <p:nvPr/>
              </p:nvPicPr>
              <p:blipFill>
                <a:blip r:embed="rId46"/>
                <a:stretch>
                  <a:fillRect/>
                </a:stretch>
              </p:blipFill>
              <p:spPr>
                <a:xfrm>
                  <a:off x="1419413" y="3899947"/>
                  <a:ext cx="1155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86" name="Freihand 85">
                  <a:extLst>
                    <a:ext uri="{FF2B5EF4-FFF2-40B4-BE49-F238E27FC236}">
                      <a16:creationId xmlns:a16="http://schemas.microsoft.com/office/drawing/2014/main" id="{94B056B8-0FDB-4DD8-B5C4-45F1FA2D8028}"/>
                    </a:ext>
                  </a:extLst>
                </p14:cNvPr>
                <p14:cNvContentPartPr/>
                <p14:nvPr/>
              </p14:nvContentPartPr>
              <p14:xfrm>
                <a:off x="1783013" y="3833707"/>
                <a:ext cx="119160" cy="116640"/>
              </p14:xfrm>
            </p:contentPart>
          </mc:Choice>
          <mc:Fallback xmlns="">
            <p:pic>
              <p:nvPicPr>
                <p:cNvPr id="86" name="Freihand 85">
                  <a:extLst>
                    <a:ext uri="{FF2B5EF4-FFF2-40B4-BE49-F238E27FC236}">
                      <a16:creationId xmlns:a16="http://schemas.microsoft.com/office/drawing/2014/main" id="{94B056B8-0FDB-4DD8-B5C4-45F1FA2D8028}"/>
                    </a:ext>
                  </a:extLst>
                </p:cNvPr>
                <p:cNvPicPr/>
                <p:nvPr/>
              </p:nvPicPr>
              <p:blipFill>
                <a:blip r:embed="rId48"/>
                <a:stretch>
                  <a:fillRect/>
                </a:stretch>
              </p:blipFill>
              <p:spPr>
                <a:xfrm>
                  <a:off x="1778693" y="3829387"/>
                  <a:ext cx="1278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87" name="Freihand 86">
                  <a:extLst>
                    <a:ext uri="{FF2B5EF4-FFF2-40B4-BE49-F238E27FC236}">
                      <a16:creationId xmlns:a16="http://schemas.microsoft.com/office/drawing/2014/main" id="{77700DAB-1247-4B61-A200-D346C7F43770}"/>
                    </a:ext>
                  </a:extLst>
                </p14:cNvPr>
                <p14:cNvContentPartPr/>
                <p14:nvPr/>
              </p14:nvContentPartPr>
              <p14:xfrm>
                <a:off x="1891013" y="3883747"/>
                <a:ext cx="150480" cy="77400"/>
              </p14:xfrm>
            </p:contentPart>
          </mc:Choice>
          <mc:Fallback xmlns="">
            <p:pic>
              <p:nvPicPr>
                <p:cNvPr id="87" name="Freihand 86">
                  <a:extLst>
                    <a:ext uri="{FF2B5EF4-FFF2-40B4-BE49-F238E27FC236}">
                      <a16:creationId xmlns:a16="http://schemas.microsoft.com/office/drawing/2014/main" id="{77700DAB-1247-4B61-A200-D346C7F43770}"/>
                    </a:ext>
                  </a:extLst>
                </p:cNvPr>
                <p:cNvPicPr/>
                <p:nvPr/>
              </p:nvPicPr>
              <p:blipFill>
                <a:blip r:embed="rId50"/>
                <a:stretch>
                  <a:fillRect/>
                </a:stretch>
              </p:blipFill>
              <p:spPr>
                <a:xfrm>
                  <a:off x="1886693" y="3879427"/>
                  <a:ext cx="1591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88" name="Freihand 87">
                  <a:extLst>
                    <a:ext uri="{FF2B5EF4-FFF2-40B4-BE49-F238E27FC236}">
                      <a16:creationId xmlns:a16="http://schemas.microsoft.com/office/drawing/2014/main" id="{BE999B16-8858-4C09-8B89-98B74F8BB2EC}"/>
                    </a:ext>
                  </a:extLst>
                </p14:cNvPr>
                <p14:cNvContentPartPr/>
                <p14:nvPr/>
              </p14:nvContentPartPr>
              <p14:xfrm>
                <a:off x="2111693" y="3885547"/>
                <a:ext cx="95040" cy="182160"/>
              </p14:xfrm>
            </p:contentPart>
          </mc:Choice>
          <mc:Fallback xmlns="">
            <p:pic>
              <p:nvPicPr>
                <p:cNvPr id="88" name="Freihand 87">
                  <a:extLst>
                    <a:ext uri="{FF2B5EF4-FFF2-40B4-BE49-F238E27FC236}">
                      <a16:creationId xmlns:a16="http://schemas.microsoft.com/office/drawing/2014/main" id="{BE999B16-8858-4C09-8B89-98B74F8BB2EC}"/>
                    </a:ext>
                  </a:extLst>
                </p:cNvPr>
                <p:cNvPicPr/>
                <p:nvPr/>
              </p:nvPicPr>
              <p:blipFill>
                <a:blip r:embed="rId52"/>
                <a:stretch>
                  <a:fillRect/>
                </a:stretch>
              </p:blipFill>
              <p:spPr>
                <a:xfrm>
                  <a:off x="2107373" y="3881227"/>
                  <a:ext cx="10368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89" name="Freihand 88">
                  <a:extLst>
                    <a:ext uri="{FF2B5EF4-FFF2-40B4-BE49-F238E27FC236}">
                      <a16:creationId xmlns:a16="http://schemas.microsoft.com/office/drawing/2014/main" id="{B0BD2BF1-EADE-439C-86EA-48B782550763}"/>
                    </a:ext>
                  </a:extLst>
                </p14:cNvPr>
                <p14:cNvContentPartPr/>
                <p14:nvPr/>
              </p14:nvContentPartPr>
              <p14:xfrm>
                <a:off x="2213213" y="3897067"/>
                <a:ext cx="106200" cy="60480"/>
              </p14:xfrm>
            </p:contentPart>
          </mc:Choice>
          <mc:Fallback xmlns="">
            <p:pic>
              <p:nvPicPr>
                <p:cNvPr id="89" name="Freihand 88">
                  <a:extLst>
                    <a:ext uri="{FF2B5EF4-FFF2-40B4-BE49-F238E27FC236}">
                      <a16:creationId xmlns:a16="http://schemas.microsoft.com/office/drawing/2014/main" id="{B0BD2BF1-EADE-439C-86EA-48B782550763}"/>
                    </a:ext>
                  </a:extLst>
                </p:cNvPr>
                <p:cNvPicPr/>
                <p:nvPr/>
              </p:nvPicPr>
              <p:blipFill>
                <a:blip r:embed="rId54"/>
                <a:stretch>
                  <a:fillRect/>
                </a:stretch>
              </p:blipFill>
              <p:spPr>
                <a:xfrm>
                  <a:off x="2208893" y="3892747"/>
                  <a:ext cx="1148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91" name="Freihand 90">
                  <a:extLst>
                    <a:ext uri="{FF2B5EF4-FFF2-40B4-BE49-F238E27FC236}">
                      <a16:creationId xmlns:a16="http://schemas.microsoft.com/office/drawing/2014/main" id="{0E339E88-5611-4C26-860F-CE57E2184A7F}"/>
                    </a:ext>
                  </a:extLst>
                </p14:cNvPr>
                <p14:cNvContentPartPr/>
                <p14:nvPr/>
              </p14:nvContentPartPr>
              <p14:xfrm>
                <a:off x="2340293" y="3823987"/>
                <a:ext cx="277920" cy="138240"/>
              </p14:xfrm>
            </p:contentPart>
          </mc:Choice>
          <mc:Fallback xmlns="">
            <p:pic>
              <p:nvPicPr>
                <p:cNvPr id="91" name="Freihand 90">
                  <a:extLst>
                    <a:ext uri="{FF2B5EF4-FFF2-40B4-BE49-F238E27FC236}">
                      <a16:creationId xmlns:a16="http://schemas.microsoft.com/office/drawing/2014/main" id="{0E339E88-5611-4C26-860F-CE57E2184A7F}"/>
                    </a:ext>
                  </a:extLst>
                </p:cNvPr>
                <p:cNvPicPr/>
                <p:nvPr/>
              </p:nvPicPr>
              <p:blipFill>
                <a:blip r:embed="rId56"/>
                <a:stretch>
                  <a:fillRect/>
                </a:stretch>
              </p:blipFill>
              <p:spPr>
                <a:xfrm>
                  <a:off x="2335973" y="3819667"/>
                  <a:ext cx="2865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92" name="Freihand 91">
                  <a:extLst>
                    <a:ext uri="{FF2B5EF4-FFF2-40B4-BE49-F238E27FC236}">
                      <a16:creationId xmlns:a16="http://schemas.microsoft.com/office/drawing/2014/main" id="{4A853536-ABCC-4D25-8B48-5D214FA80B63}"/>
                    </a:ext>
                  </a:extLst>
                </p14:cNvPr>
                <p14:cNvContentPartPr/>
                <p14:nvPr/>
              </p14:nvContentPartPr>
              <p14:xfrm>
                <a:off x="2566733" y="3862867"/>
                <a:ext cx="171360" cy="122040"/>
              </p14:xfrm>
            </p:contentPart>
          </mc:Choice>
          <mc:Fallback xmlns="">
            <p:pic>
              <p:nvPicPr>
                <p:cNvPr id="92" name="Freihand 91">
                  <a:extLst>
                    <a:ext uri="{FF2B5EF4-FFF2-40B4-BE49-F238E27FC236}">
                      <a16:creationId xmlns:a16="http://schemas.microsoft.com/office/drawing/2014/main" id="{4A853536-ABCC-4D25-8B48-5D214FA80B63}"/>
                    </a:ext>
                  </a:extLst>
                </p:cNvPr>
                <p:cNvPicPr/>
                <p:nvPr/>
              </p:nvPicPr>
              <p:blipFill>
                <a:blip r:embed="rId58"/>
                <a:stretch>
                  <a:fillRect/>
                </a:stretch>
              </p:blipFill>
              <p:spPr>
                <a:xfrm>
                  <a:off x="2562413" y="3858547"/>
                  <a:ext cx="1800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95" name="Freihand 94">
                  <a:extLst>
                    <a:ext uri="{FF2B5EF4-FFF2-40B4-BE49-F238E27FC236}">
                      <a16:creationId xmlns:a16="http://schemas.microsoft.com/office/drawing/2014/main" id="{67174E7F-0C1F-4D79-8690-34D0E75B8F9B}"/>
                    </a:ext>
                  </a:extLst>
                </p14:cNvPr>
                <p14:cNvContentPartPr/>
                <p14:nvPr/>
              </p14:nvContentPartPr>
              <p14:xfrm>
                <a:off x="1420493" y="2716627"/>
                <a:ext cx="1217880" cy="296280"/>
              </p14:xfrm>
            </p:contentPart>
          </mc:Choice>
          <mc:Fallback xmlns="">
            <p:pic>
              <p:nvPicPr>
                <p:cNvPr id="95" name="Freihand 94">
                  <a:extLst>
                    <a:ext uri="{FF2B5EF4-FFF2-40B4-BE49-F238E27FC236}">
                      <a16:creationId xmlns:a16="http://schemas.microsoft.com/office/drawing/2014/main" id="{67174E7F-0C1F-4D79-8690-34D0E75B8F9B}"/>
                    </a:ext>
                  </a:extLst>
                </p:cNvPr>
                <p:cNvPicPr/>
                <p:nvPr/>
              </p:nvPicPr>
              <p:blipFill>
                <a:blip r:embed="rId60"/>
                <a:stretch>
                  <a:fillRect/>
                </a:stretch>
              </p:blipFill>
              <p:spPr>
                <a:xfrm>
                  <a:off x="1416173" y="2712307"/>
                  <a:ext cx="122652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96" name="Freihand 95">
                  <a:extLst>
                    <a:ext uri="{FF2B5EF4-FFF2-40B4-BE49-F238E27FC236}">
                      <a16:creationId xmlns:a16="http://schemas.microsoft.com/office/drawing/2014/main" id="{0F74E07D-4ECB-4502-BCDA-CB5D93DFEC86}"/>
                    </a:ext>
                  </a:extLst>
                </p14:cNvPr>
                <p14:cNvContentPartPr/>
                <p14:nvPr/>
              </p14:nvContentPartPr>
              <p14:xfrm>
                <a:off x="2443613" y="2835787"/>
                <a:ext cx="327960" cy="207360"/>
              </p14:xfrm>
            </p:contentPart>
          </mc:Choice>
          <mc:Fallback xmlns="">
            <p:pic>
              <p:nvPicPr>
                <p:cNvPr id="96" name="Freihand 95">
                  <a:extLst>
                    <a:ext uri="{FF2B5EF4-FFF2-40B4-BE49-F238E27FC236}">
                      <a16:creationId xmlns:a16="http://schemas.microsoft.com/office/drawing/2014/main" id="{0F74E07D-4ECB-4502-BCDA-CB5D93DFEC86}"/>
                    </a:ext>
                  </a:extLst>
                </p:cNvPr>
                <p:cNvPicPr/>
                <p:nvPr/>
              </p:nvPicPr>
              <p:blipFill>
                <a:blip r:embed="rId62"/>
                <a:stretch>
                  <a:fillRect/>
                </a:stretch>
              </p:blipFill>
              <p:spPr>
                <a:xfrm>
                  <a:off x="2439293" y="2831467"/>
                  <a:ext cx="3366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98" name="Freihand 97">
                  <a:extLst>
                    <a:ext uri="{FF2B5EF4-FFF2-40B4-BE49-F238E27FC236}">
                      <a16:creationId xmlns:a16="http://schemas.microsoft.com/office/drawing/2014/main" id="{6878CCE7-A534-4715-B561-F438A3FB667A}"/>
                    </a:ext>
                  </a:extLst>
                </p14:cNvPr>
                <p14:cNvContentPartPr/>
                <p14:nvPr/>
              </p14:nvContentPartPr>
              <p14:xfrm>
                <a:off x="1778693" y="2458507"/>
                <a:ext cx="191520" cy="185400"/>
              </p14:xfrm>
            </p:contentPart>
          </mc:Choice>
          <mc:Fallback xmlns="">
            <p:pic>
              <p:nvPicPr>
                <p:cNvPr id="98" name="Freihand 97">
                  <a:extLst>
                    <a:ext uri="{FF2B5EF4-FFF2-40B4-BE49-F238E27FC236}">
                      <a16:creationId xmlns:a16="http://schemas.microsoft.com/office/drawing/2014/main" id="{6878CCE7-A534-4715-B561-F438A3FB667A}"/>
                    </a:ext>
                  </a:extLst>
                </p:cNvPr>
                <p:cNvPicPr/>
                <p:nvPr/>
              </p:nvPicPr>
              <p:blipFill>
                <a:blip r:embed="rId64"/>
                <a:stretch>
                  <a:fillRect/>
                </a:stretch>
              </p:blipFill>
              <p:spPr>
                <a:xfrm>
                  <a:off x="1774373" y="2454187"/>
                  <a:ext cx="2001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99" name="Freihand 98">
                  <a:extLst>
                    <a:ext uri="{FF2B5EF4-FFF2-40B4-BE49-F238E27FC236}">
                      <a16:creationId xmlns:a16="http://schemas.microsoft.com/office/drawing/2014/main" id="{5BBE9967-916F-4D1B-8DEF-13161E538CC8}"/>
                    </a:ext>
                  </a:extLst>
                </p14:cNvPr>
                <p14:cNvContentPartPr/>
                <p14:nvPr/>
              </p14:nvContentPartPr>
              <p14:xfrm>
                <a:off x="1914053" y="2569387"/>
                <a:ext cx="170280" cy="122400"/>
              </p14:xfrm>
            </p:contentPart>
          </mc:Choice>
          <mc:Fallback xmlns="">
            <p:pic>
              <p:nvPicPr>
                <p:cNvPr id="99" name="Freihand 98">
                  <a:extLst>
                    <a:ext uri="{FF2B5EF4-FFF2-40B4-BE49-F238E27FC236}">
                      <a16:creationId xmlns:a16="http://schemas.microsoft.com/office/drawing/2014/main" id="{5BBE9967-916F-4D1B-8DEF-13161E538CC8}"/>
                    </a:ext>
                  </a:extLst>
                </p:cNvPr>
                <p:cNvPicPr/>
                <p:nvPr/>
              </p:nvPicPr>
              <p:blipFill>
                <a:blip r:embed="rId66"/>
                <a:stretch>
                  <a:fillRect/>
                </a:stretch>
              </p:blipFill>
              <p:spPr>
                <a:xfrm>
                  <a:off x="1909733" y="2565067"/>
                  <a:ext cx="1789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00" name="Freihand 99">
                  <a:extLst>
                    <a:ext uri="{FF2B5EF4-FFF2-40B4-BE49-F238E27FC236}">
                      <a16:creationId xmlns:a16="http://schemas.microsoft.com/office/drawing/2014/main" id="{0F390173-3343-4AC7-9D4E-6845EDCDA5D8}"/>
                    </a:ext>
                  </a:extLst>
                </p14:cNvPr>
                <p14:cNvContentPartPr/>
                <p14:nvPr/>
              </p14:nvContentPartPr>
              <p14:xfrm>
                <a:off x="2100173" y="2497027"/>
                <a:ext cx="108720" cy="170280"/>
              </p14:xfrm>
            </p:contentPart>
          </mc:Choice>
          <mc:Fallback xmlns="">
            <p:pic>
              <p:nvPicPr>
                <p:cNvPr id="100" name="Freihand 99">
                  <a:extLst>
                    <a:ext uri="{FF2B5EF4-FFF2-40B4-BE49-F238E27FC236}">
                      <a16:creationId xmlns:a16="http://schemas.microsoft.com/office/drawing/2014/main" id="{0F390173-3343-4AC7-9D4E-6845EDCDA5D8}"/>
                    </a:ext>
                  </a:extLst>
                </p:cNvPr>
                <p:cNvPicPr/>
                <p:nvPr/>
              </p:nvPicPr>
              <p:blipFill>
                <a:blip r:embed="rId68"/>
                <a:stretch>
                  <a:fillRect/>
                </a:stretch>
              </p:blipFill>
              <p:spPr>
                <a:xfrm>
                  <a:off x="2095853" y="2492707"/>
                  <a:ext cx="1173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01" name="Freihand 100">
                  <a:extLst>
                    <a:ext uri="{FF2B5EF4-FFF2-40B4-BE49-F238E27FC236}">
                      <a16:creationId xmlns:a16="http://schemas.microsoft.com/office/drawing/2014/main" id="{AE308267-CEE5-4F22-8898-31A3B2B72A09}"/>
                    </a:ext>
                  </a:extLst>
                </p14:cNvPr>
                <p14:cNvContentPartPr/>
                <p14:nvPr/>
              </p14:nvContentPartPr>
              <p14:xfrm>
                <a:off x="2161373" y="2586307"/>
                <a:ext cx="43920" cy="90360"/>
              </p14:xfrm>
            </p:contentPart>
          </mc:Choice>
          <mc:Fallback xmlns="">
            <p:pic>
              <p:nvPicPr>
                <p:cNvPr id="101" name="Freihand 100">
                  <a:extLst>
                    <a:ext uri="{FF2B5EF4-FFF2-40B4-BE49-F238E27FC236}">
                      <a16:creationId xmlns:a16="http://schemas.microsoft.com/office/drawing/2014/main" id="{AE308267-CEE5-4F22-8898-31A3B2B72A09}"/>
                    </a:ext>
                  </a:extLst>
                </p:cNvPr>
                <p:cNvPicPr/>
                <p:nvPr/>
              </p:nvPicPr>
              <p:blipFill>
                <a:blip r:embed="rId70"/>
                <a:stretch>
                  <a:fillRect/>
                </a:stretch>
              </p:blipFill>
              <p:spPr>
                <a:xfrm>
                  <a:off x="2157053" y="2581987"/>
                  <a:ext cx="525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02" name="Freihand 101">
                  <a:extLst>
                    <a:ext uri="{FF2B5EF4-FFF2-40B4-BE49-F238E27FC236}">
                      <a16:creationId xmlns:a16="http://schemas.microsoft.com/office/drawing/2014/main" id="{9FBC9AEB-9403-42CC-9E57-0F54F7537253}"/>
                    </a:ext>
                  </a:extLst>
                </p14:cNvPr>
                <p14:cNvContentPartPr/>
                <p14:nvPr/>
              </p14:nvContentPartPr>
              <p14:xfrm>
                <a:off x="2229053" y="2557507"/>
                <a:ext cx="118440" cy="100080"/>
              </p14:xfrm>
            </p:contentPart>
          </mc:Choice>
          <mc:Fallback xmlns="">
            <p:pic>
              <p:nvPicPr>
                <p:cNvPr id="102" name="Freihand 101">
                  <a:extLst>
                    <a:ext uri="{FF2B5EF4-FFF2-40B4-BE49-F238E27FC236}">
                      <a16:creationId xmlns:a16="http://schemas.microsoft.com/office/drawing/2014/main" id="{9FBC9AEB-9403-42CC-9E57-0F54F7537253}"/>
                    </a:ext>
                  </a:extLst>
                </p:cNvPr>
                <p:cNvPicPr/>
                <p:nvPr/>
              </p:nvPicPr>
              <p:blipFill>
                <a:blip r:embed="rId72"/>
                <a:stretch>
                  <a:fillRect/>
                </a:stretch>
              </p:blipFill>
              <p:spPr>
                <a:xfrm>
                  <a:off x="2224733" y="2553187"/>
                  <a:ext cx="1270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03" name="Freihand 102">
                  <a:extLst>
                    <a:ext uri="{FF2B5EF4-FFF2-40B4-BE49-F238E27FC236}">
                      <a16:creationId xmlns:a16="http://schemas.microsoft.com/office/drawing/2014/main" id="{D5640616-024E-4FDD-A001-3FC432348821}"/>
                    </a:ext>
                  </a:extLst>
                </p14:cNvPr>
                <p14:cNvContentPartPr/>
                <p14:nvPr/>
              </p14:nvContentPartPr>
              <p14:xfrm>
                <a:off x="2369813" y="2422147"/>
                <a:ext cx="438120" cy="324360"/>
              </p14:xfrm>
            </p:contentPart>
          </mc:Choice>
          <mc:Fallback xmlns="">
            <p:pic>
              <p:nvPicPr>
                <p:cNvPr id="103" name="Freihand 102">
                  <a:extLst>
                    <a:ext uri="{FF2B5EF4-FFF2-40B4-BE49-F238E27FC236}">
                      <a16:creationId xmlns:a16="http://schemas.microsoft.com/office/drawing/2014/main" id="{D5640616-024E-4FDD-A001-3FC432348821}"/>
                    </a:ext>
                  </a:extLst>
                </p:cNvPr>
                <p:cNvPicPr/>
                <p:nvPr/>
              </p:nvPicPr>
              <p:blipFill>
                <a:blip r:embed="rId74"/>
                <a:stretch>
                  <a:fillRect/>
                </a:stretch>
              </p:blipFill>
              <p:spPr>
                <a:xfrm>
                  <a:off x="2365493" y="2417827"/>
                  <a:ext cx="446760" cy="333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04" name="Freihand 103">
                  <a:extLst>
                    <a:ext uri="{FF2B5EF4-FFF2-40B4-BE49-F238E27FC236}">
                      <a16:creationId xmlns:a16="http://schemas.microsoft.com/office/drawing/2014/main" id="{D9CE0806-0AEC-44F0-B095-F5D330FE1195}"/>
                    </a:ext>
                  </a:extLst>
                </p14:cNvPr>
                <p14:cNvContentPartPr/>
                <p14:nvPr/>
              </p14:nvContentPartPr>
              <p14:xfrm>
                <a:off x="1648013" y="2557867"/>
                <a:ext cx="1295280" cy="202320"/>
              </p14:xfrm>
            </p:contentPart>
          </mc:Choice>
          <mc:Fallback xmlns="">
            <p:pic>
              <p:nvPicPr>
                <p:cNvPr id="104" name="Freihand 103">
                  <a:extLst>
                    <a:ext uri="{FF2B5EF4-FFF2-40B4-BE49-F238E27FC236}">
                      <a16:creationId xmlns:a16="http://schemas.microsoft.com/office/drawing/2014/main" id="{D9CE0806-0AEC-44F0-B095-F5D330FE1195}"/>
                    </a:ext>
                  </a:extLst>
                </p:cNvPr>
                <p:cNvPicPr/>
                <p:nvPr/>
              </p:nvPicPr>
              <p:blipFill>
                <a:blip r:embed="rId76"/>
                <a:stretch>
                  <a:fillRect/>
                </a:stretch>
              </p:blipFill>
              <p:spPr>
                <a:xfrm>
                  <a:off x="1643693" y="2553547"/>
                  <a:ext cx="130392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06" name="Freihand 105">
                  <a:extLst>
                    <a:ext uri="{FF2B5EF4-FFF2-40B4-BE49-F238E27FC236}">
                      <a16:creationId xmlns:a16="http://schemas.microsoft.com/office/drawing/2014/main" id="{02D14860-FDFB-49AA-A362-C8851F30DD0D}"/>
                    </a:ext>
                  </a:extLst>
                </p14:cNvPr>
                <p14:cNvContentPartPr/>
                <p14:nvPr/>
              </p14:nvContentPartPr>
              <p14:xfrm>
                <a:off x="2972453" y="1269787"/>
                <a:ext cx="4180680" cy="1695600"/>
              </p14:xfrm>
            </p:contentPart>
          </mc:Choice>
          <mc:Fallback xmlns="">
            <p:pic>
              <p:nvPicPr>
                <p:cNvPr id="106" name="Freihand 105">
                  <a:extLst>
                    <a:ext uri="{FF2B5EF4-FFF2-40B4-BE49-F238E27FC236}">
                      <a16:creationId xmlns:a16="http://schemas.microsoft.com/office/drawing/2014/main" id="{02D14860-FDFB-49AA-A362-C8851F30DD0D}"/>
                    </a:ext>
                  </a:extLst>
                </p:cNvPr>
                <p:cNvPicPr/>
                <p:nvPr/>
              </p:nvPicPr>
              <p:blipFill>
                <a:blip r:embed="rId78"/>
                <a:stretch>
                  <a:fillRect/>
                </a:stretch>
              </p:blipFill>
              <p:spPr>
                <a:xfrm>
                  <a:off x="2968133" y="1265467"/>
                  <a:ext cx="4189320" cy="17042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07" name="Freihand 106">
                  <a:extLst>
                    <a:ext uri="{FF2B5EF4-FFF2-40B4-BE49-F238E27FC236}">
                      <a16:creationId xmlns:a16="http://schemas.microsoft.com/office/drawing/2014/main" id="{1EEC9236-D0F8-4055-A6EC-38698745B93C}"/>
                    </a:ext>
                  </a:extLst>
                </p14:cNvPr>
                <p14:cNvContentPartPr/>
                <p14:nvPr/>
              </p14:nvContentPartPr>
              <p14:xfrm>
                <a:off x="2841053" y="2683867"/>
                <a:ext cx="467280" cy="367560"/>
              </p14:xfrm>
            </p:contentPart>
          </mc:Choice>
          <mc:Fallback xmlns="">
            <p:pic>
              <p:nvPicPr>
                <p:cNvPr id="107" name="Freihand 106">
                  <a:extLst>
                    <a:ext uri="{FF2B5EF4-FFF2-40B4-BE49-F238E27FC236}">
                      <a16:creationId xmlns:a16="http://schemas.microsoft.com/office/drawing/2014/main" id="{1EEC9236-D0F8-4055-A6EC-38698745B93C}"/>
                    </a:ext>
                  </a:extLst>
                </p:cNvPr>
                <p:cNvPicPr/>
                <p:nvPr/>
              </p:nvPicPr>
              <p:blipFill>
                <a:blip r:embed="rId80"/>
                <a:stretch>
                  <a:fillRect/>
                </a:stretch>
              </p:blipFill>
              <p:spPr>
                <a:xfrm>
                  <a:off x="2836733" y="2679547"/>
                  <a:ext cx="475920" cy="3762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 name="Freihand 1">
                  <a:extLst>
                    <a:ext uri="{FF2B5EF4-FFF2-40B4-BE49-F238E27FC236}">
                      <a16:creationId xmlns:a16="http://schemas.microsoft.com/office/drawing/2014/main" id="{B67C2EB2-04E8-4FE6-B4FF-B4F3AE04AC4B}"/>
                    </a:ext>
                  </a:extLst>
                </p14:cNvPr>
                <p14:cNvContentPartPr/>
                <p14:nvPr/>
              </p14:nvContentPartPr>
              <p14:xfrm>
                <a:off x="3772013" y="3022267"/>
                <a:ext cx="810000" cy="34560"/>
              </p14:xfrm>
            </p:contentPart>
          </mc:Choice>
          <mc:Fallback xmlns="">
            <p:pic>
              <p:nvPicPr>
                <p:cNvPr id="2" name="Freihand 1">
                  <a:extLst>
                    <a:ext uri="{FF2B5EF4-FFF2-40B4-BE49-F238E27FC236}">
                      <a16:creationId xmlns:a16="http://schemas.microsoft.com/office/drawing/2014/main" id="{B67C2EB2-04E8-4FE6-B4FF-B4F3AE04AC4B}"/>
                    </a:ext>
                  </a:extLst>
                </p:cNvPr>
                <p:cNvPicPr/>
                <p:nvPr/>
              </p:nvPicPr>
              <p:blipFill>
                <a:blip r:embed="rId82"/>
                <a:stretch>
                  <a:fillRect/>
                </a:stretch>
              </p:blipFill>
              <p:spPr>
                <a:xfrm>
                  <a:off x="3767693" y="3017947"/>
                  <a:ext cx="8186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8" name="Freihand 17">
                  <a:extLst>
                    <a:ext uri="{FF2B5EF4-FFF2-40B4-BE49-F238E27FC236}">
                      <a16:creationId xmlns:a16="http://schemas.microsoft.com/office/drawing/2014/main" id="{9583C0ED-D582-4A92-9830-0D100CF286F5}"/>
                    </a:ext>
                  </a:extLst>
                </p14:cNvPr>
                <p14:cNvContentPartPr/>
                <p14:nvPr/>
              </p14:nvContentPartPr>
              <p14:xfrm>
                <a:off x="4929053" y="3021907"/>
                <a:ext cx="1154160" cy="43560"/>
              </p14:xfrm>
            </p:contentPart>
          </mc:Choice>
          <mc:Fallback xmlns="">
            <p:pic>
              <p:nvPicPr>
                <p:cNvPr id="18" name="Freihand 17">
                  <a:extLst>
                    <a:ext uri="{FF2B5EF4-FFF2-40B4-BE49-F238E27FC236}">
                      <a16:creationId xmlns:a16="http://schemas.microsoft.com/office/drawing/2014/main" id="{9583C0ED-D582-4A92-9830-0D100CF286F5}"/>
                    </a:ext>
                  </a:extLst>
                </p:cNvPr>
                <p:cNvPicPr/>
                <p:nvPr/>
              </p:nvPicPr>
              <p:blipFill>
                <a:blip r:embed="rId84"/>
                <a:stretch>
                  <a:fillRect/>
                </a:stretch>
              </p:blipFill>
              <p:spPr>
                <a:xfrm>
                  <a:off x="4924733" y="3017587"/>
                  <a:ext cx="11628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3" name="Freihand 2">
                  <a:extLst>
                    <a:ext uri="{FF2B5EF4-FFF2-40B4-BE49-F238E27FC236}">
                      <a16:creationId xmlns:a16="http://schemas.microsoft.com/office/drawing/2014/main" id="{835CC9D0-2FC3-4FBC-8D96-14C95BA1AAEA}"/>
                    </a:ext>
                  </a:extLst>
                </p14:cNvPr>
                <p14:cNvContentPartPr/>
                <p14:nvPr/>
              </p14:nvContentPartPr>
              <p14:xfrm>
                <a:off x="4090973" y="2415307"/>
                <a:ext cx="46440" cy="241920"/>
              </p14:xfrm>
            </p:contentPart>
          </mc:Choice>
          <mc:Fallback xmlns="">
            <p:pic>
              <p:nvPicPr>
                <p:cNvPr id="3" name="Freihand 2">
                  <a:extLst>
                    <a:ext uri="{FF2B5EF4-FFF2-40B4-BE49-F238E27FC236}">
                      <a16:creationId xmlns:a16="http://schemas.microsoft.com/office/drawing/2014/main" id="{835CC9D0-2FC3-4FBC-8D96-14C95BA1AAEA}"/>
                    </a:ext>
                  </a:extLst>
                </p:cNvPr>
                <p:cNvPicPr/>
                <p:nvPr/>
              </p:nvPicPr>
              <p:blipFill>
                <a:blip r:embed="rId86"/>
                <a:stretch>
                  <a:fillRect/>
                </a:stretch>
              </p:blipFill>
              <p:spPr>
                <a:xfrm>
                  <a:off x="4086653" y="2410987"/>
                  <a:ext cx="5508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 name="Freihand 4">
                  <a:extLst>
                    <a:ext uri="{FF2B5EF4-FFF2-40B4-BE49-F238E27FC236}">
                      <a16:creationId xmlns:a16="http://schemas.microsoft.com/office/drawing/2014/main" id="{AB149086-ABB1-41F5-9AEF-19F269FA550E}"/>
                    </a:ext>
                  </a:extLst>
                </p14:cNvPr>
                <p14:cNvContentPartPr/>
                <p14:nvPr/>
              </p14:nvContentPartPr>
              <p14:xfrm>
                <a:off x="4026533" y="2518987"/>
                <a:ext cx="192960" cy="165960"/>
              </p14:xfrm>
            </p:contentPart>
          </mc:Choice>
          <mc:Fallback xmlns="">
            <p:pic>
              <p:nvPicPr>
                <p:cNvPr id="5" name="Freihand 4">
                  <a:extLst>
                    <a:ext uri="{FF2B5EF4-FFF2-40B4-BE49-F238E27FC236}">
                      <a16:creationId xmlns:a16="http://schemas.microsoft.com/office/drawing/2014/main" id="{AB149086-ABB1-41F5-9AEF-19F269FA550E}"/>
                    </a:ext>
                  </a:extLst>
                </p:cNvPr>
                <p:cNvPicPr/>
                <p:nvPr/>
              </p:nvPicPr>
              <p:blipFill>
                <a:blip r:embed="rId88"/>
                <a:stretch>
                  <a:fillRect/>
                </a:stretch>
              </p:blipFill>
              <p:spPr>
                <a:xfrm>
                  <a:off x="4022213" y="2514667"/>
                  <a:ext cx="2016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8" name="Freihand 7">
                  <a:extLst>
                    <a:ext uri="{FF2B5EF4-FFF2-40B4-BE49-F238E27FC236}">
                      <a16:creationId xmlns:a16="http://schemas.microsoft.com/office/drawing/2014/main" id="{FD16A819-C159-45F3-A3D2-93A0D14CDA97}"/>
                    </a:ext>
                  </a:extLst>
                </p14:cNvPr>
                <p14:cNvContentPartPr/>
                <p14:nvPr/>
              </p14:nvContentPartPr>
              <p14:xfrm>
                <a:off x="3787133" y="2219827"/>
                <a:ext cx="132840" cy="180720"/>
              </p14:xfrm>
            </p:contentPart>
          </mc:Choice>
          <mc:Fallback xmlns="">
            <p:pic>
              <p:nvPicPr>
                <p:cNvPr id="8" name="Freihand 7">
                  <a:extLst>
                    <a:ext uri="{FF2B5EF4-FFF2-40B4-BE49-F238E27FC236}">
                      <a16:creationId xmlns:a16="http://schemas.microsoft.com/office/drawing/2014/main" id="{FD16A819-C159-45F3-A3D2-93A0D14CDA97}"/>
                    </a:ext>
                  </a:extLst>
                </p:cNvPr>
                <p:cNvPicPr/>
                <p:nvPr/>
              </p:nvPicPr>
              <p:blipFill>
                <a:blip r:embed="rId90"/>
                <a:stretch>
                  <a:fillRect/>
                </a:stretch>
              </p:blipFill>
              <p:spPr>
                <a:xfrm>
                  <a:off x="3782813" y="2215507"/>
                  <a:ext cx="14148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0" name="Freihand 9">
                  <a:extLst>
                    <a:ext uri="{FF2B5EF4-FFF2-40B4-BE49-F238E27FC236}">
                      <a16:creationId xmlns:a16="http://schemas.microsoft.com/office/drawing/2014/main" id="{BDD45F81-8763-487C-935C-2EBEC64E1F3E}"/>
                    </a:ext>
                  </a:extLst>
                </p14:cNvPr>
                <p14:cNvContentPartPr/>
                <p14:nvPr/>
              </p14:nvContentPartPr>
              <p14:xfrm>
                <a:off x="3919613" y="2309107"/>
                <a:ext cx="266760" cy="79560"/>
              </p14:xfrm>
            </p:contentPart>
          </mc:Choice>
          <mc:Fallback xmlns="">
            <p:pic>
              <p:nvPicPr>
                <p:cNvPr id="10" name="Freihand 9">
                  <a:extLst>
                    <a:ext uri="{FF2B5EF4-FFF2-40B4-BE49-F238E27FC236}">
                      <a16:creationId xmlns:a16="http://schemas.microsoft.com/office/drawing/2014/main" id="{BDD45F81-8763-487C-935C-2EBEC64E1F3E}"/>
                    </a:ext>
                  </a:extLst>
                </p:cNvPr>
                <p:cNvPicPr/>
                <p:nvPr/>
              </p:nvPicPr>
              <p:blipFill>
                <a:blip r:embed="rId92"/>
                <a:stretch>
                  <a:fillRect/>
                </a:stretch>
              </p:blipFill>
              <p:spPr>
                <a:xfrm>
                  <a:off x="3915293" y="2304787"/>
                  <a:ext cx="2754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1" name="Freihand 10">
                  <a:extLst>
                    <a:ext uri="{FF2B5EF4-FFF2-40B4-BE49-F238E27FC236}">
                      <a16:creationId xmlns:a16="http://schemas.microsoft.com/office/drawing/2014/main" id="{9790BF90-8BAD-4B4D-B27F-926572742994}"/>
                    </a:ext>
                  </a:extLst>
                </p14:cNvPr>
                <p14:cNvContentPartPr/>
                <p14:nvPr/>
              </p14:nvContentPartPr>
              <p14:xfrm>
                <a:off x="4169093" y="2284267"/>
                <a:ext cx="298800" cy="171000"/>
              </p14:xfrm>
            </p:contentPart>
          </mc:Choice>
          <mc:Fallback xmlns="">
            <p:pic>
              <p:nvPicPr>
                <p:cNvPr id="11" name="Freihand 10">
                  <a:extLst>
                    <a:ext uri="{FF2B5EF4-FFF2-40B4-BE49-F238E27FC236}">
                      <a16:creationId xmlns:a16="http://schemas.microsoft.com/office/drawing/2014/main" id="{9790BF90-8BAD-4B4D-B27F-926572742994}"/>
                    </a:ext>
                  </a:extLst>
                </p:cNvPr>
                <p:cNvPicPr/>
                <p:nvPr/>
              </p:nvPicPr>
              <p:blipFill>
                <a:blip r:embed="rId94"/>
                <a:stretch>
                  <a:fillRect/>
                </a:stretch>
              </p:blipFill>
              <p:spPr>
                <a:xfrm>
                  <a:off x="4164773" y="2279947"/>
                  <a:ext cx="3074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2" name="Freihand 11">
                  <a:extLst>
                    <a:ext uri="{FF2B5EF4-FFF2-40B4-BE49-F238E27FC236}">
                      <a16:creationId xmlns:a16="http://schemas.microsoft.com/office/drawing/2014/main" id="{8B2662F8-C406-438B-A488-754AD101D5B2}"/>
                    </a:ext>
                  </a:extLst>
                </p14:cNvPr>
                <p14:cNvContentPartPr/>
                <p14:nvPr/>
              </p14:nvContentPartPr>
              <p14:xfrm>
                <a:off x="4545293" y="2225947"/>
                <a:ext cx="88560" cy="170280"/>
              </p14:xfrm>
            </p:contentPart>
          </mc:Choice>
          <mc:Fallback xmlns="">
            <p:pic>
              <p:nvPicPr>
                <p:cNvPr id="12" name="Freihand 11">
                  <a:extLst>
                    <a:ext uri="{FF2B5EF4-FFF2-40B4-BE49-F238E27FC236}">
                      <a16:creationId xmlns:a16="http://schemas.microsoft.com/office/drawing/2014/main" id="{8B2662F8-C406-438B-A488-754AD101D5B2}"/>
                    </a:ext>
                  </a:extLst>
                </p:cNvPr>
                <p:cNvPicPr/>
                <p:nvPr/>
              </p:nvPicPr>
              <p:blipFill>
                <a:blip r:embed="rId96"/>
                <a:stretch>
                  <a:fillRect/>
                </a:stretch>
              </p:blipFill>
              <p:spPr>
                <a:xfrm>
                  <a:off x="4540973" y="2221627"/>
                  <a:ext cx="972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4" name="Freihand 13">
                  <a:extLst>
                    <a:ext uri="{FF2B5EF4-FFF2-40B4-BE49-F238E27FC236}">
                      <a16:creationId xmlns:a16="http://schemas.microsoft.com/office/drawing/2014/main" id="{3FEBFE90-A962-4583-BA30-EA28163826A1}"/>
                    </a:ext>
                  </a:extLst>
                </p14:cNvPr>
                <p14:cNvContentPartPr/>
                <p14:nvPr/>
              </p14:nvContentPartPr>
              <p14:xfrm>
                <a:off x="4498133" y="2287867"/>
                <a:ext cx="189360" cy="24480"/>
              </p14:xfrm>
            </p:contentPart>
          </mc:Choice>
          <mc:Fallback xmlns="">
            <p:pic>
              <p:nvPicPr>
                <p:cNvPr id="14" name="Freihand 13">
                  <a:extLst>
                    <a:ext uri="{FF2B5EF4-FFF2-40B4-BE49-F238E27FC236}">
                      <a16:creationId xmlns:a16="http://schemas.microsoft.com/office/drawing/2014/main" id="{3FEBFE90-A962-4583-BA30-EA28163826A1}"/>
                    </a:ext>
                  </a:extLst>
                </p:cNvPr>
                <p:cNvPicPr/>
                <p:nvPr/>
              </p:nvPicPr>
              <p:blipFill>
                <a:blip r:embed="rId98"/>
                <a:stretch>
                  <a:fillRect/>
                </a:stretch>
              </p:blipFill>
              <p:spPr>
                <a:xfrm>
                  <a:off x="4493813" y="2283547"/>
                  <a:ext cx="1980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5" name="Freihand 14">
                  <a:extLst>
                    <a:ext uri="{FF2B5EF4-FFF2-40B4-BE49-F238E27FC236}">
                      <a16:creationId xmlns:a16="http://schemas.microsoft.com/office/drawing/2014/main" id="{068E3F21-72C2-479A-8766-FFB472F37BFB}"/>
                    </a:ext>
                  </a:extLst>
                </p14:cNvPr>
                <p14:cNvContentPartPr/>
                <p14:nvPr/>
              </p14:nvContentPartPr>
              <p14:xfrm>
                <a:off x="4708373" y="2278147"/>
                <a:ext cx="107640" cy="124920"/>
              </p14:xfrm>
            </p:contentPart>
          </mc:Choice>
          <mc:Fallback xmlns="">
            <p:pic>
              <p:nvPicPr>
                <p:cNvPr id="15" name="Freihand 14">
                  <a:extLst>
                    <a:ext uri="{FF2B5EF4-FFF2-40B4-BE49-F238E27FC236}">
                      <a16:creationId xmlns:a16="http://schemas.microsoft.com/office/drawing/2014/main" id="{068E3F21-72C2-479A-8766-FFB472F37BFB}"/>
                    </a:ext>
                  </a:extLst>
                </p:cNvPr>
                <p:cNvPicPr/>
                <p:nvPr/>
              </p:nvPicPr>
              <p:blipFill>
                <a:blip r:embed="rId100"/>
                <a:stretch>
                  <a:fillRect/>
                </a:stretch>
              </p:blipFill>
              <p:spPr>
                <a:xfrm>
                  <a:off x="4704053" y="2273827"/>
                  <a:ext cx="1162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6" name="Freihand 15">
                  <a:extLst>
                    <a:ext uri="{FF2B5EF4-FFF2-40B4-BE49-F238E27FC236}">
                      <a16:creationId xmlns:a16="http://schemas.microsoft.com/office/drawing/2014/main" id="{49E44A88-E788-4BBF-86BD-350837FDB6C6}"/>
                    </a:ext>
                  </a:extLst>
                </p14:cNvPr>
                <p14:cNvContentPartPr/>
                <p14:nvPr/>
              </p14:nvContentPartPr>
              <p14:xfrm>
                <a:off x="4805933" y="2257267"/>
                <a:ext cx="137520" cy="157680"/>
              </p14:xfrm>
            </p:contentPart>
          </mc:Choice>
          <mc:Fallback xmlns="">
            <p:pic>
              <p:nvPicPr>
                <p:cNvPr id="16" name="Freihand 15">
                  <a:extLst>
                    <a:ext uri="{FF2B5EF4-FFF2-40B4-BE49-F238E27FC236}">
                      <a16:creationId xmlns:a16="http://schemas.microsoft.com/office/drawing/2014/main" id="{49E44A88-E788-4BBF-86BD-350837FDB6C6}"/>
                    </a:ext>
                  </a:extLst>
                </p:cNvPr>
                <p:cNvPicPr/>
                <p:nvPr/>
              </p:nvPicPr>
              <p:blipFill>
                <a:blip r:embed="rId102"/>
                <a:stretch>
                  <a:fillRect/>
                </a:stretch>
              </p:blipFill>
              <p:spPr>
                <a:xfrm>
                  <a:off x="4801613" y="2252947"/>
                  <a:ext cx="1461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9" name="Freihand 18">
                  <a:extLst>
                    <a:ext uri="{FF2B5EF4-FFF2-40B4-BE49-F238E27FC236}">
                      <a16:creationId xmlns:a16="http://schemas.microsoft.com/office/drawing/2014/main" id="{6A598C67-20E5-4627-980C-62777A4D4108}"/>
                    </a:ext>
                  </a:extLst>
                </p14:cNvPr>
                <p14:cNvContentPartPr/>
                <p14:nvPr/>
              </p14:nvContentPartPr>
              <p14:xfrm>
                <a:off x="5128853" y="2230987"/>
                <a:ext cx="127440" cy="147240"/>
              </p14:xfrm>
            </p:contentPart>
          </mc:Choice>
          <mc:Fallback xmlns="">
            <p:pic>
              <p:nvPicPr>
                <p:cNvPr id="19" name="Freihand 18">
                  <a:extLst>
                    <a:ext uri="{FF2B5EF4-FFF2-40B4-BE49-F238E27FC236}">
                      <a16:creationId xmlns:a16="http://schemas.microsoft.com/office/drawing/2014/main" id="{6A598C67-20E5-4627-980C-62777A4D4108}"/>
                    </a:ext>
                  </a:extLst>
                </p:cNvPr>
                <p:cNvPicPr/>
                <p:nvPr/>
              </p:nvPicPr>
              <p:blipFill>
                <a:blip r:embed="rId104"/>
                <a:stretch>
                  <a:fillRect/>
                </a:stretch>
              </p:blipFill>
              <p:spPr>
                <a:xfrm>
                  <a:off x="5124533" y="2226667"/>
                  <a:ext cx="1360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20" name="Freihand 19">
                  <a:extLst>
                    <a:ext uri="{FF2B5EF4-FFF2-40B4-BE49-F238E27FC236}">
                      <a16:creationId xmlns:a16="http://schemas.microsoft.com/office/drawing/2014/main" id="{DC892D15-D407-4D10-9D3B-00EAA4081C9A}"/>
                    </a:ext>
                  </a:extLst>
                </p14:cNvPr>
                <p14:cNvContentPartPr/>
                <p14:nvPr/>
              </p14:nvContentPartPr>
              <p14:xfrm>
                <a:off x="5292653" y="2256907"/>
                <a:ext cx="734760" cy="145800"/>
              </p14:xfrm>
            </p:contentPart>
          </mc:Choice>
          <mc:Fallback xmlns="">
            <p:pic>
              <p:nvPicPr>
                <p:cNvPr id="20" name="Freihand 19">
                  <a:extLst>
                    <a:ext uri="{FF2B5EF4-FFF2-40B4-BE49-F238E27FC236}">
                      <a16:creationId xmlns:a16="http://schemas.microsoft.com/office/drawing/2014/main" id="{DC892D15-D407-4D10-9D3B-00EAA4081C9A}"/>
                    </a:ext>
                  </a:extLst>
                </p:cNvPr>
                <p:cNvPicPr/>
                <p:nvPr/>
              </p:nvPicPr>
              <p:blipFill>
                <a:blip r:embed="rId106"/>
                <a:stretch>
                  <a:fillRect/>
                </a:stretch>
              </p:blipFill>
              <p:spPr>
                <a:xfrm>
                  <a:off x="5288333" y="2252587"/>
                  <a:ext cx="7434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21" name="Freihand 20">
                  <a:extLst>
                    <a:ext uri="{FF2B5EF4-FFF2-40B4-BE49-F238E27FC236}">
                      <a16:creationId xmlns:a16="http://schemas.microsoft.com/office/drawing/2014/main" id="{E2C6B326-6423-4C37-80BB-8823659AEFE1}"/>
                    </a:ext>
                  </a:extLst>
                </p14:cNvPr>
                <p14:cNvContentPartPr/>
                <p14:nvPr/>
              </p14:nvContentPartPr>
              <p14:xfrm>
                <a:off x="6190133" y="2282107"/>
                <a:ext cx="277200" cy="105120"/>
              </p14:xfrm>
            </p:contentPart>
          </mc:Choice>
          <mc:Fallback xmlns="">
            <p:pic>
              <p:nvPicPr>
                <p:cNvPr id="21" name="Freihand 20">
                  <a:extLst>
                    <a:ext uri="{FF2B5EF4-FFF2-40B4-BE49-F238E27FC236}">
                      <a16:creationId xmlns:a16="http://schemas.microsoft.com/office/drawing/2014/main" id="{E2C6B326-6423-4C37-80BB-8823659AEFE1}"/>
                    </a:ext>
                  </a:extLst>
                </p:cNvPr>
                <p:cNvPicPr/>
                <p:nvPr/>
              </p:nvPicPr>
              <p:blipFill>
                <a:blip r:embed="rId108"/>
                <a:stretch>
                  <a:fillRect/>
                </a:stretch>
              </p:blipFill>
              <p:spPr>
                <a:xfrm>
                  <a:off x="6185813" y="2277787"/>
                  <a:ext cx="2858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22" name="Freihand 21">
                  <a:extLst>
                    <a:ext uri="{FF2B5EF4-FFF2-40B4-BE49-F238E27FC236}">
                      <a16:creationId xmlns:a16="http://schemas.microsoft.com/office/drawing/2014/main" id="{D9444655-23CD-47AC-B056-9F00DC8D51D3}"/>
                    </a:ext>
                  </a:extLst>
                </p14:cNvPr>
                <p14:cNvContentPartPr/>
                <p14:nvPr/>
              </p14:nvContentPartPr>
              <p14:xfrm>
                <a:off x="6443213" y="2250067"/>
                <a:ext cx="140400" cy="132840"/>
              </p14:xfrm>
            </p:contentPart>
          </mc:Choice>
          <mc:Fallback xmlns="">
            <p:pic>
              <p:nvPicPr>
                <p:cNvPr id="22" name="Freihand 21">
                  <a:extLst>
                    <a:ext uri="{FF2B5EF4-FFF2-40B4-BE49-F238E27FC236}">
                      <a16:creationId xmlns:a16="http://schemas.microsoft.com/office/drawing/2014/main" id="{D9444655-23CD-47AC-B056-9F00DC8D51D3}"/>
                    </a:ext>
                  </a:extLst>
                </p:cNvPr>
                <p:cNvPicPr/>
                <p:nvPr/>
              </p:nvPicPr>
              <p:blipFill>
                <a:blip r:embed="rId110"/>
                <a:stretch>
                  <a:fillRect/>
                </a:stretch>
              </p:blipFill>
              <p:spPr>
                <a:xfrm>
                  <a:off x="6438893" y="2245747"/>
                  <a:ext cx="1490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23" name="Freihand 22">
                  <a:extLst>
                    <a:ext uri="{FF2B5EF4-FFF2-40B4-BE49-F238E27FC236}">
                      <a16:creationId xmlns:a16="http://schemas.microsoft.com/office/drawing/2014/main" id="{F560B002-50DE-4F98-896A-107FC2C1ED21}"/>
                    </a:ext>
                  </a:extLst>
                </p14:cNvPr>
                <p14:cNvContentPartPr/>
                <p14:nvPr/>
              </p14:nvContentPartPr>
              <p14:xfrm>
                <a:off x="6601973" y="2306227"/>
                <a:ext cx="115920" cy="106560"/>
              </p14:xfrm>
            </p:contentPart>
          </mc:Choice>
          <mc:Fallback xmlns="">
            <p:pic>
              <p:nvPicPr>
                <p:cNvPr id="23" name="Freihand 22">
                  <a:extLst>
                    <a:ext uri="{FF2B5EF4-FFF2-40B4-BE49-F238E27FC236}">
                      <a16:creationId xmlns:a16="http://schemas.microsoft.com/office/drawing/2014/main" id="{F560B002-50DE-4F98-896A-107FC2C1ED21}"/>
                    </a:ext>
                  </a:extLst>
                </p:cNvPr>
                <p:cNvPicPr/>
                <p:nvPr/>
              </p:nvPicPr>
              <p:blipFill>
                <a:blip r:embed="rId112"/>
                <a:stretch>
                  <a:fillRect/>
                </a:stretch>
              </p:blipFill>
              <p:spPr>
                <a:xfrm>
                  <a:off x="6597653" y="2301907"/>
                  <a:ext cx="1245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24" name="Freihand 23">
                  <a:extLst>
                    <a:ext uri="{FF2B5EF4-FFF2-40B4-BE49-F238E27FC236}">
                      <a16:creationId xmlns:a16="http://schemas.microsoft.com/office/drawing/2014/main" id="{988DF37E-2B56-4CCC-9B1B-ADAF9667105B}"/>
                    </a:ext>
                  </a:extLst>
                </p14:cNvPr>
                <p14:cNvContentPartPr/>
                <p14:nvPr/>
              </p14:nvContentPartPr>
              <p14:xfrm>
                <a:off x="6864773" y="2219107"/>
                <a:ext cx="379080" cy="176760"/>
              </p14:xfrm>
            </p:contentPart>
          </mc:Choice>
          <mc:Fallback xmlns="">
            <p:pic>
              <p:nvPicPr>
                <p:cNvPr id="24" name="Freihand 23">
                  <a:extLst>
                    <a:ext uri="{FF2B5EF4-FFF2-40B4-BE49-F238E27FC236}">
                      <a16:creationId xmlns:a16="http://schemas.microsoft.com/office/drawing/2014/main" id="{988DF37E-2B56-4CCC-9B1B-ADAF9667105B}"/>
                    </a:ext>
                  </a:extLst>
                </p:cNvPr>
                <p:cNvPicPr/>
                <p:nvPr/>
              </p:nvPicPr>
              <p:blipFill>
                <a:blip r:embed="rId114"/>
                <a:stretch>
                  <a:fillRect/>
                </a:stretch>
              </p:blipFill>
              <p:spPr>
                <a:xfrm>
                  <a:off x="6860453" y="2214787"/>
                  <a:ext cx="38772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25" name="Freihand 24">
                  <a:extLst>
                    <a:ext uri="{FF2B5EF4-FFF2-40B4-BE49-F238E27FC236}">
                      <a16:creationId xmlns:a16="http://schemas.microsoft.com/office/drawing/2014/main" id="{D13FF9F0-465D-4DB4-92E5-C33DA48A7641}"/>
                    </a:ext>
                  </a:extLst>
                </p14:cNvPr>
                <p14:cNvContentPartPr/>
                <p14:nvPr/>
              </p14:nvContentPartPr>
              <p14:xfrm>
                <a:off x="7140893" y="2200387"/>
                <a:ext cx="22320" cy="20880"/>
              </p14:xfrm>
            </p:contentPart>
          </mc:Choice>
          <mc:Fallback xmlns="">
            <p:pic>
              <p:nvPicPr>
                <p:cNvPr id="25" name="Freihand 24">
                  <a:extLst>
                    <a:ext uri="{FF2B5EF4-FFF2-40B4-BE49-F238E27FC236}">
                      <a16:creationId xmlns:a16="http://schemas.microsoft.com/office/drawing/2014/main" id="{D13FF9F0-465D-4DB4-92E5-C33DA48A7641}"/>
                    </a:ext>
                  </a:extLst>
                </p:cNvPr>
                <p:cNvPicPr/>
                <p:nvPr/>
              </p:nvPicPr>
              <p:blipFill>
                <a:blip r:embed="rId116"/>
                <a:stretch>
                  <a:fillRect/>
                </a:stretch>
              </p:blipFill>
              <p:spPr>
                <a:xfrm>
                  <a:off x="7136573" y="2196067"/>
                  <a:ext cx="309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6" name="Freihand 25">
                  <a:extLst>
                    <a:ext uri="{FF2B5EF4-FFF2-40B4-BE49-F238E27FC236}">
                      <a16:creationId xmlns:a16="http://schemas.microsoft.com/office/drawing/2014/main" id="{3E58030A-9063-4FE8-9E7B-0011E6A19734}"/>
                    </a:ext>
                  </a:extLst>
                </p14:cNvPr>
                <p14:cNvContentPartPr/>
                <p14:nvPr/>
              </p14:nvContentPartPr>
              <p14:xfrm>
                <a:off x="7434653" y="2189947"/>
                <a:ext cx="369000" cy="195480"/>
              </p14:xfrm>
            </p:contentPart>
          </mc:Choice>
          <mc:Fallback xmlns="">
            <p:pic>
              <p:nvPicPr>
                <p:cNvPr id="26" name="Freihand 25">
                  <a:extLst>
                    <a:ext uri="{FF2B5EF4-FFF2-40B4-BE49-F238E27FC236}">
                      <a16:creationId xmlns:a16="http://schemas.microsoft.com/office/drawing/2014/main" id="{3E58030A-9063-4FE8-9E7B-0011E6A19734}"/>
                    </a:ext>
                  </a:extLst>
                </p:cNvPr>
                <p:cNvPicPr/>
                <p:nvPr/>
              </p:nvPicPr>
              <p:blipFill>
                <a:blip r:embed="rId118"/>
                <a:stretch>
                  <a:fillRect/>
                </a:stretch>
              </p:blipFill>
              <p:spPr>
                <a:xfrm>
                  <a:off x="7430333" y="2185627"/>
                  <a:ext cx="37764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7" name="Freihand 26">
                  <a:extLst>
                    <a:ext uri="{FF2B5EF4-FFF2-40B4-BE49-F238E27FC236}">
                      <a16:creationId xmlns:a16="http://schemas.microsoft.com/office/drawing/2014/main" id="{3D0E41C5-8438-4C1F-8D28-1E8851FC8BFE}"/>
                    </a:ext>
                  </a:extLst>
                </p14:cNvPr>
                <p14:cNvContentPartPr/>
                <p14:nvPr/>
              </p14:nvContentPartPr>
              <p14:xfrm>
                <a:off x="8144573" y="2223067"/>
                <a:ext cx="33480" cy="158400"/>
              </p14:xfrm>
            </p:contentPart>
          </mc:Choice>
          <mc:Fallback xmlns="">
            <p:pic>
              <p:nvPicPr>
                <p:cNvPr id="27" name="Freihand 26">
                  <a:extLst>
                    <a:ext uri="{FF2B5EF4-FFF2-40B4-BE49-F238E27FC236}">
                      <a16:creationId xmlns:a16="http://schemas.microsoft.com/office/drawing/2014/main" id="{3D0E41C5-8438-4C1F-8D28-1E8851FC8BFE}"/>
                    </a:ext>
                  </a:extLst>
                </p:cNvPr>
                <p:cNvPicPr/>
                <p:nvPr/>
              </p:nvPicPr>
              <p:blipFill>
                <a:blip r:embed="rId120"/>
                <a:stretch>
                  <a:fillRect/>
                </a:stretch>
              </p:blipFill>
              <p:spPr>
                <a:xfrm>
                  <a:off x="8140253" y="2218747"/>
                  <a:ext cx="421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8" name="Freihand 27">
                  <a:extLst>
                    <a:ext uri="{FF2B5EF4-FFF2-40B4-BE49-F238E27FC236}">
                      <a16:creationId xmlns:a16="http://schemas.microsoft.com/office/drawing/2014/main" id="{FABE4B55-EDE4-4C44-9171-B53E367F2EFD}"/>
                    </a:ext>
                  </a:extLst>
                </p14:cNvPr>
                <p14:cNvContentPartPr/>
                <p14:nvPr/>
              </p14:nvContentPartPr>
              <p14:xfrm>
                <a:off x="8041613" y="2182027"/>
                <a:ext cx="213120" cy="134640"/>
              </p14:xfrm>
            </p:contentPart>
          </mc:Choice>
          <mc:Fallback xmlns="">
            <p:pic>
              <p:nvPicPr>
                <p:cNvPr id="28" name="Freihand 27">
                  <a:extLst>
                    <a:ext uri="{FF2B5EF4-FFF2-40B4-BE49-F238E27FC236}">
                      <a16:creationId xmlns:a16="http://schemas.microsoft.com/office/drawing/2014/main" id="{FABE4B55-EDE4-4C44-9171-B53E367F2EFD}"/>
                    </a:ext>
                  </a:extLst>
                </p:cNvPr>
                <p:cNvPicPr/>
                <p:nvPr/>
              </p:nvPicPr>
              <p:blipFill>
                <a:blip r:embed="rId122"/>
                <a:stretch>
                  <a:fillRect/>
                </a:stretch>
              </p:blipFill>
              <p:spPr>
                <a:xfrm>
                  <a:off x="8037293" y="2177707"/>
                  <a:ext cx="2217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9" name="Freihand 28">
                  <a:extLst>
                    <a:ext uri="{FF2B5EF4-FFF2-40B4-BE49-F238E27FC236}">
                      <a16:creationId xmlns:a16="http://schemas.microsoft.com/office/drawing/2014/main" id="{69C1DDD2-C668-4A30-B381-5CE8A119AA57}"/>
                    </a:ext>
                  </a:extLst>
                </p14:cNvPr>
                <p14:cNvContentPartPr/>
                <p14:nvPr/>
              </p14:nvContentPartPr>
              <p14:xfrm>
                <a:off x="8232413" y="2256187"/>
                <a:ext cx="216000" cy="107280"/>
              </p14:xfrm>
            </p:contentPart>
          </mc:Choice>
          <mc:Fallback xmlns="">
            <p:pic>
              <p:nvPicPr>
                <p:cNvPr id="29" name="Freihand 28">
                  <a:extLst>
                    <a:ext uri="{FF2B5EF4-FFF2-40B4-BE49-F238E27FC236}">
                      <a16:creationId xmlns:a16="http://schemas.microsoft.com/office/drawing/2014/main" id="{69C1DDD2-C668-4A30-B381-5CE8A119AA57}"/>
                    </a:ext>
                  </a:extLst>
                </p:cNvPr>
                <p:cNvPicPr/>
                <p:nvPr/>
              </p:nvPicPr>
              <p:blipFill>
                <a:blip r:embed="rId124"/>
                <a:stretch>
                  <a:fillRect/>
                </a:stretch>
              </p:blipFill>
              <p:spPr>
                <a:xfrm>
                  <a:off x="8228093" y="2251867"/>
                  <a:ext cx="2246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30" name="Freihand 29">
                  <a:extLst>
                    <a:ext uri="{FF2B5EF4-FFF2-40B4-BE49-F238E27FC236}">
                      <a16:creationId xmlns:a16="http://schemas.microsoft.com/office/drawing/2014/main" id="{08200D70-92CF-4C9D-B104-09D45F97160D}"/>
                    </a:ext>
                  </a:extLst>
                </p14:cNvPr>
                <p14:cNvContentPartPr/>
                <p14:nvPr/>
              </p14:nvContentPartPr>
              <p14:xfrm>
                <a:off x="8463533" y="2191387"/>
                <a:ext cx="98280" cy="165960"/>
              </p14:xfrm>
            </p:contentPart>
          </mc:Choice>
          <mc:Fallback xmlns="">
            <p:pic>
              <p:nvPicPr>
                <p:cNvPr id="30" name="Freihand 29">
                  <a:extLst>
                    <a:ext uri="{FF2B5EF4-FFF2-40B4-BE49-F238E27FC236}">
                      <a16:creationId xmlns:a16="http://schemas.microsoft.com/office/drawing/2014/main" id="{08200D70-92CF-4C9D-B104-09D45F97160D}"/>
                    </a:ext>
                  </a:extLst>
                </p:cNvPr>
                <p:cNvPicPr/>
                <p:nvPr/>
              </p:nvPicPr>
              <p:blipFill>
                <a:blip r:embed="rId126"/>
                <a:stretch>
                  <a:fillRect/>
                </a:stretch>
              </p:blipFill>
              <p:spPr>
                <a:xfrm>
                  <a:off x="8459213" y="2187067"/>
                  <a:ext cx="1069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31" name="Freihand 30">
                  <a:extLst>
                    <a:ext uri="{FF2B5EF4-FFF2-40B4-BE49-F238E27FC236}">
                      <a16:creationId xmlns:a16="http://schemas.microsoft.com/office/drawing/2014/main" id="{4CA4CF18-91AE-46FF-896B-37A8311347F9}"/>
                    </a:ext>
                  </a:extLst>
                </p14:cNvPr>
                <p14:cNvContentPartPr/>
                <p14:nvPr/>
              </p14:nvContentPartPr>
              <p14:xfrm>
                <a:off x="8589533" y="2255827"/>
                <a:ext cx="227160" cy="66600"/>
              </p14:xfrm>
            </p:contentPart>
          </mc:Choice>
          <mc:Fallback xmlns="">
            <p:pic>
              <p:nvPicPr>
                <p:cNvPr id="31" name="Freihand 30">
                  <a:extLst>
                    <a:ext uri="{FF2B5EF4-FFF2-40B4-BE49-F238E27FC236}">
                      <a16:creationId xmlns:a16="http://schemas.microsoft.com/office/drawing/2014/main" id="{4CA4CF18-91AE-46FF-896B-37A8311347F9}"/>
                    </a:ext>
                  </a:extLst>
                </p:cNvPr>
                <p:cNvPicPr/>
                <p:nvPr/>
              </p:nvPicPr>
              <p:blipFill>
                <a:blip r:embed="rId128"/>
                <a:stretch>
                  <a:fillRect/>
                </a:stretch>
              </p:blipFill>
              <p:spPr>
                <a:xfrm>
                  <a:off x="8585213" y="2251507"/>
                  <a:ext cx="2358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32" name="Freihand 31">
                  <a:extLst>
                    <a:ext uri="{FF2B5EF4-FFF2-40B4-BE49-F238E27FC236}">
                      <a16:creationId xmlns:a16="http://schemas.microsoft.com/office/drawing/2014/main" id="{6CFA5D7F-1B2B-421C-AD0B-6E4487A50464}"/>
                    </a:ext>
                  </a:extLst>
                </p14:cNvPr>
                <p14:cNvContentPartPr/>
                <p14:nvPr/>
              </p14:nvContentPartPr>
              <p14:xfrm>
                <a:off x="9056453" y="2192107"/>
                <a:ext cx="288000" cy="138960"/>
              </p14:xfrm>
            </p:contentPart>
          </mc:Choice>
          <mc:Fallback xmlns="">
            <p:pic>
              <p:nvPicPr>
                <p:cNvPr id="32" name="Freihand 31">
                  <a:extLst>
                    <a:ext uri="{FF2B5EF4-FFF2-40B4-BE49-F238E27FC236}">
                      <a16:creationId xmlns:a16="http://schemas.microsoft.com/office/drawing/2014/main" id="{6CFA5D7F-1B2B-421C-AD0B-6E4487A50464}"/>
                    </a:ext>
                  </a:extLst>
                </p:cNvPr>
                <p:cNvPicPr/>
                <p:nvPr/>
              </p:nvPicPr>
              <p:blipFill>
                <a:blip r:embed="rId130"/>
                <a:stretch>
                  <a:fillRect/>
                </a:stretch>
              </p:blipFill>
              <p:spPr>
                <a:xfrm>
                  <a:off x="9052133" y="2187787"/>
                  <a:ext cx="2966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33" name="Freihand 32">
                  <a:extLst>
                    <a:ext uri="{FF2B5EF4-FFF2-40B4-BE49-F238E27FC236}">
                      <a16:creationId xmlns:a16="http://schemas.microsoft.com/office/drawing/2014/main" id="{EA961E74-1CD7-4190-A1F2-74D435881030}"/>
                    </a:ext>
                  </a:extLst>
                </p14:cNvPr>
                <p14:cNvContentPartPr/>
                <p14:nvPr/>
              </p14:nvContentPartPr>
              <p14:xfrm>
                <a:off x="9347333" y="2212267"/>
                <a:ext cx="108360" cy="121680"/>
              </p14:xfrm>
            </p:contentPart>
          </mc:Choice>
          <mc:Fallback xmlns="">
            <p:pic>
              <p:nvPicPr>
                <p:cNvPr id="33" name="Freihand 32">
                  <a:extLst>
                    <a:ext uri="{FF2B5EF4-FFF2-40B4-BE49-F238E27FC236}">
                      <a16:creationId xmlns:a16="http://schemas.microsoft.com/office/drawing/2014/main" id="{EA961E74-1CD7-4190-A1F2-74D435881030}"/>
                    </a:ext>
                  </a:extLst>
                </p:cNvPr>
                <p:cNvPicPr/>
                <p:nvPr/>
              </p:nvPicPr>
              <p:blipFill>
                <a:blip r:embed="rId132"/>
                <a:stretch>
                  <a:fillRect/>
                </a:stretch>
              </p:blipFill>
              <p:spPr>
                <a:xfrm>
                  <a:off x="9343013" y="2207947"/>
                  <a:ext cx="1170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34" name="Freihand 33">
                  <a:extLst>
                    <a:ext uri="{FF2B5EF4-FFF2-40B4-BE49-F238E27FC236}">
                      <a16:creationId xmlns:a16="http://schemas.microsoft.com/office/drawing/2014/main" id="{8DF04156-00C5-40D4-962E-3D145566ECA3}"/>
                    </a:ext>
                  </a:extLst>
                </p14:cNvPr>
                <p14:cNvContentPartPr/>
                <p14:nvPr/>
              </p14:nvContentPartPr>
              <p14:xfrm>
                <a:off x="9649733" y="2083747"/>
                <a:ext cx="183240" cy="207000"/>
              </p14:xfrm>
            </p:contentPart>
          </mc:Choice>
          <mc:Fallback xmlns="">
            <p:pic>
              <p:nvPicPr>
                <p:cNvPr id="34" name="Freihand 33">
                  <a:extLst>
                    <a:ext uri="{FF2B5EF4-FFF2-40B4-BE49-F238E27FC236}">
                      <a16:creationId xmlns:a16="http://schemas.microsoft.com/office/drawing/2014/main" id="{8DF04156-00C5-40D4-962E-3D145566ECA3}"/>
                    </a:ext>
                  </a:extLst>
                </p:cNvPr>
                <p:cNvPicPr/>
                <p:nvPr/>
              </p:nvPicPr>
              <p:blipFill>
                <a:blip r:embed="rId134"/>
                <a:stretch>
                  <a:fillRect/>
                </a:stretch>
              </p:blipFill>
              <p:spPr>
                <a:xfrm>
                  <a:off x="9645413" y="2079427"/>
                  <a:ext cx="19188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35" name="Freihand 34">
                  <a:extLst>
                    <a:ext uri="{FF2B5EF4-FFF2-40B4-BE49-F238E27FC236}">
                      <a16:creationId xmlns:a16="http://schemas.microsoft.com/office/drawing/2014/main" id="{7B88AAB0-1EB6-4B34-906D-D35265415BBD}"/>
                    </a:ext>
                  </a:extLst>
                </p14:cNvPr>
                <p14:cNvContentPartPr/>
                <p14:nvPr/>
              </p14:nvContentPartPr>
              <p14:xfrm>
                <a:off x="9790853" y="2198227"/>
                <a:ext cx="173520" cy="72360"/>
              </p14:xfrm>
            </p:contentPart>
          </mc:Choice>
          <mc:Fallback xmlns="">
            <p:pic>
              <p:nvPicPr>
                <p:cNvPr id="35" name="Freihand 34">
                  <a:extLst>
                    <a:ext uri="{FF2B5EF4-FFF2-40B4-BE49-F238E27FC236}">
                      <a16:creationId xmlns:a16="http://schemas.microsoft.com/office/drawing/2014/main" id="{7B88AAB0-1EB6-4B34-906D-D35265415BBD}"/>
                    </a:ext>
                  </a:extLst>
                </p:cNvPr>
                <p:cNvPicPr/>
                <p:nvPr/>
              </p:nvPicPr>
              <p:blipFill>
                <a:blip r:embed="rId136"/>
                <a:stretch>
                  <a:fillRect/>
                </a:stretch>
              </p:blipFill>
              <p:spPr>
                <a:xfrm>
                  <a:off x="9786533" y="2193907"/>
                  <a:ext cx="1821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36" name="Freihand 35">
                  <a:extLst>
                    <a:ext uri="{FF2B5EF4-FFF2-40B4-BE49-F238E27FC236}">
                      <a16:creationId xmlns:a16="http://schemas.microsoft.com/office/drawing/2014/main" id="{F92CAAFC-2DDF-4B63-B285-C1474DFBE699}"/>
                    </a:ext>
                  </a:extLst>
                </p14:cNvPr>
                <p14:cNvContentPartPr/>
                <p14:nvPr/>
              </p14:nvContentPartPr>
              <p14:xfrm>
                <a:off x="9928733" y="2175907"/>
                <a:ext cx="103320" cy="209880"/>
              </p14:xfrm>
            </p:contentPart>
          </mc:Choice>
          <mc:Fallback xmlns="">
            <p:pic>
              <p:nvPicPr>
                <p:cNvPr id="36" name="Freihand 35">
                  <a:extLst>
                    <a:ext uri="{FF2B5EF4-FFF2-40B4-BE49-F238E27FC236}">
                      <a16:creationId xmlns:a16="http://schemas.microsoft.com/office/drawing/2014/main" id="{F92CAAFC-2DDF-4B63-B285-C1474DFBE699}"/>
                    </a:ext>
                  </a:extLst>
                </p:cNvPr>
                <p:cNvPicPr/>
                <p:nvPr/>
              </p:nvPicPr>
              <p:blipFill>
                <a:blip r:embed="rId138"/>
                <a:stretch>
                  <a:fillRect/>
                </a:stretch>
              </p:blipFill>
              <p:spPr>
                <a:xfrm>
                  <a:off x="9924413" y="2171587"/>
                  <a:ext cx="11196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37" name="Freihand 36">
                  <a:extLst>
                    <a:ext uri="{FF2B5EF4-FFF2-40B4-BE49-F238E27FC236}">
                      <a16:creationId xmlns:a16="http://schemas.microsoft.com/office/drawing/2014/main" id="{FED7E41F-C6FA-4969-81E9-FE5F545F67EF}"/>
                    </a:ext>
                  </a:extLst>
                </p14:cNvPr>
                <p14:cNvContentPartPr/>
                <p14:nvPr/>
              </p14:nvContentPartPr>
              <p14:xfrm>
                <a:off x="10032773" y="2057467"/>
                <a:ext cx="594000" cy="193320"/>
              </p14:xfrm>
            </p:contentPart>
          </mc:Choice>
          <mc:Fallback xmlns="">
            <p:pic>
              <p:nvPicPr>
                <p:cNvPr id="37" name="Freihand 36">
                  <a:extLst>
                    <a:ext uri="{FF2B5EF4-FFF2-40B4-BE49-F238E27FC236}">
                      <a16:creationId xmlns:a16="http://schemas.microsoft.com/office/drawing/2014/main" id="{FED7E41F-C6FA-4969-81E9-FE5F545F67EF}"/>
                    </a:ext>
                  </a:extLst>
                </p:cNvPr>
                <p:cNvPicPr/>
                <p:nvPr/>
              </p:nvPicPr>
              <p:blipFill>
                <a:blip r:embed="rId140"/>
                <a:stretch>
                  <a:fillRect/>
                </a:stretch>
              </p:blipFill>
              <p:spPr>
                <a:xfrm>
                  <a:off x="10028453" y="2053147"/>
                  <a:ext cx="60264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49" name="Freihand 148">
                  <a:extLst>
                    <a:ext uri="{FF2B5EF4-FFF2-40B4-BE49-F238E27FC236}">
                      <a16:creationId xmlns:a16="http://schemas.microsoft.com/office/drawing/2014/main" id="{5045E089-BE95-4266-BC3F-2B1BF7559E97}"/>
                    </a:ext>
                  </a:extLst>
                </p14:cNvPr>
                <p14:cNvContentPartPr/>
                <p14:nvPr/>
              </p14:nvContentPartPr>
              <p14:xfrm>
                <a:off x="10744853" y="1823827"/>
                <a:ext cx="50040" cy="102600"/>
              </p14:xfrm>
            </p:contentPart>
          </mc:Choice>
          <mc:Fallback xmlns="">
            <p:pic>
              <p:nvPicPr>
                <p:cNvPr id="149" name="Freihand 148">
                  <a:extLst>
                    <a:ext uri="{FF2B5EF4-FFF2-40B4-BE49-F238E27FC236}">
                      <a16:creationId xmlns:a16="http://schemas.microsoft.com/office/drawing/2014/main" id="{5045E089-BE95-4266-BC3F-2B1BF7559E97}"/>
                    </a:ext>
                  </a:extLst>
                </p:cNvPr>
                <p:cNvPicPr/>
                <p:nvPr/>
              </p:nvPicPr>
              <p:blipFill>
                <a:blip r:embed="rId142"/>
                <a:stretch>
                  <a:fillRect/>
                </a:stretch>
              </p:blipFill>
              <p:spPr>
                <a:xfrm>
                  <a:off x="10740533" y="1819507"/>
                  <a:ext cx="586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50" name="Freihand 149">
                  <a:extLst>
                    <a:ext uri="{FF2B5EF4-FFF2-40B4-BE49-F238E27FC236}">
                      <a16:creationId xmlns:a16="http://schemas.microsoft.com/office/drawing/2014/main" id="{3A383643-4416-494A-BDE9-84BECB06D679}"/>
                    </a:ext>
                  </a:extLst>
                </p14:cNvPr>
                <p14:cNvContentPartPr/>
                <p14:nvPr/>
              </p14:nvContentPartPr>
              <p14:xfrm>
                <a:off x="10606613" y="1746787"/>
                <a:ext cx="226800" cy="64080"/>
              </p14:xfrm>
            </p:contentPart>
          </mc:Choice>
          <mc:Fallback xmlns="">
            <p:pic>
              <p:nvPicPr>
                <p:cNvPr id="150" name="Freihand 149">
                  <a:extLst>
                    <a:ext uri="{FF2B5EF4-FFF2-40B4-BE49-F238E27FC236}">
                      <a16:creationId xmlns:a16="http://schemas.microsoft.com/office/drawing/2014/main" id="{3A383643-4416-494A-BDE9-84BECB06D679}"/>
                    </a:ext>
                  </a:extLst>
                </p:cNvPr>
                <p:cNvPicPr/>
                <p:nvPr/>
              </p:nvPicPr>
              <p:blipFill>
                <a:blip r:embed="rId144"/>
                <a:stretch>
                  <a:fillRect/>
                </a:stretch>
              </p:blipFill>
              <p:spPr>
                <a:xfrm>
                  <a:off x="10602293" y="1742467"/>
                  <a:ext cx="2354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51" name="Freihand 150">
                  <a:extLst>
                    <a:ext uri="{FF2B5EF4-FFF2-40B4-BE49-F238E27FC236}">
                      <a16:creationId xmlns:a16="http://schemas.microsoft.com/office/drawing/2014/main" id="{8C87C3B7-B4E6-443B-AE09-E813A619342B}"/>
                    </a:ext>
                  </a:extLst>
                </p14:cNvPr>
                <p14:cNvContentPartPr/>
                <p14:nvPr/>
              </p14:nvContentPartPr>
              <p14:xfrm>
                <a:off x="10652693" y="1812667"/>
                <a:ext cx="267480" cy="97560"/>
              </p14:xfrm>
            </p:contentPart>
          </mc:Choice>
          <mc:Fallback xmlns="">
            <p:pic>
              <p:nvPicPr>
                <p:cNvPr id="151" name="Freihand 150">
                  <a:extLst>
                    <a:ext uri="{FF2B5EF4-FFF2-40B4-BE49-F238E27FC236}">
                      <a16:creationId xmlns:a16="http://schemas.microsoft.com/office/drawing/2014/main" id="{8C87C3B7-B4E6-443B-AE09-E813A619342B}"/>
                    </a:ext>
                  </a:extLst>
                </p:cNvPr>
                <p:cNvPicPr/>
                <p:nvPr/>
              </p:nvPicPr>
              <p:blipFill>
                <a:blip r:embed="rId146"/>
                <a:stretch>
                  <a:fillRect/>
                </a:stretch>
              </p:blipFill>
              <p:spPr>
                <a:xfrm>
                  <a:off x="10648373" y="1808347"/>
                  <a:ext cx="2761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52" name="Freihand 151">
                  <a:extLst>
                    <a:ext uri="{FF2B5EF4-FFF2-40B4-BE49-F238E27FC236}">
                      <a16:creationId xmlns:a16="http://schemas.microsoft.com/office/drawing/2014/main" id="{402CB286-CD09-48E6-9FD2-F3F779D20898}"/>
                    </a:ext>
                  </a:extLst>
                </p14:cNvPr>
                <p14:cNvContentPartPr/>
                <p14:nvPr/>
              </p14:nvContentPartPr>
              <p14:xfrm>
                <a:off x="10895333" y="1757227"/>
                <a:ext cx="133200" cy="164160"/>
              </p14:xfrm>
            </p:contentPart>
          </mc:Choice>
          <mc:Fallback xmlns="">
            <p:pic>
              <p:nvPicPr>
                <p:cNvPr id="152" name="Freihand 151">
                  <a:extLst>
                    <a:ext uri="{FF2B5EF4-FFF2-40B4-BE49-F238E27FC236}">
                      <a16:creationId xmlns:a16="http://schemas.microsoft.com/office/drawing/2014/main" id="{402CB286-CD09-48E6-9FD2-F3F779D20898}"/>
                    </a:ext>
                  </a:extLst>
                </p:cNvPr>
                <p:cNvPicPr/>
                <p:nvPr/>
              </p:nvPicPr>
              <p:blipFill>
                <a:blip r:embed="rId148"/>
                <a:stretch>
                  <a:fillRect/>
                </a:stretch>
              </p:blipFill>
              <p:spPr>
                <a:xfrm>
                  <a:off x="10891013" y="1752907"/>
                  <a:ext cx="1418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53" name="Freihand 152">
                  <a:extLst>
                    <a:ext uri="{FF2B5EF4-FFF2-40B4-BE49-F238E27FC236}">
                      <a16:creationId xmlns:a16="http://schemas.microsoft.com/office/drawing/2014/main" id="{97F754F2-3311-4132-81D2-2D990EE3444D}"/>
                    </a:ext>
                  </a:extLst>
                </p14:cNvPr>
                <p14:cNvContentPartPr/>
                <p14:nvPr/>
              </p14:nvContentPartPr>
              <p14:xfrm>
                <a:off x="10956173" y="1783507"/>
                <a:ext cx="159120" cy="106920"/>
              </p14:xfrm>
            </p:contentPart>
          </mc:Choice>
          <mc:Fallback xmlns="">
            <p:pic>
              <p:nvPicPr>
                <p:cNvPr id="153" name="Freihand 152">
                  <a:extLst>
                    <a:ext uri="{FF2B5EF4-FFF2-40B4-BE49-F238E27FC236}">
                      <a16:creationId xmlns:a16="http://schemas.microsoft.com/office/drawing/2014/main" id="{97F754F2-3311-4132-81D2-2D990EE3444D}"/>
                    </a:ext>
                  </a:extLst>
                </p:cNvPr>
                <p:cNvPicPr/>
                <p:nvPr/>
              </p:nvPicPr>
              <p:blipFill>
                <a:blip r:embed="rId150"/>
                <a:stretch>
                  <a:fillRect/>
                </a:stretch>
              </p:blipFill>
              <p:spPr>
                <a:xfrm>
                  <a:off x="10951853" y="1779187"/>
                  <a:ext cx="1677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54" name="Freihand 153">
                  <a:extLst>
                    <a:ext uri="{FF2B5EF4-FFF2-40B4-BE49-F238E27FC236}">
                      <a16:creationId xmlns:a16="http://schemas.microsoft.com/office/drawing/2014/main" id="{6575074D-4A33-4CD1-AD20-B2951D009B1F}"/>
                    </a:ext>
                  </a:extLst>
                </p14:cNvPr>
                <p14:cNvContentPartPr/>
                <p14:nvPr/>
              </p14:nvContentPartPr>
              <p14:xfrm>
                <a:off x="11110253" y="1760827"/>
                <a:ext cx="447120" cy="229680"/>
              </p14:xfrm>
            </p:contentPart>
          </mc:Choice>
          <mc:Fallback xmlns="">
            <p:pic>
              <p:nvPicPr>
                <p:cNvPr id="154" name="Freihand 153">
                  <a:extLst>
                    <a:ext uri="{FF2B5EF4-FFF2-40B4-BE49-F238E27FC236}">
                      <a16:creationId xmlns:a16="http://schemas.microsoft.com/office/drawing/2014/main" id="{6575074D-4A33-4CD1-AD20-B2951D009B1F}"/>
                    </a:ext>
                  </a:extLst>
                </p:cNvPr>
                <p:cNvPicPr/>
                <p:nvPr/>
              </p:nvPicPr>
              <p:blipFill>
                <a:blip r:embed="rId152"/>
                <a:stretch>
                  <a:fillRect/>
                </a:stretch>
              </p:blipFill>
              <p:spPr>
                <a:xfrm>
                  <a:off x="11105933" y="1756507"/>
                  <a:ext cx="45576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55" name="Freihand 154">
                  <a:extLst>
                    <a:ext uri="{FF2B5EF4-FFF2-40B4-BE49-F238E27FC236}">
                      <a16:creationId xmlns:a16="http://schemas.microsoft.com/office/drawing/2014/main" id="{1EF727AB-B3ED-42C1-8FE6-F77163FDA93D}"/>
                    </a:ext>
                  </a:extLst>
                </p14:cNvPr>
                <p14:cNvContentPartPr/>
                <p14:nvPr/>
              </p14:nvContentPartPr>
              <p14:xfrm>
                <a:off x="11546573" y="1526827"/>
                <a:ext cx="335880" cy="228240"/>
              </p14:xfrm>
            </p:contentPart>
          </mc:Choice>
          <mc:Fallback xmlns="">
            <p:pic>
              <p:nvPicPr>
                <p:cNvPr id="155" name="Freihand 154">
                  <a:extLst>
                    <a:ext uri="{FF2B5EF4-FFF2-40B4-BE49-F238E27FC236}">
                      <a16:creationId xmlns:a16="http://schemas.microsoft.com/office/drawing/2014/main" id="{1EF727AB-B3ED-42C1-8FE6-F77163FDA93D}"/>
                    </a:ext>
                  </a:extLst>
                </p:cNvPr>
                <p:cNvPicPr/>
                <p:nvPr/>
              </p:nvPicPr>
              <p:blipFill>
                <a:blip r:embed="rId154"/>
                <a:stretch>
                  <a:fillRect/>
                </a:stretch>
              </p:blipFill>
              <p:spPr>
                <a:xfrm>
                  <a:off x="11542253" y="1522507"/>
                  <a:ext cx="34452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56" name="Freihand 155">
                  <a:extLst>
                    <a:ext uri="{FF2B5EF4-FFF2-40B4-BE49-F238E27FC236}">
                      <a16:creationId xmlns:a16="http://schemas.microsoft.com/office/drawing/2014/main" id="{A9D8EF6C-F99C-41E2-BB2C-BA172D25A55B}"/>
                    </a:ext>
                  </a:extLst>
                </p14:cNvPr>
                <p14:cNvContentPartPr/>
                <p14:nvPr/>
              </p14:nvContentPartPr>
              <p14:xfrm>
                <a:off x="11060213" y="1963507"/>
                <a:ext cx="131040" cy="223560"/>
              </p14:xfrm>
            </p:contentPart>
          </mc:Choice>
          <mc:Fallback xmlns="">
            <p:pic>
              <p:nvPicPr>
                <p:cNvPr id="156" name="Freihand 155">
                  <a:extLst>
                    <a:ext uri="{FF2B5EF4-FFF2-40B4-BE49-F238E27FC236}">
                      <a16:creationId xmlns:a16="http://schemas.microsoft.com/office/drawing/2014/main" id="{A9D8EF6C-F99C-41E2-BB2C-BA172D25A55B}"/>
                    </a:ext>
                  </a:extLst>
                </p:cNvPr>
                <p:cNvPicPr/>
                <p:nvPr/>
              </p:nvPicPr>
              <p:blipFill>
                <a:blip r:embed="rId156"/>
                <a:stretch>
                  <a:fillRect/>
                </a:stretch>
              </p:blipFill>
              <p:spPr>
                <a:xfrm>
                  <a:off x="11055893" y="1959187"/>
                  <a:ext cx="13968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57" name="Freihand 156">
                  <a:extLst>
                    <a:ext uri="{FF2B5EF4-FFF2-40B4-BE49-F238E27FC236}">
                      <a16:creationId xmlns:a16="http://schemas.microsoft.com/office/drawing/2014/main" id="{1CC650EA-1B54-4023-85D8-AA604B5D9E35}"/>
                    </a:ext>
                  </a:extLst>
                </p14:cNvPr>
                <p14:cNvContentPartPr/>
                <p14:nvPr/>
              </p14:nvContentPartPr>
              <p14:xfrm>
                <a:off x="11148413" y="2116867"/>
                <a:ext cx="97200" cy="33120"/>
              </p14:xfrm>
            </p:contentPart>
          </mc:Choice>
          <mc:Fallback xmlns="">
            <p:pic>
              <p:nvPicPr>
                <p:cNvPr id="157" name="Freihand 156">
                  <a:extLst>
                    <a:ext uri="{FF2B5EF4-FFF2-40B4-BE49-F238E27FC236}">
                      <a16:creationId xmlns:a16="http://schemas.microsoft.com/office/drawing/2014/main" id="{1CC650EA-1B54-4023-85D8-AA604B5D9E35}"/>
                    </a:ext>
                  </a:extLst>
                </p:cNvPr>
                <p:cNvPicPr/>
                <p:nvPr/>
              </p:nvPicPr>
              <p:blipFill>
                <a:blip r:embed="rId158"/>
                <a:stretch>
                  <a:fillRect/>
                </a:stretch>
              </p:blipFill>
              <p:spPr>
                <a:xfrm>
                  <a:off x="11144093" y="2112547"/>
                  <a:ext cx="1058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58" name="Freihand 157">
                  <a:extLst>
                    <a:ext uri="{FF2B5EF4-FFF2-40B4-BE49-F238E27FC236}">
                      <a16:creationId xmlns:a16="http://schemas.microsoft.com/office/drawing/2014/main" id="{02B88C68-7EAF-44B9-BFEF-A151E2696BFE}"/>
                    </a:ext>
                  </a:extLst>
                </p14:cNvPr>
                <p14:cNvContentPartPr/>
                <p14:nvPr/>
              </p14:nvContentPartPr>
              <p14:xfrm>
                <a:off x="11255333" y="2048467"/>
                <a:ext cx="297000" cy="107280"/>
              </p14:xfrm>
            </p:contentPart>
          </mc:Choice>
          <mc:Fallback xmlns="">
            <p:pic>
              <p:nvPicPr>
                <p:cNvPr id="158" name="Freihand 157">
                  <a:extLst>
                    <a:ext uri="{FF2B5EF4-FFF2-40B4-BE49-F238E27FC236}">
                      <a16:creationId xmlns:a16="http://schemas.microsoft.com/office/drawing/2014/main" id="{02B88C68-7EAF-44B9-BFEF-A151E2696BFE}"/>
                    </a:ext>
                  </a:extLst>
                </p:cNvPr>
                <p:cNvPicPr/>
                <p:nvPr/>
              </p:nvPicPr>
              <p:blipFill>
                <a:blip r:embed="rId160"/>
                <a:stretch>
                  <a:fillRect/>
                </a:stretch>
              </p:blipFill>
              <p:spPr>
                <a:xfrm>
                  <a:off x="11251013" y="2044147"/>
                  <a:ext cx="3056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59" name="Freihand 158">
                  <a:extLst>
                    <a:ext uri="{FF2B5EF4-FFF2-40B4-BE49-F238E27FC236}">
                      <a16:creationId xmlns:a16="http://schemas.microsoft.com/office/drawing/2014/main" id="{8938C776-F611-41D4-99D7-96F1C17527D3}"/>
                    </a:ext>
                  </a:extLst>
                </p14:cNvPr>
                <p14:cNvContentPartPr/>
                <p14:nvPr/>
              </p14:nvContentPartPr>
              <p14:xfrm>
                <a:off x="11491493" y="1986187"/>
                <a:ext cx="59400" cy="33840"/>
              </p14:xfrm>
            </p:contentPart>
          </mc:Choice>
          <mc:Fallback xmlns="">
            <p:pic>
              <p:nvPicPr>
                <p:cNvPr id="159" name="Freihand 158">
                  <a:extLst>
                    <a:ext uri="{FF2B5EF4-FFF2-40B4-BE49-F238E27FC236}">
                      <a16:creationId xmlns:a16="http://schemas.microsoft.com/office/drawing/2014/main" id="{8938C776-F611-41D4-99D7-96F1C17527D3}"/>
                    </a:ext>
                  </a:extLst>
                </p:cNvPr>
                <p:cNvPicPr/>
                <p:nvPr/>
              </p:nvPicPr>
              <p:blipFill>
                <a:blip r:embed="rId162"/>
                <a:stretch>
                  <a:fillRect/>
                </a:stretch>
              </p:blipFill>
              <p:spPr>
                <a:xfrm>
                  <a:off x="11487173" y="1981867"/>
                  <a:ext cx="6804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60" name="Freihand 159">
                  <a:extLst>
                    <a:ext uri="{FF2B5EF4-FFF2-40B4-BE49-F238E27FC236}">
                      <a16:creationId xmlns:a16="http://schemas.microsoft.com/office/drawing/2014/main" id="{5E55A988-CFE9-4ECC-A1DF-6AA183E99160}"/>
                    </a:ext>
                  </a:extLst>
                </p14:cNvPr>
                <p14:cNvContentPartPr/>
                <p14:nvPr/>
              </p14:nvContentPartPr>
              <p14:xfrm>
                <a:off x="11589773" y="2022907"/>
                <a:ext cx="152280" cy="86760"/>
              </p14:xfrm>
            </p:contentPart>
          </mc:Choice>
          <mc:Fallback xmlns="">
            <p:pic>
              <p:nvPicPr>
                <p:cNvPr id="160" name="Freihand 159">
                  <a:extLst>
                    <a:ext uri="{FF2B5EF4-FFF2-40B4-BE49-F238E27FC236}">
                      <a16:creationId xmlns:a16="http://schemas.microsoft.com/office/drawing/2014/main" id="{5E55A988-CFE9-4ECC-A1DF-6AA183E99160}"/>
                    </a:ext>
                  </a:extLst>
                </p:cNvPr>
                <p:cNvPicPr/>
                <p:nvPr/>
              </p:nvPicPr>
              <p:blipFill>
                <a:blip r:embed="rId164"/>
                <a:stretch>
                  <a:fillRect/>
                </a:stretch>
              </p:blipFill>
              <p:spPr>
                <a:xfrm>
                  <a:off x="11585453" y="2018587"/>
                  <a:ext cx="1609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61" name="Freihand 160">
                  <a:extLst>
                    <a:ext uri="{FF2B5EF4-FFF2-40B4-BE49-F238E27FC236}">
                      <a16:creationId xmlns:a16="http://schemas.microsoft.com/office/drawing/2014/main" id="{CA636A39-5517-4491-AF71-A7995F04FCF6}"/>
                    </a:ext>
                  </a:extLst>
                </p14:cNvPr>
                <p14:cNvContentPartPr/>
                <p14:nvPr/>
              </p14:nvContentPartPr>
              <p14:xfrm>
                <a:off x="11048693" y="2211547"/>
                <a:ext cx="769680" cy="136440"/>
              </p14:xfrm>
            </p:contentPart>
          </mc:Choice>
          <mc:Fallback xmlns="">
            <p:pic>
              <p:nvPicPr>
                <p:cNvPr id="161" name="Freihand 160">
                  <a:extLst>
                    <a:ext uri="{FF2B5EF4-FFF2-40B4-BE49-F238E27FC236}">
                      <a16:creationId xmlns:a16="http://schemas.microsoft.com/office/drawing/2014/main" id="{CA636A39-5517-4491-AF71-A7995F04FCF6}"/>
                    </a:ext>
                  </a:extLst>
                </p:cNvPr>
                <p:cNvPicPr/>
                <p:nvPr/>
              </p:nvPicPr>
              <p:blipFill>
                <a:blip r:embed="rId166"/>
                <a:stretch>
                  <a:fillRect/>
                </a:stretch>
              </p:blipFill>
              <p:spPr>
                <a:xfrm>
                  <a:off x="11044373" y="2207227"/>
                  <a:ext cx="7783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63" name="Freihand 162">
                  <a:extLst>
                    <a:ext uri="{FF2B5EF4-FFF2-40B4-BE49-F238E27FC236}">
                      <a16:creationId xmlns:a16="http://schemas.microsoft.com/office/drawing/2014/main" id="{8E17F91E-4184-470A-A621-461CEA0ED989}"/>
                    </a:ext>
                  </a:extLst>
                </p14:cNvPr>
                <p14:cNvContentPartPr/>
                <p14:nvPr/>
              </p14:nvContentPartPr>
              <p14:xfrm>
                <a:off x="10891733" y="2500267"/>
                <a:ext cx="16560" cy="163800"/>
              </p14:xfrm>
            </p:contentPart>
          </mc:Choice>
          <mc:Fallback xmlns="">
            <p:pic>
              <p:nvPicPr>
                <p:cNvPr id="163" name="Freihand 162">
                  <a:extLst>
                    <a:ext uri="{FF2B5EF4-FFF2-40B4-BE49-F238E27FC236}">
                      <a16:creationId xmlns:a16="http://schemas.microsoft.com/office/drawing/2014/main" id="{8E17F91E-4184-470A-A621-461CEA0ED989}"/>
                    </a:ext>
                  </a:extLst>
                </p:cNvPr>
                <p:cNvPicPr/>
                <p:nvPr/>
              </p:nvPicPr>
              <p:blipFill>
                <a:blip r:embed="rId168"/>
                <a:stretch>
                  <a:fillRect/>
                </a:stretch>
              </p:blipFill>
              <p:spPr>
                <a:xfrm>
                  <a:off x="10887413" y="2495947"/>
                  <a:ext cx="252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64" name="Freihand 163">
                  <a:extLst>
                    <a:ext uri="{FF2B5EF4-FFF2-40B4-BE49-F238E27FC236}">
                      <a16:creationId xmlns:a16="http://schemas.microsoft.com/office/drawing/2014/main" id="{19AACA2B-C836-4624-B1A0-0306B3E3FD1E}"/>
                    </a:ext>
                  </a:extLst>
                </p14:cNvPr>
                <p14:cNvContentPartPr/>
                <p14:nvPr/>
              </p14:nvContentPartPr>
              <p14:xfrm>
                <a:off x="10864013" y="2469307"/>
                <a:ext cx="96120" cy="46440"/>
              </p14:xfrm>
            </p:contentPart>
          </mc:Choice>
          <mc:Fallback xmlns="">
            <p:pic>
              <p:nvPicPr>
                <p:cNvPr id="164" name="Freihand 163">
                  <a:extLst>
                    <a:ext uri="{FF2B5EF4-FFF2-40B4-BE49-F238E27FC236}">
                      <a16:creationId xmlns:a16="http://schemas.microsoft.com/office/drawing/2014/main" id="{19AACA2B-C836-4624-B1A0-0306B3E3FD1E}"/>
                    </a:ext>
                  </a:extLst>
                </p:cNvPr>
                <p:cNvPicPr/>
                <p:nvPr/>
              </p:nvPicPr>
              <p:blipFill>
                <a:blip r:embed="rId170"/>
                <a:stretch>
                  <a:fillRect/>
                </a:stretch>
              </p:blipFill>
              <p:spPr>
                <a:xfrm>
                  <a:off x="10859693" y="2464987"/>
                  <a:ext cx="1047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65" name="Freihand 164">
                  <a:extLst>
                    <a:ext uri="{FF2B5EF4-FFF2-40B4-BE49-F238E27FC236}">
                      <a16:creationId xmlns:a16="http://schemas.microsoft.com/office/drawing/2014/main" id="{89C65658-0FD9-49FE-B57A-507EA668726E}"/>
                    </a:ext>
                  </a:extLst>
                </p14:cNvPr>
                <p14:cNvContentPartPr/>
                <p14:nvPr/>
              </p14:nvContentPartPr>
              <p14:xfrm>
                <a:off x="10871213" y="2551387"/>
                <a:ext cx="163440" cy="105120"/>
              </p14:xfrm>
            </p:contentPart>
          </mc:Choice>
          <mc:Fallback xmlns="">
            <p:pic>
              <p:nvPicPr>
                <p:cNvPr id="165" name="Freihand 164">
                  <a:extLst>
                    <a:ext uri="{FF2B5EF4-FFF2-40B4-BE49-F238E27FC236}">
                      <a16:creationId xmlns:a16="http://schemas.microsoft.com/office/drawing/2014/main" id="{89C65658-0FD9-49FE-B57A-507EA668726E}"/>
                    </a:ext>
                  </a:extLst>
                </p:cNvPr>
                <p:cNvPicPr/>
                <p:nvPr/>
              </p:nvPicPr>
              <p:blipFill>
                <a:blip r:embed="rId172"/>
                <a:stretch>
                  <a:fillRect/>
                </a:stretch>
              </p:blipFill>
              <p:spPr>
                <a:xfrm>
                  <a:off x="10866893" y="2547067"/>
                  <a:ext cx="1720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66" name="Freihand 165">
                  <a:extLst>
                    <a:ext uri="{FF2B5EF4-FFF2-40B4-BE49-F238E27FC236}">
                      <a16:creationId xmlns:a16="http://schemas.microsoft.com/office/drawing/2014/main" id="{3D25D356-0E35-4425-A9DE-1EEB9C78C62B}"/>
                    </a:ext>
                  </a:extLst>
                </p14:cNvPr>
                <p14:cNvContentPartPr/>
                <p14:nvPr/>
              </p14:nvContentPartPr>
              <p14:xfrm>
                <a:off x="11033933" y="2536987"/>
                <a:ext cx="203040" cy="76680"/>
              </p14:xfrm>
            </p:contentPart>
          </mc:Choice>
          <mc:Fallback xmlns="">
            <p:pic>
              <p:nvPicPr>
                <p:cNvPr id="166" name="Freihand 165">
                  <a:extLst>
                    <a:ext uri="{FF2B5EF4-FFF2-40B4-BE49-F238E27FC236}">
                      <a16:creationId xmlns:a16="http://schemas.microsoft.com/office/drawing/2014/main" id="{3D25D356-0E35-4425-A9DE-1EEB9C78C62B}"/>
                    </a:ext>
                  </a:extLst>
                </p:cNvPr>
                <p:cNvPicPr/>
                <p:nvPr/>
              </p:nvPicPr>
              <p:blipFill>
                <a:blip r:embed="rId174"/>
                <a:stretch>
                  <a:fillRect/>
                </a:stretch>
              </p:blipFill>
              <p:spPr>
                <a:xfrm>
                  <a:off x="11029613" y="2532667"/>
                  <a:ext cx="2116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67" name="Freihand 166">
                  <a:extLst>
                    <a:ext uri="{FF2B5EF4-FFF2-40B4-BE49-F238E27FC236}">
                      <a16:creationId xmlns:a16="http://schemas.microsoft.com/office/drawing/2014/main" id="{33E34739-66A6-4462-BD30-1E5506C13A4F}"/>
                    </a:ext>
                  </a:extLst>
                </p14:cNvPr>
                <p14:cNvContentPartPr/>
                <p14:nvPr/>
              </p14:nvContentPartPr>
              <p14:xfrm>
                <a:off x="11225453" y="2419267"/>
                <a:ext cx="32760" cy="42120"/>
              </p14:xfrm>
            </p:contentPart>
          </mc:Choice>
          <mc:Fallback xmlns="">
            <p:pic>
              <p:nvPicPr>
                <p:cNvPr id="167" name="Freihand 166">
                  <a:extLst>
                    <a:ext uri="{FF2B5EF4-FFF2-40B4-BE49-F238E27FC236}">
                      <a16:creationId xmlns:a16="http://schemas.microsoft.com/office/drawing/2014/main" id="{33E34739-66A6-4462-BD30-1E5506C13A4F}"/>
                    </a:ext>
                  </a:extLst>
                </p:cNvPr>
                <p:cNvPicPr/>
                <p:nvPr/>
              </p:nvPicPr>
              <p:blipFill>
                <a:blip r:embed="rId176"/>
                <a:stretch>
                  <a:fillRect/>
                </a:stretch>
              </p:blipFill>
              <p:spPr>
                <a:xfrm>
                  <a:off x="11221133" y="2414947"/>
                  <a:ext cx="4140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68" name="Freihand 167">
                  <a:extLst>
                    <a:ext uri="{FF2B5EF4-FFF2-40B4-BE49-F238E27FC236}">
                      <a16:creationId xmlns:a16="http://schemas.microsoft.com/office/drawing/2014/main" id="{40751CB9-A932-4EA5-A8FE-CB7C6BE25799}"/>
                    </a:ext>
                  </a:extLst>
                </p14:cNvPr>
                <p14:cNvContentPartPr/>
                <p14:nvPr/>
              </p14:nvContentPartPr>
              <p14:xfrm>
                <a:off x="11297093" y="2367067"/>
                <a:ext cx="50040" cy="331920"/>
              </p14:xfrm>
            </p:contentPart>
          </mc:Choice>
          <mc:Fallback xmlns="">
            <p:pic>
              <p:nvPicPr>
                <p:cNvPr id="168" name="Freihand 167">
                  <a:extLst>
                    <a:ext uri="{FF2B5EF4-FFF2-40B4-BE49-F238E27FC236}">
                      <a16:creationId xmlns:a16="http://schemas.microsoft.com/office/drawing/2014/main" id="{40751CB9-A932-4EA5-A8FE-CB7C6BE25799}"/>
                    </a:ext>
                  </a:extLst>
                </p:cNvPr>
                <p:cNvPicPr/>
                <p:nvPr/>
              </p:nvPicPr>
              <p:blipFill>
                <a:blip r:embed="rId178"/>
                <a:stretch>
                  <a:fillRect/>
                </a:stretch>
              </p:blipFill>
              <p:spPr>
                <a:xfrm>
                  <a:off x="11292773" y="2362747"/>
                  <a:ext cx="5868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69" name="Freihand 168">
                  <a:extLst>
                    <a:ext uri="{FF2B5EF4-FFF2-40B4-BE49-F238E27FC236}">
                      <a16:creationId xmlns:a16="http://schemas.microsoft.com/office/drawing/2014/main" id="{B5B2D0A4-8497-49F1-AF30-DC17F63FE576}"/>
                    </a:ext>
                  </a:extLst>
                </p14:cNvPr>
                <p14:cNvContentPartPr/>
                <p14:nvPr/>
              </p14:nvContentPartPr>
              <p14:xfrm>
                <a:off x="11339933" y="2368867"/>
                <a:ext cx="204480" cy="177480"/>
              </p14:xfrm>
            </p:contentPart>
          </mc:Choice>
          <mc:Fallback xmlns="">
            <p:pic>
              <p:nvPicPr>
                <p:cNvPr id="169" name="Freihand 168">
                  <a:extLst>
                    <a:ext uri="{FF2B5EF4-FFF2-40B4-BE49-F238E27FC236}">
                      <a16:creationId xmlns:a16="http://schemas.microsoft.com/office/drawing/2014/main" id="{B5B2D0A4-8497-49F1-AF30-DC17F63FE576}"/>
                    </a:ext>
                  </a:extLst>
                </p:cNvPr>
                <p:cNvPicPr/>
                <p:nvPr/>
              </p:nvPicPr>
              <p:blipFill>
                <a:blip r:embed="rId180"/>
                <a:stretch>
                  <a:fillRect/>
                </a:stretch>
              </p:blipFill>
              <p:spPr>
                <a:xfrm>
                  <a:off x="11335613" y="2364547"/>
                  <a:ext cx="2131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70" name="Freihand 169">
                  <a:extLst>
                    <a:ext uri="{FF2B5EF4-FFF2-40B4-BE49-F238E27FC236}">
                      <a16:creationId xmlns:a16="http://schemas.microsoft.com/office/drawing/2014/main" id="{C4C43B5B-11A2-4A38-A021-691D134C0558}"/>
                    </a:ext>
                  </a:extLst>
                </p14:cNvPr>
                <p14:cNvContentPartPr/>
                <p14:nvPr/>
              </p14:nvContentPartPr>
              <p14:xfrm>
                <a:off x="11555933" y="2369587"/>
                <a:ext cx="121680" cy="273600"/>
              </p14:xfrm>
            </p:contentPart>
          </mc:Choice>
          <mc:Fallback xmlns="">
            <p:pic>
              <p:nvPicPr>
                <p:cNvPr id="170" name="Freihand 169">
                  <a:extLst>
                    <a:ext uri="{FF2B5EF4-FFF2-40B4-BE49-F238E27FC236}">
                      <a16:creationId xmlns:a16="http://schemas.microsoft.com/office/drawing/2014/main" id="{C4C43B5B-11A2-4A38-A021-691D134C0558}"/>
                    </a:ext>
                  </a:extLst>
                </p:cNvPr>
                <p:cNvPicPr/>
                <p:nvPr/>
              </p:nvPicPr>
              <p:blipFill>
                <a:blip r:embed="rId182"/>
                <a:stretch>
                  <a:fillRect/>
                </a:stretch>
              </p:blipFill>
              <p:spPr>
                <a:xfrm>
                  <a:off x="11551613" y="2365267"/>
                  <a:ext cx="13032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71" name="Freihand 170">
                  <a:extLst>
                    <a:ext uri="{FF2B5EF4-FFF2-40B4-BE49-F238E27FC236}">
                      <a16:creationId xmlns:a16="http://schemas.microsoft.com/office/drawing/2014/main" id="{B1DBD842-394C-43D1-B58E-33FF63C0F89B}"/>
                    </a:ext>
                  </a:extLst>
                </p14:cNvPr>
                <p14:cNvContentPartPr/>
                <p14:nvPr/>
              </p14:nvContentPartPr>
              <p14:xfrm>
                <a:off x="10981013" y="2732827"/>
                <a:ext cx="329040" cy="305280"/>
              </p14:xfrm>
            </p:contentPart>
          </mc:Choice>
          <mc:Fallback xmlns="">
            <p:pic>
              <p:nvPicPr>
                <p:cNvPr id="171" name="Freihand 170">
                  <a:extLst>
                    <a:ext uri="{FF2B5EF4-FFF2-40B4-BE49-F238E27FC236}">
                      <a16:creationId xmlns:a16="http://schemas.microsoft.com/office/drawing/2014/main" id="{B1DBD842-394C-43D1-B58E-33FF63C0F89B}"/>
                    </a:ext>
                  </a:extLst>
                </p:cNvPr>
                <p:cNvPicPr/>
                <p:nvPr/>
              </p:nvPicPr>
              <p:blipFill>
                <a:blip r:embed="rId184"/>
                <a:stretch>
                  <a:fillRect/>
                </a:stretch>
              </p:blipFill>
              <p:spPr>
                <a:xfrm>
                  <a:off x="10976693" y="2728507"/>
                  <a:ext cx="33768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72" name="Freihand 171">
                  <a:extLst>
                    <a:ext uri="{FF2B5EF4-FFF2-40B4-BE49-F238E27FC236}">
                      <a16:creationId xmlns:a16="http://schemas.microsoft.com/office/drawing/2014/main" id="{A0DE2115-7987-44B2-9829-A60A3947A696}"/>
                    </a:ext>
                  </a:extLst>
                </p14:cNvPr>
                <p14:cNvContentPartPr/>
                <p14:nvPr/>
              </p14:nvContentPartPr>
              <p14:xfrm>
                <a:off x="11413733" y="2688187"/>
                <a:ext cx="313920" cy="180360"/>
              </p14:xfrm>
            </p:contentPart>
          </mc:Choice>
          <mc:Fallback xmlns="">
            <p:pic>
              <p:nvPicPr>
                <p:cNvPr id="172" name="Freihand 171">
                  <a:extLst>
                    <a:ext uri="{FF2B5EF4-FFF2-40B4-BE49-F238E27FC236}">
                      <a16:creationId xmlns:a16="http://schemas.microsoft.com/office/drawing/2014/main" id="{A0DE2115-7987-44B2-9829-A60A3947A696}"/>
                    </a:ext>
                  </a:extLst>
                </p:cNvPr>
                <p:cNvPicPr/>
                <p:nvPr/>
              </p:nvPicPr>
              <p:blipFill>
                <a:blip r:embed="rId186"/>
                <a:stretch>
                  <a:fillRect/>
                </a:stretch>
              </p:blipFill>
              <p:spPr>
                <a:xfrm>
                  <a:off x="11409413" y="2683867"/>
                  <a:ext cx="3225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73" name="Freihand 172">
                  <a:extLst>
                    <a:ext uri="{FF2B5EF4-FFF2-40B4-BE49-F238E27FC236}">
                      <a16:creationId xmlns:a16="http://schemas.microsoft.com/office/drawing/2014/main" id="{E98D53BC-A275-4FA1-9DDA-2B5D050CA88E}"/>
                    </a:ext>
                  </a:extLst>
                </p14:cNvPr>
                <p14:cNvContentPartPr/>
                <p14:nvPr/>
              </p14:nvContentPartPr>
              <p14:xfrm>
                <a:off x="11640893" y="2669107"/>
                <a:ext cx="360" cy="360"/>
              </p14:xfrm>
            </p:contentPart>
          </mc:Choice>
          <mc:Fallback xmlns="">
            <p:pic>
              <p:nvPicPr>
                <p:cNvPr id="173" name="Freihand 172">
                  <a:extLst>
                    <a:ext uri="{FF2B5EF4-FFF2-40B4-BE49-F238E27FC236}">
                      <a16:creationId xmlns:a16="http://schemas.microsoft.com/office/drawing/2014/main" id="{E98D53BC-A275-4FA1-9DDA-2B5D050CA88E}"/>
                    </a:ext>
                  </a:extLst>
                </p:cNvPr>
                <p:cNvPicPr/>
                <p:nvPr/>
              </p:nvPicPr>
              <p:blipFill>
                <a:blip r:embed="rId28"/>
                <a:stretch>
                  <a:fillRect/>
                </a:stretch>
              </p:blipFill>
              <p:spPr>
                <a:xfrm>
                  <a:off x="11636573" y="26647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74" name="Freihand 173">
                  <a:extLst>
                    <a:ext uri="{FF2B5EF4-FFF2-40B4-BE49-F238E27FC236}">
                      <a16:creationId xmlns:a16="http://schemas.microsoft.com/office/drawing/2014/main" id="{AF28B16C-A38F-4E0E-B1D7-EEF7111E4D2F}"/>
                    </a:ext>
                  </a:extLst>
                </p14:cNvPr>
                <p14:cNvContentPartPr/>
                <p14:nvPr/>
              </p14:nvContentPartPr>
              <p14:xfrm>
                <a:off x="10883093" y="3057187"/>
                <a:ext cx="255600" cy="260640"/>
              </p14:xfrm>
            </p:contentPart>
          </mc:Choice>
          <mc:Fallback xmlns="">
            <p:pic>
              <p:nvPicPr>
                <p:cNvPr id="174" name="Freihand 173">
                  <a:extLst>
                    <a:ext uri="{FF2B5EF4-FFF2-40B4-BE49-F238E27FC236}">
                      <a16:creationId xmlns:a16="http://schemas.microsoft.com/office/drawing/2014/main" id="{AF28B16C-A38F-4E0E-B1D7-EEF7111E4D2F}"/>
                    </a:ext>
                  </a:extLst>
                </p:cNvPr>
                <p:cNvPicPr/>
                <p:nvPr/>
              </p:nvPicPr>
              <p:blipFill>
                <a:blip r:embed="rId189"/>
                <a:stretch>
                  <a:fillRect/>
                </a:stretch>
              </p:blipFill>
              <p:spPr>
                <a:xfrm>
                  <a:off x="10878773" y="3052867"/>
                  <a:ext cx="26424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75" name="Freihand 174">
                  <a:extLst>
                    <a:ext uri="{FF2B5EF4-FFF2-40B4-BE49-F238E27FC236}">
                      <a16:creationId xmlns:a16="http://schemas.microsoft.com/office/drawing/2014/main" id="{6D748677-3A20-40FC-9B1A-9FFA646EDD54}"/>
                    </a:ext>
                  </a:extLst>
                </p14:cNvPr>
                <p14:cNvContentPartPr/>
                <p14:nvPr/>
              </p14:nvContentPartPr>
              <p14:xfrm>
                <a:off x="11147693" y="3162307"/>
                <a:ext cx="147600" cy="115560"/>
              </p14:xfrm>
            </p:contentPart>
          </mc:Choice>
          <mc:Fallback xmlns="">
            <p:pic>
              <p:nvPicPr>
                <p:cNvPr id="175" name="Freihand 174">
                  <a:extLst>
                    <a:ext uri="{FF2B5EF4-FFF2-40B4-BE49-F238E27FC236}">
                      <a16:creationId xmlns:a16="http://schemas.microsoft.com/office/drawing/2014/main" id="{6D748677-3A20-40FC-9B1A-9FFA646EDD54}"/>
                    </a:ext>
                  </a:extLst>
                </p:cNvPr>
                <p:cNvPicPr/>
                <p:nvPr/>
              </p:nvPicPr>
              <p:blipFill>
                <a:blip r:embed="rId191"/>
                <a:stretch>
                  <a:fillRect/>
                </a:stretch>
              </p:blipFill>
              <p:spPr>
                <a:xfrm>
                  <a:off x="11143373" y="3157987"/>
                  <a:ext cx="1562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76" name="Freihand 175">
                  <a:extLst>
                    <a:ext uri="{FF2B5EF4-FFF2-40B4-BE49-F238E27FC236}">
                      <a16:creationId xmlns:a16="http://schemas.microsoft.com/office/drawing/2014/main" id="{25144870-A1B2-4898-88E4-503DF6BB77E6}"/>
                    </a:ext>
                  </a:extLst>
                </p14:cNvPr>
                <p14:cNvContentPartPr/>
                <p14:nvPr/>
              </p14:nvContentPartPr>
              <p14:xfrm>
                <a:off x="11288813" y="3049267"/>
                <a:ext cx="120600" cy="217080"/>
              </p14:xfrm>
            </p:contentPart>
          </mc:Choice>
          <mc:Fallback xmlns="">
            <p:pic>
              <p:nvPicPr>
                <p:cNvPr id="176" name="Freihand 175">
                  <a:extLst>
                    <a:ext uri="{FF2B5EF4-FFF2-40B4-BE49-F238E27FC236}">
                      <a16:creationId xmlns:a16="http://schemas.microsoft.com/office/drawing/2014/main" id="{25144870-A1B2-4898-88E4-503DF6BB77E6}"/>
                    </a:ext>
                  </a:extLst>
                </p:cNvPr>
                <p:cNvPicPr/>
                <p:nvPr/>
              </p:nvPicPr>
              <p:blipFill>
                <a:blip r:embed="rId193"/>
                <a:stretch>
                  <a:fillRect/>
                </a:stretch>
              </p:blipFill>
              <p:spPr>
                <a:xfrm>
                  <a:off x="11284493" y="3044947"/>
                  <a:ext cx="12924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77" name="Freihand 176">
                  <a:extLst>
                    <a:ext uri="{FF2B5EF4-FFF2-40B4-BE49-F238E27FC236}">
                      <a16:creationId xmlns:a16="http://schemas.microsoft.com/office/drawing/2014/main" id="{E84B8E15-B0CA-4045-9358-ADDF1A08E492}"/>
                    </a:ext>
                  </a:extLst>
                </p14:cNvPr>
                <p14:cNvContentPartPr/>
                <p14:nvPr/>
              </p14:nvContentPartPr>
              <p14:xfrm>
                <a:off x="11406173" y="3129547"/>
                <a:ext cx="90720" cy="104400"/>
              </p14:xfrm>
            </p:contentPart>
          </mc:Choice>
          <mc:Fallback xmlns="">
            <p:pic>
              <p:nvPicPr>
                <p:cNvPr id="177" name="Freihand 176">
                  <a:extLst>
                    <a:ext uri="{FF2B5EF4-FFF2-40B4-BE49-F238E27FC236}">
                      <a16:creationId xmlns:a16="http://schemas.microsoft.com/office/drawing/2014/main" id="{E84B8E15-B0CA-4045-9358-ADDF1A08E492}"/>
                    </a:ext>
                  </a:extLst>
                </p:cNvPr>
                <p:cNvPicPr/>
                <p:nvPr/>
              </p:nvPicPr>
              <p:blipFill>
                <a:blip r:embed="rId195"/>
                <a:stretch>
                  <a:fillRect/>
                </a:stretch>
              </p:blipFill>
              <p:spPr>
                <a:xfrm>
                  <a:off x="11401853" y="3125227"/>
                  <a:ext cx="993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78" name="Freihand 177">
                  <a:extLst>
                    <a:ext uri="{FF2B5EF4-FFF2-40B4-BE49-F238E27FC236}">
                      <a16:creationId xmlns:a16="http://schemas.microsoft.com/office/drawing/2014/main" id="{1CA104ED-AFA3-4273-9458-0A4AD5B2F982}"/>
                    </a:ext>
                  </a:extLst>
                </p14:cNvPr>
                <p14:cNvContentPartPr/>
                <p14:nvPr/>
              </p14:nvContentPartPr>
              <p14:xfrm>
                <a:off x="11497973" y="2986267"/>
                <a:ext cx="219240" cy="206640"/>
              </p14:xfrm>
            </p:contentPart>
          </mc:Choice>
          <mc:Fallback xmlns="">
            <p:pic>
              <p:nvPicPr>
                <p:cNvPr id="178" name="Freihand 177">
                  <a:extLst>
                    <a:ext uri="{FF2B5EF4-FFF2-40B4-BE49-F238E27FC236}">
                      <a16:creationId xmlns:a16="http://schemas.microsoft.com/office/drawing/2014/main" id="{1CA104ED-AFA3-4273-9458-0A4AD5B2F982}"/>
                    </a:ext>
                  </a:extLst>
                </p:cNvPr>
                <p:cNvPicPr/>
                <p:nvPr/>
              </p:nvPicPr>
              <p:blipFill>
                <a:blip r:embed="rId197"/>
                <a:stretch>
                  <a:fillRect/>
                </a:stretch>
              </p:blipFill>
              <p:spPr>
                <a:xfrm>
                  <a:off x="11493653" y="2981947"/>
                  <a:ext cx="22788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79" name="Freihand 178">
                  <a:extLst>
                    <a:ext uri="{FF2B5EF4-FFF2-40B4-BE49-F238E27FC236}">
                      <a16:creationId xmlns:a16="http://schemas.microsoft.com/office/drawing/2014/main" id="{101F490B-E060-4711-87FE-A60C57F23CD4}"/>
                    </a:ext>
                  </a:extLst>
                </p14:cNvPr>
                <p14:cNvContentPartPr/>
                <p14:nvPr/>
              </p14:nvContentPartPr>
              <p14:xfrm>
                <a:off x="11713613" y="3056467"/>
                <a:ext cx="76320" cy="88560"/>
              </p14:xfrm>
            </p:contentPart>
          </mc:Choice>
          <mc:Fallback xmlns="">
            <p:pic>
              <p:nvPicPr>
                <p:cNvPr id="179" name="Freihand 178">
                  <a:extLst>
                    <a:ext uri="{FF2B5EF4-FFF2-40B4-BE49-F238E27FC236}">
                      <a16:creationId xmlns:a16="http://schemas.microsoft.com/office/drawing/2014/main" id="{101F490B-E060-4711-87FE-A60C57F23CD4}"/>
                    </a:ext>
                  </a:extLst>
                </p:cNvPr>
                <p:cNvPicPr/>
                <p:nvPr/>
              </p:nvPicPr>
              <p:blipFill>
                <a:blip r:embed="rId199"/>
                <a:stretch>
                  <a:fillRect/>
                </a:stretch>
              </p:blipFill>
              <p:spPr>
                <a:xfrm>
                  <a:off x="11709293" y="3052147"/>
                  <a:ext cx="849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80" name="Freihand 179">
                  <a:extLst>
                    <a:ext uri="{FF2B5EF4-FFF2-40B4-BE49-F238E27FC236}">
                      <a16:creationId xmlns:a16="http://schemas.microsoft.com/office/drawing/2014/main" id="{FC959A75-D661-4057-B91D-3638C0604FE2}"/>
                    </a:ext>
                  </a:extLst>
                </p14:cNvPr>
                <p14:cNvContentPartPr/>
                <p14:nvPr/>
              </p14:nvContentPartPr>
              <p14:xfrm>
                <a:off x="11802533" y="3011467"/>
                <a:ext cx="63360" cy="113040"/>
              </p14:xfrm>
            </p:contentPart>
          </mc:Choice>
          <mc:Fallback xmlns="">
            <p:pic>
              <p:nvPicPr>
                <p:cNvPr id="180" name="Freihand 179">
                  <a:extLst>
                    <a:ext uri="{FF2B5EF4-FFF2-40B4-BE49-F238E27FC236}">
                      <a16:creationId xmlns:a16="http://schemas.microsoft.com/office/drawing/2014/main" id="{FC959A75-D661-4057-B91D-3638C0604FE2}"/>
                    </a:ext>
                  </a:extLst>
                </p:cNvPr>
                <p:cNvPicPr/>
                <p:nvPr/>
              </p:nvPicPr>
              <p:blipFill>
                <a:blip r:embed="rId201"/>
                <a:stretch>
                  <a:fillRect/>
                </a:stretch>
              </p:blipFill>
              <p:spPr>
                <a:xfrm>
                  <a:off x="11798213" y="3007147"/>
                  <a:ext cx="720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81" name="Freihand 180">
                  <a:extLst>
                    <a:ext uri="{FF2B5EF4-FFF2-40B4-BE49-F238E27FC236}">
                      <a16:creationId xmlns:a16="http://schemas.microsoft.com/office/drawing/2014/main" id="{202DB5CE-68A1-40F7-82E8-9E5F9A8226D7}"/>
                    </a:ext>
                  </a:extLst>
                </p14:cNvPr>
                <p14:cNvContentPartPr/>
                <p14:nvPr/>
              </p14:nvContentPartPr>
              <p14:xfrm>
                <a:off x="11862293" y="2896987"/>
                <a:ext cx="204480" cy="211680"/>
              </p14:xfrm>
            </p:contentPart>
          </mc:Choice>
          <mc:Fallback xmlns="">
            <p:pic>
              <p:nvPicPr>
                <p:cNvPr id="181" name="Freihand 180">
                  <a:extLst>
                    <a:ext uri="{FF2B5EF4-FFF2-40B4-BE49-F238E27FC236}">
                      <a16:creationId xmlns:a16="http://schemas.microsoft.com/office/drawing/2014/main" id="{202DB5CE-68A1-40F7-82E8-9E5F9A8226D7}"/>
                    </a:ext>
                  </a:extLst>
                </p:cNvPr>
                <p:cNvPicPr/>
                <p:nvPr/>
              </p:nvPicPr>
              <p:blipFill>
                <a:blip r:embed="rId203"/>
                <a:stretch>
                  <a:fillRect/>
                </a:stretch>
              </p:blipFill>
              <p:spPr>
                <a:xfrm>
                  <a:off x="11857973" y="2892667"/>
                  <a:ext cx="21312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40" name="Freihand 39">
                  <a:extLst>
                    <a:ext uri="{FF2B5EF4-FFF2-40B4-BE49-F238E27FC236}">
                      <a16:creationId xmlns:a16="http://schemas.microsoft.com/office/drawing/2014/main" id="{CD0E79D3-8838-47B2-B736-2EC736EDA656}"/>
                    </a:ext>
                  </a:extLst>
                </p14:cNvPr>
                <p14:cNvContentPartPr/>
                <p14:nvPr/>
              </p14:nvContentPartPr>
              <p14:xfrm>
                <a:off x="3874253" y="3608707"/>
                <a:ext cx="2206800" cy="65880"/>
              </p14:xfrm>
            </p:contentPart>
          </mc:Choice>
          <mc:Fallback xmlns="">
            <p:pic>
              <p:nvPicPr>
                <p:cNvPr id="40" name="Freihand 39">
                  <a:extLst>
                    <a:ext uri="{FF2B5EF4-FFF2-40B4-BE49-F238E27FC236}">
                      <a16:creationId xmlns:a16="http://schemas.microsoft.com/office/drawing/2014/main" id="{CD0E79D3-8838-47B2-B736-2EC736EDA656}"/>
                    </a:ext>
                  </a:extLst>
                </p:cNvPr>
                <p:cNvPicPr/>
                <p:nvPr/>
              </p:nvPicPr>
              <p:blipFill>
                <a:blip r:embed="rId205"/>
                <a:stretch>
                  <a:fillRect/>
                </a:stretch>
              </p:blipFill>
              <p:spPr>
                <a:xfrm>
                  <a:off x="3869933" y="3604387"/>
                  <a:ext cx="22154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41" name="Freihand 40">
                  <a:extLst>
                    <a:ext uri="{FF2B5EF4-FFF2-40B4-BE49-F238E27FC236}">
                      <a16:creationId xmlns:a16="http://schemas.microsoft.com/office/drawing/2014/main" id="{AC6117CE-0A06-46A1-AC4D-A7BC5136548E}"/>
                    </a:ext>
                  </a:extLst>
                </p14:cNvPr>
                <p14:cNvContentPartPr/>
                <p14:nvPr/>
              </p14:nvContentPartPr>
              <p14:xfrm>
                <a:off x="6171773" y="3391987"/>
                <a:ext cx="259920" cy="52200"/>
              </p14:xfrm>
            </p:contentPart>
          </mc:Choice>
          <mc:Fallback xmlns="">
            <p:pic>
              <p:nvPicPr>
                <p:cNvPr id="41" name="Freihand 40">
                  <a:extLst>
                    <a:ext uri="{FF2B5EF4-FFF2-40B4-BE49-F238E27FC236}">
                      <a16:creationId xmlns:a16="http://schemas.microsoft.com/office/drawing/2014/main" id="{AC6117CE-0A06-46A1-AC4D-A7BC5136548E}"/>
                    </a:ext>
                  </a:extLst>
                </p:cNvPr>
                <p:cNvPicPr/>
                <p:nvPr/>
              </p:nvPicPr>
              <p:blipFill>
                <a:blip r:embed="rId207"/>
                <a:stretch>
                  <a:fillRect/>
                </a:stretch>
              </p:blipFill>
              <p:spPr>
                <a:xfrm>
                  <a:off x="6167453" y="3387667"/>
                  <a:ext cx="2685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42" name="Freihand 41">
                  <a:extLst>
                    <a:ext uri="{FF2B5EF4-FFF2-40B4-BE49-F238E27FC236}">
                      <a16:creationId xmlns:a16="http://schemas.microsoft.com/office/drawing/2014/main" id="{524B8F25-89EB-43F5-8C7E-F5353F20B364}"/>
                    </a:ext>
                  </a:extLst>
                </p14:cNvPr>
                <p14:cNvContentPartPr/>
                <p14:nvPr/>
              </p14:nvContentPartPr>
              <p14:xfrm>
                <a:off x="6066653" y="3320707"/>
                <a:ext cx="278280" cy="201960"/>
              </p14:xfrm>
            </p:contentPart>
          </mc:Choice>
          <mc:Fallback xmlns="">
            <p:pic>
              <p:nvPicPr>
                <p:cNvPr id="42" name="Freihand 41">
                  <a:extLst>
                    <a:ext uri="{FF2B5EF4-FFF2-40B4-BE49-F238E27FC236}">
                      <a16:creationId xmlns:a16="http://schemas.microsoft.com/office/drawing/2014/main" id="{524B8F25-89EB-43F5-8C7E-F5353F20B364}"/>
                    </a:ext>
                  </a:extLst>
                </p:cNvPr>
                <p:cNvPicPr/>
                <p:nvPr/>
              </p:nvPicPr>
              <p:blipFill>
                <a:blip r:embed="rId209"/>
                <a:stretch>
                  <a:fillRect/>
                </a:stretch>
              </p:blipFill>
              <p:spPr>
                <a:xfrm>
                  <a:off x="6062333" y="3316387"/>
                  <a:ext cx="28692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44" name="Freihand 43">
                  <a:extLst>
                    <a:ext uri="{FF2B5EF4-FFF2-40B4-BE49-F238E27FC236}">
                      <a16:creationId xmlns:a16="http://schemas.microsoft.com/office/drawing/2014/main" id="{0D8E42A4-AFDE-4184-A064-3CDB9CE6D58F}"/>
                    </a:ext>
                  </a:extLst>
                </p14:cNvPr>
                <p14:cNvContentPartPr/>
                <p14:nvPr/>
              </p14:nvContentPartPr>
              <p14:xfrm>
                <a:off x="6573893" y="3386227"/>
                <a:ext cx="132840" cy="83520"/>
              </p14:xfrm>
            </p:contentPart>
          </mc:Choice>
          <mc:Fallback xmlns="">
            <p:pic>
              <p:nvPicPr>
                <p:cNvPr id="44" name="Freihand 43">
                  <a:extLst>
                    <a:ext uri="{FF2B5EF4-FFF2-40B4-BE49-F238E27FC236}">
                      <a16:creationId xmlns:a16="http://schemas.microsoft.com/office/drawing/2014/main" id="{0D8E42A4-AFDE-4184-A064-3CDB9CE6D58F}"/>
                    </a:ext>
                  </a:extLst>
                </p:cNvPr>
                <p:cNvPicPr/>
                <p:nvPr/>
              </p:nvPicPr>
              <p:blipFill>
                <a:blip r:embed="rId211"/>
                <a:stretch>
                  <a:fillRect/>
                </a:stretch>
              </p:blipFill>
              <p:spPr>
                <a:xfrm>
                  <a:off x="6569573" y="3381907"/>
                  <a:ext cx="1414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45" name="Freihand 44">
                  <a:extLst>
                    <a:ext uri="{FF2B5EF4-FFF2-40B4-BE49-F238E27FC236}">
                      <a16:creationId xmlns:a16="http://schemas.microsoft.com/office/drawing/2014/main" id="{72462B8B-EDE6-4E2E-8430-86E2C9068FDD}"/>
                    </a:ext>
                  </a:extLst>
                </p14:cNvPr>
                <p14:cNvContentPartPr/>
                <p14:nvPr/>
              </p14:nvContentPartPr>
              <p14:xfrm>
                <a:off x="6715733" y="3368227"/>
                <a:ext cx="312120" cy="84960"/>
              </p14:xfrm>
            </p:contentPart>
          </mc:Choice>
          <mc:Fallback xmlns="">
            <p:pic>
              <p:nvPicPr>
                <p:cNvPr id="45" name="Freihand 44">
                  <a:extLst>
                    <a:ext uri="{FF2B5EF4-FFF2-40B4-BE49-F238E27FC236}">
                      <a16:creationId xmlns:a16="http://schemas.microsoft.com/office/drawing/2014/main" id="{72462B8B-EDE6-4E2E-8430-86E2C9068FDD}"/>
                    </a:ext>
                  </a:extLst>
                </p:cNvPr>
                <p:cNvPicPr/>
                <p:nvPr/>
              </p:nvPicPr>
              <p:blipFill>
                <a:blip r:embed="rId213"/>
                <a:stretch>
                  <a:fillRect/>
                </a:stretch>
              </p:blipFill>
              <p:spPr>
                <a:xfrm>
                  <a:off x="6711413" y="3363907"/>
                  <a:ext cx="3207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46" name="Freihand 45">
                  <a:extLst>
                    <a:ext uri="{FF2B5EF4-FFF2-40B4-BE49-F238E27FC236}">
                      <a16:creationId xmlns:a16="http://schemas.microsoft.com/office/drawing/2014/main" id="{D0D72C08-2660-444C-A79B-76BB491FA002}"/>
                    </a:ext>
                  </a:extLst>
                </p14:cNvPr>
                <p14:cNvContentPartPr/>
                <p14:nvPr/>
              </p14:nvContentPartPr>
              <p14:xfrm>
                <a:off x="7104893" y="3370387"/>
                <a:ext cx="186120" cy="73800"/>
              </p14:xfrm>
            </p:contentPart>
          </mc:Choice>
          <mc:Fallback xmlns="">
            <p:pic>
              <p:nvPicPr>
                <p:cNvPr id="46" name="Freihand 45">
                  <a:extLst>
                    <a:ext uri="{FF2B5EF4-FFF2-40B4-BE49-F238E27FC236}">
                      <a16:creationId xmlns:a16="http://schemas.microsoft.com/office/drawing/2014/main" id="{D0D72C08-2660-444C-A79B-76BB491FA002}"/>
                    </a:ext>
                  </a:extLst>
                </p:cNvPr>
                <p:cNvPicPr/>
                <p:nvPr/>
              </p:nvPicPr>
              <p:blipFill>
                <a:blip r:embed="rId215"/>
                <a:stretch>
                  <a:fillRect/>
                </a:stretch>
              </p:blipFill>
              <p:spPr>
                <a:xfrm>
                  <a:off x="7100573" y="3366067"/>
                  <a:ext cx="1947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47" name="Freihand 46">
                  <a:extLst>
                    <a:ext uri="{FF2B5EF4-FFF2-40B4-BE49-F238E27FC236}">
                      <a16:creationId xmlns:a16="http://schemas.microsoft.com/office/drawing/2014/main" id="{1EDDF469-064E-417A-936D-282287BF7830}"/>
                    </a:ext>
                  </a:extLst>
                </p14:cNvPr>
                <p14:cNvContentPartPr/>
                <p14:nvPr/>
              </p14:nvContentPartPr>
              <p14:xfrm>
                <a:off x="7303613" y="3335107"/>
                <a:ext cx="28800" cy="20160"/>
              </p14:xfrm>
            </p:contentPart>
          </mc:Choice>
          <mc:Fallback xmlns="">
            <p:pic>
              <p:nvPicPr>
                <p:cNvPr id="47" name="Freihand 46">
                  <a:extLst>
                    <a:ext uri="{FF2B5EF4-FFF2-40B4-BE49-F238E27FC236}">
                      <a16:creationId xmlns:a16="http://schemas.microsoft.com/office/drawing/2014/main" id="{1EDDF469-064E-417A-936D-282287BF7830}"/>
                    </a:ext>
                  </a:extLst>
                </p:cNvPr>
                <p:cNvPicPr/>
                <p:nvPr/>
              </p:nvPicPr>
              <p:blipFill>
                <a:blip r:embed="rId217"/>
                <a:stretch>
                  <a:fillRect/>
                </a:stretch>
              </p:blipFill>
              <p:spPr>
                <a:xfrm>
                  <a:off x="7299293" y="3330787"/>
                  <a:ext cx="374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48" name="Freihand 47">
                  <a:extLst>
                    <a:ext uri="{FF2B5EF4-FFF2-40B4-BE49-F238E27FC236}">
                      <a16:creationId xmlns:a16="http://schemas.microsoft.com/office/drawing/2014/main" id="{DACB31EA-9629-469F-BB9D-145A31D90B2F}"/>
                    </a:ext>
                  </a:extLst>
                </p14:cNvPr>
                <p14:cNvContentPartPr/>
                <p14:nvPr/>
              </p14:nvContentPartPr>
              <p14:xfrm>
                <a:off x="7328093" y="3277867"/>
                <a:ext cx="324720" cy="145440"/>
              </p14:xfrm>
            </p:contentPart>
          </mc:Choice>
          <mc:Fallback xmlns="">
            <p:pic>
              <p:nvPicPr>
                <p:cNvPr id="48" name="Freihand 47">
                  <a:extLst>
                    <a:ext uri="{FF2B5EF4-FFF2-40B4-BE49-F238E27FC236}">
                      <a16:creationId xmlns:a16="http://schemas.microsoft.com/office/drawing/2014/main" id="{DACB31EA-9629-469F-BB9D-145A31D90B2F}"/>
                    </a:ext>
                  </a:extLst>
                </p:cNvPr>
                <p:cNvPicPr/>
                <p:nvPr/>
              </p:nvPicPr>
              <p:blipFill>
                <a:blip r:embed="rId219"/>
                <a:stretch>
                  <a:fillRect/>
                </a:stretch>
              </p:blipFill>
              <p:spPr>
                <a:xfrm>
                  <a:off x="7323773" y="3273547"/>
                  <a:ext cx="3333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49" name="Freihand 48">
                  <a:extLst>
                    <a:ext uri="{FF2B5EF4-FFF2-40B4-BE49-F238E27FC236}">
                      <a16:creationId xmlns:a16="http://schemas.microsoft.com/office/drawing/2014/main" id="{1B9FBEBB-643D-4875-B047-3886942DD018}"/>
                    </a:ext>
                  </a:extLst>
                </p14:cNvPr>
                <p14:cNvContentPartPr/>
                <p14:nvPr/>
              </p14:nvContentPartPr>
              <p14:xfrm>
                <a:off x="7916333" y="3260227"/>
                <a:ext cx="21240" cy="167400"/>
              </p14:xfrm>
            </p:contentPart>
          </mc:Choice>
          <mc:Fallback xmlns="">
            <p:pic>
              <p:nvPicPr>
                <p:cNvPr id="49" name="Freihand 48">
                  <a:extLst>
                    <a:ext uri="{FF2B5EF4-FFF2-40B4-BE49-F238E27FC236}">
                      <a16:creationId xmlns:a16="http://schemas.microsoft.com/office/drawing/2014/main" id="{1B9FBEBB-643D-4875-B047-3886942DD018}"/>
                    </a:ext>
                  </a:extLst>
                </p:cNvPr>
                <p:cNvPicPr/>
                <p:nvPr/>
              </p:nvPicPr>
              <p:blipFill>
                <a:blip r:embed="rId221"/>
                <a:stretch>
                  <a:fillRect/>
                </a:stretch>
              </p:blipFill>
              <p:spPr>
                <a:xfrm>
                  <a:off x="7911653" y="3255907"/>
                  <a:ext cx="298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50" name="Freihand 49">
                  <a:extLst>
                    <a:ext uri="{FF2B5EF4-FFF2-40B4-BE49-F238E27FC236}">
                      <a16:creationId xmlns:a16="http://schemas.microsoft.com/office/drawing/2014/main" id="{ADB89E9A-3686-46C0-B8B6-EF14BB1F0EA4}"/>
                    </a:ext>
                  </a:extLst>
                </p14:cNvPr>
                <p14:cNvContentPartPr/>
                <p14:nvPr/>
              </p14:nvContentPartPr>
              <p14:xfrm>
                <a:off x="7779893" y="3209107"/>
                <a:ext cx="260640" cy="223560"/>
              </p14:xfrm>
            </p:contentPart>
          </mc:Choice>
          <mc:Fallback xmlns="">
            <p:pic>
              <p:nvPicPr>
                <p:cNvPr id="50" name="Freihand 49">
                  <a:extLst>
                    <a:ext uri="{FF2B5EF4-FFF2-40B4-BE49-F238E27FC236}">
                      <a16:creationId xmlns:a16="http://schemas.microsoft.com/office/drawing/2014/main" id="{ADB89E9A-3686-46C0-B8B6-EF14BB1F0EA4}"/>
                    </a:ext>
                  </a:extLst>
                </p:cNvPr>
                <p:cNvPicPr/>
                <p:nvPr/>
              </p:nvPicPr>
              <p:blipFill>
                <a:blip r:embed="rId223"/>
                <a:stretch>
                  <a:fillRect/>
                </a:stretch>
              </p:blipFill>
              <p:spPr>
                <a:xfrm>
                  <a:off x="7775573" y="3204787"/>
                  <a:ext cx="26928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51" name="Freihand 50">
                  <a:extLst>
                    <a:ext uri="{FF2B5EF4-FFF2-40B4-BE49-F238E27FC236}">
                      <a16:creationId xmlns:a16="http://schemas.microsoft.com/office/drawing/2014/main" id="{CAB2B12F-2024-4BDF-84F3-99F885D8F50C}"/>
                    </a:ext>
                  </a:extLst>
                </p14:cNvPr>
                <p14:cNvContentPartPr/>
                <p14:nvPr/>
              </p14:nvContentPartPr>
              <p14:xfrm>
                <a:off x="8109293" y="3280387"/>
                <a:ext cx="36720" cy="122400"/>
              </p14:xfrm>
            </p:contentPart>
          </mc:Choice>
          <mc:Fallback xmlns="">
            <p:pic>
              <p:nvPicPr>
                <p:cNvPr id="51" name="Freihand 50">
                  <a:extLst>
                    <a:ext uri="{FF2B5EF4-FFF2-40B4-BE49-F238E27FC236}">
                      <a16:creationId xmlns:a16="http://schemas.microsoft.com/office/drawing/2014/main" id="{CAB2B12F-2024-4BDF-84F3-99F885D8F50C}"/>
                    </a:ext>
                  </a:extLst>
                </p:cNvPr>
                <p:cNvPicPr/>
                <p:nvPr/>
              </p:nvPicPr>
              <p:blipFill>
                <a:blip r:embed="rId225"/>
                <a:stretch>
                  <a:fillRect/>
                </a:stretch>
              </p:blipFill>
              <p:spPr>
                <a:xfrm>
                  <a:off x="8104973" y="3276067"/>
                  <a:ext cx="453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52" name="Freihand 51">
                  <a:extLst>
                    <a:ext uri="{FF2B5EF4-FFF2-40B4-BE49-F238E27FC236}">
                      <a16:creationId xmlns:a16="http://schemas.microsoft.com/office/drawing/2014/main" id="{AE2A7C32-6709-43AC-A72D-AB8A790F758B}"/>
                    </a:ext>
                  </a:extLst>
                </p14:cNvPr>
                <p14:cNvContentPartPr/>
                <p14:nvPr/>
              </p14:nvContentPartPr>
              <p14:xfrm>
                <a:off x="8230253" y="3263827"/>
                <a:ext cx="31320" cy="159120"/>
              </p14:xfrm>
            </p:contentPart>
          </mc:Choice>
          <mc:Fallback xmlns="">
            <p:pic>
              <p:nvPicPr>
                <p:cNvPr id="52" name="Freihand 51">
                  <a:extLst>
                    <a:ext uri="{FF2B5EF4-FFF2-40B4-BE49-F238E27FC236}">
                      <a16:creationId xmlns:a16="http://schemas.microsoft.com/office/drawing/2014/main" id="{AE2A7C32-6709-43AC-A72D-AB8A790F758B}"/>
                    </a:ext>
                  </a:extLst>
                </p:cNvPr>
                <p:cNvPicPr/>
                <p:nvPr/>
              </p:nvPicPr>
              <p:blipFill>
                <a:blip r:embed="rId227"/>
                <a:stretch>
                  <a:fillRect/>
                </a:stretch>
              </p:blipFill>
              <p:spPr>
                <a:xfrm>
                  <a:off x="8225933" y="3259507"/>
                  <a:ext cx="399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53" name="Freihand 52">
                  <a:extLst>
                    <a:ext uri="{FF2B5EF4-FFF2-40B4-BE49-F238E27FC236}">
                      <a16:creationId xmlns:a16="http://schemas.microsoft.com/office/drawing/2014/main" id="{526701A5-8D34-4846-9BBF-B1C3285DBD5F}"/>
                    </a:ext>
                  </a:extLst>
                </p14:cNvPr>
                <p14:cNvContentPartPr/>
                <p14:nvPr/>
              </p14:nvContentPartPr>
              <p14:xfrm>
                <a:off x="8086613" y="3195427"/>
                <a:ext cx="250560" cy="112320"/>
              </p14:xfrm>
            </p:contentPart>
          </mc:Choice>
          <mc:Fallback xmlns="">
            <p:pic>
              <p:nvPicPr>
                <p:cNvPr id="53" name="Freihand 52">
                  <a:extLst>
                    <a:ext uri="{FF2B5EF4-FFF2-40B4-BE49-F238E27FC236}">
                      <a16:creationId xmlns:a16="http://schemas.microsoft.com/office/drawing/2014/main" id="{526701A5-8D34-4846-9BBF-B1C3285DBD5F}"/>
                    </a:ext>
                  </a:extLst>
                </p:cNvPr>
                <p:cNvPicPr/>
                <p:nvPr/>
              </p:nvPicPr>
              <p:blipFill>
                <a:blip r:embed="rId229"/>
                <a:stretch>
                  <a:fillRect/>
                </a:stretch>
              </p:blipFill>
              <p:spPr>
                <a:xfrm>
                  <a:off x="8082293" y="3191107"/>
                  <a:ext cx="2592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54" name="Freihand 53">
                  <a:extLst>
                    <a:ext uri="{FF2B5EF4-FFF2-40B4-BE49-F238E27FC236}">
                      <a16:creationId xmlns:a16="http://schemas.microsoft.com/office/drawing/2014/main" id="{950C4B09-F999-4470-968E-CADAAF5AEC6C}"/>
                    </a:ext>
                  </a:extLst>
                </p14:cNvPr>
                <p14:cNvContentPartPr/>
                <p14:nvPr/>
              </p14:nvContentPartPr>
              <p14:xfrm>
                <a:off x="8503133" y="3217747"/>
                <a:ext cx="303120" cy="181800"/>
              </p14:xfrm>
            </p:contentPart>
          </mc:Choice>
          <mc:Fallback xmlns="">
            <p:pic>
              <p:nvPicPr>
                <p:cNvPr id="54" name="Freihand 53">
                  <a:extLst>
                    <a:ext uri="{FF2B5EF4-FFF2-40B4-BE49-F238E27FC236}">
                      <a16:creationId xmlns:a16="http://schemas.microsoft.com/office/drawing/2014/main" id="{950C4B09-F999-4470-968E-CADAAF5AEC6C}"/>
                    </a:ext>
                  </a:extLst>
                </p:cNvPr>
                <p:cNvPicPr/>
                <p:nvPr/>
              </p:nvPicPr>
              <p:blipFill>
                <a:blip r:embed="rId231"/>
                <a:stretch>
                  <a:fillRect/>
                </a:stretch>
              </p:blipFill>
              <p:spPr>
                <a:xfrm>
                  <a:off x="8498813" y="3213427"/>
                  <a:ext cx="3117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55" name="Freihand 54">
                  <a:extLst>
                    <a:ext uri="{FF2B5EF4-FFF2-40B4-BE49-F238E27FC236}">
                      <a16:creationId xmlns:a16="http://schemas.microsoft.com/office/drawing/2014/main" id="{AF211229-3404-4A64-9E96-F62EE93F0DE1}"/>
                    </a:ext>
                  </a:extLst>
                </p14:cNvPr>
                <p14:cNvContentPartPr/>
                <p14:nvPr/>
              </p14:nvContentPartPr>
              <p14:xfrm>
                <a:off x="8807333" y="3247267"/>
                <a:ext cx="144000" cy="144720"/>
              </p14:xfrm>
            </p:contentPart>
          </mc:Choice>
          <mc:Fallback xmlns="">
            <p:pic>
              <p:nvPicPr>
                <p:cNvPr id="55" name="Freihand 54">
                  <a:extLst>
                    <a:ext uri="{FF2B5EF4-FFF2-40B4-BE49-F238E27FC236}">
                      <a16:creationId xmlns:a16="http://schemas.microsoft.com/office/drawing/2014/main" id="{AF211229-3404-4A64-9E96-F62EE93F0DE1}"/>
                    </a:ext>
                  </a:extLst>
                </p:cNvPr>
                <p:cNvPicPr/>
                <p:nvPr/>
              </p:nvPicPr>
              <p:blipFill>
                <a:blip r:embed="rId233"/>
                <a:stretch>
                  <a:fillRect/>
                </a:stretch>
              </p:blipFill>
              <p:spPr>
                <a:xfrm>
                  <a:off x="8803013" y="3242947"/>
                  <a:ext cx="1526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56" name="Freihand 55">
                  <a:extLst>
                    <a:ext uri="{FF2B5EF4-FFF2-40B4-BE49-F238E27FC236}">
                      <a16:creationId xmlns:a16="http://schemas.microsoft.com/office/drawing/2014/main" id="{5B5BCC91-3AEB-4742-B892-A4BD47EA73DD}"/>
                    </a:ext>
                  </a:extLst>
                </p14:cNvPr>
                <p14:cNvContentPartPr/>
                <p14:nvPr/>
              </p14:nvContentPartPr>
              <p14:xfrm>
                <a:off x="9183533" y="3146107"/>
                <a:ext cx="171720" cy="176760"/>
              </p14:xfrm>
            </p:contentPart>
          </mc:Choice>
          <mc:Fallback xmlns="">
            <p:pic>
              <p:nvPicPr>
                <p:cNvPr id="56" name="Freihand 55">
                  <a:extLst>
                    <a:ext uri="{FF2B5EF4-FFF2-40B4-BE49-F238E27FC236}">
                      <a16:creationId xmlns:a16="http://schemas.microsoft.com/office/drawing/2014/main" id="{5B5BCC91-3AEB-4742-B892-A4BD47EA73DD}"/>
                    </a:ext>
                  </a:extLst>
                </p:cNvPr>
                <p:cNvPicPr/>
                <p:nvPr/>
              </p:nvPicPr>
              <p:blipFill>
                <a:blip r:embed="rId235"/>
                <a:stretch>
                  <a:fillRect/>
                </a:stretch>
              </p:blipFill>
              <p:spPr>
                <a:xfrm>
                  <a:off x="9179213" y="3141787"/>
                  <a:ext cx="1803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57" name="Freihand 56">
                  <a:extLst>
                    <a:ext uri="{FF2B5EF4-FFF2-40B4-BE49-F238E27FC236}">
                      <a16:creationId xmlns:a16="http://schemas.microsoft.com/office/drawing/2014/main" id="{D21FEDA5-2815-4143-B48A-007AC359ED91}"/>
                    </a:ext>
                  </a:extLst>
                </p14:cNvPr>
                <p14:cNvContentPartPr/>
                <p14:nvPr/>
              </p14:nvContentPartPr>
              <p14:xfrm>
                <a:off x="9310613" y="3226387"/>
                <a:ext cx="241560" cy="91800"/>
              </p14:xfrm>
            </p:contentPart>
          </mc:Choice>
          <mc:Fallback xmlns="">
            <p:pic>
              <p:nvPicPr>
                <p:cNvPr id="57" name="Freihand 56">
                  <a:extLst>
                    <a:ext uri="{FF2B5EF4-FFF2-40B4-BE49-F238E27FC236}">
                      <a16:creationId xmlns:a16="http://schemas.microsoft.com/office/drawing/2014/main" id="{D21FEDA5-2815-4143-B48A-007AC359ED91}"/>
                    </a:ext>
                  </a:extLst>
                </p:cNvPr>
                <p:cNvPicPr/>
                <p:nvPr/>
              </p:nvPicPr>
              <p:blipFill>
                <a:blip r:embed="rId237"/>
                <a:stretch>
                  <a:fillRect/>
                </a:stretch>
              </p:blipFill>
              <p:spPr>
                <a:xfrm>
                  <a:off x="9306293" y="3222067"/>
                  <a:ext cx="2502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58" name="Freihand 57">
                  <a:extLst>
                    <a:ext uri="{FF2B5EF4-FFF2-40B4-BE49-F238E27FC236}">
                      <a16:creationId xmlns:a16="http://schemas.microsoft.com/office/drawing/2014/main" id="{CC0EA09F-8B87-4B49-AD2C-B86711041D69}"/>
                    </a:ext>
                  </a:extLst>
                </p14:cNvPr>
                <p14:cNvContentPartPr/>
                <p14:nvPr/>
              </p14:nvContentPartPr>
              <p14:xfrm>
                <a:off x="9518333" y="3196507"/>
                <a:ext cx="146160" cy="262440"/>
              </p14:xfrm>
            </p:contentPart>
          </mc:Choice>
          <mc:Fallback xmlns="">
            <p:pic>
              <p:nvPicPr>
                <p:cNvPr id="58" name="Freihand 57">
                  <a:extLst>
                    <a:ext uri="{FF2B5EF4-FFF2-40B4-BE49-F238E27FC236}">
                      <a16:creationId xmlns:a16="http://schemas.microsoft.com/office/drawing/2014/main" id="{CC0EA09F-8B87-4B49-AD2C-B86711041D69}"/>
                    </a:ext>
                  </a:extLst>
                </p:cNvPr>
                <p:cNvPicPr/>
                <p:nvPr/>
              </p:nvPicPr>
              <p:blipFill>
                <a:blip r:embed="rId239"/>
                <a:stretch>
                  <a:fillRect/>
                </a:stretch>
              </p:blipFill>
              <p:spPr>
                <a:xfrm>
                  <a:off x="9514013" y="3192187"/>
                  <a:ext cx="15480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59" name="Freihand 58">
                  <a:extLst>
                    <a:ext uri="{FF2B5EF4-FFF2-40B4-BE49-F238E27FC236}">
                      <a16:creationId xmlns:a16="http://schemas.microsoft.com/office/drawing/2014/main" id="{1DEEE221-F0FF-4258-A9BC-0B1ACC97F627}"/>
                    </a:ext>
                  </a:extLst>
                </p14:cNvPr>
                <p14:cNvContentPartPr/>
                <p14:nvPr/>
              </p14:nvContentPartPr>
              <p14:xfrm>
                <a:off x="9662693" y="3100747"/>
                <a:ext cx="417600" cy="193320"/>
              </p14:xfrm>
            </p:contentPart>
          </mc:Choice>
          <mc:Fallback xmlns="">
            <p:pic>
              <p:nvPicPr>
                <p:cNvPr id="59" name="Freihand 58">
                  <a:extLst>
                    <a:ext uri="{FF2B5EF4-FFF2-40B4-BE49-F238E27FC236}">
                      <a16:creationId xmlns:a16="http://schemas.microsoft.com/office/drawing/2014/main" id="{1DEEE221-F0FF-4258-A9BC-0B1ACC97F627}"/>
                    </a:ext>
                  </a:extLst>
                </p:cNvPr>
                <p:cNvPicPr/>
                <p:nvPr/>
              </p:nvPicPr>
              <p:blipFill>
                <a:blip r:embed="rId241"/>
                <a:stretch>
                  <a:fillRect/>
                </a:stretch>
              </p:blipFill>
              <p:spPr>
                <a:xfrm>
                  <a:off x="9658373" y="3096427"/>
                  <a:ext cx="42624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60" name="Freihand 59">
                  <a:extLst>
                    <a:ext uri="{FF2B5EF4-FFF2-40B4-BE49-F238E27FC236}">
                      <a16:creationId xmlns:a16="http://schemas.microsoft.com/office/drawing/2014/main" id="{6C30B9AB-D2AD-444A-841A-D69BC1AEC2AD}"/>
                    </a:ext>
                  </a:extLst>
                </p14:cNvPr>
                <p14:cNvContentPartPr/>
                <p14:nvPr/>
              </p14:nvContentPartPr>
              <p14:xfrm>
                <a:off x="10024493" y="3149347"/>
                <a:ext cx="125640" cy="101520"/>
              </p14:xfrm>
            </p:contentPart>
          </mc:Choice>
          <mc:Fallback xmlns="">
            <p:pic>
              <p:nvPicPr>
                <p:cNvPr id="60" name="Freihand 59">
                  <a:extLst>
                    <a:ext uri="{FF2B5EF4-FFF2-40B4-BE49-F238E27FC236}">
                      <a16:creationId xmlns:a16="http://schemas.microsoft.com/office/drawing/2014/main" id="{6C30B9AB-D2AD-444A-841A-D69BC1AEC2AD}"/>
                    </a:ext>
                  </a:extLst>
                </p:cNvPr>
                <p:cNvPicPr/>
                <p:nvPr/>
              </p:nvPicPr>
              <p:blipFill>
                <a:blip r:embed="rId243"/>
                <a:stretch>
                  <a:fillRect/>
                </a:stretch>
              </p:blipFill>
              <p:spPr>
                <a:xfrm>
                  <a:off x="10020173" y="3145027"/>
                  <a:ext cx="1342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61" name="Freihand 60">
                  <a:extLst>
                    <a:ext uri="{FF2B5EF4-FFF2-40B4-BE49-F238E27FC236}">
                      <a16:creationId xmlns:a16="http://schemas.microsoft.com/office/drawing/2014/main" id="{655DBE06-5980-42E9-97C4-477553971BB9}"/>
                    </a:ext>
                  </a:extLst>
                </p14:cNvPr>
                <p14:cNvContentPartPr/>
                <p14:nvPr/>
              </p14:nvContentPartPr>
              <p14:xfrm>
                <a:off x="10155533" y="3130267"/>
                <a:ext cx="137880" cy="147960"/>
              </p14:xfrm>
            </p:contentPart>
          </mc:Choice>
          <mc:Fallback xmlns="">
            <p:pic>
              <p:nvPicPr>
                <p:cNvPr id="61" name="Freihand 60">
                  <a:extLst>
                    <a:ext uri="{FF2B5EF4-FFF2-40B4-BE49-F238E27FC236}">
                      <a16:creationId xmlns:a16="http://schemas.microsoft.com/office/drawing/2014/main" id="{655DBE06-5980-42E9-97C4-477553971BB9}"/>
                    </a:ext>
                  </a:extLst>
                </p:cNvPr>
                <p:cNvPicPr/>
                <p:nvPr/>
              </p:nvPicPr>
              <p:blipFill>
                <a:blip r:embed="rId245"/>
                <a:stretch>
                  <a:fillRect/>
                </a:stretch>
              </p:blipFill>
              <p:spPr>
                <a:xfrm>
                  <a:off x="10151213" y="3125947"/>
                  <a:ext cx="1465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83" name="Freihand 182">
                  <a:extLst>
                    <a:ext uri="{FF2B5EF4-FFF2-40B4-BE49-F238E27FC236}">
                      <a16:creationId xmlns:a16="http://schemas.microsoft.com/office/drawing/2014/main" id="{0AC05FB1-F753-48C7-AFBD-ADB380A3B6CD}"/>
                    </a:ext>
                  </a:extLst>
                </p14:cNvPr>
                <p14:cNvContentPartPr/>
                <p14:nvPr/>
              </p14:nvContentPartPr>
              <p14:xfrm>
                <a:off x="3593093" y="3258787"/>
                <a:ext cx="2446200" cy="390240"/>
              </p14:xfrm>
            </p:contentPart>
          </mc:Choice>
          <mc:Fallback xmlns="">
            <p:pic>
              <p:nvPicPr>
                <p:cNvPr id="183" name="Freihand 182">
                  <a:extLst>
                    <a:ext uri="{FF2B5EF4-FFF2-40B4-BE49-F238E27FC236}">
                      <a16:creationId xmlns:a16="http://schemas.microsoft.com/office/drawing/2014/main" id="{0AC05FB1-F753-48C7-AFBD-ADB380A3B6CD}"/>
                    </a:ext>
                  </a:extLst>
                </p:cNvPr>
                <p:cNvPicPr/>
                <p:nvPr/>
              </p:nvPicPr>
              <p:blipFill>
                <a:blip r:embed="rId247"/>
                <a:stretch>
                  <a:fillRect/>
                </a:stretch>
              </p:blipFill>
              <p:spPr>
                <a:xfrm>
                  <a:off x="3588773" y="3254467"/>
                  <a:ext cx="2454840" cy="3988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85" name="Freihand 184">
                  <a:extLst>
                    <a:ext uri="{FF2B5EF4-FFF2-40B4-BE49-F238E27FC236}">
                      <a16:creationId xmlns:a16="http://schemas.microsoft.com/office/drawing/2014/main" id="{8AC099A2-2C79-41FC-A0CE-7500111B5820}"/>
                    </a:ext>
                  </a:extLst>
                </p14:cNvPr>
                <p14:cNvContentPartPr/>
                <p14:nvPr/>
              </p14:nvContentPartPr>
              <p14:xfrm>
                <a:off x="3787493" y="3569467"/>
                <a:ext cx="708480" cy="75600"/>
              </p14:xfrm>
            </p:contentPart>
          </mc:Choice>
          <mc:Fallback xmlns="">
            <p:pic>
              <p:nvPicPr>
                <p:cNvPr id="185" name="Freihand 184">
                  <a:extLst>
                    <a:ext uri="{FF2B5EF4-FFF2-40B4-BE49-F238E27FC236}">
                      <a16:creationId xmlns:a16="http://schemas.microsoft.com/office/drawing/2014/main" id="{8AC099A2-2C79-41FC-A0CE-7500111B5820}"/>
                    </a:ext>
                  </a:extLst>
                </p:cNvPr>
                <p:cNvPicPr/>
                <p:nvPr/>
              </p:nvPicPr>
              <p:blipFill>
                <a:blip r:embed="rId249"/>
                <a:stretch>
                  <a:fillRect/>
                </a:stretch>
              </p:blipFill>
              <p:spPr>
                <a:xfrm>
                  <a:off x="3783173" y="3565147"/>
                  <a:ext cx="7171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87" name="Freihand 186">
                  <a:extLst>
                    <a:ext uri="{FF2B5EF4-FFF2-40B4-BE49-F238E27FC236}">
                      <a16:creationId xmlns:a16="http://schemas.microsoft.com/office/drawing/2014/main" id="{67143B94-2B4D-4837-A63B-3C891C84E997}"/>
                    </a:ext>
                  </a:extLst>
                </p14:cNvPr>
                <p14:cNvContentPartPr/>
                <p14:nvPr/>
              </p14:nvContentPartPr>
              <p14:xfrm>
                <a:off x="4795133" y="3511507"/>
                <a:ext cx="1184400" cy="80280"/>
              </p14:xfrm>
            </p:contentPart>
          </mc:Choice>
          <mc:Fallback xmlns="">
            <p:pic>
              <p:nvPicPr>
                <p:cNvPr id="187" name="Freihand 186">
                  <a:extLst>
                    <a:ext uri="{FF2B5EF4-FFF2-40B4-BE49-F238E27FC236}">
                      <a16:creationId xmlns:a16="http://schemas.microsoft.com/office/drawing/2014/main" id="{67143B94-2B4D-4837-A63B-3C891C84E997}"/>
                    </a:ext>
                  </a:extLst>
                </p:cNvPr>
                <p:cNvPicPr/>
                <p:nvPr/>
              </p:nvPicPr>
              <p:blipFill>
                <a:blip r:embed="rId251"/>
                <a:stretch>
                  <a:fillRect/>
                </a:stretch>
              </p:blipFill>
              <p:spPr>
                <a:xfrm>
                  <a:off x="4790813" y="3507187"/>
                  <a:ext cx="11930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09" name="Freihand 108">
                  <a:extLst>
                    <a:ext uri="{FF2B5EF4-FFF2-40B4-BE49-F238E27FC236}">
                      <a16:creationId xmlns:a16="http://schemas.microsoft.com/office/drawing/2014/main" id="{2FBFDEF2-E933-49A1-8CBB-1CAFF392FC61}"/>
                    </a:ext>
                  </a:extLst>
                </p14:cNvPr>
                <p14:cNvContentPartPr/>
                <p14:nvPr/>
              </p14:nvContentPartPr>
              <p14:xfrm>
                <a:off x="7345373" y="1098067"/>
                <a:ext cx="362520" cy="145800"/>
              </p14:xfrm>
            </p:contentPart>
          </mc:Choice>
          <mc:Fallback xmlns="">
            <p:pic>
              <p:nvPicPr>
                <p:cNvPr id="109" name="Freihand 108">
                  <a:extLst>
                    <a:ext uri="{FF2B5EF4-FFF2-40B4-BE49-F238E27FC236}">
                      <a16:creationId xmlns:a16="http://schemas.microsoft.com/office/drawing/2014/main" id="{2FBFDEF2-E933-49A1-8CBB-1CAFF392FC61}"/>
                    </a:ext>
                  </a:extLst>
                </p:cNvPr>
                <p:cNvPicPr/>
                <p:nvPr/>
              </p:nvPicPr>
              <p:blipFill>
                <a:blip r:embed="rId253"/>
                <a:stretch>
                  <a:fillRect/>
                </a:stretch>
              </p:blipFill>
              <p:spPr>
                <a:xfrm>
                  <a:off x="7341053" y="1093747"/>
                  <a:ext cx="3711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10" name="Freihand 109">
                  <a:extLst>
                    <a:ext uri="{FF2B5EF4-FFF2-40B4-BE49-F238E27FC236}">
                      <a16:creationId xmlns:a16="http://schemas.microsoft.com/office/drawing/2014/main" id="{F3CAFB2F-9912-4028-B627-358D27E4B6DF}"/>
                    </a:ext>
                  </a:extLst>
                </p14:cNvPr>
                <p14:cNvContentPartPr/>
                <p14:nvPr/>
              </p14:nvContentPartPr>
              <p14:xfrm>
                <a:off x="7662893" y="983587"/>
                <a:ext cx="6480" cy="25560"/>
              </p14:xfrm>
            </p:contentPart>
          </mc:Choice>
          <mc:Fallback xmlns="">
            <p:pic>
              <p:nvPicPr>
                <p:cNvPr id="110" name="Freihand 109">
                  <a:extLst>
                    <a:ext uri="{FF2B5EF4-FFF2-40B4-BE49-F238E27FC236}">
                      <a16:creationId xmlns:a16="http://schemas.microsoft.com/office/drawing/2014/main" id="{F3CAFB2F-9912-4028-B627-358D27E4B6DF}"/>
                    </a:ext>
                  </a:extLst>
                </p:cNvPr>
                <p:cNvPicPr/>
                <p:nvPr/>
              </p:nvPicPr>
              <p:blipFill>
                <a:blip r:embed="rId255"/>
                <a:stretch>
                  <a:fillRect/>
                </a:stretch>
              </p:blipFill>
              <p:spPr>
                <a:xfrm>
                  <a:off x="7658573" y="979267"/>
                  <a:ext cx="151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11" name="Freihand 110">
                  <a:extLst>
                    <a:ext uri="{FF2B5EF4-FFF2-40B4-BE49-F238E27FC236}">
                      <a16:creationId xmlns:a16="http://schemas.microsoft.com/office/drawing/2014/main" id="{82FAC573-B6D4-4A23-AFB4-CE826FAFD967}"/>
                    </a:ext>
                  </a:extLst>
                </p14:cNvPr>
                <p14:cNvContentPartPr/>
                <p14:nvPr/>
              </p14:nvContentPartPr>
              <p14:xfrm>
                <a:off x="7763693" y="1075747"/>
                <a:ext cx="245880" cy="76680"/>
              </p14:xfrm>
            </p:contentPart>
          </mc:Choice>
          <mc:Fallback xmlns="">
            <p:pic>
              <p:nvPicPr>
                <p:cNvPr id="111" name="Freihand 110">
                  <a:extLst>
                    <a:ext uri="{FF2B5EF4-FFF2-40B4-BE49-F238E27FC236}">
                      <a16:creationId xmlns:a16="http://schemas.microsoft.com/office/drawing/2014/main" id="{82FAC573-B6D4-4A23-AFB4-CE826FAFD967}"/>
                    </a:ext>
                  </a:extLst>
                </p:cNvPr>
                <p:cNvPicPr/>
                <p:nvPr/>
              </p:nvPicPr>
              <p:blipFill>
                <a:blip r:embed="rId257"/>
                <a:stretch>
                  <a:fillRect/>
                </a:stretch>
              </p:blipFill>
              <p:spPr>
                <a:xfrm>
                  <a:off x="7759373" y="1071427"/>
                  <a:ext cx="2545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12" name="Freihand 111">
                  <a:extLst>
                    <a:ext uri="{FF2B5EF4-FFF2-40B4-BE49-F238E27FC236}">
                      <a16:creationId xmlns:a16="http://schemas.microsoft.com/office/drawing/2014/main" id="{4D44BDD3-D653-4042-966D-7C54D28DB1FD}"/>
                    </a:ext>
                  </a:extLst>
                </p14:cNvPr>
                <p14:cNvContentPartPr/>
                <p14:nvPr/>
              </p14:nvContentPartPr>
              <p14:xfrm>
                <a:off x="8358053" y="913027"/>
                <a:ext cx="26640" cy="162720"/>
              </p14:xfrm>
            </p:contentPart>
          </mc:Choice>
          <mc:Fallback xmlns="">
            <p:pic>
              <p:nvPicPr>
                <p:cNvPr id="112" name="Freihand 111">
                  <a:extLst>
                    <a:ext uri="{FF2B5EF4-FFF2-40B4-BE49-F238E27FC236}">
                      <a16:creationId xmlns:a16="http://schemas.microsoft.com/office/drawing/2014/main" id="{4D44BDD3-D653-4042-966D-7C54D28DB1FD}"/>
                    </a:ext>
                  </a:extLst>
                </p:cNvPr>
                <p:cNvPicPr/>
                <p:nvPr/>
              </p:nvPicPr>
              <p:blipFill>
                <a:blip r:embed="rId259"/>
                <a:stretch>
                  <a:fillRect/>
                </a:stretch>
              </p:blipFill>
              <p:spPr>
                <a:xfrm>
                  <a:off x="8353733" y="908707"/>
                  <a:ext cx="352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13" name="Freihand 112">
                  <a:extLst>
                    <a:ext uri="{FF2B5EF4-FFF2-40B4-BE49-F238E27FC236}">
                      <a16:creationId xmlns:a16="http://schemas.microsoft.com/office/drawing/2014/main" id="{FA1898F4-F5FE-4D9C-A93F-6D3BD8D32CC4}"/>
                    </a:ext>
                  </a:extLst>
                </p14:cNvPr>
                <p14:cNvContentPartPr/>
                <p14:nvPr/>
              </p14:nvContentPartPr>
              <p14:xfrm>
                <a:off x="8201453" y="856507"/>
                <a:ext cx="283320" cy="238320"/>
              </p14:xfrm>
            </p:contentPart>
          </mc:Choice>
          <mc:Fallback xmlns="">
            <p:pic>
              <p:nvPicPr>
                <p:cNvPr id="113" name="Freihand 112">
                  <a:extLst>
                    <a:ext uri="{FF2B5EF4-FFF2-40B4-BE49-F238E27FC236}">
                      <a16:creationId xmlns:a16="http://schemas.microsoft.com/office/drawing/2014/main" id="{FA1898F4-F5FE-4D9C-A93F-6D3BD8D32CC4}"/>
                    </a:ext>
                  </a:extLst>
                </p:cNvPr>
                <p:cNvPicPr/>
                <p:nvPr/>
              </p:nvPicPr>
              <p:blipFill>
                <a:blip r:embed="rId261"/>
                <a:stretch>
                  <a:fillRect/>
                </a:stretch>
              </p:blipFill>
              <p:spPr>
                <a:xfrm>
                  <a:off x="8197133" y="852187"/>
                  <a:ext cx="29196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14" name="Freihand 113">
                  <a:extLst>
                    <a:ext uri="{FF2B5EF4-FFF2-40B4-BE49-F238E27FC236}">
                      <a16:creationId xmlns:a16="http://schemas.microsoft.com/office/drawing/2014/main" id="{27DA4D2D-3CBA-44C7-B6E7-B942681ED8A1}"/>
                    </a:ext>
                  </a:extLst>
                </p14:cNvPr>
                <p14:cNvContentPartPr/>
                <p14:nvPr/>
              </p14:nvContentPartPr>
              <p14:xfrm>
                <a:off x="8502413" y="958027"/>
                <a:ext cx="132840" cy="95040"/>
              </p14:xfrm>
            </p:contentPart>
          </mc:Choice>
          <mc:Fallback xmlns="">
            <p:pic>
              <p:nvPicPr>
                <p:cNvPr id="114" name="Freihand 113">
                  <a:extLst>
                    <a:ext uri="{FF2B5EF4-FFF2-40B4-BE49-F238E27FC236}">
                      <a16:creationId xmlns:a16="http://schemas.microsoft.com/office/drawing/2014/main" id="{27DA4D2D-3CBA-44C7-B6E7-B942681ED8A1}"/>
                    </a:ext>
                  </a:extLst>
                </p:cNvPr>
                <p:cNvPicPr/>
                <p:nvPr/>
              </p:nvPicPr>
              <p:blipFill>
                <a:blip r:embed="rId263"/>
                <a:stretch>
                  <a:fillRect/>
                </a:stretch>
              </p:blipFill>
              <p:spPr>
                <a:xfrm>
                  <a:off x="8498093" y="953707"/>
                  <a:ext cx="1414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15" name="Freihand 114">
                  <a:extLst>
                    <a:ext uri="{FF2B5EF4-FFF2-40B4-BE49-F238E27FC236}">
                      <a16:creationId xmlns:a16="http://schemas.microsoft.com/office/drawing/2014/main" id="{AE061D4D-3F35-4A01-B9BA-DF9C8EA97A3F}"/>
                    </a:ext>
                  </a:extLst>
                </p14:cNvPr>
                <p14:cNvContentPartPr/>
                <p14:nvPr/>
              </p14:nvContentPartPr>
              <p14:xfrm>
                <a:off x="8629493" y="898987"/>
                <a:ext cx="117720" cy="131400"/>
              </p14:xfrm>
            </p:contentPart>
          </mc:Choice>
          <mc:Fallback xmlns="">
            <p:pic>
              <p:nvPicPr>
                <p:cNvPr id="115" name="Freihand 114">
                  <a:extLst>
                    <a:ext uri="{FF2B5EF4-FFF2-40B4-BE49-F238E27FC236}">
                      <a16:creationId xmlns:a16="http://schemas.microsoft.com/office/drawing/2014/main" id="{AE061D4D-3F35-4A01-B9BA-DF9C8EA97A3F}"/>
                    </a:ext>
                  </a:extLst>
                </p:cNvPr>
                <p:cNvPicPr/>
                <p:nvPr/>
              </p:nvPicPr>
              <p:blipFill>
                <a:blip r:embed="rId265"/>
                <a:stretch>
                  <a:fillRect/>
                </a:stretch>
              </p:blipFill>
              <p:spPr>
                <a:xfrm>
                  <a:off x="8625173" y="894667"/>
                  <a:ext cx="1263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16" name="Freihand 115">
                  <a:extLst>
                    <a:ext uri="{FF2B5EF4-FFF2-40B4-BE49-F238E27FC236}">
                      <a16:creationId xmlns:a16="http://schemas.microsoft.com/office/drawing/2014/main" id="{527B7DB2-DB18-40AC-9F05-16B529DA7460}"/>
                    </a:ext>
                  </a:extLst>
                </p14:cNvPr>
                <p14:cNvContentPartPr/>
                <p14:nvPr/>
              </p14:nvContentPartPr>
              <p14:xfrm>
                <a:off x="8760533" y="809347"/>
                <a:ext cx="70920" cy="188640"/>
              </p14:xfrm>
            </p:contentPart>
          </mc:Choice>
          <mc:Fallback xmlns="">
            <p:pic>
              <p:nvPicPr>
                <p:cNvPr id="116" name="Freihand 115">
                  <a:extLst>
                    <a:ext uri="{FF2B5EF4-FFF2-40B4-BE49-F238E27FC236}">
                      <a16:creationId xmlns:a16="http://schemas.microsoft.com/office/drawing/2014/main" id="{527B7DB2-DB18-40AC-9F05-16B529DA7460}"/>
                    </a:ext>
                  </a:extLst>
                </p:cNvPr>
                <p:cNvPicPr/>
                <p:nvPr/>
              </p:nvPicPr>
              <p:blipFill>
                <a:blip r:embed="rId267"/>
                <a:stretch>
                  <a:fillRect/>
                </a:stretch>
              </p:blipFill>
              <p:spPr>
                <a:xfrm>
                  <a:off x="8756213" y="805027"/>
                  <a:ext cx="7956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17" name="Freihand 116">
                  <a:extLst>
                    <a:ext uri="{FF2B5EF4-FFF2-40B4-BE49-F238E27FC236}">
                      <a16:creationId xmlns:a16="http://schemas.microsoft.com/office/drawing/2014/main" id="{C7829816-A6BF-413E-94D9-252C3E8445F9}"/>
                    </a:ext>
                  </a:extLst>
                </p14:cNvPr>
                <p14:cNvContentPartPr/>
                <p14:nvPr/>
              </p14:nvContentPartPr>
              <p14:xfrm>
                <a:off x="8822093" y="878107"/>
                <a:ext cx="106560" cy="116640"/>
              </p14:xfrm>
            </p:contentPart>
          </mc:Choice>
          <mc:Fallback xmlns="">
            <p:pic>
              <p:nvPicPr>
                <p:cNvPr id="117" name="Freihand 116">
                  <a:extLst>
                    <a:ext uri="{FF2B5EF4-FFF2-40B4-BE49-F238E27FC236}">
                      <a16:creationId xmlns:a16="http://schemas.microsoft.com/office/drawing/2014/main" id="{C7829816-A6BF-413E-94D9-252C3E8445F9}"/>
                    </a:ext>
                  </a:extLst>
                </p:cNvPr>
                <p:cNvPicPr/>
                <p:nvPr/>
              </p:nvPicPr>
              <p:blipFill>
                <a:blip r:embed="rId269"/>
                <a:stretch>
                  <a:fillRect/>
                </a:stretch>
              </p:blipFill>
              <p:spPr>
                <a:xfrm>
                  <a:off x="8817773" y="873787"/>
                  <a:ext cx="1152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18" name="Freihand 117">
                  <a:extLst>
                    <a:ext uri="{FF2B5EF4-FFF2-40B4-BE49-F238E27FC236}">
                      <a16:creationId xmlns:a16="http://schemas.microsoft.com/office/drawing/2014/main" id="{F11C9F90-456F-4917-A19A-C879BAA16EB6}"/>
                    </a:ext>
                  </a:extLst>
                </p14:cNvPr>
                <p14:cNvContentPartPr/>
                <p14:nvPr/>
              </p14:nvContentPartPr>
              <p14:xfrm>
                <a:off x="8979413" y="806107"/>
                <a:ext cx="131400" cy="353880"/>
              </p14:xfrm>
            </p:contentPart>
          </mc:Choice>
          <mc:Fallback xmlns="">
            <p:pic>
              <p:nvPicPr>
                <p:cNvPr id="118" name="Freihand 117">
                  <a:extLst>
                    <a:ext uri="{FF2B5EF4-FFF2-40B4-BE49-F238E27FC236}">
                      <a16:creationId xmlns:a16="http://schemas.microsoft.com/office/drawing/2014/main" id="{F11C9F90-456F-4917-A19A-C879BAA16EB6}"/>
                    </a:ext>
                  </a:extLst>
                </p:cNvPr>
                <p:cNvPicPr/>
                <p:nvPr/>
              </p:nvPicPr>
              <p:blipFill>
                <a:blip r:embed="rId271"/>
                <a:stretch>
                  <a:fillRect/>
                </a:stretch>
              </p:blipFill>
              <p:spPr>
                <a:xfrm>
                  <a:off x="8975093" y="801787"/>
                  <a:ext cx="140040" cy="3625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19" name="Freihand 118">
                  <a:extLst>
                    <a:ext uri="{FF2B5EF4-FFF2-40B4-BE49-F238E27FC236}">
                      <a16:creationId xmlns:a16="http://schemas.microsoft.com/office/drawing/2014/main" id="{449A73F8-579E-4C8D-B08F-50636827035C}"/>
                    </a:ext>
                  </a:extLst>
                </p14:cNvPr>
                <p14:cNvContentPartPr/>
                <p14:nvPr/>
              </p14:nvContentPartPr>
              <p14:xfrm>
                <a:off x="9129533" y="762907"/>
                <a:ext cx="163080" cy="128880"/>
              </p14:xfrm>
            </p:contentPart>
          </mc:Choice>
          <mc:Fallback xmlns="">
            <p:pic>
              <p:nvPicPr>
                <p:cNvPr id="119" name="Freihand 118">
                  <a:extLst>
                    <a:ext uri="{FF2B5EF4-FFF2-40B4-BE49-F238E27FC236}">
                      <a16:creationId xmlns:a16="http://schemas.microsoft.com/office/drawing/2014/main" id="{449A73F8-579E-4C8D-B08F-50636827035C}"/>
                    </a:ext>
                  </a:extLst>
                </p:cNvPr>
                <p:cNvPicPr/>
                <p:nvPr/>
              </p:nvPicPr>
              <p:blipFill>
                <a:blip r:embed="rId273"/>
                <a:stretch>
                  <a:fillRect/>
                </a:stretch>
              </p:blipFill>
              <p:spPr>
                <a:xfrm>
                  <a:off x="9125213" y="758587"/>
                  <a:ext cx="1717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20" name="Freihand 119">
                  <a:extLst>
                    <a:ext uri="{FF2B5EF4-FFF2-40B4-BE49-F238E27FC236}">
                      <a16:creationId xmlns:a16="http://schemas.microsoft.com/office/drawing/2014/main" id="{1CB35F22-C13E-41B6-8210-41565B203BAE}"/>
                    </a:ext>
                  </a:extLst>
                </p14:cNvPr>
                <p14:cNvContentPartPr/>
                <p14:nvPr/>
              </p14:nvContentPartPr>
              <p14:xfrm>
                <a:off x="9296213" y="686947"/>
                <a:ext cx="204840" cy="153360"/>
              </p14:xfrm>
            </p:contentPart>
          </mc:Choice>
          <mc:Fallback xmlns="">
            <p:pic>
              <p:nvPicPr>
                <p:cNvPr id="120" name="Freihand 119">
                  <a:extLst>
                    <a:ext uri="{FF2B5EF4-FFF2-40B4-BE49-F238E27FC236}">
                      <a16:creationId xmlns:a16="http://schemas.microsoft.com/office/drawing/2014/main" id="{1CB35F22-C13E-41B6-8210-41565B203BAE}"/>
                    </a:ext>
                  </a:extLst>
                </p:cNvPr>
                <p:cNvPicPr/>
                <p:nvPr/>
              </p:nvPicPr>
              <p:blipFill>
                <a:blip r:embed="rId275"/>
                <a:stretch>
                  <a:fillRect/>
                </a:stretch>
              </p:blipFill>
              <p:spPr>
                <a:xfrm>
                  <a:off x="9291893" y="682627"/>
                  <a:ext cx="2134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21" name="Freihand 120">
                  <a:extLst>
                    <a:ext uri="{FF2B5EF4-FFF2-40B4-BE49-F238E27FC236}">
                      <a16:creationId xmlns:a16="http://schemas.microsoft.com/office/drawing/2014/main" id="{E04BA2BF-3B59-4261-B1DE-BDC9B814DBA5}"/>
                    </a:ext>
                  </a:extLst>
                </p14:cNvPr>
                <p14:cNvContentPartPr/>
                <p14:nvPr/>
              </p14:nvContentPartPr>
              <p14:xfrm>
                <a:off x="9674213" y="529627"/>
                <a:ext cx="355680" cy="232200"/>
              </p14:xfrm>
            </p:contentPart>
          </mc:Choice>
          <mc:Fallback xmlns="">
            <p:pic>
              <p:nvPicPr>
                <p:cNvPr id="121" name="Freihand 120">
                  <a:extLst>
                    <a:ext uri="{FF2B5EF4-FFF2-40B4-BE49-F238E27FC236}">
                      <a16:creationId xmlns:a16="http://schemas.microsoft.com/office/drawing/2014/main" id="{E04BA2BF-3B59-4261-B1DE-BDC9B814DBA5}"/>
                    </a:ext>
                  </a:extLst>
                </p:cNvPr>
                <p:cNvPicPr/>
                <p:nvPr/>
              </p:nvPicPr>
              <p:blipFill>
                <a:blip r:embed="rId277"/>
                <a:stretch>
                  <a:fillRect/>
                </a:stretch>
              </p:blipFill>
              <p:spPr>
                <a:xfrm>
                  <a:off x="9669893" y="525307"/>
                  <a:ext cx="36432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22" name="Freihand 121">
                  <a:extLst>
                    <a:ext uri="{FF2B5EF4-FFF2-40B4-BE49-F238E27FC236}">
                      <a16:creationId xmlns:a16="http://schemas.microsoft.com/office/drawing/2014/main" id="{02DB103C-2021-426A-9C5B-0933D2BE5E89}"/>
                    </a:ext>
                  </a:extLst>
                </p14:cNvPr>
                <p14:cNvContentPartPr/>
                <p14:nvPr/>
              </p14:nvContentPartPr>
              <p14:xfrm>
                <a:off x="10055453" y="491107"/>
                <a:ext cx="167760" cy="178560"/>
              </p14:xfrm>
            </p:contentPart>
          </mc:Choice>
          <mc:Fallback xmlns="">
            <p:pic>
              <p:nvPicPr>
                <p:cNvPr id="122" name="Freihand 121">
                  <a:extLst>
                    <a:ext uri="{FF2B5EF4-FFF2-40B4-BE49-F238E27FC236}">
                      <a16:creationId xmlns:a16="http://schemas.microsoft.com/office/drawing/2014/main" id="{02DB103C-2021-426A-9C5B-0933D2BE5E89}"/>
                    </a:ext>
                  </a:extLst>
                </p:cNvPr>
                <p:cNvPicPr/>
                <p:nvPr/>
              </p:nvPicPr>
              <p:blipFill>
                <a:blip r:embed="rId279"/>
                <a:stretch>
                  <a:fillRect/>
                </a:stretch>
              </p:blipFill>
              <p:spPr>
                <a:xfrm>
                  <a:off x="10051133" y="486787"/>
                  <a:ext cx="1764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23" name="Freihand 122">
                  <a:extLst>
                    <a:ext uri="{FF2B5EF4-FFF2-40B4-BE49-F238E27FC236}">
                      <a16:creationId xmlns:a16="http://schemas.microsoft.com/office/drawing/2014/main" id="{D848557B-956D-4AD8-9244-E34F944F8113}"/>
                    </a:ext>
                  </a:extLst>
                </p14:cNvPr>
                <p14:cNvContentPartPr/>
                <p14:nvPr/>
              </p14:nvContentPartPr>
              <p14:xfrm>
                <a:off x="10370453" y="476347"/>
                <a:ext cx="284040" cy="127080"/>
              </p14:xfrm>
            </p:contentPart>
          </mc:Choice>
          <mc:Fallback xmlns="">
            <p:pic>
              <p:nvPicPr>
                <p:cNvPr id="123" name="Freihand 122">
                  <a:extLst>
                    <a:ext uri="{FF2B5EF4-FFF2-40B4-BE49-F238E27FC236}">
                      <a16:creationId xmlns:a16="http://schemas.microsoft.com/office/drawing/2014/main" id="{D848557B-956D-4AD8-9244-E34F944F8113}"/>
                    </a:ext>
                  </a:extLst>
                </p:cNvPr>
                <p:cNvPicPr/>
                <p:nvPr/>
              </p:nvPicPr>
              <p:blipFill>
                <a:blip r:embed="rId281"/>
                <a:stretch>
                  <a:fillRect/>
                </a:stretch>
              </p:blipFill>
              <p:spPr>
                <a:xfrm>
                  <a:off x="10366133" y="472027"/>
                  <a:ext cx="2926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25" name="Freihand 124">
                  <a:extLst>
                    <a:ext uri="{FF2B5EF4-FFF2-40B4-BE49-F238E27FC236}">
                      <a16:creationId xmlns:a16="http://schemas.microsoft.com/office/drawing/2014/main" id="{17E9EA69-CD7F-4BFA-AFE6-E6C85D0BCD4E}"/>
                    </a:ext>
                  </a:extLst>
                </p14:cNvPr>
                <p14:cNvContentPartPr/>
                <p14:nvPr/>
              </p14:nvContentPartPr>
              <p14:xfrm>
                <a:off x="10623893" y="466267"/>
                <a:ext cx="36360" cy="112680"/>
              </p14:xfrm>
            </p:contentPart>
          </mc:Choice>
          <mc:Fallback xmlns="">
            <p:pic>
              <p:nvPicPr>
                <p:cNvPr id="125" name="Freihand 124">
                  <a:extLst>
                    <a:ext uri="{FF2B5EF4-FFF2-40B4-BE49-F238E27FC236}">
                      <a16:creationId xmlns:a16="http://schemas.microsoft.com/office/drawing/2014/main" id="{17E9EA69-CD7F-4BFA-AFE6-E6C85D0BCD4E}"/>
                    </a:ext>
                  </a:extLst>
                </p:cNvPr>
                <p:cNvPicPr/>
                <p:nvPr/>
              </p:nvPicPr>
              <p:blipFill>
                <a:blip r:embed="rId283"/>
                <a:stretch>
                  <a:fillRect/>
                </a:stretch>
              </p:blipFill>
              <p:spPr>
                <a:xfrm>
                  <a:off x="10619573" y="461947"/>
                  <a:ext cx="450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26" name="Freihand 125">
                  <a:extLst>
                    <a:ext uri="{FF2B5EF4-FFF2-40B4-BE49-F238E27FC236}">
                      <a16:creationId xmlns:a16="http://schemas.microsoft.com/office/drawing/2014/main" id="{4F1C9E05-796C-44E1-A72C-359170104FD7}"/>
                    </a:ext>
                  </a:extLst>
                </p14:cNvPr>
                <p14:cNvContentPartPr/>
                <p14:nvPr/>
              </p14:nvContentPartPr>
              <p14:xfrm>
                <a:off x="10673933" y="328387"/>
                <a:ext cx="135720" cy="315000"/>
              </p14:xfrm>
            </p:contentPart>
          </mc:Choice>
          <mc:Fallback xmlns="">
            <p:pic>
              <p:nvPicPr>
                <p:cNvPr id="126" name="Freihand 125">
                  <a:extLst>
                    <a:ext uri="{FF2B5EF4-FFF2-40B4-BE49-F238E27FC236}">
                      <a16:creationId xmlns:a16="http://schemas.microsoft.com/office/drawing/2014/main" id="{4F1C9E05-796C-44E1-A72C-359170104FD7}"/>
                    </a:ext>
                  </a:extLst>
                </p:cNvPr>
                <p:cNvPicPr/>
                <p:nvPr/>
              </p:nvPicPr>
              <p:blipFill>
                <a:blip r:embed="rId285"/>
                <a:stretch>
                  <a:fillRect/>
                </a:stretch>
              </p:blipFill>
              <p:spPr>
                <a:xfrm>
                  <a:off x="10669613" y="324067"/>
                  <a:ext cx="14436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27" name="Freihand 126">
                  <a:extLst>
                    <a:ext uri="{FF2B5EF4-FFF2-40B4-BE49-F238E27FC236}">
                      <a16:creationId xmlns:a16="http://schemas.microsoft.com/office/drawing/2014/main" id="{4490C728-3DE6-444D-92DC-32266439F389}"/>
                    </a:ext>
                  </a:extLst>
                </p14:cNvPr>
                <p14:cNvContentPartPr/>
                <p14:nvPr/>
              </p14:nvContentPartPr>
              <p14:xfrm>
                <a:off x="10948973" y="325147"/>
                <a:ext cx="234720" cy="216000"/>
              </p14:xfrm>
            </p:contentPart>
          </mc:Choice>
          <mc:Fallback xmlns="">
            <p:pic>
              <p:nvPicPr>
                <p:cNvPr id="127" name="Freihand 126">
                  <a:extLst>
                    <a:ext uri="{FF2B5EF4-FFF2-40B4-BE49-F238E27FC236}">
                      <a16:creationId xmlns:a16="http://schemas.microsoft.com/office/drawing/2014/main" id="{4490C728-3DE6-444D-92DC-32266439F389}"/>
                    </a:ext>
                  </a:extLst>
                </p:cNvPr>
                <p:cNvPicPr/>
                <p:nvPr/>
              </p:nvPicPr>
              <p:blipFill>
                <a:blip r:embed="rId287"/>
                <a:stretch>
                  <a:fillRect/>
                </a:stretch>
              </p:blipFill>
              <p:spPr>
                <a:xfrm>
                  <a:off x="10944653" y="320827"/>
                  <a:ext cx="24336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28" name="Freihand 127">
                  <a:extLst>
                    <a:ext uri="{FF2B5EF4-FFF2-40B4-BE49-F238E27FC236}">
                      <a16:creationId xmlns:a16="http://schemas.microsoft.com/office/drawing/2014/main" id="{99CAAA62-54F6-4521-B03A-B7A9D79ABA42}"/>
                    </a:ext>
                  </a:extLst>
                </p14:cNvPr>
                <p14:cNvContentPartPr/>
                <p14:nvPr/>
              </p14:nvContentPartPr>
              <p14:xfrm>
                <a:off x="11132573" y="327307"/>
                <a:ext cx="164520" cy="220320"/>
              </p14:xfrm>
            </p:contentPart>
          </mc:Choice>
          <mc:Fallback xmlns="">
            <p:pic>
              <p:nvPicPr>
                <p:cNvPr id="128" name="Freihand 127">
                  <a:extLst>
                    <a:ext uri="{FF2B5EF4-FFF2-40B4-BE49-F238E27FC236}">
                      <a16:creationId xmlns:a16="http://schemas.microsoft.com/office/drawing/2014/main" id="{99CAAA62-54F6-4521-B03A-B7A9D79ABA42}"/>
                    </a:ext>
                  </a:extLst>
                </p:cNvPr>
                <p:cNvPicPr/>
                <p:nvPr/>
              </p:nvPicPr>
              <p:blipFill>
                <a:blip r:embed="rId289"/>
                <a:stretch>
                  <a:fillRect/>
                </a:stretch>
              </p:blipFill>
              <p:spPr>
                <a:xfrm>
                  <a:off x="11128253" y="322987"/>
                  <a:ext cx="17316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29" name="Freihand 128">
                  <a:extLst>
                    <a:ext uri="{FF2B5EF4-FFF2-40B4-BE49-F238E27FC236}">
                      <a16:creationId xmlns:a16="http://schemas.microsoft.com/office/drawing/2014/main" id="{0FBAB37D-3370-43AC-B6D7-A247B01D5CB2}"/>
                    </a:ext>
                  </a:extLst>
                </p14:cNvPr>
                <p14:cNvContentPartPr/>
                <p14:nvPr/>
              </p14:nvContentPartPr>
              <p14:xfrm>
                <a:off x="11332013" y="337747"/>
                <a:ext cx="186480" cy="165240"/>
              </p14:xfrm>
            </p:contentPart>
          </mc:Choice>
          <mc:Fallback xmlns="">
            <p:pic>
              <p:nvPicPr>
                <p:cNvPr id="129" name="Freihand 128">
                  <a:extLst>
                    <a:ext uri="{FF2B5EF4-FFF2-40B4-BE49-F238E27FC236}">
                      <a16:creationId xmlns:a16="http://schemas.microsoft.com/office/drawing/2014/main" id="{0FBAB37D-3370-43AC-B6D7-A247B01D5CB2}"/>
                    </a:ext>
                  </a:extLst>
                </p:cNvPr>
                <p:cNvPicPr/>
                <p:nvPr/>
              </p:nvPicPr>
              <p:blipFill>
                <a:blip r:embed="rId291"/>
                <a:stretch>
                  <a:fillRect/>
                </a:stretch>
              </p:blipFill>
              <p:spPr>
                <a:xfrm>
                  <a:off x="11327693" y="333427"/>
                  <a:ext cx="1951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30" name="Freihand 129">
                  <a:extLst>
                    <a:ext uri="{FF2B5EF4-FFF2-40B4-BE49-F238E27FC236}">
                      <a16:creationId xmlns:a16="http://schemas.microsoft.com/office/drawing/2014/main" id="{FBE5E90E-9E93-41D3-8F2E-09BB4AB546E3}"/>
                    </a:ext>
                  </a:extLst>
                </p14:cNvPr>
                <p14:cNvContentPartPr/>
                <p14:nvPr/>
              </p14:nvContentPartPr>
              <p14:xfrm>
                <a:off x="9887693" y="1015267"/>
                <a:ext cx="115920" cy="292320"/>
              </p14:xfrm>
            </p:contentPart>
          </mc:Choice>
          <mc:Fallback xmlns="">
            <p:pic>
              <p:nvPicPr>
                <p:cNvPr id="130" name="Freihand 129">
                  <a:extLst>
                    <a:ext uri="{FF2B5EF4-FFF2-40B4-BE49-F238E27FC236}">
                      <a16:creationId xmlns:a16="http://schemas.microsoft.com/office/drawing/2014/main" id="{FBE5E90E-9E93-41D3-8F2E-09BB4AB546E3}"/>
                    </a:ext>
                  </a:extLst>
                </p:cNvPr>
                <p:cNvPicPr/>
                <p:nvPr/>
              </p:nvPicPr>
              <p:blipFill>
                <a:blip r:embed="rId293"/>
                <a:stretch>
                  <a:fillRect/>
                </a:stretch>
              </p:blipFill>
              <p:spPr>
                <a:xfrm>
                  <a:off x="9883373" y="1010947"/>
                  <a:ext cx="12456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31" name="Freihand 130">
                  <a:extLst>
                    <a:ext uri="{FF2B5EF4-FFF2-40B4-BE49-F238E27FC236}">
                      <a16:creationId xmlns:a16="http://schemas.microsoft.com/office/drawing/2014/main" id="{CCBC78AA-A1EA-4893-B983-F6C53C45CAEB}"/>
                    </a:ext>
                  </a:extLst>
                </p14:cNvPr>
                <p14:cNvContentPartPr/>
                <p14:nvPr/>
              </p14:nvContentPartPr>
              <p14:xfrm>
                <a:off x="10007573" y="966307"/>
                <a:ext cx="132480" cy="120240"/>
              </p14:xfrm>
            </p:contentPart>
          </mc:Choice>
          <mc:Fallback xmlns="">
            <p:pic>
              <p:nvPicPr>
                <p:cNvPr id="131" name="Freihand 130">
                  <a:extLst>
                    <a:ext uri="{FF2B5EF4-FFF2-40B4-BE49-F238E27FC236}">
                      <a16:creationId xmlns:a16="http://schemas.microsoft.com/office/drawing/2014/main" id="{CCBC78AA-A1EA-4893-B983-F6C53C45CAEB}"/>
                    </a:ext>
                  </a:extLst>
                </p:cNvPr>
                <p:cNvPicPr/>
                <p:nvPr/>
              </p:nvPicPr>
              <p:blipFill>
                <a:blip r:embed="rId295"/>
                <a:stretch>
                  <a:fillRect/>
                </a:stretch>
              </p:blipFill>
              <p:spPr>
                <a:xfrm>
                  <a:off x="10003253" y="961987"/>
                  <a:ext cx="1411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32" name="Freihand 131">
                  <a:extLst>
                    <a:ext uri="{FF2B5EF4-FFF2-40B4-BE49-F238E27FC236}">
                      <a16:creationId xmlns:a16="http://schemas.microsoft.com/office/drawing/2014/main" id="{6E07B2FE-7643-4266-B29B-210817BD02C6}"/>
                    </a:ext>
                  </a:extLst>
                </p14:cNvPr>
                <p14:cNvContentPartPr/>
                <p14:nvPr/>
              </p14:nvContentPartPr>
              <p14:xfrm>
                <a:off x="10096853" y="961987"/>
                <a:ext cx="120600" cy="129240"/>
              </p14:xfrm>
            </p:contentPart>
          </mc:Choice>
          <mc:Fallback xmlns="">
            <p:pic>
              <p:nvPicPr>
                <p:cNvPr id="132" name="Freihand 131">
                  <a:extLst>
                    <a:ext uri="{FF2B5EF4-FFF2-40B4-BE49-F238E27FC236}">
                      <a16:creationId xmlns:a16="http://schemas.microsoft.com/office/drawing/2014/main" id="{6E07B2FE-7643-4266-B29B-210817BD02C6}"/>
                    </a:ext>
                  </a:extLst>
                </p:cNvPr>
                <p:cNvPicPr/>
                <p:nvPr/>
              </p:nvPicPr>
              <p:blipFill>
                <a:blip r:embed="rId297"/>
                <a:stretch>
                  <a:fillRect/>
                </a:stretch>
              </p:blipFill>
              <p:spPr>
                <a:xfrm>
                  <a:off x="10092533" y="957667"/>
                  <a:ext cx="1292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33" name="Freihand 132">
                  <a:extLst>
                    <a:ext uri="{FF2B5EF4-FFF2-40B4-BE49-F238E27FC236}">
                      <a16:creationId xmlns:a16="http://schemas.microsoft.com/office/drawing/2014/main" id="{4BC7EF7A-CAAF-4492-96AB-5AE055F41A0E}"/>
                    </a:ext>
                  </a:extLst>
                </p14:cNvPr>
                <p14:cNvContentPartPr/>
                <p14:nvPr/>
              </p14:nvContentPartPr>
              <p14:xfrm>
                <a:off x="10230773" y="949027"/>
                <a:ext cx="133920" cy="91080"/>
              </p14:xfrm>
            </p:contentPart>
          </mc:Choice>
          <mc:Fallback xmlns="">
            <p:pic>
              <p:nvPicPr>
                <p:cNvPr id="133" name="Freihand 132">
                  <a:extLst>
                    <a:ext uri="{FF2B5EF4-FFF2-40B4-BE49-F238E27FC236}">
                      <a16:creationId xmlns:a16="http://schemas.microsoft.com/office/drawing/2014/main" id="{4BC7EF7A-CAAF-4492-96AB-5AE055F41A0E}"/>
                    </a:ext>
                  </a:extLst>
                </p:cNvPr>
                <p:cNvPicPr/>
                <p:nvPr/>
              </p:nvPicPr>
              <p:blipFill>
                <a:blip r:embed="rId299"/>
                <a:stretch>
                  <a:fillRect/>
                </a:stretch>
              </p:blipFill>
              <p:spPr>
                <a:xfrm>
                  <a:off x="10226453" y="944707"/>
                  <a:ext cx="1425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34" name="Freihand 133">
                  <a:extLst>
                    <a:ext uri="{FF2B5EF4-FFF2-40B4-BE49-F238E27FC236}">
                      <a16:creationId xmlns:a16="http://schemas.microsoft.com/office/drawing/2014/main" id="{C68544CB-E59E-46EC-A9E6-C09AAC56547A}"/>
                    </a:ext>
                  </a:extLst>
                </p14:cNvPr>
                <p14:cNvContentPartPr/>
                <p14:nvPr/>
              </p14:nvContentPartPr>
              <p14:xfrm>
                <a:off x="10334093" y="819787"/>
                <a:ext cx="188640" cy="182880"/>
              </p14:xfrm>
            </p:contentPart>
          </mc:Choice>
          <mc:Fallback xmlns="">
            <p:pic>
              <p:nvPicPr>
                <p:cNvPr id="134" name="Freihand 133">
                  <a:extLst>
                    <a:ext uri="{FF2B5EF4-FFF2-40B4-BE49-F238E27FC236}">
                      <a16:creationId xmlns:a16="http://schemas.microsoft.com/office/drawing/2014/main" id="{C68544CB-E59E-46EC-A9E6-C09AAC56547A}"/>
                    </a:ext>
                  </a:extLst>
                </p:cNvPr>
                <p:cNvPicPr/>
                <p:nvPr/>
              </p:nvPicPr>
              <p:blipFill>
                <a:blip r:embed="rId301"/>
                <a:stretch>
                  <a:fillRect/>
                </a:stretch>
              </p:blipFill>
              <p:spPr>
                <a:xfrm>
                  <a:off x="10329773" y="815467"/>
                  <a:ext cx="1972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35" name="Freihand 134">
                  <a:extLst>
                    <a:ext uri="{FF2B5EF4-FFF2-40B4-BE49-F238E27FC236}">
                      <a16:creationId xmlns:a16="http://schemas.microsoft.com/office/drawing/2014/main" id="{CC76CC55-2228-4DB0-A290-85C28684BA46}"/>
                    </a:ext>
                  </a:extLst>
                </p14:cNvPr>
                <p14:cNvContentPartPr/>
                <p14:nvPr/>
              </p14:nvContentPartPr>
              <p14:xfrm>
                <a:off x="10269653" y="867307"/>
                <a:ext cx="186480" cy="24120"/>
              </p14:xfrm>
            </p:contentPart>
          </mc:Choice>
          <mc:Fallback xmlns="">
            <p:pic>
              <p:nvPicPr>
                <p:cNvPr id="135" name="Freihand 134">
                  <a:extLst>
                    <a:ext uri="{FF2B5EF4-FFF2-40B4-BE49-F238E27FC236}">
                      <a16:creationId xmlns:a16="http://schemas.microsoft.com/office/drawing/2014/main" id="{CC76CC55-2228-4DB0-A290-85C28684BA46}"/>
                    </a:ext>
                  </a:extLst>
                </p:cNvPr>
                <p:cNvPicPr/>
                <p:nvPr/>
              </p:nvPicPr>
              <p:blipFill>
                <a:blip r:embed="rId303"/>
                <a:stretch>
                  <a:fillRect/>
                </a:stretch>
              </p:blipFill>
              <p:spPr>
                <a:xfrm>
                  <a:off x="10265333" y="862987"/>
                  <a:ext cx="1951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36" name="Freihand 135">
                  <a:extLst>
                    <a:ext uri="{FF2B5EF4-FFF2-40B4-BE49-F238E27FC236}">
                      <a16:creationId xmlns:a16="http://schemas.microsoft.com/office/drawing/2014/main" id="{E541F7D8-EFFE-4D9C-882E-813F37E64738}"/>
                    </a:ext>
                  </a:extLst>
                </p14:cNvPr>
                <p14:cNvContentPartPr/>
                <p14:nvPr/>
              </p14:nvContentPartPr>
              <p14:xfrm>
                <a:off x="10455773" y="795307"/>
                <a:ext cx="245520" cy="180360"/>
              </p14:xfrm>
            </p:contentPart>
          </mc:Choice>
          <mc:Fallback xmlns="">
            <p:pic>
              <p:nvPicPr>
                <p:cNvPr id="136" name="Freihand 135">
                  <a:extLst>
                    <a:ext uri="{FF2B5EF4-FFF2-40B4-BE49-F238E27FC236}">
                      <a16:creationId xmlns:a16="http://schemas.microsoft.com/office/drawing/2014/main" id="{E541F7D8-EFFE-4D9C-882E-813F37E64738}"/>
                    </a:ext>
                  </a:extLst>
                </p:cNvPr>
                <p:cNvPicPr/>
                <p:nvPr/>
              </p:nvPicPr>
              <p:blipFill>
                <a:blip r:embed="rId305"/>
                <a:stretch>
                  <a:fillRect/>
                </a:stretch>
              </p:blipFill>
              <p:spPr>
                <a:xfrm>
                  <a:off x="10451453" y="790987"/>
                  <a:ext cx="2541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37" name="Freihand 136">
                  <a:extLst>
                    <a:ext uri="{FF2B5EF4-FFF2-40B4-BE49-F238E27FC236}">
                      <a16:creationId xmlns:a16="http://schemas.microsoft.com/office/drawing/2014/main" id="{FA12F487-FD21-44E7-A1FC-2F291EDDC162}"/>
                    </a:ext>
                  </a:extLst>
                </p14:cNvPr>
                <p14:cNvContentPartPr/>
                <p14:nvPr/>
              </p14:nvContentPartPr>
              <p14:xfrm>
                <a:off x="9735413" y="973867"/>
                <a:ext cx="1364040" cy="335880"/>
              </p14:xfrm>
            </p:contentPart>
          </mc:Choice>
          <mc:Fallback xmlns="">
            <p:pic>
              <p:nvPicPr>
                <p:cNvPr id="137" name="Freihand 136">
                  <a:extLst>
                    <a:ext uri="{FF2B5EF4-FFF2-40B4-BE49-F238E27FC236}">
                      <a16:creationId xmlns:a16="http://schemas.microsoft.com/office/drawing/2014/main" id="{FA12F487-FD21-44E7-A1FC-2F291EDDC162}"/>
                    </a:ext>
                  </a:extLst>
                </p:cNvPr>
                <p:cNvPicPr/>
                <p:nvPr/>
              </p:nvPicPr>
              <p:blipFill>
                <a:blip r:embed="rId307"/>
                <a:stretch>
                  <a:fillRect/>
                </a:stretch>
              </p:blipFill>
              <p:spPr>
                <a:xfrm>
                  <a:off x="9731093" y="969547"/>
                  <a:ext cx="137268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40" name="Freihand 139">
                  <a:extLst>
                    <a:ext uri="{FF2B5EF4-FFF2-40B4-BE49-F238E27FC236}">
                      <a16:creationId xmlns:a16="http://schemas.microsoft.com/office/drawing/2014/main" id="{27C86AA6-E091-4E58-B900-D8AA806AFE7C}"/>
                    </a:ext>
                  </a:extLst>
                </p14:cNvPr>
                <p14:cNvContentPartPr/>
                <p14:nvPr/>
              </p14:nvContentPartPr>
              <p14:xfrm>
                <a:off x="11245613" y="585427"/>
                <a:ext cx="55440" cy="560160"/>
              </p14:xfrm>
            </p:contentPart>
          </mc:Choice>
          <mc:Fallback xmlns="">
            <p:pic>
              <p:nvPicPr>
                <p:cNvPr id="140" name="Freihand 139">
                  <a:extLst>
                    <a:ext uri="{FF2B5EF4-FFF2-40B4-BE49-F238E27FC236}">
                      <a16:creationId xmlns:a16="http://schemas.microsoft.com/office/drawing/2014/main" id="{27C86AA6-E091-4E58-B900-D8AA806AFE7C}"/>
                    </a:ext>
                  </a:extLst>
                </p:cNvPr>
                <p:cNvPicPr/>
                <p:nvPr/>
              </p:nvPicPr>
              <p:blipFill>
                <a:blip r:embed="rId309"/>
                <a:stretch>
                  <a:fillRect/>
                </a:stretch>
              </p:blipFill>
              <p:spPr>
                <a:xfrm>
                  <a:off x="11241293" y="581107"/>
                  <a:ext cx="64080" cy="5688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41" name="Freihand 140">
                  <a:extLst>
                    <a:ext uri="{FF2B5EF4-FFF2-40B4-BE49-F238E27FC236}">
                      <a16:creationId xmlns:a16="http://schemas.microsoft.com/office/drawing/2014/main" id="{7A0A2223-F337-47EC-B836-E89859FAAF67}"/>
                    </a:ext>
                  </a:extLst>
                </p14:cNvPr>
                <p14:cNvContentPartPr/>
                <p14:nvPr/>
              </p14:nvContentPartPr>
              <p14:xfrm>
                <a:off x="11099093" y="903307"/>
                <a:ext cx="329040" cy="441360"/>
              </p14:xfrm>
            </p:contentPart>
          </mc:Choice>
          <mc:Fallback xmlns="">
            <p:pic>
              <p:nvPicPr>
                <p:cNvPr id="141" name="Freihand 140">
                  <a:extLst>
                    <a:ext uri="{FF2B5EF4-FFF2-40B4-BE49-F238E27FC236}">
                      <a16:creationId xmlns:a16="http://schemas.microsoft.com/office/drawing/2014/main" id="{7A0A2223-F337-47EC-B836-E89859FAAF67}"/>
                    </a:ext>
                  </a:extLst>
                </p:cNvPr>
                <p:cNvPicPr/>
                <p:nvPr/>
              </p:nvPicPr>
              <p:blipFill>
                <a:blip r:embed="rId311"/>
                <a:stretch>
                  <a:fillRect/>
                </a:stretch>
              </p:blipFill>
              <p:spPr>
                <a:xfrm>
                  <a:off x="11094773" y="898987"/>
                  <a:ext cx="337680" cy="4500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43" name="Freihand 142">
                  <a:extLst>
                    <a:ext uri="{FF2B5EF4-FFF2-40B4-BE49-F238E27FC236}">
                      <a16:creationId xmlns:a16="http://schemas.microsoft.com/office/drawing/2014/main" id="{A5AFDBF7-0A4A-4B5B-B5BA-9482FB1582B7}"/>
                    </a:ext>
                  </a:extLst>
                </p14:cNvPr>
                <p14:cNvContentPartPr/>
                <p14:nvPr/>
              </p14:nvContentPartPr>
              <p14:xfrm>
                <a:off x="10763213" y="1457347"/>
                <a:ext cx="11160" cy="182160"/>
              </p14:xfrm>
            </p:contentPart>
          </mc:Choice>
          <mc:Fallback xmlns="">
            <p:pic>
              <p:nvPicPr>
                <p:cNvPr id="143" name="Freihand 142">
                  <a:extLst>
                    <a:ext uri="{FF2B5EF4-FFF2-40B4-BE49-F238E27FC236}">
                      <a16:creationId xmlns:a16="http://schemas.microsoft.com/office/drawing/2014/main" id="{A5AFDBF7-0A4A-4B5B-B5BA-9482FB1582B7}"/>
                    </a:ext>
                  </a:extLst>
                </p:cNvPr>
                <p:cNvPicPr/>
                <p:nvPr/>
              </p:nvPicPr>
              <p:blipFill>
                <a:blip r:embed="rId313"/>
                <a:stretch>
                  <a:fillRect/>
                </a:stretch>
              </p:blipFill>
              <p:spPr>
                <a:xfrm>
                  <a:off x="10758893" y="1453027"/>
                  <a:ext cx="198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44" name="Freihand 143">
                  <a:extLst>
                    <a:ext uri="{FF2B5EF4-FFF2-40B4-BE49-F238E27FC236}">
                      <a16:creationId xmlns:a16="http://schemas.microsoft.com/office/drawing/2014/main" id="{305B5AED-B80E-408E-8F6B-EB61A286AB64}"/>
                    </a:ext>
                  </a:extLst>
                </p14:cNvPr>
                <p14:cNvContentPartPr/>
                <p14:nvPr/>
              </p14:nvContentPartPr>
              <p14:xfrm>
                <a:off x="10588613" y="1431067"/>
                <a:ext cx="277200" cy="207360"/>
              </p14:xfrm>
            </p:contentPart>
          </mc:Choice>
          <mc:Fallback xmlns="">
            <p:pic>
              <p:nvPicPr>
                <p:cNvPr id="144" name="Freihand 143">
                  <a:extLst>
                    <a:ext uri="{FF2B5EF4-FFF2-40B4-BE49-F238E27FC236}">
                      <a16:creationId xmlns:a16="http://schemas.microsoft.com/office/drawing/2014/main" id="{305B5AED-B80E-408E-8F6B-EB61A286AB64}"/>
                    </a:ext>
                  </a:extLst>
                </p:cNvPr>
                <p:cNvPicPr/>
                <p:nvPr/>
              </p:nvPicPr>
              <p:blipFill>
                <a:blip r:embed="rId315"/>
                <a:stretch>
                  <a:fillRect/>
                </a:stretch>
              </p:blipFill>
              <p:spPr>
                <a:xfrm>
                  <a:off x="10584293" y="1426747"/>
                  <a:ext cx="2858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45" name="Freihand 144">
                  <a:extLst>
                    <a:ext uri="{FF2B5EF4-FFF2-40B4-BE49-F238E27FC236}">
                      <a16:creationId xmlns:a16="http://schemas.microsoft.com/office/drawing/2014/main" id="{F92432DD-0875-4741-A6A8-CF113FB9535B}"/>
                    </a:ext>
                  </a:extLst>
                </p14:cNvPr>
                <p14:cNvContentPartPr/>
                <p14:nvPr/>
              </p14:nvContentPartPr>
              <p14:xfrm>
                <a:off x="10927373" y="1480747"/>
                <a:ext cx="6840" cy="129960"/>
              </p14:xfrm>
            </p:contentPart>
          </mc:Choice>
          <mc:Fallback xmlns="">
            <p:pic>
              <p:nvPicPr>
                <p:cNvPr id="145" name="Freihand 144">
                  <a:extLst>
                    <a:ext uri="{FF2B5EF4-FFF2-40B4-BE49-F238E27FC236}">
                      <a16:creationId xmlns:a16="http://schemas.microsoft.com/office/drawing/2014/main" id="{F92432DD-0875-4741-A6A8-CF113FB9535B}"/>
                    </a:ext>
                  </a:extLst>
                </p:cNvPr>
                <p:cNvPicPr/>
                <p:nvPr/>
              </p:nvPicPr>
              <p:blipFill>
                <a:blip r:embed="rId317"/>
                <a:stretch>
                  <a:fillRect/>
                </a:stretch>
              </p:blipFill>
              <p:spPr>
                <a:xfrm>
                  <a:off x="10923053" y="1476427"/>
                  <a:ext cx="154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46" name="Freihand 145">
                  <a:extLst>
                    <a:ext uri="{FF2B5EF4-FFF2-40B4-BE49-F238E27FC236}">
                      <a16:creationId xmlns:a16="http://schemas.microsoft.com/office/drawing/2014/main" id="{0CDFA4CC-7BEB-4A7A-8E74-6FDCE673D962}"/>
                    </a:ext>
                  </a:extLst>
                </p14:cNvPr>
                <p14:cNvContentPartPr/>
                <p14:nvPr/>
              </p14:nvContentPartPr>
              <p14:xfrm>
                <a:off x="10955813" y="1469227"/>
                <a:ext cx="97920" cy="140760"/>
              </p14:xfrm>
            </p:contentPart>
          </mc:Choice>
          <mc:Fallback xmlns="">
            <p:pic>
              <p:nvPicPr>
                <p:cNvPr id="146" name="Freihand 145">
                  <a:extLst>
                    <a:ext uri="{FF2B5EF4-FFF2-40B4-BE49-F238E27FC236}">
                      <a16:creationId xmlns:a16="http://schemas.microsoft.com/office/drawing/2014/main" id="{0CDFA4CC-7BEB-4A7A-8E74-6FDCE673D962}"/>
                    </a:ext>
                  </a:extLst>
                </p:cNvPr>
                <p:cNvPicPr/>
                <p:nvPr/>
              </p:nvPicPr>
              <p:blipFill>
                <a:blip r:embed="rId319"/>
                <a:stretch>
                  <a:fillRect/>
                </a:stretch>
              </p:blipFill>
              <p:spPr>
                <a:xfrm>
                  <a:off x="10951493" y="1464907"/>
                  <a:ext cx="1065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47" name="Freihand 146">
                  <a:extLst>
                    <a:ext uri="{FF2B5EF4-FFF2-40B4-BE49-F238E27FC236}">
                      <a16:creationId xmlns:a16="http://schemas.microsoft.com/office/drawing/2014/main" id="{1EFA904A-EF2E-48A9-918E-BE4AA91D26E0}"/>
                    </a:ext>
                  </a:extLst>
                </p14:cNvPr>
                <p14:cNvContentPartPr/>
                <p14:nvPr/>
              </p14:nvContentPartPr>
              <p14:xfrm>
                <a:off x="10984613" y="1419907"/>
                <a:ext cx="55440" cy="28080"/>
              </p14:xfrm>
            </p:contentPart>
          </mc:Choice>
          <mc:Fallback xmlns="">
            <p:pic>
              <p:nvPicPr>
                <p:cNvPr id="147" name="Freihand 146">
                  <a:extLst>
                    <a:ext uri="{FF2B5EF4-FFF2-40B4-BE49-F238E27FC236}">
                      <a16:creationId xmlns:a16="http://schemas.microsoft.com/office/drawing/2014/main" id="{1EFA904A-EF2E-48A9-918E-BE4AA91D26E0}"/>
                    </a:ext>
                  </a:extLst>
                </p:cNvPr>
                <p:cNvPicPr/>
                <p:nvPr/>
              </p:nvPicPr>
              <p:blipFill>
                <a:blip r:embed="rId321"/>
                <a:stretch>
                  <a:fillRect/>
                </a:stretch>
              </p:blipFill>
              <p:spPr>
                <a:xfrm>
                  <a:off x="10980293" y="1415587"/>
                  <a:ext cx="640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48" name="Freihand 147">
                  <a:extLst>
                    <a:ext uri="{FF2B5EF4-FFF2-40B4-BE49-F238E27FC236}">
                      <a16:creationId xmlns:a16="http://schemas.microsoft.com/office/drawing/2014/main" id="{7A619B47-11B9-4B47-81DC-EBBD91A3AA58}"/>
                    </a:ext>
                  </a:extLst>
                </p14:cNvPr>
                <p14:cNvContentPartPr/>
                <p14:nvPr/>
              </p14:nvContentPartPr>
              <p14:xfrm>
                <a:off x="11080013" y="1442227"/>
                <a:ext cx="269640" cy="136440"/>
              </p14:xfrm>
            </p:contentPart>
          </mc:Choice>
          <mc:Fallback xmlns="">
            <p:pic>
              <p:nvPicPr>
                <p:cNvPr id="148" name="Freihand 147">
                  <a:extLst>
                    <a:ext uri="{FF2B5EF4-FFF2-40B4-BE49-F238E27FC236}">
                      <a16:creationId xmlns:a16="http://schemas.microsoft.com/office/drawing/2014/main" id="{7A619B47-11B9-4B47-81DC-EBBD91A3AA58}"/>
                    </a:ext>
                  </a:extLst>
                </p:cNvPr>
                <p:cNvPicPr/>
                <p:nvPr/>
              </p:nvPicPr>
              <p:blipFill>
                <a:blip r:embed="rId323"/>
                <a:stretch>
                  <a:fillRect/>
                </a:stretch>
              </p:blipFill>
              <p:spPr>
                <a:xfrm>
                  <a:off x="11075693" y="1437907"/>
                  <a:ext cx="2782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89" name="Freihand 188">
                  <a:extLst>
                    <a:ext uri="{FF2B5EF4-FFF2-40B4-BE49-F238E27FC236}">
                      <a16:creationId xmlns:a16="http://schemas.microsoft.com/office/drawing/2014/main" id="{5F11DFAB-C17F-44FC-9012-8DA2A85A1529}"/>
                    </a:ext>
                  </a:extLst>
                </p14:cNvPr>
                <p14:cNvContentPartPr/>
                <p14:nvPr/>
              </p14:nvContentPartPr>
              <p14:xfrm>
                <a:off x="10905413" y="591907"/>
                <a:ext cx="900720" cy="72360"/>
              </p14:xfrm>
            </p:contentPart>
          </mc:Choice>
          <mc:Fallback xmlns="">
            <p:pic>
              <p:nvPicPr>
                <p:cNvPr id="189" name="Freihand 188">
                  <a:extLst>
                    <a:ext uri="{FF2B5EF4-FFF2-40B4-BE49-F238E27FC236}">
                      <a16:creationId xmlns:a16="http://schemas.microsoft.com/office/drawing/2014/main" id="{5F11DFAB-C17F-44FC-9012-8DA2A85A1529}"/>
                    </a:ext>
                  </a:extLst>
                </p:cNvPr>
                <p:cNvPicPr/>
                <p:nvPr/>
              </p:nvPicPr>
              <p:blipFill>
                <a:blip r:embed="rId325"/>
                <a:stretch>
                  <a:fillRect/>
                </a:stretch>
              </p:blipFill>
              <p:spPr>
                <a:xfrm>
                  <a:off x="10901093" y="587587"/>
                  <a:ext cx="9093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91" name="Freihand 190">
                  <a:extLst>
                    <a:ext uri="{FF2B5EF4-FFF2-40B4-BE49-F238E27FC236}">
                      <a16:creationId xmlns:a16="http://schemas.microsoft.com/office/drawing/2014/main" id="{BEAB9FFD-253A-48AD-A1BA-8630FD95998D}"/>
                    </a:ext>
                  </a:extLst>
                </p14:cNvPr>
                <p14:cNvContentPartPr/>
                <p14:nvPr/>
              </p14:nvContentPartPr>
              <p14:xfrm>
                <a:off x="2170013" y="2882587"/>
                <a:ext cx="1427040" cy="644400"/>
              </p14:xfrm>
            </p:contentPart>
          </mc:Choice>
          <mc:Fallback xmlns="">
            <p:pic>
              <p:nvPicPr>
                <p:cNvPr id="191" name="Freihand 190">
                  <a:extLst>
                    <a:ext uri="{FF2B5EF4-FFF2-40B4-BE49-F238E27FC236}">
                      <a16:creationId xmlns:a16="http://schemas.microsoft.com/office/drawing/2014/main" id="{BEAB9FFD-253A-48AD-A1BA-8630FD95998D}"/>
                    </a:ext>
                  </a:extLst>
                </p:cNvPr>
                <p:cNvPicPr/>
                <p:nvPr/>
              </p:nvPicPr>
              <p:blipFill>
                <a:blip r:embed="rId327"/>
                <a:stretch>
                  <a:fillRect/>
                </a:stretch>
              </p:blipFill>
              <p:spPr>
                <a:xfrm>
                  <a:off x="2165693" y="2878267"/>
                  <a:ext cx="1435680" cy="653040"/>
                </a:xfrm>
                <a:prstGeom prst="rect">
                  <a:avLst/>
                </a:prstGeom>
              </p:spPr>
            </p:pic>
          </mc:Fallback>
        </mc:AlternateContent>
      </p:grpSp>
    </p:spTree>
    <p:extLst>
      <p:ext uri="{BB962C8B-B14F-4D97-AF65-F5344CB8AC3E}">
        <p14:creationId xmlns:p14="http://schemas.microsoft.com/office/powerpoint/2010/main" val="1947078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2540" b="1" dirty="0"/>
              <a:t>Bruttoinlandsprodukt </a:t>
            </a:r>
            <a:r>
              <a:rPr lang="de-DE" sz="2540" b="1" dirty="0" err="1"/>
              <a:t>vs</a:t>
            </a:r>
            <a:r>
              <a:rPr lang="de-DE" sz="2540" b="1" dirty="0"/>
              <a:t> Bruttonationaleinkommen</a:t>
            </a:r>
          </a:p>
        </p:txBody>
      </p:sp>
      <p:sp>
        <p:nvSpPr>
          <p:cNvPr id="7" name="Text Box 3"/>
          <p:cNvSpPr txBox="1">
            <a:spLocks noChangeArrowheads="1"/>
          </p:cNvSpPr>
          <p:nvPr/>
        </p:nvSpPr>
        <p:spPr bwMode="auto">
          <a:xfrm>
            <a:off x="468824" y="1722882"/>
            <a:ext cx="8786936" cy="2671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800" dirty="0">
                <a:solidFill>
                  <a:srgbClr val="000000"/>
                </a:solidFill>
              </a:rPr>
              <a:t>Das </a:t>
            </a:r>
            <a:r>
              <a:rPr lang="de-DE" altLang="de-DE" sz="2800" b="1" dirty="0">
                <a:solidFill>
                  <a:srgbClr val="000000"/>
                </a:solidFill>
              </a:rPr>
              <a:t>Bruttoinlandsprodukt (BIP)</a:t>
            </a:r>
            <a:r>
              <a:rPr lang="de-DE" altLang="de-DE" sz="2800" dirty="0">
                <a:solidFill>
                  <a:srgbClr val="000000"/>
                </a:solidFill>
              </a:rPr>
              <a:t> ist der Marktwert aller </a:t>
            </a:r>
          </a:p>
          <a:p>
            <a:pPr eaLnBrk="1" hangingPunct="1">
              <a:buClrTx/>
            </a:pPr>
            <a:r>
              <a:rPr lang="de-DE" altLang="de-DE" sz="2800" dirty="0">
                <a:solidFill>
                  <a:srgbClr val="000000"/>
                </a:solidFill>
              </a:rPr>
              <a:t>Waren und Dienstleistungen, die während einer Periode </a:t>
            </a:r>
          </a:p>
          <a:p>
            <a:pPr eaLnBrk="1" hangingPunct="1">
              <a:buClrTx/>
            </a:pPr>
            <a:r>
              <a:rPr lang="de-DE" altLang="de-DE" sz="2800" dirty="0">
                <a:solidFill>
                  <a:srgbClr val="000000"/>
                </a:solidFill>
              </a:rPr>
              <a:t>(z.B. 1 Jahr) in einem Land hergestellt werden und dem Endverbrauch dienen.</a:t>
            </a:r>
          </a:p>
          <a:p>
            <a:pPr eaLnBrk="1" hangingPunct="1">
              <a:buClrTx/>
            </a:pPr>
            <a:endParaRPr lang="de-DE" altLang="de-DE" sz="2800" dirty="0">
              <a:solidFill>
                <a:srgbClr val="000000"/>
              </a:solidFill>
            </a:endParaRPr>
          </a:p>
          <a:p>
            <a:pPr eaLnBrk="1" hangingPunct="1">
              <a:buClrTx/>
            </a:pPr>
            <a:r>
              <a:rPr lang="de-DE" altLang="de-DE" sz="2800" dirty="0">
                <a:solidFill>
                  <a:srgbClr val="000000"/>
                </a:solidFill>
              </a:rPr>
              <a:t>(</a:t>
            </a:r>
            <a:r>
              <a:rPr lang="de-DE" altLang="de-DE" sz="2800" b="1" dirty="0">
                <a:solidFill>
                  <a:srgbClr val="000000"/>
                </a:solidFill>
              </a:rPr>
              <a:t>Inlandskonzept</a:t>
            </a:r>
            <a:r>
              <a:rPr lang="de-DE" altLang="de-DE" sz="2800" dirty="0">
                <a:solidFill>
                  <a:srgbClr val="000000"/>
                </a:solidFill>
              </a:rPr>
              <a:t>)</a:t>
            </a:r>
          </a:p>
        </p:txBody>
      </p:sp>
      <p:sp>
        <p:nvSpPr>
          <p:cNvPr id="12" name="Rechteck 11">
            <a:extLst>
              <a:ext uri="{FF2B5EF4-FFF2-40B4-BE49-F238E27FC236}">
                <a16:creationId xmlns:a16="http://schemas.microsoft.com/office/drawing/2014/main" id="{4117F462-7D2C-41AD-989C-E400E486449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C8011AC8-E818-4323-A234-FB523D50F59A}"/>
                  </a:ext>
                </a:extLst>
              </p14:cNvPr>
              <p14:cNvContentPartPr/>
              <p14:nvPr/>
            </p14:nvContentPartPr>
            <p14:xfrm>
              <a:off x="6554453" y="2175187"/>
              <a:ext cx="1295280" cy="49680"/>
            </p14:xfrm>
          </p:contentPart>
        </mc:Choice>
        <mc:Fallback xmlns="">
          <p:pic>
            <p:nvPicPr>
              <p:cNvPr id="2" name="Freihand 1">
                <a:extLst>
                  <a:ext uri="{FF2B5EF4-FFF2-40B4-BE49-F238E27FC236}">
                    <a16:creationId xmlns:a16="http://schemas.microsoft.com/office/drawing/2014/main" id="{C8011AC8-E818-4323-A234-FB523D50F59A}"/>
                  </a:ext>
                </a:extLst>
              </p:cNvPr>
              <p:cNvPicPr/>
              <p:nvPr/>
            </p:nvPicPr>
            <p:blipFill>
              <a:blip r:embed="rId4"/>
              <a:stretch>
                <a:fillRect/>
              </a:stretch>
            </p:blipFill>
            <p:spPr>
              <a:xfrm>
                <a:off x="6550133" y="2170867"/>
                <a:ext cx="130392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643832AB-C65C-43D5-9708-A6B69CBDD133}"/>
                  </a:ext>
                </a:extLst>
              </p14:cNvPr>
              <p14:cNvContentPartPr/>
              <p14:nvPr/>
            </p14:nvContentPartPr>
            <p14:xfrm>
              <a:off x="8117933" y="2171947"/>
              <a:ext cx="697680" cy="37080"/>
            </p14:xfrm>
          </p:contentPart>
        </mc:Choice>
        <mc:Fallback xmlns="">
          <p:pic>
            <p:nvPicPr>
              <p:cNvPr id="3" name="Freihand 2">
                <a:extLst>
                  <a:ext uri="{FF2B5EF4-FFF2-40B4-BE49-F238E27FC236}">
                    <a16:creationId xmlns:a16="http://schemas.microsoft.com/office/drawing/2014/main" id="{643832AB-C65C-43D5-9708-A6B69CBDD133}"/>
                  </a:ext>
                </a:extLst>
              </p:cNvPr>
              <p:cNvPicPr/>
              <p:nvPr/>
            </p:nvPicPr>
            <p:blipFill>
              <a:blip r:embed="rId6"/>
              <a:stretch>
                <a:fillRect/>
              </a:stretch>
            </p:blipFill>
            <p:spPr>
              <a:xfrm>
                <a:off x="8113613" y="2167627"/>
                <a:ext cx="7063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B7472E23-484A-4E4D-9B90-1141988C4573}"/>
                  </a:ext>
                </a:extLst>
              </p14:cNvPr>
              <p14:cNvContentPartPr/>
              <p14:nvPr/>
            </p14:nvContentPartPr>
            <p14:xfrm>
              <a:off x="647573" y="2552827"/>
              <a:ext cx="3471480" cy="85320"/>
            </p14:xfrm>
          </p:contentPart>
        </mc:Choice>
        <mc:Fallback xmlns="">
          <p:pic>
            <p:nvPicPr>
              <p:cNvPr id="4" name="Freihand 3">
                <a:extLst>
                  <a:ext uri="{FF2B5EF4-FFF2-40B4-BE49-F238E27FC236}">
                    <a16:creationId xmlns:a16="http://schemas.microsoft.com/office/drawing/2014/main" id="{B7472E23-484A-4E4D-9B90-1141988C4573}"/>
                  </a:ext>
                </a:extLst>
              </p:cNvPr>
              <p:cNvPicPr/>
              <p:nvPr/>
            </p:nvPicPr>
            <p:blipFill>
              <a:blip r:embed="rId8"/>
              <a:stretch>
                <a:fillRect/>
              </a:stretch>
            </p:blipFill>
            <p:spPr>
              <a:xfrm>
                <a:off x="643253" y="2548507"/>
                <a:ext cx="3480120" cy="93960"/>
              </a:xfrm>
              <a:prstGeom prst="rect">
                <a:avLst/>
              </a:prstGeom>
            </p:spPr>
          </p:pic>
        </mc:Fallback>
      </mc:AlternateContent>
      <p:grpSp>
        <p:nvGrpSpPr>
          <p:cNvPr id="9" name="Gruppieren 8">
            <a:extLst>
              <a:ext uri="{FF2B5EF4-FFF2-40B4-BE49-F238E27FC236}">
                <a16:creationId xmlns:a16="http://schemas.microsoft.com/office/drawing/2014/main" id="{A6B4CB99-EE9F-4E71-9AFC-4214557B429F}"/>
              </a:ext>
            </a:extLst>
          </p:cNvPr>
          <p:cNvGrpSpPr/>
          <p:nvPr/>
        </p:nvGrpSpPr>
        <p:grpSpPr>
          <a:xfrm>
            <a:off x="6629693" y="2594227"/>
            <a:ext cx="1926720" cy="78120"/>
            <a:chOff x="6629693" y="2594227"/>
            <a:chExt cx="1926720" cy="78120"/>
          </a:xfrm>
        </p:grpSpPr>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A63C4E7E-8B7D-4173-A9D5-25A2CF0C9872}"/>
                    </a:ext>
                  </a:extLst>
                </p14:cNvPr>
                <p14:cNvContentPartPr/>
                <p14:nvPr/>
              </p14:nvContentPartPr>
              <p14:xfrm>
                <a:off x="6724013" y="2649307"/>
                <a:ext cx="48240" cy="19800"/>
              </p14:xfrm>
            </p:contentPart>
          </mc:Choice>
          <mc:Fallback xmlns="">
            <p:pic>
              <p:nvPicPr>
                <p:cNvPr id="5" name="Freihand 4">
                  <a:extLst>
                    <a:ext uri="{FF2B5EF4-FFF2-40B4-BE49-F238E27FC236}">
                      <a16:creationId xmlns:a16="http://schemas.microsoft.com/office/drawing/2014/main" id="{A63C4E7E-8B7D-4173-A9D5-25A2CF0C9872}"/>
                    </a:ext>
                  </a:extLst>
                </p:cNvPr>
                <p:cNvPicPr/>
                <p:nvPr/>
              </p:nvPicPr>
              <p:blipFill>
                <a:blip r:embed="rId10"/>
                <a:stretch>
                  <a:fillRect/>
                </a:stretch>
              </p:blipFill>
              <p:spPr>
                <a:xfrm>
                  <a:off x="6719693" y="2644987"/>
                  <a:ext cx="568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7F502D38-7628-4290-B640-D967BC86A8FE}"/>
                    </a:ext>
                  </a:extLst>
                </p14:cNvPr>
                <p14:cNvContentPartPr/>
                <p14:nvPr/>
              </p14:nvContentPartPr>
              <p14:xfrm>
                <a:off x="6629693" y="2594227"/>
                <a:ext cx="1926720" cy="78120"/>
              </p14:xfrm>
            </p:contentPart>
          </mc:Choice>
          <mc:Fallback xmlns="">
            <p:pic>
              <p:nvPicPr>
                <p:cNvPr id="8" name="Freihand 7">
                  <a:extLst>
                    <a:ext uri="{FF2B5EF4-FFF2-40B4-BE49-F238E27FC236}">
                      <a16:creationId xmlns:a16="http://schemas.microsoft.com/office/drawing/2014/main" id="{7F502D38-7628-4290-B640-D967BC86A8FE}"/>
                    </a:ext>
                  </a:extLst>
                </p:cNvPr>
                <p:cNvPicPr/>
                <p:nvPr/>
              </p:nvPicPr>
              <p:blipFill>
                <a:blip r:embed="rId12"/>
                <a:stretch>
                  <a:fillRect/>
                </a:stretch>
              </p:blipFill>
              <p:spPr>
                <a:xfrm>
                  <a:off x="6625373" y="2589907"/>
                  <a:ext cx="1935360" cy="86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9FC7EB69-3A08-4735-AD19-37D974F5D80E}"/>
                  </a:ext>
                </a:extLst>
              </p14:cNvPr>
              <p14:cNvContentPartPr/>
              <p14:nvPr/>
            </p14:nvContentPartPr>
            <p14:xfrm>
              <a:off x="2562413" y="3004987"/>
              <a:ext cx="3135600" cy="71640"/>
            </p14:xfrm>
          </p:contentPart>
        </mc:Choice>
        <mc:Fallback xmlns="">
          <p:pic>
            <p:nvPicPr>
              <p:cNvPr id="10" name="Freihand 9">
                <a:extLst>
                  <a:ext uri="{FF2B5EF4-FFF2-40B4-BE49-F238E27FC236}">
                    <a16:creationId xmlns:a16="http://schemas.microsoft.com/office/drawing/2014/main" id="{9FC7EB69-3A08-4735-AD19-37D974F5D80E}"/>
                  </a:ext>
                </a:extLst>
              </p:cNvPr>
              <p:cNvPicPr/>
              <p:nvPr/>
            </p:nvPicPr>
            <p:blipFill>
              <a:blip r:embed="rId14"/>
              <a:stretch>
                <a:fillRect/>
              </a:stretch>
            </p:blipFill>
            <p:spPr>
              <a:xfrm>
                <a:off x="2558093" y="3000667"/>
                <a:ext cx="31442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6560BC7D-1BC1-4C98-B8B6-7223B71BCE59}"/>
                  </a:ext>
                </a:extLst>
              </p14:cNvPr>
              <p14:cNvContentPartPr/>
              <p14:nvPr/>
            </p14:nvContentPartPr>
            <p14:xfrm>
              <a:off x="448853" y="3473347"/>
              <a:ext cx="1991520" cy="60840"/>
            </p14:xfrm>
          </p:contentPart>
        </mc:Choice>
        <mc:Fallback xmlns="">
          <p:pic>
            <p:nvPicPr>
              <p:cNvPr id="11" name="Freihand 10">
                <a:extLst>
                  <a:ext uri="{FF2B5EF4-FFF2-40B4-BE49-F238E27FC236}">
                    <a16:creationId xmlns:a16="http://schemas.microsoft.com/office/drawing/2014/main" id="{6560BC7D-1BC1-4C98-B8B6-7223B71BCE59}"/>
                  </a:ext>
                </a:extLst>
              </p:cNvPr>
              <p:cNvPicPr/>
              <p:nvPr/>
            </p:nvPicPr>
            <p:blipFill>
              <a:blip r:embed="rId16"/>
              <a:stretch>
                <a:fillRect/>
              </a:stretch>
            </p:blipFill>
            <p:spPr>
              <a:xfrm>
                <a:off x="444533" y="3469027"/>
                <a:ext cx="2000160" cy="69480"/>
              </a:xfrm>
              <a:prstGeom prst="rect">
                <a:avLst/>
              </a:prstGeom>
            </p:spPr>
          </p:pic>
        </mc:Fallback>
      </mc:AlternateContent>
      <p:grpSp>
        <p:nvGrpSpPr>
          <p:cNvPr id="18" name="Gruppieren 17">
            <a:extLst>
              <a:ext uri="{FF2B5EF4-FFF2-40B4-BE49-F238E27FC236}">
                <a16:creationId xmlns:a16="http://schemas.microsoft.com/office/drawing/2014/main" id="{2948CB74-166D-4D96-91DA-801A65AC346C}"/>
              </a:ext>
            </a:extLst>
          </p:cNvPr>
          <p:cNvGrpSpPr/>
          <p:nvPr/>
        </p:nvGrpSpPr>
        <p:grpSpPr>
          <a:xfrm>
            <a:off x="7208573" y="1539787"/>
            <a:ext cx="324360" cy="266040"/>
            <a:chOff x="7208573" y="1539787"/>
            <a:chExt cx="324360" cy="266040"/>
          </a:xfrm>
        </p:grpSpPr>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34EE1497-227F-4A9C-8450-BA0BB14AFD15}"/>
                    </a:ext>
                  </a:extLst>
                </p14:cNvPr>
                <p14:cNvContentPartPr/>
                <p14:nvPr/>
              </p14:nvContentPartPr>
              <p14:xfrm>
                <a:off x="7268333" y="1631587"/>
                <a:ext cx="151560" cy="121320"/>
              </p14:xfrm>
            </p:contentPart>
          </mc:Choice>
          <mc:Fallback xmlns="">
            <p:pic>
              <p:nvPicPr>
                <p:cNvPr id="13" name="Freihand 12">
                  <a:extLst>
                    <a:ext uri="{FF2B5EF4-FFF2-40B4-BE49-F238E27FC236}">
                      <a16:creationId xmlns:a16="http://schemas.microsoft.com/office/drawing/2014/main" id="{34EE1497-227F-4A9C-8450-BA0BB14AFD15}"/>
                    </a:ext>
                  </a:extLst>
                </p:cNvPr>
                <p:cNvPicPr/>
                <p:nvPr/>
              </p:nvPicPr>
              <p:blipFill>
                <a:blip r:embed="rId18"/>
                <a:stretch>
                  <a:fillRect/>
                </a:stretch>
              </p:blipFill>
              <p:spPr>
                <a:xfrm>
                  <a:off x="7264013" y="1627267"/>
                  <a:ext cx="1602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813FEBCA-1649-4AA0-BA41-3400F6997062}"/>
                    </a:ext>
                  </a:extLst>
                </p14:cNvPr>
                <p14:cNvContentPartPr/>
                <p14:nvPr/>
              </p14:nvContentPartPr>
              <p14:xfrm>
                <a:off x="7208573" y="1539787"/>
                <a:ext cx="324360" cy="266040"/>
              </p14:xfrm>
            </p:contentPart>
          </mc:Choice>
          <mc:Fallback xmlns="">
            <p:pic>
              <p:nvPicPr>
                <p:cNvPr id="14" name="Freihand 13">
                  <a:extLst>
                    <a:ext uri="{FF2B5EF4-FFF2-40B4-BE49-F238E27FC236}">
                      <a16:creationId xmlns:a16="http://schemas.microsoft.com/office/drawing/2014/main" id="{813FEBCA-1649-4AA0-BA41-3400F6997062}"/>
                    </a:ext>
                  </a:extLst>
                </p:cNvPr>
                <p:cNvPicPr/>
                <p:nvPr/>
              </p:nvPicPr>
              <p:blipFill>
                <a:blip r:embed="rId20"/>
                <a:stretch>
                  <a:fillRect/>
                </a:stretch>
              </p:blipFill>
              <p:spPr>
                <a:xfrm>
                  <a:off x="7204253" y="1535467"/>
                  <a:ext cx="333000" cy="274680"/>
                </a:xfrm>
                <a:prstGeom prst="rect">
                  <a:avLst/>
                </a:prstGeom>
              </p:spPr>
            </p:pic>
          </mc:Fallback>
        </mc:AlternateContent>
      </p:grpSp>
      <p:grpSp>
        <p:nvGrpSpPr>
          <p:cNvPr id="17" name="Gruppieren 16">
            <a:extLst>
              <a:ext uri="{FF2B5EF4-FFF2-40B4-BE49-F238E27FC236}">
                <a16:creationId xmlns:a16="http://schemas.microsoft.com/office/drawing/2014/main" id="{959BA7EA-14BB-43EB-9A56-F3EE674C7F01}"/>
              </a:ext>
            </a:extLst>
          </p:cNvPr>
          <p:cNvGrpSpPr/>
          <p:nvPr/>
        </p:nvGrpSpPr>
        <p:grpSpPr>
          <a:xfrm>
            <a:off x="8239613" y="1523947"/>
            <a:ext cx="389520" cy="286560"/>
            <a:chOff x="8239613" y="1523947"/>
            <a:chExt cx="389520" cy="286560"/>
          </a:xfrm>
        </p:grpSpPr>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39C9952E-FD65-47B5-9A97-04F0D320C4AE}"/>
                    </a:ext>
                  </a:extLst>
                </p14:cNvPr>
                <p14:cNvContentPartPr/>
                <p14:nvPr/>
              </p14:nvContentPartPr>
              <p14:xfrm>
                <a:off x="8374613" y="1638067"/>
                <a:ext cx="159840" cy="136440"/>
              </p14:xfrm>
            </p:contentPart>
          </mc:Choice>
          <mc:Fallback xmlns="">
            <p:pic>
              <p:nvPicPr>
                <p:cNvPr id="15" name="Freihand 14">
                  <a:extLst>
                    <a:ext uri="{FF2B5EF4-FFF2-40B4-BE49-F238E27FC236}">
                      <a16:creationId xmlns:a16="http://schemas.microsoft.com/office/drawing/2014/main" id="{39C9952E-FD65-47B5-9A97-04F0D320C4AE}"/>
                    </a:ext>
                  </a:extLst>
                </p:cNvPr>
                <p:cNvPicPr/>
                <p:nvPr/>
              </p:nvPicPr>
              <p:blipFill>
                <a:blip r:embed="rId22"/>
                <a:stretch>
                  <a:fillRect/>
                </a:stretch>
              </p:blipFill>
              <p:spPr>
                <a:xfrm>
                  <a:off x="8370293" y="1633747"/>
                  <a:ext cx="1684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BE753483-0219-4E19-BDCE-7CBDBBE32094}"/>
                    </a:ext>
                  </a:extLst>
                </p14:cNvPr>
                <p14:cNvContentPartPr/>
                <p14:nvPr/>
              </p14:nvContentPartPr>
              <p14:xfrm>
                <a:off x="8239613" y="1523947"/>
                <a:ext cx="389520" cy="286560"/>
              </p14:xfrm>
            </p:contentPart>
          </mc:Choice>
          <mc:Fallback xmlns="">
            <p:pic>
              <p:nvPicPr>
                <p:cNvPr id="16" name="Freihand 15">
                  <a:extLst>
                    <a:ext uri="{FF2B5EF4-FFF2-40B4-BE49-F238E27FC236}">
                      <a16:creationId xmlns:a16="http://schemas.microsoft.com/office/drawing/2014/main" id="{BE753483-0219-4E19-BDCE-7CBDBBE32094}"/>
                    </a:ext>
                  </a:extLst>
                </p:cNvPr>
                <p:cNvPicPr/>
                <p:nvPr/>
              </p:nvPicPr>
              <p:blipFill>
                <a:blip r:embed="rId24"/>
                <a:stretch>
                  <a:fillRect/>
                </a:stretch>
              </p:blipFill>
              <p:spPr>
                <a:xfrm>
                  <a:off x="8235293" y="1519627"/>
                  <a:ext cx="398160" cy="295200"/>
                </a:xfrm>
                <a:prstGeom prst="rect">
                  <a:avLst/>
                </a:prstGeom>
              </p:spPr>
            </p:pic>
          </mc:Fallback>
        </mc:AlternateContent>
      </p:grpSp>
      <p:grpSp>
        <p:nvGrpSpPr>
          <p:cNvPr id="21" name="Gruppieren 20">
            <a:extLst>
              <a:ext uri="{FF2B5EF4-FFF2-40B4-BE49-F238E27FC236}">
                <a16:creationId xmlns:a16="http://schemas.microsoft.com/office/drawing/2014/main" id="{50EA2564-A116-45A0-8489-28FCBB8988D8}"/>
              </a:ext>
            </a:extLst>
          </p:cNvPr>
          <p:cNvGrpSpPr/>
          <p:nvPr/>
        </p:nvGrpSpPr>
        <p:grpSpPr>
          <a:xfrm>
            <a:off x="3322733" y="2123707"/>
            <a:ext cx="333360" cy="222840"/>
            <a:chOff x="3322733" y="2123707"/>
            <a:chExt cx="333360" cy="222840"/>
          </a:xfrm>
        </p:grpSpPr>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C6D85AE7-302E-4999-89BB-0A519002BB20}"/>
                    </a:ext>
                  </a:extLst>
                </p14:cNvPr>
                <p14:cNvContentPartPr/>
                <p14:nvPr/>
              </p14:nvContentPartPr>
              <p14:xfrm>
                <a:off x="3405173" y="2170507"/>
                <a:ext cx="158400" cy="124200"/>
              </p14:xfrm>
            </p:contentPart>
          </mc:Choice>
          <mc:Fallback xmlns="">
            <p:pic>
              <p:nvPicPr>
                <p:cNvPr id="19" name="Freihand 18">
                  <a:extLst>
                    <a:ext uri="{FF2B5EF4-FFF2-40B4-BE49-F238E27FC236}">
                      <a16:creationId xmlns:a16="http://schemas.microsoft.com/office/drawing/2014/main" id="{C6D85AE7-302E-4999-89BB-0A519002BB20}"/>
                    </a:ext>
                  </a:extLst>
                </p:cNvPr>
                <p:cNvPicPr/>
                <p:nvPr/>
              </p:nvPicPr>
              <p:blipFill>
                <a:blip r:embed="rId26"/>
                <a:stretch>
                  <a:fillRect/>
                </a:stretch>
              </p:blipFill>
              <p:spPr>
                <a:xfrm>
                  <a:off x="3400853" y="2166187"/>
                  <a:ext cx="1670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86034460-CB7E-416E-9438-5B843BEF0F8C}"/>
                    </a:ext>
                  </a:extLst>
                </p14:cNvPr>
                <p14:cNvContentPartPr/>
                <p14:nvPr/>
              </p14:nvContentPartPr>
              <p14:xfrm>
                <a:off x="3322733" y="2123707"/>
                <a:ext cx="333360" cy="222840"/>
              </p14:xfrm>
            </p:contentPart>
          </mc:Choice>
          <mc:Fallback xmlns="">
            <p:pic>
              <p:nvPicPr>
                <p:cNvPr id="20" name="Freihand 19">
                  <a:extLst>
                    <a:ext uri="{FF2B5EF4-FFF2-40B4-BE49-F238E27FC236}">
                      <a16:creationId xmlns:a16="http://schemas.microsoft.com/office/drawing/2014/main" id="{86034460-CB7E-416E-9438-5B843BEF0F8C}"/>
                    </a:ext>
                  </a:extLst>
                </p:cNvPr>
                <p:cNvPicPr/>
                <p:nvPr/>
              </p:nvPicPr>
              <p:blipFill>
                <a:blip r:embed="rId28"/>
                <a:stretch>
                  <a:fillRect/>
                </a:stretch>
              </p:blipFill>
              <p:spPr>
                <a:xfrm>
                  <a:off x="3318413" y="2119387"/>
                  <a:ext cx="342000" cy="231480"/>
                </a:xfrm>
                <a:prstGeom prst="rect">
                  <a:avLst/>
                </a:prstGeom>
              </p:spPr>
            </p:pic>
          </mc:Fallback>
        </mc:AlternateContent>
      </p:grpSp>
      <p:grpSp>
        <p:nvGrpSpPr>
          <p:cNvPr id="32" name="Gruppieren 31">
            <a:extLst>
              <a:ext uri="{FF2B5EF4-FFF2-40B4-BE49-F238E27FC236}">
                <a16:creationId xmlns:a16="http://schemas.microsoft.com/office/drawing/2014/main" id="{AB220E0F-67F1-4079-8F65-B75A1674FFBA}"/>
              </a:ext>
            </a:extLst>
          </p:cNvPr>
          <p:cNvGrpSpPr/>
          <p:nvPr/>
        </p:nvGrpSpPr>
        <p:grpSpPr>
          <a:xfrm>
            <a:off x="7045493" y="2166547"/>
            <a:ext cx="336240" cy="211320"/>
            <a:chOff x="7045493" y="2166547"/>
            <a:chExt cx="336240" cy="211320"/>
          </a:xfrm>
        </p:grpSpPr>
        <mc:AlternateContent xmlns:mc="http://schemas.openxmlformats.org/markup-compatibility/2006" xmlns:p14="http://schemas.microsoft.com/office/powerpoint/2010/main">
          <mc:Choice Requires="p14">
            <p:contentPart p14:bwMode="auto" r:id="rId29">
              <p14:nvContentPartPr>
                <p14:cNvPr id="22" name="Freihand 21">
                  <a:extLst>
                    <a:ext uri="{FF2B5EF4-FFF2-40B4-BE49-F238E27FC236}">
                      <a16:creationId xmlns:a16="http://schemas.microsoft.com/office/drawing/2014/main" id="{E4A80429-DC22-44E8-A309-4212ABC6862E}"/>
                    </a:ext>
                  </a:extLst>
                </p14:cNvPr>
                <p14:cNvContentPartPr/>
                <p14:nvPr/>
              </p14:nvContentPartPr>
              <p14:xfrm>
                <a:off x="7159253" y="2234227"/>
                <a:ext cx="109080" cy="74520"/>
              </p14:xfrm>
            </p:contentPart>
          </mc:Choice>
          <mc:Fallback xmlns="">
            <p:pic>
              <p:nvPicPr>
                <p:cNvPr id="22" name="Freihand 21">
                  <a:extLst>
                    <a:ext uri="{FF2B5EF4-FFF2-40B4-BE49-F238E27FC236}">
                      <a16:creationId xmlns:a16="http://schemas.microsoft.com/office/drawing/2014/main" id="{E4A80429-DC22-44E8-A309-4212ABC6862E}"/>
                    </a:ext>
                  </a:extLst>
                </p:cNvPr>
                <p:cNvPicPr/>
                <p:nvPr/>
              </p:nvPicPr>
              <p:blipFill>
                <a:blip r:embed="rId30"/>
                <a:stretch>
                  <a:fillRect/>
                </a:stretch>
              </p:blipFill>
              <p:spPr>
                <a:xfrm>
                  <a:off x="7154933" y="2229907"/>
                  <a:ext cx="1177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Freihand 22">
                  <a:extLst>
                    <a:ext uri="{FF2B5EF4-FFF2-40B4-BE49-F238E27FC236}">
                      <a16:creationId xmlns:a16="http://schemas.microsoft.com/office/drawing/2014/main" id="{A6C7FFA9-C416-4D02-8F49-6CB56D8DF71E}"/>
                    </a:ext>
                  </a:extLst>
                </p14:cNvPr>
                <p14:cNvContentPartPr/>
                <p14:nvPr/>
              </p14:nvContentPartPr>
              <p14:xfrm>
                <a:off x="7217573" y="2282107"/>
                <a:ext cx="55800" cy="70200"/>
              </p14:xfrm>
            </p:contentPart>
          </mc:Choice>
          <mc:Fallback xmlns="">
            <p:pic>
              <p:nvPicPr>
                <p:cNvPr id="23" name="Freihand 22">
                  <a:extLst>
                    <a:ext uri="{FF2B5EF4-FFF2-40B4-BE49-F238E27FC236}">
                      <a16:creationId xmlns:a16="http://schemas.microsoft.com/office/drawing/2014/main" id="{A6C7FFA9-C416-4D02-8F49-6CB56D8DF71E}"/>
                    </a:ext>
                  </a:extLst>
                </p:cNvPr>
                <p:cNvPicPr/>
                <p:nvPr/>
              </p:nvPicPr>
              <p:blipFill>
                <a:blip r:embed="rId32"/>
                <a:stretch>
                  <a:fillRect/>
                </a:stretch>
              </p:blipFill>
              <p:spPr>
                <a:xfrm>
                  <a:off x="7213253" y="2277787"/>
                  <a:ext cx="644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Freihand 23">
                  <a:extLst>
                    <a:ext uri="{FF2B5EF4-FFF2-40B4-BE49-F238E27FC236}">
                      <a16:creationId xmlns:a16="http://schemas.microsoft.com/office/drawing/2014/main" id="{F2C2A98E-9501-4858-81B8-5CD1D900C05E}"/>
                    </a:ext>
                  </a:extLst>
                </p14:cNvPr>
                <p14:cNvContentPartPr/>
                <p14:nvPr/>
              </p14:nvContentPartPr>
              <p14:xfrm>
                <a:off x="7045493" y="2166547"/>
                <a:ext cx="336240" cy="211320"/>
              </p14:xfrm>
            </p:contentPart>
          </mc:Choice>
          <mc:Fallback xmlns="">
            <p:pic>
              <p:nvPicPr>
                <p:cNvPr id="24" name="Freihand 23">
                  <a:extLst>
                    <a:ext uri="{FF2B5EF4-FFF2-40B4-BE49-F238E27FC236}">
                      <a16:creationId xmlns:a16="http://schemas.microsoft.com/office/drawing/2014/main" id="{F2C2A98E-9501-4858-81B8-5CD1D900C05E}"/>
                    </a:ext>
                  </a:extLst>
                </p:cNvPr>
                <p:cNvPicPr/>
                <p:nvPr/>
              </p:nvPicPr>
              <p:blipFill>
                <a:blip r:embed="rId34"/>
                <a:stretch>
                  <a:fillRect/>
                </a:stretch>
              </p:blipFill>
              <p:spPr>
                <a:xfrm>
                  <a:off x="7041173" y="2162227"/>
                  <a:ext cx="344880" cy="219960"/>
                </a:xfrm>
                <a:prstGeom prst="rect">
                  <a:avLst/>
                </a:prstGeom>
              </p:spPr>
            </p:pic>
          </mc:Fallback>
        </mc:AlternateContent>
      </p:grpSp>
      <p:grpSp>
        <p:nvGrpSpPr>
          <p:cNvPr id="31" name="Gruppieren 30">
            <a:extLst>
              <a:ext uri="{FF2B5EF4-FFF2-40B4-BE49-F238E27FC236}">
                <a16:creationId xmlns:a16="http://schemas.microsoft.com/office/drawing/2014/main" id="{D3D82A87-2300-4E64-8100-2E564077D415}"/>
              </a:ext>
            </a:extLst>
          </p:cNvPr>
          <p:cNvGrpSpPr/>
          <p:nvPr/>
        </p:nvGrpSpPr>
        <p:grpSpPr>
          <a:xfrm>
            <a:off x="4216973" y="2495587"/>
            <a:ext cx="458640" cy="316080"/>
            <a:chOff x="4216973" y="2495587"/>
            <a:chExt cx="458640" cy="316080"/>
          </a:xfrm>
        </p:grpSpPr>
        <mc:AlternateContent xmlns:mc="http://schemas.openxmlformats.org/markup-compatibility/2006" xmlns:p14="http://schemas.microsoft.com/office/powerpoint/2010/main">
          <mc:Choice Requires="p14">
            <p:contentPart p14:bwMode="auto" r:id="rId35">
              <p14:nvContentPartPr>
                <p14:cNvPr id="25" name="Freihand 24">
                  <a:extLst>
                    <a:ext uri="{FF2B5EF4-FFF2-40B4-BE49-F238E27FC236}">
                      <a16:creationId xmlns:a16="http://schemas.microsoft.com/office/drawing/2014/main" id="{F03D33C2-61DA-432F-AFE8-CCF0F5254744}"/>
                    </a:ext>
                  </a:extLst>
                </p14:cNvPr>
                <p14:cNvContentPartPr/>
                <p14:nvPr/>
              </p14:nvContentPartPr>
              <p14:xfrm>
                <a:off x="4353773" y="2592427"/>
                <a:ext cx="154800" cy="162000"/>
              </p14:xfrm>
            </p:contentPart>
          </mc:Choice>
          <mc:Fallback xmlns="">
            <p:pic>
              <p:nvPicPr>
                <p:cNvPr id="25" name="Freihand 24">
                  <a:extLst>
                    <a:ext uri="{FF2B5EF4-FFF2-40B4-BE49-F238E27FC236}">
                      <a16:creationId xmlns:a16="http://schemas.microsoft.com/office/drawing/2014/main" id="{F03D33C2-61DA-432F-AFE8-CCF0F5254744}"/>
                    </a:ext>
                  </a:extLst>
                </p:cNvPr>
                <p:cNvPicPr/>
                <p:nvPr/>
              </p:nvPicPr>
              <p:blipFill>
                <a:blip r:embed="rId36"/>
                <a:stretch>
                  <a:fillRect/>
                </a:stretch>
              </p:blipFill>
              <p:spPr>
                <a:xfrm>
                  <a:off x="4349453" y="2588107"/>
                  <a:ext cx="1634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Freihand 25">
                  <a:extLst>
                    <a:ext uri="{FF2B5EF4-FFF2-40B4-BE49-F238E27FC236}">
                      <a16:creationId xmlns:a16="http://schemas.microsoft.com/office/drawing/2014/main" id="{C3D0F79E-2F6A-469C-88E6-359BCF55687F}"/>
                    </a:ext>
                  </a:extLst>
                </p14:cNvPr>
                <p14:cNvContentPartPr/>
                <p14:nvPr/>
              </p14:nvContentPartPr>
              <p14:xfrm>
                <a:off x="4376093" y="2579467"/>
                <a:ext cx="173880" cy="16920"/>
              </p14:xfrm>
            </p:contentPart>
          </mc:Choice>
          <mc:Fallback xmlns="">
            <p:pic>
              <p:nvPicPr>
                <p:cNvPr id="26" name="Freihand 25">
                  <a:extLst>
                    <a:ext uri="{FF2B5EF4-FFF2-40B4-BE49-F238E27FC236}">
                      <a16:creationId xmlns:a16="http://schemas.microsoft.com/office/drawing/2014/main" id="{C3D0F79E-2F6A-469C-88E6-359BCF55687F}"/>
                    </a:ext>
                  </a:extLst>
                </p:cNvPr>
                <p:cNvPicPr/>
                <p:nvPr/>
              </p:nvPicPr>
              <p:blipFill>
                <a:blip r:embed="rId38"/>
                <a:stretch>
                  <a:fillRect/>
                </a:stretch>
              </p:blipFill>
              <p:spPr>
                <a:xfrm>
                  <a:off x="4371773" y="2575147"/>
                  <a:ext cx="1825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CB0F7D3D-5F7C-40E0-BFE9-20E437AFDD42}"/>
                    </a:ext>
                  </a:extLst>
                </p14:cNvPr>
                <p14:cNvContentPartPr/>
                <p14:nvPr/>
              </p14:nvContentPartPr>
              <p14:xfrm>
                <a:off x="4216973" y="2495587"/>
                <a:ext cx="458640" cy="316080"/>
              </p14:xfrm>
            </p:contentPart>
          </mc:Choice>
          <mc:Fallback xmlns="">
            <p:pic>
              <p:nvPicPr>
                <p:cNvPr id="27" name="Freihand 26">
                  <a:extLst>
                    <a:ext uri="{FF2B5EF4-FFF2-40B4-BE49-F238E27FC236}">
                      <a16:creationId xmlns:a16="http://schemas.microsoft.com/office/drawing/2014/main" id="{CB0F7D3D-5F7C-40E0-BFE9-20E437AFDD42}"/>
                    </a:ext>
                  </a:extLst>
                </p:cNvPr>
                <p:cNvPicPr/>
                <p:nvPr/>
              </p:nvPicPr>
              <p:blipFill>
                <a:blip r:embed="rId40"/>
                <a:stretch>
                  <a:fillRect/>
                </a:stretch>
              </p:blipFill>
              <p:spPr>
                <a:xfrm>
                  <a:off x="4212653" y="2491267"/>
                  <a:ext cx="467280" cy="324720"/>
                </a:xfrm>
                <a:prstGeom prst="rect">
                  <a:avLst/>
                </a:prstGeom>
              </p:spPr>
            </p:pic>
          </mc:Fallback>
        </mc:AlternateContent>
      </p:grpSp>
      <p:grpSp>
        <p:nvGrpSpPr>
          <p:cNvPr id="30" name="Gruppieren 29">
            <a:extLst>
              <a:ext uri="{FF2B5EF4-FFF2-40B4-BE49-F238E27FC236}">
                <a16:creationId xmlns:a16="http://schemas.microsoft.com/office/drawing/2014/main" id="{036BC8CA-AA89-4D06-919A-2AF599692F35}"/>
              </a:ext>
            </a:extLst>
          </p:cNvPr>
          <p:cNvGrpSpPr/>
          <p:nvPr/>
        </p:nvGrpSpPr>
        <p:grpSpPr>
          <a:xfrm>
            <a:off x="1823333" y="2967187"/>
            <a:ext cx="389160" cy="303120"/>
            <a:chOff x="1823333" y="2967187"/>
            <a:chExt cx="389160" cy="303120"/>
          </a:xfrm>
        </p:grpSpPr>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CCABA087-CF01-4F4E-97F5-D6A9E743BF5B}"/>
                    </a:ext>
                  </a:extLst>
                </p14:cNvPr>
                <p14:cNvContentPartPr/>
                <p14:nvPr/>
              </p14:nvContentPartPr>
              <p14:xfrm>
                <a:off x="1907213" y="3030187"/>
                <a:ext cx="172080" cy="161280"/>
              </p14:xfrm>
            </p:contentPart>
          </mc:Choice>
          <mc:Fallback xmlns="">
            <p:pic>
              <p:nvPicPr>
                <p:cNvPr id="28" name="Freihand 27">
                  <a:extLst>
                    <a:ext uri="{FF2B5EF4-FFF2-40B4-BE49-F238E27FC236}">
                      <a16:creationId xmlns:a16="http://schemas.microsoft.com/office/drawing/2014/main" id="{CCABA087-CF01-4F4E-97F5-D6A9E743BF5B}"/>
                    </a:ext>
                  </a:extLst>
                </p:cNvPr>
                <p:cNvPicPr/>
                <p:nvPr/>
              </p:nvPicPr>
              <p:blipFill>
                <a:blip r:embed="rId42"/>
                <a:stretch>
                  <a:fillRect/>
                </a:stretch>
              </p:blipFill>
              <p:spPr>
                <a:xfrm>
                  <a:off x="1902893" y="3025867"/>
                  <a:ext cx="1807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0C68EE35-4ADE-4F97-8833-8C7966E25387}"/>
                    </a:ext>
                  </a:extLst>
                </p14:cNvPr>
                <p14:cNvContentPartPr/>
                <p14:nvPr/>
              </p14:nvContentPartPr>
              <p14:xfrm>
                <a:off x="1823333" y="2967187"/>
                <a:ext cx="389160" cy="303120"/>
              </p14:xfrm>
            </p:contentPart>
          </mc:Choice>
          <mc:Fallback xmlns="">
            <p:pic>
              <p:nvPicPr>
                <p:cNvPr id="29" name="Freihand 28">
                  <a:extLst>
                    <a:ext uri="{FF2B5EF4-FFF2-40B4-BE49-F238E27FC236}">
                      <a16:creationId xmlns:a16="http://schemas.microsoft.com/office/drawing/2014/main" id="{0C68EE35-4ADE-4F97-8833-8C7966E25387}"/>
                    </a:ext>
                  </a:extLst>
                </p:cNvPr>
                <p:cNvPicPr/>
                <p:nvPr/>
              </p:nvPicPr>
              <p:blipFill>
                <a:blip r:embed="rId44"/>
                <a:stretch>
                  <a:fillRect/>
                </a:stretch>
              </p:blipFill>
              <p:spPr>
                <a:xfrm>
                  <a:off x="1819013" y="2962867"/>
                  <a:ext cx="397800" cy="311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
            <p14:nvContentPartPr>
              <p14:cNvPr id="48" name="Freihand 47">
                <a:extLst>
                  <a:ext uri="{FF2B5EF4-FFF2-40B4-BE49-F238E27FC236}">
                    <a16:creationId xmlns:a16="http://schemas.microsoft.com/office/drawing/2014/main" id="{48FB95A3-3089-4466-91A8-6408D1A4B713}"/>
                  </a:ext>
                </a:extLst>
              </p14:cNvPr>
              <p14:cNvContentPartPr/>
              <p14:nvPr/>
            </p14:nvContentPartPr>
            <p14:xfrm>
              <a:off x="6863693" y="3748027"/>
              <a:ext cx="923040" cy="69840"/>
            </p14:xfrm>
          </p:contentPart>
        </mc:Choice>
        <mc:Fallback xmlns="">
          <p:pic>
            <p:nvPicPr>
              <p:cNvPr id="48" name="Freihand 47">
                <a:extLst>
                  <a:ext uri="{FF2B5EF4-FFF2-40B4-BE49-F238E27FC236}">
                    <a16:creationId xmlns:a16="http://schemas.microsoft.com/office/drawing/2014/main" id="{48FB95A3-3089-4466-91A8-6408D1A4B713}"/>
                  </a:ext>
                </a:extLst>
              </p:cNvPr>
              <p:cNvPicPr/>
              <p:nvPr/>
            </p:nvPicPr>
            <p:blipFill>
              <a:blip r:embed="rId46"/>
              <a:stretch>
                <a:fillRect/>
              </a:stretch>
            </p:blipFill>
            <p:spPr>
              <a:xfrm>
                <a:off x="6859373" y="3743707"/>
                <a:ext cx="9316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44" name="Freihand 143">
                <a:extLst>
                  <a:ext uri="{FF2B5EF4-FFF2-40B4-BE49-F238E27FC236}">
                    <a16:creationId xmlns:a16="http://schemas.microsoft.com/office/drawing/2014/main" id="{D4DA75DD-C564-48B3-8509-C801400691FF}"/>
                  </a:ext>
                </a:extLst>
              </p14:cNvPr>
              <p14:cNvContentPartPr/>
              <p14:nvPr/>
            </p14:nvContentPartPr>
            <p14:xfrm>
              <a:off x="5438453" y="5498707"/>
              <a:ext cx="382680" cy="130680"/>
            </p14:xfrm>
          </p:contentPart>
        </mc:Choice>
        <mc:Fallback xmlns="">
          <p:pic>
            <p:nvPicPr>
              <p:cNvPr id="144" name="Freihand 143">
                <a:extLst>
                  <a:ext uri="{FF2B5EF4-FFF2-40B4-BE49-F238E27FC236}">
                    <a16:creationId xmlns:a16="http://schemas.microsoft.com/office/drawing/2014/main" id="{D4DA75DD-C564-48B3-8509-C801400691FF}"/>
                  </a:ext>
                </a:extLst>
              </p:cNvPr>
              <p:cNvPicPr/>
              <p:nvPr/>
            </p:nvPicPr>
            <p:blipFill>
              <a:blip r:embed="rId48"/>
              <a:stretch>
                <a:fillRect/>
              </a:stretch>
            </p:blipFill>
            <p:spPr>
              <a:xfrm>
                <a:off x="5434133" y="5494387"/>
                <a:ext cx="3913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45" name="Freihand 144">
                <a:extLst>
                  <a:ext uri="{FF2B5EF4-FFF2-40B4-BE49-F238E27FC236}">
                    <a16:creationId xmlns:a16="http://schemas.microsoft.com/office/drawing/2014/main" id="{1C4479BE-B8A4-45B0-9D28-AD4A70C86111}"/>
                  </a:ext>
                </a:extLst>
              </p14:cNvPr>
              <p14:cNvContentPartPr/>
              <p14:nvPr/>
            </p14:nvContentPartPr>
            <p14:xfrm>
              <a:off x="5905733" y="5494747"/>
              <a:ext cx="138960" cy="125640"/>
            </p14:xfrm>
          </p:contentPart>
        </mc:Choice>
        <mc:Fallback xmlns="">
          <p:pic>
            <p:nvPicPr>
              <p:cNvPr id="145" name="Freihand 144">
                <a:extLst>
                  <a:ext uri="{FF2B5EF4-FFF2-40B4-BE49-F238E27FC236}">
                    <a16:creationId xmlns:a16="http://schemas.microsoft.com/office/drawing/2014/main" id="{1C4479BE-B8A4-45B0-9D28-AD4A70C86111}"/>
                  </a:ext>
                </a:extLst>
              </p:cNvPr>
              <p:cNvPicPr/>
              <p:nvPr/>
            </p:nvPicPr>
            <p:blipFill>
              <a:blip r:embed="rId50"/>
              <a:stretch>
                <a:fillRect/>
              </a:stretch>
            </p:blipFill>
            <p:spPr>
              <a:xfrm>
                <a:off x="5901413" y="5490427"/>
                <a:ext cx="1476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46" name="Freihand 145">
                <a:extLst>
                  <a:ext uri="{FF2B5EF4-FFF2-40B4-BE49-F238E27FC236}">
                    <a16:creationId xmlns:a16="http://schemas.microsoft.com/office/drawing/2014/main" id="{BDC0AC59-0F5E-49AD-B5C9-4D1939D34D07}"/>
                  </a:ext>
                </a:extLst>
              </p14:cNvPr>
              <p14:cNvContentPartPr/>
              <p14:nvPr/>
            </p14:nvContentPartPr>
            <p14:xfrm>
              <a:off x="5978453" y="5603107"/>
              <a:ext cx="108720" cy="12240"/>
            </p14:xfrm>
          </p:contentPart>
        </mc:Choice>
        <mc:Fallback xmlns="">
          <p:pic>
            <p:nvPicPr>
              <p:cNvPr id="146" name="Freihand 145">
                <a:extLst>
                  <a:ext uri="{FF2B5EF4-FFF2-40B4-BE49-F238E27FC236}">
                    <a16:creationId xmlns:a16="http://schemas.microsoft.com/office/drawing/2014/main" id="{BDC0AC59-0F5E-49AD-B5C9-4D1939D34D07}"/>
                  </a:ext>
                </a:extLst>
              </p:cNvPr>
              <p:cNvPicPr/>
              <p:nvPr/>
            </p:nvPicPr>
            <p:blipFill>
              <a:blip r:embed="rId52"/>
              <a:stretch>
                <a:fillRect/>
              </a:stretch>
            </p:blipFill>
            <p:spPr>
              <a:xfrm>
                <a:off x="5974133" y="5598787"/>
                <a:ext cx="1173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47" name="Freihand 146">
                <a:extLst>
                  <a:ext uri="{FF2B5EF4-FFF2-40B4-BE49-F238E27FC236}">
                    <a16:creationId xmlns:a16="http://schemas.microsoft.com/office/drawing/2014/main" id="{966D6856-6E27-4F83-A503-007EA1B0DE35}"/>
                  </a:ext>
                </a:extLst>
              </p14:cNvPr>
              <p14:cNvContentPartPr/>
              <p14:nvPr/>
            </p14:nvContentPartPr>
            <p14:xfrm>
              <a:off x="6106973" y="5524627"/>
              <a:ext cx="459000" cy="196200"/>
            </p14:xfrm>
          </p:contentPart>
        </mc:Choice>
        <mc:Fallback xmlns="">
          <p:pic>
            <p:nvPicPr>
              <p:cNvPr id="147" name="Freihand 146">
                <a:extLst>
                  <a:ext uri="{FF2B5EF4-FFF2-40B4-BE49-F238E27FC236}">
                    <a16:creationId xmlns:a16="http://schemas.microsoft.com/office/drawing/2014/main" id="{966D6856-6E27-4F83-A503-007EA1B0DE35}"/>
                  </a:ext>
                </a:extLst>
              </p:cNvPr>
              <p:cNvPicPr/>
              <p:nvPr/>
            </p:nvPicPr>
            <p:blipFill>
              <a:blip r:embed="rId54"/>
              <a:stretch>
                <a:fillRect/>
              </a:stretch>
            </p:blipFill>
            <p:spPr>
              <a:xfrm>
                <a:off x="6102653" y="5520307"/>
                <a:ext cx="46764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48" name="Freihand 147">
                <a:extLst>
                  <a:ext uri="{FF2B5EF4-FFF2-40B4-BE49-F238E27FC236}">
                    <a16:creationId xmlns:a16="http://schemas.microsoft.com/office/drawing/2014/main" id="{97C88AE7-1630-41F6-ABB5-7B13AB781C0F}"/>
                  </a:ext>
                </a:extLst>
              </p14:cNvPr>
              <p14:cNvContentPartPr/>
              <p14:nvPr/>
            </p14:nvContentPartPr>
            <p14:xfrm>
              <a:off x="6565253" y="5490787"/>
              <a:ext cx="101520" cy="94320"/>
            </p14:xfrm>
          </p:contentPart>
        </mc:Choice>
        <mc:Fallback xmlns="">
          <p:pic>
            <p:nvPicPr>
              <p:cNvPr id="148" name="Freihand 147">
                <a:extLst>
                  <a:ext uri="{FF2B5EF4-FFF2-40B4-BE49-F238E27FC236}">
                    <a16:creationId xmlns:a16="http://schemas.microsoft.com/office/drawing/2014/main" id="{97C88AE7-1630-41F6-ABB5-7B13AB781C0F}"/>
                  </a:ext>
                </a:extLst>
              </p:cNvPr>
              <p:cNvPicPr/>
              <p:nvPr/>
            </p:nvPicPr>
            <p:blipFill>
              <a:blip r:embed="rId56"/>
              <a:stretch>
                <a:fillRect/>
              </a:stretch>
            </p:blipFill>
            <p:spPr>
              <a:xfrm>
                <a:off x="6560933" y="5486467"/>
                <a:ext cx="1101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49" name="Freihand 148">
                <a:extLst>
                  <a:ext uri="{FF2B5EF4-FFF2-40B4-BE49-F238E27FC236}">
                    <a16:creationId xmlns:a16="http://schemas.microsoft.com/office/drawing/2014/main" id="{E7B97675-F696-48F4-B0B6-4A7178C1D08A}"/>
                  </a:ext>
                </a:extLst>
              </p14:cNvPr>
              <p14:cNvContentPartPr/>
              <p14:nvPr/>
            </p14:nvContentPartPr>
            <p14:xfrm>
              <a:off x="6678293" y="5502667"/>
              <a:ext cx="145440" cy="69480"/>
            </p14:xfrm>
          </p:contentPart>
        </mc:Choice>
        <mc:Fallback xmlns="">
          <p:pic>
            <p:nvPicPr>
              <p:cNvPr id="149" name="Freihand 148">
                <a:extLst>
                  <a:ext uri="{FF2B5EF4-FFF2-40B4-BE49-F238E27FC236}">
                    <a16:creationId xmlns:a16="http://schemas.microsoft.com/office/drawing/2014/main" id="{E7B97675-F696-48F4-B0B6-4A7178C1D08A}"/>
                  </a:ext>
                </a:extLst>
              </p:cNvPr>
              <p:cNvPicPr/>
              <p:nvPr/>
            </p:nvPicPr>
            <p:blipFill>
              <a:blip r:embed="rId58"/>
              <a:stretch>
                <a:fillRect/>
              </a:stretch>
            </p:blipFill>
            <p:spPr>
              <a:xfrm>
                <a:off x="6673973" y="5498347"/>
                <a:ext cx="1540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50" name="Freihand 149">
                <a:extLst>
                  <a:ext uri="{FF2B5EF4-FFF2-40B4-BE49-F238E27FC236}">
                    <a16:creationId xmlns:a16="http://schemas.microsoft.com/office/drawing/2014/main" id="{2F2FB983-36A9-48A1-A7B0-DC548BCD7939}"/>
                  </a:ext>
                </a:extLst>
              </p14:cNvPr>
              <p14:cNvContentPartPr/>
              <p14:nvPr/>
            </p14:nvContentPartPr>
            <p14:xfrm>
              <a:off x="6857213" y="5393947"/>
              <a:ext cx="551520" cy="196200"/>
            </p14:xfrm>
          </p:contentPart>
        </mc:Choice>
        <mc:Fallback xmlns="">
          <p:pic>
            <p:nvPicPr>
              <p:cNvPr id="150" name="Freihand 149">
                <a:extLst>
                  <a:ext uri="{FF2B5EF4-FFF2-40B4-BE49-F238E27FC236}">
                    <a16:creationId xmlns:a16="http://schemas.microsoft.com/office/drawing/2014/main" id="{2F2FB983-36A9-48A1-A7B0-DC548BCD7939}"/>
                  </a:ext>
                </a:extLst>
              </p:cNvPr>
              <p:cNvPicPr/>
              <p:nvPr/>
            </p:nvPicPr>
            <p:blipFill>
              <a:blip r:embed="rId60"/>
              <a:stretch>
                <a:fillRect/>
              </a:stretch>
            </p:blipFill>
            <p:spPr>
              <a:xfrm>
                <a:off x="6852893" y="5389627"/>
                <a:ext cx="56016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51" name="Freihand 150">
                <a:extLst>
                  <a:ext uri="{FF2B5EF4-FFF2-40B4-BE49-F238E27FC236}">
                    <a16:creationId xmlns:a16="http://schemas.microsoft.com/office/drawing/2014/main" id="{AE52510C-31AB-4E64-820A-5939DCB029D9}"/>
                  </a:ext>
                </a:extLst>
              </p14:cNvPr>
              <p14:cNvContentPartPr/>
              <p14:nvPr/>
            </p14:nvContentPartPr>
            <p14:xfrm>
              <a:off x="5458613" y="5837827"/>
              <a:ext cx="290520" cy="116640"/>
            </p14:xfrm>
          </p:contentPart>
        </mc:Choice>
        <mc:Fallback xmlns="">
          <p:pic>
            <p:nvPicPr>
              <p:cNvPr id="151" name="Freihand 150">
                <a:extLst>
                  <a:ext uri="{FF2B5EF4-FFF2-40B4-BE49-F238E27FC236}">
                    <a16:creationId xmlns:a16="http://schemas.microsoft.com/office/drawing/2014/main" id="{AE52510C-31AB-4E64-820A-5939DCB029D9}"/>
                  </a:ext>
                </a:extLst>
              </p:cNvPr>
              <p:cNvPicPr/>
              <p:nvPr/>
            </p:nvPicPr>
            <p:blipFill>
              <a:blip r:embed="rId62"/>
              <a:stretch>
                <a:fillRect/>
              </a:stretch>
            </p:blipFill>
            <p:spPr>
              <a:xfrm>
                <a:off x="5454293" y="5833507"/>
                <a:ext cx="2991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52" name="Freihand 151">
                <a:extLst>
                  <a:ext uri="{FF2B5EF4-FFF2-40B4-BE49-F238E27FC236}">
                    <a16:creationId xmlns:a16="http://schemas.microsoft.com/office/drawing/2014/main" id="{A492E882-CE0C-4F23-AC21-1CB419450DE9}"/>
                  </a:ext>
                </a:extLst>
              </p14:cNvPr>
              <p14:cNvContentPartPr/>
              <p14:nvPr/>
            </p14:nvContentPartPr>
            <p14:xfrm>
              <a:off x="5801693" y="5799307"/>
              <a:ext cx="280080" cy="135360"/>
            </p14:xfrm>
          </p:contentPart>
        </mc:Choice>
        <mc:Fallback xmlns="">
          <p:pic>
            <p:nvPicPr>
              <p:cNvPr id="152" name="Freihand 151">
                <a:extLst>
                  <a:ext uri="{FF2B5EF4-FFF2-40B4-BE49-F238E27FC236}">
                    <a16:creationId xmlns:a16="http://schemas.microsoft.com/office/drawing/2014/main" id="{A492E882-CE0C-4F23-AC21-1CB419450DE9}"/>
                  </a:ext>
                </a:extLst>
              </p:cNvPr>
              <p:cNvPicPr/>
              <p:nvPr/>
            </p:nvPicPr>
            <p:blipFill>
              <a:blip r:embed="rId64"/>
              <a:stretch>
                <a:fillRect/>
              </a:stretch>
            </p:blipFill>
            <p:spPr>
              <a:xfrm>
                <a:off x="5797373" y="5794987"/>
                <a:ext cx="2887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53" name="Freihand 152">
                <a:extLst>
                  <a:ext uri="{FF2B5EF4-FFF2-40B4-BE49-F238E27FC236}">
                    <a16:creationId xmlns:a16="http://schemas.microsoft.com/office/drawing/2014/main" id="{742303E1-5904-4124-B197-D2B5502FB484}"/>
                  </a:ext>
                </a:extLst>
              </p14:cNvPr>
              <p14:cNvContentPartPr/>
              <p14:nvPr/>
            </p14:nvContentPartPr>
            <p14:xfrm>
              <a:off x="6047213" y="5800747"/>
              <a:ext cx="118440" cy="238680"/>
            </p14:xfrm>
          </p:contentPart>
        </mc:Choice>
        <mc:Fallback xmlns="">
          <p:pic>
            <p:nvPicPr>
              <p:cNvPr id="153" name="Freihand 152">
                <a:extLst>
                  <a:ext uri="{FF2B5EF4-FFF2-40B4-BE49-F238E27FC236}">
                    <a16:creationId xmlns:a16="http://schemas.microsoft.com/office/drawing/2014/main" id="{742303E1-5904-4124-B197-D2B5502FB484}"/>
                  </a:ext>
                </a:extLst>
              </p:cNvPr>
              <p:cNvPicPr/>
              <p:nvPr/>
            </p:nvPicPr>
            <p:blipFill>
              <a:blip r:embed="rId66"/>
              <a:stretch>
                <a:fillRect/>
              </a:stretch>
            </p:blipFill>
            <p:spPr>
              <a:xfrm>
                <a:off x="6042893" y="5796427"/>
                <a:ext cx="12708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54" name="Freihand 153">
                <a:extLst>
                  <a:ext uri="{FF2B5EF4-FFF2-40B4-BE49-F238E27FC236}">
                    <a16:creationId xmlns:a16="http://schemas.microsoft.com/office/drawing/2014/main" id="{384A7125-8AAA-468A-9F3D-6F31D52B3A45}"/>
                  </a:ext>
                </a:extLst>
              </p14:cNvPr>
              <p14:cNvContentPartPr/>
              <p14:nvPr/>
            </p14:nvContentPartPr>
            <p14:xfrm>
              <a:off x="6223253" y="5797867"/>
              <a:ext cx="216720" cy="125280"/>
            </p14:xfrm>
          </p:contentPart>
        </mc:Choice>
        <mc:Fallback xmlns="">
          <p:pic>
            <p:nvPicPr>
              <p:cNvPr id="154" name="Freihand 153">
                <a:extLst>
                  <a:ext uri="{FF2B5EF4-FFF2-40B4-BE49-F238E27FC236}">
                    <a16:creationId xmlns:a16="http://schemas.microsoft.com/office/drawing/2014/main" id="{384A7125-8AAA-468A-9F3D-6F31D52B3A45}"/>
                  </a:ext>
                </a:extLst>
              </p:cNvPr>
              <p:cNvPicPr/>
              <p:nvPr/>
            </p:nvPicPr>
            <p:blipFill>
              <a:blip r:embed="rId68"/>
              <a:stretch>
                <a:fillRect/>
              </a:stretch>
            </p:blipFill>
            <p:spPr>
              <a:xfrm>
                <a:off x="6218933" y="5793547"/>
                <a:ext cx="2253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55" name="Freihand 154">
                <a:extLst>
                  <a:ext uri="{FF2B5EF4-FFF2-40B4-BE49-F238E27FC236}">
                    <a16:creationId xmlns:a16="http://schemas.microsoft.com/office/drawing/2014/main" id="{480DF52F-5DC2-4997-BFAB-947B6545F94E}"/>
                  </a:ext>
                </a:extLst>
              </p14:cNvPr>
              <p14:cNvContentPartPr/>
              <p14:nvPr/>
            </p14:nvContentPartPr>
            <p14:xfrm>
              <a:off x="6432413" y="5716867"/>
              <a:ext cx="336240" cy="167760"/>
            </p14:xfrm>
          </p:contentPart>
        </mc:Choice>
        <mc:Fallback xmlns="">
          <p:pic>
            <p:nvPicPr>
              <p:cNvPr id="155" name="Freihand 154">
                <a:extLst>
                  <a:ext uri="{FF2B5EF4-FFF2-40B4-BE49-F238E27FC236}">
                    <a16:creationId xmlns:a16="http://schemas.microsoft.com/office/drawing/2014/main" id="{480DF52F-5DC2-4997-BFAB-947B6545F94E}"/>
                  </a:ext>
                </a:extLst>
              </p:cNvPr>
              <p:cNvPicPr/>
              <p:nvPr/>
            </p:nvPicPr>
            <p:blipFill>
              <a:blip r:embed="rId70"/>
              <a:stretch>
                <a:fillRect/>
              </a:stretch>
            </p:blipFill>
            <p:spPr>
              <a:xfrm>
                <a:off x="6428093" y="5712547"/>
                <a:ext cx="3448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56" name="Freihand 155">
                <a:extLst>
                  <a:ext uri="{FF2B5EF4-FFF2-40B4-BE49-F238E27FC236}">
                    <a16:creationId xmlns:a16="http://schemas.microsoft.com/office/drawing/2014/main" id="{EFC47DB6-0DC3-48A9-92D4-205360EF9E7F}"/>
                  </a:ext>
                </a:extLst>
              </p14:cNvPr>
              <p14:cNvContentPartPr/>
              <p14:nvPr/>
            </p14:nvContentPartPr>
            <p14:xfrm>
              <a:off x="6735533" y="5690227"/>
              <a:ext cx="97560" cy="154800"/>
            </p14:xfrm>
          </p:contentPart>
        </mc:Choice>
        <mc:Fallback xmlns="">
          <p:pic>
            <p:nvPicPr>
              <p:cNvPr id="156" name="Freihand 155">
                <a:extLst>
                  <a:ext uri="{FF2B5EF4-FFF2-40B4-BE49-F238E27FC236}">
                    <a16:creationId xmlns:a16="http://schemas.microsoft.com/office/drawing/2014/main" id="{EFC47DB6-0DC3-48A9-92D4-205360EF9E7F}"/>
                  </a:ext>
                </a:extLst>
              </p:cNvPr>
              <p:cNvPicPr/>
              <p:nvPr/>
            </p:nvPicPr>
            <p:blipFill>
              <a:blip r:embed="rId72"/>
              <a:stretch>
                <a:fillRect/>
              </a:stretch>
            </p:blipFill>
            <p:spPr>
              <a:xfrm>
                <a:off x="6731213" y="5685907"/>
                <a:ext cx="1062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57" name="Freihand 156">
                <a:extLst>
                  <a:ext uri="{FF2B5EF4-FFF2-40B4-BE49-F238E27FC236}">
                    <a16:creationId xmlns:a16="http://schemas.microsoft.com/office/drawing/2014/main" id="{10F1863A-E8EA-4A79-873B-717300BC8CA4}"/>
                  </a:ext>
                </a:extLst>
              </p14:cNvPr>
              <p14:cNvContentPartPr/>
              <p14:nvPr/>
            </p14:nvContentPartPr>
            <p14:xfrm>
              <a:off x="6675773" y="5649907"/>
              <a:ext cx="24480" cy="14400"/>
            </p14:xfrm>
          </p:contentPart>
        </mc:Choice>
        <mc:Fallback xmlns="">
          <p:pic>
            <p:nvPicPr>
              <p:cNvPr id="157" name="Freihand 156">
                <a:extLst>
                  <a:ext uri="{FF2B5EF4-FFF2-40B4-BE49-F238E27FC236}">
                    <a16:creationId xmlns:a16="http://schemas.microsoft.com/office/drawing/2014/main" id="{10F1863A-E8EA-4A79-873B-717300BC8CA4}"/>
                  </a:ext>
                </a:extLst>
              </p:cNvPr>
              <p:cNvPicPr/>
              <p:nvPr/>
            </p:nvPicPr>
            <p:blipFill>
              <a:blip r:embed="rId74"/>
              <a:stretch>
                <a:fillRect/>
              </a:stretch>
            </p:blipFill>
            <p:spPr>
              <a:xfrm>
                <a:off x="6671453" y="5645587"/>
                <a:ext cx="331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58" name="Freihand 157">
                <a:extLst>
                  <a:ext uri="{FF2B5EF4-FFF2-40B4-BE49-F238E27FC236}">
                    <a16:creationId xmlns:a16="http://schemas.microsoft.com/office/drawing/2014/main" id="{B2C4C419-58D6-44AD-8030-0713121414C8}"/>
                  </a:ext>
                </a:extLst>
              </p14:cNvPr>
              <p14:cNvContentPartPr/>
              <p14:nvPr/>
            </p14:nvContentPartPr>
            <p14:xfrm>
              <a:off x="7035773" y="5707507"/>
              <a:ext cx="440280" cy="133560"/>
            </p14:xfrm>
          </p:contentPart>
        </mc:Choice>
        <mc:Fallback xmlns="">
          <p:pic>
            <p:nvPicPr>
              <p:cNvPr id="158" name="Freihand 157">
                <a:extLst>
                  <a:ext uri="{FF2B5EF4-FFF2-40B4-BE49-F238E27FC236}">
                    <a16:creationId xmlns:a16="http://schemas.microsoft.com/office/drawing/2014/main" id="{B2C4C419-58D6-44AD-8030-0713121414C8}"/>
                  </a:ext>
                </a:extLst>
              </p:cNvPr>
              <p:cNvPicPr/>
              <p:nvPr/>
            </p:nvPicPr>
            <p:blipFill>
              <a:blip r:embed="rId76"/>
              <a:stretch>
                <a:fillRect/>
              </a:stretch>
            </p:blipFill>
            <p:spPr>
              <a:xfrm>
                <a:off x="7031453" y="5703187"/>
                <a:ext cx="4489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59" name="Freihand 158">
                <a:extLst>
                  <a:ext uri="{FF2B5EF4-FFF2-40B4-BE49-F238E27FC236}">
                    <a16:creationId xmlns:a16="http://schemas.microsoft.com/office/drawing/2014/main" id="{132A27D7-9EBF-4D98-BFAE-487F8D4448A9}"/>
                  </a:ext>
                </a:extLst>
              </p14:cNvPr>
              <p14:cNvContentPartPr/>
              <p14:nvPr/>
            </p14:nvContentPartPr>
            <p14:xfrm>
              <a:off x="7495133" y="5622907"/>
              <a:ext cx="167400" cy="131760"/>
            </p14:xfrm>
          </p:contentPart>
        </mc:Choice>
        <mc:Fallback xmlns="">
          <p:pic>
            <p:nvPicPr>
              <p:cNvPr id="159" name="Freihand 158">
                <a:extLst>
                  <a:ext uri="{FF2B5EF4-FFF2-40B4-BE49-F238E27FC236}">
                    <a16:creationId xmlns:a16="http://schemas.microsoft.com/office/drawing/2014/main" id="{132A27D7-9EBF-4D98-BFAE-487F8D4448A9}"/>
                  </a:ext>
                </a:extLst>
              </p:cNvPr>
              <p:cNvPicPr/>
              <p:nvPr/>
            </p:nvPicPr>
            <p:blipFill>
              <a:blip r:embed="rId78"/>
              <a:stretch>
                <a:fillRect/>
              </a:stretch>
            </p:blipFill>
            <p:spPr>
              <a:xfrm>
                <a:off x="7490813" y="5618587"/>
                <a:ext cx="1760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60" name="Freihand 159">
                <a:extLst>
                  <a:ext uri="{FF2B5EF4-FFF2-40B4-BE49-F238E27FC236}">
                    <a16:creationId xmlns:a16="http://schemas.microsoft.com/office/drawing/2014/main" id="{640C3D49-7FAE-4E55-8C2F-34BB6C7290F8}"/>
                  </a:ext>
                </a:extLst>
              </p14:cNvPr>
              <p14:cNvContentPartPr/>
              <p14:nvPr/>
            </p14:nvContentPartPr>
            <p14:xfrm>
              <a:off x="7651373" y="5658547"/>
              <a:ext cx="259920" cy="108000"/>
            </p14:xfrm>
          </p:contentPart>
        </mc:Choice>
        <mc:Fallback xmlns="">
          <p:pic>
            <p:nvPicPr>
              <p:cNvPr id="160" name="Freihand 159">
                <a:extLst>
                  <a:ext uri="{FF2B5EF4-FFF2-40B4-BE49-F238E27FC236}">
                    <a16:creationId xmlns:a16="http://schemas.microsoft.com/office/drawing/2014/main" id="{640C3D49-7FAE-4E55-8C2F-34BB6C7290F8}"/>
                  </a:ext>
                </a:extLst>
              </p:cNvPr>
              <p:cNvPicPr/>
              <p:nvPr/>
            </p:nvPicPr>
            <p:blipFill>
              <a:blip r:embed="rId80"/>
              <a:stretch>
                <a:fillRect/>
              </a:stretch>
            </p:blipFill>
            <p:spPr>
              <a:xfrm>
                <a:off x="7647053" y="5654227"/>
                <a:ext cx="2685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62" name="Freihand 161">
                <a:extLst>
                  <a:ext uri="{FF2B5EF4-FFF2-40B4-BE49-F238E27FC236}">
                    <a16:creationId xmlns:a16="http://schemas.microsoft.com/office/drawing/2014/main" id="{E5DB7E2F-EEEB-4737-8107-4BBC6934FE12}"/>
                  </a:ext>
                </a:extLst>
              </p14:cNvPr>
              <p14:cNvContentPartPr/>
              <p14:nvPr/>
            </p14:nvContentPartPr>
            <p14:xfrm>
              <a:off x="5081333" y="6202147"/>
              <a:ext cx="297000" cy="22320"/>
            </p14:xfrm>
          </p:contentPart>
        </mc:Choice>
        <mc:Fallback xmlns="">
          <p:pic>
            <p:nvPicPr>
              <p:cNvPr id="162" name="Freihand 161">
                <a:extLst>
                  <a:ext uri="{FF2B5EF4-FFF2-40B4-BE49-F238E27FC236}">
                    <a16:creationId xmlns:a16="http://schemas.microsoft.com/office/drawing/2014/main" id="{E5DB7E2F-EEEB-4737-8107-4BBC6934FE12}"/>
                  </a:ext>
                </a:extLst>
              </p:cNvPr>
              <p:cNvPicPr/>
              <p:nvPr/>
            </p:nvPicPr>
            <p:blipFill>
              <a:blip r:embed="rId82"/>
              <a:stretch>
                <a:fillRect/>
              </a:stretch>
            </p:blipFill>
            <p:spPr>
              <a:xfrm>
                <a:off x="5077013" y="6197827"/>
                <a:ext cx="3056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63" name="Freihand 162">
                <a:extLst>
                  <a:ext uri="{FF2B5EF4-FFF2-40B4-BE49-F238E27FC236}">
                    <a16:creationId xmlns:a16="http://schemas.microsoft.com/office/drawing/2014/main" id="{8A271810-93B7-4E95-BE58-65287764D3F3}"/>
                  </a:ext>
                </a:extLst>
              </p14:cNvPr>
              <p14:cNvContentPartPr/>
              <p14:nvPr/>
            </p14:nvContentPartPr>
            <p14:xfrm>
              <a:off x="5347013" y="6127267"/>
              <a:ext cx="179640" cy="202320"/>
            </p14:xfrm>
          </p:contentPart>
        </mc:Choice>
        <mc:Fallback xmlns="">
          <p:pic>
            <p:nvPicPr>
              <p:cNvPr id="163" name="Freihand 162">
                <a:extLst>
                  <a:ext uri="{FF2B5EF4-FFF2-40B4-BE49-F238E27FC236}">
                    <a16:creationId xmlns:a16="http://schemas.microsoft.com/office/drawing/2014/main" id="{8A271810-93B7-4E95-BE58-65287764D3F3}"/>
                  </a:ext>
                </a:extLst>
              </p:cNvPr>
              <p:cNvPicPr/>
              <p:nvPr/>
            </p:nvPicPr>
            <p:blipFill>
              <a:blip r:embed="rId84"/>
              <a:stretch>
                <a:fillRect/>
              </a:stretch>
            </p:blipFill>
            <p:spPr>
              <a:xfrm>
                <a:off x="5342693" y="6122947"/>
                <a:ext cx="18828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65" name="Freihand 164">
                <a:extLst>
                  <a:ext uri="{FF2B5EF4-FFF2-40B4-BE49-F238E27FC236}">
                    <a16:creationId xmlns:a16="http://schemas.microsoft.com/office/drawing/2014/main" id="{611D6DF3-82C9-419E-8570-D79141EDCA5D}"/>
                  </a:ext>
                </a:extLst>
              </p14:cNvPr>
              <p14:cNvContentPartPr/>
              <p14:nvPr/>
            </p14:nvContentPartPr>
            <p14:xfrm>
              <a:off x="5676053" y="6086227"/>
              <a:ext cx="390240" cy="141480"/>
            </p14:xfrm>
          </p:contentPart>
        </mc:Choice>
        <mc:Fallback xmlns="">
          <p:pic>
            <p:nvPicPr>
              <p:cNvPr id="165" name="Freihand 164">
                <a:extLst>
                  <a:ext uri="{FF2B5EF4-FFF2-40B4-BE49-F238E27FC236}">
                    <a16:creationId xmlns:a16="http://schemas.microsoft.com/office/drawing/2014/main" id="{611D6DF3-82C9-419E-8570-D79141EDCA5D}"/>
                  </a:ext>
                </a:extLst>
              </p:cNvPr>
              <p:cNvPicPr/>
              <p:nvPr/>
            </p:nvPicPr>
            <p:blipFill>
              <a:blip r:embed="rId86"/>
              <a:stretch>
                <a:fillRect/>
              </a:stretch>
            </p:blipFill>
            <p:spPr>
              <a:xfrm>
                <a:off x="5671733" y="6081907"/>
                <a:ext cx="3988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66" name="Freihand 165">
                <a:extLst>
                  <a:ext uri="{FF2B5EF4-FFF2-40B4-BE49-F238E27FC236}">
                    <a16:creationId xmlns:a16="http://schemas.microsoft.com/office/drawing/2014/main" id="{7D71C564-D637-4952-A624-21917B08CD66}"/>
                  </a:ext>
                </a:extLst>
              </p14:cNvPr>
              <p14:cNvContentPartPr/>
              <p14:nvPr/>
            </p14:nvContentPartPr>
            <p14:xfrm>
              <a:off x="6011573" y="6052387"/>
              <a:ext cx="27000" cy="18360"/>
            </p14:xfrm>
          </p:contentPart>
        </mc:Choice>
        <mc:Fallback xmlns="">
          <p:pic>
            <p:nvPicPr>
              <p:cNvPr id="166" name="Freihand 165">
                <a:extLst>
                  <a:ext uri="{FF2B5EF4-FFF2-40B4-BE49-F238E27FC236}">
                    <a16:creationId xmlns:a16="http://schemas.microsoft.com/office/drawing/2014/main" id="{7D71C564-D637-4952-A624-21917B08CD66}"/>
                  </a:ext>
                </a:extLst>
              </p:cNvPr>
              <p:cNvPicPr/>
              <p:nvPr/>
            </p:nvPicPr>
            <p:blipFill>
              <a:blip r:embed="rId88"/>
              <a:stretch>
                <a:fillRect/>
              </a:stretch>
            </p:blipFill>
            <p:spPr>
              <a:xfrm>
                <a:off x="6007253" y="6048067"/>
                <a:ext cx="356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67" name="Freihand 166">
                <a:extLst>
                  <a:ext uri="{FF2B5EF4-FFF2-40B4-BE49-F238E27FC236}">
                    <a16:creationId xmlns:a16="http://schemas.microsoft.com/office/drawing/2014/main" id="{B7C29E9A-958F-44E1-BFFC-5B0A99A38C20}"/>
                  </a:ext>
                </a:extLst>
              </p14:cNvPr>
              <p14:cNvContentPartPr/>
              <p14:nvPr/>
            </p14:nvContentPartPr>
            <p14:xfrm>
              <a:off x="6123173" y="6116467"/>
              <a:ext cx="132480" cy="114840"/>
            </p14:xfrm>
          </p:contentPart>
        </mc:Choice>
        <mc:Fallback xmlns="">
          <p:pic>
            <p:nvPicPr>
              <p:cNvPr id="167" name="Freihand 166">
                <a:extLst>
                  <a:ext uri="{FF2B5EF4-FFF2-40B4-BE49-F238E27FC236}">
                    <a16:creationId xmlns:a16="http://schemas.microsoft.com/office/drawing/2014/main" id="{B7C29E9A-958F-44E1-BFFC-5B0A99A38C20}"/>
                  </a:ext>
                </a:extLst>
              </p:cNvPr>
              <p:cNvPicPr/>
              <p:nvPr/>
            </p:nvPicPr>
            <p:blipFill>
              <a:blip r:embed="rId90"/>
              <a:stretch>
                <a:fillRect/>
              </a:stretch>
            </p:blipFill>
            <p:spPr>
              <a:xfrm>
                <a:off x="6118853" y="6112147"/>
                <a:ext cx="1411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68" name="Freihand 167">
                <a:extLst>
                  <a:ext uri="{FF2B5EF4-FFF2-40B4-BE49-F238E27FC236}">
                    <a16:creationId xmlns:a16="http://schemas.microsoft.com/office/drawing/2014/main" id="{E4E1709C-A195-4EA4-96A6-DBB47ADF0308}"/>
                  </a:ext>
                </a:extLst>
              </p14:cNvPr>
              <p14:cNvContentPartPr/>
              <p14:nvPr/>
            </p14:nvContentPartPr>
            <p14:xfrm>
              <a:off x="6277613" y="6099187"/>
              <a:ext cx="116280" cy="115920"/>
            </p14:xfrm>
          </p:contentPart>
        </mc:Choice>
        <mc:Fallback xmlns="">
          <p:pic>
            <p:nvPicPr>
              <p:cNvPr id="168" name="Freihand 167">
                <a:extLst>
                  <a:ext uri="{FF2B5EF4-FFF2-40B4-BE49-F238E27FC236}">
                    <a16:creationId xmlns:a16="http://schemas.microsoft.com/office/drawing/2014/main" id="{E4E1709C-A195-4EA4-96A6-DBB47ADF0308}"/>
                  </a:ext>
                </a:extLst>
              </p:cNvPr>
              <p:cNvPicPr/>
              <p:nvPr/>
            </p:nvPicPr>
            <p:blipFill>
              <a:blip r:embed="rId92"/>
              <a:stretch>
                <a:fillRect/>
              </a:stretch>
            </p:blipFill>
            <p:spPr>
              <a:xfrm>
                <a:off x="6273293" y="6094867"/>
                <a:ext cx="1249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69" name="Freihand 168">
                <a:extLst>
                  <a:ext uri="{FF2B5EF4-FFF2-40B4-BE49-F238E27FC236}">
                    <a16:creationId xmlns:a16="http://schemas.microsoft.com/office/drawing/2014/main" id="{77869879-4362-48D5-8BA0-DB717CACCE86}"/>
                  </a:ext>
                </a:extLst>
              </p14:cNvPr>
              <p14:cNvContentPartPr/>
              <p14:nvPr/>
            </p14:nvContentPartPr>
            <p14:xfrm>
              <a:off x="6411893" y="6095587"/>
              <a:ext cx="192960" cy="93960"/>
            </p14:xfrm>
          </p:contentPart>
        </mc:Choice>
        <mc:Fallback xmlns="">
          <p:pic>
            <p:nvPicPr>
              <p:cNvPr id="169" name="Freihand 168">
                <a:extLst>
                  <a:ext uri="{FF2B5EF4-FFF2-40B4-BE49-F238E27FC236}">
                    <a16:creationId xmlns:a16="http://schemas.microsoft.com/office/drawing/2014/main" id="{77869879-4362-48D5-8BA0-DB717CACCE86}"/>
                  </a:ext>
                </a:extLst>
              </p:cNvPr>
              <p:cNvPicPr/>
              <p:nvPr/>
            </p:nvPicPr>
            <p:blipFill>
              <a:blip r:embed="rId94"/>
              <a:stretch>
                <a:fillRect/>
              </a:stretch>
            </p:blipFill>
            <p:spPr>
              <a:xfrm>
                <a:off x="6407573" y="6091267"/>
                <a:ext cx="2016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70" name="Freihand 169">
                <a:extLst>
                  <a:ext uri="{FF2B5EF4-FFF2-40B4-BE49-F238E27FC236}">
                    <a16:creationId xmlns:a16="http://schemas.microsoft.com/office/drawing/2014/main" id="{D5EFE715-4729-429B-861E-F1145006EB62}"/>
                  </a:ext>
                </a:extLst>
              </p14:cNvPr>
              <p14:cNvContentPartPr/>
              <p14:nvPr/>
            </p14:nvContentPartPr>
            <p14:xfrm>
              <a:off x="6729413" y="6064987"/>
              <a:ext cx="224640" cy="110160"/>
            </p14:xfrm>
          </p:contentPart>
        </mc:Choice>
        <mc:Fallback xmlns="">
          <p:pic>
            <p:nvPicPr>
              <p:cNvPr id="170" name="Freihand 169">
                <a:extLst>
                  <a:ext uri="{FF2B5EF4-FFF2-40B4-BE49-F238E27FC236}">
                    <a16:creationId xmlns:a16="http://schemas.microsoft.com/office/drawing/2014/main" id="{D5EFE715-4729-429B-861E-F1145006EB62}"/>
                  </a:ext>
                </a:extLst>
              </p:cNvPr>
              <p:cNvPicPr/>
              <p:nvPr/>
            </p:nvPicPr>
            <p:blipFill>
              <a:blip r:embed="rId96"/>
              <a:stretch>
                <a:fillRect/>
              </a:stretch>
            </p:blipFill>
            <p:spPr>
              <a:xfrm>
                <a:off x="6725093" y="6060307"/>
                <a:ext cx="2332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71" name="Freihand 170">
                <a:extLst>
                  <a:ext uri="{FF2B5EF4-FFF2-40B4-BE49-F238E27FC236}">
                    <a16:creationId xmlns:a16="http://schemas.microsoft.com/office/drawing/2014/main" id="{8095207B-968E-4528-AFBC-B1758FF482E8}"/>
                  </a:ext>
                </a:extLst>
              </p14:cNvPr>
              <p14:cNvContentPartPr/>
              <p14:nvPr/>
            </p14:nvContentPartPr>
            <p14:xfrm>
              <a:off x="6974933" y="5982907"/>
              <a:ext cx="115560" cy="159120"/>
            </p14:xfrm>
          </p:contentPart>
        </mc:Choice>
        <mc:Fallback xmlns="">
          <p:pic>
            <p:nvPicPr>
              <p:cNvPr id="171" name="Freihand 170">
                <a:extLst>
                  <a:ext uri="{FF2B5EF4-FFF2-40B4-BE49-F238E27FC236}">
                    <a16:creationId xmlns:a16="http://schemas.microsoft.com/office/drawing/2014/main" id="{8095207B-968E-4528-AFBC-B1758FF482E8}"/>
                  </a:ext>
                </a:extLst>
              </p:cNvPr>
              <p:cNvPicPr/>
              <p:nvPr/>
            </p:nvPicPr>
            <p:blipFill>
              <a:blip r:embed="rId98"/>
              <a:stretch>
                <a:fillRect/>
              </a:stretch>
            </p:blipFill>
            <p:spPr>
              <a:xfrm>
                <a:off x="6970613" y="5978587"/>
                <a:ext cx="1242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72" name="Freihand 171">
                <a:extLst>
                  <a:ext uri="{FF2B5EF4-FFF2-40B4-BE49-F238E27FC236}">
                    <a16:creationId xmlns:a16="http://schemas.microsoft.com/office/drawing/2014/main" id="{806F0BE7-EFC9-4FF1-917B-DAEC573C2918}"/>
                  </a:ext>
                </a:extLst>
              </p14:cNvPr>
              <p14:cNvContentPartPr/>
              <p14:nvPr/>
            </p14:nvContentPartPr>
            <p14:xfrm>
              <a:off x="7114253" y="5973187"/>
              <a:ext cx="595080" cy="147960"/>
            </p14:xfrm>
          </p:contentPart>
        </mc:Choice>
        <mc:Fallback xmlns="">
          <p:pic>
            <p:nvPicPr>
              <p:cNvPr id="172" name="Freihand 171">
                <a:extLst>
                  <a:ext uri="{FF2B5EF4-FFF2-40B4-BE49-F238E27FC236}">
                    <a16:creationId xmlns:a16="http://schemas.microsoft.com/office/drawing/2014/main" id="{806F0BE7-EFC9-4FF1-917B-DAEC573C2918}"/>
                  </a:ext>
                </a:extLst>
              </p:cNvPr>
              <p:cNvPicPr/>
              <p:nvPr/>
            </p:nvPicPr>
            <p:blipFill>
              <a:blip r:embed="rId100"/>
              <a:stretch>
                <a:fillRect/>
              </a:stretch>
            </p:blipFill>
            <p:spPr>
              <a:xfrm>
                <a:off x="7109933" y="5968867"/>
                <a:ext cx="6037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73" name="Freihand 172">
                <a:extLst>
                  <a:ext uri="{FF2B5EF4-FFF2-40B4-BE49-F238E27FC236}">
                    <a16:creationId xmlns:a16="http://schemas.microsoft.com/office/drawing/2014/main" id="{13EF7DD3-4DFE-4B31-9BA8-75923DC41EA1}"/>
                  </a:ext>
                </a:extLst>
              </p14:cNvPr>
              <p14:cNvContentPartPr/>
              <p14:nvPr/>
            </p14:nvContentPartPr>
            <p14:xfrm>
              <a:off x="7907333" y="6006667"/>
              <a:ext cx="464760" cy="113760"/>
            </p14:xfrm>
          </p:contentPart>
        </mc:Choice>
        <mc:Fallback xmlns="">
          <p:pic>
            <p:nvPicPr>
              <p:cNvPr id="173" name="Freihand 172">
                <a:extLst>
                  <a:ext uri="{FF2B5EF4-FFF2-40B4-BE49-F238E27FC236}">
                    <a16:creationId xmlns:a16="http://schemas.microsoft.com/office/drawing/2014/main" id="{13EF7DD3-4DFE-4B31-9BA8-75923DC41EA1}"/>
                  </a:ext>
                </a:extLst>
              </p:cNvPr>
              <p:cNvPicPr/>
              <p:nvPr/>
            </p:nvPicPr>
            <p:blipFill>
              <a:blip r:embed="rId102"/>
              <a:stretch>
                <a:fillRect/>
              </a:stretch>
            </p:blipFill>
            <p:spPr>
              <a:xfrm>
                <a:off x="7903013" y="6002347"/>
                <a:ext cx="4734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74" name="Freihand 173">
                <a:extLst>
                  <a:ext uri="{FF2B5EF4-FFF2-40B4-BE49-F238E27FC236}">
                    <a16:creationId xmlns:a16="http://schemas.microsoft.com/office/drawing/2014/main" id="{BF00118D-754A-4D16-AC1F-9BF13D3FAE37}"/>
                  </a:ext>
                </a:extLst>
              </p14:cNvPr>
              <p14:cNvContentPartPr/>
              <p14:nvPr/>
            </p14:nvContentPartPr>
            <p14:xfrm>
              <a:off x="8297573" y="5922787"/>
              <a:ext cx="38880" cy="9360"/>
            </p14:xfrm>
          </p:contentPart>
        </mc:Choice>
        <mc:Fallback xmlns="">
          <p:pic>
            <p:nvPicPr>
              <p:cNvPr id="174" name="Freihand 173">
                <a:extLst>
                  <a:ext uri="{FF2B5EF4-FFF2-40B4-BE49-F238E27FC236}">
                    <a16:creationId xmlns:a16="http://schemas.microsoft.com/office/drawing/2014/main" id="{BF00118D-754A-4D16-AC1F-9BF13D3FAE37}"/>
                  </a:ext>
                </a:extLst>
              </p:cNvPr>
              <p:cNvPicPr/>
              <p:nvPr/>
            </p:nvPicPr>
            <p:blipFill>
              <a:blip r:embed="rId104"/>
              <a:stretch>
                <a:fillRect/>
              </a:stretch>
            </p:blipFill>
            <p:spPr>
              <a:xfrm>
                <a:off x="8293253" y="5918467"/>
                <a:ext cx="475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76" name="Freihand 175">
                <a:extLst>
                  <a:ext uri="{FF2B5EF4-FFF2-40B4-BE49-F238E27FC236}">
                    <a16:creationId xmlns:a16="http://schemas.microsoft.com/office/drawing/2014/main" id="{55C2EBB6-04C7-415C-B9C9-1D05BFB74A62}"/>
                  </a:ext>
                </a:extLst>
              </p14:cNvPr>
              <p14:cNvContentPartPr/>
              <p14:nvPr/>
            </p14:nvContentPartPr>
            <p14:xfrm>
              <a:off x="5669933" y="6419227"/>
              <a:ext cx="320400" cy="97560"/>
            </p14:xfrm>
          </p:contentPart>
        </mc:Choice>
        <mc:Fallback xmlns="">
          <p:pic>
            <p:nvPicPr>
              <p:cNvPr id="176" name="Freihand 175">
                <a:extLst>
                  <a:ext uri="{FF2B5EF4-FFF2-40B4-BE49-F238E27FC236}">
                    <a16:creationId xmlns:a16="http://schemas.microsoft.com/office/drawing/2014/main" id="{55C2EBB6-04C7-415C-B9C9-1D05BFB74A62}"/>
                  </a:ext>
                </a:extLst>
              </p:cNvPr>
              <p:cNvPicPr/>
              <p:nvPr/>
            </p:nvPicPr>
            <p:blipFill>
              <a:blip r:embed="rId106"/>
              <a:stretch>
                <a:fillRect/>
              </a:stretch>
            </p:blipFill>
            <p:spPr>
              <a:xfrm>
                <a:off x="5665613" y="6414907"/>
                <a:ext cx="3290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77" name="Freihand 176">
                <a:extLst>
                  <a:ext uri="{FF2B5EF4-FFF2-40B4-BE49-F238E27FC236}">
                    <a16:creationId xmlns:a16="http://schemas.microsoft.com/office/drawing/2014/main" id="{476B7164-FDA0-4FF1-94D4-26372F0708FA}"/>
                  </a:ext>
                </a:extLst>
              </p14:cNvPr>
              <p14:cNvContentPartPr/>
              <p14:nvPr/>
            </p14:nvContentPartPr>
            <p14:xfrm>
              <a:off x="5993933" y="6410227"/>
              <a:ext cx="86040" cy="99720"/>
            </p14:xfrm>
          </p:contentPart>
        </mc:Choice>
        <mc:Fallback xmlns="">
          <p:pic>
            <p:nvPicPr>
              <p:cNvPr id="177" name="Freihand 176">
                <a:extLst>
                  <a:ext uri="{FF2B5EF4-FFF2-40B4-BE49-F238E27FC236}">
                    <a16:creationId xmlns:a16="http://schemas.microsoft.com/office/drawing/2014/main" id="{476B7164-FDA0-4FF1-94D4-26372F0708FA}"/>
                  </a:ext>
                </a:extLst>
              </p:cNvPr>
              <p:cNvPicPr/>
              <p:nvPr/>
            </p:nvPicPr>
            <p:blipFill>
              <a:blip r:embed="rId108"/>
              <a:stretch>
                <a:fillRect/>
              </a:stretch>
            </p:blipFill>
            <p:spPr>
              <a:xfrm>
                <a:off x="5989613" y="6405907"/>
                <a:ext cx="946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78" name="Freihand 177">
                <a:extLst>
                  <a:ext uri="{FF2B5EF4-FFF2-40B4-BE49-F238E27FC236}">
                    <a16:creationId xmlns:a16="http://schemas.microsoft.com/office/drawing/2014/main" id="{0C01B0C1-AEF1-4769-A1CC-A7BA142D50FC}"/>
                  </a:ext>
                </a:extLst>
              </p14:cNvPr>
              <p14:cNvContentPartPr/>
              <p14:nvPr/>
            </p14:nvContentPartPr>
            <p14:xfrm>
              <a:off x="6263213" y="6346507"/>
              <a:ext cx="174960" cy="145800"/>
            </p14:xfrm>
          </p:contentPart>
        </mc:Choice>
        <mc:Fallback xmlns="">
          <p:pic>
            <p:nvPicPr>
              <p:cNvPr id="178" name="Freihand 177">
                <a:extLst>
                  <a:ext uri="{FF2B5EF4-FFF2-40B4-BE49-F238E27FC236}">
                    <a16:creationId xmlns:a16="http://schemas.microsoft.com/office/drawing/2014/main" id="{0C01B0C1-AEF1-4769-A1CC-A7BA142D50FC}"/>
                  </a:ext>
                </a:extLst>
              </p:cNvPr>
              <p:cNvPicPr/>
              <p:nvPr/>
            </p:nvPicPr>
            <p:blipFill>
              <a:blip r:embed="rId110"/>
              <a:stretch>
                <a:fillRect/>
              </a:stretch>
            </p:blipFill>
            <p:spPr>
              <a:xfrm>
                <a:off x="6258893" y="6342187"/>
                <a:ext cx="1836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79" name="Freihand 178">
                <a:extLst>
                  <a:ext uri="{FF2B5EF4-FFF2-40B4-BE49-F238E27FC236}">
                    <a16:creationId xmlns:a16="http://schemas.microsoft.com/office/drawing/2014/main" id="{705AD293-4304-47B9-8593-A7D148B99126}"/>
                  </a:ext>
                </a:extLst>
              </p14:cNvPr>
              <p14:cNvContentPartPr/>
              <p14:nvPr/>
            </p14:nvContentPartPr>
            <p14:xfrm>
              <a:off x="6445013" y="6413107"/>
              <a:ext cx="339480" cy="59040"/>
            </p14:xfrm>
          </p:contentPart>
        </mc:Choice>
        <mc:Fallback xmlns="">
          <p:pic>
            <p:nvPicPr>
              <p:cNvPr id="179" name="Freihand 178">
                <a:extLst>
                  <a:ext uri="{FF2B5EF4-FFF2-40B4-BE49-F238E27FC236}">
                    <a16:creationId xmlns:a16="http://schemas.microsoft.com/office/drawing/2014/main" id="{705AD293-4304-47B9-8593-A7D148B99126}"/>
                  </a:ext>
                </a:extLst>
              </p:cNvPr>
              <p:cNvPicPr/>
              <p:nvPr/>
            </p:nvPicPr>
            <p:blipFill>
              <a:blip r:embed="rId112"/>
              <a:stretch>
                <a:fillRect/>
              </a:stretch>
            </p:blipFill>
            <p:spPr>
              <a:xfrm>
                <a:off x="6440693" y="6408787"/>
                <a:ext cx="3481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80" name="Freihand 179">
                <a:extLst>
                  <a:ext uri="{FF2B5EF4-FFF2-40B4-BE49-F238E27FC236}">
                    <a16:creationId xmlns:a16="http://schemas.microsoft.com/office/drawing/2014/main" id="{F3E48AFF-3308-4022-AA3D-7A1BDE0BB637}"/>
                  </a:ext>
                </a:extLst>
              </p14:cNvPr>
              <p14:cNvContentPartPr/>
              <p14:nvPr/>
            </p14:nvContentPartPr>
            <p14:xfrm>
              <a:off x="6969173" y="6317707"/>
              <a:ext cx="150840" cy="157680"/>
            </p14:xfrm>
          </p:contentPart>
        </mc:Choice>
        <mc:Fallback xmlns="">
          <p:pic>
            <p:nvPicPr>
              <p:cNvPr id="180" name="Freihand 179">
                <a:extLst>
                  <a:ext uri="{FF2B5EF4-FFF2-40B4-BE49-F238E27FC236}">
                    <a16:creationId xmlns:a16="http://schemas.microsoft.com/office/drawing/2014/main" id="{F3E48AFF-3308-4022-AA3D-7A1BDE0BB637}"/>
                  </a:ext>
                </a:extLst>
              </p:cNvPr>
              <p:cNvPicPr/>
              <p:nvPr/>
            </p:nvPicPr>
            <p:blipFill>
              <a:blip r:embed="rId114"/>
              <a:stretch>
                <a:fillRect/>
              </a:stretch>
            </p:blipFill>
            <p:spPr>
              <a:xfrm>
                <a:off x="6964853" y="6313387"/>
                <a:ext cx="1594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81" name="Freihand 180">
                <a:extLst>
                  <a:ext uri="{FF2B5EF4-FFF2-40B4-BE49-F238E27FC236}">
                    <a16:creationId xmlns:a16="http://schemas.microsoft.com/office/drawing/2014/main" id="{4F7C83B6-B198-4C1F-89D0-C5FE5DA12209}"/>
                  </a:ext>
                </a:extLst>
              </p14:cNvPr>
              <p14:cNvContentPartPr/>
              <p14:nvPr/>
            </p14:nvContentPartPr>
            <p14:xfrm>
              <a:off x="7114253" y="6344707"/>
              <a:ext cx="166320" cy="91440"/>
            </p14:xfrm>
          </p:contentPart>
        </mc:Choice>
        <mc:Fallback xmlns="">
          <p:pic>
            <p:nvPicPr>
              <p:cNvPr id="181" name="Freihand 180">
                <a:extLst>
                  <a:ext uri="{FF2B5EF4-FFF2-40B4-BE49-F238E27FC236}">
                    <a16:creationId xmlns:a16="http://schemas.microsoft.com/office/drawing/2014/main" id="{4F7C83B6-B198-4C1F-89D0-C5FE5DA12209}"/>
                  </a:ext>
                </a:extLst>
              </p:cNvPr>
              <p:cNvPicPr/>
              <p:nvPr/>
            </p:nvPicPr>
            <p:blipFill>
              <a:blip r:embed="rId116"/>
              <a:stretch>
                <a:fillRect/>
              </a:stretch>
            </p:blipFill>
            <p:spPr>
              <a:xfrm>
                <a:off x="7109933" y="6340387"/>
                <a:ext cx="1749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82" name="Freihand 181">
                <a:extLst>
                  <a:ext uri="{FF2B5EF4-FFF2-40B4-BE49-F238E27FC236}">
                    <a16:creationId xmlns:a16="http://schemas.microsoft.com/office/drawing/2014/main" id="{D816E020-5ED6-4EF5-8A9B-E747D8473A56}"/>
                  </a:ext>
                </a:extLst>
              </p14:cNvPr>
              <p14:cNvContentPartPr/>
              <p14:nvPr/>
            </p14:nvContentPartPr>
            <p14:xfrm>
              <a:off x="7296773" y="6268387"/>
              <a:ext cx="96120" cy="145440"/>
            </p14:xfrm>
          </p:contentPart>
        </mc:Choice>
        <mc:Fallback xmlns="">
          <p:pic>
            <p:nvPicPr>
              <p:cNvPr id="182" name="Freihand 181">
                <a:extLst>
                  <a:ext uri="{FF2B5EF4-FFF2-40B4-BE49-F238E27FC236}">
                    <a16:creationId xmlns:a16="http://schemas.microsoft.com/office/drawing/2014/main" id="{D816E020-5ED6-4EF5-8A9B-E747D8473A56}"/>
                  </a:ext>
                </a:extLst>
              </p:cNvPr>
              <p:cNvPicPr/>
              <p:nvPr/>
            </p:nvPicPr>
            <p:blipFill>
              <a:blip r:embed="rId118"/>
              <a:stretch>
                <a:fillRect/>
              </a:stretch>
            </p:blipFill>
            <p:spPr>
              <a:xfrm>
                <a:off x="7292453" y="6264067"/>
                <a:ext cx="1047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83" name="Freihand 182">
                <a:extLst>
                  <a:ext uri="{FF2B5EF4-FFF2-40B4-BE49-F238E27FC236}">
                    <a16:creationId xmlns:a16="http://schemas.microsoft.com/office/drawing/2014/main" id="{3FDF1438-5C42-4D75-AA76-86B7C2A44806}"/>
                  </a:ext>
                </a:extLst>
              </p14:cNvPr>
              <p14:cNvContentPartPr/>
              <p14:nvPr/>
            </p14:nvContentPartPr>
            <p14:xfrm>
              <a:off x="7387853" y="6278107"/>
              <a:ext cx="91440" cy="145800"/>
            </p14:xfrm>
          </p:contentPart>
        </mc:Choice>
        <mc:Fallback xmlns="">
          <p:pic>
            <p:nvPicPr>
              <p:cNvPr id="183" name="Freihand 182">
                <a:extLst>
                  <a:ext uri="{FF2B5EF4-FFF2-40B4-BE49-F238E27FC236}">
                    <a16:creationId xmlns:a16="http://schemas.microsoft.com/office/drawing/2014/main" id="{3FDF1438-5C42-4D75-AA76-86B7C2A44806}"/>
                  </a:ext>
                </a:extLst>
              </p:cNvPr>
              <p:cNvPicPr/>
              <p:nvPr/>
            </p:nvPicPr>
            <p:blipFill>
              <a:blip r:embed="rId120"/>
              <a:stretch>
                <a:fillRect/>
              </a:stretch>
            </p:blipFill>
            <p:spPr>
              <a:xfrm>
                <a:off x="7383533" y="6273787"/>
                <a:ext cx="1000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84" name="Freihand 183">
                <a:extLst>
                  <a:ext uri="{FF2B5EF4-FFF2-40B4-BE49-F238E27FC236}">
                    <a16:creationId xmlns:a16="http://schemas.microsoft.com/office/drawing/2014/main" id="{90E366D3-2CD8-4168-8DE6-429F4CACC7C3}"/>
                  </a:ext>
                </a:extLst>
              </p14:cNvPr>
              <p14:cNvContentPartPr/>
              <p14:nvPr/>
            </p14:nvContentPartPr>
            <p14:xfrm>
              <a:off x="7550213" y="6319147"/>
              <a:ext cx="86760" cy="180360"/>
            </p14:xfrm>
          </p:contentPart>
        </mc:Choice>
        <mc:Fallback xmlns="">
          <p:pic>
            <p:nvPicPr>
              <p:cNvPr id="184" name="Freihand 183">
                <a:extLst>
                  <a:ext uri="{FF2B5EF4-FFF2-40B4-BE49-F238E27FC236}">
                    <a16:creationId xmlns:a16="http://schemas.microsoft.com/office/drawing/2014/main" id="{90E366D3-2CD8-4168-8DE6-429F4CACC7C3}"/>
                  </a:ext>
                </a:extLst>
              </p:cNvPr>
              <p:cNvPicPr/>
              <p:nvPr/>
            </p:nvPicPr>
            <p:blipFill>
              <a:blip r:embed="rId122"/>
              <a:stretch>
                <a:fillRect/>
              </a:stretch>
            </p:blipFill>
            <p:spPr>
              <a:xfrm>
                <a:off x="7545893" y="6314827"/>
                <a:ext cx="954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85" name="Freihand 184">
                <a:extLst>
                  <a:ext uri="{FF2B5EF4-FFF2-40B4-BE49-F238E27FC236}">
                    <a16:creationId xmlns:a16="http://schemas.microsoft.com/office/drawing/2014/main" id="{9C70FBAE-BF9C-4219-8D25-9579A19D80F7}"/>
                  </a:ext>
                </a:extLst>
              </p14:cNvPr>
              <p14:cNvContentPartPr/>
              <p14:nvPr/>
            </p14:nvContentPartPr>
            <p14:xfrm>
              <a:off x="7648493" y="6329947"/>
              <a:ext cx="81000" cy="82800"/>
            </p14:xfrm>
          </p:contentPart>
        </mc:Choice>
        <mc:Fallback xmlns="">
          <p:pic>
            <p:nvPicPr>
              <p:cNvPr id="185" name="Freihand 184">
                <a:extLst>
                  <a:ext uri="{FF2B5EF4-FFF2-40B4-BE49-F238E27FC236}">
                    <a16:creationId xmlns:a16="http://schemas.microsoft.com/office/drawing/2014/main" id="{9C70FBAE-BF9C-4219-8D25-9579A19D80F7}"/>
                  </a:ext>
                </a:extLst>
              </p:cNvPr>
              <p:cNvPicPr/>
              <p:nvPr/>
            </p:nvPicPr>
            <p:blipFill>
              <a:blip r:embed="rId124"/>
              <a:stretch>
                <a:fillRect/>
              </a:stretch>
            </p:blipFill>
            <p:spPr>
              <a:xfrm>
                <a:off x="7644173" y="6325627"/>
                <a:ext cx="896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86" name="Freihand 185">
                <a:extLst>
                  <a:ext uri="{FF2B5EF4-FFF2-40B4-BE49-F238E27FC236}">
                    <a16:creationId xmlns:a16="http://schemas.microsoft.com/office/drawing/2014/main" id="{419091AD-23E3-4CD9-8FA2-A9ECCB98494A}"/>
                  </a:ext>
                </a:extLst>
              </p14:cNvPr>
              <p14:cNvContentPartPr/>
              <p14:nvPr/>
            </p14:nvContentPartPr>
            <p14:xfrm>
              <a:off x="7724453" y="6313027"/>
              <a:ext cx="90360" cy="91080"/>
            </p14:xfrm>
          </p:contentPart>
        </mc:Choice>
        <mc:Fallback xmlns="">
          <p:pic>
            <p:nvPicPr>
              <p:cNvPr id="186" name="Freihand 185">
                <a:extLst>
                  <a:ext uri="{FF2B5EF4-FFF2-40B4-BE49-F238E27FC236}">
                    <a16:creationId xmlns:a16="http://schemas.microsoft.com/office/drawing/2014/main" id="{419091AD-23E3-4CD9-8FA2-A9ECCB98494A}"/>
                  </a:ext>
                </a:extLst>
              </p:cNvPr>
              <p:cNvPicPr/>
              <p:nvPr/>
            </p:nvPicPr>
            <p:blipFill>
              <a:blip r:embed="rId126"/>
              <a:stretch>
                <a:fillRect/>
              </a:stretch>
            </p:blipFill>
            <p:spPr>
              <a:xfrm>
                <a:off x="7720133" y="6308707"/>
                <a:ext cx="990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87" name="Freihand 186">
                <a:extLst>
                  <a:ext uri="{FF2B5EF4-FFF2-40B4-BE49-F238E27FC236}">
                    <a16:creationId xmlns:a16="http://schemas.microsoft.com/office/drawing/2014/main" id="{08A448E0-C572-4794-BBB8-8971212A7DEF}"/>
                  </a:ext>
                </a:extLst>
              </p14:cNvPr>
              <p14:cNvContentPartPr/>
              <p14:nvPr/>
            </p14:nvContentPartPr>
            <p14:xfrm>
              <a:off x="7820933" y="6294307"/>
              <a:ext cx="141840" cy="90360"/>
            </p14:xfrm>
          </p:contentPart>
        </mc:Choice>
        <mc:Fallback xmlns="">
          <p:pic>
            <p:nvPicPr>
              <p:cNvPr id="187" name="Freihand 186">
                <a:extLst>
                  <a:ext uri="{FF2B5EF4-FFF2-40B4-BE49-F238E27FC236}">
                    <a16:creationId xmlns:a16="http://schemas.microsoft.com/office/drawing/2014/main" id="{08A448E0-C572-4794-BBB8-8971212A7DEF}"/>
                  </a:ext>
                </a:extLst>
              </p:cNvPr>
              <p:cNvPicPr/>
              <p:nvPr/>
            </p:nvPicPr>
            <p:blipFill>
              <a:blip r:embed="rId128"/>
              <a:stretch>
                <a:fillRect/>
              </a:stretch>
            </p:blipFill>
            <p:spPr>
              <a:xfrm>
                <a:off x="7816613" y="6289987"/>
                <a:ext cx="1504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88" name="Freihand 187">
                <a:extLst>
                  <a:ext uri="{FF2B5EF4-FFF2-40B4-BE49-F238E27FC236}">
                    <a16:creationId xmlns:a16="http://schemas.microsoft.com/office/drawing/2014/main" id="{55DA1CFA-74AE-40B3-99F7-DC89645D5400}"/>
                  </a:ext>
                </a:extLst>
              </p14:cNvPr>
              <p14:cNvContentPartPr/>
              <p14:nvPr/>
            </p14:nvContentPartPr>
            <p14:xfrm>
              <a:off x="7965653" y="6296827"/>
              <a:ext cx="87120" cy="74880"/>
            </p14:xfrm>
          </p:contentPart>
        </mc:Choice>
        <mc:Fallback xmlns="">
          <p:pic>
            <p:nvPicPr>
              <p:cNvPr id="188" name="Freihand 187">
                <a:extLst>
                  <a:ext uri="{FF2B5EF4-FFF2-40B4-BE49-F238E27FC236}">
                    <a16:creationId xmlns:a16="http://schemas.microsoft.com/office/drawing/2014/main" id="{55DA1CFA-74AE-40B3-99F7-DC89645D5400}"/>
                  </a:ext>
                </a:extLst>
              </p:cNvPr>
              <p:cNvPicPr/>
              <p:nvPr/>
            </p:nvPicPr>
            <p:blipFill>
              <a:blip r:embed="rId130"/>
              <a:stretch>
                <a:fillRect/>
              </a:stretch>
            </p:blipFill>
            <p:spPr>
              <a:xfrm>
                <a:off x="7961333" y="6292507"/>
                <a:ext cx="957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89" name="Freihand 188">
                <a:extLst>
                  <a:ext uri="{FF2B5EF4-FFF2-40B4-BE49-F238E27FC236}">
                    <a16:creationId xmlns:a16="http://schemas.microsoft.com/office/drawing/2014/main" id="{0068BBFB-9861-46DC-8793-934FCF28EAE2}"/>
                  </a:ext>
                </a:extLst>
              </p14:cNvPr>
              <p14:cNvContentPartPr/>
              <p14:nvPr/>
            </p14:nvContentPartPr>
            <p14:xfrm>
              <a:off x="8055293" y="6280987"/>
              <a:ext cx="119880" cy="79920"/>
            </p14:xfrm>
          </p:contentPart>
        </mc:Choice>
        <mc:Fallback xmlns="">
          <p:pic>
            <p:nvPicPr>
              <p:cNvPr id="189" name="Freihand 188">
                <a:extLst>
                  <a:ext uri="{FF2B5EF4-FFF2-40B4-BE49-F238E27FC236}">
                    <a16:creationId xmlns:a16="http://schemas.microsoft.com/office/drawing/2014/main" id="{0068BBFB-9861-46DC-8793-934FCF28EAE2}"/>
                  </a:ext>
                </a:extLst>
              </p:cNvPr>
              <p:cNvPicPr/>
              <p:nvPr/>
            </p:nvPicPr>
            <p:blipFill>
              <a:blip r:embed="rId132"/>
              <a:stretch>
                <a:fillRect/>
              </a:stretch>
            </p:blipFill>
            <p:spPr>
              <a:xfrm>
                <a:off x="8050973" y="6276667"/>
                <a:ext cx="1285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90" name="Freihand 189">
                <a:extLst>
                  <a:ext uri="{FF2B5EF4-FFF2-40B4-BE49-F238E27FC236}">
                    <a16:creationId xmlns:a16="http://schemas.microsoft.com/office/drawing/2014/main" id="{E7EC1EC6-1C78-4FC7-8845-242B7CD67F8C}"/>
                  </a:ext>
                </a:extLst>
              </p14:cNvPr>
              <p14:cNvContentPartPr/>
              <p14:nvPr/>
            </p14:nvContentPartPr>
            <p14:xfrm>
              <a:off x="8080493" y="6229507"/>
              <a:ext cx="222120" cy="160200"/>
            </p14:xfrm>
          </p:contentPart>
        </mc:Choice>
        <mc:Fallback xmlns="">
          <p:pic>
            <p:nvPicPr>
              <p:cNvPr id="190" name="Freihand 189">
                <a:extLst>
                  <a:ext uri="{FF2B5EF4-FFF2-40B4-BE49-F238E27FC236}">
                    <a16:creationId xmlns:a16="http://schemas.microsoft.com/office/drawing/2014/main" id="{E7EC1EC6-1C78-4FC7-8845-242B7CD67F8C}"/>
                  </a:ext>
                </a:extLst>
              </p:cNvPr>
              <p:cNvPicPr/>
              <p:nvPr/>
            </p:nvPicPr>
            <p:blipFill>
              <a:blip r:embed="rId134"/>
              <a:stretch>
                <a:fillRect/>
              </a:stretch>
            </p:blipFill>
            <p:spPr>
              <a:xfrm>
                <a:off x="8076173" y="6225187"/>
                <a:ext cx="2307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92" name="Freihand 191">
                <a:extLst>
                  <a:ext uri="{FF2B5EF4-FFF2-40B4-BE49-F238E27FC236}">
                    <a16:creationId xmlns:a16="http://schemas.microsoft.com/office/drawing/2014/main" id="{9E1B5BA8-1351-485B-B58C-F191A7AE1AE0}"/>
                  </a:ext>
                </a:extLst>
              </p14:cNvPr>
              <p14:cNvContentPartPr/>
              <p14:nvPr/>
            </p14:nvContentPartPr>
            <p14:xfrm>
              <a:off x="7015613" y="6406267"/>
              <a:ext cx="1293120" cy="168120"/>
            </p14:xfrm>
          </p:contentPart>
        </mc:Choice>
        <mc:Fallback xmlns="">
          <p:pic>
            <p:nvPicPr>
              <p:cNvPr id="192" name="Freihand 191">
                <a:extLst>
                  <a:ext uri="{FF2B5EF4-FFF2-40B4-BE49-F238E27FC236}">
                    <a16:creationId xmlns:a16="http://schemas.microsoft.com/office/drawing/2014/main" id="{9E1B5BA8-1351-485B-B58C-F191A7AE1AE0}"/>
                  </a:ext>
                </a:extLst>
              </p:cNvPr>
              <p:cNvPicPr/>
              <p:nvPr/>
            </p:nvPicPr>
            <p:blipFill>
              <a:blip r:embed="rId136"/>
              <a:stretch>
                <a:fillRect/>
              </a:stretch>
            </p:blipFill>
            <p:spPr>
              <a:xfrm>
                <a:off x="7011293" y="6401947"/>
                <a:ext cx="13017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93" name="Freihand 192">
                <a:extLst>
                  <a:ext uri="{FF2B5EF4-FFF2-40B4-BE49-F238E27FC236}">
                    <a16:creationId xmlns:a16="http://schemas.microsoft.com/office/drawing/2014/main" id="{4B512769-E01E-4810-BF32-C6B76251E673}"/>
                  </a:ext>
                </a:extLst>
              </p14:cNvPr>
              <p14:cNvContentPartPr/>
              <p14:nvPr/>
            </p14:nvContentPartPr>
            <p14:xfrm>
              <a:off x="3614693" y="5403667"/>
              <a:ext cx="3979800" cy="1276200"/>
            </p14:xfrm>
          </p:contentPart>
        </mc:Choice>
        <mc:Fallback xmlns="">
          <p:pic>
            <p:nvPicPr>
              <p:cNvPr id="193" name="Freihand 192">
                <a:extLst>
                  <a:ext uri="{FF2B5EF4-FFF2-40B4-BE49-F238E27FC236}">
                    <a16:creationId xmlns:a16="http://schemas.microsoft.com/office/drawing/2014/main" id="{4B512769-E01E-4810-BF32-C6B76251E673}"/>
                  </a:ext>
                </a:extLst>
              </p:cNvPr>
              <p:cNvPicPr/>
              <p:nvPr/>
            </p:nvPicPr>
            <p:blipFill>
              <a:blip r:embed="rId138"/>
              <a:stretch>
                <a:fillRect/>
              </a:stretch>
            </p:blipFill>
            <p:spPr>
              <a:xfrm>
                <a:off x="3610373" y="5399347"/>
                <a:ext cx="3988440" cy="12848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94" name="Freihand 193">
                <a:extLst>
                  <a:ext uri="{FF2B5EF4-FFF2-40B4-BE49-F238E27FC236}">
                    <a16:creationId xmlns:a16="http://schemas.microsoft.com/office/drawing/2014/main" id="{130722F4-4468-4C84-A2C9-022BFAE1B8FE}"/>
                  </a:ext>
                </a:extLst>
              </p14:cNvPr>
              <p14:cNvContentPartPr/>
              <p14:nvPr/>
            </p14:nvContentPartPr>
            <p14:xfrm>
              <a:off x="3376013" y="5288107"/>
              <a:ext cx="415440" cy="229320"/>
            </p14:xfrm>
          </p:contentPart>
        </mc:Choice>
        <mc:Fallback xmlns="">
          <p:pic>
            <p:nvPicPr>
              <p:cNvPr id="194" name="Freihand 193">
                <a:extLst>
                  <a:ext uri="{FF2B5EF4-FFF2-40B4-BE49-F238E27FC236}">
                    <a16:creationId xmlns:a16="http://schemas.microsoft.com/office/drawing/2014/main" id="{130722F4-4468-4C84-A2C9-022BFAE1B8FE}"/>
                  </a:ext>
                </a:extLst>
              </p:cNvPr>
              <p:cNvPicPr/>
              <p:nvPr/>
            </p:nvPicPr>
            <p:blipFill>
              <a:blip r:embed="rId140"/>
              <a:stretch>
                <a:fillRect/>
              </a:stretch>
            </p:blipFill>
            <p:spPr>
              <a:xfrm>
                <a:off x="3371693" y="5283787"/>
                <a:ext cx="42408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96" name="Freihand 195">
                <a:extLst>
                  <a:ext uri="{FF2B5EF4-FFF2-40B4-BE49-F238E27FC236}">
                    <a16:creationId xmlns:a16="http://schemas.microsoft.com/office/drawing/2014/main" id="{1F6465D8-980E-404C-B1D3-A362AD452FA4}"/>
                  </a:ext>
                </a:extLst>
              </p14:cNvPr>
              <p14:cNvContentPartPr/>
              <p14:nvPr/>
            </p14:nvContentPartPr>
            <p14:xfrm>
              <a:off x="1686893" y="5015947"/>
              <a:ext cx="23040" cy="157680"/>
            </p14:xfrm>
          </p:contentPart>
        </mc:Choice>
        <mc:Fallback xmlns="">
          <p:pic>
            <p:nvPicPr>
              <p:cNvPr id="196" name="Freihand 195">
                <a:extLst>
                  <a:ext uri="{FF2B5EF4-FFF2-40B4-BE49-F238E27FC236}">
                    <a16:creationId xmlns:a16="http://schemas.microsoft.com/office/drawing/2014/main" id="{1F6465D8-980E-404C-B1D3-A362AD452FA4}"/>
                  </a:ext>
                </a:extLst>
              </p:cNvPr>
              <p:cNvPicPr/>
              <p:nvPr/>
            </p:nvPicPr>
            <p:blipFill>
              <a:blip r:embed="rId142"/>
              <a:stretch>
                <a:fillRect/>
              </a:stretch>
            </p:blipFill>
            <p:spPr>
              <a:xfrm>
                <a:off x="1682573" y="5011627"/>
                <a:ext cx="316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97" name="Freihand 196">
                <a:extLst>
                  <a:ext uri="{FF2B5EF4-FFF2-40B4-BE49-F238E27FC236}">
                    <a16:creationId xmlns:a16="http://schemas.microsoft.com/office/drawing/2014/main" id="{0E98EE58-A553-4EAC-AB3A-A90CCE58010F}"/>
                  </a:ext>
                </a:extLst>
              </p14:cNvPr>
              <p14:cNvContentPartPr/>
              <p14:nvPr/>
            </p14:nvContentPartPr>
            <p14:xfrm>
              <a:off x="1575653" y="4992907"/>
              <a:ext cx="220320" cy="171360"/>
            </p14:xfrm>
          </p:contentPart>
        </mc:Choice>
        <mc:Fallback xmlns="">
          <p:pic>
            <p:nvPicPr>
              <p:cNvPr id="197" name="Freihand 196">
                <a:extLst>
                  <a:ext uri="{FF2B5EF4-FFF2-40B4-BE49-F238E27FC236}">
                    <a16:creationId xmlns:a16="http://schemas.microsoft.com/office/drawing/2014/main" id="{0E98EE58-A553-4EAC-AB3A-A90CCE58010F}"/>
                  </a:ext>
                </a:extLst>
              </p:cNvPr>
              <p:cNvPicPr/>
              <p:nvPr/>
            </p:nvPicPr>
            <p:blipFill>
              <a:blip r:embed="rId144"/>
              <a:stretch>
                <a:fillRect/>
              </a:stretch>
            </p:blipFill>
            <p:spPr>
              <a:xfrm>
                <a:off x="1571333" y="4988587"/>
                <a:ext cx="2289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98" name="Freihand 197">
                <a:extLst>
                  <a:ext uri="{FF2B5EF4-FFF2-40B4-BE49-F238E27FC236}">
                    <a16:creationId xmlns:a16="http://schemas.microsoft.com/office/drawing/2014/main" id="{24D27581-5D6E-49D1-900C-BD223346E928}"/>
                  </a:ext>
                </a:extLst>
              </p14:cNvPr>
              <p14:cNvContentPartPr/>
              <p14:nvPr/>
            </p14:nvContentPartPr>
            <p14:xfrm>
              <a:off x="1849613" y="5064907"/>
              <a:ext cx="147240" cy="90720"/>
            </p14:xfrm>
          </p:contentPart>
        </mc:Choice>
        <mc:Fallback xmlns="">
          <p:pic>
            <p:nvPicPr>
              <p:cNvPr id="198" name="Freihand 197">
                <a:extLst>
                  <a:ext uri="{FF2B5EF4-FFF2-40B4-BE49-F238E27FC236}">
                    <a16:creationId xmlns:a16="http://schemas.microsoft.com/office/drawing/2014/main" id="{24D27581-5D6E-49D1-900C-BD223346E928}"/>
                  </a:ext>
                </a:extLst>
              </p:cNvPr>
              <p:cNvPicPr/>
              <p:nvPr/>
            </p:nvPicPr>
            <p:blipFill>
              <a:blip r:embed="rId146"/>
              <a:stretch>
                <a:fillRect/>
              </a:stretch>
            </p:blipFill>
            <p:spPr>
              <a:xfrm>
                <a:off x="1845293" y="5060587"/>
                <a:ext cx="1558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99" name="Freihand 198">
                <a:extLst>
                  <a:ext uri="{FF2B5EF4-FFF2-40B4-BE49-F238E27FC236}">
                    <a16:creationId xmlns:a16="http://schemas.microsoft.com/office/drawing/2014/main" id="{B9954F51-46A5-4206-9920-78893ACEA154}"/>
                  </a:ext>
                </a:extLst>
              </p14:cNvPr>
              <p14:cNvContentPartPr/>
              <p14:nvPr/>
            </p14:nvContentPartPr>
            <p14:xfrm>
              <a:off x="2022773" y="4939987"/>
              <a:ext cx="156600" cy="163440"/>
            </p14:xfrm>
          </p:contentPart>
        </mc:Choice>
        <mc:Fallback xmlns="">
          <p:pic>
            <p:nvPicPr>
              <p:cNvPr id="199" name="Freihand 198">
                <a:extLst>
                  <a:ext uri="{FF2B5EF4-FFF2-40B4-BE49-F238E27FC236}">
                    <a16:creationId xmlns:a16="http://schemas.microsoft.com/office/drawing/2014/main" id="{B9954F51-46A5-4206-9920-78893ACEA154}"/>
                  </a:ext>
                </a:extLst>
              </p:cNvPr>
              <p:cNvPicPr/>
              <p:nvPr/>
            </p:nvPicPr>
            <p:blipFill>
              <a:blip r:embed="rId148"/>
              <a:stretch>
                <a:fillRect/>
              </a:stretch>
            </p:blipFill>
            <p:spPr>
              <a:xfrm>
                <a:off x="2018453" y="4935667"/>
                <a:ext cx="1652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201" name="Freihand 200">
                <a:extLst>
                  <a:ext uri="{FF2B5EF4-FFF2-40B4-BE49-F238E27FC236}">
                    <a16:creationId xmlns:a16="http://schemas.microsoft.com/office/drawing/2014/main" id="{BBB92030-4FE7-4816-BECB-D62637828A4D}"/>
                  </a:ext>
                </a:extLst>
              </p14:cNvPr>
              <p14:cNvContentPartPr/>
              <p14:nvPr/>
            </p14:nvContentPartPr>
            <p14:xfrm>
              <a:off x="2200253" y="5014147"/>
              <a:ext cx="227880" cy="96120"/>
            </p14:xfrm>
          </p:contentPart>
        </mc:Choice>
        <mc:Fallback xmlns="">
          <p:pic>
            <p:nvPicPr>
              <p:cNvPr id="201" name="Freihand 200">
                <a:extLst>
                  <a:ext uri="{FF2B5EF4-FFF2-40B4-BE49-F238E27FC236}">
                    <a16:creationId xmlns:a16="http://schemas.microsoft.com/office/drawing/2014/main" id="{BBB92030-4FE7-4816-BECB-D62637828A4D}"/>
                  </a:ext>
                </a:extLst>
              </p:cNvPr>
              <p:cNvPicPr/>
              <p:nvPr/>
            </p:nvPicPr>
            <p:blipFill>
              <a:blip r:embed="rId150"/>
              <a:stretch>
                <a:fillRect/>
              </a:stretch>
            </p:blipFill>
            <p:spPr>
              <a:xfrm>
                <a:off x="2195933" y="5009827"/>
                <a:ext cx="2365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202" name="Freihand 201">
                <a:extLst>
                  <a:ext uri="{FF2B5EF4-FFF2-40B4-BE49-F238E27FC236}">
                    <a16:creationId xmlns:a16="http://schemas.microsoft.com/office/drawing/2014/main" id="{FA1D39B5-216A-48F7-BFC0-92EE754EF006}"/>
                  </a:ext>
                </a:extLst>
              </p14:cNvPr>
              <p14:cNvContentPartPr/>
              <p14:nvPr/>
            </p14:nvContentPartPr>
            <p14:xfrm>
              <a:off x="2442893" y="4903267"/>
              <a:ext cx="175680" cy="165960"/>
            </p14:xfrm>
          </p:contentPart>
        </mc:Choice>
        <mc:Fallback xmlns="">
          <p:pic>
            <p:nvPicPr>
              <p:cNvPr id="202" name="Freihand 201">
                <a:extLst>
                  <a:ext uri="{FF2B5EF4-FFF2-40B4-BE49-F238E27FC236}">
                    <a16:creationId xmlns:a16="http://schemas.microsoft.com/office/drawing/2014/main" id="{FA1D39B5-216A-48F7-BFC0-92EE754EF006}"/>
                  </a:ext>
                </a:extLst>
              </p:cNvPr>
              <p:cNvPicPr/>
              <p:nvPr/>
            </p:nvPicPr>
            <p:blipFill>
              <a:blip r:embed="rId152"/>
              <a:stretch>
                <a:fillRect/>
              </a:stretch>
            </p:blipFill>
            <p:spPr>
              <a:xfrm>
                <a:off x="2438573" y="4898947"/>
                <a:ext cx="1843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203" name="Freihand 202">
                <a:extLst>
                  <a:ext uri="{FF2B5EF4-FFF2-40B4-BE49-F238E27FC236}">
                    <a16:creationId xmlns:a16="http://schemas.microsoft.com/office/drawing/2014/main" id="{D8B3C5B2-BB93-4A21-A4C0-848D8E09DA6D}"/>
                  </a:ext>
                </a:extLst>
              </p14:cNvPr>
              <p14:cNvContentPartPr/>
              <p14:nvPr/>
            </p14:nvContentPartPr>
            <p14:xfrm>
              <a:off x="2342093" y="4877707"/>
              <a:ext cx="360" cy="360"/>
            </p14:xfrm>
          </p:contentPart>
        </mc:Choice>
        <mc:Fallback xmlns="">
          <p:pic>
            <p:nvPicPr>
              <p:cNvPr id="203" name="Freihand 202">
                <a:extLst>
                  <a:ext uri="{FF2B5EF4-FFF2-40B4-BE49-F238E27FC236}">
                    <a16:creationId xmlns:a16="http://schemas.microsoft.com/office/drawing/2014/main" id="{D8B3C5B2-BB93-4A21-A4C0-848D8E09DA6D}"/>
                  </a:ext>
                </a:extLst>
              </p:cNvPr>
              <p:cNvPicPr/>
              <p:nvPr/>
            </p:nvPicPr>
            <p:blipFill>
              <a:blip r:embed="rId154"/>
              <a:stretch>
                <a:fillRect/>
              </a:stretch>
            </p:blipFill>
            <p:spPr>
              <a:xfrm>
                <a:off x="2337773" y="48733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204" name="Freihand 203">
                <a:extLst>
                  <a:ext uri="{FF2B5EF4-FFF2-40B4-BE49-F238E27FC236}">
                    <a16:creationId xmlns:a16="http://schemas.microsoft.com/office/drawing/2014/main" id="{4C498E59-6274-4CD2-B3A2-68F9859D4005}"/>
                  </a:ext>
                </a:extLst>
              </p14:cNvPr>
              <p14:cNvContentPartPr/>
              <p14:nvPr/>
            </p14:nvContentPartPr>
            <p14:xfrm>
              <a:off x="2830613" y="4909747"/>
              <a:ext cx="110880" cy="136800"/>
            </p14:xfrm>
          </p:contentPart>
        </mc:Choice>
        <mc:Fallback xmlns="">
          <p:pic>
            <p:nvPicPr>
              <p:cNvPr id="204" name="Freihand 203">
                <a:extLst>
                  <a:ext uri="{FF2B5EF4-FFF2-40B4-BE49-F238E27FC236}">
                    <a16:creationId xmlns:a16="http://schemas.microsoft.com/office/drawing/2014/main" id="{4C498E59-6274-4CD2-B3A2-68F9859D4005}"/>
                  </a:ext>
                </a:extLst>
              </p:cNvPr>
              <p:cNvPicPr/>
              <p:nvPr/>
            </p:nvPicPr>
            <p:blipFill>
              <a:blip r:embed="rId156"/>
              <a:stretch>
                <a:fillRect/>
              </a:stretch>
            </p:blipFill>
            <p:spPr>
              <a:xfrm>
                <a:off x="2826293" y="4905427"/>
                <a:ext cx="1195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205" name="Freihand 204">
                <a:extLst>
                  <a:ext uri="{FF2B5EF4-FFF2-40B4-BE49-F238E27FC236}">
                    <a16:creationId xmlns:a16="http://schemas.microsoft.com/office/drawing/2014/main" id="{5ED9E6BE-C9B8-4454-A21A-73031B13985E}"/>
                  </a:ext>
                </a:extLst>
              </p14:cNvPr>
              <p14:cNvContentPartPr/>
              <p14:nvPr/>
            </p14:nvContentPartPr>
            <p14:xfrm>
              <a:off x="2938973" y="4755667"/>
              <a:ext cx="352080" cy="254520"/>
            </p14:xfrm>
          </p:contentPart>
        </mc:Choice>
        <mc:Fallback xmlns="">
          <p:pic>
            <p:nvPicPr>
              <p:cNvPr id="205" name="Freihand 204">
                <a:extLst>
                  <a:ext uri="{FF2B5EF4-FFF2-40B4-BE49-F238E27FC236}">
                    <a16:creationId xmlns:a16="http://schemas.microsoft.com/office/drawing/2014/main" id="{5ED9E6BE-C9B8-4454-A21A-73031B13985E}"/>
                  </a:ext>
                </a:extLst>
              </p:cNvPr>
              <p:cNvPicPr/>
              <p:nvPr/>
            </p:nvPicPr>
            <p:blipFill>
              <a:blip r:embed="rId158"/>
              <a:stretch>
                <a:fillRect/>
              </a:stretch>
            </p:blipFill>
            <p:spPr>
              <a:xfrm>
                <a:off x="2934653" y="4751347"/>
                <a:ext cx="36072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206" name="Freihand 205">
                <a:extLst>
                  <a:ext uri="{FF2B5EF4-FFF2-40B4-BE49-F238E27FC236}">
                    <a16:creationId xmlns:a16="http://schemas.microsoft.com/office/drawing/2014/main" id="{A204CA24-4653-43B5-90DE-82BA248DC2A7}"/>
                  </a:ext>
                </a:extLst>
              </p14:cNvPr>
              <p14:cNvContentPartPr/>
              <p14:nvPr/>
            </p14:nvContentPartPr>
            <p14:xfrm>
              <a:off x="3327773" y="4840627"/>
              <a:ext cx="297720" cy="75960"/>
            </p14:xfrm>
          </p:contentPart>
        </mc:Choice>
        <mc:Fallback xmlns="">
          <p:pic>
            <p:nvPicPr>
              <p:cNvPr id="206" name="Freihand 205">
                <a:extLst>
                  <a:ext uri="{FF2B5EF4-FFF2-40B4-BE49-F238E27FC236}">
                    <a16:creationId xmlns:a16="http://schemas.microsoft.com/office/drawing/2014/main" id="{A204CA24-4653-43B5-90DE-82BA248DC2A7}"/>
                  </a:ext>
                </a:extLst>
              </p:cNvPr>
              <p:cNvPicPr/>
              <p:nvPr/>
            </p:nvPicPr>
            <p:blipFill>
              <a:blip r:embed="rId160"/>
              <a:stretch>
                <a:fillRect/>
              </a:stretch>
            </p:blipFill>
            <p:spPr>
              <a:xfrm>
                <a:off x="3323453" y="4836307"/>
                <a:ext cx="3063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208" name="Freihand 207">
                <a:extLst>
                  <a:ext uri="{FF2B5EF4-FFF2-40B4-BE49-F238E27FC236}">
                    <a16:creationId xmlns:a16="http://schemas.microsoft.com/office/drawing/2014/main" id="{4C1FE8E3-FBDE-4013-82CE-060E5CFAB6D8}"/>
                  </a:ext>
                </a:extLst>
              </p14:cNvPr>
              <p14:cNvContentPartPr/>
              <p14:nvPr/>
            </p14:nvContentPartPr>
            <p14:xfrm>
              <a:off x="1545773" y="5374507"/>
              <a:ext cx="286200" cy="95040"/>
            </p14:xfrm>
          </p:contentPart>
        </mc:Choice>
        <mc:Fallback xmlns="">
          <p:pic>
            <p:nvPicPr>
              <p:cNvPr id="208" name="Freihand 207">
                <a:extLst>
                  <a:ext uri="{FF2B5EF4-FFF2-40B4-BE49-F238E27FC236}">
                    <a16:creationId xmlns:a16="http://schemas.microsoft.com/office/drawing/2014/main" id="{4C1FE8E3-FBDE-4013-82CE-060E5CFAB6D8}"/>
                  </a:ext>
                </a:extLst>
              </p:cNvPr>
              <p:cNvPicPr/>
              <p:nvPr/>
            </p:nvPicPr>
            <p:blipFill>
              <a:blip r:embed="rId162"/>
              <a:stretch>
                <a:fillRect/>
              </a:stretch>
            </p:blipFill>
            <p:spPr>
              <a:xfrm>
                <a:off x="1541453" y="5370187"/>
                <a:ext cx="2948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209" name="Freihand 208">
                <a:extLst>
                  <a:ext uri="{FF2B5EF4-FFF2-40B4-BE49-F238E27FC236}">
                    <a16:creationId xmlns:a16="http://schemas.microsoft.com/office/drawing/2014/main" id="{1E928CBD-4168-416B-A346-B8D5D59CBA06}"/>
                  </a:ext>
                </a:extLst>
              </p14:cNvPr>
              <p14:cNvContentPartPr/>
              <p14:nvPr/>
            </p14:nvContentPartPr>
            <p14:xfrm>
              <a:off x="1847093" y="5350027"/>
              <a:ext cx="96840" cy="113760"/>
            </p14:xfrm>
          </p:contentPart>
        </mc:Choice>
        <mc:Fallback xmlns="">
          <p:pic>
            <p:nvPicPr>
              <p:cNvPr id="209" name="Freihand 208">
                <a:extLst>
                  <a:ext uri="{FF2B5EF4-FFF2-40B4-BE49-F238E27FC236}">
                    <a16:creationId xmlns:a16="http://schemas.microsoft.com/office/drawing/2014/main" id="{1E928CBD-4168-416B-A346-B8D5D59CBA06}"/>
                  </a:ext>
                </a:extLst>
              </p:cNvPr>
              <p:cNvPicPr/>
              <p:nvPr/>
            </p:nvPicPr>
            <p:blipFill>
              <a:blip r:embed="rId164"/>
              <a:stretch>
                <a:fillRect/>
              </a:stretch>
            </p:blipFill>
            <p:spPr>
              <a:xfrm>
                <a:off x="1842773" y="5345707"/>
                <a:ext cx="1054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210" name="Freihand 209">
                <a:extLst>
                  <a:ext uri="{FF2B5EF4-FFF2-40B4-BE49-F238E27FC236}">
                    <a16:creationId xmlns:a16="http://schemas.microsoft.com/office/drawing/2014/main" id="{6B9E0883-3BF1-4560-9B21-BC0BE110773D}"/>
                  </a:ext>
                </a:extLst>
              </p14:cNvPr>
              <p14:cNvContentPartPr/>
              <p14:nvPr/>
            </p14:nvContentPartPr>
            <p14:xfrm>
              <a:off x="1981013" y="5304667"/>
              <a:ext cx="271080" cy="106920"/>
            </p14:xfrm>
          </p:contentPart>
        </mc:Choice>
        <mc:Fallback xmlns="">
          <p:pic>
            <p:nvPicPr>
              <p:cNvPr id="210" name="Freihand 209">
                <a:extLst>
                  <a:ext uri="{FF2B5EF4-FFF2-40B4-BE49-F238E27FC236}">
                    <a16:creationId xmlns:a16="http://schemas.microsoft.com/office/drawing/2014/main" id="{6B9E0883-3BF1-4560-9B21-BC0BE110773D}"/>
                  </a:ext>
                </a:extLst>
              </p:cNvPr>
              <p:cNvPicPr/>
              <p:nvPr/>
            </p:nvPicPr>
            <p:blipFill>
              <a:blip r:embed="rId166"/>
              <a:stretch>
                <a:fillRect/>
              </a:stretch>
            </p:blipFill>
            <p:spPr>
              <a:xfrm>
                <a:off x="1976693" y="5300347"/>
                <a:ext cx="2797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212" name="Freihand 211">
                <a:extLst>
                  <a:ext uri="{FF2B5EF4-FFF2-40B4-BE49-F238E27FC236}">
                    <a16:creationId xmlns:a16="http://schemas.microsoft.com/office/drawing/2014/main" id="{796657FC-78C8-423C-A3F2-7F7C67533401}"/>
                  </a:ext>
                </a:extLst>
              </p14:cNvPr>
              <p14:cNvContentPartPr/>
              <p14:nvPr/>
            </p14:nvContentPartPr>
            <p14:xfrm>
              <a:off x="2474573" y="5249227"/>
              <a:ext cx="26280" cy="104400"/>
            </p14:xfrm>
          </p:contentPart>
        </mc:Choice>
        <mc:Fallback xmlns="">
          <p:pic>
            <p:nvPicPr>
              <p:cNvPr id="212" name="Freihand 211">
                <a:extLst>
                  <a:ext uri="{FF2B5EF4-FFF2-40B4-BE49-F238E27FC236}">
                    <a16:creationId xmlns:a16="http://schemas.microsoft.com/office/drawing/2014/main" id="{796657FC-78C8-423C-A3F2-7F7C67533401}"/>
                  </a:ext>
                </a:extLst>
              </p:cNvPr>
              <p:cNvPicPr/>
              <p:nvPr/>
            </p:nvPicPr>
            <p:blipFill>
              <a:blip r:embed="rId168"/>
              <a:stretch>
                <a:fillRect/>
              </a:stretch>
            </p:blipFill>
            <p:spPr>
              <a:xfrm>
                <a:off x="2470253" y="5244907"/>
                <a:ext cx="349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213" name="Freihand 212">
                <a:extLst>
                  <a:ext uri="{FF2B5EF4-FFF2-40B4-BE49-F238E27FC236}">
                    <a16:creationId xmlns:a16="http://schemas.microsoft.com/office/drawing/2014/main" id="{D806E788-F570-49F3-86E8-BFF0CD1D8984}"/>
                  </a:ext>
                </a:extLst>
              </p14:cNvPr>
              <p14:cNvContentPartPr/>
              <p14:nvPr/>
            </p14:nvContentPartPr>
            <p14:xfrm>
              <a:off x="2382773" y="5201347"/>
              <a:ext cx="179280" cy="105480"/>
            </p14:xfrm>
          </p:contentPart>
        </mc:Choice>
        <mc:Fallback xmlns="">
          <p:pic>
            <p:nvPicPr>
              <p:cNvPr id="213" name="Freihand 212">
                <a:extLst>
                  <a:ext uri="{FF2B5EF4-FFF2-40B4-BE49-F238E27FC236}">
                    <a16:creationId xmlns:a16="http://schemas.microsoft.com/office/drawing/2014/main" id="{D806E788-F570-49F3-86E8-BFF0CD1D8984}"/>
                  </a:ext>
                </a:extLst>
              </p:cNvPr>
              <p:cNvPicPr/>
              <p:nvPr/>
            </p:nvPicPr>
            <p:blipFill>
              <a:blip r:embed="rId170"/>
              <a:stretch>
                <a:fillRect/>
              </a:stretch>
            </p:blipFill>
            <p:spPr>
              <a:xfrm>
                <a:off x="2378453" y="5197027"/>
                <a:ext cx="1879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214" name="Freihand 213">
                <a:extLst>
                  <a:ext uri="{FF2B5EF4-FFF2-40B4-BE49-F238E27FC236}">
                    <a16:creationId xmlns:a16="http://schemas.microsoft.com/office/drawing/2014/main" id="{5D226EE7-189E-412E-B032-FB30C2CDD690}"/>
                  </a:ext>
                </a:extLst>
              </p14:cNvPr>
              <p14:cNvContentPartPr/>
              <p14:nvPr/>
            </p14:nvContentPartPr>
            <p14:xfrm>
              <a:off x="2581133" y="5251747"/>
              <a:ext cx="45360" cy="88920"/>
            </p14:xfrm>
          </p:contentPart>
        </mc:Choice>
        <mc:Fallback xmlns="">
          <p:pic>
            <p:nvPicPr>
              <p:cNvPr id="214" name="Freihand 213">
                <a:extLst>
                  <a:ext uri="{FF2B5EF4-FFF2-40B4-BE49-F238E27FC236}">
                    <a16:creationId xmlns:a16="http://schemas.microsoft.com/office/drawing/2014/main" id="{5D226EE7-189E-412E-B032-FB30C2CDD690}"/>
                  </a:ext>
                </a:extLst>
              </p:cNvPr>
              <p:cNvPicPr/>
              <p:nvPr/>
            </p:nvPicPr>
            <p:blipFill>
              <a:blip r:embed="rId172"/>
              <a:stretch>
                <a:fillRect/>
              </a:stretch>
            </p:blipFill>
            <p:spPr>
              <a:xfrm>
                <a:off x="2576813" y="5247427"/>
                <a:ext cx="540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215" name="Freihand 214">
                <a:extLst>
                  <a:ext uri="{FF2B5EF4-FFF2-40B4-BE49-F238E27FC236}">
                    <a16:creationId xmlns:a16="http://schemas.microsoft.com/office/drawing/2014/main" id="{67F023E7-8301-421F-AFEF-AF1ADDCBB8BE}"/>
                  </a:ext>
                </a:extLst>
              </p14:cNvPr>
              <p14:cNvContentPartPr/>
              <p14:nvPr/>
            </p14:nvContentPartPr>
            <p14:xfrm>
              <a:off x="2657813" y="5257507"/>
              <a:ext cx="72000" cy="68400"/>
            </p14:xfrm>
          </p:contentPart>
        </mc:Choice>
        <mc:Fallback xmlns="">
          <p:pic>
            <p:nvPicPr>
              <p:cNvPr id="215" name="Freihand 214">
                <a:extLst>
                  <a:ext uri="{FF2B5EF4-FFF2-40B4-BE49-F238E27FC236}">
                    <a16:creationId xmlns:a16="http://schemas.microsoft.com/office/drawing/2014/main" id="{67F023E7-8301-421F-AFEF-AF1ADDCBB8BE}"/>
                  </a:ext>
                </a:extLst>
              </p:cNvPr>
              <p:cNvPicPr/>
              <p:nvPr/>
            </p:nvPicPr>
            <p:blipFill>
              <a:blip r:embed="rId174"/>
              <a:stretch>
                <a:fillRect/>
              </a:stretch>
            </p:blipFill>
            <p:spPr>
              <a:xfrm>
                <a:off x="2653493" y="5253187"/>
                <a:ext cx="806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216" name="Freihand 215">
                <a:extLst>
                  <a:ext uri="{FF2B5EF4-FFF2-40B4-BE49-F238E27FC236}">
                    <a16:creationId xmlns:a16="http://schemas.microsoft.com/office/drawing/2014/main" id="{1B96AB38-67A1-427D-8A5A-E46C75A503CA}"/>
                  </a:ext>
                </a:extLst>
              </p14:cNvPr>
              <p14:cNvContentPartPr/>
              <p14:nvPr/>
            </p14:nvContentPartPr>
            <p14:xfrm>
              <a:off x="2774453" y="5170747"/>
              <a:ext cx="329040" cy="117000"/>
            </p14:xfrm>
          </p:contentPart>
        </mc:Choice>
        <mc:Fallback xmlns="">
          <p:pic>
            <p:nvPicPr>
              <p:cNvPr id="216" name="Freihand 215">
                <a:extLst>
                  <a:ext uri="{FF2B5EF4-FFF2-40B4-BE49-F238E27FC236}">
                    <a16:creationId xmlns:a16="http://schemas.microsoft.com/office/drawing/2014/main" id="{1B96AB38-67A1-427D-8A5A-E46C75A503CA}"/>
                  </a:ext>
                </a:extLst>
              </p:cNvPr>
              <p:cNvPicPr/>
              <p:nvPr/>
            </p:nvPicPr>
            <p:blipFill>
              <a:blip r:embed="rId176"/>
              <a:stretch>
                <a:fillRect/>
              </a:stretch>
            </p:blipFill>
            <p:spPr>
              <a:xfrm>
                <a:off x="2770133" y="5166427"/>
                <a:ext cx="3376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217" name="Freihand 216">
                <a:extLst>
                  <a:ext uri="{FF2B5EF4-FFF2-40B4-BE49-F238E27FC236}">
                    <a16:creationId xmlns:a16="http://schemas.microsoft.com/office/drawing/2014/main" id="{A7A4041C-D764-4B0A-B5B0-329D3E873A44}"/>
                  </a:ext>
                </a:extLst>
              </p14:cNvPr>
              <p14:cNvContentPartPr/>
              <p14:nvPr/>
            </p14:nvContentPartPr>
            <p14:xfrm>
              <a:off x="3135893" y="5094787"/>
              <a:ext cx="125640" cy="121680"/>
            </p14:xfrm>
          </p:contentPart>
        </mc:Choice>
        <mc:Fallback xmlns="">
          <p:pic>
            <p:nvPicPr>
              <p:cNvPr id="217" name="Freihand 216">
                <a:extLst>
                  <a:ext uri="{FF2B5EF4-FFF2-40B4-BE49-F238E27FC236}">
                    <a16:creationId xmlns:a16="http://schemas.microsoft.com/office/drawing/2014/main" id="{A7A4041C-D764-4B0A-B5B0-329D3E873A44}"/>
                  </a:ext>
                </a:extLst>
              </p:cNvPr>
              <p:cNvPicPr/>
              <p:nvPr/>
            </p:nvPicPr>
            <p:blipFill>
              <a:blip r:embed="rId178"/>
              <a:stretch>
                <a:fillRect/>
              </a:stretch>
            </p:blipFill>
            <p:spPr>
              <a:xfrm>
                <a:off x="3131573" y="5090467"/>
                <a:ext cx="1342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218" name="Freihand 217">
                <a:extLst>
                  <a:ext uri="{FF2B5EF4-FFF2-40B4-BE49-F238E27FC236}">
                    <a16:creationId xmlns:a16="http://schemas.microsoft.com/office/drawing/2014/main" id="{E3AD246B-000D-4CED-8388-15BC74C75B57}"/>
                  </a:ext>
                </a:extLst>
              </p14:cNvPr>
              <p14:cNvContentPartPr/>
              <p14:nvPr/>
            </p14:nvContentPartPr>
            <p14:xfrm>
              <a:off x="3233453" y="5192707"/>
              <a:ext cx="80640" cy="40320"/>
            </p14:xfrm>
          </p:contentPart>
        </mc:Choice>
        <mc:Fallback xmlns="">
          <p:pic>
            <p:nvPicPr>
              <p:cNvPr id="218" name="Freihand 217">
                <a:extLst>
                  <a:ext uri="{FF2B5EF4-FFF2-40B4-BE49-F238E27FC236}">
                    <a16:creationId xmlns:a16="http://schemas.microsoft.com/office/drawing/2014/main" id="{E3AD246B-000D-4CED-8388-15BC74C75B57}"/>
                  </a:ext>
                </a:extLst>
              </p:cNvPr>
              <p:cNvPicPr/>
              <p:nvPr/>
            </p:nvPicPr>
            <p:blipFill>
              <a:blip r:embed="rId180"/>
              <a:stretch>
                <a:fillRect/>
              </a:stretch>
            </p:blipFill>
            <p:spPr>
              <a:xfrm>
                <a:off x="3229133" y="5188387"/>
                <a:ext cx="892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219" name="Freihand 218">
                <a:extLst>
                  <a:ext uri="{FF2B5EF4-FFF2-40B4-BE49-F238E27FC236}">
                    <a16:creationId xmlns:a16="http://schemas.microsoft.com/office/drawing/2014/main" id="{C99F5CCB-409B-4ADC-B693-FB718E2AA24F}"/>
                  </a:ext>
                </a:extLst>
              </p14:cNvPr>
              <p14:cNvContentPartPr/>
              <p14:nvPr/>
            </p14:nvContentPartPr>
            <p14:xfrm>
              <a:off x="3319493" y="5068867"/>
              <a:ext cx="142560" cy="169200"/>
            </p14:xfrm>
          </p:contentPart>
        </mc:Choice>
        <mc:Fallback xmlns="">
          <p:pic>
            <p:nvPicPr>
              <p:cNvPr id="219" name="Freihand 218">
                <a:extLst>
                  <a:ext uri="{FF2B5EF4-FFF2-40B4-BE49-F238E27FC236}">
                    <a16:creationId xmlns:a16="http://schemas.microsoft.com/office/drawing/2014/main" id="{C99F5CCB-409B-4ADC-B693-FB718E2AA24F}"/>
                  </a:ext>
                </a:extLst>
              </p:cNvPr>
              <p:cNvPicPr/>
              <p:nvPr/>
            </p:nvPicPr>
            <p:blipFill>
              <a:blip r:embed="rId182"/>
              <a:stretch>
                <a:fillRect/>
              </a:stretch>
            </p:blipFill>
            <p:spPr>
              <a:xfrm>
                <a:off x="3315173" y="5064547"/>
                <a:ext cx="1512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220" name="Freihand 219">
                <a:extLst>
                  <a:ext uri="{FF2B5EF4-FFF2-40B4-BE49-F238E27FC236}">
                    <a16:creationId xmlns:a16="http://schemas.microsoft.com/office/drawing/2014/main" id="{07145BED-B58D-49FD-ACEB-11229AADA189}"/>
                  </a:ext>
                </a:extLst>
              </p14:cNvPr>
              <p14:cNvContentPartPr/>
              <p14:nvPr/>
            </p14:nvContentPartPr>
            <p14:xfrm>
              <a:off x="3450893" y="5050147"/>
              <a:ext cx="155160" cy="97200"/>
            </p14:xfrm>
          </p:contentPart>
        </mc:Choice>
        <mc:Fallback xmlns="">
          <p:pic>
            <p:nvPicPr>
              <p:cNvPr id="220" name="Freihand 219">
                <a:extLst>
                  <a:ext uri="{FF2B5EF4-FFF2-40B4-BE49-F238E27FC236}">
                    <a16:creationId xmlns:a16="http://schemas.microsoft.com/office/drawing/2014/main" id="{07145BED-B58D-49FD-ACEB-11229AADA189}"/>
                  </a:ext>
                </a:extLst>
              </p:cNvPr>
              <p:cNvPicPr/>
              <p:nvPr/>
            </p:nvPicPr>
            <p:blipFill>
              <a:blip r:embed="rId184"/>
              <a:stretch>
                <a:fillRect/>
              </a:stretch>
            </p:blipFill>
            <p:spPr>
              <a:xfrm>
                <a:off x="3446573" y="5045827"/>
                <a:ext cx="1638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221" name="Freihand 220">
                <a:extLst>
                  <a:ext uri="{FF2B5EF4-FFF2-40B4-BE49-F238E27FC236}">
                    <a16:creationId xmlns:a16="http://schemas.microsoft.com/office/drawing/2014/main" id="{3D88B2DF-08E1-4B3D-A775-D31010100A4D}"/>
                  </a:ext>
                </a:extLst>
              </p14:cNvPr>
              <p14:cNvContentPartPr/>
              <p14:nvPr/>
            </p14:nvContentPartPr>
            <p14:xfrm>
              <a:off x="3615773" y="5076067"/>
              <a:ext cx="87840" cy="79560"/>
            </p14:xfrm>
          </p:contentPart>
        </mc:Choice>
        <mc:Fallback xmlns="">
          <p:pic>
            <p:nvPicPr>
              <p:cNvPr id="221" name="Freihand 220">
                <a:extLst>
                  <a:ext uri="{FF2B5EF4-FFF2-40B4-BE49-F238E27FC236}">
                    <a16:creationId xmlns:a16="http://schemas.microsoft.com/office/drawing/2014/main" id="{3D88B2DF-08E1-4B3D-A775-D31010100A4D}"/>
                  </a:ext>
                </a:extLst>
              </p:cNvPr>
              <p:cNvPicPr/>
              <p:nvPr/>
            </p:nvPicPr>
            <p:blipFill>
              <a:blip r:embed="rId186"/>
              <a:stretch>
                <a:fillRect/>
              </a:stretch>
            </p:blipFill>
            <p:spPr>
              <a:xfrm>
                <a:off x="3611453" y="5071747"/>
                <a:ext cx="964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222" name="Freihand 221">
                <a:extLst>
                  <a:ext uri="{FF2B5EF4-FFF2-40B4-BE49-F238E27FC236}">
                    <a16:creationId xmlns:a16="http://schemas.microsoft.com/office/drawing/2014/main" id="{0DDF3F97-D42D-4CCD-86E0-291CCCB859A2}"/>
                  </a:ext>
                </a:extLst>
              </p14:cNvPr>
              <p14:cNvContentPartPr/>
              <p14:nvPr/>
            </p14:nvContentPartPr>
            <p14:xfrm>
              <a:off x="3740693" y="4977427"/>
              <a:ext cx="81000" cy="154440"/>
            </p14:xfrm>
          </p:contentPart>
        </mc:Choice>
        <mc:Fallback xmlns="">
          <p:pic>
            <p:nvPicPr>
              <p:cNvPr id="222" name="Freihand 221">
                <a:extLst>
                  <a:ext uri="{FF2B5EF4-FFF2-40B4-BE49-F238E27FC236}">
                    <a16:creationId xmlns:a16="http://schemas.microsoft.com/office/drawing/2014/main" id="{0DDF3F97-D42D-4CCD-86E0-291CCCB859A2}"/>
                  </a:ext>
                </a:extLst>
              </p:cNvPr>
              <p:cNvPicPr/>
              <p:nvPr/>
            </p:nvPicPr>
            <p:blipFill>
              <a:blip r:embed="rId188"/>
              <a:stretch>
                <a:fillRect/>
              </a:stretch>
            </p:blipFill>
            <p:spPr>
              <a:xfrm>
                <a:off x="3736373" y="4973107"/>
                <a:ext cx="896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223" name="Freihand 222">
                <a:extLst>
                  <a:ext uri="{FF2B5EF4-FFF2-40B4-BE49-F238E27FC236}">
                    <a16:creationId xmlns:a16="http://schemas.microsoft.com/office/drawing/2014/main" id="{6F20CE86-8E4C-40ED-82D2-10767E34E8C8}"/>
                  </a:ext>
                </a:extLst>
              </p14:cNvPr>
              <p14:cNvContentPartPr/>
              <p14:nvPr/>
            </p14:nvContentPartPr>
            <p14:xfrm>
              <a:off x="3852293" y="5012347"/>
              <a:ext cx="97920" cy="86040"/>
            </p14:xfrm>
          </p:contentPart>
        </mc:Choice>
        <mc:Fallback xmlns="">
          <p:pic>
            <p:nvPicPr>
              <p:cNvPr id="223" name="Freihand 222">
                <a:extLst>
                  <a:ext uri="{FF2B5EF4-FFF2-40B4-BE49-F238E27FC236}">
                    <a16:creationId xmlns:a16="http://schemas.microsoft.com/office/drawing/2014/main" id="{6F20CE86-8E4C-40ED-82D2-10767E34E8C8}"/>
                  </a:ext>
                </a:extLst>
              </p:cNvPr>
              <p:cNvPicPr/>
              <p:nvPr/>
            </p:nvPicPr>
            <p:blipFill>
              <a:blip r:embed="rId190"/>
              <a:stretch>
                <a:fillRect/>
              </a:stretch>
            </p:blipFill>
            <p:spPr>
              <a:xfrm>
                <a:off x="3847973" y="5008027"/>
                <a:ext cx="1065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224" name="Freihand 223">
                <a:extLst>
                  <a:ext uri="{FF2B5EF4-FFF2-40B4-BE49-F238E27FC236}">
                    <a16:creationId xmlns:a16="http://schemas.microsoft.com/office/drawing/2014/main" id="{97E15472-B768-4715-BEC3-90AA93B87D21}"/>
                  </a:ext>
                </a:extLst>
              </p14:cNvPr>
              <p14:cNvContentPartPr/>
              <p14:nvPr/>
            </p14:nvContentPartPr>
            <p14:xfrm>
              <a:off x="3967493" y="4898227"/>
              <a:ext cx="145080" cy="151200"/>
            </p14:xfrm>
          </p:contentPart>
        </mc:Choice>
        <mc:Fallback xmlns="">
          <p:pic>
            <p:nvPicPr>
              <p:cNvPr id="224" name="Freihand 223">
                <a:extLst>
                  <a:ext uri="{FF2B5EF4-FFF2-40B4-BE49-F238E27FC236}">
                    <a16:creationId xmlns:a16="http://schemas.microsoft.com/office/drawing/2014/main" id="{97E15472-B768-4715-BEC3-90AA93B87D21}"/>
                  </a:ext>
                </a:extLst>
              </p:cNvPr>
              <p:cNvPicPr/>
              <p:nvPr/>
            </p:nvPicPr>
            <p:blipFill>
              <a:blip r:embed="rId192"/>
              <a:stretch>
                <a:fillRect/>
              </a:stretch>
            </p:blipFill>
            <p:spPr>
              <a:xfrm>
                <a:off x="3963173" y="4893907"/>
                <a:ext cx="1537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226" name="Freihand 225">
                <a:extLst>
                  <a:ext uri="{FF2B5EF4-FFF2-40B4-BE49-F238E27FC236}">
                    <a16:creationId xmlns:a16="http://schemas.microsoft.com/office/drawing/2014/main" id="{4B325F8F-0788-4478-AEC0-F972E0600CCF}"/>
                  </a:ext>
                </a:extLst>
              </p14:cNvPr>
              <p14:cNvContentPartPr/>
              <p14:nvPr/>
            </p14:nvContentPartPr>
            <p14:xfrm>
              <a:off x="2711093" y="5357227"/>
              <a:ext cx="113760" cy="201960"/>
            </p14:xfrm>
          </p:contentPart>
        </mc:Choice>
        <mc:Fallback xmlns="">
          <p:pic>
            <p:nvPicPr>
              <p:cNvPr id="226" name="Freihand 225">
                <a:extLst>
                  <a:ext uri="{FF2B5EF4-FFF2-40B4-BE49-F238E27FC236}">
                    <a16:creationId xmlns:a16="http://schemas.microsoft.com/office/drawing/2014/main" id="{4B325F8F-0788-4478-AEC0-F972E0600CCF}"/>
                  </a:ext>
                </a:extLst>
              </p:cNvPr>
              <p:cNvPicPr/>
              <p:nvPr/>
            </p:nvPicPr>
            <p:blipFill>
              <a:blip r:embed="rId194"/>
              <a:stretch>
                <a:fillRect/>
              </a:stretch>
            </p:blipFill>
            <p:spPr>
              <a:xfrm>
                <a:off x="2706773" y="5352907"/>
                <a:ext cx="12240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227" name="Freihand 226">
                <a:extLst>
                  <a:ext uri="{FF2B5EF4-FFF2-40B4-BE49-F238E27FC236}">
                    <a16:creationId xmlns:a16="http://schemas.microsoft.com/office/drawing/2014/main" id="{35F1136E-7A3C-4656-862A-118159FC0BE8}"/>
                  </a:ext>
                </a:extLst>
              </p14:cNvPr>
              <p14:cNvContentPartPr/>
              <p14:nvPr/>
            </p14:nvContentPartPr>
            <p14:xfrm>
              <a:off x="2831693" y="5343907"/>
              <a:ext cx="100440" cy="167400"/>
            </p14:xfrm>
          </p:contentPart>
        </mc:Choice>
        <mc:Fallback xmlns="">
          <p:pic>
            <p:nvPicPr>
              <p:cNvPr id="227" name="Freihand 226">
                <a:extLst>
                  <a:ext uri="{FF2B5EF4-FFF2-40B4-BE49-F238E27FC236}">
                    <a16:creationId xmlns:a16="http://schemas.microsoft.com/office/drawing/2014/main" id="{35F1136E-7A3C-4656-862A-118159FC0BE8}"/>
                  </a:ext>
                </a:extLst>
              </p:cNvPr>
              <p:cNvPicPr/>
              <p:nvPr/>
            </p:nvPicPr>
            <p:blipFill>
              <a:blip r:embed="rId196"/>
              <a:stretch>
                <a:fillRect/>
              </a:stretch>
            </p:blipFill>
            <p:spPr>
              <a:xfrm>
                <a:off x="2827373" y="5339587"/>
                <a:ext cx="1090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228" name="Freihand 227">
                <a:extLst>
                  <a:ext uri="{FF2B5EF4-FFF2-40B4-BE49-F238E27FC236}">
                    <a16:creationId xmlns:a16="http://schemas.microsoft.com/office/drawing/2014/main" id="{6949FA33-FAF2-48BC-9323-D6A9FA0B9C3B}"/>
                  </a:ext>
                </a:extLst>
              </p14:cNvPr>
              <p14:cNvContentPartPr/>
              <p14:nvPr/>
            </p14:nvContentPartPr>
            <p14:xfrm>
              <a:off x="2847533" y="5320867"/>
              <a:ext cx="102240" cy="213480"/>
            </p14:xfrm>
          </p:contentPart>
        </mc:Choice>
        <mc:Fallback xmlns="">
          <p:pic>
            <p:nvPicPr>
              <p:cNvPr id="228" name="Freihand 227">
                <a:extLst>
                  <a:ext uri="{FF2B5EF4-FFF2-40B4-BE49-F238E27FC236}">
                    <a16:creationId xmlns:a16="http://schemas.microsoft.com/office/drawing/2014/main" id="{6949FA33-FAF2-48BC-9323-D6A9FA0B9C3B}"/>
                  </a:ext>
                </a:extLst>
              </p:cNvPr>
              <p:cNvPicPr/>
              <p:nvPr/>
            </p:nvPicPr>
            <p:blipFill>
              <a:blip r:embed="rId198"/>
              <a:stretch>
                <a:fillRect/>
              </a:stretch>
            </p:blipFill>
            <p:spPr>
              <a:xfrm>
                <a:off x="2843213" y="5316547"/>
                <a:ext cx="11088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229" name="Freihand 228">
                <a:extLst>
                  <a:ext uri="{FF2B5EF4-FFF2-40B4-BE49-F238E27FC236}">
                    <a16:creationId xmlns:a16="http://schemas.microsoft.com/office/drawing/2014/main" id="{A1D69B8A-A64D-42E0-BD02-F46B89C0BC1C}"/>
                  </a:ext>
                </a:extLst>
              </p14:cNvPr>
              <p14:cNvContentPartPr/>
              <p14:nvPr/>
            </p14:nvContentPartPr>
            <p14:xfrm>
              <a:off x="2968853" y="5350387"/>
              <a:ext cx="236880" cy="226440"/>
            </p14:xfrm>
          </p:contentPart>
        </mc:Choice>
        <mc:Fallback xmlns="">
          <p:pic>
            <p:nvPicPr>
              <p:cNvPr id="229" name="Freihand 228">
                <a:extLst>
                  <a:ext uri="{FF2B5EF4-FFF2-40B4-BE49-F238E27FC236}">
                    <a16:creationId xmlns:a16="http://schemas.microsoft.com/office/drawing/2014/main" id="{A1D69B8A-A64D-42E0-BD02-F46B89C0BC1C}"/>
                  </a:ext>
                </a:extLst>
              </p:cNvPr>
              <p:cNvPicPr/>
              <p:nvPr/>
            </p:nvPicPr>
            <p:blipFill>
              <a:blip r:embed="rId200"/>
              <a:stretch>
                <a:fillRect/>
              </a:stretch>
            </p:blipFill>
            <p:spPr>
              <a:xfrm>
                <a:off x="2964533" y="5346067"/>
                <a:ext cx="24552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230" name="Freihand 229">
                <a:extLst>
                  <a:ext uri="{FF2B5EF4-FFF2-40B4-BE49-F238E27FC236}">
                    <a16:creationId xmlns:a16="http://schemas.microsoft.com/office/drawing/2014/main" id="{230F3ACC-BDC8-4666-9701-C61ECA0FF82D}"/>
                  </a:ext>
                </a:extLst>
              </p14:cNvPr>
              <p14:cNvContentPartPr/>
              <p14:nvPr/>
            </p14:nvContentPartPr>
            <p14:xfrm>
              <a:off x="3231653" y="5337427"/>
              <a:ext cx="71280" cy="85680"/>
            </p14:xfrm>
          </p:contentPart>
        </mc:Choice>
        <mc:Fallback xmlns="">
          <p:pic>
            <p:nvPicPr>
              <p:cNvPr id="230" name="Freihand 229">
                <a:extLst>
                  <a:ext uri="{FF2B5EF4-FFF2-40B4-BE49-F238E27FC236}">
                    <a16:creationId xmlns:a16="http://schemas.microsoft.com/office/drawing/2014/main" id="{230F3ACC-BDC8-4666-9701-C61ECA0FF82D}"/>
                  </a:ext>
                </a:extLst>
              </p:cNvPr>
              <p:cNvPicPr/>
              <p:nvPr/>
            </p:nvPicPr>
            <p:blipFill>
              <a:blip r:embed="rId202"/>
              <a:stretch>
                <a:fillRect/>
              </a:stretch>
            </p:blipFill>
            <p:spPr>
              <a:xfrm>
                <a:off x="3227333" y="5333107"/>
                <a:ext cx="799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232" name="Freihand 231">
                <a:extLst>
                  <a:ext uri="{FF2B5EF4-FFF2-40B4-BE49-F238E27FC236}">
                    <a16:creationId xmlns:a16="http://schemas.microsoft.com/office/drawing/2014/main" id="{B49CC5A2-C544-4392-A7D8-67FAA149301C}"/>
                  </a:ext>
                </a:extLst>
              </p14:cNvPr>
              <p14:cNvContentPartPr/>
              <p14:nvPr/>
            </p14:nvContentPartPr>
            <p14:xfrm>
              <a:off x="3320213" y="5284507"/>
              <a:ext cx="57600" cy="115560"/>
            </p14:xfrm>
          </p:contentPart>
        </mc:Choice>
        <mc:Fallback xmlns="">
          <p:pic>
            <p:nvPicPr>
              <p:cNvPr id="232" name="Freihand 231">
                <a:extLst>
                  <a:ext uri="{FF2B5EF4-FFF2-40B4-BE49-F238E27FC236}">
                    <a16:creationId xmlns:a16="http://schemas.microsoft.com/office/drawing/2014/main" id="{B49CC5A2-C544-4392-A7D8-67FAA149301C}"/>
                  </a:ext>
                </a:extLst>
              </p:cNvPr>
              <p:cNvPicPr/>
              <p:nvPr/>
            </p:nvPicPr>
            <p:blipFill>
              <a:blip r:embed="rId204"/>
              <a:stretch>
                <a:fillRect/>
              </a:stretch>
            </p:blipFill>
            <p:spPr>
              <a:xfrm>
                <a:off x="3315893" y="5280187"/>
                <a:ext cx="662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234" name="Freihand 233">
                <a:extLst>
                  <a:ext uri="{FF2B5EF4-FFF2-40B4-BE49-F238E27FC236}">
                    <a16:creationId xmlns:a16="http://schemas.microsoft.com/office/drawing/2014/main" id="{0084F978-8B7C-4065-9B90-43C77868DE21}"/>
                  </a:ext>
                </a:extLst>
              </p14:cNvPr>
              <p14:cNvContentPartPr/>
              <p14:nvPr/>
            </p14:nvContentPartPr>
            <p14:xfrm>
              <a:off x="3429293" y="5194507"/>
              <a:ext cx="191520" cy="160560"/>
            </p14:xfrm>
          </p:contentPart>
        </mc:Choice>
        <mc:Fallback xmlns="">
          <p:pic>
            <p:nvPicPr>
              <p:cNvPr id="234" name="Freihand 233">
                <a:extLst>
                  <a:ext uri="{FF2B5EF4-FFF2-40B4-BE49-F238E27FC236}">
                    <a16:creationId xmlns:a16="http://schemas.microsoft.com/office/drawing/2014/main" id="{0084F978-8B7C-4065-9B90-43C77868DE21}"/>
                  </a:ext>
                </a:extLst>
              </p:cNvPr>
              <p:cNvPicPr/>
              <p:nvPr/>
            </p:nvPicPr>
            <p:blipFill>
              <a:blip r:embed="rId206"/>
              <a:stretch>
                <a:fillRect/>
              </a:stretch>
            </p:blipFill>
            <p:spPr>
              <a:xfrm>
                <a:off x="3424973" y="5190187"/>
                <a:ext cx="2001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235" name="Freihand 234">
                <a:extLst>
                  <a:ext uri="{FF2B5EF4-FFF2-40B4-BE49-F238E27FC236}">
                    <a16:creationId xmlns:a16="http://schemas.microsoft.com/office/drawing/2014/main" id="{045DB374-C483-49B0-B6AD-6205F481E2E1}"/>
                  </a:ext>
                </a:extLst>
              </p14:cNvPr>
              <p14:cNvContentPartPr/>
              <p14:nvPr/>
            </p14:nvContentPartPr>
            <p14:xfrm>
              <a:off x="3588413" y="5146987"/>
              <a:ext cx="138600" cy="304200"/>
            </p14:xfrm>
          </p:contentPart>
        </mc:Choice>
        <mc:Fallback xmlns="">
          <p:pic>
            <p:nvPicPr>
              <p:cNvPr id="235" name="Freihand 234">
                <a:extLst>
                  <a:ext uri="{FF2B5EF4-FFF2-40B4-BE49-F238E27FC236}">
                    <a16:creationId xmlns:a16="http://schemas.microsoft.com/office/drawing/2014/main" id="{045DB374-C483-49B0-B6AD-6205F481E2E1}"/>
                  </a:ext>
                </a:extLst>
              </p:cNvPr>
              <p:cNvPicPr/>
              <p:nvPr/>
            </p:nvPicPr>
            <p:blipFill>
              <a:blip r:embed="rId208"/>
              <a:stretch>
                <a:fillRect/>
              </a:stretch>
            </p:blipFill>
            <p:spPr>
              <a:xfrm>
                <a:off x="3584093" y="5142667"/>
                <a:ext cx="147240" cy="312840"/>
              </a:xfrm>
              <a:prstGeom prst="rect">
                <a:avLst/>
              </a:prstGeom>
            </p:spPr>
          </p:pic>
        </mc:Fallback>
      </mc:AlternateContent>
      <p:grpSp>
        <p:nvGrpSpPr>
          <p:cNvPr id="248" name="Gruppieren 247">
            <a:extLst>
              <a:ext uri="{FF2B5EF4-FFF2-40B4-BE49-F238E27FC236}">
                <a16:creationId xmlns:a16="http://schemas.microsoft.com/office/drawing/2014/main" id="{4154AD02-2867-482B-82EF-7FC8EA1D4FEC}"/>
              </a:ext>
            </a:extLst>
          </p:cNvPr>
          <p:cNvGrpSpPr/>
          <p:nvPr/>
        </p:nvGrpSpPr>
        <p:grpSpPr>
          <a:xfrm>
            <a:off x="1561613" y="5710747"/>
            <a:ext cx="1421280" cy="254880"/>
            <a:chOff x="1561613" y="5710747"/>
            <a:chExt cx="1421280" cy="254880"/>
          </a:xfrm>
        </p:grpSpPr>
        <mc:AlternateContent xmlns:mc="http://schemas.openxmlformats.org/markup-compatibility/2006" xmlns:p14="http://schemas.microsoft.com/office/powerpoint/2010/main">
          <mc:Choice Requires="p14">
            <p:contentPart p14:bwMode="auto" r:id="rId209">
              <p14:nvContentPartPr>
                <p14:cNvPr id="237" name="Freihand 236">
                  <a:extLst>
                    <a:ext uri="{FF2B5EF4-FFF2-40B4-BE49-F238E27FC236}">
                      <a16:creationId xmlns:a16="http://schemas.microsoft.com/office/drawing/2014/main" id="{D1334C8F-5A25-4427-816E-6E8195346A8B}"/>
                    </a:ext>
                  </a:extLst>
                </p14:cNvPr>
                <p14:cNvContentPartPr/>
                <p14:nvPr/>
              </p14:nvContentPartPr>
              <p14:xfrm>
                <a:off x="1561613" y="5907307"/>
                <a:ext cx="209520" cy="58320"/>
              </p14:xfrm>
            </p:contentPart>
          </mc:Choice>
          <mc:Fallback xmlns="">
            <p:pic>
              <p:nvPicPr>
                <p:cNvPr id="237" name="Freihand 236">
                  <a:extLst>
                    <a:ext uri="{FF2B5EF4-FFF2-40B4-BE49-F238E27FC236}">
                      <a16:creationId xmlns:a16="http://schemas.microsoft.com/office/drawing/2014/main" id="{D1334C8F-5A25-4427-816E-6E8195346A8B}"/>
                    </a:ext>
                  </a:extLst>
                </p:cNvPr>
                <p:cNvPicPr/>
                <p:nvPr/>
              </p:nvPicPr>
              <p:blipFill>
                <a:blip r:embed="rId210"/>
                <a:stretch>
                  <a:fillRect/>
                </a:stretch>
              </p:blipFill>
              <p:spPr>
                <a:xfrm>
                  <a:off x="1557293" y="5902987"/>
                  <a:ext cx="2181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238" name="Freihand 237">
                  <a:extLst>
                    <a:ext uri="{FF2B5EF4-FFF2-40B4-BE49-F238E27FC236}">
                      <a16:creationId xmlns:a16="http://schemas.microsoft.com/office/drawing/2014/main" id="{F5BCEA8F-84F3-4F8B-9356-ACBDE916D0C2}"/>
                    </a:ext>
                  </a:extLst>
                </p14:cNvPr>
                <p14:cNvContentPartPr/>
                <p14:nvPr/>
              </p14:nvContentPartPr>
              <p14:xfrm>
                <a:off x="1819013" y="5815867"/>
                <a:ext cx="185040" cy="113040"/>
              </p14:xfrm>
            </p:contentPart>
          </mc:Choice>
          <mc:Fallback xmlns="">
            <p:pic>
              <p:nvPicPr>
                <p:cNvPr id="238" name="Freihand 237">
                  <a:extLst>
                    <a:ext uri="{FF2B5EF4-FFF2-40B4-BE49-F238E27FC236}">
                      <a16:creationId xmlns:a16="http://schemas.microsoft.com/office/drawing/2014/main" id="{F5BCEA8F-84F3-4F8B-9356-ACBDE916D0C2}"/>
                    </a:ext>
                  </a:extLst>
                </p:cNvPr>
                <p:cNvPicPr/>
                <p:nvPr/>
              </p:nvPicPr>
              <p:blipFill>
                <a:blip r:embed="rId212"/>
                <a:stretch>
                  <a:fillRect/>
                </a:stretch>
              </p:blipFill>
              <p:spPr>
                <a:xfrm>
                  <a:off x="1814693" y="5811547"/>
                  <a:ext cx="1936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239" name="Freihand 238">
                  <a:extLst>
                    <a:ext uri="{FF2B5EF4-FFF2-40B4-BE49-F238E27FC236}">
                      <a16:creationId xmlns:a16="http://schemas.microsoft.com/office/drawing/2014/main" id="{70444B56-327E-42BE-B12D-3538A0E85162}"/>
                    </a:ext>
                  </a:extLst>
                </p14:cNvPr>
                <p14:cNvContentPartPr/>
                <p14:nvPr/>
              </p14:nvContentPartPr>
              <p14:xfrm>
                <a:off x="2202773" y="5820907"/>
                <a:ext cx="262800" cy="71640"/>
              </p14:xfrm>
            </p:contentPart>
          </mc:Choice>
          <mc:Fallback xmlns="">
            <p:pic>
              <p:nvPicPr>
                <p:cNvPr id="239" name="Freihand 238">
                  <a:extLst>
                    <a:ext uri="{FF2B5EF4-FFF2-40B4-BE49-F238E27FC236}">
                      <a16:creationId xmlns:a16="http://schemas.microsoft.com/office/drawing/2014/main" id="{70444B56-327E-42BE-B12D-3538A0E85162}"/>
                    </a:ext>
                  </a:extLst>
                </p:cNvPr>
                <p:cNvPicPr/>
                <p:nvPr/>
              </p:nvPicPr>
              <p:blipFill>
                <a:blip r:embed="rId214"/>
                <a:stretch>
                  <a:fillRect/>
                </a:stretch>
              </p:blipFill>
              <p:spPr>
                <a:xfrm>
                  <a:off x="2198453" y="5816587"/>
                  <a:ext cx="2714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240" name="Freihand 239">
                  <a:extLst>
                    <a:ext uri="{FF2B5EF4-FFF2-40B4-BE49-F238E27FC236}">
                      <a16:creationId xmlns:a16="http://schemas.microsoft.com/office/drawing/2014/main" id="{57F89885-C1F3-454F-89D3-D0F481FA59B8}"/>
                    </a:ext>
                  </a:extLst>
                </p14:cNvPr>
                <p14:cNvContentPartPr/>
                <p14:nvPr/>
              </p14:nvContentPartPr>
              <p14:xfrm>
                <a:off x="2485733" y="5793187"/>
                <a:ext cx="63000" cy="81360"/>
              </p14:xfrm>
            </p:contentPart>
          </mc:Choice>
          <mc:Fallback xmlns="">
            <p:pic>
              <p:nvPicPr>
                <p:cNvPr id="240" name="Freihand 239">
                  <a:extLst>
                    <a:ext uri="{FF2B5EF4-FFF2-40B4-BE49-F238E27FC236}">
                      <a16:creationId xmlns:a16="http://schemas.microsoft.com/office/drawing/2014/main" id="{57F89885-C1F3-454F-89D3-D0F481FA59B8}"/>
                    </a:ext>
                  </a:extLst>
                </p:cNvPr>
                <p:cNvPicPr/>
                <p:nvPr/>
              </p:nvPicPr>
              <p:blipFill>
                <a:blip r:embed="rId216"/>
                <a:stretch>
                  <a:fillRect/>
                </a:stretch>
              </p:blipFill>
              <p:spPr>
                <a:xfrm>
                  <a:off x="2481413" y="5788867"/>
                  <a:ext cx="716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241" name="Freihand 240">
                  <a:extLst>
                    <a:ext uri="{FF2B5EF4-FFF2-40B4-BE49-F238E27FC236}">
                      <a16:creationId xmlns:a16="http://schemas.microsoft.com/office/drawing/2014/main" id="{749B53D3-F7EE-4AFC-AECB-5AE16C37ABE3}"/>
                    </a:ext>
                  </a:extLst>
                </p14:cNvPr>
                <p14:cNvContentPartPr/>
                <p14:nvPr/>
              </p14:nvContentPartPr>
              <p14:xfrm>
                <a:off x="2575373" y="5740267"/>
                <a:ext cx="253800" cy="103320"/>
              </p14:xfrm>
            </p:contentPart>
          </mc:Choice>
          <mc:Fallback xmlns="">
            <p:pic>
              <p:nvPicPr>
                <p:cNvPr id="241" name="Freihand 240">
                  <a:extLst>
                    <a:ext uri="{FF2B5EF4-FFF2-40B4-BE49-F238E27FC236}">
                      <a16:creationId xmlns:a16="http://schemas.microsoft.com/office/drawing/2014/main" id="{749B53D3-F7EE-4AFC-AECB-5AE16C37ABE3}"/>
                    </a:ext>
                  </a:extLst>
                </p:cNvPr>
                <p:cNvPicPr/>
                <p:nvPr/>
              </p:nvPicPr>
              <p:blipFill>
                <a:blip r:embed="rId218"/>
                <a:stretch>
                  <a:fillRect/>
                </a:stretch>
              </p:blipFill>
              <p:spPr>
                <a:xfrm>
                  <a:off x="2571053" y="5735947"/>
                  <a:ext cx="2624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242" name="Freihand 241">
                  <a:extLst>
                    <a:ext uri="{FF2B5EF4-FFF2-40B4-BE49-F238E27FC236}">
                      <a16:creationId xmlns:a16="http://schemas.microsoft.com/office/drawing/2014/main" id="{7D3ABE4D-4187-4841-8E26-142C792188C5}"/>
                    </a:ext>
                  </a:extLst>
                </p14:cNvPr>
                <p14:cNvContentPartPr/>
                <p14:nvPr/>
              </p14:nvContentPartPr>
              <p14:xfrm>
                <a:off x="2821253" y="5710747"/>
                <a:ext cx="161640" cy="118080"/>
              </p14:xfrm>
            </p:contentPart>
          </mc:Choice>
          <mc:Fallback xmlns="">
            <p:pic>
              <p:nvPicPr>
                <p:cNvPr id="242" name="Freihand 241">
                  <a:extLst>
                    <a:ext uri="{FF2B5EF4-FFF2-40B4-BE49-F238E27FC236}">
                      <a16:creationId xmlns:a16="http://schemas.microsoft.com/office/drawing/2014/main" id="{7D3ABE4D-4187-4841-8E26-142C792188C5}"/>
                    </a:ext>
                  </a:extLst>
                </p:cNvPr>
                <p:cNvPicPr/>
                <p:nvPr/>
              </p:nvPicPr>
              <p:blipFill>
                <a:blip r:embed="rId220"/>
                <a:stretch>
                  <a:fillRect/>
                </a:stretch>
              </p:blipFill>
              <p:spPr>
                <a:xfrm>
                  <a:off x="2816933" y="5706427"/>
                  <a:ext cx="170280" cy="126720"/>
                </a:xfrm>
                <a:prstGeom prst="rect">
                  <a:avLst/>
                </a:prstGeom>
              </p:spPr>
            </p:pic>
          </mc:Fallback>
        </mc:AlternateContent>
      </p:grpSp>
      <p:grpSp>
        <p:nvGrpSpPr>
          <p:cNvPr id="260" name="Gruppieren 259">
            <a:extLst>
              <a:ext uri="{FF2B5EF4-FFF2-40B4-BE49-F238E27FC236}">
                <a16:creationId xmlns:a16="http://schemas.microsoft.com/office/drawing/2014/main" id="{892C854A-A76F-404E-9657-04CAA979C734}"/>
              </a:ext>
            </a:extLst>
          </p:cNvPr>
          <p:cNvGrpSpPr/>
          <p:nvPr/>
        </p:nvGrpSpPr>
        <p:grpSpPr>
          <a:xfrm>
            <a:off x="1610573" y="6079747"/>
            <a:ext cx="1330560" cy="538560"/>
            <a:chOff x="1610573" y="6079747"/>
            <a:chExt cx="1330560" cy="538560"/>
          </a:xfrm>
        </p:grpSpPr>
        <mc:AlternateContent xmlns:mc="http://schemas.openxmlformats.org/markup-compatibility/2006" xmlns:p14="http://schemas.microsoft.com/office/powerpoint/2010/main">
          <mc:Choice Requires="p14">
            <p:contentPart p14:bwMode="auto" r:id="rId221">
              <p14:nvContentPartPr>
                <p14:cNvPr id="243" name="Freihand 242">
                  <a:extLst>
                    <a:ext uri="{FF2B5EF4-FFF2-40B4-BE49-F238E27FC236}">
                      <a16:creationId xmlns:a16="http://schemas.microsoft.com/office/drawing/2014/main" id="{278F2A7D-39F6-4885-8B35-4AC65AC2205D}"/>
                    </a:ext>
                  </a:extLst>
                </p14:cNvPr>
                <p14:cNvContentPartPr/>
                <p14:nvPr/>
              </p14:nvContentPartPr>
              <p14:xfrm>
                <a:off x="1701293" y="6184147"/>
                <a:ext cx="27360" cy="173880"/>
              </p14:xfrm>
            </p:contentPart>
          </mc:Choice>
          <mc:Fallback xmlns="">
            <p:pic>
              <p:nvPicPr>
                <p:cNvPr id="243" name="Freihand 242">
                  <a:extLst>
                    <a:ext uri="{FF2B5EF4-FFF2-40B4-BE49-F238E27FC236}">
                      <a16:creationId xmlns:a16="http://schemas.microsoft.com/office/drawing/2014/main" id="{278F2A7D-39F6-4885-8B35-4AC65AC2205D}"/>
                    </a:ext>
                  </a:extLst>
                </p:cNvPr>
                <p:cNvPicPr/>
                <p:nvPr/>
              </p:nvPicPr>
              <p:blipFill>
                <a:blip r:embed="rId222"/>
                <a:stretch>
                  <a:fillRect/>
                </a:stretch>
              </p:blipFill>
              <p:spPr>
                <a:xfrm>
                  <a:off x="1696973" y="6179827"/>
                  <a:ext cx="360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244" name="Freihand 243">
                  <a:extLst>
                    <a:ext uri="{FF2B5EF4-FFF2-40B4-BE49-F238E27FC236}">
                      <a16:creationId xmlns:a16="http://schemas.microsoft.com/office/drawing/2014/main" id="{C7AC16AD-9EB3-4E84-9FE6-C4AAE2018D35}"/>
                    </a:ext>
                  </a:extLst>
                </p14:cNvPr>
                <p14:cNvContentPartPr/>
                <p14:nvPr/>
              </p14:nvContentPartPr>
              <p14:xfrm>
                <a:off x="1610573" y="6155347"/>
                <a:ext cx="144000" cy="108000"/>
              </p14:xfrm>
            </p:contentPart>
          </mc:Choice>
          <mc:Fallback xmlns="">
            <p:pic>
              <p:nvPicPr>
                <p:cNvPr id="244" name="Freihand 243">
                  <a:extLst>
                    <a:ext uri="{FF2B5EF4-FFF2-40B4-BE49-F238E27FC236}">
                      <a16:creationId xmlns:a16="http://schemas.microsoft.com/office/drawing/2014/main" id="{C7AC16AD-9EB3-4E84-9FE6-C4AAE2018D35}"/>
                    </a:ext>
                  </a:extLst>
                </p:cNvPr>
                <p:cNvPicPr/>
                <p:nvPr/>
              </p:nvPicPr>
              <p:blipFill>
                <a:blip r:embed="rId224"/>
                <a:stretch>
                  <a:fillRect/>
                </a:stretch>
              </p:blipFill>
              <p:spPr>
                <a:xfrm>
                  <a:off x="1606253" y="6151027"/>
                  <a:ext cx="1526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245" name="Freihand 244">
                  <a:extLst>
                    <a:ext uri="{FF2B5EF4-FFF2-40B4-BE49-F238E27FC236}">
                      <a16:creationId xmlns:a16="http://schemas.microsoft.com/office/drawing/2014/main" id="{016C8202-4B15-4B79-BE8D-1565714A4800}"/>
                    </a:ext>
                  </a:extLst>
                </p14:cNvPr>
                <p14:cNvContentPartPr/>
                <p14:nvPr/>
              </p14:nvContentPartPr>
              <p14:xfrm>
                <a:off x="1773293" y="6213307"/>
                <a:ext cx="77400" cy="109800"/>
              </p14:xfrm>
            </p:contentPart>
          </mc:Choice>
          <mc:Fallback xmlns="">
            <p:pic>
              <p:nvPicPr>
                <p:cNvPr id="245" name="Freihand 244">
                  <a:extLst>
                    <a:ext uri="{FF2B5EF4-FFF2-40B4-BE49-F238E27FC236}">
                      <a16:creationId xmlns:a16="http://schemas.microsoft.com/office/drawing/2014/main" id="{016C8202-4B15-4B79-BE8D-1565714A4800}"/>
                    </a:ext>
                  </a:extLst>
                </p:cNvPr>
                <p:cNvPicPr/>
                <p:nvPr/>
              </p:nvPicPr>
              <p:blipFill>
                <a:blip r:embed="rId226"/>
                <a:stretch>
                  <a:fillRect/>
                </a:stretch>
              </p:blipFill>
              <p:spPr>
                <a:xfrm>
                  <a:off x="1768973" y="6208987"/>
                  <a:ext cx="860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246" name="Freihand 245">
                  <a:extLst>
                    <a:ext uri="{FF2B5EF4-FFF2-40B4-BE49-F238E27FC236}">
                      <a16:creationId xmlns:a16="http://schemas.microsoft.com/office/drawing/2014/main" id="{18486E6C-0F0E-4591-AC33-F351D6E39E6C}"/>
                    </a:ext>
                  </a:extLst>
                </p14:cNvPr>
                <p14:cNvContentPartPr/>
                <p14:nvPr/>
              </p14:nvContentPartPr>
              <p14:xfrm>
                <a:off x="1887053" y="6200347"/>
                <a:ext cx="133200" cy="107280"/>
              </p14:xfrm>
            </p:contentPart>
          </mc:Choice>
          <mc:Fallback xmlns="">
            <p:pic>
              <p:nvPicPr>
                <p:cNvPr id="246" name="Freihand 245">
                  <a:extLst>
                    <a:ext uri="{FF2B5EF4-FFF2-40B4-BE49-F238E27FC236}">
                      <a16:creationId xmlns:a16="http://schemas.microsoft.com/office/drawing/2014/main" id="{18486E6C-0F0E-4591-AC33-F351D6E39E6C}"/>
                    </a:ext>
                  </a:extLst>
                </p:cNvPr>
                <p:cNvPicPr/>
                <p:nvPr/>
              </p:nvPicPr>
              <p:blipFill>
                <a:blip r:embed="rId228"/>
                <a:stretch>
                  <a:fillRect/>
                </a:stretch>
              </p:blipFill>
              <p:spPr>
                <a:xfrm>
                  <a:off x="1882733" y="6196027"/>
                  <a:ext cx="1418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249" name="Freihand 248">
                  <a:extLst>
                    <a:ext uri="{FF2B5EF4-FFF2-40B4-BE49-F238E27FC236}">
                      <a16:creationId xmlns:a16="http://schemas.microsoft.com/office/drawing/2014/main" id="{BCE525B3-FCBA-401A-8E78-D346C67BB415}"/>
                    </a:ext>
                  </a:extLst>
                </p14:cNvPr>
                <p14:cNvContentPartPr/>
                <p14:nvPr/>
              </p14:nvContentPartPr>
              <p14:xfrm>
                <a:off x="2017733" y="6084427"/>
                <a:ext cx="464040" cy="245880"/>
              </p14:xfrm>
            </p:contentPart>
          </mc:Choice>
          <mc:Fallback xmlns="">
            <p:pic>
              <p:nvPicPr>
                <p:cNvPr id="249" name="Freihand 248">
                  <a:extLst>
                    <a:ext uri="{FF2B5EF4-FFF2-40B4-BE49-F238E27FC236}">
                      <a16:creationId xmlns:a16="http://schemas.microsoft.com/office/drawing/2014/main" id="{BCE525B3-FCBA-401A-8E78-D346C67BB415}"/>
                    </a:ext>
                  </a:extLst>
                </p:cNvPr>
                <p:cNvPicPr/>
                <p:nvPr/>
              </p:nvPicPr>
              <p:blipFill>
                <a:blip r:embed="rId230"/>
                <a:stretch>
                  <a:fillRect/>
                </a:stretch>
              </p:blipFill>
              <p:spPr>
                <a:xfrm>
                  <a:off x="2013413" y="6080107"/>
                  <a:ext cx="47268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250" name="Freihand 249">
                  <a:extLst>
                    <a:ext uri="{FF2B5EF4-FFF2-40B4-BE49-F238E27FC236}">
                      <a16:creationId xmlns:a16="http://schemas.microsoft.com/office/drawing/2014/main" id="{B31771E4-EB70-4C9F-ACCA-E2C7CBA8CE13}"/>
                    </a:ext>
                  </a:extLst>
                </p14:cNvPr>
                <p14:cNvContentPartPr/>
                <p14:nvPr/>
              </p14:nvContentPartPr>
              <p14:xfrm>
                <a:off x="2514533" y="6085867"/>
                <a:ext cx="165240" cy="145440"/>
              </p14:xfrm>
            </p:contentPart>
          </mc:Choice>
          <mc:Fallback xmlns="">
            <p:pic>
              <p:nvPicPr>
                <p:cNvPr id="250" name="Freihand 249">
                  <a:extLst>
                    <a:ext uri="{FF2B5EF4-FFF2-40B4-BE49-F238E27FC236}">
                      <a16:creationId xmlns:a16="http://schemas.microsoft.com/office/drawing/2014/main" id="{B31771E4-EB70-4C9F-ACCA-E2C7CBA8CE13}"/>
                    </a:ext>
                  </a:extLst>
                </p:cNvPr>
                <p:cNvPicPr/>
                <p:nvPr/>
              </p:nvPicPr>
              <p:blipFill>
                <a:blip r:embed="rId232"/>
                <a:stretch>
                  <a:fillRect/>
                </a:stretch>
              </p:blipFill>
              <p:spPr>
                <a:xfrm>
                  <a:off x="2510213" y="6081547"/>
                  <a:ext cx="1738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251" name="Freihand 250">
                  <a:extLst>
                    <a:ext uri="{FF2B5EF4-FFF2-40B4-BE49-F238E27FC236}">
                      <a16:creationId xmlns:a16="http://schemas.microsoft.com/office/drawing/2014/main" id="{9305CE47-1D42-4301-8094-26880F1F06A4}"/>
                    </a:ext>
                  </a:extLst>
                </p14:cNvPr>
                <p14:cNvContentPartPr/>
                <p14:nvPr/>
              </p14:nvContentPartPr>
              <p14:xfrm>
                <a:off x="2516333" y="6134467"/>
                <a:ext cx="103680" cy="36360"/>
              </p14:xfrm>
            </p:contentPart>
          </mc:Choice>
          <mc:Fallback xmlns="">
            <p:pic>
              <p:nvPicPr>
                <p:cNvPr id="251" name="Freihand 250">
                  <a:extLst>
                    <a:ext uri="{FF2B5EF4-FFF2-40B4-BE49-F238E27FC236}">
                      <a16:creationId xmlns:a16="http://schemas.microsoft.com/office/drawing/2014/main" id="{9305CE47-1D42-4301-8094-26880F1F06A4}"/>
                    </a:ext>
                  </a:extLst>
                </p:cNvPr>
                <p:cNvPicPr/>
                <p:nvPr/>
              </p:nvPicPr>
              <p:blipFill>
                <a:blip r:embed="rId234"/>
                <a:stretch>
                  <a:fillRect/>
                </a:stretch>
              </p:blipFill>
              <p:spPr>
                <a:xfrm>
                  <a:off x="2512013" y="6130147"/>
                  <a:ext cx="1123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252" name="Freihand 251">
                  <a:extLst>
                    <a:ext uri="{FF2B5EF4-FFF2-40B4-BE49-F238E27FC236}">
                      <a16:creationId xmlns:a16="http://schemas.microsoft.com/office/drawing/2014/main" id="{AA44BF57-4DE4-4A9C-9949-C13C684582B6}"/>
                    </a:ext>
                  </a:extLst>
                </p14:cNvPr>
                <p14:cNvContentPartPr/>
                <p14:nvPr/>
              </p14:nvContentPartPr>
              <p14:xfrm>
                <a:off x="2656733" y="6079747"/>
                <a:ext cx="284400" cy="65520"/>
              </p14:xfrm>
            </p:contentPart>
          </mc:Choice>
          <mc:Fallback xmlns="">
            <p:pic>
              <p:nvPicPr>
                <p:cNvPr id="252" name="Freihand 251">
                  <a:extLst>
                    <a:ext uri="{FF2B5EF4-FFF2-40B4-BE49-F238E27FC236}">
                      <a16:creationId xmlns:a16="http://schemas.microsoft.com/office/drawing/2014/main" id="{AA44BF57-4DE4-4A9C-9949-C13C684582B6}"/>
                    </a:ext>
                  </a:extLst>
                </p:cNvPr>
                <p:cNvPicPr/>
                <p:nvPr/>
              </p:nvPicPr>
              <p:blipFill>
                <a:blip r:embed="rId236"/>
                <a:stretch>
                  <a:fillRect/>
                </a:stretch>
              </p:blipFill>
              <p:spPr>
                <a:xfrm>
                  <a:off x="2652413" y="6075427"/>
                  <a:ext cx="2930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254" name="Freihand 253">
                  <a:extLst>
                    <a:ext uri="{FF2B5EF4-FFF2-40B4-BE49-F238E27FC236}">
                      <a16:creationId xmlns:a16="http://schemas.microsoft.com/office/drawing/2014/main" id="{460C6C5F-777B-4056-A5A5-49D42CB4BA9F}"/>
                    </a:ext>
                  </a:extLst>
                </p14:cNvPr>
                <p14:cNvContentPartPr/>
                <p14:nvPr/>
              </p14:nvContentPartPr>
              <p14:xfrm>
                <a:off x="1813253" y="6382147"/>
                <a:ext cx="176760" cy="174960"/>
              </p14:xfrm>
            </p:contentPart>
          </mc:Choice>
          <mc:Fallback xmlns="">
            <p:pic>
              <p:nvPicPr>
                <p:cNvPr id="254" name="Freihand 253">
                  <a:extLst>
                    <a:ext uri="{FF2B5EF4-FFF2-40B4-BE49-F238E27FC236}">
                      <a16:creationId xmlns:a16="http://schemas.microsoft.com/office/drawing/2014/main" id="{460C6C5F-777B-4056-A5A5-49D42CB4BA9F}"/>
                    </a:ext>
                  </a:extLst>
                </p:cNvPr>
                <p:cNvPicPr/>
                <p:nvPr/>
              </p:nvPicPr>
              <p:blipFill>
                <a:blip r:embed="rId238"/>
                <a:stretch>
                  <a:fillRect/>
                </a:stretch>
              </p:blipFill>
              <p:spPr>
                <a:xfrm>
                  <a:off x="1808933" y="6377827"/>
                  <a:ext cx="18540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255" name="Freihand 254">
                  <a:extLst>
                    <a:ext uri="{FF2B5EF4-FFF2-40B4-BE49-F238E27FC236}">
                      <a16:creationId xmlns:a16="http://schemas.microsoft.com/office/drawing/2014/main" id="{FD844F58-AC58-4C0E-B07B-94183A54C1B6}"/>
                    </a:ext>
                  </a:extLst>
                </p14:cNvPr>
                <p14:cNvContentPartPr/>
                <p14:nvPr/>
              </p14:nvContentPartPr>
              <p14:xfrm>
                <a:off x="2038613" y="6442627"/>
                <a:ext cx="93240" cy="62280"/>
              </p14:xfrm>
            </p:contentPart>
          </mc:Choice>
          <mc:Fallback xmlns="">
            <p:pic>
              <p:nvPicPr>
                <p:cNvPr id="255" name="Freihand 254">
                  <a:extLst>
                    <a:ext uri="{FF2B5EF4-FFF2-40B4-BE49-F238E27FC236}">
                      <a16:creationId xmlns:a16="http://schemas.microsoft.com/office/drawing/2014/main" id="{FD844F58-AC58-4C0E-B07B-94183A54C1B6}"/>
                    </a:ext>
                  </a:extLst>
                </p:cNvPr>
                <p:cNvPicPr/>
                <p:nvPr/>
              </p:nvPicPr>
              <p:blipFill>
                <a:blip r:embed="rId240"/>
                <a:stretch>
                  <a:fillRect/>
                </a:stretch>
              </p:blipFill>
              <p:spPr>
                <a:xfrm>
                  <a:off x="2034293" y="6438307"/>
                  <a:ext cx="1018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256" name="Freihand 255">
                  <a:extLst>
                    <a:ext uri="{FF2B5EF4-FFF2-40B4-BE49-F238E27FC236}">
                      <a16:creationId xmlns:a16="http://schemas.microsoft.com/office/drawing/2014/main" id="{929E8678-0694-4B12-A218-040B3826F49D}"/>
                    </a:ext>
                  </a:extLst>
                </p14:cNvPr>
                <p14:cNvContentPartPr/>
                <p14:nvPr/>
              </p14:nvContentPartPr>
              <p14:xfrm>
                <a:off x="2152013" y="6351907"/>
                <a:ext cx="157320" cy="172440"/>
              </p14:xfrm>
            </p:contentPart>
          </mc:Choice>
          <mc:Fallback xmlns="">
            <p:pic>
              <p:nvPicPr>
                <p:cNvPr id="256" name="Freihand 255">
                  <a:extLst>
                    <a:ext uri="{FF2B5EF4-FFF2-40B4-BE49-F238E27FC236}">
                      <a16:creationId xmlns:a16="http://schemas.microsoft.com/office/drawing/2014/main" id="{929E8678-0694-4B12-A218-040B3826F49D}"/>
                    </a:ext>
                  </a:extLst>
                </p:cNvPr>
                <p:cNvPicPr/>
                <p:nvPr/>
              </p:nvPicPr>
              <p:blipFill>
                <a:blip r:embed="rId242"/>
                <a:stretch>
                  <a:fillRect/>
                </a:stretch>
              </p:blipFill>
              <p:spPr>
                <a:xfrm>
                  <a:off x="2147693" y="6347587"/>
                  <a:ext cx="1659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257" name="Freihand 256">
                  <a:extLst>
                    <a:ext uri="{FF2B5EF4-FFF2-40B4-BE49-F238E27FC236}">
                      <a16:creationId xmlns:a16="http://schemas.microsoft.com/office/drawing/2014/main" id="{9955B52E-6EBA-4F08-AAB7-CD257620A41B}"/>
                    </a:ext>
                  </a:extLst>
                </p14:cNvPr>
                <p14:cNvContentPartPr/>
                <p14:nvPr/>
              </p14:nvContentPartPr>
              <p14:xfrm>
                <a:off x="2324813" y="6349747"/>
                <a:ext cx="189360" cy="207000"/>
              </p14:xfrm>
            </p:contentPart>
          </mc:Choice>
          <mc:Fallback xmlns="">
            <p:pic>
              <p:nvPicPr>
                <p:cNvPr id="257" name="Freihand 256">
                  <a:extLst>
                    <a:ext uri="{FF2B5EF4-FFF2-40B4-BE49-F238E27FC236}">
                      <a16:creationId xmlns:a16="http://schemas.microsoft.com/office/drawing/2014/main" id="{9955B52E-6EBA-4F08-AAB7-CD257620A41B}"/>
                    </a:ext>
                  </a:extLst>
                </p:cNvPr>
                <p:cNvPicPr/>
                <p:nvPr/>
              </p:nvPicPr>
              <p:blipFill>
                <a:blip r:embed="rId244"/>
                <a:stretch>
                  <a:fillRect/>
                </a:stretch>
              </p:blipFill>
              <p:spPr>
                <a:xfrm>
                  <a:off x="2320493" y="6345427"/>
                  <a:ext cx="19800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258" name="Freihand 257">
                  <a:extLst>
                    <a:ext uri="{FF2B5EF4-FFF2-40B4-BE49-F238E27FC236}">
                      <a16:creationId xmlns:a16="http://schemas.microsoft.com/office/drawing/2014/main" id="{DCEDF956-459A-4DB3-87E7-1AE68F435DDD}"/>
                    </a:ext>
                  </a:extLst>
                </p14:cNvPr>
                <p14:cNvContentPartPr/>
                <p14:nvPr/>
              </p14:nvContentPartPr>
              <p14:xfrm>
                <a:off x="2517773" y="6363787"/>
                <a:ext cx="262080" cy="254520"/>
              </p14:xfrm>
            </p:contentPart>
          </mc:Choice>
          <mc:Fallback xmlns="">
            <p:pic>
              <p:nvPicPr>
                <p:cNvPr id="258" name="Freihand 257">
                  <a:extLst>
                    <a:ext uri="{FF2B5EF4-FFF2-40B4-BE49-F238E27FC236}">
                      <a16:creationId xmlns:a16="http://schemas.microsoft.com/office/drawing/2014/main" id="{DCEDF956-459A-4DB3-87E7-1AE68F435DDD}"/>
                    </a:ext>
                  </a:extLst>
                </p:cNvPr>
                <p:cNvPicPr/>
                <p:nvPr/>
              </p:nvPicPr>
              <p:blipFill>
                <a:blip r:embed="rId246"/>
                <a:stretch>
                  <a:fillRect/>
                </a:stretch>
              </p:blipFill>
              <p:spPr>
                <a:xfrm>
                  <a:off x="2513453" y="6359467"/>
                  <a:ext cx="27072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259" name="Freihand 258">
                  <a:extLst>
                    <a:ext uri="{FF2B5EF4-FFF2-40B4-BE49-F238E27FC236}">
                      <a16:creationId xmlns:a16="http://schemas.microsoft.com/office/drawing/2014/main" id="{36B2B7F7-B7DE-4346-9EC0-F4899C184613}"/>
                    </a:ext>
                  </a:extLst>
                </p14:cNvPr>
                <p14:cNvContentPartPr/>
                <p14:nvPr/>
              </p14:nvContentPartPr>
              <p14:xfrm>
                <a:off x="2476733" y="6393307"/>
                <a:ext cx="64080" cy="88920"/>
              </p14:xfrm>
            </p:contentPart>
          </mc:Choice>
          <mc:Fallback xmlns="">
            <p:pic>
              <p:nvPicPr>
                <p:cNvPr id="259" name="Freihand 258">
                  <a:extLst>
                    <a:ext uri="{FF2B5EF4-FFF2-40B4-BE49-F238E27FC236}">
                      <a16:creationId xmlns:a16="http://schemas.microsoft.com/office/drawing/2014/main" id="{36B2B7F7-B7DE-4346-9EC0-F4899C184613}"/>
                    </a:ext>
                  </a:extLst>
                </p:cNvPr>
                <p:cNvPicPr/>
                <p:nvPr/>
              </p:nvPicPr>
              <p:blipFill>
                <a:blip r:embed="rId248"/>
                <a:stretch>
                  <a:fillRect/>
                </a:stretch>
              </p:blipFill>
              <p:spPr>
                <a:xfrm>
                  <a:off x="2472413" y="6388987"/>
                  <a:ext cx="72720" cy="97560"/>
                </a:xfrm>
                <a:prstGeom prst="rect">
                  <a:avLst/>
                </a:prstGeom>
              </p:spPr>
            </p:pic>
          </mc:Fallback>
        </mc:AlternateContent>
      </p:grpSp>
      <p:grpSp>
        <p:nvGrpSpPr>
          <p:cNvPr id="265" name="Gruppieren 264">
            <a:extLst>
              <a:ext uri="{FF2B5EF4-FFF2-40B4-BE49-F238E27FC236}">
                <a16:creationId xmlns:a16="http://schemas.microsoft.com/office/drawing/2014/main" id="{1FB31185-5BEF-4D47-B15A-81A2B01BBFA8}"/>
              </a:ext>
            </a:extLst>
          </p:cNvPr>
          <p:cNvGrpSpPr/>
          <p:nvPr/>
        </p:nvGrpSpPr>
        <p:grpSpPr>
          <a:xfrm>
            <a:off x="4641053" y="2127307"/>
            <a:ext cx="6832800" cy="3217680"/>
            <a:chOff x="4641053" y="2127307"/>
            <a:chExt cx="6832800" cy="3217680"/>
          </a:xfrm>
        </p:grpSpPr>
        <mc:AlternateContent xmlns:mc="http://schemas.openxmlformats.org/markup-compatibility/2006" xmlns:p14="http://schemas.microsoft.com/office/powerpoint/2010/main">
          <mc:Choice Requires="p14">
            <p:contentPart p14:bwMode="auto" r:id="rId249">
              <p14:nvContentPartPr>
                <p14:cNvPr id="36" name="Freihand 35">
                  <a:extLst>
                    <a:ext uri="{FF2B5EF4-FFF2-40B4-BE49-F238E27FC236}">
                      <a16:creationId xmlns:a16="http://schemas.microsoft.com/office/drawing/2014/main" id="{BE9CC1E0-0C8F-4443-A4B6-6FDB468D2FB5}"/>
                    </a:ext>
                  </a:extLst>
                </p14:cNvPr>
                <p14:cNvContentPartPr/>
                <p14:nvPr/>
              </p14:nvContentPartPr>
              <p14:xfrm>
                <a:off x="4641053" y="3766747"/>
                <a:ext cx="401760" cy="68040"/>
              </p14:xfrm>
            </p:contentPart>
          </mc:Choice>
          <mc:Fallback xmlns="">
            <p:pic>
              <p:nvPicPr>
                <p:cNvPr id="36" name="Freihand 35">
                  <a:extLst>
                    <a:ext uri="{FF2B5EF4-FFF2-40B4-BE49-F238E27FC236}">
                      <a16:creationId xmlns:a16="http://schemas.microsoft.com/office/drawing/2014/main" id="{BE9CC1E0-0C8F-4443-A4B6-6FDB468D2FB5}"/>
                    </a:ext>
                  </a:extLst>
                </p:cNvPr>
                <p:cNvPicPr/>
                <p:nvPr/>
              </p:nvPicPr>
              <p:blipFill>
                <a:blip r:embed="rId250"/>
                <a:stretch>
                  <a:fillRect/>
                </a:stretch>
              </p:blipFill>
              <p:spPr>
                <a:xfrm>
                  <a:off x="4636733" y="3762427"/>
                  <a:ext cx="4104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37" name="Freihand 36">
                  <a:extLst>
                    <a:ext uri="{FF2B5EF4-FFF2-40B4-BE49-F238E27FC236}">
                      <a16:creationId xmlns:a16="http://schemas.microsoft.com/office/drawing/2014/main" id="{D3899A43-E1C7-4222-9D42-68947A216C05}"/>
                    </a:ext>
                  </a:extLst>
                </p14:cNvPr>
                <p14:cNvContentPartPr/>
                <p14:nvPr/>
              </p14:nvContentPartPr>
              <p14:xfrm>
                <a:off x="5092493" y="3682867"/>
                <a:ext cx="164160" cy="195120"/>
              </p14:xfrm>
            </p:contentPart>
          </mc:Choice>
          <mc:Fallback xmlns="">
            <p:pic>
              <p:nvPicPr>
                <p:cNvPr id="37" name="Freihand 36">
                  <a:extLst>
                    <a:ext uri="{FF2B5EF4-FFF2-40B4-BE49-F238E27FC236}">
                      <a16:creationId xmlns:a16="http://schemas.microsoft.com/office/drawing/2014/main" id="{D3899A43-E1C7-4222-9D42-68947A216C05}"/>
                    </a:ext>
                  </a:extLst>
                </p:cNvPr>
                <p:cNvPicPr/>
                <p:nvPr/>
              </p:nvPicPr>
              <p:blipFill>
                <a:blip r:embed="rId252"/>
                <a:stretch>
                  <a:fillRect/>
                </a:stretch>
              </p:blipFill>
              <p:spPr>
                <a:xfrm>
                  <a:off x="5088173" y="3678547"/>
                  <a:ext cx="1728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33" name="Freihand 32">
                  <a:extLst>
                    <a:ext uri="{FF2B5EF4-FFF2-40B4-BE49-F238E27FC236}">
                      <a16:creationId xmlns:a16="http://schemas.microsoft.com/office/drawing/2014/main" id="{3679E101-D289-45E2-BB58-3EE7405B6256}"/>
                    </a:ext>
                  </a:extLst>
                </p14:cNvPr>
                <p14:cNvContentPartPr/>
                <p14:nvPr/>
              </p14:nvContentPartPr>
              <p14:xfrm>
                <a:off x="6798893" y="2198227"/>
                <a:ext cx="32760" cy="3960"/>
              </p14:xfrm>
            </p:contentPart>
          </mc:Choice>
          <mc:Fallback xmlns="">
            <p:pic>
              <p:nvPicPr>
                <p:cNvPr id="33" name="Freihand 32">
                  <a:extLst>
                    <a:ext uri="{FF2B5EF4-FFF2-40B4-BE49-F238E27FC236}">
                      <a16:creationId xmlns:a16="http://schemas.microsoft.com/office/drawing/2014/main" id="{3679E101-D289-45E2-BB58-3EE7405B6256}"/>
                    </a:ext>
                  </a:extLst>
                </p:cNvPr>
                <p:cNvPicPr/>
                <p:nvPr/>
              </p:nvPicPr>
              <p:blipFill>
                <a:blip r:embed="rId254"/>
                <a:stretch>
                  <a:fillRect/>
                </a:stretch>
              </p:blipFill>
              <p:spPr>
                <a:xfrm>
                  <a:off x="6794573" y="2193907"/>
                  <a:ext cx="414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34" name="Freihand 33">
                  <a:extLst>
                    <a:ext uri="{FF2B5EF4-FFF2-40B4-BE49-F238E27FC236}">
                      <a16:creationId xmlns:a16="http://schemas.microsoft.com/office/drawing/2014/main" id="{35B4C19B-4F31-4B6D-9032-CDF1D6F9B6CE}"/>
                    </a:ext>
                  </a:extLst>
                </p14:cNvPr>
                <p14:cNvContentPartPr/>
                <p14:nvPr/>
              </p14:nvContentPartPr>
              <p14:xfrm>
                <a:off x="6515213" y="2127307"/>
                <a:ext cx="1567440" cy="68400"/>
              </p14:xfrm>
            </p:contentPart>
          </mc:Choice>
          <mc:Fallback xmlns="">
            <p:pic>
              <p:nvPicPr>
                <p:cNvPr id="34" name="Freihand 33">
                  <a:extLst>
                    <a:ext uri="{FF2B5EF4-FFF2-40B4-BE49-F238E27FC236}">
                      <a16:creationId xmlns:a16="http://schemas.microsoft.com/office/drawing/2014/main" id="{35B4C19B-4F31-4B6D-9032-CDF1D6F9B6CE}"/>
                    </a:ext>
                  </a:extLst>
                </p:cNvPr>
                <p:cNvPicPr/>
                <p:nvPr/>
              </p:nvPicPr>
              <p:blipFill>
                <a:blip r:embed="rId256"/>
                <a:stretch>
                  <a:fillRect/>
                </a:stretch>
              </p:blipFill>
              <p:spPr>
                <a:xfrm>
                  <a:off x="6510893" y="2122987"/>
                  <a:ext cx="15760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38" name="Freihand 37">
                  <a:extLst>
                    <a:ext uri="{FF2B5EF4-FFF2-40B4-BE49-F238E27FC236}">
                      <a16:creationId xmlns:a16="http://schemas.microsoft.com/office/drawing/2014/main" id="{63A6E417-3DC4-4995-AD20-E50336B1D6BE}"/>
                    </a:ext>
                  </a:extLst>
                </p14:cNvPr>
                <p14:cNvContentPartPr/>
                <p14:nvPr/>
              </p14:nvContentPartPr>
              <p14:xfrm>
                <a:off x="5762813" y="3645067"/>
                <a:ext cx="28080" cy="299880"/>
              </p14:xfrm>
            </p:contentPart>
          </mc:Choice>
          <mc:Fallback xmlns="">
            <p:pic>
              <p:nvPicPr>
                <p:cNvPr id="38" name="Freihand 37">
                  <a:extLst>
                    <a:ext uri="{FF2B5EF4-FFF2-40B4-BE49-F238E27FC236}">
                      <a16:creationId xmlns:a16="http://schemas.microsoft.com/office/drawing/2014/main" id="{63A6E417-3DC4-4995-AD20-E50336B1D6BE}"/>
                    </a:ext>
                  </a:extLst>
                </p:cNvPr>
                <p:cNvPicPr/>
                <p:nvPr/>
              </p:nvPicPr>
              <p:blipFill>
                <a:blip r:embed="rId258"/>
                <a:stretch>
                  <a:fillRect/>
                </a:stretch>
              </p:blipFill>
              <p:spPr>
                <a:xfrm>
                  <a:off x="5758493" y="3640747"/>
                  <a:ext cx="3672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39" name="Freihand 38">
                  <a:extLst>
                    <a:ext uri="{FF2B5EF4-FFF2-40B4-BE49-F238E27FC236}">
                      <a16:creationId xmlns:a16="http://schemas.microsoft.com/office/drawing/2014/main" id="{2FB5FB3D-7C17-430C-B46E-2BB5B83DC96E}"/>
                    </a:ext>
                  </a:extLst>
                </p14:cNvPr>
                <p14:cNvContentPartPr/>
                <p14:nvPr/>
              </p14:nvContentPartPr>
              <p14:xfrm>
                <a:off x="5682533" y="3614467"/>
                <a:ext cx="189720" cy="152640"/>
              </p14:xfrm>
            </p:contentPart>
          </mc:Choice>
          <mc:Fallback xmlns="">
            <p:pic>
              <p:nvPicPr>
                <p:cNvPr id="39" name="Freihand 38">
                  <a:extLst>
                    <a:ext uri="{FF2B5EF4-FFF2-40B4-BE49-F238E27FC236}">
                      <a16:creationId xmlns:a16="http://schemas.microsoft.com/office/drawing/2014/main" id="{2FB5FB3D-7C17-430C-B46E-2BB5B83DC96E}"/>
                    </a:ext>
                  </a:extLst>
                </p:cNvPr>
                <p:cNvPicPr/>
                <p:nvPr/>
              </p:nvPicPr>
              <p:blipFill>
                <a:blip r:embed="rId260"/>
                <a:stretch>
                  <a:fillRect/>
                </a:stretch>
              </p:blipFill>
              <p:spPr>
                <a:xfrm>
                  <a:off x="5678213" y="3610147"/>
                  <a:ext cx="1983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40" name="Freihand 39">
                  <a:extLst>
                    <a:ext uri="{FF2B5EF4-FFF2-40B4-BE49-F238E27FC236}">
                      <a16:creationId xmlns:a16="http://schemas.microsoft.com/office/drawing/2014/main" id="{5B6CFB96-30EF-4381-851D-C0B7C3A74A98}"/>
                    </a:ext>
                  </a:extLst>
                </p14:cNvPr>
                <p14:cNvContentPartPr/>
                <p14:nvPr/>
              </p14:nvContentPartPr>
              <p14:xfrm>
                <a:off x="5980613" y="3611947"/>
                <a:ext cx="293400" cy="137160"/>
              </p14:xfrm>
            </p:contentPart>
          </mc:Choice>
          <mc:Fallback xmlns="">
            <p:pic>
              <p:nvPicPr>
                <p:cNvPr id="40" name="Freihand 39">
                  <a:extLst>
                    <a:ext uri="{FF2B5EF4-FFF2-40B4-BE49-F238E27FC236}">
                      <a16:creationId xmlns:a16="http://schemas.microsoft.com/office/drawing/2014/main" id="{5B6CFB96-30EF-4381-851D-C0B7C3A74A98}"/>
                    </a:ext>
                  </a:extLst>
                </p:cNvPr>
                <p:cNvPicPr/>
                <p:nvPr/>
              </p:nvPicPr>
              <p:blipFill>
                <a:blip r:embed="rId262"/>
                <a:stretch>
                  <a:fillRect/>
                </a:stretch>
              </p:blipFill>
              <p:spPr>
                <a:xfrm>
                  <a:off x="5976293" y="3607627"/>
                  <a:ext cx="3020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41" name="Freihand 40">
                  <a:extLst>
                    <a:ext uri="{FF2B5EF4-FFF2-40B4-BE49-F238E27FC236}">
                      <a16:creationId xmlns:a16="http://schemas.microsoft.com/office/drawing/2014/main" id="{994F7F87-92D7-4C53-874F-6607E287930E}"/>
                    </a:ext>
                  </a:extLst>
                </p14:cNvPr>
                <p14:cNvContentPartPr/>
                <p14:nvPr/>
              </p14:nvContentPartPr>
              <p14:xfrm>
                <a:off x="6218933" y="3531667"/>
                <a:ext cx="60480" cy="18360"/>
              </p14:xfrm>
            </p:contentPart>
          </mc:Choice>
          <mc:Fallback xmlns="">
            <p:pic>
              <p:nvPicPr>
                <p:cNvPr id="41" name="Freihand 40">
                  <a:extLst>
                    <a:ext uri="{FF2B5EF4-FFF2-40B4-BE49-F238E27FC236}">
                      <a16:creationId xmlns:a16="http://schemas.microsoft.com/office/drawing/2014/main" id="{994F7F87-92D7-4C53-874F-6607E287930E}"/>
                    </a:ext>
                  </a:extLst>
                </p:cNvPr>
                <p:cNvPicPr/>
                <p:nvPr/>
              </p:nvPicPr>
              <p:blipFill>
                <a:blip r:embed="rId264"/>
                <a:stretch>
                  <a:fillRect/>
                </a:stretch>
              </p:blipFill>
              <p:spPr>
                <a:xfrm>
                  <a:off x="6214613" y="3527347"/>
                  <a:ext cx="691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42" name="Freihand 41">
                  <a:extLst>
                    <a:ext uri="{FF2B5EF4-FFF2-40B4-BE49-F238E27FC236}">
                      <a16:creationId xmlns:a16="http://schemas.microsoft.com/office/drawing/2014/main" id="{3455FB00-5366-4AED-AAD7-C7671D98F81C}"/>
                    </a:ext>
                  </a:extLst>
                </p14:cNvPr>
                <p14:cNvContentPartPr/>
                <p14:nvPr/>
              </p14:nvContentPartPr>
              <p14:xfrm>
                <a:off x="6283733" y="3574867"/>
                <a:ext cx="387000" cy="133200"/>
              </p14:xfrm>
            </p:contentPart>
          </mc:Choice>
          <mc:Fallback xmlns="">
            <p:pic>
              <p:nvPicPr>
                <p:cNvPr id="42" name="Freihand 41">
                  <a:extLst>
                    <a:ext uri="{FF2B5EF4-FFF2-40B4-BE49-F238E27FC236}">
                      <a16:creationId xmlns:a16="http://schemas.microsoft.com/office/drawing/2014/main" id="{3455FB00-5366-4AED-AAD7-C7671D98F81C}"/>
                    </a:ext>
                  </a:extLst>
                </p:cNvPr>
                <p:cNvPicPr/>
                <p:nvPr/>
              </p:nvPicPr>
              <p:blipFill>
                <a:blip r:embed="rId266"/>
                <a:stretch>
                  <a:fillRect/>
                </a:stretch>
              </p:blipFill>
              <p:spPr>
                <a:xfrm>
                  <a:off x="6279413" y="3570547"/>
                  <a:ext cx="3956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43" name="Freihand 42">
                  <a:extLst>
                    <a:ext uri="{FF2B5EF4-FFF2-40B4-BE49-F238E27FC236}">
                      <a16:creationId xmlns:a16="http://schemas.microsoft.com/office/drawing/2014/main" id="{BA77C2CC-88EE-4CEB-85F7-E78544071964}"/>
                    </a:ext>
                  </a:extLst>
                </p14:cNvPr>
                <p14:cNvContentPartPr/>
                <p14:nvPr/>
              </p14:nvContentPartPr>
              <p14:xfrm>
                <a:off x="6521693" y="3601867"/>
                <a:ext cx="191160" cy="61200"/>
              </p14:xfrm>
            </p:contentPart>
          </mc:Choice>
          <mc:Fallback xmlns="">
            <p:pic>
              <p:nvPicPr>
                <p:cNvPr id="43" name="Freihand 42">
                  <a:extLst>
                    <a:ext uri="{FF2B5EF4-FFF2-40B4-BE49-F238E27FC236}">
                      <a16:creationId xmlns:a16="http://schemas.microsoft.com/office/drawing/2014/main" id="{BA77C2CC-88EE-4CEB-85F7-E78544071964}"/>
                    </a:ext>
                  </a:extLst>
                </p:cNvPr>
                <p:cNvPicPr/>
                <p:nvPr/>
              </p:nvPicPr>
              <p:blipFill>
                <a:blip r:embed="rId268"/>
                <a:stretch>
                  <a:fillRect/>
                </a:stretch>
              </p:blipFill>
              <p:spPr>
                <a:xfrm>
                  <a:off x="6517373" y="3597547"/>
                  <a:ext cx="1998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44" name="Freihand 43">
                  <a:extLst>
                    <a:ext uri="{FF2B5EF4-FFF2-40B4-BE49-F238E27FC236}">
                      <a16:creationId xmlns:a16="http://schemas.microsoft.com/office/drawing/2014/main" id="{3F9D527E-12F2-49B7-A35B-D2B2A35C3040}"/>
                    </a:ext>
                  </a:extLst>
                </p14:cNvPr>
                <p14:cNvContentPartPr/>
                <p14:nvPr/>
              </p14:nvContentPartPr>
              <p14:xfrm>
                <a:off x="6903653" y="3425467"/>
                <a:ext cx="229320" cy="266760"/>
              </p14:xfrm>
            </p:contentPart>
          </mc:Choice>
          <mc:Fallback xmlns="">
            <p:pic>
              <p:nvPicPr>
                <p:cNvPr id="44" name="Freihand 43">
                  <a:extLst>
                    <a:ext uri="{FF2B5EF4-FFF2-40B4-BE49-F238E27FC236}">
                      <a16:creationId xmlns:a16="http://schemas.microsoft.com/office/drawing/2014/main" id="{3F9D527E-12F2-49B7-A35B-D2B2A35C3040}"/>
                    </a:ext>
                  </a:extLst>
                </p:cNvPr>
                <p:cNvPicPr/>
                <p:nvPr/>
              </p:nvPicPr>
              <p:blipFill>
                <a:blip r:embed="rId270"/>
                <a:stretch>
                  <a:fillRect/>
                </a:stretch>
              </p:blipFill>
              <p:spPr>
                <a:xfrm>
                  <a:off x="6899333" y="3421147"/>
                  <a:ext cx="23796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45" name="Freihand 44">
                  <a:extLst>
                    <a:ext uri="{FF2B5EF4-FFF2-40B4-BE49-F238E27FC236}">
                      <a16:creationId xmlns:a16="http://schemas.microsoft.com/office/drawing/2014/main" id="{9B98DD48-7F9B-49FC-ACFB-28D44B831AEB}"/>
                    </a:ext>
                  </a:extLst>
                </p14:cNvPr>
                <p14:cNvContentPartPr/>
                <p14:nvPr/>
              </p14:nvContentPartPr>
              <p14:xfrm>
                <a:off x="7145573" y="3470107"/>
                <a:ext cx="611280" cy="284040"/>
              </p14:xfrm>
            </p:contentPart>
          </mc:Choice>
          <mc:Fallback xmlns="">
            <p:pic>
              <p:nvPicPr>
                <p:cNvPr id="45" name="Freihand 44">
                  <a:extLst>
                    <a:ext uri="{FF2B5EF4-FFF2-40B4-BE49-F238E27FC236}">
                      <a16:creationId xmlns:a16="http://schemas.microsoft.com/office/drawing/2014/main" id="{9B98DD48-7F9B-49FC-ACFB-28D44B831AEB}"/>
                    </a:ext>
                  </a:extLst>
                </p:cNvPr>
                <p:cNvPicPr/>
                <p:nvPr/>
              </p:nvPicPr>
              <p:blipFill>
                <a:blip r:embed="rId272"/>
                <a:stretch>
                  <a:fillRect/>
                </a:stretch>
              </p:blipFill>
              <p:spPr>
                <a:xfrm>
                  <a:off x="7141253" y="3465787"/>
                  <a:ext cx="61992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49" name="Freihand 48">
                  <a:extLst>
                    <a:ext uri="{FF2B5EF4-FFF2-40B4-BE49-F238E27FC236}">
                      <a16:creationId xmlns:a16="http://schemas.microsoft.com/office/drawing/2014/main" id="{6F73DED1-EEEC-40E7-90A1-8991654E364A}"/>
                    </a:ext>
                  </a:extLst>
                </p14:cNvPr>
                <p14:cNvContentPartPr/>
                <p14:nvPr/>
              </p14:nvContentPartPr>
              <p14:xfrm>
                <a:off x="6583253" y="3935947"/>
                <a:ext cx="266400" cy="174600"/>
              </p14:xfrm>
            </p:contentPart>
          </mc:Choice>
          <mc:Fallback xmlns="">
            <p:pic>
              <p:nvPicPr>
                <p:cNvPr id="49" name="Freihand 48">
                  <a:extLst>
                    <a:ext uri="{FF2B5EF4-FFF2-40B4-BE49-F238E27FC236}">
                      <a16:creationId xmlns:a16="http://schemas.microsoft.com/office/drawing/2014/main" id="{6F73DED1-EEEC-40E7-90A1-8991654E364A}"/>
                    </a:ext>
                  </a:extLst>
                </p:cNvPr>
                <p:cNvPicPr/>
                <p:nvPr/>
              </p:nvPicPr>
              <p:blipFill>
                <a:blip r:embed="rId274"/>
                <a:stretch>
                  <a:fillRect/>
                </a:stretch>
              </p:blipFill>
              <p:spPr>
                <a:xfrm>
                  <a:off x="6578933" y="3931627"/>
                  <a:ext cx="2750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50" name="Freihand 49">
                  <a:extLst>
                    <a:ext uri="{FF2B5EF4-FFF2-40B4-BE49-F238E27FC236}">
                      <a16:creationId xmlns:a16="http://schemas.microsoft.com/office/drawing/2014/main" id="{DE861C25-6984-448E-8D38-8559029BD0A1}"/>
                    </a:ext>
                  </a:extLst>
                </p14:cNvPr>
                <p14:cNvContentPartPr/>
                <p14:nvPr/>
              </p14:nvContentPartPr>
              <p14:xfrm>
                <a:off x="6420533" y="4000747"/>
                <a:ext cx="205920" cy="196920"/>
              </p14:xfrm>
            </p:contentPart>
          </mc:Choice>
          <mc:Fallback xmlns="">
            <p:pic>
              <p:nvPicPr>
                <p:cNvPr id="50" name="Freihand 49">
                  <a:extLst>
                    <a:ext uri="{FF2B5EF4-FFF2-40B4-BE49-F238E27FC236}">
                      <a16:creationId xmlns:a16="http://schemas.microsoft.com/office/drawing/2014/main" id="{DE861C25-6984-448E-8D38-8559029BD0A1}"/>
                    </a:ext>
                  </a:extLst>
                </p:cNvPr>
                <p:cNvPicPr/>
                <p:nvPr/>
              </p:nvPicPr>
              <p:blipFill>
                <a:blip r:embed="rId276"/>
                <a:stretch>
                  <a:fillRect/>
                </a:stretch>
              </p:blipFill>
              <p:spPr>
                <a:xfrm>
                  <a:off x="6416213" y="3996427"/>
                  <a:ext cx="21456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52" name="Freihand 51">
                  <a:extLst>
                    <a:ext uri="{FF2B5EF4-FFF2-40B4-BE49-F238E27FC236}">
                      <a16:creationId xmlns:a16="http://schemas.microsoft.com/office/drawing/2014/main" id="{5EBF3FE7-DC6D-4024-BC5B-3E571BB89699}"/>
                    </a:ext>
                  </a:extLst>
                </p14:cNvPr>
                <p14:cNvContentPartPr/>
                <p14:nvPr/>
              </p14:nvContentPartPr>
              <p14:xfrm>
                <a:off x="5449613" y="4309627"/>
                <a:ext cx="95400" cy="206640"/>
              </p14:xfrm>
            </p:contentPart>
          </mc:Choice>
          <mc:Fallback xmlns="">
            <p:pic>
              <p:nvPicPr>
                <p:cNvPr id="52" name="Freihand 51">
                  <a:extLst>
                    <a:ext uri="{FF2B5EF4-FFF2-40B4-BE49-F238E27FC236}">
                      <a16:creationId xmlns:a16="http://schemas.microsoft.com/office/drawing/2014/main" id="{5EBF3FE7-DC6D-4024-BC5B-3E571BB89699}"/>
                    </a:ext>
                  </a:extLst>
                </p:cNvPr>
                <p:cNvPicPr/>
                <p:nvPr/>
              </p:nvPicPr>
              <p:blipFill>
                <a:blip r:embed="rId278"/>
                <a:stretch>
                  <a:fillRect/>
                </a:stretch>
              </p:blipFill>
              <p:spPr>
                <a:xfrm>
                  <a:off x="5445293" y="4305307"/>
                  <a:ext cx="10404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53" name="Freihand 52">
                  <a:extLst>
                    <a:ext uri="{FF2B5EF4-FFF2-40B4-BE49-F238E27FC236}">
                      <a16:creationId xmlns:a16="http://schemas.microsoft.com/office/drawing/2014/main" id="{02BC1467-9086-41A1-9A56-1A142098D728}"/>
                    </a:ext>
                  </a:extLst>
                </p14:cNvPr>
                <p14:cNvContentPartPr/>
                <p14:nvPr/>
              </p14:nvContentPartPr>
              <p14:xfrm>
                <a:off x="5582453" y="4285867"/>
                <a:ext cx="196200" cy="89640"/>
              </p14:xfrm>
            </p:contentPart>
          </mc:Choice>
          <mc:Fallback xmlns="">
            <p:pic>
              <p:nvPicPr>
                <p:cNvPr id="53" name="Freihand 52">
                  <a:extLst>
                    <a:ext uri="{FF2B5EF4-FFF2-40B4-BE49-F238E27FC236}">
                      <a16:creationId xmlns:a16="http://schemas.microsoft.com/office/drawing/2014/main" id="{02BC1467-9086-41A1-9A56-1A142098D728}"/>
                    </a:ext>
                  </a:extLst>
                </p:cNvPr>
                <p:cNvPicPr/>
                <p:nvPr/>
              </p:nvPicPr>
              <p:blipFill>
                <a:blip r:embed="rId280"/>
                <a:stretch>
                  <a:fillRect/>
                </a:stretch>
              </p:blipFill>
              <p:spPr>
                <a:xfrm>
                  <a:off x="5578133" y="4281547"/>
                  <a:ext cx="2048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54" name="Freihand 53">
                  <a:extLst>
                    <a:ext uri="{FF2B5EF4-FFF2-40B4-BE49-F238E27FC236}">
                      <a16:creationId xmlns:a16="http://schemas.microsoft.com/office/drawing/2014/main" id="{7257777D-F1B8-4A39-9300-43AE606EE3D5}"/>
                    </a:ext>
                  </a:extLst>
                </p14:cNvPr>
                <p14:cNvContentPartPr/>
                <p14:nvPr/>
              </p14:nvContentPartPr>
              <p14:xfrm>
                <a:off x="5731493" y="4268587"/>
                <a:ext cx="36720" cy="6480"/>
              </p14:xfrm>
            </p:contentPart>
          </mc:Choice>
          <mc:Fallback xmlns="">
            <p:pic>
              <p:nvPicPr>
                <p:cNvPr id="54" name="Freihand 53">
                  <a:extLst>
                    <a:ext uri="{FF2B5EF4-FFF2-40B4-BE49-F238E27FC236}">
                      <a16:creationId xmlns:a16="http://schemas.microsoft.com/office/drawing/2014/main" id="{7257777D-F1B8-4A39-9300-43AE606EE3D5}"/>
                    </a:ext>
                  </a:extLst>
                </p:cNvPr>
                <p:cNvPicPr/>
                <p:nvPr/>
              </p:nvPicPr>
              <p:blipFill>
                <a:blip r:embed="rId254"/>
                <a:stretch>
                  <a:fillRect/>
                </a:stretch>
              </p:blipFill>
              <p:spPr>
                <a:xfrm>
                  <a:off x="5727173" y="4264267"/>
                  <a:ext cx="4536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55" name="Freihand 54">
                  <a:extLst>
                    <a:ext uri="{FF2B5EF4-FFF2-40B4-BE49-F238E27FC236}">
                      <a16:creationId xmlns:a16="http://schemas.microsoft.com/office/drawing/2014/main" id="{86FB4F6C-33D5-4697-8039-925708215A68}"/>
                    </a:ext>
                  </a:extLst>
                </p14:cNvPr>
                <p14:cNvContentPartPr/>
                <p14:nvPr/>
              </p14:nvContentPartPr>
              <p14:xfrm>
                <a:off x="5794853" y="4266427"/>
                <a:ext cx="83880" cy="91800"/>
              </p14:xfrm>
            </p:contentPart>
          </mc:Choice>
          <mc:Fallback xmlns="">
            <p:pic>
              <p:nvPicPr>
                <p:cNvPr id="55" name="Freihand 54">
                  <a:extLst>
                    <a:ext uri="{FF2B5EF4-FFF2-40B4-BE49-F238E27FC236}">
                      <a16:creationId xmlns:a16="http://schemas.microsoft.com/office/drawing/2014/main" id="{86FB4F6C-33D5-4697-8039-925708215A68}"/>
                    </a:ext>
                  </a:extLst>
                </p:cNvPr>
                <p:cNvPicPr/>
                <p:nvPr/>
              </p:nvPicPr>
              <p:blipFill>
                <a:blip r:embed="rId283"/>
                <a:stretch>
                  <a:fillRect/>
                </a:stretch>
              </p:blipFill>
              <p:spPr>
                <a:xfrm>
                  <a:off x="5790533" y="4262107"/>
                  <a:ext cx="925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56" name="Freihand 55">
                  <a:extLst>
                    <a:ext uri="{FF2B5EF4-FFF2-40B4-BE49-F238E27FC236}">
                      <a16:creationId xmlns:a16="http://schemas.microsoft.com/office/drawing/2014/main" id="{C9303145-A150-441C-81A0-1BE833BC3F90}"/>
                    </a:ext>
                  </a:extLst>
                </p14:cNvPr>
                <p14:cNvContentPartPr/>
                <p14:nvPr/>
              </p14:nvContentPartPr>
              <p14:xfrm>
                <a:off x="5887733" y="4198747"/>
                <a:ext cx="236880" cy="137160"/>
              </p14:xfrm>
            </p:contentPart>
          </mc:Choice>
          <mc:Fallback xmlns="">
            <p:pic>
              <p:nvPicPr>
                <p:cNvPr id="56" name="Freihand 55">
                  <a:extLst>
                    <a:ext uri="{FF2B5EF4-FFF2-40B4-BE49-F238E27FC236}">
                      <a16:creationId xmlns:a16="http://schemas.microsoft.com/office/drawing/2014/main" id="{C9303145-A150-441C-81A0-1BE833BC3F90}"/>
                    </a:ext>
                  </a:extLst>
                </p:cNvPr>
                <p:cNvPicPr/>
                <p:nvPr/>
              </p:nvPicPr>
              <p:blipFill>
                <a:blip r:embed="rId285"/>
                <a:stretch>
                  <a:fillRect/>
                </a:stretch>
              </p:blipFill>
              <p:spPr>
                <a:xfrm>
                  <a:off x="5883413" y="4194427"/>
                  <a:ext cx="2455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57" name="Freihand 56">
                  <a:extLst>
                    <a:ext uri="{FF2B5EF4-FFF2-40B4-BE49-F238E27FC236}">
                      <a16:creationId xmlns:a16="http://schemas.microsoft.com/office/drawing/2014/main" id="{3E2F416A-D51F-4D87-B248-753C16B8441B}"/>
                    </a:ext>
                  </a:extLst>
                </p14:cNvPr>
                <p14:cNvContentPartPr/>
                <p14:nvPr/>
              </p14:nvContentPartPr>
              <p14:xfrm>
                <a:off x="6131813" y="4203427"/>
                <a:ext cx="93960" cy="146520"/>
              </p14:xfrm>
            </p:contentPart>
          </mc:Choice>
          <mc:Fallback xmlns="">
            <p:pic>
              <p:nvPicPr>
                <p:cNvPr id="57" name="Freihand 56">
                  <a:extLst>
                    <a:ext uri="{FF2B5EF4-FFF2-40B4-BE49-F238E27FC236}">
                      <a16:creationId xmlns:a16="http://schemas.microsoft.com/office/drawing/2014/main" id="{3E2F416A-D51F-4D87-B248-753C16B8441B}"/>
                    </a:ext>
                  </a:extLst>
                </p:cNvPr>
                <p:cNvPicPr/>
                <p:nvPr/>
              </p:nvPicPr>
              <p:blipFill>
                <a:blip r:embed="rId287"/>
                <a:stretch>
                  <a:fillRect/>
                </a:stretch>
              </p:blipFill>
              <p:spPr>
                <a:xfrm>
                  <a:off x="6127493" y="4199107"/>
                  <a:ext cx="1026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58" name="Freihand 57">
                  <a:extLst>
                    <a:ext uri="{FF2B5EF4-FFF2-40B4-BE49-F238E27FC236}">
                      <a16:creationId xmlns:a16="http://schemas.microsoft.com/office/drawing/2014/main" id="{FA4A3102-D836-4203-9049-894BB624E5D4}"/>
                    </a:ext>
                  </a:extLst>
                </p14:cNvPr>
                <p14:cNvContentPartPr/>
                <p14:nvPr/>
              </p14:nvContentPartPr>
              <p14:xfrm>
                <a:off x="6187973" y="4326547"/>
                <a:ext cx="82800" cy="11520"/>
              </p14:xfrm>
            </p:contentPart>
          </mc:Choice>
          <mc:Fallback xmlns="">
            <p:pic>
              <p:nvPicPr>
                <p:cNvPr id="58" name="Freihand 57">
                  <a:extLst>
                    <a:ext uri="{FF2B5EF4-FFF2-40B4-BE49-F238E27FC236}">
                      <a16:creationId xmlns:a16="http://schemas.microsoft.com/office/drawing/2014/main" id="{FA4A3102-D836-4203-9049-894BB624E5D4}"/>
                    </a:ext>
                  </a:extLst>
                </p:cNvPr>
                <p:cNvPicPr/>
                <p:nvPr/>
              </p:nvPicPr>
              <p:blipFill>
                <a:blip r:embed="rId289"/>
                <a:stretch>
                  <a:fillRect/>
                </a:stretch>
              </p:blipFill>
              <p:spPr>
                <a:xfrm>
                  <a:off x="6183653" y="4322227"/>
                  <a:ext cx="914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59" name="Freihand 58">
                  <a:extLst>
                    <a:ext uri="{FF2B5EF4-FFF2-40B4-BE49-F238E27FC236}">
                      <a16:creationId xmlns:a16="http://schemas.microsoft.com/office/drawing/2014/main" id="{54B54C03-FEB4-403C-BDF2-699894529868}"/>
                    </a:ext>
                  </a:extLst>
                </p14:cNvPr>
                <p14:cNvContentPartPr/>
                <p14:nvPr/>
              </p14:nvContentPartPr>
              <p14:xfrm>
                <a:off x="6253493" y="4285867"/>
                <a:ext cx="147240" cy="42840"/>
              </p14:xfrm>
            </p:contentPart>
          </mc:Choice>
          <mc:Fallback xmlns="">
            <p:pic>
              <p:nvPicPr>
                <p:cNvPr id="59" name="Freihand 58">
                  <a:extLst>
                    <a:ext uri="{FF2B5EF4-FFF2-40B4-BE49-F238E27FC236}">
                      <a16:creationId xmlns:a16="http://schemas.microsoft.com/office/drawing/2014/main" id="{54B54C03-FEB4-403C-BDF2-699894529868}"/>
                    </a:ext>
                  </a:extLst>
                </p:cNvPr>
                <p:cNvPicPr/>
                <p:nvPr/>
              </p:nvPicPr>
              <p:blipFill>
                <a:blip r:embed="rId291"/>
                <a:stretch>
                  <a:fillRect/>
                </a:stretch>
              </p:blipFill>
              <p:spPr>
                <a:xfrm>
                  <a:off x="6249173" y="4281547"/>
                  <a:ext cx="1558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60" name="Freihand 59">
                  <a:extLst>
                    <a:ext uri="{FF2B5EF4-FFF2-40B4-BE49-F238E27FC236}">
                      <a16:creationId xmlns:a16="http://schemas.microsoft.com/office/drawing/2014/main" id="{222FF089-F718-4249-A242-E87439EA57A5}"/>
                    </a:ext>
                  </a:extLst>
                </p14:cNvPr>
                <p14:cNvContentPartPr/>
                <p14:nvPr/>
              </p14:nvContentPartPr>
              <p14:xfrm>
                <a:off x="6385973" y="4270027"/>
                <a:ext cx="82080" cy="61560"/>
              </p14:xfrm>
            </p:contentPart>
          </mc:Choice>
          <mc:Fallback xmlns="">
            <p:pic>
              <p:nvPicPr>
                <p:cNvPr id="60" name="Freihand 59">
                  <a:extLst>
                    <a:ext uri="{FF2B5EF4-FFF2-40B4-BE49-F238E27FC236}">
                      <a16:creationId xmlns:a16="http://schemas.microsoft.com/office/drawing/2014/main" id="{222FF089-F718-4249-A242-E87439EA57A5}"/>
                    </a:ext>
                  </a:extLst>
                </p:cNvPr>
                <p:cNvPicPr/>
                <p:nvPr/>
              </p:nvPicPr>
              <p:blipFill>
                <a:blip r:embed="rId293"/>
                <a:stretch>
                  <a:fillRect/>
                </a:stretch>
              </p:blipFill>
              <p:spPr>
                <a:xfrm>
                  <a:off x="6381653" y="4265707"/>
                  <a:ext cx="907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61" name="Freihand 60">
                  <a:extLst>
                    <a:ext uri="{FF2B5EF4-FFF2-40B4-BE49-F238E27FC236}">
                      <a16:creationId xmlns:a16="http://schemas.microsoft.com/office/drawing/2014/main" id="{A2EDCA97-C6B6-43CE-B290-5BC1F6B3C2B8}"/>
                    </a:ext>
                  </a:extLst>
                </p14:cNvPr>
                <p14:cNvContentPartPr/>
                <p14:nvPr/>
              </p14:nvContentPartPr>
              <p14:xfrm>
                <a:off x="6503333" y="4257787"/>
                <a:ext cx="204120" cy="57960"/>
              </p14:xfrm>
            </p:contentPart>
          </mc:Choice>
          <mc:Fallback xmlns="">
            <p:pic>
              <p:nvPicPr>
                <p:cNvPr id="61" name="Freihand 60">
                  <a:extLst>
                    <a:ext uri="{FF2B5EF4-FFF2-40B4-BE49-F238E27FC236}">
                      <a16:creationId xmlns:a16="http://schemas.microsoft.com/office/drawing/2014/main" id="{A2EDCA97-C6B6-43CE-B290-5BC1F6B3C2B8}"/>
                    </a:ext>
                  </a:extLst>
                </p:cNvPr>
                <p:cNvPicPr/>
                <p:nvPr/>
              </p:nvPicPr>
              <p:blipFill>
                <a:blip r:embed="rId295"/>
                <a:stretch>
                  <a:fillRect/>
                </a:stretch>
              </p:blipFill>
              <p:spPr>
                <a:xfrm>
                  <a:off x="6499013" y="4253467"/>
                  <a:ext cx="2127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62" name="Freihand 61">
                  <a:extLst>
                    <a:ext uri="{FF2B5EF4-FFF2-40B4-BE49-F238E27FC236}">
                      <a16:creationId xmlns:a16="http://schemas.microsoft.com/office/drawing/2014/main" id="{24019049-BDD8-425E-8364-96DE67250ACC}"/>
                    </a:ext>
                  </a:extLst>
                </p14:cNvPr>
                <p14:cNvContentPartPr/>
                <p14:nvPr/>
              </p14:nvContentPartPr>
              <p14:xfrm>
                <a:off x="6827333" y="4216387"/>
                <a:ext cx="51840" cy="131400"/>
              </p14:xfrm>
            </p:contentPart>
          </mc:Choice>
          <mc:Fallback xmlns="">
            <p:pic>
              <p:nvPicPr>
                <p:cNvPr id="62" name="Freihand 61">
                  <a:extLst>
                    <a:ext uri="{FF2B5EF4-FFF2-40B4-BE49-F238E27FC236}">
                      <a16:creationId xmlns:a16="http://schemas.microsoft.com/office/drawing/2014/main" id="{24019049-BDD8-425E-8364-96DE67250ACC}"/>
                    </a:ext>
                  </a:extLst>
                </p:cNvPr>
                <p:cNvPicPr/>
                <p:nvPr/>
              </p:nvPicPr>
              <p:blipFill>
                <a:blip r:embed="rId297"/>
                <a:stretch>
                  <a:fillRect/>
                </a:stretch>
              </p:blipFill>
              <p:spPr>
                <a:xfrm>
                  <a:off x="6823013" y="4212067"/>
                  <a:ext cx="604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63" name="Freihand 62">
                  <a:extLst>
                    <a:ext uri="{FF2B5EF4-FFF2-40B4-BE49-F238E27FC236}">
                      <a16:creationId xmlns:a16="http://schemas.microsoft.com/office/drawing/2014/main" id="{A78B0910-5EF7-4E00-BBB8-8FD4EF46CFC9}"/>
                    </a:ext>
                  </a:extLst>
                </p14:cNvPr>
                <p14:cNvContentPartPr/>
                <p14:nvPr/>
              </p14:nvContentPartPr>
              <p14:xfrm>
                <a:off x="6809693" y="4263547"/>
                <a:ext cx="128520" cy="44280"/>
              </p14:xfrm>
            </p:contentPart>
          </mc:Choice>
          <mc:Fallback xmlns="">
            <p:pic>
              <p:nvPicPr>
                <p:cNvPr id="63" name="Freihand 62">
                  <a:extLst>
                    <a:ext uri="{FF2B5EF4-FFF2-40B4-BE49-F238E27FC236}">
                      <a16:creationId xmlns:a16="http://schemas.microsoft.com/office/drawing/2014/main" id="{A78B0910-5EF7-4E00-BBB8-8FD4EF46CFC9}"/>
                    </a:ext>
                  </a:extLst>
                </p:cNvPr>
                <p:cNvPicPr/>
                <p:nvPr/>
              </p:nvPicPr>
              <p:blipFill>
                <a:blip r:embed="rId299"/>
                <a:stretch>
                  <a:fillRect/>
                </a:stretch>
              </p:blipFill>
              <p:spPr>
                <a:xfrm>
                  <a:off x="6805373" y="4259227"/>
                  <a:ext cx="1371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64" name="Freihand 63">
                  <a:extLst>
                    <a:ext uri="{FF2B5EF4-FFF2-40B4-BE49-F238E27FC236}">
                      <a16:creationId xmlns:a16="http://schemas.microsoft.com/office/drawing/2014/main" id="{CD860783-0F00-4B8D-A99C-37F8E83B1ADB}"/>
                    </a:ext>
                  </a:extLst>
                </p14:cNvPr>
                <p14:cNvContentPartPr/>
                <p14:nvPr/>
              </p14:nvContentPartPr>
              <p14:xfrm>
                <a:off x="6937493" y="4165987"/>
                <a:ext cx="120240" cy="130320"/>
              </p14:xfrm>
            </p:contentPart>
          </mc:Choice>
          <mc:Fallback xmlns="">
            <p:pic>
              <p:nvPicPr>
                <p:cNvPr id="64" name="Freihand 63">
                  <a:extLst>
                    <a:ext uri="{FF2B5EF4-FFF2-40B4-BE49-F238E27FC236}">
                      <a16:creationId xmlns:a16="http://schemas.microsoft.com/office/drawing/2014/main" id="{CD860783-0F00-4B8D-A99C-37F8E83B1ADB}"/>
                    </a:ext>
                  </a:extLst>
                </p:cNvPr>
                <p:cNvPicPr/>
                <p:nvPr/>
              </p:nvPicPr>
              <p:blipFill>
                <a:blip r:embed="rId301"/>
                <a:stretch>
                  <a:fillRect/>
                </a:stretch>
              </p:blipFill>
              <p:spPr>
                <a:xfrm>
                  <a:off x="6933173" y="4161667"/>
                  <a:ext cx="1288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65" name="Freihand 64">
                  <a:extLst>
                    <a:ext uri="{FF2B5EF4-FFF2-40B4-BE49-F238E27FC236}">
                      <a16:creationId xmlns:a16="http://schemas.microsoft.com/office/drawing/2014/main" id="{861E61F7-6DFC-4F99-AD1A-C146D382BE02}"/>
                    </a:ext>
                  </a:extLst>
                </p14:cNvPr>
                <p14:cNvContentPartPr/>
                <p14:nvPr/>
              </p14:nvContentPartPr>
              <p14:xfrm>
                <a:off x="7070333" y="4106947"/>
                <a:ext cx="231120" cy="182520"/>
              </p14:xfrm>
            </p:contentPart>
          </mc:Choice>
          <mc:Fallback xmlns="">
            <p:pic>
              <p:nvPicPr>
                <p:cNvPr id="65" name="Freihand 64">
                  <a:extLst>
                    <a:ext uri="{FF2B5EF4-FFF2-40B4-BE49-F238E27FC236}">
                      <a16:creationId xmlns:a16="http://schemas.microsoft.com/office/drawing/2014/main" id="{861E61F7-6DFC-4F99-AD1A-C146D382BE02}"/>
                    </a:ext>
                  </a:extLst>
                </p:cNvPr>
                <p:cNvPicPr/>
                <p:nvPr/>
              </p:nvPicPr>
              <p:blipFill>
                <a:blip r:embed="rId303"/>
                <a:stretch>
                  <a:fillRect/>
                </a:stretch>
              </p:blipFill>
              <p:spPr>
                <a:xfrm>
                  <a:off x="7066013" y="4102627"/>
                  <a:ext cx="23976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66" name="Freihand 65">
                  <a:extLst>
                    <a:ext uri="{FF2B5EF4-FFF2-40B4-BE49-F238E27FC236}">
                      <a16:creationId xmlns:a16="http://schemas.microsoft.com/office/drawing/2014/main" id="{2CFFEBCF-A790-403A-8B9F-4C6CFD674DE1}"/>
                    </a:ext>
                  </a:extLst>
                </p14:cNvPr>
                <p14:cNvContentPartPr/>
                <p14:nvPr/>
              </p14:nvContentPartPr>
              <p14:xfrm>
                <a:off x="7290293" y="4066267"/>
                <a:ext cx="207360" cy="142920"/>
              </p14:xfrm>
            </p:contentPart>
          </mc:Choice>
          <mc:Fallback xmlns="">
            <p:pic>
              <p:nvPicPr>
                <p:cNvPr id="66" name="Freihand 65">
                  <a:extLst>
                    <a:ext uri="{FF2B5EF4-FFF2-40B4-BE49-F238E27FC236}">
                      <a16:creationId xmlns:a16="http://schemas.microsoft.com/office/drawing/2014/main" id="{2CFFEBCF-A790-403A-8B9F-4C6CFD674DE1}"/>
                    </a:ext>
                  </a:extLst>
                </p:cNvPr>
                <p:cNvPicPr/>
                <p:nvPr/>
              </p:nvPicPr>
              <p:blipFill>
                <a:blip r:embed="rId305"/>
                <a:stretch>
                  <a:fillRect/>
                </a:stretch>
              </p:blipFill>
              <p:spPr>
                <a:xfrm>
                  <a:off x="7285973" y="4061947"/>
                  <a:ext cx="2160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67" name="Freihand 66">
                  <a:extLst>
                    <a:ext uri="{FF2B5EF4-FFF2-40B4-BE49-F238E27FC236}">
                      <a16:creationId xmlns:a16="http://schemas.microsoft.com/office/drawing/2014/main" id="{AB01BCD7-D0A6-425A-83D7-E146FA90F8D8}"/>
                    </a:ext>
                  </a:extLst>
                </p14:cNvPr>
                <p14:cNvContentPartPr/>
                <p14:nvPr/>
              </p14:nvContentPartPr>
              <p14:xfrm>
                <a:off x="7467773" y="4109467"/>
                <a:ext cx="77040" cy="82800"/>
              </p14:xfrm>
            </p:contentPart>
          </mc:Choice>
          <mc:Fallback xmlns="">
            <p:pic>
              <p:nvPicPr>
                <p:cNvPr id="67" name="Freihand 66">
                  <a:extLst>
                    <a:ext uri="{FF2B5EF4-FFF2-40B4-BE49-F238E27FC236}">
                      <a16:creationId xmlns:a16="http://schemas.microsoft.com/office/drawing/2014/main" id="{AB01BCD7-D0A6-425A-83D7-E146FA90F8D8}"/>
                    </a:ext>
                  </a:extLst>
                </p:cNvPr>
                <p:cNvPicPr/>
                <p:nvPr/>
              </p:nvPicPr>
              <p:blipFill>
                <a:blip r:embed="rId307"/>
                <a:stretch>
                  <a:fillRect/>
                </a:stretch>
              </p:blipFill>
              <p:spPr>
                <a:xfrm>
                  <a:off x="7463453" y="4105147"/>
                  <a:ext cx="856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68" name="Freihand 67">
                  <a:extLst>
                    <a:ext uri="{FF2B5EF4-FFF2-40B4-BE49-F238E27FC236}">
                      <a16:creationId xmlns:a16="http://schemas.microsoft.com/office/drawing/2014/main" id="{2F6A64B3-C538-49D7-B0FD-D07E6A1862E7}"/>
                    </a:ext>
                  </a:extLst>
                </p14:cNvPr>
                <p14:cNvContentPartPr/>
                <p14:nvPr/>
              </p14:nvContentPartPr>
              <p14:xfrm>
                <a:off x="7594133" y="3974107"/>
                <a:ext cx="100080" cy="160920"/>
              </p14:xfrm>
            </p:contentPart>
          </mc:Choice>
          <mc:Fallback xmlns="">
            <p:pic>
              <p:nvPicPr>
                <p:cNvPr id="68" name="Freihand 67">
                  <a:extLst>
                    <a:ext uri="{FF2B5EF4-FFF2-40B4-BE49-F238E27FC236}">
                      <a16:creationId xmlns:a16="http://schemas.microsoft.com/office/drawing/2014/main" id="{2F6A64B3-C538-49D7-B0FD-D07E6A1862E7}"/>
                    </a:ext>
                  </a:extLst>
                </p:cNvPr>
                <p:cNvPicPr/>
                <p:nvPr/>
              </p:nvPicPr>
              <p:blipFill>
                <a:blip r:embed="rId309"/>
                <a:stretch>
                  <a:fillRect/>
                </a:stretch>
              </p:blipFill>
              <p:spPr>
                <a:xfrm>
                  <a:off x="7589813" y="3969787"/>
                  <a:ext cx="1087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69" name="Freihand 68">
                  <a:extLst>
                    <a:ext uri="{FF2B5EF4-FFF2-40B4-BE49-F238E27FC236}">
                      <a16:creationId xmlns:a16="http://schemas.microsoft.com/office/drawing/2014/main" id="{5295F1B0-761F-4A3A-899A-EAF6917BB3EA}"/>
                    </a:ext>
                  </a:extLst>
                </p14:cNvPr>
                <p14:cNvContentPartPr/>
                <p14:nvPr/>
              </p14:nvContentPartPr>
              <p14:xfrm>
                <a:off x="7645613" y="4095067"/>
                <a:ext cx="83520" cy="27360"/>
              </p14:xfrm>
            </p:contentPart>
          </mc:Choice>
          <mc:Fallback xmlns="">
            <p:pic>
              <p:nvPicPr>
                <p:cNvPr id="69" name="Freihand 68">
                  <a:extLst>
                    <a:ext uri="{FF2B5EF4-FFF2-40B4-BE49-F238E27FC236}">
                      <a16:creationId xmlns:a16="http://schemas.microsoft.com/office/drawing/2014/main" id="{5295F1B0-761F-4A3A-899A-EAF6917BB3EA}"/>
                    </a:ext>
                  </a:extLst>
                </p:cNvPr>
                <p:cNvPicPr/>
                <p:nvPr/>
              </p:nvPicPr>
              <p:blipFill>
                <a:blip r:embed="rId311"/>
                <a:stretch>
                  <a:fillRect/>
                </a:stretch>
              </p:blipFill>
              <p:spPr>
                <a:xfrm>
                  <a:off x="7641293" y="4090747"/>
                  <a:ext cx="921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70" name="Freihand 69">
                  <a:extLst>
                    <a:ext uri="{FF2B5EF4-FFF2-40B4-BE49-F238E27FC236}">
                      <a16:creationId xmlns:a16="http://schemas.microsoft.com/office/drawing/2014/main" id="{5D1DBF90-3E79-4804-84D3-9F2A8C3BE146}"/>
                    </a:ext>
                  </a:extLst>
                </p14:cNvPr>
                <p14:cNvContentPartPr/>
                <p14:nvPr/>
              </p14:nvContentPartPr>
              <p14:xfrm>
                <a:off x="7735613" y="4056187"/>
                <a:ext cx="105840" cy="59040"/>
              </p14:xfrm>
            </p:contentPart>
          </mc:Choice>
          <mc:Fallback xmlns="">
            <p:pic>
              <p:nvPicPr>
                <p:cNvPr id="70" name="Freihand 69">
                  <a:extLst>
                    <a:ext uri="{FF2B5EF4-FFF2-40B4-BE49-F238E27FC236}">
                      <a16:creationId xmlns:a16="http://schemas.microsoft.com/office/drawing/2014/main" id="{5D1DBF90-3E79-4804-84D3-9F2A8C3BE146}"/>
                    </a:ext>
                  </a:extLst>
                </p:cNvPr>
                <p:cNvPicPr/>
                <p:nvPr/>
              </p:nvPicPr>
              <p:blipFill>
                <a:blip r:embed="rId313"/>
                <a:stretch>
                  <a:fillRect/>
                </a:stretch>
              </p:blipFill>
              <p:spPr>
                <a:xfrm>
                  <a:off x="7731293" y="4051867"/>
                  <a:ext cx="1144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71" name="Freihand 70">
                  <a:extLst>
                    <a:ext uri="{FF2B5EF4-FFF2-40B4-BE49-F238E27FC236}">
                      <a16:creationId xmlns:a16="http://schemas.microsoft.com/office/drawing/2014/main" id="{FEC60FA2-F941-4857-B17A-816478DBDA49}"/>
                    </a:ext>
                  </a:extLst>
                </p14:cNvPr>
                <p14:cNvContentPartPr/>
                <p14:nvPr/>
              </p14:nvContentPartPr>
              <p14:xfrm>
                <a:off x="7827413" y="4008667"/>
                <a:ext cx="120960" cy="90000"/>
              </p14:xfrm>
            </p:contentPart>
          </mc:Choice>
          <mc:Fallback xmlns="">
            <p:pic>
              <p:nvPicPr>
                <p:cNvPr id="71" name="Freihand 70">
                  <a:extLst>
                    <a:ext uri="{FF2B5EF4-FFF2-40B4-BE49-F238E27FC236}">
                      <a16:creationId xmlns:a16="http://schemas.microsoft.com/office/drawing/2014/main" id="{FEC60FA2-F941-4857-B17A-816478DBDA49}"/>
                    </a:ext>
                  </a:extLst>
                </p:cNvPr>
                <p:cNvPicPr/>
                <p:nvPr/>
              </p:nvPicPr>
              <p:blipFill>
                <a:blip r:embed="rId315"/>
                <a:stretch>
                  <a:fillRect/>
                </a:stretch>
              </p:blipFill>
              <p:spPr>
                <a:xfrm>
                  <a:off x="7823093" y="4004347"/>
                  <a:ext cx="1296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72" name="Freihand 71">
                  <a:extLst>
                    <a:ext uri="{FF2B5EF4-FFF2-40B4-BE49-F238E27FC236}">
                      <a16:creationId xmlns:a16="http://schemas.microsoft.com/office/drawing/2014/main" id="{17A58DF1-AC00-433E-B05D-84CACB1D7310}"/>
                    </a:ext>
                  </a:extLst>
                </p14:cNvPr>
                <p14:cNvContentPartPr/>
                <p14:nvPr/>
              </p14:nvContentPartPr>
              <p14:xfrm>
                <a:off x="7942973" y="3947107"/>
                <a:ext cx="339120" cy="92160"/>
              </p14:xfrm>
            </p:contentPart>
          </mc:Choice>
          <mc:Fallback xmlns="">
            <p:pic>
              <p:nvPicPr>
                <p:cNvPr id="72" name="Freihand 71">
                  <a:extLst>
                    <a:ext uri="{FF2B5EF4-FFF2-40B4-BE49-F238E27FC236}">
                      <a16:creationId xmlns:a16="http://schemas.microsoft.com/office/drawing/2014/main" id="{17A58DF1-AC00-433E-B05D-84CACB1D7310}"/>
                    </a:ext>
                  </a:extLst>
                </p:cNvPr>
                <p:cNvPicPr/>
                <p:nvPr/>
              </p:nvPicPr>
              <p:blipFill>
                <a:blip r:embed="rId317"/>
                <a:stretch>
                  <a:fillRect/>
                </a:stretch>
              </p:blipFill>
              <p:spPr>
                <a:xfrm>
                  <a:off x="7938653" y="3942787"/>
                  <a:ext cx="3477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73" name="Freihand 72">
                  <a:extLst>
                    <a:ext uri="{FF2B5EF4-FFF2-40B4-BE49-F238E27FC236}">
                      <a16:creationId xmlns:a16="http://schemas.microsoft.com/office/drawing/2014/main" id="{085BF1E7-CCE3-42DC-BB17-7D98C129A635}"/>
                    </a:ext>
                  </a:extLst>
                </p14:cNvPr>
                <p14:cNvContentPartPr/>
                <p14:nvPr/>
              </p14:nvContentPartPr>
              <p14:xfrm>
                <a:off x="8452373" y="3838387"/>
                <a:ext cx="43920" cy="123840"/>
              </p14:xfrm>
            </p:contentPart>
          </mc:Choice>
          <mc:Fallback xmlns="">
            <p:pic>
              <p:nvPicPr>
                <p:cNvPr id="73" name="Freihand 72">
                  <a:extLst>
                    <a:ext uri="{FF2B5EF4-FFF2-40B4-BE49-F238E27FC236}">
                      <a16:creationId xmlns:a16="http://schemas.microsoft.com/office/drawing/2014/main" id="{085BF1E7-CCE3-42DC-BB17-7D98C129A635}"/>
                    </a:ext>
                  </a:extLst>
                </p:cNvPr>
                <p:cNvPicPr/>
                <p:nvPr/>
              </p:nvPicPr>
              <p:blipFill>
                <a:blip r:embed="rId319"/>
                <a:stretch>
                  <a:fillRect/>
                </a:stretch>
              </p:blipFill>
              <p:spPr>
                <a:xfrm>
                  <a:off x="8448053" y="3834067"/>
                  <a:ext cx="525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74" name="Freihand 73">
                  <a:extLst>
                    <a:ext uri="{FF2B5EF4-FFF2-40B4-BE49-F238E27FC236}">
                      <a16:creationId xmlns:a16="http://schemas.microsoft.com/office/drawing/2014/main" id="{3A8D93E3-8889-436D-947F-6C6B17B4AA8E}"/>
                    </a:ext>
                  </a:extLst>
                </p14:cNvPr>
                <p14:cNvContentPartPr/>
                <p14:nvPr/>
              </p14:nvContentPartPr>
              <p14:xfrm>
                <a:off x="8416373" y="3856387"/>
                <a:ext cx="133920" cy="60120"/>
              </p14:xfrm>
            </p:contentPart>
          </mc:Choice>
          <mc:Fallback xmlns="">
            <p:pic>
              <p:nvPicPr>
                <p:cNvPr id="74" name="Freihand 73">
                  <a:extLst>
                    <a:ext uri="{FF2B5EF4-FFF2-40B4-BE49-F238E27FC236}">
                      <a16:creationId xmlns:a16="http://schemas.microsoft.com/office/drawing/2014/main" id="{3A8D93E3-8889-436D-947F-6C6B17B4AA8E}"/>
                    </a:ext>
                  </a:extLst>
                </p:cNvPr>
                <p:cNvPicPr/>
                <p:nvPr/>
              </p:nvPicPr>
              <p:blipFill>
                <a:blip r:embed="rId321"/>
                <a:stretch>
                  <a:fillRect/>
                </a:stretch>
              </p:blipFill>
              <p:spPr>
                <a:xfrm>
                  <a:off x="8412053" y="3852067"/>
                  <a:ext cx="1425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75" name="Freihand 74">
                  <a:extLst>
                    <a:ext uri="{FF2B5EF4-FFF2-40B4-BE49-F238E27FC236}">
                      <a16:creationId xmlns:a16="http://schemas.microsoft.com/office/drawing/2014/main" id="{A6EB913F-ED6E-4926-9F26-9CDFBF9E31BE}"/>
                    </a:ext>
                  </a:extLst>
                </p14:cNvPr>
                <p14:cNvContentPartPr/>
                <p14:nvPr/>
              </p14:nvContentPartPr>
              <p14:xfrm>
                <a:off x="8654333" y="3773587"/>
                <a:ext cx="172080" cy="121320"/>
              </p14:xfrm>
            </p:contentPart>
          </mc:Choice>
          <mc:Fallback xmlns="">
            <p:pic>
              <p:nvPicPr>
                <p:cNvPr id="75" name="Freihand 74">
                  <a:extLst>
                    <a:ext uri="{FF2B5EF4-FFF2-40B4-BE49-F238E27FC236}">
                      <a16:creationId xmlns:a16="http://schemas.microsoft.com/office/drawing/2014/main" id="{A6EB913F-ED6E-4926-9F26-9CDFBF9E31BE}"/>
                    </a:ext>
                  </a:extLst>
                </p:cNvPr>
                <p:cNvPicPr/>
                <p:nvPr/>
              </p:nvPicPr>
              <p:blipFill>
                <a:blip r:embed="rId323"/>
                <a:stretch>
                  <a:fillRect/>
                </a:stretch>
              </p:blipFill>
              <p:spPr>
                <a:xfrm>
                  <a:off x="8650013" y="3769267"/>
                  <a:ext cx="1807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76" name="Freihand 75">
                  <a:extLst>
                    <a:ext uri="{FF2B5EF4-FFF2-40B4-BE49-F238E27FC236}">
                      <a16:creationId xmlns:a16="http://schemas.microsoft.com/office/drawing/2014/main" id="{722FF4C2-E0C0-4841-9903-C85DFD821205}"/>
                    </a:ext>
                  </a:extLst>
                </p14:cNvPr>
                <p14:cNvContentPartPr/>
                <p14:nvPr/>
              </p14:nvContentPartPr>
              <p14:xfrm>
                <a:off x="8631653" y="3703027"/>
                <a:ext cx="133920" cy="64800"/>
              </p14:xfrm>
            </p:contentPart>
          </mc:Choice>
          <mc:Fallback xmlns="">
            <p:pic>
              <p:nvPicPr>
                <p:cNvPr id="76" name="Freihand 75">
                  <a:extLst>
                    <a:ext uri="{FF2B5EF4-FFF2-40B4-BE49-F238E27FC236}">
                      <a16:creationId xmlns:a16="http://schemas.microsoft.com/office/drawing/2014/main" id="{722FF4C2-E0C0-4841-9903-C85DFD821205}"/>
                    </a:ext>
                  </a:extLst>
                </p:cNvPr>
                <p:cNvPicPr/>
                <p:nvPr/>
              </p:nvPicPr>
              <p:blipFill>
                <a:blip r:embed="rId325"/>
                <a:stretch>
                  <a:fillRect/>
                </a:stretch>
              </p:blipFill>
              <p:spPr>
                <a:xfrm>
                  <a:off x="8627333" y="3698707"/>
                  <a:ext cx="1425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77" name="Freihand 76">
                  <a:extLst>
                    <a:ext uri="{FF2B5EF4-FFF2-40B4-BE49-F238E27FC236}">
                      <a16:creationId xmlns:a16="http://schemas.microsoft.com/office/drawing/2014/main" id="{E5CB086B-29DC-44EF-988A-4BC8D70231AA}"/>
                    </a:ext>
                  </a:extLst>
                </p14:cNvPr>
                <p14:cNvContentPartPr/>
                <p14:nvPr/>
              </p14:nvContentPartPr>
              <p14:xfrm>
                <a:off x="8781773" y="3743347"/>
                <a:ext cx="138600" cy="72720"/>
              </p14:xfrm>
            </p:contentPart>
          </mc:Choice>
          <mc:Fallback xmlns="">
            <p:pic>
              <p:nvPicPr>
                <p:cNvPr id="77" name="Freihand 76">
                  <a:extLst>
                    <a:ext uri="{FF2B5EF4-FFF2-40B4-BE49-F238E27FC236}">
                      <a16:creationId xmlns:a16="http://schemas.microsoft.com/office/drawing/2014/main" id="{E5CB086B-29DC-44EF-988A-4BC8D70231AA}"/>
                    </a:ext>
                  </a:extLst>
                </p:cNvPr>
                <p:cNvPicPr/>
                <p:nvPr/>
              </p:nvPicPr>
              <p:blipFill>
                <a:blip r:embed="rId327"/>
                <a:stretch>
                  <a:fillRect/>
                </a:stretch>
              </p:blipFill>
              <p:spPr>
                <a:xfrm>
                  <a:off x="8777453" y="3739027"/>
                  <a:ext cx="1472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78" name="Freihand 77">
                  <a:extLst>
                    <a:ext uri="{FF2B5EF4-FFF2-40B4-BE49-F238E27FC236}">
                      <a16:creationId xmlns:a16="http://schemas.microsoft.com/office/drawing/2014/main" id="{E045A816-8233-4A87-A442-3E2CEC0C2367}"/>
                    </a:ext>
                  </a:extLst>
                </p14:cNvPr>
                <p14:cNvContentPartPr/>
                <p14:nvPr/>
              </p14:nvContentPartPr>
              <p14:xfrm>
                <a:off x="8936573" y="3615547"/>
                <a:ext cx="162000" cy="135360"/>
              </p14:xfrm>
            </p:contentPart>
          </mc:Choice>
          <mc:Fallback xmlns="">
            <p:pic>
              <p:nvPicPr>
                <p:cNvPr id="78" name="Freihand 77">
                  <a:extLst>
                    <a:ext uri="{FF2B5EF4-FFF2-40B4-BE49-F238E27FC236}">
                      <a16:creationId xmlns:a16="http://schemas.microsoft.com/office/drawing/2014/main" id="{E045A816-8233-4A87-A442-3E2CEC0C2367}"/>
                    </a:ext>
                  </a:extLst>
                </p:cNvPr>
                <p:cNvPicPr/>
                <p:nvPr/>
              </p:nvPicPr>
              <p:blipFill>
                <a:blip r:embed="rId329"/>
                <a:stretch>
                  <a:fillRect/>
                </a:stretch>
              </p:blipFill>
              <p:spPr>
                <a:xfrm>
                  <a:off x="8932253" y="3611227"/>
                  <a:ext cx="1706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79" name="Freihand 78">
                  <a:extLst>
                    <a:ext uri="{FF2B5EF4-FFF2-40B4-BE49-F238E27FC236}">
                      <a16:creationId xmlns:a16="http://schemas.microsoft.com/office/drawing/2014/main" id="{44EE6B90-996B-4FBC-B2B2-F8EF52F678DD}"/>
                    </a:ext>
                  </a:extLst>
                </p14:cNvPr>
                <p14:cNvContentPartPr/>
                <p14:nvPr/>
              </p14:nvContentPartPr>
              <p14:xfrm>
                <a:off x="9080213" y="3600067"/>
                <a:ext cx="109080" cy="93960"/>
              </p14:xfrm>
            </p:contentPart>
          </mc:Choice>
          <mc:Fallback xmlns="">
            <p:pic>
              <p:nvPicPr>
                <p:cNvPr id="79" name="Freihand 78">
                  <a:extLst>
                    <a:ext uri="{FF2B5EF4-FFF2-40B4-BE49-F238E27FC236}">
                      <a16:creationId xmlns:a16="http://schemas.microsoft.com/office/drawing/2014/main" id="{44EE6B90-996B-4FBC-B2B2-F8EF52F678DD}"/>
                    </a:ext>
                  </a:extLst>
                </p:cNvPr>
                <p:cNvPicPr/>
                <p:nvPr/>
              </p:nvPicPr>
              <p:blipFill>
                <a:blip r:embed="rId331"/>
                <a:stretch>
                  <a:fillRect/>
                </a:stretch>
              </p:blipFill>
              <p:spPr>
                <a:xfrm>
                  <a:off x="9075893" y="3595747"/>
                  <a:ext cx="1177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80" name="Freihand 79">
                  <a:extLst>
                    <a:ext uri="{FF2B5EF4-FFF2-40B4-BE49-F238E27FC236}">
                      <a16:creationId xmlns:a16="http://schemas.microsoft.com/office/drawing/2014/main" id="{6FF69BCC-C898-43DF-86BF-11DFB221E46F}"/>
                    </a:ext>
                  </a:extLst>
                </p14:cNvPr>
                <p14:cNvContentPartPr/>
                <p14:nvPr/>
              </p14:nvContentPartPr>
              <p14:xfrm>
                <a:off x="9184253" y="3476947"/>
                <a:ext cx="169200" cy="149040"/>
              </p14:xfrm>
            </p:contentPart>
          </mc:Choice>
          <mc:Fallback xmlns="">
            <p:pic>
              <p:nvPicPr>
                <p:cNvPr id="80" name="Freihand 79">
                  <a:extLst>
                    <a:ext uri="{FF2B5EF4-FFF2-40B4-BE49-F238E27FC236}">
                      <a16:creationId xmlns:a16="http://schemas.microsoft.com/office/drawing/2014/main" id="{6FF69BCC-C898-43DF-86BF-11DFB221E46F}"/>
                    </a:ext>
                  </a:extLst>
                </p:cNvPr>
                <p:cNvPicPr/>
                <p:nvPr/>
              </p:nvPicPr>
              <p:blipFill>
                <a:blip r:embed="rId333"/>
                <a:stretch>
                  <a:fillRect/>
                </a:stretch>
              </p:blipFill>
              <p:spPr>
                <a:xfrm>
                  <a:off x="9179933" y="3472627"/>
                  <a:ext cx="1778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82" name="Freihand 81">
                  <a:extLst>
                    <a:ext uri="{FF2B5EF4-FFF2-40B4-BE49-F238E27FC236}">
                      <a16:creationId xmlns:a16="http://schemas.microsoft.com/office/drawing/2014/main" id="{FEF70170-02E0-460C-9E5B-AAA454676D50}"/>
                    </a:ext>
                  </a:extLst>
                </p14:cNvPr>
                <p14:cNvContentPartPr/>
                <p14:nvPr/>
              </p14:nvContentPartPr>
              <p14:xfrm>
                <a:off x="9375053" y="3407107"/>
                <a:ext cx="317880" cy="156240"/>
              </p14:xfrm>
            </p:contentPart>
          </mc:Choice>
          <mc:Fallback xmlns="">
            <p:pic>
              <p:nvPicPr>
                <p:cNvPr id="82" name="Freihand 81">
                  <a:extLst>
                    <a:ext uri="{FF2B5EF4-FFF2-40B4-BE49-F238E27FC236}">
                      <a16:creationId xmlns:a16="http://schemas.microsoft.com/office/drawing/2014/main" id="{FEF70170-02E0-460C-9E5B-AAA454676D50}"/>
                    </a:ext>
                  </a:extLst>
                </p:cNvPr>
                <p:cNvPicPr/>
                <p:nvPr/>
              </p:nvPicPr>
              <p:blipFill>
                <a:blip r:embed="rId335"/>
                <a:stretch>
                  <a:fillRect/>
                </a:stretch>
              </p:blipFill>
              <p:spPr>
                <a:xfrm>
                  <a:off x="9370733" y="3402787"/>
                  <a:ext cx="3265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83" name="Freihand 82">
                  <a:extLst>
                    <a:ext uri="{FF2B5EF4-FFF2-40B4-BE49-F238E27FC236}">
                      <a16:creationId xmlns:a16="http://schemas.microsoft.com/office/drawing/2014/main" id="{17DF3EC3-5ADA-4701-B4A2-3277BBAE582F}"/>
                    </a:ext>
                  </a:extLst>
                </p14:cNvPr>
                <p14:cNvContentPartPr/>
                <p14:nvPr/>
              </p14:nvContentPartPr>
              <p14:xfrm>
                <a:off x="9579173" y="3306667"/>
                <a:ext cx="360" cy="360"/>
              </p14:xfrm>
            </p:contentPart>
          </mc:Choice>
          <mc:Fallback xmlns="">
            <p:pic>
              <p:nvPicPr>
                <p:cNvPr id="83" name="Freihand 82">
                  <a:extLst>
                    <a:ext uri="{FF2B5EF4-FFF2-40B4-BE49-F238E27FC236}">
                      <a16:creationId xmlns:a16="http://schemas.microsoft.com/office/drawing/2014/main" id="{17DF3EC3-5ADA-4701-B4A2-3277BBAE582F}"/>
                    </a:ext>
                  </a:extLst>
                </p:cNvPr>
                <p:cNvPicPr/>
                <p:nvPr/>
              </p:nvPicPr>
              <p:blipFill>
                <a:blip r:embed="rId154"/>
                <a:stretch>
                  <a:fillRect/>
                </a:stretch>
              </p:blipFill>
              <p:spPr>
                <a:xfrm>
                  <a:off x="9574853" y="33023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84" name="Freihand 83">
                  <a:extLst>
                    <a:ext uri="{FF2B5EF4-FFF2-40B4-BE49-F238E27FC236}">
                      <a16:creationId xmlns:a16="http://schemas.microsoft.com/office/drawing/2014/main" id="{BCE165AA-BFC3-43C7-8637-1F3EB81AC3F4}"/>
                    </a:ext>
                  </a:extLst>
                </p14:cNvPr>
                <p14:cNvContentPartPr/>
                <p14:nvPr/>
              </p14:nvContentPartPr>
              <p14:xfrm>
                <a:off x="9840533" y="3289747"/>
                <a:ext cx="57960" cy="96480"/>
              </p14:xfrm>
            </p:contentPart>
          </mc:Choice>
          <mc:Fallback xmlns="">
            <p:pic>
              <p:nvPicPr>
                <p:cNvPr id="84" name="Freihand 83">
                  <a:extLst>
                    <a:ext uri="{FF2B5EF4-FFF2-40B4-BE49-F238E27FC236}">
                      <a16:creationId xmlns:a16="http://schemas.microsoft.com/office/drawing/2014/main" id="{BCE165AA-BFC3-43C7-8637-1F3EB81AC3F4}"/>
                    </a:ext>
                  </a:extLst>
                </p:cNvPr>
                <p:cNvPicPr/>
                <p:nvPr/>
              </p:nvPicPr>
              <p:blipFill>
                <a:blip r:embed="rId338"/>
                <a:stretch>
                  <a:fillRect/>
                </a:stretch>
              </p:blipFill>
              <p:spPr>
                <a:xfrm>
                  <a:off x="9836213" y="3285427"/>
                  <a:ext cx="666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85" name="Freihand 84">
                  <a:extLst>
                    <a:ext uri="{FF2B5EF4-FFF2-40B4-BE49-F238E27FC236}">
                      <a16:creationId xmlns:a16="http://schemas.microsoft.com/office/drawing/2014/main" id="{B7D37051-ED40-4DCA-92F6-2B02F6DD1974}"/>
                    </a:ext>
                  </a:extLst>
                </p14:cNvPr>
                <p14:cNvContentPartPr/>
                <p14:nvPr/>
              </p14:nvContentPartPr>
              <p14:xfrm>
                <a:off x="9808853" y="3298027"/>
                <a:ext cx="107280" cy="77040"/>
              </p14:xfrm>
            </p:contentPart>
          </mc:Choice>
          <mc:Fallback xmlns="">
            <p:pic>
              <p:nvPicPr>
                <p:cNvPr id="85" name="Freihand 84">
                  <a:extLst>
                    <a:ext uri="{FF2B5EF4-FFF2-40B4-BE49-F238E27FC236}">
                      <a16:creationId xmlns:a16="http://schemas.microsoft.com/office/drawing/2014/main" id="{B7D37051-ED40-4DCA-92F6-2B02F6DD1974}"/>
                    </a:ext>
                  </a:extLst>
                </p:cNvPr>
                <p:cNvPicPr/>
                <p:nvPr/>
              </p:nvPicPr>
              <p:blipFill>
                <a:blip r:embed="rId340"/>
                <a:stretch>
                  <a:fillRect/>
                </a:stretch>
              </p:blipFill>
              <p:spPr>
                <a:xfrm>
                  <a:off x="9804533" y="3293707"/>
                  <a:ext cx="1159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87" name="Freihand 86">
                  <a:extLst>
                    <a:ext uri="{FF2B5EF4-FFF2-40B4-BE49-F238E27FC236}">
                      <a16:creationId xmlns:a16="http://schemas.microsoft.com/office/drawing/2014/main" id="{6E6FC95A-A291-47D3-8FF3-3F74AA78EB00}"/>
                    </a:ext>
                  </a:extLst>
                </p14:cNvPr>
                <p14:cNvContentPartPr/>
                <p14:nvPr/>
              </p14:nvContentPartPr>
              <p14:xfrm>
                <a:off x="10052573" y="3075547"/>
                <a:ext cx="45000" cy="176040"/>
              </p14:xfrm>
            </p:contentPart>
          </mc:Choice>
          <mc:Fallback xmlns="">
            <p:pic>
              <p:nvPicPr>
                <p:cNvPr id="87" name="Freihand 86">
                  <a:extLst>
                    <a:ext uri="{FF2B5EF4-FFF2-40B4-BE49-F238E27FC236}">
                      <a16:creationId xmlns:a16="http://schemas.microsoft.com/office/drawing/2014/main" id="{6E6FC95A-A291-47D3-8FF3-3F74AA78EB00}"/>
                    </a:ext>
                  </a:extLst>
                </p:cNvPr>
                <p:cNvPicPr/>
                <p:nvPr/>
              </p:nvPicPr>
              <p:blipFill>
                <a:blip r:embed="rId342"/>
                <a:stretch>
                  <a:fillRect/>
                </a:stretch>
              </p:blipFill>
              <p:spPr>
                <a:xfrm>
                  <a:off x="10048253" y="3071227"/>
                  <a:ext cx="536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88" name="Freihand 87">
                  <a:extLst>
                    <a:ext uri="{FF2B5EF4-FFF2-40B4-BE49-F238E27FC236}">
                      <a16:creationId xmlns:a16="http://schemas.microsoft.com/office/drawing/2014/main" id="{3A63F2B6-338F-426C-AE1D-AB4E1F22B24A}"/>
                    </a:ext>
                  </a:extLst>
                </p14:cNvPr>
                <p14:cNvContentPartPr/>
                <p14:nvPr/>
              </p14:nvContentPartPr>
              <p14:xfrm>
                <a:off x="10084253" y="3097507"/>
                <a:ext cx="106200" cy="90000"/>
              </p14:xfrm>
            </p:contentPart>
          </mc:Choice>
          <mc:Fallback xmlns="">
            <p:pic>
              <p:nvPicPr>
                <p:cNvPr id="88" name="Freihand 87">
                  <a:extLst>
                    <a:ext uri="{FF2B5EF4-FFF2-40B4-BE49-F238E27FC236}">
                      <a16:creationId xmlns:a16="http://schemas.microsoft.com/office/drawing/2014/main" id="{3A63F2B6-338F-426C-AE1D-AB4E1F22B24A}"/>
                    </a:ext>
                  </a:extLst>
                </p:cNvPr>
                <p:cNvPicPr/>
                <p:nvPr/>
              </p:nvPicPr>
              <p:blipFill>
                <a:blip r:embed="rId344"/>
                <a:stretch>
                  <a:fillRect/>
                </a:stretch>
              </p:blipFill>
              <p:spPr>
                <a:xfrm>
                  <a:off x="10079933" y="3093187"/>
                  <a:ext cx="1148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89" name="Freihand 88">
                  <a:extLst>
                    <a:ext uri="{FF2B5EF4-FFF2-40B4-BE49-F238E27FC236}">
                      <a16:creationId xmlns:a16="http://schemas.microsoft.com/office/drawing/2014/main" id="{B56407A7-D369-490B-BEB7-80ACA3443C01}"/>
                    </a:ext>
                  </a:extLst>
                </p14:cNvPr>
                <p14:cNvContentPartPr/>
                <p14:nvPr/>
              </p14:nvContentPartPr>
              <p14:xfrm>
                <a:off x="10216373" y="2941627"/>
                <a:ext cx="58680" cy="303120"/>
              </p14:xfrm>
            </p:contentPart>
          </mc:Choice>
          <mc:Fallback xmlns="">
            <p:pic>
              <p:nvPicPr>
                <p:cNvPr id="89" name="Freihand 88">
                  <a:extLst>
                    <a:ext uri="{FF2B5EF4-FFF2-40B4-BE49-F238E27FC236}">
                      <a16:creationId xmlns:a16="http://schemas.microsoft.com/office/drawing/2014/main" id="{B56407A7-D369-490B-BEB7-80ACA3443C01}"/>
                    </a:ext>
                  </a:extLst>
                </p:cNvPr>
                <p:cNvPicPr/>
                <p:nvPr/>
              </p:nvPicPr>
              <p:blipFill>
                <a:blip r:embed="rId346"/>
                <a:stretch>
                  <a:fillRect/>
                </a:stretch>
              </p:blipFill>
              <p:spPr>
                <a:xfrm>
                  <a:off x="10212053" y="2937307"/>
                  <a:ext cx="6732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90" name="Freihand 89">
                  <a:extLst>
                    <a:ext uri="{FF2B5EF4-FFF2-40B4-BE49-F238E27FC236}">
                      <a16:creationId xmlns:a16="http://schemas.microsoft.com/office/drawing/2014/main" id="{C1BA6B3A-8E82-4766-892E-48513B16EC40}"/>
                    </a:ext>
                  </a:extLst>
                </p14:cNvPr>
                <p14:cNvContentPartPr/>
                <p14:nvPr/>
              </p14:nvContentPartPr>
              <p14:xfrm>
                <a:off x="10284773" y="2983747"/>
                <a:ext cx="132120" cy="76680"/>
              </p14:xfrm>
            </p:contentPart>
          </mc:Choice>
          <mc:Fallback xmlns="">
            <p:pic>
              <p:nvPicPr>
                <p:cNvPr id="90" name="Freihand 89">
                  <a:extLst>
                    <a:ext uri="{FF2B5EF4-FFF2-40B4-BE49-F238E27FC236}">
                      <a16:creationId xmlns:a16="http://schemas.microsoft.com/office/drawing/2014/main" id="{C1BA6B3A-8E82-4766-892E-48513B16EC40}"/>
                    </a:ext>
                  </a:extLst>
                </p:cNvPr>
                <p:cNvPicPr/>
                <p:nvPr/>
              </p:nvPicPr>
              <p:blipFill>
                <a:blip r:embed="rId348"/>
                <a:stretch>
                  <a:fillRect/>
                </a:stretch>
              </p:blipFill>
              <p:spPr>
                <a:xfrm>
                  <a:off x="10280453" y="2979427"/>
                  <a:ext cx="1407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91" name="Freihand 90">
                  <a:extLst>
                    <a:ext uri="{FF2B5EF4-FFF2-40B4-BE49-F238E27FC236}">
                      <a16:creationId xmlns:a16="http://schemas.microsoft.com/office/drawing/2014/main" id="{F479293F-5FC4-4DAB-8137-DD4D659E3A86}"/>
                    </a:ext>
                  </a:extLst>
                </p14:cNvPr>
                <p14:cNvContentPartPr/>
                <p14:nvPr/>
              </p14:nvContentPartPr>
              <p14:xfrm>
                <a:off x="10415813" y="2832187"/>
                <a:ext cx="126720" cy="126720"/>
              </p14:xfrm>
            </p:contentPart>
          </mc:Choice>
          <mc:Fallback xmlns="">
            <p:pic>
              <p:nvPicPr>
                <p:cNvPr id="91" name="Freihand 90">
                  <a:extLst>
                    <a:ext uri="{FF2B5EF4-FFF2-40B4-BE49-F238E27FC236}">
                      <a16:creationId xmlns:a16="http://schemas.microsoft.com/office/drawing/2014/main" id="{F479293F-5FC4-4DAB-8137-DD4D659E3A86}"/>
                    </a:ext>
                  </a:extLst>
                </p:cNvPr>
                <p:cNvPicPr/>
                <p:nvPr/>
              </p:nvPicPr>
              <p:blipFill>
                <a:blip r:embed="rId350"/>
                <a:stretch>
                  <a:fillRect/>
                </a:stretch>
              </p:blipFill>
              <p:spPr>
                <a:xfrm>
                  <a:off x="10411493" y="2827867"/>
                  <a:ext cx="1353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92" name="Freihand 91">
                  <a:extLst>
                    <a:ext uri="{FF2B5EF4-FFF2-40B4-BE49-F238E27FC236}">
                      <a16:creationId xmlns:a16="http://schemas.microsoft.com/office/drawing/2014/main" id="{9AEF47DD-0173-4B2D-B35B-2764AC196552}"/>
                    </a:ext>
                  </a:extLst>
                </p14:cNvPr>
                <p14:cNvContentPartPr/>
                <p14:nvPr/>
              </p14:nvContentPartPr>
              <p14:xfrm>
                <a:off x="10538213" y="2804467"/>
                <a:ext cx="165240" cy="138960"/>
              </p14:xfrm>
            </p:contentPart>
          </mc:Choice>
          <mc:Fallback xmlns="">
            <p:pic>
              <p:nvPicPr>
                <p:cNvPr id="92" name="Freihand 91">
                  <a:extLst>
                    <a:ext uri="{FF2B5EF4-FFF2-40B4-BE49-F238E27FC236}">
                      <a16:creationId xmlns:a16="http://schemas.microsoft.com/office/drawing/2014/main" id="{9AEF47DD-0173-4B2D-B35B-2764AC196552}"/>
                    </a:ext>
                  </a:extLst>
                </p:cNvPr>
                <p:cNvPicPr/>
                <p:nvPr/>
              </p:nvPicPr>
              <p:blipFill>
                <a:blip r:embed="rId352"/>
                <a:stretch>
                  <a:fillRect/>
                </a:stretch>
              </p:blipFill>
              <p:spPr>
                <a:xfrm>
                  <a:off x="10533893" y="2800147"/>
                  <a:ext cx="1738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93" name="Freihand 92">
                  <a:extLst>
                    <a:ext uri="{FF2B5EF4-FFF2-40B4-BE49-F238E27FC236}">
                      <a16:creationId xmlns:a16="http://schemas.microsoft.com/office/drawing/2014/main" id="{4202A4FD-291D-4B6A-8883-4502847956E7}"/>
                    </a:ext>
                  </a:extLst>
                </p14:cNvPr>
                <p14:cNvContentPartPr/>
                <p14:nvPr/>
              </p14:nvContentPartPr>
              <p14:xfrm>
                <a:off x="10725053" y="2659747"/>
                <a:ext cx="170280" cy="169200"/>
              </p14:xfrm>
            </p:contentPart>
          </mc:Choice>
          <mc:Fallback xmlns="">
            <p:pic>
              <p:nvPicPr>
                <p:cNvPr id="93" name="Freihand 92">
                  <a:extLst>
                    <a:ext uri="{FF2B5EF4-FFF2-40B4-BE49-F238E27FC236}">
                      <a16:creationId xmlns:a16="http://schemas.microsoft.com/office/drawing/2014/main" id="{4202A4FD-291D-4B6A-8883-4502847956E7}"/>
                    </a:ext>
                  </a:extLst>
                </p:cNvPr>
                <p:cNvPicPr/>
                <p:nvPr/>
              </p:nvPicPr>
              <p:blipFill>
                <a:blip r:embed="rId354"/>
                <a:stretch>
                  <a:fillRect/>
                </a:stretch>
              </p:blipFill>
              <p:spPr>
                <a:xfrm>
                  <a:off x="10720733" y="2655427"/>
                  <a:ext cx="1789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94" name="Freihand 93">
                  <a:extLst>
                    <a:ext uri="{FF2B5EF4-FFF2-40B4-BE49-F238E27FC236}">
                      <a16:creationId xmlns:a16="http://schemas.microsoft.com/office/drawing/2014/main" id="{8A7227B7-0918-404B-B515-457C3F891A23}"/>
                    </a:ext>
                  </a:extLst>
                </p14:cNvPr>
                <p14:cNvContentPartPr/>
                <p14:nvPr/>
              </p14:nvContentPartPr>
              <p14:xfrm>
                <a:off x="10870493" y="2649307"/>
                <a:ext cx="39600" cy="50040"/>
              </p14:xfrm>
            </p:contentPart>
          </mc:Choice>
          <mc:Fallback xmlns="">
            <p:pic>
              <p:nvPicPr>
                <p:cNvPr id="94" name="Freihand 93">
                  <a:extLst>
                    <a:ext uri="{FF2B5EF4-FFF2-40B4-BE49-F238E27FC236}">
                      <a16:creationId xmlns:a16="http://schemas.microsoft.com/office/drawing/2014/main" id="{8A7227B7-0918-404B-B515-457C3F891A23}"/>
                    </a:ext>
                  </a:extLst>
                </p:cNvPr>
                <p:cNvPicPr/>
                <p:nvPr/>
              </p:nvPicPr>
              <p:blipFill>
                <a:blip r:embed="rId356"/>
                <a:stretch>
                  <a:fillRect/>
                </a:stretch>
              </p:blipFill>
              <p:spPr>
                <a:xfrm>
                  <a:off x="10866173" y="2644987"/>
                  <a:ext cx="482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95" name="Freihand 94">
                  <a:extLst>
                    <a:ext uri="{FF2B5EF4-FFF2-40B4-BE49-F238E27FC236}">
                      <a16:creationId xmlns:a16="http://schemas.microsoft.com/office/drawing/2014/main" id="{1EF277F5-7A75-42C3-93DD-BFFD11A1993B}"/>
                    </a:ext>
                  </a:extLst>
                </p14:cNvPr>
                <p14:cNvContentPartPr/>
                <p14:nvPr/>
              </p14:nvContentPartPr>
              <p14:xfrm>
                <a:off x="10878773" y="2566507"/>
                <a:ext cx="36000" cy="176040"/>
              </p14:xfrm>
            </p:contentPart>
          </mc:Choice>
          <mc:Fallback xmlns="">
            <p:pic>
              <p:nvPicPr>
                <p:cNvPr id="95" name="Freihand 94">
                  <a:extLst>
                    <a:ext uri="{FF2B5EF4-FFF2-40B4-BE49-F238E27FC236}">
                      <a16:creationId xmlns:a16="http://schemas.microsoft.com/office/drawing/2014/main" id="{1EF277F5-7A75-42C3-93DD-BFFD11A1993B}"/>
                    </a:ext>
                  </a:extLst>
                </p:cNvPr>
                <p:cNvPicPr/>
                <p:nvPr/>
              </p:nvPicPr>
              <p:blipFill>
                <a:blip r:embed="rId358"/>
                <a:stretch>
                  <a:fillRect/>
                </a:stretch>
              </p:blipFill>
              <p:spPr>
                <a:xfrm>
                  <a:off x="10874453" y="2562187"/>
                  <a:ext cx="446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96" name="Freihand 95">
                  <a:extLst>
                    <a:ext uri="{FF2B5EF4-FFF2-40B4-BE49-F238E27FC236}">
                      <a16:creationId xmlns:a16="http://schemas.microsoft.com/office/drawing/2014/main" id="{BF93C4EE-757B-4CDC-BF2B-F434F913722C}"/>
                    </a:ext>
                  </a:extLst>
                </p14:cNvPr>
                <p14:cNvContentPartPr/>
                <p14:nvPr/>
              </p14:nvContentPartPr>
              <p14:xfrm>
                <a:off x="10918733" y="2606827"/>
                <a:ext cx="80640" cy="112680"/>
              </p14:xfrm>
            </p:contentPart>
          </mc:Choice>
          <mc:Fallback xmlns="">
            <p:pic>
              <p:nvPicPr>
                <p:cNvPr id="96" name="Freihand 95">
                  <a:extLst>
                    <a:ext uri="{FF2B5EF4-FFF2-40B4-BE49-F238E27FC236}">
                      <a16:creationId xmlns:a16="http://schemas.microsoft.com/office/drawing/2014/main" id="{BF93C4EE-757B-4CDC-BF2B-F434F913722C}"/>
                    </a:ext>
                  </a:extLst>
                </p:cNvPr>
                <p:cNvPicPr/>
                <p:nvPr/>
              </p:nvPicPr>
              <p:blipFill>
                <a:blip r:embed="rId360"/>
                <a:stretch>
                  <a:fillRect/>
                </a:stretch>
              </p:blipFill>
              <p:spPr>
                <a:xfrm>
                  <a:off x="10914413" y="2602507"/>
                  <a:ext cx="892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97" name="Freihand 96">
                  <a:extLst>
                    <a:ext uri="{FF2B5EF4-FFF2-40B4-BE49-F238E27FC236}">
                      <a16:creationId xmlns:a16="http://schemas.microsoft.com/office/drawing/2014/main" id="{8C245EDA-FCFD-4503-9D98-961F5C1BC7F1}"/>
                    </a:ext>
                  </a:extLst>
                </p14:cNvPr>
                <p14:cNvContentPartPr/>
                <p14:nvPr/>
              </p14:nvContentPartPr>
              <p14:xfrm>
                <a:off x="11005853" y="2565067"/>
                <a:ext cx="94680" cy="90360"/>
              </p14:xfrm>
            </p:contentPart>
          </mc:Choice>
          <mc:Fallback xmlns="">
            <p:pic>
              <p:nvPicPr>
                <p:cNvPr id="97" name="Freihand 96">
                  <a:extLst>
                    <a:ext uri="{FF2B5EF4-FFF2-40B4-BE49-F238E27FC236}">
                      <a16:creationId xmlns:a16="http://schemas.microsoft.com/office/drawing/2014/main" id="{8C245EDA-FCFD-4503-9D98-961F5C1BC7F1}"/>
                    </a:ext>
                  </a:extLst>
                </p:cNvPr>
                <p:cNvPicPr/>
                <p:nvPr/>
              </p:nvPicPr>
              <p:blipFill>
                <a:blip r:embed="rId362"/>
                <a:stretch>
                  <a:fillRect/>
                </a:stretch>
              </p:blipFill>
              <p:spPr>
                <a:xfrm>
                  <a:off x="11001533" y="2560747"/>
                  <a:ext cx="1033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99" name="Freihand 98">
                  <a:extLst>
                    <a:ext uri="{FF2B5EF4-FFF2-40B4-BE49-F238E27FC236}">
                      <a16:creationId xmlns:a16="http://schemas.microsoft.com/office/drawing/2014/main" id="{E91D60B3-2373-45A0-B12B-D0DF46A0E415}"/>
                    </a:ext>
                  </a:extLst>
                </p14:cNvPr>
                <p14:cNvContentPartPr/>
                <p14:nvPr/>
              </p14:nvContentPartPr>
              <p14:xfrm>
                <a:off x="11107373" y="2382547"/>
                <a:ext cx="171000" cy="216360"/>
              </p14:xfrm>
            </p:contentPart>
          </mc:Choice>
          <mc:Fallback xmlns="">
            <p:pic>
              <p:nvPicPr>
                <p:cNvPr id="99" name="Freihand 98">
                  <a:extLst>
                    <a:ext uri="{FF2B5EF4-FFF2-40B4-BE49-F238E27FC236}">
                      <a16:creationId xmlns:a16="http://schemas.microsoft.com/office/drawing/2014/main" id="{E91D60B3-2373-45A0-B12B-D0DF46A0E415}"/>
                    </a:ext>
                  </a:extLst>
                </p:cNvPr>
                <p:cNvPicPr/>
                <p:nvPr/>
              </p:nvPicPr>
              <p:blipFill>
                <a:blip r:embed="rId364"/>
                <a:stretch>
                  <a:fillRect/>
                </a:stretch>
              </p:blipFill>
              <p:spPr>
                <a:xfrm>
                  <a:off x="11103053" y="2378227"/>
                  <a:ext cx="17964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100" name="Freihand 99">
                  <a:extLst>
                    <a:ext uri="{FF2B5EF4-FFF2-40B4-BE49-F238E27FC236}">
                      <a16:creationId xmlns:a16="http://schemas.microsoft.com/office/drawing/2014/main" id="{45F92484-15F7-42E7-A22A-6F4CE72CB043}"/>
                    </a:ext>
                  </a:extLst>
                </p14:cNvPr>
                <p14:cNvContentPartPr/>
                <p14:nvPr/>
              </p14:nvContentPartPr>
              <p14:xfrm>
                <a:off x="11279093" y="2269507"/>
                <a:ext cx="110880" cy="215280"/>
              </p14:xfrm>
            </p:contentPart>
          </mc:Choice>
          <mc:Fallback xmlns="">
            <p:pic>
              <p:nvPicPr>
                <p:cNvPr id="100" name="Freihand 99">
                  <a:extLst>
                    <a:ext uri="{FF2B5EF4-FFF2-40B4-BE49-F238E27FC236}">
                      <a16:creationId xmlns:a16="http://schemas.microsoft.com/office/drawing/2014/main" id="{45F92484-15F7-42E7-A22A-6F4CE72CB043}"/>
                    </a:ext>
                  </a:extLst>
                </p:cNvPr>
                <p:cNvPicPr/>
                <p:nvPr/>
              </p:nvPicPr>
              <p:blipFill>
                <a:blip r:embed="rId366"/>
                <a:stretch>
                  <a:fillRect/>
                </a:stretch>
              </p:blipFill>
              <p:spPr>
                <a:xfrm>
                  <a:off x="11274773" y="2265187"/>
                  <a:ext cx="11952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101" name="Freihand 100">
                  <a:extLst>
                    <a:ext uri="{FF2B5EF4-FFF2-40B4-BE49-F238E27FC236}">
                      <a16:creationId xmlns:a16="http://schemas.microsoft.com/office/drawing/2014/main" id="{FB74ECFA-34E1-4F37-B6D4-D49E7727765F}"/>
                    </a:ext>
                  </a:extLst>
                </p14:cNvPr>
                <p14:cNvContentPartPr/>
                <p14:nvPr/>
              </p14:nvContentPartPr>
              <p14:xfrm>
                <a:off x="11366573" y="2329627"/>
                <a:ext cx="107280" cy="100440"/>
              </p14:xfrm>
            </p:contentPart>
          </mc:Choice>
          <mc:Fallback xmlns="">
            <p:pic>
              <p:nvPicPr>
                <p:cNvPr id="101" name="Freihand 100">
                  <a:extLst>
                    <a:ext uri="{FF2B5EF4-FFF2-40B4-BE49-F238E27FC236}">
                      <a16:creationId xmlns:a16="http://schemas.microsoft.com/office/drawing/2014/main" id="{FB74ECFA-34E1-4F37-B6D4-D49E7727765F}"/>
                    </a:ext>
                  </a:extLst>
                </p:cNvPr>
                <p:cNvPicPr/>
                <p:nvPr/>
              </p:nvPicPr>
              <p:blipFill>
                <a:blip r:embed="rId368"/>
                <a:stretch>
                  <a:fillRect/>
                </a:stretch>
              </p:blipFill>
              <p:spPr>
                <a:xfrm>
                  <a:off x="11362253" y="2325307"/>
                  <a:ext cx="1159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103" name="Freihand 102">
                  <a:extLst>
                    <a:ext uri="{FF2B5EF4-FFF2-40B4-BE49-F238E27FC236}">
                      <a16:creationId xmlns:a16="http://schemas.microsoft.com/office/drawing/2014/main" id="{789EED01-215D-4BF2-811C-93256F59EC7E}"/>
                    </a:ext>
                  </a:extLst>
                </p14:cNvPr>
                <p14:cNvContentPartPr/>
                <p14:nvPr/>
              </p14:nvContentPartPr>
              <p14:xfrm>
                <a:off x="5257373" y="4261387"/>
                <a:ext cx="16200" cy="189000"/>
              </p14:xfrm>
            </p:contentPart>
          </mc:Choice>
          <mc:Fallback xmlns="">
            <p:pic>
              <p:nvPicPr>
                <p:cNvPr id="103" name="Freihand 102">
                  <a:extLst>
                    <a:ext uri="{FF2B5EF4-FFF2-40B4-BE49-F238E27FC236}">
                      <a16:creationId xmlns:a16="http://schemas.microsoft.com/office/drawing/2014/main" id="{789EED01-215D-4BF2-811C-93256F59EC7E}"/>
                    </a:ext>
                  </a:extLst>
                </p:cNvPr>
                <p:cNvPicPr/>
                <p:nvPr/>
              </p:nvPicPr>
              <p:blipFill>
                <a:blip r:embed="rId370"/>
                <a:stretch>
                  <a:fillRect/>
                </a:stretch>
              </p:blipFill>
              <p:spPr>
                <a:xfrm>
                  <a:off x="5253053" y="4257067"/>
                  <a:ext cx="248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104" name="Freihand 103">
                  <a:extLst>
                    <a:ext uri="{FF2B5EF4-FFF2-40B4-BE49-F238E27FC236}">
                      <a16:creationId xmlns:a16="http://schemas.microsoft.com/office/drawing/2014/main" id="{D79D77DA-118A-4E11-AA0E-3897E96CF9D6}"/>
                    </a:ext>
                  </a:extLst>
                </p14:cNvPr>
                <p14:cNvContentPartPr/>
                <p14:nvPr/>
              </p14:nvContentPartPr>
              <p14:xfrm>
                <a:off x="5144693" y="4201987"/>
                <a:ext cx="212760" cy="147240"/>
              </p14:xfrm>
            </p:contentPart>
          </mc:Choice>
          <mc:Fallback xmlns="">
            <p:pic>
              <p:nvPicPr>
                <p:cNvPr id="104" name="Freihand 103">
                  <a:extLst>
                    <a:ext uri="{FF2B5EF4-FFF2-40B4-BE49-F238E27FC236}">
                      <a16:creationId xmlns:a16="http://schemas.microsoft.com/office/drawing/2014/main" id="{D79D77DA-118A-4E11-AA0E-3897E96CF9D6}"/>
                    </a:ext>
                  </a:extLst>
                </p:cNvPr>
                <p:cNvPicPr/>
                <p:nvPr/>
              </p:nvPicPr>
              <p:blipFill>
                <a:blip r:embed="rId372"/>
                <a:stretch>
                  <a:fillRect/>
                </a:stretch>
              </p:blipFill>
              <p:spPr>
                <a:xfrm>
                  <a:off x="5140373" y="4197667"/>
                  <a:ext cx="2214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105" name="Freihand 104">
                  <a:extLst>
                    <a:ext uri="{FF2B5EF4-FFF2-40B4-BE49-F238E27FC236}">
                      <a16:creationId xmlns:a16="http://schemas.microsoft.com/office/drawing/2014/main" id="{B9346710-706C-4398-A9F4-D3C795F8B708}"/>
                    </a:ext>
                  </a:extLst>
                </p14:cNvPr>
                <p14:cNvContentPartPr/>
                <p14:nvPr/>
              </p14:nvContentPartPr>
              <p14:xfrm>
                <a:off x="5302733" y="4423747"/>
                <a:ext cx="95400" cy="149760"/>
              </p14:xfrm>
            </p:contentPart>
          </mc:Choice>
          <mc:Fallback xmlns="">
            <p:pic>
              <p:nvPicPr>
                <p:cNvPr id="105" name="Freihand 104">
                  <a:extLst>
                    <a:ext uri="{FF2B5EF4-FFF2-40B4-BE49-F238E27FC236}">
                      <a16:creationId xmlns:a16="http://schemas.microsoft.com/office/drawing/2014/main" id="{B9346710-706C-4398-A9F4-D3C795F8B708}"/>
                    </a:ext>
                  </a:extLst>
                </p:cNvPr>
                <p:cNvPicPr/>
                <p:nvPr/>
              </p:nvPicPr>
              <p:blipFill>
                <a:blip r:embed="rId374"/>
                <a:stretch>
                  <a:fillRect/>
                </a:stretch>
              </p:blipFill>
              <p:spPr>
                <a:xfrm>
                  <a:off x="5298413" y="4419427"/>
                  <a:ext cx="1040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106" name="Freihand 105">
                  <a:extLst>
                    <a:ext uri="{FF2B5EF4-FFF2-40B4-BE49-F238E27FC236}">
                      <a16:creationId xmlns:a16="http://schemas.microsoft.com/office/drawing/2014/main" id="{32CC9294-1BF1-4960-B557-50134F8637A8}"/>
                    </a:ext>
                  </a:extLst>
                </p14:cNvPr>
                <p14:cNvContentPartPr/>
                <p14:nvPr/>
              </p14:nvContentPartPr>
              <p14:xfrm>
                <a:off x="6902933" y="4153747"/>
                <a:ext cx="39960" cy="212400"/>
              </p14:xfrm>
            </p:contentPart>
          </mc:Choice>
          <mc:Fallback xmlns="">
            <p:pic>
              <p:nvPicPr>
                <p:cNvPr id="106" name="Freihand 105">
                  <a:extLst>
                    <a:ext uri="{FF2B5EF4-FFF2-40B4-BE49-F238E27FC236}">
                      <a16:creationId xmlns:a16="http://schemas.microsoft.com/office/drawing/2014/main" id="{32CC9294-1BF1-4960-B557-50134F8637A8}"/>
                    </a:ext>
                  </a:extLst>
                </p:cNvPr>
                <p:cNvPicPr/>
                <p:nvPr/>
              </p:nvPicPr>
              <p:blipFill>
                <a:blip r:embed="rId376"/>
                <a:stretch>
                  <a:fillRect/>
                </a:stretch>
              </p:blipFill>
              <p:spPr>
                <a:xfrm>
                  <a:off x="6898613" y="4149427"/>
                  <a:ext cx="4860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107" name="Freihand 106">
                  <a:extLst>
                    <a:ext uri="{FF2B5EF4-FFF2-40B4-BE49-F238E27FC236}">
                      <a16:creationId xmlns:a16="http://schemas.microsoft.com/office/drawing/2014/main" id="{C51D33D6-8065-4B8E-86F0-13AF16089FFC}"/>
                    </a:ext>
                  </a:extLst>
                </p14:cNvPr>
                <p14:cNvContentPartPr/>
                <p14:nvPr/>
              </p14:nvContentPartPr>
              <p14:xfrm>
                <a:off x="6835973" y="4076707"/>
                <a:ext cx="108720" cy="147240"/>
              </p14:xfrm>
            </p:contentPart>
          </mc:Choice>
          <mc:Fallback xmlns="">
            <p:pic>
              <p:nvPicPr>
                <p:cNvPr id="107" name="Freihand 106">
                  <a:extLst>
                    <a:ext uri="{FF2B5EF4-FFF2-40B4-BE49-F238E27FC236}">
                      <a16:creationId xmlns:a16="http://schemas.microsoft.com/office/drawing/2014/main" id="{C51D33D6-8065-4B8E-86F0-13AF16089FFC}"/>
                    </a:ext>
                  </a:extLst>
                </p:cNvPr>
                <p:cNvPicPr/>
                <p:nvPr/>
              </p:nvPicPr>
              <p:blipFill>
                <a:blip r:embed="rId378"/>
                <a:stretch>
                  <a:fillRect/>
                </a:stretch>
              </p:blipFill>
              <p:spPr>
                <a:xfrm>
                  <a:off x="6831653" y="4072387"/>
                  <a:ext cx="1173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108" name="Freihand 107">
                  <a:extLst>
                    <a:ext uri="{FF2B5EF4-FFF2-40B4-BE49-F238E27FC236}">
                      <a16:creationId xmlns:a16="http://schemas.microsoft.com/office/drawing/2014/main" id="{40CBFB62-6100-4A90-A43E-29BCBAD62310}"/>
                    </a:ext>
                  </a:extLst>
                </p14:cNvPr>
                <p14:cNvContentPartPr/>
                <p14:nvPr/>
              </p14:nvContentPartPr>
              <p14:xfrm>
                <a:off x="6954773" y="4295227"/>
                <a:ext cx="112680" cy="165960"/>
              </p14:xfrm>
            </p:contentPart>
          </mc:Choice>
          <mc:Fallback xmlns="">
            <p:pic>
              <p:nvPicPr>
                <p:cNvPr id="108" name="Freihand 107">
                  <a:extLst>
                    <a:ext uri="{FF2B5EF4-FFF2-40B4-BE49-F238E27FC236}">
                      <a16:creationId xmlns:a16="http://schemas.microsoft.com/office/drawing/2014/main" id="{40CBFB62-6100-4A90-A43E-29BCBAD62310}"/>
                    </a:ext>
                  </a:extLst>
                </p:cNvPr>
                <p:cNvPicPr/>
                <p:nvPr/>
              </p:nvPicPr>
              <p:blipFill>
                <a:blip r:embed="rId380"/>
                <a:stretch>
                  <a:fillRect/>
                </a:stretch>
              </p:blipFill>
              <p:spPr>
                <a:xfrm>
                  <a:off x="6950453" y="4290907"/>
                  <a:ext cx="1213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109" name="Freihand 108">
                  <a:extLst>
                    <a:ext uri="{FF2B5EF4-FFF2-40B4-BE49-F238E27FC236}">
                      <a16:creationId xmlns:a16="http://schemas.microsoft.com/office/drawing/2014/main" id="{7099F13D-BA88-4DE5-A51E-E30F76594021}"/>
                    </a:ext>
                  </a:extLst>
                </p14:cNvPr>
                <p14:cNvContentPartPr/>
                <p14:nvPr/>
              </p14:nvContentPartPr>
              <p14:xfrm>
                <a:off x="8561813" y="3722467"/>
                <a:ext cx="38160" cy="225000"/>
              </p14:xfrm>
            </p:contentPart>
          </mc:Choice>
          <mc:Fallback xmlns="">
            <p:pic>
              <p:nvPicPr>
                <p:cNvPr id="109" name="Freihand 108">
                  <a:extLst>
                    <a:ext uri="{FF2B5EF4-FFF2-40B4-BE49-F238E27FC236}">
                      <a16:creationId xmlns:a16="http://schemas.microsoft.com/office/drawing/2014/main" id="{7099F13D-BA88-4DE5-A51E-E30F76594021}"/>
                    </a:ext>
                  </a:extLst>
                </p:cNvPr>
                <p:cNvPicPr/>
                <p:nvPr/>
              </p:nvPicPr>
              <p:blipFill>
                <a:blip r:embed="rId382"/>
                <a:stretch>
                  <a:fillRect/>
                </a:stretch>
              </p:blipFill>
              <p:spPr>
                <a:xfrm>
                  <a:off x="8557493" y="3718147"/>
                  <a:ext cx="4680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110" name="Freihand 109">
                  <a:extLst>
                    <a:ext uri="{FF2B5EF4-FFF2-40B4-BE49-F238E27FC236}">
                      <a16:creationId xmlns:a16="http://schemas.microsoft.com/office/drawing/2014/main" id="{48DDF041-B9A2-41FE-B431-D0702BF8D61F}"/>
                    </a:ext>
                  </a:extLst>
                </p14:cNvPr>
                <p14:cNvContentPartPr/>
                <p14:nvPr/>
              </p14:nvContentPartPr>
              <p14:xfrm>
                <a:off x="8477213" y="3672427"/>
                <a:ext cx="162720" cy="129960"/>
              </p14:xfrm>
            </p:contentPart>
          </mc:Choice>
          <mc:Fallback xmlns="">
            <p:pic>
              <p:nvPicPr>
                <p:cNvPr id="110" name="Freihand 109">
                  <a:extLst>
                    <a:ext uri="{FF2B5EF4-FFF2-40B4-BE49-F238E27FC236}">
                      <a16:creationId xmlns:a16="http://schemas.microsoft.com/office/drawing/2014/main" id="{48DDF041-B9A2-41FE-B431-D0702BF8D61F}"/>
                    </a:ext>
                  </a:extLst>
                </p:cNvPr>
                <p:cNvPicPr/>
                <p:nvPr/>
              </p:nvPicPr>
              <p:blipFill>
                <a:blip r:embed="rId384"/>
                <a:stretch>
                  <a:fillRect/>
                </a:stretch>
              </p:blipFill>
              <p:spPr>
                <a:xfrm>
                  <a:off x="8472893" y="3668107"/>
                  <a:ext cx="1713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111" name="Freihand 110">
                  <a:extLst>
                    <a:ext uri="{FF2B5EF4-FFF2-40B4-BE49-F238E27FC236}">
                      <a16:creationId xmlns:a16="http://schemas.microsoft.com/office/drawing/2014/main" id="{986B0F1A-5C56-49A2-B407-D858C669EEC0}"/>
                    </a:ext>
                  </a:extLst>
                </p14:cNvPr>
                <p14:cNvContentPartPr/>
                <p14:nvPr/>
              </p14:nvContentPartPr>
              <p14:xfrm>
                <a:off x="8622293" y="3855307"/>
                <a:ext cx="143640" cy="141840"/>
              </p14:xfrm>
            </p:contentPart>
          </mc:Choice>
          <mc:Fallback xmlns="">
            <p:pic>
              <p:nvPicPr>
                <p:cNvPr id="111" name="Freihand 110">
                  <a:extLst>
                    <a:ext uri="{FF2B5EF4-FFF2-40B4-BE49-F238E27FC236}">
                      <a16:creationId xmlns:a16="http://schemas.microsoft.com/office/drawing/2014/main" id="{986B0F1A-5C56-49A2-B407-D858C669EEC0}"/>
                    </a:ext>
                  </a:extLst>
                </p:cNvPr>
                <p:cNvPicPr/>
                <p:nvPr/>
              </p:nvPicPr>
              <p:blipFill>
                <a:blip r:embed="rId386"/>
                <a:stretch>
                  <a:fillRect/>
                </a:stretch>
              </p:blipFill>
              <p:spPr>
                <a:xfrm>
                  <a:off x="8617973" y="3850987"/>
                  <a:ext cx="1522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112" name="Freihand 111">
                  <a:extLst>
                    <a:ext uri="{FF2B5EF4-FFF2-40B4-BE49-F238E27FC236}">
                      <a16:creationId xmlns:a16="http://schemas.microsoft.com/office/drawing/2014/main" id="{9A88220E-557B-4059-8A3D-58E88289EB8B}"/>
                    </a:ext>
                  </a:extLst>
                </p14:cNvPr>
                <p14:cNvContentPartPr/>
                <p14:nvPr/>
              </p14:nvContentPartPr>
              <p14:xfrm>
                <a:off x="9864293" y="3152227"/>
                <a:ext cx="69480" cy="138600"/>
              </p14:xfrm>
            </p:contentPart>
          </mc:Choice>
          <mc:Fallback xmlns="">
            <p:pic>
              <p:nvPicPr>
                <p:cNvPr id="112" name="Freihand 111">
                  <a:extLst>
                    <a:ext uri="{FF2B5EF4-FFF2-40B4-BE49-F238E27FC236}">
                      <a16:creationId xmlns:a16="http://schemas.microsoft.com/office/drawing/2014/main" id="{9A88220E-557B-4059-8A3D-58E88289EB8B}"/>
                    </a:ext>
                  </a:extLst>
                </p:cNvPr>
                <p:cNvPicPr/>
                <p:nvPr/>
              </p:nvPicPr>
              <p:blipFill>
                <a:blip r:embed="rId388"/>
                <a:stretch>
                  <a:fillRect/>
                </a:stretch>
              </p:blipFill>
              <p:spPr>
                <a:xfrm>
                  <a:off x="9859973" y="3147907"/>
                  <a:ext cx="781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113" name="Freihand 112">
                  <a:extLst>
                    <a:ext uri="{FF2B5EF4-FFF2-40B4-BE49-F238E27FC236}">
                      <a16:creationId xmlns:a16="http://schemas.microsoft.com/office/drawing/2014/main" id="{2BFB887D-522B-4999-9261-E61E531F069F}"/>
                    </a:ext>
                  </a:extLst>
                </p14:cNvPr>
                <p14:cNvContentPartPr/>
                <p14:nvPr/>
              </p14:nvContentPartPr>
              <p14:xfrm>
                <a:off x="9789413" y="3056827"/>
                <a:ext cx="158760" cy="159120"/>
              </p14:xfrm>
            </p:contentPart>
          </mc:Choice>
          <mc:Fallback xmlns="">
            <p:pic>
              <p:nvPicPr>
                <p:cNvPr id="113" name="Freihand 112">
                  <a:extLst>
                    <a:ext uri="{FF2B5EF4-FFF2-40B4-BE49-F238E27FC236}">
                      <a16:creationId xmlns:a16="http://schemas.microsoft.com/office/drawing/2014/main" id="{2BFB887D-522B-4999-9261-E61E531F069F}"/>
                    </a:ext>
                  </a:extLst>
                </p:cNvPr>
                <p:cNvPicPr/>
                <p:nvPr/>
              </p:nvPicPr>
              <p:blipFill>
                <a:blip r:embed="rId390"/>
                <a:stretch>
                  <a:fillRect/>
                </a:stretch>
              </p:blipFill>
              <p:spPr>
                <a:xfrm>
                  <a:off x="9785093" y="3052507"/>
                  <a:ext cx="1674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115" name="Freihand 114">
                  <a:extLst>
                    <a:ext uri="{FF2B5EF4-FFF2-40B4-BE49-F238E27FC236}">
                      <a16:creationId xmlns:a16="http://schemas.microsoft.com/office/drawing/2014/main" id="{7616D67A-A698-47EB-8F8B-AD3F6FC4D588}"/>
                    </a:ext>
                  </a:extLst>
                </p14:cNvPr>
                <p14:cNvContentPartPr/>
                <p14:nvPr/>
              </p14:nvContentPartPr>
              <p14:xfrm>
                <a:off x="8607893" y="3958627"/>
                <a:ext cx="126360" cy="131400"/>
              </p14:xfrm>
            </p:contentPart>
          </mc:Choice>
          <mc:Fallback xmlns="">
            <p:pic>
              <p:nvPicPr>
                <p:cNvPr id="115" name="Freihand 114">
                  <a:extLst>
                    <a:ext uri="{FF2B5EF4-FFF2-40B4-BE49-F238E27FC236}">
                      <a16:creationId xmlns:a16="http://schemas.microsoft.com/office/drawing/2014/main" id="{7616D67A-A698-47EB-8F8B-AD3F6FC4D588}"/>
                    </a:ext>
                  </a:extLst>
                </p:cNvPr>
                <p:cNvPicPr/>
                <p:nvPr/>
              </p:nvPicPr>
              <p:blipFill>
                <a:blip r:embed="rId392"/>
                <a:stretch>
                  <a:fillRect/>
                </a:stretch>
              </p:blipFill>
              <p:spPr>
                <a:xfrm>
                  <a:off x="8603573" y="3954307"/>
                  <a:ext cx="1350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117" name="Freihand 116">
                  <a:extLst>
                    <a:ext uri="{FF2B5EF4-FFF2-40B4-BE49-F238E27FC236}">
                      <a16:creationId xmlns:a16="http://schemas.microsoft.com/office/drawing/2014/main" id="{7DAF47A9-D085-4CB2-A013-D88F3AA67397}"/>
                    </a:ext>
                  </a:extLst>
                </p14:cNvPr>
                <p14:cNvContentPartPr/>
                <p14:nvPr/>
              </p14:nvContentPartPr>
              <p14:xfrm>
                <a:off x="9944213" y="3200467"/>
                <a:ext cx="108000" cy="101160"/>
              </p14:xfrm>
            </p:contentPart>
          </mc:Choice>
          <mc:Fallback xmlns="">
            <p:pic>
              <p:nvPicPr>
                <p:cNvPr id="117" name="Freihand 116">
                  <a:extLst>
                    <a:ext uri="{FF2B5EF4-FFF2-40B4-BE49-F238E27FC236}">
                      <a16:creationId xmlns:a16="http://schemas.microsoft.com/office/drawing/2014/main" id="{7DAF47A9-D085-4CB2-A013-D88F3AA67397}"/>
                    </a:ext>
                  </a:extLst>
                </p:cNvPr>
                <p:cNvPicPr/>
                <p:nvPr/>
              </p:nvPicPr>
              <p:blipFill>
                <a:blip r:embed="rId394"/>
                <a:stretch>
                  <a:fillRect/>
                </a:stretch>
              </p:blipFill>
              <p:spPr>
                <a:xfrm>
                  <a:off x="9939893" y="3196147"/>
                  <a:ext cx="1166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118" name="Freihand 117">
                  <a:extLst>
                    <a:ext uri="{FF2B5EF4-FFF2-40B4-BE49-F238E27FC236}">
                      <a16:creationId xmlns:a16="http://schemas.microsoft.com/office/drawing/2014/main" id="{FB2CFA00-A3F8-435D-A09F-F798CC71EBDF}"/>
                    </a:ext>
                  </a:extLst>
                </p14:cNvPr>
                <p14:cNvContentPartPr/>
                <p14:nvPr/>
              </p14:nvContentPartPr>
              <p14:xfrm>
                <a:off x="10047173" y="3259507"/>
                <a:ext cx="23040" cy="125280"/>
              </p14:xfrm>
            </p:contentPart>
          </mc:Choice>
          <mc:Fallback xmlns="">
            <p:pic>
              <p:nvPicPr>
                <p:cNvPr id="118" name="Freihand 117">
                  <a:extLst>
                    <a:ext uri="{FF2B5EF4-FFF2-40B4-BE49-F238E27FC236}">
                      <a16:creationId xmlns:a16="http://schemas.microsoft.com/office/drawing/2014/main" id="{FB2CFA00-A3F8-435D-A09F-F798CC71EBDF}"/>
                    </a:ext>
                  </a:extLst>
                </p:cNvPr>
                <p:cNvPicPr/>
                <p:nvPr/>
              </p:nvPicPr>
              <p:blipFill>
                <a:blip r:embed="rId396"/>
                <a:stretch>
                  <a:fillRect/>
                </a:stretch>
              </p:blipFill>
              <p:spPr>
                <a:xfrm>
                  <a:off x="10042853" y="3255187"/>
                  <a:ext cx="316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120" name="Freihand 119">
                  <a:extLst>
                    <a:ext uri="{FF2B5EF4-FFF2-40B4-BE49-F238E27FC236}">
                      <a16:creationId xmlns:a16="http://schemas.microsoft.com/office/drawing/2014/main" id="{28BCD5D8-B8D5-4D70-AC97-3C7B3D4D5D4C}"/>
                    </a:ext>
                  </a:extLst>
                </p14:cNvPr>
                <p14:cNvContentPartPr/>
                <p14:nvPr/>
              </p14:nvContentPartPr>
              <p14:xfrm>
                <a:off x="5033453" y="4123507"/>
                <a:ext cx="461160" cy="638640"/>
              </p14:xfrm>
            </p:contentPart>
          </mc:Choice>
          <mc:Fallback xmlns="">
            <p:pic>
              <p:nvPicPr>
                <p:cNvPr id="120" name="Freihand 119">
                  <a:extLst>
                    <a:ext uri="{FF2B5EF4-FFF2-40B4-BE49-F238E27FC236}">
                      <a16:creationId xmlns:a16="http://schemas.microsoft.com/office/drawing/2014/main" id="{28BCD5D8-B8D5-4D70-AC97-3C7B3D4D5D4C}"/>
                    </a:ext>
                  </a:extLst>
                </p:cNvPr>
                <p:cNvPicPr/>
                <p:nvPr/>
              </p:nvPicPr>
              <p:blipFill>
                <a:blip r:embed="rId398"/>
                <a:stretch>
                  <a:fillRect/>
                </a:stretch>
              </p:blipFill>
              <p:spPr>
                <a:xfrm>
                  <a:off x="5029133" y="4119187"/>
                  <a:ext cx="469800" cy="64728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122" name="Freihand 121">
                  <a:extLst>
                    <a:ext uri="{FF2B5EF4-FFF2-40B4-BE49-F238E27FC236}">
                      <a16:creationId xmlns:a16="http://schemas.microsoft.com/office/drawing/2014/main" id="{ACD0E11F-A96E-44BD-8204-4089304EA91D}"/>
                    </a:ext>
                  </a:extLst>
                </p14:cNvPr>
                <p14:cNvContentPartPr/>
                <p14:nvPr/>
              </p14:nvContentPartPr>
              <p14:xfrm>
                <a:off x="6728333" y="3976627"/>
                <a:ext cx="448200" cy="602280"/>
              </p14:xfrm>
            </p:contentPart>
          </mc:Choice>
          <mc:Fallback xmlns="">
            <p:pic>
              <p:nvPicPr>
                <p:cNvPr id="122" name="Freihand 121">
                  <a:extLst>
                    <a:ext uri="{FF2B5EF4-FFF2-40B4-BE49-F238E27FC236}">
                      <a16:creationId xmlns:a16="http://schemas.microsoft.com/office/drawing/2014/main" id="{ACD0E11F-A96E-44BD-8204-4089304EA91D}"/>
                    </a:ext>
                  </a:extLst>
                </p:cNvPr>
                <p:cNvPicPr/>
                <p:nvPr/>
              </p:nvPicPr>
              <p:blipFill>
                <a:blip r:embed="rId400"/>
                <a:stretch>
                  <a:fillRect/>
                </a:stretch>
              </p:blipFill>
              <p:spPr>
                <a:xfrm>
                  <a:off x="6724013" y="3972307"/>
                  <a:ext cx="456840" cy="61092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123" name="Freihand 122">
                  <a:extLst>
                    <a:ext uri="{FF2B5EF4-FFF2-40B4-BE49-F238E27FC236}">
                      <a16:creationId xmlns:a16="http://schemas.microsoft.com/office/drawing/2014/main" id="{019B3FED-EE8B-4D46-AC54-E26A833DFF36}"/>
                    </a:ext>
                  </a:extLst>
                </p14:cNvPr>
                <p14:cNvContentPartPr/>
                <p14:nvPr/>
              </p14:nvContentPartPr>
              <p14:xfrm>
                <a:off x="8370293" y="3486307"/>
                <a:ext cx="441360" cy="678240"/>
              </p14:xfrm>
            </p:contentPart>
          </mc:Choice>
          <mc:Fallback xmlns="">
            <p:pic>
              <p:nvPicPr>
                <p:cNvPr id="123" name="Freihand 122">
                  <a:extLst>
                    <a:ext uri="{FF2B5EF4-FFF2-40B4-BE49-F238E27FC236}">
                      <a16:creationId xmlns:a16="http://schemas.microsoft.com/office/drawing/2014/main" id="{019B3FED-EE8B-4D46-AC54-E26A833DFF36}"/>
                    </a:ext>
                  </a:extLst>
                </p:cNvPr>
                <p:cNvPicPr/>
                <p:nvPr/>
              </p:nvPicPr>
              <p:blipFill>
                <a:blip r:embed="rId402"/>
                <a:stretch>
                  <a:fillRect/>
                </a:stretch>
              </p:blipFill>
              <p:spPr>
                <a:xfrm>
                  <a:off x="8365973" y="3481987"/>
                  <a:ext cx="450000" cy="68688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124" name="Freihand 123">
                  <a:extLst>
                    <a:ext uri="{FF2B5EF4-FFF2-40B4-BE49-F238E27FC236}">
                      <a16:creationId xmlns:a16="http://schemas.microsoft.com/office/drawing/2014/main" id="{2B464918-B004-4F03-ABA9-80B309DB04A1}"/>
                    </a:ext>
                  </a:extLst>
                </p14:cNvPr>
                <p14:cNvContentPartPr/>
                <p14:nvPr/>
              </p14:nvContentPartPr>
              <p14:xfrm>
                <a:off x="9721733" y="2934787"/>
                <a:ext cx="425520" cy="511920"/>
              </p14:xfrm>
            </p:contentPart>
          </mc:Choice>
          <mc:Fallback xmlns="">
            <p:pic>
              <p:nvPicPr>
                <p:cNvPr id="124" name="Freihand 123">
                  <a:extLst>
                    <a:ext uri="{FF2B5EF4-FFF2-40B4-BE49-F238E27FC236}">
                      <a16:creationId xmlns:a16="http://schemas.microsoft.com/office/drawing/2014/main" id="{2B464918-B004-4F03-ABA9-80B309DB04A1}"/>
                    </a:ext>
                  </a:extLst>
                </p:cNvPr>
                <p:cNvPicPr/>
                <p:nvPr/>
              </p:nvPicPr>
              <p:blipFill>
                <a:blip r:embed="rId404"/>
                <a:stretch>
                  <a:fillRect/>
                </a:stretch>
              </p:blipFill>
              <p:spPr>
                <a:xfrm>
                  <a:off x="9717413" y="2930467"/>
                  <a:ext cx="434160" cy="52056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126" name="Freihand 125">
                  <a:extLst>
                    <a:ext uri="{FF2B5EF4-FFF2-40B4-BE49-F238E27FC236}">
                      <a16:creationId xmlns:a16="http://schemas.microsoft.com/office/drawing/2014/main" id="{10808279-6288-4B7E-827C-6E00F21F06AC}"/>
                    </a:ext>
                  </a:extLst>
                </p14:cNvPr>
                <p14:cNvContentPartPr/>
                <p14:nvPr/>
              </p14:nvContentPartPr>
              <p14:xfrm>
                <a:off x="5333333" y="4850347"/>
                <a:ext cx="769680" cy="115200"/>
              </p14:xfrm>
            </p:contentPart>
          </mc:Choice>
          <mc:Fallback xmlns="">
            <p:pic>
              <p:nvPicPr>
                <p:cNvPr id="126" name="Freihand 125">
                  <a:extLst>
                    <a:ext uri="{FF2B5EF4-FFF2-40B4-BE49-F238E27FC236}">
                      <a16:creationId xmlns:a16="http://schemas.microsoft.com/office/drawing/2014/main" id="{10808279-6288-4B7E-827C-6E00F21F06AC}"/>
                    </a:ext>
                  </a:extLst>
                </p:cNvPr>
                <p:cNvPicPr/>
                <p:nvPr/>
              </p:nvPicPr>
              <p:blipFill>
                <a:blip r:embed="rId406"/>
                <a:stretch>
                  <a:fillRect/>
                </a:stretch>
              </p:blipFill>
              <p:spPr>
                <a:xfrm>
                  <a:off x="5329013" y="4846027"/>
                  <a:ext cx="7783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127" name="Freihand 126">
                  <a:extLst>
                    <a:ext uri="{FF2B5EF4-FFF2-40B4-BE49-F238E27FC236}">
                      <a16:creationId xmlns:a16="http://schemas.microsoft.com/office/drawing/2014/main" id="{0A0EBF6E-9375-4A4F-A557-02B58D48594F}"/>
                    </a:ext>
                  </a:extLst>
                </p14:cNvPr>
                <p14:cNvContentPartPr/>
                <p14:nvPr/>
              </p14:nvContentPartPr>
              <p14:xfrm>
                <a:off x="6434213" y="4610227"/>
                <a:ext cx="471600" cy="480600"/>
              </p14:xfrm>
            </p:contentPart>
          </mc:Choice>
          <mc:Fallback xmlns="">
            <p:pic>
              <p:nvPicPr>
                <p:cNvPr id="127" name="Freihand 126">
                  <a:extLst>
                    <a:ext uri="{FF2B5EF4-FFF2-40B4-BE49-F238E27FC236}">
                      <a16:creationId xmlns:a16="http://schemas.microsoft.com/office/drawing/2014/main" id="{0A0EBF6E-9375-4A4F-A557-02B58D48594F}"/>
                    </a:ext>
                  </a:extLst>
                </p:cNvPr>
                <p:cNvPicPr/>
                <p:nvPr/>
              </p:nvPicPr>
              <p:blipFill>
                <a:blip r:embed="rId408"/>
                <a:stretch>
                  <a:fillRect/>
                </a:stretch>
              </p:blipFill>
              <p:spPr>
                <a:xfrm>
                  <a:off x="6429893" y="4605907"/>
                  <a:ext cx="480240" cy="48924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128" name="Freihand 127">
                  <a:extLst>
                    <a:ext uri="{FF2B5EF4-FFF2-40B4-BE49-F238E27FC236}">
                      <a16:creationId xmlns:a16="http://schemas.microsoft.com/office/drawing/2014/main" id="{4669FAF3-1E6F-4636-A3EA-77931E560E98}"/>
                    </a:ext>
                  </a:extLst>
                </p14:cNvPr>
                <p14:cNvContentPartPr/>
                <p14:nvPr/>
              </p14:nvContentPartPr>
              <p14:xfrm>
                <a:off x="6871973" y="4223947"/>
                <a:ext cx="1587960" cy="721440"/>
              </p14:xfrm>
            </p:contentPart>
          </mc:Choice>
          <mc:Fallback xmlns="">
            <p:pic>
              <p:nvPicPr>
                <p:cNvPr id="128" name="Freihand 127">
                  <a:extLst>
                    <a:ext uri="{FF2B5EF4-FFF2-40B4-BE49-F238E27FC236}">
                      <a16:creationId xmlns:a16="http://schemas.microsoft.com/office/drawing/2014/main" id="{4669FAF3-1E6F-4636-A3EA-77931E560E98}"/>
                    </a:ext>
                  </a:extLst>
                </p:cNvPr>
                <p:cNvPicPr/>
                <p:nvPr/>
              </p:nvPicPr>
              <p:blipFill>
                <a:blip r:embed="rId410"/>
                <a:stretch>
                  <a:fillRect/>
                </a:stretch>
              </p:blipFill>
              <p:spPr>
                <a:xfrm>
                  <a:off x="6867653" y="4219627"/>
                  <a:ext cx="1596600" cy="73008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129" name="Freihand 128">
                  <a:extLst>
                    <a:ext uri="{FF2B5EF4-FFF2-40B4-BE49-F238E27FC236}">
                      <a16:creationId xmlns:a16="http://schemas.microsoft.com/office/drawing/2014/main" id="{3B94F525-546D-49D5-BB15-13408E41465C}"/>
                    </a:ext>
                  </a:extLst>
                </p14:cNvPr>
                <p14:cNvContentPartPr/>
                <p14:nvPr/>
              </p14:nvContentPartPr>
              <p14:xfrm>
                <a:off x="6679373" y="3445267"/>
                <a:ext cx="3352320" cy="1527480"/>
              </p14:xfrm>
            </p:contentPart>
          </mc:Choice>
          <mc:Fallback xmlns="">
            <p:pic>
              <p:nvPicPr>
                <p:cNvPr id="129" name="Freihand 128">
                  <a:extLst>
                    <a:ext uri="{FF2B5EF4-FFF2-40B4-BE49-F238E27FC236}">
                      <a16:creationId xmlns:a16="http://schemas.microsoft.com/office/drawing/2014/main" id="{3B94F525-546D-49D5-BB15-13408E41465C}"/>
                    </a:ext>
                  </a:extLst>
                </p:cNvPr>
                <p:cNvPicPr/>
                <p:nvPr/>
              </p:nvPicPr>
              <p:blipFill>
                <a:blip r:embed="rId412"/>
                <a:stretch>
                  <a:fillRect/>
                </a:stretch>
              </p:blipFill>
              <p:spPr>
                <a:xfrm>
                  <a:off x="6675053" y="3440947"/>
                  <a:ext cx="3360960" cy="153612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131" name="Freihand 130">
                  <a:extLst>
                    <a:ext uri="{FF2B5EF4-FFF2-40B4-BE49-F238E27FC236}">
                      <a16:creationId xmlns:a16="http://schemas.microsoft.com/office/drawing/2014/main" id="{6A77E975-3DA7-4AF1-88E1-BCA9B3D25BF1}"/>
                    </a:ext>
                  </a:extLst>
                </p14:cNvPr>
                <p14:cNvContentPartPr/>
                <p14:nvPr/>
              </p14:nvContentPartPr>
              <p14:xfrm>
                <a:off x="5544653" y="5171107"/>
                <a:ext cx="144720" cy="173880"/>
              </p14:xfrm>
            </p:contentPart>
          </mc:Choice>
          <mc:Fallback xmlns="">
            <p:pic>
              <p:nvPicPr>
                <p:cNvPr id="131" name="Freihand 130">
                  <a:extLst>
                    <a:ext uri="{FF2B5EF4-FFF2-40B4-BE49-F238E27FC236}">
                      <a16:creationId xmlns:a16="http://schemas.microsoft.com/office/drawing/2014/main" id="{6A77E975-3DA7-4AF1-88E1-BCA9B3D25BF1}"/>
                    </a:ext>
                  </a:extLst>
                </p:cNvPr>
                <p:cNvPicPr/>
                <p:nvPr/>
              </p:nvPicPr>
              <p:blipFill>
                <a:blip r:embed="rId414"/>
                <a:stretch>
                  <a:fillRect/>
                </a:stretch>
              </p:blipFill>
              <p:spPr>
                <a:xfrm>
                  <a:off x="5540333" y="5166787"/>
                  <a:ext cx="1533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132" name="Freihand 131">
                  <a:extLst>
                    <a:ext uri="{FF2B5EF4-FFF2-40B4-BE49-F238E27FC236}">
                      <a16:creationId xmlns:a16="http://schemas.microsoft.com/office/drawing/2014/main" id="{31190540-AFC8-482B-81DC-C9442BD5EEE0}"/>
                    </a:ext>
                  </a:extLst>
                </p14:cNvPr>
                <p14:cNvContentPartPr/>
                <p14:nvPr/>
              </p14:nvContentPartPr>
              <p14:xfrm>
                <a:off x="5629613" y="5306467"/>
                <a:ext cx="108000" cy="9000"/>
              </p14:xfrm>
            </p:contentPart>
          </mc:Choice>
          <mc:Fallback xmlns="">
            <p:pic>
              <p:nvPicPr>
                <p:cNvPr id="132" name="Freihand 131">
                  <a:extLst>
                    <a:ext uri="{FF2B5EF4-FFF2-40B4-BE49-F238E27FC236}">
                      <a16:creationId xmlns:a16="http://schemas.microsoft.com/office/drawing/2014/main" id="{31190540-AFC8-482B-81DC-C9442BD5EEE0}"/>
                    </a:ext>
                  </a:extLst>
                </p:cNvPr>
                <p:cNvPicPr/>
                <p:nvPr/>
              </p:nvPicPr>
              <p:blipFill>
                <a:blip r:embed="rId416"/>
                <a:stretch>
                  <a:fillRect/>
                </a:stretch>
              </p:blipFill>
              <p:spPr>
                <a:xfrm>
                  <a:off x="5625293" y="5302147"/>
                  <a:ext cx="1166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133" name="Freihand 132">
                  <a:extLst>
                    <a:ext uri="{FF2B5EF4-FFF2-40B4-BE49-F238E27FC236}">
                      <a16:creationId xmlns:a16="http://schemas.microsoft.com/office/drawing/2014/main" id="{CF34FAD6-73CA-45BE-A911-4D10AA7FF3DD}"/>
                    </a:ext>
                  </a:extLst>
                </p14:cNvPr>
                <p14:cNvContentPartPr/>
                <p14:nvPr/>
              </p14:nvContentPartPr>
              <p14:xfrm>
                <a:off x="5723213" y="5284147"/>
                <a:ext cx="219960" cy="42840"/>
              </p14:xfrm>
            </p:contentPart>
          </mc:Choice>
          <mc:Fallback xmlns="">
            <p:pic>
              <p:nvPicPr>
                <p:cNvPr id="133" name="Freihand 132">
                  <a:extLst>
                    <a:ext uri="{FF2B5EF4-FFF2-40B4-BE49-F238E27FC236}">
                      <a16:creationId xmlns:a16="http://schemas.microsoft.com/office/drawing/2014/main" id="{CF34FAD6-73CA-45BE-A911-4D10AA7FF3DD}"/>
                    </a:ext>
                  </a:extLst>
                </p:cNvPr>
                <p:cNvPicPr/>
                <p:nvPr/>
              </p:nvPicPr>
              <p:blipFill>
                <a:blip r:embed="rId418"/>
                <a:stretch>
                  <a:fillRect/>
                </a:stretch>
              </p:blipFill>
              <p:spPr>
                <a:xfrm>
                  <a:off x="5718893" y="5279827"/>
                  <a:ext cx="2286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134" name="Freihand 133">
                  <a:extLst>
                    <a:ext uri="{FF2B5EF4-FFF2-40B4-BE49-F238E27FC236}">
                      <a16:creationId xmlns:a16="http://schemas.microsoft.com/office/drawing/2014/main" id="{02445E87-D024-4BA4-8FE8-D24DB405F247}"/>
                    </a:ext>
                  </a:extLst>
                </p14:cNvPr>
                <p14:cNvContentPartPr/>
                <p14:nvPr/>
              </p14:nvContentPartPr>
              <p14:xfrm>
                <a:off x="5954693" y="5260027"/>
                <a:ext cx="346680" cy="78840"/>
              </p14:xfrm>
            </p:contentPart>
          </mc:Choice>
          <mc:Fallback xmlns="">
            <p:pic>
              <p:nvPicPr>
                <p:cNvPr id="134" name="Freihand 133">
                  <a:extLst>
                    <a:ext uri="{FF2B5EF4-FFF2-40B4-BE49-F238E27FC236}">
                      <a16:creationId xmlns:a16="http://schemas.microsoft.com/office/drawing/2014/main" id="{02445E87-D024-4BA4-8FE8-D24DB405F247}"/>
                    </a:ext>
                  </a:extLst>
                </p:cNvPr>
                <p:cNvPicPr/>
                <p:nvPr/>
              </p:nvPicPr>
              <p:blipFill>
                <a:blip r:embed="rId420"/>
                <a:stretch>
                  <a:fillRect/>
                </a:stretch>
              </p:blipFill>
              <p:spPr>
                <a:xfrm>
                  <a:off x="5950373" y="5255707"/>
                  <a:ext cx="3553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135" name="Freihand 134">
                  <a:extLst>
                    <a:ext uri="{FF2B5EF4-FFF2-40B4-BE49-F238E27FC236}">
                      <a16:creationId xmlns:a16="http://schemas.microsoft.com/office/drawing/2014/main" id="{8A8F8C2A-C21B-44C5-A964-55DF7D89C20F}"/>
                    </a:ext>
                  </a:extLst>
                </p14:cNvPr>
                <p14:cNvContentPartPr/>
                <p14:nvPr/>
              </p14:nvContentPartPr>
              <p14:xfrm>
                <a:off x="6043613" y="5163547"/>
                <a:ext cx="87120" cy="20880"/>
              </p14:xfrm>
            </p:contentPart>
          </mc:Choice>
          <mc:Fallback xmlns="">
            <p:pic>
              <p:nvPicPr>
                <p:cNvPr id="135" name="Freihand 134">
                  <a:extLst>
                    <a:ext uri="{FF2B5EF4-FFF2-40B4-BE49-F238E27FC236}">
                      <a16:creationId xmlns:a16="http://schemas.microsoft.com/office/drawing/2014/main" id="{8A8F8C2A-C21B-44C5-A964-55DF7D89C20F}"/>
                    </a:ext>
                  </a:extLst>
                </p:cNvPr>
                <p:cNvPicPr/>
                <p:nvPr/>
              </p:nvPicPr>
              <p:blipFill>
                <a:blip r:embed="rId422"/>
                <a:stretch>
                  <a:fillRect/>
                </a:stretch>
              </p:blipFill>
              <p:spPr>
                <a:xfrm>
                  <a:off x="6039293" y="5159227"/>
                  <a:ext cx="957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136" name="Freihand 135">
                  <a:extLst>
                    <a:ext uri="{FF2B5EF4-FFF2-40B4-BE49-F238E27FC236}">
                      <a16:creationId xmlns:a16="http://schemas.microsoft.com/office/drawing/2014/main" id="{0A944A33-9492-45C5-922B-7E1914CFF236}"/>
                    </a:ext>
                  </a:extLst>
                </p14:cNvPr>
                <p14:cNvContentPartPr/>
                <p14:nvPr/>
              </p14:nvContentPartPr>
              <p14:xfrm>
                <a:off x="6491093" y="5129347"/>
                <a:ext cx="307080" cy="175320"/>
              </p14:xfrm>
            </p:contentPart>
          </mc:Choice>
          <mc:Fallback xmlns="">
            <p:pic>
              <p:nvPicPr>
                <p:cNvPr id="136" name="Freihand 135">
                  <a:extLst>
                    <a:ext uri="{FF2B5EF4-FFF2-40B4-BE49-F238E27FC236}">
                      <a16:creationId xmlns:a16="http://schemas.microsoft.com/office/drawing/2014/main" id="{0A944A33-9492-45C5-922B-7E1914CFF236}"/>
                    </a:ext>
                  </a:extLst>
                </p:cNvPr>
                <p:cNvPicPr/>
                <p:nvPr/>
              </p:nvPicPr>
              <p:blipFill>
                <a:blip r:embed="rId424"/>
                <a:stretch>
                  <a:fillRect/>
                </a:stretch>
              </p:blipFill>
              <p:spPr>
                <a:xfrm>
                  <a:off x="6486773" y="5125027"/>
                  <a:ext cx="3157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137" name="Freihand 136">
                  <a:extLst>
                    <a:ext uri="{FF2B5EF4-FFF2-40B4-BE49-F238E27FC236}">
                      <a16:creationId xmlns:a16="http://schemas.microsoft.com/office/drawing/2014/main" id="{37F2507D-2BFD-40EE-8CDF-C54E74E8DD87}"/>
                    </a:ext>
                  </a:extLst>
                </p14:cNvPr>
                <p14:cNvContentPartPr/>
                <p14:nvPr/>
              </p14:nvContentPartPr>
              <p14:xfrm>
                <a:off x="6790613" y="5193067"/>
                <a:ext cx="117720" cy="96120"/>
              </p14:xfrm>
            </p:contentPart>
          </mc:Choice>
          <mc:Fallback xmlns="">
            <p:pic>
              <p:nvPicPr>
                <p:cNvPr id="137" name="Freihand 136">
                  <a:extLst>
                    <a:ext uri="{FF2B5EF4-FFF2-40B4-BE49-F238E27FC236}">
                      <a16:creationId xmlns:a16="http://schemas.microsoft.com/office/drawing/2014/main" id="{37F2507D-2BFD-40EE-8CDF-C54E74E8DD87}"/>
                    </a:ext>
                  </a:extLst>
                </p:cNvPr>
                <p:cNvPicPr/>
                <p:nvPr/>
              </p:nvPicPr>
              <p:blipFill>
                <a:blip r:embed="rId426"/>
                <a:stretch>
                  <a:fillRect/>
                </a:stretch>
              </p:blipFill>
              <p:spPr>
                <a:xfrm>
                  <a:off x="6786293" y="5188747"/>
                  <a:ext cx="1263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138" name="Freihand 137">
                  <a:extLst>
                    <a:ext uri="{FF2B5EF4-FFF2-40B4-BE49-F238E27FC236}">
                      <a16:creationId xmlns:a16="http://schemas.microsoft.com/office/drawing/2014/main" id="{96A4C8DE-AE85-433C-AED8-A840C69024C9}"/>
                    </a:ext>
                  </a:extLst>
                </p14:cNvPr>
                <p14:cNvContentPartPr/>
                <p14:nvPr/>
              </p14:nvContentPartPr>
              <p14:xfrm>
                <a:off x="7003373" y="5064907"/>
                <a:ext cx="241200" cy="226440"/>
              </p14:xfrm>
            </p:contentPart>
          </mc:Choice>
          <mc:Fallback xmlns="">
            <p:pic>
              <p:nvPicPr>
                <p:cNvPr id="138" name="Freihand 137">
                  <a:extLst>
                    <a:ext uri="{FF2B5EF4-FFF2-40B4-BE49-F238E27FC236}">
                      <a16:creationId xmlns:a16="http://schemas.microsoft.com/office/drawing/2014/main" id="{96A4C8DE-AE85-433C-AED8-A840C69024C9}"/>
                    </a:ext>
                  </a:extLst>
                </p:cNvPr>
                <p:cNvPicPr/>
                <p:nvPr/>
              </p:nvPicPr>
              <p:blipFill>
                <a:blip r:embed="rId428"/>
                <a:stretch>
                  <a:fillRect/>
                </a:stretch>
              </p:blipFill>
              <p:spPr>
                <a:xfrm>
                  <a:off x="6999053" y="5060587"/>
                  <a:ext cx="24984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139" name="Freihand 138">
                  <a:extLst>
                    <a:ext uri="{FF2B5EF4-FFF2-40B4-BE49-F238E27FC236}">
                      <a16:creationId xmlns:a16="http://schemas.microsoft.com/office/drawing/2014/main" id="{E27D698D-E6BB-47BA-98CA-4FDAD4094749}"/>
                    </a:ext>
                  </a:extLst>
                </p14:cNvPr>
                <p14:cNvContentPartPr/>
                <p14:nvPr/>
              </p14:nvContentPartPr>
              <p14:xfrm>
                <a:off x="7281293" y="5089027"/>
                <a:ext cx="366120" cy="143640"/>
              </p14:xfrm>
            </p:contentPart>
          </mc:Choice>
          <mc:Fallback xmlns="">
            <p:pic>
              <p:nvPicPr>
                <p:cNvPr id="139" name="Freihand 138">
                  <a:extLst>
                    <a:ext uri="{FF2B5EF4-FFF2-40B4-BE49-F238E27FC236}">
                      <a16:creationId xmlns:a16="http://schemas.microsoft.com/office/drawing/2014/main" id="{E27D698D-E6BB-47BA-98CA-4FDAD4094749}"/>
                    </a:ext>
                  </a:extLst>
                </p:cNvPr>
                <p:cNvPicPr/>
                <p:nvPr/>
              </p:nvPicPr>
              <p:blipFill>
                <a:blip r:embed="rId430"/>
                <a:stretch>
                  <a:fillRect/>
                </a:stretch>
              </p:blipFill>
              <p:spPr>
                <a:xfrm>
                  <a:off x="7276973" y="5084707"/>
                  <a:ext cx="3747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140" name="Freihand 139">
                  <a:extLst>
                    <a:ext uri="{FF2B5EF4-FFF2-40B4-BE49-F238E27FC236}">
                      <a16:creationId xmlns:a16="http://schemas.microsoft.com/office/drawing/2014/main" id="{8868F726-2D77-4543-A0B2-C81484BA836B}"/>
                    </a:ext>
                  </a:extLst>
                </p14:cNvPr>
                <p14:cNvContentPartPr/>
                <p14:nvPr/>
              </p14:nvContentPartPr>
              <p14:xfrm>
                <a:off x="7669373" y="5020987"/>
                <a:ext cx="33480" cy="48960"/>
              </p14:xfrm>
            </p:contentPart>
          </mc:Choice>
          <mc:Fallback xmlns="">
            <p:pic>
              <p:nvPicPr>
                <p:cNvPr id="140" name="Freihand 139">
                  <a:extLst>
                    <a:ext uri="{FF2B5EF4-FFF2-40B4-BE49-F238E27FC236}">
                      <a16:creationId xmlns:a16="http://schemas.microsoft.com/office/drawing/2014/main" id="{8868F726-2D77-4543-A0B2-C81484BA836B}"/>
                    </a:ext>
                  </a:extLst>
                </p:cNvPr>
                <p:cNvPicPr/>
                <p:nvPr/>
              </p:nvPicPr>
              <p:blipFill>
                <a:blip r:embed="rId432"/>
                <a:stretch>
                  <a:fillRect/>
                </a:stretch>
              </p:blipFill>
              <p:spPr>
                <a:xfrm>
                  <a:off x="7665053" y="5016667"/>
                  <a:ext cx="421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141" name="Freihand 140">
                  <a:extLst>
                    <a:ext uri="{FF2B5EF4-FFF2-40B4-BE49-F238E27FC236}">
                      <a16:creationId xmlns:a16="http://schemas.microsoft.com/office/drawing/2014/main" id="{01A2D11D-1DC4-492E-B1FF-52D2428323A2}"/>
                    </a:ext>
                  </a:extLst>
                </p14:cNvPr>
                <p14:cNvContentPartPr/>
                <p14:nvPr/>
              </p14:nvContentPartPr>
              <p14:xfrm>
                <a:off x="7708613" y="4966987"/>
                <a:ext cx="277920" cy="192960"/>
              </p14:xfrm>
            </p:contentPart>
          </mc:Choice>
          <mc:Fallback xmlns="">
            <p:pic>
              <p:nvPicPr>
                <p:cNvPr id="141" name="Freihand 140">
                  <a:extLst>
                    <a:ext uri="{FF2B5EF4-FFF2-40B4-BE49-F238E27FC236}">
                      <a16:creationId xmlns:a16="http://schemas.microsoft.com/office/drawing/2014/main" id="{01A2D11D-1DC4-492E-B1FF-52D2428323A2}"/>
                    </a:ext>
                  </a:extLst>
                </p:cNvPr>
                <p:cNvPicPr/>
                <p:nvPr/>
              </p:nvPicPr>
              <p:blipFill>
                <a:blip r:embed="rId434"/>
                <a:stretch>
                  <a:fillRect/>
                </a:stretch>
              </p:blipFill>
              <p:spPr>
                <a:xfrm>
                  <a:off x="7704293" y="4962667"/>
                  <a:ext cx="2865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142" name="Freihand 141">
                  <a:extLst>
                    <a:ext uri="{FF2B5EF4-FFF2-40B4-BE49-F238E27FC236}">
                      <a16:creationId xmlns:a16="http://schemas.microsoft.com/office/drawing/2014/main" id="{C564BEA4-EB68-4186-B346-EFA429641713}"/>
                    </a:ext>
                  </a:extLst>
                </p14:cNvPr>
                <p14:cNvContentPartPr/>
                <p14:nvPr/>
              </p14:nvContentPartPr>
              <p14:xfrm>
                <a:off x="7901933" y="5066707"/>
                <a:ext cx="137880" cy="16560"/>
              </p14:xfrm>
            </p:contentPart>
          </mc:Choice>
          <mc:Fallback xmlns="">
            <p:pic>
              <p:nvPicPr>
                <p:cNvPr id="142" name="Freihand 141">
                  <a:extLst>
                    <a:ext uri="{FF2B5EF4-FFF2-40B4-BE49-F238E27FC236}">
                      <a16:creationId xmlns:a16="http://schemas.microsoft.com/office/drawing/2014/main" id="{C564BEA4-EB68-4186-B346-EFA429641713}"/>
                    </a:ext>
                  </a:extLst>
                </p:cNvPr>
                <p:cNvPicPr/>
                <p:nvPr/>
              </p:nvPicPr>
              <p:blipFill>
                <a:blip r:embed="rId436"/>
                <a:stretch>
                  <a:fillRect/>
                </a:stretch>
              </p:blipFill>
              <p:spPr>
                <a:xfrm>
                  <a:off x="7897613" y="5062387"/>
                  <a:ext cx="1465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143" name="Freihand 142">
                  <a:extLst>
                    <a:ext uri="{FF2B5EF4-FFF2-40B4-BE49-F238E27FC236}">
                      <a16:creationId xmlns:a16="http://schemas.microsoft.com/office/drawing/2014/main" id="{314E102D-3E2F-4E6B-B308-EF3A6E258D0D}"/>
                    </a:ext>
                  </a:extLst>
                </p14:cNvPr>
                <p14:cNvContentPartPr/>
                <p14:nvPr/>
              </p14:nvContentPartPr>
              <p14:xfrm>
                <a:off x="8021093" y="5043667"/>
                <a:ext cx="127080" cy="108000"/>
              </p14:xfrm>
            </p:contentPart>
          </mc:Choice>
          <mc:Fallback xmlns="">
            <p:pic>
              <p:nvPicPr>
                <p:cNvPr id="143" name="Freihand 142">
                  <a:extLst>
                    <a:ext uri="{FF2B5EF4-FFF2-40B4-BE49-F238E27FC236}">
                      <a16:creationId xmlns:a16="http://schemas.microsoft.com/office/drawing/2014/main" id="{314E102D-3E2F-4E6B-B308-EF3A6E258D0D}"/>
                    </a:ext>
                  </a:extLst>
                </p:cNvPr>
                <p:cNvPicPr/>
                <p:nvPr/>
              </p:nvPicPr>
              <p:blipFill>
                <a:blip r:embed="rId438"/>
                <a:stretch>
                  <a:fillRect/>
                </a:stretch>
              </p:blipFill>
              <p:spPr>
                <a:xfrm>
                  <a:off x="8016773" y="5039347"/>
                  <a:ext cx="1357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61" name="Freihand 260">
                  <a:extLst>
                    <a:ext uri="{FF2B5EF4-FFF2-40B4-BE49-F238E27FC236}">
                      <a16:creationId xmlns:a16="http://schemas.microsoft.com/office/drawing/2014/main" id="{0BC8E455-A84F-4736-9F46-A9D8F304ADB0}"/>
                    </a:ext>
                  </a:extLst>
                </p14:cNvPr>
                <p14:cNvContentPartPr/>
                <p14:nvPr/>
              </p14:nvContentPartPr>
              <p14:xfrm>
                <a:off x="4999973" y="3974827"/>
                <a:ext cx="614880" cy="775080"/>
              </p14:xfrm>
            </p:contentPart>
          </mc:Choice>
          <mc:Fallback xmlns="">
            <p:pic>
              <p:nvPicPr>
                <p:cNvPr id="261" name="Freihand 260">
                  <a:extLst>
                    <a:ext uri="{FF2B5EF4-FFF2-40B4-BE49-F238E27FC236}">
                      <a16:creationId xmlns:a16="http://schemas.microsoft.com/office/drawing/2014/main" id="{0BC8E455-A84F-4736-9F46-A9D8F304ADB0}"/>
                    </a:ext>
                  </a:extLst>
                </p:cNvPr>
                <p:cNvPicPr/>
                <p:nvPr/>
              </p:nvPicPr>
              <p:blipFill>
                <a:blip r:embed="rId440"/>
                <a:stretch>
                  <a:fillRect/>
                </a:stretch>
              </p:blipFill>
              <p:spPr>
                <a:xfrm>
                  <a:off x="4995653" y="3970507"/>
                  <a:ext cx="623520" cy="78372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62" name="Freihand 261">
                  <a:extLst>
                    <a:ext uri="{FF2B5EF4-FFF2-40B4-BE49-F238E27FC236}">
                      <a16:creationId xmlns:a16="http://schemas.microsoft.com/office/drawing/2014/main" id="{88692302-996C-4C3A-817E-07027482F37F}"/>
                    </a:ext>
                  </a:extLst>
                </p14:cNvPr>
                <p14:cNvContentPartPr/>
                <p14:nvPr/>
              </p14:nvContentPartPr>
              <p14:xfrm>
                <a:off x="6708173" y="3872947"/>
                <a:ext cx="623880" cy="748800"/>
              </p14:xfrm>
            </p:contentPart>
          </mc:Choice>
          <mc:Fallback xmlns="">
            <p:pic>
              <p:nvPicPr>
                <p:cNvPr id="262" name="Freihand 261">
                  <a:extLst>
                    <a:ext uri="{FF2B5EF4-FFF2-40B4-BE49-F238E27FC236}">
                      <a16:creationId xmlns:a16="http://schemas.microsoft.com/office/drawing/2014/main" id="{88692302-996C-4C3A-817E-07027482F37F}"/>
                    </a:ext>
                  </a:extLst>
                </p:cNvPr>
                <p:cNvPicPr/>
                <p:nvPr/>
              </p:nvPicPr>
              <p:blipFill>
                <a:blip r:embed="rId442"/>
                <a:stretch>
                  <a:fillRect/>
                </a:stretch>
              </p:blipFill>
              <p:spPr>
                <a:xfrm>
                  <a:off x="6703853" y="3868627"/>
                  <a:ext cx="632520" cy="75744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63" name="Freihand 262">
                  <a:extLst>
                    <a:ext uri="{FF2B5EF4-FFF2-40B4-BE49-F238E27FC236}">
                      <a16:creationId xmlns:a16="http://schemas.microsoft.com/office/drawing/2014/main" id="{7739B6DB-5AAE-4C2B-A578-9540B06E5A66}"/>
                    </a:ext>
                  </a:extLst>
                </p14:cNvPr>
                <p14:cNvContentPartPr/>
                <p14:nvPr/>
              </p14:nvContentPartPr>
              <p14:xfrm>
                <a:off x="8168333" y="3520867"/>
                <a:ext cx="662760" cy="695520"/>
              </p14:xfrm>
            </p:contentPart>
          </mc:Choice>
          <mc:Fallback xmlns="">
            <p:pic>
              <p:nvPicPr>
                <p:cNvPr id="263" name="Freihand 262">
                  <a:extLst>
                    <a:ext uri="{FF2B5EF4-FFF2-40B4-BE49-F238E27FC236}">
                      <a16:creationId xmlns:a16="http://schemas.microsoft.com/office/drawing/2014/main" id="{7739B6DB-5AAE-4C2B-A578-9540B06E5A66}"/>
                    </a:ext>
                  </a:extLst>
                </p:cNvPr>
                <p:cNvPicPr/>
                <p:nvPr/>
              </p:nvPicPr>
              <p:blipFill>
                <a:blip r:embed="rId444"/>
                <a:stretch>
                  <a:fillRect/>
                </a:stretch>
              </p:blipFill>
              <p:spPr>
                <a:xfrm>
                  <a:off x="8164013" y="3516547"/>
                  <a:ext cx="671400" cy="70416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64" name="Freihand 263">
                  <a:extLst>
                    <a:ext uri="{FF2B5EF4-FFF2-40B4-BE49-F238E27FC236}">
                      <a16:creationId xmlns:a16="http://schemas.microsoft.com/office/drawing/2014/main" id="{2B3128BF-DB68-4643-8340-E8987A05D34F}"/>
                    </a:ext>
                  </a:extLst>
                </p14:cNvPr>
                <p14:cNvContentPartPr/>
                <p14:nvPr/>
              </p14:nvContentPartPr>
              <p14:xfrm>
                <a:off x="9514013" y="2822827"/>
                <a:ext cx="700200" cy="850680"/>
              </p14:xfrm>
            </p:contentPart>
          </mc:Choice>
          <mc:Fallback xmlns="">
            <p:pic>
              <p:nvPicPr>
                <p:cNvPr id="264" name="Freihand 263">
                  <a:extLst>
                    <a:ext uri="{FF2B5EF4-FFF2-40B4-BE49-F238E27FC236}">
                      <a16:creationId xmlns:a16="http://schemas.microsoft.com/office/drawing/2014/main" id="{2B3128BF-DB68-4643-8340-E8987A05D34F}"/>
                    </a:ext>
                  </a:extLst>
                </p:cNvPr>
                <p:cNvPicPr/>
                <p:nvPr/>
              </p:nvPicPr>
              <p:blipFill>
                <a:blip r:embed="rId446"/>
                <a:stretch>
                  <a:fillRect/>
                </a:stretch>
              </p:blipFill>
              <p:spPr>
                <a:xfrm>
                  <a:off x="9509693" y="2818507"/>
                  <a:ext cx="708840" cy="859320"/>
                </a:xfrm>
                <a:prstGeom prst="rect">
                  <a:avLst/>
                </a:prstGeom>
              </p:spPr>
            </p:pic>
          </mc:Fallback>
        </mc:AlternateContent>
      </p:grpSp>
    </p:spTree>
    <p:extLst>
      <p:ext uri="{BB962C8B-B14F-4D97-AF65-F5344CB8AC3E}">
        <p14:creationId xmlns:p14="http://schemas.microsoft.com/office/powerpoint/2010/main" val="2957495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2540" b="1" dirty="0">
                <a:solidFill>
                  <a:srgbClr val="000000"/>
                </a:solidFill>
                <a:latin typeface="Arial"/>
              </a:rPr>
              <a:t>Reales Wirtschaftswachstums und BIP-</a:t>
            </a:r>
            <a:r>
              <a:rPr lang="de-DE" sz="2540" b="1" dirty="0" err="1">
                <a:solidFill>
                  <a:srgbClr val="000000"/>
                </a:solidFill>
                <a:latin typeface="Arial"/>
              </a:rPr>
              <a:t>Deflator</a:t>
            </a:r>
            <a:endParaRPr sz="2540" dirty="0"/>
          </a:p>
        </p:txBody>
      </p:sp>
      <p:sp>
        <p:nvSpPr>
          <p:cNvPr id="7" name="Text Box 3"/>
          <p:cNvSpPr txBox="1">
            <a:spLocks noChangeArrowheads="1"/>
          </p:cNvSpPr>
          <p:nvPr/>
        </p:nvSpPr>
        <p:spPr bwMode="auto">
          <a:xfrm>
            <a:off x="178932" y="794899"/>
            <a:ext cx="8397032" cy="50374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000" dirty="0">
                <a:solidFill>
                  <a:srgbClr val="000000"/>
                </a:solidFill>
              </a:rPr>
              <a:t>Das reale Wirtschaftswachstum ergibt sich als die Veränderungsrate des realen Kettenindex:</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 – BIP-Index</a:t>
            </a:r>
            <a:r>
              <a:rPr lang="de-DE" altLang="de-DE" sz="2000" baseline="-25000" dirty="0">
                <a:solidFill>
                  <a:srgbClr val="000000"/>
                </a:solidFill>
              </a:rPr>
              <a:t>real</a:t>
            </a:r>
            <a:r>
              <a:rPr lang="de-DE" altLang="de-DE" sz="2000" dirty="0">
                <a:solidFill>
                  <a:srgbClr val="000000"/>
                </a:solidFill>
              </a:rPr>
              <a:t>(t-1)</a:t>
            </a:r>
          </a:p>
          <a:p>
            <a:pPr eaLnBrk="1" hangingPunct="1">
              <a:buClrTx/>
            </a:pPr>
            <a:r>
              <a:rPr lang="de-DE" altLang="de-DE" sz="2000" dirty="0">
                <a:solidFill>
                  <a:srgbClr val="000000"/>
                </a:solidFill>
              </a:rPr>
              <a:t>Wirtschaftswachstum = g(t)=   </a:t>
            </a: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(t-1)</a:t>
            </a:r>
          </a:p>
          <a:p>
            <a:pPr eaLnBrk="1" hangingPunct="1">
              <a:buClrTx/>
            </a:pPr>
            <a:endParaRPr lang="de-DE" altLang="de-DE" sz="2000" dirty="0">
              <a:solidFill>
                <a:srgbClr val="000000"/>
              </a:solidFill>
            </a:endParaRP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BIP-</a:t>
            </a:r>
            <a:r>
              <a:rPr lang="de-DE" altLang="de-DE" sz="2000" dirty="0" err="1">
                <a:solidFill>
                  <a:srgbClr val="000000"/>
                </a:solidFill>
              </a:rPr>
              <a:t>Index</a:t>
            </a:r>
            <a:r>
              <a:rPr lang="de-DE" altLang="de-DE" sz="2000" baseline="-25000" dirty="0" err="1">
                <a:solidFill>
                  <a:srgbClr val="000000"/>
                </a:solidFill>
              </a:rPr>
              <a:t>nom</a:t>
            </a:r>
            <a:r>
              <a:rPr lang="de-DE" altLang="de-DE" sz="2000" dirty="0">
                <a:solidFill>
                  <a:srgbClr val="000000"/>
                </a:solidFill>
              </a:rPr>
              <a:t>(t)</a:t>
            </a:r>
          </a:p>
          <a:p>
            <a:pPr eaLnBrk="1" hangingPunct="1">
              <a:buClrTx/>
            </a:pPr>
            <a:r>
              <a:rPr lang="de-DE" altLang="de-DE" sz="2000" dirty="0">
                <a:solidFill>
                  <a:srgbClr val="000000"/>
                </a:solidFill>
              </a:rPr>
              <a:t>BIP-</a:t>
            </a:r>
            <a:r>
              <a:rPr lang="de-DE" altLang="de-DE" sz="2000" dirty="0" err="1">
                <a:solidFill>
                  <a:srgbClr val="000000"/>
                </a:solidFill>
              </a:rPr>
              <a:t>Deflator</a:t>
            </a:r>
            <a:r>
              <a:rPr lang="de-DE" altLang="de-DE" sz="2000" dirty="0">
                <a:solidFill>
                  <a:srgbClr val="000000"/>
                </a:solidFill>
              </a:rPr>
              <a:t>(t)		=	      100</a:t>
            </a: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a:t>
            </a:r>
          </a:p>
          <a:p>
            <a:pPr eaLnBrk="1" hangingPunct="1">
              <a:buClrTx/>
            </a:pPr>
            <a:r>
              <a:rPr lang="de-DE" altLang="de-DE" sz="2000" dirty="0">
                <a:solidFill>
                  <a:srgbClr val="000000"/>
                </a:solidFill>
              </a:rPr>
              <a:t>Die </a:t>
            </a:r>
            <a:r>
              <a:rPr lang="de-DE" altLang="de-DE" sz="2000" b="1" dirty="0">
                <a:solidFill>
                  <a:srgbClr val="000000"/>
                </a:solidFill>
              </a:rPr>
              <a:t>Veränderungsrate</a:t>
            </a:r>
            <a:r>
              <a:rPr lang="de-DE" altLang="de-DE" sz="2000" dirty="0">
                <a:solidFill>
                  <a:srgbClr val="000000"/>
                </a:solidFill>
              </a:rPr>
              <a:t> des BIP-</a:t>
            </a:r>
            <a:r>
              <a:rPr lang="de-DE" altLang="de-DE" sz="2000" dirty="0" err="1">
                <a:solidFill>
                  <a:srgbClr val="000000"/>
                </a:solidFill>
              </a:rPr>
              <a:t>Deflators</a:t>
            </a:r>
            <a:r>
              <a:rPr lang="de-DE" altLang="de-DE" sz="2000" dirty="0">
                <a:solidFill>
                  <a:srgbClr val="000000"/>
                </a:solidFill>
              </a:rPr>
              <a:t> wiederspiegelt den reinen Preiseffekt in der Veränderung des nominalen BIP (nicht der BIP-</a:t>
            </a:r>
            <a:r>
              <a:rPr lang="de-DE" altLang="de-DE" sz="2000" dirty="0" err="1">
                <a:solidFill>
                  <a:srgbClr val="000000"/>
                </a:solidFill>
              </a:rPr>
              <a:t>Deflator</a:t>
            </a:r>
            <a:r>
              <a:rPr lang="de-DE" altLang="de-DE" sz="2000" dirty="0">
                <a:solidFill>
                  <a:srgbClr val="000000"/>
                </a:solidFill>
              </a:rPr>
              <a:t> selbst wie in einer Berechnung mit Festpreisbasis)</a:t>
            </a:r>
            <a:r>
              <a:rPr lang="de-DE" altLang="de-DE" sz="2177" dirty="0">
                <a:solidFill>
                  <a:srgbClr val="000000"/>
                </a:solidFill>
              </a:rPr>
              <a:t>			</a:t>
            </a:r>
          </a:p>
        </p:txBody>
      </p:sp>
      <p:cxnSp>
        <p:nvCxnSpPr>
          <p:cNvPr id="4" name="Gerade Verbindung 3"/>
          <p:cNvCxnSpPr/>
          <p:nvPr/>
        </p:nvCxnSpPr>
        <p:spPr>
          <a:xfrm>
            <a:off x="3725762" y="2240347"/>
            <a:ext cx="457270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899300" y="3759578"/>
            <a:ext cx="228635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hteck 10">
            <a:extLst>
              <a:ext uri="{FF2B5EF4-FFF2-40B4-BE49-F238E27FC236}">
                <a16:creationId xmlns:a16="http://schemas.microsoft.com/office/drawing/2014/main" id="{9205ED76-9A0D-4275-9886-98A35D2E63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7" name="Gruppieren 26">
            <a:extLst>
              <a:ext uri="{FF2B5EF4-FFF2-40B4-BE49-F238E27FC236}">
                <a16:creationId xmlns:a16="http://schemas.microsoft.com/office/drawing/2014/main" id="{B43CCD2B-92F9-41FB-BC3F-909C5F50FC52}"/>
              </a:ext>
            </a:extLst>
          </p:cNvPr>
          <p:cNvGrpSpPr/>
          <p:nvPr/>
        </p:nvGrpSpPr>
        <p:grpSpPr>
          <a:xfrm>
            <a:off x="4440173" y="1329187"/>
            <a:ext cx="1089000" cy="223920"/>
            <a:chOff x="4440173" y="1329187"/>
            <a:chExt cx="1089000" cy="22392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4C5C12F-68B0-427D-836D-BBEF30020DBC}"/>
                    </a:ext>
                  </a:extLst>
                </p14:cNvPr>
                <p14:cNvContentPartPr/>
                <p14:nvPr/>
              </p14:nvContentPartPr>
              <p14:xfrm>
                <a:off x="4440173" y="1383187"/>
                <a:ext cx="219960" cy="160920"/>
              </p14:xfrm>
            </p:contentPart>
          </mc:Choice>
          <mc:Fallback xmlns="">
            <p:pic>
              <p:nvPicPr>
                <p:cNvPr id="2" name="Freihand 1">
                  <a:extLst>
                    <a:ext uri="{FF2B5EF4-FFF2-40B4-BE49-F238E27FC236}">
                      <a16:creationId xmlns:a16="http://schemas.microsoft.com/office/drawing/2014/main" id="{24C5C12F-68B0-427D-836D-BBEF30020DBC}"/>
                    </a:ext>
                  </a:extLst>
                </p:cNvPr>
                <p:cNvPicPr/>
                <p:nvPr/>
              </p:nvPicPr>
              <p:blipFill>
                <a:blip r:embed="rId4"/>
                <a:stretch>
                  <a:fillRect/>
                </a:stretch>
              </p:blipFill>
              <p:spPr>
                <a:xfrm>
                  <a:off x="4435853" y="1378867"/>
                  <a:ext cx="2286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97B40F32-B8D2-4C67-9228-542E7AEF7B9E}"/>
                    </a:ext>
                  </a:extLst>
                </p14:cNvPr>
                <p14:cNvContentPartPr/>
                <p14:nvPr/>
              </p14:nvContentPartPr>
              <p14:xfrm>
                <a:off x="4661213" y="1359067"/>
                <a:ext cx="230040" cy="194040"/>
              </p14:xfrm>
            </p:contentPart>
          </mc:Choice>
          <mc:Fallback xmlns="">
            <p:pic>
              <p:nvPicPr>
                <p:cNvPr id="3" name="Freihand 2">
                  <a:extLst>
                    <a:ext uri="{FF2B5EF4-FFF2-40B4-BE49-F238E27FC236}">
                      <a16:creationId xmlns:a16="http://schemas.microsoft.com/office/drawing/2014/main" id="{97B40F32-B8D2-4C67-9228-542E7AEF7B9E}"/>
                    </a:ext>
                  </a:extLst>
                </p:cNvPr>
                <p:cNvPicPr/>
                <p:nvPr/>
              </p:nvPicPr>
              <p:blipFill>
                <a:blip r:embed="rId6"/>
                <a:stretch>
                  <a:fillRect/>
                </a:stretch>
              </p:blipFill>
              <p:spPr>
                <a:xfrm>
                  <a:off x="4656893" y="1354747"/>
                  <a:ext cx="2386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C87573AE-BAE1-4370-9F61-8613ABFCEC72}"/>
                    </a:ext>
                  </a:extLst>
                </p14:cNvPr>
                <p14:cNvContentPartPr/>
                <p14:nvPr/>
              </p14:nvContentPartPr>
              <p14:xfrm>
                <a:off x="5066573" y="1329187"/>
                <a:ext cx="115560" cy="203040"/>
              </p14:xfrm>
            </p:contentPart>
          </mc:Choice>
          <mc:Fallback xmlns="">
            <p:pic>
              <p:nvPicPr>
                <p:cNvPr id="5" name="Freihand 4">
                  <a:extLst>
                    <a:ext uri="{FF2B5EF4-FFF2-40B4-BE49-F238E27FC236}">
                      <a16:creationId xmlns:a16="http://schemas.microsoft.com/office/drawing/2014/main" id="{C87573AE-BAE1-4370-9F61-8613ABFCEC72}"/>
                    </a:ext>
                  </a:extLst>
                </p:cNvPr>
                <p:cNvPicPr/>
                <p:nvPr/>
              </p:nvPicPr>
              <p:blipFill>
                <a:blip r:embed="rId8"/>
                <a:stretch>
                  <a:fillRect/>
                </a:stretch>
              </p:blipFill>
              <p:spPr>
                <a:xfrm>
                  <a:off x="5062253" y="1324867"/>
                  <a:ext cx="12420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50343363-B79F-4DC1-B4BA-53191216916A}"/>
                    </a:ext>
                  </a:extLst>
                </p14:cNvPr>
                <p14:cNvContentPartPr/>
                <p14:nvPr/>
              </p14:nvContentPartPr>
              <p14:xfrm>
                <a:off x="5225333" y="1331347"/>
                <a:ext cx="303840" cy="183960"/>
              </p14:xfrm>
            </p:contentPart>
          </mc:Choice>
          <mc:Fallback xmlns="">
            <p:pic>
              <p:nvPicPr>
                <p:cNvPr id="8" name="Freihand 7">
                  <a:extLst>
                    <a:ext uri="{FF2B5EF4-FFF2-40B4-BE49-F238E27FC236}">
                      <a16:creationId xmlns:a16="http://schemas.microsoft.com/office/drawing/2014/main" id="{50343363-B79F-4DC1-B4BA-53191216916A}"/>
                    </a:ext>
                  </a:extLst>
                </p:cNvPr>
                <p:cNvPicPr/>
                <p:nvPr/>
              </p:nvPicPr>
              <p:blipFill>
                <a:blip r:embed="rId10"/>
                <a:stretch>
                  <a:fillRect/>
                </a:stretch>
              </p:blipFill>
              <p:spPr>
                <a:xfrm>
                  <a:off x="5221013" y="1327027"/>
                  <a:ext cx="312480" cy="19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4B71CDAF-D3C8-4515-825E-392B3E36943A}"/>
                  </a:ext>
                </a:extLst>
              </p14:cNvPr>
              <p14:cNvContentPartPr/>
              <p14:nvPr/>
            </p14:nvContentPartPr>
            <p14:xfrm>
              <a:off x="5804933" y="1508467"/>
              <a:ext cx="217080" cy="12600"/>
            </p14:xfrm>
          </p:contentPart>
        </mc:Choice>
        <mc:Fallback xmlns="">
          <p:pic>
            <p:nvPicPr>
              <p:cNvPr id="9" name="Freihand 8">
                <a:extLst>
                  <a:ext uri="{FF2B5EF4-FFF2-40B4-BE49-F238E27FC236}">
                    <a16:creationId xmlns:a16="http://schemas.microsoft.com/office/drawing/2014/main" id="{4B71CDAF-D3C8-4515-825E-392B3E36943A}"/>
                  </a:ext>
                </a:extLst>
              </p:cNvPr>
              <p:cNvPicPr/>
              <p:nvPr/>
            </p:nvPicPr>
            <p:blipFill>
              <a:blip r:embed="rId12"/>
              <a:stretch>
                <a:fillRect/>
              </a:stretch>
            </p:blipFill>
            <p:spPr>
              <a:xfrm>
                <a:off x="5800613" y="1504147"/>
                <a:ext cx="225720" cy="21240"/>
              </a:xfrm>
              <a:prstGeom prst="rect">
                <a:avLst/>
              </a:prstGeom>
            </p:spPr>
          </p:pic>
        </mc:Fallback>
      </mc:AlternateContent>
      <p:grpSp>
        <p:nvGrpSpPr>
          <p:cNvPr id="26" name="Gruppieren 25">
            <a:extLst>
              <a:ext uri="{FF2B5EF4-FFF2-40B4-BE49-F238E27FC236}">
                <a16:creationId xmlns:a16="http://schemas.microsoft.com/office/drawing/2014/main" id="{A688E007-ECA7-446B-B1F1-99C61F161452}"/>
              </a:ext>
            </a:extLst>
          </p:cNvPr>
          <p:cNvGrpSpPr/>
          <p:nvPr/>
        </p:nvGrpSpPr>
        <p:grpSpPr>
          <a:xfrm>
            <a:off x="6432413" y="1296067"/>
            <a:ext cx="1361520" cy="333360"/>
            <a:chOff x="6432413" y="1296067"/>
            <a:chExt cx="1361520" cy="333360"/>
          </a:xfrm>
        </p:grpSpPr>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7C50EED7-E87B-4526-A169-2898DF929B9B}"/>
                    </a:ext>
                  </a:extLst>
                </p14:cNvPr>
                <p14:cNvContentPartPr/>
                <p14:nvPr/>
              </p14:nvContentPartPr>
              <p14:xfrm>
                <a:off x="6432413" y="1330627"/>
                <a:ext cx="231840" cy="166320"/>
              </p14:xfrm>
            </p:contentPart>
          </mc:Choice>
          <mc:Fallback xmlns="">
            <p:pic>
              <p:nvPicPr>
                <p:cNvPr id="10" name="Freihand 9">
                  <a:extLst>
                    <a:ext uri="{FF2B5EF4-FFF2-40B4-BE49-F238E27FC236}">
                      <a16:creationId xmlns:a16="http://schemas.microsoft.com/office/drawing/2014/main" id="{7C50EED7-E87B-4526-A169-2898DF929B9B}"/>
                    </a:ext>
                  </a:extLst>
                </p:cNvPr>
                <p:cNvPicPr/>
                <p:nvPr/>
              </p:nvPicPr>
              <p:blipFill>
                <a:blip r:embed="rId14"/>
                <a:stretch>
                  <a:fillRect/>
                </a:stretch>
              </p:blipFill>
              <p:spPr>
                <a:xfrm>
                  <a:off x="6428093" y="1326307"/>
                  <a:ext cx="2404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7098298A-C154-49DA-8319-8DAA908C7353}"/>
                    </a:ext>
                  </a:extLst>
                </p14:cNvPr>
                <p14:cNvContentPartPr/>
                <p14:nvPr/>
              </p14:nvContentPartPr>
              <p14:xfrm>
                <a:off x="6677213" y="1374547"/>
                <a:ext cx="179640" cy="120600"/>
              </p14:xfrm>
            </p:contentPart>
          </mc:Choice>
          <mc:Fallback xmlns="">
            <p:pic>
              <p:nvPicPr>
                <p:cNvPr id="12" name="Freihand 11">
                  <a:extLst>
                    <a:ext uri="{FF2B5EF4-FFF2-40B4-BE49-F238E27FC236}">
                      <a16:creationId xmlns:a16="http://schemas.microsoft.com/office/drawing/2014/main" id="{7098298A-C154-49DA-8319-8DAA908C7353}"/>
                    </a:ext>
                  </a:extLst>
                </p:cNvPr>
                <p:cNvPicPr/>
                <p:nvPr/>
              </p:nvPicPr>
              <p:blipFill>
                <a:blip r:embed="rId16"/>
                <a:stretch>
                  <a:fillRect/>
                </a:stretch>
              </p:blipFill>
              <p:spPr>
                <a:xfrm>
                  <a:off x="6672893" y="1370227"/>
                  <a:ext cx="1882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96AEF174-A1DB-468B-918E-3857265A0E28}"/>
                    </a:ext>
                  </a:extLst>
                </p14:cNvPr>
                <p14:cNvContentPartPr/>
                <p14:nvPr/>
              </p14:nvContentPartPr>
              <p14:xfrm>
                <a:off x="6844973" y="1316947"/>
                <a:ext cx="64800" cy="198000"/>
              </p14:xfrm>
            </p:contentPart>
          </mc:Choice>
          <mc:Fallback xmlns="">
            <p:pic>
              <p:nvPicPr>
                <p:cNvPr id="14" name="Freihand 13">
                  <a:extLst>
                    <a:ext uri="{FF2B5EF4-FFF2-40B4-BE49-F238E27FC236}">
                      <a16:creationId xmlns:a16="http://schemas.microsoft.com/office/drawing/2014/main" id="{96AEF174-A1DB-468B-918E-3857265A0E28}"/>
                    </a:ext>
                  </a:extLst>
                </p:cNvPr>
                <p:cNvPicPr/>
                <p:nvPr/>
              </p:nvPicPr>
              <p:blipFill>
                <a:blip r:embed="rId18"/>
                <a:stretch>
                  <a:fillRect/>
                </a:stretch>
              </p:blipFill>
              <p:spPr>
                <a:xfrm>
                  <a:off x="6840653" y="1312627"/>
                  <a:ext cx="7344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72677CA7-D65F-4853-8D8C-290150D16630}"/>
                    </a:ext>
                  </a:extLst>
                </p14:cNvPr>
                <p14:cNvContentPartPr/>
                <p14:nvPr/>
              </p14:nvContentPartPr>
              <p14:xfrm>
                <a:off x="7060973" y="1333867"/>
                <a:ext cx="182160" cy="192240"/>
              </p14:xfrm>
            </p:contentPart>
          </mc:Choice>
          <mc:Fallback xmlns="">
            <p:pic>
              <p:nvPicPr>
                <p:cNvPr id="15" name="Freihand 14">
                  <a:extLst>
                    <a:ext uri="{FF2B5EF4-FFF2-40B4-BE49-F238E27FC236}">
                      <a16:creationId xmlns:a16="http://schemas.microsoft.com/office/drawing/2014/main" id="{72677CA7-D65F-4853-8D8C-290150D16630}"/>
                    </a:ext>
                  </a:extLst>
                </p:cNvPr>
                <p:cNvPicPr/>
                <p:nvPr/>
              </p:nvPicPr>
              <p:blipFill>
                <a:blip r:embed="rId20"/>
                <a:stretch>
                  <a:fillRect/>
                </a:stretch>
              </p:blipFill>
              <p:spPr>
                <a:xfrm>
                  <a:off x="7056653" y="1329547"/>
                  <a:ext cx="19080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4D39CE40-1A5E-4933-953C-9D756D188449}"/>
                    </a:ext>
                  </a:extLst>
                </p14:cNvPr>
                <p14:cNvContentPartPr/>
                <p14:nvPr/>
              </p14:nvContentPartPr>
              <p14:xfrm>
                <a:off x="7083293" y="1379227"/>
                <a:ext cx="171000" cy="250200"/>
              </p14:xfrm>
            </p:contentPart>
          </mc:Choice>
          <mc:Fallback xmlns="">
            <p:pic>
              <p:nvPicPr>
                <p:cNvPr id="16" name="Freihand 15">
                  <a:extLst>
                    <a:ext uri="{FF2B5EF4-FFF2-40B4-BE49-F238E27FC236}">
                      <a16:creationId xmlns:a16="http://schemas.microsoft.com/office/drawing/2014/main" id="{4D39CE40-1A5E-4933-953C-9D756D188449}"/>
                    </a:ext>
                  </a:extLst>
                </p:cNvPr>
                <p:cNvPicPr/>
                <p:nvPr/>
              </p:nvPicPr>
              <p:blipFill>
                <a:blip r:embed="rId22"/>
                <a:stretch>
                  <a:fillRect/>
                </a:stretch>
              </p:blipFill>
              <p:spPr>
                <a:xfrm>
                  <a:off x="7078973" y="1374907"/>
                  <a:ext cx="17964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5E6669A2-CBE8-4A50-8711-F7D9AEB6EFA4}"/>
                    </a:ext>
                  </a:extLst>
                </p14:cNvPr>
                <p14:cNvContentPartPr/>
                <p14:nvPr/>
              </p14:nvContentPartPr>
              <p14:xfrm>
                <a:off x="7285973" y="1391107"/>
                <a:ext cx="82800" cy="102960"/>
              </p14:xfrm>
            </p:contentPart>
          </mc:Choice>
          <mc:Fallback xmlns="">
            <p:pic>
              <p:nvPicPr>
                <p:cNvPr id="17" name="Freihand 16">
                  <a:extLst>
                    <a:ext uri="{FF2B5EF4-FFF2-40B4-BE49-F238E27FC236}">
                      <a16:creationId xmlns:a16="http://schemas.microsoft.com/office/drawing/2014/main" id="{5E6669A2-CBE8-4A50-8711-F7D9AEB6EFA4}"/>
                    </a:ext>
                  </a:extLst>
                </p:cNvPr>
                <p:cNvPicPr/>
                <p:nvPr/>
              </p:nvPicPr>
              <p:blipFill>
                <a:blip r:embed="rId24"/>
                <a:stretch>
                  <a:fillRect/>
                </a:stretch>
              </p:blipFill>
              <p:spPr>
                <a:xfrm>
                  <a:off x="7281653" y="1386787"/>
                  <a:ext cx="914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E4A05BB4-BFB6-4E02-A40A-5B62C717BD22}"/>
                    </a:ext>
                  </a:extLst>
                </p14:cNvPr>
                <p14:cNvContentPartPr/>
                <p14:nvPr/>
              </p14:nvContentPartPr>
              <p14:xfrm>
                <a:off x="7373093" y="1390387"/>
                <a:ext cx="82440" cy="126360"/>
              </p14:xfrm>
            </p:contentPart>
          </mc:Choice>
          <mc:Fallback xmlns="">
            <p:pic>
              <p:nvPicPr>
                <p:cNvPr id="18" name="Freihand 17">
                  <a:extLst>
                    <a:ext uri="{FF2B5EF4-FFF2-40B4-BE49-F238E27FC236}">
                      <a16:creationId xmlns:a16="http://schemas.microsoft.com/office/drawing/2014/main" id="{E4A05BB4-BFB6-4E02-A40A-5B62C717BD22}"/>
                    </a:ext>
                  </a:extLst>
                </p:cNvPr>
                <p:cNvPicPr/>
                <p:nvPr/>
              </p:nvPicPr>
              <p:blipFill>
                <a:blip r:embed="rId26"/>
                <a:stretch>
                  <a:fillRect/>
                </a:stretch>
              </p:blipFill>
              <p:spPr>
                <a:xfrm>
                  <a:off x="7368773" y="1386067"/>
                  <a:ext cx="910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E66722AF-91A7-4231-A5A9-B6CE69F19ED6}"/>
                    </a:ext>
                  </a:extLst>
                </p14:cNvPr>
                <p14:cNvContentPartPr/>
                <p14:nvPr/>
              </p14:nvContentPartPr>
              <p14:xfrm>
                <a:off x="7478933" y="1296067"/>
                <a:ext cx="315000" cy="205200"/>
              </p14:xfrm>
            </p:contentPart>
          </mc:Choice>
          <mc:Fallback xmlns="">
            <p:pic>
              <p:nvPicPr>
                <p:cNvPr id="19" name="Freihand 18">
                  <a:extLst>
                    <a:ext uri="{FF2B5EF4-FFF2-40B4-BE49-F238E27FC236}">
                      <a16:creationId xmlns:a16="http://schemas.microsoft.com/office/drawing/2014/main" id="{E66722AF-91A7-4231-A5A9-B6CE69F19ED6}"/>
                    </a:ext>
                  </a:extLst>
                </p:cNvPr>
                <p:cNvPicPr/>
                <p:nvPr/>
              </p:nvPicPr>
              <p:blipFill>
                <a:blip r:embed="rId28"/>
                <a:stretch>
                  <a:fillRect/>
                </a:stretch>
              </p:blipFill>
              <p:spPr>
                <a:xfrm>
                  <a:off x="7474613" y="1291747"/>
                  <a:ext cx="323640" cy="213840"/>
                </a:xfrm>
                <a:prstGeom prst="rect">
                  <a:avLst/>
                </a:prstGeom>
              </p:spPr>
            </p:pic>
          </mc:Fallback>
        </mc:AlternateContent>
      </p:grpSp>
      <p:grpSp>
        <p:nvGrpSpPr>
          <p:cNvPr id="30" name="Gruppieren 29">
            <a:extLst>
              <a:ext uri="{FF2B5EF4-FFF2-40B4-BE49-F238E27FC236}">
                <a16:creationId xmlns:a16="http://schemas.microsoft.com/office/drawing/2014/main" id="{59A119BE-C26A-48D7-9043-005200D03462}"/>
              </a:ext>
            </a:extLst>
          </p:cNvPr>
          <p:cNvGrpSpPr/>
          <p:nvPr/>
        </p:nvGrpSpPr>
        <p:grpSpPr>
          <a:xfrm>
            <a:off x="5656613" y="2737507"/>
            <a:ext cx="1570680" cy="316800"/>
            <a:chOff x="5656613" y="2737507"/>
            <a:chExt cx="1570680" cy="316800"/>
          </a:xfrm>
        </p:grpSpPr>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E040FA24-E23D-4B3A-948D-3FC83EEA33BE}"/>
                    </a:ext>
                  </a:extLst>
                </p14:cNvPr>
                <p14:cNvContentPartPr/>
                <p14:nvPr/>
              </p14:nvContentPartPr>
              <p14:xfrm>
                <a:off x="5729333" y="2766307"/>
                <a:ext cx="243720" cy="153360"/>
              </p14:xfrm>
            </p:contentPart>
          </mc:Choice>
          <mc:Fallback xmlns="">
            <p:pic>
              <p:nvPicPr>
                <p:cNvPr id="20" name="Freihand 19">
                  <a:extLst>
                    <a:ext uri="{FF2B5EF4-FFF2-40B4-BE49-F238E27FC236}">
                      <a16:creationId xmlns:a16="http://schemas.microsoft.com/office/drawing/2014/main" id="{E040FA24-E23D-4B3A-948D-3FC83EEA33BE}"/>
                    </a:ext>
                  </a:extLst>
                </p:cNvPr>
                <p:cNvPicPr/>
                <p:nvPr/>
              </p:nvPicPr>
              <p:blipFill>
                <a:blip r:embed="rId30"/>
                <a:stretch>
                  <a:fillRect/>
                </a:stretch>
              </p:blipFill>
              <p:spPr>
                <a:xfrm>
                  <a:off x="5725013" y="2761987"/>
                  <a:ext cx="2523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5752AF69-91F4-4C2B-8984-589571361FC8}"/>
                    </a:ext>
                  </a:extLst>
                </p14:cNvPr>
                <p14:cNvContentPartPr/>
                <p14:nvPr/>
              </p14:nvContentPartPr>
              <p14:xfrm>
                <a:off x="5993573" y="2737507"/>
                <a:ext cx="245160" cy="195840"/>
              </p14:xfrm>
            </p:contentPart>
          </mc:Choice>
          <mc:Fallback xmlns="">
            <p:pic>
              <p:nvPicPr>
                <p:cNvPr id="21" name="Freihand 20">
                  <a:extLst>
                    <a:ext uri="{FF2B5EF4-FFF2-40B4-BE49-F238E27FC236}">
                      <a16:creationId xmlns:a16="http://schemas.microsoft.com/office/drawing/2014/main" id="{5752AF69-91F4-4C2B-8984-589571361FC8}"/>
                    </a:ext>
                  </a:extLst>
                </p:cNvPr>
                <p:cNvPicPr/>
                <p:nvPr/>
              </p:nvPicPr>
              <p:blipFill>
                <a:blip r:embed="rId32"/>
                <a:stretch>
                  <a:fillRect/>
                </a:stretch>
              </p:blipFill>
              <p:spPr>
                <a:xfrm>
                  <a:off x="5989253" y="2733187"/>
                  <a:ext cx="25380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181B7A0F-CD1E-4DE8-9B73-482204B5BEAB}"/>
                    </a:ext>
                  </a:extLst>
                </p14:cNvPr>
                <p14:cNvContentPartPr/>
                <p14:nvPr/>
              </p14:nvContentPartPr>
              <p14:xfrm>
                <a:off x="6399293" y="2816707"/>
                <a:ext cx="168120" cy="237600"/>
              </p14:xfrm>
            </p:contentPart>
          </mc:Choice>
          <mc:Fallback xmlns="">
            <p:pic>
              <p:nvPicPr>
                <p:cNvPr id="22" name="Freihand 21">
                  <a:extLst>
                    <a:ext uri="{FF2B5EF4-FFF2-40B4-BE49-F238E27FC236}">
                      <a16:creationId xmlns:a16="http://schemas.microsoft.com/office/drawing/2014/main" id="{181B7A0F-CD1E-4DE8-9B73-482204B5BEAB}"/>
                    </a:ext>
                  </a:extLst>
                </p:cNvPr>
                <p:cNvPicPr/>
                <p:nvPr/>
              </p:nvPicPr>
              <p:blipFill>
                <a:blip r:embed="rId34"/>
                <a:stretch>
                  <a:fillRect/>
                </a:stretch>
              </p:blipFill>
              <p:spPr>
                <a:xfrm>
                  <a:off x="6394973" y="2812387"/>
                  <a:ext cx="17676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5C653C3C-B615-464E-BED1-5B8BE6306DE5}"/>
                    </a:ext>
                  </a:extLst>
                </p14:cNvPr>
                <p14:cNvContentPartPr/>
                <p14:nvPr/>
              </p14:nvContentPartPr>
              <p14:xfrm>
                <a:off x="6586493" y="2816347"/>
                <a:ext cx="83160" cy="104760"/>
              </p14:xfrm>
            </p:contentPart>
          </mc:Choice>
          <mc:Fallback xmlns="">
            <p:pic>
              <p:nvPicPr>
                <p:cNvPr id="23" name="Freihand 22">
                  <a:extLst>
                    <a:ext uri="{FF2B5EF4-FFF2-40B4-BE49-F238E27FC236}">
                      <a16:creationId xmlns:a16="http://schemas.microsoft.com/office/drawing/2014/main" id="{5C653C3C-B615-464E-BED1-5B8BE6306DE5}"/>
                    </a:ext>
                  </a:extLst>
                </p:cNvPr>
                <p:cNvPicPr/>
                <p:nvPr/>
              </p:nvPicPr>
              <p:blipFill>
                <a:blip r:embed="rId36"/>
                <a:stretch>
                  <a:fillRect/>
                </a:stretch>
              </p:blipFill>
              <p:spPr>
                <a:xfrm>
                  <a:off x="6582173" y="2812027"/>
                  <a:ext cx="918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EADE8771-CD0D-4991-9E3C-5470B92FF1A8}"/>
                    </a:ext>
                  </a:extLst>
                </p14:cNvPr>
                <p14:cNvContentPartPr/>
                <p14:nvPr/>
              </p14:nvContentPartPr>
              <p14:xfrm>
                <a:off x="6709253" y="2744347"/>
                <a:ext cx="218880" cy="145080"/>
              </p14:xfrm>
            </p:contentPart>
          </mc:Choice>
          <mc:Fallback xmlns="">
            <p:pic>
              <p:nvPicPr>
                <p:cNvPr id="24" name="Freihand 23">
                  <a:extLst>
                    <a:ext uri="{FF2B5EF4-FFF2-40B4-BE49-F238E27FC236}">
                      <a16:creationId xmlns:a16="http://schemas.microsoft.com/office/drawing/2014/main" id="{EADE8771-CD0D-4991-9E3C-5470B92FF1A8}"/>
                    </a:ext>
                  </a:extLst>
                </p:cNvPr>
                <p:cNvPicPr/>
                <p:nvPr/>
              </p:nvPicPr>
              <p:blipFill>
                <a:blip r:embed="rId38"/>
                <a:stretch>
                  <a:fillRect/>
                </a:stretch>
              </p:blipFill>
              <p:spPr>
                <a:xfrm>
                  <a:off x="6704933" y="2740027"/>
                  <a:ext cx="2275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8" name="Freihand 27">
                  <a:extLst>
                    <a:ext uri="{FF2B5EF4-FFF2-40B4-BE49-F238E27FC236}">
                      <a16:creationId xmlns:a16="http://schemas.microsoft.com/office/drawing/2014/main" id="{D09276C7-5CC9-4015-99C0-0CE742A29552}"/>
                    </a:ext>
                  </a:extLst>
                </p14:cNvPr>
                <p14:cNvContentPartPr/>
                <p14:nvPr/>
              </p14:nvContentPartPr>
              <p14:xfrm>
                <a:off x="6934613" y="2800147"/>
                <a:ext cx="109800" cy="77040"/>
              </p14:xfrm>
            </p:contentPart>
          </mc:Choice>
          <mc:Fallback xmlns="">
            <p:pic>
              <p:nvPicPr>
                <p:cNvPr id="28" name="Freihand 27">
                  <a:extLst>
                    <a:ext uri="{FF2B5EF4-FFF2-40B4-BE49-F238E27FC236}">
                      <a16:creationId xmlns:a16="http://schemas.microsoft.com/office/drawing/2014/main" id="{D09276C7-5CC9-4015-99C0-0CE742A29552}"/>
                    </a:ext>
                  </a:extLst>
                </p:cNvPr>
                <p:cNvPicPr/>
                <p:nvPr/>
              </p:nvPicPr>
              <p:blipFill>
                <a:blip r:embed="rId40"/>
                <a:stretch>
                  <a:fillRect/>
                </a:stretch>
              </p:blipFill>
              <p:spPr>
                <a:xfrm>
                  <a:off x="6930293" y="2795827"/>
                  <a:ext cx="1184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Freihand 28">
                  <a:extLst>
                    <a:ext uri="{FF2B5EF4-FFF2-40B4-BE49-F238E27FC236}">
                      <a16:creationId xmlns:a16="http://schemas.microsoft.com/office/drawing/2014/main" id="{B79EE7D4-1199-4D1D-A645-8F058FED187C}"/>
                    </a:ext>
                  </a:extLst>
                </p14:cNvPr>
                <p14:cNvContentPartPr/>
                <p14:nvPr/>
              </p14:nvContentPartPr>
              <p14:xfrm>
                <a:off x="5656613" y="2916427"/>
                <a:ext cx="1570680" cy="120240"/>
              </p14:xfrm>
            </p:contentPart>
          </mc:Choice>
          <mc:Fallback xmlns="">
            <p:pic>
              <p:nvPicPr>
                <p:cNvPr id="29" name="Freihand 28">
                  <a:extLst>
                    <a:ext uri="{FF2B5EF4-FFF2-40B4-BE49-F238E27FC236}">
                      <a16:creationId xmlns:a16="http://schemas.microsoft.com/office/drawing/2014/main" id="{B79EE7D4-1199-4D1D-A645-8F058FED187C}"/>
                    </a:ext>
                  </a:extLst>
                </p:cNvPr>
                <p:cNvPicPr/>
                <p:nvPr/>
              </p:nvPicPr>
              <p:blipFill>
                <a:blip r:embed="rId42"/>
                <a:stretch>
                  <a:fillRect/>
                </a:stretch>
              </p:blipFill>
              <p:spPr>
                <a:xfrm>
                  <a:off x="5652293" y="2912107"/>
                  <a:ext cx="1579320" cy="128880"/>
                </a:xfrm>
                <a:prstGeom prst="rect">
                  <a:avLst/>
                </a:prstGeom>
              </p:spPr>
            </p:pic>
          </mc:Fallback>
        </mc:AlternateContent>
      </p:grpSp>
      <p:grpSp>
        <p:nvGrpSpPr>
          <p:cNvPr id="47" name="Gruppieren 46">
            <a:extLst>
              <a:ext uri="{FF2B5EF4-FFF2-40B4-BE49-F238E27FC236}">
                <a16:creationId xmlns:a16="http://schemas.microsoft.com/office/drawing/2014/main" id="{E97129FB-4DBC-4726-89F4-A28FA8422012}"/>
              </a:ext>
            </a:extLst>
          </p:cNvPr>
          <p:cNvGrpSpPr/>
          <p:nvPr/>
        </p:nvGrpSpPr>
        <p:grpSpPr>
          <a:xfrm>
            <a:off x="8584133" y="1855147"/>
            <a:ext cx="3127320" cy="847080"/>
            <a:chOff x="8584133" y="1855147"/>
            <a:chExt cx="3127320" cy="847080"/>
          </a:xfrm>
        </p:grpSpPr>
        <mc:AlternateContent xmlns:mc="http://schemas.openxmlformats.org/markup-compatibility/2006" xmlns:p14="http://schemas.microsoft.com/office/powerpoint/2010/main">
          <mc:Choice Requires="p14">
            <p:contentPart p14:bwMode="auto" r:id="rId43">
              <p14:nvContentPartPr>
                <p14:cNvPr id="31" name="Freihand 30">
                  <a:extLst>
                    <a:ext uri="{FF2B5EF4-FFF2-40B4-BE49-F238E27FC236}">
                      <a16:creationId xmlns:a16="http://schemas.microsoft.com/office/drawing/2014/main" id="{4B72B2A5-B2E0-4711-B7AC-9CDA41CA79E4}"/>
                    </a:ext>
                  </a:extLst>
                </p14:cNvPr>
                <p14:cNvContentPartPr/>
                <p14:nvPr/>
              </p14:nvContentPartPr>
              <p14:xfrm>
                <a:off x="8738573" y="2242147"/>
                <a:ext cx="324360" cy="18360"/>
              </p14:xfrm>
            </p:contentPart>
          </mc:Choice>
          <mc:Fallback xmlns="">
            <p:pic>
              <p:nvPicPr>
                <p:cNvPr id="31" name="Freihand 30">
                  <a:extLst>
                    <a:ext uri="{FF2B5EF4-FFF2-40B4-BE49-F238E27FC236}">
                      <a16:creationId xmlns:a16="http://schemas.microsoft.com/office/drawing/2014/main" id="{4B72B2A5-B2E0-4711-B7AC-9CDA41CA79E4}"/>
                    </a:ext>
                  </a:extLst>
                </p:cNvPr>
                <p:cNvPicPr/>
                <p:nvPr/>
              </p:nvPicPr>
              <p:blipFill>
                <a:blip r:embed="rId44"/>
                <a:stretch>
                  <a:fillRect/>
                </a:stretch>
              </p:blipFill>
              <p:spPr>
                <a:xfrm>
                  <a:off x="8734253" y="2237827"/>
                  <a:ext cx="3330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2" name="Freihand 31">
                  <a:extLst>
                    <a:ext uri="{FF2B5EF4-FFF2-40B4-BE49-F238E27FC236}">
                      <a16:creationId xmlns:a16="http://schemas.microsoft.com/office/drawing/2014/main" id="{203A30AF-382D-4D5E-B928-4311891882DC}"/>
                    </a:ext>
                  </a:extLst>
                </p14:cNvPr>
                <p14:cNvContentPartPr/>
                <p14:nvPr/>
              </p14:nvContentPartPr>
              <p14:xfrm>
                <a:off x="8584133" y="2118307"/>
                <a:ext cx="323640" cy="210960"/>
              </p14:xfrm>
            </p:contentPart>
          </mc:Choice>
          <mc:Fallback xmlns="">
            <p:pic>
              <p:nvPicPr>
                <p:cNvPr id="32" name="Freihand 31">
                  <a:extLst>
                    <a:ext uri="{FF2B5EF4-FFF2-40B4-BE49-F238E27FC236}">
                      <a16:creationId xmlns:a16="http://schemas.microsoft.com/office/drawing/2014/main" id="{203A30AF-382D-4D5E-B928-4311891882DC}"/>
                    </a:ext>
                  </a:extLst>
                </p:cNvPr>
                <p:cNvPicPr/>
                <p:nvPr/>
              </p:nvPicPr>
              <p:blipFill>
                <a:blip r:embed="rId46"/>
                <a:stretch>
                  <a:fillRect/>
                </a:stretch>
              </p:blipFill>
              <p:spPr>
                <a:xfrm>
                  <a:off x="8579813" y="2113987"/>
                  <a:ext cx="33228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3" name="Freihand 32">
                  <a:extLst>
                    <a:ext uri="{FF2B5EF4-FFF2-40B4-BE49-F238E27FC236}">
                      <a16:creationId xmlns:a16="http://schemas.microsoft.com/office/drawing/2014/main" id="{8E3DF03F-D89D-4115-9824-ED18991587FD}"/>
                    </a:ext>
                  </a:extLst>
                </p14:cNvPr>
                <p14:cNvContentPartPr/>
                <p14:nvPr/>
              </p14:nvContentPartPr>
              <p14:xfrm>
                <a:off x="9244733" y="1979347"/>
                <a:ext cx="338400" cy="296640"/>
              </p14:xfrm>
            </p:contentPart>
          </mc:Choice>
          <mc:Fallback xmlns="">
            <p:pic>
              <p:nvPicPr>
                <p:cNvPr id="33" name="Freihand 32">
                  <a:extLst>
                    <a:ext uri="{FF2B5EF4-FFF2-40B4-BE49-F238E27FC236}">
                      <a16:creationId xmlns:a16="http://schemas.microsoft.com/office/drawing/2014/main" id="{8E3DF03F-D89D-4115-9824-ED18991587FD}"/>
                    </a:ext>
                  </a:extLst>
                </p:cNvPr>
                <p:cNvPicPr/>
                <p:nvPr/>
              </p:nvPicPr>
              <p:blipFill>
                <a:blip r:embed="rId48"/>
                <a:stretch>
                  <a:fillRect/>
                </a:stretch>
              </p:blipFill>
              <p:spPr>
                <a:xfrm>
                  <a:off x="9240413" y="1975027"/>
                  <a:ext cx="34704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4" name="Freihand 33">
                  <a:extLst>
                    <a:ext uri="{FF2B5EF4-FFF2-40B4-BE49-F238E27FC236}">
                      <a16:creationId xmlns:a16="http://schemas.microsoft.com/office/drawing/2014/main" id="{521A78E2-0F67-4AB5-8DD7-64A9FC57DD30}"/>
                    </a:ext>
                  </a:extLst>
                </p14:cNvPr>
                <p14:cNvContentPartPr/>
                <p14:nvPr/>
              </p14:nvContentPartPr>
              <p14:xfrm>
                <a:off x="9601133" y="1971787"/>
                <a:ext cx="505800" cy="227160"/>
              </p14:xfrm>
            </p:contentPart>
          </mc:Choice>
          <mc:Fallback xmlns="">
            <p:pic>
              <p:nvPicPr>
                <p:cNvPr id="34" name="Freihand 33">
                  <a:extLst>
                    <a:ext uri="{FF2B5EF4-FFF2-40B4-BE49-F238E27FC236}">
                      <a16:creationId xmlns:a16="http://schemas.microsoft.com/office/drawing/2014/main" id="{521A78E2-0F67-4AB5-8DD7-64A9FC57DD30}"/>
                    </a:ext>
                  </a:extLst>
                </p:cNvPr>
                <p:cNvPicPr/>
                <p:nvPr/>
              </p:nvPicPr>
              <p:blipFill>
                <a:blip r:embed="rId50"/>
                <a:stretch>
                  <a:fillRect/>
                </a:stretch>
              </p:blipFill>
              <p:spPr>
                <a:xfrm>
                  <a:off x="9596813" y="1967467"/>
                  <a:ext cx="51444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5" name="Freihand 34">
                  <a:extLst>
                    <a:ext uri="{FF2B5EF4-FFF2-40B4-BE49-F238E27FC236}">
                      <a16:creationId xmlns:a16="http://schemas.microsoft.com/office/drawing/2014/main" id="{18C5B19D-D679-42A1-B363-47E8A8575A5C}"/>
                    </a:ext>
                  </a:extLst>
                </p14:cNvPr>
                <p14:cNvContentPartPr/>
                <p14:nvPr/>
              </p14:nvContentPartPr>
              <p14:xfrm>
                <a:off x="10005413" y="1958107"/>
                <a:ext cx="34560" cy="6840"/>
              </p14:xfrm>
            </p:contentPart>
          </mc:Choice>
          <mc:Fallback xmlns="">
            <p:pic>
              <p:nvPicPr>
                <p:cNvPr id="35" name="Freihand 34">
                  <a:extLst>
                    <a:ext uri="{FF2B5EF4-FFF2-40B4-BE49-F238E27FC236}">
                      <a16:creationId xmlns:a16="http://schemas.microsoft.com/office/drawing/2014/main" id="{18C5B19D-D679-42A1-B363-47E8A8575A5C}"/>
                    </a:ext>
                  </a:extLst>
                </p:cNvPr>
                <p:cNvPicPr/>
                <p:nvPr/>
              </p:nvPicPr>
              <p:blipFill>
                <a:blip r:embed="rId52"/>
                <a:stretch>
                  <a:fillRect/>
                </a:stretch>
              </p:blipFill>
              <p:spPr>
                <a:xfrm>
                  <a:off x="10001093" y="1953787"/>
                  <a:ext cx="432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6" name="Freihand 35">
                  <a:extLst>
                    <a:ext uri="{FF2B5EF4-FFF2-40B4-BE49-F238E27FC236}">
                      <a16:creationId xmlns:a16="http://schemas.microsoft.com/office/drawing/2014/main" id="{3F87F783-8380-476F-847A-EF25186BDEA2}"/>
                    </a:ext>
                  </a:extLst>
                </p14:cNvPr>
                <p14:cNvContentPartPr/>
                <p14:nvPr/>
              </p14:nvContentPartPr>
              <p14:xfrm>
                <a:off x="10311773" y="1902307"/>
                <a:ext cx="180000" cy="225720"/>
              </p14:xfrm>
            </p:contentPart>
          </mc:Choice>
          <mc:Fallback xmlns="">
            <p:pic>
              <p:nvPicPr>
                <p:cNvPr id="36" name="Freihand 35">
                  <a:extLst>
                    <a:ext uri="{FF2B5EF4-FFF2-40B4-BE49-F238E27FC236}">
                      <a16:creationId xmlns:a16="http://schemas.microsoft.com/office/drawing/2014/main" id="{3F87F783-8380-476F-847A-EF25186BDEA2}"/>
                    </a:ext>
                  </a:extLst>
                </p:cNvPr>
                <p:cNvPicPr/>
                <p:nvPr/>
              </p:nvPicPr>
              <p:blipFill>
                <a:blip r:embed="rId54"/>
                <a:stretch>
                  <a:fillRect/>
                </a:stretch>
              </p:blipFill>
              <p:spPr>
                <a:xfrm>
                  <a:off x="10307453" y="1897987"/>
                  <a:ext cx="18864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7" name="Freihand 36">
                  <a:extLst>
                    <a:ext uri="{FF2B5EF4-FFF2-40B4-BE49-F238E27FC236}">
                      <a16:creationId xmlns:a16="http://schemas.microsoft.com/office/drawing/2014/main" id="{91706815-994C-4F7D-A848-7EC0AB6B4462}"/>
                    </a:ext>
                  </a:extLst>
                </p14:cNvPr>
                <p14:cNvContentPartPr/>
                <p14:nvPr/>
              </p14:nvContentPartPr>
              <p14:xfrm>
                <a:off x="10450733" y="2022187"/>
                <a:ext cx="221040" cy="93240"/>
              </p14:xfrm>
            </p:contentPart>
          </mc:Choice>
          <mc:Fallback xmlns="">
            <p:pic>
              <p:nvPicPr>
                <p:cNvPr id="37" name="Freihand 36">
                  <a:extLst>
                    <a:ext uri="{FF2B5EF4-FFF2-40B4-BE49-F238E27FC236}">
                      <a16:creationId xmlns:a16="http://schemas.microsoft.com/office/drawing/2014/main" id="{91706815-994C-4F7D-A848-7EC0AB6B4462}"/>
                    </a:ext>
                  </a:extLst>
                </p:cNvPr>
                <p:cNvPicPr/>
                <p:nvPr/>
              </p:nvPicPr>
              <p:blipFill>
                <a:blip r:embed="rId56"/>
                <a:stretch>
                  <a:fillRect/>
                </a:stretch>
              </p:blipFill>
              <p:spPr>
                <a:xfrm>
                  <a:off x="10446413" y="2017867"/>
                  <a:ext cx="2296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8" name="Freihand 37">
                  <a:extLst>
                    <a:ext uri="{FF2B5EF4-FFF2-40B4-BE49-F238E27FC236}">
                      <a16:creationId xmlns:a16="http://schemas.microsoft.com/office/drawing/2014/main" id="{F6FAD38C-CA70-4E8C-B356-95E946A62C6D}"/>
                    </a:ext>
                  </a:extLst>
                </p14:cNvPr>
                <p14:cNvContentPartPr/>
                <p14:nvPr/>
              </p14:nvContentPartPr>
              <p14:xfrm>
                <a:off x="10682933" y="2003467"/>
                <a:ext cx="284400" cy="102240"/>
              </p14:xfrm>
            </p:contentPart>
          </mc:Choice>
          <mc:Fallback xmlns="">
            <p:pic>
              <p:nvPicPr>
                <p:cNvPr id="38" name="Freihand 37">
                  <a:extLst>
                    <a:ext uri="{FF2B5EF4-FFF2-40B4-BE49-F238E27FC236}">
                      <a16:creationId xmlns:a16="http://schemas.microsoft.com/office/drawing/2014/main" id="{F6FAD38C-CA70-4E8C-B356-95E946A62C6D}"/>
                    </a:ext>
                  </a:extLst>
                </p:cNvPr>
                <p:cNvPicPr/>
                <p:nvPr/>
              </p:nvPicPr>
              <p:blipFill>
                <a:blip r:embed="rId58"/>
                <a:stretch>
                  <a:fillRect/>
                </a:stretch>
              </p:blipFill>
              <p:spPr>
                <a:xfrm>
                  <a:off x="10678613" y="1999147"/>
                  <a:ext cx="2930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9" name="Freihand 38">
                  <a:extLst>
                    <a:ext uri="{FF2B5EF4-FFF2-40B4-BE49-F238E27FC236}">
                      <a16:creationId xmlns:a16="http://schemas.microsoft.com/office/drawing/2014/main" id="{81462E0A-1AF2-48C3-A629-5FBF567D10A9}"/>
                    </a:ext>
                  </a:extLst>
                </p14:cNvPr>
                <p14:cNvContentPartPr/>
                <p14:nvPr/>
              </p14:nvContentPartPr>
              <p14:xfrm>
                <a:off x="11000813" y="1897267"/>
                <a:ext cx="364680" cy="348840"/>
              </p14:xfrm>
            </p:contentPart>
          </mc:Choice>
          <mc:Fallback xmlns="">
            <p:pic>
              <p:nvPicPr>
                <p:cNvPr id="39" name="Freihand 38">
                  <a:extLst>
                    <a:ext uri="{FF2B5EF4-FFF2-40B4-BE49-F238E27FC236}">
                      <a16:creationId xmlns:a16="http://schemas.microsoft.com/office/drawing/2014/main" id="{81462E0A-1AF2-48C3-A629-5FBF567D10A9}"/>
                    </a:ext>
                  </a:extLst>
                </p:cNvPr>
                <p:cNvPicPr/>
                <p:nvPr/>
              </p:nvPicPr>
              <p:blipFill>
                <a:blip r:embed="rId60"/>
                <a:stretch>
                  <a:fillRect/>
                </a:stretch>
              </p:blipFill>
              <p:spPr>
                <a:xfrm>
                  <a:off x="10996493" y="1892947"/>
                  <a:ext cx="373320" cy="3574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0" name="Freihand 39">
                  <a:extLst>
                    <a:ext uri="{FF2B5EF4-FFF2-40B4-BE49-F238E27FC236}">
                      <a16:creationId xmlns:a16="http://schemas.microsoft.com/office/drawing/2014/main" id="{FC6054EA-B6CE-4272-AE4C-B1C383C56BA5}"/>
                    </a:ext>
                  </a:extLst>
                </p14:cNvPr>
                <p14:cNvContentPartPr/>
                <p14:nvPr/>
              </p14:nvContentPartPr>
              <p14:xfrm>
                <a:off x="10765373" y="1855147"/>
                <a:ext cx="161640" cy="6120"/>
              </p14:xfrm>
            </p:contentPart>
          </mc:Choice>
          <mc:Fallback xmlns="">
            <p:pic>
              <p:nvPicPr>
                <p:cNvPr id="40" name="Freihand 39">
                  <a:extLst>
                    <a:ext uri="{FF2B5EF4-FFF2-40B4-BE49-F238E27FC236}">
                      <a16:creationId xmlns:a16="http://schemas.microsoft.com/office/drawing/2014/main" id="{FC6054EA-B6CE-4272-AE4C-B1C383C56BA5}"/>
                    </a:ext>
                  </a:extLst>
                </p:cNvPr>
                <p:cNvPicPr/>
                <p:nvPr/>
              </p:nvPicPr>
              <p:blipFill>
                <a:blip r:embed="rId62"/>
                <a:stretch>
                  <a:fillRect/>
                </a:stretch>
              </p:blipFill>
              <p:spPr>
                <a:xfrm>
                  <a:off x="10761053" y="1850827"/>
                  <a:ext cx="17028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1" name="Freihand 40">
                  <a:extLst>
                    <a:ext uri="{FF2B5EF4-FFF2-40B4-BE49-F238E27FC236}">
                      <a16:creationId xmlns:a16="http://schemas.microsoft.com/office/drawing/2014/main" id="{91977DA9-A9F3-47A5-9D48-599C167C1A13}"/>
                    </a:ext>
                  </a:extLst>
                </p14:cNvPr>
                <p14:cNvContentPartPr/>
                <p14:nvPr/>
              </p14:nvContentPartPr>
              <p14:xfrm>
                <a:off x="11385653" y="1950907"/>
                <a:ext cx="147240" cy="110520"/>
              </p14:xfrm>
            </p:contentPart>
          </mc:Choice>
          <mc:Fallback xmlns="">
            <p:pic>
              <p:nvPicPr>
                <p:cNvPr id="41" name="Freihand 40">
                  <a:extLst>
                    <a:ext uri="{FF2B5EF4-FFF2-40B4-BE49-F238E27FC236}">
                      <a16:creationId xmlns:a16="http://schemas.microsoft.com/office/drawing/2014/main" id="{91977DA9-A9F3-47A5-9D48-599C167C1A13}"/>
                    </a:ext>
                  </a:extLst>
                </p:cNvPr>
                <p:cNvPicPr/>
                <p:nvPr/>
              </p:nvPicPr>
              <p:blipFill>
                <a:blip r:embed="rId64"/>
                <a:stretch>
                  <a:fillRect/>
                </a:stretch>
              </p:blipFill>
              <p:spPr>
                <a:xfrm>
                  <a:off x="11381333" y="1946587"/>
                  <a:ext cx="1558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Freihand 41">
                  <a:extLst>
                    <a:ext uri="{FF2B5EF4-FFF2-40B4-BE49-F238E27FC236}">
                      <a16:creationId xmlns:a16="http://schemas.microsoft.com/office/drawing/2014/main" id="{A6258041-EE58-40DB-8D81-7A89A165C46E}"/>
                    </a:ext>
                  </a:extLst>
                </p14:cNvPr>
                <p14:cNvContentPartPr/>
                <p14:nvPr/>
              </p14:nvContentPartPr>
              <p14:xfrm>
                <a:off x="11603093" y="1989067"/>
                <a:ext cx="108360" cy="11880"/>
              </p14:xfrm>
            </p:contentPart>
          </mc:Choice>
          <mc:Fallback xmlns="">
            <p:pic>
              <p:nvPicPr>
                <p:cNvPr id="42" name="Freihand 41">
                  <a:extLst>
                    <a:ext uri="{FF2B5EF4-FFF2-40B4-BE49-F238E27FC236}">
                      <a16:creationId xmlns:a16="http://schemas.microsoft.com/office/drawing/2014/main" id="{A6258041-EE58-40DB-8D81-7A89A165C46E}"/>
                    </a:ext>
                  </a:extLst>
                </p:cNvPr>
                <p:cNvPicPr/>
                <p:nvPr/>
              </p:nvPicPr>
              <p:blipFill>
                <a:blip r:embed="rId66"/>
                <a:stretch>
                  <a:fillRect/>
                </a:stretch>
              </p:blipFill>
              <p:spPr>
                <a:xfrm>
                  <a:off x="11598773" y="1984747"/>
                  <a:ext cx="1170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4" name="Freihand 43">
                  <a:extLst>
                    <a:ext uri="{FF2B5EF4-FFF2-40B4-BE49-F238E27FC236}">
                      <a16:creationId xmlns:a16="http://schemas.microsoft.com/office/drawing/2014/main" id="{E71A8A35-2D20-4C5F-9CD5-A8C333D63059}"/>
                    </a:ext>
                  </a:extLst>
                </p14:cNvPr>
                <p14:cNvContentPartPr/>
                <p14:nvPr/>
              </p14:nvContentPartPr>
              <p14:xfrm>
                <a:off x="10308533" y="2388667"/>
                <a:ext cx="137520" cy="159480"/>
              </p14:xfrm>
            </p:contentPart>
          </mc:Choice>
          <mc:Fallback xmlns="">
            <p:pic>
              <p:nvPicPr>
                <p:cNvPr id="44" name="Freihand 43">
                  <a:extLst>
                    <a:ext uri="{FF2B5EF4-FFF2-40B4-BE49-F238E27FC236}">
                      <a16:creationId xmlns:a16="http://schemas.microsoft.com/office/drawing/2014/main" id="{E71A8A35-2D20-4C5F-9CD5-A8C333D63059}"/>
                    </a:ext>
                  </a:extLst>
                </p:cNvPr>
                <p:cNvPicPr/>
                <p:nvPr/>
              </p:nvPicPr>
              <p:blipFill>
                <a:blip r:embed="rId68"/>
                <a:stretch>
                  <a:fillRect/>
                </a:stretch>
              </p:blipFill>
              <p:spPr>
                <a:xfrm>
                  <a:off x="10304213" y="2384347"/>
                  <a:ext cx="1461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5" name="Freihand 44">
                  <a:extLst>
                    <a:ext uri="{FF2B5EF4-FFF2-40B4-BE49-F238E27FC236}">
                      <a16:creationId xmlns:a16="http://schemas.microsoft.com/office/drawing/2014/main" id="{E3BCEFB3-456B-4B2A-870A-17720AEABE1A}"/>
                    </a:ext>
                  </a:extLst>
                </p14:cNvPr>
                <p14:cNvContentPartPr/>
                <p14:nvPr/>
              </p14:nvContentPartPr>
              <p14:xfrm>
                <a:off x="10415093" y="2272747"/>
                <a:ext cx="463680" cy="180000"/>
              </p14:xfrm>
            </p:contentPart>
          </mc:Choice>
          <mc:Fallback xmlns="">
            <p:pic>
              <p:nvPicPr>
                <p:cNvPr id="45" name="Freihand 44">
                  <a:extLst>
                    <a:ext uri="{FF2B5EF4-FFF2-40B4-BE49-F238E27FC236}">
                      <a16:creationId xmlns:a16="http://schemas.microsoft.com/office/drawing/2014/main" id="{E3BCEFB3-456B-4B2A-870A-17720AEABE1A}"/>
                    </a:ext>
                  </a:extLst>
                </p:cNvPr>
                <p:cNvPicPr/>
                <p:nvPr/>
              </p:nvPicPr>
              <p:blipFill>
                <a:blip r:embed="rId70"/>
                <a:stretch>
                  <a:fillRect/>
                </a:stretch>
              </p:blipFill>
              <p:spPr>
                <a:xfrm>
                  <a:off x="10410773" y="2268427"/>
                  <a:ext cx="4723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6" name="Freihand 45">
                  <a:extLst>
                    <a:ext uri="{FF2B5EF4-FFF2-40B4-BE49-F238E27FC236}">
                      <a16:creationId xmlns:a16="http://schemas.microsoft.com/office/drawing/2014/main" id="{741BD05D-72DE-4873-8E89-3E07D75D3306}"/>
                    </a:ext>
                  </a:extLst>
                </p14:cNvPr>
                <p14:cNvContentPartPr/>
                <p14:nvPr/>
              </p14:nvContentPartPr>
              <p14:xfrm>
                <a:off x="10126373" y="2556427"/>
                <a:ext cx="882720" cy="145800"/>
              </p14:xfrm>
            </p:contentPart>
          </mc:Choice>
          <mc:Fallback xmlns="">
            <p:pic>
              <p:nvPicPr>
                <p:cNvPr id="46" name="Freihand 45">
                  <a:extLst>
                    <a:ext uri="{FF2B5EF4-FFF2-40B4-BE49-F238E27FC236}">
                      <a16:creationId xmlns:a16="http://schemas.microsoft.com/office/drawing/2014/main" id="{741BD05D-72DE-4873-8E89-3E07D75D3306}"/>
                    </a:ext>
                  </a:extLst>
                </p:cNvPr>
                <p:cNvPicPr/>
                <p:nvPr/>
              </p:nvPicPr>
              <p:blipFill>
                <a:blip r:embed="rId72"/>
                <a:stretch>
                  <a:fillRect/>
                </a:stretch>
              </p:blipFill>
              <p:spPr>
                <a:xfrm>
                  <a:off x="10122053" y="2552107"/>
                  <a:ext cx="891360" cy="154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3">
            <p14:nvContentPartPr>
              <p14:cNvPr id="48" name="Freihand 47">
                <a:extLst>
                  <a:ext uri="{FF2B5EF4-FFF2-40B4-BE49-F238E27FC236}">
                    <a16:creationId xmlns:a16="http://schemas.microsoft.com/office/drawing/2014/main" id="{E2D0B68B-32AA-4961-9CAE-D213102C64DD}"/>
                  </a:ext>
                </a:extLst>
              </p14:cNvPr>
              <p14:cNvContentPartPr/>
              <p14:nvPr/>
            </p14:nvContentPartPr>
            <p14:xfrm>
              <a:off x="182453" y="3910387"/>
              <a:ext cx="1443960" cy="101520"/>
            </p14:xfrm>
          </p:contentPart>
        </mc:Choice>
        <mc:Fallback xmlns="">
          <p:pic>
            <p:nvPicPr>
              <p:cNvPr id="48" name="Freihand 47">
                <a:extLst>
                  <a:ext uri="{FF2B5EF4-FFF2-40B4-BE49-F238E27FC236}">
                    <a16:creationId xmlns:a16="http://schemas.microsoft.com/office/drawing/2014/main" id="{E2D0B68B-32AA-4961-9CAE-D213102C64DD}"/>
                  </a:ext>
                </a:extLst>
              </p:cNvPr>
              <p:cNvPicPr/>
              <p:nvPr/>
            </p:nvPicPr>
            <p:blipFill>
              <a:blip r:embed="rId74"/>
              <a:stretch>
                <a:fillRect/>
              </a:stretch>
            </p:blipFill>
            <p:spPr>
              <a:xfrm>
                <a:off x="178133" y="3906067"/>
                <a:ext cx="1452600" cy="110160"/>
              </a:xfrm>
              <a:prstGeom prst="rect">
                <a:avLst/>
              </a:prstGeom>
            </p:spPr>
          </p:pic>
        </mc:Fallback>
      </mc:AlternateContent>
      <p:grpSp>
        <p:nvGrpSpPr>
          <p:cNvPr id="52" name="Gruppieren 51">
            <a:extLst>
              <a:ext uri="{FF2B5EF4-FFF2-40B4-BE49-F238E27FC236}">
                <a16:creationId xmlns:a16="http://schemas.microsoft.com/office/drawing/2014/main" id="{64B2A2E1-746D-4B89-805B-37BC4376B597}"/>
              </a:ext>
            </a:extLst>
          </p:cNvPr>
          <p:cNvGrpSpPr/>
          <p:nvPr/>
        </p:nvGrpSpPr>
        <p:grpSpPr>
          <a:xfrm>
            <a:off x="3087293" y="3298747"/>
            <a:ext cx="3093120" cy="1014480"/>
            <a:chOff x="3087293" y="3298747"/>
            <a:chExt cx="3093120" cy="1014480"/>
          </a:xfrm>
        </p:grpSpPr>
        <mc:AlternateContent xmlns:mc="http://schemas.openxmlformats.org/markup-compatibility/2006" xmlns:p14="http://schemas.microsoft.com/office/powerpoint/2010/main">
          <mc:Choice Requires="p14">
            <p:contentPart p14:bwMode="auto" r:id="rId75">
              <p14:nvContentPartPr>
                <p14:cNvPr id="49" name="Freihand 48">
                  <a:extLst>
                    <a:ext uri="{FF2B5EF4-FFF2-40B4-BE49-F238E27FC236}">
                      <a16:creationId xmlns:a16="http://schemas.microsoft.com/office/drawing/2014/main" id="{3171DBA2-C0A5-4984-9A4E-8EE6F5433A5F}"/>
                    </a:ext>
                  </a:extLst>
                </p14:cNvPr>
                <p14:cNvContentPartPr/>
                <p14:nvPr/>
              </p14:nvContentPartPr>
              <p14:xfrm>
                <a:off x="4312373" y="3619867"/>
                <a:ext cx="1859760" cy="55440"/>
              </p14:xfrm>
            </p:contentPart>
          </mc:Choice>
          <mc:Fallback xmlns="">
            <p:pic>
              <p:nvPicPr>
                <p:cNvPr id="49" name="Freihand 48">
                  <a:extLst>
                    <a:ext uri="{FF2B5EF4-FFF2-40B4-BE49-F238E27FC236}">
                      <a16:creationId xmlns:a16="http://schemas.microsoft.com/office/drawing/2014/main" id="{3171DBA2-C0A5-4984-9A4E-8EE6F5433A5F}"/>
                    </a:ext>
                  </a:extLst>
                </p:cNvPr>
                <p:cNvPicPr/>
                <p:nvPr/>
              </p:nvPicPr>
              <p:blipFill>
                <a:blip r:embed="rId76"/>
                <a:stretch>
                  <a:fillRect/>
                </a:stretch>
              </p:blipFill>
              <p:spPr>
                <a:xfrm>
                  <a:off x="4308053" y="3615547"/>
                  <a:ext cx="18684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0" name="Freihand 49">
                  <a:extLst>
                    <a:ext uri="{FF2B5EF4-FFF2-40B4-BE49-F238E27FC236}">
                      <a16:creationId xmlns:a16="http://schemas.microsoft.com/office/drawing/2014/main" id="{EC2BFBC6-971E-4053-9648-428F4EEF5919}"/>
                    </a:ext>
                  </a:extLst>
                </p14:cNvPr>
                <p14:cNvContentPartPr/>
                <p14:nvPr/>
              </p14:nvContentPartPr>
              <p14:xfrm>
                <a:off x="4125173" y="4252027"/>
                <a:ext cx="2055240" cy="61200"/>
              </p14:xfrm>
            </p:contentPart>
          </mc:Choice>
          <mc:Fallback xmlns="">
            <p:pic>
              <p:nvPicPr>
                <p:cNvPr id="50" name="Freihand 49">
                  <a:extLst>
                    <a:ext uri="{FF2B5EF4-FFF2-40B4-BE49-F238E27FC236}">
                      <a16:creationId xmlns:a16="http://schemas.microsoft.com/office/drawing/2014/main" id="{EC2BFBC6-971E-4053-9648-428F4EEF5919}"/>
                    </a:ext>
                  </a:extLst>
                </p:cNvPr>
                <p:cNvPicPr/>
                <p:nvPr/>
              </p:nvPicPr>
              <p:blipFill>
                <a:blip r:embed="rId78"/>
                <a:stretch>
                  <a:fillRect/>
                </a:stretch>
              </p:blipFill>
              <p:spPr>
                <a:xfrm>
                  <a:off x="4120853" y="4247707"/>
                  <a:ext cx="20638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1" name="Freihand 50">
                  <a:extLst>
                    <a:ext uri="{FF2B5EF4-FFF2-40B4-BE49-F238E27FC236}">
                      <a16:creationId xmlns:a16="http://schemas.microsoft.com/office/drawing/2014/main" id="{FC33AAE8-57BB-412D-96D6-647C1EF70045}"/>
                    </a:ext>
                  </a:extLst>
                </p14:cNvPr>
                <p14:cNvContentPartPr/>
                <p14:nvPr/>
              </p14:nvContentPartPr>
              <p14:xfrm>
                <a:off x="3087293" y="3298747"/>
                <a:ext cx="802080" cy="861120"/>
              </p14:xfrm>
            </p:contentPart>
          </mc:Choice>
          <mc:Fallback xmlns="">
            <p:pic>
              <p:nvPicPr>
                <p:cNvPr id="51" name="Freihand 50">
                  <a:extLst>
                    <a:ext uri="{FF2B5EF4-FFF2-40B4-BE49-F238E27FC236}">
                      <a16:creationId xmlns:a16="http://schemas.microsoft.com/office/drawing/2014/main" id="{FC33AAE8-57BB-412D-96D6-647C1EF70045}"/>
                    </a:ext>
                  </a:extLst>
                </p:cNvPr>
                <p:cNvPicPr/>
                <p:nvPr/>
              </p:nvPicPr>
              <p:blipFill>
                <a:blip r:embed="rId80"/>
                <a:stretch>
                  <a:fillRect/>
                </a:stretch>
              </p:blipFill>
              <p:spPr>
                <a:xfrm>
                  <a:off x="3082973" y="3294427"/>
                  <a:ext cx="810720" cy="869760"/>
                </a:xfrm>
                <a:prstGeom prst="rect">
                  <a:avLst/>
                </a:prstGeom>
              </p:spPr>
            </p:pic>
          </mc:Fallback>
        </mc:AlternateContent>
      </p:grpSp>
      <p:grpSp>
        <p:nvGrpSpPr>
          <p:cNvPr id="77" name="Gruppieren 76">
            <a:extLst>
              <a:ext uri="{FF2B5EF4-FFF2-40B4-BE49-F238E27FC236}">
                <a16:creationId xmlns:a16="http://schemas.microsoft.com/office/drawing/2014/main" id="{6BE3E613-7FB0-4D8C-957C-73C5D2FDB5D5}"/>
              </a:ext>
            </a:extLst>
          </p:cNvPr>
          <p:cNvGrpSpPr/>
          <p:nvPr/>
        </p:nvGrpSpPr>
        <p:grpSpPr>
          <a:xfrm>
            <a:off x="253733" y="2610067"/>
            <a:ext cx="3201840" cy="873360"/>
            <a:chOff x="253733" y="2610067"/>
            <a:chExt cx="3201840" cy="873360"/>
          </a:xfrm>
        </p:grpSpPr>
        <mc:AlternateContent xmlns:mc="http://schemas.openxmlformats.org/markup-compatibility/2006" xmlns:p14="http://schemas.microsoft.com/office/powerpoint/2010/main">
          <mc:Choice Requires="p14">
            <p:contentPart p14:bwMode="auto" r:id="rId81">
              <p14:nvContentPartPr>
                <p14:cNvPr id="53" name="Freihand 52">
                  <a:extLst>
                    <a:ext uri="{FF2B5EF4-FFF2-40B4-BE49-F238E27FC236}">
                      <a16:creationId xmlns:a16="http://schemas.microsoft.com/office/drawing/2014/main" id="{74C06546-89FD-468E-99F3-83996CBC3CB4}"/>
                    </a:ext>
                  </a:extLst>
                </p14:cNvPr>
                <p14:cNvContentPartPr/>
                <p14:nvPr/>
              </p14:nvContentPartPr>
              <p14:xfrm>
                <a:off x="1096493" y="3147907"/>
                <a:ext cx="126360" cy="335520"/>
              </p14:xfrm>
            </p:contentPart>
          </mc:Choice>
          <mc:Fallback xmlns="">
            <p:pic>
              <p:nvPicPr>
                <p:cNvPr id="53" name="Freihand 52">
                  <a:extLst>
                    <a:ext uri="{FF2B5EF4-FFF2-40B4-BE49-F238E27FC236}">
                      <a16:creationId xmlns:a16="http://schemas.microsoft.com/office/drawing/2014/main" id="{74C06546-89FD-468E-99F3-83996CBC3CB4}"/>
                    </a:ext>
                  </a:extLst>
                </p:cNvPr>
                <p:cNvPicPr/>
                <p:nvPr/>
              </p:nvPicPr>
              <p:blipFill>
                <a:blip r:embed="rId82"/>
                <a:stretch>
                  <a:fillRect/>
                </a:stretch>
              </p:blipFill>
              <p:spPr>
                <a:xfrm>
                  <a:off x="1092173" y="3143587"/>
                  <a:ext cx="13500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4" name="Freihand 53">
                  <a:extLst>
                    <a:ext uri="{FF2B5EF4-FFF2-40B4-BE49-F238E27FC236}">
                      <a16:creationId xmlns:a16="http://schemas.microsoft.com/office/drawing/2014/main" id="{BA3689FF-6C03-479C-9600-6DB68FCEA077}"/>
                    </a:ext>
                  </a:extLst>
                </p14:cNvPr>
                <p14:cNvContentPartPr/>
                <p14:nvPr/>
              </p14:nvContentPartPr>
              <p14:xfrm>
                <a:off x="1002173" y="3348787"/>
                <a:ext cx="279720" cy="97200"/>
              </p14:xfrm>
            </p:contentPart>
          </mc:Choice>
          <mc:Fallback xmlns="">
            <p:pic>
              <p:nvPicPr>
                <p:cNvPr id="54" name="Freihand 53">
                  <a:extLst>
                    <a:ext uri="{FF2B5EF4-FFF2-40B4-BE49-F238E27FC236}">
                      <a16:creationId xmlns:a16="http://schemas.microsoft.com/office/drawing/2014/main" id="{BA3689FF-6C03-479C-9600-6DB68FCEA077}"/>
                    </a:ext>
                  </a:extLst>
                </p:cNvPr>
                <p:cNvPicPr/>
                <p:nvPr/>
              </p:nvPicPr>
              <p:blipFill>
                <a:blip r:embed="rId84"/>
                <a:stretch>
                  <a:fillRect/>
                </a:stretch>
              </p:blipFill>
              <p:spPr>
                <a:xfrm>
                  <a:off x="997853" y="3344467"/>
                  <a:ext cx="2883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6" name="Freihand 55">
                  <a:extLst>
                    <a:ext uri="{FF2B5EF4-FFF2-40B4-BE49-F238E27FC236}">
                      <a16:creationId xmlns:a16="http://schemas.microsoft.com/office/drawing/2014/main" id="{70D69049-A857-405A-98C6-21739E6ABDCB}"/>
                    </a:ext>
                  </a:extLst>
                </p14:cNvPr>
                <p14:cNvContentPartPr/>
                <p14:nvPr/>
              </p14:nvContentPartPr>
              <p14:xfrm>
                <a:off x="394133" y="2729587"/>
                <a:ext cx="8280" cy="211680"/>
              </p14:xfrm>
            </p:contentPart>
          </mc:Choice>
          <mc:Fallback xmlns="">
            <p:pic>
              <p:nvPicPr>
                <p:cNvPr id="56" name="Freihand 55">
                  <a:extLst>
                    <a:ext uri="{FF2B5EF4-FFF2-40B4-BE49-F238E27FC236}">
                      <a16:creationId xmlns:a16="http://schemas.microsoft.com/office/drawing/2014/main" id="{70D69049-A857-405A-98C6-21739E6ABDCB}"/>
                    </a:ext>
                  </a:extLst>
                </p:cNvPr>
                <p:cNvPicPr/>
                <p:nvPr/>
              </p:nvPicPr>
              <p:blipFill>
                <a:blip r:embed="rId86"/>
                <a:stretch>
                  <a:fillRect/>
                </a:stretch>
              </p:blipFill>
              <p:spPr>
                <a:xfrm>
                  <a:off x="389813" y="2725267"/>
                  <a:ext cx="1692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7" name="Freihand 56">
                  <a:extLst>
                    <a:ext uri="{FF2B5EF4-FFF2-40B4-BE49-F238E27FC236}">
                      <a16:creationId xmlns:a16="http://schemas.microsoft.com/office/drawing/2014/main" id="{BF0339B2-EA51-4AE9-8831-534E64D202B1}"/>
                    </a:ext>
                  </a:extLst>
                </p14:cNvPr>
                <p14:cNvContentPartPr/>
                <p14:nvPr/>
              </p14:nvContentPartPr>
              <p14:xfrm>
                <a:off x="253733" y="2692507"/>
                <a:ext cx="246240" cy="165960"/>
              </p14:xfrm>
            </p:contentPart>
          </mc:Choice>
          <mc:Fallback xmlns="">
            <p:pic>
              <p:nvPicPr>
                <p:cNvPr id="57" name="Freihand 56">
                  <a:extLst>
                    <a:ext uri="{FF2B5EF4-FFF2-40B4-BE49-F238E27FC236}">
                      <a16:creationId xmlns:a16="http://schemas.microsoft.com/office/drawing/2014/main" id="{BF0339B2-EA51-4AE9-8831-534E64D202B1}"/>
                    </a:ext>
                  </a:extLst>
                </p:cNvPr>
                <p:cNvPicPr/>
                <p:nvPr/>
              </p:nvPicPr>
              <p:blipFill>
                <a:blip r:embed="rId88"/>
                <a:stretch>
                  <a:fillRect/>
                </a:stretch>
              </p:blipFill>
              <p:spPr>
                <a:xfrm>
                  <a:off x="249413" y="2688187"/>
                  <a:ext cx="2548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8" name="Freihand 57">
                  <a:extLst>
                    <a:ext uri="{FF2B5EF4-FFF2-40B4-BE49-F238E27FC236}">
                      <a16:creationId xmlns:a16="http://schemas.microsoft.com/office/drawing/2014/main" id="{3C00D2B4-2017-4018-8B1F-6C0611DAE8EA}"/>
                    </a:ext>
                  </a:extLst>
                </p14:cNvPr>
                <p14:cNvContentPartPr/>
                <p14:nvPr/>
              </p14:nvContentPartPr>
              <p14:xfrm>
                <a:off x="487733" y="2785747"/>
                <a:ext cx="267120" cy="126000"/>
              </p14:xfrm>
            </p:contentPart>
          </mc:Choice>
          <mc:Fallback xmlns="">
            <p:pic>
              <p:nvPicPr>
                <p:cNvPr id="58" name="Freihand 57">
                  <a:extLst>
                    <a:ext uri="{FF2B5EF4-FFF2-40B4-BE49-F238E27FC236}">
                      <a16:creationId xmlns:a16="http://schemas.microsoft.com/office/drawing/2014/main" id="{3C00D2B4-2017-4018-8B1F-6C0611DAE8EA}"/>
                    </a:ext>
                  </a:extLst>
                </p:cNvPr>
                <p:cNvPicPr/>
                <p:nvPr/>
              </p:nvPicPr>
              <p:blipFill>
                <a:blip r:embed="rId90"/>
                <a:stretch>
                  <a:fillRect/>
                </a:stretch>
              </p:blipFill>
              <p:spPr>
                <a:xfrm>
                  <a:off x="483413" y="2781427"/>
                  <a:ext cx="2757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9" name="Freihand 58">
                  <a:extLst>
                    <a:ext uri="{FF2B5EF4-FFF2-40B4-BE49-F238E27FC236}">
                      <a16:creationId xmlns:a16="http://schemas.microsoft.com/office/drawing/2014/main" id="{B084241D-8DB6-41F4-9444-ACB31B1372F0}"/>
                    </a:ext>
                  </a:extLst>
                </p14:cNvPr>
                <p14:cNvContentPartPr/>
                <p14:nvPr/>
              </p14:nvContentPartPr>
              <p14:xfrm>
                <a:off x="737573" y="2740387"/>
                <a:ext cx="62640" cy="42120"/>
              </p14:xfrm>
            </p:contentPart>
          </mc:Choice>
          <mc:Fallback xmlns="">
            <p:pic>
              <p:nvPicPr>
                <p:cNvPr id="59" name="Freihand 58">
                  <a:extLst>
                    <a:ext uri="{FF2B5EF4-FFF2-40B4-BE49-F238E27FC236}">
                      <a16:creationId xmlns:a16="http://schemas.microsoft.com/office/drawing/2014/main" id="{B084241D-8DB6-41F4-9444-ACB31B1372F0}"/>
                    </a:ext>
                  </a:extLst>
                </p:cNvPr>
                <p:cNvPicPr/>
                <p:nvPr/>
              </p:nvPicPr>
              <p:blipFill>
                <a:blip r:embed="rId92"/>
                <a:stretch>
                  <a:fillRect/>
                </a:stretch>
              </p:blipFill>
              <p:spPr>
                <a:xfrm>
                  <a:off x="733253" y="2736067"/>
                  <a:ext cx="712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0" name="Freihand 59">
                  <a:extLst>
                    <a:ext uri="{FF2B5EF4-FFF2-40B4-BE49-F238E27FC236}">
                      <a16:creationId xmlns:a16="http://schemas.microsoft.com/office/drawing/2014/main" id="{D40A1D62-042B-420A-B389-49E588022BE1}"/>
                    </a:ext>
                  </a:extLst>
                </p14:cNvPr>
                <p14:cNvContentPartPr/>
                <p14:nvPr/>
              </p14:nvContentPartPr>
              <p14:xfrm>
                <a:off x="780773" y="2790787"/>
                <a:ext cx="84240" cy="121680"/>
              </p14:xfrm>
            </p:contentPart>
          </mc:Choice>
          <mc:Fallback xmlns="">
            <p:pic>
              <p:nvPicPr>
                <p:cNvPr id="60" name="Freihand 59">
                  <a:extLst>
                    <a:ext uri="{FF2B5EF4-FFF2-40B4-BE49-F238E27FC236}">
                      <a16:creationId xmlns:a16="http://schemas.microsoft.com/office/drawing/2014/main" id="{D40A1D62-042B-420A-B389-49E588022BE1}"/>
                    </a:ext>
                  </a:extLst>
                </p:cNvPr>
                <p:cNvPicPr/>
                <p:nvPr/>
              </p:nvPicPr>
              <p:blipFill>
                <a:blip r:embed="rId94"/>
                <a:stretch>
                  <a:fillRect/>
                </a:stretch>
              </p:blipFill>
              <p:spPr>
                <a:xfrm>
                  <a:off x="776453" y="2786467"/>
                  <a:ext cx="928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1" name="Freihand 60">
                  <a:extLst>
                    <a:ext uri="{FF2B5EF4-FFF2-40B4-BE49-F238E27FC236}">
                      <a16:creationId xmlns:a16="http://schemas.microsoft.com/office/drawing/2014/main" id="{8F1E1015-A4D8-4C94-A4A8-461D5288BD99}"/>
                    </a:ext>
                  </a:extLst>
                </p14:cNvPr>
                <p14:cNvContentPartPr/>
                <p14:nvPr/>
              </p14:nvContentPartPr>
              <p14:xfrm>
                <a:off x="915773" y="2791867"/>
                <a:ext cx="209520" cy="100440"/>
              </p14:xfrm>
            </p:contentPart>
          </mc:Choice>
          <mc:Fallback xmlns="">
            <p:pic>
              <p:nvPicPr>
                <p:cNvPr id="61" name="Freihand 60">
                  <a:extLst>
                    <a:ext uri="{FF2B5EF4-FFF2-40B4-BE49-F238E27FC236}">
                      <a16:creationId xmlns:a16="http://schemas.microsoft.com/office/drawing/2014/main" id="{8F1E1015-A4D8-4C94-A4A8-461D5288BD99}"/>
                    </a:ext>
                  </a:extLst>
                </p:cNvPr>
                <p:cNvPicPr/>
                <p:nvPr/>
              </p:nvPicPr>
              <p:blipFill>
                <a:blip r:embed="rId96"/>
                <a:stretch>
                  <a:fillRect/>
                </a:stretch>
              </p:blipFill>
              <p:spPr>
                <a:xfrm>
                  <a:off x="911453" y="2787547"/>
                  <a:ext cx="2181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2" name="Freihand 61">
                  <a:extLst>
                    <a:ext uri="{FF2B5EF4-FFF2-40B4-BE49-F238E27FC236}">
                      <a16:creationId xmlns:a16="http://schemas.microsoft.com/office/drawing/2014/main" id="{394A926E-339B-4E73-9A88-8536231D11CB}"/>
                    </a:ext>
                  </a:extLst>
                </p14:cNvPr>
                <p14:cNvContentPartPr/>
                <p14:nvPr/>
              </p14:nvContentPartPr>
              <p14:xfrm>
                <a:off x="1132493" y="2777827"/>
                <a:ext cx="26280" cy="21240"/>
              </p14:xfrm>
            </p:contentPart>
          </mc:Choice>
          <mc:Fallback xmlns="">
            <p:pic>
              <p:nvPicPr>
                <p:cNvPr id="62" name="Freihand 61">
                  <a:extLst>
                    <a:ext uri="{FF2B5EF4-FFF2-40B4-BE49-F238E27FC236}">
                      <a16:creationId xmlns:a16="http://schemas.microsoft.com/office/drawing/2014/main" id="{394A926E-339B-4E73-9A88-8536231D11CB}"/>
                    </a:ext>
                  </a:extLst>
                </p:cNvPr>
                <p:cNvPicPr/>
                <p:nvPr/>
              </p:nvPicPr>
              <p:blipFill>
                <a:blip r:embed="rId98"/>
                <a:stretch>
                  <a:fillRect/>
                </a:stretch>
              </p:blipFill>
              <p:spPr>
                <a:xfrm>
                  <a:off x="1128173" y="2773507"/>
                  <a:ext cx="349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3" name="Freihand 62">
                  <a:extLst>
                    <a:ext uri="{FF2B5EF4-FFF2-40B4-BE49-F238E27FC236}">
                      <a16:creationId xmlns:a16="http://schemas.microsoft.com/office/drawing/2014/main" id="{F5427002-02D0-4EBD-8166-D91637996DB6}"/>
                    </a:ext>
                  </a:extLst>
                </p14:cNvPr>
                <p14:cNvContentPartPr/>
                <p14:nvPr/>
              </p14:nvContentPartPr>
              <p14:xfrm>
                <a:off x="1190093" y="2725987"/>
                <a:ext cx="309960" cy="141840"/>
              </p14:xfrm>
            </p:contentPart>
          </mc:Choice>
          <mc:Fallback xmlns="">
            <p:pic>
              <p:nvPicPr>
                <p:cNvPr id="63" name="Freihand 62">
                  <a:extLst>
                    <a:ext uri="{FF2B5EF4-FFF2-40B4-BE49-F238E27FC236}">
                      <a16:creationId xmlns:a16="http://schemas.microsoft.com/office/drawing/2014/main" id="{F5427002-02D0-4EBD-8166-D91637996DB6}"/>
                    </a:ext>
                  </a:extLst>
                </p:cNvPr>
                <p:cNvPicPr/>
                <p:nvPr/>
              </p:nvPicPr>
              <p:blipFill>
                <a:blip r:embed="rId100"/>
                <a:stretch>
                  <a:fillRect/>
                </a:stretch>
              </p:blipFill>
              <p:spPr>
                <a:xfrm>
                  <a:off x="1185773" y="2721667"/>
                  <a:ext cx="3186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4" name="Freihand 63">
                  <a:extLst>
                    <a:ext uri="{FF2B5EF4-FFF2-40B4-BE49-F238E27FC236}">
                      <a16:creationId xmlns:a16="http://schemas.microsoft.com/office/drawing/2014/main" id="{315C3940-8B5C-48F4-B7A0-5BA6EF2ADF7B}"/>
                    </a:ext>
                  </a:extLst>
                </p14:cNvPr>
                <p14:cNvContentPartPr/>
                <p14:nvPr/>
              </p14:nvContentPartPr>
              <p14:xfrm>
                <a:off x="1476653" y="2768107"/>
                <a:ext cx="149760" cy="121680"/>
              </p14:xfrm>
            </p:contentPart>
          </mc:Choice>
          <mc:Fallback xmlns="">
            <p:pic>
              <p:nvPicPr>
                <p:cNvPr id="64" name="Freihand 63">
                  <a:extLst>
                    <a:ext uri="{FF2B5EF4-FFF2-40B4-BE49-F238E27FC236}">
                      <a16:creationId xmlns:a16="http://schemas.microsoft.com/office/drawing/2014/main" id="{315C3940-8B5C-48F4-B7A0-5BA6EF2ADF7B}"/>
                    </a:ext>
                  </a:extLst>
                </p:cNvPr>
                <p:cNvPicPr/>
                <p:nvPr/>
              </p:nvPicPr>
              <p:blipFill>
                <a:blip r:embed="rId102"/>
                <a:stretch>
                  <a:fillRect/>
                </a:stretch>
              </p:blipFill>
              <p:spPr>
                <a:xfrm>
                  <a:off x="1472333" y="2763787"/>
                  <a:ext cx="1584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5" name="Freihand 64">
                  <a:extLst>
                    <a:ext uri="{FF2B5EF4-FFF2-40B4-BE49-F238E27FC236}">
                      <a16:creationId xmlns:a16="http://schemas.microsoft.com/office/drawing/2014/main" id="{39CFA877-72F3-4A72-9D83-EE4A29BEE31F}"/>
                    </a:ext>
                  </a:extLst>
                </p14:cNvPr>
                <p14:cNvContentPartPr/>
                <p14:nvPr/>
              </p14:nvContentPartPr>
              <p14:xfrm>
                <a:off x="1833053" y="2712667"/>
                <a:ext cx="330480" cy="138600"/>
              </p14:xfrm>
            </p:contentPart>
          </mc:Choice>
          <mc:Fallback xmlns="">
            <p:pic>
              <p:nvPicPr>
                <p:cNvPr id="65" name="Freihand 64">
                  <a:extLst>
                    <a:ext uri="{FF2B5EF4-FFF2-40B4-BE49-F238E27FC236}">
                      <a16:creationId xmlns:a16="http://schemas.microsoft.com/office/drawing/2014/main" id="{39CFA877-72F3-4A72-9D83-EE4A29BEE31F}"/>
                    </a:ext>
                  </a:extLst>
                </p:cNvPr>
                <p:cNvPicPr/>
                <p:nvPr/>
              </p:nvPicPr>
              <p:blipFill>
                <a:blip r:embed="rId104"/>
                <a:stretch>
                  <a:fillRect/>
                </a:stretch>
              </p:blipFill>
              <p:spPr>
                <a:xfrm>
                  <a:off x="1828733" y="2708347"/>
                  <a:ext cx="3391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6" name="Freihand 65">
                  <a:extLst>
                    <a:ext uri="{FF2B5EF4-FFF2-40B4-BE49-F238E27FC236}">
                      <a16:creationId xmlns:a16="http://schemas.microsoft.com/office/drawing/2014/main" id="{CD3B7016-51CC-40C9-9652-44BC9D7193C0}"/>
                    </a:ext>
                  </a:extLst>
                </p14:cNvPr>
                <p14:cNvContentPartPr/>
                <p14:nvPr/>
              </p14:nvContentPartPr>
              <p14:xfrm>
                <a:off x="2270813" y="2646067"/>
                <a:ext cx="191880" cy="216360"/>
              </p14:xfrm>
            </p:contentPart>
          </mc:Choice>
          <mc:Fallback xmlns="">
            <p:pic>
              <p:nvPicPr>
                <p:cNvPr id="66" name="Freihand 65">
                  <a:extLst>
                    <a:ext uri="{FF2B5EF4-FFF2-40B4-BE49-F238E27FC236}">
                      <a16:creationId xmlns:a16="http://schemas.microsoft.com/office/drawing/2014/main" id="{CD3B7016-51CC-40C9-9652-44BC9D7193C0}"/>
                    </a:ext>
                  </a:extLst>
                </p:cNvPr>
                <p:cNvPicPr/>
                <p:nvPr/>
              </p:nvPicPr>
              <p:blipFill>
                <a:blip r:embed="rId106"/>
                <a:stretch>
                  <a:fillRect/>
                </a:stretch>
              </p:blipFill>
              <p:spPr>
                <a:xfrm>
                  <a:off x="2266493" y="2641747"/>
                  <a:ext cx="20052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7" name="Freihand 66">
                  <a:extLst>
                    <a:ext uri="{FF2B5EF4-FFF2-40B4-BE49-F238E27FC236}">
                      <a16:creationId xmlns:a16="http://schemas.microsoft.com/office/drawing/2014/main" id="{07ED24E2-8FD9-4E2F-96BB-55CE2A96C50F}"/>
                    </a:ext>
                  </a:extLst>
                </p14:cNvPr>
                <p14:cNvContentPartPr/>
                <p14:nvPr/>
              </p14:nvContentPartPr>
              <p14:xfrm>
                <a:off x="2506973" y="2725267"/>
                <a:ext cx="126360" cy="107640"/>
              </p14:xfrm>
            </p:contentPart>
          </mc:Choice>
          <mc:Fallback xmlns="">
            <p:pic>
              <p:nvPicPr>
                <p:cNvPr id="67" name="Freihand 66">
                  <a:extLst>
                    <a:ext uri="{FF2B5EF4-FFF2-40B4-BE49-F238E27FC236}">
                      <a16:creationId xmlns:a16="http://schemas.microsoft.com/office/drawing/2014/main" id="{07ED24E2-8FD9-4E2F-96BB-55CE2A96C50F}"/>
                    </a:ext>
                  </a:extLst>
                </p:cNvPr>
                <p:cNvPicPr/>
                <p:nvPr/>
              </p:nvPicPr>
              <p:blipFill>
                <a:blip r:embed="rId108"/>
                <a:stretch>
                  <a:fillRect/>
                </a:stretch>
              </p:blipFill>
              <p:spPr>
                <a:xfrm>
                  <a:off x="2502653" y="2720947"/>
                  <a:ext cx="1350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8" name="Freihand 67">
                  <a:extLst>
                    <a:ext uri="{FF2B5EF4-FFF2-40B4-BE49-F238E27FC236}">
                      <a16:creationId xmlns:a16="http://schemas.microsoft.com/office/drawing/2014/main" id="{09557138-9345-4ABC-9E86-9843339A2662}"/>
                    </a:ext>
                  </a:extLst>
                </p14:cNvPr>
                <p14:cNvContentPartPr/>
                <p14:nvPr/>
              </p14:nvContentPartPr>
              <p14:xfrm>
                <a:off x="2632613" y="2717347"/>
                <a:ext cx="140760" cy="115200"/>
              </p14:xfrm>
            </p:contentPart>
          </mc:Choice>
          <mc:Fallback xmlns="">
            <p:pic>
              <p:nvPicPr>
                <p:cNvPr id="68" name="Freihand 67">
                  <a:extLst>
                    <a:ext uri="{FF2B5EF4-FFF2-40B4-BE49-F238E27FC236}">
                      <a16:creationId xmlns:a16="http://schemas.microsoft.com/office/drawing/2014/main" id="{09557138-9345-4ABC-9E86-9843339A2662}"/>
                    </a:ext>
                  </a:extLst>
                </p:cNvPr>
                <p:cNvPicPr/>
                <p:nvPr/>
              </p:nvPicPr>
              <p:blipFill>
                <a:blip r:embed="rId110"/>
                <a:stretch>
                  <a:fillRect/>
                </a:stretch>
              </p:blipFill>
              <p:spPr>
                <a:xfrm>
                  <a:off x="2628293" y="2713027"/>
                  <a:ext cx="1494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9" name="Freihand 68">
                  <a:extLst>
                    <a:ext uri="{FF2B5EF4-FFF2-40B4-BE49-F238E27FC236}">
                      <a16:creationId xmlns:a16="http://schemas.microsoft.com/office/drawing/2014/main" id="{266807A9-ADAA-4703-A771-F95254A770F5}"/>
                    </a:ext>
                  </a:extLst>
                </p14:cNvPr>
                <p14:cNvContentPartPr/>
                <p14:nvPr/>
              </p14:nvContentPartPr>
              <p14:xfrm>
                <a:off x="2775893" y="2610067"/>
                <a:ext cx="450720" cy="196200"/>
              </p14:xfrm>
            </p:contentPart>
          </mc:Choice>
          <mc:Fallback xmlns="">
            <p:pic>
              <p:nvPicPr>
                <p:cNvPr id="69" name="Freihand 68">
                  <a:extLst>
                    <a:ext uri="{FF2B5EF4-FFF2-40B4-BE49-F238E27FC236}">
                      <a16:creationId xmlns:a16="http://schemas.microsoft.com/office/drawing/2014/main" id="{266807A9-ADAA-4703-A771-F95254A770F5}"/>
                    </a:ext>
                  </a:extLst>
                </p:cNvPr>
                <p:cNvPicPr/>
                <p:nvPr/>
              </p:nvPicPr>
              <p:blipFill>
                <a:blip r:embed="rId112"/>
                <a:stretch>
                  <a:fillRect/>
                </a:stretch>
              </p:blipFill>
              <p:spPr>
                <a:xfrm>
                  <a:off x="2771573" y="2605747"/>
                  <a:ext cx="45936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0" name="Freihand 69">
                  <a:extLst>
                    <a:ext uri="{FF2B5EF4-FFF2-40B4-BE49-F238E27FC236}">
                      <a16:creationId xmlns:a16="http://schemas.microsoft.com/office/drawing/2014/main" id="{A5C47D90-DD03-445D-8B5D-2B8447A833E3}"/>
                    </a:ext>
                  </a:extLst>
                </p14:cNvPr>
                <p14:cNvContentPartPr/>
                <p14:nvPr/>
              </p14:nvContentPartPr>
              <p14:xfrm>
                <a:off x="3289973" y="2730667"/>
                <a:ext cx="165600" cy="6480"/>
              </p14:xfrm>
            </p:contentPart>
          </mc:Choice>
          <mc:Fallback xmlns="">
            <p:pic>
              <p:nvPicPr>
                <p:cNvPr id="70" name="Freihand 69">
                  <a:extLst>
                    <a:ext uri="{FF2B5EF4-FFF2-40B4-BE49-F238E27FC236}">
                      <a16:creationId xmlns:a16="http://schemas.microsoft.com/office/drawing/2014/main" id="{A5C47D90-DD03-445D-8B5D-2B8447A833E3}"/>
                    </a:ext>
                  </a:extLst>
                </p:cNvPr>
                <p:cNvPicPr/>
                <p:nvPr/>
              </p:nvPicPr>
              <p:blipFill>
                <a:blip r:embed="rId114"/>
                <a:stretch>
                  <a:fillRect/>
                </a:stretch>
              </p:blipFill>
              <p:spPr>
                <a:xfrm>
                  <a:off x="3285653" y="2726347"/>
                  <a:ext cx="1742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1" name="Freihand 70">
                  <a:extLst>
                    <a:ext uri="{FF2B5EF4-FFF2-40B4-BE49-F238E27FC236}">
                      <a16:creationId xmlns:a16="http://schemas.microsoft.com/office/drawing/2014/main" id="{D383A057-2877-4A1F-8C9E-4B03373E387E}"/>
                    </a:ext>
                  </a:extLst>
                </p14:cNvPr>
                <p14:cNvContentPartPr/>
                <p14:nvPr/>
              </p14:nvContentPartPr>
              <p14:xfrm>
                <a:off x="2049773" y="2939827"/>
                <a:ext cx="395280" cy="188280"/>
              </p14:xfrm>
            </p:contentPart>
          </mc:Choice>
          <mc:Fallback xmlns="">
            <p:pic>
              <p:nvPicPr>
                <p:cNvPr id="71" name="Freihand 70">
                  <a:extLst>
                    <a:ext uri="{FF2B5EF4-FFF2-40B4-BE49-F238E27FC236}">
                      <a16:creationId xmlns:a16="http://schemas.microsoft.com/office/drawing/2014/main" id="{D383A057-2877-4A1F-8C9E-4B03373E387E}"/>
                    </a:ext>
                  </a:extLst>
                </p:cNvPr>
                <p:cNvPicPr/>
                <p:nvPr/>
              </p:nvPicPr>
              <p:blipFill>
                <a:blip r:embed="rId116"/>
                <a:stretch>
                  <a:fillRect/>
                </a:stretch>
              </p:blipFill>
              <p:spPr>
                <a:xfrm>
                  <a:off x="2045453" y="2935507"/>
                  <a:ext cx="4039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2" name="Freihand 71">
                  <a:extLst>
                    <a:ext uri="{FF2B5EF4-FFF2-40B4-BE49-F238E27FC236}">
                      <a16:creationId xmlns:a16="http://schemas.microsoft.com/office/drawing/2014/main" id="{E066AD88-7D1C-4246-9B5C-C7A31A482FA7}"/>
                    </a:ext>
                  </a:extLst>
                </p14:cNvPr>
                <p14:cNvContentPartPr/>
                <p14:nvPr/>
              </p14:nvContentPartPr>
              <p14:xfrm>
                <a:off x="2325893" y="2977267"/>
                <a:ext cx="75240" cy="11520"/>
              </p14:xfrm>
            </p:contentPart>
          </mc:Choice>
          <mc:Fallback xmlns="">
            <p:pic>
              <p:nvPicPr>
                <p:cNvPr id="72" name="Freihand 71">
                  <a:extLst>
                    <a:ext uri="{FF2B5EF4-FFF2-40B4-BE49-F238E27FC236}">
                      <a16:creationId xmlns:a16="http://schemas.microsoft.com/office/drawing/2014/main" id="{E066AD88-7D1C-4246-9B5C-C7A31A482FA7}"/>
                    </a:ext>
                  </a:extLst>
                </p:cNvPr>
                <p:cNvPicPr/>
                <p:nvPr/>
              </p:nvPicPr>
              <p:blipFill>
                <a:blip r:embed="rId118"/>
                <a:stretch>
                  <a:fillRect/>
                </a:stretch>
              </p:blipFill>
              <p:spPr>
                <a:xfrm>
                  <a:off x="2321573" y="2972947"/>
                  <a:ext cx="838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3" name="Freihand 72">
                  <a:extLst>
                    <a:ext uri="{FF2B5EF4-FFF2-40B4-BE49-F238E27FC236}">
                      <a16:creationId xmlns:a16="http://schemas.microsoft.com/office/drawing/2014/main" id="{04041117-3E58-4DDA-9A98-909CAD3F1B89}"/>
                    </a:ext>
                  </a:extLst>
                </p14:cNvPr>
                <p14:cNvContentPartPr/>
                <p14:nvPr/>
              </p14:nvContentPartPr>
              <p14:xfrm>
                <a:off x="2452253" y="3002107"/>
                <a:ext cx="98640" cy="81000"/>
              </p14:xfrm>
            </p:contentPart>
          </mc:Choice>
          <mc:Fallback xmlns="">
            <p:pic>
              <p:nvPicPr>
                <p:cNvPr id="73" name="Freihand 72">
                  <a:extLst>
                    <a:ext uri="{FF2B5EF4-FFF2-40B4-BE49-F238E27FC236}">
                      <a16:creationId xmlns:a16="http://schemas.microsoft.com/office/drawing/2014/main" id="{04041117-3E58-4DDA-9A98-909CAD3F1B89}"/>
                    </a:ext>
                  </a:extLst>
                </p:cNvPr>
                <p:cNvPicPr/>
                <p:nvPr/>
              </p:nvPicPr>
              <p:blipFill>
                <a:blip r:embed="rId120"/>
                <a:stretch>
                  <a:fillRect/>
                </a:stretch>
              </p:blipFill>
              <p:spPr>
                <a:xfrm>
                  <a:off x="2447933" y="2997787"/>
                  <a:ext cx="1072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4" name="Freihand 73">
                  <a:extLst>
                    <a:ext uri="{FF2B5EF4-FFF2-40B4-BE49-F238E27FC236}">
                      <a16:creationId xmlns:a16="http://schemas.microsoft.com/office/drawing/2014/main" id="{058B6414-83DB-43CA-969B-C6970583E4F4}"/>
                    </a:ext>
                  </a:extLst>
                </p14:cNvPr>
                <p14:cNvContentPartPr/>
                <p14:nvPr/>
              </p14:nvContentPartPr>
              <p14:xfrm>
                <a:off x="2571413" y="2934427"/>
                <a:ext cx="146880" cy="164520"/>
              </p14:xfrm>
            </p:contentPart>
          </mc:Choice>
          <mc:Fallback xmlns="">
            <p:pic>
              <p:nvPicPr>
                <p:cNvPr id="74" name="Freihand 73">
                  <a:extLst>
                    <a:ext uri="{FF2B5EF4-FFF2-40B4-BE49-F238E27FC236}">
                      <a16:creationId xmlns:a16="http://schemas.microsoft.com/office/drawing/2014/main" id="{058B6414-83DB-43CA-969B-C6970583E4F4}"/>
                    </a:ext>
                  </a:extLst>
                </p:cNvPr>
                <p:cNvPicPr/>
                <p:nvPr/>
              </p:nvPicPr>
              <p:blipFill>
                <a:blip r:embed="rId122"/>
                <a:stretch>
                  <a:fillRect/>
                </a:stretch>
              </p:blipFill>
              <p:spPr>
                <a:xfrm>
                  <a:off x="2567093" y="2930107"/>
                  <a:ext cx="1555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5" name="Freihand 74">
                  <a:extLst>
                    <a:ext uri="{FF2B5EF4-FFF2-40B4-BE49-F238E27FC236}">
                      <a16:creationId xmlns:a16="http://schemas.microsoft.com/office/drawing/2014/main" id="{84F3B3D4-FF35-493C-9883-FE9613DCFC2B}"/>
                    </a:ext>
                  </a:extLst>
                </p14:cNvPr>
                <p14:cNvContentPartPr/>
                <p14:nvPr/>
              </p14:nvContentPartPr>
              <p14:xfrm>
                <a:off x="2733413" y="2914987"/>
                <a:ext cx="439560" cy="174960"/>
              </p14:xfrm>
            </p:contentPart>
          </mc:Choice>
          <mc:Fallback xmlns="">
            <p:pic>
              <p:nvPicPr>
                <p:cNvPr id="75" name="Freihand 74">
                  <a:extLst>
                    <a:ext uri="{FF2B5EF4-FFF2-40B4-BE49-F238E27FC236}">
                      <a16:creationId xmlns:a16="http://schemas.microsoft.com/office/drawing/2014/main" id="{84F3B3D4-FF35-493C-9883-FE9613DCFC2B}"/>
                    </a:ext>
                  </a:extLst>
                </p:cNvPr>
                <p:cNvPicPr/>
                <p:nvPr/>
              </p:nvPicPr>
              <p:blipFill>
                <a:blip r:embed="rId124"/>
                <a:stretch>
                  <a:fillRect/>
                </a:stretch>
              </p:blipFill>
              <p:spPr>
                <a:xfrm>
                  <a:off x="2729093" y="2910667"/>
                  <a:ext cx="44820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6" name="Freihand 75">
                  <a:extLst>
                    <a:ext uri="{FF2B5EF4-FFF2-40B4-BE49-F238E27FC236}">
                      <a16:creationId xmlns:a16="http://schemas.microsoft.com/office/drawing/2014/main" id="{A1215CA8-6267-47C4-B7E9-94A7342F9899}"/>
                    </a:ext>
                  </a:extLst>
                </p14:cNvPr>
                <p14:cNvContentPartPr/>
                <p14:nvPr/>
              </p14:nvContentPartPr>
              <p14:xfrm>
                <a:off x="1881293" y="3099307"/>
                <a:ext cx="1387800" cy="199440"/>
              </p14:xfrm>
            </p:contentPart>
          </mc:Choice>
          <mc:Fallback xmlns="">
            <p:pic>
              <p:nvPicPr>
                <p:cNvPr id="76" name="Freihand 75">
                  <a:extLst>
                    <a:ext uri="{FF2B5EF4-FFF2-40B4-BE49-F238E27FC236}">
                      <a16:creationId xmlns:a16="http://schemas.microsoft.com/office/drawing/2014/main" id="{A1215CA8-6267-47C4-B7E9-94A7342F9899}"/>
                    </a:ext>
                  </a:extLst>
                </p:cNvPr>
                <p:cNvPicPr/>
                <p:nvPr/>
              </p:nvPicPr>
              <p:blipFill>
                <a:blip r:embed="rId126"/>
                <a:stretch>
                  <a:fillRect/>
                </a:stretch>
              </p:blipFill>
              <p:spPr>
                <a:xfrm>
                  <a:off x="1876973" y="3094987"/>
                  <a:ext cx="1396440" cy="208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7">
            <p14:nvContentPartPr>
              <p14:cNvPr id="78" name="Freihand 77">
                <a:extLst>
                  <a:ext uri="{FF2B5EF4-FFF2-40B4-BE49-F238E27FC236}">
                    <a16:creationId xmlns:a16="http://schemas.microsoft.com/office/drawing/2014/main" id="{674567E9-2060-4B3A-B23F-0092FE88106C}"/>
                  </a:ext>
                </a:extLst>
              </p14:cNvPr>
              <p14:cNvContentPartPr/>
              <p14:nvPr/>
            </p14:nvContentPartPr>
            <p14:xfrm>
              <a:off x="222053" y="3918667"/>
              <a:ext cx="1544760" cy="88920"/>
            </p14:xfrm>
          </p:contentPart>
        </mc:Choice>
        <mc:Fallback xmlns="">
          <p:pic>
            <p:nvPicPr>
              <p:cNvPr id="78" name="Freihand 77">
                <a:extLst>
                  <a:ext uri="{FF2B5EF4-FFF2-40B4-BE49-F238E27FC236}">
                    <a16:creationId xmlns:a16="http://schemas.microsoft.com/office/drawing/2014/main" id="{674567E9-2060-4B3A-B23F-0092FE88106C}"/>
                  </a:ext>
                </a:extLst>
              </p:cNvPr>
              <p:cNvPicPr/>
              <p:nvPr/>
            </p:nvPicPr>
            <p:blipFill>
              <a:blip r:embed="rId128"/>
              <a:stretch>
                <a:fillRect/>
              </a:stretch>
            </p:blipFill>
            <p:spPr>
              <a:xfrm>
                <a:off x="217733" y="3914347"/>
                <a:ext cx="15534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9" name="Freihand 78">
                <a:extLst>
                  <a:ext uri="{FF2B5EF4-FFF2-40B4-BE49-F238E27FC236}">
                    <a16:creationId xmlns:a16="http://schemas.microsoft.com/office/drawing/2014/main" id="{B5A70620-020F-4269-8233-08399A5FD789}"/>
                  </a:ext>
                </a:extLst>
              </p14:cNvPr>
              <p14:cNvContentPartPr/>
              <p14:nvPr/>
            </p14:nvContentPartPr>
            <p14:xfrm>
              <a:off x="741173" y="5108827"/>
              <a:ext cx="2065320" cy="59400"/>
            </p14:xfrm>
          </p:contentPart>
        </mc:Choice>
        <mc:Fallback xmlns="">
          <p:pic>
            <p:nvPicPr>
              <p:cNvPr id="79" name="Freihand 78">
                <a:extLst>
                  <a:ext uri="{FF2B5EF4-FFF2-40B4-BE49-F238E27FC236}">
                    <a16:creationId xmlns:a16="http://schemas.microsoft.com/office/drawing/2014/main" id="{B5A70620-020F-4269-8233-08399A5FD789}"/>
                  </a:ext>
                </a:extLst>
              </p:cNvPr>
              <p:cNvPicPr/>
              <p:nvPr/>
            </p:nvPicPr>
            <p:blipFill>
              <a:blip r:embed="rId130"/>
              <a:stretch>
                <a:fillRect/>
              </a:stretch>
            </p:blipFill>
            <p:spPr>
              <a:xfrm>
                <a:off x="736853" y="5104507"/>
                <a:ext cx="20739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0" name="Freihand 79">
                <a:extLst>
                  <a:ext uri="{FF2B5EF4-FFF2-40B4-BE49-F238E27FC236}">
                    <a16:creationId xmlns:a16="http://schemas.microsoft.com/office/drawing/2014/main" id="{C03803F3-ADCF-44BC-8118-9FCE882C6DD5}"/>
                  </a:ext>
                </a:extLst>
              </p14:cNvPr>
              <p14:cNvContentPartPr/>
              <p14:nvPr/>
            </p14:nvContentPartPr>
            <p14:xfrm>
              <a:off x="1106573" y="5048347"/>
              <a:ext cx="79200" cy="21240"/>
            </p14:xfrm>
          </p:contentPart>
        </mc:Choice>
        <mc:Fallback xmlns="">
          <p:pic>
            <p:nvPicPr>
              <p:cNvPr id="80" name="Freihand 79">
                <a:extLst>
                  <a:ext uri="{FF2B5EF4-FFF2-40B4-BE49-F238E27FC236}">
                    <a16:creationId xmlns:a16="http://schemas.microsoft.com/office/drawing/2014/main" id="{C03803F3-ADCF-44BC-8118-9FCE882C6DD5}"/>
                  </a:ext>
                </a:extLst>
              </p:cNvPr>
              <p:cNvPicPr/>
              <p:nvPr/>
            </p:nvPicPr>
            <p:blipFill>
              <a:blip r:embed="rId132"/>
              <a:stretch>
                <a:fillRect/>
              </a:stretch>
            </p:blipFill>
            <p:spPr>
              <a:xfrm>
                <a:off x="1102253" y="5044027"/>
                <a:ext cx="878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1" name="Freihand 80">
                <a:extLst>
                  <a:ext uri="{FF2B5EF4-FFF2-40B4-BE49-F238E27FC236}">
                    <a16:creationId xmlns:a16="http://schemas.microsoft.com/office/drawing/2014/main" id="{FFDB8FAC-DBD0-4A6B-B803-A9AE6698C084}"/>
                  </a:ext>
                </a:extLst>
              </p14:cNvPr>
              <p14:cNvContentPartPr/>
              <p14:nvPr/>
            </p14:nvContentPartPr>
            <p14:xfrm>
              <a:off x="254093" y="3906427"/>
              <a:ext cx="1394640" cy="78480"/>
            </p14:xfrm>
          </p:contentPart>
        </mc:Choice>
        <mc:Fallback xmlns="">
          <p:pic>
            <p:nvPicPr>
              <p:cNvPr id="81" name="Freihand 80">
                <a:extLst>
                  <a:ext uri="{FF2B5EF4-FFF2-40B4-BE49-F238E27FC236}">
                    <a16:creationId xmlns:a16="http://schemas.microsoft.com/office/drawing/2014/main" id="{FFDB8FAC-DBD0-4A6B-B803-A9AE6698C084}"/>
                  </a:ext>
                </a:extLst>
              </p:cNvPr>
              <p:cNvPicPr/>
              <p:nvPr/>
            </p:nvPicPr>
            <p:blipFill>
              <a:blip r:embed="rId134"/>
              <a:stretch>
                <a:fillRect/>
              </a:stretch>
            </p:blipFill>
            <p:spPr>
              <a:xfrm>
                <a:off x="249773" y="3902107"/>
                <a:ext cx="14032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2" name="Freihand 81">
                <a:extLst>
                  <a:ext uri="{FF2B5EF4-FFF2-40B4-BE49-F238E27FC236}">
                    <a16:creationId xmlns:a16="http://schemas.microsoft.com/office/drawing/2014/main" id="{848A2847-DC71-4D01-ADEB-9CA5061AF545}"/>
                  </a:ext>
                </a:extLst>
              </p14:cNvPr>
              <p14:cNvContentPartPr/>
              <p14:nvPr/>
            </p14:nvContentPartPr>
            <p14:xfrm>
              <a:off x="6388133" y="2109307"/>
              <a:ext cx="39600" cy="23400"/>
            </p14:xfrm>
          </p:contentPart>
        </mc:Choice>
        <mc:Fallback xmlns="">
          <p:pic>
            <p:nvPicPr>
              <p:cNvPr id="82" name="Freihand 81">
                <a:extLst>
                  <a:ext uri="{FF2B5EF4-FFF2-40B4-BE49-F238E27FC236}">
                    <a16:creationId xmlns:a16="http://schemas.microsoft.com/office/drawing/2014/main" id="{848A2847-DC71-4D01-ADEB-9CA5061AF545}"/>
                  </a:ext>
                </a:extLst>
              </p:cNvPr>
              <p:cNvPicPr/>
              <p:nvPr/>
            </p:nvPicPr>
            <p:blipFill>
              <a:blip r:embed="rId136"/>
              <a:stretch>
                <a:fillRect/>
              </a:stretch>
            </p:blipFill>
            <p:spPr>
              <a:xfrm>
                <a:off x="6383813" y="2104987"/>
                <a:ext cx="48240" cy="32040"/>
              </a:xfrm>
              <a:prstGeom prst="rect">
                <a:avLst/>
              </a:prstGeom>
            </p:spPr>
          </p:pic>
        </mc:Fallback>
      </mc:AlternateContent>
      <p:grpSp>
        <p:nvGrpSpPr>
          <p:cNvPr id="85" name="Gruppieren 84">
            <a:extLst>
              <a:ext uri="{FF2B5EF4-FFF2-40B4-BE49-F238E27FC236}">
                <a16:creationId xmlns:a16="http://schemas.microsoft.com/office/drawing/2014/main" id="{4DDBCE02-F385-44FA-8134-59B4159426FC}"/>
              </a:ext>
            </a:extLst>
          </p:cNvPr>
          <p:cNvGrpSpPr/>
          <p:nvPr/>
        </p:nvGrpSpPr>
        <p:grpSpPr>
          <a:xfrm>
            <a:off x="8013893" y="2115427"/>
            <a:ext cx="181440" cy="49320"/>
            <a:chOff x="8013893" y="2115427"/>
            <a:chExt cx="181440" cy="49320"/>
          </a:xfrm>
        </p:grpSpPr>
        <mc:AlternateContent xmlns:mc="http://schemas.openxmlformats.org/markup-compatibility/2006" xmlns:p14="http://schemas.microsoft.com/office/powerpoint/2010/main">
          <mc:Choice Requires="p14">
            <p:contentPart p14:bwMode="auto" r:id="rId137">
              <p14:nvContentPartPr>
                <p14:cNvPr id="83" name="Freihand 82">
                  <a:extLst>
                    <a:ext uri="{FF2B5EF4-FFF2-40B4-BE49-F238E27FC236}">
                      <a16:creationId xmlns:a16="http://schemas.microsoft.com/office/drawing/2014/main" id="{B9FCAAC6-C43A-4725-8E12-E6C164F04C06}"/>
                    </a:ext>
                  </a:extLst>
                </p14:cNvPr>
                <p14:cNvContentPartPr/>
                <p14:nvPr/>
              </p14:nvContentPartPr>
              <p14:xfrm>
                <a:off x="8054573" y="2115427"/>
                <a:ext cx="140760" cy="49320"/>
              </p14:xfrm>
            </p:contentPart>
          </mc:Choice>
          <mc:Fallback xmlns="">
            <p:pic>
              <p:nvPicPr>
                <p:cNvPr id="83" name="Freihand 82">
                  <a:extLst>
                    <a:ext uri="{FF2B5EF4-FFF2-40B4-BE49-F238E27FC236}">
                      <a16:creationId xmlns:a16="http://schemas.microsoft.com/office/drawing/2014/main" id="{B9FCAAC6-C43A-4725-8E12-E6C164F04C06}"/>
                    </a:ext>
                  </a:extLst>
                </p:cNvPr>
                <p:cNvPicPr/>
                <p:nvPr/>
              </p:nvPicPr>
              <p:blipFill>
                <a:blip r:embed="rId138"/>
                <a:stretch>
                  <a:fillRect/>
                </a:stretch>
              </p:blipFill>
              <p:spPr>
                <a:xfrm>
                  <a:off x="8050253" y="2111107"/>
                  <a:ext cx="14940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4" name="Freihand 83">
                  <a:extLst>
                    <a:ext uri="{FF2B5EF4-FFF2-40B4-BE49-F238E27FC236}">
                      <a16:creationId xmlns:a16="http://schemas.microsoft.com/office/drawing/2014/main" id="{6744281D-CB9E-46DA-BA4A-6933ABF27238}"/>
                    </a:ext>
                  </a:extLst>
                </p14:cNvPr>
                <p14:cNvContentPartPr/>
                <p14:nvPr/>
              </p14:nvContentPartPr>
              <p14:xfrm>
                <a:off x="8013893" y="2156107"/>
                <a:ext cx="23760" cy="8280"/>
              </p14:xfrm>
            </p:contentPart>
          </mc:Choice>
          <mc:Fallback xmlns="">
            <p:pic>
              <p:nvPicPr>
                <p:cNvPr id="84" name="Freihand 83">
                  <a:extLst>
                    <a:ext uri="{FF2B5EF4-FFF2-40B4-BE49-F238E27FC236}">
                      <a16:creationId xmlns:a16="http://schemas.microsoft.com/office/drawing/2014/main" id="{6744281D-CB9E-46DA-BA4A-6933ABF27238}"/>
                    </a:ext>
                  </a:extLst>
                </p:cNvPr>
                <p:cNvPicPr/>
                <p:nvPr/>
              </p:nvPicPr>
              <p:blipFill>
                <a:blip r:embed="rId140"/>
                <a:stretch>
                  <a:fillRect/>
                </a:stretch>
              </p:blipFill>
              <p:spPr>
                <a:xfrm>
                  <a:off x="8009573" y="2151787"/>
                  <a:ext cx="32400" cy="16920"/>
                </a:xfrm>
                <a:prstGeom prst="rect">
                  <a:avLst/>
                </a:prstGeom>
              </p:spPr>
            </p:pic>
          </mc:Fallback>
        </mc:AlternateContent>
      </p:grpSp>
    </p:spTree>
    <p:extLst>
      <p:ext uri="{BB962C8B-B14F-4D97-AF65-F5344CB8AC3E}">
        <p14:creationId xmlns:p14="http://schemas.microsoft.com/office/powerpoint/2010/main" val="2299071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p:cNvGraphicFramePr>
            <a:graphicFrameLocks noChangeAspect="1"/>
          </p:cNvGraphicFramePr>
          <p:nvPr>
            <p:extLst>
              <p:ext uri="{D42A27DB-BD31-4B8C-83A1-F6EECF244321}">
                <p14:modId xmlns:p14="http://schemas.microsoft.com/office/powerpoint/2010/main" val="3297664397"/>
              </p:ext>
            </p:extLst>
          </p:nvPr>
        </p:nvGraphicFramePr>
        <p:xfrm>
          <a:off x="873125" y="107950"/>
          <a:ext cx="9926638" cy="2295525"/>
        </p:xfrm>
        <a:graphic>
          <a:graphicData uri="http://schemas.openxmlformats.org/presentationml/2006/ole">
            <mc:AlternateContent xmlns:mc="http://schemas.openxmlformats.org/markup-compatibility/2006">
              <mc:Choice xmlns:v="urn:schemas-microsoft-com:vml" Requires="v">
                <p:oleObj spid="_x0000_s1061" name="Worksheet" r:id="rId4" imgW="9915525" imgH="2295601" progId="Excel.Sheet.12">
                  <p:embed/>
                </p:oleObj>
              </mc:Choice>
              <mc:Fallback>
                <p:oleObj name="Worksheet" r:id="rId4" imgW="9915525" imgH="2295601" progId="Excel.Sheet.12">
                  <p:embed/>
                  <p:pic>
                    <p:nvPicPr>
                      <p:cNvPr id="2" name="Objekt 1"/>
                      <p:cNvPicPr/>
                      <p:nvPr/>
                    </p:nvPicPr>
                    <p:blipFill>
                      <a:blip r:embed="rId5"/>
                      <a:stretch>
                        <a:fillRect/>
                      </a:stretch>
                    </p:blipFill>
                    <p:spPr>
                      <a:xfrm>
                        <a:off x="873125" y="107950"/>
                        <a:ext cx="9926638" cy="2295525"/>
                      </a:xfrm>
                      <a:prstGeom prst="rect">
                        <a:avLst/>
                      </a:prstGeom>
                    </p:spPr>
                  </p:pic>
                </p:oleObj>
              </mc:Fallback>
            </mc:AlternateContent>
          </a:graphicData>
        </a:graphic>
      </p:graphicFrame>
      <p:sp>
        <p:nvSpPr>
          <p:cNvPr id="7" name="Rechteck 6">
            <a:extLst>
              <a:ext uri="{FF2B5EF4-FFF2-40B4-BE49-F238E27FC236}">
                <a16:creationId xmlns:a16="http://schemas.microsoft.com/office/drawing/2014/main" id="{B8485C00-1970-49C5-BDC9-B7991197E9D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6">
            <p14:nvContentPartPr>
              <p14:cNvPr id="8" name="Freihand 7">
                <a:extLst>
                  <a:ext uri="{FF2B5EF4-FFF2-40B4-BE49-F238E27FC236}">
                    <a16:creationId xmlns:a16="http://schemas.microsoft.com/office/drawing/2014/main" id="{5386F0C3-8E57-44A3-83A2-723E150A5087}"/>
                  </a:ext>
                </a:extLst>
              </p14:cNvPr>
              <p14:cNvContentPartPr/>
              <p14:nvPr/>
            </p14:nvContentPartPr>
            <p14:xfrm>
              <a:off x="1116293" y="3119467"/>
              <a:ext cx="360" cy="360"/>
            </p14:xfrm>
          </p:contentPart>
        </mc:Choice>
        <mc:Fallback>
          <p:pic>
            <p:nvPicPr>
              <p:cNvPr id="8" name="Freihand 7">
                <a:extLst>
                  <a:ext uri="{FF2B5EF4-FFF2-40B4-BE49-F238E27FC236}">
                    <a16:creationId xmlns:a16="http://schemas.microsoft.com/office/drawing/2014/main" id="{5386F0C3-8E57-44A3-83A2-723E150A5087}"/>
                  </a:ext>
                </a:extLst>
              </p:cNvPr>
              <p:cNvPicPr/>
              <p:nvPr/>
            </p:nvPicPr>
            <p:blipFill>
              <a:blip r:embed="rId7"/>
              <a:stretch>
                <a:fillRect/>
              </a:stretch>
            </p:blipFill>
            <p:spPr>
              <a:xfrm>
                <a:off x="1111973" y="3115147"/>
                <a:ext cx="9000" cy="9000"/>
              </a:xfrm>
              <a:prstGeom prst="rect">
                <a:avLst/>
              </a:prstGeom>
            </p:spPr>
          </p:pic>
        </mc:Fallback>
      </mc:AlternateContent>
      <p:grpSp>
        <p:nvGrpSpPr>
          <p:cNvPr id="11" name="Gruppieren 10">
            <a:extLst>
              <a:ext uri="{FF2B5EF4-FFF2-40B4-BE49-F238E27FC236}">
                <a16:creationId xmlns:a16="http://schemas.microsoft.com/office/drawing/2014/main" id="{29EE6405-2898-4E04-B150-478A9775F82C}"/>
              </a:ext>
            </a:extLst>
          </p:cNvPr>
          <p:cNvGrpSpPr/>
          <p:nvPr/>
        </p:nvGrpSpPr>
        <p:grpSpPr>
          <a:xfrm>
            <a:off x="4656533" y="1280947"/>
            <a:ext cx="230040" cy="189720"/>
            <a:chOff x="4656533" y="1280947"/>
            <a:chExt cx="230040" cy="189720"/>
          </a:xfrm>
        </p:grpSpPr>
        <mc:AlternateContent xmlns:mc="http://schemas.openxmlformats.org/markup-compatibility/2006">
          <mc:Choice xmlns:p14="http://schemas.microsoft.com/office/powerpoint/2010/main" Requires="p14">
            <p:contentPart p14:bwMode="auto" r:id="rId8">
              <p14:nvContentPartPr>
                <p14:cNvPr id="9" name="Freihand 8">
                  <a:extLst>
                    <a:ext uri="{FF2B5EF4-FFF2-40B4-BE49-F238E27FC236}">
                      <a16:creationId xmlns:a16="http://schemas.microsoft.com/office/drawing/2014/main" id="{1E8AC681-3FF3-43B4-ADC5-41E4592C52BC}"/>
                    </a:ext>
                  </a:extLst>
                </p14:cNvPr>
                <p14:cNvContentPartPr/>
                <p14:nvPr/>
              </p14:nvContentPartPr>
              <p14:xfrm>
                <a:off x="4713413" y="1337467"/>
                <a:ext cx="102960" cy="73800"/>
              </p14:xfrm>
            </p:contentPart>
          </mc:Choice>
          <mc:Fallback>
            <p:pic>
              <p:nvPicPr>
                <p:cNvPr id="9" name="Freihand 8">
                  <a:extLst>
                    <a:ext uri="{FF2B5EF4-FFF2-40B4-BE49-F238E27FC236}">
                      <a16:creationId xmlns:a16="http://schemas.microsoft.com/office/drawing/2014/main" id="{1E8AC681-3FF3-43B4-ADC5-41E4592C52BC}"/>
                    </a:ext>
                  </a:extLst>
                </p:cNvPr>
                <p:cNvPicPr/>
                <p:nvPr/>
              </p:nvPicPr>
              <p:blipFill>
                <a:blip r:embed="rId9"/>
                <a:stretch>
                  <a:fillRect/>
                </a:stretch>
              </p:blipFill>
              <p:spPr>
                <a:xfrm>
                  <a:off x="4709093" y="1333147"/>
                  <a:ext cx="1116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Freihand 9">
                  <a:extLst>
                    <a:ext uri="{FF2B5EF4-FFF2-40B4-BE49-F238E27FC236}">
                      <a16:creationId xmlns:a16="http://schemas.microsoft.com/office/drawing/2014/main" id="{3E1222CA-618D-4A81-B8C0-E4336B265767}"/>
                    </a:ext>
                  </a:extLst>
                </p14:cNvPr>
                <p14:cNvContentPartPr/>
                <p14:nvPr/>
              </p14:nvContentPartPr>
              <p14:xfrm>
                <a:off x="4656533" y="1280947"/>
                <a:ext cx="230040" cy="189720"/>
              </p14:xfrm>
            </p:contentPart>
          </mc:Choice>
          <mc:Fallback>
            <p:pic>
              <p:nvPicPr>
                <p:cNvPr id="10" name="Freihand 9">
                  <a:extLst>
                    <a:ext uri="{FF2B5EF4-FFF2-40B4-BE49-F238E27FC236}">
                      <a16:creationId xmlns:a16="http://schemas.microsoft.com/office/drawing/2014/main" id="{3E1222CA-618D-4A81-B8C0-E4336B265767}"/>
                    </a:ext>
                  </a:extLst>
                </p:cNvPr>
                <p:cNvPicPr/>
                <p:nvPr/>
              </p:nvPicPr>
              <p:blipFill>
                <a:blip r:embed="rId11"/>
                <a:stretch>
                  <a:fillRect/>
                </a:stretch>
              </p:blipFill>
              <p:spPr>
                <a:xfrm>
                  <a:off x="4652213" y="1276627"/>
                  <a:ext cx="238680" cy="198360"/>
                </a:xfrm>
                <a:prstGeom prst="rect">
                  <a:avLst/>
                </a:prstGeom>
              </p:spPr>
            </p:pic>
          </mc:Fallback>
        </mc:AlternateContent>
      </p:grpSp>
      <p:grpSp>
        <p:nvGrpSpPr>
          <p:cNvPr id="41" name="Gruppieren 40">
            <a:extLst>
              <a:ext uri="{FF2B5EF4-FFF2-40B4-BE49-F238E27FC236}">
                <a16:creationId xmlns:a16="http://schemas.microsoft.com/office/drawing/2014/main" id="{0F46DE45-274B-4296-8801-7BF4BEDF16CE}"/>
              </a:ext>
            </a:extLst>
          </p:cNvPr>
          <p:cNvGrpSpPr/>
          <p:nvPr/>
        </p:nvGrpSpPr>
        <p:grpSpPr>
          <a:xfrm>
            <a:off x="4629893" y="2437267"/>
            <a:ext cx="236160" cy="183600"/>
            <a:chOff x="4629893" y="2437267"/>
            <a:chExt cx="236160" cy="183600"/>
          </a:xfrm>
        </p:grpSpPr>
        <mc:AlternateContent xmlns:mc="http://schemas.openxmlformats.org/markup-compatibility/2006">
          <mc:Choice xmlns:p14="http://schemas.microsoft.com/office/powerpoint/2010/main" Requires="p14">
            <p:contentPart p14:bwMode="auto" r:id="rId12">
              <p14:nvContentPartPr>
                <p14:cNvPr id="36" name="Freihand 35">
                  <a:extLst>
                    <a:ext uri="{FF2B5EF4-FFF2-40B4-BE49-F238E27FC236}">
                      <a16:creationId xmlns:a16="http://schemas.microsoft.com/office/drawing/2014/main" id="{8A62FA75-133F-4D75-B23A-6FE199C0B501}"/>
                    </a:ext>
                  </a:extLst>
                </p14:cNvPr>
                <p14:cNvContentPartPr/>
                <p14:nvPr/>
              </p14:nvContentPartPr>
              <p14:xfrm>
                <a:off x="4697213" y="2488747"/>
                <a:ext cx="80280" cy="76320"/>
              </p14:xfrm>
            </p:contentPart>
          </mc:Choice>
          <mc:Fallback>
            <p:pic>
              <p:nvPicPr>
                <p:cNvPr id="36" name="Freihand 35">
                  <a:extLst>
                    <a:ext uri="{FF2B5EF4-FFF2-40B4-BE49-F238E27FC236}">
                      <a16:creationId xmlns:a16="http://schemas.microsoft.com/office/drawing/2014/main" id="{8A62FA75-133F-4D75-B23A-6FE199C0B501}"/>
                    </a:ext>
                  </a:extLst>
                </p:cNvPr>
                <p:cNvPicPr/>
                <p:nvPr/>
              </p:nvPicPr>
              <p:blipFill>
                <a:blip r:embed="rId13"/>
                <a:stretch>
                  <a:fillRect/>
                </a:stretch>
              </p:blipFill>
              <p:spPr>
                <a:xfrm>
                  <a:off x="4692893" y="2484427"/>
                  <a:ext cx="889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7" name="Freihand 36">
                  <a:extLst>
                    <a:ext uri="{FF2B5EF4-FFF2-40B4-BE49-F238E27FC236}">
                      <a16:creationId xmlns:a16="http://schemas.microsoft.com/office/drawing/2014/main" id="{EF7191CF-0167-4483-A364-1C4DCCD1367F}"/>
                    </a:ext>
                  </a:extLst>
                </p14:cNvPr>
                <p14:cNvContentPartPr/>
                <p14:nvPr/>
              </p14:nvContentPartPr>
              <p14:xfrm>
                <a:off x="4629893" y="2437267"/>
                <a:ext cx="236160" cy="183600"/>
              </p14:xfrm>
            </p:contentPart>
          </mc:Choice>
          <mc:Fallback>
            <p:pic>
              <p:nvPicPr>
                <p:cNvPr id="37" name="Freihand 36">
                  <a:extLst>
                    <a:ext uri="{FF2B5EF4-FFF2-40B4-BE49-F238E27FC236}">
                      <a16:creationId xmlns:a16="http://schemas.microsoft.com/office/drawing/2014/main" id="{EF7191CF-0167-4483-A364-1C4DCCD1367F}"/>
                    </a:ext>
                  </a:extLst>
                </p:cNvPr>
                <p:cNvPicPr/>
                <p:nvPr/>
              </p:nvPicPr>
              <p:blipFill>
                <a:blip r:embed="rId15"/>
                <a:stretch>
                  <a:fillRect/>
                </a:stretch>
              </p:blipFill>
              <p:spPr>
                <a:xfrm>
                  <a:off x="4625573" y="2432947"/>
                  <a:ext cx="24480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9" name="Freihand 38">
                  <a:extLst>
                    <a:ext uri="{FF2B5EF4-FFF2-40B4-BE49-F238E27FC236}">
                      <a16:creationId xmlns:a16="http://schemas.microsoft.com/office/drawing/2014/main" id="{674E6E8E-0DD5-4C8E-9D75-6B56FE888AB0}"/>
                    </a:ext>
                  </a:extLst>
                </p14:cNvPr>
                <p14:cNvContentPartPr/>
                <p14:nvPr/>
              </p14:nvContentPartPr>
              <p14:xfrm>
                <a:off x="4637453" y="2502067"/>
                <a:ext cx="149760" cy="81000"/>
              </p14:xfrm>
            </p:contentPart>
          </mc:Choice>
          <mc:Fallback>
            <p:pic>
              <p:nvPicPr>
                <p:cNvPr id="39" name="Freihand 38">
                  <a:extLst>
                    <a:ext uri="{FF2B5EF4-FFF2-40B4-BE49-F238E27FC236}">
                      <a16:creationId xmlns:a16="http://schemas.microsoft.com/office/drawing/2014/main" id="{674E6E8E-0DD5-4C8E-9D75-6B56FE888AB0}"/>
                    </a:ext>
                  </a:extLst>
                </p:cNvPr>
                <p:cNvPicPr/>
                <p:nvPr/>
              </p:nvPicPr>
              <p:blipFill>
                <a:blip r:embed="rId17"/>
                <a:stretch>
                  <a:fillRect/>
                </a:stretch>
              </p:blipFill>
              <p:spPr>
                <a:xfrm>
                  <a:off x="4633133" y="2497747"/>
                  <a:ext cx="1584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0" name="Freihand 39">
                  <a:extLst>
                    <a:ext uri="{FF2B5EF4-FFF2-40B4-BE49-F238E27FC236}">
                      <a16:creationId xmlns:a16="http://schemas.microsoft.com/office/drawing/2014/main" id="{C96667B3-C326-426B-9155-746045D54A07}"/>
                    </a:ext>
                  </a:extLst>
                </p14:cNvPr>
                <p14:cNvContentPartPr/>
                <p14:nvPr/>
              </p14:nvContentPartPr>
              <p14:xfrm>
                <a:off x="4669853" y="2493067"/>
                <a:ext cx="133920" cy="88560"/>
              </p14:xfrm>
            </p:contentPart>
          </mc:Choice>
          <mc:Fallback>
            <p:pic>
              <p:nvPicPr>
                <p:cNvPr id="40" name="Freihand 39">
                  <a:extLst>
                    <a:ext uri="{FF2B5EF4-FFF2-40B4-BE49-F238E27FC236}">
                      <a16:creationId xmlns:a16="http://schemas.microsoft.com/office/drawing/2014/main" id="{C96667B3-C326-426B-9155-746045D54A07}"/>
                    </a:ext>
                  </a:extLst>
                </p:cNvPr>
                <p:cNvPicPr/>
                <p:nvPr/>
              </p:nvPicPr>
              <p:blipFill>
                <a:blip r:embed="rId19"/>
                <a:stretch>
                  <a:fillRect/>
                </a:stretch>
              </p:blipFill>
              <p:spPr>
                <a:xfrm>
                  <a:off x="4665533" y="2488747"/>
                  <a:ext cx="142560" cy="97200"/>
                </a:xfrm>
                <a:prstGeom prst="rect">
                  <a:avLst/>
                </a:prstGeom>
              </p:spPr>
            </p:pic>
          </mc:Fallback>
        </mc:AlternateContent>
      </p:grpSp>
      <p:grpSp>
        <p:nvGrpSpPr>
          <p:cNvPr id="76" name="Gruppieren 75">
            <a:extLst>
              <a:ext uri="{FF2B5EF4-FFF2-40B4-BE49-F238E27FC236}">
                <a16:creationId xmlns:a16="http://schemas.microsoft.com/office/drawing/2014/main" id="{BF640B5E-C251-443E-A255-AD087BCD1A3B}"/>
              </a:ext>
            </a:extLst>
          </p:cNvPr>
          <p:cNvGrpSpPr/>
          <p:nvPr/>
        </p:nvGrpSpPr>
        <p:grpSpPr>
          <a:xfrm>
            <a:off x="5991413" y="2089147"/>
            <a:ext cx="210240" cy="132480"/>
            <a:chOff x="5991413" y="2089147"/>
            <a:chExt cx="210240" cy="132480"/>
          </a:xfrm>
        </p:grpSpPr>
        <mc:AlternateContent xmlns:mc="http://schemas.openxmlformats.org/markup-compatibility/2006">
          <mc:Choice xmlns:p14="http://schemas.microsoft.com/office/powerpoint/2010/main" Requires="p14">
            <p:contentPart p14:bwMode="auto" r:id="rId20">
              <p14:nvContentPartPr>
                <p14:cNvPr id="71" name="Freihand 70">
                  <a:extLst>
                    <a:ext uri="{FF2B5EF4-FFF2-40B4-BE49-F238E27FC236}">
                      <a16:creationId xmlns:a16="http://schemas.microsoft.com/office/drawing/2014/main" id="{532568B2-E82D-41AC-ABCC-2CD9CE33B32B}"/>
                    </a:ext>
                  </a:extLst>
                </p14:cNvPr>
                <p14:cNvContentPartPr/>
                <p14:nvPr/>
              </p14:nvContentPartPr>
              <p14:xfrm>
                <a:off x="6079253" y="2114347"/>
                <a:ext cx="52920" cy="68400"/>
              </p14:xfrm>
            </p:contentPart>
          </mc:Choice>
          <mc:Fallback>
            <p:pic>
              <p:nvPicPr>
                <p:cNvPr id="71" name="Freihand 70">
                  <a:extLst>
                    <a:ext uri="{FF2B5EF4-FFF2-40B4-BE49-F238E27FC236}">
                      <a16:creationId xmlns:a16="http://schemas.microsoft.com/office/drawing/2014/main" id="{532568B2-E82D-41AC-ABCC-2CD9CE33B32B}"/>
                    </a:ext>
                  </a:extLst>
                </p:cNvPr>
                <p:cNvPicPr/>
                <p:nvPr/>
              </p:nvPicPr>
              <p:blipFill>
                <a:blip r:embed="rId21"/>
                <a:stretch>
                  <a:fillRect/>
                </a:stretch>
              </p:blipFill>
              <p:spPr>
                <a:xfrm>
                  <a:off x="6074933" y="2110027"/>
                  <a:ext cx="615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72" name="Freihand 71">
                  <a:extLst>
                    <a:ext uri="{FF2B5EF4-FFF2-40B4-BE49-F238E27FC236}">
                      <a16:creationId xmlns:a16="http://schemas.microsoft.com/office/drawing/2014/main" id="{D5BCDE30-AD46-4E82-9DA1-D5664646C184}"/>
                    </a:ext>
                  </a:extLst>
                </p14:cNvPr>
                <p14:cNvContentPartPr/>
                <p14:nvPr/>
              </p14:nvContentPartPr>
              <p14:xfrm>
                <a:off x="5991413" y="2089147"/>
                <a:ext cx="210240" cy="132480"/>
              </p14:xfrm>
            </p:contentPart>
          </mc:Choice>
          <mc:Fallback>
            <p:pic>
              <p:nvPicPr>
                <p:cNvPr id="72" name="Freihand 71">
                  <a:extLst>
                    <a:ext uri="{FF2B5EF4-FFF2-40B4-BE49-F238E27FC236}">
                      <a16:creationId xmlns:a16="http://schemas.microsoft.com/office/drawing/2014/main" id="{D5BCDE30-AD46-4E82-9DA1-D5664646C184}"/>
                    </a:ext>
                  </a:extLst>
                </p:cNvPr>
                <p:cNvPicPr/>
                <p:nvPr/>
              </p:nvPicPr>
              <p:blipFill>
                <a:blip r:embed="rId23"/>
                <a:stretch>
                  <a:fillRect/>
                </a:stretch>
              </p:blipFill>
              <p:spPr>
                <a:xfrm>
                  <a:off x="5987093" y="2084827"/>
                  <a:ext cx="218880" cy="141120"/>
                </a:xfrm>
                <a:prstGeom prst="rect">
                  <a:avLst/>
                </a:prstGeom>
              </p:spPr>
            </p:pic>
          </mc:Fallback>
        </mc:AlternateContent>
      </p:grpSp>
      <p:grpSp>
        <p:nvGrpSpPr>
          <p:cNvPr id="97" name="Gruppieren 96">
            <a:extLst>
              <a:ext uri="{FF2B5EF4-FFF2-40B4-BE49-F238E27FC236}">
                <a16:creationId xmlns:a16="http://schemas.microsoft.com/office/drawing/2014/main" id="{1E4147D9-9605-49D1-87AE-FCAD357C1626}"/>
              </a:ext>
            </a:extLst>
          </p:cNvPr>
          <p:cNvGrpSpPr/>
          <p:nvPr/>
        </p:nvGrpSpPr>
        <p:grpSpPr>
          <a:xfrm>
            <a:off x="6781613" y="2435467"/>
            <a:ext cx="189360" cy="131400"/>
            <a:chOff x="6781613" y="2435467"/>
            <a:chExt cx="189360" cy="131400"/>
          </a:xfrm>
        </p:grpSpPr>
        <mc:AlternateContent xmlns:mc="http://schemas.openxmlformats.org/markup-compatibility/2006">
          <mc:Choice xmlns:p14="http://schemas.microsoft.com/office/powerpoint/2010/main" Requires="p14">
            <p:contentPart p14:bwMode="auto" r:id="rId24">
              <p14:nvContentPartPr>
                <p14:cNvPr id="94" name="Freihand 93">
                  <a:extLst>
                    <a:ext uri="{FF2B5EF4-FFF2-40B4-BE49-F238E27FC236}">
                      <a16:creationId xmlns:a16="http://schemas.microsoft.com/office/drawing/2014/main" id="{37E6DC15-E0AD-4ADD-9586-AE6C92781752}"/>
                    </a:ext>
                  </a:extLst>
                </p14:cNvPr>
                <p14:cNvContentPartPr/>
                <p14:nvPr/>
              </p14:nvContentPartPr>
              <p14:xfrm>
                <a:off x="6854693" y="2452747"/>
                <a:ext cx="70200" cy="75600"/>
              </p14:xfrm>
            </p:contentPart>
          </mc:Choice>
          <mc:Fallback>
            <p:pic>
              <p:nvPicPr>
                <p:cNvPr id="94" name="Freihand 93">
                  <a:extLst>
                    <a:ext uri="{FF2B5EF4-FFF2-40B4-BE49-F238E27FC236}">
                      <a16:creationId xmlns:a16="http://schemas.microsoft.com/office/drawing/2014/main" id="{37E6DC15-E0AD-4ADD-9586-AE6C92781752}"/>
                    </a:ext>
                  </a:extLst>
                </p:cNvPr>
                <p:cNvPicPr/>
                <p:nvPr/>
              </p:nvPicPr>
              <p:blipFill>
                <a:blip r:embed="rId25"/>
                <a:stretch>
                  <a:fillRect/>
                </a:stretch>
              </p:blipFill>
              <p:spPr>
                <a:xfrm>
                  <a:off x="6850373" y="2448427"/>
                  <a:ext cx="788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95" name="Freihand 94">
                  <a:extLst>
                    <a:ext uri="{FF2B5EF4-FFF2-40B4-BE49-F238E27FC236}">
                      <a16:creationId xmlns:a16="http://schemas.microsoft.com/office/drawing/2014/main" id="{774B0E62-2535-48E5-842F-1AE3CA7E1408}"/>
                    </a:ext>
                  </a:extLst>
                </p14:cNvPr>
                <p14:cNvContentPartPr/>
                <p14:nvPr/>
              </p14:nvContentPartPr>
              <p14:xfrm>
                <a:off x="6891053" y="2507827"/>
                <a:ext cx="15120" cy="52200"/>
              </p14:xfrm>
            </p:contentPart>
          </mc:Choice>
          <mc:Fallback>
            <p:pic>
              <p:nvPicPr>
                <p:cNvPr id="95" name="Freihand 94">
                  <a:extLst>
                    <a:ext uri="{FF2B5EF4-FFF2-40B4-BE49-F238E27FC236}">
                      <a16:creationId xmlns:a16="http://schemas.microsoft.com/office/drawing/2014/main" id="{774B0E62-2535-48E5-842F-1AE3CA7E1408}"/>
                    </a:ext>
                  </a:extLst>
                </p:cNvPr>
                <p:cNvPicPr/>
                <p:nvPr/>
              </p:nvPicPr>
              <p:blipFill>
                <a:blip r:embed="rId27"/>
                <a:stretch>
                  <a:fillRect/>
                </a:stretch>
              </p:blipFill>
              <p:spPr>
                <a:xfrm>
                  <a:off x="6886733" y="2503507"/>
                  <a:ext cx="2376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96" name="Freihand 95">
                  <a:extLst>
                    <a:ext uri="{FF2B5EF4-FFF2-40B4-BE49-F238E27FC236}">
                      <a16:creationId xmlns:a16="http://schemas.microsoft.com/office/drawing/2014/main" id="{065FF885-E2FD-4AF8-B18B-CAA1821A1BB3}"/>
                    </a:ext>
                  </a:extLst>
                </p14:cNvPr>
                <p14:cNvContentPartPr/>
                <p14:nvPr/>
              </p14:nvContentPartPr>
              <p14:xfrm>
                <a:off x="6781613" y="2435467"/>
                <a:ext cx="189360" cy="131400"/>
              </p14:xfrm>
            </p:contentPart>
          </mc:Choice>
          <mc:Fallback>
            <p:pic>
              <p:nvPicPr>
                <p:cNvPr id="96" name="Freihand 95">
                  <a:extLst>
                    <a:ext uri="{FF2B5EF4-FFF2-40B4-BE49-F238E27FC236}">
                      <a16:creationId xmlns:a16="http://schemas.microsoft.com/office/drawing/2014/main" id="{065FF885-E2FD-4AF8-B18B-CAA1821A1BB3}"/>
                    </a:ext>
                  </a:extLst>
                </p:cNvPr>
                <p:cNvPicPr/>
                <p:nvPr/>
              </p:nvPicPr>
              <p:blipFill>
                <a:blip r:embed="rId29"/>
                <a:stretch>
                  <a:fillRect/>
                </a:stretch>
              </p:blipFill>
              <p:spPr>
                <a:xfrm>
                  <a:off x="6777293" y="2431147"/>
                  <a:ext cx="198000" cy="140040"/>
                </a:xfrm>
                <a:prstGeom prst="rect">
                  <a:avLst/>
                </a:prstGeom>
              </p:spPr>
            </p:pic>
          </mc:Fallback>
        </mc:AlternateContent>
      </p:grpSp>
      <p:grpSp>
        <p:nvGrpSpPr>
          <p:cNvPr id="233" name="Gruppieren 232">
            <a:extLst>
              <a:ext uri="{FF2B5EF4-FFF2-40B4-BE49-F238E27FC236}">
                <a16:creationId xmlns:a16="http://schemas.microsoft.com/office/drawing/2014/main" id="{20F94397-0C56-465A-A4C6-B397CB10D49E}"/>
              </a:ext>
            </a:extLst>
          </p:cNvPr>
          <p:cNvGrpSpPr/>
          <p:nvPr/>
        </p:nvGrpSpPr>
        <p:grpSpPr>
          <a:xfrm>
            <a:off x="7567493" y="1658587"/>
            <a:ext cx="214560" cy="211320"/>
            <a:chOff x="7567493" y="1658587"/>
            <a:chExt cx="214560" cy="211320"/>
          </a:xfrm>
        </p:grpSpPr>
        <mc:AlternateContent xmlns:mc="http://schemas.openxmlformats.org/markup-compatibility/2006">
          <mc:Choice xmlns:p14="http://schemas.microsoft.com/office/powerpoint/2010/main" Requires="p14">
            <p:contentPart p14:bwMode="auto" r:id="rId30">
              <p14:nvContentPartPr>
                <p14:cNvPr id="226" name="Freihand 225">
                  <a:extLst>
                    <a:ext uri="{FF2B5EF4-FFF2-40B4-BE49-F238E27FC236}">
                      <a16:creationId xmlns:a16="http://schemas.microsoft.com/office/drawing/2014/main" id="{B0BCD157-4962-4CB3-ABE1-92B75995B788}"/>
                    </a:ext>
                  </a:extLst>
                </p14:cNvPr>
                <p14:cNvContentPartPr/>
                <p14:nvPr/>
              </p14:nvContentPartPr>
              <p14:xfrm>
                <a:off x="7633013" y="1723387"/>
                <a:ext cx="68400" cy="70920"/>
              </p14:xfrm>
            </p:contentPart>
          </mc:Choice>
          <mc:Fallback>
            <p:pic>
              <p:nvPicPr>
                <p:cNvPr id="226" name="Freihand 225">
                  <a:extLst>
                    <a:ext uri="{FF2B5EF4-FFF2-40B4-BE49-F238E27FC236}">
                      <a16:creationId xmlns:a16="http://schemas.microsoft.com/office/drawing/2014/main" id="{B0BCD157-4962-4CB3-ABE1-92B75995B788}"/>
                    </a:ext>
                  </a:extLst>
                </p:cNvPr>
                <p:cNvPicPr/>
                <p:nvPr/>
              </p:nvPicPr>
              <p:blipFill>
                <a:blip r:embed="rId31"/>
                <a:stretch>
                  <a:fillRect/>
                </a:stretch>
              </p:blipFill>
              <p:spPr>
                <a:xfrm>
                  <a:off x="7628693" y="1719067"/>
                  <a:ext cx="770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7" name="Freihand 226">
                  <a:extLst>
                    <a:ext uri="{FF2B5EF4-FFF2-40B4-BE49-F238E27FC236}">
                      <a16:creationId xmlns:a16="http://schemas.microsoft.com/office/drawing/2014/main" id="{2A860D5E-8321-4FD6-8137-7725629DAD23}"/>
                    </a:ext>
                  </a:extLst>
                </p14:cNvPr>
                <p14:cNvContentPartPr/>
                <p14:nvPr/>
              </p14:nvContentPartPr>
              <p14:xfrm>
                <a:off x="7684133" y="1762267"/>
                <a:ext cx="11880" cy="86400"/>
              </p14:xfrm>
            </p:contentPart>
          </mc:Choice>
          <mc:Fallback>
            <p:pic>
              <p:nvPicPr>
                <p:cNvPr id="227" name="Freihand 226">
                  <a:extLst>
                    <a:ext uri="{FF2B5EF4-FFF2-40B4-BE49-F238E27FC236}">
                      <a16:creationId xmlns:a16="http://schemas.microsoft.com/office/drawing/2014/main" id="{2A860D5E-8321-4FD6-8137-7725629DAD23}"/>
                    </a:ext>
                  </a:extLst>
                </p:cNvPr>
                <p:cNvPicPr/>
                <p:nvPr/>
              </p:nvPicPr>
              <p:blipFill>
                <a:blip r:embed="rId33"/>
                <a:stretch>
                  <a:fillRect/>
                </a:stretch>
              </p:blipFill>
              <p:spPr>
                <a:xfrm>
                  <a:off x="7679813" y="1757947"/>
                  <a:ext cx="205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8" name="Freihand 227">
                  <a:extLst>
                    <a:ext uri="{FF2B5EF4-FFF2-40B4-BE49-F238E27FC236}">
                      <a16:creationId xmlns:a16="http://schemas.microsoft.com/office/drawing/2014/main" id="{88A72050-8975-49D8-83A8-517B2918C661}"/>
                    </a:ext>
                  </a:extLst>
                </p14:cNvPr>
                <p14:cNvContentPartPr/>
                <p14:nvPr/>
              </p14:nvContentPartPr>
              <p14:xfrm>
                <a:off x="7567493" y="1658587"/>
                <a:ext cx="208440" cy="211320"/>
              </p14:xfrm>
            </p:contentPart>
          </mc:Choice>
          <mc:Fallback>
            <p:pic>
              <p:nvPicPr>
                <p:cNvPr id="228" name="Freihand 227">
                  <a:extLst>
                    <a:ext uri="{FF2B5EF4-FFF2-40B4-BE49-F238E27FC236}">
                      <a16:creationId xmlns:a16="http://schemas.microsoft.com/office/drawing/2014/main" id="{88A72050-8975-49D8-83A8-517B2918C661}"/>
                    </a:ext>
                  </a:extLst>
                </p:cNvPr>
                <p:cNvPicPr/>
                <p:nvPr/>
              </p:nvPicPr>
              <p:blipFill>
                <a:blip r:embed="rId35"/>
                <a:stretch>
                  <a:fillRect/>
                </a:stretch>
              </p:blipFill>
              <p:spPr>
                <a:xfrm>
                  <a:off x="7563173" y="1654267"/>
                  <a:ext cx="21708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0" name="Freihand 229">
                  <a:extLst>
                    <a:ext uri="{FF2B5EF4-FFF2-40B4-BE49-F238E27FC236}">
                      <a16:creationId xmlns:a16="http://schemas.microsoft.com/office/drawing/2014/main" id="{4EF3F29F-3865-4607-8620-58CBB4B10BB6}"/>
                    </a:ext>
                  </a:extLst>
                </p14:cNvPr>
                <p14:cNvContentPartPr/>
                <p14:nvPr/>
              </p14:nvContentPartPr>
              <p14:xfrm>
                <a:off x="7626533" y="1778107"/>
                <a:ext cx="360" cy="360"/>
              </p14:xfrm>
            </p:contentPart>
          </mc:Choice>
          <mc:Fallback>
            <p:pic>
              <p:nvPicPr>
                <p:cNvPr id="230" name="Freihand 229">
                  <a:extLst>
                    <a:ext uri="{FF2B5EF4-FFF2-40B4-BE49-F238E27FC236}">
                      <a16:creationId xmlns:a16="http://schemas.microsoft.com/office/drawing/2014/main" id="{4EF3F29F-3865-4607-8620-58CBB4B10BB6}"/>
                    </a:ext>
                  </a:extLst>
                </p:cNvPr>
                <p:cNvPicPr/>
                <p:nvPr/>
              </p:nvPicPr>
              <p:blipFill>
                <a:blip r:embed="rId7"/>
                <a:stretch>
                  <a:fillRect/>
                </a:stretch>
              </p:blipFill>
              <p:spPr>
                <a:xfrm>
                  <a:off x="7622213" y="17737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1" name="Freihand 230">
                  <a:extLst>
                    <a:ext uri="{FF2B5EF4-FFF2-40B4-BE49-F238E27FC236}">
                      <a16:creationId xmlns:a16="http://schemas.microsoft.com/office/drawing/2014/main" id="{58938AF1-97BA-4B1E-9B10-F837F49B05C4}"/>
                    </a:ext>
                  </a:extLst>
                </p14:cNvPr>
                <p14:cNvContentPartPr/>
                <p14:nvPr/>
              </p14:nvContentPartPr>
              <p14:xfrm>
                <a:off x="7617173" y="1744987"/>
                <a:ext cx="82080" cy="99000"/>
              </p14:xfrm>
            </p:contentPart>
          </mc:Choice>
          <mc:Fallback>
            <p:pic>
              <p:nvPicPr>
                <p:cNvPr id="231" name="Freihand 230">
                  <a:extLst>
                    <a:ext uri="{FF2B5EF4-FFF2-40B4-BE49-F238E27FC236}">
                      <a16:creationId xmlns:a16="http://schemas.microsoft.com/office/drawing/2014/main" id="{58938AF1-97BA-4B1E-9B10-F837F49B05C4}"/>
                    </a:ext>
                  </a:extLst>
                </p:cNvPr>
                <p:cNvPicPr/>
                <p:nvPr/>
              </p:nvPicPr>
              <p:blipFill>
                <a:blip r:embed="rId38"/>
                <a:stretch>
                  <a:fillRect/>
                </a:stretch>
              </p:blipFill>
              <p:spPr>
                <a:xfrm>
                  <a:off x="7612853" y="1740667"/>
                  <a:ext cx="907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32" name="Freihand 231">
                  <a:extLst>
                    <a:ext uri="{FF2B5EF4-FFF2-40B4-BE49-F238E27FC236}">
                      <a16:creationId xmlns:a16="http://schemas.microsoft.com/office/drawing/2014/main" id="{34017896-9702-45D1-B0DA-A88B141FAE07}"/>
                    </a:ext>
                  </a:extLst>
                </p14:cNvPr>
                <p14:cNvContentPartPr/>
                <p14:nvPr/>
              </p14:nvContentPartPr>
              <p14:xfrm>
                <a:off x="7647773" y="1705387"/>
                <a:ext cx="134280" cy="14400"/>
              </p14:xfrm>
            </p:contentPart>
          </mc:Choice>
          <mc:Fallback>
            <p:pic>
              <p:nvPicPr>
                <p:cNvPr id="232" name="Freihand 231">
                  <a:extLst>
                    <a:ext uri="{FF2B5EF4-FFF2-40B4-BE49-F238E27FC236}">
                      <a16:creationId xmlns:a16="http://schemas.microsoft.com/office/drawing/2014/main" id="{34017896-9702-45D1-B0DA-A88B141FAE07}"/>
                    </a:ext>
                  </a:extLst>
                </p:cNvPr>
                <p:cNvPicPr/>
                <p:nvPr/>
              </p:nvPicPr>
              <p:blipFill>
                <a:blip r:embed="rId40"/>
                <a:stretch>
                  <a:fillRect/>
                </a:stretch>
              </p:blipFill>
              <p:spPr>
                <a:xfrm>
                  <a:off x="7643453" y="1701067"/>
                  <a:ext cx="142920" cy="23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1">
            <p14:nvContentPartPr>
              <p14:cNvPr id="238" name="Freihand 237">
                <a:extLst>
                  <a:ext uri="{FF2B5EF4-FFF2-40B4-BE49-F238E27FC236}">
                    <a16:creationId xmlns:a16="http://schemas.microsoft.com/office/drawing/2014/main" id="{CFD73740-C3FB-4787-B692-81668FD12A92}"/>
                  </a:ext>
                </a:extLst>
              </p14:cNvPr>
              <p14:cNvContentPartPr/>
              <p14:nvPr/>
            </p14:nvContentPartPr>
            <p14:xfrm>
              <a:off x="2612813" y="1969987"/>
              <a:ext cx="461880" cy="32400"/>
            </p14:xfrm>
          </p:contentPart>
        </mc:Choice>
        <mc:Fallback>
          <p:pic>
            <p:nvPicPr>
              <p:cNvPr id="238" name="Freihand 237">
                <a:extLst>
                  <a:ext uri="{FF2B5EF4-FFF2-40B4-BE49-F238E27FC236}">
                    <a16:creationId xmlns:a16="http://schemas.microsoft.com/office/drawing/2014/main" id="{CFD73740-C3FB-4787-B692-81668FD12A92}"/>
                  </a:ext>
                </a:extLst>
              </p:cNvPr>
              <p:cNvPicPr/>
              <p:nvPr/>
            </p:nvPicPr>
            <p:blipFill>
              <a:blip r:embed="rId42"/>
              <a:stretch>
                <a:fillRect/>
              </a:stretch>
            </p:blipFill>
            <p:spPr>
              <a:xfrm>
                <a:off x="2608493" y="1965667"/>
                <a:ext cx="470520" cy="41040"/>
              </a:xfrm>
              <a:prstGeom prst="rect">
                <a:avLst/>
              </a:prstGeom>
            </p:spPr>
          </p:pic>
        </mc:Fallback>
      </mc:AlternateContent>
      <p:grpSp>
        <p:nvGrpSpPr>
          <p:cNvPr id="241" name="Gruppieren 240">
            <a:extLst>
              <a:ext uri="{FF2B5EF4-FFF2-40B4-BE49-F238E27FC236}">
                <a16:creationId xmlns:a16="http://schemas.microsoft.com/office/drawing/2014/main" id="{10603A03-B874-4D2E-8314-9DD91B776CE0}"/>
              </a:ext>
            </a:extLst>
          </p:cNvPr>
          <p:cNvGrpSpPr/>
          <p:nvPr/>
        </p:nvGrpSpPr>
        <p:grpSpPr>
          <a:xfrm>
            <a:off x="4184213" y="2001307"/>
            <a:ext cx="275040" cy="16920"/>
            <a:chOff x="4184213" y="2001307"/>
            <a:chExt cx="275040" cy="16920"/>
          </a:xfrm>
        </p:grpSpPr>
        <mc:AlternateContent xmlns:mc="http://schemas.openxmlformats.org/markup-compatibility/2006">
          <mc:Choice xmlns:p14="http://schemas.microsoft.com/office/powerpoint/2010/main" Requires="p14">
            <p:contentPart p14:bwMode="auto" r:id="rId43">
              <p14:nvContentPartPr>
                <p14:cNvPr id="239" name="Freihand 238">
                  <a:extLst>
                    <a:ext uri="{FF2B5EF4-FFF2-40B4-BE49-F238E27FC236}">
                      <a16:creationId xmlns:a16="http://schemas.microsoft.com/office/drawing/2014/main" id="{DD4AC861-77A9-457C-A27B-D6B087BF9F1F}"/>
                    </a:ext>
                  </a:extLst>
                </p14:cNvPr>
                <p14:cNvContentPartPr/>
                <p14:nvPr/>
              </p14:nvContentPartPr>
              <p14:xfrm>
                <a:off x="4275653" y="2005627"/>
                <a:ext cx="40320" cy="1800"/>
              </p14:xfrm>
            </p:contentPart>
          </mc:Choice>
          <mc:Fallback>
            <p:pic>
              <p:nvPicPr>
                <p:cNvPr id="239" name="Freihand 238">
                  <a:extLst>
                    <a:ext uri="{FF2B5EF4-FFF2-40B4-BE49-F238E27FC236}">
                      <a16:creationId xmlns:a16="http://schemas.microsoft.com/office/drawing/2014/main" id="{DD4AC861-77A9-457C-A27B-D6B087BF9F1F}"/>
                    </a:ext>
                  </a:extLst>
                </p:cNvPr>
                <p:cNvPicPr/>
                <p:nvPr/>
              </p:nvPicPr>
              <p:blipFill>
                <a:blip r:embed="rId44"/>
                <a:stretch>
                  <a:fillRect/>
                </a:stretch>
              </p:blipFill>
              <p:spPr>
                <a:xfrm>
                  <a:off x="4271333" y="2001307"/>
                  <a:ext cx="4896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40" name="Freihand 239">
                  <a:extLst>
                    <a:ext uri="{FF2B5EF4-FFF2-40B4-BE49-F238E27FC236}">
                      <a16:creationId xmlns:a16="http://schemas.microsoft.com/office/drawing/2014/main" id="{3D0B1520-A807-482F-B11A-EECA40D7A300}"/>
                    </a:ext>
                  </a:extLst>
                </p14:cNvPr>
                <p14:cNvContentPartPr/>
                <p14:nvPr/>
              </p14:nvContentPartPr>
              <p14:xfrm>
                <a:off x="4184213" y="2001307"/>
                <a:ext cx="275040" cy="16920"/>
              </p14:xfrm>
            </p:contentPart>
          </mc:Choice>
          <mc:Fallback>
            <p:pic>
              <p:nvPicPr>
                <p:cNvPr id="240" name="Freihand 239">
                  <a:extLst>
                    <a:ext uri="{FF2B5EF4-FFF2-40B4-BE49-F238E27FC236}">
                      <a16:creationId xmlns:a16="http://schemas.microsoft.com/office/drawing/2014/main" id="{3D0B1520-A807-482F-B11A-EECA40D7A300}"/>
                    </a:ext>
                  </a:extLst>
                </p:cNvPr>
                <p:cNvPicPr/>
                <p:nvPr/>
              </p:nvPicPr>
              <p:blipFill>
                <a:blip r:embed="rId46"/>
                <a:stretch>
                  <a:fillRect/>
                </a:stretch>
              </p:blipFill>
              <p:spPr>
                <a:xfrm>
                  <a:off x="4179893" y="1996987"/>
                  <a:ext cx="283680" cy="25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7">
            <p14:nvContentPartPr>
              <p14:cNvPr id="242" name="Freihand 241">
                <a:extLst>
                  <a:ext uri="{FF2B5EF4-FFF2-40B4-BE49-F238E27FC236}">
                    <a16:creationId xmlns:a16="http://schemas.microsoft.com/office/drawing/2014/main" id="{33097167-F52C-4F4A-B108-8A3CAF74327A}"/>
                  </a:ext>
                </a:extLst>
              </p14:cNvPr>
              <p14:cNvContentPartPr/>
              <p14:nvPr/>
            </p14:nvContentPartPr>
            <p14:xfrm>
              <a:off x="2600213" y="1961347"/>
              <a:ext cx="380160" cy="52920"/>
            </p14:xfrm>
          </p:contentPart>
        </mc:Choice>
        <mc:Fallback>
          <p:pic>
            <p:nvPicPr>
              <p:cNvPr id="242" name="Freihand 241">
                <a:extLst>
                  <a:ext uri="{FF2B5EF4-FFF2-40B4-BE49-F238E27FC236}">
                    <a16:creationId xmlns:a16="http://schemas.microsoft.com/office/drawing/2014/main" id="{33097167-F52C-4F4A-B108-8A3CAF74327A}"/>
                  </a:ext>
                </a:extLst>
              </p:cNvPr>
              <p:cNvPicPr/>
              <p:nvPr/>
            </p:nvPicPr>
            <p:blipFill>
              <a:blip r:embed="rId48"/>
              <a:stretch>
                <a:fillRect/>
              </a:stretch>
            </p:blipFill>
            <p:spPr>
              <a:xfrm>
                <a:off x="2595893" y="1957027"/>
                <a:ext cx="38880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43" name="Freihand 242">
                <a:extLst>
                  <a:ext uri="{FF2B5EF4-FFF2-40B4-BE49-F238E27FC236}">
                    <a16:creationId xmlns:a16="http://schemas.microsoft.com/office/drawing/2014/main" id="{32553121-9019-4D94-9D5D-3A4BA19A8FF7}"/>
                  </a:ext>
                </a:extLst>
              </p14:cNvPr>
              <p14:cNvContentPartPr/>
              <p14:nvPr/>
            </p14:nvContentPartPr>
            <p14:xfrm>
              <a:off x="4143533" y="2005267"/>
              <a:ext cx="370080" cy="30240"/>
            </p14:xfrm>
          </p:contentPart>
        </mc:Choice>
        <mc:Fallback>
          <p:pic>
            <p:nvPicPr>
              <p:cNvPr id="243" name="Freihand 242">
                <a:extLst>
                  <a:ext uri="{FF2B5EF4-FFF2-40B4-BE49-F238E27FC236}">
                    <a16:creationId xmlns:a16="http://schemas.microsoft.com/office/drawing/2014/main" id="{32553121-9019-4D94-9D5D-3A4BA19A8FF7}"/>
                  </a:ext>
                </a:extLst>
              </p:cNvPr>
              <p:cNvPicPr/>
              <p:nvPr/>
            </p:nvPicPr>
            <p:blipFill>
              <a:blip r:embed="rId50"/>
              <a:stretch>
                <a:fillRect/>
              </a:stretch>
            </p:blipFill>
            <p:spPr>
              <a:xfrm>
                <a:off x="4139213" y="2000947"/>
                <a:ext cx="37872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44" name="Freihand 243">
                <a:extLst>
                  <a:ext uri="{FF2B5EF4-FFF2-40B4-BE49-F238E27FC236}">
                    <a16:creationId xmlns:a16="http://schemas.microsoft.com/office/drawing/2014/main" id="{8B16B102-A824-4CED-9A2A-447309397896}"/>
                  </a:ext>
                </a:extLst>
              </p14:cNvPr>
              <p14:cNvContentPartPr/>
              <p14:nvPr/>
            </p14:nvContentPartPr>
            <p14:xfrm>
              <a:off x="1811453" y="1599547"/>
              <a:ext cx="340920" cy="15120"/>
            </p14:xfrm>
          </p:contentPart>
        </mc:Choice>
        <mc:Fallback>
          <p:pic>
            <p:nvPicPr>
              <p:cNvPr id="244" name="Freihand 243">
                <a:extLst>
                  <a:ext uri="{FF2B5EF4-FFF2-40B4-BE49-F238E27FC236}">
                    <a16:creationId xmlns:a16="http://schemas.microsoft.com/office/drawing/2014/main" id="{8B16B102-A824-4CED-9A2A-447309397896}"/>
                  </a:ext>
                </a:extLst>
              </p:cNvPr>
              <p:cNvPicPr/>
              <p:nvPr/>
            </p:nvPicPr>
            <p:blipFill>
              <a:blip r:embed="rId52"/>
              <a:stretch>
                <a:fillRect/>
              </a:stretch>
            </p:blipFill>
            <p:spPr>
              <a:xfrm>
                <a:off x="1807133" y="1595227"/>
                <a:ext cx="3495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45" name="Freihand 244">
                <a:extLst>
                  <a:ext uri="{FF2B5EF4-FFF2-40B4-BE49-F238E27FC236}">
                    <a16:creationId xmlns:a16="http://schemas.microsoft.com/office/drawing/2014/main" id="{59D667C8-DC1F-4D8A-BF0C-1A466CFACA19}"/>
                  </a:ext>
                </a:extLst>
              </p14:cNvPr>
              <p14:cNvContentPartPr/>
              <p14:nvPr/>
            </p14:nvContentPartPr>
            <p14:xfrm>
              <a:off x="3325253" y="1597027"/>
              <a:ext cx="397440" cy="75960"/>
            </p14:xfrm>
          </p:contentPart>
        </mc:Choice>
        <mc:Fallback>
          <p:pic>
            <p:nvPicPr>
              <p:cNvPr id="245" name="Freihand 244">
                <a:extLst>
                  <a:ext uri="{FF2B5EF4-FFF2-40B4-BE49-F238E27FC236}">
                    <a16:creationId xmlns:a16="http://schemas.microsoft.com/office/drawing/2014/main" id="{59D667C8-DC1F-4D8A-BF0C-1A466CFACA19}"/>
                  </a:ext>
                </a:extLst>
              </p:cNvPr>
              <p:cNvPicPr/>
              <p:nvPr/>
            </p:nvPicPr>
            <p:blipFill>
              <a:blip r:embed="rId54"/>
              <a:stretch>
                <a:fillRect/>
              </a:stretch>
            </p:blipFill>
            <p:spPr>
              <a:xfrm>
                <a:off x="3320933" y="1592707"/>
                <a:ext cx="406080" cy="84600"/>
              </a:xfrm>
              <a:prstGeom prst="rect">
                <a:avLst/>
              </a:prstGeom>
            </p:spPr>
          </p:pic>
        </mc:Fallback>
      </mc:AlternateContent>
      <p:grpSp>
        <p:nvGrpSpPr>
          <p:cNvPr id="274" name="Gruppieren 273">
            <a:extLst>
              <a:ext uri="{FF2B5EF4-FFF2-40B4-BE49-F238E27FC236}">
                <a16:creationId xmlns:a16="http://schemas.microsoft.com/office/drawing/2014/main" id="{63E7D241-40CF-4A72-A9A7-212F6A826C6A}"/>
              </a:ext>
            </a:extLst>
          </p:cNvPr>
          <p:cNvGrpSpPr/>
          <p:nvPr/>
        </p:nvGrpSpPr>
        <p:grpSpPr>
          <a:xfrm>
            <a:off x="7519973" y="2401627"/>
            <a:ext cx="231480" cy="243000"/>
            <a:chOff x="7519973" y="2401627"/>
            <a:chExt cx="231480" cy="243000"/>
          </a:xfrm>
        </p:grpSpPr>
        <mc:AlternateContent xmlns:mc="http://schemas.openxmlformats.org/markup-compatibility/2006">
          <mc:Choice xmlns:p14="http://schemas.microsoft.com/office/powerpoint/2010/main" Requires="p14">
            <p:contentPart p14:bwMode="auto" r:id="rId55">
              <p14:nvContentPartPr>
                <p14:cNvPr id="272" name="Freihand 271">
                  <a:extLst>
                    <a:ext uri="{FF2B5EF4-FFF2-40B4-BE49-F238E27FC236}">
                      <a16:creationId xmlns:a16="http://schemas.microsoft.com/office/drawing/2014/main" id="{2E74BE3B-719E-4DBC-B332-635F0B018484}"/>
                    </a:ext>
                  </a:extLst>
                </p14:cNvPr>
                <p14:cNvContentPartPr/>
                <p14:nvPr/>
              </p14:nvContentPartPr>
              <p14:xfrm>
                <a:off x="7603853" y="2467147"/>
                <a:ext cx="81720" cy="115200"/>
              </p14:xfrm>
            </p:contentPart>
          </mc:Choice>
          <mc:Fallback>
            <p:pic>
              <p:nvPicPr>
                <p:cNvPr id="272" name="Freihand 271">
                  <a:extLst>
                    <a:ext uri="{FF2B5EF4-FFF2-40B4-BE49-F238E27FC236}">
                      <a16:creationId xmlns:a16="http://schemas.microsoft.com/office/drawing/2014/main" id="{2E74BE3B-719E-4DBC-B332-635F0B018484}"/>
                    </a:ext>
                  </a:extLst>
                </p:cNvPr>
                <p:cNvPicPr/>
                <p:nvPr/>
              </p:nvPicPr>
              <p:blipFill>
                <a:blip r:embed="rId56"/>
                <a:stretch>
                  <a:fillRect/>
                </a:stretch>
              </p:blipFill>
              <p:spPr>
                <a:xfrm>
                  <a:off x="7599533" y="2462827"/>
                  <a:ext cx="903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73" name="Freihand 272">
                  <a:extLst>
                    <a:ext uri="{FF2B5EF4-FFF2-40B4-BE49-F238E27FC236}">
                      <a16:creationId xmlns:a16="http://schemas.microsoft.com/office/drawing/2014/main" id="{10BBE94C-34B2-4F07-ADD0-8169714A14D1}"/>
                    </a:ext>
                  </a:extLst>
                </p14:cNvPr>
                <p14:cNvContentPartPr/>
                <p14:nvPr/>
              </p14:nvContentPartPr>
              <p14:xfrm>
                <a:off x="7519973" y="2401627"/>
                <a:ext cx="231480" cy="243000"/>
              </p14:xfrm>
            </p:contentPart>
          </mc:Choice>
          <mc:Fallback>
            <p:pic>
              <p:nvPicPr>
                <p:cNvPr id="273" name="Freihand 272">
                  <a:extLst>
                    <a:ext uri="{FF2B5EF4-FFF2-40B4-BE49-F238E27FC236}">
                      <a16:creationId xmlns:a16="http://schemas.microsoft.com/office/drawing/2014/main" id="{10BBE94C-34B2-4F07-ADD0-8169714A14D1}"/>
                    </a:ext>
                  </a:extLst>
                </p:cNvPr>
                <p:cNvPicPr/>
                <p:nvPr/>
              </p:nvPicPr>
              <p:blipFill>
                <a:blip r:embed="rId58"/>
                <a:stretch>
                  <a:fillRect/>
                </a:stretch>
              </p:blipFill>
              <p:spPr>
                <a:xfrm>
                  <a:off x="7515653" y="2397307"/>
                  <a:ext cx="240120" cy="251640"/>
                </a:xfrm>
                <a:prstGeom prst="rect">
                  <a:avLst/>
                </a:prstGeom>
              </p:spPr>
            </p:pic>
          </mc:Fallback>
        </mc:AlternateContent>
      </p:grpSp>
      <p:grpSp>
        <p:nvGrpSpPr>
          <p:cNvPr id="281" name="Gruppieren 280">
            <a:extLst>
              <a:ext uri="{FF2B5EF4-FFF2-40B4-BE49-F238E27FC236}">
                <a16:creationId xmlns:a16="http://schemas.microsoft.com/office/drawing/2014/main" id="{E1220E78-4EFC-41AA-A56B-B0A7FE2288BE}"/>
              </a:ext>
            </a:extLst>
          </p:cNvPr>
          <p:cNvGrpSpPr/>
          <p:nvPr/>
        </p:nvGrpSpPr>
        <p:grpSpPr>
          <a:xfrm>
            <a:off x="381533" y="5208907"/>
            <a:ext cx="295920" cy="321480"/>
            <a:chOff x="381533" y="5208907"/>
            <a:chExt cx="295920" cy="321480"/>
          </a:xfrm>
        </p:grpSpPr>
        <mc:AlternateContent xmlns:mc="http://schemas.openxmlformats.org/markup-compatibility/2006">
          <mc:Choice xmlns:p14="http://schemas.microsoft.com/office/powerpoint/2010/main" Requires="p14">
            <p:contentPart p14:bwMode="auto" r:id="rId59">
              <p14:nvContentPartPr>
                <p14:cNvPr id="276" name="Freihand 275">
                  <a:extLst>
                    <a:ext uri="{FF2B5EF4-FFF2-40B4-BE49-F238E27FC236}">
                      <a16:creationId xmlns:a16="http://schemas.microsoft.com/office/drawing/2014/main" id="{3CC60E7E-CE2E-4565-B698-A5BCCBF371BA}"/>
                    </a:ext>
                  </a:extLst>
                </p14:cNvPr>
                <p14:cNvContentPartPr/>
                <p14:nvPr/>
              </p14:nvContentPartPr>
              <p14:xfrm>
                <a:off x="456053" y="5261827"/>
                <a:ext cx="118440" cy="187200"/>
              </p14:xfrm>
            </p:contentPart>
          </mc:Choice>
          <mc:Fallback>
            <p:pic>
              <p:nvPicPr>
                <p:cNvPr id="276" name="Freihand 275">
                  <a:extLst>
                    <a:ext uri="{FF2B5EF4-FFF2-40B4-BE49-F238E27FC236}">
                      <a16:creationId xmlns:a16="http://schemas.microsoft.com/office/drawing/2014/main" id="{3CC60E7E-CE2E-4565-B698-A5BCCBF371BA}"/>
                    </a:ext>
                  </a:extLst>
                </p:cNvPr>
                <p:cNvPicPr/>
                <p:nvPr/>
              </p:nvPicPr>
              <p:blipFill>
                <a:blip r:embed="rId60"/>
                <a:stretch>
                  <a:fillRect/>
                </a:stretch>
              </p:blipFill>
              <p:spPr>
                <a:xfrm>
                  <a:off x="451733" y="5257507"/>
                  <a:ext cx="12708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77" name="Freihand 276">
                  <a:extLst>
                    <a:ext uri="{FF2B5EF4-FFF2-40B4-BE49-F238E27FC236}">
                      <a16:creationId xmlns:a16="http://schemas.microsoft.com/office/drawing/2014/main" id="{831B183F-A691-46C2-B1B0-041B578389F5}"/>
                    </a:ext>
                  </a:extLst>
                </p14:cNvPr>
                <p14:cNvContentPartPr/>
                <p14:nvPr/>
              </p14:nvContentPartPr>
              <p14:xfrm>
                <a:off x="487733" y="5262547"/>
                <a:ext cx="114480" cy="33840"/>
              </p14:xfrm>
            </p:contentPart>
          </mc:Choice>
          <mc:Fallback>
            <p:pic>
              <p:nvPicPr>
                <p:cNvPr id="277" name="Freihand 276">
                  <a:extLst>
                    <a:ext uri="{FF2B5EF4-FFF2-40B4-BE49-F238E27FC236}">
                      <a16:creationId xmlns:a16="http://schemas.microsoft.com/office/drawing/2014/main" id="{831B183F-A691-46C2-B1B0-041B578389F5}"/>
                    </a:ext>
                  </a:extLst>
                </p:cNvPr>
                <p:cNvPicPr/>
                <p:nvPr/>
              </p:nvPicPr>
              <p:blipFill>
                <a:blip r:embed="rId62"/>
                <a:stretch>
                  <a:fillRect/>
                </a:stretch>
              </p:blipFill>
              <p:spPr>
                <a:xfrm>
                  <a:off x="483413" y="5258227"/>
                  <a:ext cx="12312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78" name="Freihand 277">
                  <a:extLst>
                    <a:ext uri="{FF2B5EF4-FFF2-40B4-BE49-F238E27FC236}">
                      <a16:creationId xmlns:a16="http://schemas.microsoft.com/office/drawing/2014/main" id="{B2113D93-3C1A-4CDE-A703-5E724E4753DF}"/>
                    </a:ext>
                  </a:extLst>
                </p14:cNvPr>
                <p14:cNvContentPartPr/>
                <p14:nvPr/>
              </p14:nvContentPartPr>
              <p14:xfrm>
                <a:off x="381533" y="5208907"/>
                <a:ext cx="295920" cy="321480"/>
              </p14:xfrm>
            </p:contentPart>
          </mc:Choice>
          <mc:Fallback>
            <p:pic>
              <p:nvPicPr>
                <p:cNvPr id="278" name="Freihand 277">
                  <a:extLst>
                    <a:ext uri="{FF2B5EF4-FFF2-40B4-BE49-F238E27FC236}">
                      <a16:creationId xmlns:a16="http://schemas.microsoft.com/office/drawing/2014/main" id="{B2113D93-3C1A-4CDE-A703-5E724E4753DF}"/>
                    </a:ext>
                  </a:extLst>
                </p:cNvPr>
                <p:cNvPicPr/>
                <p:nvPr/>
              </p:nvPicPr>
              <p:blipFill>
                <a:blip r:embed="rId64"/>
                <a:stretch>
                  <a:fillRect/>
                </a:stretch>
              </p:blipFill>
              <p:spPr>
                <a:xfrm>
                  <a:off x="377213" y="5204587"/>
                  <a:ext cx="304560" cy="330120"/>
                </a:xfrm>
                <a:prstGeom prst="rect">
                  <a:avLst/>
                </a:prstGeom>
              </p:spPr>
            </p:pic>
          </mc:Fallback>
        </mc:AlternateContent>
      </p:grpSp>
      <p:grpSp>
        <p:nvGrpSpPr>
          <p:cNvPr id="280" name="Gruppieren 279">
            <a:extLst>
              <a:ext uri="{FF2B5EF4-FFF2-40B4-BE49-F238E27FC236}">
                <a16:creationId xmlns:a16="http://schemas.microsoft.com/office/drawing/2014/main" id="{9B9FF041-A130-4578-BE45-ECB78C51BF0F}"/>
              </a:ext>
            </a:extLst>
          </p:cNvPr>
          <p:cNvGrpSpPr/>
          <p:nvPr/>
        </p:nvGrpSpPr>
        <p:grpSpPr>
          <a:xfrm>
            <a:off x="286493" y="5634787"/>
            <a:ext cx="327240" cy="319680"/>
            <a:chOff x="286493" y="5634787"/>
            <a:chExt cx="327240" cy="319680"/>
          </a:xfrm>
        </p:grpSpPr>
        <mc:AlternateContent xmlns:mc="http://schemas.openxmlformats.org/markup-compatibility/2006">
          <mc:Choice xmlns:p14="http://schemas.microsoft.com/office/powerpoint/2010/main" Requires="p14">
            <p:contentPart p14:bwMode="auto" r:id="rId65">
              <p14:nvContentPartPr>
                <p14:cNvPr id="275" name="Freihand 274">
                  <a:extLst>
                    <a:ext uri="{FF2B5EF4-FFF2-40B4-BE49-F238E27FC236}">
                      <a16:creationId xmlns:a16="http://schemas.microsoft.com/office/drawing/2014/main" id="{A34D13B4-333D-452B-BC05-0EFED8889461}"/>
                    </a:ext>
                  </a:extLst>
                </p14:cNvPr>
                <p14:cNvContentPartPr/>
                <p14:nvPr/>
              </p14:nvContentPartPr>
              <p14:xfrm>
                <a:off x="434093" y="5696707"/>
                <a:ext cx="100440" cy="162360"/>
              </p14:xfrm>
            </p:contentPart>
          </mc:Choice>
          <mc:Fallback>
            <p:pic>
              <p:nvPicPr>
                <p:cNvPr id="275" name="Freihand 274">
                  <a:extLst>
                    <a:ext uri="{FF2B5EF4-FFF2-40B4-BE49-F238E27FC236}">
                      <a16:creationId xmlns:a16="http://schemas.microsoft.com/office/drawing/2014/main" id="{A34D13B4-333D-452B-BC05-0EFED8889461}"/>
                    </a:ext>
                  </a:extLst>
                </p:cNvPr>
                <p:cNvPicPr/>
                <p:nvPr/>
              </p:nvPicPr>
              <p:blipFill>
                <a:blip r:embed="rId66"/>
                <a:stretch>
                  <a:fillRect/>
                </a:stretch>
              </p:blipFill>
              <p:spPr>
                <a:xfrm>
                  <a:off x="429773" y="5692387"/>
                  <a:ext cx="10908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279" name="Freihand 278">
                  <a:extLst>
                    <a:ext uri="{FF2B5EF4-FFF2-40B4-BE49-F238E27FC236}">
                      <a16:creationId xmlns:a16="http://schemas.microsoft.com/office/drawing/2014/main" id="{C84066A3-4F4C-4C20-87D5-0671EAD437CF}"/>
                    </a:ext>
                  </a:extLst>
                </p14:cNvPr>
                <p14:cNvContentPartPr/>
                <p14:nvPr/>
              </p14:nvContentPartPr>
              <p14:xfrm>
                <a:off x="286493" y="5634787"/>
                <a:ext cx="327240" cy="319680"/>
              </p14:xfrm>
            </p:contentPart>
          </mc:Choice>
          <mc:Fallback>
            <p:pic>
              <p:nvPicPr>
                <p:cNvPr id="279" name="Freihand 278">
                  <a:extLst>
                    <a:ext uri="{FF2B5EF4-FFF2-40B4-BE49-F238E27FC236}">
                      <a16:creationId xmlns:a16="http://schemas.microsoft.com/office/drawing/2014/main" id="{C84066A3-4F4C-4C20-87D5-0671EAD437CF}"/>
                    </a:ext>
                  </a:extLst>
                </p:cNvPr>
                <p:cNvPicPr/>
                <p:nvPr/>
              </p:nvPicPr>
              <p:blipFill>
                <a:blip r:embed="rId68"/>
                <a:stretch>
                  <a:fillRect/>
                </a:stretch>
              </p:blipFill>
              <p:spPr>
                <a:xfrm>
                  <a:off x="282173" y="5630467"/>
                  <a:ext cx="335880" cy="328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9">
            <p14:nvContentPartPr>
              <p14:cNvPr id="282" name="Freihand 281">
                <a:extLst>
                  <a:ext uri="{FF2B5EF4-FFF2-40B4-BE49-F238E27FC236}">
                    <a16:creationId xmlns:a16="http://schemas.microsoft.com/office/drawing/2014/main" id="{587D9995-DFB1-4F66-BECC-28DDD44340BD}"/>
                  </a:ext>
                </a:extLst>
              </p14:cNvPr>
              <p14:cNvContentPartPr/>
              <p14:nvPr/>
            </p14:nvContentPartPr>
            <p14:xfrm>
              <a:off x="4135253" y="2770987"/>
              <a:ext cx="280080" cy="7200"/>
            </p14:xfrm>
          </p:contentPart>
        </mc:Choice>
        <mc:Fallback>
          <p:pic>
            <p:nvPicPr>
              <p:cNvPr id="282" name="Freihand 281">
                <a:extLst>
                  <a:ext uri="{FF2B5EF4-FFF2-40B4-BE49-F238E27FC236}">
                    <a16:creationId xmlns:a16="http://schemas.microsoft.com/office/drawing/2014/main" id="{587D9995-DFB1-4F66-BECC-28DDD44340BD}"/>
                  </a:ext>
                </a:extLst>
              </p:cNvPr>
              <p:cNvPicPr/>
              <p:nvPr/>
            </p:nvPicPr>
            <p:blipFill>
              <a:blip r:embed="rId70"/>
              <a:stretch>
                <a:fillRect/>
              </a:stretch>
            </p:blipFill>
            <p:spPr>
              <a:xfrm>
                <a:off x="4130933" y="2766667"/>
                <a:ext cx="28872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283" name="Freihand 282">
                <a:extLst>
                  <a:ext uri="{FF2B5EF4-FFF2-40B4-BE49-F238E27FC236}">
                    <a16:creationId xmlns:a16="http://schemas.microsoft.com/office/drawing/2014/main" id="{D7F818B0-9D92-4410-8934-06126BA5058B}"/>
                  </a:ext>
                </a:extLst>
              </p14:cNvPr>
              <p14:cNvContentPartPr/>
              <p14:nvPr/>
            </p14:nvContentPartPr>
            <p14:xfrm>
              <a:off x="3404453" y="2370667"/>
              <a:ext cx="284040" cy="18720"/>
            </p14:xfrm>
          </p:contentPart>
        </mc:Choice>
        <mc:Fallback>
          <p:pic>
            <p:nvPicPr>
              <p:cNvPr id="283" name="Freihand 282">
                <a:extLst>
                  <a:ext uri="{FF2B5EF4-FFF2-40B4-BE49-F238E27FC236}">
                    <a16:creationId xmlns:a16="http://schemas.microsoft.com/office/drawing/2014/main" id="{D7F818B0-9D92-4410-8934-06126BA5058B}"/>
                  </a:ext>
                </a:extLst>
              </p:cNvPr>
              <p:cNvPicPr/>
              <p:nvPr/>
            </p:nvPicPr>
            <p:blipFill>
              <a:blip r:embed="rId72"/>
              <a:stretch>
                <a:fillRect/>
              </a:stretch>
            </p:blipFill>
            <p:spPr>
              <a:xfrm>
                <a:off x="3400133" y="2366347"/>
                <a:ext cx="2926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284" name="Freihand 283">
                <a:extLst>
                  <a:ext uri="{FF2B5EF4-FFF2-40B4-BE49-F238E27FC236}">
                    <a16:creationId xmlns:a16="http://schemas.microsoft.com/office/drawing/2014/main" id="{9CDAFE6B-0267-449B-9EF0-A47B37DA33E6}"/>
                  </a:ext>
                </a:extLst>
              </p14:cNvPr>
              <p14:cNvContentPartPr/>
              <p14:nvPr/>
            </p14:nvContentPartPr>
            <p14:xfrm>
              <a:off x="2634773" y="2759827"/>
              <a:ext cx="273600" cy="12960"/>
            </p14:xfrm>
          </p:contentPart>
        </mc:Choice>
        <mc:Fallback>
          <p:pic>
            <p:nvPicPr>
              <p:cNvPr id="284" name="Freihand 283">
                <a:extLst>
                  <a:ext uri="{FF2B5EF4-FFF2-40B4-BE49-F238E27FC236}">
                    <a16:creationId xmlns:a16="http://schemas.microsoft.com/office/drawing/2014/main" id="{9CDAFE6B-0267-449B-9EF0-A47B37DA33E6}"/>
                  </a:ext>
                </a:extLst>
              </p:cNvPr>
              <p:cNvPicPr/>
              <p:nvPr/>
            </p:nvPicPr>
            <p:blipFill>
              <a:blip r:embed="rId74"/>
              <a:stretch>
                <a:fillRect/>
              </a:stretch>
            </p:blipFill>
            <p:spPr>
              <a:xfrm>
                <a:off x="2630453" y="2755507"/>
                <a:ext cx="2822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285" name="Freihand 284">
                <a:extLst>
                  <a:ext uri="{FF2B5EF4-FFF2-40B4-BE49-F238E27FC236}">
                    <a16:creationId xmlns:a16="http://schemas.microsoft.com/office/drawing/2014/main" id="{5F99831B-72ED-4A29-B3AA-0DA51BF54C2E}"/>
                  </a:ext>
                </a:extLst>
              </p14:cNvPr>
              <p14:cNvContentPartPr/>
              <p14:nvPr/>
            </p14:nvContentPartPr>
            <p14:xfrm>
              <a:off x="1817213" y="2376787"/>
              <a:ext cx="399240" cy="16920"/>
            </p14:xfrm>
          </p:contentPart>
        </mc:Choice>
        <mc:Fallback>
          <p:pic>
            <p:nvPicPr>
              <p:cNvPr id="285" name="Freihand 284">
                <a:extLst>
                  <a:ext uri="{FF2B5EF4-FFF2-40B4-BE49-F238E27FC236}">
                    <a16:creationId xmlns:a16="http://schemas.microsoft.com/office/drawing/2014/main" id="{5F99831B-72ED-4A29-B3AA-0DA51BF54C2E}"/>
                  </a:ext>
                </a:extLst>
              </p:cNvPr>
              <p:cNvPicPr/>
              <p:nvPr/>
            </p:nvPicPr>
            <p:blipFill>
              <a:blip r:embed="rId76"/>
              <a:stretch>
                <a:fillRect/>
              </a:stretch>
            </p:blipFill>
            <p:spPr>
              <a:xfrm>
                <a:off x="1812893" y="2372467"/>
                <a:ext cx="407880" cy="25560"/>
              </a:xfrm>
              <a:prstGeom prst="rect">
                <a:avLst/>
              </a:prstGeom>
            </p:spPr>
          </p:pic>
        </mc:Fallback>
      </mc:AlternateContent>
      <p:grpSp>
        <p:nvGrpSpPr>
          <p:cNvPr id="309" name="Gruppieren 308">
            <a:extLst>
              <a:ext uri="{FF2B5EF4-FFF2-40B4-BE49-F238E27FC236}">
                <a16:creationId xmlns:a16="http://schemas.microsoft.com/office/drawing/2014/main" id="{92D1A395-C40C-4679-B91C-E574F81FA9E4}"/>
              </a:ext>
            </a:extLst>
          </p:cNvPr>
          <p:cNvGrpSpPr/>
          <p:nvPr/>
        </p:nvGrpSpPr>
        <p:grpSpPr>
          <a:xfrm>
            <a:off x="830093" y="5160307"/>
            <a:ext cx="2563920" cy="674640"/>
            <a:chOff x="830093" y="5160307"/>
            <a:chExt cx="2563920" cy="674640"/>
          </a:xfrm>
        </p:grpSpPr>
        <mc:AlternateContent xmlns:mc="http://schemas.openxmlformats.org/markup-compatibility/2006">
          <mc:Choice xmlns:p14="http://schemas.microsoft.com/office/powerpoint/2010/main" Requires="p14">
            <p:contentPart p14:bwMode="auto" r:id="rId77">
              <p14:nvContentPartPr>
                <p14:cNvPr id="246" name="Freihand 245">
                  <a:extLst>
                    <a:ext uri="{FF2B5EF4-FFF2-40B4-BE49-F238E27FC236}">
                      <a16:creationId xmlns:a16="http://schemas.microsoft.com/office/drawing/2014/main" id="{26A3E81C-5E89-41B3-B4AC-CEF2B30CFE96}"/>
                    </a:ext>
                  </a:extLst>
                </p14:cNvPr>
                <p14:cNvContentPartPr/>
                <p14:nvPr/>
              </p14:nvContentPartPr>
              <p14:xfrm>
                <a:off x="839453" y="5292427"/>
                <a:ext cx="112680" cy="127080"/>
              </p14:xfrm>
            </p:contentPart>
          </mc:Choice>
          <mc:Fallback>
            <p:pic>
              <p:nvPicPr>
                <p:cNvPr id="246" name="Freihand 245">
                  <a:extLst>
                    <a:ext uri="{FF2B5EF4-FFF2-40B4-BE49-F238E27FC236}">
                      <a16:creationId xmlns:a16="http://schemas.microsoft.com/office/drawing/2014/main" id="{26A3E81C-5E89-41B3-B4AC-CEF2B30CFE96}"/>
                    </a:ext>
                  </a:extLst>
                </p:cNvPr>
                <p:cNvPicPr/>
                <p:nvPr/>
              </p:nvPicPr>
              <p:blipFill>
                <a:blip r:embed="rId78"/>
                <a:stretch>
                  <a:fillRect/>
                </a:stretch>
              </p:blipFill>
              <p:spPr>
                <a:xfrm>
                  <a:off x="835133" y="5288107"/>
                  <a:ext cx="1213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247" name="Freihand 246">
                  <a:extLst>
                    <a:ext uri="{FF2B5EF4-FFF2-40B4-BE49-F238E27FC236}">
                      <a16:creationId xmlns:a16="http://schemas.microsoft.com/office/drawing/2014/main" id="{E0754F29-17A7-4569-8DC0-B549A46E37BA}"/>
                    </a:ext>
                  </a:extLst>
                </p14:cNvPr>
                <p14:cNvContentPartPr/>
                <p14:nvPr/>
              </p14:nvContentPartPr>
              <p14:xfrm>
                <a:off x="1017653" y="5283787"/>
                <a:ext cx="82800" cy="103320"/>
              </p14:xfrm>
            </p:contentPart>
          </mc:Choice>
          <mc:Fallback>
            <p:pic>
              <p:nvPicPr>
                <p:cNvPr id="247" name="Freihand 246">
                  <a:extLst>
                    <a:ext uri="{FF2B5EF4-FFF2-40B4-BE49-F238E27FC236}">
                      <a16:creationId xmlns:a16="http://schemas.microsoft.com/office/drawing/2014/main" id="{E0754F29-17A7-4569-8DC0-B549A46E37BA}"/>
                    </a:ext>
                  </a:extLst>
                </p:cNvPr>
                <p:cNvPicPr/>
                <p:nvPr/>
              </p:nvPicPr>
              <p:blipFill>
                <a:blip r:embed="rId80"/>
                <a:stretch>
                  <a:fillRect/>
                </a:stretch>
              </p:blipFill>
              <p:spPr>
                <a:xfrm>
                  <a:off x="1013333" y="5279467"/>
                  <a:ext cx="914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248" name="Freihand 247">
                  <a:extLst>
                    <a:ext uri="{FF2B5EF4-FFF2-40B4-BE49-F238E27FC236}">
                      <a16:creationId xmlns:a16="http://schemas.microsoft.com/office/drawing/2014/main" id="{9E9DC636-A654-485A-92AB-699377ABAD54}"/>
                    </a:ext>
                  </a:extLst>
                </p14:cNvPr>
                <p14:cNvContentPartPr/>
                <p14:nvPr/>
              </p14:nvContentPartPr>
              <p14:xfrm>
                <a:off x="1136453" y="5296747"/>
                <a:ext cx="77400" cy="92160"/>
              </p14:xfrm>
            </p:contentPart>
          </mc:Choice>
          <mc:Fallback>
            <p:pic>
              <p:nvPicPr>
                <p:cNvPr id="248" name="Freihand 247">
                  <a:extLst>
                    <a:ext uri="{FF2B5EF4-FFF2-40B4-BE49-F238E27FC236}">
                      <a16:creationId xmlns:a16="http://schemas.microsoft.com/office/drawing/2014/main" id="{9E9DC636-A654-485A-92AB-699377ABAD54}"/>
                    </a:ext>
                  </a:extLst>
                </p:cNvPr>
                <p:cNvPicPr/>
                <p:nvPr/>
              </p:nvPicPr>
              <p:blipFill>
                <a:blip r:embed="rId82"/>
                <a:stretch>
                  <a:fillRect/>
                </a:stretch>
              </p:blipFill>
              <p:spPr>
                <a:xfrm>
                  <a:off x="1132133" y="5292427"/>
                  <a:ext cx="860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249" name="Freihand 248">
                  <a:extLst>
                    <a:ext uri="{FF2B5EF4-FFF2-40B4-BE49-F238E27FC236}">
                      <a16:creationId xmlns:a16="http://schemas.microsoft.com/office/drawing/2014/main" id="{D1D37A69-D16A-49EA-810F-06AD56D6ADD5}"/>
                    </a:ext>
                  </a:extLst>
                </p14:cNvPr>
                <p14:cNvContentPartPr/>
                <p14:nvPr/>
              </p14:nvContentPartPr>
              <p14:xfrm>
                <a:off x="1279733" y="5343907"/>
                <a:ext cx="9720" cy="6480"/>
              </p14:xfrm>
            </p:contentPart>
          </mc:Choice>
          <mc:Fallback>
            <p:pic>
              <p:nvPicPr>
                <p:cNvPr id="249" name="Freihand 248">
                  <a:extLst>
                    <a:ext uri="{FF2B5EF4-FFF2-40B4-BE49-F238E27FC236}">
                      <a16:creationId xmlns:a16="http://schemas.microsoft.com/office/drawing/2014/main" id="{D1D37A69-D16A-49EA-810F-06AD56D6ADD5}"/>
                    </a:ext>
                  </a:extLst>
                </p:cNvPr>
                <p:cNvPicPr/>
                <p:nvPr/>
              </p:nvPicPr>
              <p:blipFill>
                <a:blip r:embed="rId84"/>
                <a:stretch>
                  <a:fillRect/>
                </a:stretch>
              </p:blipFill>
              <p:spPr>
                <a:xfrm>
                  <a:off x="1275413" y="5339587"/>
                  <a:ext cx="1836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250" name="Freihand 249">
                  <a:extLst>
                    <a:ext uri="{FF2B5EF4-FFF2-40B4-BE49-F238E27FC236}">
                      <a16:creationId xmlns:a16="http://schemas.microsoft.com/office/drawing/2014/main" id="{D199D050-89A2-490A-A83B-02DF026EE98A}"/>
                    </a:ext>
                  </a:extLst>
                </p14:cNvPr>
                <p14:cNvContentPartPr/>
                <p14:nvPr/>
              </p14:nvContentPartPr>
              <p14:xfrm>
                <a:off x="1364693" y="5292787"/>
                <a:ext cx="83520" cy="76320"/>
              </p14:xfrm>
            </p:contentPart>
          </mc:Choice>
          <mc:Fallback>
            <p:pic>
              <p:nvPicPr>
                <p:cNvPr id="250" name="Freihand 249">
                  <a:extLst>
                    <a:ext uri="{FF2B5EF4-FFF2-40B4-BE49-F238E27FC236}">
                      <a16:creationId xmlns:a16="http://schemas.microsoft.com/office/drawing/2014/main" id="{D199D050-89A2-490A-A83B-02DF026EE98A}"/>
                    </a:ext>
                  </a:extLst>
                </p:cNvPr>
                <p:cNvPicPr/>
                <p:nvPr/>
              </p:nvPicPr>
              <p:blipFill>
                <a:blip r:embed="rId86"/>
                <a:stretch>
                  <a:fillRect/>
                </a:stretch>
              </p:blipFill>
              <p:spPr>
                <a:xfrm>
                  <a:off x="1360373" y="5288467"/>
                  <a:ext cx="921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251" name="Freihand 250">
                  <a:extLst>
                    <a:ext uri="{FF2B5EF4-FFF2-40B4-BE49-F238E27FC236}">
                      <a16:creationId xmlns:a16="http://schemas.microsoft.com/office/drawing/2014/main" id="{9B8D97BF-2C8E-4E26-911F-B367A45CBD7C}"/>
                    </a:ext>
                  </a:extLst>
                </p14:cNvPr>
                <p14:cNvContentPartPr/>
                <p14:nvPr/>
              </p14:nvContentPartPr>
              <p14:xfrm>
                <a:off x="1471973" y="5342107"/>
                <a:ext cx="19800" cy="85320"/>
              </p14:xfrm>
            </p:contentPart>
          </mc:Choice>
          <mc:Fallback>
            <p:pic>
              <p:nvPicPr>
                <p:cNvPr id="251" name="Freihand 250">
                  <a:extLst>
                    <a:ext uri="{FF2B5EF4-FFF2-40B4-BE49-F238E27FC236}">
                      <a16:creationId xmlns:a16="http://schemas.microsoft.com/office/drawing/2014/main" id="{9B8D97BF-2C8E-4E26-911F-B367A45CBD7C}"/>
                    </a:ext>
                  </a:extLst>
                </p:cNvPr>
                <p:cNvPicPr/>
                <p:nvPr/>
              </p:nvPicPr>
              <p:blipFill>
                <a:blip r:embed="rId88"/>
                <a:stretch>
                  <a:fillRect/>
                </a:stretch>
              </p:blipFill>
              <p:spPr>
                <a:xfrm>
                  <a:off x="1467653" y="5337787"/>
                  <a:ext cx="284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252" name="Freihand 251">
                  <a:extLst>
                    <a:ext uri="{FF2B5EF4-FFF2-40B4-BE49-F238E27FC236}">
                      <a16:creationId xmlns:a16="http://schemas.microsoft.com/office/drawing/2014/main" id="{05267BC6-FA13-4E25-BCC2-CCFFFD098D76}"/>
                    </a:ext>
                  </a:extLst>
                </p14:cNvPr>
                <p14:cNvContentPartPr/>
                <p14:nvPr/>
              </p14:nvContentPartPr>
              <p14:xfrm>
                <a:off x="1532453" y="5276587"/>
                <a:ext cx="83520" cy="116640"/>
              </p14:xfrm>
            </p:contentPart>
          </mc:Choice>
          <mc:Fallback>
            <p:pic>
              <p:nvPicPr>
                <p:cNvPr id="252" name="Freihand 251">
                  <a:extLst>
                    <a:ext uri="{FF2B5EF4-FFF2-40B4-BE49-F238E27FC236}">
                      <a16:creationId xmlns:a16="http://schemas.microsoft.com/office/drawing/2014/main" id="{05267BC6-FA13-4E25-BCC2-CCFFFD098D76}"/>
                    </a:ext>
                  </a:extLst>
                </p:cNvPr>
                <p:cNvPicPr/>
                <p:nvPr/>
              </p:nvPicPr>
              <p:blipFill>
                <a:blip r:embed="rId90"/>
                <a:stretch>
                  <a:fillRect/>
                </a:stretch>
              </p:blipFill>
              <p:spPr>
                <a:xfrm>
                  <a:off x="1528133" y="5272267"/>
                  <a:ext cx="921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253" name="Freihand 252">
                  <a:extLst>
                    <a:ext uri="{FF2B5EF4-FFF2-40B4-BE49-F238E27FC236}">
                      <a16:creationId xmlns:a16="http://schemas.microsoft.com/office/drawing/2014/main" id="{1C87BFEF-A189-42CA-B87A-D4263CEC690F}"/>
                    </a:ext>
                  </a:extLst>
                </p14:cNvPr>
                <p14:cNvContentPartPr/>
                <p14:nvPr/>
              </p14:nvContentPartPr>
              <p14:xfrm>
                <a:off x="1763213" y="5297827"/>
                <a:ext cx="9720" cy="97560"/>
              </p14:xfrm>
            </p:contentPart>
          </mc:Choice>
          <mc:Fallback>
            <p:pic>
              <p:nvPicPr>
                <p:cNvPr id="253" name="Freihand 252">
                  <a:extLst>
                    <a:ext uri="{FF2B5EF4-FFF2-40B4-BE49-F238E27FC236}">
                      <a16:creationId xmlns:a16="http://schemas.microsoft.com/office/drawing/2014/main" id="{1C87BFEF-A189-42CA-B87A-D4263CEC690F}"/>
                    </a:ext>
                  </a:extLst>
                </p:cNvPr>
                <p:cNvPicPr/>
                <p:nvPr/>
              </p:nvPicPr>
              <p:blipFill>
                <a:blip r:embed="rId92"/>
                <a:stretch>
                  <a:fillRect/>
                </a:stretch>
              </p:blipFill>
              <p:spPr>
                <a:xfrm>
                  <a:off x="1758893" y="5293507"/>
                  <a:ext cx="183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254" name="Freihand 253">
                  <a:extLst>
                    <a:ext uri="{FF2B5EF4-FFF2-40B4-BE49-F238E27FC236}">
                      <a16:creationId xmlns:a16="http://schemas.microsoft.com/office/drawing/2014/main" id="{77C14EEF-EC1E-4B8B-8F65-9B02E6FFAEC2}"/>
                    </a:ext>
                  </a:extLst>
                </p14:cNvPr>
                <p14:cNvContentPartPr/>
                <p14:nvPr/>
              </p14:nvContentPartPr>
              <p14:xfrm>
                <a:off x="1724693" y="5330947"/>
                <a:ext cx="97200" cy="8280"/>
              </p14:xfrm>
            </p:contentPart>
          </mc:Choice>
          <mc:Fallback>
            <p:pic>
              <p:nvPicPr>
                <p:cNvPr id="254" name="Freihand 253">
                  <a:extLst>
                    <a:ext uri="{FF2B5EF4-FFF2-40B4-BE49-F238E27FC236}">
                      <a16:creationId xmlns:a16="http://schemas.microsoft.com/office/drawing/2014/main" id="{77C14EEF-EC1E-4B8B-8F65-9B02E6FFAEC2}"/>
                    </a:ext>
                  </a:extLst>
                </p:cNvPr>
                <p:cNvPicPr/>
                <p:nvPr/>
              </p:nvPicPr>
              <p:blipFill>
                <a:blip r:embed="rId94"/>
                <a:stretch>
                  <a:fillRect/>
                </a:stretch>
              </p:blipFill>
              <p:spPr>
                <a:xfrm>
                  <a:off x="1720373" y="5326627"/>
                  <a:ext cx="10584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255" name="Freihand 254">
                  <a:extLst>
                    <a:ext uri="{FF2B5EF4-FFF2-40B4-BE49-F238E27FC236}">
                      <a16:creationId xmlns:a16="http://schemas.microsoft.com/office/drawing/2014/main" id="{5EC5EAEF-F031-49B9-85E2-E073B7BE7850}"/>
                    </a:ext>
                  </a:extLst>
                </p14:cNvPr>
                <p14:cNvContentPartPr/>
                <p14:nvPr/>
              </p14:nvContentPartPr>
              <p14:xfrm>
                <a:off x="1887773" y="5264347"/>
                <a:ext cx="142920" cy="110160"/>
              </p14:xfrm>
            </p:contentPart>
          </mc:Choice>
          <mc:Fallback>
            <p:pic>
              <p:nvPicPr>
                <p:cNvPr id="255" name="Freihand 254">
                  <a:extLst>
                    <a:ext uri="{FF2B5EF4-FFF2-40B4-BE49-F238E27FC236}">
                      <a16:creationId xmlns:a16="http://schemas.microsoft.com/office/drawing/2014/main" id="{5EC5EAEF-F031-49B9-85E2-E073B7BE7850}"/>
                    </a:ext>
                  </a:extLst>
                </p:cNvPr>
                <p:cNvPicPr/>
                <p:nvPr/>
              </p:nvPicPr>
              <p:blipFill>
                <a:blip r:embed="rId96"/>
                <a:stretch>
                  <a:fillRect/>
                </a:stretch>
              </p:blipFill>
              <p:spPr>
                <a:xfrm>
                  <a:off x="1883453" y="5260027"/>
                  <a:ext cx="1515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256" name="Freihand 255">
                  <a:extLst>
                    <a:ext uri="{FF2B5EF4-FFF2-40B4-BE49-F238E27FC236}">
                      <a16:creationId xmlns:a16="http://schemas.microsoft.com/office/drawing/2014/main" id="{50F5C66E-4868-4C94-89F0-48CED9C4A60C}"/>
                    </a:ext>
                  </a:extLst>
                </p14:cNvPr>
                <p14:cNvContentPartPr/>
                <p14:nvPr/>
              </p14:nvContentPartPr>
              <p14:xfrm>
                <a:off x="2034653" y="5255707"/>
                <a:ext cx="33480" cy="91080"/>
              </p14:xfrm>
            </p:contentPart>
          </mc:Choice>
          <mc:Fallback>
            <p:pic>
              <p:nvPicPr>
                <p:cNvPr id="256" name="Freihand 255">
                  <a:extLst>
                    <a:ext uri="{FF2B5EF4-FFF2-40B4-BE49-F238E27FC236}">
                      <a16:creationId xmlns:a16="http://schemas.microsoft.com/office/drawing/2014/main" id="{50F5C66E-4868-4C94-89F0-48CED9C4A60C}"/>
                    </a:ext>
                  </a:extLst>
                </p:cNvPr>
                <p:cNvPicPr/>
                <p:nvPr/>
              </p:nvPicPr>
              <p:blipFill>
                <a:blip r:embed="rId98"/>
                <a:stretch>
                  <a:fillRect/>
                </a:stretch>
              </p:blipFill>
              <p:spPr>
                <a:xfrm>
                  <a:off x="2030333" y="5251387"/>
                  <a:ext cx="421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257" name="Freihand 256">
                  <a:extLst>
                    <a:ext uri="{FF2B5EF4-FFF2-40B4-BE49-F238E27FC236}">
                      <a16:creationId xmlns:a16="http://schemas.microsoft.com/office/drawing/2014/main" id="{83411331-C523-4669-959B-8CBBCF7759DE}"/>
                    </a:ext>
                  </a:extLst>
                </p14:cNvPr>
                <p14:cNvContentPartPr/>
                <p14:nvPr/>
              </p14:nvContentPartPr>
              <p14:xfrm>
                <a:off x="2120333" y="5260387"/>
                <a:ext cx="90360" cy="86040"/>
              </p14:xfrm>
            </p:contentPart>
          </mc:Choice>
          <mc:Fallback>
            <p:pic>
              <p:nvPicPr>
                <p:cNvPr id="257" name="Freihand 256">
                  <a:extLst>
                    <a:ext uri="{FF2B5EF4-FFF2-40B4-BE49-F238E27FC236}">
                      <a16:creationId xmlns:a16="http://schemas.microsoft.com/office/drawing/2014/main" id="{83411331-C523-4669-959B-8CBBCF7759DE}"/>
                    </a:ext>
                  </a:extLst>
                </p:cNvPr>
                <p:cNvPicPr/>
                <p:nvPr/>
              </p:nvPicPr>
              <p:blipFill>
                <a:blip r:embed="rId100"/>
                <a:stretch>
                  <a:fillRect/>
                </a:stretch>
              </p:blipFill>
              <p:spPr>
                <a:xfrm>
                  <a:off x="2116013" y="5256067"/>
                  <a:ext cx="990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258" name="Freihand 257">
                  <a:extLst>
                    <a:ext uri="{FF2B5EF4-FFF2-40B4-BE49-F238E27FC236}">
                      <a16:creationId xmlns:a16="http://schemas.microsoft.com/office/drawing/2014/main" id="{A170AA17-FAAE-41F6-9C94-36B393D1041A}"/>
                    </a:ext>
                  </a:extLst>
                </p14:cNvPr>
                <p14:cNvContentPartPr/>
                <p14:nvPr/>
              </p14:nvContentPartPr>
              <p14:xfrm>
                <a:off x="2279093" y="5277307"/>
                <a:ext cx="43560" cy="28080"/>
              </p14:xfrm>
            </p:contentPart>
          </mc:Choice>
          <mc:Fallback>
            <p:pic>
              <p:nvPicPr>
                <p:cNvPr id="258" name="Freihand 257">
                  <a:extLst>
                    <a:ext uri="{FF2B5EF4-FFF2-40B4-BE49-F238E27FC236}">
                      <a16:creationId xmlns:a16="http://schemas.microsoft.com/office/drawing/2014/main" id="{A170AA17-FAAE-41F6-9C94-36B393D1041A}"/>
                    </a:ext>
                  </a:extLst>
                </p:cNvPr>
                <p:cNvPicPr/>
                <p:nvPr/>
              </p:nvPicPr>
              <p:blipFill>
                <a:blip r:embed="rId102"/>
                <a:stretch>
                  <a:fillRect/>
                </a:stretch>
              </p:blipFill>
              <p:spPr>
                <a:xfrm>
                  <a:off x="2274773" y="5272987"/>
                  <a:ext cx="522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259" name="Freihand 258">
                  <a:extLst>
                    <a:ext uri="{FF2B5EF4-FFF2-40B4-BE49-F238E27FC236}">
                      <a16:creationId xmlns:a16="http://schemas.microsoft.com/office/drawing/2014/main" id="{01EC471C-2A42-40DD-B68A-06F43E841166}"/>
                    </a:ext>
                  </a:extLst>
                </p14:cNvPr>
                <p14:cNvContentPartPr/>
                <p14:nvPr/>
              </p14:nvContentPartPr>
              <p14:xfrm>
                <a:off x="2418773" y="5231227"/>
                <a:ext cx="174240" cy="132480"/>
              </p14:xfrm>
            </p:contentPart>
          </mc:Choice>
          <mc:Fallback>
            <p:pic>
              <p:nvPicPr>
                <p:cNvPr id="259" name="Freihand 258">
                  <a:extLst>
                    <a:ext uri="{FF2B5EF4-FFF2-40B4-BE49-F238E27FC236}">
                      <a16:creationId xmlns:a16="http://schemas.microsoft.com/office/drawing/2014/main" id="{01EC471C-2A42-40DD-B68A-06F43E841166}"/>
                    </a:ext>
                  </a:extLst>
                </p:cNvPr>
                <p:cNvPicPr/>
                <p:nvPr/>
              </p:nvPicPr>
              <p:blipFill>
                <a:blip r:embed="rId104"/>
                <a:stretch>
                  <a:fillRect/>
                </a:stretch>
              </p:blipFill>
              <p:spPr>
                <a:xfrm>
                  <a:off x="2414453" y="5226907"/>
                  <a:ext cx="1828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260" name="Freihand 259">
                  <a:extLst>
                    <a:ext uri="{FF2B5EF4-FFF2-40B4-BE49-F238E27FC236}">
                      <a16:creationId xmlns:a16="http://schemas.microsoft.com/office/drawing/2014/main" id="{4DBF0CEF-1BB4-4793-85F2-A452EB724F4A}"/>
                    </a:ext>
                  </a:extLst>
                </p14:cNvPr>
                <p14:cNvContentPartPr/>
                <p14:nvPr/>
              </p14:nvContentPartPr>
              <p14:xfrm>
                <a:off x="2683733" y="5274787"/>
                <a:ext cx="126720" cy="10440"/>
              </p14:xfrm>
            </p:contentPart>
          </mc:Choice>
          <mc:Fallback>
            <p:pic>
              <p:nvPicPr>
                <p:cNvPr id="260" name="Freihand 259">
                  <a:extLst>
                    <a:ext uri="{FF2B5EF4-FFF2-40B4-BE49-F238E27FC236}">
                      <a16:creationId xmlns:a16="http://schemas.microsoft.com/office/drawing/2014/main" id="{4DBF0CEF-1BB4-4793-85F2-A452EB724F4A}"/>
                    </a:ext>
                  </a:extLst>
                </p:cNvPr>
                <p:cNvPicPr/>
                <p:nvPr/>
              </p:nvPicPr>
              <p:blipFill>
                <a:blip r:embed="rId106"/>
                <a:stretch>
                  <a:fillRect/>
                </a:stretch>
              </p:blipFill>
              <p:spPr>
                <a:xfrm>
                  <a:off x="2679413" y="5270467"/>
                  <a:ext cx="1353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261" name="Freihand 260">
                  <a:extLst>
                    <a:ext uri="{FF2B5EF4-FFF2-40B4-BE49-F238E27FC236}">
                      <a16:creationId xmlns:a16="http://schemas.microsoft.com/office/drawing/2014/main" id="{2638D459-A029-4598-A92C-56D65D16F9CA}"/>
                    </a:ext>
                  </a:extLst>
                </p14:cNvPr>
                <p14:cNvContentPartPr/>
                <p14:nvPr/>
              </p14:nvContentPartPr>
              <p14:xfrm>
                <a:off x="2679413" y="5307907"/>
                <a:ext cx="123480" cy="10080"/>
              </p14:xfrm>
            </p:contentPart>
          </mc:Choice>
          <mc:Fallback>
            <p:pic>
              <p:nvPicPr>
                <p:cNvPr id="261" name="Freihand 260">
                  <a:extLst>
                    <a:ext uri="{FF2B5EF4-FFF2-40B4-BE49-F238E27FC236}">
                      <a16:creationId xmlns:a16="http://schemas.microsoft.com/office/drawing/2014/main" id="{2638D459-A029-4598-A92C-56D65D16F9CA}"/>
                    </a:ext>
                  </a:extLst>
                </p:cNvPr>
                <p:cNvPicPr/>
                <p:nvPr/>
              </p:nvPicPr>
              <p:blipFill>
                <a:blip r:embed="rId108"/>
                <a:stretch>
                  <a:fillRect/>
                </a:stretch>
              </p:blipFill>
              <p:spPr>
                <a:xfrm>
                  <a:off x="2675093" y="5303587"/>
                  <a:ext cx="1321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263" name="Freihand 262">
                  <a:extLst>
                    <a:ext uri="{FF2B5EF4-FFF2-40B4-BE49-F238E27FC236}">
                      <a16:creationId xmlns:a16="http://schemas.microsoft.com/office/drawing/2014/main" id="{71DC8FDA-965D-43BA-AF29-6A6C08312720}"/>
                    </a:ext>
                  </a:extLst>
                </p14:cNvPr>
                <p14:cNvContentPartPr/>
                <p14:nvPr/>
              </p14:nvContentPartPr>
              <p14:xfrm>
                <a:off x="2987213" y="5178307"/>
                <a:ext cx="86760" cy="142200"/>
              </p14:xfrm>
            </p:contentPart>
          </mc:Choice>
          <mc:Fallback>
            <p:pic>
              <p:nvPicPr>
                <p:cNvPr id="263" name="Freihand 262">
                  <a:extLst>
                    <a:ext uri="{FF2B5EF4-FFF2-40B4-BE49-F238E27FC236}">
                      <a16:creationId xmlns:a16="http://schemas.microsoft.com/office/drawing/2014/main" id="{71DC8FDA-965D-43BA-AF29-6A6C08312720}"/>
                    </a:ext>
                  </a:extLst>
                </p:cNvPr>
                <p:cNvPicPr/>
                <p:nvPr/>
              </p:nvPicPr>
              <p:blipFill>
                <a:blip r:embed="rId110"/>
                <a:stretch>
                  <a:fillRect/>
                </a:stretch>
              </p:blipFill>
              <p:spPr>
                <a:xfrm>
                  <a:off x="2982893" y="5173987"/>
                  <a:ext cx="954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264" name="Freihand 263">
                  <a:extLst>
                    <a:ext uri="{FF2B5EF4-FFF2-40B4-BE49-F238E27FC236}">
                      <a16:creationId xmlns:a16="http://schemas.microsoft.com/office/drawing/2014/main" id="{B7607339-0914-4D1C-B279-740C77B85863}"/>
                    </a:ext>
                  </a:extLst>
                </p14:cNvPr>
                <p14:cNvContentPartPr/>
                <p14:nvPr/>
              </p14:nvContentPartPr>
              <p14:xfrm>
                <a:off x="3001973" y="5164627"/>
                <a:ext cx="116280" cy="3240"/>
              </p14:xfrm>
            </p:contentPart>
          </mc:Choice>
          <mc:Fallback>
            <p:pic>
              <p:nvPicPr>
                <p:cNvPr id="264" name="Freihand 263">
                  <a:extLst>
                    <a:ext uri="{FF2B5EF4-FFF2-40B4-BE49-F238E27FC236}">
                      <a16:creationId xmlns:a16="http://schemas.microsoft.com/office/drawing/2014/main" id="{B7607339-0914-4D1C-B279-740C77B85863}"/>
                    </a:ext>
                  </a:extLst>
                </p:cNvPr>
                <p:cNvPicPr/>
                <p:nvPr/>
              </p:nvPicPr>
              <p:blipFill>
                <a:blip r:embed="rId112"/>
                <a:stretch>
                  <a:fillRect/>
                </a:stretch>
              </p:blipFill>
              <p:spPr>
                <a:xfrm>
                  <a:off x="2997653" y="5160307"/>
                  <a:ext cx="12492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265" name="Freihand 264">
                  <a:extLst>
                    <a:ext uri="{FF2B5EF4-FFF2-40B4-BE49-F238E27FC236}">
                      <a16:creationId xmlns:a16="http://schemas.microsoft.com/office/drawing/2014/main" id="{372FAE97-C053-4DFB-9F78-1488E6BCF2E6}"/>
                    </a:ext>
                  </a:extLst>
                </p14:cNvPr>
                <p14:cNvContentPartPr/>
                <p14:nvPr/>
              </p14:nvContentPartPr>
              <p14:xfrm>
                <a:off x="3177653" y="5160307"/>
                <a:ext cx="24120" cy="109080"/>
              </p14:xfrm>
            </p:contentPart>
          </mc:Choice>
          <mc:Fallback>
            <p:pic>
              <p:nvPicPr>
                <p:cNvPr id="265" name="Freihand 264">
                  <a:extLst>
                    <a:ext uri="{FF2B5EF4-FFF2-40B4-BE49-F238E27FC236}">
                      <a16:creationId xmlns:a16="http://schemas.microsoft.com/office/drawing/2014/main" id="{372FAE97-C053-4DFB-9F78-1488E6BCF2E6}"/>
                    </a:ext>
                  </a:extLst>
                </p:cNvPr>
                <p:cNvPicPr/>
                <p:nvPr/>
              </p:nvPicPr>
              <p:blipFill>
                <a:blip r:embed="rId114"/>
                <a:stretch>
                  <a:fillRect/>
                </a:stretch>
              </p:blipFill>
              <p:spPr>
                <a:xfrm>
                  <a:off x="3173333" y="5155987"/>
                  <a:ext cx="327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266" name="Freihand 265">
                  <a:extLst>
                    <a:ext uri="{FF2B5EF4-FFF2-40B4-BE49-F238E27FC236}">
                      <a16:creationId xmlns:a16="http://schemas.microsoft.com/office/drawing/2014/main" id="{75064859-8EC7-420F-A6B6-72F41FDE3AA5}"/>
                    </a:ext>
                  </a:extLst>
                </p14:cNvPr>
                <p14:cNvContentPartPr/>
                <p14:nvPr/>
              </p14:nvContentPartPr>
              <p14:xfrm>
                <a:off x="3276293" y="5169307"/>
                <a:ext cx="105480" cy="113040"/>
              </p14:xfrm>
            </p:contentPart>
          </mc:Choice>
          <mc:Fallback>
            <p:pic>
              <p:nvPicPr>
                <p:cNvPr id="266" name="Freihand 265">
                  <a:extLst>
                    <a:ext uri="{FF2B5EF4-FFF2-40B4-BE49-F238E27FC236}">
                      <a16:creationId xmlns:a16="http://schemas.microsoft.com/office/drawing/2014/main" id="{75064859-8EC7-420F-A6B6-72F41FDE3AA5}"/>
                    </a:ext>
                  </a:extLst>
                </p:cNvPr>
                <p:cNvPicPr/>
                <p:nvPr/>
              </p:nvPicPr>
              <p:blipFill>
                <a:blip r:embed="rId116"/>
                <a:stretch>
                  <a:fillRect/>
                </a:stretch>
              </p:blipFill>
              <p:spPr>
                <a:xfrm>
                  <a:off x="3271973" y="5164987"/>
                  <a:ext cx="1141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286" name="Freihand 285">
                  <a:extLst>
                    <a:ext uri="{FF2B5EF4-FFF2-40B4-BE49-F238E27FC236}">
                      <a16:creationId xmlns:a16="http://schemas.microsoft.com/office/drawing/2014/main" id="{9FC64867-588E-42F9-980E-B8AFDFCAD3FA}"/>
                    </a:ext>
                  </a:extLst>
                </p14:cNvPr>
                <p14:cNvContentPartPr/>
                <p14:nvPr/>
              </p14:nvContentPartPr>
              <p14:xfrm>
                <a:off x="830093" y="5660347"/>
                <a:ext cx="110520" cy="132120"/>
              </p14:xfrm>
            </p:contentPart>
          </mc:Choice>
          <mc:Fallback>
            <p:pic>
              <p:nvPicPr>
                <p:cNvPr id="286" name="Freihand 285">
                  <a:extLst>
                    <a:ext uri="{FF2B5EF4-FFF2-40B4-BE49-F238E27FC236}">
                      <a16:creationId xmlns:a16="http://schemas.microsoft.com/office/drawing/2014/main" id="{9FC64867-588E-42F9-980E-B8AFDFCAD3FA}"/>
                    </a:ext>
                  </a:extLst>
                </p:cNvPr>
                <p:cNvPicPr/>
                <p:nvPr/>
              </p:nvPicPr>
              <p:blipFill>
                <a:blip r:embed="rId118"/>
                <a:stretch>
                  <a:fillRect/>
                </a:stretch>
              </p:blipFill>
              <p:spPr>
                <a:xfrm>
                  <a:off x="825773" y="5656027"/>
                  <a:ext cx="1191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287" name="Freihand 286">
                  <a:extLst>
                    <a:ext uri="{FF2B5EF4-FFF2-40B4-BE49-F238E27FC236}">
                      <a16:creationId xmlns:a16="http://schemas.microsoft.com/office/drawing/2014/main" id="{8AA5D3C8-2484-40BC-95A4-B842CB6DBD7B}"/>
                    </a:ext>
                  </a:extLst>
                </p14:cNvPr>
                <p14:cNvContentPartPr/>
                <p14:nvPr/>
              </p14:nvContentPartPr>
              <p14:xfrm>
                <a:off x="961493" y="5672947"/>
                <a:ext cx="88920" cy="112680"/>
              </p14:xfrm>
            </p:contentPart>
          </mc:Choice>
          <mc:Fallback>
            <p:pic>
              <p:nvPicPr>
                <p:cNvPr id="287" name="Freihand 286">
                  <a:extLst>
                    <a:ext uri="{FF2B5EF4-FFF2-40B4-BE49-F238E27FC236}">
                      <a16:creationId xmlns:a16="http://schemas.microsoft.com/office/drawing/2014/main" id="{8AA5D3C8-2484-40BC-95A4-B842CB6DBD7B}"/>
                    </a:ext>
                  </a:extLst>
                </p:cNvPr>
                <p:cNvPicPr/>
                <p:nvPr/>
              </p:nvPicPr>
              <p:blipFill>
                <a:blip r:embed="rId120"/>
                <a:stretch>
                  <a:fillRect/>
                </a:stretch>
              </p:blipFill>
              <p:spPr>
                <a:xfrm>
                  <a:off x="957173" y="5668627"/>
                  <a:ext cx="975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288" name="Freihand 287">
                  <a:extLst>
                    <a:ext uri="{FF2B5EF4-FFF2-40B4-BE49-F238E27FC236}">
                      <a16:creationId xmlns:a16="http://schemas.microsoft.com/office/drawing/2014/main" id="{C4904638-7E1F-4203-9E54-11F1B09A95E1}"/>
                    </a:ext>
                  </a:extLst>
                </p14:cNvPr>
                <p14:cNvContentPartPr/>
                <p14:nvPr/>
              </p14:nvContentPartPr>
              <p14:xfrm>
                <a:off x="1064453" y="5684827"/>
                <a:ext cx="91440" cy="89640"/>
              </p14:xfrm>
            </p:contentPart>
          </mc:Choice>
          <mc:Fallback>
            <p:pic>
              <p:nvPicPr>
                <p:cNvPr id="288" name="Freihand 287">
                  <a:extLst>
                    <a:ext uri="{FF2B5EF4-FFF2-40B4-BE49-F238E27FC236}">
                      <a16:creationId xmlns:a16="http://schemas.microsoft.com/office/drawing/2014/main" id="{C4904638-7E1F-4203-9E54-11F1B09A95E1}"/>
                    </a:ext>
                  </a:extLst>
                </p:cNvPr>
                <p:cNvPicPr/>
                <p:nvPr/>
              </p:nvPicPr>
              <p:blipFill>
                <a:blip r:embed="rId122"/>
                <a:stretch>
                  <a:fillRect/>
                </a:stretch>
              </p:blipFill>
              <p:spPr>
                <a:xfrm>
                  <a:off x="1060133" y="5680507"/>
                  <a:ext cx="1000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289" name="Freihand 288">
                  <a:extLst>
                    <a:ext uri="{FF2B5EF4-FFF2-40B4-BE49-F238E27FC236}">
                      <a16:creationId xmlns:a16="http://schemas.microsoft.com/office/drawing/2014/main" id="{395F90CC-81E6-421A-BEF3-E0B72B27367E}"/>
                    </a:ext>
                  </a:extLst>
                </p14:cNvPr>
                <p14:cNvContentPartPr/>
                <p14:nvPr/>
              </p14:nvContentPartPr>
              <p14:xfrm>
                <a:off x="1254893" y="5716867"/>
                <a:ext cx="25200" cy="2880"/>
              </p14:xfrm>
            </p:contentPart>
          </mc:Choice>
          <mc:Fallback>
            <p:pic>
              <p:nvPicPr>
                <p:cNvPr id="289" name="Freihand 288">
                  <a:extLst>
                    <a:ext uri="{FF2B5EF4-FFF2-40B4-BE49-F238E27FC236}">
                      <a16:creationId xmlns:a16="http://schemas.microsoft.com/office/drawing/2014/main" id="{395F90CC-81E6-421A-BEF3-E0B72B27367E}"/>
                    </a:ext>
                  </a:extLst>
                </p:cNvPr>
                <p:cNvPicPr/>
                <p:nvPr/>
              </p:nvPicPr>
              <p:blipFill>
                <a:blip r:embed="rId124"/>
                <a:stretch>
                  <a:fillRect/>
                </a:stretch>
              </p:blipFill>
              <p:spPr>
                <a:xfrm>
                  <a:off x="1250573" y="5712547"/>
                  <a:ext cx="3384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290" name="Freihand 289">
                  <a:extLst>
                    <a:ext uri="{FF2B5EF4-FFF2-40B4-BE49-F238E27FC236}">
                      <a16:creationId xmlns:a16="http://schemas.microsoft.com/office/drawing/2014/main" id="{93B01A37-4444-4AAD-A814-B12BE0D9D6F5}"/>
                    </a:ext>
                  </a:extLst>
                </p14:cNvPr>
                <p14:cNvContentPartPr/>
                <p14:nvPr/>
              </p14:nvContentPartPr>
              <p14:xfrm>
                <a:off x="1311413" y="5660707"/>
                <a:ext cx="99000" cy="137880"/>
              </p14:xfrm>
            </p:contentPart>
          </mc:Choice>
          <mc:Fallback>
            <p:pic>
              <p:nvPicPr>
                <p:cNvPr id="290" name="Freihand 289">
                  <a:extLst>
                    <a:ext uri="{FF2B5EF4-FFF2-40B4-BE49-F238E27FC236}">
                      <a16:creationId xmlns:a16="http://schemas.microsoft.com/office/drawing/2014/main" id="{93B01A37-4444-4AAD-A814-B12BE0D9D6F5}"/>
                    </a:ext>
                  </a:extLst>
                </p:cNvPr>
                <p:cNvPicPr/>
                <p:nvPr/>
              </p:nvPicPr>
              <p:blipFill>
                <a:blip r:embed="rId126"/>
                <a:stretch>
                  <a:fillRect/>
                </a:stretch>
              </p:blipFill>
              <p:spPr>
                <a:xfrm>
                  <a:off x="1307093" y="5656387"/>
                  <a:ext cx="1076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291" name="Freihand 290">
                  <a:extLst>
                    <a:ext uri="{FF2B5EF4-FFF2-40B4-BE49-F238E27FC236}">
                      <a16:creationId xmlns:a16="http://schemas.microsoft.com/office/drawing/2014/main" id="{2016FD59-6466-4F04-86E5-07FF0F795CF0}"/>
                    </a:ext>
                  </a:extLst>
                </p14:cNvPr>
                <p14:cNvContentPartPr/>
                <p14:nvPr/>
              </p14:nvContentPartPr>
              <p14:xfrm>
                <a:off x="1422293" y="5773027"/>
                <a:ext cx="13320" cy="61920"/>
              </p14:xfrm>
            </p:contentPart>
          </mc:Choice>
          <mc:Fallback>
            <p:pic>
              <p:nvPicPr>
                <p:cNvPr id="291" name="Freihand 290">
                  <a:extLst>
                    <a:ext uri="{FF2B5EF4-FFF2-40B4-BE49-F238E27FC236}">
                      <a16:creationId xmlns:a16="http://schemas.microsoft.com/office/drawing/2014/main" id="{2016FD59-6466-4F04-86E5-07FF0F795CF0}"/>
                    </a:ext>
                  </a:extLst>
                </p:cNvPr>
                <p:cNvPicPr/>
                <p:nvPr/>
              </p:nvPicPr>
              <p:blipFill>
                <a:blip r:embed="rId128"/>
                <a:stretch>
                  <a:fillRect/>
                </a:stretch>
              </p:blipFill>
              <p:spPr>
                <a:xfrm>
                  <a:off x="1417973" y="5768707"/>
                  <a:ext cx="219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292" name="Freihand 291">
                  <a:extLst>
                    <a:ext uri="{FF2B5EF4-FFF2-40B4-BE49-F238E27FC236}">
                      <a16:creationId xmlns:a16="http://schemas.microsoft.com/office/drawing/2014/main" id="{37A57452-107F-406C-93F3-E284AC1A122F}"/>
                    </a:ext>
                  </a:extLst>
                </p14:cNvPr>
                <p14:cNvContentPartPr/>
                <p14:nvPr/>
              </p14:nvContentPartPr>
              <p14:xfrm>
                <a:off x="1513733" y="5652787"/>
                <a:ext cx="98640" cy="115200"/>
              </p14:xfrm>
            </p:contentPart>
          </mc:Choice>
          <mc:Fallback>
            <p:pic>
              <p:nvPicPr>
                <p:cNvPr id="292" name="Freihand 291">
                  <a:extLst>
                    <a:ext uri="{FF2B5EF4-FFF2-40B4-BE49-F238E27FC236}">
                      <a16:creationId xmlns:a16="http://schemas.microsoft.com/office/drawing/2014/main" id="{37A57452-107F-406C-93F3-E284AC1A122F}"/>
                    </a:ext>
                  </a:extLst>
                </p:cNvPr>
                <p:cNvPicPr/>
                <p:nvPr/>
              </p:nvPicPr>
              <p:blipFill>
                <a:blip r:embed="rId130"/>
                <a:stretch>
                  <a:fillRect/>
                </a:stretch>
              </p:blipFill>
              <p:spPr>
                <a:xfrm>
                  <a:off x="1509413" y="5648467"/>
                  <a:ext cx="1072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293" name="Freihand 292">
                  <a:extLst>
                    <a:ext uri="{FF2B5EF4-FFF2-40B4-BE49-F238E27FC236}">
                      <a16:creationId xmlns:a16="http://schemas.microsoft.com/office/drawing/2014/main" id="{3370C6A6-9057-4ECE-903B-BEBC122E13F2}"/>
                    </a:ext>
                  </a:extLst>
                </p14:cNvPr>
                <p14:cNvContentPartPr/>
                <p14:nvPr/>
              </p14:nvContentPartPr>
              <p14:xfrm>
                <a:off x="1738733" y="5656387"/>
                <a:ext cx="78480" cy="108720"/>
              </p14:xfrm>
            </p:contentPart>
          </mc:Choice>
          <mc:Fallback>
            <p:pic>
              <p:nvPicPr>
                <p:cNvPr id="293" name="Freihand 292">
                  <a:extLst>
                    <a:ext uri="{FF2B5EF4-FFF2-40B4-BE49-F238E27FC236}">
                      <a16:creationId xmlns:a16="http://schemas.microsoft.com/office/drawing/2014/main" id="{3370C6A6-9057-4ECE-903B-BEBC122E13F2}"/>
                    </a:ext>
                  </a:extLst>
                </p:cNvPr>
                <p:cNvPicPr/>
                <p:nvPr/>
              </p:nvPicPr>
              <p:blipFill>
                <a:blip r:embed="rId132"/>
                <a:stretch>
                  <a:fillRect/>
                </a:stretch>
              </p:blipFill>
              <p:spPr>
                <a:xfrm>
                  <a:off x="1734413" y="5652067"/>
                  <a:ext cx="871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295" name="Freihand 294">
                  <a:extLst>
                    <a:ext uri="{FF2B5EF4-FFF2-40B4-BE49-F238E27FC236}">
                      <a16:creationId xmlns:a16="http://schemas.microsoft.com/office/drawing/2014/main" id="{217A2F2B-5A3C-459B-9B37-AD236AF1A7B1}"/>
                    </a:ext>
                  </a:extLst>
                </p14:cNvPr>
                <p14:cNvContentPartPr/>
                <p14:nvPr/>
              </p14:nvContentPartPr>
              <p14:xfrm>
                <a:off x="1923053" y="5603827"/>
                <a:ext cx="118800" cy="115920"/>
              </p14:xfrm>
            </p:contentPart>
          </mc:Choice>
          <mc:Fallback>
            <p:pic>
              <p:nvPicPr>
                <p:cNvPr id="295" name="Freihand 294">
                  <a:extLst>
                    <a:ext uri="{FF2B5EF4-FFF2-40B4-BE49-F238E27FC236}">
                      <a16:creationId xmlns:a16="http://schemas.microsoft.com/office/drawing/2014/main" id="{217A2F2B-5A3C-459B-9B37-AD236AF1A7B1}"/>
                    </a:ext>
                  </a:extLst>
                </p:cNvPr>
                <p:cNvPicPr/>
                <p:nvPr/>
              </p:nvPicPr>
              <p:blipFill>
                <a:blip r:embed="rId134"/>
                <a:stretch>
                  <a:fillRect/>
                </a:stretch>
              </p:blipFill>
              <p:spPr>
                <a:xfrm>
                  <a:off x="1918733" y="5599507"/>
                  <a:ext cx="1274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296" name="Freihand 295">
                  <a:extLst>
                    <a:ext uri="{FF2B5EF4-FFF2-40B4-BE49-F238E27FC236}">
                      <a16:creationId xmlns:a16="http://schemas.microsoft.com/office/drawing/2014/main" id="{955E6ACA-1CE9-4D29-8877-7ADCBB5242FD}"/>
                    </a:ext>
                  </a:extLst>
                </p14:cNvPr>
                <p14:cNvContentPartPr/>
                <p14:nvPr/>
              </p14:nvContentPartPr>
              <p14:xfrm>
                <a:off x="2072453" y="5595187"/>
                <a:ext cx="91440" cy="132120"/>
              </p14:xfrm>
            </p:contentPart>
          </mc:Choice>
          <mc:Fallback>
            <p:pic>
              <p:nvPicPr>
                <p:cNvPr id="296" name="Freihand 295">
                  <a:extLst>
                    <a:ext uri="{FF2B5EF4-FFF2-40B4-BE49-F238E27FC236}">
                      <a16:creationId xmlns:a16="http://schemas.microsoft.com/office/drawing/2014/main" id="{955E6ACA-1CE9-4D29-8877-7ADCBB5242FD}"/>
                    </a:ext>
                  </a:extLst>
                </p:cNvPr>
                <p:cNvPicPr/>
                <p:nvPr/>
              </p:nvPicPr>
              <p:blipFill>
                <a:blip r:embed="rId136"/>
                <a:stretch>
                  <a:fillRect/>
                </a:stretch>
              </p:blipFill>
              <p:spPr>
                <a:xfrm>
                  <a:off x="2068133" y="5590867"/>
                  <a:ext cx="1000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297" name="Freihand 296">
                  <a:extLst>
                    <a:ext uri="{FF2B5EF4-FFF2-40B4-BE49-F238E27FC236}">
                      <a16:creationId xmlns:a16="http://schemas.microsoft.com/office/drawing/2014/main" id="{5422B0F0-B3B3-4E6E-84EC-2B65D3D3E9B0}"/>
                    </a:ext>
                  </a:extLst>
                </p14:cNvPr>
                <p14:cNvContentPartPr/>
                <p14:nvPr/>
              </p14:nvContentPartPr>
              <p14:xfrm>
                <a:off x="2169653" y="5607787"/>
                <a:ext cx="93960" cy="113400"/>
              </p14:xfrm>
            </p:contentPart>
          </mc:Choice>
          <mc:Fallback>
            <p:pic>
              <p:nvPicPr>
                <p:cNvPr id="297" name="Freihand 296">
                  <a:extLst>
                    <a:ext uri="{FF2B5EF4-FFF2-40B4-BE49-F238E27FC236}">
                      <a16:creationId xmlns:a16="http://schemas.microsoft.com/office/drawing/2014/main" id="{5422B0F0-B3B3-4E6E-84EC-2B65D3D3E9B0}"/>
                    </a:ext>
                  </a:extLst>
                </p:cNvPr>
                <p:cNvPicPr/>
                <p:nvPr/>
              </p:nvPicPr>
              <p:blipFill>
                <a:blip r:embed="rId138"/>
                <a:stretch>
                  <a:fillRect/>
                </a:stretch>
              </p:blipFill>
              <p:spPr>
                <a:xfrm>
                  <a:off x="2165333" y="5603467"/>
                  <a:ext cx="1026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298" name="Freihand 297">
                  <a:extLst>
                    <a:ext uri="{FF2B5EF4-FFF2-40B4-BE49-F238E27FC236}">
                      <a16:creationId xmlns:a16="http://schemas.microsoft.com/office/drawing/2014/main" id="{417A01F7-3017-419C-BCF6-D94122AD5E64}"/>
                    </a:ext>
                  </a:extLst>
                </p14:cNvPr>
                <p14:cNvContentPartPr/>
                <p14:nvPr/>
              </p14:nvContentPartPr>
              <p14:xfrm>
                <a:off x="2332733" y="5653507"/>
                <a:ext cx="28080" cy="11880"/>
              </p14:xfrm>
            </p:contentPart>
          </mc:Choice>
          <mc:Fallback>
            <p:pic>
              <p:nvPicPr>
                <p:cNvPr id="298" name="Freihand 297">
                  <a:extLst>
                    <a:ext uri="{FF2B5EF4-FFF2-40B4-BE49-F238E27FC236}">
                      <a16:creationId xmlns:a16="http://schemas.microsoft.com/office/drawing/2014/main" id="{417A01F7-3017-419C-BCF6-D94122AD5E64}"/>
                    </a:ext>
                  </a:extLst>
                </p:cNvPr>
                <p:cNvPicPr/>
                <p:nvPr/>
              </p:nvPicPr>
              <p:blipFill>
                <a:blip r:embed="rId140"/>
                <a:stretch>
                  <a:fillRect/>
                </a:stretch>
              </p:blipFill>
              <p:spPr>
                <a:xfrm>
                  <a:off x="2328413" y="5649187"/>
                  <a:ext cx="367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299" name="Freihand 298">
                  <a:extLst>
                    <a:ext uri="{FF2B5EF4-FFF2-40B4-BE49-F238E27FC236}">
                      <a16:creationId xmlns:a16="http://schemas.microsoft.com/office/drawing/2014/main" id="{CE09D6A4-55F9-40DF-8942-C7FA65211DC7}"/>
                    </a:ext>
                  </a:extLst>
                </p14:cNvPr>
                <p14:cNvContentPartPr/>
                <p14:nvPr/>
              </p14:nvContentPartPr>
              <p14:xfrm>
                <a:off x="2386373" y="5600587"/>
                <a:ext cx="69840" cy="123120"/>
              </p14:xfrm>
            </p:contentPart>
          </mc:Choice>
          <mc:Fallback>
            <p:pic>
              <p:nvPicPr>
                <p:cNvPr id="299" name="Freihand 298">
                  <a:extLst>
                    <a:ext uri="{FF2B5EF4-FFF2-40B4-BE49-F238E27FC236}">
                      <a16:creationId xmlns:a16="http://schemas.microsoft.com/office/drawing/2014/main" id="{CE09D6A4-55F9-40DF-8942-C7FA65211DC7}"/>
                    </a:ext>
                  </a:extLst>
                </p:cNvPr>
                <p:cNvPicPr/>
                <p:nvPr/>
              </p:nvPicPr>
              <p:blipFill>
                <a:blip r:embed="rId142"/>
                <a:stretch>
                  <a:fillRect/>
                </a:stretch>
              </p:blipFill>
              <p:spPr>
                <a:xfrm>
                  <a:off x="2382053" y="5596267"/>
                  <a:ext cx="784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300" name="Freihand 299">
                  <a:extLst>
                    <a:ext uri="{FF2B5EF4-FFF2-40B4-BE49-F238E27FC236}">
                      <a16:creationId xmlns:a16="http://schemas.microsoft.com/office/drawing/2014/main" id="{D14594BA-D638-4B64-9DC8-A2C86CB3E201}"/>
                    </a:ext>
                  </a:extLst>
                </p14:cNvPr>
                <p14:cNvContentPartPr/>
                <p14:nvPr/>
              </p14:nvContentPartPr>
              <p14:xfrm>
                <a:off x="2471333" y="5685187"/>
                <a:ext cx="29520" cy="75960"/>
              </p14:xfrm>
            </p:contentPart>
          </mc:Choice>
          <mc:Fallback>
            <p:pic>
              <p:nvPicPr>
                <p:cNvPr id="300" name="Freihand 299">
                  <a:extLst>
                    <a:ext uri="{FF2B5EF4-FFF2-40B4-BE49-F238E27FC236}">
                      <a16:creationId xmlns:a16="http://schemas.microsoft.com/office/drawing/2014/main" id="{D14594BA-D638-4B64-9DC8-A2C86CB3E201}"/>
                    </a:ext>
                  </a:extLst>
                </p:cNvPr>
                <p:cNvPicPr/>
                <p:nvPr/>
              </p:nvPicPr>
              <p:blipFill>
                <a:blip r:embed="rId144"/>
                <a:stretch>
                  <a:fillRect/>
                </a:stretch>
              </p:blipFill>
              <p:spPr>
                <a:xfrm>
                  <a:off x="2467013" y="5680867"/>
                  <a:ext cx="381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301" name="Freihand 300">
                  <a:extLst>
                    <a:ext uri="{FF2B5EF4-FFF2-40B4-BE49-F238E27FC236}">
                      <a16:creationId xmlns:a16="http://schemas.microsoft.com/office/drawing/2014/main" id="{6CC50990-3A54-4DEC-B357-2FA6AD461F8D}"/>
                    </a:ext>
                  </a:extLst>
                </p14:cNvPr>
                <p14:cNvContentPartPr/>
                <p14:nvPr/>
              </p14:nvContentPartPr>
              <p14:xfrm>
                <a:off x="2502653" y="5614267"/>
                <a:ext cx="79200" cy="82440"/>
              </p14:xfrm>
            </p:contentPart>
          </mc:Choice>
          <mc:Fallback>
            <p:pic>
              <p:nvPicPr>
                <p:cNvPr id="301" name="Freihand 300">
                  <a:extLst>
                    <a:ext uri="{FF2B5EF4-FFF2-40B4-BE49-F238E27FC236}">
                      <a16:creationId xmlns:a16="http://schemas.microsoft.com/office/drawing/2014/main" id="{6CC50990-3A54-4DEC-B357-2FA6AD461F8D}"/>
                    </a:ext>
                  </a:extLst>
                </p:cNvPr>
                <p:cNvPicPr/>
                <p:nvPr/>
              </p:nvPicPr>
              <p:blipFill>
                <a:blip r:embed="rId146"/>
                <a:stretch>
                  <a:fillRect/>
                </a:stretch>
              </p:blipFill>
              <p:spPr>
                <a:xfrm>
                  <a:off x="2498333" y="5609947"/>
                  <a:ext cx="878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302" name="Freihand 301">
                  <a:extLst>
                    <a:ext uri="{FF2B5EF4-FFF2-40B4-BE49-F238E27FC236}">
                      <a16:creationId xmlns:a16="http://schemas.microsoft.com/office/drawing/2014/main" id="{D6CA01EF-702F-4651-AE98-B3B74637D190}"/>
                    </a:ext>
                  </a:extLst>
                </p14:cNvPr>
                <p14:cNvContentPartPr/>
                <p14:nvPr/>
              </p14:nvContentPartPr>
              <p14:xfrm>
                <a:off x="2589413" y="5573947"/>
                <a:ext cx="146520" cy="115920"/>
              </p14:xfrm>
            </p:contentPart>
          </mc:Choice>
          <mc:Fallback>
            <p:pic>
              <p:nvPicPr>
                <p:cNvPr id="302" name="Freihand 301">
                  <a:extLst>
                    <a:ext uri="{FF2B5EF4-FFF2-40B4-BE49-F238E27FC236}">
                      <a16:creationId xmlns:a16="http://schemas.microsoft.com/office/drawing/2014/main" id="{D6CA01EF-702F-4651-AE98-B3B74637D190}"/>
                    </a:ext>
                  </a:extLst>
                </p:cNvPr>
                <p:cNvPicPr/>
                <p:nvPr/>
              </p:nvPicPr>
              <p:blipFill>
                <a:blip r:embed="rId148"/>
                <a:stretch>
                  <a:fillRect/>
                </a:stretch>
              </p:blipFill>
              <p:spPr>
                <a:xfrm>
                  <a:off x="2585093" y="5569627"/>
                  <a:ext cx="1551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303" name="Freihand 302">
                  <a:extLst>
                    <a:ext uri="{FF2B5EF4-FFF2-40B4-BE49-F238E27FC236}">
                      <a16:creationId xmlns:a16="http://schemas.microsoft.com/office/drawing/2014/main" id="{7BD34C94-AF14-4E99-95E5-0CD754FD6493}"/>
                    </a:ext>
                  </a:extLst>
                </p14:cNvPr>
                <p14:cNvContentPartPr/>
                <p14:nvPr/>
              </p14:nvContentPartPr>
              <p14:xfrm>
                <a:off x="2770853" y="5586547"/>
                <a:ext cx="115200" cy="65520"/>
              </p14:xfrm>
            </p:contentPart>
          </mc:Choice>
          <mc:Fallback>
            <p:pic>
              <p:nvPicPr>
                <p:cNvPr id="303" name="Freihand 302">
                  <a:extLst>
                    <a:ext uri="{FF2B5EF4-FFF2-40B4-BE49-F238E27FC236}">
                      <a16:creationId xmlns:a16="http://schemas.microsoft.com/office/drawing/2014/main" id="{7BD34C94-AF14-4E99-95E5-0CD754FD6493}"/>
                    </a:ext>
                  </a:extLst>
                </p:cNvPr>
                <p:cNvPicPr/>
                <p:nvPr/>
              </p:nvPicPr>
              <p:blipFill>
                <a:blip r:embed="rId150"/>
                <a:stretch>
                  <a:fillRect/>
                </a:stretch>
              </p:blipFill>
              <p:spPr>
                <a:xfrm>
                  <a:off x="2766533" y="5582227"/>
                  <a:ext cx="1238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305" name="Freihand 304">
                  <a:extLst>
                    <a:ext uri="{FF2B5EF4-FFF2-40B4-BE49-F238E27FC236}">
                      <a16:creationId xmlns:a16="http://schemas.microsoft.com/office/drawing/2014/main" id="{B2D6B01E-BD09-407D-B9A2-63DD5AB75EF2}"/>
                    </a:ext>
                  </a:extLst>
                </p14:cNvPr>
                <p14:cNvContentPartPr/>
                <p14:nvPr/>
              </p14:nvContentPartPr>
              <p14:xfrm>
                <a:off x="2971013" y="5551987"/>
                <a:ext cx="65160" cy="138600"/>
              </p14:xfrm>
            </p:contentPart>
          </mc:Choice>
          <mc:Fallback>
            <p:pic>
              <p:nvPicPr>
                <p:cNvPr id="305" name="Freihand 304">
                  <a:extLst>
                    <a:ext uri="{FF2B5EF4-FFF2-40B4-BE49-F238E27FC236}">
                      <a16:creationId xmlns:a16="http://schemas.microsoft.com/office/drawing/2014/main" id="{B2D6B01E-BD09-407D-B9A2-63DD5AB75EF2}"/>
                    </a:ext>
                  </a:extLst>
                </p:cNvPr>
                <p:cNvPicPr/>
                <p:nvPr/>
              </p:nvPicPr>
              <p:blipFill>
                <a:blip r:embed="rId152"/>
                <a:stretch>
                  <a:fillRect/>
                </a:stretch>
              </p:blipFill>
              <p:spPr>
                <a:xfrm>
                  <a:off x="2966693" y="5547667"/>
                  <a:ext cx="7380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306" name="Freihand 305">
                  <a:extLst>
                    <a:ext uri="{FF2B5EF4-FFF2-40B4-BE49-F238E27FC236}">
                      <a16:creationId xmlns:a16="http://schemas.microsoft.com/office/drawing/2014/main" id="{3F7622C1-A923-48DD-A1F6-6687E9B385D1}"/>
                    </a:ext>
                  </a:extLst>
                </p14:cNvPr>
                <p14:cNvContentPartPr/>
                <p14:nvPr/>
              </p14:nvContentPartPr>
              <p14:xfrm>
                <a:off x="3067853" y="5528947"/>
                <a:ext cx="118440" cy="135000"/>
              </p14:xfrm>
            </p:contentPart>
          </mc:Choice>
          <mc:Fallback>
            <p:pic>
              <p:nvPicPr>
                <p:cNvPr id="306" name="Freihand 305">
                  <a:extLst>
                    <a:ext uri="{FF2B5EF4-FFF2-40B4-BE49-F238E27FC236}">
                      <a16:creationId xmlns:a16="http://schemas.microsoft.com/office/drawing/2014/main" id="{3F7622C1-A923-48DD-A1F6-6687E9B385D1}"/>
                    </a:ext>
                  </a:extLst>
                </p:cNvPr>
                <p:cNvPicPr/>
                <p:nvPr/>
              </p:nvPicPr>
              <p:blipFill>
                <a:blip r:embed="rId154"/>
                <a:stretch>
                  <a:fillRect/>
                </a:stretch>
              </p:blipFill>
              <p:spPr>
                <a:xfrm>
                  <a:off x="3063533" y="5524627"/>
                  <a:ext cx="1270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307" name="Freihand 306">
                  <a:extLst>
                    <a:ext uri="{FF2B5EF4-FFF2-40B4-BE49-F238E27FC236}">
                      <a16:creationId xmlns:a16="http://schemas.microsoft.com/office/drawing/2014/main" id="{4FDF5F41-B51C-45F4-B109-DA36FD09B464}"/>
                    </a:ext>
                  </a:extLst>
                </p14:cNvPr>
                <p14:cNvContentPartPr/>
                <p14:nvPr/>
              </p14:nvContentPartPr>
              <p14:xfrm>
                <a:off x="3133373" y="5493307"/>
                <a:ext cx="91440" cy="15840"/>
              </p14:xfrm>
            </p:contentPart>
          </mc:Choice>
          <mc:Fallback>
            <p:pic>
              <p:nvPicPr>
                <p:cNvPr id="307" name="Freihand 306">
                  <a:extLst>
                    <a:ext uri="{FF2B5EF4-FFF2-40B4-BE49-F238E27FC236}">
                      <a16:creationId xmlns:a16="http://schemas.microsoft.com/office/drawing/2014/main" id="{4FDF5F41-B51C-45F4-B109-DA36FD09B464}"/>
                    </a:ext>
                  </a:extLst>
                </p:cNvPr>
                <p:cNvPicPr/>
                <p:nvPr/>
              </p:nvPicPr>
              <p:blipFill>
                <a:blip r:embed="rId156"/>
                <a:stretch>
                  <a:fillRect/>
                </a:stretch>
              </p:blipFill>
              <p:spPr>
                <a:xfrm>
                  <a:off x="3129053" y="5488987"/>
                  <a:ext cx="1000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308" name="Freihand 307">
                  <a:extLst>
                    <a:ext uri="{FF2B5EF4-FFF2-40B4-BE49-F238E27FC236}">
                      <a16:creationId xmlns:a16="http://schemas.microsoft.com/office/drawing/2014/main" id="{4C0F7CA9-7378-4B93-9217-C465172C4953}"/>
                    </a:ext>
                  </a:extLst>
                </p14:cNvPr>
                <p14:cNvContentPartPr/>
                <p14:nvPr/>
              </p14:nvContentPartPr>
              <p14:xfrm>
                <a:off x="3257573" y="5493307"/>
                <a:ext cx="136440" cy="195840"/>
              </p14:xfrm>
            </p:contentPart>
          </mc:Choice>
          <mc:Fallback>
            <p:pic>
              <p:nvPicPr>
                <p:cNvPr id="308" name="Freihand 307">
                  <a:extLst>
                    <a:ext uri="{FF2B5EF4-FFF2-40B4-BE49-F238E27FC236}">
                      <a16:creationId xmlns:a16="http://schemas.microsoft.com/office/drawing/2014/main" id="{4C0F7CA9-7378-4B93-9217-C465172C4953}"/>
                    </a:ext>
                  </a:extLst>
                </p:cNvPr>
                <p:cNvPicPr/>
                <p:nvPr/>
              </p:nvPicPr>
              <p:blipFill>
                <a:blip r:embed="rId158"/>
                <a:stretch>
                  <a:fillRect/>
                </a:stretch>
              </p:blipFill>
              <p:spPr>
                <a:xfrm>
                  <a:off x="3253253" y="5488987"/>
                  <a:ext cx="145080" cy="204480"/>
                </a:xfrm>
                <a:prstGeom prst="rect">
                  <a:avLst/>
                </a:prstGeom>
              </p:spPr>
            </p:pic>
          </mc:Fallback>
        </mc:AlternateContent>
      </p:grpSp>
      <p:grpSp>
        <p:nvGrpSpPr>
          <p:cNvPr id="321" name="Gruppieren 320">
            <a:extLst>
              <a:ext uri="{FF2B5EF4-FFF2-40B4-BE49-F238E27FC236}">
                <a16:creationId xmlns:a16="http://schemas.microsoft.com/office/drawing/2014/main" id="{C5BC1C24-8F4D-4F94-B7A8-CF7077D53D28}"/>
              </a:ext>
            </a:extLst>
          </p:cNvPr>
          <p:cNvGrpSpPr/>
          <p:nvPr/>
        </p:nvGrpSpPr>
        <p:grpSpPr>
          <a:xfrm>
            <a:off x="269933" y="5989387"/>
            <a:ext cx="297360" cy="284760"/>
            <a:chOff x="269933" y="5989387"/>
            <a:chExt cx="297360" cy="284760"/>
          </a:xfrm>
        </p:grpSpPr>
        <mc:AlternateContent xmlns:mc="http://schemas.openxmlformats.org/markup-compatibility/2006">
          <mc:Choice xmlns:p14="http://schemas.microsoft.com/office/powerpoint/2010/main" Requires="p14">
            <p:contentPart p14:bwMode="auto" r:id="rId159">
              <p14:nvContentPartPr>
                <p14:cNvPr id="318" name="Freihand 317">
                  <a:extLst>
                    <a:ext uri="{FF2B5EF4-FFF2-40B4-BE49-F238E27FC236}">
                      <a16:creationId xmlns:a16="http://schemas.microsoft.com/office/drawing/2014/main" id="{998BF95E-751C-4085-A5DB-DC3328A26EDE}"/>
                    </a:ext>
                  </a:extLst>
                </p14:cNvPr>
                <p14:cNvContentPartPr/>
                <p14:nvPr/>
              </p14:nvContentPartPr>
              <p14:xfrm>
                <a:off x="416093" y="6024307"/>
                <a:ext cx="108000" cy="188640"/>
              </p14:xfrm>
            </p:contentPart>
          </mc:Choice>
          <mc:Fallback>
            <p:pic>
              <p:nvPicPr>
                <p:cNvPr id="318" name="Freihand 317">
                  <a:extLst>
                    <a:ext uri="{FF2B5EF4-FFF2-40B4-BE49-F238E27FC236}">
                      <a16:creationId xmlns:a16="http://schemas.microsoft.com/office/drawing/2014/main" id="{998BF95E-751C-4085-A5DB-DC3328A26EDE}"/>
                    </a:ext>
                  </a:extLst>
                </p:cNvPr>
                <p:cNvPicPr/>
                <p:nvPr/>
              </p:nvPicPr>
              <p:blipFill>
                <a:blip r:embed="rId160"/>
                <a:stretch>
                  <a:fillRect/>
                </a:stretch>
              </p:blipFill>
              <p:spPr>
                <a:xfrm>
                  <a:off x="411773" y="6019987"/>
                  <a:ext cx="11664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319" name="Freihand 318">
                  <a:extLst>
                    <a:ext uri="{FF2B5EF4-FFF2-40B4-BE49-F238E27FC236}">
                      <a16:creationId xmlns:a16="http://schemas.microsoft.com/office/drawing/2014/main" id="{6A27D9CA-499A-4971-9458-144BAADC79DF}"/>
                    </a:ext>
                  </a:extLst>
                </p14:cNvPr>
                <p14:cNvContentPartPr/>
                <p14:nvPr/>
              </p14:nvContentPartPr>
              <p14:xfrm>
                <a:off x="418253" y="6120427"/>
                <a:ext cx="80640" cy="10440"/>
              </p14:xfrm>
            </p:contentPart>
          </mc:Choice>
          <mc:Fallback>
            <p:pic>
              <p:nvPicPr>
                <p:cNvPr id="319" name="Freihand 318">
                  <a:extLst>
                    <a:ext uri="{FF2B5EF4-FFF2-40B4-BE49-F238E27FC236}">
                      <a16:creationId xmlns:a16="http://schemas.microsoft.com/office/drawing/2014/main" id="{6A27D9CA-499A-4971-9458-144BAADC79DF}"/>
                    </a:ext>
                  </a:extLst>
                </p:cNvPr>
                <p:cNvPicPr/>
                <p:nvPr/>
              </p:nvPicPr>
              <p:blipFill>
                <a:blip r:embed="rId162"/>
                <a:stretch>
                  <a:fillRect/>
                </a:stretch>
              </p:blipFill>
              <p:spPr>
                <a:xfrm>
                  <a:off x="413933" y="6116107"/>
                  <a:ext cx="8928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320" name="Freihand 319">
                  <a:extLst>
                    <a:ext uri="{FF2B5EF4-FFF2-40B4-BE49-F238E27FC236}">
                      <a16:creationId xmlns:a16="http://schemas.microsoft.com/office/drawing/2014/main" id="{91A7209E-16D8-4DDC-9050-B101C3E266DB}"/>
                    </a:ext>
                  </a:extLst>
                </p14:cNvPr>
                <p14:cNvContentPartPr/>
                <p14:nvPr/>
              </p14:nvContentPartPr>
              <p14:xfrm>
                <a:off x="269933" y="5989387"/>
                <a:ext cx="297360" cy="284760"/>
              </p14:xfrm>
            </p:contentPart>
          </mc:Choice>
          <mc:Fallback>
            <p:pic>
              <p:nvPicPr>
                <p:cNvPr id="320" name="Freihand 319">
                  <a:extLst>
                    <a:ext uri="{FF2B5EF4-FFF2-40B4-BE49-F238E27FC236}">
                      <a16:creationId xmlns:a16="http://schemas.microsoft.com/office/drawing/2014/main" id="{91A7209E-16D8-4DDC-9050-B101C3E266DB}"/>
                    </a:ext>
                  </a:extLst>
                </p:cNvPr>
                <p:cNvPicPr/>
                <p:nvPr/>
              </p:nvPicPr>
              <p:blipFill>
                <a:blip r:embed="rId164"/>
                <a:stretch>
                  <a:fillRect/>
                </a:stretch>
              </p:blipFill>
              <p:spPr>
                <a:xfrm>
                  <a:off x="265613" y="5985067"/>
                  <a:ext cx="306000" cy="293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5">
            <p14:nvContentPartPr>
              <p14:cNvPr id="268" name="Freihand 267">
                <a:extLst>
                  <a:ext uri="{FF2B5EF4-FFF2-40B4-BE49-F238E27FC236}">
                    <a16:creationId xmlns:a16="http://schemas.microsoft.com/office/drawing/2014/main" id="{ACC89FBE-32E1-4A73-924B-5800CBB22360}"/>
                  </a:ext>
                </a:extLst>
              </p14:cNvPr>
              <p14:cNvContentPartPr/>
              <p14:nvPr/>
            </p14:nvContentPartPr>
            <p14:xfrm>
              <a:off x="7580453" y="1726627"/>
              <a:ext cx="83880" cy="126360"/>
            </p14:xfrm>
          </p:contentPart>
        </mc:Choice>
        <mc:Fallback>
          <p:pic>
            <p:nvPicPr>
              <p:cNvPr id="268" name="Freihand 267">
                <a:extLst>
                  <a:ext uri="{FF2B5EF4-FFF2-40B4-BE49-F238E27FC236}">
                    <a16:creationId xmlns:a16="http://schemas.microsoft.com/office/drawing/2014/main" id="{ACC89FBE-32E1-4A73-924B-5800CBB22360}"/>
                  </a:ext>
                </a:extLst>
              </p:cNvPr>
              <p:cNvPicPr/>
              <p:nvPr/>
            </p:nvPicPr>
            <p:blipFill>
              <a:blip r:embed="rId166"/>
              <a:stretch>
                <a:fillRect/>
              </a:stretch>
            </p:blipFill>
            <p:spPr>
              <a:xfrm>
                <a:off x="7576133" y="1722307"/>
                <a:ext cx="925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269" name="Freihand 268">
                <a:extLst>
                  <a:ext uri="{FF2B5EF4-FFF2-40B4-BE49-F238E27FC236}">
                    <a16:creationId xmlns:a16="http://schemas.microsoft.com/office/drawing/2014/main" id="{6A58218D-212E-4914-8BE9-A0C2CCF4CAE1}"/>
                  </a:ext>
                </a:extLst>
              </p14:cNvPr>
              <p14:cNvContentPartPr/>
              <p14:nvPr/>
            </p14:nvContentPartPr>
            <p14:xfrm>
              <a:off x="7618613" y="1715107"/>
              <a:ext cx="123840" cy="15840"/>
            </p14:xfrm>
          </p:contentPart>
        </mc:Choice>
        <mc:Fallback>
          <p:pic>
            <p:nvPicPr>
              <p:cNvPr id="269" name="Freihand 268">
                <a:extLst>
                  <a:ext uri="{FF2B5EF4-FFF2-40B4-BE49-F238E27FC236}">
                    <a16:creationId xmlns:a16="http://schemas.microsoft.com/office/drawing/2014/main" id="{6A58218D-212E-4914-8BE9-A0C2CCF4CAE1}"/>
                  </a:ext>
                </a:extLst>
              </p:cNvPr>
              <p:cNvPicPr/>
              <p:nvPr/>
            </p:nvPicPr>
            <p:blipFill>
              <a:blip r:embed="rId168"/>
              <a:stretch>
                <a:fillRect/>
              </a:stretch>
            </p:blipFill>
            <p:spPr>
              <a:xfrm>
                <a:off x="7614293" y="1710787"/>
                <a:ext cx="1324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270" name="Freihand 269">
                <a:extLst>
                  <a:ext uri="{FF2B5EF4-FFF2-40B4-BE49-F238E27FC236}">
                    <a16:creationId xmlns:a16="http://schemas.microsoft.com/office/drawing/2014/main" id="{9AF66FED-EA13-4444-BA7B-862026EFA54B}"/>
                  </a:ext>
                </a:extLst>
              </p14:cNvPr>
              <p14:cNvContentPartPr/>
              <p14:nvPr/>
            </p14:nvContentPartPr>
            <p14:xfrm>
              <a:off x="7508813" y="1650307"/>
              <a:ext cx="249480" cy="249480"/>
            </p14:xfrm>
          </p:contentPart>
        </mc:Choice>
        <mc:Fallback>
          <p:pic>
            <p:nvPicPr>
              <p:cNvPr id="270" name="Freihand 269">
                <a:extLst>
                  <a:ext uri="{FF2B5EF4-FFF2-40B4-BE49-F238E27FC236}">
                    <a16:creationId xmlns:a16="http://schemas.microsoft.com/office/drawing/2014/main" id="{9AF66FED-EA13-4444-BA7B-862026EFA54B}"/>
                  </a:ext>
                </a:extLst>
              </p:cNvPr>
              <p:cNvPicPr/>
              <p:nvPr/>
            </p:nvPicPr>
            <p:blipFill>
              <a:blip r:embed="rId170"/>
              <a:stretch>
                <a:fillRect/>
              </a:stretch>
            </p:blipFill>
            <p:spPr>
              <a:xfrm>
                <a:off x="7504493" y="1645987"/>
                <a:ext cx="25812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322" name="Freihand 321">
                <a:extLst>
                  <a:ext uri="{FF2B5EF4-FFF2-40B4-BE49-F238E27FC236}">
                    <a16:creationId xmlns:a16="http://schemas.microsoft.com/office/drawing/2014/main" id="{04764640-CDD2-425B-8EB3-318E3678CB95}"/>
                  </a:ext>
                </a:extLst>
              </p14:cNvPr>
              <p14:cNvContentPartPr/>
              <p14:nvPr/>
            </p14:nvContentPartPr>
            <p14:xfrm>
              <a:off x="7833893" y="1622587"/>
              <a:ext cx="479880" cy="24480"/>
            </p14:xfrm>
          </p:contentPart>
        </mc:Choice>
        <mc:Fallback>
          <p:pic>
            <p:nvPicPr>
              <p:cNvPr id="322" name="Freihand 321">
                <a:extLst>
                  <a:ext uri="{FF2B5EF4-FFF2-40B4-BE49-F238E27FC236}">
                    <a16:creationId xmlns:a16="http://schemas.microsoft.com/office/drawing/2014/main" id="{04764640-CDD2-425B-8EB3-318E3678CB95}"/>
                  </a:ext>
                </a:extLst>
              </p:cNvPr>
              <p:cNvPicPr/>
              <p:nvPr/>
            </p:nvPicPr>
            <p:blipFill>
              <a:blip r:embed="rId172"/>
              <a:stretch>
                <a:fillRect/>
              </a:stretch>
            </p:blipFill>
            <p:spPr>
              <a:xfrm>
                <a:off x="7829573" y="1618267"/>
                <a:ext cx="4885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324" name="Freihand 323">
                <a:extLst>
                  <a:ext uri="{FF2B5EF4-FFF2-40B4-BE49-F238E27FC236}">
                    <a16:creationId xmlns:a16="http://schemas.microsoft.com/office/drawing/2014/main" id="{3F268A35-E546-4D85-95B5-B104B815C3C2}"/>
                  </a:ext>
                </a:extLst>
              </p14:cNvPr>
              <p14:cNvContentPartPr/>
              <p14:nvPr/>
            </p14:nvContentPartPr>
            <p14:xfrm>
              <a:off x="7059893" y="2018587"/>
              <a:ext cx="496080" cy="39960"/>
            </p14:xfrm>
          </p:contentPart>
        </mc:Choice>
        <mc:Fallback>
          <p:pic>
            <p:nvPicPr>
              <p:cNvPr id="324" name="Freihand 323">
                <a:extLst>
                  <a:ext uri="{FF2B5EF4-FFF2-40B4-BE49-F238E27FC236}">
                    <a16:creationId xmlns:a16="http://schemas.microsoft.com/office/drawing/2014/main" id="{3F268A35-E546-4D85-95B5-B104B815C3C2}"/>
                  </a:ext>
                </a:extLst>
              </p:cNvPr>
              <p:cNvPicPr/>
              <p:nvPr/>
            </p:nvPicPr>
            <p:blipFill>
              <a:blip r:embed="rId174"/>
              <a:stretch>
                <a:fillRect/>
              </a:stretch>
            </p:blipFill>
            <p:spPr>
              <a:xfrm>
                <a:off x="7055573" y="2014267"/>
                <a:ext cx="5047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325" name="Freihand 324">
                <a:extLst>
                  <a:ext uri="{FF2B5EF4-FFF2-40B4-BE49-F238E27FC236}">
                    <a16:creationId xmlns:a16="http://schemas.microsoft.com/office/drawing/2014/main" id="{E97B62ED-8742-4375-9469-34CDB2C55261}"/>
                  </a:ext>
                </a:extLst>
              </p14:cNvPr>
              <p14:cNvContentPartPr/>
              <p14:nvPr/>
            </p14:nvContentPartPr>
            <p14:xfrm>
              <a:off x="4798733" y="1615387"/>
              <a:ext cx="543600" cy="39960"/>
            </p14:xfrm>
          </p:contentPart>
        </mc:Choice>
        <mc:Fallback>
          <p:pic>
            <p:nvPicPr>
              <p:cNvPr id="325" name="Freihand 324">
                <a:extLst>
                  <a:ext uri="{FF2B5EF4-FFF2-40B4-BE49-F238E27FC236}">
                    <a16:creationId xmlns:a16="http://schemas.microsoft.com/office/drawing/2014/main" id="{E97B62ED-8742-4375-9469-34CDB2C55261}"/>
                  </a:ext>
                </a:extLst>
              </p:cNvPr>
              <p:cNvPicPr/>
              <p:nvPr/>
            </p:nvPicPr>
            <p:blipFill>
              <a:blip r:embed="rId176"/>
              <a:stretch>
                <a:fillRect/>
              </a:stretch>
            </p:blipFill>
            <p:spPr>
              <a:xfrm>
                <a:off x="4794413" y="1611067"/>
                <a:ext cx="552240" cy="48600"/>
              </a:xfrm>
              <a:prstGeom prst="rect">
                <a:avLst/>
              </a:prstGeom>
            </p:spPr>
          </p:pic>
        </mc:Fallback>
      </mc:AlternateContent>
      <p:grpSp>
        <p:nvGrpSpPr>
          <p:cNvPr id="352" name="Gruppieren 351">
            <a:extLst>
              <a:ext uri="{FF2B5EF4-FFF2-40B4-BE49-F238E27FC236}">
                <a16:creationId xmlns:a16="http://schemas.microsoft.com/office/drawing/2014/main" id="{46B4008B-27DB-4848-BD77-850DB0D5E45C}"/>
              </a:ext>
            </a:extLst>
          </p:cNvPr>
          <p:cNvGrpSpPr/>
          <p:nvPr/>
        </p:nvGrpSpPr>
        <p:grpSpPr>
          <a:xfrm>
            <a:off x="780053" y="5934307"/>
            <a:ext cx="2181240" cy="316440"/>
            <a:chOff x="780053" y="5934307"/>
            <a:chExt cx="2181240" cy="316440"/>
          </a:xfrm>
        </p:grpSpPr>
        <mc:AlternateContent xmlns:mc="http://schemas.openxmlformats.org/markup-compatibility/2006">
          <mc:Choice xmlns:p14="http://schemas.microsoft.com/office/powerpoint/2010/main" Requires="p14">
            <p:contentPart p14:bwMode="auto" r:id="rId177">
              <p14:nvContentPartPr>
                <p14:cNvPr id="326" name="Freihand 325">
                  <a:extLst>
                    <a:ext uri="{FF2B5EF4-FFF2-40B4-BE49-F238E27FC236}">
                      <a16:creationId xmlns:a16="http://schemas.microsoft.com/office/drawing/2014/main" id="{19F32E9C-C780-45FD-B706-95E9FB282B6A}"/>
                    </a:ext>
                  </a:extLst>
                </p14:cNvPr>
                <p14:cNvContentPartPr/>
                <p14:nvPr/>
              </p14:nvContentPartPr>
              <p14:xfrm>
                <a:off x="780053" y="6057067"/>
                <a:ext cx="123840" cy="88200"/>
              </p14:xfrm>
            </p:contentPart>
          </mc:Choice>
          <mc:Fallback>
            <p:pic>
              <p:nvPicPr>
                <p:cNvPr id="326" name="Freihand 325">
                  <a:extLst>
                    <a:ext uri="{FF2B5EF4-FFF2-40B4-BE49-F238E27FC236}">
                      <a16:creationId xmlns:a16="http://schemas.microsoft.com/office/drawing/2014/main" id="{19F32E9C-C780-45FD-B706-95E9FB282B6A}"/>
                    </a:ext>
                  </a:extLst>
                </p:cNvPr>
                <p:cNvPicPr/>
                <p:nvPr/>
              </p:nvPicPr>
              <p:blipFill>
                <a:blip r:embed="rId178"/>
                <a:stretch>
                  <a:fillRect/>
                </a:stretch>
              </p:blipFill>
              <p:spPr>
                <a:xfrm>
                  <a:off x="775733" y="6052747"/>
                  <a:ext cx="1324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327" name="Freihand 326">
                  <a:extLst>
                    <a:ext uri="{FF2B5EF4-FFF2-40B4-BE49-F238E27FC236}">
                      <a16:creationId xmlns:a16="http://schemas.microsoft.com/office/drawing/2014/main" id="{7AC91455-E0B4-4E0D-8146-19C7059E3016}"/>
                    </a:ext>
                  </a:extLst>
                </p14:cNvPr>
                <p14:cNvContentPartPr/>
                <p14:nvPr/>
              </p14:nvContentPartPr>
              <p14:xfrm>
                <a:off x="942413" y="6026827"/>
                <a:ext cx="119160" cy="101160"/>
              </p14:xfrm>
            </p:contentPart>
          </mc:Choice>
          <mc:Fallback>
            <p:pic>
              <p:nvPicPr>
                <p:cNvPr id="327" name="Freihand 326">
                  <a:extLst>
                    <a:ext uri="{FF2B5EF4-FFF2-40B4-BE49-F238E27FC236}">
                      <a16:creationId xmlns:a16="http://schemas.microsoft.com/office/drawing/2014/main" id="{7AC91455-E0B4-4E0D-8146-19C7059E3016}"/>
                    </a:ext>
                  </a:extLst>
                </p:cNvPr>
                <p:cNvPicPr/>
                <p:nvPr/>
              </p:nvPicPr>
              <p:blipFill>
                <a:blip r:embed="rId180"/>
                <a:stretch>
                  <a:fillRect/>
                </a:stretch>
              </p:blipFill>
              <p:spPr>
                <a:xfrm>
                  <a:off x="938093" y="6022507"/>
                  <a:ext cx="1278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328" name="Freihand 327">
                  <a:extLst>
                    <a:ext uri="{FF2B5EF4-FFF2-40B4-BE49-F238E27FC236}">
                      <a16:creationId xmlns:a16="http://schemas.microsoft.com/office/drawing/2014/main" id="{CCF17B75-51BA-4988-B431-25AD3FCF7B06}"/>
                    </a:ext>
                  </a:extLst>
                </p14:cNvPr>
                <p14:cNvContentPartPr/>
                <p14:nvPr/>
              </p14:nvContentPartPr>
              <p14:xfrm>
                <a:off x="1089653" y="6023227"/>
                <a:ext cx="95400" cy="93600"/>
              </p14:xfrm>
            </p:contentPart>
          </mc:Choice>
          <mc:Fallback>
            <p:pic>
              <p:nvPicPr>
                <p:cNvPr id="328" name="Freihand 327">
                  <a:extLst>
                    <a:ext uri="{FF2B5EF4-FFF2-40B4-BE49-F238E27FC236}">
                      <a16:creationId xmlns:a16="http://schemas.microsoft.com/office/drawing/2014/main" id="{CCF17B75-51BA-4988-B431-25AD3FCF7B06}"/>
                    </a:ext>
                  </a:extLst>
                </p:cNvPr>
                <p:cNvPicPr/>
                <p:nvPr/>
              </p:nvPicPr>
              <p:blipFill>
                <a:blip r:embed="rId182"/>
                <a:stretch>
                  <a:fillRect/>
                </a:stretch>
              </p:blipFill>
              <p:spPr>
                <a:xfrm>
                  <a:off x="1085333" y="6018547"/>
                  <a:ext cx="1040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329" name="Freihand 328">
                  <a:extLst>
                    <a:ext uri="{FF2B5EF4-FFF2-40B4-BE49-F238E27FC236}">
                      <a16:creationId xmlns:a16="http://schemas.microsoft.com/office/drawing/2014/main" id="{32E03EDA-CFB2-4BE6-AD83-2E5D41BF9132}"/>
                    </a:ext>
                  </a:extLst>
                </p14:cNvPr>
                <p14:cNvContentPartPr/>
                <p14:nvPr/>
              </p14:nvContentPartPr>
              <p14:xfrm>
                <a:off x="1286933" y="6077587"/>
                <a:ext cx="9720" cy="1080"/>
              </p14:xfrm>
            </p:contentPart>
          </mc:Choice>
          <mc:Fallback>
            <p:pic>
              <p:nvPicPr>
                <p:cNvPr id="329" name="Freihand 328">
                  <a:extLst>
                    <a:ext uri="{FF2B5EF4-FFF2-40B4-BE49-F238E27FC236}">
                      <a16:creationId xmlns:a16="http://schemas.microsoft.com/office/drawing/2014/main" id="{32E03EDA-CFB2-4BE6-AD83-2E5D41BF9132}"/>
                    </a:ext>
                  </a:extLst>
                </p:cNvPr>
                <p:cNvPicPr/>
                <p:nvPr/>
              </p:nvPicPr>
              <p:blipFill>
                <a:blip r:embed="rId184"/>
                <a:stretch>
                  <a:fillRect/>
                </a:stretch>
              </p:blipFill>
              <p:spPr>
                <a:xfrm>
                  <a:off x="1282613" y="6073267"/>
                  <a:ext cx="1836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331" name="Freihand 330">
                  <a:extLst>
                    <a:ext uri="{FF2B5EF4-FFF2-40B4-BE49-F238E27FC236}">
                      <a16:creationId xmlns:a16="http://schemas.microsoft.com/office/drawing/2014/main" id="{55AEE56D-E700-4F85-BABF-06507FFCD622}"/>
                    </a:ext>
                  </a:extLst>
                </p14:cNvPr>
                <p14:cNvContentPartPr/>
                <p14:nvPr/>
              </p14:nvContentPartPr>
              <p14:xfrm>
                <a:off x="1480973" y="5942587"/>
                <a:ext cx="82080" cy="114480"/>
              </p14:xfrm>
            </p:contentPart>
          </mc:Choice>
          <mc:Fallback>
            <p:pic>
              <p:nvPicPr>
                <p:cNvPr id="331" name="Freihand 330">
                  <a:extLst>
                    <a:ext uri="{FF2B5EF4-FFF2-40B4-BE49-F238E27FC236}">
                      <a16:creationId xmlns:a16="http://schemas.microsoft.com/office/drawing/2014/main" id="{55AEE56D-E700-4F85-BABF-06507FFCD622}"/>
                    </a:ext>
                  </a:extLst>
                </p:cNvPr>
                <p:cNvPicPr/>
                <p:nvPr/>
              </p:nvPicPr>
              <p:blipFill>
                <a:blip r:embed="rId186"/>
                <a:stretch>
                  <a:fillRect/>
                </a:stretch>
              </p:blipFill>
              <p:spPr>
                <a:xfrm>
                  <a:off x="1476653" y="5938267"/>
                  <a:ext cx="907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332" name="Freihand 331">
                  <a:extLst>
                    <a:ext uri="{FF2B5EF4-FFF2-40B4-BE49-F238E27FC236}">
                      <a16:creationId xmlns:a16="http://schemas.microsoft.com/office/drawing/2014/main" id="{B08382C2-A7F0-4EE0-8D3A-7BCD4E3B4D47}"/>
                    </a:ext>
                  </a:extLst>
                </p14:cNvPr>
                <p14:cNvContentPartPr/>
                <p14:nvPr/>
              </p14:nvContentPartPr>
              <p14:xfrm>
                <a:off x="1498613" y="5938987"/>
                <a:ext cx="109440" cy="8280"/>
              </p14:xfrm>
            </p:contentPart>
          </mc:Choice>
          <mc:Fallback>
            <p:pic>
              <p:nvPicPr>
                <p:cNvPr id="332" name="Freihand 331">
                  <a:extLst>
                    <a:ext uri="{FF2B5EF4-FFF2-40B4-BE49-F238E27FC236}">
                      <a16:creationId xmlns:a16="http://schemas.microsoft.com/office/drawing/2014/main" id="{B08382C2-A7F0-4EE0-8D3A-7BCD4E3B4D47}"/>
                    </a:ext>
                  </a:extLst>
                </p:cNvPr>
                <p:cNvPicPr/>
                <p:nvPr/>
              </p:nvPicPr>
              <p:blipFill>
                <a:blip r:embed="rId188"/>
                <a:stretch>
                  <a:fillRect/>
                </a:stretch>
              </p:blipFill>
              <p:spPr>
                <a:xfrm>
                  <a:off x="1494293" y="5934667"/>
                  <a:ext cx="1180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333" name="Freihand 332">
                  <a:extLst>
                    <a:ext uri="{FF2B5EF4-FFF2-40B4-BE49-F238E27FC236}">
                      <a16:creationId xmlns:a16="http://schemas.microsoft.com/office/drawing/2014/main" id="{598D44CD-0B5C-4AEC-BC87-BD7687A6DC79}"/>
                    </a:ext>
                  </a:extLst>
                </p14:cNvPr>
                <p14:cNvContentPartPr/>
                <p14:nvPr/>
              </p14:nvContentPartPr>
              <p14:xfrm>
                <a:off x="1636133" y="5945827"/>
                <a:ext cx="105480" cy="72720"/>
              </p14:xfrm>
            </p:contentPart>
          </mc:Choice>
          <mc:Fallback>
            <p:pic>
              <p:nvPicPr>
                <p:cNvPr id="333" name="Freihand 332">
                  <a:extLst>
                    <a:ext uri="{FF2B5EF4-FFF2-40B4-BE49-F238E27FC236}">
                      <a16:creationId xmlns:a16="http://schemas.microsoft.com/office/drawing/2014/main" id="{598D44CD-0B5C-4AEC-BC87-BD7687A6DC79}"/>
                    </a:ext>
                  </a:extLst>
                </p:cNvPr>
                <p:cNvPicPr/>
                <p:nvPr/>
              </p:nvPicPr>
              <p:blipFill>
                <a:blip r:embed="rId190"/>
                <a:stretch>
                  <a:fillRect/>
                </a:stretch>
              </p:blipFill>
              <p:spPr>
                <a:xfrm>
                  <a:off x="1631813" y="5941507"/>
                  <a:ext cx="1141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334" name="Freihand 333">
                  <a:extLst>
                    <a:ext uri="{FF2B5EF4-FFF2-40B4-BE49-F238E27FC236}">
                      <a16:creationId xmlns:a16="http://schemas.microsoft.com/office/drawing/2014/main" id="{181E430C-2A59-4EE0-9656-8286DA42BF5C}"/>
                    </a:ext>
                  </a:extLst>
                </p14:cNvPr>
                <p14:cNvContentPartPr/>
                <p14:nvPr/>
              </p14:nvContentPartPr>
              <p14:xfrm>
                <a:off x="1744133" y="5934307"/>
                <a:ext cx="114840" cy="66600"/>
              </p14:xfrm>
            </p:contentPart>
          </mc:Choice>
          <mc:Fallback>
            <p:pic>
              <p:nvPicPr>
                <p:cNvPr id="334" name="Freihand 333">
                  <a:extLst>
                    <a:ext uri="{FF2B5EF4-FFF2-40B4-BE49-F238E27FC236}">
                      <a16:creationId xmlns:a16="http://schemas.microsoft.com/office/drawing/2014/main" id="{181E430C-2A59-4EE0-9656-8286DA42BF5C}"/>
                    </a:ext>
                  </a:extLst>
                </p:cNvPr>
                <p:cNvPicPr/>
                <p:nvPr/>
              </p:nvPicPr>
              <p:blipFill>
                <a:blip r:embed="rId192"/>
                <a:stretch>
                  <a:fillRect/>
                </a:stretch>
              </p:blipFill>
              <p:spPr>
                <a:xfrm>
                  <a:off x="1739813" y="5929987"/>
                  <a:ext cx="1234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335" name="Freihand 334">
                  <a:extLst>
                    <a:ext uri="{FF2B5EF4-FFF2-40B4-BE49-F238E27FC236}">
                      <a16:creationId xmlns:a16="http://schemas.microsoft.com/office/drawing/2014/main" id="{2B38B5C5-9BB8-4DD3-84C7-DB3F7E0EFA1B}"/>
                    </a:ext>
                  </a:extLst>
                </p14:cNvPr>
                <p14:cNvContentPartPr/>
                <p14:nvPr/>
              </p14:nvContentPartPr>
              <p14:xfrm>
                <a:off x="1452173" y="6052747"/>
                <a:ext cx="429120" cy="63360"/>
              </p14:xfrm>
            </p:contentPart>
          </mc:Choice>
          <mc:Fallback>
            <p:pic>
              <p:nvPicPr>
                <p:cNvPr id="335" name="Freihand 334">
                  <a:extLst>
                    <a:ext uri="{FF2B5EF4-FFF2-40B4-BE49-F238E27FC236}">
                      <a16:creationId xmlns:a16="http://schemas.microsoft.com/office/drawing/2014/main" id="{2B38B5C5-9BB8-4DD3-84C7-DB3F7E0EFA1B}"/>
                    </a:ext>
                  </a:extLst>
                </p:cNvPr>
                <p:cNvPicPr/>
                <p:nvPr/>
              </p:nvPicPr>
              <p:blipFill>
                <a:blip r:embed="rId194"/>
                <a:stretch>
                  <a:fillRect/>
                </a:stretch>
              </p:blipFill>
              <p:spPr>
                <a:xfrm>
                  <a:off x="1447853" y="6048427"/>
                  <a:ext cx="4377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336" name="Freihand 335">
                  <a:extLst>
                    <a:ext uri="{FF2B5EF4-FFF2-40B4-BE49-F238E27FC236}">
                      <a16:creationId xmlns:a16="http://schemas.microsoft.com/office/drawing/2014/main" id="{CB18A457-E878-4451-B4FF-A8F73C337626}"/>
                    </a:ext>
                  </a:extLst>
                </p14:cNvPr>
                <p14:cNvContentPartPr/>
                <p14:nvPr/>
              </p14:nvContentPartPr>
              <p14:xfrm>
                <a:off x="1479173" y="6131587"/>
                <a:ext cx="96120" cy="119160"/>
              </p14:xfrm>
            </p:contentPart>
          </mc:Choice>
          <mc:Fallback>
            <p:pic>
              <p:nvPicPr>
                <p:cNvPr id="336" name="Freihand 335">
                  <a:extLst>
                    <a:ext uri="{FF2B5EF4-FFF2-40B4-BE49-F238E27FC236}">
                      <a16:creationId xmlns:a16="http://schemas.microsoft.com/office/drawing/2014/main" id="{CB18A457-E878-4451-B4FF-A8F73C337626}"/>
                    </a:ext>
                  </a:extLst>
                </p:cNvPr>
                <p:cNvPicPr/>
                <p:nvPr/>
              </p:nvPicPr>
              <p:blipFill>
                <a:blip r:embed="rId196"/>
                <a:stretch>
                  <a:fillRect/>
                </a:stretch>
              </p:blipFill>
              <p:spPr>
                <a:xfrm>
                  <a:off x="1474853" y="6127267"/>
                  <a:ext cx="1047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337" name="Freihand 336">
                  <a:extLst>
                    <a:ext uri="{FF2B5EF4-FFF2-40B4-BE49-F238E27FC236}">
                      <a16:creationId xmlns:a16="http://schemas.microsoft.com/office/drawing/2014/main" id="{1F8B14D7-E668-43FD-AE4E-A9A81C1D0446}"/>
                    </a:ext>
                  </a:extLst>
                </p14:cNvPr>
                <p14:cNvContentPartPr/>
                <p14:nvPr/>
              </p14:nvContentPartPr>
              <p14:xfrm>
                <a:off x="1601213" y="6130507"/>
                <a:ext cx="72360" cy="101880"/>
              </p14:xfrm>
            </p:contentPart>
          </mc:Choice>
          <mc:Fallback>
            <p:pic>
              <p:nvPicPr>
                <p:cNvPr id="337" name="Freihand 336">
                  <a:extLst>
                    <a:ext uri="{FF2B5EF4-FFF2-40B4-BE49-F238E27FC236}">
                      <a16:creationId xmlns:a16="http://schemas.microsoft.com/office/drawing/2014/main" id="{1F8B14D7-E668-43FD-AE4E-A9A81C1D0446}"/>
                    </a:ext>
                  </a:extLst>
                </p:cNvPr>
                <p:cNvPicPr/>
                <p:nvPr/>
              </p:nvPicPr>
              <p:blipFill>
                <a:blip r:embed="rId198"/>
                <a:stretch>
                  <a:fillRect/>
                </a:stretch>
              </p:blipFill>
              <p:spPr>
                <a:xfrm>
                  <a:off x="1596893" y="6126187"/>
                  <a:ext cx="810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338" name="Freihand 337">
                  <a:extLst>
                    <a:ext uri="{FF2B5EF4-FFF2-40B4-BE49-F238E27FC236}">
                      <a16:creationId xmlns:a16="http://schemas.microsoft.com/office/drawing/2014/main" id="{99142D8E-EA4A-41D1-B57F-02E84FC94F41}"/>
                    </a:ext>
                  </a:extLst>
                </p14:cNvPr>
                <p14:cNvContentPartPr/>
                <p14:nvPr/>
              </p14:nvContentPartPr>
              <p14:xfrm>
                <a:off x="1736213" y="6144907"/>
                <a:ext cx="101160" cy="84960"/>
              </p14:xfrm>
            </p:contentPart>
          </mc:Choice>
          <mc:Fallback>
            <p:pic>
              <p:nvPicPr>
                <p:cNvPr id="338" name="Freihand 337">
                  <a:extLst>
                    <a:ext uri="{FF2B5EF4-FFF2-40B4-BE49-F238E27FC236}">
                      <a16:creationId xmlns:a16="http://schemas.microsoft.com/office/drawing/2014/main" id="{99142D8E-EA4A-41D1-B57F-02E84FC94F41}"/>
                    </a:ext>
                  </a:extLst>
                </p:cNvPr>
                <p:cNvPicPr/>
                <p:nvPr/>
              </p:nvPicPr>
              <p:blipFill>
                <a:blip r:embed="rId200"/>
                <a:stretch>
                  <a:fillRect/>
                </a:stretch>
              </p:blipFill>
              <p:spPr>
                <a:xfrm>
                  <a:off x="1731893" y="6140587"/>
                  <a:ext cx="1098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339" name="Freihand 338">
                  <a:extLst>
                    <a:ext uri="{FF2B5EF4-FFF2-40B4-BE49-F238E27FC236}">
                      <a16:creationId xmlns:a16="http://schemas.microsoft.com/office/drawing/2014/main" id="{F846A856-52D6-4E07-BA11-2C88ABADCEE5}"/>
                    </a:ext>
                  </a:extLst>
                </p14:cNvPr>
                <p14:cNvContentPartPr/>
                <p14:nvPr/>
              </p14:nvContentPartPr>
              <p14:xfrm>
                <a:off x="2011253" y="6050947"/>
                <a:ext cx="186840" cy="18360"/>
              </p14:xfrm>
            </p:contentPart>
          </mc:Choice>
          <mc:Fallback>
            <p:pic>
              <p:nvPicPr>
                <p:cNvPr id="339" name="Freihand 338">
                  <a:extLst>
                    <a:ext uri="{FF2B5EF4-FFF2-40B4-BE49-F238E27FC236}">
                      <a16:creationId xmlns:a16="http://schemas.microsoft.com/office/drawing/2014/main" id="{F846A856-52D6-4E07-BA11-2C88ABADCEE5}"/>
                    </a:ext>
                  </a:extLst>
                </p:cNvPr>
                <p:cNvPicPr/>
                <p:nvPr/>
              </p:nvPicPr>
              <p:blipFill>
                <a:blip r:embed="rId202"/>
                <a:stretch>
                  <a:fillRect/>
                </a:stretch>
              </p:blipFill>
              <p:spPr>
                <a:xfrm>
                  <a:off x="2006933" y="6046627"/>
                  <a:ext cx="19548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340" name="Freihand 339">
                  <a:extLst>
                    <a:ext uri="{FF2B5EF4-FFF2-40B4-BE49-F238E27FC236}">
                      <a16:creationId xmlns:a16="http://schemas.microsoft.com/office/drawing/2014/main" id="{83CA30EC-8443-41DE-AE27-D225B16543B7}"/>
                    </a:ext>
                  </a:extLst>
                </p14:cNvPr>
                <p14:cNvContentPartPr/>
                <p14:nvPr/>
              </p14:nvContentPartPr>
              <p14:xfrm>
                <a:off x="2040413" y="6091267"/>
                <a:ext cx="147960" cy="28440"/>
              </p14:xfrm>
            </p:contentPart>
          </mc:Choice>
          <mc:Fallback>
            <p:pic>
              <p:nvPicPr>
                <p:cNvPr id="340" name="Freihand 339">
                  <a:extLst>
                    <a:ext uri="{FF2B5EF4-FFF2-40B4-BE49-F238E27FC236}">
                      <a16:creationId xmlns:a16="http://schemas.microsoft.com/office/drawing/2014/main" id="{83CA30EC-8443-41DE-AE27-D225B16543B7}"/>
                    </a:ext>
                  </a:extLst>
                </p:cNvPr>
                <p:cNvPicPr/>
                <p:nvPr/>
              </p:nvPicPr>
              <p:blipFill>
                <a:blip r:embed="rId204"/>
                <a:stretch>
                  <a:fillRect/>
                </a:stretch>
              </p:blipFill>
              <p:spPr>
                <a:xfrm>
                  <a:off x="2036093" y="6086947"/>
                  <a:ext cx="15660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342" name="Freihand 341">
                  <a:extLst>
                    <a:ext uri="{FF2B5EF4-FFF2-40B4-BE49-F238E27FC236}">
                      <a16:creationId xmlns:a16="http://schemas.microsoft.com/office/drawing/2014/main" id="{757ACEB7-A536-4E38-A4D7-8B4C76AE31DB}"/>
                    </a:ext>
                  </a:extLst>
                </p14:cNvPr>
                <p14:cNvContentPartPr/>
                <p14:nvPr/>
              </p14:nvContentPartPr>
              <p14:xfrm>
                <a:off x="2271173" y="5995147"/>
                <a:ext cx="117000" cy="105480"/>
              </p14:xfrm>
            </p:contentPart>
          </mc:Choice>
          <mc:Fallback>
            <p:pic>
              <p:nvPicPr>
                <p:cNvPr id="342" name="Freihand 341">
                  <a:extLst>
                    <a:ext uri="{FF2B5EF4-FFF2-40B4-BE49-F238E27FC236}">
                      <a16:creationId xmlns:a16="http://schemas.microsoft.com/office/drawing/2014/main" id="{757ACEB7-A536-4E38-A4D7-8B4C76AE31DB}"/>
                    </a:ext>
                  </a:extLst>
                </p:cNvPr>
                <p:cNvPicPr/>
                <p:nvPr/>
              </p:nvPicPr>
              <p:blipFill>
                <a:blip r:embed="rId206"/>
                <a:stretch>
                  <a:fillRect/>
                </a:stretch>
              </p:blipFill>
              <p:spPr>
                <a:xfrm>
                  <a:off x="2266853" y="5990827"/>
                  <a:ext cx="1256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343" name="Freihand 342">
                  <a:extLst>
                    <a:ext uri="{FF2B5EF4-FFF2-40B4-BE49-F238E27FC236}">
                      <a16:creationId xmlns:a16="http://schemas.microsoft.com/office/drawing/2014/main" id="{001E3566-C2A6-4880-A4D6-790A0EFE12D2}"/>
                    </a:ext>
                  </a:extLst>
                </p14:cNvPr>
                <p14:cNvContentPartPr/>
                <p14:nvPr/>
              </p14:nvContentPartPr>
              <p14:xfrm>
                <a:off x="2402933" y="6002707"/>
                <a:ext cx="97560" cy="128520"/>
              </p14:xfrm>
            </p:contentPart>
          </mc:Choice>
          <mc:Fallback>
            <p:pic>
              <p:nvPicPr>
                <p:cNvPr id="343" name="Freihand 342">
                  <a:extLst>
                    <a:ext uri="{FF2B5EF4-FFF2-40B4-BE49-F238E27FC236}">
                      <a16:creationId xmlns:a16="http://schemas.microsoft.com/office/drawing/2014/main" id="{001E3566-C2A6-4880-A4D6-790A0EFE12D2}"/>
                    </a:ext>
                  </a:extLst>
                </p:cNvPr>
                <p:cNvPicPr/>
                <p:nvPr/>
              </p:nvPicPr>
              <p:blipFill>
                <a:blip r:embed="rId208"/>
                <a:stretch>
                  <a:fillRect/>
                </a:stretch>
              </p:blipFill>
              <p:spPr>
                <a:xfrm>
                  <a:off x="2398613" y="5998387"/>
                  <a:ext cx="1062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345" name="Freihand 344">
                  <a:extLst>
                    <a:ext uri="{FF2B5EF4-FFF2-40B4-BE49-F238E27FC236}">
                      <a16:creationId xmlns:a16="http://schemas.microsoft.com/office/drawing/2014/main" id="{26425BD9-4603-45C8-B1DE-BB9955D5D7B6}"/>
                    </a:ext>
                  </a:extLst>
                </p14:cNvPr>
                <p14:cNvContentPartPr/>
                <p14:nvPr/>
              </p14:nvContentPartPr>
              <p14:xfrm>
                <a:off x="2536133" y="5986147"/>
                <a:ext cx="90720" cy="94320"/>
              </p14:xfrm>
            </p:contentPart>
          </mc:Choice>
          <mc:Fallback>
            <p:pic>
              <p:nvPicPr>
                <p:cNvPr id="345" name="Freihand 344">
                  <a:extLst>
                    <a:ext uri="{FF2B5EF4-FFF2-40B4-BE49-F238E27FC236}">
                      <a16:creationId xmlns:a16="http://schemas.microsoft.com/office/drawing/2014/main" id="{26425BD9-4603-45C8-B1DE-BB9955D5D7B6}"/>
                    </a:ext>
                  </a:extLst>
                </p:cNvPr>
                <p:cNvPicPr/>
                <p:nvPr/>
              </p:nvPicPr>
              <p:blipFill>
                <a:blip r:embed="rId210"/>
                <a:stretch>
                  <a:fillRect/>
                </a:stretch>
              </p:blipFill>
              <p:spPr>
                <a:xfrm>
                  <a:off x="2531813" y="5981827"/>
                  <a:ext cx="993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346" name="Freihand 345">
                  <a:extLst>
                    <a:ext uri="{FF2B5EF4-FFF2-40B4-BE49-F238E27FC236}">
                      <a16:creationId xmlns:a16="http://schemas.microsoft.com/office/drawing/2014/main" id="{20A59F47-AB63-4F1E-9AFC-09618B8A813E}"/>
                    </a:ext>
                  </a:extLst>
                </p14:cNvPr>
                <p14:cNvContentPartPr/>
                <p14:nvPr/>
              </p14:nvContentPartPr>
              <p14:xfrm>
                <a:off x="2585093" y="6021427"/>
                <a:ext cx="61200" cy="122400"/>
              </p14:xfrm>
            </p:contentPart>
          </mc:Choice>
          <mc:Fallback>
            <p:pic>
              <p:nvPicPr>
                <p:cNvPr id="346" name="Freihand 345">
                  <a:extLst>
                    <a:ext uri="{FF2B5EF4-FFF2-40B4-BE49-F238E27FC236}">
                      <a16:creationId xmlns:a16="http://schemas.microsoft.com/office/drawing/2014/main" id="{20A59F47-AB63-4F1E-9AFC-09618B8A813E}"/>
                    </a:ext>
                  </a:extLst>
                </p:cNvPr>
                <p:cNvPicPr/>
                <p:nvPr/>
              </p:nvPicPr>
              <p:blipFill>
                <a:blip r:embed="rId212"/>
                <a:stretch>
                  <a:fillRect/>
                </a:stretch>
              </p:blipFill>
              <p:spPr>
                <a:xfrm>
                  <a:off x="2580773" y="6017107"/>
                  <a:ext cx="698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347" name="Freihand 346">
                  <a:extLst>
                    <a:ext uri="{FF2B5EF4-FFF2-40B4-BE49-F238E27FC236}">
                      <a16:creationId xmlns:a16="http://schemas.microsoft.com/office/drawing/2014/main" id="{4F977EE8-2D3A-42B4-A87E-C9215E974FAA}"/>
                    </a:ext>
                  </a:extLst>
                </p14:cNvPr>
                <p14:cNvContentPartPr/>
                <p14:nvPr/>
              </p14:nvContentPartPr>
              <p14:xfrm>
                <a:off x="2723693" y="5987947"/>
                <a:ext cx="82440" cy="92880"/>
              </p14:xfrm>
            </p:contentPart>
          </mc:Choice>
          <mc:Fallback>
            <p:pic>
              <p:nvPicPr>
                <p:cNvPr id="347" name="Freihand 346">
                  <a:extLst>
                    <a:ext uri="{FF2B5EF4-FFF2-40B4-BE49-F238E27FC236}">
                      <a16:creationId xmlns:a16="http://schemas.microsoft.com/office/drawing/2014/main" id="{4F977EE8-2D3A-42B4-A87E-C9215E974FAA}"/>
                    </a:ext>
                  </a:extLst>
                </p:cNvPr>
                <p:cNvPicPr/>
                <p:nvPr/>
              </p:nvPicPr>
              <p:blipFill>
                <a:blip r:embed="rId214"/>
                <a:stretch>
                  <a:fillRect/>
                </a:stretch>
              </p:blipFill>
              <p:spPr>
                <a:xfrm>
                  <a:off x="2719373" y="5983627"/>
                  <a:ext cx="910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348" name="Freihand 347">
                  <a:extLst>
                    <a:ext uri="{FF2B5EF4-FFF2-40B4-BE49-F238E27FC236}">
                      <a16:creationId xmlns:a16="http://schemas.microsoft.com/office/drawing/2014/main" id="{A0FEB479-484D-477D-917E-77DC2CCB3DC8}"/>
                    </a:ext>
                  </a:extLst>
                </p14:cNvPr>
                <p14:cNvContentPartPr/>
                <p14:nvPr/>
              </p14:nvContentPartPr>
              <p14:xfrm>
                <a:off x="2837453" y="5940787"/>
                <a:ext cx="123840" cy="172800"/>
              </p14:xfrm>
            </p:contentPart>
          </mc:Choice>
          <mc:Fallback>
            <p:pic>
              <p:nvPicPr>
                <p:cNvPr id="348" name="Freihand 347">
                  <a:extLst>
                    <a:ext uri="{FF2B5EF4-FFF2-40B4-BE49-F238E27FC236}">
                      <a16:creationId xmlns:a16="http://schemas.microsoft.com/office/drawing/2014/main" id="{A0FEB479-484D-477D-917E-77DC2CCB3DC8}"/>
                    </a:ext>
                  </a:extLst>
                </p:cNvPr>
                <p:cNvPicPr/>
                <p:nvPr/>
              </p:nvPicPr>
              <p:blipFill>
                <a:blip r:embed="rId216"/>
                <a:stretch>
                  <a:fillRect/>
                </a:stretch>
              </p:blipFill>
              <p:spPr>
                <a:xfrm>
                  <a:off x="2833133" y="5936467"/>
                  <a:ext cx="132480" cy="181440"/>
                </a:xfrm>
                <a:prstGeom prst="rect">
                  <a:avLst/>
                </a:prstGeom>
              </p:spPr>
            </p:pic>
          </mc:Fallback>
        </mc:AlternateContent>
      </p:grpSp>
      <p:grpSp>
        <p:nvGrpSpPr>
          <p:cNvPr id="357" name="Gruppieren 356">
            <a:extLst>
              <a:ext uri="{FF2B5EF4-FFF2-40B4-BE49-F238E27FC236}">
                <a16:creationId xmlns:a16="http://schemas.microsoft.com/office/drawing/2014/main" id="{351E05D9-66C5-4E67-B395-313E85E4EA2A}"/>
              </a:ext>
            </a:extLst>
          </p:cNvPr>
          <p:cNvGrpSpPr/>
          <p:nvPr/>
        </p:nvGrpSpPr>
        <p:grpSpPr>
          <a:xfrm>
            <a:off x="8328173" y="2440507"/>
            <a:ext cx="178560" cy="228240"/>
            <a:chOff x="8328173" y="2440507"/>
            <a:chExt cx="178560" cy="228240"/>
          </a:xfrm>
        </p:grpSpPr>
        <mc:AlternateContent xmlns:mc="http://schemas.openxmlformats.org/markup-compatibility/2006">
          <mc:Choice xmlns:p14="http://schemas.microsoft.com/office/powerpoint/2010/main" Requires="p14">
            <p:contentPart p14:bwMode="auto" r:id="rId217">
              <p14:nvContentPartPr>
                <p14:cNvPr id="353" name="Freihand 352">
                  <a:extLst>
                    <a:ext uri="{FF2B5EF4-FFF2-40B4-BE49-F238E27FC236}">
                      <a16:creationId xmlns:a16="http://schemas.microsoft.com/office/drawing/2014/main" id="{DE2C089F-0E88-4311-9F1C-312CE0FA1FC0}"/>
                    </a:ext>
                  </a:extLst>
                </p14:cNvPr>
                <p14:cNvContentPartPr/>
                <p14:nvPr/>
              </p14:nvContentPartPr>
              <p14:xfrm>
                <a:off x="8363813" y="2495227"/>
                <a:ext cx="132120" cy="129600"/>
              </p14:xfrm>
            </p:contentPart>
          </mc:Choice>
          <mc:Fallback>
            <p:pic>
              <p:nvPicPr>
                <p:cNvPr id="353" name="Freihand 352">
                  <a:extLst>
                    <a:ext uri="{FF2B5EF4-FFF2-40B4-BE49-F238E27FC236}">
                      <a16:creationId xmlns:a16="http://schemas.microsoft.com/office/drawing/2014/main" id="{DE2C089F-0E88-4311-9F1C-312CE0FA1FC0}"/>
                    </a:ext>
                  </a:extLst>
                </p:cNvPr>
                <p:cNvPicPr/>
                <p:nvPr/>
              </p:nvPicPr>
              <p:blipFill>
                <a:blip r:embed="rId218"/>
                <a:stretch>
                  <a:fillRect/>
                </a:stretch>
              </p:blipFill>
              <p:spPr>
                <a:xfrm>
                  <a:off x="8359493" y="2490907"/>
                  <a:ext cx="1407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354" name="Freihand 353">
                  <a:extLst>
                    <a:ext uri="{FF2B5EF4-FFF2-40B4-BE49-F238E27FC236}">
                      <a16:creationId xmlns:a16="http://schemas.microsoft.com/office/drawing/2014/main" id="{36BC654F-A998-4107-B1FE-8C72F82005AA}"/>
                    </a:ext>
                  </a:extLst>
                </p14:cNvPr>
                <p14:cNvContentPartPr/>
                <p14:nvPr/>
              </p14:nvContentPartPr>
              <p14:xfrm>
                <a:off x="8328173" y="2440507"/>
                <a:ext cx="178560" cy="228240"/>
              </p14:xfrm>
            </p:contentPart>
          </mc:Choice>
          <mc:Fallback>
            <p:pic>
              <p:nvPicPr>
                <p:cNvPr id="354" name="Freihand 353">
                  <a:extLst>
                    <a:ext uri="{FF2B5EF4-FFF2-40B4-BE49-F238E27FC236}">
                      <a16:creationId xmlns:a16="http://schemas.microsoft.com/office/drawing/2014/main" id="{36BC654F-A998-4107-B1FE-8C72F82005AA}"/>
                    </a:ext>
                  </a:extLst>
                </p:cNvPr>
                <p:cNvPicPr/>
                <p:nvPr/>
              </p:nvPicPr>
              <p:blipFill>
                <a:blip r:embed="rId220"/>
                <a:stretch>
                  <a:fillRect/>
                </a:stretch>
              </p:blipFill>
              <p:spPr>
                <a:xfrm>
                  <a:off x="8323853" y="2436187"/>
                  <a:ext cx="187200" cy="236880"/>
                </a:xfrm>
                <a:prstGeom prst="rect">
                  <a:avLst/>
                </a:prstGeom>
              </p:spPr>
            </p:pic>
          </mc:Fallback>
        </mc:AlternateContent>
      </p:grpSp>
      <p:grpSp>
        <p:nvGrpSpPr>
          <p:cNvPr id="356" name="Gruppieren 355">
            <a:extLst>
              <a:ext uri="{FF2B5EF4-FFF2-40B4-BE49-F238E27FC236}">
                <a16:creationId xmlns:a16="http://schemas.microsoft.com/office/drawing/2014/main" id="{F588796E-0B06-40D3-AD3B-2CD33262CDA0}"/>
              </a:ext>
            </a:extLst>
          </p:cNvPr>
          <p:cNvGrpSpPr/>
          <p:nvPr/>
        </p:nvGrpSpPr>
        <p:grpSpPr>
          <a:xfrm>
            <a:off x="8269853" y="1648507"/>
            <a:ext cx="255960" cy="212400"/>
            <a:chOff x="8269853" y="1648507"/>
            <a:chExt cx="255960" cy="212400"/>
          </a:xfrm>
        </p:grpSpPr>
        <mc:AlternateContent xmlns:mc="http://schemas.openxmlformats.org/markup-compatibility/2006">
          <mc:Choice xmlns:p14="http://schemas.microsoft.com/office/powerpoint/2010/main" Requires="p14">
            <p:contentPart p14:bwMode="auto" r:id="rId221">
              <p14:nvContentPartPr>
                <p14:cNvPr id="315" name="Freihand 314">
                  <a:extLst>
                    <a:ext uri="{FF2B5EF4-FFF2-40B4-BE49-F238E27FC236}">
                      <a16:creationId xmlns:a16="http://schemas.microsoft.com/office/drawing/2014/main" id="{DB776B8D-3F19-49F0-A386-8B1BEE33A2DB}"/>
                    </a:ext>
                  </a:extLst>
                </p14:cNvPr>
                <p14:cNvContentPartPr/>
                <p14:nvPr/>
              </p14:nvContentPartPr>
              <p14:xfrm>
                <a:off x="8367773" y="1693507"/>
                <a:ext cx="81720" cy="112680"/>
              </p14:xfrm>
            </p:contentPart>
          </mc:Choice>
          <mc:Fallback>
            <p:pic>
              <p:nvPicPr>
                <p:cNvPr id="315" name="Freihand 314">
                  <a:extLst>
                    <a:ext uri="{FF2B5EF4-FFF2-40B4-BE49-F238E27FC236}">
                      <a16:creationId xmlns:a16="http://schemas.microsoft.com/office/drawing/2014/main" id="{DB776B8D-3F19-49F0-A386-8B1BEE33A2DB}"/>
                    </a:ext>
                  </a:extLst>
                </p:cNvPr>
                <p:cNvPicPr/>
                <p:nvPr/>
              </p:nvPicPr>
              <p:blipFill>
                <a:blip r:embed="rId222"/>
                <a:stretch>
                  <a:fillRect/>
                </a:stretch>
              </p:blipFill>
              <p:spPr>
                <a:xfrm>
                  <a:off x="8363453" y="1689187"/>
                  <a:ext cx="903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316" name="Freihand 315">
                  <a:extLst>
                    <a:ext uri="{FF2B5EF4-FFF2-40B4-BE49-F238E27FC236}">
                      <a16:creationId xmlns:a16="http://schemas.microsoft.com/office/drawing/2014/main" id="{C270147E-5CE6-43C8-A6B8-BFC707C40F72}"/>
                    </a:ext>
                  </a:extLst>
                </p14:cNvPr>
                <p14:cNvContentPartPr/>
                <p14:nvPr/>
              </p14:nvContentPartPr>
              <p14:xfrm>
                <a:off x="8388653" y="1740307"/>
                <a:ext cx="91080" cy="8280"/>
              </p14:xfrm>
            </p:contentPart>
          </mc:Choice>
          <mc:Fallback>
            <p:pic>
              <p:nvPicPr>
                <p:cNvPr id="316" name="Freihand 315">
                  <a:extLst>
                    <a:ext uri="{FF2B5EF4-FFF2-40B4-BE49-F238E27FC236}">
                      <a16:creationId xmlns:a16="http://schemas.microsoft.com/office/drawing/2014/main" id="{C270147E-5CE6-43C8-A6B8-BFC707C40F72}"/>
                    </a:ext>
                  </a:extLst>
                </p:cNvPr>
                <p:cNvPicPr/>
                <p:nvPr/>
              </p:nvPicPr>
              <p:blipFill>
                <a:blip r:embed="rId224"/>
                <a:stretch>
                  <a:fillRect/>
                </a:stretch>
              </p:blipFill>
              <p:spPr>
                <a:xfrm>
                  <a:off x="8384333" y="1735987"/>
                  <a:ext cx="997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355" name="Freihand 354">
                  <a:extLst>
                    <a:ext uri="{FF2B5EF4-FFF2-40B4-BE49-F238E27FC236}">
                      <a16:creationId xmlns:a16="http://schemas.microsoft.com/office/drawing/2014/main" id="{0A518277-2E7B-4E06-A718-69484D15FC21}"/>
                    </a:ext>
                  </a:extLst>
                </p14:cNvPr>
                <p14:cNvContentPartPr/>
                <p14:nvPr/>
              </p14:nvContentPartPr>
              <p14:xfrm>
                <a:off x="8269853" y="1648507"/>
                <a:ext cx="255960" cy="212400"/>
              </p14:xfrm>
            </p:contentPart>
          </mc:Choice>
          <mc:Fallback>
            <p:pic>
              <p:nvPicPr>
                <p:cNvPr id="355" name="Freihand 354">
                  <a:extLst>
                    <a:ext uri="{FF2B5EF4-FFF2-40B4-BE49-F238E27FC236}">
                      <a16:creationId xmlns:a16="http://schemas.microsoft.com/office/drawing/2014/main" id="{0A518277-2E7B-4E06-A718-69484D15FC21}"/>
                    </a:ext>
                  </a:extLst>
                </p:cNvPr>
                <p:cNvPicPr/>
                <p:nvPr/>
              </p:nvPicPr>
              <p:blipFill>
                <a:blip r:embed="rId226"/>
                <a:stretch>
                  <a:fillRect/>
                </a:stretch>
              </p:blipFill>
              <p:spPr>
                <a:xfrm>
                  <a:off x="8265533" y="1644187"/>
                  <a:ext cx="264600" cy="221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7">
            <p14:nvContentPartPr>
              <p14:cNvPr id="358" name="Freihand 357">
                <a:extLst>
                  <a:ext uri="{FF2B5EF4-FFF2-40B4-BE49-F238E27FC236}">
                    <a16:creationId xmlns:a16="http://schemas.microsoft.com/office/drawing/2014/main" id="{D360C864-4550-4D72-B4E0-98A69C191C45}"/>
                  </a:ext>
                </a:extLst>
              </p14:cNvPr>
              <p14:cNvContentPartPr/>
              <p14:nvPr/>
            </p14:nvContentPartPr>
            <p14:xfrm>
              <a:off x="7843613" y="2355547"/>
              <a:ext cx="499320" cy="19800"/>
            </p14:xfrm>
          </p:contentPart>
        </mc:Choice>
        <mc:Fallback>
          <p:pic>
            <p:nvPicPr>
              <p:cNvPr id="358" name="Freihand 357">
                <a:extLst>
                  <a:ext uri="{FF2B5EF4-FFF2-40B4-BE49-F238E27FC236}">
                    <a16:creationId xmlns:a16="http://schemas.microsoft.com/office/drawing/2014/main" id="{D360C864-4550-4D72-B4E0-98A69C191C45}"/>
                  </a:ext>
                </a:extLst>
              </p:cNvPr>
              <p:cNvPicPr/>
              <p:nvPr/>
            </p:nvPicPr>
            <p:blipFill>
              <a:blip r:embed="rId228"/>
              <a:stretch>
                <a:fillRect/>
              </a:stretch>
            </p:blipFill>
            <p:spPr>
              <a:xfrm>
                <a:off x="7839293" y="2351227"/>
                <a:ext cx="5079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359" name="Freihand 358">
                <a:extLst>
                  <a:ext uri="{FF2B5EF4-FFF2-40B4-BE49-F238E27FC236}">
                    <a16:creationId xmlns:a16="http://schemas.microsoft.com/office/drawing/2014/main" id="{0E885ED7-A8A2-49CA-8672-F0F86A705F9F}"/>
                  </a:ext>
                </a:extLst>
              </p14:cNvPr>
              <p14:cNvContentPartPr/>
              <p14:nvPr/>
            </p14:nvContentPartPr>
            <p14:xfrm>
              <a:off x="7035053" y="2728867"/>
              <a:ext cx="622800" cy="39240"/>
            </p14:xfrm>
          </p:contentPart>
        </mc:Choice>
        <mc:Fallback>
          <p:pic>
            <p:nvPicPr>
              <p:cNvPr id="359" name="Freihand 358">
                <a:extLst>
                  <a:ext uri="{FF2B5EF4-FFF2-40B4-BE49-F238E27FC236}">
                    <a16:creationId xmlns:a16="http://schemas.microsoft.com/office/drawing/2014/main" id="{0E885ED7-A8A2-49CA-8672-F0F86A705F9F}"/>
                  </a:ext>
                </a:extLst>
              </p:cNvPr>
              <p:cNvPicPr/>
              <p:nvPr/>
            </p:nvPicPr>
            <p:blipFill>
              <a:blip r:embed="rId230"/>
              <a:stretch>
                <a:fillRect/>
              </a:stretch>
            </p:blipFill>
            <p:spPr>
              <a:xfrm>
                <a:off x="7030733" y="2724547"/>
                <a:ext cx="63144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360" name="Freihand 359">
                <a:extLst>
                  <a:ext uri="{FF2B5EF4-FFF2-40B4-BE49-F238E27FC236}">
                    <a16:creationId xmlns:a16="http://schemas.microsoft.com/office/drawing/2014/main" id="{718A8A3A-C33B-49B5-9E53-CDBFB81CAC9D}"/>
                  </a:ext>
                </a:extLst>
              </p14:cNvPr>
              <p14:cNvContentPartPr/>
              <p14:nvPr/>
            </p14:nvContentPartPr>
            <p14:xfrm>
              <a:off x="4779293" y="2355907"/>
              <a:ext cx="555480" cy="37800"/>
            </p14:xfrm>
          </p:contentPart>
        </mc:Choice>
        <mc:Fallback>
          <p:pic>
            <p:nvPicPr>
              <p:cNvPr id="360" name="Freihand 359">
                <a:extLst>
                  <a:ext uri="{FF2B5EF4-FFF2-40B4-BE49-F238E27FC236}">
                    <a16:creationId xmlns:a16="http://schemas.microsoft.com/office/drawing/2014/main" id="{718A8A3A-C33B-49B5-9E53-CDBFB81CAC9D}"/>
                  </a:ext>
                </a:extLst>
              </p:cNvPr>
              <p:cNvPicPr/>
              <p:nvPr/>
            </p:nvPicPr>
            <p:blipFill>
              <a:blip r:embed="rId232"/>
              <a:stretch>
                <a:fillRect/>
              </a:stretch>
            </p:blipFill>
            <p:spPr>
              <a:xfrm>
                <a:off x="4774973" y="2351587"/>
                <a:ext cx="564120" cy="46440"/>
              </a:xfrm>
              <a:prstGeom prst="rect">
                <a:avLst/>
              </a:prstGeom>
            </p:spPr>
          </p:pic>
        </mc:Fallback>
      </mc:AlternateContent>
      <p:grpSp>
        <p:nvGrpSpPr>
          <p:cNvPr id="379" name="Gruppieren 378">
            <a:extLst>
              <a:ext uri="{FF2B5EF4-FFF2-40B4-BE49-F238E27FC236}">
                <a16:creationId xmlns:a16="http://schemas.microsoft.com/office/drawing/2014/main" id="{0EA67377-F439-431F-AAFB-5018A8A4C791}"/>
              </a:ext>
            </a:extLst>
          </p:cNvPr>
          <p:cNvGrpSpPr/>
          <p:nvPr/>
        </p:nvGrpSpPr>
        <p:grpSpPr>
          <a:xfrm>
            <a:off x="233573" y="6353707"/>
            <a:ext cx="1584360" cy="348120"/>
            <a:chOff x="233573" y="6353707"/>
            <a:chExt cx="1584360" cy="348120"/>
          </a:xfrm>
        </p:grpSpPr>
        <mc:AlternateContent xmlns:mc="http://schemas.openxmlformats.org/markup-compatibility/2006">
          <mc:Choice xmlns:p14="http://schemas.microsoft.com/office/powerpoint/2010/main" Requires="p14">
            <p:contentPart p14:bwMode="auto" r:id="rId233">
              <p14:nvContentPartPr>
                <p14:cNvPr id="349" name="Freihand 348">
                  <a:extLst>
                    <a:ext uri="{FF2B5EF4-FFF2-40B4-BE49-F238E27FC236}">
                      <a16:creationId xmlns:a16="http://schemas.microsoft.com/office/drawing/2014/main" id="{1FCC412F-4E4F-406C-BC77-56C61B160E17}"/>
                    </a:ext>
                  </a:extLst>
                </p14:cNvPr>
                <p14:cNvContentPartPr/>
                <p14:nvPr/>
              </p14:nvContentPartPr>
              <p14:xfrm>
                <a:off x="310973" y="6411667"/>
                <a:ext cx="156240" cy="197280"/>
              </p14:xfrm>
            </p:contentPart>
          </mc:Choice>
          <mc:Fallback>
            <p:pic>
              <p:nvPicPr>
                <p:cNvPr id="349" name="Freihand 348">
                  <a:extLst>
                    <a:ext uri="{FF2B5EF4-FFF2-40B4-BE49-F238E27FC236}">
                      <a16:creationId xmlns:a16="http://schemas.microsoft.com/office/drawing/2014/main" id="{1FCC412F-4E4F-406C-BC77-56C61B160E17}"/>
                    </a:ext>
                  </a:extLst>
                </p:cNvPr>
                <p:cNvPicPr/>
                <p:nvPr/>
              </p:nvPicPr>
              <p:blipFill>
                <a:blip r:embed="rId234"/>
                <a:stretch>
                  <a:fillRect/>
                </a:stretch>
              </p:blipFill>
              <p:spPr>
                <a:xfrm>
                  <a:off x="306653" y="6407347"/>
                  <a:ext cx="16488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350" name="Freihand 349">
                  <a:extLst>
                    <a:ext uri="{FF2B5EF4-FFF2-40B4-BE49-F238E27FC236}">
                      <a16:creationId xmlns:a16="http://schemas.microsoft.com/office/drawing/2014/main" id="{17ED0D16-696B-4407-B70E-0252EC14AB99}"/>
                    </a:ext>
                  </a:extLst>
                </p14:cNvPr>
                <p14:cNvContentPartPr/>
                <p14:nvPr/>
              </p14:nvContentPartPr>
              <p14:xfrm>
                <a:off x="233573" y="6353707"/>
                <a:ext cx="308520" cy="315000"/>
              </p14:xfrm>
            </p:contentPart>
          </mc:Choice>
          <mc:Fallback>
            <p:pic>
              <p:nvPicPr>
                <p:cNvPr id="350" name="Freihand 349">
                  <a:extLst>
                    <a:ext uri="{FF2B5EF4-FFF2-40B4-BE49-F238E27FC236}">
                      <a16:creationId xmlns:a16="http://schemas.microsoft.com/office/drawing/2014/main" id="{17ED0D16-696B-4407-B70E-0252EC14AB99}"/>
                    </a:ext>
                  </a:extLst>
                </p:cNvPr>
                <p:cNvPicPr/>
                <p:nvPr/>
              </p:nvPicPr>
              <p:blipFill>
                <a:blip r:embed="rId236"/>
                <a:stretch>
                  <a:fillRect/>
                </a:stretch>
              </p:blipFill>
              <p:spPr>
                <a:xfrm>
                  <a:off x="229253" y="6349387"/>
                  <a:ext cx="317160" cy="3236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361" name="Freihand 360">
                  <a:extLst>
                    <a:ext uri="{FF2B5EF4-FFF2-40B4-BE49-F238E27FC236}">
                      <a16:creationId xmlns:a16="http://schemas.microsoft.com/office/drawing/2014/main" id="{5629F649-FBA0-43DB-ACB2-74605DD572E4}"/>
                    </a:ext>
                  </a:extLst>
                </p14:cNvPr>
                <p14:cNvContentPartPr/>
                <p14:nvPr/>
              </p14:nvContentPartPr>
              <p14:xfrm>
                <a:off x="625253" y="6463867"/>
                <a:ext cx="119520" cy="104040"/>
              </p14:xfrm>
            </p:contentPart>
          </mc:Choice>
          <mc:Fallback>
            <p:pic>
              <p:nvPicPr>
                <p:cNvPr id="361" name="Freihand 360">
                  <a:extLst>
                    <a:ext uri="{FF2B5EF4-FFF2-40B4-BE49-F238E27FC236}">
                      <a16:creationId xmlns:a16="http://schemas.microsoft.com/office/drawing/2014/main" id="{5629F649-FBA0-43DB-ACB2-74605DD572E4}"/>
                    </a:ext>
                  </a:extLst>
                </p:cNvPr>
                <p:cNvPicPr/>
                <p:nvPr/>
              </p:nvPicPr>
              <p:blipFill>
                <a:blip r:embed="rId238"/>
                <a:stretch>
                  <a:fillRect/>
                </a:stretch>
              </p:blipFill>
              <p:spPr>
                <a:xfrm>
                  <a:off x="620933" y="6459547"/>
                  <a:ext cx="1281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362" name="Freihand 361">
                  <a:extLst>
                    <a:ext uri="{FF2B5EF4-FFF2-40B4-BE49-F238E27FC236}">
                      <a16:creationId xmlns:a16="http://schemas.microsoft.com/office/drawing/2014/main" id="{8502B558-4FFD-4038-84AC-D9E5C0EC1172}"/>
                    </a:ext>
                  </a:extLst>
                </p14:cNvPr>
                <p14:cNvContentPartPr/>
                <p14:nvPr/>
              </p14:nvContentPartPr>
              <p14:xfrm>
                <a:off x="782213" y="6456667"/>
                <a:ext cx="121320" cy="96480"/>
              </p14:xfrm>
            </p:contentPart>
          </mc:Choice>
          <mc:Fallback>
            <p:pic>
              <p:nvPicPr>
                <p:cNvPr id="362" name="Freihand 361">
                  <a:extLst>
                    <a:ext uri="{FF2B5EF4-FFF2-40B4-BE49-F238E27FC236}">
                      <a16:creationId xmlns:a16="http://schemas.microsoft.com/office/drawing/2014/main" id="{8502B558-4FFD-4038-84AC-D9E5C0EC1172}"/>
                    </a:ext>
                  </a:extLst>
                </p:cNvPr>
                <p:cNvPicPr/>
                <p:nvPr/>
              </p:nvPicPr>
              <p:blipFill>
                <a:blip r:embed="rId240"/>
                <a:stretch>
                  <a:fillRect/>
                </a:stretch>
              </p:blipFill>
              <p:spPr>
                <a:xfrm>
                  <a:off x="777893" y="6452347"/>
                  <a:ext cx="1299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363" name="Freihand 362">
                  <a:extLst>
                    <a:ext uri="{FF2B5EF4-FFF2-40B4-BE49-F238E27FC236}">
                      <a16:creationId xmlns:a16="http://schemas.microsoft.com/office/drawing/2014/main" id="{5F721CDE-2321-4DB5-8B3D-E0C90DF86293}"/>
                    </a:ext>
                  </a:extLst>
                </p14:cNvPr>
                <p14:cNvContentPartPr/>
                <p14:nvPr/>
              </p14:nvContentPartPr>
              <p14:xfrm>
                <a:off x="927653" y="6470347"/>
                <a:ext cx="68040" cy="100440"/>
              </p14:xfrm>
            </p:contentPart>
          </mc:Choice>
          <mc:Fallback>
            <p:pic>
              <p:nvPicPr>
                <p:cNvPr id="363" name="Freihand 362">
                  <a:extLst>
                    <a:ext uri="{FF2B5EF4-FFF2-40B4-BE49-F238E27FC236}">
                      <a16:creationId xmlns:a16="http://schemas.microsoft.com/office/drawing/2014/main" id="{5F721CDE-2321-4DB5-8B3D-E0C90DF86293}"/>
                    </a:ext>
                  </a:extLst>
                </p:cNvPr>
                <p:cNvPicPr/>
                <p:nvPr/>
              </p:nvPicPr>
              <p:blipFill>
                <a:blip r:embed="rId242"/>
                <a:stretch>
                  <a:fillRect/>
                </a:stretch>
              </p:blipFill>
              <p:spPr>
                <a:xfrm>
                  <a:off x="923333" y="6466027"/>
                  <a:ext cx="766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364" name="Freihand 363">
                  <a:extLst>
                    <a:ext uri="{FF2B5EF4-FFF2-40B4-BE49-F238E27FC236}">
                      <a16:creationId xmlns:a16="http://schemas.microsoft.com/office/drawing/2014/main" id="{0072A8BA-1738-4352-8126-2E21047B1CD1}"/>
                    </a:ext>
                  </a:extLst>
                </p14:cNvPr>
                <p14:cNvContentPartPr/>
                <p14:nvPr/>
              </p14:nvContentPartPr>
              <p14:xfrm>
                <a:off x="991733" y="6558907"/>
                <a:ext cx="21600" cy="67680"/>
              </p14:xfrm>
            </p:contentPart>
          </mc:Choice>
          <mc:Fallback>
            <p:pic>
              <p:nvPicPr>
                <p:cNvPr id="364" name="Freihand 363">
                  <a:extLst>
                    <a:ext uri="{FF2B5EF4-FFF2-40B4-BE49-F238E27FC236}">
                      <a16:creationId xmlns:a16="http://schemas.microsoft.com/office/drawing/2014/main" id="{0072A8BA-1738-4352-8126-2E21047B1CD1}"/>
                    </a:ext>
                  </a:extLst>
                </p:cNvPr>
                <p:cNvPicPr/>
                <p:nvPr/>
              </p:nvPicPr>
              <p:blipFill>
                <a:blip r:embed="rId244"/>
                <a:stretch>
                  <a:fillRect/>
                </a:stretch>
              </p:blipFill>
              <p:spPr>
                <a:xfrm>
                  <a:off x="987413" y="6554587"/>
                  <a:ext cx="3024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365" name="Freihand 364">
                  <a:extLst>
                    <a:ext uri="{FF2B5EF4-FFF2-40B4-BE49-F238E27FC236}">
                      <a16:creationId xmlns:a16="http://schemas.microsoft.com/office/drawing/2014/main" id="{EA1A3C46-9D06-479E-8472-F535531943B9}"/>
                    </a:ext>
                  </a:extLst>
                </p14:cNvPr>
                <p14:cNvContentPartPr/>
                <p14:nvPr/>
              </p14:nvContentPartPr>
              <p14:xfrm>
                <a:off x="1077773" y="6476467"/>
                <a:ext cx="54360" cy="78480"/>
              </p14:xfrm>
            </p:contentPart>
          </mc:Choice>
          <mc:Fallback>
            <p:pic>
              <p:nvPicPr>
                <p:cNvPr id="365" name="Freihand 364">
                  <a:extLst>
                    <a:ext uri="{FF2B5EF4-FFF2-40B4-BE49-F238E27FC236}">
                      <a16:creationId xmlns:a16="http://schemas.microsoft.com/office/drawing/2014/main" id="{EA1A3C46-9D06-479E-8472-F535531943B9}"/>
                    </a:ext>
                  </a:extLst>
                </p:cNvPr>
                <p:cNvPicPr/>
                <p:nvPr/>
              </p:nvPicPr>
              <p:blipFill>
                <a:blip r:embed="rId246"/>
                <a:stretch>
                  <a:fillRect/>
                </a:stretch>
              </p:blipFill>
              <p:spPr>
                <a:xfrm>
                  <a:off x="1073453" y="6472147"/>
                  <a:ext cx="630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366" name="Freihand 365">
                  <a:extLst>
                    <a:ext uri="{FF2B5EF4-FFF2-40B4-BE49-F238E27FC236}">
                      <a16:creationId xmlns:a16="http://schemas.microsoft.com/office/drawing/2014/main" id="{838462BD-1C17-43BC-8CAE-8D0E870AA86B}"/>
                    </a:ext>
                  </a:extLst>
                </p14:cNvPr>
                <p14:cNvContentPartPr/>
                <p14:nvPr/>
              </p14:nvContentPartPr>
              <p14:xfrm>
                <a:off x="1151213" y="6448387"/>
                <a:ext cx="73800" cy="131400"/>
              </p14:xfrm>
            </p:contentPart>
          </mc:Choice>
          <mc:Fallback>
            <p:pic>
              <p:nvPicPr>
                <p:cNvPr id="366" name="Freihand 365">
                  <a:extLst>
                    <a:ext uri="{FF2B5EF4-FFF2-40B4-BE49-F238E27FC236}">
                      <a16:creationId xmlns:a16="http://schemas.microsoft.com/office/drawing/2014/main" id="{838462BD-1C17-43BC-8CAE-8D0E870AA86B}"/>
                    </a:ext>
                  </a:extLst>
                </p:cNvPr>
                <p:cNvPicPr/>
                <p:nvPr/>
              </p:nvPicPr>
              <p:blipFill>
                <a:blip r:embed="rId248"/>
                <a:stretch>
                  <a:fillRect/>
                </a:stretch>
              </p:blipFill>
              <p:spPr>
                <a:xfrm>
                  <a:off x="1146893" y="6444067"/>
                  <a:ext cx="824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367" name="Freihand 366">
                  <a:extLst>
                    <a:ext uri="{FF2B5EF4-FFF2-40B4-BE49-F238E27FC236}">
                      <a16:creationId xmlns:a16="http://schemas.microsoft.com/office/drawing/2014/main" id="{43073F11-F02A-49B7-AF08-314FC35E4D01}"/>
                    </a:ext>
                  </a:extLst>
                </p14:cNvPr>
                <p14:cNvContentPartPr/>
                <p14:nvPr/>
              </p14:nvContentPartPr>
              <p14:xfrm>
                <a:off x="1351013" y="6502027"/>
                <a:ext cx="11520" cy="13680"/>
              </p14:xfrm>
            </p:contentPart>
          </mc:Choice>
          <mc:Fallback>
            <p:pic>
              <p:nvPicPr>
                <p:cNvPr id="367" name="Freihand 366">
                  <a:extLst>
                    <a:ext uri="{FF2B5EF4-FFF2-40B4-BE49-F238E27FC236}">
                      <a16:creationId xmlns:a16="http://schemas.microsoft.com/office/drawing/2014/main" id="{43073F11-F02A-49B7-AF08-314FC35E4D01}"/>
                    </a:ext>
                  </a:extLst>
                </p:cNvPr>
                <p:cNvPicPr/>
                <p:nvPr/>
              </p:nvPicPr>
              <p:blipFill>
                <a:blip r:embed="rId250"/>
                <a:stretch>
                  <a:fillRect/>
                </a:stretch>
              </p:blipFill>
              <p:spPr>
                <a:xfrm>
                  <a:off x="1346693" y="6497707"/>
                  <a:ext cx="201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368" name="Freihand 367">
                  <a:extLst>
                    <a:ext uri="{FF2B5EF4-FFF2-40B4-BE49-F238E27FC236}">
                      <a16:creationId xmlns:a16="http://schemas.microsoft.com/office/drawing/2014/main" id="{2EFBBFFA-701D-4C94-8D1E-B5E7F2DE7BB8}"/>
                    </a:ext>
                  </a:extLst>
                </p14:cNvPr>
                <p14:cNvContentPartPr/>
                <p14:nvPr/>
              </p14:nvContentPartPr>
              <p14:xfrm>
                <a:off x="1426973" y="6389707"/>
                <a:ext cx="97920" cy="111960"/>
              </p14:xfrm>
            </p:contentPart>
          </mc:Choice>
          <mc:Fallback>
            <p:pic>
              <p:nvPicPr>
                <p:cNvPr id="368" name="Freihand 367">
                  <a:extLst>
                    <a:ext uri="{FF2B5EF4-FFF2-40B4-BE49-F238E27FC236}">
                      <a16:creationId xmlns:a16="http://schemas.microsoft.com/office/drawing/2014/main" id="{2EFBBFFA-701D-4C94-8D1E-B5E7F2DE7BB8}"/>
                    </a:ext>
                  </a:extLst>
                </p:cNvPr>
                <p:cNvPicPr/>
                <p:nvPr/>
              </p:nvPicPr>
              <p:blipFill>
                <a:blip r:embed="rId252"/>
                <a:stretch>
                  <a:fillRect/>
                </a:stretch>
              </p:blipFill>
              <p:spPr>
                <a:xfrm>
                  <a:off x="1422653" y="6385387"/>
                  <a:ext cx="1065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369" name="Freihand 368">
                  <a:extLst>
                    <a:ext uri="{FF2B5EF4-FFF2-40B4-BE49-F238E27FC236}">
                      <a16:creationId xmlns:a16="http://schemas.microsoft.com/office/drawing/2014/main" id="{3EECFF10-F72D-4AEB-B3D6-C4DA5B8AF281}"/>
                    </a:ext>
                  </a:extLst>
                </p14:cNvPr>
                <p14:cNvContentPartPr/>
                <p14:nvPr/>
              </p14:nvContentPartPr>
              <p14:xfrm>
                <a:off x="1574573" y="6397267"/>
                <a:ext cx="70920" cy="105840"/>
              </p14:xfrm>
            </p:contentPart>
          </mc:Choice>
          <mc:Fallback>
            <p:pic>
              <p:nvPicPr>
                <p:cNvPr id="369" name="Freihand 368">
                  <a:extLst>
                    <a:ext uri="{FF2B5EF4-FFF2-40B4-BE49-F238E27FC236}">
                      <a16:creationId xmlns:a16="http://schemas.microsoft.com/office/drawing/2014/main" id="{3EECFF10-F72D-4AEB-B3D6-C4DA5B8AF281}"/>
                    </a:ext>
                  </a:extLst>
                </p:cNvPr>
                <p:cNvPicPr/>
                <p:nvPr/>
              </p:nvPicPr>
              <p:blipFill>
                <a:blip r:embed="rId254"/>
                <a:stretch>
                  <a:fillRect/>
                </a:stretch>
              </p:blipFill>
              <p:spPr>
                <a:xfrm>
                  <a:off x="1570253" y="6392947"/>
                  <a:ext cx="795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370" name="Freihand 369">
                  <a:extLst>
                    <a:ext uri="{FF2B5EF4-FFF2-40B4-BE49-F238E27FC236}">
                      <a16:creationId xmlns:a16="http://schemas.microsoft.com/office/drawing/2014/main" id="{9F8B3CBE-1711-47D3-8148-AC21B1FDC0CE}"/>
                    </a:ext>
                  </a:extLst>
                </p14:cNvPr>
                <p14:cNvContentPartPr/>
                <p14:nvPr/>
              </p14:nvContentPartPr>
              <p14:xfrm>
                <a:off x="1579613" y="6375307"/>
                <a:ext cx="73800" cy="12240"/>
              </p14:xfrm>
            </p:contentPart>
          </mc:Choice>
          <mc:Fallback>
            <p:pic>
              <p:nvPicPr>
                <p:cNvPr id="370" name="Freihand 369">
                  <a:extLst>
                    <a:ext uri="{FF2B5EF4-FFF2-40B4-BE49-F238E27FC236}">
                      <a16:creationId xmlns:a16="http://schemas.microsoft.com/office/drawing/2014/main" id="{9F8B3CBE-1711-47D3-8148-AC21B1FDC0CE}"/>
                    </a:ext>
                  </a:extLst>
                </p:cNvPr>
                <p:cNvPicPr/>
                <p:nvPr/>
              </p:nvPicPr>
              <p:blipFill>
                <a:blip r:embed="rId256"/>
                <a:stretch>
                  <a:fillRect/>
                </a:stretch>
              </p:blipFill>
              <p:spPr>
                <a:xfrm>
                  <a:off x="1575293" y="6370987"/>
                  <a:ext cx="824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371" name="Freihand 370">
                  <a:extLst>
                    <a:ext uri="{FF2B5EF4-FFF2-40B4-BE49-F238E27FC236}">
                      <a16:creationId xmlns:a16="http://schemas.microsoft.com/office/drawing/2014/main" id="{641F0AF0-F028-45F9-86E7-ADADD3FACFCC}"/>
                    </a:ext>
                  </a:extLst>
                </p14:cNvPr>
                <p14:cNvContentPartPr/>
                <p14:nvPr/>
              </p14:nvContentPartPr>
              <p14:xfrm>
                <a:off x="1686893" y="6357307"/>
                <a:ext cx="78480" cy="119880"/>
              </p14:xfrm>
            </p:contentPart>
          </mc:Choice>
          <mc:Fallback>
            <p:pic>
              <p:nvPicPr>
                <p:cNvPr id="371" name="Freihand 370">
                  <a:extLst>
                    <a:ext uri="{FF2B5EF4-FFF2-40B4-BE49-F238E27FC236}">
                      <a16:creationId xmlns:a16="http://schemas.microsoft.com/office/drawing/2014/main" id="{641F0AF0-F028-45F9-86E7-ADADD3FACFCC}"/>
                    </a:ext>
                  </a:extLst>
                </p:cNvPr>
                <p:cNvPicPr/>
                <p:nvPr/>
              </p:nvPicPr>
              <p:blipFill>
                <a:blip r:embed="rId258"/>
                <a:stretch>
                  <a:fillRect/>
                </a:stretch>
              </p:blipFill>
              <p:spPr>
                <a:xfrm>
                  <a:off x="1682573" y="6352987"/>
                  <a:ext cx="871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372" name="Freihand 371">
                  <a:extLst>
                    <a:ext uri="{FF2B5EF4-FFF2-40B4-BE49-F238E27FC236}">
                      <a16:creationId xmlns:a16="http://schemas.microsoft.com/office/drawing/2014/main" id="{001F8293-B539-4AE2-873D-24166E7DF9B7}"/>
                    </a:ext>
                  </a:extLst>
                </p14:cNvPr>
                <p14:cNvContentPartPr/>
                <p14:nvPr/>
              </p14:nvContentPartPr>
              <p14:xfrm>
                <a:off x="1395653" y="6519667"/>
                <a:ext cx="422280" cy="42840"/>
              </p14:xfrm>
            </p:contentPart>
          </mc:Choice>
          <mc:Fallback>
            <p:pic>
              <p:nvPicPr>
                <p:cNvPr id="372" name="Freihand 371">
                  <a:extLst>
                    <a:ext uri="{FF2B5EF4-FFF2-40B4-BE49-F238E27FC236}">
                      <a16:creationId xmlns:a16="http://schemas.microsoft.com/office/drawing/2014/main" id="{001F8293-B539-4AE2-873D-24166E7DF9B7}"/>
                    </a:ext>
                  </a:extLst>
                </p:cNvPr>
                <p:cNvPicPr/>
                <p:nvPr/>
              </p:nvPicPr>
              <p:blipFill>
                <a:blip r:embed="rId260"/>
                <a:stretch>
                  <a:fillRect/>
                </a:stretch>
              </p:blipFill>
              <p:spPr>
                <a:xfrm>
                  <a:off x="1391333" y="6515347"/>
                  <a:ext cx="43092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373" name="Freihand 372">
                  <a:extLst>
                    <a:ext uri="{FF2B5EF4-FFF2-40B4-BE49-F238E27FC236}">
                      <a16:creationId xmlns:a16="http://schemas.microsoft.com/office/drawing/2014/main" id="{EA146479-2768-47BB-BDF1-328F35B41E0F}"/>
                    </a:ext>
                  </a:extLst>
                </p14:cNvPr>
                <p14:cNvContentPartPr/>
                <p14:nvPr/>
              </p14:nvContentPartPr>
              <p14:xfrm>
                <a:off x="1408973" y="6599947"/>
                <a:ext cx="84600" cy="101880"/>
              </p14:xfrm>
            </p:contentPart>
          </mc:Choice>
          <mc:Fallback>
            <p:pic>
              <p:nvPicPr>
                <p:cNvPr id="373" name="Freihand 372">
                  <a:extLst>
                    <a:ext uri="{FF2B5EF4-FFF2-40B4-BE49-F238E27FC236}">
                      <a16:creationId xmlns:a16="http://schemas.microsoft.com/office/drawing/2014/main" id="{EA146479-2768-47BB-BDF1-328F35B41E0F}"/>
                    </a:ext>
                  </a:extLst>
                </p:cNvPr>
                <p:cNvPicPr/>
                <p:nvPr/>
              </p:nvPicPr>
              <p:blipFill>
                <a:blip r:embed="rId262"/>
                <a:stretch>
                  <a:fillRect/>
                </a:stretch>
              </p:blipFill>
              <p:spPr>
                <a:xfrm>
                  <a:off x="1404653" y="6595627"/>
                  <a:ext cx="932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374" name="Freihand 373">
                  <a:extLst>
                    <a:ext uri="{FF2B5EF4-FFF2-40B4-BE49-F238E27FC236}">
                      <a16:creationId xmlns:a16="http://schemas.microsoft.com/office/drawing/2014/main" id="{932A2CBC-FF50-4B3D-B403-AFE866AB60AD}"/>
                    </a:ext>
                  </a:extLst>
                </p14:cNvPr>
                <p14:cNvContentPartPr/>
                <p14:nvPr/>
              </p14:nvContentPartPr>
              <p14:xfrm>
                <a:off x="1543253" y="6599227"/>
                <a:ext cx="75240" cy="80280"/>
              </p14:xfrm>
            </p:contentPart>
          </mc:Choice>
          <mc:Fallback>
            <p:pic>
              <p:nvPicPr>
                <p:cNvPr id="374" name="Freihand 373">
                  <a:extLst>
                    <a:ext uri="{FF2B5EF4-FFF2-40B4-BE49-F238E27FC236}">
                      <a16:creationId xmlns:a16="http://schemas.microsoft.com/office/drawing/2014/main" id="{932A2CBC-FF50-4B3D-B403-AFE866AB60AD}"/>
                    </a:ext>
                  </a:extLst>
                </p:cNvPr>
                <p:cNvPicPr/>
                <p:nvPr/>
              </p:nvPicPr>
              <p:blipFill>
                <a:blip r:embed="rId264"/>
                <a:stretch>
                  <a:fillRect/>
                </a:stretch>
              </p:blipFill>
              <p:spPr>
                <a:xfrm>
                  <a:off x="1538933" y="6594907"/>
                  <a:ext cx="838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375" name="Freihand 374">
                  <a:extLst>
                    <a:ext uri="{FF2B5EF4-FFF2-40B4-BE49-F238E27FC236}">
                      <a16:creationId xmlns:a16="http://schemas.microsoft.com/office/drawing/2014/main" id="{800CE3F7-A19D-4D75-895B-6DB3A64FDFA6}"/>
                    </a:ext>
                  </a:extLst>
                </p14:cNvPr>
                <p14:cNvContentPartPr/>
                <p14:nvPr/>
              </p14:nvContentPartPr>
              <p14:xfrm>
                <a:off x="1668173" y="6595987"/>
                <a:ext cx="100080" cy="83520"/>
              </p14:xfrm>
            </p:contentPart>
          </mc:Choice>
          <mc:Fallback>
            <p:pic>
              <p:nvPicPr>
                <p:cNvPr id="375" name="Freihand 374">
                  <a:extLst>
                    <a:ext uri="{FF2B5EF4-FFF2-40B4-BE49-F238E27FC236}">
                      <a16:creationId xmlns:a16="http://schemas.microsoft.com/office/drawing/2014/main" id="{800CE3F7-A19D-4D75-895B-6DB3A64FDFA6}"/>
                    </a:ext>
                  </a:extLst>
                </p:cNvPr>
                <p:cNvPicPr/>
                <p:nvPr/>
              </p:nvPicPr>
              <p:blipFill>
                <a:blip r:embed="rId266"/>
                <a:stretch>
                  <a:fillRect/>
                </a:stretch>
              </p:blipFill>
              <p:spPr>
                <a:xfrm>
                  <a:off x="1663853" y="6591667"/>
                  <a:ext cx="108720" cy="92160"/>
                </a:xfrm>
                <a:prstGeom prst="rect">
                  <a:avLst/>
                </a:prstGeom>
              </p:spPr>
            </p:pic>
          </mc:Fallback>
        </mc:AlternateContent>
      </p:grpSp>
      <p:grpSp>
        <p:nvGrpSpPr>
          <p:cNvPr id="386" name="Gruppieren 385">
            <a:extLst>
              <a:ext uri="{FF2B5EF4-FFF2-40B4-BE49-F238E27FC236}">
                <a16:creationId xmlns:a16="http://schemas.microsoft.com/office/drawing/2014/main" id="{4F978D30-DDD5-4260-B49A-D0B216EBD82B}"/>
              </a:ext>
            </a:extLst>
          </p:cNvPr>
          <p:cNvGrpSpPr/>
          <p:nvPr/>
        </p:nvGrpSpPr>
        <p:grpSpPr>
          <a:xfrm>
            <a:off x="2024933" y="6349747"/>
            <a:ext cx="1044000" cy="215640"/>
            <a:chOff x="2024933" y="6349747"/>
            <a:chExt cx="1044000" cy="215640"/>
          </a:xfrm>
        </p:grpSpPr>
        <mc:AlternateContent xmlns:mc="http://schemas.openxmlformats.org/markup-compatibility/2006">
          <mc:Choice xmlns:p14="http://schemas.microsoft.com/office/powerpoint/2010/main" Requires="p14">
            <p:contentPart p14:bwMode="auto" r:id="rId267">
              <p14:nvContentPartPr>
                <p14:cNvPr id="376" name="Freihand 375">
                  <a:extLst>
                    <a:ext uri="{FF2B5EF4-FFF2-40B4-BE49-F238E27FC236}">
                      <a16:creationId xmlns:a16="http://schemas.microsoft.com/office/drawing/2014/main" id="{160B0EDA-19F8-411D-A1BF-CA4F9BD85458}"/>
                    </a:ext>
                  </a:extLst>
                </p14:cNvPr>
                <p14:cNvContentPartPr/>
                <p14:nvPr/>
              </p14:nvContentPartPr>
              <p14:xfrm>
                <a:off x="2044373" y="6459547"/>
                <a:ext cx="153000" cy="11160"/>
              </p14:xfrm>
            </p:contentPart>
          </mc:Choice>
          <mc:Fallback>
            <p:pic>
              <p:nvPicPr>
                <p:cNvPr id="376" name="Freihand 375">
                  <a:extLst>
                    <a:ext uri="{FF2B5EF4-FFF2-40B4-BE49-F238E27FC236}">
                      <a16:creationId xmlns:a16="http://schemas.microsoft.com/office/drawing/2014/main" id="{160B0EDA-19F8-411D-A1BF-CA4F9BD85458}"/>
                    </a:ext>
                  </a:extLst>
                </p:cNvPr>
                <p:cNvPicPr/>
                <p:nvPr/>
              </p:nvPicPr>
              <p:blipFill>
                <a:blip r:embed="rId268"/>
                <a:stretch>
                  <a:fillRect/>
                </a:stretch>
              </p:blipFill>
              <p:spPr>
                <a:xfrm>
                  <a:off x="2040053" y="6455227"/>
                  <a:ext cx="1616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377" name="Freihand 376">
                  <a:extLst>
                    <a:ext uri="{FF2B5EF4-FFF2-40B4-BE49-F238E27FC236}">
                      <a16:creationId xmlns:a16="http://schemas.microsoft.com/office/drawing/2014/main" id="{4B54DF7C-BE5C-4BEE-A015-1DC93EDB645B}"/>
                    </a:ext>
                  </a:extLst>
                </p14:cNvPr>
                <p14:cNvContentPartPr/>
                <p14:nvPr/>
              </p14:nvContentPartPr>
              <p14:xfrm>
                <a:off x="2024933" y="6508507"/>
                <a:ext cx="176400" cy="16920"/>
              </p14:xfrm>
            </p:contentPart>
          </mc:Choice>
          <mc:Fallback>
            <p:pic>
              <p:nvPicPr>
                <p:cNvPr id="377" name="Freihand 376">
                  <a:extLst>
                    <a:ext uri="{FF2B5EF4-FFF2-40B4-BE49-F238E27FC236}">
                      <a16:creationId xmlns:a16="http://schemas.microsoft.com/office/drawing/2014/main" id="{4B54DF7C-BE5C-4BEE-A015-1DC93EDB645B}"/>
                    </a:ext>
                  </a:extLst>
                </p:cNvPr>
                <p:cNvPicPr/>
                <p:nvPr/>
              </p:nvPicPr>
              <p:blipFill>
                <a:blip r:embed="rId270"/>
                <a:stretch>
                  <a:fillRect/>
                </a:stretch>
              </p:blipFill>
              <p:spPr>
                <a:xfrm>
                  <a:off x="2020613" y="6504187"/>
                  <a:ext cx="1850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380" name="Freihand 379">
                  <a:extLst>
                    <a:ext uri="{FF2B5EF4-FFF2-40B4-BE49-F238E27FC236}">
                      <a16:creationId xmlns:a16="http://schemas.microsoft.com/office/drawing/2014/main" id="{C833114F-2FEB-47C6-8B3D-74205A349C34}"/>
                    </a:ext>
                  </a:extLst>
                </p14:cNvPr>
                <p14:cNvContentPartPr/>
                <p14:nvPr/>
              </p14:nvContentPartPr>
              <p14:xfrm>
                <a:off x="2261813" y="6369547"/>
                <a:ext cx="136080" cy="168480"/>
              </p14:xfrm>
            </p:contentPart>
          </mc:Choice>
          <mc:Fallback>
            <p:pic>
              <p:nvPicPr>
                <p:cNvPr id="380" name="Freihand 379">
                  <a:extLst>
                    <a:ext uri="{FF2B5EF4-FFF2-40B4-BE49-F238E27FC236}">
                      <a16:creationId xmlns:a16="http://schemas.microsoft.com/office/drawing/2014/main" id="{C833114F-2FEB-47C6-8B3D-74205A349C34}"/>
                    </a:ext>
                  </a:extLst>
                </p:cNvPr>
                <p:cNvPicPr/>
                <p:nvPr/>
              </p:nvPicPr>
              <p:blipFill>
                <a:blip r:embed="rId272"/>
                <a:stretch>
                  <a:fillRect/>
                </a:stretch>
              </p:blipFill>
              <p:spPr>
                <a:xfrm>
                  <a:off x="2257493" y="6365227"/>
                  <a:ext cx="1447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381" name="Freihand 380">
                  <a:extLst>
                    <a:ext uri="{FF2B5EF4-FFF2-40B4-BE49-F238E27FC236}">
                      <a16:creationId xmlns:a16="http://schemas.microsoft.com/office/drawing/2014/main" id="{3F2999E4-5684-4386-9708-D6ACF353CE80}"/>
                    </a:ext>
                  </a:extLst>
                </p14:cNvPr>
                <p14:cNvContentPartPr/>
                <p14:nvPr/>
              </p14:nvContentPartPr>
              <p14:xfrm>
                <a:off x="2402213" y="6354787"/>
                <a:ext cx="133560" cy="131400"/>
              </p14:xfrm>
            </p:contentPart>
          </mc:Choice>
          <mc:Fallback>
            <p:pic>
              <p:nvPicPr>
                <p:cNvPr id="381" name="Freihand 380">
                  <a:extLst>
                    <a:ext uri="{FF2B5EF4-FFF2-40B4-BE49-F238E27FC236}">
                      <a16:creationId xmlns:a16="http://schemas.microsoft.com/office/drawing/2014/main" id="{3F2999E4-5684-4386-9708-D6ACF353CE80}"/>
                    </a:ext>
                  </a:extLst>
                </p:cNvPr>
                <p:cNvPicPr/>
                <p:nvPr/>
              </p:nvPicPr>
              <p:blipFill>
                <a:blip r:embed="rId274"/>
                <a:stretch>
                  <a:fillRect/>
                </a:stretch>
              </p:blipFill>
              <p:spPr>
                <a:xfrm>
                  <a:off x="2397893" y="6350467"/>
                  <a:ext cx="1422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382" name="Freihand 381">
                  <a:extLst>
                    <a:ext uri="{FF2B5EF4-FFF2-40B4-BE49-F238E27FC236}">
                      <a16:creationId xmlns:a16="http://schemas.microsoft.com/office/drawing/2014/main" id="{DC145C73-1FEF-4D58-81C1-5F68F5287584}"/>
                    </a:ext>
                  </a:extLst>
                </p14:cNvPr>
                <p14:cNvContentPartPr/>
                <p14:nvPr/>
              </p14:nvContentPartPr>
              <p14:xfrm>
                <a:off x="2573213" y="6361627"/>
                <a:ext cx="84240" cy="152640"/>
              </p14:xfrm>
            </p:contentPart>
          </mc:Choice>
          <mc:Fallback>
            <p:pic>
              <p:nvPicPr>
                <p:cNvPr id="382" name="Freihand 381">
                  <a:extLst>
                    <a:ext uri="{FF2B5EF4-FFF2-40B4-BE49-F238E27FC236}">
                      <a16:creationId xmlns:a16="http://schemas.microsoft.com/office/drawing/2014/main" id="{DC145C73-1FEF-4D58-81C1-5F68F5287584}"/>
                    </a:ext>
                  </a:extLst>
                </p:cNvPr>
                <p:cNvPicPr/>
                <p:nvPr/>
              </p:nvPicPr>
              <p:blipFill>
                <a:blip r:embed="rId276"/>
                <a:stretch>
                  <a:fillRect/>
                </a:stretch>
              </p:blipFill>
              <p:spPr>
                <a:xfrm>
                  <a:off x="2568893" y="6357307"/>
                  <a:ext cx="928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383" name="Freihand 382">
                  <a:extLst>
                    <a:ext uri="{FF2B5EF4-FFF2-40B4-BE49-F238E27FC236}">
                      <a16:creationId xmlns:a16="http://schemas.microsoft.com/office/drawing/2014/main" id="{EED688A3-092E-464F-80D8-D2812D8EE457}"/>
                    </a:ext>
                  </a:extLst>
                </p14:cNvPr>
                <p14:cNvContentPartPr/>
                <p14:nvPr/>
              </p14:nvContentPartPr>
              <p14:xfrm>
                <a:off x="2689133" y="6493747"/>
                <a:ext cx="22680" cy="71640"/>
              </p14:xfrm>
            </p:contentPart>
          </mc:Choice>
          <mc:Fallback>
            <p:pic>
              <p:nvPicPr>
                <p:cNvPr id="383" name="Freihand 382">
                  <a:extLst>
                    <a:ext uri="{FF2B5EF4-FFF2-40B4-BE49-F238E27FC236}">
                      <a16:creationId xmlns:a16="http://schemas.microsoft.com/office/drawing/2014/main" id="{EED688A3-092E-464F-80D8-D2812D8EE457}"/>
                    </a:ext>
                  </a:extLst>
                </p:cNvPr>
                <p:cNvPicPr/>
                <p:nvPr/>
              </p:nvPicPr>
              <p:blipFill>
                <a:blip r:embed="rId278"/>
                <a:stretch>
                  <a:fillRect/>
                </a:stretch>
              </p:blipFill>
              <p:spPr>
                <a:xfrm>
                  <a:off x="2684813" y="6489427"/>
                  <a:ext cx="313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384" name="Freihand 383">
                  <a:extLst>
                    <a:ext uri="{FF2B5EF4-FFF2-40B4-BE49-F238E27FC236}">
                      <a16:creationId xmlns:a16="http://schemas.microsoft.com/office/drawing/2014/main" id="{EE96CBD4-4A66-4159-B2E8-F996DAEB771E}"/>
                    </a:ext>
                  </a:extLst>
                </p14:cNvPr>
                <p14:cNvContentPartPr/>
                <p14:nvPr/>
              </p14:nvContentPartPr>
              <p14:xfrm>
                <a:off x="2761133" y="6359467"/>
                <a:ext cx="100800" cy="145080"/>
              </p14:xfrm>
            </p:contentPart>
          </mc:Choice>
          <mc:Fallback>
            <p:pic>
              <p:nvPicPr>
                <p:cNvPr id="384" name="Freihand 383">
                  <a:extLst>
                    <a:ext uri="{FF2B5EF4-FFF2-40B4-BE49-F238E27FC236}">
                      <a16:creationId xmlns:a16="http://schemas.microsoft.com/office/drawing/2014/main" id="{EE96CBD4-4A66-4159-B2E8-F996DAEB771E}"/>
                    </a:ext>
                  </a:extLst>
                </p:cNvPr>
                <p:cNvPicPr/>
                <p:nvPr/>
              </p:nvPicPr>
              <p:blipFill>
                <a:blip r:embed="rId280"/>
                <a:stretch>
                  <a:fillRect/>
                </a:stretch>
              </p:blipFill>
              <p:spPr>
                <a:xfrm>
                  <a:off x="2756813" y="6355147"/>
                  <a:ext cx="1094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385" name="Freihand 384">
                  <a:extLst>
                    <a:ext uri="{FF2B5EF4-FFF2-40B4-BE49-F238E27FC236}">
                      <a16:creationId xmlns:a16="http://schemas.microsoft.com/office/drawing/2014/main" id="{C745ACFF-11C0-4D05-A4AE-CB2EEA14E097}"/>
                    </a:ext>
                  </a:extLst>
                </p14:cNvPr>
                <p14:cNvContentPartPr/>
                <p14:nvPr/>
              </p14:nvContentPartPr>
              <p14:xfrm>
                <a:off x="2940413" y="6349747"/>
                <a:ext cx="128520" cy="160560"/>
              </p14:xfrm>
            </p:contentPart>
          </mc:Choice>
          <mc:Fallback>
            <p:pic>
              <p:nvPicPr>
                <p:cNvPr id="385" name="Freihand 384">
                  <a:extLst>
                    <a:ext uri="{FF2B5EF4-FFF2-40B4-BE49-F238E27FC236}">
                      <a16:creationId xmlns:a16="http://schemas.microsoft.com/office/drawing/2014/main" id="{C745ACFF-11C0-4D05-A4AE-CB2EEA14E097}"/>
                    </a:ext>
                  </a:extLst>
                </p:cNvPr>
                <p:cNvPicPr/>
                <p:nvPr/>
              </p:nvPicPr>
              <p:blipFill>
                <a:blip r:embed="rId282"/>
                <a:stretch>
                  <a:fillRect/>
                </a:stretch>
              </p:blipFill>
              <p:spPr>
                <a:xfrm>
                  <a:off x="2936093" y="6345427"/>
                  <a:ext cx="137160" cy="169200"/>
                </a:xfrm>
                <a:prstGeom prst="rect">
                  <a:avLst/>
                </a:prstGeom>
              </p:spPr>
            </p:pic>
          </mc:Fallback>
        </mc:AlternateContent>
      </p:grpSp>
      <p:grpSp>
        <p:nvGrpSpPr>
          <p:cNvPr id="390" name="Gruppieren 389">
            <a:extLst>
              <a:ext uri="{FF2B5EF4-FFF2-40B4-BE49-F238E27FC236}">
                <a16:creationId xmlns:a16="http://schemas.microsoft.com/office/drawing/2014/main" id="{49F388CB-9494-4430-9823-85B391A1796D}"/>
              </a:ext>
            </a:extLst>
          </p:cNvPr>
          <p:cNvGrpSpPr/>
          <p:nvPr/>
        </p:nvGrpSpPr>
        <p:grpSpPr>
          <a:xfrm>
            <a:off x="5667413" y="2849467"/>
            <a:ext cx="279360" cy="311400"/>
            <a:chOff x="5667413" y="2849467"/>
            <a:chExt cx="279360" cy="311400"/>
          </a:xfrm>
        </p:grpSpPr>
        <mc:AlternateContent xmlns:mc="http://schemas.openxmlformats.org/markup-compatibility/2006">
          <mc:Choice xmlns:p14="http://schemas.microsoft.com/office/powerpoint/2010/main" Requires="p14">
            <p:contentPart p14:bwMode="auto" r:id="rId283">
              <p14:nvContentPartPr>
                <p14:cNvPr id="388" name="Freihand 387">
                  <a:extLst>
                    <a:ext uri="{FF2B5EF4-FFF2-40B4-BE49-F238E27FC236}">
                      <a16:creationId xmlns:a16="http://schemas.microsoft.com/office/drawing/2014/main" id="{C94F8286-D684-4AE9-8909-138FA1290AC6}"/>
                    </a:ext>
                  </a:extLst>
                </p14:cNvPr>
                <p14:cNvContentPartPr/>
                <p14:nvPr/>
              </p14:nvContentPartPr>
              <p14:xfrm>
                <a:off x="5779733" y="2944507"/>
                <a:ext cx="109800" cy="126000"/>
              </p14:xfrm>
            </p:contentPart>
          </mc:Choice>
          <mc:Fallback>
            <p:pic>
              <p:nvPicPr>
                <p:cNvPr id="388" name="Freihand 387">
                  <a:extLst>
                    <a:ext uri="{FF2B5EF4-FFF2-40B4-BE49-F238E27FC236}">
                      <a16:creationId xmlns:a16="http://schemas.microsoft.com/office/drawing/2014/main" id="{C94F8286-D684-4AE9-8909-138FA1290AC6}"/>
                    </a:ext>
                  </a:extLst>
                </p:cNvPr>
                <p:cNvPicPr/>
                <p:nvPr/>
              </p:nvPicPr>
              <p:blipFill>
                <a:blip r:embed="rId284"/>
                <a:stretch>
                  <a:fillRect/>
                </a:stretch>
              </p:blipFill>
              <p:spPr>
                <a:xfrm>
                  <a:off x="5775413" y="2940187"/>
                  <a:ext cx="1184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389" name="Freihand 388">
                  <a:extLst>
                    <a:ext uri="{FF2B5EF4-FFF2-40B4-BE49-F238E27FC236}">
                      <a16:creationId xmlns:a16="http://schemas.microsoft.com/office/drawing/2014/main" id="{6C858330-6791-434E-9D0A-237B573F3CF2}"/>
                    </a:ext>
                  </a:extLst>
                </p14:cNvPr>
                <p14:cNvContentPartPr/>
                <p14:nvPr/>
              </p14:nvContentPartPr>
              <p14:xfrm>
                <a:off x="5667413" y="2849467"/>
                <a:ext cx="279360" cy="311400"/>
              </p14:xfrm>
            </p:contentPart>
          </mc:Choice>
          <mc:Fallback>
            <p:pic>
              <p:nvPicPr>
                <p:cNvPr id="389" name="Freihand 388">
                  <a:extLst>
                    <a:ext uri="{FF2B5EF4-FFF2-40B4-BE49-F238E27FC236}">
                      <a16:creationId xmlns:a16="http://schemas.microsoft.com/office/drawing/2014/main" id="{6C858330-6791-434E-9D0A-237B573F3CF2}"/>
                    </a:ext>
                  </a:extLst>
                </p:cNvPr>
                <p:cNvPicPr/>
                <p:nvPr/>
              </p:nvPicPr>
              <p:blipFill>
                <a:blip r:embed="rId286"/>
                <a:stretch>
                  <a:fillRect/>
                </a:stretch>
              </p:blipFill>
              <p:spPr>
                <a:xfrm>
                  <a:off x="5663093" y="2845147"/>
                  <a:ext cx="288000" cy="320040"/>
                </a:xfrm>
                <a:prstGeom prst="rect">
                  <a:avLst/>
                </a:prstGeom>
              </p:spPr>
            </p:pic>
          </mc:Fallback>
        </mc:AlternateContent>
      </p:grpSp>
      <p:grpSp>
        <p:nvGrpSpPr>
          <p:cNvPr id="392" name="Gruppieren 391">
            <a:extLst>
              <a:ext uri="{FF2B5EF4-FFF2-40B4-BE49-F238E27FC236}">
                <a16:creationId xmlns:a16="http://schemas.microsoft.com/office/drawing/2014/main" id="{6512739A-2765-4AB0-87EB-D22F6429E0FB}"/>
              </a:ext>
            </a:extLst>
          </p:cNvPr>
          <p:cNvGrpSpPr/>
          <p:nvPr/>
        </p:nvGrpSpPr>
        <p:grpSpPr>
          <a:xfrm>
            <a:off x="9025853" y="1982227"/>
            <a:ext cx="235800" cy="264240"/>
            <a:chOff x="9025853" y="1982227"/>
            <a:chExt cx="235800" cy="264240"/>
          </a:xfrm>
        </p:grpSpPr>
        <mc:AlternateContent xmlns:mc="http://schemas.openxmlformats.org/markup-compatibility/2006">
          <mc:Choice xmlns:p14="http://schemas.microsoft.com/office/powerpoint/2010/main" Requires="p14">
            <p:contentPart p14:bwMode="auto" r:id="rId287">
              <p14:nvContentPartPr>
                <p14:cNvPr id="387" name="Freihand 386">
                  <a:extLst>
                    <a:ext uri="{FF2B5EF4-FFF2-40B4-BE49-F238E27FC236}">
                      <a16:creationId xmlns:a16="http://schemas.microsoft.com/office/drawing/2014/main" id="{A37ACD23-BD97-4A19-8BB7-07906AC2FD45}"/>
                    </a:ext>
                  </a:extLst>
                </p14:cNvPr>
                <p14:cNvContentPartPr/>
                <p14:nvPr/>
              </p14:nvContentPartPr>
              <p14:xfrm>
                <a:off x="9119813" y="2067187"/>
                <a:ext cx="75960" cy="102960"/>
              </p14:xfrm>
            </p:contentPart>
          </mc:Choice>
          <mc:Fallback>
            <p:pic>
              <p:nvPicPr>
                <p:cNvPr id="387" name="Freihand 386">
                  <a:extLst>
                    <a:ext uri="{FF2B5EF4-FFF2-40B4-BE49-F238E27FC236}">
                      <a16:creationId xmlns:a16="http://schemas.microsoft.com/office/drawing/2014/main" id="{A37ACD23-BD97-4A19-8BB7-07906AC2FD45}"/>
                    </a:ext>
                  </a:extLst>
                </p:cNvPr>
                <p:cNvPicPr/>
                <p:nvPr/>
              </p:nvPicPr>
              <p:blipFill>
                <a:blip r:embed="rId288"/>
                <a:stretch>
                  <a:fillRect/>
                </a:stretch>
              </p:blipFill>
              <p:spPr>
                <a:xfrm>
                  <a:off x="9115493" y="2062867"/>
                  <a:ext cx="846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391" name="Freihand 390">
                  <a:extLst>
                    <a:ext uri="{FF2B5EF4-FFF2-40B4-BE49-F238E27FC236}">
                      <a16:creationId xmlns:a16="http://schemas.microsoft.com/office/drawing/2014/main" id="{ED635588-2D1D-4B8B-B8F9-0A6FF1112295}"/>
                    </a:ext>
                  </a:extLst>
                </p14:cNvPr>
                <p14:cNvContentPartPr/>
                <p14:nvPr/>
              </p14:nvContentPartPr>
              <p14:xfrm>
                <a:off x="9025853" y="1982227"/>
                <a:ext cx="235800" cy="264240"/>
              </p14:xfrm>
            </p:contentPart>
          </mc:Choice>
          <mc:Fallback>
            <p:pic>
              <p:nvPicPr>
                <p:cNvPr id="391" name="Freihand 390">
                  <a:extLst>
                    <a:ext uri="{FF2B5EF4-FFF2-40B4-BE49-F238E27FC236}">
                      <a16:creationId xmlns:a16="http://schemas.microsoft.com/office/drawing/2014/main" id="{ED635588-2D1D-4B8B-B8F9-0A6FF1112295}"/>
                    </a:ext>
                  </a:extLst>
                </p:cNvPr>
                <p:cNvPicPr/>
                <p:nvPr/>
              </p:nvPicPr>
              <p:blipFill>
                <a:blip r:embed="rId290"/>
                <a:stretch>
                  <a:fillRect/>
                </a:stretch>
              </p:blipFill>
              <p:spPr>
                <a:xfrm>
                  <a:off x="9021533" y="1977907"/>
                  <a:ext cx="244440" cy="272880"/>
                </a:xfrm>
                <a:prstGeom prst="rect">
                  <a:avLst/>
                </a:prstGeom>
              </p:spPr>
            </p:pic>
          </mc:Fallback>
        </mc:AlternateContent>
      </p:grpSp>
      <p:grpSp>
        <p:nvGrpSpPr>
          <p:cNvPr id="424" name="Gruppieren 423">
            <a:extLst>
              <a:ext uri="{FF2B5EF4-FFF2-40B4-BE49-F238E27FC236}">
                <a16:creationId xmlns:a16="http://schemas.microsoft.com/office/drawing/2014/main" id="{51574657-E992-47D2-B20B-1BEAF8166904}"/>
              </a:ext>
            </a:extLst>
          </p:cNvPr>
          <p:cNvGrpSpPr/>
          <p:nvPr/>
        </p:nvGrpSpPr>
        <p:grpSpPr>
          <a:xfrm>
            <a:off x="6161693" y="2898427"/>
            <a:ext cx="3123360" cy="494640"/>
            <a:chOff x="6161693" y="2898427"/>
            <a:chExt cx="3123360" cy="494640"/>
          </a:xfrm>
        </p:grpSpPr>
        <mc:AlternateContent xmlns:mc="http://schemas.openxmlformats.org/markup-compatibility/2006">
          <mc:Choice xmlns:p14="http://schemas.microsoft.com/office/powerpoint/2010/main" Requires="p14">
            <p:contentPart p14:bwMode="auto" r:id="rId291">
              <p14:nvContentPartPr>
                <p14:cNvPr id="393" name="Freihand 392">
                  <a:extLst>
                    <a:ext uri="{FF2B5EF4-FFF2-40B4-BE49-F238E27FC236}">
                      <a16:creationId xmlns:a16="http://schemas.microsoft.com/office/drawing/2014/main" id="{9D3F98C3-6516-4817-A4BE-4CAD00BFBC82}"/>
                    </a:ext>
                  </a:extLst>
                </p14:cNvPr>
                <p14:cNvContentPartPr/>
                <p14:nvPr/>
              </p14:nvContentPartPr>
              <p14:xfrm>
                <a:off x="6161693" y="2944867"/>
                <a:ext cx="129600" cy="118080"/>
              </p14:xfrm>
            </p:contentPart>
          </mc:Choice>
          <mc:Fallback>
            <p:pic>
              <p:nvPicPr>
                <p:cNvPr id="393" name="Freihand 392">
                  <a:extLst>
                    <a:ext uri="{FF2B5EF4-FFF2-40B4-BE49-F238E27FC236}">
                      <a16:creationId xmlns:a16="http://schemas.microsoft.com/office/drawing/2014/main" id="{9D3F98C3-6516-4817-A4BE-4CAD00BFBC82}"/>
                    </a:ext>
                  </a:extLst>
                </p:cNvPr>
                <p:cNvPicPr/>
                <p:nvPr/>
              </p:nvPicPr>
              <p:blipFill>
                <a:blip r:embed="rId292"/>
                <a:stretch>
                  <a:fillRect/>
                </a:stretch>
              </p:blipFill>
              <p:spPr>
                <a:xfrm>
                  <a:off x="6157373" y="2940547"/>
                  <a:ext cx="1382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394" name="Freihand 393">
                  <a:extLst>
                    <a:ext uri="{FF2B5EF4-FFF2-40B4-BE49-F238E27FC236}">
                      <a16:creationId xmlns:a16="http://schemas.microsoft.com/office/drawing/2014/main" id="{B5EB5C65-1145-4D33-905C-0D699A3F8F3D}"/>
                    </a:ext>
                  </a:extLst>
                </p14:cNvPr>
                <p14:cNvContentPartPr/>
                <p14:nvPr/>
              </p14:nvContentPartPr>
              <p14:xfrm>
                <a:off x="6328373" y="2948467"/>
                <a:ext cx="95040" cy="118800"/>
              </p14:xfrm>
            </p:contentPart>
          </mc:Choice>
          <mc:Fallback>
            <p:pic>
              <p:nvPicPr>
                <p:cNvPr id="394" name="Freihand 393">
                  <a:extLst>
                    <a:ext uri="{FF2B5EF4-FFF2-40B4-BE49-F238E27FC236}">
                      <a16:creationId xmlns:a16="http://schemas.microsoft.com/office/drawing/2014/main" id="{B5EB5C65-1145-4D33-905C-0D699A3F8F3D}"/>
                    </a:ext>
                  </a:extLst>
                </p:cNvPr>
                <p:cNvPicPr/>
                <p:nvPr/>
              </p:nvPicPr>
              <p:blipFill>
                <a:blip r:embed="rId294"/>
                <a:stretch>
                  <a:fillRect/>
                </a:stretch>
              </p:blipFill>
              <p:spPr>
                <a:xfrm>
                  <a:off x="6324053" y="2944147"/>
                  <a:ext cx="1036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395" name="Freihand 394">
                  <a:extLst>
                    <a:ext uri="{FF2B5EF4-FFF2-40B4-BE49-F238E27FC236}">
                      <a16:creationId xmlns:a16="http://schemas.microsoft.com/office/drawing/2014/main" id="{EC0EC4A0-0E05-416C-8652-CE6AF1CD2CE5}"/>
                    </a:ext>
                  </a:extLst>
                </p14:cNvPr>
                <p14:cNvContentPartPr/>
                <p14:nvPr/>
              </p14:nvContentPartPr>
              <p14:xfrm>
                <a:off x="6458333" y="2946307"/>
                <a:ext cx="115560" cy="123120"/>
              </p14:xfrm>
            </p:contentPart>
          </mc:Choice>
          <mc:Fallback>
            <p:pic>
              <p:nvPicPr>
                <p:cNvPr id="395" name="Freihand 394">
                  <a:extLst>
                    <a:ext uri="{FF2B5EF4-FFF2-40B4-BE49-F238E27FC236}">
                      <a16:creationId xmlns:a16="http://schemas.microsoft.com/office/drawing/2014/main" id="{EC0EC4A0-0E05-416C-8652-CE6AF1CD2CE5}"/>
                    </a:ext>
                  </a:extLst>
                </p:cNvPr>
                <p:cNvPicPr/>
                <p:nvPr/>
              </p:nvPicPr>
              <p:blipFill>
                <a:blip r:embed="rId296"/>
                <a:stretch>
                  <a:fillRect/>
                </a:stretch>
              </p:blipFill>
              <p:spPr>
                <a:xfrm>
                  <a:off x="6454013" y="2941987"/>
                  <a:ext cx="1242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396" name="Freihand 395">
                  <a:extLst>
                    <a:ext uri="{FF2B5EF4-FFF2-40B4-BE49-F238E27FC236}">
                      <a16:creationId xmlns:a16="http://schemas.microsoft.com/office/drawing/2014/main" id="{45DDD724-CB9E-46DE-8A4D-E2A1E1326316}"/>
                    </a:ext>
                  </a:extLst>
                </p14:cNvPr>
                <p14:cNvContentPartPr/>
                <p14:nvPr/>
              </p14:nvContentPartPr>
              <p14:xfrm>
                <a:off x="6596213" y="3021907"/>
                <a:ext cx="24840" cy="103320"/>
              </p14:xfrm>
            </p:contentPart>
          </mc:Choice>
          <mc:Fallback>
            <p:pic>
              <p:nvPicPr>
                <p:cNvPr id="396" name="Freihand 395">
                  <a:extLst>
                    <a:ext uri="{FF2B5EF4-FFF2-40B4-BE49-F238E27FC236}">
                      <a16:creationId xmlns:a16="http://schemas.microsoft.com/office/drawing/2014/main" id="{45DDD724-CB9E-46DE-8A4D-E2A1E1326316}"/>
                    </a:ext>
                  </a:extLst>
                </p:cNvPr>
                <p:cNvPicPr/>
                <p:nvPr/>
              </p:nvPicPr>
              <p:blipFill>
                <a:blip r:embed="rId298"/>
                <a:stretch>
                  <a:fillRect/>
                </a:stretch>
              </p:blipFill>
              <p:spPr>
                <a:xfrm>
                  <a:off x="6591893" y="3017587"/>
                  <a:ext cx="334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397" name="Freihand 396">
                  <a:extLst>
                    <a:ext uri="{FF2B5EF4-FFF2-40B4-BE49-F238E27FC236}">
                      <a16:creationId xmlns:a16="http://schemas.microsoft.com/office/drawing/2014/main" id="{5E1B0CE0-88F2-4949-913A-DE6CDBDD85D7}"/>
                    </a:ext>
                  </a:extLst>
                </p14:cNvPr>
                <p14:cNvContentPartPr/>
                <p14:nvPr/>
              </p14:nvContentPartPr>
              <p14:xfrm>
                <a:off x="6723653" y="2954947"/>
                <a:ext cx="109440" cy="73440"/>
              </p14:xfrm>
            </p:contentPart>
          </mc:Choice>
          <mc:Fallback>
            <p:pic>
              <p:nvPicPr>
                <p:cNvPr id="397" name="Freihand 396">
                  <a:extLst>
                    <a:ext uri="{FF2B5EF4-FFF2-40B4-BE49-F238E27FC236}">
                      <a16:creationId xmlns:a16="http://schemas.microsoft.com/office/drawing/2014/main" id="{5E1B0CE0-88F2-4949-913A-DE6CDBDD85D7}"/>
                    </a:ext>
                  </a:extLst>
                </p:cNvPr>
                <p:cNvPicPr/>
                <p:nvPr/>
              </p:nvPicPr>
              <p:blipFill>
                <a:blip r:embed="rId300"/>
                <a:stretch>
                  <a:fillRect/>
                </a:stretch>
              </p:blipFill>
              <p:spPr>
                <a:xfrm>
                  <a:off x="6719333" y="2950627"/>
                  <a:ext cx="1180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398" name="Freihand 397">
                  <a:extLst>
                    <a:ext uri="{FF2B5EF4-FFF2-40B4-BE49-F238E27FC236}">
                      <a16:creationId xmlns:a16="http://schemas.microsoft.com/office/drawing/2014/main" id="{08C52F99-FA4E-4838-8BA3-67AC5B067FC1}"/>
                    </a:ext>
                  </a:extLst>
                </p14:cNvPr>
                <p14:cNvContentPartPr/>
                <p14:nvPr/>
              </p14:nvContentPartPr>
              <p14:xfrm>
                <a:off x="6861533" y="2926147"/>
                <a:ext cx="112680" cy="151920"/>
              </p14:xfrm>
            </p:contentPart>
          </mc:Choice>
          <mc:Fallback>
            <p:pic>
              <p:nvPicPr>
                <p:cNvPr id="398" name="Freihand 397">
                  <a:extLst>
                    <a:ext uri="{FF2B5EF4-FFF2-40B4-BE49-F238E27FC236}">
                      <a16:creationId xmlns:a16="http://schemas.microsoft.com/office/drawing/2014/main" id="{08C52F99-FA4E-4838-8BA3-67AC5B067FC1}"/>
                    </a:ext>
                  </a:extLst>
                </p:cNvPr>
                <p:cNvPicPr/>
                <p:nvPr/>
              </p:nvPicPr>
              <p:blipFill>
                <a:blip r:embed="rId302"/>
                <a:stretch>
                  <a:fillRect/>
                </a:stretch>
              </p:blipFill>
              <p:spPr>
                <a:xfrm>
                  <a:off x="6857213" y="2921827"/>
                  <a:ext cx="1213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400" name="Freihand 399">
                  <a:extLst>
                    <a:ext uri="{FF2B5EF4-FFF2-40B4-BE49-F238E27FC236}">
                      <a16:creationId xmlns:a16="http://schemas.microsoft.com/office/drawing/2014/main" id="{C3265EBD-6001-47F6-B0CE-3E415A6ABBAC}"/>
                    </a:ext>
                  </a:extLst>
                </p14:cNvPr>
                <p14:cNvContentPartPr/>
                <p14:nvPr/>
              </p14:nvContentPartPr>
              <p14:xfrm>
                <a:off x="7100213" y="2991667"/>
                <a:ext cx="132480" cy="7200"/>
              </p14:xfrm>
            </p:contentPart>
          </mc:Choice>
          <mc:Fallback>
            <p:pic>
              <p:nvPicPr>
                <p:cNvPr id="400" name="Freihand 399">
                  <a:extLst>
                    <a:ext uri="{FF2B5EF4-FFF2-40B4-BE49-F238E27FC236}">
                      <a16:creationId xmlns:a16="http://schemas.microsoft.com/office/drawing/2014/main" id="{C3265EBD-6001-47F6-B0CE-3E415A6ABBAC}"/>
                    </a:ext>
                  </a:extLst>
                </p:cNvPr>
                <p:cNvPicPr/>
                <p:nvPr/>
              </p:nvPicPr>
              <p:blipFill>
                <a:blip r:embed="rId304"/>
                <a:stretch>
                  <a:fillRect/>
                </a:stretch>
              </p:blipFill>
              <p:spPr>
                <a:xfrm>
                  <a:off x="7095893" y="2987347"/>
                  <a:ext cx="14112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401" name="Freihand 400">
                  <a:extLst>
                    <a:ext uri="{FF2B5EF4-FFF2-40B4-BE49-F238E27FC236}">
                      <a16:creationId xmlns:a16="http://schemas.microsoft.com/office/drawing/2014/main" id="{B13526DE-3FB6-4610-B3A0-A989A7478BF6}"/>
                    </a:ext>
                  </a:extLst>
                </p14:cNvPr>
                <p14:cNvContentPartPr/>
                <p14:nvPr/>
              </p14:nvContentPartPr>
              <p14:xfrm>
                <a:off x="7309013" y="2945587"/>
                <a:ext cx="92880" cy="92160"/>
              </p14:xfrm>
            </p:contentPart>
          </mc:Choice>
          <mc:Fallback>
            <p:pic>
              <p:nvPicPr>
                <p:cNvPr id="401" name="Freihand 400">
                  <a:extLst>
                    <a:ext uri="{FF2B5EF4-FFF2-40B4-BE49-F238E27FC236}">
                      <a16:creationId xmlns:a16="http://schemas.microsoft.com/office/drawing/2014/main" id="{B13526DE-3FB6-4610-B3A0-A989A7478BF6}"/>
                    </a:ext>
                  </a:extLst>
                </p:cNvPr>
                <p:cNvPicPr/>
                <p:nvPr/>
              </p:nvPicPr>
              <p:blipFill>
                <a:blip r:embed="rId306"/>
                <a:stretch>
                  <a:fillRect/>
                </a:stretch>
              </p:blipFill>
              <p:spPr>
                <a:xfrm>
                  <a:off x="7304693" y="2941267"/>
                  <a:ext cx="1015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402" name="Freihand 401">
                  <a:extLst>
                    <a:ext uri="{FF2B5EF4-FFF2-40B4-BE49-F238E27FC236}">
                      <a16:creationId xmlns:a16="http://schemas.microsoft.com/office/drawing/2014/main" id="{DC3D5748-9838-43BD-9EA0-4BF14DEC881B}"/>
                    </a:ext>
                  </a:extLst>
                </p14:cNvPr>
                <p14:cNvContentPartPr/>
                <p14:nvPr/>
              </p14:nvContentPartPr>
              <p14:xfrm>
                <a:off x="7419533" y="2927587"/>
                <a:ext cx="105480" cy="117000"/>
              </p14:xfrm>
            </p:contentPart>
          </mc:Choice>
          <mc:Fallback>
            <p:pic>
              <p:nvPicPr>
                <p:cNvPr id="402" name="Freihand 401">
                  <a:extLst>
                    <a:ext uri="{FF2B5EF4-FFF2-40B4-BE49-F238E27FC236}">
                      <a16:creationId xmlns:a16="http://schemas.microsoft.com/office/drawing/2014/main" id="{DC3D5748-9838-43BD-9EA0-4BF14DEC881B}"/>
                    </a:ext>
                  </a:extLst>
                </p:cNvPr>
                <p:cNvPicPr/>
                <p:nvPr/>
              </p:nvPicPr>
              <p:blipFill>
                <a:blip r:embed="rId308"/>
                <a:stretch>
                  <a:fillRect/>
                </a:stretch>
              </p:blipFill>
              <p:spPr>
                <a:xfrm>
                  <a:off x="7415213" y="2923267"/>
                  <a:ext cx="1141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403" name="Freihand 402">
                  <a:extLst>
                    <a:ext uri="{FF2B5EF4-FFF2-40B4-BE49-F238E27FC236}">
                      <a16:creationId xmlns:a16="http://schemas.microsoft.com/office/drawing/2014/main" id="{883501E1-1C0E-4D58-9D5E-05916B9374BC}"/>
                    </a:ext>
                  </a:extLst>
                </p14:cNvPr>
                <p14:cNvContentPartPr/>
                <p14:nvPr/>
              </p14:nvContentPartPr>
              <p14:xfrm>
                <a:off x="7559213" y="2912827"/>
                <a:ext cx="94320" cy="134640"/>
              </p14:xfrm>
            </p:contentPart>
          </mc:Choice>
          <mc:Fallback>
            <p:pic>
              <p:nvPicPr>
                <p:cNvPr id="403" name="Freihand 402">
                  <a:extLst>
                    <a:ext uri="{FF2B5EF4-FFF2-40B4-BE49-F238E27FC236}">
                      <a16:creationId xmlns:a16="http://schemas.microsoft.com/office/drawing/2014/main" id="{883501E1-1C0E-4D58-9D5E-05916B9374BC}"/>
                    </a:ext>
                  </a:extLst>
                </p:cNvPr>
                <p:cNvPicPr/>
                <p:nvPr/>
              </p:nvPicPr>
              <p:blipFill>
                <a:blip r:embed="rId310"/>
                <a:stretch>
                  <a:fillRect/>
                </a:stretch>
              </p:blipFill>
              <p:spPr>
                <a:xfrm>
                  <a:off x="7554893" y="2908507"/>
                  <a:ext cx="1029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404" name="Freihand 403">
                  <a:extLst>
                    <a:ext uri="{FF2B5EF4-FFF2-40B4-BE49-F238E27FC236}">
                      <a16:creationId xmlns:a16="http://schemas.microsoft.com/office/drawing/2014/main" id="{9E730C78-711C-491B-9875-B8BA4EF1A2FA}"/>
                    </a:ext>
                  </a:extLst>
                </p14:cNvPr>
                <p14:cNvContentPartPr/>
                <p14:nvPr/>
              </p14:nvContentPartPr>
              <p14:xfrm>
                <a:off x="7652093" y="3007867"/>
                <a:ext cx="38520" cy="63360"/>
              </p14:xfrm>
            </p:contentPart>
          </mc:Choice>
          <mc:Fallback>
            <p:pic>
              <p:nvPicPr>
                <p:cNvPr id="404" name="Freihand 403">
                  <a:extLst>
                    <a:ext uri="{FF2B5EF4-FFF2-40B4-BE49-F238E27FC236}">
                      <a16:creationId xmlns:a16="http://schemas.microsoft.com/office/drawing/2014/main" id="{9E730C78-711C-491B-9875-B8BA4EF1A2FA}"/>
                    </a:ext>
                  </a:extLst>
                </p:cNvPr>
                <p:cNvPicPr/>
                <p:nvPr/>
              </p:nvPicPr>
              <p:blipFill>
                <a:blip r:embed="rId312"/>
                <a:stretch>
                  <a:fillRect/>
                </a:stretch>
              </p:blipFill>
              <p:spPr>
                <a:xfrm>
                  <a:off x="7647773" y="3003547"/>
                  <a:ext cx="471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405" name="Freihand 404">
                  <a:extLst>
                    <a:ext uri="{FF2B5EF4-FFF2-40B4-BE49-F238E27FC236}">
                      <a16:creationId xmlns:a16="http://schemas.microsoft.com/office/drawing/2014/main" id="{37D9C0C9-7C59-4698-BC26-D6B4EA70508E}"/>
                    </a:ext>
                  </a:extLst>
                </p14:cNvPr>
                <p14:cNvContentPartPr/>
                <p14:nvPr/>
              </p14:nvContentPartPr>
              <p14:xfrm>
                <a:off x="7744613" y="2948827"/>
                <a:ext cx="79560" cy="73800"/>
              </p14:xfrm>
            </p:contentPart>
          </mc:Choice>
          <mc:Fallback>
            <p:pic>
              <p:nvPicPr>
                <p:cNvPr id="405" name="Freihand 404">
                  <a:extLst>
                    <a:ext uri="{FF2B5EF4-FFF2-40B4-BE49-F238E27FC236}">
                      <a16:creationId xmlns:a16="http://schemas.microsoft.com/office/drawing/2014/main" id="{37D9C0C9-7C59-4698-BC26-D6B4EA70508E}"/>
                    </a:ext>
                  </a:extLst>
                </p:cNvPr>
                <p:cNvPicPr/>
                <p:nvPr/>
              </p:nvPicPr>
              <p:blipFill>
                <a:blip r:embed="rId314"/>
                <a:stretch>
                  <a:fillRect/>
                </a:stretch>
              </p:blipFill>
              <p:spPr>
                <a:xfrm>
                  <a:off x="7740293" y="2944507"/>
                  <a:ext cx="882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406" name="Freihand 405">
                  <a:extLst>
                    <a:ext uri="{FF2B5EF4-FFF2-40B4-BE49-F238E27FC236}">
                      <a16:creationId xmlns:a16="http://schemas.microsoft.com/office/drawing/2014/main" id="{6722AD0B-D36F-420E-BD28-11BC9718CF84}"/>
                    </a:ext>
                  </a:extLst>
                </p14:cNvPr>
                <p14:cNvContentPartPr/>
                <p14:nvPr/>
              </p14:nvContentPartPr>
              <p14:xfrm>
                <a:off x="7829213" y="2898427"/>
                <a:ext cx="127440" cy="150120"/>
              </p14:xfrm>
            </p:contentPart>
          </mc:Choice>
          <mc:Fallback>
            <p:pic>
              <p:nvPicPr>
                <p:cNvPr id="406" name="Freihand 405">
                  <a:extLst>
                    <a:ext uri="{FF2B5EF4-FFF2-40B4-BE49-F238E27FC236}">
                      <a16:creationId xmlns:a16="http://schemas.microsoft.com/office/drawing/2014/main" id="{6722AD0B-D36F-420E-BD28-11BC9718CF84}"/>
                    </a:ext>
                  </a:extLst>
                </p:cNvPr>
                <p:cNvPicPr/>
                <p:nvPr/>
              </p:nvPicPr>
              <p:blipFill>
                <a:blip r:embed="rId316"/>
                <a:stretch>
                  <a:fillRect/>
                </a:stretch>
              </p:blipFill>
              <p:spPr>
                <a:xfrm>
                  <a:off x="7824893" y="2894107"/>
                  <a:ext cx="1360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407" name="Freihand 406">
                  <a:extLst>
                    <a:ext uri="{FF2B5EF4-FFF2-40B4-BE49-F238E27FC236}">
                      <a16:creationId xmlns:a16="http://schemas.microsoft.com/office/drawing/2014/main" id="{A1346837-3C46-404B-8315-4BDD39BB1B3E}"/>
                    </a:ext>
                  </a:extLst>
                </p14:cNvPr>
                <p14:cNvContentPartPr/>
                <p14:nvPr/>
              </p14:nvContentPartPr>
              <p14:xfrm>
                <a:off x="6244493" y="3161587"/>
                <a:ext cx="1692360" cy="26640"/>
              </p14:xfrm>
            </p:contentPart>
          </mc:Choice>
          <mc:Fallback>
            <p:pic>
              <p:nvPicPr>
                <p:cNvPr id="407" name="Freihand 406">
                  <a:extLst>
                    <a:ext uri="{FF2B5EF4-FFF2-40B4-BE49-F238E27FC236}">
                      <a16:creationId xmlns:a16="http://schemas.microsoft.com/office/drawing/2014/main" id="{A1346837-3C46-404B-8315-4BDD39BB1B3E}"/>
                    </a:ext>
                  </a:extLst>
                </p:cNvPr>
                <p:cNvPicPr/>
                <p:nvPr/>
              </p:nvPicPr>
              <p:blipFill>
                <a:blip r:embed="rId318"/>
                <a:stretch>
                  <a:fillRect/>
                </a:stretch>
              </p:blipFill>
              <p:spPr>
                <a:xfrm>
                  <a:off x="6240173" y="3157267"/>
                  <a:ext cx="170100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408" name="Freihand 407">
                  <a:extLst>
                    <a:ext uri="{FF2B5EF4-FFF2-40B4-BE49-F238E27FC236}">
                      <a16:creationId xmlns:a16="http://schemas.microsoft.com/office/drawing/2014/main" id="{DF39234B-0527-4588-8942-A55971A79914}"/>
                    </a:ext>
                  </a:extLst>
                </p14:cNvPr>
                <p14:cNvContentPartPr/>
                <p14:nvPr/>
              </p14:nvContentPartPr>
              <p14:xfrm>
                <a:off x="6619613" y="3246187"/>
                <a:ext cx="201960" cy="97920"/>
              </p14:xfrm>
            </p:contentPart>
          </mc:Choice>
          <mc:Fallback>
            <p:pic>
              <p:nvPicPr>
                <p:cNvPr id="408" name="Freihand 407">
                  <a:extLst>
                    <a:ext uri="{FF2B5EF4-FFF2-40B4-BE49-F238E27FC236}">
                      <a16:creationId xmlns:a16="http://schemas.microsoft.com/office/drawing/2014/main" id="{DF39234B-0527-4588-8942-A55971A79914}"/>
                    </a:ext>
                  </a:extLst>
                </p:cNvPr>
                <p:cNvPicPr/>
                <p:nvPr/>
              </p:nvPicPr>
              <p:blipFill>
                <a:blip r:embed="rId320"/>
                <a:stretch>
                  <a:fillRect/>
                </a:stretch>
              </p:blipFill>
              <p:spPr>
                <a:xfrm>
                  <a:off x="6615293" y="3241867"/>
                  <a:ext cx="2106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409" name="Freihand 408">
                  <a:extLst>
                    <a:ext uri="{FF2B5EF4-FFF2-40B4-BE49-F238E27FC236}">
                      <a16:creationId xmlns:a16="http://schemas.microsoft.com/office/drawing/2014/main" id="{931643B5-CE7C-4342-AEBC-0D86C8329F42}"/>
                    </a:ext>
                  </a:extLst>
                </p14:cNvPr>
                <p14:cNvContentPartPr/>
                <p14:nvPr/>
              </p14:nvContentPartPr>
              <p14:xfrm>
                <a:off x="6847853" y="3238627"/>
                <a:ext cx="115200" cy="119880"/>
              </p14:xfrm>
            </p:contentPart>
          </mc:Choice>
          <mc:Fallback>
            <p:pic>
              <p:nvPicPr>
                <p:cNvPr id="409" name="Freihand 408">
                  <a:extLst>
                    <a:ext uri="{FF2B5EF4-FFF2-40B4-BE49-F238E27FC236}">
                      <a16:creationId xmlns:a16="http://schemas.microsoft.com/office/drawing/2014/main" id="{931643B5-CE7C-4342-AEBC-0D86C8329F42}"/>
                    </a:ext>
                  </a:extLst>
                </p:cNvPr>
                <p:cNvPicPr/>
                <p:nvPr/>
              </p:nvPicPr>
              <p:blipFill>
                <a:blip r:embed="rId322"/>
                <a:stretch>
                  <a:fillRect/>
                </a:stretch>
              </p:blipFill>
              <p:spPr>
                <a:xfrm>
                  <a:off x="6843533" y="3234307"/>
                  <a:ext cx="1238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410" name="Freihand 409">
                  <a:extLst>
                    <a:ext uri="{FF2B5EF4-FFF2-40B4-BE49-F238E27FC236}">
                      <a16:creationId xmlns:a16="http://schemas.microsoft.com/office/drawing/2014/main" id="{29F5B0BE-B78C-4E71-B155-022D124E9807}"/>
                    </a:ext>
                  </a:extLst>
                </p14:cNvPr>
                <p14:cNvContentPartPr/>
                <p14:nvPr/>
              </p14:nvContentPartPr>
              <p14:xfrm>
                <a:off x="6989333" y="3225307"/>
                <a:ext cx="105840" cy="152640"/>
              </p14:xfrm>
            </p:contentPart>
          </mc:Choice>
          <mc:Fallback>
            <p:pic>
              <p:nvPicPr>
                <p:cNvPr id="410" name="Freihand 409">
                  <a:extLst>
                    <a:ext uri="{FF2B5EF4-FFF2-40B4-BE49-F238E27FC236}">
                      <a16:creationId xmlns:a16="http://schemas.microsoft.com/office/drawing/2014/main" id="{29F5B0BE-B78C-4E71-B155-022D124E9807}"/>
                    </a:ext>
                  </a:extLst>
                </p:cNvPr>
                <p:cNvPicPr/>
                <p:nvPr/>
              </p:nvPicPr>
              <p:blipFill>
                <a:blip r:embed="rId324"/>
                <a:stretch>
                  <a:fillRect/>
                </a:stretch>
              </p:blipFill>
              <p:spPr>
                <a:xfrm>
                  <a:off x="6985013" y="3220987"/>
                  <a:ext cx="1144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411" name="Freihand 410">
                  <a:extLst>
                    <a:ext uri="{FF2B5EF4-FFF2-40B4-BE49-F238E27FC236}">
                      <a16:creationId xmlns:a16="http://schemas.microsoft.com/office/drawing/2014/main" id="{C6D89925-6F6C-4AD8-8F1D-E7BCF91A4D0C}"/>
                    </a:ext>
                  </a:extLst>
                </p14:cNvPr>
                <p14:cNvContentPartPr/>
                <p14:nvPr/>
              </p14:nvContentPartPr>
              <p14:xfrm>
                <a:off x="7106693" y="3310987"/>
                <a:ext cx="38520" cy="82080"/>
              </p14:xfrm>
            </p:contentPart>
          </mc:Choice>
          <mc:Fallback>
            <p:pic>
              <p:nvPicPr>
                <p:cNvPr id="411" name="Freihand 410">
                  <a:extLst>
                    <a:ext uri="{FF2B5EF4-FFF2-40B4-BE49-F238E27FC236}">
                      <a16:creationId xmlns:a16="http://schemas.microsoft.com/office/drawing/2014/main" id="{C6D89925-6F6C-4AD8-8F1D-E7BCF91A4D0C}"/>
                    </a:ext>
                  </a:extLst>
                </p:cNvPr>
                <p:cNvPicPr/>
                <p:nvPr/>
              </p:nvPicPr>
              <p:blipFill>
                <a:blip r:embed="rId326"/>
                <a:stretch>
                  <a:fillRect/>
                </a:stretch>
              </p:blipFill>
              <p:spPr>
                <a:xfrm>
                  <a:off x="7102373" y="3306667"/>
                  <a:ext cx="471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412" name="Freihand 411">
                  <a:extLst>
                    <a:ext uri="{FF2B5EF4-FFF2-40B4-BE49-F238E27FC236}">
                      <a16:creationId xmlns:a16="http://schemas.microsoft.com/office/drawing/2014/main" id="{F81A68AE-FEA9-44F8-83BD-50878E52E4FD}"/>
                    </a:ext>
                  </a:extLst>
                </p14:cNvPr>
                <p14:cNvContentPartPr/>
                <p14:nvPr/>
              </p14:nvContentPartPr>
              <p14:xfrm>
                <a:off x="7217933" y="3251227"/>
                <a:ext cx="82080" cy="70920"/>
              </p14:xfrm>
            </p:contentPart>
          </mc:Choice>
          <mc:Fallback>
            <p:pic>
              <p:nvPicPr>
                <p:cNvPr id="412" name="Freihand 411">
                  <a:extLst>
                    <a:ext uri="{FF2B5EF4-FFF2-40B4-BE49-F238E27FC236}">
                      <a16:creationId xmlns:a16="http://schemas.microsoft.com/office/drawing/2014/main" id="{F81A68AE-FEA9-44F8-83BD-50878E52E4FD}"/>
                    </a:ext>
                  </a:extLst>
                </p:cNvPr>
                <p:cNvPicPr/>
                <p:nvPr/>
              </p:nvPicPr>
              <p:blipFill>
                <a:blip r:embed="rId328"/>
                <a:stretch>
                  <a:fillRect/>
                </a:stretch>
              </p:blipFill>
              <p:spPr>
                <a:xfrm>
                  <a:off x="7213613" y="3246907"/>
                  <a:ext cx="907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413" name="Freihand 412">
                  <a:extLst>
                    <a:ext uri="{FF2B5EF4-FFF2-40B4-BE49-F238E27FC236}">
                      <a16:creationId xmlns:a16="http://schemas.microsoft.com/office/drawing/2014/main" id="{54307304-61A7-47DB-AD58-CAB8989563F6}"/>
                    </a:ext>
                  </a:extLst>
                </p14:cNvPr>
                <p14:cNvContentPartPr/>
                <p14:nvPr/>
              </p14:nvContentPartPr>
              <p14:xfrm>
                <a:off x="7321613" y="3214147"/>
                <a:ext cx="152640" cy="155880"/>
              </p14:xfrm>
            </p:contentPart>
          </mc:Choice>
          <mc:Fallback>
            <p:pic>
              <p:nvPicPr>
                <p:cNvPr id="413" name="Freihand 412">
                  <a:extLst>
                    <a:ext uri="{FF2B5EF4-FFF2-40B4-BE49-F238E27FC236}">
                      <a16:creationId xmlns:a16="http://schemas.microsoft.com/office/drawing/2014/main" id="{54307304-61A7-47DB-AD58-CAB8989563F6}"/>
                    </a:ext>
                  </a:extLst>
                </p:cNvPr>
                <p:cNvPicPr/>
                <p:nvPr/>
              </p:nvPicPr>
              <p:blipFill>
                <a:blip r:embed="rId330"/>
                <a:stretch>
                  <a:fillRect/>
                </a:stretch>
              </p:blipFill>
              <p:spPr>
                <a:xfrm>
                  <a:off x="7317293" y="3209827"/>
                  <a:ext cx="1612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415" name="Freihand 414">
                  <a:extLst>
                    <a:ext uri="{FF2B5EF4-FFF2-40B4-BE49-F238E27FC236}">
                      <a16:creationId xmlns:a16="http://schemas.microsoft.com/office/drawing/2014/main" id="{D86E9399-CAE1-4E29-AB4E-E6B53C046A18}"/>
                    </a:ext>
                  </a:extLst>
                </p14:cNvPr>
                <p14:cNvContentPartPr/>
                <p14:nvPr/>
              </p14:nvContentPartPr>
              <p14:xfrm>
                <a:off x="8138813" y="3140347"/>
                <a:ext cx="158400" cy="3960"/>
              </p14:xfrm>
            </p:contentPart>
          </mc:Choice>
          <mc:Fallback>
            <p:pic>
              <p:nvPicPr>
                <p:cNvPr id="415" name="Freihand 414">
                  <a:extLst>
                    <a:ext uri="{FF2B5EF4-FFF2-40B4-BE49-F238E27FC236}">
                      <a16:creationId xmlns:a16="http://schemas.microsoft.com/office/drawing/2014/main" id="{D86E9399-CAE1-4E29-AB4E-E6B53C046A18}"/>
                    </a:ext>
                  </a:extLst>
                </p:cNvPr>
                <p:cNvPicPr/>
                <p:nvPr/>
              </p:nvPicPr>
              <p:blipFill>
                <a:blip r:embed="rId332"/>
                <a:stretch>
                  <a:fillRect/>
                </a:stretch>
              </p:blipFill>
              <p:spPr>
                <a:xfrm>
                  <a:off x="8134493" y="3136027"/>
                  <a:ext cx="1670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416" name="Freihand 415">
                  <a:extLst>
                    <a:ext uri="{FF2B5EF4-FFF2-40B4-BE49-F238E27FC236}">
                      <a16:creationId xmlns:a16="http://schemas.microsoft.com/office/drawing/2014/main" id="{E512B0BB-F202-443A-A440-7882892ADFD2}"/>
                    </a:ext>
                  </a:extLst>
                </p14:cNvPr>
                <p14:cNvContentPartPr/>
                <p14:nvPr/>
              </p14:nvContentPartPr>
              <p14:xfrm>
                <a:off x="8139533" y="3170587"/>
                <a:ext cx="185400" cy="34560"/>
              </p14:xfrm>
            </p:contentPart>
          </mc:Choice>
          <mc:Fallback>
            <p:pic>
              <p:nvPicPr>
                <p:cNvPr id="416" name="Freihand 415">
                  <a:extLst>
                    <a:ext uri="{FF2B5EF4-FFF2-40B4-BE49-F238E27FC236}">
                      <a16:creationId xmlns:a16="http://schemas.microsoft.com/office/drawing/2014/main" id="{E512B0BB-F202-443A-A440-7882892ADFD2}"/>
                    </a:ext>
                  </a:extLst>
                </p:cNvPr>
                <p:cNvPicPr/>
                <p:nvPr/>
              </p:nvPicPr>
              <p:blipFill>
                <a:blip r:embed="rId334"/>
                <a:stretch>
                  <a:fillRect/>
                </a:stretch>
              </p:blipFill>
              <p:spPr>
                <a:xfrm>
                  <a:off x="8135213" y="3166267"/>
                  <a:ext cx="1940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417" name="Freihand 416">
                  <a:extLst>
                    <a:ext uri="{FF2B5EF4-FFF2-40B4-BE49-F238E27FC236}">
                      <a16:creationId xmlns:a16="http://schemas.microsoft.com/office/drawing/2014/main" id="{7F940486-4225-405F-B98E-5312A008D3C3}"/>
                    </a:ext>
                  </a:extLst>
                </p14:cNvPr>
                <p14:cNvContentPartPr/>
                <p14:nvPr/>
              </p14:nvContentPartPr>
              <p14:xfrm>
                <a:off x="8410973" y="3015067"/>
                <a:ext cx="155160" cy="195840"/>
              </p14:xfrm>
            </p:contentPart>
          </mc:Choice>
          <mc:Fallback>
            <p:pic>
              <p:nvPicPr>
                <p:cNvPr id="417" name="Freihand 416">
                  <a:extLst>
                    <a:ext uri="{FF2B5EF4-FFF2-40B4-BE49-F238E27FC236}">
                      <a16:creationId xmlns:a16="http://schemas.microsoft.com/office/drawing/2014/main" id="{7F940486-4225-405F-B98E-5312A008D3C3}"/>
                    </a:ext>
                  </a:extLst>
                </p:cNvPr>
                <p:cNvPicPr/>
                <p:nvPr/>
              </p:nvPicPr>
              <p:blipFill>
                <a:blip r:embed="rId336"/>
                <a:stretch>
                  <a:fillRect/>
                </a:stretch>
              </p:blipFill>
              <p:spPr>
                <a:xfrm>
                  <a:off x="8406653" y="3010747"/>
                  <a:ext cx="16380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418" name="Freihand 417">
                  <a:extLst>
                    <a:ext uri="{FF2B5EF4-FFF2-40B4-BE49-F238E27FC236}">
                      <a16:creationId xmlns:a16="http://schemas.microsoft.com/office/drawing/2014/main" id="{D3B4D284-911B-4760-B7D1-080F7E8BF286}"/>
                    </a:ext>
                  </a:extLst>
                </p14:cNvPr>
                <p14:cNvContentPartPr/>
                <p14:nvPr/>
              </p14:nvContentPartPr>
              <p14:xfrm>
                <a:off x="8423213" y="3123067"/>
                <a:ext cx="195480" cy="111600"/>
              </p14:xfrm>
            </p:contentPart>
          </mc:Choice>
          <mc:Fallback>
            <p:pic>
              <p:nvPicPr>
                <p:cNvPr id="418" name="Freihand 417">
                  <a:extLst>
                    <a:ext uri="{FF2B5EF4-FFF2-40B4-BE49-F238E27FC236}">
                      <a16:creationId xmlns:a16="http://schemas.microsoft.com/office/drawing/2014/main" id="{D3B4D284-911B-4760-B7D1-080F7E8BF286}"/>
                    </a:ext>
                  </a:extLst>
                </p:cNvPr>
                <p:cNvPicPr/>
                <p:nvPr/>
              </p:nvPicPr>
              <p:blipFill>
                <a:blip r:embed="rId338"/>
                <a:stretch>
                  <a:fillRect/>
                </a:stretch>
              </p:blipFill>
              <p:spPr>
                <a:xfrm>
                  <a:off x="8418893" y="3118747"/>
                  <a:ext cx="2041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419" name="Freihand 418">
                  <a:extLst>
                    <a:ext uri="{FF2B5EF4-FFF2-40B4-BE49-F238E27FC236}">
                      <a16:creationId xmlns:a16="http://schemas.microsoft.com/office/drawing/2014/main" id="{3FAA7A5B-10A8-4F13-8FF5-E781B2F3B379}"/>
                    </a:ext>
                  </a:extLst>
                </p14:cNvPr>
                <p14:cNvContentPartPr/>
                <p14:nvPr/>
              </p14:nvContentPartPr>
              <p14:xfrm>
                <a:off x="8704013" y="3015067"/>
                <a:ext cx="92880" cy="131040"/>
              </p14:xfrm>
            </p:contentPart>
          </mc:Choice>
          <mc:Fallback>
            <p:pic>
              <p:nvPicPr>
                <p:cNvPr id="419" name="Freihand 418">
                  <a:extLst>
                    <a:ext uri="{FF2B5EF4-FFF2-40B4-BE49-F238E27FC236}">
                      <a16:creationId xmlns:a16="http://schemas.microsoft.com/office/drawing/2014/main" id="{3FAA7A5B-10A8-4F13-8FF5-E781B2F3B379}"/>
                    </a:ext>
                  </a:extLst>
                </p:cNvPr>
                <p:cNvPicPr/>
                <p:nvPr/>
              </p:nvPicPr>
              <p:blipFill>
                <a:blip r:embed="rId340"/>
                <a:stretch>
                  <a:fillRect/>
                </a:stretch>
              </p:blipFill>
              <p:spPr>
                <a:xfrm>
                  <a:off x="8699693" y="3010747"/>
                  <a:ext cx="1015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420" name="Freihand 419">
                  <a:extLst>
                    <a:ext uri="{FF2B5EF4-FFF2-40B4-BE49-F238E27FC236}">
                      <a16:creationId xmlns:a16="http://schemas.microsoft.com/office/drawing/2014/main" id="{885323CD-19E7-43C4-BB5D-743E221D433B}"/>
                    </a:ext>
                  </a:extLst>
                </p14:cNvPr>
                <p14:cNvContentPartPr/>
                <p14:nvPr/>
              </p14:nvContentPartPr>
              <p14:xfrm>
                <a:off x="8880413" y="3004987"/>
                <a:ext cx="93960" cy="159480"/>
              </p14:xfrm>
            </p:contentPart>
          </mc:Choice>
          <mc:Fallback>
            <p:pic>
              <p:nvPicPr>
                <p:cNvPr id="420" name="Freihand 419">
                  <a:extLst>
                    <a:ext uri="{FF2B5EF4-FFF2-40B4-BE49-F238E27FC236}">
                      <a16:creationId xmlns:a16="http://schemas.microsoft.com/office/drawing/2014/main" id="{885323CD-19E7-43C4-BB5D-743E221D433B}"/>
                    </a:ext>
                  </a:extLst>
                </p:cNvPr>
                <p:cNvPicPr/>
                <p:nvPr/>
              </p:nvPicPr>
              <p:blipFill>
                <a:blip r:embed="rId342"/>
                <a:stretch>
                  <a:fillRect/>
                </a:stretch>
              </p:blipFill>
              <p:spPr>
                <a:xfrm>
                  <a:off x="8876093" y="3000667"/>
                  <a:ext cx="1026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421" name="Freihand 420">
                  <a:extLst>
                    <a:ext uri="{FF2B5EF4-FFF2-40B4-BE49-F238E27FC236}">
                      <a16:creationId xmlns:a16="http://schemas.microsoft.com/office/drawing/2014/main" id="{1CED8396-2147-41FB-9CF8-AC7DF67D40C2}"/>
                    </a:ext>
                  </a:extLst>
                </p14:cNvPr>
                <p14:cNvContentPartPr/>
                <p14:nvPr/>
              </p14:nvContentPartPr>
              <p14:xfrm>
                <a:off x="9112253" y="3014707"/>
                <a:ext cx="104400" cy="120960"/>
              </p14:xfrm>
            </p:contentPart>
          </mc:Choice>
          <mc:Fallback>
            <p:pic>
              <p:nvPicPr>
                <p:cNvPr id="421" name="Freihand 420">
                  <a:extLst>
                    <a:ext uri="{FF2B5EF4-FFF2-40B4-BE49-F238E27FC236}">
                      <a16:creationId xmlns:a16="http://schemas.microsoft.com/office/drawing/2014/main" id="{1CED8396-2147-41FB-9CF8-AC7DF67D40C2}"/>
                    </a:ext>
                  </a:extLst>
                </p:cNvPr>
                <p:cNvPicPr/>
                <p:nvPr/>
              </p:nvPicPr>
              <p:blipFill>
                <a:blip r:embed="rId344"/>
                <a:stretch>
                  <a:fillRect/>
                </a:stretch>
              </p:blipFill>
              <p:spPr>
                <a:xfrm>
                  <a:off x="9107933" y="3010387"/>
                  <a:ext cx="1130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422" name="Freihand 421">
                  <a:extLst>
                    <a:ext uri="{FF2B5EF4-FFF2-40B4-BE49-F238E27FC236}">
                      <a16:creationId xmlns:a16="http://schemas.microsoft.com/office/drawing/2014/main" id="{6384BB1C-5CCB-4AF1-821E-9CDDCD7E0F9C}"/>
                    </a:ext>
                  </a:extLst>
                </p14:cNvPr>
                <p14:cNvContentPartPr/>
                <p14:nvPr/>
              </p14:nvContentPartPr>
              <p14:xfrm>
                <a:off x="9022973" y="2945587"/>
                <a:ext cx="126360" cy="104400"/>
              </p14:xfrm>
            </p:contentPart>
          </mc:Choice>
          <mc:Fallback>
            <p:pic>
              <p:nvPicPr>
                <p:cNvPr id="422" name="Freihand 421">
                  <a:extLst>
                    <a:ext uri="{FF2B5EF4-FFF2-40B4-BE49-F238E27FC236}">
                      <a16:creationId xmlns:a16="http://schemas.microsoft.com/office/drawing/2014/main" id="{6384BB1C-5CCB-4AF1-821E-9CDDCD7E0F9C}"/>
                    </a:ext>
                  </a:extLst>
                </p:cNvPr>
                <p:cNvPicPr/>
                <p:nvPr/>
              </p:nvPicPr>
              <p:blipFill>
                <a:blip r:embed="rId346"/>
                <a:stretch>
                  <a:fillRect/>
                </a:stretch>
              </p:blipFill>
              <p:spPr>
                <a:xfrm>
                  <a:off x="9018653" y="2941267"/>
                  <a:ext cx="1350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423" name="Freihand 422">
                  <a:extLst>
                    <a:ext uri="{FF2B5EF4-FFF2-40B4-BE49-F238E27FC236}">
                      <a16:creationId xmlns:a16="http://schemas.microsoft.com/office/drawing/2014/main" id="{C02F8A6A-8605-428D-8C0E-1C79815DEBBE}"/>
                    </a:ext>
                  </a:extLst>
                </p14:cNvPr>
                <p14:cNvContentPartPr/>
                <p14:nvPr/>
              </p14:nvContentPartPr>
              <p14:xfrm>
                <a:off x="9195413" y="3068707"/>
                <a:ext cx="89640" cy="77400"/>
              </p14:xfrm>
            </p:contentPart>
          </mc:Choice>
          <mc:Fallback>
            <p:pic>
              <p:nvPicPr>
                <p:cNvPr id="423" name="Freihand 422">
                  <a:extLst>
                    <a:ext uri="{FF2B5EF4-FFF2-40B4-BE49-F238E27FC236}">
                      <a16:creationId xmlns:a16="http://schemas.microsoft.com/office/drawing/2014/main" id="{C02F8A6A-8605-428D-8C0E-1C79815DEBBE}"/>
                    </a:ext>
                  </a:extLst>
                </p:cNvPr>
                <p:cNvPicPr/>
                <p:nvPr/>
              </p:nvPicPr>
              <p:blipFill>
                <a:blip r:embed="rId348"/>
                <a:stretch>
                  <a:fillRect/>
                </a:stretch>
              </p:blipFill>
              <p:spPr>
                <a:xfrm>
                  <a:off x="9191093" y="3064387"/>
                  <a:ext cx="98280" cy="86040"/>
                </a:xfrm>
                <a:prstGeom prst="rect">
                  <a:avLst/>
                </a:prstGeom>
              </p:spPr>
            </p:pic>
          </mc:Fallback>
        </mc:AlternateContent>
      </p:grpSp>
      <p:grpSp>
        <p:nvGrpSpPr>
          <p:cNvPr id="428" name="Gruppieren 427">
            <a:extLst>
              <a:ext uri="{FF2B5EF4-FFF2-40B4-BE49-F238E27FC236}">
                <a16:creationId xmlns:a16="http://schemas.microsoft.com/office/drawing/2014/main" id="{7280EA15-4F6A-4A4E-964E-703CD0C2342E}"/>
              </a:ext>
            </a:extLst>
          </p:cNvPr>
          <p:cNvGrpSpPr/>
          <p:nvPr/>
        </p:nvGrpSpPr>
        <p:grpSpPr>
          <a:xfrm>
            <a:off x="9795533" y="1982947"/>
            <a:ext cx="327240" cy="266760"/>
            <a:chOff x="9795533" y="1982947"/>
            <a:chExt cx="327240" cy="266760"/>
          </a:xfrm>
        </p:grpSpPr>
        <mc:AlternateContent xmlns:mc="http://schemas.openxmlformats.org/markup-compatibility/2006">
          <mc:Choice xmlns:p14="http://schemas.microsoft.com/office/powerpoint/2010/main" Requires="p14">
            <p:contentPart p14:bwMode="auto" r:id="rId349">
              <p14:nvContentPartPr>
                <p14:cNvPr id="425" name="Freihand 424">
                  <a:extLst>
                    <a:ext uri="{FF2B5EF4-FFF2-40B4-BE49-F238E27FC236}">
                      <a16:creationId xmlns:a16="http://schemas.microsoft.com/office/drawing/2014/main" id="{CE7B51B3-AA36-42F5-B996-06AE52937224}"/>
                    </a:ext>
                  </a:extLst>
                </p14:cNvPr>
                <p14:cNvContentPartPr/>
                <p14:nvPr/>
              </p14:nvContentPartPr>
              <p14:xfrm>
                <a:off x="9855293" y="2081587"/>
                <a:ext cx="86040" cy="84240"/>
              </p14:xfrm>
            </p:contentPart>
          </mc:Choice>
          <mc:Fallback>
            <p:pic>
              <p:nvPicPr>
                <p:cNvPr id="425" name="Freihand 424">
                  <a:extLst>
                    <a:ext uri="{FF2B5EF4-FFF2-40B4-BE49-F238E27FC236}">
                      <a16:creationId xmlns:a16="http://schemas.microsoft.com/office/drawing/2014/main" id="{CE7B51B3-AA36-42F5-B996-06AE52937224}"/>
                    </a:ext>
                  </a:extLst>
                </p:cNvPr>
                <p:cNvPicPr/>
                <p:nvPr/>
              </p:nvPicPr>
              <p:blipFill>
                <a:blip r:embed="rId350"/>
                <a:stretch>
                  <a:fillRect/>
                </a:stretch>
              </p:blipFill>
              <p:spPr>
                <a:xfrm>
                  <a:off x="9850973" y="2077267"/>
                  <a:ext cx="946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426" name="Freihand 425">
                  <a:extLst>
                    <a:ext uri="{FF2B5EF4-FFF2-40B4-BE49-F238E27FC236}">
                      <a16:creationId xmlns:a16="http://schemas.microsoft.com/office/drawing/2014/main" id="{73A47FCB-7614-4374-A84E-1BC13AE1C801}"/>
                    </a:ext>
                  </a:extLst>
                </p14:cNvPr>
                <p14:cNvContentPartPr/>
                <p14:nvPr/>
              </p14:nvContentPartPr>
              <p14:xfrm>
                <a:off x="9961493" y="2066827"/>
                <a:ext cx="51120" cy="90360"/>
              </p14:xfrm>
            </p:contentPart>
          </mc:Choice>
          <mc:Fallback>
            <p:pic>
              <p:nvPicPr>
                <p:cNvPr id="426" name="Freihand 425">
                  <a:extLst>
                    <a:ext uri="{FF2B5EF4-FFF2-40B4-BE49-F238E27FC236}">
                      <a16:creationId xmlns:a16="http://schemas.microsoft.com/office/drawing/2014/main" id="{73A47FCB-7614-4374-A84E-1BC13AE1C801}"/>
                    </a:ext>
                  </a:extLst>
                </p:cNvPr>
                <p:cNvPicPr/>
                <p:nvPr/>
              </p:nvPicPr>
              <p:blipFill>
                <a:blip r:embed="rId352"/>
                <a:stretch>
                  <a:fillRect/>
                </a:stretch>
              </p:blipFill>
              <p:spPr>
                <a:xfrm>
                  <a:off x="9957173" y="2062507"/>
                  <a:ext cx="597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427" name="Freihand 426">
                  <a:extLst>
                    <a:ext uri="{FF2B5EF4-FFF2-40B4-BE49-F238E27FC236}">
                      <a16:creationId xmlns:a16="http://schemas.microsoft.com/office/drawing/2014/main" id="{483EAE27-939D-4CB5-8882-54FB6B4F3198}"/>
                    </a:ext>
                  </a:extLst>
                </p14:cNvPr>
                <p14:cNvContentPartPr/>
                <p14:nvPr/>
              </p14:nvContentPartPr>
              <p14:xfrm>
                <a:off x="9795533" y="1982947"/>
                <a:ext cx="327240" cy="266760"/>
              </p14:xfrm>
            </p:contentPart>
          </mc:Choice>
          <mc:Fallback>
            <p:pic>
              <p:nvPicPr>
                <p:cNvPr id="427" name="Freihand 426">
                  <a:extLst>
                    <a:ext uri="{FF2B5EF4-FFF2-40B4-BE49-F238E27FC236}">
                      <a16:creationId xmlns:a16="http://schemas.microsoft.com/office/drawing/2014/main" id="{483EAE27-939D-4CB5-8882-54FB6B4F3198}"/>
                    </a:ext>
                  </a:extLst>
                </p:cNvPr>
                <p:cNvPicPr/>
                <p:nvPr/>
              </p:nvPicPr>
              <p:blipFill>
                <a:blip r:embed="rId354"/>
                <a:stretch>
                  <a:fillRect/>
                </a:stretch>
              </p:blipFill>
              <p:spPr>
                <a:xfrm>
                  <a:off x="9791213" y="1978627"/>
                  <a:ext cx="335880" cy="275400"/>
                </a:xfrm>
                <a:prstGeom prst="rect">
                  <a:avLst/>
                </a:prstGeom>
              </p:spPr>
            </p:pic>
          </mc:Fallback>
        </mc:AlternateContent>
      </p:grpSp>
      <p:grpSp>
        <p:nvGrpSpPr>
          <p:cNvPr id="432" name="Gruppieren 431">
            <a:extLst>
              <a:ext uri="{FF2B5EF4-FFF2-40B4-BE49-F238E27FC236}">
                <a16:creationId xmlns:a16="http://schemas.microsoft.com/office/drawing/2014/main" id="{106A57D6-6101-46CB-9374-D58A1DA0B264}"/>
              </a:ext>
            </a:extLst>
          </p:cNvPr>
          <p:cNvGrpSpPr/>
          <p:nvPr/>
        </p:nvGrpSpPr>
        <p:grpSpPr>
          <a:xfrm>
            <a:off x="5577413" y="3411067"/>
            <a:ext cx="531720" cy="309960"/>
            <a:chOff x="5577413" y="3411067"/>
            <a:chExt cx="531720" cy="309960"/>
          </a:xfrm>
        </p:grpSpPr>
        <mc:AlternateContent xmlns:mc="http://schemas.openxmlformats.org/markup-compatibility/2006">
          <mc:Choice xmlns:p14="http://schemas.microsoft.com/office/powerpoint/2010/main" Requires="p14">
            <p:contentPart p14:bwMode="auto" r:id="rId355">
              <p14:nvContentPartPr>
                <p14:cNvPr id="429" name="Freihand 428">
                  <a:extLst>
                    <a:ext uri="{FF2B5EF4-FFF2-40B4-BE49-F238E27FC236}">
                      <a16:creationId xmlns:a16="http://schemas.microsoft.com/office/drawing/2014/main" id="{112885C2-432E-45B0-B118-73D821C01EE6}"/>
                    </a:ext>
                  </a:extLst>
                </p14:cNvPr>
                <p14:cNvContentPartPr/>
                <p14:nvPr/>
              </p14:nvContentPartPr>
              <p14:xfrm>
                <a:off x="5638613" y="3546787"/>
                <a:ext cx="185760" cy="98640"/>
              </p14:xfrm>
            </p:contentPart>
          </mc:Choice>
          <mc:Fallback>
            <p:pic>
              <p:nvPicPr>
                <p:cNvPr id="429" name="Freihand 428">
                  <a:extLst>
                    <a:ext uri="{FF2B5EF4-FFF2-40B4-BE49-F238E27FC236}">
                      <a16:creationId xmlns:a16="http://schemas.microsoft.com/office/drawing/2014/main" id="{112885C2-432E-45B0-B118-73D821C01EE6}"/>
                    </a:ext>
                  </a:extLst>
                </p:cNvPr>
                <p:cNvPicPr/>
                <p:nvPr/>
              </p:nvPicPr>
              <p:blipFill>
                <a:blip r:embed="rId356"/>
                <a:stretch>
                  <a:fillRect/>
                </a:stretch>
              </p:blipFill>
              <p:spPr>
                <a:xfrm>
                  <a:off x="5634293" y="3542467"/>
                  <a:ext cx="1944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430" name="Freihand 429">
                  <a:extLst>
                    <a:ext uri="{FF2B5EF4-FFF2-40B4-BE49-F238E27FC236}">
                      <a16:creationId xmlns:a16="http://schemas.microsoft.com/office/drawing/2014/main" id="{7083E6A6-02C6-41B6-A8FC-89F8B30675B5}"/>
                    </a:ext>
                  </a:extLst>
                </p14:cNvPr>
                <p14:cNvContentPartPr/>
                <p14:nvPr/>
              </p14:nvContentPartPr>
              <p14:xfrm>
                <a:off x="5856413" y="3521947"/>
                <a:ext cx="108000" cy="106560"/>
              </p14:xfrm>
            </p:contentPart>
          </mc:Choice>
          <mc:Fallback>
            <p:pic>
              <p:nvPicPr>
                <p:cNvPr id="430" name="Freihand 429">
                  <a:extLst>
                    <a:ext uri="{FF2B5EF4-FFF2-40B4-BE49-F238E27FC236}">
                      <a16:creationId xmlns:a16="http://schemas.microsoft.com/office/drawing/2014/main" id="{7083E6A6-02C6-41B6-A8FC-89F8B30675B5}"/>
                    </a:ext>
                  </a:extLst>
                </p:cNvPr>
                <p:cNvPicPr/>
                <p:nvPr/>
              </p:nvPicPr>
              <p:blipFill>
                <a:blip r:embed="rId358"/>
                <a:stretch>
                  <a:fillRect/>
                </a:stretch>
              </p:blipFill>
              <p:spPr>
                <a:xfrm>
                  <a:off x="5852093" y="3517627"/>
                  <a:ext cx="1166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431" name="Freihand 430">
                  <a:extLst>
                    <a:ext uri="{FF2B5EF4-FFF2-40B4-BE49-F238E27FC236}">
                      <a16:creationId xmlns:a16="http://schemas.microsoft.com/office/drawing/2014/main" id="{4C131C51-2F05-4F77-AB7F-EC2A0BBC1F69}"/>
                    </a:ext>
                  </a:extLst>
                </p14:cNvPr>
                <p14:cNvContentPartPr/>
                <p14:nvPr/>
              </p14:nvContentPartPr>
              <p14:xfrm>
                <a:off x="5577413" y="3411067"/>
                <a:ext cx="531720" cy="309960"/>
              </p14:xfrm>
            </p:contentPart>
          </mc:Choice>
          <mc:Fallback>
            <p:pic>
              <p:nvPicPr>
                <p:cNvPr id="431" name="Freihand 430">
                  <a:extLst>
                    <a:ext uri="{FF2B5EF4-FFF2-40B4-BE49-F238E27FC236}">
                      <a16:creationId xmlns:a16="http://schemas.microsoft.com/office/drawing/2014/main" id="{4C131C51-2F05-4F77-AB7F-EC2A0BBC1F69}"/>
                    </a:ext>
                  </a:extLst>
                </p:cNvPr>
                <p:cNvPicPr/>
                <p:nvPr/>
              </p:nvPicPr>
              <p:blipFill>
                <a:blip r:embed="rId360"/>
                <a:stretch>
                  <a:fillRect/>
                </a:stretch>
              </p:blipFill>
              <p:spPr>
                <a:xfrm>
                  <a:off x="5573093" y="3406747"/>
                  <a:ext cx="540360" cy="318600"/>
                </a:xfrm>
                <a:prstGeom prst="rect">
                  <a:avLst/>
                </a:prstGeom>
              </p:spPr>
            </p:pic>
          </mc:Fallback>
        </mc:AlternateContent>
      </p:grpSp>
      <p:grpSp>
        <p:nvGrpSpPr>
          <p:cNvPr id="436" name="Gruppieren 435">
            <a:extLst>
              <a:ext uri="{FF2B5EF4-FFF2-40B4-BE49-F238E27FC236}">
                <a16:creationId xmlns:a16="http://schemas.microsoft.com/office/drawing/2014/main" id="{E6D3BBED-8104-43C7-A8AD-E4DD9FCE915F}"/>
              </a:ext>
            </a:extLst>
          </p:cNvPr>
          <p:cNvGrpSpPr/>
          <p:nvPr/>
        </p:nvGrpSpPr>
        <p:grpSpPr>
          <a:xfrm>
            <a:off x="9822173" y="1976467"/>
            <a:ext cx="293400" cy="249120"/>
            <a:chOff x="9822173" y="1976467"/>
            <a:chExt cx="293400" cy="249120"/>
          </a:xfrm>
        </p:grpSpPr>
        <mc:AlternateContent xmlns:mc="http://schemas.openxmlformats.org/markup-compatibility/2006">
          <mc:Choice xmlns:p14="http://schemas.microsoft.com/office/powerpoint/2010/main" Requires="p14">
            <p:contentPart p14:bwMode="auto" r:id="rId361">
              <p14:nvContentPartPr>
                <p14:cNvPr id="433" name="Freihand 432">
                  <a:extLst>
                    <a:ext uri="{FF2B5EF4-FFF2-40B4-BE49-F238E27FC236}">
                      <a16:creationId xmlns:a16="http://schemas.microsoft.com/office/drawing/2014/main" id="{49C16F4A-E660-4F3F-9949-66280A76242E}"/>
                    </a:ext>
                  </a:extLst>
                </p14:cNvPr>
                <p14:cNvContentPartPr/>
                <p14:nvPr/>
              </p14:nvContentPartPr>
              <p14:xfrm>
                <a:off x="9860333" y="2043067"/>
                <a:ext cx="98640" cy="120960"/>
              </p14:xfrm>
            </p:contentPart>
          </mc:Choice>
          <mc:Fallback>
            <p:pic>
              <p:nvPicPr>
                <p:cNvPr id="433" name="Freihand 432">
                  <a:extLst>
                    <a:ext uri="{FF2B5EF4-FFF2-40B4-BE49-F238E27FC236}">
                      <a16:creationId xmlns:a16="http://schemas.microsoft.com/office/drawing/2014/main" id="{49C16F4A-E660-4F3F-9949-66280A76242E}"/>
                    </a:ext>
                  </a:extLst>
                </p:cNvPr>
                <p:cNvPicPr/>
                <p:nvPr/>
              </p:nvPicPr>
              <p:blipFill>
                <a:blip r:embed="rId362"/>
                <a:stretch>
                  <a:fillRect/>
                </a:stretch>
              </p:blipFill>
              <p:spPr>
                <a:xfrm>
                  <a:off x="9856013" y="2038747"/>
                  <a:ext cx="1072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434" name="Freihand 433">
                  <a:extLst>
                    <a:ext uri="{FF2B5EF4-FFF2-40B4-BE49-F238E27FC236}">
                      <a16:creationId xmlns:a16="http://schemas.microsoft.com/office/drawing/2014/main" id="{11C77EF1-258F-4CD6-B50A-D4868F691525}"/>
                    </a:ext>
                  </a:extLst>
                </p14:cNvPr>
                <p14:cNvContentPartPr/>
                <p14:nvPr/>
              </p14:nvContentPartPr>
              <p14:xfrm>
                <a:off x="9964013" y="2066827"/>
                <a:ext cx="78120" cy="103680"/>
              </p14:xfrm>
            </p:contentPart>
          </mc:Choice>
          <mc:Fallback>
            <p:pic>
              <p:nvPicPr>
                <p:cNvPr id="434" name="Freihand 433">
                  <a:extLst>
                    <a:ext uri="{FF2B5EF4-FFF2-40B4-BE49-F238E27FC236}">
                      <a16:creationId xmlns:a16="http://schemas.microsoft.com/office/drawing/2014/main" id="{11C77EF1-258F-4CD6-B50A-D4868F691525}"/>
                    </a:ext>
                  </a:extLst>
                </p:cNvPr>
                <p:cNvPicPr/>
                <p:nvPr/>
              </p:nvPicPr>
              <p:blipFill>
                <a:blip r:embed="rId364"/>
                <a:stretch>
                  <a:fillRect/>
                </a:stretch>
              </p:blipFill>
              <p:spPr>
                <a:xfrm>
                  <a:off x="9959693" y="2062507"/>
                  <a:ext cx="867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435" name="Freihand 434">
                  <a:extLst>
                    <a:ext uri="{FF2B5EF4-FFF2-40B4-BE49-F238E27FC236}">
                      <a16:creationId xmlns:a16="http://schemas.microsoft.com/office/drawing/2014/main" id="{7CFE8693-F505-4991-952E-CECA43B680EC}"/>
                    </a:ext>
                  </a:extLst>
                </p14:cNvPr>
                <p14:cNvContentPartPr/>
                <p14:nvPr/>
              </p14:nvContentPartPr>
              <p14:xfrm>
                <a:off x="9822173" y="1976467"/>
                <a:ext cx="293400" cy="249120"/>
              </p14:xfrm>
            </p:contentPart>
          </mc:Choice>
          <mc:Fallback>
            <p:pic>
              <p:nvPicPr>
                <p:cNvPr id="435" name="Freihand 434">
                  <a:extLst>
                    <a:ext uri="{FF2B5EF4-FFF2-40B4-BE49-F238E27FC236}">
                      <a16:creationId xmlns:a16="http://schemas.microsoft.com/office/drawing/2014/main" id="{7CFE8693-F505-4991-952E-CECA43B680EC}"/>
                    </a:ext>
                  </a:extLst>
                </p:cNvPr>
                <p:cNvPicPr/>
                <p:nvPr/>
              </p:nvPicPr>
              <p:blipFill>
                <a:blip r:embed="rId366"/>
                <a:stretch>
                  <a:fillRect/>
                </a:stretch>
              </p:blipFill>
              <p:spPr>
                <a:xfrm>
                  <a:off x="9817853" y="1972147"/>
                  <a:ext cx="302040" cy="257760"/>
                </a:xfrm>
                <a:prstGeom prst="rect">
                  <a:avLst/>
                </a:prstGeom>
              </p:spPr>
            </p:pic>
          </mc:Fallback>
        </mc:AlternateContent>
      </p:grpSp>
      <p:grpSp>
        <p:nvGrpSpPr>
          <p:cNvPr id="440" name="Gruppieren 439">
            <a:extLst>
              <a:ext uri="{FF2B5EF4-FFF2-40B4-BE49-F238E27FC236}">
                <a16:creationId xmlns:a16="http://schemas.microsoft.com/office/drawing/2014/main" id="{523FDC13-7BB7-448D-B82E-448C31E17F14}"/>
              </a:ext>
            </a:extLst>
          </p:cNvPr>
          <p:cNvGrpSpPr/>
          <p:nvPr/>
        </p:nvGrpSpPr>
        <p:grpSpPr>
          <a:xfrm>
            <a:off x="5535653" y="1980427"/>
            <a:ext cx="717480" cy="526320"/>
            <a:chOff x="5535653" y="1980427"/>
            <a:chExt cx="717480" cy="526320"/>
          </a:xfrm>
        </p:grpSpPr>
        <mc:AlternateContent xmlns:mc="http://schemas.openxmlformats.org/markup-compatibility/2006">
          <mc:Choice xmlns:p14="http://schemas.microsoft.com/office/powerpoint/2010/main" Requires="p14">
            <p:contentPart p14:bwMode="auto" r:id="rId367">
              <p14:nvContentPartPr>
                <p14:cNvPr id="437" name="Freihand 436">
                  <a:extLst>
                    <a:ext uri="{FF2B5EF4-FFF2-40B4-BE49-F238E27FC236}">
                      <a16:creationId xmlns:a16="http://schemas.microsoft.com/office/drawing/2014/main" id="{FFFCB649-C991-452E-8B28-71E4411791C5}"/>
                    </a:ext>
                  </a:extLst>
                </p14:cNvPr>
                <p14:cNvContentPartPr/>
                <p14:nvPr/>
              </p14:nvContentPartPr>
              <p14:xfrm>
                <a:off x="6068813" y="2148187"/>
                <a:ext cx="25920" cy="2880"/>
              </p14:xfrm>
            </p:contentPart>
          </mc:Choice>
          <mc:Fallback>
            <p:pic>
              <p:nvPicPr>
                <p:cNvPr id="437" name="Freihand 436">
                  <a:extLst>
                    <a:ext uri="{FF2B5EF4-FFF2-40B4-BE49-F238E27FC236}">
                      <a16:creationId xmlns:a16="http://schemas.microsoft.com/office/drawing/2014/main" id="{FFFCB649-C991-452E-8B28-71E4411791C5}"/>
                    </a:ext>
                  </a:extLst>
                </p:cNvPr>
                <p:cNvPicPr/>
                <p:nvPr/>
              </p:nvPicPr>
              <p:blipFill>
                <a:blip r:embed="rId368"/>
                <a:stretch>
                  <a:fillRect/>
                </a:stretch>
              </p:blipFill>
              <p:spPr>
                <a:xfrm>
                  <a:off x="6064493" y="2143867"/>
                  <a:ext cx="3456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438" name="Freihand 437">
                  <a:extLst>
                    <a:ext uri="{FF2B5EF4-FFF2-40B4-BE49-F238E27FC236}">
                      <a16:creationId xmlns:a16="http://schemas.microsoft.com/office/drawing/2014/main" id="{9995BFBD-9593-48B0-9596-385035285D47}"/>
                    </a:ext>
                  </a:extLst>
                </p14:cNvPr>
                <p14:cNvContentPartPr/>
                <p14:nvPr/>
              </p14:nvContentPartPr>
              <p14:xfrm>
                <a:off x="5535653" y="1980427"/>
                <a:ext cx="717480" cy="526320"/>
              </p14:xfrm>
            </p:contentPart>
          </mc:Choice>
          <mc:Fallback>
            <p:pic>
              <p:nvPicPr>
                <p:cNvPr id="438" name="Freihand 437">
                  <a:extLst>
                    <a:ext uri="{FF2B5EF4-FFF2-40B4-BE49-F238E27FC236}">
                      <a16:creationId xmlns:a16="http://schemas.microsoft.com/office/drawing/2014/main" id="{9995BFBD-9593-48B0-9596-385035285D47}"/>
                    </a:ext>
                  </a:extLst>
                </p:cNvPr>
                <p:cNvPicPr/>
                <p:nvPr/>
              </p:nvPicPr>
              <p:blipFill>
                <a:blip r:embed="rId370"/>
                <a:stretch>
                  <a:fillRect/>
                </a:stretch>
              </p:blipFill>
              <p:spPr>
                <a:xfrm>
                  <a:off x="5531333" y="1976107"/>
                  <a:ext cx="726120" cy="534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71">
            <p14:nvContentPartPr>
              <p14:cNvPr id="439" name="Freihand 438">
                <a:extLst>
                  <a:ext uri="{FF2B5EF4-FFF2-40B4-BE49-F238E27FC236}">
                    <a16:creationId xmlns:a16="http://schemas.microsoft.com/office/drawing/2014/main" id="{770630D9-C5B8-49CF-B14F-349418686ED7}"/>
                  </a:ext>
                </a:extLst>
              </p14:cNvPr>
              <p14:cNvContentPartPr/>
              <p14:nvPr/>
            </p14:nvContentPartPr>
            <p14:xfrm>
              <a:off x="7766933" y="2024707"/>
              <a:ext cx="706320" cy="371520"/>
            </p14:xfrm>
          </p:contentPart>
        </mc:Choice>
        <mc:Fallback>
          <p:pic>
            <p:nvPicPr>
              <p:cNvPr id="439" name="Freihand 438">
                <a:extLst>
                  <a:ext uri="{FF2B5EF4-FFF2-40B4-BE49-F238E27FC236}">
                    <a16:creationId xmlns:a16="http://schemas.microsoft.com/office/drawing/2014/main" id="{770630D9-C5B8-49CF-B14F-349418686ED7}"/>
                  </a:ext>
                </a:extLst>
              </p:cNvPr>
              <p:cNvPicPr/>
              <p:nvPr/>
            </p:nvPicPr>
            <p:blipFill>
              <a:blip r:embed="rId372"/>
              <a:stretch>
                <a:fillRect/>
              </a:stretch>
            </p:blipFill>
            <p:spPr>
              <a:xfrm>
                <a:off x="7762613" y="2020387"/>
                <a:ext cx="714960" cy="380160"/>
              </a:xfrm>
              <a:prstGeom prst="rect">
                <a:avLst/>
              </a:prstGeom>
            </p:spPr>
          </p:pic>
        </mc:Fallback>
      </mc:AlternateContent>
      <p:grpSp>
        <p:nvGrpSpPr>
          <p:cNvPr id="480" name="Gruppieren 479">
            <a:extLst>
              <a:ext uri="{FF2B5EF4-FFF2-40B4-BE49-F238E27FC236}">
                <a16:creationId xmlns:a16="http://schemas.microsoft.com/office/drawing/2014/main" id="{093F17CD-9E2F-421E-9BF6-5AA302DB390B}"/>
              </a:ext>
            </a:extLst>
          </p:cNvPr>
          <p:cNvGrpSpPr/>
          <p:nvPr/>
        </p:nvGrpSpPr>
        <p:grpSpPr>
          <a:xfrm>
            <a:off x="7305413" y="3539587"/>
            <a:ext cx="1701000" cy="191880"/>
            <a:chOff x="7305413" y="3539587"/>
            <a:chExt cx="1701000" cy="191880"/>
          </a:xfrm>
        </p:grpSpPr>
        <mc:AlternateContent xmlns:mc="http://schemas.openxmlformats.org/markup-compatibility/2006">
          <mc:Choice xmlns:p14="http://schemas.microsoft.com/office/powerpoint/2010/main" Requires="p14">
            <p:contentPart p14:bwMode="auto" r:id="rId373">
              <p14:nvContentPartPr>
                <p14:cNvPr id="458" name="Freihand 457">
                  <a:extLst>
                    <a:ext uri="{FF2B5EF4-FFF2-40B4-BE49-F238E27FC236}">
                      <a16:creationId xmlns:a16="http://schemas.microsoft.com/office/drawing/2014/main" id="{4CAB4C51-BE4F-4384-A27B-DEA53155653E}"/>
                    </a:ext>
                  </a:extLst>
                </p14:cNvPr>
                <p14:cNvContentPartPr/>
                <p14:nvPr/>
              </p14:nvContentPartPr>
              <p14:xfrm>
                <a:off x="7305413" y="3685747"/>
                <a:ext cx="19440" cy="14400"/>
              </p14:xfrm>
            </p:contentPart>
          </mc:Choice>
          <mc:Fallback>
            <p:pic>
              <p:nvPicPr>
                <p:cNvPr id="458" name="Freihand 457">
                  <a:extLst>
                    <a:ext uri="{FF2B5EF4-FFF2-40B4-BE49-F238E27FC236}">
                      <a16:creationId xmlns:a16="http://schemas.microsoft.com/office/drawing/2014/main" id="{4CAB4C51-BE4F-4384-A27B-DEA53155653E}"/>
                    </a:ext>
                  </a:extLst>
                </p:cNvPr>
                <p:cNvPicPr/>
                <p:nvPr/>
              </p:nvPicPr>
              <p:blipFill>
                <a:blip r:embed="rId374"/>
                <a:stretch>
                  <a:fillRect/>
                </a:stretch>
              </p:blipFill>
              <p:spPr>
                <a:xfrm>
                  <a:off x="7301093" y="3681427"/>
                  <a:ext cx="280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459" name="Freihand 458">
                  <a:extLst>
                    <a:ext uri="{FF2B5EF4-FFF2-40B4-BE49-F238E27FC236}">
                      <a16:creationId xmlns:a16="http://schemas.microsoft.com/office/drawing/2014/main" id="{77A4DF27-65BD-4909-9B9F-FC849D64CC59}"/>
                    </a:ext>
                  </a:extLst>
                </p14:cNvPr>
                <p14:cNvContentPartPr/>
                <p14:nvPr/>
              </p14:nvContentPartPr>
              <p14:xfrm>
                <a:off x="7392533" y="3601507"/>
                <a:ext cx="132480" cy="122760"/>
              </p14:xfrm>
            </p:contentPart>
          </mc:Choice>
          <mc:Fallback>
            <p:pic>
              <p:nvPicPr>
                <p:cNvPr id="459" name="Freihand 458">
                  <a:extLst>
                    <a:ext uri="{FF2B5EF4-FFF2-40B4-BE49-F238E27FC236}">
                      <a16:creationId xmlns:a16="http://schemas.microsoft.com/office/drawing/2014/main" id="{77A4DF27-65BD-4909-9B9F-FC849D64CC59}"/>
                    </a:ext>
                  </a:extLst>
                </p:cNvPr>
                <p:cNvPicPr/>
                <p:nvPr/>
              </p:nvPicPr>
              <p:blipFill>
                <a:blip r:embed="rId376"/>
                <a:stretch>
                  <a:fillRect/>
                </a:stretch>
              </p:blipFill>
              <p:spPr>
                <a:xfrm>
                  <a:off x="7388213" y="3597187"/>
                  <a:ext cx="1411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460" name="Freihand 459">
                  <a:extLst>
                    <a:ext uri="{FF2B5EF4-FFF2-40B4-BE49-F238E27FC236}">
                      <a16:creationId xmlns:a16="http://schemas.microsoft.com/office/drawing/2014/main" id="{0EF8680B-75CA-46A2-9330-1048328E1743}"/>
                    </a:ext>
                  </a:extLst>
                </p14:cNvPr>
                <p14:cNvContentPartPr/>
                <p14:nvPr/>
              </p14:nvContentPartPr>
              <p14:xfrm>
                <a:off x="7541573" y="3620227"/>
                <a:ext cx="91440" cy="93600"/>
              </p14:xfrm>
            </p:contentPart>
          </mc:Choice>
          <mc:Fallback>
            <p:pic>
              <p:nvPicPr>
                <p:cNvPr id="460" name="Freihand 459">
                  <a:extLst>
                    <a:ext uri="{FF2B5EF4-FFF2-40B4-BE49-F238E27FC236}">
                      <a16:creationId xmlns:a16="http://schemas.microsoft.com/office/drawing/2014/main" id="{0EF8680B-75CA-46A2-9330-1048328E1743}"/>
                    </a:ext>
                  </a:extLst>
                </p:cNvPr>
                <p:cNvPicPr/>
                <p:nvPr/>
              </p:nvPicPr>
              <p:blipFill>
                <a:blip r:embed="rId378"/>
                <a:stretch>
                  <a:fillRect/>
                </a:stretch>
              </p:blipFill>
              <p:spPr>
                <a:xfrm>
                  <a:off x="7537253" y="3615907"/>
                  <a:ext cx="1000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461" name="Freihand 460">
                  <a:extLst>
                    <a:ext uri="{FF2B5EF4-FFF2-40B4-BE49-F238E27FC236}">
                      <a16:creationId xmlns:a16="http://schemas.microsoft.com/office/drawing/2014/main" id="{8A233813-CB8B-4868-B968-AA5B280A650E}"/>
                    </a:ext>
                  </a:extLst>
                </p14:cNvPr>
                <p14:cNvContentPartPr/>
                <p14:nvPr/>
              </p14:nvContentPartPr>
              <p14:xfrm>
                <a:off x="7667213" y="3617707"/>
                <a:ext cx="136080" cy="102600"/>
              </p14:xfrm>
            </p:contentPart>
          </mc:Choice>
          <mc:Fallback>
            <p:pic>
              <p:nvPicPr>
                <p:cNvPr id="461" name="Freihand 460">
                  <a:extLst>
                    <a:ext uri="{FF2B5EF4-FFF2-40B4-BE49-F238E27FC236}">
                      <a16:creationId xmlns:a16="http://schemas.microsoft.com/office/drawing/2014/main" id="{8A233813-CB8B-4868-B968-AA5B280A650E}"/>
                    </a:ext>
                  </a:extLst>
                </p:cNvPr>
                <p:cNvPicPr/>
                <p:nvPr/>
              </p:nvPicPr>
              <p:blipFill>
                <a:blip r:embed="rId380"/>
                <a:stretch>
                  <a:fillRect/>
                </a:stretch>
              </p:blipFill>
              <p:spPr>
                <a:xfrm>
                  <a:off x="7662893" y="3613387"/>
                  <a:ext cx="1447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462" name="Freihand 461">
                  <a:extLst>
                    <a:ext uri="{FF2B5EF4-FFF2-40B4-BE49-F238E27FC236}">
                      <a16:creationId xmlns:a16="http://schemas.microsoft.com/office/drawing/2014/main" id="{5053205A-C9CF-4745-BB5E-F7687A7623C4}"/>
                    </a:ext>
                  </a:extLst>
                </p14:cNvPr>
                <p14:cNvContentPartPr/>
                <p14:nvPr/>
              </p14:nvContentPartPr>
              <p14:xfrm>
                <a:off x="7923173" y="3618067"/>
                <a:ext cx="163800" cy="9720"/>
              </p14:xfrm>
            </p:contentPart>
          </mc:Choice>
          <mc:Fallback>
            <p:pic>
              <p:nvPicPr>
                <p:cNvPr id="462" name="Freihand 461">
                  <a:extLst>
                    <a:ext uri="{FF2B5EF4-FFF2-40B4-BE49-F238E27FC236}">
                      <a16:creationId xmlns:a16="http://schemas.microsoft.com/office/drawing/2014/main" id="{5053205A-C9CF-4745-BB5E-F7687A7623C4}"/>
                    </a:ext>
                  </a:extLst>
                </p:cNvPr>
                <p:cNvPicPr/>
                <p:nvPr/>
              </p:nvPicPr>
              <p:blipFill>
                <a:blip r:embed="rId382"/>
                <a:stretch>
                  <a:fillRect/>
                </a:stretch>
              </p:blipFill>
              <p:spPr>
                <a:xfrm>
                  <a:off x="7918853" y="3613747"/>
                  <a:ext cx="1724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463" name="Freihand 462">
                  <a:extLst>
                    <a:ext uri="{FF2B5EF4-FFF2-40B4-BE49-F238E27FC236}">
                      <a16:creationId xmlns:a16="http://schemas.microsoft.com/office/drawing/2014/main" id="{DE4CEB13-5CCA-4572-A4CD-9B9FADAC765C}"/>
                    </a:ext>
                  </a:extLst>
                </p14:cNvPr>
                <p14:cNvContentPartPr/>
                <p14:nvPr/>
              </p14:nvContentPartPr>
              <p14:xfrm>
                <a:off x="7934693" y="3678547"/>
                <a:ext cx="360" cy="360"/>
              </p14:xfrm>
            </p:contentPart>
          </mc:Choice>
          <mc:Fallback>
            <p:pic>
              <p:nvPicPr>
                <p:cNvPr id="463" name="Freihand 462">
                  <a:extLst>
                    <a:ext uri="{FF2B5EF4-FFF2-40B4-BE49-F238E27FC236}">
                      <a16:creationId xmlns:a16="http://schemas.microsoft.com/office/drawing/2014/main" id="{DE4CEB13-5CCA-4572-A4CD-9B9FADAC765C}"/>
                    </a:ext>
                  </a:extLst>
                </p:cNvPr>
                <p:cNvPicPr/>
                <p:nvPr/>
              </p:nvPicPr>
              <p:blipFill>
                <a:blip r:embed="rId384"/>
                <a:stretch>
                  <a:fillRect/>
                </a:stretch>
              </p:blipFill>
              <p:spPr>
                <a:xfrm>
                  <a:off x="7930373" y="36742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465" name="Freihand 464">
                  <a:extLst>
                    <a:ext uri="{FF2B5EF4-FFF2-40B4-BE49-F238E27FC236}">
                      <a16:creationId xmlns:a16="http://schemas.microsoft.com/office/drawing/2014/main" id="{36A08439-465D-4CC2-9ADA-D89D6F67B0BB}"/>
                    </a:ext>
                  </a:extLst>
                </p14:cNvPr>
                <p14:cNvContentPartPr/>
                <p14:nvPr/>
              </p14:nvContentPartPr>
              <p14:xfrm>
                <a:off x="7926413" y="3676387"/>
                <a:ext cx="152640" cy="8280"/>
              </p14:xfrm>
            </p:contentPart>
          </mc:Choice>
          <mc:Fallback>
            <p:pic>
              <p:nvPicPr>
                <p:cNvPr id="465" name="Freihand 464">
                  <a:extLst>
                    <a:ext uri="{FF2B5EF4-FFF2-40B4-BE49-F238E27FC236}">
                      <a16:creationId xmlns:a16="http://schemas.microsoft.com/office/drawing/2014/main" id="{36A08439-465D-4CC2-9ADA-D89D6F67B0BB}"/>
                    </a:ext>
                  </a:extLst>
                </p:cNvPr>
                <p:cNvPicPr/>
                <p:nvPr/>
              </p:nvPicPr>
              <p:blipFill>
                <a:blip r:embed="rId386"/>
                <a:stretch>
                  <a:fillRect/>
                </a:stretch>
              </p:blipFill>
              <p:spPr>
                <a:xfrm>
                  <a:off x="7922093" y="3672067"/>
                  <a:ext cx="1612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473" name="Freihand 472">
                  <a:extLst>
                    <a:ext uri="{FF2B5EF4-FFF2-40B4-BE49-F238E27FC236}">
                      <a16:creationId xmlns:a16="http://schemas.microsoft.com/office/drawing/2014/main" id="{FBC78DFA-69E1-49B1-8E7E-CEF8CA317885}"/>
                    </a:ext>
                  </a:extLst>
                </p14:cNvPr>
                <p14:cNvContentPartPr/>
                <p14:nvPr/>
              </p14:nvContentPartPr>
              <p14:xfrm>
                <a:off x="8243933" y="3557947"/>
                <a:ext cx="148680" cy="144000"/>
              </p14:xfrm>
            </p:contentPart>
          </mc:Choice>
          <mc:Fallback>
            <p:pic>
              <p:nvPicPr>
                <p:cNvPr id="473" name="Freihand 472">
                  <a:extLst>
                    <a:ext uri="{FF2B5EF4-FFF2-40B4-BE49-F238E27FC236}">
                      <a16:creationId xmlns:a16="http://schemas.microsoft.com/office/drawing/2014/main" id="{FBC78DFA-69E1-49B1-8E7E-CEF8CA317885}"/>
                    </a:ext>
                  </a:extLst>
                </p:cNvPr>
                <p:cNvPicPr/>
                <p:nvPr/>
              </p:nvPicPr>
              <p:blipFill>
                <a:blip r:embed="rId388"/>
                <a:stretch>
                  <a:fillRect/>
                </a:stretch>
              </p:blipFill>
              <p:spPr>
                <a:xfrm>
                  <a:off x="8239613" y="3553627"/>
                  <a:ext cx="1573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474" name="Freihand 473">
                  <a:extLst>
                    <a:ext uri="{FF2B5EF4-FFF2-40B4-BE49-F238E27FC236}">
                      <a16:creationId xmlns:a16="http://schemas.microsoft.com/office/drawing/2014/main" id="{E068A95E-8290-4815-A711-DF4E282C5998}"/>
                    </a:ext>
                  </a:extLst>
                </p14:cNvPr>
                <p14:cNvContentPartPr/>
                <p14:nvPr/>
              </p14:nvContentPartPr>
              <p14:xfrm>
                <a:off x="8411693" y="3573067"/>
                <a:ext cx="101520" cy="116640"/>
              </p14:xfrm>
            </p:contentPart>
          </mc:Choice>
          <mc:Fallback>
            <p:pic>
              <p:nvPicPr>
                <p:cNvPr id="474" name="Freihand 473">
                  <a:extLst>
                    <a:ext uri="{FF2B5EF4-FFF2-40B4-BE49-F238E27FC236}">
                      <a16:creationId xmlns:a16="http://schemas.microsoft.com/office/drawing/2014/main" id="{E068A95E-8290-4815-A711-DF4E282C5998}"/>
                    </a:ext>
                  </a:extLst>
                </p:cNvPr>
                <p:cNvPicPr/>
                <p:nvPr/>
              </p:nvPicPr>
              <p:blipFill>
                <a:blip r:embed="rId390"/>
                <a:stretch>
                  <a:fillRect/>
                </a:stretch>
              </p:blipFill>
              <p:spPr>
                <a:xfrm>
                  <a:off x="8407373" y="3568747"/>
                  <a:ext cx="1101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476" name="Freihand 475">
                  <a:extLst>
                    <a:ext uri="{FF2B5EF4-FFF2-40B4-BE49-F238E27FC236}">
                      <a16:creationId xmlns:a16="http://schemas.microsoft.com/office/drawing/2014/main" id="{4572300E-9200-4EB0-A31C-22BB4A5509D0}"/>
                    </a:ext>
                  </a:extLst>
                </p14:cNvPr>
                <p14:cNvContentPartPr/>
                <p14:nvPr/>
              </p14:nvContentPartPr>
              <p14:xfrm>
                <a:off x="8545253" y="3552907"/>
                <a:ext cx="126720" cy="139680"/>
              </p14:xfrm>
            </p:contentPart>
          </mc:Choice>
          <mc:Fallback>
            <p:pic>
              <p:nvPicPr>
                <p:cNvPr id="476" name="Freihand 475">
                  <a:extLst>
                    <a:ext uri="{FF2B5EF4-FFF2-40B4-BE49-F238E27FC236}">
                      <a16:creationId xmlns:a16="http://schemas.microsoft.com/office/drawing/2014/main" id="{4572300E-9200-4EB0-A31C-22BB4A5509D0}"/>
                    </a:ext>
                  </a:extLst>
                </p:cNvPr>
                <p:cNvPicPr/>
                <p:nvPr/>
              </p:nvPicPr>
              <p:blipFill>
                <a:blip r:embed="rId392"/>
                <a:stretch>
                  <a:fillRect/>
                </a:stretch>
              </p:blipFill>
              <p:spPr>
                <a:xfrm>
                  <a:off x="8540933" y="3548587"/>
                  <a:ext cx="1353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477" name="Freihand 476">
                  <a:extLst>
                    <a:ext uri="{FF2B5EF4-FFF2-40B4-BE49-F238E27FC236}">
                      <a16:creationId xmlns:a16="http://schemas.microsoft.com/office/drawing/2014/main" id="{A7815A24-0A52-4E5F-A6AF-9A149D511198}"/>
                    </a:ext>
                  </a:extLst>
                </p14:cNvPr>
                <p14:cNvContentPartPr/>
                <p14:nvPr/>
              </p14:nvContentPartPr>
              <p14:xfrm>
                <a:off x="8668373" y="3686827"/>
                <a:ext cx="21600" cy="44640"/>
              </p14:xfrm>
            </p:contentPart>
          </mc:Choice>
          <mc:Fallback>
            <p:pic>
              <p:nvPicPr>
                <p:cNvPr id="477" name="Freihand 476">
                  <a:extLst>
                    <a:ext uri="{FF2B5EF4-FFF2-40B4-BE49-F238E27FC236}">
                      <a16:creationId xmlns:a16="http://schemas.microsoft.com/office/drawing/2014/main" id="{A7815A24-0A52-4E5F-A6AF-9A149D511198}"/>
                    </a:ext>
                  </a:extLst>
                </p:cNvPr>
                <p:cNvPicPr/>
                <p:nvPr/>
              </p:nvPicPr>
              <p:blipFill>
                <a:blip r:embed="rId394"/>
                <a:stretch>
                  <a:fillRect/>
                </a:stretch>
              </p:blipFill>
              <p:spPr>
                <a:xfrm>
                  <a:off x="8664053" y="3682507"/>
                  <a:ext cx="3024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478" name="Freihand 477">
                  <a:extLst>
                    <a:ext uri="{FF2B5EF4-FFF2-40B4-BE49-F238E27FC236}">
                      <a16:creationId xmlns:a16="http://schemas.microsoft.com/office/drawing/2014/main" id="{4F178EA7-C999-45B7-811D-1EF9F0773603}"/>
                    </a:ext>
                  </a:extLst>
                </p14:cNvPr>
                <p14:cNvContentPartPr/>
                <p14:nvPr/>
              </p14:nvContentPartPr>
              <p14:xfrm>
                <a:off x="8788253" y="3539587"/>
                <a:ext cx="101880" cy="126360"/>
              </p14:xfrm>
            </p:contentPart>
          </mc:Choice>
          <mc:Fallback>
            <p:pic>
              <p:nvPicPr>
                <p:cNvPr id="478" name="Freihand 477">
                  <a:extLst>
                    <a:ext uri="{FF2B5EF4-FFF2-40B4-BE49-F238E27FC236}">
                      <a16:creationId xmlns:a16="http://schemas.microsoft.com/office/drawing/2014/main" id="{4F178EA7-C999-45B7-811D-1EF9F0773603}"/>
                    </a:ext>
                  </a:extLst>
                </p:cNvPr>
                <p:cNvPicPr/>
                <p:nvPr/>
              </p:nvPicPr>
              <p:blipFill>
                <a:blip r:embed="rId396"/>
                <a:stretch>
                  <a:fillRect/>
                </a:stretch>
              </p:blipFill>
              <p:spPr>
                <a:xfrm>
                  <a:off x="8783933" y="3535267"/>
                  <a:ext cx="1105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479" name="Freihand 478">
                  <a:extLst>
                    <a:ext uri="{FF2B5EF4-FFF2-40B4-BE49-F238E27FC236}">
                      <a16:creationId xmlns:a16="http://schemas.microsoft.com/office/drawing/2014/main" id="{6A9B3808-78F3-4B5E-92CF-9151087C5226}"/>
                    </a:ext>
                  </a:extLst>
                </p14:cNvPr>
                <p14:cNvContentPartPr/>
                <p14:nvPr/>
              </p14:nvContentPartPr>
              <p14:xfrm>
                <a:off x="8916773" y="3548227"/>
                <a:ext cx="89640" cy="145080"/>
              </p14:xfrm>
            </p:contentPart>
          </mc:Choice>
          <mc:Fallback>
            <p:pic>
              <p:nvPicPr>
                <p:cNvPr id="479" name="Freihand 478">
                  <a:extLst>
                    <a:ext uri="{FF2B5EF4-FFF2-40B4-BE49-F238E27FC236}">
                      <a16:creationId xmlns:a16="http://schemas.microsoft.com/office/drawing/2014/main" id="{6A9B3808-78F3-4B5E-92CF-9151087C5226}"/>
                    </a:ext>
                  </a:extLst>
                </p:cNvPr>
                <p:cNvPicPr/>
                <p:nvPr/>
              </p:nvPicPr>
              <p:blipFill>
                <a:blip r:embed="rId398"/>
                <a:stretch>
                  <a:fillRect/>
                </a:stretch>
              </p:blipFill>
              <p:spPr>
                <a:xfrm>
                  <a:off x="8912453" y="3543907"/>
                  <a:ext cx="98280" cy="153720"/>
                </a:xfrm>
                <a:prstGeom prst="rect">
                  <a:avLst/>
                </a:prstGeom>
              </p:spPr>
            </p:pic>
          </mc:Fallback>
        </mc:AlternateContent>
      </p:grpSp>
      <p:grpSp>
        <p:nvGrpSpPr>
          <p:cNvPr id="484" name="Gruppieren 483">
            <a:extLst>
              <a:ext uri="{FF2B5EF4-FFF2-40B4-BE49-F238E27FC236}">
                <a16:creationId xmlns:a16="http://schemas.microsoft.com/office/drawing/2014/main" id="{443331F1-404E-45FE-B16A-B7BFC41299D2}"/>
              </a:ext>
            </a:extLst>
          </p:cNvPr>
          <p:cNvGrpSpPr/>
          <p:nvPr/>
        </p:nvGrpSpPr>
        <p:grpSpPr>
          <a:xfrm>
            <a:off x="10486013" y="1976467"/>
            <a:ext cx="298080" cy="244080"/>
            <a:chOff x="10486013" y="1976467"/>
            <a:chExt cx="298080" cy="244080"/>
          </a:xfrm>
        </p:grpSpPr>
        <mc:AlternateContent xmlns:mc="http://schemas.openxmlformats.org/markup-compatibility/2006">
          <mc:Choice xmlns:p14="http://schemas.microsoft.com/office/powerpoint/2010/main" Requires="p14">
            <p:contentPart p14:bwMode="auto" r:id="rId399">
              <p14:nvContentPartPr>
                <p14:cNvPr id="481" name="Freihand 480">
                  <a:extLst>
                    <a:ext uri="{FF2B5EF4-FFF2-40B4-BE49-F238E27FC236}">
                      <a16:creationId xmlns:a16="http://schemas.microsoft.com/office/drawing/2014/main" id="{CCA96C6E-E8AA-44FC-B5ED-FC45E12B85FC}"/>
                    </a:ext>
                  </a:extLst>
                </p14:cNvPr>
                <p14:cNvContentPartPr/>
                <p14:nvPr/>
              </p14:nvContentPartPr>
              <p14:xfrm>
                <a:off x="10563413" y="2068627"/>
                <a:ext cx="76680" cy="82080"/>
              </p14:xfrm>
            </p:contentPart>
          </mc:Choice>
          <mc:Fallback>
            <p:pic>
              <p:nvPicPr>
                <p:cNvPr id="481" name="Freihand 480">
                  <a:extLst>
                    <a:ext uri="{FF2B5EF4-FFF2-40B4-BE49-F238E27FC236}">
                      <a16:creationId xmlns:a16="http://schemas.microsoft.com/office/drawing/2014/main" id="{CCA96C6E-E8AA-44FC-B5ED-FC45E12B85FC}"/>
                    </a:ext>
                  </a:extLst>
                </p:cNvPr>
                <p:cNvPicPr/>
                <p:nvPr/>
              </p:nvPicPr>
              <p:blipFill>
                <a:blip r:embed="rId400"/>
                <a:stretch>
                  <a:fillRect/>
                </a:stretch>
              </p:blipFill>
              <p:spPr>
                <a:xfrm>
                  <a:off x="10559093" y="2064307"/>
                  <a:ext cx="853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482" name="Freihand 481">
                  <a:extLst>
                    <a:ext uri="{FF2B5EF4-FFF2-40B4-BE49-F238E27FC236}">
                      <a16:creationId xmlns:a16="http://schemas.microsoft.com/office/drawing/2014/main" id="{9CF574C5-AB0D-415B-A0BC-F097AF75FD0E}"/>
                    </a:ext>
                  </a:extLst>
                </p14:cNvPr>
                <p14:cNvContentPartPr/>
                <p14:nvPr/>
              </p14:nvContentPartPr>
              <p14:xfrm>
                <a:off x="10660613" y="2072227"/>
                <a:ext cx="54360" cy="86760"/>
              </p14:xfrm>
            </p:contentPart>
          </mc:Choice>
          <mc:Fallback>
            <p:pic>
              <p:nvPicPr>
                <p:cNvPr id="482" name="Freihand 481">
                  <a:extLst>
                    <a:ext uri="{FF2B5EF4-FFF2-40B4-BE49-F238E27FC236}">
                      <a16:creationId xmlns:a16="http://schemas.microsoft.com/office/drawing/2014/main" id="{9CF574C5-AB0D-415B-A0BC-F097AF75FD0E}"/>
                    </a:ext>
                  </a:extLst>
                </p:cNvPr>
                <p:cNvPicPr/>
                <p:nvPr/>
              </p:nvPicPr>
              <p:blipFill>
                <a:blip r:embed="rId402"/>
                <a:stretch>
                  <a:fillRect/>
                </a:stretch>
              </p:blipFill>
              <p:spPr>
                <a:xfrm>
                  <a:off x="10656293" y="2067907"/>
                  <a:ext cx="630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483" name="Freihand 482">
                  <a:extLst>
                    <a:ext uri="{FF2B5EF4-FFF2-40B4-BE49-F238E27FC236}">
                      <a16:creationId xmlns:a16="http://schemas.microsoft.com/office/drawing/2014/main" id="{7ED3F6D8-D13C-47EB-BA63-AA08CA3D4D79}"/>
                    </a:ext>
                  </a:extLst>
                </p14:cNvPr>
                <p14:cNvContentPartPr/>
                <p14:nvPr/>
              </p14:nvContentPartPr>
              <p14:xfrm>
                <a:off x="10486013" y="1976467"/>
                <a:ext cx="298080" cy="244080"/>
              </p14:xfrm>
            </p:contentPart>
          </mc:Choice>
          <mc:Fallback>
            <p:pic>
              <p:nvPicPr>
                <p:cNvPr id="483" name="Freihand 482">
                  <a:extLst>
                    <a:ext uri="{FF2B5EF4-FFF2-40B4-BE49-F238E27FC236}">
                      <a16:creationId xmlns:a16="http://schemas.microsoft.com/office/drawing/2014/main" id="{7ED3F6D8-D13C-47EB-BA63-AA08CA3D4D79}"/>
                    </a:ext>
                  </a:extLst>
                </p:cNvPr>
                <p:cNvPicPr/>
                <p:nvPr/>
              </p:nvPicPr>
              <p:blipFill>
                <a:blip r:embed="rId404"/>
                <a:stretch>
                  <a:fillRect/>
                </a:stretch>
              </p:blipFill>
              <p:spPr>
                <a:xfrm>
                  <a:off x="10481693" y="1972147"/>
                  <a:ext cx="306720" cy="252720"/>
                </a:xfrm>
                <a:prstGeom prst="rect">
                  <a:avLst/>
                </a:prstGeom>
              </p:spPr>
            </p:pic>
          </mc:Fallback>
        </mc:AlternateContent>
      </p:grpSp>
      <p:grpSp>
        <p:nvGrpSpPr>
          <p:cNvPr id="488" name="Gruppieren 487">
            <a:extLst>
              <a:ext uri="{FF2B5EF4-FFF2-40B4-BE49-F238E27FC236}">
                <a16:creationId xmlns:a16="http://schemas.microsoft.com/office/drawing/2014/main" id="{38467AEB-DB68-4B3E-90C7-CEF109EC0C4C}"/>
              </a:ext>
            </a:extLst>
          </p:cNvPr>
          <p:cNvGrpSpPr/>
          <p:nvPr/>
        </p:nvGrpSpPr>
        <p:grpSpPr>
          <a:xfrm>
            <a:off x="9512933" y="2949187"/>
            <a:ext cx="423000" cy="279000"/>
            <a:chOff x="9512933" y="2949187"/>
            <a:chExt cx="423000" cy="279000"/>
          </a:xfrm>
        </p:grpSpPr>
        <mc:AlternateContent xmlns:mc="http://schemas.openxmlformats.org/markup-compatibility/2006">
          <mc:Choice xmlns:p14="http://schemas.microsoft.com/office/powerpoint/2010/main" Requires="p14">
            <p:contentPart p14:bwMode="auto" r:id="rId405">
              <p14:nvContentPartPr>
                <p14:cNvPr id="485" name="Freihand 484">
                  <a:extLst>
                    <a:ext uri="{FF2B5EF4-FFF2-40B4-BE49-F238E27FC236}">
                      <a16:creationId xmlns:a16="http://schemas.microsoft.com/office/drawing/2014/main" id="{2FF99DDB-762F-49B9-A8E4-EB22CC606741}"/>
                    </a:ext>
                  </a:extLst>
                </p14:cNvPr>
                <p14:cNvContentPartPr/>
                <p14:nvPr/>
              </p14:nvContentPartPr>
              <p14:xfrm>
                <a:off x="9598973" y="3038827"/>
                <a:ext cx="107640" cy="103320"/>
              </p14:xfrm>
            </p:contentPart>
          </mc:Choice>
          <mc:Fallback>
            <p:pic>
              <p:nvPicPr>
                <p:cNvPr id="485" name="Freihand 484">
                  <a:extLst>
                    <a:ext uri="{FF2B5EF4-FFF2-40B4-BE49-F238E27FC236}">
                      <a16:creationId xmlns:a16="http://schemas.microsoft.com/office/drawing/2014/main" id="{2FF99DDB-762F-49B9-A8E4-EB22CC606741}"/>
                    </a:ext>
                  </a:extLst>
                </p:cNvPr>
                <p:cNvPicPr/>
                <p:nvPr/>
              </p:nvPicPr>
              <p:blipFill>
                <a:blip r:embed="rId406"/>
                <a:stretch>
                  <a:fillRect/>
                </a:stretch>
              </p:blipFill>
              <p:spPr>
                <a:xfrm>
                  <a:off x="9594653" y="3034507"/>
                  <a:ext cx="1162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486" name="Freihand 485">
                  <a:extLst>
                    <a:ext uri="{FF2B5EF4-FFF2-40B4-BE49-F238E27FC236}">
                      <a16:creationId xmlns:a16="http://schemas.microsoft.com/office/drawing/2014/main" id="{824BE488-2004-4507-8A3B-BD9DDE55D5B6}"/>
                    </a:ext>
                  </a:extLst>
                </p14:cNvPr>
                <p14:cNvContentPartPr/>
                <p14:nvPr/>
              </p14:nvContentPartPr>
              <p14:xfrm>
                <a:off x="9763493" y="3055747"/>
                <a:ext cx="95760" cy="84960"/>
              </p14:xfrm>
            </p:contentPart>
          </mc:Choice>
          <mc:Fallback>
            <p:pic>
              <p:nvPicPr>
                <p:cNvPr id="486" name="Freihand 485">
                  <a:extLst>
                    <a:ext uri="{FF2B5EF4-FFF2-40B4-BE49-F238E27FC236}">
                      <a16:creationId xmlns:a16="http://schemas.microsoft.com/office/drawing/2014/main" id="{824BE488-2004-4507-8A3B-BD9DDE55D5B6}"/>
                    </a:ext>
                  </a:extLst>
                </p:cNvPr>
                <p:cNvPicPr/>
                <p:nvPr/>
              </p:nvPicPr>
              <p:blipFill>
                <a:blip r:embed="rId408"/>
                <a:stretch>
                  <a:fillRect/>
                </a:stretch>
              </p:blipFill>
              <p:spPr>
                <a:xfrm>
                  <a:off x="9759173" y="3051427"/>
                  <a:ext cx="1044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487" name="Freihand 486">
                  <a:extLst>
                    <a:ext uri="{FF2B5EF4-FFF2-40B4-BE49-F238E27FC236}">
                      <a16:creationId xmlns:a16="http://schemas.microsoft.com/office/drawing/2014/main" id="{941FFCE4-7AEA-4D03-85E6-783E39459D3D}"/>
                    </a:ext>
                  </a:extLst>
                </p14:cNvPr>
                <p14:cNvContentPartPr/>
                <p14:nvPr/>
              </p14:nvContentPartPr>
              <p14:xfrm>
                <a:off x="9512933" y="2949187"/>
                <a:ext cx="423000" cy="279000"/>
              </p14:xfrm>
            </p:contentPart>
          </mc:Choice>
          <mc:Fallback>
            <p:pic>
              <p:nvPicPr>
                <p:cNvPr id="487" name="Freihand 486">
                  <a:extLst>
                    <a:ext uri="{FF2B5EF4-FFF2-40B4-BE49-F238E27FC236}">
                      <a16:creationId xmlns:a16="http://schemas.microsoft.com/office/drawing/2014/main" id="{941FFCE4-7AEA-4D03-85E6-783E39459D3D}"/>
                    </a:ext>
                  </a:extLst>
                </p:cNvPr>
                <p:cNvPicPr/>
                <p:nvPr/>
              </p:nvPicPr>
              <p:blipFill>
                <a:blip r:embed="rId410"/>
                <a:stretch>
                  <a:fillRect/>
                </a:stretch>
              </p:blipFill>
              <p:spPr>
                <a:xfrm>
                  <a:off x="9508613" y="2944867"/>
                  <a:ext cx="431640" cy="287640"/>
                </a:xfrm>
                <a:prstGeom prst="rect">
                  <a:avLst/>
                </a:prstGeom>
              </p:spPr>
            </p:pic>
          </mc:Fallback>
        </mc:AlternateContent>
      </p:grpSp>
      <p:grpSp>
        <p:nvGrpSpPr>
          <p:cNvPr id="492" name="Gruppieren 491">
            <a:extLst>
              <a:ext uri="{FF2B5EF4-FFF2-40B4-BE49-F238E27FC236}">
                <a16:creationId xmlns:a16="http://schemas.microsoft.com/office/drawing/2014/main" id="{FF5608F2-3317-428D-83D0-48FDA520EEE2}"/>
              </a:ext>
            </a:extLst>
          </p:cNvPr>
          <p:cNvGrpSpPr/>
          <p:nvPr/>
        </p:nvGrpSpPr>
        <p:grpSpPr>
          <a:xfrm>
            <a:off x="5601893" y="3368227"/>
            <a:ext cx="1510920" cy="524160"/>
            <a:chOff x="5601893" y="3368227"/>
            <a:chExt cx="1510920" cy="524160"/>
          </a:xfrm>
        </p:grpSpPr>
        <mc:AlternateContent xmlns:mc="http://schemas.openxmlformats.org/markup-compatibility/2006">
          <mc:Choice xmlns:p14="http://schemas.microsoft.com/office/powerpoint/2010/main" Requires="p14">
            <p:contentPart p14:bwMode="auto" r:id="rId411">
              <p14:nvContentPartPr>
                <p14:cNvPr id="441" name="Freihand 440">
                  <a:extLst>
                    <a:ext uri="{FF2B5EF4-FFF2-40B4-BE49-F238E27FC236}">
                      <a16:creationId xmlns:a16="http://schemas.microsoft.com/office/drawing/2014/main" id="{DC39618F-7F3D-46BD-9A02-DF14602E0EDC}"/>
                    </a:ext>
                  </a:extLst>
                </p14:cNvPr>
                <p14:cNvContentPartPr/>
                <p14:nvPr/>
              </p14:nvContentPartPr>
              <p14:xfrm>
                <a:off x="6281213" y="3498187"/>
                <a:ext cx="111240" cy="94680"/>
              </p14:xfrm>
            </p:contentPart>
          </mc:Choice>
          <mc:Fallback>
            <p:pic>
              <p:nvPicPr>
                <p:cNvPr id="441" name="Freihand 440">
                  <a:extLst>
                    <a:ext uri="{FF2B5EF4-FFF2-40B4-BE49-F238E27FC236}">
                      <a16:creationId xmlns:a16="http://schemas.microsoft.com/office/drawing/2014/main" id="{DC39618F-7F3D-46BD-9A02-DF14602E0EDC}"/>
                    </a:ext>
                  </a:extLst>
                </p:cNvPr>
                <p:cNvPicPr/>
                <p:nvPr/>
              </p:nvPicPr>
              <p:blipFill>
                <a:blip r:embed="rId412"/>
                <a:stretch>
                  <a:fillRect/>
                </a:stretch>
              </p:blipFill>
              <p:spPr>
                <a:xfrm>
                  <a:off x="6276893" y="3493867"/>
                  <a:ext cx="1198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442" name="Freihand 441">
                  <a:extLst>
                    <a:ext uri="{FF2B5EF4-FFF2-40B4-BE49-F238E27FC236}">
                      <a16:creationId xmlns:a16="http://schemas.microsoft.com/office/drawing/2014/main" id="{DE4A87AA-5570-4B34-998A-4CBD83DAF1F5}"/>
                    </a:ext>
                  </a:extLst>
                </p14:cNvPr>
                <p14:cNvContentPartPr/>
                <p14:nvPr/>
              </p14:nvContentPartPr>
              <p14:xfrm>
                <a:off x="6455453" y="3475507"/>
                <a:ext cx="84240" cy="138240"/>
              </p14:xfrm>
            </p:contentPart>
          </mc:Choice>
          <mc:Fallback>
            <p:pic>
              <p:nvPicPr>
                <p:cNvPr id="442" name="Freihand 441">
                  <a:extLst>
                    <a:ext uri="{FF2B5EF4-FFF2-40B4-BE49-F238E27FC236}">
                      <a16:creationId xmlns:a16="http://schemas.microsoft.com/office/drawing/2014/main" id="{DE4A87AA-5570-4B34-998A-4CBD83DAF1F5}"/>
                    </a:ext>
                  </a:extLst>
                </p:cNvPr>
                <p:cNvPicPr/>
                <p:nvPr/>
              </p:nvPicPr>
              <p:blipFill>
                <a:blip r:embed="rId414"/>
                <a:stretch>
                  <a:fillRect/>
                </a:stretch>
              </p:blipFill>
              <p:spPr>
                <a:xfrm>
                  <a:off x="6451133" y="3471187"/>
                  <a:ext cx="928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443" name="Freihand 442">
                  <a:extLst>
                    <a:ext uri="{FF2B5EF4-FFF2-40B4-BE49-F238E27FC236}">
                      <a16:creationId xmlns:a16="http://schemas.microsoft.com/office/drawing/2014/main" id="{E6023139-3EFF-4E47-984D-4D2878F058EC}"/>
                    </a:ext>
                  </a:extLst>
                </p14:cNvPr>
                <p14:cNvContentPartPr/>
                <p14:nvPr/>
              </p14:nvContentPartPr>
              <p14:xfrm>
                <a:off x="6639053" y="3481987"/>
                <a:ext cx="65160" cy="148680"/>
              </p14:xfrm>
            </p:contentPart>
          </mc:Choice>
          <mc:Fallback>
            <p:pic>
              <p:nvPicPr>
                <p:cNvPr id="443" name="Freihand 442">
                  <a:extLst>
                    <a:ext uri="{FF2B5EF4-FFF2-40B4-BE49-F238E27FC236}">
                      <a16:creationId xmlns:a16="http://schemas.microsoft.com/office/drawing/2014/main" id="{E6023139-3EFF-4E47-984D-4D2878F058EC}"/>
                    </a:ext>
                  </a:extLst>
                </p:cNvPr>
                <p:cNvPicPr/>
                <p:nvPr/>
              </p:nvPicPr>
              <p:blipFill>
                <a:blip r:embed="rId416"/>
                <a:stretch>
                  <a:fillRect/>
                </a:stretch>
              </p:blipFill>
              <p:spPr>
                <a:xfrm>
                  <a:off x="6634733" y="3477667"/>
                  <a:ext cx="738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444" name="Freihand 443">
                  <a:extLst>
                    <a:ext uri="{FF2B5EF4-FFF2-40B4-BE49-F238E27FC236}">
                      <a16:creationId xmlns:a16="http://schemas.microsoft.com/office/drawing/2014/main" id="{AE688E6E-2866-40C4-B2E4-5D417603481D}"/>
                    </a:ext>
                  </a:extLst>
                </p14:cNvPr>
                <p14:cNvContentPartPr/>
                <p14:nvPr/>
              </p14:nvContentPartPr>
              <p14:xfrm>
                <a:off x="6703493" y="3611587"/>
                <a:ext cx="18000" cy="56160"/>
              </p14:xfrm>
            </p:contentPart>
          </mc:Choice>
          <mc:Fallback>
            <p:pic>
              <p:nvPicPr>
                <p:cNvPr id="444" name="Freihand 443">
                  <a:extLst>
                    <a:ext uri="{FF2B5EF4-FFF2-40B4-BE49-F238E27FC236}">
                      <a16:creationId xmlns:a16="http://schemas.microsoft.com/office/drawing/2014/main" id="{AE688E6E-2866-40C4-B2E4-5D417603481D}"/>
                    </a:ext>
                  </a:extLst>
                </p:cNvPr>
                <p:cNvPicPr/>
                <p:nvPr/>
              </p:nvPicPr>
              <p:blipFill>
                <a:blip r:embed="rId418"/>
                <a:stretch>
                  <a:fillRect/>
                </a:stretch>
              </p:blipFill>
              <p:spPr>
                <a:xfrm>
                  <a:off x="6699173" y="3607267"/>
                  <a:ext cx="266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445" name="Freihand 444">
                  <a:extLst>
                    <a:ext uri="{FF2B5EF4-FFF2-40B4-BE49-F238E27FC236}">
                      <a16:creationId xmlns:a16="http://schemas.microsoft.com/office/drawing/2014/main" id="{CBB189C9-3349-436F-AA8E-CF7015AA4134}"/>
                    </a:ext>
                  </a:extLst>
                </p14:cNvPr>
                <p14:cNvContentPartPr/>
                <p14:nvPr/>
              </p14:nvContentPartPr>
              <p14:xfrm>
                <a:off x="6799253" y="3495307"/>
                <a:ext cx="65520" cy="86760"/>
              </p14:xfrm>
            </p:contentPart>
          </mc:Choice>
          <mc:Fallback>
            <p:pic>
              <p:nvPicPr>
                <p:cNvPr id="445" name="Freihand 444">
                  <a:extLst>
                    <a:ext uri="{FF2B5EF4-FFF2-40B4-BE49-F238E27FC236}">
                      <a16:creationId xmlns:a16="http://schemas.microsoft.com/office/drawing/2014/main" id="{CBB189C9-3349-436F-AA8E-CF7015AA4134}"/>
                    </a:ext>
                  </a:extLst>
                </p:cNvPr>
                <p:cNvPicPr/>
                <p:nvPr/>
              </p:nvPicPr>
              <p:blipFill>
                <a:blip r:embed="rId420"/>
                <a:stretch>
                  <a:fillRect/>
                </a:stretch>
              </p:blipFill>
              <p:spPr>
                <a:xfrm>
                  <a:off x="6794933" y="3490987"/>
                  <a:ext cx="741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446" name="Freihand 445">
                  <a:extLst>
                    <a:ext uri="{FF2B5EF4-FFF2-40B4-BE49-F238E27FC236}">
                      <a16:creationId xmlns:a16="http://schemas.microsoft.com/office/drawing/2014/main" id="{0EE1769C-75FE-4EEE-9137-4F5F3BC5D774}"/>
                    </a:ext>
                  </a:extLst>
                </p14:cNvPr>
                <p14:cNvContentPartPr/>
                <p14:nvPr/>
              </p14:nvContentPartPr>
              <p14:xfrm>
                <a:off x="6848213" y="3523387"/>
                <a:ext cx="30960" cy="87120"/>
              </p14:xfrm>
            </p:contentPart>
          </mc:Choice>
          <mc:Fallback>
            <p:pic>
              <p:nvPicPr>
                <p:cNvPr id="446" name="Freihand 445">
                  <a:extLst>
                    <a:ext uri="{FF2B5EF4-FFF2-40B4-BE49-F238E27FC236}">
                      <a16:creationId xmlns:a16="http://schemas.microsoft.com/office/drawing/2014/main" id="{0EE1769C-75FE-4EEE-9137-4F5F3BC5D774}"/>
                    </a:ext>
                  </a:extLst>
                </p:cNvPr>
                <p:cNvPicPr/>
                <p:nvPr/>
              </p:nvPicPr>
              <p:blipFill>
                <a:blip r:embed="rId422"/>
                <a:stretch>
                  <a:fillRect/>
                </a:stretch>
              </p:blipFill>
              <p:spPr>
                <a:xfrm>
                  <a:off x="6843893" y="3519067"/>
                  <a:ext cx="396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447" name="Freihand 446">
                  <a:extLst>
                    <a:ext uri="{FF2B5EF4-FFF2-40B4-BE49-F238E27FC236}">
                      <a16:creationId xmlns:a16="http://schemas.microsoft.com/office/drawing/2014/main" id="{70F4173E-37B7-49F4-9B43-121C2CB3EDC0}"/>
                    </a:ext>
                  </a:extLst>
                </p14:cNvPr>
                <p14:cNvContentPartPr/>
                <p14:nvPr/>
              </p14:nvContentPartPr>
              <p14:xfrm>
                <a:off x="6878813" y="3489187"/>
                <a:ext cx="148680" cy="128880"/>
              </p14:xfrm>
            </p:contentPart>
          </mc:Choice>
          <mc:Fallback>
            <p:pic>
              <p:nvPicPr>
                <p:cNvPr id="447" name="Freihand 446">
                  <a:extLst>
                    <a:ext uri="{FF2B5EF4-FFF2-40B4-BE49-F238E27FC236}">
                      <a16:creationId xmlns:a16="http://schemas.microsoft.com/office/drawing/2014/main" id="{70F4173E-37B7-49F4-9B43-121C2CB3EDC0}"/>
                    </a:ext>
                  </a:extLst>
                </p:cNvPr>
                <p:cNvPicPr/>
                <p:nvPr/>
              </p:nvPicPr>
              <p:blipFill>
                <a:blip r:embed="rId424"/>
                <a:stretch>
                  <a:fillRect/>
                </a:stretch>
              </p:blipFill>
              <p:spPr>
                <a:xfrm>
                  <a:off x="6874493" y="3484867"/>
                  <a:ext cx="1573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448" name="Freihand 447">
                  <a:extLst>
                    <a:ext uri="{FF2B5EF4-FFF2-40B4-BE49-F238E27FC236}">
                      <a16:creationId xmlns:a16="http://schemas.microsoft.com/office/drawing/2014/main" id="{6693558A-3C2C-4E0A-971E-90A90D9A4622}"/>
                    </a:ext>
                  </a:extLst>
                </p14:cNvPr>
                <p14:cNvContentPartPr/>
                <p14:nvPr/>
              </p14:nvContentPartPr>
              <p14:xfrm>
                <a:off x="6244133" y="3644707"/>
                <a:ext cx="868680" cy="47520"/>
              </p14:xfrm>
            </p:contentPart>
          </mc:Choice>
          <mc:Fallback>
            <p:pic>
              <p:nvPicPr>
                <p:cNvPr id="448" name="Freihand 447">
                  <a:extLst>
                    <a:ext uri="{FF2B5EF4-FFF2-40B4-BE49-F238E27FC236}">
                      <a16:creationId xmlns:a16="http://schemas.microsoft.com/office/drawing/2014/main" id="{6693558A-3C2C-4E0A-971E-90A90D9A4622}"/>
                    </a:ext>
                  </a:extLst>
                </p:cNvPr>
                <p:cNvPicPr/>
                <p:nvPr/>
              </p:nvPicPr>
              <p:blipFill>
                <a:blip r:embed="rId426"/>
                <a:stretch>
                  <a:fillRect/>
                </a:stretch>
              </p:blipFill>
              <p:spPr>
                <a:xfrm>
                  <a:off x="6239813" y="3640387"/>
                  <a:ext cx="87732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450" name="Freihand 449">
                  <a:extLst>
                    <a:ext uri="{FF2B5EF4-FFF2-40B4-BE49-F238E27FC236}">
                      <a16:creationId xmlns:a16="http://schemas.microsoft.com/office/drawing/2014/main" id="{DE7E4709-6296-4074-9184-ECFADBDB6AE7}"/>
                    </a:ext>
                  </a:extLst>
                </p14:cNvPr>
                <p14:cNvContentPartPr/>
                <p14:nvPr/>
              </p14:nvContentPartPr>
              <p14:xfrm>
                <a:off x="6357533" y="3731827"/>
                <a:ext cx="126720" cy="107280"/>
              </p14:xfrm>
            </p:contentPart>
          </mc:Choice>
          <mc:Fallback>
            <p:pic>
              <p:nvPicPr>
                <p:cNvPr id="450" name="Freihand 449">
                  <a:extLst>
                    <a:ext uri="{FF2B5EF4-FFF2-40B4-BE49-F238E27FC236}">
                      <a16:creationId xmlns:a16="http://schemas.microsoft.com/office/drawing/2014/main" id="{DE7E4709-6296-4074-9184-ECFADBDB6AE7}"/>
                    </a:ext>
                  </a:extLst>
                </p:cNvPr>
                <p:cNvPicPr/>
                <p:nvPr/>
              </p:nvPicPr>
              <p:blipFill>
                <a:blip r:embed="rId428"/>
                <a:stretch>
                  <a:fillRect/>
                </a:stretch>
              </p:blipFill>
              <p:spPr>
                <a:xfrm>
                  <a:off x="6353213" y="3727507"/>
                  <a:ext cx="1353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467" name="Freihand 466">
                  <a:extLst>
                    <a:ext uri="{FF2B5EF4-FFF2-40B4-BE49-F238E27FC236}">
                      <a16:creationId xmlns:a16="http://schemas.microsoft.com/office/drawing/2014/main" id="{904791C1-1ABD-4827-AF0B-DF09074E3758}"/>
                    </a:ext>
                  </a:extLst>
                </p14:cNvPr>
                <p14:cNvContentPartPr/>
                <p14:nvPr/>
              </p14:nvContentPartPr>
              <p14:xfrm>
                <a:off x="6530693" y="3760267"/>
                <a:ext cx="89280" cy="78840"/>
              </p14:xfrm>
            </p:contentPart>
          </mc:Choice>
          <mc:Fallback>
            <p:pic>
              <p:nvPicPr>
                <p:cNvPr id="467" name="Freihand 466">
                  <a:extLst>
                    <a:ext uri="{FF2B5EF4-FFF2-40B4-BE49-F238E27FC236}">
                      <a16:creationId xmlns:a16="http://schemas.microsoft.com/office/drawing/2014/main" id="{904791C1-1ABD-4827-AF0B-DF09074E3758}"/>
                    </a:ext>
                  </a:extLst>
                </p:cNvPr>
                <p:cNvPicPr/>
                <p:nvPr/>
              </p:nvPicPr>
              <p:blipFill>
                <a:blip r:embed="rId430"/>
                <a:stretch>
                  <a:fillRect/>
                </a:stretch>
              </p:blipFill>
              <p:spPr>
                <a:xfrm>
                  <a:off x="6526373" y="3755947"/>
                  <a:ext cx="979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468" name="Freihand 467">
                  <a:extLst>
                    <a:ext uri="{FF2B5EF4-FFF2-40B4-BE49-F238E27FC236}">
                      <a16:creationId xmlns:a16="http://schemas.microsoft.com/office/drawing/2014/main" id="{EDBCD816-845F-42D8-B6DA-73E448B37670}"/>
                    </a:ext>
                  </a:extLst>
                </p14:cNvPr>
                <p14:cNvContentPartPr/>
                <p14:nvPr/>
              </p14:nvContentPartPr>
              <p14:xfrm>
                <a:off x="6648053" y="3741187"/>
                <a:ext cx="76680" cy="105480"/>
              </p14:xfrm>
            </p:contentPart>
          </mc:Choice>
          <mc:Fallback>
            <p:pic>
              <p:nvPicPr>
                <p:cNvPr id="468" name="Freihand 467">
                  <a:extLst>
                    <a:ext uri="{FF2B5EF4-FFF2-40B4-BE49-F238E27FC236}">
                      <a16:creationId xmlns:a16="http://schemas.microsoft.com/office/drawing/2014/main" id="{EDBCD816-845F-42D8-B6DA-73E448B37670}"/>
                    </a:ext>
                  </a:extLst>
                </p:cNvPr>
                <p:cNvPicPr/>
                <p:nvPr/>
              </p:nvPicPr>
              <p:blipFill>
                <a:blip r:embed="rId432"/>
                <a:stretch>
                  <a:fillRect/>
                </a:stretch>
              </p:blipFill>
              <p:spPr>
                <a:xfrm>
                  <a:off x="6643733" y="3736867"/>
                  <a:ext cx="853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469" name="Freihand 468">
                  <a:extLst>
                    <a:ext uri="{FF2B5EF4-FFF2-40B4-BE49-F238E27FC236}">
                      <a16:creationId xmlns:a16="http://schemas.microsoft.com/office/drawing/2014/main" id="{CB585FD4-5692-4131-9505-7783850B6AAA}"/>
                    </a:ext>
                  </a:extLst>
                </p14:cNvPr>
                <p14:cNvContentPartPr/>
                <p14:nvPr/>
              </p14:nvContentPartPr>
              <p14:xfrm>
                <a:off x="6723653" y="3820027"/>
                <a:ext cx="30600" cy="72360"/>
              </p14:xfrm>
            </p:contentPart>
          </mc:Choice>
          <mc:Fallback>
            <p:pic>
              <p:nvPicPr>
                <p:cNvPr id="469" name="Freihand 468">
                  <a:extLst>
                    <a:ext uri="{FF2B5EF4-FFF2-40B4-BE49-F238E27FC236}">
                      <a16:creationId xmlns:a16="http://schemas.microsoft.com/office/drawing/2014/main" id="{CB585FD4-5692-4131-9505-7783850B6AAA}"/>
                    </a:ext>
                  </a:extLst>
                </p:cNvPr>
                <p:cNvPicPr/>
                <p:nvPr/>
              </p:nvPicPr>
              <p:blipFill>
                <a:blip r:embed="rId434"/>
                <a:stretch>
                  <a:fillRect/>
                </a:stretch>
              </p:blipFill>
              <p:spPr>
                <a:xfrm>
                  <a:off x="6719333" y="3815707"/>
                  <a:ext cx="392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470" name="Freihand 469">
                  <a:extLst>
                    <a:ext uri="{FF2B5EF4-FFF2-40B4-BE49-F238E27FC236}">
                      <a16:creationId xmlns:a16="http://schemas.microsoft.com/office/drawing/2014/main" id="{9CFFB008-CCFC-4E29-9F40-F9C92C0D5760}"/>
                    </a:ext>
                  </a:extLst>
                </p14:cNvPr>
                <p14:cNvContentPartPr/>
                <p14:nvPr/>
              </p14:nvContentPartPr>
              <p14:xfrm>
                <a:off x="6814373" y="3755227"/>
                <a:ext cx="64080" cy="77040"/>
              </p14:xfrm>
            </p:contentPart>
          </mc:Choice>
          <mc:Fallback>
            <p:pic>
              <p:nvPicPr>
                <p:cNvPr id="470" name="Freihand 469">
                  <a:extLst>
                    <a:ext uri="{FF2B5EF4-FFF2-40B4-BE49-F238E27FC236}">
                      <a16:creationId xmlns:a16="http://schemas.microsoft.com/office/drawing/2014/main" id="{9CFFB008-CCFC-4E29-9F40-F9C92C0D5760}"/>
                    </a:ext>
                  </a:extLst>
                </p:cNvPr>
                <p:cNvPicPr/>
                <p:nvPr/>
              </p:nvPicPr>
              <p:blipFill>
                <a:blip r:embed="rId436"/>
                <a:stretch>
                  <a:fillRect/>
                </a:stretch>
              </p:blipFill>
              <p:spPr>
                <a:xfrm>
                  <a:off x="6810053" y="3750907"/>
                  <a:ext cx="727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471" name="Freihand 470">
                  <a:extLst>
                    <a:ext uri="{FF2B5EF4-FFF2-40B4-BE49-F238E27FC236}">
                      <a16:creationId xmlns:a16="http://schemas.microsoft.com/office/drawing/2014/main" id="{9644EA25-4957-44A5-9E97-1A67C47A8515}"/>
                    </a:ext>
                  </a:extLst>
                </p14:cNvPr>
                <p14:cNvContentPartPr/>
                <p14:nvPr/>
              </p14:nvContentPartPr>
              <p14:xfrm>
                <a:off x="6910853" y="3741547"/>
                <a:ext cx="90360" cy="128520"/>
              </p14:xfrm>
            </p:contentPart>
          </mc:Choice>
          <mc:Fallback>
            <p:pic>
              <p:nvPicPr>
                <p:cNvPr id="471" name="Freihand 470">
                  <a:extLst>
                    <a:ext uri="{FF2B5EF4-FFF2-40B4-BE49-F238E27FC236}">
                      <a16:creationId xmlns:a16="http://schemas.microsoft.com/office/drawing/2014/main" id="{9644EA25-4957-44A5-9E97-1A67C47A8515}"/>
                    </a:ext>
                  </a:extLst>
                </p:cNvPr>
                <p:cNvPicPr/>
                <p:nvPr/>
              </p:nvPicPr>
              <p:blipFill>
                <a:blip r:embed="rId438"/>
                <a:stretch>
                  <a:fillRect/>
                </a:stretch>
              </p:blipFill>
              <p:spPr>
                <a:xfrm>
                  <a:off x="6906533" y="3737227"/>
                  <a:ext cx="990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489" name="Freihand 488">
                  <a:extLst>
                    <a:ext uri="{FF2B5EF4-FFF2-40B4-BE49-F238E27FC236}">
                      <a16:creationId xmlns:a16="http://schemas.microsoft.com/office/drawing/2014/main" id="{5869FADF-C89C-442C-B8C0-938E77D1993A}"/>
                    </a:ext>
                  </a:extLst>
                </p14:cNvPr>
                <p14:cNvContentPartPr/>
                <p14:nvPr/>
              </p14:nvContentPartPr>
              <p14:xfrm>
                <a:off x="5674613" y="3527347"/>
                <a:ext cx="177840" cy="108000"/>
              </p14:xfrm>
            </p:contentPart>
          </mc:Choice>
          <mc:Fallback>
            <p:pic>
              <p:nvPicPr>
                <p:cNvPr id="489" name="Freihand 488">
                  <a:extLst>
                    <a:ext uri="{FF2B5EF4-FFF2-40B4-BE49-F238E27FC236}">
                      <a16:creationId xmlns:a16="http://schemas.microsoft.com/office/drawing/2014/main" id="{5869FADF-C89C-442C-B8C0-938E77D1993A}"/>
                    </a:ext>
                  </a:extLst>
                </p:cNvPr>
                <p:cNvPicPr/>
                <p:nvPr/>
              </p:nvPicPr>
              <p:blipFill>
                <a:blip r:embed="rId440"/>
                <a:stretch>
                  <a:fillRect/>
                </a:stretch>
              </p:blipFill>
              <p:spPr>
                <a:xfrm>
                  <a:off x="5670293" y="3523027"/>
                  <a:ext cx="1864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490" name="Freihand 489">
                  <a:extLst>
                    <a:ext uri="{FF2B5EF4-FFF2-40B4-BE49-F238E27FC236}">
                      <a16:creationId xmlns:a16="http://schemas.microsoft.com/office/drawing/2014/main" id="{A537926D-B753-4AAB-9133-00D495ED2A8C}"/>
                    </a:ext>
                  </a:extLst>
                </p14:cNvPr>
                <p14:cNvContentPartPr/>
                <p14:nvPr/>
              </p14:nvContentPartPr>
              <p14:xfrm>
                <a:off x="5876573" y="3507547"/>
                <a:ext cx="91080" cy="99360"/>
              </p14:xfrm>
            </p:contentPart>
          </mc:Choice>
          <mc:Fallback>
            <p:pic>
              <p:nvPicPr>
                <p:cNvPr id="490" name="Freihand 489">
                  <a:extLst>
                    <a:ext uri="{FF2B5EF4-FFF2-40B4-BE49-F238E27FC236}">
                      <a16:creationId xmlns:a16="http://schemas.microsoft.com/office/drawing/2014/main" id="{A537926D-B753-4AAB-9133-00D495ED2A8C}"/>
                    </a:ext>
                  </a:extLst>
                </p:cNvPr>
                <p:cNvPicPr/>
                <p:nvPr/>
              </p:nvPicPr>
              <p:blipFill>
                <a:blip r:embed="rId442"/>
                <a:stretch>
                  <a:fillRect/>
                </a:stretch>
              </p:blipFill>
              <p:spPr>
                <a:xfrm>
                  <a:off x="5872253" y="3503227"/>
                  <a:ext cx="997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491" name="Freihand 490">
                  <a:extLst>
                    <a:ext uri="{FF2B5EF4-FFF2-40B4-BE49-F238E27FC236}">
                      <a16:creationId xmlns:a16="http://schemas.microsoft.com/office/drawing/2014/main" id="{4DD5C4E8-DFD5-4FBB-8166-2D544FCCE4A6}"/>
                    </a:ext>
                  </a:extLst>
                </p14:cNvPr>
                <p14:cNvContentPartPr/>
                <p14:nvPr/>
              </p14:nvContentPartPr>
              <p14:xfrm>
                <a:off x="5601893" y="3368227"/>
                <a:ext cx="614160" cy="394560"/>
              </p14:xfrm>
            </p:contentPart>
          </mc:Choice>
          <mc:Fallback>
            <p:pic>
              <p:nvPicPr>
                <p:cNvPr id="491" name="Freihand 490">
                  <a:extLst>
                    <a:ext uri="{FF2B5EF4-FFF2-40B4-BE49-F238E27FC236}">
                      <a16:creationId xmlns:a16="http://schemas.microsoft.com/office/drawing/2014/main" id="{4DD5C4E8-DFD5-4FBB-8166-2D544FCCE4A6}"/>
                    </a:ext>
                  </a:extLst>
                </p:cNvPr>
                <p:cNvPicPr/>
                <p:nvPr/>
              </p:nvPicPr>
              <p:blipFill>
                <a:blip r:embed="rId444"/>
                <a:stretch>
                  <a:fillRect/>
                </a:stretch>
              </p:blipFill>
              <p:spPr>
                <a:xfrm>
                  <a:off x="5597573" y="3363907"/>
                  <a:ext cx="622800" cy="403200"/>
                </a:xfrm>
                <a:prstGeom prst="rect">
                  <a:avLst/>
                </a:prstGeom>
              </p:spPr>
            </p:pic>
          </mc:Fallback>
        </mc:AlternateContent>
      </p:grpSp>
      <p:grpSp>
        <p:nvGrpSpPr>
          <p:cNvPr id="525" name="Gruppieren 524">
            <a:extLst>
              <a:ext uri="{FF2B5EF4-FFF2-40B4-BE49-F238E27FC236}">
                <a16:creationId xmlns:a16="http://schemas.microsoft.com/office/drawing/2014/main" id="{1CFEEE44-5DDC-4BF4-A0E0-4A6F936F319B}"/>
              </a:ext>
            </a:extLst>
          </p:cNvPr>
          <p:cNvGrpSpPr/>
          <p:nvPr/>
        </p:nvGrpSpPr>
        <p:grpSpPr>
          <a:xfrm>
            <a:off x="10152653" y="2856307"/>
            <a:ext cx="1928160" cy="932040"/>
            <a:chOff x="10152653" y="2856307"/>
            <a:chExt cx="1928160" cy="932040"/>
          </a:xfrm>
        </p:grpSpPr>
        <mc:AlternateContent xmlns:mc="http://schemas.openxmlformats.org/markup-compatibility/2006">
          <mc:Choice xmlns:p14="http://schemas.microsoft.com/office/powerpoint/2010/main" Requires="p14">
            <p:contentPart p14:bwMode="auto" r:id="rId445">
              <p14:nvContentPartPr>
                <p14:cNvPr id="493" name="Freihand 492">
                  <a:extLst>
                    <a:ext uri="{FF2B5EF4-FFF2-40B4-BE49-F238E27FC236}">
                      <a16:creationId xmlns:a16="http://schemas.microsoft.com/office/drawing/2014/main" id="{CA336498-C65C-4B46-AE89-A30193E8A38D}"/>
                    </a:ext>
                  </a:extLst>
                </p14:cNvPr>
                <p14:cNvContentPartPr/>
                <p14:nvPr/>
              </p14:nvContentPartPr>
              <p14:xfrm>
                <a:off x="10152653" y="2957467"/>
                <a:ext cx="139320" cy="117360"/>
              </p14:xfrm>
            </p:contentPart>
          </mc:Choice>
          <mc:Fallback>
            <p:pic>
              <p:nvPicPr>
                <p:cNvPr id="493" name="Freihand 492">
                  <a:extLst>
                    <a:ext uri="{FF2B5EF4-FFF2-40B4-BE49-F238E27FC236}">
                      <a16:creationId xmlns:a16="http://schemas.microsoft.com/office/drawing/2014/main" id="{CA336498-C65C-4B46-AE89-A30193E8A38D}"/>
                    </a:ext>
                  </a:extLst>
                </p:cNvPr>
                <p:cNvPicPr/>
                <p:nvPr/>
              </p:nvPicPr>
              <p:blipFill>
                <a:blip r:embed="rId446"/>
                <a:stretch>
                  <a:fillRect/>
                </a:stretch>
              </p:blipFill>
              <p:spPr>
                <a:xfrm>
                  <a:off x="10148333" y="2953147"/>
                  <a:ext cx="1479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494" name="Freihand 493">
                  <a:extLst>
                    <a:ext uri="{FF2B5EF4-FFF2-40B4-BE49-F238E27FC236}">
                      <a16:creationId xmlns:a16="http://schemas.microsoft.com/office/drawing/2014/main" id="{281975BA-CB41-4D68-912E-9D4F1B1F35EE}"/>
                    </a:ext>
                  </a:extLst>
                </p14:cNvPr>
                <p14:cNvContentPartPr/>
                <p14:nvPr/>
              </p14:nvContentPartPr>
              <p14:xfrm>
                <a:off x="10330853" y="2946307"/>
                <a:ext cx="113760" cy="97560"/>
              </p14:xfrm>
            </p:contentPart>
          </mc:Choice>
          <mc:Fallback>
            <p:pic>
              <p:nvPicPr>
                <p:cNvPr id="494" name="Freihand 493">
                  <a:extLst>
                    <a:ext uri="{FF2B5EF4-FFF2-40B4-BE49-F238E27FC236}">
                      <a16:creationId xmlns:a16="http://schemas.microsoft.com/office/drawing/2014/main" id="{281975BA-CB41-4D68-912E-9D4F1B1F35EE}"/>
                    </a:ext>
                  </a:extLst>
                </p:cNvPr>
                <p:cNvPicPr/>
                <p:nvPr/>
              </p:nvPicPr>
              <p:blipFill>
                <a:blip r:embed="rId448"/>
                <a:stretch>
                  <a:fillRect/>
                </a:stretch>
              </p:blipFill>
              <p:spPr>
                <a:xfrm>
                  <a:off x="10326533" y="2941987"/>
                  <a:ext cx="1224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495" name="Freihand 494">
                  <a:extLst>
                    <a:ext uri="{FF2B5EF4-FFF2-40B4-BE49-F238E27FC236}">
                      <a16:creationId xmlns:a16="http://schemas.microsoft.com/office/drawing/2014/main" id="{D72BDA16-1E55-4D0B-8607-B4398D9E2FD8}"/>
                    </a:ext>
                  </a:extLst>
                </p14:cNvPr>
                <p14:cNvContentPartPr/>
                <p14:nvPr/>
              </p14:nvContentPartPr>
              <p14:xfrm>
                <a:off x="10495373" y="2925427"/>
                <a:ext cx="128520" cy="122400"/>
              </p14:xfrm>
            </p:contentPart>
          </mc:Choice>
          <mc:Fallback>
            <p:pic>
              <p:nvPicPr>
                <p:cNvPr id="495" name="Freihand 494">
                  <a:extLst>
                    <a:ext uri="{FF2B5EF4-FFF2-40B4-BE49-F238E27FC236}">
                      <a16:creationId xmlns:a16="http://schemas.microsoft.com/office/drawing/2014/main" id="{D72BDA16-1E55-4D0B-8607-B4398D9E2FD8}"/>
                    </a:ext>
                  </a:extLst>
                </p:cNvPr>
                <p:cNvPicPr/>
                <p:nvPr/>
              </p:nvPicPr>
              <p:blipFill>
                <a:blip r:embed="rId450"/>
                <a:stretch>
                  <a:fillRect/>
                </a:stretch>
              </p:blipFill>
              <p:spPr>
                <a:xfrm>
                  <a:off x="10491053" y="2921107"/>
                  <a:ext cx="1371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496" name="Freihand 495">
                  <a:extLst>
                    <a:ext uri="{FF2B5EF4-FFF2-40B4-BE49-F238E27FC236}">
                      <a16:creationId xmlns:a16="http://schemas.microsoft.com/office/drawing/2014/main" id="{451C4623-2305-4B0C-8B0F-B63D1A867F98}"/>
                    </a:ext>
                  </a:extLst>
                </p14:cNvPr>
                <p14:cNvContentPartPr/>
                <p14:nvPr/>
              </p14:nvContentPartPr>
              <p14:xfrm>
                <a:off x="10623893" y="3032347"/>
                <a:ext cx="30960" cy="55440"/>
              </p14:xfrm>
            </p:contentPart>
          </mc:Choice>
          <mc:Fallback>
            <p:pic>
              <p:nvPicPr>
                <p:cNvPr id="496" name="Freihand 495">
                  <a:extLst>
                    <a:ext uri="{FF2B5EF4-FFF2-40B4-BE49-F238E27FC236}">
                      <a16:creationId xmlns:a16="http://schemas.microsoft.com/office/drawing/2014/main" id="{451C4623-2305-4B0C-8B0F-B63D1A867F98}"/>
                    </a:ext>
                  </a:extLst>
                </p:cNvPr>
                <p:cNvPicPr/>
                <p:nvPr/>
              </p:nvPicPr>
              <p:blipFill>
                <a:blip r:embed="rId452"/>
                <a:stretch>
                  <a:fillRect/>
                </a:stretch>
              </p:blipFill>
              <p:spPr>
                <a:xfrm>
                  <a:off x="10619573" y="3028027"/>
                  <a:ext cx="3960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497" name="Freihand 496">
                  <a:extLst>
                    <a:ext uri="{FF2B5EF4-FFF2-40B4-BE49-F238E27FC236}">
                      <a16:creationId xmlns:a16="http://schemas.microsoft.com/office/drawing/2014/main" id="{D6393A4C-618E-4D07-BE07-0CD014702A51}"/>
                    </a:ext>
                  </a:extLst>
                </p14:cNvPr>
                <p14:cNvContentPartPr/>
                <p14:nvPr/>
              </p14:nvContentPartPr>
              <p14:xfrm>
                <a:off x="10727933" y="2917147"/>
                <a:ext cx="119160" cy="123120"/>
              </p14:xfrm>
            </p:contentPart>
          </mc:Choice>
          <mc:Fallback>
            <p:pic>
              <p:nvPicPr>
                <p:cNvPr id="497" name="Freihand 496">
                  <a:extLst>
                    <a:ext uri="{FF2B5EF4-FFF2-40B4-BE49-F238E27FC236}">
                      <a16:creationId xmlns:a16="http://schemas.microsoft.com/office/drawing/2014/main" id="{D6393A4C-618E-4D07-BE07-0CD014702A51}"/>
                    </a:ext>
                  </a:extLst>
                </p:cNvPr>
                <p:cNvPicPr/>
                <p:nvPr/>
              </p:nvPicPr>
              <p:blipFill>
                <a:blip r:embed="rId454"/>
                <a:stretch>
                  <a:fillRect/>
                </a:stretch>
              </p:blipFill>
              <p:spPr>
                <a:xfrm>
                  <a:off x="10723613" y="2912827"/>
                  <a:ext cx="1278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498" name="Freihand 497">
                  <a:extLst>
                    <a:ext uri="{FF2B5EF4-FFF2-40B4-BE49-F238E27FC236}">
                      <a16:creationId xmlns:a16="http://schemas.microsoft.com/office/drawing/2014/main" id="{56516480-6267-4A27-8CCF-D70534A3D043}"/>
                    </a:ext>
                  </a:extLst>
                </p14:cNvPr>
                <p14:cNvContentPartPr/>
                <p14:nvPr/>
              </p14:nvContentPartPr>
              <p14:xfrm>
                <a:off x="10921613" y="2904187"/>
                <a:ext cx="84600" cy="138240"/>
              </p14:xfrm>
            </p:contentPart>
          </mc:Choice>
          <mc:Fallback>
            <p:pic>
              <p:nvPicPr>
                <p:cNvPr id="498" name="Freihand 497">
                  <a:extLst>
                    <a:ext uri="{FF2B5EF4-FFF2-40B4-BE49-F238E27FC236}">
                      <a16:creationId xmlns:a16="http://schemas.microsoft.com/office/drawing/2014/main" id="{56516480-6267-4A27-8CCF-D70534A3D043}"/>
                    </a:ext>
                  </a:extLst>
                </p:cNvPr>
                <p:cNvPicPr/>
                <p:nvPr/>
              </p:nvPicPr>
              <p:blipFill>
                <a:blip r:embed="rId456"/>
                <a:stretch>
                  <a:fillRect/>
                </a:stretch>
              </p:blipFill>
              <p:spPr>
                <a:xfrm>
                  <a:off x="10917293" y="2899867"/>
                  <a:ext cx="932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499" name="Freihand 498">
                  <a:extLst>
                    <a:ext uri="{FF2B5EF4-FFF2-40B4-BE49-F238E27FC236}">
                      <a16:creationId xmlns:a16="http://schemas.microsoft.com/office/drawing/2014/main" id="{03A9616A-49FC-40A1-ABBD-9D6B74F0292D}"/>
                    </a:ext>
                  </a:extLst>
                </p14:cNvPr>
                <p14:cNvContentPartPr/>
                <p14:nvPr/>
              </p14:nvContentPartPr>
              <p14:xfrm>
                <a:off x="11053013" y="2975107"/>
                <a:ext cx="114120" cy="6480"/>
              </p14:xfrm>
            </p:contentPart>
          </mc:Choice>
          <mc:Fallback>
            <p:pic>
              <p:nvPicPr>
                <p:cNvPr id="499" name="Freihand 498">
                  <a:extLst>
                    <a:ext uri="{FF2B5EF4-FFF2-40B4-BE49-F238E27FC236}">
                      <a16:creationId xmlns:a16="http://schemas.microsoft.com/office/drawing/2014/main" id="{03A9616A-49FC-40A1-ABBD-9D6B74F0292D}"/>
                    </a:ext>
                  </a:extLst>
                </p:cNvPr>
                <p:cNvPicPr/>
                <p:nvPr/>
              </p:nvPicPr>
              <p:blipFill>
                <a:blip r:embed="rId458"/>
                <a:stretch>
                  <a:fillRect/>
                </a:stretch>
              </p:blipFill>
              <p:spPr>
                <a:xfrm>
                  <a:off x="11048693" y="2970787"/>
                  <a:ext cx="12276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500" name="Freihand 499">
                  <a:extLst>
                    <a:ext uri="{FF2B5EF4-FFF2-40B4-BE49-F238E27FC236}">
                      <a16:creationId xmlns:a16="http://schemas.microsoft.com/office/drawing/2014/main" id="{AD921E66-67D6-4702-9411-AC9784D48DC1}"/>
                    </a:ext>
                  </a:extLst>
                </p14:cNvPr>
                <p14:cNvContentPartPr/>
                <p14:nvPr/>
              </p14:nvContentPartPr>
              <p14:xfrm>
                <a:off x="11235893" y="2908507"/>
                <a:ext cx="40320" cy="117000"/>
              </p14:xfrm>
            </p:contentPart>
          </mc:Choice>
          <mc:Fallback>
            <p:pic>
              <p:nvPicPr>
                <p:cNvPr id="500" name="Freihand 499">
                  <a:extLst>
                    <a:ext uri="{FF2B5EF4-FFF2-40B4-BE49-F238E27FC236}">
                      <a16:creationId xmlns:a16="http://schemas.microsoft.com/office/drawing/2014/main" id="{AD921E66-67D6-4702-9411-AC9784D48DC1}"/>
                    </a:ext>
                  </a:extLst>
                </p:cNvPr>
                <p:cNvPicPr/>
                <p:nvPr/>
              </p:nvPicPr>
              <p:blipFill>
                <a:blip r:embed="rId460"/>
                <a:stretch>
                  <a:fillRect/>
                </a:stretch>
              </p:blipFill>
              <p:spPr>
                <a:xfrm>
                  <a:off x="11231573" y="2904187"/>
                  <a:ext cx="489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501" name="Freihand 500">
                  <a:extLst>
                    <a:ext uri="{FF2B5EF4-FFF2-40B4-BE49-F238E27FC236}">
                      <a16:creationId xmlns:a16="http://schemas.microsoft.com/office/drawing/2014/main" id="{1EB0D00A-7550-42B9-88E5-193D5398EE66}"/>
                    </a:ext>
                  </a:extLst>
                </p14:cNvPr>
                <p14:cNvContentPartPr/>
                <p14:nvPr/>
              </p14:nvContentPartPr>
              <p14:xfrm>
                <a:off x="11306813" y="2904187"/>
                <a:ext cx="104040" cy="111600"/>
              </p14:xfrm>
            </p:contentPart>
          </mc:Choice>
          <mc:Fallback>
            <p:pic>
              <p:nvPicPr>
                <p:cNvPr id="501" name="Freihand 500">
                  <a:extLst>
                    <a:ext uri="{FF2B5EF4-FFF2-40B4-BE49-F238E27FC236}">
                      <a16:creationId xmlns:a16="http://schemas.microsoft.com/office/drawing/2014/main" id="{1EB0D00A-7550-42B9-88E5-193D5398EE66}"/>
                    </a:ext>
                  </a:extLst>
                </p:cNvPr>
                <p:cNvPicPr/>
                <p:nvPr/>
              </p:nvPicPr>
              <p:blipFill>
                <a:blip r:embed="rId462"/>
                <a:stretch>
                  <a:fillRect/>
                </a:stretch>
              </p:blipFill>
              <p:spPr>
                <a:xfrm>
                  <a:off x="11302493" y="2899867"/>
                  <a:ext cx="1126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502" name="Freihand 501">
                  <a:extLst>
                    <a:ext uri="{FF2B5EF4-FFF2-40B4-BE49-F238E27FC236}">
                      <a16:creationId xmlns:a16="http://schemas.microsoft.com/office/drawing/2014/main" id="{A46BC1C4-7952-454D-A0A7-3E3DDC38C151}"/>
                    </a:ext>
                  </a:extLst>
                </p14:cNvPr>
                <p14:cNvContentPartPr/>
                <p14:nvPr/>
              </p14:nvContentPartPr>
              <p14:xfrm>
                <a:off x="11450453" y="2894107"/>
                <a:ext cx="88560" cy="105480"/>
              </p14:xfrm>
            </p:contentPart>
          </mc:Choice>
          <mc:Fallback>
            <p:pic>
              <p:nvPicPr>
                <p:cNvPr id="502" name="Freihand 501">
                  <a:extLst>
                    <a:ext uri="{FF2B5EF4-FFF2-40B4-BE49-F238E27FC236}">
                      <a16:creationId xmlns:a16="http://schemas.microsoft.com/office/drawing/2014/main" id="{A46BC1C4-7952-454D-A0A7-3E3DDC38C151}"/>
                    </a:ext>
                  </a:extLst>
                </p:cNvPr>
                <p:cNvPicPr/>
                <p:nvPr/>
              </p:nvPicPr>
              <p:blipFill>
                <a:blip r:embed="rId464"/>
                <a:stretch>
                  <a:fillRect/>
                </a:stretch>
              </p:blipFill>
              <p:spPr>
                <a:xfrm>
                  <a:off x="11446133" y="2889787"/>
                  <a:ext cx="972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503" name="Freihand 502">
                  <a:extLst>
                    <a:ext uri="{FF2B5EF4-FFF2-40B4-BE49-F238E27FC236}">
                      <a16:creationId xmlns:a16="http://schemas.microsoft.com/office/drawing/2014/main" id="{046457E4-4036-4893-BC2C-6E8A920F6D3D}"/>
                    </a:ext>
                  </a:extLst>
                </p14:cNvPr>
                <p14:cNvContentPartPr/>
                <p14:nvPr/>
              </p14:nvContentPartPr>
              <p14:xfrm>
                <a:off x="11513453" y="2975107"/>
                <a:ext cx="51480" cy="95760"/>
              </p14:xfrm>
            </p:contentPart>
          </mc:Choice>
          <mc:Fallback>
            <p:pic>
              <p:nvPicPr>
                <p:cNvPr id="503" name="Freihand 502">
                  <a:extLst>
                    <a:ext uri="{FF2B5EF4-FFF2-40B4-BE49-F238E27FC236}">
                      <a16:creationId xmlns:a16="http://schemas.microsoft.com/office/drawing/2014/main" id="{046457E4-4036-4893-BC2C-6E8A920F6D3D}"/>
                    </a:ext>
                  </a:extLst>
                </p:cNvPr>
                <p:cNvPicPr/>
                <p:nvPr/>
              </p:nvPicPr>
              <p:blipFill>
                <a:blip r:embed="rId466"/>
                <a:stretch>
                  <a:fillRect/>
                </a:stretch>
              </p:blipFill>
              <p:spPr>
                <a:xfrm>
                  <a:off x="11509133" y="2970787"/>
                  <a:ext cx="601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504" name="Freihand 503">
                  <a:extLst>
                    <a:ext uri="{FF2B5EF4-FFF2-40B4-BE49-F238E27FC236}">
                      <a16:creationId xmlns:a16="http://schemas.microsoft.com/office/drawing/2014/main" id="{F2FE57EA-1B02-4F20-B571-5C19B37A0729}"/>
                    </a:ext>
                  </a:extLst>
                </p14:cNvPr>
                <p14:cNvContentPartPr/>
                <p14:nvPr/>
              </p14:nvContentPartPr>
              <p14:xfrm>
                <a:off x="11616773" y="2856307"/>
                <a:ext cx="86040" cy="131040"/>
              </p14:xfrm>
            </p:contentPart>
          </mc:Choice>
          <mc:Fallback>
            <p:pic>
              <p:nvPicPr>
                <p:cNvPr id="504" name="Freihand 503">
                  <a:extLst>
                    <a:ext uri="{FF2B5EF4-FFF2-40B4-BE49-F238E27FC236}">
                      <a16:creationId xmlns:a16="http://schemas.microsoft.com/office/drawing/2014/main" id="{F2FE57EA-1B02-4F20-B571-5C19B37A0729}"/>
                    </a:ext>
                  </a:extLst>
                </p:cNvPr>
                <p:cNvPicPr/>
                <p:nvPr/>
              </p:nvPicPr>
              <p:blipFill>
                <a:blip r:embed="rId468"/>
                <a:stretch>
                  <a:fillRect/>
                </a:stretch>
              </p:blipFill>
              <p:spPr>
                <a:xfrm>
                  <a:off x="11612453" y="2851987"/>
                  <a:ext cx="946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505" name="Freihand 504">
                  <a:extLst>
                    <a:ext uri="{FF2B5EF4-FFF2-40B4-BE49-F238E27FC236}">
                      <a16:creationId xmlns:a16="http://schemas.microsoft.com/office/drawing/2014/main" id="{2E89C34F-9544-46FB-A34E-1A1C4C4F63FF}"/>
                    </a:ext>
                  </a:extLst>
                </p14:cNvPr>
                <p14:cNvContentPartPr/>
                <p14:nvPr/>
              </p14:nvContentPartPr>
              <p14:xfrm>
                <a:off x="11731253" y="2864947"/>
                <a:ext cx="88920" cy="122040"/>
              </p14:xfrm>
            </p:contentPart>
          </mc:Choice>
          <mc:Fallback>
            <p:pic>
              <p:nvPicPr>
                <p:cNvPr id="505" name="Freihand 504">
                  <a:extLst>
                    <a:ext uri="{FF2B5EF4-FFF2-40B4-BE49-F238E27FC236}">
                      <a16:creationId xmlns:a16="http://schemas.microsoft.com/office/drawing/2014/main" id="{2E89C34F-9544-46FB-A34E-1A1C4C4F63FF}"/>
                    </a:ext>
                  </a:extLst>
                </p:cNvPr>
                <p:cNvPicPr/>
                <p:nvPr/>
              </p:nvPicPr>
              <p:blipFill>
                <a:blip r:embed="rId470"/>
                <a:stretch>
                  <a:fillRect/>
                </a:stretch>
              </p:blipFill>
              <p:spPr>
                <a:xfrm>
                  <a:off x="11726933" y="2860627"/>
                  <a:ext cx="975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506" name="Freihand 505">
                  <a:extLst>
                    <a:ext uri="{FF2B5EF4-FFF2-40B4-BE49-F238E27FC236}">
                      <a16:creationId xmlns:a16="http://schemas.microsoft.com/office/drawing/2014/main" id="{A9245EFC-0F36-4C9E-BAD3-73B058074EBC}"/>
                    </a:ext>
                  </a:extLst>
                </p14:cNvPr>
                <p14:cNvContentPartPr/>
                <p14:nvPr/>
              </p14:nvContentPartPr>
              <p14:xfrm>
                <a:off x="10179653" y="3160867"/>
                <a:ext cx="1623240" cy="13680"/>
              </p14:xfrm>
            </p:contentPart>
          </mc:Choice>
          <mc:Fallback>
            <p:pic>
              <p:nvPicPr>
                <p:cNvPr id="506" name="Freihand 505">
                  <a:extLst>
                    <a:ext uri="{FF2B5EF4-FFF2-40B4-BE49-F238E27FC236}">
                      <a16:creationId xmlns:a16="http://schemas.microsoft.com/office/drawing/2014/main" id="{A9245EFC-0F36-4C9E-BAD3-73B058074EBC}"/>
                    </a:ext>
                  </a:extLst>
                </p:cNvPr>
                <p:cNvPicPr/>
                <p:nvPr/>
              </p:nvPicPr>
              <p:blipFill>
                <a:blip r:embed="rId472"/>
                <a:stretch>
                  <a:fillRect/>
                </a:stretch>
              </p:blipFill>
              <p:spPr>
                <a:xfrm>
                  <a:off x="10175333" y="3156547"/>
                  <a:ext cx="16318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508" name="Freihand 507">
                  <a:extLst>
                    <a:ext uri="{FF2B5EF4-FFF2-40B4-BE49-F238E27FC236}">
                      <a16:creationId xmlns:a16="http://schemas.microsoft.com/office/drawing/2014/main" id="{3861D809-F7FF-4E89-9F45-E7AFB510E179}"/>
                    </a:ext>
                  </a:extLst>
                </p14:cNvPr>
                <p14:cNvContentPartPr/>
                <p14:nvPr/>
              </p14:nvContentPartPr>
              <p14:xfrm>
                <a:off x="10690493" y="3300547"/>
                <a:ext cx="159120" cy="147240"/>
              </p14:xfrm>
            </p:contentPart>
          </mc:Choice>
          <mc:Fallback>
            <p:pic>
              <p:nvPicPr>
                <p:cNvPr id="508" name="Freihand 507">
                  <a:extLst>
                    <a:ext uri="{FF2B5EF4-FFF2-40B4-BE49-F238E27FC236}">
                      <a16:creationId xmlns:a16="http://schemas.microsoft.com/office/drawing/2014/main" id="{3861D809-F7FF-4E89-9F45-E7AFB510E179}"/>
                    </a:ext>
                  </a:extLst>
                </p:cNvPr>
                <p:cNvPicPr/>
                <p:nvPr/>
              </p:nvPicPr>
              <p:blipFill>
                <a:blip r:embed="rId474"/>
                <a:stretch>
                  <a:fillRect/>
                </a:stretch>
              </p:blipFill>
              <p:spPr>
                <a:xfrm>
                  <a:off x="10686173" y="3296227"/>
                  <a:ext cx="1677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509" name="Freihand 508">
                  <a:extLst>
                    <a:ext uri="{FF2B5EF4-FFF2-40B4-BE49-F238E27FC236}">
                      <a16:creationId xmlns:a16="http://schemas.microsoft.com/office/drawing/2014/main" id="{E9351865-D75D-42AB-9EBD-3D96273F8298}"/>
                    </a:ext>
                  </a:extLst>
                </p14:cNvPr>
                <p14:cNvContentPartPr/>
                <p14:nvPr/>
              </p14:nvContentPartPr>
              <p14:xfrm>
                <a:off x="10950773" y="3300187"/>
                <a:ext cx="79200" cy="115920"/>
              </p14:xfrm>
            </p:contentPart>
          </mc:Choice>
          <mc:Fallback>
            <p:pic>
              <p:nvPicPr>
                <p:cNvPr id="509" name="Freihand 508">
                  <a:extLst>
                    <a:ext uri="{FF2B5EF4-FFF2-40B4-BE49-F238E27FC236}">
                      <a16:creationId xmlns:a16="http://schemas.microsoft.com/office/drawing/2014/main" id="{E9351865-D75D-42AB-9EBD-3D96273F8298}"/>
                    </a:ext>
                  </a:extLst>
                </p:cNvPr>
                <p:cNvPicPr/>
                <p:nvPr/>
              </p:nvPicPr>
              <p:blipFill>
                <a:blip r:embed="rId476"/>
                <a:stretch>
                  <a:fillRect/>
                </a:stretch>
              </p:blipFill>
              <p:spPr>
                <a:xfrm>
                  <a:off x="10946453" y="3295867"/>
                  <a:ext cx="878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510" name="Freihand 509">
                  <a:extLst>
                    <a:ext uri="{FF2B5EF4-FFF2-40B4-BE49-F238E27FC236}">
                      <a16:creationId xmlns:a16="http://schemas.microsoft.com/office/drawing/2014/main" id="{950BAA0E-5DAE-47FC-AFC6-CFE42B972EEE}"/>
                    </a:ext>
                  </a:extLst>
                </p14:cNvPr>
                <p14:cNvContentPartPr/>
                <p14:nvPr/>
              </p14:nvContentPartPr>
              <p14:xfrm>
                <a:off x="11052653" y="3287587"/>
                <a:ext cx="97200" cy="140760"/>
              </p14:xfrm>
            </p:contentPart>
          </mc:Choice>
          <mc:Fallback>
            <p:pic>
              <p:nvPicPr>
                <p:cNvPr id="510" name="Freihand 509">
                  <a:extLst>
                    <a:ext uri="{FF2B5EF4-FFF2-40B4-BE49-F238E27FC236}">
                      <a16:creationId xmlns:a16="http://schemas.microsoft.com/office/drawing/2014/main" id="{950BAA0E-5DAE-47FC-AFC6-CFE42B972EEE}"/>
                    </a:ext>
                  </a:extLst>
                </p:cNvPr>
                <p:cNvPicPr/>
                <p:nvPr/>
              </p:nvPicPr>
              <p:blipFill>
                <a:blip r:embed="rId478"/>
                <a:stretch>
                  <a:fillRect/>
                </a:stretch>
              </p:blipFill>
              <p:spPr>
                <a:xfrm>
                  <a:off x="11048333" y="3283267"/>
                  <a:ext cx="1058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511" name="Freihand 510">
                  <a:extLst>
                    <a:ext uri="{FF2B5EF4-FFF2-40B4-BE49-F238E27FC236}">
                      <a16:creationId xmlns:a16="http://schemas.microsoft.com/office/drawing/2014/main" id="{BE906184-775E-4543-B3B7-DB06BCD10781}"/>
                    </a:ext>
                  </a:extLst>
                </p14:cNvPr>
                <p14:cNvContentPartPr/>
                <p14:nvPr/>
              </p14:nvContentPartPr>
              <p14:xfrm>
                <a:off x="11160293" y="3378667"/>
                <a:ext cx="29160" cy="72000"/>
              </p14:xfrm>
            </p:contentPart>
          </mc:Choice>
          <mc:Fallback>
            <p:pic>
              <p:nvPicPr>
                <p:cNvPr id="511" name="Freihand 510">
                  <a:extLst>
                    <a:ext uri="{FF2B5EF4-FFF2-40B4-BE49-F238E27FC236}">
                      <a16:creationId xmlns:a16="http://schemas.microsoft.com/office/drawing/2014/main" id="{BE906184-775E-4543-B3B7-DB06BCD10781}"/>
                    </a:ext>
                  </a:extLst>
                </p:cNvPr>
                <p:cNvPicPr/>
                <p:nvPr/>
              </p:nvPicPr>
              <p:blipFill>
                <a:blip r:embed="rId480"/>
                <a:stretch>
                  <a:fillRect/>
                </a:stretch>
              </p:blipFill>
              <p:spPr>
                <a:xfrm>
                  <a:off x="11155973" y="3374347"/>
                  <a:ext cx="378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512" name="Freihand 511">
                  <a:extLst>
                    <a:ext uri="{FF2B5EF4-FFF2-40B4-BE49-F238E27FC236}">
                      <a16:creationId xmlns:a16="http://schemas.microsoft.com/office/drawing/2014/main" id="{03FBFF49-168B-4F78-A508-A5FC82A0549C}"/>
                    </a:ext>
                  </a:extLst>
                </p14:cNvPr>
                <p14:cNvContentPartPr/>
                <p14:nvPr/>
              </p14:nvContentPartPr>
              <p14:xfrm>
                <a:off x="11266133" y="3279667"/>
                <a:ext cx="88920" cy="138240"/>
              </p14:xfrm>
            </p:contentPart>
          </mc:Choice>
          <mc:Fallback>
            <p:pic>
              <p:nvPicPr>
                <p:cNvPr id="512" name="Freihand 511">
                  <a:extLst>
                    <a:ext uri="{FF2B5EF4-FFF2-40B4-BE49-F238E27FC236}">
                      <a16:creationId xmlns:a16="http://schemas.microsoft.com/office/drawing/2014/main" id="{03FBFF49-168B-4F78-A508-A5FC82A0549C}"/>
                    </a:ext>
                  </a:extLst>
                </p:cNvPr>
                <p:cNvPicPr/>
                <p:nvPr/>
              </p:nvPicPr>
              <p:blipFill>
                <a:blip r:embed="rId482"/>
                <a:stretch>
                  <a:fillRect/>
                </a:stretch>
              </p:blipFill>
              <p:spPr>
                <a:xfrm>
                  <a:off x="11261813" y="3275347"/>
                  <a:ext cx="975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513" name="Freihand 512">
                  <a:extLst>
                    <a:ext uri="{FF2B5EF4-FFF2-40B4-BE49-F238E27FC236}">
                      <a16:creationId xmlns:a16="http://schemas.microsoft.com/office/drawing/2014/main" id="{AFA0702F-9251-49D8-8B20-56DA38152E51}"/>
                    </a:ext>
                  </a:extLst>
                </p14:cNvPr>
                <p14:cNvContentPartPr/>
                <p14:nvPr/>
              </p14:nvContentPartPr>
              <p14:xfrm>
                <a:off x="11428493" y="3254827"/>
                <a:ext cx="97920" cy="136440"/>
              </p14:xfrm>
            </p:contentPart>
          </mc:Choice>
          <mc:Fallback>
            <p:pic>
              <p:nvPicPr>
                <p:cNvPr id="513" name="Freihand 512">
                  <a:extLst>
                    <a:ext uri="{FF2B5EF4-FFF2-40B4-BE49-F238E27FC236}">
                      <a16:creationId xmlns:a16="http://schemas.microsoft.com/office/drawing/2014/main" id="{AFA0702F-9251-49D8-8B20-56DA38152E51}"/>
                    </a:ext>
                  </a:extLst>
                </p:cNvPr>
                <p:cNvPicPr/>
                <p:nvPr/>
              </p:nvPicPr>
              <p:blipFill>
                <a:blip r:embed="rId484"/>
                <a:stretch>
                  <a:fillRect/>
                </a:stretch>
              </p:blipFill>
              <p:spPr>
                <a:xfrm>
                  <a:off x="11424173" y="3250507"/>
                  <a:ext cx="1065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515" name="Freihand 514">
                  <a:extLst>
                    <a:ext uri="{FF2B5EF4-FFF2-40B4-BE49-F238E27FC236}">
                      <a16:creationId xmlns:a16="http://schemas.microsoft.com/office/drawing/2014/main" id="{23D59149-1227-48AE-9938-9C3867AD2E6A}"/>
                    </a:ext>
                  </a:extLst>
                </p14:cNvPr>
                <p14:cNvContentPartPr/>
                <p14:nvPr/>
              </p14:nvContentPartPr>
              <p14:xfrm>
                <a:off x="11169293" y="3622027"/>
                <a:ext cx="159120" cy="7560"/>
              </p14:xfrm>
            </p:contentPart>
          </mc:Choice>
          <mc:Fallback>
            <p:pic>
              <p:nvPicPr>
                <p:cNvPr id="515" name="Freihand 514">
                  <a:extLst>
                    <a:ext uri="{FF2B5EF4-FFF2-40B4-BE49-F238E27FC236}">
                      <a16:creationId xmlns:a16="http://schemas.microsoft.com/office/drawing/2014/main" id="{23D59149-1227-48AE-9938-9C3867AD2E6A}"/>
                    </a:ext>
                  </a:extLst>
                </p:cNvPr>
                <p:cNvPicPr/>
                <p:nvPr/>
              </p:nvPicPr>
              <p:blipFill>
                <a:blip r:embed="rId486"/>
                <a:stretch>
                  <a:fillRect/>
                </a:stretch>
              </p:blipFill>
              <p:spPr>
                <a:xfrm>
                  <a:off x="11164973" y="3617707"/>
                  <a:ext cx="16776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516" name="Freihand 515">
                  <a:extLst>
                    <a:ext uri="{FF2B5EF4-FFF2-40B4-BE49-F238E27FC236}">
                      <a16:creationId xmlns:a16="http://schemas.microsoft.com/office/drawing/2014/main" id="{D2392D76-4016-42A5-8D50-09DE65EA6658}"/>
                    </a:ext>
                  </a:extLst>
                </p14:cNvPr>
                <p14:cNvContentPartPr/>
                <p14:nvPr/>
              </p14:nvContentPartPr>
              <p14:xfrm>
                <a:off x="11175773" y="3646507"/>
                <a:ext cx="160920" cy="15480"/>
              </p14:xfrm>
            </p:contentPart>
          </mc:Choice>
          <mc:Fallback>
            <p:pic>
              <p:nvPicPr>
                <p:cNvPr id="516" name="Freihand 515">
                  <a:extLst>
                    <a:ext uri="{FF2B5EF4-FFF2-40B4-BE49-F238E27FC236}">
                      <a16:creationId xmlns:a16="http://schemas.microsoft.com/office/drawing/2014/main" id="{D2392D76-4016-42A5-8D50-09DE65EA6658}"/>
                    </a:ext>
                  </a:extLst>
                </p:cNvPr>
                <p:cNvPicPr/>
                <p:nvPr/>
              </p:nvPicPr>
              <p:blipFill>
                <a:blip r:embed="rId488"/>
                <a:stretch>
                  <a:fillRect/>
                </a:stretch>
              </p:blipFill>
              <p:spPr>
                <a:xfrm>
                  <a:off x="11171453" y="3642187"/>
                  <a:ext cx="16956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518" name="Freihand 517">
                  <a:extLst>
                    <a:ext uri="{FF2B5EF4-FFF2-40B4-BE49-F238E27FC236}">
                      <a16:creationId xmlns:a16="http://schemas.microsoft.com/office/drawing/2014/main" id="{31D75A57-B49F-4842-9D60-791FE8716947}"/>
                    </a:ext>
                  </a:extLst>
                </p14:cNvPr>
                <p14:cNvContentPartPr/>
                <p14:nvPr/>
              </p14:nvContentPartPr>
              <p14:xfrm>
                <a:off x="11436413" y="3535987"/>
                <a:ext cx="184320" cy="189360"/>
              </p14:xfrm>
            </p:contentPart>
          </mc:Choice>
          <mc:Fallback>
            <p:pic>
              <p:nvPicPr>
                <p:cNvPr id="518" name="Freihand 517">
                  <a:extLst>
                    <a:ext uri="{FF2B5EF4-FFF2-40B4-BE49-F238E27FC236}">
                      <a16:creationId xmlns:a16="http://schemas.microsoft.com/office/drawing/2014/main" id="{31D75A57-B49F-4842-9D60-791FE8716947}"/>
                    </a:ext>
                  </a:extLst>
                </p:cNvPr>
                <p:cNvPicPr/>
                <p:nvPr/>
              </p:nvPicPr>
              <p:blipFill>
                <a:blip r:embed="rId490"/>
                <a:stretch>
                  <a:fillRect/>
                </a:stretch>
              </p:blipFill>
              <p:spPr>
                <a:xfrm>
                  <a:off x="11432093" y="3531667"/>
                  <a:ext cx="1929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519" name="Freihand 518">
                  <a:extLst>
                    <a:ext uri="{FF2B5EF4-FFF2-40B4-BE49-F238E27FC236}">
                      <a16:creationId xmlns:a16="http://schemas.microsoft.com/office/drawing/2014/main" id="{8714E8FA-1D80-425F-981B-DAE8B44FA26A}"/>
                    </a:ext>
                  </a:extLst>
                </p14:cNvPr>
                <p14:cNvContentPartPr/>
                <p14:nvPr/>
              </p14:nvContentPartPr>
              <p14:xfrm>
                <a:off x="11604173" y="3668827"/>
                <a:ext cx="17640" cy="119520"/>
              </p14:xfrm>
            </p:contentPart>
          </mc:Choice>
          <mc:Fallback>
            <p:pic>
              <p:nvPicPr>
                <p:cNvPr id="519" name="Freihand 518">
                  <a:extLst>
                    <a:ext uri="{FF2B5EF4-FFF2-40B4-BE49-F238E27FC236}">
                      <a16:creationId xmlns:a16="http://schemas.microsoft.com/office/drawing/2014/main" id="{8714E8FA-1D80-425F-981B-DAE8B44FA26A}"/>
                    </a:ext>
                  </a:extLst>
                </p:cNvPr>
                <p:cNvPicPr/>
                <p:nvPr/>
              </p:nvPicPr>
              <p:blipFill>
                <a:blip r:embed="rId492"/>
                <a:stretch>
                  <a:fillRect/>
                </a:stretch>
              </p:blipFill>
              <p:spPr>
                <a:xfrm>
                  <a:off x="11599853" y="3664507"/>
                  <a:ext cx="262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520" name="Freihand 519">
                  <a:extLst>
                    <a:ext uri="{FF2B5EF4-FFF2-40B4-BE49-F238E27FC236}">
                      <a16:creationId xmlns:a16="http://schemas.microsoft.com/office/drawing/2014/main" id="{30AF7CE8-737E-49B7-81D6-C4180CD081A7}"/>
                    </a:ext>
                  </a:extLst>
                </p14:cNvPr>
                <p14:cNvContentPartPr/>
                <p14:nvPr/>
              </p14:nvContentPartPr>
              <p14:xfrm>
                <a:off x="11675813" y="3548947"/>
                <a:ext cx="90720" cy="165240"/>
              </p14:xfrm>
            </p:contentPart>
          </mc:Choice>
          <mc:Fallback>
            <p:pic>
              <p:nvPicPr>
                <p:cNvPr id="520" name="Freihand 519">
                  <a:extLst>
                    <a:ext uri="{FF2B5EF4-FFF2-40B4-BE49-F238E27FC236}">
                      <a16:creationId xmlns:a16="http://schemas.microsoft.com/office/drawing/2014/main" id="{30AF7CE8-737E-49B7-81D6-C4180CD081A7}"/>
                    </a:ext>
                  </a:extLst>
                </p:cNvPr>
                <p:cNvPicPr/>
                <p:nvPr/>
              </p:nvPicPr>
              <p:blipFill>
                <a:blip r:embed="rId494"/>
                <a:stretch>
                  <a:fillRect/>
                </a:stretch>
              </p:blipFill>
              <p:spPr>
                <a:xfrm>
                  <a:off x="11671493" y="3544627"/>
                  <a:ext cx="9936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521" name="Freihand 520">
                  <a:extLst>
                    <a:ext uri="{FF2B5EF4-FFF2-40B4-BE49-F238E27FC236}">
                      <a16:creationId xmlns:a16="http://schemas.microsoft.com/office/drawing/2014/main" id="{28D0233D-75CC-46F4-8540-CB0B3FB5F7B6}"/>
                    </a:ext>
                  </a:extLst>
                </p14:cNvPr>
                <p14:cNvContentPartPr/>
                <p14:nvPr/>
              </p14:nvContentPartPr>
              <p14:xfrm>
                <a:off x="11796053" y="3533827"/>
                <a:ext cx="87480" cy="162720"/>
              </p14:xfrm>
            </p:contentPart>
          </mc:Choice>
          <mc:Fallback>
            <p:pic>
              <p:nvPicPr>
                <p:cNvPr id="521" name="Freihand 520">
                  <a:extLst>
                    <a:ext uri="{FF2B5EF4-FFF2-40B4-BE49-F238E27FC236}">
                      <a16:creationId xmlns:a16="http://schemas.microsoft.com/office/drawing/2014/main" id="{28D0233D-75CC-46F4-8540-CB0B3FB5F7B6}"/>
                    </a:ext>
                  </a:extLst>
                </p:cNvPr>
                <p:cNvPicPr/>
                <p:nvPr/>
              </p:nvPicPr>
              <p:blipFill>
                <a:blip r:embed="rId496"/>
                <a:stretch>
                  <a:fillRect/>
                </a:stretch>
              </p:blipFill>
              <p:spPr>
                <a:xfrm>
                  <a:off x="11791733" y="3529507"/>
                  <a:ext cx="961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522" name="Freihand 521">
                  <a:extLst>
                    <a:ext uri="{FF2B5EF4-FFF2-40B4-BE49-F238E27FC236}">
                      <a16:creationId xmlns:a16="http://schemas.microsoft.com/office/drawing/2014/main" id="{7E80B778-FEBF-4218-BD33-D8074D4C62B9}"/>
                    </a:ext>
                  </a:extLst>
                </p14:cNvPr>
                <p14:cNvContentPartPr/>
                <p14:nvPr/>
              </p14:nvContentPartPr>
              <p14:xfrm>
                <a:off x="11910533" y="3578107"/>
                <a:ext cx="96480" cy="131400"/>
              </p14:xfrm>
            </p:contentPart>
          </mc:Choice>
          <mc:Fallback>
            <p:pic>
              <p:nvPicPr>
                <p:cNvPr id="522" name="Freihand 521">
                  <a:extLst>
                    <a:ext uri="{FF2B5EF4-FFF2-40B4-BE49-F238E27FC236}">
                      <a16:creationId xmlns:a16="http://schemas.microsoft.com/office/drawing/2014/main" id="{7E80B778-FEBF-4218-BD33-D8074D4C62B9}"/>
                    </a:ext>
                  </a:extLst>
                </p:cNvPr>
                <p:cNvPicPr/>
                <p:nvPr/>
              </p:nvPicPr>
              <p:blipFill>
                <a:blip r:embed="rId498"/>
                <a:stretch>
                  <a:fillRect/>
                </a:stretch>
              </p:blipFill>
              <p:spPr>
                <a:xfrm>
                  <a:off x="11906213" y="3573787"/>
                  <a:ext cx="1051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523" name="Freihand 522">
                  <a:extLst>
                    <a:ext uri="{FF2B5EF4-FFF2-40B4-BE49-F238E27FC236}">
                      <a16:creationId xmlns:a16="http://schemas.microsoft.com/office/drawing/2014/main" id="{035B6060-E7CA-4CDC-AC42-A91881D849D5}"/>
                    </a:ext>
                  </a:extLst>
                </p14:cNvPr>
                <p14:cNvContentPartPr/>
                <p14:nvPr/>
              </p14:nvContentPartPr>
              <p14:xfrm>
                <a:off x="11881733" y="3495667"/>
                <a:ext cx="110160" cy="94320"/>
              </p14:xfrm>
            </p:contentPart>
          </mc:Choice>
          <mc:Fallback>
            <p:pic>
              <p:nvPicPr>
                <p:cNvPr id="523" name="Freihand 522">
                  <a:extLst>
                    <a:ext uri="{FF2B5EF4-FFF2-40B4-BE49-F238E27FC236}">
                      <a16:creationId xmlns:a16="http://schemas.microsoft.com/office/drawing/2014/main" id="{035B6060-E7CA-4CDC-AC42-A91881D849D5}"/>
                    </a:ext>
                  </a:extLst>
                </p:cNvPr>
                <p:cNvPicPr/>
                <p:nvPr/>
              </p:nvPicPr>
              <p:blipFill>
                <a:blip r:embed="rId500"/>
                <a:stretch>
                  <a:fillRect/>
                </a:stretch>
              </p:blipFill>
              <p:spPr>
                <a:xfrm>
                  <a:off x="11877413" y="3491347"/>
                  <a:ext cx="1188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524" name="Freihand 523">
                  <a:extLst>
                    <a:ext uri="{FF2B5EF4-FFF2-40B4-BE49-F238E27FC236}">
                      <a16:creationId xmlns:a16="http://schemas.microsoft.com/office/drawing/2014/main" id="{F816AA92-8C24-4884-AF13-B468CCC9C79F}"/>
                    </a:ext>
                  </a:extLst>
                </p14:cNvPr>
                <p14:cNvContentPartPr/>
                <p14:nvPr/>
              </p14:nvContentPartPr>
              <p14:xfrm>
                <a:off x="11941133" y="3642187"/>
                <a:ext cx="139680" cy="87840"/>
              </p14:xfrm>
            </p:contentPart>
          </mc:Choice>
          <mc:Fallback>
            <p:pic>
              <p:nvPicPr>
                <p:cNvPr id="524" name="Freihand 523">
                  <a:extLst>
                    <a:ext uri="{FF2B5EF4-FFF2-40B4-BE49-F238E27FC236}">
                      <a16:creationId xmlns:a16="http://schemas.microsoft.com/office/drawing/2014/main" id="{F816AA92-8C24-4884-AF13-B468CCC9C79F}"/>
                    </a:ext>
                  </a:extLst>
                </p:cNvPr>
                <p:cNvPicPr/>
                <p:nvPr/>
              </p:nvPicPr>
              <p:blipFill>
                <a:blip r:embed="rId502"/>
                <a:stretch>
                  <a:fillRect/>
                </a:stretch>
              </p:blipFill>
              <p:spPr>
                <a:xfrm>
                  <a:off x="11936813" y="3637867"/>
                  <a:ext cx="148320" cy="96480"/>
                </a:xfrm>
                <a:prstGeom prst="rect">
                  <a:avLst/>
                </a:prstGeom>
              </p:spPr>
            </p:pic>
          </mc:Fallback>
        </mc:AlternateContent>
      </p:grpSp>
      <p:sp>
        <p:nvSpPr>
          <p:cNvPr id="526" name="Textfeld 525">
            <a:extLst>
              <a:ext uri="{FF2B5EF4-FFF2-40B4-BE49-F238E27FC236}">
                <a16:creationId xmlns:a16="http://schemas.microsoft.com/office/drawing/2014/main" id="{22ACE80B-C158-4D0E-A04E-A31240A880AF}"/>
              </a:ext>
            </a:extLst>
          </p:cNvPr>
          <p:cNvSpPr txBox="1"/>
          <p:nvPr/>
        </p:nvSpPr>
        <p:spPr>
          <a:xfrm>
            <a:off x="5250332" y="4071234"/>
            <a:ext cx="3041923" cy="461665"/>
          </a:xfrm>
          <a:prstGeom prst="rect">
            <a:avLst/>
          </a:prstGeom>
          <a:noFill/>
        </p:spPr>
        <p:txBody>
          <a:bodyPr wrap="none" rtlCol="0">
            <a:spAutoFit/>
          </a:bodyPr>
          <a:lstStyle/>
          <a:p>
            <a:r>
              <a:rPr lang="de-DE" sz="1200" b="1" dirty="0"/>
              <a:t>Wie hoch ist das nominale durchschnittliche </a:t>
            </a:r>
          </a:p>
          <a:p>
            <a:r>
              <a:rPr lang="de-DE" sz="1200" b="1" dirty="0"/>
              <a:t>Wachstum des BIP von 2016 bis 2019</a:t>
            </a:r>
          </a:p>
        </p:txBody>
      </p:sp>
      <mc:AlternateContent xmlns:mc="http://schemas.openxmlformats.org/markup-compatibility/2006">
        <mc:Choice xmlns:p14="http://schemas.microsoft.com/office/powerpoint/2010/main" Requires="p14">
          <p:contentPart p14:bwMode="auto" r:id="rId503">
            <p14:nvContentPartPr>
              <p14:cNvPr id="527" name="Freihand 526">
                <a:extLst>
                  <a:ext uri="{FF2B5EF4-FFF2-40B4-BE49-F238E27FC236}">
                    <a16:creationId xmlns:a16="http://schemas.microsoft.com/office/drawing/2014/main" id="{1CB667E4-4A4A-4DFB-9615-5053FE9F93B7}"/>
                  </a:ext>
                </a:extLst>
              </p14:cNvPr>
              <p14:cNvContentPartPr/>
              <p14:nvPr/>
            </p14:nvContentPartPr>
            <p14:xfrm>
              <a:off x="4965053" y="4608787"/>
              <a:ext cx="49680" cy="48240"/>
            </p14:xfrm>
          </p:contentPart>
        </mc:Choice>
        <mc:Fallback>
          <p:pic>
            <p:nvPicPr>
              <p:cNvPr id="527" name="Freihand 526">
                <a:extLst>
                  <a:ext uri="{FF2B5EF4-FFF2-40B4-BE49-F238E27FC236}">
                    <a16:creationId xmlns:a16="http://schemas.microsoft.com/office/drawing/2014/main" id="{1CB667E4-4A4A-4DFB-9615-5053FE9F93B7}"/>
                  </a:ext>
                </a:extLst>
              </p:cNvPr>
              <p:cNvPicPr/>
              <p:nvPr/>
            </p:nvPicPr>
            <p:blipFill>
              <a:blip r:embed="rId504"/>
              <a:stretch>
                <a:fillRect/>
              </a:stretch>
            </p:blipFill>
            <p:spPr>
              <a:xfrm>
                <a:off x="4960733" y="4604467"/>
                <a:ext cx="58320" cy="56880"/>
              </a:xfrm>
              <a:prstGeom prst="rect">
                <a:avLst/>
              </a:prstGeom>
            </p:spPr>
          </p:pic>
        </mc:Fallback>
      </mc:AlternateContent>
      <p:grpSp>
        <p:nvGrpSpPr>
          <p:cNvPr id="529" name="Gruppieren 528">
            <a:extLst>
              <a:ext uri="{FF2B5EF4-FFF2-40B4-BE49-F238E27FC236}">
                <a16:creationId xmlns:a16="http://schemas.microsoft.com/office/drawing/2014/main" id="{482AD862-5451-4513-AC8A-48B824456367}"/>
              </a:ext>
            </a:extLst>
          </p:cNvPr>
          <p:cNvGrpSpPr/>
          <p:nvPr/>
        </p:nvGrpSpPr>
        <p:grpSpPr>
          <a:xfrm>
            <a:off x="382973" y="2950987"/>
            <a:ext cx="7827480" cy="3796200"/>
            <a:chOff x="382973" y="2950987"/>
            <a:chExt cx="7827480" cy="3796200"/>
          </a:xfrm>
        </p:grpSpPr>
        <mc:AlternateContent xmlns:mc="http://schemas.openxmlformats.org/markup-compatibility/2006">
          <mc:Choice xmlns:p14="http://schemas.microsoft.com/office/powerpoint/2010/main" Requires="p14">
            <p:contentPart p14:bwMode="auto" r:id="rId505">
              <p14:nvContentPartPr>
                <p14:cNvPr id="12" name="Freihand 11">
                  <a:extLst>
                    <a:ext uri="{FF2B5EF4-FFF2-40B4-BE49-F238E27FC236}">
                      <a16:creationId xmlns:a16="http://schemas.microsoft.com/office/drawing/2014/main" id="{C07DD7DE-87B6-4DFE-978F-423BB542FE22}"/>
                    </a:ext>
                  </a:extLst>
                </p14:cNvPr>
                <p14:cNvContentPartPr/>
                <p14:nvPr/>
              </p14:nvContentPartPr>
              <p14:xfrm>
                <a:off x="643253" y="3053587"/>
                <a:ext cx="111240" cy="90000"/>
              </p14:xfrm>
            </p:contentPart>
          </mc:Choice>
          <mc:Fallback>
            <p:pic>
              <p:nvPicPr>
                <p:cNvPr id="12" name="Freihand 11">
                  <a:extLst>
                    <a:ext uri="{FF2B5EF4-FFF2-40B4-BE49-F238E27FC236}">
                      <a16:creationId xmlns:a16="http://schemas.microsoft.com/office/drawing/2014/main" id="{C07DD7DE-87B6-4DFE-978F-423BB542FE22}"/>
                    </a:ext>
                  </a:extLst>
                </p:cNvPr>
                <p:cNvPicPr/>
                <p:nvPr/>
              </p:nvPicPr>
              <p:blipFill>
                <a:blip r:embed="rId506"/>
                <a:stretch>
                  <a:fillRect/>
                </a:stretch>
              </p:blipFill>
              <p:spPr>
                <a:xfrm>
                  <a:off x="638933" y="3049267"/>
                  <a:ext cx="1198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13" name="Freihand 12">
                  <a:extLst>
                    <a:ext uri="{FF2B5EF4-FFF2-40B4-BE49-F238E27FC236}">
                      <a16:creationId xmlns:a16="http://schemas.microsoft.com/office/drawing/2014/main" id="{BF9A342F-7C9D-44E2-AC56-8E68B1B8FECF}"/>
                    </a:ext>
                  </a:extLst>
                </p14:cNvPr>
                <p14:cNvContentPartPr/>
                <p14:nvPr/>
              </p14:nvContentPartPr>
              <p14:xfrm>
                <a:off x="625253" y="3020467"/>
                <a:ext cx="126000" cy="145800"/>
              </p14:xfrm>
            </p:contentPart>
          </mc:Choice>
          <mc:Fallback>
            <p:pic>
              <p:nvPicPr>
                <p:cNvPr id="13" name="Freihand 12">
                  <a:extLst>
                    <a:ext uri="{FF2B5EF4-FFF2-40B4-BE49-F238E27FC236}">
                      <a16:creationId xmlns:a16="http://schemas.microsoft.com/office/drawing/2014/main" id="{BF9A342F-7C9D-44E2-AC56-8E68B1B8FECF}"/>
                    </a:ext>
                  </a:extLst>
                </p:cNvPr>
                <p:cNvPicPr/>
                <p:nvPr/>
              </p:nvPicPr>
              <p:blipFill>
                <a:blip r:embed="rId508"/>
                <a:stretch>
                  <a:fillRect/>
                </a:stretch>
              </p:blipFill>
              <p:spPr>
                <a:xfrm>
                  <a:off x="620933" y="3016147"/>
                  <a:ext cx="1346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14" name="Freihand 13">
                  <a:extLst>
                    <a:ext uri="{FF2B5EF4-FFF2-40B4-BE49-F238E27FC236}">
                      <a16:creationId xmlns:a16="http://schemas.microsoft.com/office/drawing/2014/main" id="{0EE3C4AE-E395-4E04-A0AE-3CD5C8C80B6E}"/>
                    </a:ext>
                  </a:extLst>
                </p14:cNvPr>
                <p14:cNvContentPartPr/>
                <p14:nvPr/>
              </p14:nvContentPartPr>
              <p14:xfrm>
                <a:off x="537053" y="2950987"/>
                <a:ext cx="304920" cy="309960"/>
              </p14:xfrm>
            </p:contentPart>
          </mc:Choice>
          <mc:Fallback>
            <p:pic>
              <p:nvPicPr>
                <p:cNvPr id="14" name="Freihand 13">
                  <a:extLst>
                    <a:ext uri="{FF2B5EF4-FFF2-40B4-BE49-F238E27FC236}">
                      <a16:creationId xmlns:a16="http://schemas.microsoft.com/office/drawing/2014/main" id="{0EE3C4AE-E395-4E04-A0AE-3CD5C8C80B6E}"/>
                    </a:ext>
                  </a:extLst>
                </p:cNvPr>
                <p:cNvPicPr/>
                <p:nvPr/>
              </p:nvPicPr>
              <p:blipFill>
                <a:blip r:embed="rId510"/>
                <a:stretch>
                  <a:fillRect/>
                </a:stretch>
              </p:blipFill>
              <p:spPr>
                <a:xfrm>
                  <a:off x="532733" y="2946667"/>
                  <a:ext cx="313560" cy="31860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16" name="Freihand 15">
                  <a:extLst>
                    <a:ext uri="{FF2B5EF4-FFF2-40B4-BE49-F238E27FC236}">
                      <a16:creationId xmlns:a16="http://schemas.microsoft.com/office/drawing/2014/main" id="{012B863C-1367-46DF-925E-57B182526C59}"/>
                    </a:ext>
                  </a:extLst>
                </p14:cNvPr>
                <p14:cNvContentPartPr/>
                <p14:nvPr/>
              </p14:nvContentPartPr>
              <p14:xfrm>
                <a:off x="1058693" y="3056107"/>
                <a:ext cx="115920" cy="119880"/>
              </p14:xfrm>
            </p:contentPart>
          </mc:Choice>
          <mc:Fallback>
            <p:pic>
              <p:nvPicPr>
                <p:cNvPr id="16" name="Freihand 15">
                  <a:extLst>
                    <a:ext uri="{FF2B5EF4-FFF2-40B4-BE49-F238E27FC236}">
                      <a16:creationId xmlns:a16="http://schemas.microsoft.com/office/drawing/2014/main" id="{012B863C-1367-46DF-925E-57B182526C59}"/>
                    </a:ext>
                  </a:extLst>
                </p:cNvPr>
                <p:cNvPicPr/>
                <p:nvPr/>
              </p:nvPicPr>
              <p:blipFill>
                <a:blip r:embed="rId512"/>
                <a:stretch>
                  <a:fillRect/>
                </a:stretch>
              </p:blipFill>
              <p:spPr>
                <a:xfrm>
                  <a:off x="1054373" y="3051787"/>
                  <a:ext cx="1245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17" name="Freihand 16">
                  <a:extLst>
                    <a:ext uri="{FF2B5EF4-FFF2-40B4-BE49-F238E27FC236}">
                      <a16:creationId xmlns:a16="http://schemas.microsoft.com/office/drawing/2014/main" id="{21054A80-2CBE-4E55-88C7-FADBCC4C7671}"/>
                    </a:ext>
                  </a:extLst>
                </p14:cNvPr>
                <p14:cNvContentPartPr/>
                <p14:nvPr/>
              </p14:nvContentPartPr>
              <p14:xfrm>
                <a:off x="1187573" y="3162307"/>
                <a:ext cx="26280" cy="81000"/>
              </p14:xfrm>
            </p:contentPart>
          </mc:Choice>
          <mc:Fallback>
            <p:pic>
              <p:nvPicPr>
                <p:cNvPr id="17" name="Freihand 16">
                  <a:extLst>
                    <a:ext uri="{FF2B5EF4-FFF2-40B4-BE49-F238E27FC236}">
                      <a16:creationId xmlns:a16="http://schemas.microsoft.com/office/drawing/2014/main" id="{21054A80-2CBE-4E55-88C7-FADBCC4C7671}"/>
                    </a:ext>
                  </a:extLst>
                </p:cNvPr>
                <p:cNvPicPr/>
                <p:nvPr/>
              </p:nvPicPr>
              <p:blipFill>
                <a:blip r:embed="rId514"/>
                <a:stretch>
                  <a:fillRect/>
                </a:stretch>
              </p:blipFill>
              <p:spPr>
                <a:xfrm>
                  <a:off x="1183253" y="3157987"/>
                  <a:ext cx="349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18" name="Freihand 17">
                  <a:extLst>
                    <a:ext uri="{FF2B5EF4-FFF2-40B4-BE49-F238E27FC236}">
                      <a16:creationId xmlns:a16="http://schemas.microsoft.com/office/drawing/2014/main" id="{56DA6271-3D6C-4BBD-9A12-5B8574D6ABBD}"/>
                    </a:ext>
                  </a:extLst>
                </p14:cNvPr>
                <p14:cNvContentPartPr/>
                <p14:nvPr/>
              </p14:nvContentPartPr>
              <p14:xfrm>
                <a:off x="1279733" y="3062947"/>
                <a:ext cx="83880" cy="133920"/>
              </p14:xfrm>
            </p:contentPart>
          </mc:Choice>
          <mc:Fallback>
            <p:pic>
              <p:nvPicPr>
                <p:cNvPr id="18" name="Freihand 17">
                  <a:extLst>
                    <a:ext uri="{FF2B5EF4-FFF2-40B4-BE49-F238E27FC236}">
                      <a16:creationId xmlns:a16="http://schemas.microsoft.com/office/drawing/2014/main" id="{56DA6271-3D6C-4BBD-9A12-5B8574D6ABBD}"/>
                    </a:ext>
                  </a:extLst>
                </p:cNvPr>
                <p:cNvPicPr/>
                <p:nvPr/>
              </p:nvPicPr>
              <p:blipFill>
                <a:blip r:embed="rId516"/>
                <a:stretch>
                  <a:fillRect/>
                </a:stretch>
              </p:blipFill>
              <p:spPr>
                <a:xfrm>
                  <a:off x="1275413" y="3058627"/>
                  <a:ext cx="925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19" name="Freihand 18">
                  <a:extLst>
                    <a:ext uri="{FF2B5EF4-FFF2-40B4-BE49-F238E27FC236}">
                      <a16:creationId xmlns:a16="http://schemas.microsoft.com/office/drawing/2014/main" id="{4B4CE251-E812-42AA-A28B-97E95964F885}"/>
                    </a:ext>
                  </a:extLst>
                </p14:cNvPr>
                <p14:cNvContentPartPr/>
                <p14:nvPr/>
              </p14:nvContentPartPr>
              <p14:xfrm>
                <a:off x="1459733" y="3134587"/>
                <a:ext cx="32040" cy="7920"/>
              </p14:xfrm>
            </p:contentPart>
          </mc:Choice>
          <mc:Fallback>
            <p:pic>
              <p:nvPicPr>
                <p:cNvPr id="19" name="Freihand 18">
                  <a:extLst>
                    <a:ext uri="{FF2B5EF4-FFF2-40B4-BE49-F238E27FC236}">
                      <a16:creationId xmlns:a16="http://schemas.microsoft.com/office/drawing/2014/main" id="{4B4CE251-E812-42AA-A28B-97E95964F885}"/>
                    </a:ext>
                  </a:extLst>
                </p:cNvPr>
                <p:cNvPicPr/>
                <p:nvPr/>
              </p:nvPicPr>
              <p:blipFill>
                <a:blip r:embed="rId518"/>
                <a:stretch>
                  <a:fillRect/>
                </a:stretch>
              </p:blipFill>
              <p:spPr>
                <a:xfrm>
                  <a:off x="1455413" y="3130267"/>
                  <a:ext cx="406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20" name="Freihand 19">
                  <a:extLst>
                    <a:ext uri="{FF2B5EF4-FFF2-40B4-BE49-F238E27FC236}">
                      <a16:creationId xmlns:a16="http://schemas.microsoft.com/office/drawing/2014/main" id="{AD3FF22A-57CD-4D22-A825-EA0BFF998AC4}"/>
                    </a:ext>
                  </a:extLst>
                </p14:cNvPr>
                <p14:cNvContentPartPr/>
                <p14:nvPr/>
              </p14:nvContentPartPr>
              <p14:xfrm>
                <a:off x="1577093" y="3050707"/>
                <a:ext cx="90360" cy="111240"/>
              </p14:xfrm>
            </p:contentPart>
          </mc:Choice>
          <mc:Fallback>
            <p:pic>
              <p:nvPicPr>
                <p:cNvPr id="20" name="Freihand 19">
                  <a:extLst>
                    <a:ext uri="{FF2B5EF4-FFF2-40B4-BE49-F238E27FC236}">
                      <a16:creationId xmlns:a16="http://schemas.microsoft.com/office/drawing/2014/main" id="{AD3FF22A-57CD-4D22-A825-EA0BFF998AC4}"/>
                    </a:ext>
                  </a:extLst>
                </p:cNvPr>
                <p:cNvPicPr/>
                <p:nvPr/>
              </p:nvPicPr>
              <p:blipFill>
                <a:blip r:embed="rId520"/>
                <a:stretch>
                  <a:fillRect/>
                </a:stretch>
              </p:blipFill>
              <p:spPr>
                <a:xfrm>
                  <a:off x="1572773" y="3046387"/>
                  <a:ext cx="990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21" name="Freihand 20">
                  <a:extLst>
                    <a:ext uri="{FF2B5EF4-FFF2-40B4-BE49-F238E27FC236}">
                      <a16:creationId xmlns:a16="http://schemas.microsoft.com/office/drawing/2014/main" id="{2ACAD5CD-9070-4872-9B81-3C05CCA50EA6}"/>
                    </a:ext>
                  </a:extLst>
                </p14:cNvPr>
                <p14:cNvContentPartPr/>
                <p14:nvPr/>
              </p14:nvContentPartPr>
              <p14:xfrm>
                <a:off x="1727933" y="3069067"/>
                <a:ext cx="50760" cy="63720"/>
              </p14:xfrm>
            </p:contentPart>
          </mc:Choice>
          <mc:Fallback>
            <p:pic>
              <p:nvPicPr>
                <p:cNvPr id="21" name="Freihand 20">
                  <a:extLst>
                    <a:ext uri="{FF2B5EF4-FFF2-40B4-BE49-F238E27FC236}">
                      <a16:creationId xmlns:a16="http://schemas.microsoft.com/office/drawing/2014/main" id="{2ACAD5CD-9070-4872-9B81-3C05CCA50EA6}"/>
                    </a:ext>
                  </a:extLst>
                </p:cNvPr>
                <p:cNvPicPr/>
                <p:nvPr/>
              </p:nvPicPr>
              <p:blipFill>
                <a:blip r:embed="rId522"/>
                <a:stretch>
                  <a:fillRect/>
                </a:stretch>
              </p:blipFill>
              <p:spPr>
                <a:xfrm>
                  <a:off x="1723613" y="3064747"/>
                  <a:ext cx="594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22" name="Freihand 21">
                  <a:extLst>
                    <a:ext uri="{FF2B5EF4-FFF2-40B4-BE49-F238E27FC236}">
                      <a16:creationId xmlns:a16="http://schemas.microsoft.com/office/drawing/2014/main" id="{3F7AE6E6-AB61-4065-9231-E24311B9F7C8}"/>
                    </a:ext>
                  </a:extLst>
                </p14:cNvPr>
                <p14:cNvContentPartPr/>
                <p14:nvPr/>
              </p14:nvContentPartPr>
              <p14:xfrm>
                <a:off x="1828013" y="3054667"/>
                <a:ext cx="87120" cy="65880"/>
              </p14:xfrm>
            </p:contentPart>
          </mc:Choice>
          <mc:Fallback>
            <p:pic>
              <p:nvPicPr>
                <p:cNvPr id="22" name="Freihand 21">
                  <a:extLst>
                    <a:ext uri="{FF2B5EF4-FFF2-40B4-BE49-F238E27FC236}">
                      <a16:creationId xmlns:a16="http://schemas.microsoft.com/office/drawing/2014/main" id="{3F7AE6E6-AB61-4065-9231-E24311B9F7C8}"/>
                    </a:ext>
                  </a:extLst>
                </p:cNvPr>
                <p:cNvPicPr/>
                <p:nvPr/>
              </p:nvPicPr>
              <p:blipFill>
                <a:blip r:embed="rId524"/>
                <a:stretch>
                  <a:fillRect/>
                </a:stretch>
              </p:blipFill>
              <p:spPr>
                <a:xfrm>
                  <a:off x="1823693" y="3050347"/>
                  <a:ext cx="957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23" name="Freihand 22">
                  <a:extLst>
                    <a:ext uri="{FF2B5EF4-FFF2-40B4-BE49-F238E27FC236}">
                      <a16:creationId xmlns:a16="http://schemas.microsoft.com/office/drawing/2014/main" id="{6A157DF5-B3AC-483F-8461-A3DBFBB6B194}"/>
                    </a:ext>
                  </a:extLst>
                </p14:cNvPr>
                <p14:cNvContentPartPr/>
                <p14:nvPr/>
              </p14:nvContentPartPr>
              <p14:xfrm>
                <a:off x="2019893" y="3004987"/>
                <a:ext cx="9000" cy="105840"/>
              </p14:xfrm>
            </p:contentPart>
          </mc:Choice>
          <mc:Fallback>
            <p:pic>
              <p:nvPicPr>
                <p:cNvPr id="23" name="Freihand 22">
                  <a:extLst>
                    <a:ext uri="{FF2B5EF4-FFF2-40B4-BE49-F238E27FC236}">
                      <a16:creationId xmlns:a16="http://schemas.microsoft.com/office/drawing/2014/main" id="{6A157DF5-B3AC-483F-8461-A3DBFBB6B194}"/>
                    </a:ext>
                  </a:extLst>
                </p:cNvPr>
                <p:cNvPicPr/>
                <p:nvPr/>
              </p:nvPicPr>
              <p:blipFill>
                <a:blip r:embed="rId526"/>
                <a:stretch>
                  <a:fillRect/>
                </a:stretch>
              </p:blipFill>
              <p:spPr>
                <a:xfrm>
                  <a:off x="2015573" y="3000667"/>
                  <a:ext cx="176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24" name="Freihand 23">
                  <a:extLst>
                    <a:ext uri="{FF2B5EF4-FFF2-40B4-BE49-F238E27FC236}">
                      <a16:creationId xmlns:a16="http://schemas.microsoft.com/office/drawing/2014/main" id="{A835C278-78D4-437B-9660-51CABE58E83F}"/>
                    </a:ext>
                  </a:extLst>
                </p14:cNvPr>
                <p14:cNvContentPartPr/>
                <p14:nvPr/>
              </p14:nvContentPartPr>
              <p14:xfrm>
                <a:off x="1968413" y="3064747"/>
                <a:ext cx="144000" cy="16560"/>
              </p14:xfrm>
            </p:contentPart>
          </mc:Choice>
          <mc:Fallback>
            <p:pic>
              <p:nvPicPr>
                <p:cNvPr id="24" name="Freihand 23">
                  <a:extLst>
                    <a:ext uri="{FF2B5EF4-FFF2-40B4-BE49-F238E27FC236}">
                      <a16:creationId xmlns:a16="http://schemas.microsoft.com/office/drawing/2014/main" id="{A835C278-78D4-437B-9660-51CABE58E83F}"/>
                    </a:ext>
                  </a:extLst>
                </p:cNvPr>
                <p:cNvPicPr/>
                <p:nvPr/>
              </p:nvPicPr>
              <p:blipFill>
                <a:blip r:embed="rId528"/>
                <a:stretch>
                  <a:fillRect/>
                </a:stretch>
              </p:blipFill>
              <p:spPr>
                <a:xfrm>
                  <a:off x="1964093" y="3060427"/>
                  <a:ext cx="1526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25" name="Freihand 24">
                  <a:extLst>
                    <a:ext uri="{FF2B5EF4-FFF2-40B4-BE49-F238E27FC236}">
                      <a16:creationId xmlns:a16="http://schemas.microsoft.com/office/drawing/2014/main" id="{DBD5153C-5451-4FC7-BC28-849A37F4B3B7}"/>
                    </a:ext>
                  </a:extLst>
                </p14:cNvPr>
                <p14:cNvContentPartPr/>
                <p14:nvPr/>
              </p14:nvContentPartPr>
              <p14:xfrm>
                <a:off x="2141213" y="2994907"/>
                <a:ext cx="99720" cy="130320"/>
              </p14:xfrm>
            </p:contentPart>
          </mc:Choice>
          <mc:Fallback>
            <p:pic>
              <p:nvPicPr>
                <p:cNvPr id="25" name="Freihand 24">
                  <a:extLst>
                    <a:ext uri="{FF2B5EF4-FFF2-40B4-BE49-F238E27FC236}">
                      <a16:creationId xmlns:a16="http://schemas.microsoft.com/office/drawing/2014/main" id="{DBD5153C-5451-4FC7-BC28-849A37F4B3B7}"/>
                    </a:ext>
                  </a:extLst>
                </p:cNvPr>
                <p:cNvPicPr/>
                <p:nvPr/>
              </p:nvPicPr>
              <p:blipFill>
                <a:blip r:embed="rId530"/>
                <a:stretch>
                  <a:fillRect/>
                </a:stretch>
              </p:blipFill>
              <p:spPr>
                <a:xfrm>
                  <a:off x="2136893" y="2990587"/>
                  <a:ext cx="1083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26" name="Freihand 25">
                  <a:extLst>
                    <a:ext uri="{FF2B5EF4-FFF2-40B4-BE49-F238E27FC236}">
                      <a16:creationId xmlns:a16="http://schemas.microsoft.com/office/drawing/2014/main" id="{A78E2D38-8AAF-4836-BE0F-51FA5E0E8E77}"/>
                    </a:ext>
                  </a:extLst>
                </p14:cNvPr>
                <p14:cNvContentPartPr/>
                <p14:nvPr/>
              </p14:nvContentPartPr>
              <p14:xfrm>
                <a:off x="2331293" y="3044587"/>
                <a:ext cx="21600" cy="14760"/>
              </p14:xfrm>
            </p:contentPart>
          </mc:Choice>
          <mc:Fallback>
            <p:pic>
              <p:nvPicPr>
                <p:cNvPr id="26" name="Freihand 25">
                  <a:extLst>
                    <a:ext uri="{FF2B5EF4-FFF2-40B4-BE49-F238E27FC236}">
                      <a16:creationId xmlns:a16="http://schemas.microsoft.com/office/drawing/2014/main" id="{A78E2D38-8AAF-4836-BE0F-51FA5E0E8E77}"/>
                    </a:ext>
                  </a:extLst>
                </p:cNvPr>
                <p:cNvPicPr/>
                <p:nvPr/>
              </p:nvPicPr>
              <p:blipFill>
                <a:blip r:embed="rId532"/>
                <a:stretch>
                  <a:fillRect/>
                </a:stretch>
              </p:blipFill>
              <p:spPr>
                <a:xfrm>
                  <a:off x="2326973" y="3040267"/>
                  <a:ext cx="302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27" name="Freihand 26">
                  <a:extLst>
                    <a:ext uri="{FF2B5EF4-FFF2-40B4-BE49-F238E27FC236}">
                      <a16:creationId xmlns:a16="http://schemas.microsoft.com/office/drawing/2014/main" id="{CECF0247-9EEF-4AD5-80FD-037BBD33CAD1}"/>
                    </a:ext>
                  </a:extLst>
                </p14:cNvPr>
                <p14:cNvContentPartPr/>
                <p14:nvPr/>
              </p14:nvContentPartPr>
              <p14:xfrm>
                <a:off x="2407253" y="2996707"/>
                <a:ext cx="94680" cy="113040"/>
              </p14:xfrm>
            </p:contentPart>
          </mc:Choice>
          <mc:Fallback>
            <p:pic>
              <p:nvPicPr>
                <p:cNvPr id="27" name="Freihand 26">
                  <a:extLst>
                    <a:ext uri="{FF2B5EF4-FFF2-40B4-BE49-F238E27FC236}">
                      <a16:creationId xmlns:a16="http://schemas.microsoft.com/office/drawing/2014/main" id="{CECF0247-9EEF-4AD5-80FD-037BBD33CAD1}"/>
                    </a:ext>
                  </a:extLst>
                </p:cNvPr>
                <p:cNvPicPr/>
                <p:nvPr/>
              </p:nvPicPr>
              <p:blipFill>
                <a:blip r:embed="rId534"/>
                <a:stretch>
                  <a:fillRect/>
                </a:stretch>
              </p:blipFill>
              <p:spPr>
                <a:xfrm>
                  <a:off x="2402933" y="2992387"/>
                  <a:ext cx="1033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28" name="Freihand 27">
                  <a:extLst>
                    <a:ext uri="{FF2B5EF4-FFF2-40B4-BE49-F238E27FC236}">
                      <a16:creationId xmlns:a16="http://schemas.microsoft.com/office/drawing/2014/main" id="{06D13063-FE70-42C0-8C10-D4BF5D41B886}"/>
                    </a:ext>
                  </a:extLst>
                </p14:cNvPr>
                <p14:cNvContentPartPr/>
                <p14:nvPr/>
              </p14:nvContentPartPr>
              <p14:xfrm>
                <a:off x="2539373" y="3020827"/>
                <a:ext cx="78480" cy="76320"/>
              </p14:xfrm>
            </p:contentPart>
          </mc:Choice>
          <mc:Fallback>
            <p:pic>
              <p:nvPicPr>
                <p:cNvPr id="28" name="Freihand 27">
                  <a:extLst>
                    <a:ext uri="{FF2B5EF4-FFF2-40B4-BE49-F238E27FC236}">
                      <a16:creationId xmlns:a16="http://schemas.microsoft.com/office/drawing/2014/main" id="{06D13063-FE70-42C0-8C10-D4BF5D41B886}"/>
                    </a:ext>
                  </a:extLst>
                </p:cNvPr>
                <p:cNvPicPr/>
                <p:nvPr/>
              </p:nvPicPr>
              <p:blipFill>
                <a:blip r:embed="rId536"/>
                <a:stretch>
                  <a:fillRect/>
                </a:stretch>
              </p:blipFill>
              <p:spPr>
                <a:xfrm>
                  <a:off x="2535053" y="3016507"/>
                  <a:ext cx="871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29" name="Freihand 28">
                  <a:extLst>
                    <a:ext uri="{FF2B5EF4-FFF2-40B4-BE49-F238E27FC236}">
                      <a16:creationId xmlns:a16="http://schemas.microsoft.com/office/drawing/2014/main" id="{8AD99244-0913-4142-A30D-9AE219CFD417}"/>
                    </a:ext>
                  </a:extLst>
                </p14:cNvPr>
                <p14:cNvContentPartPr/>
                <p14:nvPr/>
              </p14:nvContentPartPr>
              <p14:xfrm>
                <a:off x="2651333" y="3006787"/>
                <a:ext cx="99000" cy="75240"/>
              </p14:xfrm>
            </p:contentPart>
          </mc:Choice>
          <mc:Fallback>
            <p:pic>
              <p:nvPicPr>
                <p:cNvPr id="29" name="Freihand 28">
                  <a:extLst>
                    <a:ext uri="{FF2B5EF4-FFF2-40B4-BE49-F238E27FC236}">
                      <a16:creationId xmlns:a16="http://schemas.microsoft.com/office/drawing/2014/main" id="{8AD99244-0913-4142-A30D-9AE219CFD417}"/>
                    </a:ext>
                  </a:extLst>
                </p:cNvPr>
                <p:cNvPicPr/>
                <p:nvPr/>
              </p:nvPicPr>
              <p:blipFill>
                <a:blip r:embed="rId538"/>
                <a:stretch>
                  <a:fillRect/>
                </a:stretch>
              </p:blipFill>
              <p:spPr>
                <a:xfrm>
                  <a:off x="2647013" y="3002467"/>
                  <a:ext cx="1076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0" name="Freihand 29">
                  <a:extLst>
                    <a:ext uri="{FF2B5EF4-FFF2-40B4-BE49-F238E27FC236}">
                      <a16:creationId xmlns:a16="http://schemas.microsoft.com/office/drawing/2014/main" id="{85AB3AA4-6E37-41EB-B5DA-CC7DBE79CD6F}"/>
                    </a:ext>
                  </a:extLst>
                </p14:cNvPr>
                <p14:cNvContentPartPr/>
                <p14:nvPr/>
              </p14:nvContentPartPr>
              <p14:xfrm>
                <a:off x="2856533" y="3012547"/>
                <a:ext cx="153720" cy="8640"/>
              </p14:xfrm>
            </p:contentPart>
          </mc:Choice>
          <mc:Fallback>
            <p:pic>
              <p:nvPicPr>
                <p:cNvPr id="30" name="Freihand 29">
                  <a:extLst>
                    <a:ext uri="{FF2B5EF4-FFF2-40B4-BE49-F238E27FC236}">
                      <a16:creationId xmlns:a16="http://schemas.microsoft.com/office/drawing/2014/main" id="{85AB3AA4-6E37-41EB-B5DA-CC7DBE79CD6F}"/>
                    </a:ext>
                  </a:extLst>
                </p:cNvPr>
                <p:cNvPicPr/>
                <p:nvPr/>
              </p:nvPicPr>
              <p:blipFill>
                <a:blip r:embed="rId540"/>
                <a:stretch>
                  <a:fillRect/>
                </a:stretch>
              </p:blipFill>
              <p:spPr>
                <a:xfrm>
                  <a:off x="2852213" y="3008227"/>
                  <a:ext cx="16236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1" name="Freihand 30">
                  <a:extLst>
                    <a:ext uri="{FF2B5EF4-FFF2-40B4-BE49-F238E27FC236}">
                      <a16:creationId xmlns:a16="http://schemas.microsoft.com/office/drawing/2014/main" id="{CD045D45-C0C5-479C-B5B8-4A2E2983764F}"/>
                    </a:ext>
                  </a:extLst>
                </p14:cNvPr>
                <p14:cNvContentPartPr/>
                <p14:nvPr/>
              </p14:nvContentPartPr>
              <p14:xfrm>
                <a:off x="2856173" y="3066187"/>
                <a:ext cx="131400" cy="12960"/>
              </p14:xfrm>
            </p:contentPart>
          </mc:Choice>
          <mc:Fallback>
            <p:pic>
              <p:nvPicPr>
                <p:cNvPr id="31" name="Freihand 30">
                  <a:extLst>
                    <a:ext uri="{FF2B5EF4-FFF2-40B4-BE49-F238E27FC236}">
                      <a16:creationId xmlns:a16="http://schemas.microsoft.com/office/drawing/2014/main" id="{CD045D45-C0C5-479C-B5B8-4A2E2983764F}"/>
                    </a:ext>
                  </a:extLst>
                </p:cNvPr>
                <p:cNvPicPr/>
                <p:nvPr/>
              </p:nvPicPr>
              <p:blipFill>
                <a:blip r:embed="rId542"/>
                <a:stretch>
                  <a:fillRect/>
                </a:stretch>
              </p:blipFill>
              <p:spPr>
                <a:xfrm>
                  <a:off x="2851853" y="3061867"/>
                  <a:ext cx="1400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2" name="Freihand 31">
                  <a:extLst>
                    <a:ext uri="{FF2B5EF4-FFF2-40B4-BE49-F238E27FC236}">
                      <a16:creationId xmlns:a16="http://schemas.microsoft.com/office/drawing/2014/main" id="{F058CD5D-880C-4D27-A4C3-DC1F7C3379ED}"/>
                    </a:ext>
                  </a:extLst>
                </p14:cNvPr>
                <p14:cNvContentPartPr/>
                <p14:nvPr/>
              </p14:nvContentPartPr>
              <p14:xfrm>
                <a:off x="3095933" y="2961067"/>
                <a:ext cx="126000" cy="124560"/>
              </p14:xfrm>
            </p:contentPart>
          </mc:Choice>
          <mc:Fallback>
            <p:pic>
              <p:nvPicPr>
                <p:cNvPr id="32" name="Freihand 31">
                  <a:extLst>
                    <a:ext uri="{FF2B5EF4-FFF2-40B4-BE49-F238E27FC236}">
                      <a16:creationId xmlns:a16="http://schemas.microsoft.com/office/drawing/2014/main" id="{F058CD5D-880C-4D27-A4C3-DC1F7C3379ED}"/>
                    </a:ext>
                  </a:extLst>
                </p:cNvPr>
                <p:cNvPicPr/>
                <p:nvPr/>
              </p:nvPicPr>
              <p:blipFill>
                <a:blip r:embed="rId544"/>
                <a:stretch>
                  <a:fillRect/>
                </a:stretch>
              </p:blipFill>
              <p:spPr>
                <a:xfrm>
                  <a:off x="3091613" y="2956747"/>
                  <a:ext cx="1346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3" name="Freihand 32">
                  <a:extLst>
                    <a:ext uri="{FF2B5EF4-FFF2-40B4-BE49-F238E27FC236}">
                      <a16:creationId xmlns:a16="http://schemas.microsoft.com/office/drawing/2014/main" id="{6FCA0A86-21C5-42C8-8C50-E211874400F1}"/>
                    </a:ext>
                  </a:extLst>
                </p14:cNvPr>
                <p14:cNvContentPartPr/>
                <p14:nvPr/>
              </p14:nvContentPartPr>
              <p14:xfrm>
                <a:off x="3255773" y="2968987"/>
                <a:ext cx="95400" cy="126000"/>
              </p14:xfrm>
            </p:contentPart>
          </mc:Choice>
          <mc:Fallback>
            <p:pic>
              <p:nvPicPr>
                <p:cNvPr id="33" name="Freihand 32">
                  <a:extLst>
                    <a:ext uri="{FF2B5EF4-FFF2-40B4-BE49-F238E27FC236}">
                      <a16:creationId xmlns:a16="http://schemas.microsoft.com/office/drawing/2014/main" id="{6FCA0A86-21C5-42C8-8C50-E211874400F1}"/>
                    </a:ext>
                  </a:extLst>
                </p:cNvPr>
                <p:cNvPicPr/>
                <p:nvPr/>
              </p:nvPicPr>
              <p:blipFill>
                <a:blip r:embed="rId546"/>
                <a:stretch>
                  <a:fillRect/>
                </a:stretch>
              </p:blipFill>
              <p:spPr>
                <a:xfrm>
                  <a:off x="3251453" y="2964667"/>
                  <a:ext cx="1040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4" name="Freihand 33">
                  <a:extLst>
                    <a:ext uri="{FF2B5EF4-FFF2-40B4-BE49-F238E27FC236}">
                      <a16:creationId xmlns:a16="http://schemas.microsoft.com/office/drawing/2014/main" id="{A9209785-AD8F-4F44-83EE-D332992AA7F9}"/>
                    </a:ext>
                  </a:extLst>
                </p14:cNvPr>
                <p14:cNvContentPartPr/>
                <p14:nvPr/>
              </p14:nvContentPartPr>
              <p14:xfrm>
                <a:off x="3366293" y="2979067"/>
                <a:ext cx="126360" cy="80640"/>
              </p14:xfrm>
            </p:contentPart>
          </mc:Choice>
          <mc:Fallback>
            <p:pic>
              <p:nvPicPr>
                <p:cNvPr id="34" name="Freihand 33">
                  <a:extLst>
                    <a:ext uri="{FF2B5EF4-FFF2-40B4-BE49-F238E27FC236}">
                      <a16:creationId xmlns:a16="http://schemas.microsoft.com/office/drawing/2014/main" id="{A9209785-AD8F-4F44-83EE-D332992AA7F9}"/>
                    </a:ext>
                  </a:extLst>
                </p:cNvPr>
                <p:cNvPicPr/>
                <p:nvPr/>
              </p:nvPicPr>
              <p:blipFill>
                <a:blip r:embed="rId548"/>
                <a:stretch>
                  <a:fillRect/>
                </a:stretch>
              </p:blipFill>
              <p:spPr>
                <a:xfrm>
                  <a:off x="3361973" y="2974747"/>
                  <a:ext cx="1350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42" name="Freihand 41">
                  <a:extLst>
                    <a:ext uri="{FF2B5EF4-FFF2-40B4-BE49-F238E27FC236}">
                      <a16:creationId xmlns:a16="http://schemas.microsoft.com/office/drawing/2014/main" id="{20FE968A-22F4-4553-AC7E-21B6C462895D}"/>
                    </a:ext>
                  </a:extLst>
                </p14:cNvPr>
                <p14:cNvContentPartPr/>
                <p14:nvPr/>
              </p14:nvContentPartPr>
              <p14:xfrm>
                <a:off x="614813" y="3414667"/>
                <a:ext cx="114120" cy="129960"/>
              </p14:xfrm>
            </p:contentPart>
          </mc:Choice>
          <mc:Fallback>
            <p:pic>
              <p:nvPicPr>
                <p:cNvPr id="42" name="Freihand 41">
                  <a:extLst>
                    <a:ext uri="{FF2B5EF4-FFF2-40B4-BE49-F238E27FC236}">
                      <a16:creationId xmlns:a16="http://schemas.microsoft.com/office/drawing/2014/main" id="{20FE968A-22F4-4553-AC7E-21B6C462895D}"/>
                    </a:ext>
                  </a:extLst>
                </p:cNvPr>
                <p:cNvPicPr/>
                <p:nvPr/>
              </p:nvPicPr>
              <p:blipFill>
                <a:blip r:embed="rId550"/>
                <a:stretch>
                  <a:fillRect/>
                </a:stretch>
              </p:blipFill>
              <p:spPr>
                <a:xfrm>
                  <a:off x="610493" y="3410347"/>
                  <a:ext cx="1227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43" name="Freihand 42">
                  <a:extLst>
                    <a:ext uri="{FF2B5EF4-FFF2-40B4-BE49-F238E27FC236}">
                      <a16:creationId xmlns:a16="http://schemas.microsoft.com/office/drawing/2014/main" id="{16586681-902F-417C-B1D2-A6E455CA68CA}"/>
                    </a:ext>
                  </a:extLst>
                </p14:cNvPr>
                <p14:cNvContentPartPr/>
                <p14:nvPr/>
              </p14:nvContentPartPr>
              <p14:xfrm>
                <a:off x="507893" y="3363187"/>
                <a:ext cx="271800" cy="255600"/>
              </p14:xfrm>
            </p:contentPart>
          </mc:Choice>
          <mc:Fallback>
            <p:pic>
              <p:nvPicPr>
                <p:cNvPr id="43" name="Freihand 42">
                  <a:extLst>
                    <a:ext uri="{FF2B5EF4-FFF2-40B4-BE49-F238E27FC236}">
                      <a16:creationId xmlns:a16="http://schemas.microsoft.com/office/drawing/2014/main" id="{16586681-902F-417C-B1D2-A6E455CA68CA}"/>
                    </a:ext>
                  </a:extLst>
                </p:cNvPr>
                <p:cNvPicPr/>
                <p:nvPr/>
              </p:nvPicPr>
              <p:blipFill>
                <a:blip r:embed="rId552"/>
                <a:stretch>
                  <a:fillRect/>
                </a:stretch>
              </p:blipFill>
              <p:spPr>
                <a:xfrm>
                  <a:off x="503573" y="3358867"/>
                  <a:ext cx="28044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45" name="Freihand 44">
                  <a:extLst>
                    <a:ext uri="{FF2B5EF4-FFF2-40B4-BE49-F238E27FC236}">
                      <a16:creationId xmlns:a16="http://schemas.microsoft.com/office/drawing/2014/main" id="{7A0A1A36-C847-49D0-8A21-434AFD050851}"/>
                    </a:ext>
                  </a:extLst>
                </p14:cNvPr>
                <p14:cNvContentPartPr/>
                <p14:nvPr/>
              </p14:nvContentPartPr>
              <p14:xfrm>
                <a:off x="976253" y="3399187"/>
                <a:ext cx="145440" cy="138960"/>
              </p14:xfrm>
            </p:contentPart>
          </mc:Choice>
          <mc:Fallback>
            <p:pic>
              <p:nvPicPr>
                <p:cNvPr id="45" name="Freihand 44">
                  <a:extLst>
                    <a:ext uri="{FF2B5EF4-FFF2-40B4-BE49-F238E27FC236}">
                      <a16:creationId xmlns:a16="http://schemas.microsoft.com/office/drawing/2014/main" id="{7A0A1A36-C847-49D0-8A21-434AFD050851}"/>
                    </a:ext>
                  </a:extLst>
                </p:cNvPr>
                <p:cNvPicPr/>
                <p:nvPr/>
              </p:nvPicPr>
              <p:blipFill>
                <a:blip r:embed="rId554"/>
                <a:stretch>
                  <a:fillRect/>
                </a:stretch>
              </p:blipFill>
              <p:spPr>
                <a:xfrm>
                  <a:off x="971933" y="3394867"/>
                  <a:ext cx="1540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46" name="Freihand 45">
                  <a:extLst>
                    <a:ext uri="{FF2B5EF4-FFF2-40B4-BE49-F238E27FC236}">
                      <a16:creationId xmlns:a16="http://schemas.microsoft.com/office/drawing/2014/main" id="{9C389C2A-A6E3-4DAA-8EA6-22B427826F5E}"/>
                    </a:ext>
                  </a:extLst>
                </p14:cNvPr>
                <p14:cNvContentPartPr/>
                <p14:nvPr/>
              </p14:nvContentPartPr>
              <p14:xfrm>
                <a:off x="1147973" y="3492787"/>
                <a:ext cx="32040" cy="77760"/>
              </p14:xfrm>
            </p:contentPart>
          </mc:Choice>
          <mc:Fallback>
            <p:pic>
              <p:nvPicPr>
                <p:cNvPr id="46" name="Freihand 45">
                  <a:extLst>
                    <a:ext uri="{FF2B5EF4-FFF2-40B4-BE49-F238E27FC236}">
                      <a16:creationId xmlns:a16="http://schemas.microsoft.com/office/drawing/2014/main" id="{9C389C2A-A6E3-4DAA-8EA6-22B427826F5E}"/>
                    </a:ext>
                  </a:extLst>
                </p:cNvPr>
                <p:cNvPicPr/>
                <p:nvPr/>
              </p:nvPicPr>
              <p:blipFill>
                <a:blip r:embed="rId556"/>
                <a:stretch>
                  <a:fillRect/>
                </a:stretch>
              </p:blipFill>
              <p:spPr>
                <a:xfrm>
                  <a:off x="1143653" y="3488467"/>
                  <a:ext cx="406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47" name="Freihand 46">
                  <a:extLst>
                    <a:ext uri="{FF2B5EF4-FFF2-40B4-BE49-F238E27FC236}">
                      <a16:creationId xmlns:a16="http://schemas.microsoft.com/office/drawing/2014/main" id="{A34DEB09-5D8C-48AB-9A72-4BB2ECECC2A5}"/>
                    </a:ext>
                  </a:extLst>
                </p14:cNvPr>
                <p14:cNvContentPartPr/>
                <p14:nvPr/>
              </p14:nvContentPartPr>
              <p14:xfrm>
                <a:off x="1255253" y="3375787"/>
                <a:ext cx="110520" cy="120600"/>
              </p14:xfrm>
            </p:contentPart>
          </mc:Choice>
          <mc:Fallback>
            <p:pic>
              <p:nvPicPr>
                <p:cNvPr id="47" name="Freihand 46">
                  <a:extLst>
                    <a:ext uri="{FF2B5EF4-FFF2-40B4-BE49-F238E27FC236}">
                      <a16:creationId xmlns:a16="http://schemas.microsoft.com/office/drawing/2014/main" id="{A34DEB09-5D8C-48AB-9A72-4BB2ECECC2A5}"/>
                    </a:ext>
                  </a:extLst>
                </p:cNvPr>
                <p:cNvPicPr/>
                <p:nvPr/>
              </p:nvPicPr>
              <p:blipFill>
                <a:blip r:embed="rId558"/>
                <a:stretch>
                  <a:fillRect/>
                </a:stretch>
              </p:blipFill>
              <p:spPr>
                <a:xfrm>
                  <a:off x="1250933" y="3371467"/>
                  <a:ext cx="1191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48" name="Freihand 47">
                  <a:extLst>
                    <a:ext uri="{FF2B5EF4-FFF2-40B4-BE49-F238E27FC236}">
                      <a16:creationId xmlns:a16="http://schemas.microsoft.com/office/drawing/2014/main" id="{D017079F-27F3-4DE9-BB84-4C57521616AA}"/>
                    </a:ext>
                  </a:extLst>
                </p14:cNvPr>
                <p14:cNvContentPartPr/>
                <p14:nvPr/>
              </p14:nvContentPartPr>
              <p14:xfrm>
                <a:off x="1538213" y="3413587"/>
                <a:ext cx="36720" cy="31320"/>
              </p14:xfrm>
            </p:contentPart>
          </mc:Choice>
          <mc:Fallback>
            <p:pic>
              <p:nvPicPr>
                <p:cNvPr id="48" name="Freihand 47">
                  <a:extLst>
                    <a:ext uri="{FF2B5EF4-FFF2-40B4-BE49-F238E27FC236}">
                      <a16:creationId xmlns:a16="http://schemas.microsoft.com/office/drawing/2014/main" id="{D017079F-27F3-4DE9-BB84-4C57521616AA}"/>
                    </a:ext>
                  </a:extLst>
                </p:cNvPr>
                <p:cNvPicPr/>
                <p:nvPr/>
              </p:nvPicPr>
              <p:blipFill>
                <a:blip r:embed="rId560"/>
                <a:stretch>
                  <a:fillRect/>
                </a:stretch>
              </p:blipFill>
              <p:spPr>
                <a:xfrm>
                  <a:off x="1533893" y="3409267"/>
                  <a:ext cx="453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49" name="Freihand 48">
                  <a:extLst>
                    <a:ext uri="{FF2B5EF4-FFF2-40B4-BE49-F238E27FC236}">
                      <a16:creationId xmlns:a16="http://schemas.microsoft.com/office/drawing/2014/main" id="{35F1ED77-1C40-4900-9F8D-0869E0E375F0}"/>
                    </a:ext>
                  </a:extLst>
                </p14:cNvPr>
                <p14:cNvContentPartPr/>
                <p14:nvPr/>
              </p14:nvContentPartPr>
              <p14:xfrm>
                <a:off x="1631453" y="3341227"/>
                <a:ext cx="114480" cy="144000"/>
              </p14:xfrm>
            </p:contentPart>
          </mc:Choice>
          <mc:Fallback>
            <p:pic>
              <p:nvPicPr>
                <p:cNvPr id="49" name="Freihand 48">
                  <a:extLst>
                    <a:ext uri="{FF2B5EF4-FFF2-40B4-BE49-F238E27FC236}">
                      <a16:creationId xmlns:a16="http://schemas.microsoft.com/office/drawing/2014/main" id="{35F1ED77-1C40-4900-9F8D-0869E0E375F0}"/>
                    </a:ext>
                  </a:extLst>
                </p:cNvPr>
                <p:cNvPicPr/>
                <p:nvPr/>
              </p:nvPicPr>
              <p:blipFill>
                <a:blip r:embed="rId562"/>
                <a:stretch>
                  <a:fillRect/>
                </a:stretch>
              </p:blipFill>
              <p:spPr>
                <a:xfrm>
                  <a:off x="1627133" y="3336907"/>
                  <a:ext cx="1231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50" name="Freihand 49">
                  <a:extLst>
                    <a:ext uri="{FF2B5EF4-FFF2-40B4-BE49-F238E27FC236}">
                      <a16:creationId xmlns:a16="http://schemas.microsoft.com/office/drawing/2014/main" id="{2529C9EF-2E39-43FB-93C1-41BF08F768EC}"/>
                    </a:ext>
                  </a:extLst>
                </p14:cNvPr>
                <p14:cNvContentPartPr/>
                <p14:nvPr/>
              </p14:nvContentPartPr>
              <p14:xfrm>
                <a:off x="1770773" y="3346267"/>
                <a:ext cx="73080" cy="111960"/>
              </p14:xfrm>
            </p:contentPart>
          </mc:Choice>
          <mc:Fallback>
            <p:pic>
              <p:nvPicPr>
                <p:cNvPr id="50" name="Freihand 49">
                  <a:extLst>
                    <a:ext uri="{FF2B5EF4-FFF2-40B4-BE49-F238E27FC236}">
                      <a16:creationId xmlns:a16="http://schemas.microsoft.com/office/drawing/2014/main" id="{2529C9EF-2E39-43FB-93C1-41BF08F768EC}"/>
                    </a:ext>
                  </a:extLst>
                </p:cNvPr>
                <p:cNvPicPr/>
                <p:nvPr/>
              </p:nvPicPr>
              <p:blipFill>
                <a:blip r:embed="rId564"/>
                <a:stretch>
                  <a:fillRect/>
                </a:stretch>
              </p:blipFill>
              <p:spPr>
                <a:xfrm>
                  <a:off x="1766453" y="3341947"/>
                  <a:ext cx="817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51" name="Freihand 50">
                  <a:extLst>
                    <a:ext uri="{FF2B5EF4-FFF2-40B4-BE49-F238E27FC236}">
                      <a16:creationId xmlns:a16="http://schemas.microsoft.com/office/drawing/2014/main" id="{4D1FD270-7B0F-4AE7-A510-7C71774C87B8}"/>
                    </a:ext>
                  </a:extLst>
                </p14:cNvPr>
                <p14:cNvContentPartPr/>
                <p14:nvPr/>
              </p14:nvContentPartPr>
              <p14:xfrm>
                <a:off x="1857893" y="3355627"/>
                <a:ext cx="72000" cy="97200"/>
              </p14:xfrm>
            </p:contentPart>
          </mc:Choice>
          <mc:Fallback>
            <p:pic>
              <p:nvPicPr>
                <p:cNvPr id="51" name="Freihand 50">
                  <a:extLst>
                    <a:ext uri="{FF2B5EF4-FFF2-40B4-BE49-F238E27FC236}">
                      <a16:creationId xmlns:a16="http://schemas.microsoft.com/office/drawing/2014/main" id="{4D1FD270-7B0F-4AE7-A510-7C71774C87B8}"/>
                    </a:ext>
                  </a:extLst>
                </p:cNvPr>
                <p:cNvPicPr/>
                <p:nvPr/>
              </p:nvPicPr>
              <p:blipFill>
                <a:blip r:embed="rId566"/>
                <a:stretch>
                  <a:fillRect/>
                </a:stretch>
              </p:blipFill>
              <p:spPr>
                <a:xfrm>
                  <a:off x="1853573" y="3351307"/>
                  <a:ext cx="806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52" name="Freihand 51">
                  <a:extLst>
                    <a:ext uri="{FF2B5EF4-FFF2-40B4-BE49-F238E27FC236}">
                      <a16:creationId xmlns:a16="http://schemas.microsoft.com/office/drawing/2014/main" id="{3E4322EE-CF73-4BCC-AD7B-57B5324638E8}"/>
                    </a:ext>
                  </a:extLst>
                </p14:cNvPr>
                <p14:cNvContentPartPr/>
                <p14:nvPr/>
              </p14:nvContentPartPr>
              <p14:xfrm>
                <a:off x="2055173" y="3344107"/>
                <a:ext cx="34560" cy="95040"/>
              </p14:xfrm>
            </p:contentPart>
          </mc:Choice>
          <mc:Fallback>
            <p:pic>
              <p:nvPicPr>
                <p:cNvPr id="52" name="Freihand 51">
                  <a:extLst>
                    <a:ext uri="{FF2B5EF4-FFF2-40B4-BE49-F238E27FC236}">
                      <a16:creationId xmlns:a16="http://schemas.microsoft.com/office/drawing/2014/main" id="{3E4322EE-CF73-4BCC-AD7B-57B5324638E8}"/>
                    </a:ext>
                  </a:extLst>
                </p:cNvPr>
                <p:cNvPicPr/>
                <p:nvPr/>
              </p:nvPicPr>
              <p:blipFill>
                <a:blip r:embed="rId568"/>
                <a:stretch>
                  <a:fillRect/>
                </a:stretch>
              </p:blipFill>
              <p:spPr>
                <a:xfrm>
                  <a:off x="2050853" y="3339787"/>
                  <a:ext cx="432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53" name="Freihand 52">
                  <a:extLst>
                    <a:ext uri="{FF2B5EF4-FFF2-40B4-BE49-F238E27FC236}">
                      <a16:creationId xmlns:a16="http://schemas.microsoft.com/office/drawing/2014/main" id="{5C55203F-0A9B-497A-8916-209FC305B803}"/>
                    </a:ext>
                  </a:extLst>
                </p14:cNvPr>
                <p14:cNvContentPartPr/>
                <p14:nvPr/>
              </p14:nvContentPartPr>
              <p14:xfrm>
                <a:off x="2034653" y="3398107"/>
                <a:ext cx="95040" cy="1080"/>
              </p14:xfrm>
            </p:contentPart>
          </mc:Choice>
          <mc:Fallback>
            <p:pic>
              <p:nvPicPr>
                <p:cNvPr id="53" name="Freihand 52">
                  <a:extLst>
                    <a:ext uri="{FF2B5EF4-FFF2-40B4-BE49-F238E27FC236}">
                      <a16:creationId xmlns:a16="http://schemas.microsoft.com/office/drawing/2014/main" id="{5C55203F-0A9B-497A-8916-209FC305B803}"/>
                    </a:ext>
                  </a:extLst>
                </p:cNvPr>
                <p:cNvPicPr/>
                <p:nvPr/>
              </p:nvPicPr>
              <p:blipFill>
                <a:blip r:embed="rId570"/>
                <a:stretch>
                  <a:fillRect/>
                </a:stretch>
              </p:blipFill>
              <p:spPr>
                <a:xfrm>
                  <a:off x="2030333" y="3393787"/>
                  <a:ext cx="10368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54" name="Freihand 53">
                  <a:extLst>
                    <a:ext uri="{FF2B5EF4-FFF2-40B4-BE49-F238E27FC236}">
                      <a16:creationId xmlns:a16="http://schemas.microsoft.com/office/drawing/2014/main" id="{923AAB87-482A-410F-8B2D-299852BEEEF3}"/>
                    </a:ext>
                  </a:extLst>
                </p14:cNvPr>
                <p14:cNvContentPartPr/>
                <p14:nvPr/>
              </p14:nvContentPartPr>
              <p14:xfrm>
                <a:off x="2261093" y="3288307"/>
                <a:ext cx="147960" cy="131040"/>
              </p14:xfrm>
            </p:contentPart>
          </mc:Choice>
          <mc:Fallback>
            <p:pic>
              <p:nvPicPr>
                <p:cNvPr id="54" name="Freihand 53">
                  <a:extLst>
                    <a:ext uri="{FF2B5EF4-FFF2-40B4-BE49-F238E27FC236}">
                      <a16:creationId xmlns:a16="http://schemas.microsoft.com/office/drawing/2014/main" id="{923AAB87-482A-410F-8B2D-299852BEEEF3}"/>
                    </a:ext>
                  </a:extLst>
                </p:cNvPr>
                <p:cNvPicPr/>
                <p:nvPr/>
              </p:nvPicPr>
              <p:blipFill>
                <a:blip r:embed="rId572"/>
                <a:stretch>
                  <a:fillRect/>
                </a:stretch>
              </p:blipFill>
              <p:spPr>
                <a:xfrm>
                  <a:off x="2256773" y="3283987"/>
                  <a:ext cx="1566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55" name="Freihand 54">
                  <a:extLst>
                    <a:ext uri="{FF2B5EF4-FFF2-40B4-BE49-F238E27FC236}">
                      <a16:creationId xmlns:a16="http://schemas.microsoft.com/office/drawing/2014/main" id="{BF8A9752-DAB9-42AF-8503-E0277D86E61F}"/>
                    </a:ext>
                  </a:extLst>
                </p14:cNvPr>
                <p14:cNvContentPartPr/>
                <p14:nvPr/>
              </p14:nvContentPartPr>
              <p14:xfrm>
                <a:off x="2387453" y="3390907"/>
                <a:ext cx="22320" cy="71640"/>
              </p14:xfrm>
            </p:contentPart>
          </mc:Choice>
          <mc:Fallback>
            <p:pic>
              <p:nvPicPr>
                <p:cNvPr id="55" name="Freihand 54">
                  <a:extLst>
                    <a:ext uri="{FF2B5EF4-FFF2-40B4-BE49-F238E27FC236}">
                      <a16:creationId xmlns:a16="http://schemas.microsoft.com/office/drawing/2014/main" id="{BF8A9752-DAB9-42AF-8503-E0277D86E61F}"/>
                    </a:ext>
                  </a:extLst>
                </p:cNvPr>
                <p:cNvPicPr/>
                <p:nvPr/>
              </p:nvPicPr>
              <p:blipFill>
                <a:blip r:embed="rId574"/>
                <a:stretch>
                  <a:fillRect/>
                </a:stretch>
              </p:blipFill>
              <p:spPr>
                <a:xfrm>
                  <a:off x="2383133" y="3386587"/>
                  <a:ext cx="309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56" name="Freihand 55">
                  <a:extLst>
                    <a:ext uri="{FF2B5EF4-FFF2-40B4-BE49-F238E27FC236}">
                      <a16:creationId xmlns:a16="http://schemas.microsoft.com/office/drawing/2014/main" id="{AD92AF3D-B91E-4FE0-BF54-F9831F97083E}"/>
                    </a:ext>
                  </a:extLst>
                </p14:cNvPr>
                <p14:cNvContentPartPr/>
                <p14:nvPr/>
              </p14:nvContentPartPr>
              <p14:xfrm>
                <a:off x="2451893" y="3283627"/>
                <a:ext cx="79560" cy="122040"/>
              </p14:xfrm>
            </p:contentPart>
          </mc:Choice>
          <mc:Fallback>
            <p:pic>
              <p:nvPicPr>
                <p:cNvPr id="56" name="Freihand 55">
                  <a:extLst>
                    <a:ext uri="{FF2B5EF4-FFF2-40B4-BE49-F238E27FC236}">
                      <a16:creationId xmlns:a16="http://schemas.microsoft.com/office/drawing/2014/main" id="{AD92AF3D-B91E-4FE0-BF54-F9831F97083E}"/>
                    </a:ext>
                  </a:extLst>
                </p:cNvPr>
                <p:cNvPicPr/>
                <p:nvPr/>
              </p:nvPicPr>
              <p:blipFill>
                <a:blip r:embed="rId576"/>
                <a:stretch>
                  <a:fillRect/>
                </a:stretch>
              </p:blipFill>
              <p:spPr>
                <a:xfrm>
                  <a:off x="2447573" y="3279307"/>
                  <a:ext cx="882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57" name="Freihand 56">
                  <a:extLst>
                    <a:ext uri="{FF2B5EF4-FFF2-40B4-BE49-F238E27FC236}">
                      <a16:creationId xmlns:a16="http://schemas.microsoft.com/office/drawing/2014/main" id="{C30E156E-A64B-4C48-91C4-9BEEF56492F0}"/>
                    </a:ext>
                  </a:extLst>
                </p14:cNvPr>
                <p14:cNvContentPartPr/>
                <p14:nvPr/>
              </p14:nvContentPartPr>
              <p14:xfrm>
                <a:off x="2578613" y="3355267"/>
                <a:ext cx="360" cy="360"/>
              </p14:xfrm>
            </p:contentPart>
          </mc:Choice>
          <mc:Fallback>
            <p:pic>
              <p:nvPicPr>
                <p:cNvPr id="57" name="Freihand 56">
                  <a:extLst>
                    <a:ext uri="{FF2B5EF4-FFF2-40B4-BE49-F238E27FC236}">
                      <a16:creationId xmlns:a16="http://schemas.microsoft.com/office/drawing/2014/main" id="{C30E156E-A64B-4C48-91C4-9BEEF56492F0}"/>
                    </a:ext>
                  </a:extLst>
                </p:cNvPr>
                <p:cNvPicPr/>
                <p:nvPr/>
              </p:nvPicPr>
              <p:blipFill>
                <a:blip r:embed="rId7"/>
                <a:stretch>
                  <a:fillRect/>
                </a:stretch>
              </p:blipFill>
              <p:spPr>
                <a:xfrm>
                  <a:off x="2574293" y="33509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58" name="Freihand 57">
                  <a:extLst>
                    <a:ext uri="{FF2B5EF4-FFF2-40B4-BE49-F238E27FC236}">
                      <a16:creationId xmlns:a16="http://schemas.microsoft.com/office/drawing/2014/main" id="{20468BFC-2BB2-4365-AA16-95732BEAB209}"/>
                    </a:ext>
                  </a:extLst>
                </p14:cNvPr>
                <p14:cNvContentPartPr/>
                <p14:nvPr/>
              </p14:nvContentPartPr>
              <p14:xfrm>
                <a:off x="2579333" y="3263467"/>
                <a:ext cx="114840" cy="92520"/>
              </p14:xfrm>
            </p:contentPart>
          </mc:Choice>
          <mc:Fallback>
            <p:pic>
              <p:nvPicPr>
                <p:cNvPr id="58" name="Freihand 57">
                  <a:extLst>
                    <a:ext uri="{FF2B5EF4-FFF2-40B4-BE49-F238E27FC236}">
                      <a16:creationId xmlns:a16="http://schemas.microsoft.com/office/drawing/2014/main" id="{20468BFC-2BB2-4365-AA16-95732BEAB209}"/>
                    </a:ext>
                  </a:extLst>
                </p:cNvPr>
                <p:cNvPicPr/>
                <p:nvPr/>
              </p:nvPicPr>
              <p:blipFill>
                <a:blip r:embed="rId579"/>
                <a:stretch>
                  <a:fillRect/>
                </a:stretch>
              </p:blipFill>
              <p:spPr>
                <a:xfrm>
                  <a:off x="2575013" y="3259147"/>
                  <a:ext cx="1234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59" name="Freihand 58">
                  <a:extLst>
                    <a:ext uri="{FF2B5EF4-FFF2-40B4-BE49-F238E27FC236}">
                      <a16:creationId xmlns:a16="http://schemas.microsoft.com/office/drawing/2014/main" id="{2BAB84BA-FE3E-46C9-9233-19BDEA5EC308}"/>
                    </a:ext>
                  </a:extLst>
                </p14:cNvPr>
                <p14:cNvContentPartPr/>
                <p14:nvPr/>
              </p14:nvContentPartPr>
              <p14:xfrm>
                <a:off x="2669333" y="3262747"/>
                <a:ext cx="59760" cy="98640"/>
              </p14:xfrm>
            </p:contentPart>
          </mc:Choice>
          <mc:Fallback>
            <p:pic>
              <p:nvPicPr>
                <p:cNvPr id="59" name="Freihand 58">
                  <a:extLst>
                    <a:ext uri="{FF2B5EF4-FFF2-40B4-BE49-F238E27FC236}">
                      <a16:creationId xmlns:a16="http://schemas.microsoft.com/office/drawing/2014/main" id="{2BAB84BA-FE3E-46C9-9233-19BDEA5EC308}"/>
                    </a:ext>
                  </a:extLst>
                </p:cNvPr>
                <p:cNvPicPr/>
                <p:nvPr/>
              </p:nvPicPr>
              <p:blipFill>
                <a:blip r:embed="rId581"/>
                <a:stretch>
                  <a:fillRect/>
                </a:stretch>
              </p:blipFill>
              <p:spPr>
                <a:xfrm>
                  <a:off x="2665013" y="3258427"/>
                  <a:ext cx="684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60" name="Freihand 59">
                  <a:extLst>
                    <a:ext uri="{FF2B5EF4-FFF2-40B4-BE49-F238E27FC236}">
                      <a16:creationId xmlns:a16="http://schemas.microsoft.com/office/drawing/2014/main" id="{D35C5086-0ED3-48EF-B10B-992A1B7488F4}"/>
                    </a:ext>
                  </a:extLst>
                </p14:cNvPr>
                <p14:cNvContentPartPr/>
                <p14:nvPr/>
              </p14:nvContentPartPr>
              <p14:xfrm>
                <a:off x="2749973" y="3267787"/>
                <a:ext cx="81360" cy="73800"/>
              </p14:xfrm>
            </p:contentPart>
          </mc:Choice>
          <mc:Fallback>
            <p:pic>
              <p:nvPicPr>
                <p:cNvPr id="60" name="Freihand 59">
                  <a:extLst>
                    <a:ext uri="{FF2B5EF4-FFF2-40B4-BE49-F238E27FC236}">
                      <a16:creationId xmlns:a16="http://schemas.microsoft.com/office/drawing/2014/main" id="{D35C5086-0ED3-48EF-B10B-992A1B7488F4}"/>
                    </a:ext>
                  </a:extLst>
                </p:cNvPr>
                <p:cNvPicPr/>
                <p:nvPr/>
              </p:nvPicPr>
              <p:blipFill>
                <a:blip r:embed="rId583"/>
                <a:stretch>
                  <a:fillRect/>
                </a:stretch>
              </p:blipFill>
              <p:spPr>
                <a:xfrm>
                  <a:off x="2745653" y="3263467"/>
                  <a:ext cx="900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61" name="Freihand 60">
                  <a:extLst>
                    <a:ext uri="{FF2B5EF4-FFF2-40B4-BE49-F238E27FC236}">
                      <a16:creationId xmlns:a16="http://schemas.microsoft.com/office/drawing/2014/main" id="{F6A27175-D416-434B-8C15-31703893E626}"/>
                    </a:ext>
                  </a:extLst>
                </p14:cNvPr>
                <p14:cNvContentPartPr/>
                <p14:nvPr/>
              </p14:nvContentPartPr>
              <p14:xfrm>
                <a:off x="2545133" y="3302707"/>
                <a:ext cx="19800" cy="15120"/>
              </p14:xfrm>
            </p:contentPart>
          </mc:Choice>
          <mc:Fallback>
            <p:pic>
              <p:nvPicPr>
                <p:cNvPr id="61" name="Freihand 60">
                  <a:extLst>
                    <a:ext uri="{FF2B5EF4-FFF2-40B4-BE49-F238E27FC236}">
                      <a16:creationId xmlns:a16="http://schemas.microsoft.com/office/drawing/2014/main" id="{F6A27175-D416-434B-8C15-31703893E626}"/>
                    </a:ext>
                  </a:extLst>
                </p:cNvPr>
                <p:cNvPicPr/>
                <p:nvPr/>
              </p:nvPicPr>
              <p:blipFill>
                <a:blip r:embed="rId585"/>
                <a:stretch>
                  <a:fillRect/>
                </a:stretch>
              </p:blipFill>
              <p:spPr>
                <a:xfrm>
                  <a:off x="2540813" y="3298387"/>
                  <a:ext cx="284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62" name="Freihand 61">
                  <a:extLst>
                    <a:ext uri="{FF2B5EF4-FFF2-40B4-BE49-F238E27FC236}">
                      <a16:creationId xmlns:a16="http://schemas.microsoft.com/office/drawing/2014/main" id="{B7B2DD0B-3974-4471-8E82-8A9447EE7786}"/>
                    </a:ext>
                  </a:extLst>
                </p14:cNvPr>
                <p14:cNvContentPartPr/>
                <p14:nvPr/>
              </p14:nvContentPartPr>
              <p14:xfrm>
                <a:off x="2903693" y="3328987"/>
                <a:ext cx="106920" cy="3600"/>
              </p14:xfrm>
            </p:contentPart>
          </mc:Choice>
          <mc:Fallback>
            <p:pic>
              <p:nvPicPr>
                <p:cNvPr id="62" name="Freihand 61">
                  <a:extLst>
                    <a:ext uri="{FF2B5EF4-FFF2-40B4-BE49-F238E27FC236}">
                      <a16:creationId xmlns:a16="http://schemas.microsoft.com/office/drawing/2014/main" id="{B7B2DD0B-3974-4471-8E82-8A9447EE7786}"/>
                    </a:ext>
                  </a:extLst>
                </p:cNvPr>
                <p:cNvPicPr/>
                <p:nvPr/>
              </p:nvPicPr>
              <p:blipFill>
                <a:blip r:embed="rId587"/>
                <a:stretch>
                  <a:fillRect/>
                </a:stretch>
              </p:blipFill>
              <p:spPr>
                <a:xfrm>
                  <a:off x="2899373" y="3324667"/>
                  <a:ext cx="11556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63" name="Freihand 62">
                  <a:extLst>
                    <a:ext uri="{FF2B5EF4-FFF2-40B4-BE49-F238E27FC236}">
                      <a16:creationId xmlns:a16="http://schemas.microsoft.com/office/drawing/2014/main" id="{21683542-7165-4D28-A6C8-FD7BD894365B}"/>
                    </a:ext>
                  </a:extLst>
                </p14:cNvPr>
                <p14:cNvContentPartPr/>
                <p14:nvPr/>
              </p14:nvContentPartPr>
              <p14:xfrm>
                <a:off x="2877053" y="3397027"/>
                <a:ext cx="75600" cy="3960"/>
              </p14:xfrm>
            </p:contentPart>
          </mc:Choice>
          <mc:Fallback>
            <p:pic>
              <p:nvPicPr>
                <p:cNvPr id="63" name="Freihand 62">
                  <a:extLst>
                    <a:ext uri="{FF2B5EF4-FFF2-40B4-BE49-F238E27FC236}">
                      <a16:creationId xmlns:a16="http://schemas.microsoft.com/office/drawing/2014/main" id="{21683542-7165-4D28-A6C8-FD7BD894365B}"/>
                    </a:ext>
                  </a:extLst>
                </p:cNvPr>
                <p:cNvPicPr/>
                <p:nvPr/>
              </p:nvPicPr>
              <p:blipFill>
                <a:blip r:embed="rId589"/>
                <a:stretch>
                  <a:fillRect/>
                </a:stretch>
              </p:blipFill>
              <p:spPr>
                <a:xfrm>
                  <a:off x="2872733" y="3392707"/>
                  <a:ext cx="842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64" name="Freihand 63">
                  <a:extLst>
                    <a:ext uri="{FF2B5EF4-FFF2-40B4-BE49-F238E27FC236}">
                      <a16:creationId xmlns:a16="http://schemas.microsoft.com/office/drawing/2014/main" id="{B5FA4CFF-EBD1-41E1-81F9-739EB65D2981}"/>
                    </a:ext>
                  </a:extLst>
                </p14:cNvPr>
                <p14:cNvContentPartPr/>
                <p14:nvPr/>
              </p14:nvContentPartPr>
              <p14:xfrm>
                <a:off x="3068933" y="3259867"/>
                <a:ext cx="71640" cy="141840"/>
              </p14:xfrm>
            </p:contentPart>
          </mc:Choice>
          <mc:Fallback>
            <p:pic>
              <p:nvPicPr>
                <p:cNvPr id="64" name="Freihand 63">
                  <a:extLst>
                    <a:ext uri="{FF2B5EF4-FFF2-40B4-BE49-F238E27FC236}">
                      <a16:creationId xmlns:a16="http://schemas.microsoft.com/office/drawing/2014/main" id="{B5FA4CFF-EBD1-41E1-81F9-739EB65D2981}"/>
                    </a:ext>
                  </a:extLst>
                </p:cNvPr>
                <p:cNvPicPr/>
                <p:nvPr/>
              </p:nvPicPr>
              <p:blipFill>
                <a:blip r:embed="rId591"/>
                <a:stretch>
                  <a:fillRect/>
                </a:stretch>
              </p:blipFill>
              <p:spPr>
                <a:xfrm>
                  <a:off x="3064613" y="3255547"/>
                  <a:ext cx="802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73" name="Freihand 72">
                  <a:extLst>
                    <a:ext uri="{FF2B5EF4-FFF2-40B4-BE49-F238E27FC236}">
                      <a16:creationId xmlns:a16="http://schemas.microsoft.com/office/drawing/2014/main" id="{B1AFF845-5E1C-47F9-A884-7B9F2C59FD5D}"/>
                    </a:ext>
                  </a:extLst>
                </p14:cNvPr>
                <p14:cNvContentPartPr/>
                <p14:nvPr/>
              </p14:nvContentPartPr>
              <p14:xfrm>
                <a:off x="547493" y="3762427"/>
                <a:ext cx="128160" cy="150840"/>
              </p14:xfrm>
            </p:contentPart>
          </mc:Choice>
          <mc:Fallback>
            <p:pic>
              <p:nvPicPr>
                <p:cNvPr id="73" name="Freihand 72">
                  <a:extLst>
                    <a:ext uri="{FF2B5EF4-FFF2-40B4-BE49-F238E27FC236}">
                      <a16:creationId xmlns:a16="http://schemas.microsoft.com/office/drawing/2014/main" id="{B1AFF845-5E1C-47F9-A884-7B9F2C59FD5D}"/>
                    </a:ext>
                  </a:extLst>
                </p:cNvPr>
                <p:cNvPicPr/>
                <p:nvPr/>
              </p:nvPicPr>
              <p:blipFill>
                <a:blip r:embed="rId593"/>
                <a:stretch>
                  <a:fillRect/>
                </a:stretch>
              </p:blipFill>
              <p:spPr>
                <a:xfrm>
                  <a:off x="543173" y="3758107"/>
                  <a:ext cx="1368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74" name="Freihand 73">
                  <a:extLst>
                    <a:ext uri="{FF2B5EF4-FFF2-40B4-BE49-F238E27FC236}">
                      <a16:creationId xmlns:a16="http://schemas.microsoft.com/office/drawing/2014/main" id="{12BE1652-4F37-4CCA-BC1A-2A813AC00B8A}"/>
                    </a:ext>
                  </a:extLst>
                </p14:cNvPr>
                <p14:cNvContentPartPr/>
                <p14:nvPr/>
              </p14:nvContentPartPr>
              <p14:xfrm>
                <a:off x="462533" y="3715627"/>
                <a:ext cx="267840" cy="281520"/>
              </p14:xfrm>
            </p:contentPart>
          </mc:Choice>
          <mc:Fallback>
            <p:pic>
              <p:nvPicPr>
                <p:cNvPr id="74" name="Freihand 73">
                  <a:extLst>
                    <a:ext uri="{FF2B5EF4-FFF2-40B4-BE49-F238E27FC236}">
                      <a16:creationId xmlns:a16="http://schemas.microsoft.com/office/drawing/2014/main" id="{12BE1652-4F37-4CCA-BC1A-2A813AC00B8A}"/>
                    </a:ext>
                  </a:extLst>
                </p:cNvPr>
                <p:cNvPicPr/>
                <p:nvPr/>
              </p:nvPicPr>
              <p:blipFill>
                <a:blip r:embed="rId595"/>
                <a:stretch>
                  <a:fillRect/>
                </a:stretch>
              </p:blipFill>
              <p:spPr>
                <a:xfrm>
                  <a:off x="458213" y="3711307"/>
                  <a:ext cx="27648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98" name="Freihand 97">
                  <a:extLst>
                    <a:ext uri="{FF2B5EF4-FFF2-40B4-BE49-F238E27FC236}">
                      <a16:creationId xmlns:a16="http://schemas.microsoft.com/office/drawing/2014/main" id="{1492CB7D-D497-4375-8338-B2B646681926}"/>
                    </a:ext>
                  </a:extLst>
                </p14:cNvPr>
                <p14:cNvContentPartPr/>
                <p14:nvPr/>
              </p14:nvContentPartPr>
              <p14:xfrm>
                <a:off x="518333" y="4142227"/>
                <a:ext cx="69840" cy="125280"/>
              </p14:xfrm>
            </p:contentPart>
          </mc:Choice>
          <mc:Fallback>
            <p:pic>
              <p:nvPicPr>
                <p:cNvPr id="98" name="Freihand 97">
                  <a:extLst>
                    <a:ext uri="{FF2B5EF4-FFF2-40B4-BE49-F238E27FC236}">
                      <a16:creationId xmlns:a16="http://schemas.microsoft.com/office/drawing/2014/main" id="{1492CB7D-D497-4375-8338-B2B646681926}"/>
                    </a:ext>
                  </a:extLst>
                </p:cNvPr>
                <p:cNvPicPr/>
                <p:nvPr/>
              </p:nvPicPr>
              <p:blipFill>
                <a:blip r:embed="rId597"/>
                <a:stretch>
                  <a:fillRect/>
                </a:stretch>
              </p:blipFill>
              <p:spPr>
                <a:xfrm>
                  <a:off x="514013" y="4137907"/>
                  <a:ext cx="784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99" name="Freihand 98">
                  <a:extLst>
                    <a:ext uri="{FF2B5EF4-FFF2-40B4-BE49-F238E27FC236}">
                      <a16:creationId xmlns:a16="http://schemas.microsoft.com/office/drawing/2014/main" id="{91FFF009-2F35-4313-8660-764ACAE4CCD6}"/>
                    </a:ext>
                  </a:extLst>
                </p14:cNvPr>
                <p14:cNvContentPartPr/>
                <p14:nvPr/>
              </p14:nvContentPartPr>
              <p14:xfrm>
                <a:off x="574493" y="4216387"/>
                <a:ext cx="27360" cy="82080"/>
              </p14:xfrm>
            </p:contentPart>
          </mc:Choice>
          <mc:Fallback>
            <p:pic>
              <p:nvPicPr>
                <p:cNvPr id="99" name="Freihand 98">
                  <a:extLst>
                    <a:ext uri="{FF2B5EF4-FFF2-40B4-BE49-F238E27FC236}">
                      <a16:creationId xmlns:a16="http://schemas.microsoft.com/office/drawing/2014/main" id="{91FFF009-2F35-4313-8660-764ACAE4CCD6}"/>
                    </a:ext>
                  </a:extLst>
                </p:cNvPr>
                <p:cNvPicPr/>
                <p:nvPr/>
              </p:nvPicPr>
              <p:blipFill>
                <a:blip r:embed="rId599"/>
                <a:stretch>
                  <a:fillRect/>
                </a:stretch>
              </p:blipFill>
              <p:spPr>
                <a:xfrm>
                  <a:off x="570173" y="4212067"/>
                  <a:ext cx="360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100" name="Freihand 99">
                  <a:extLst>
                    <a:ext uri="{FF2B5EF4-FFF2-40B4-BE49-F238E27FC236}">
                      <a16:creationId xmlns:a16="http://schemas.microsoft.com/office/drawing/2014/main" id="{E0A6591B-20B9-41B6-803D-D804975592B3}"/>
                    </a:ext>
                  </a:extLst>
                </p14:cNvPr>
                <p14:cNvContentPartPr/>
                <p14:nvPr/>
              </p14:nvContentPartPr>
              <p14:xfrm>
                <a:off x="417893" y="4107667"/>
                <a:ext cx="267120" cy="293400"/>
              </p14:xfrm>
            </p:contentPart>
          </mc:Choice>
          <mc:Fallback>
            <p:pic>
              <p:nvPicPr>
                <p:cNvPr id="100" name="Freihand 99">
                  <a:extLst>
                    <a:ext uri="{FF2B5EF4-FFF2-40B4-BE49-F238E27FC236}">
                      <a16:creationId xmlns:a16="http://schemas.microsoft.com/office/drawing/2014/main" id="{E0A6591B-20B9-41B6-803D-D804975592B3}"/>
                    </a:ext>
                  </a:extLst>
                </p:cNvPr>
                <p:cNvPicPr/>
                <p:nvPr/>
              </p:nvPicPr>
              <p:blipFill>
                <a:blip r:embed="rId601"/>
                <a:stretch>
                  <a:fillRect/>
                </a:stretch>
              </p:blipFill>
              <p:spPr>
                <a:xfrm>
                  <a:off x="413573" y="4103347"/>
                  <a:ext cx="275760" cy="30204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77" name="Freihand 76">
                  <a:extLst>
                    <a:ext uri="{FF2B5EF4-FFF2-40B4-BE49-F238E27FC236}">
                      <a16:creationId xmlns:a16="http://schemas.microsoft.com/office/drawing/2014/main" id="{51BD0464-EBD5-4355-914F-87E34B5D3CCB}"/>
                    </a:ext>
                  </a:extLst>
                </p14:cNvPr>
                <p14:cNvContentPartPr/>
                <p14:nvPr/>
              </p14:nvContentPartPr>
              <p14:xfrm>
                <a:off x="1062293" y="3715627"/>
                <a:ext cx="59040" cy="117000"/>
              </p14:xfrm>
            </p:contentPart>
          </mc:Choice>
          <mc:Fallback>
            <p:pic>
              <p:nvPicPr>
                <p:cNvPr id="77" name="Freihand 76">
                  <a:extLst>
                    <a:ext uri="{FF2B5EF4-FFF2-40B4-BE49-F238E27FC236}">
                      <a16:creationId xmlns:a16="http://schemas.microsoft.com/office/drawing/2014/main" id="{51BD0464-EBD5-4355-914F-87E34B5D3CCB}"/>
                    </a:ext>
                  </a:extLst>
                </p:cNvPr>
                <p:cNvPicPr/>
                <p:nvPr/>
              </p:nvPicPr>
              <p:blipFill>
                <a:blip r:embed="rId603"/>
                <a:stretch>
                  <a:fillRect/>
                </a:stretch>
              </p:blipFill>
              <p:spPr>
                <a:xfrm>
                  <a:off x="1057973" y="3711307"/>
                  <a:ext cx="676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78" name="Freihand 77">
                  <a:extLst>
                    <a:ext uri="{FF2B5EF4-FFF2-40B4-BE49-F238E27FC236}">
                      <a16:creationId xmlns:a16="http://schemas.microsoft.com/office/drawing/2014/main" id="{9EAC5253-722F-4396-B5B3-DDA0E79948A9}"/>
                    </a:ext>
                  </a:extLst>
                </p14:cNvPr>
                <p14:cNvContentPartPr/>
                <p14:nvPr/>
              </p14:nvContentPartPr>
              <p14:xfrm>
                <a:off x="1183253" y="3717067"/>
                <a:ext cx="126720" cy="81720"/>
              </p14:xfrm>
            </p:contentPart>
          </mc:Choice>
          <mc:Fallback>
            <p:pic>
              <p:nvPicPr>
                <p:cNvPr id="78" name="Freihand 77">
                  <a:extLst>
                    <a:ext uri="{FF2B5EF4-FFF2-40B4-BE49-F238E27FC236}">
                      <a16:creationId xmlns:a16="http://schemas.microsoft.com/office/drawing/2014/main" id="{9EAC5253-722F-4396-B5B3-DDA0E79948A9}"/>
                    </a:ext>
                  </a:extLst>
                </p:cNvPr>
                <p:cNvPicPr/>
                <p:nvPr/>
              </p:nvPicPr>
              <p:blipFill>
                <a:blip r:embed="rId605"/>
                <a:stretch>
                  <a:fillRect/>
                </a:stretch>
              </p:blipFill>
              <p:spPr>
                <a:xfrm>
                  <a:off x="1178933" y="3712747"/>
                  <a:ext cx="1353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79" name="Freihand 78">
                  <a:extLst>
                    <a:ext uri="{FF2B5EF4-FFF2-40B4-BE49-F238E27FC236}">
                      <a16:creationId xmlns:a16="http://schemas.microsoft.com/office/drawing/2014/main" id="{6BFB8191-0EF0-4D3B-996C-0DC2373F2471}"/>
                    </a:ext>
                  </a:extLst>
                </p14:cNvPr>
                <p14:cNvContentPartPr/>
                <p14:nvPr/>
              </p14:nvContentPartPr>
              <p14:xfrm>
                <a:off x="1323653" y="3705187"/>
                <a:ext cx="99360" cy="84960"/>
              </p14:xfrm>
            </p:contentPart>
          </mc:Choice>
          <mc:Fallback>
            <p:pic>
              <p:nvPicPr>
                <p:cNvPr id="79" name="Freihand 78">
                  <a:extLst>
                    <a:ext uri="{FF2B5EF4-FFF2-40B4-BE49-F238E27FC236}">
                      <a16:creationId xmlns:a16="http://schemas.microsoft.com/office/drawing/2014/main" id="{6BFB8191-0EF0-4D3B-996C-0DC2373F2471}"/>
                    </a:ext>
                  </a:extLst>
                </p:cNvPr>
                <p:cNvPicPr/>
                <p:nvPr/>
              </p:nvPicPr>
              <p:blipFill>
                <a:blip r:embed="rId607"/>
                <a:stretch>
                  <a:fillRect/>
                </a:stretch>
              </p:blipFill>
              <p:spPr>
                <a:xfrm>
                  <a:off x="1319333" y="3700867"/>
                  <a:ext cx="1080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80" name="Freihand 79">
                  <a:extLst>
                    <a:ext uri="{FF2B5EF4-FFF2-40B4-BE49-F238E27FC236}">
                      <a16:creationId xmlns:a16="http://schemas.microsoft.com/office/drawing/2014/main" id="{B6B7964F-4885-4404-AF0F-FEFC44D2C086}"/>
                    </a:ext>
                  </a:extLst>
                </p14:cNvPr>
                <p14:cNvContentPartPr/>
                <p14:nvPr/>
              </p14:nvContentPartPr>
              <p14:xfrm>
                <a:off x="1012253" y="3848467"/>
                <a:ext cx="419040" cy="36360"/>
              </p14:xfrm>
            </p:contentPart>
          </mc:Choice>
          <mc:Fallback>
            <p:pic>
              <p:nvPicPr>
                <p:cNvPr id="80" name="Freihand 79">
                  <a:extLst>
                    <a:ext uri="{FF2B5EF4-FFF2-40B4-BE49-F238E27FC236}">
                      <a16:creationId xmlns:a16="http://schemas.microsoft.com/office/drawing/2014/main" id="{B6B7964F-4885-4404-AF0F-FEFC44D2C086}"/>
                    </a:ext>
                  </a:extLst>
                </p:cNvPr>
                <p:cNvPicPr/>
                <p:nvPr/>
              </p:nvPicPr>
              <p:blipFill>
                <a:blip r:embed="rId609"/>
                <a:stretch>
                  <a:fillRect/>
                </a:stretch>
              </p:blipFill>
              <p:spPr>
                <a:xfrm>
                  <a:off x="1007933" y="3844147"/>
                  <a:ext cx="4276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82" name="Freihand 81">
                  <a:extLst>
                    <a:ext uri="{FF2B5EF4-FFF2-40B4-BE49-F238E27FC236}">
                      <a16:creationId xmlns:a16="http://schemas.microsoft.com/office/drawing/2014/main" id="{CCEDACC4-D0C7-4071-89A4-0C36F47ECAE2}"/>
                    </a:ext>
                  </a:extLst>
                </p14:cNvPr>
                <p14:cNvContentPartPr/>
                <p14:nvPr/>
              </p14:nvContentPartPr>
              <p14:xfrm>
                <a:off x="1075973" y="3936307"/>
                <a:ext cx="89640" cy="131400"/>
              </p14:xfrm>
            </p:contentPart>
          </mc:Choice>
          <mc:Fallback>
            <p:pic>
              <p:nvPicPr>
                <p:cNvPr id="82" name="Freihand 81">
                  <a:extLst>
                    <a:ext uri="{FF2B5EF4-FFF2-40B4-BE49-F238E27FC236}">
                      <a16:creationId xmlns:a16="http://schemas.microsoft.com/office/drawing/2014/main" id="{CCEDACC4-D0C7-4071-89A4-0C36F47ECAE2}"/>
                    </a:ext>
                  </a:extLst>
                </p:cNvPr>
                <p:cNvPicPr/>
                <p:nvPr/>
              </p:nvPicPr>
              <p:blipFill>
                <a:blip r:embed="rId611"/>
                <a:stretch>
                  <a:fillRect/>
                </a:stretch>
              </p:blipFill>
              <p:spPr>
                <a:xfrm>
                  <a:off x="1071653" y="3931987"/>
                  <a:ext cx="982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83" name="Freihand 82">
                  <a:extLst>
                    <a:ext uri="{FF2B5EF4-FFF2-40B4-BE49-F238E27FC236}">
                      <a16:creationId xmlns:a16="http://schemas.microsoft.com/office/drawing/2014/main" id="{61249D1B-A9AC-4293-8220-E814D9610037}"/>
                    </a:ext>
                  </a:extLst>
                </p14:cNvPr>
                <p14:cNvContentPartPr/>
                <p14:nvPr/>
              </p14:nvContentPartPr>
              <p14:xfrm>
                <a:off x="1085693" y="3937387"/>
                <a:ext cx="94680" cy="6840"/>
              </p14:xfrm>
            </p:contentPart>
          </mc:Choice>
          <mc:Fallback>
            <p:pic>
              <p:nvPicPr>
                <p:cNvPr id="83" name="Freihand 82">
                  <a:extLst>
                    <a:ext uri="{FF2B5EF4-FFF2-40B4-BE49-F238E27FC236}">
                      <a16:creationId xmlns:a16="http://schemas.microsoft.com/office/drawing/2014/main" id="{61249D1B-A9AC-4293-8220-E814D9610037}"/>
                    </a:ext>
                  </a:extLst>
                </p:cNvPr>
                <p:cNvPicPr/>
                <p:nvPr/>
              </p:nvPicPr>
              <p:blipFill>
                <a:blip r:embed="rId613"/>
                <a:stretch>
                  <a:fillRect/>
                </a:stretch>
              </p:blipFill>
              <p:spPr>
                <a:xfrm>
                  <a:off x="1081373" y="3933067"/>
                  <a:ext cx="1033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84" name="Freihand 83">
                  <a:extLst>
                    <a:ext uri="{FF2B5EF4-FFF2-40B4-BE49-F238E27FC236}">
                      <a16:creationId xmlns:a16="http://schemas.microsoft.com/office/drawing/2014/main" id="{B475DE48-F034-47E8-97E9-769A95873532}"/>
                    </a:ext>
                  </a:extLst>
                </p14:cNvPr>
                <p14:cNvContentPartPr/>
                <p14:nvPr/>
              </p14:nvContentPartPr>
              <p14:xfrm>
                <a:off x="1215293" y="3943507"/>
                <a:ext cx="107640" cy="105120"/>
              </p14:xfrm>
            </p:contentPart>
          </mc:Choice>
          <mc:Fallback>
            <p:pic>
              <p:nvPicPr>
                <p:cNvPr id="84" name="Freihand 83">
                  <a:extLst>
                    <a:ext uri="{FF2B5EF4-FFF2-40B4-BE49-F238E27FC236}">
                      <a16:creationId xmlns:a16="http://schemas.microsoft.com/office/drawing/2014/main" id="{B475DE48-F034-47E8-97E9-769A95873532}"/>
                    </a:ext>
                  </a:extLst>
                </p:cNvPr>
                <p:cNvPicPr/>
                <p:nvPr/>
              </p:nvPicPr>
              <p:blipFill>
                <a:blip r:embed="rId615"/>
                <a:stretch>
                  <a:fillRect/>
                </a:stretch>
              </p:blipFill>
              <p:spPr>
                <a:xfrm>
                  <a:off x="1210973" y="3939187"/>
                  <a:ext cx="1162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85" name="Freihand 84">
                  <a:extLst>
                    <a:ext uri="{FF2B5EF4-FFF2-40B4-BE49-F238E27FC236}">
                      <a16:creationId xmlns:a16="http://schemas.microsoft.com/office/drawing/2014/main" id="{AE7452F2-B09E-4D8C-BE94-05A2420E2D20}"/>
                    </a:ext>
                  </a:extLst>
                </p14:cNvPr>
                <p14:cNvContentPartPr/>
                <p14:nvPr/>
              </p14:nvContentPartPr>
              <p14:xfrm>
                <a:off x="1315733" y="3930907"/>
                <a:ext cx="106560" cy="93960"/>
              </p14:xfrm>
            </p:contentPart>
          </mc:Choice>
          <mc:Fallback>
            <p:pic>
              <p:nvPicPr>
                <p:cNvPr id="85" name="Freihand 84">
                  <a:extLst>
                    <a:ext uri="{FF2B5EF4-FFF2-40B4-BE49-F238E27FC236}">
                      <a16:creationId xmlns:a16="http://schemas.microsoft.com/office/drawing/2014/main" id="{AE7452F2-B09E-4D8C-BE94-05A2420E2D20}"/>
                    </a:ext>
                  </a:extLst>
                </p:cNvPr>
                <p:cNvPicPr/>
                <p:nvPr/>
              </p:nvPicPr>
              <p:blipFill>
                <a:blip r:embed="rId617"/>
                <a:stretch>
                  <a:fillRect/>
                </a:stretch>
              </p:blipFill>
              <p:spPr>
                <a:xfrm>
                  <a:off x="1311413" y="3926587"/>
                  <a:ext cx="1152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87" name="Freihand 86">
                  <a:extLst>
                    <a:ext uri="{FF2B5EF4-FFF2-40B4-BE49-F238E27FC236}">
                      <a16:creationId xmlns:a16="http://schemas.microsoft.com/office/drawing/2014/main" id="{6AA5850D-C999-4BC4-A9D2-AF471CD47E3F}"/>
                    </a:ext>
                  </a:extLst>
                </p14:cNvPr>
                <p14:cNvContentPartPr/>
                <p14:nvPr/>
              </p14:nvContentPartPr>
              <p14:xfrm>
                <a:off x="1622453" y="3809587"/>
                <a:ext cx="24480" cy="16560"/>
              </p14:xfrm>
            </p:contentPart>
          </mc:Choice>
          <mc:Fallback>
            <p:pic>
              <p:nvPicPr>
                <p:cNvPr id="87" name="Freihand 86">
                  <a:extLst>
                    <a:ext uri="{FF2B5EF4-FFF2-40B4-BE49-F238E27FC236}">
                      <a16:creationId xmlns:a16="http://schemas.microsoft.com/office/drawing/2014/main" id="{6AA5850D-C999-4BC4-A9D2-AF471CD47E3F}"/>
                    </a:ext>
                  </a:extLst>
                </p:cNvPr>
                <p:cNvPicPr/>
                <p:nvPr/>
              </p:nvPicPr>
              <p:blipFill>
                <a:blip r:embed="rId619"/>
                <a:stretch>
                  <a:fillRect/>
                </a:stretch>
              </p:blipFill>
              <p:spPr>
                <a:xfrm>
                  <a:off x="1618133" y="3805267"/>
                  <a:ext cx="331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88" name="Freihand 87">
                  <a:extLst>
                    <a:ext uri="{FF2B5EF4-FFF2-40B4-BE49-F238E27FC236}">
                      <a16:creationId xmlns:a16="http://schemas.microsoft.com/office/drawing/2014/main" id="{48A6BE3B-4955-4CA4-A064-B256C5585614}"/>
                    </a:ext>
                  </a:extLst>
                </p14:cNvPr>
                <p14:cNvContentPartPr/>
                <p14:nvPr/>
              </p14:nvContentPartPr>
              <p14:xfrm>
                <a:off x="1679693" y="3731827"/>
                <a:ext cx="114840" cy="127440"/>
              </p14:xfrm>
            </p:contentPart>
          </mc:Choice>
          <mc:Fallback>
            <p:pic>
              <p:nvPicPr>
                <p:cNvPr id="88" name="Freihand 87">
                  <a:extLst>
                    <a:ext uri="{FF2B5EF4-FFF2-40B4-BE49-F238E27FC236}">
                      <a16:creationId xmlns:a16="http://schemas.microsoft.com/office/drawing/2014/main" id="{48A6BE3B-4955-4CA4-A064-B256C5585614}"/>
                    </a:ext>
                  </a:extLst>
                </p:cNvPr>
                <p:cNvPicPr/>
                <p:nvPr/>
              </p:nvPicPr>
              <p:blipFill>
                <a:blip r:embed="rId621"/>
                <a:stretch>
                  <a:fillRect/>
                </a:stretch>
              </p:blipFill>
              <p:spPr>
                <a:xfrm>
                  <a:off x="1675373" y="3727507"/>
                  <a:ext cx="1234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89" name="Freihand 88">
                  <a:extLst>
                    <a:ext uri="{FF2B5EF4-FFF2-40B4-BE49-F238E27FC236}">
                      <a16:creationId xmlns:a16="http://schemas.microsoft.com/office/drawing/2014/main" id="{F943F680-A2D0-4D01-91BE-312802C4D587}"/>
                    </a:ext>
                  </a:extLst>
                </p14:cNvPr>
                <p14:cNvContentPartPr/>
                <p14:nvPr/>
              </p14:nvContentPartPr>
              <p14:xfrm>
                <a:off x="1828013" y="3743707"/>
                <a:ext cx="83520" cy="89640"/>
              </p14:xfrm>
            </p:contentPart>
          </mc:Choice>
          <mc:Fallback>
            <p:pic>
              <p:nvPicPr>
                <p:cNvPr id="89" name="Freihand 88">
                  <a:extLst>
                    <a:ext uri="{FF2B5EF4-FFF2-40B4-BE49-F238E27FC236}">
                      <a16:creationId xmlns:a16="http://schemas.microsoft.com/office/drawing/2014/main" id="{F943F680-A2D0-4D01-91BE-312802C4D587}"/>
                    </a:ext>
                  </a:extLst>
                </p:cNvPr>
                <p:cNvPicPr/>
                <p:nvPr/>
              </p:nvPicPr>
              <p:blipFill>
                <a:blip r:embed="rId623"/>
                <a:stretch>
                  <a:fillRect/>
                </a:stretch>
              </p:blipFill>
              <p:spPr>
                <a:xfrm>
                  <a:off x="1823693" y="3739387"/>
                  <a:ext cx="921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90" name="Freihand 89">
                  <a:extLst>
                    <a:ext uri="{FF2B5EF4-FFF2-40B4-BE49-F238E27FC236}">
                      <a16:creationId xmlns:a16="http://schemas.microsoft.com/office/drawing/2014/main" id="{63902FF6-7319-423B-9E86-97C215F913DC}"/>
                    </a:ext>
                  </a:extLst>
                </p14:cNvPr>
                <p14:cNvContentPartPr/>
                <p14:nvPr/>
              </p14:nvContentPartPr>
              <p14:xfrm>
                <a:off x="1925573" y="3719227"/>
                <a:ext cx="71280" cy="113040"/>
              </p14:xfrm>
            </p:contentPart>
          </mc:Choice>
          <mc:Fallback>
            <p:pic>
              <p:nvPicPr>
                <p:cNvPr id="90" name="Freihand 89">
                  <a:extLst>
                    <a:ext uri="{FF2B5EF4-FFF2-40B4-BE49-F238E27FC236}">
                      <a16:creationId xmlns:a16="http://schemas.microsoft.com/office/drawing/2014/main" id="{63902FF6-7319-423B-9E86-97C215F913DC}"/>
                    </a:ext>
                  </a:extLst>
                </p:cNvPr>
                <p:cNvPicPr/>
                <p:nvPr/>
              </p:nvPicPr>
              <p:blipFill>
                <a:blip r:embed="rId625"/>
                <a:stretch>
                  <a:fillRect/>
                </a:stretch>
              </p:blipFill>
              <p:spPr>
                <a:xfrm>
                  <a:off x="1921253" y="3714907"/>
                  <a:ext cx="799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91" name="Freihand 90">
                  <a:extLst>
                    <a:ext uri="{FF2B5EF4-FFF2-40B4-BE49-F238E27FC236}">
                      <a16:creationId xmlns:a16="http://schemas.microsoft.com/office/drawing/2014/main" id="{5F75180B-423D-4D10-A6ED-B8855C4A62F0}"/>
                    </a:ext>
                  </a:extLst>
                </p14:cNvPr>
                <p14:cNvContentPartPr/>
                <p14:nvPr/>
              </p14:nvContentPartPr>
              <p14:xfrm>
                <a:off x="2001533" y="3799507"/>
                <a:ext cx="18720" cy="68400"/>
              </p14:xfrm>
            </p:contentPart>
          </mc:Choice>
          <mc:Fallback>
            <p:pic>
              <p:nvPicPr>
                <p:cNvPr id="91" name="Freihand 90">
                  <a:extLst>
                    <a:ext uri="{FF2B5EF4-FFF2-40B4-BE49-F238E27FC236}">
                      <a16:creationId xmlns:a16="http://schemas.microsoft.com/office/drawing/2014/main" id="{5F75180B-423D-4D10-A6ED-B8855C4A62F0}"/>
                    </a:ext>
                  </a:extLst>
                </p:cNvPr>
                <p:cNvPicPr/>
                <p:nvPr/>
              </p:nvPicPr>
              <p:blipFill>
                <a:blip r:embed="rId627"/>
                <a:stretch>
                  <a:fillRect/>
                </a:stretch>
              </p:blipFill>
              <p:spPr>
                <a:xfrm>
                  <a:off x="1997213" y="3795187"/>
                  <a:ext cx="273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92" name="Freihand 91">
                  <a:extLst>
                    <a:ext uri="{FF2B5EF4-FFF2-40B4-BE49-F238E27FC236}">
                      <a16:creationId xmlns:a16="http://schemas.microsoft.com/office/drawing/2014/main" id="{F1DDCA27-7770-41B3-9147-72514027F644}"/>
                    </a:ext>
                  </a:extLst>
                </p14:cNvPr>
                <p14:cNvContentPartPr/>
                <p14:nvPr/>
              </p14:nvContentPartPr>
              <p14:xfrm>
                <a:off x="2104853" y="3701227"/>
                <a:ext cx="152280" cy="129240"/>
              </p14:xfrm>
            </p:contentPart>
          </mc:Choice>
          <mc:Fallback>
            <p:pic>
              <p:nvPicPr>
                <p:cNvPr id="92" name="Freihand 91">
                  <a:extLst>
                    <a:ext uri="{FF2B5EF4-FFF2-40B4-BE49-F238E27FC236}">
                      <a16:creationId xmlns:a16="http://schemas.microsoft.com/office/drawing/2014/main" id="{F1DDCA27-7770-41B3-9147-72514027F644}"/>
                    </a:ext>
                  </a:extLst>
                </p:cNvPr>
                <p:cNvPicPr/>
                <p:nvPr/>
              </p:nvPicPr>
              <p:blipFill>
                <a:blip r:embed="rId629"/>
                <a:stretch>
                  <a:fillRect/>
                </a:stretch>
              </p:blipFill>
              <p:spPr>
                <a:xfrm>
                  <a:off x="2100533" y="3696907"/>
                  <a:ext cx="1609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101" name="Freihand 100">
                  <a:extLst>
                    <a:ext uri="{FF2B5EF4-FFF2-40B4-BE49-F238E27FC236}">
                      <a16:creationId xmlns:a16="http://schemas.microsoft.com/office/drawing/2014/main" id="{4F0FE888-816F-4A9D-8327-3B8C5C3C6495}"/>
                    </a:ext>
                  </a:extLst>
                </p14:cNvPr>
                <p14:cNvContentPartPr/>
                <p14:nvPr/>
              </p14:nvContentPartPr>
              <p14:xfrm>
                <a:off x="957893" y="4214947"/>
                <a:ext cx="126720" cy="112320"/>
              </p14:xfrm>
            </p:contentPart>
          </mc:Choice>
          <mc:Fallback>
            <p:pic>
              <p:nvPicPr>
                <p:cNvPr id="101" name="Freihand 100">
                  <a:extLst>
                    <a:ext uri="{FF2B5EF4-FFF2-40B4-BE49-F238E27FC236}">
                      <a16:creationId xmlns:a16="http://schemas.microsoft.com/office/drawing/2014/main" id="{4F0FE888-816F-4A9D-8327-3B8C5C3C6495}"/>
                    </a:ext>
                  </a:extLst>
                </p:cNvPr>
                <p:cNvPicPr/>
                <p:nvPr/>
              </p:nvPicPr>
              <p:blipFill>
                <a:blip r:embed="rId631"/>
                <a:stretch>
                  <a:fillRect/>
                </a:stretch>
              </p:blipFill>
              <p:spPr>
                <a:xfrm>
                  <a:off x="953573" y="4210627"/>
                  <a:ext cx="1353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102" name="Freihand 101">
                  <a:extLst>
                    <a:ext uri="{FF2B5EF4-FFF2-40B4-BE49-F238E27FC236}">
                      <a16:creationId xmlns:a16="http://schemas.microsoft.com/office/drawing/2014/main" id="{029D7D29-DE76-4DB6-8BD8-92A2D34053A3}"/>
                    </a:ext>
                  </a:extLst>
                </p14:cNvPr>
                <p14:cNvContentPartPr/>
                <p14:nvPr/>
              </p14:nvContentPartPr>
              <p14:xfrm>
                <a:off x="1154093" y="4175347"/>
                <a:ext cx="75240" cy="132120"/>
              </p14:xfrm>
            </p:contentPart>
          </mc:Choice>
          <mc:Fallback>
            <p:pic>
              <p:nvPicPr>
                <p:cNvPr id="102" name="Freihand 101">
                  <a:extLst>
                    <a:ext uri="{FF2B5EF4-FFF2-40B4-BE49-F238E27FC236}">
                      <a16:creationId xmlns:a16="http://schemas.microsoft.com/office/drawing/2014/main" id="{029D7D29-DE76-4DB6-8BD8-92A2D34053A3}"/>
                    </a:ext>
                  </a:extLst>
                </p:cNvPr>
                <p:cNvPicPr/>
                <p:nvPr/>
              </p:nvPicPr>
              <p:blipFill>
                <a:blip r:embed="rId633"/>
                <a:stretch>
                  <a:fillRect/>
                </a:stretch>
              </p:blipFill>
              <p:spPr>
                <a:xfrm>
                  <a:off x="1149773" y="4171027"/>
                  <a:ext cx="838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103" name="Freihand 102">
                  <a:extLst>
                    <a:ext uri="{FF2B5EF4-FFF2-40B4-BE49-F238E27FC236}">
                      <a16:creationId xmlns:a16="http://schemas.microsoft.com/office/drawing/2014/main" id="{8475DF9C-2D3E-48EA-B193-B56D8E40D6E1}"/>
                    </a:ext>
                  </a:extLst>
                </p14:cNvPr>
                <p14:cNvContentPartPr/>
                <p14:nvPr/>
              </p14:nvContentPartPr>
              <p14:xfrm>
                <a:off x="1230053" y="4224667"/>
                <a:ext cx="18720" cy="110520"/>
              </p14:xfrm>
            </p:contentPart>
          </mc:Choice>
          <mc:Fallback>
            <p:pic>
              <p:nvPicPr>
                <p:cNvPr id="103" name="Freihand 102">
                  <a:extLst>
                    <a:ext uri="{FF2B5EF4-FFF2-40B4-BE49-F238E27FC236}">
                      <a16:creationId xmlns:a16="http://schemas.microsoft.com/office/drawing/2014/main" id="{8475DF9C-2D3E-48EA-B193-B56D8E40D6E1}"/>
                    </a:ext>
                  </a:extLst>
                </p:cNvPr>
                <p:cNvPicPr/>
                <p:nvPr/>
              </p:nvPicPr>
              <p:blipFill>
                <a:blip r:embed="rId635"/>
                <a:stretch>
                  <a:fillRect/>
                </a:stretch>
              </p:blipFill>
              <p:spPr>
                <a:xfrm>
                  <a:off x="1225733" y="4220347"/>
                  <a:ext cx="273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104" name="Freihand 103">
                  <a:extLst>
                    <a:ext uri="{FF2B5EF4-FFF2-40B4-BE49-F238E27FC236}">
                      <a16:creationId xmlns:a16="http://schemas.microsoft.com/office/drawing/2014/main" id="{6078829D-606D-4EE3-8AE4-7A9B96BDC960}"/>
                    </a:ext>
                  </a:extLst>
                </p14:cNvPr>
                <p14:cNvContentPartPr/>
                <p14:nvPr/>
              </p14:nvContentPartPr>
              <p14:xfrm>
                <a:off x="1358573" y="4177507"/>
                <a:ext cx="99000" cy="126360"/>
              </p14:xfrm>
            </p:contentPart>
          </mc:Choice>
          <mc:Fallback>
            <p:pic>
              <p:nvPicPr>
                <p:cNvPr id="104" name="Freihand 103">
                  <a:extLst>
                    <a:ext uri="{FF2B5EF4-FFF2-40B4-BE49-F238E27FC236}">
                      <a16:creationId xmlns:a16="http://schemas.microsoft.com/office/drawing/2014/main" id="{6078829D-606D-4EE3-8AE4-7A9B96BDC960}"/>
                    </a:ext>
                  </a:extLst>
                </p:cNvPr>
                <p:cNvPicPr/>
                <p:nvPr/>
              </p:nvPicPr>
              <p:blipFill>
                <a:blip r:embed="rId637"/>
                <a:stretch>
                  <a:fillRect/>
                </a:stretch>
              </p:blipFill>
              <p:spPr>
                <a:xfrm>
                  <a:off x="1354253" y="4173187"/>
                  <a:ext cx="10764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105" name="Freihand 104">
                  <a:extLst>
                    <a:ext uri="{FF2B5EF4-FFF2-40B4-BE49-F238E27FC236}">
                      <a16:creationId xmlns:a16="http://schemas.microsoft.com/office/drawing/2014/main" id="{AD4CB884-59A4-4104-B451-9E96F60A9DCD}"/>
                    </a:ext>
                  </a:extLst>
                </p14:cNvPr>
                <p14:cNvContentPartPr/>
                <p14:nvPr/>
              </p14:nvContentPartPr>
              <p14:xfrm>
                <a:off x="1457933" y="4285507"/>
                <a:ext cx="23400" cy="44640"/>
              </p14:xfrm>
            </p:contentPart>
          </mc:Choice>
          <mc:Fallback>
            <p:pic>
              <p:nvPicPr>
                <p:cNvPr id="105" name="Freihand 104">
                  <a:extLst>
                    <a:ext uri="{FF2B5EF4-FFF2-40B4-BE49-F238E27FC236}">
                      <a16:creationId xmlns:a16="http://schemas.microsoft.com/office/drawing/2014/main" id="{AD4CB884-59A4-4104-B451-9E96F60A9DCD}"/>
                    </a:ext>
                  </a:extLst>
                </p:cNvPr>
                <p:cNvPicPr/>
                <p:nvPr/>
              </p:nvPicPr>
              <p:blipFill>
                <a:blip r:embed="rId639"/>
                <a:stretch>
                  <a:fillRect/>
                </a:stretch>
              </p:blipFill>
              <p:spPr>
                <a:xfrm>
                  <a:off x="1453613" y="4281187"/>
                  <a:ext cx="3204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106" name="Freihand 105">
                  <a:extLst>
                    <a:ext uri="{FF2B5EF4-FFF2-40B4-BE49-F238E27FC236}">
                      <a16:creationId xmlns:a16="http://schemas.microsoft.com/office/drawing/2014/main" id="{C67E71C4-4FF6-4380-AB3B-EC124E5764E8}"/>
                    </a:ext>
                  </a:extLst>
                </p14:cNvPr>
                <p14:cNvContentPartPr/>
                <p14:nvPr/>
              </p14:nvContentPartPr>
              <p14:xfrm>
                <a:off x="1515533" y="4151587"/>
                <a:ext cx="110880" cy="110520"/>
              </p14:xfrm>
            </p:contentPart>
          </mc:Choice>
          <mc:Fallback>
            <p:pic>
              <p:nvPicPr>
                <p:cNvPr id="106" name="Freihand 105">
                  <a:extLst>
                    <a:ext uri="{FF2B5EF4-FFF2-40B4-BE49-F238E27FC236}">
                      <a16:creationId xmlns:a16="http://schemas.microsoft.com/office/drawing/2014/main" id="{C67E71C4-4FF6-4380-AB3B-EC124E5764E8}"/>
                    </a:ext>
                  </a:extLst>
                </p:cNvPr>
                <p:cNvPicPr/>
                <p:nvPr/>
              </p:nvPicPr>
              <p:blipFill>
                <a:blip r:embed="rId641"/>
                <a:stretch>
                  <a:fillRect/>
                </a:stretch>
              </p:blipFill>
              <p:spPr>
                <a:xfrm>
                  <a:off x="1511213" y="4147267"/>
                  <a:ext cx="1195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107" name="Freihand 106">
                  <a:extLst>
                    <a:ext uri="{FF2B5EF4-FFF2-40B4-BE49-F238E27FC236}">
                      <a16:creationId xmlns:a16="http://schemas.microsoft.com/office/drawing/2014/main" id="{6D117395-0915-40B2-9ADB-4433731E1CC1}"/>
                    </a:ext>
                  </a:extLst>
                </p14:cNvPr>
                <p14:cNvContentPartPr/>
                <p14:nvPr/>
              </p14:nvContentPartPr>
              <p14:xfrm>
                <a:off x="1637573" y="4134667"/>
                <a:ext cx="78840" cy="110160"/>
              </p14:xfrm>
            </p:contentPart>
          </mc:Choice>
          <mc:Fallback>
            <p:pic>
              <p:nvPicPr>
                <p:cNvPr id="107" name="Freihand 106">
                  <a:extLst>
                    <a:ext uri="{FF2B5EF4-FFF2-40B4-BE49-F238E27FC236}">
                      <a16:creationId xmlns:a16="http://schemas.microsoft.com/office/drawing/2014/main" id="{6D117395-0915-40B2-9ADB-4433731E1CC1}"/>
                    </a:ext>
                  </a:extLst>
                </p:cNvPr>
                <p:cNvPicPr/>
                <p:nvPr/>
              </p:nvPicPr>
              <p:blipFill>
                <a:blip r:embed="rId643"/>
                <a:stretch>
                  <a:fillRect/>
                </a:stretch>
              </p:blipFill>
              <p:spPr>
                <a:xfrm>
                  <a:off x="1633253" y="4130347"/>
                  <a:ext cx="874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108" name="Freihand 107">
                  <a:extLst>
                    <a:ext uri="{FF2B5EF4-FFF2-40B4-BE49-F238E27FC236}">
                      <a16:creationId xmlns:a16="http://schemas.microsoft.com/office/drawing/2014/main" id="{47231BCB-A9BD-4787-BD49-5029FACB4752}"/>
                    </a:ext>
                  </a:extLst>
                </p14:cNvPr>
                <p14:cNvContentPartPr/>
                <p14:nvPr/>
              </p14:nvContentPartPr>
              <p14:xfrm>
                <a:off x="1697693" y="4172467"/>
                <a:ext cx="20880" cy="107280"/>
              </p14:xfrm>
            </p:contentPart>
          </mc:Choice>
          <mc:Fallback>
            <p:pic>
              <p:nvPicPr>
                <p:cNvPr id="108" name="Freihand 107">
                  <a:extLst>
                    <a:ext uri="{FF2B5EF4-FFF2-40B4-BE49-F238E27FC236}">
                      <a16:creationId xmlns:a16="http://schemas.microsoft.com/office/drawing/2014/main" id="{47231BCB-A9BD-4787-BD49-5029FACB4752}"/>
                    </a:ext>
                  </a:extLst>
                </p:cNvPr>
                <p:cNvPicPr/>
                <p:nvPr/>
              </p:nvPicPr>
              <p:blipFill>
                <a:blip r:embed="rId645"/>
                <a:stretch>
                  <a:fillRect/>
                </a:stretch>
              </p:blipFill>
              <p:spPr>
                <a:xfrm>
                  <a:off x="1693373" y="4168147"/>
                  <a:ext cx="295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111" name="Freihand 110">
                  <a:extLst>
                    <a:ext uri="{FF2B5EF4-FFF2-40B4-BE49-F238E27FC236}">
                      <a16:creationId xmlns:a16="http://schemas.microsoft.com/office/drawing/2014/main" id="{B8E474DA-FE0B-4433-8D9D-AA38559F4751}"/>
                    </a:ext>
                  </a:extLst>
                </p14:cNvPr>
                <p14:cNvContentPartPr/>
                <p14:nvPr/>
              </p14:nvContentPartPr>
              <p14:xfrm>
                <a:off x="1822613" y="4199467"/>
                <a:ext cx="108360" cy="2880"/>
              </p14:xfrm>
            </p:contentPart>
          </mc:Choice>
          <mc:Fallback>
            <p:pic>
              <p:nvPicPr>
                <p:cNvPr id="111" name="Freihand 110">
                  <a:extLst>
                    <a:ext uri="{FF2B5EF4-FFF2-40B4-BE49-F238E27FC236}">
                      <a16:creationId xmlns:a16="http://schemas.microsoft.com/office/drawing/2014/main" id="{B8E474DA-FE0B-4433-8D9D-AA38559F4751}"/>
                    </a:ext>
                  </a:extLst>
                </p:cNvPr>
                <p:cNvPicPr/>
                <p:nvPr/>
              </p:nvPicPr>
              <p:blipFill>
                <a:blip r:embed="rId647"/>
                <a:stretch>
                  <a:fillRect/>
                </a:stretch>
              </p:blipFill>
              <p:spPr>
                <a:xfrm>
                  <a:off x="1818293" y="4195147"/>
                  <a:ext cx="11700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112" name="Freihand 111">
                  <a:extLst>
                    <a:ext uri="{FF2B5EF4-FFF2-40B4-BE49-F238E27FC236}">
                      <a16:creationId xmlns:a16="http://schemas.microsoft.com/office/drawing/2014/main" id="{B89DF341-FAC2-4C69-A4AE-3ED9B63AE872}"/>
                    </a:ext>
                  </a:extLst>
                </p14:cNvPr>
                <p14:cNvContentPartPr/>
                <p14:nvPr/>
              </p14:nvContentPartPr>
              <p14:xfrm>
                <a:off x="1959053" y="4124947"/>
                <a:ext cx="33120" cy="148320"/>
              </p14:xfrm>
            </p:contentPart>
          </mc:Choice>
          <mc:Fallback>
            <p:pic>
              <p:nvPicPr>
                <p:cNvPr id="112" name="Freihand 111">
                  <a:extLst>
                    <a:ext uri="{FF2B5EF4-FFF2-40B4-BE49-F238E27FC236}">
                      <a16:creationId xmlns:a16="http://schemas.microsoft.com/office/drawing/2014/main" id="{B89DF341-FAC2-4C69-A4AE-3ED9B63AE872}"/>
                    </a:ext>
                  </a:extLst>
                </p:cNvPr>
                <p:cNvPicPr/>
                <p:nvPr/>
              </p:nvPicPr>
              <p:blipFill>
                <a:blip r:embed="rId649"/>
                <a:stretch>
                  <a:fillRect/>
                </a:stretch>
              </p:blipFill>
              <p:spPr>
                <a:xfrm>
                  <a:off x="1954733" y="4120627"/>
                  <a:ext cx="4176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113" name="Freihand 112">
                  <a:extLst>
                    <a:ext uri="{FF2B5EF4-FFF2-40B4-BE49-F238E27FC236}">
                      <a16:creationId xmlns:a16="http://schemas.microsoft.com/office/drawing/2014/main" id="{C6FDF783-8230-4B5A-A445-FFD978B48AE7}"/>
                    </a:ext>
                  </a:extLst>
                </p14:cNvPr>
                <p14:cNvContentPartPr/>
                <p14:nvPr/>
              </p14:nvContentPartPr>
              <p14:xfrm>
                <a:off x="2015933" y="4135387"/>
                <a:ext cx="94320" cy="171720"/>
              </p14:xfrm>
            </p:contentPart>
          </mc:Choice>
          <mc:Fallback>
            <p:pic>
              <p:nvPicPr>
                <p:cNvPr id="113" name="Freihand 112">
                  <a:extLst>
                    <a:ext uri="{FF2B5EF4-FFF2-40B4-BE49-F238E27FC236}">
                      <a16:creationId xmlns:a16="http://schemas.microsoft.com/office/drawing/2014/main" id="{C6FDF783-8230-4B5A-A445-FFD978B48AE7}"/>
                    </a:ext>
                  </a:extLst>
                </p:cNvPr>
                <p:cNvPicPr/>
                <p:nvPr/>
              </p:nvPicPr>
              <p:blipFill>
                <a:blip r:embed="rId651"/>
                <a:stretch>
                  <a:fillRect/>
                </a:stretch>
              </p:blipFill>
              <p:spPr>
                <a:xfrm>
                  <a:off x="2011613" y="4131067"/>
                  <a:ext cx="1029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114" name="Freihand 113">
                  <a:extLst>
                    <a:ext uri="{FF2B5EF4-FFF2-40B4-BE49-F238E27FC236}">
                      <a16:creationId xmlns:a16="http://schemas.microsoft.com/office/drawing/2014/main" id="{1B95BCA7-69C7-4237-84FE-39BACB17FAE2}"/>
                    </a:ext>
                  </a:extLst>
                </p14:cNvPr>
                <p14:cNvContentPartPr/>
                <p14:nvPr/>
              </p14:nvContentPartPr>
              <p14:xfrm>
                <a:off x="2128253" y="4111627"/>
                <a:ext cx="67680" cy="97200"/>
              </p14:xfrm>
            </p:contentPart>
          </mc:Choice>
          <mc:Fallback>
            <p:pic>
              <p:nvPicPr>
                <p:cNvPr id="114" name="Freihand 113">
                  <a:extLst>
                    <a:ext uri="{FF2B5EF4-FFF2-40B4-BE49-F238E27FC236}">
                      <a16:creationId xmlns:a16="http://schemas.microsoft.com/office/drawing/2014/main" id="{1B95BCA7-69C7-4237-84FE-39BACB17FAE2}"/>
                    </a:ext>
                  </a:extLst>
                </p:cNvPr>
                <p:cNvPicPr/>
                <p:nvPr/>
              </p:nvPicPr>
              <p:blipFill>
                <a:blip r:embed="rId653"/>
                <a:stretch>
                  <a:fillRect/>
                </a:stretch>
              </p:blipFill>
              <p:spPr>
                <a:xfrm>
                  <a:off x="2123933" y="4107307"/>
                  <a:ext cx="763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115" name="Freihand 114">
                  <a:extLst>
                    <a:ext uri="{FF2B5EF4-FFF2-40B4-BE49-F238E27FC236}">
                      <a16:creationId xmlns:a16="http://schemas.microsoft.com/office/drawing/2014/main" id="{4AAA4577-6A19-4B2A-A8E3-5223C906EBDB}"/>
                    </a:ext>
                  </a:extLst>
                </p14:cNvPr>
                <p14:cNvContentPartPr/>
                <p14:nvPr/>
              </p14:nvContentPartPr>
              <p14:xfrm>
                <a:off x="2162093" y="4180747"/>
                <a:ext cx="28800" cy="72720"/>
              </p14:xfrm>
            </p:contentPart>
          </mc:Choice>
          <mc:Fallback>
            <p:pic>
              <p:nvPicPr>
                <p:cNvPr id="115" name="Freihand 114">
                  <a:extLst>
                    <a:ext uri="{FF2B5EF4-FFF2-40B4-BE49-F238E27FC236}">
                      <a16:creationId xmlns:a16="http://schemas.microsoft.com/office/drawing/2014/main" id="{4AAA4577-6A19-4B2A-A8E3-5223C906EBDB}"/>
                    </a:ext>
                  </a:extLst>
                </p:cNvPr>
                <p:cNvPicPr/>
                <p:nvPr/>
              </p:nvPicPr>
              <p:blipFill>
                <a:blip r:embed="rId655"/>
                <a:stretch>
                  <a:fillRect/>
                </a:stretch>
              </p:blipFill>
              <p:spPr>
                <a:xfrm>
                  <a:off x="2157773" y="4176427"/>
                  <a:ext cx="374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116" name="Freihand 115">
                  <a:extLst>
                    <a:ext uri="{FF2B5EF4-FFF2-40B4-BE49-F238E27FC236}">
                      <a16:creationId xmlns:a16="http://schemas.microsoft.com/office/drawing/2014/main" id="{08DCC2EC-0D6D-4FDE-B93B-22584B74087E}"/>
                    </a:ext>
                  </a:extLst>
                </p14:cNvPr>
                <p14:cNvContentPartPr/>
                <p14:nvPr/>
              </p14:nvContentPartPr>
              <p14:xfrm>
                <a:off x="2221133" y="4222147"/>
                <a:ext cx="11520" cy="91800"/>
              </p14:xfrm>
            </p:contentPart>
          </mc:Choice>
          <mc:Fallback>
            <p:pic>
              <p:nvPicPr>
                <p:cNvPr id="116" name="Freihand 115">
                  <a:extLst>
                    <a:ext uri="{FF2B5EF4-FFF2-40B4-BE49-F238E27FC236}">
                      <a16:creationId xmlns:a16="http://schemas.microsoft.com/office/drawing/2014/main" id="{08DCC2EC-0D6D-4FDE-B93B-22584B74087E}"/>
                    </a:ext>
                  </a:extLst>
                </p:cNvPr>
                <p:cNvPicPr/>
                <p:nvPr/>
              </p:nvPicPr>
              <p:blipFill>
                <a:blip r:embed="rId657"/>
                <a:stretch>
                  <a:fillRect/>
                </a:stretch>
              </p:blipFill>
              <p:spPr>
                <a:xfrm>
                  <a:off x="2216813" y="4217827"/>
                  <a:ext cx="201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117" name="Freihand 116">
                  <a:extLst>
                    <a:ext uri="{FF2B5EF4-FFF2-40B4-BE49-F238E27FC236}">
                      <a16:creationId xmlns:a16="http://schemas.microsoft.com/office/drawing/2014/main" id="{AED30543-4BFA-415D-8815-2F0DBF291329}"/>
                    </a:ext>
                  </a:extLst>
                </p14:cNvPr>
                <p14:cNvContentPartPr/>
                <p14:nvPr/>
              </p14:nvContentPartPr>
              <p14:xfrm>
                <a:off x="2319413" y="4056187"/>
                <a:ext cx="56160" cy="118080"/>
              </p14:xfrm>
            </p:contentPart>
          </mc:Choice>
          <mc:Fallback>
            <p:pic>
              <p:nvPicPr>
                <p:cNvPr id="117" name="Freihand 116">
                  <a:extLst>
                    <a:ext uri="{FF2B5EF4-FFF2-40B4-BE49-F238E27FC236}">
                      <a16:creationId xmlns:a16="http://schemas.microsoft.com/office/drawing/2014/main" id="{AED30543-4BFA-415D-8815-2F0DBF291329}"/>
                    </a:ext>
                  </a:extLst>
                </p:cNvPr>
                <p:cNvPicPr/>
                <p:nvPr/>
              </p:nvPicPr>
              <p:blipFill>
                <a:blip r:embed="rId659"/>
                <a:stretch>
                  <a:fillRect/>
                </a:stretch>
              </p:blipFill>
              <p:spPr>
                <a:xfrm>
                  <a:off x="2315093" y="4051867"/>
                  <a:ext cx="648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118" name="Freihand 117">
                  <a:extLst>
                    <a:ext uri="{FF2B5EF4-FFF2-40B4-BE49-F238E27FC236}">
                      <a16:creationId xmlns:a16="http://schemas.microsoft.com/office/drawing/2014/main" id="{B5CE593D-FE5B-480F-A8EE-AA582EC2DDF6}"/>
                    </a:ext>
                  </a:extLst>
                </p14:cNvPr>
                <p14:cNvContentPartPr/>
                <p14:nvPr/>
              </p14:nvContentPartPr>
              <p14:xfrm>
                <a:off x="2354693" y="4130347"/>
                <a:ext cx="34920" cy="79920"/>
              </p14:xfrm>
            </p:contentPart>
          </mc:Choice>
          <mc:Fallback>
            <p:pic>
              <p:nvPicPr>
                <p:cNvPr id="118" name="Freihand 117">
                  <a:extLst>
                    <a:ext uri="{FF2B5EF4-FFF2-40B4-BE49-F238E27FC236}">
                      <a16:creationId xmlns:a16="http://schemas.microsoft.com/office/drawing/2014/main" id="{B5CE593D-FE5B-480F-A8EE-AA582EC2DDF6}"/>
                    </a:ext>
                  </a:extLst>
                </p:cNvPr>
                <p:cNvPicPr/>
                <p:nvPr/>
              </p:nvPicPr>
              <p:blipFill>
                <a:blip r:embed="rId661"/>
                <a:stretch>
                  <a:fillRect/>
                </a:stretch>
              </p:blipFill>
              <p:spPr>
                <a:xfrm>
                  <a:off x="2350373" y="4126027"/>
                  <a:ext cx="435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119" name="Freihand 118">
                  <a:extLst>
                    <a:ext uri="{FF2B5EF4-FFF2-40B4-BE49-F238E27FC236}">
                      <a16:creationId xmlns:a16="http://schemas.microsoft.com/office/drawing/2014/main" id="{4B9304B0-6D79-493C-B00F-7571B506E15D}"/>
                    </a:ext>
                  </a:extLst>
                </p14:cNvPr>
                <p14:cNvContentPartPr/>
                <p14:nvPr/>
              </p14:nvContentPartPr>
              <p14:xfrm>
                <a:off x="2406893" y="4083907"/>
                <a:ext cx="101520" cy="159480"/>
              </p14:xfrm>
            </p:contentPart>
          </mc:Choice>
          <mc:Fallback>
            <p:pic>
              <p:nvPicPr>
                <p:cNvPr id="119" name="Freihand 118">
                  <a:extLst>
                    <a:ext uri="{FF2B5EF4-FFF2-40B4-BE49-F238E27FC236}">
                      <a16:creationId xmlns:a16="http://schemas.microsoft.com/office/drawing/2014/main" id="{4B9304B0-6D79-493C-B00F-7571B506E15D}"/>
                    </a:ext>
                  </a:extLst>
                </p:cNvPr>
                <p:cNvPicPr/>
                <p:nvPr/>
              </p:nvPicPr>
              <p:blipFill>
                <a:blip r:embed="rId663"/>
                <a:stretch>
                  <a:fillRect/>
                </a:stretch>
              </p:blipFill>
              <p:spPr>
                <a:xfrm>
                  <a:off x="2402573" y="4079587"/>
                  <a:ext cx="1101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120" name="Freihand 119">
                  <a:extLst>
                    <a:ext uri="{FF2B5EF4-FFF2-40B4-BE49-F238E27FC236}">
                      <a16:creationId xmlns:a16="http://schemas.microsoft.com/office/drawing/2014/main" id="{3BDD7A91-4F81-4F3B-B6CD-F396562C3A92}"/>
                    </a:ext>
                  </a:extLst>
                </p14:cNvPr>
                <p14:cNvContentPartPr/>
                <p14:nvPr/>
              </p14:nvContentPartPr>
              <p14:xfrm>
                <a:off x="979493" y="4344547"/>
                <a:ext cx="1523520" cy="87840"/>
              </p14:xfrm>
            </p:contentPart>
          </mc:Choice>
          <mc:Fallback>
            <p:pic>
              <p:nvPicPr>
                <p:cNvPr id="120" name="Freihand 119">
                  <a:extLst>
                    <a:ext uri="{FF2B5EF4-FFF2-40B4-BE49-F238E27FC236}">
                      <a16:creationId xmlns:a16="http://schemas.microsoft.com/office/drawing/2014/main" id="{3BDD7A91-4F81-4F3B-B6CD-F396562C3A92}"/>
                    </a:ext>
                  </a:extLst>
                </p:cNvPr>
                <p:cNvPicPr/>
                <p:nvPr/>
              </p:nvPicPr>
              <p:blipFill>
                <a:blip r:embed="rId665"/>
                <a:stretch>
                  <a:fillRect/>
                </a:stretch>
              </p:blipFill>
              <p:spPr>
                <a:xfrm>
                  <a:off x="975173" y="4340227"/>
                  <a:ext cx="15321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122" name="Freihand 121">
                  <a:extLst>
                    <a:ext uri="{FF2B5EF4-FFF2-40B4-BE49-F238E27FC236}">
                      <a16:creationId xmlns:a16="http://schemas.microsoft.com/office/drawing/2014/main" id="{203D0E7B-6BFB-4E65-96BC-5E23D34AE942}"/>
                    </a:ext>
                  </a:extLst>
                </p14:cNvPr>
                <p14:cNvContentPartPr/>
                <p14:nvPr/>
              </p14:nvContentPartPr>
              <p14:xfrm>
                <a:off x="1375853" y="4492867"/>
                <a:ext cx="118440" cy="105480"/>
              </p14:xfrm>
            </p:contentPart>
          </mc:Choice>
          <mc:Fallback>
            <p:pic>
              <p:nvPicPr>
                <p:cNvPr id="122" name="Freihand 121">
                  <a:extLst>
                    <a:ext uri="{FF2B5EF4-FFF2-40B4-BE49-F238E27FC236}">
                      <a16:creationId xmlns:a16="http://schemas.microsoft.com/office/drawing/2014/main" id="{203D0E7B-6BFB-4E65-96BC-5E23D34AE942}"/>
                    </a:ext>
                  </a:extLst>
                </p:cNvPr>
                <p:cNvPicPr/>
                <p:nvPr/>
              </p:nvPicPr>
              <p:blipFill>
                <a:blip r:embed="rId667"/>
                <a:stretch>
                  <a:fillRect/>
                </a:stretch>
              </p:blipFill>
              <p:spPr>
                <a:xfrm>
                  <a:off x="1371533" y="4488547"/>
                  <a:ext cx="1270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127" name="Freihand 126">
                  <a:extLst>
                    <a:ext uri="{FF2B5EF4-FFF2-40B4-BE49-F238E27FC236}">
                      <a16:creationId xmlns:a16="http://schemas.microsoft.com/office/drawing/2014/main" id="{A0CC4563-48F0-4069-9705-DCD8FD913F20}"/>
                    </a:ext>
                  </a:extLst>
                </p14:cNvPr>
                <p14:cNvContentPartPr/>
                <p14:nvPr/>
              </p14:nvContentPartPr>
              <p14:xfrm>
                <a:off x="1576733" y="4503667"/>
                <a:ext cx="92520" cy="103320"/>
              </p14:xfrm>
            </p:contentPart>
          </mc:Choice>
          <mc:Fallback>
            <p:pic>
              <p:nvPicPr>
                <p:cNvPr id="127" name="Freihand 126">
                  <a:extLst>
                    <a:ext uri="{FF2B5EF4-FFF2-40B4-BE49-F238E27FC236}">
                      <a16:creationId xmlns:a16="http://schemas.microsoft.com/office/drawing/2014/main" id="{A0CC4563-48F0-4069-9705-DCD8FD913F20}"/>
                    </a:ext>
                  </a:extLst>
                </p:cNvPr>
                <p:cNvPicPr/>
                <p:nvPr/>
              </p:nvPicPr>
              <p:blipFill>
                <a:blip r:embed="rId669"/>
                <a:stretch>
                  <a:fillRect/>
                </a:stretch>
              </p:blipFill>
              <p:spPr>
                <a:xfrm>
                  <a:off x="1572413" y="4499347"/>
                  <a:ext cx="1011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128" name="Freihand 127">
                  <a:extLst>
                    <a:ext uri="{FF2B5EF4-FFF2-40B4-BE49-F238E27FC236}">
                      <a16:creationId xmlns:a16="http://schemas.microsoft.com/office/drawing/2014/main" id="{FA647780-CE9F-4D7D-BACE-D6A59A68E0E1}"/>
                    </a:ext>
                  </a:extLst>
                </p14:cNvPr>
                <p14:cNvContentPartPr/>
                <p14:nvPr/>
              </p14:nvContentPartPr>
              <p14:xfrm>
                <a:off x="1691573" y="4490347"/>
                <a:ext cx="61200" cy="92520"/>
              </p14:xfrm>
            </p:contentPart>
          </mc:Choice>
          <mc:Fallback>
            <p:pic>
              <p:nvPicPr>
                <p:cNvPr id="128" name="Freihand 127">
                  <a:extLst>
                    <a:ext uri="{FF2B5EF4-FFF2-40B4-BE49-F238E27FC236}">
                      <a16:creationId xmlns:a16="http://schemas.microsoft.com/office/drawing/2014/main" id="{FA647780-CE9F-4D7D-BACE-D6A59A68E0E1}"/>
                    </a:ext>
                  </a:extLst>
                </p:cNvPr>
                <p:cNvPicPr/>
                <p:nvPr/>
              </p:nvPicPr>
              <p:blipFill>
                <a:blip r:embed="rId671"/>
                <a:stretch>
                  <a:fillRect/>
                </a:stretch>
              </p:blipFill>
              <p:spPr>
                <a:xfrm>
                  <a:off x="1687253" y="4486027"/>
                  <a:ext cx="698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129" name="Freihand 128">
                  <a:extLst>
                    <a:ext uri="{FF2B5EF4-FFF2-40B4-BE49-F238E27FC236}">
                      <a16:creationId xmlns:a16="http://schemas.microsoft.com/office/drawing/2014/main" id="{D9E8A506-BDCC-4A63-BA5B-E1466384A4B6}"/>
                    </a:ext>
                  </a:extLst>
                </p14:cNvPr>
                <p14:cNvContentPartPr/>
                <p14:nvPr/>
              </p14:nvContentPartPr>
              <p14:xfrm>
                <a:off x="1740533" y="4529587"/>
                <a:ext cx="70200" cy="119520"/>
              </p14:xfrm>
            </p:contentPart>
          </mc:Choice>
          <mc:Fallback>
            <p:pic>
              <p:nvPicPr>
                <p:cNvPr id="129" name="Freihand 128">
                  <a:extLst>
                    <a:ext uri="{FF2B5EF4-FFF2-40B4-BE49-F238E27FC236}">
                      <a16:creationId xmlns:a16="http://schemas.microsoft.com/office/drawing/2014/main" id="{D9E8A506-BDCC-4A63-BA5B-E1466384A4B6}"/>
                    </a:ext>
                  </a:extLst>
                </p:cNvPr>
                <p:cNvPicPr/>
                <p:nvPr/>
              </p:nvPicPr>
              <p:blipFill>
                <a:blip r:embed="rId673"/>
                <a:stretch>
                  <a:fillRect/>
                </a:stretch>
              </p:blipFill>
              <p:spPr>
                <a:xfrm>
                  <a:off x="1736213" y="4525267"/>
                  <a:ext cx="788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130" name="Freihand 129">
                  <a:extLst>
                    <a:ext uri="{FF2B5EF4-FFF2-40B4-BE49-F238E27FC236}">
                      <a16:creationId xmlns:a16="http://schemas.microsoft.com/office/drawing/2014/main" id="{4356B681-0F86-4AAC-A6B6-2988D2CE1FEC}"/>
                    </a:ext>
                  </a:extLst>
                </p14:cNvPr>
                <p14:cNvContentPartPr/>
                <p14:nvPr/>
              </p14:nvContentPartPr>
              <p14:xfrm>
                <a:off x="1841333" y="4476307"/>
                <a:ext cx="75600" cy="122760"/>
              </p14:xfrm>
            </p:contentPart>
          </mc:Choice>
          <mc:Fallback>
            <p:pic>
              <p:nvPicPr>
                <p:cNvPr id="130" name="Freihand 129">
                  <a:extLst>
                    <a:ext uri="{FF2B5EF4-FFF2-40B4-BE49-F238E27FC236}">
                      <a16:creationId xmlns:a16="http://schemas.microsoft.com/office/drawing/2014/main" id="{4356B681-0F86-4AAC-A6B6-2988D2CE1FEC}"/>
                    </a:ext>
                  </a:extLst>
                </p:cNvPr>
                <p:cNvPicPr/>
                <p:nvPr/>
              </p:nvPicPr>
              <p:blipFill>
                <a:blip r:embed="rId675"/>
                <a:stretch>
                  <a:fillRect/>
                </a:stretch>
              </p:blipFill>
              <p:spPr>
                <a:xfrm>
                  <a:off x="1837013" y="4471987"/>
                  <a:ext cx="842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132" name="Freihand 131">
                  <a:extLst>
                    <a:ext uri="{FF2B5EF4-FFF2-40B4-BE49-F238E27FC236}">
                      <a16:creationId xmlns:a16="http://schemas.microsoft.com/office/drawing/2014/main" id="{74503EF6-6862-42E7-B0B8-BBFE0D82C208}"/>
                    </a:ext>
                  </a:extLst>
                </p14:cNvPr>
                <p14:cNvContentPartPr/>
                <p14:nvPr/>
              </p14:nvContentPartPr>
              <p14:xfrm>
                <a:off x="1838453" y="4439227"/>
                <a:ext cx="96120" cy="119160"/>
              </p14:xfrm>
            </p:contentPart>
          </mc:Choice>
          <mc:Fallback>
            <p:pic>
              <p:nvPicPr>
                <p:cNvPr id="132" name="Freihand 131">
                  <a:extLst>
                    <a:ext uri="{FF2B5EF4-FFF2-40B4-BE49-F238E27FC236}">
                      <a16:creationId xmlns:a16="http://schemas.microsoft.com/office/drawing/2014/main" id="{74503EF6-6862-42E7-B0B8-BBFE0D82C208}"/>
                    </a:ext>
                  </a:extLst>
                </p:cNvPr>
                <p:cNvPicPr/>
                <p:nvPr/>
              </p:nvPicPr>
              <p:blipFill>
                <a:blip r:embed="rId677"/>
                <a:stretch>
                  <a:fillRect/>
                </a:stretch>
              </p:blipFill>
              <p:spPr>
                <a:xfrm>
                  <a:off x="1834133" y="4434907"/>
                  <a:ext cx="1047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133" name="Freihand 132">
                  <a:extLst>
                    <a:ext uri="{FF2B5EF4-FFF2-40B4-BE49-F238E27FC236}">
                      <a16:creationId xmlns:a16="http://schemas.microsoft.com/office/drawing/2014/main" id="{BA043295-502B-49C7-BFDB-E5EB0A813FFB}"/>
                    </a:ext>
                  </a:extLst>
                </p14:cNvPr>
                <p14:cNvContentPartPr/>
                <p14:nvPr/>
              </p14:nvContentPartPr>
              <p14:xfrm>
                <a:off x="1895333" y="4470907"/>
                <a:ext cx="45360" cy="154080"/>
              </p14:xfrm>
            </p:contentPart>
          </mc:Choice>
          <mc:Fallback>
            <p:pic>
              <p:nvPicPr>
                <p:cNvPr id="133" name="Freihand 132">
                  <a:extLst>
                    <a:ext uri="{FF2B5EF4-FFF2-40B4-BE49-F238E27FC236}">
                      <a16:creationId xmlns:a16="http://schemas.microsoft.com/office/drawing/2014/main" id="{BA043295-502B-49C7-BFDB-E5EB0A813FFB}"/>
                    </a:ext>
                  </a:extLst>
                </p:cNvPr>
                <p:cNvPicPr/>
                <p:nvPr/>
              </p:nvPicPr>
              <p:blipFill>
                <a:blip r:embed="rId679"/>
                <a:stretch>
                  <a:fillRect/>
                </a:stretch>
              </p:blipFill>
              <p:spPr>
                <a:xfrm>
                  <a:off x="1891013" y="4466587"/>
                  <a:ext cx="540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134" name="Freihand 133">
                  <a:extLst>
                    <a:ext uri="{FF2B5EF4-FFF2-40B4-BE49-F238E27FC236}">
                      <a16:creationId xmlns:a16="http://schemas.microsoft.com/office/drawing/2014/main" id="{F9C6DC2C-B227-4184-A868-DDB7DE3FA926}"/>
                    </a:ext>
                  </a:extLst>
                </p14:cNvPr>
                <p14:cNvContentPartPr/>
                <p14:nvPr/>
              </p14:nvContentPartPr>
              <p14:xfrm>
                <a:off x="1954733" y="4466227"/>
                <a:ext cx="94320" cy="170640"/>
              </p14:xfrm>
            </p:contentPart>
          </mc:Choice>
          <mc:Fallback>
            <p:pic>
              <p:nvPicPr>
                <p:cNvPr id="134" name="Freihand 133">
                  <a:extLst>
                    <a:ext uri="{FF2B5EF4-FFF2-40B4-BE49-F238E27FC236}">
                      <a16:creationId xmlns:a16="http://schemas.microsoft.com/office/drawing/2014/main" id="{F9C6DC2C-B227-4184-A868-DDB7DE3FA926}"/>
                    </a:ext>
                  </a:extLst>
                </p:cNvPr>
                <p:cNvPicPr/>
                <p:nvPr/>
              </p:nvPicPr>
              <p:blipFill>
                <a:blip r:embed="rId681"/>
                <a:stretch>
                  <a:fillRect/>
                </a:stretch>
              </p:blipFill>
              <p:spPr>
                <a:xfrm>
                  <a:off x="1950413" y="4461907"/>
                  <a:ext cx="10296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136" name="Freihand 135">
                  <a:extLst>
                    <a:ext uri="{FF2B5EF4-FFF2-40B4-BE49-F238E27FC236}">
                      <a16:creationId xmlns:a16="http://schemas.microsoft.com/office/drawing/2014/main" id="{E62921E2-8028-481F-85F6-F57AA52255C3}"/>
                    </a:ext>
                  </a:extLst>
                </p14:cNvPr>
                <p14:cNvContentPartPr/>
                <p14:nvPr/>
              </p14:nvContentPartPr>
              <p14:xfrm>
                <a:off x="2580773" y="4307107"/>
                <a:ext cx="113040" cy="19440"/>
              </p14:xfrm>
            </p:contentPart>
          </mc:Choice>
          <mc:Fallback>
            <p:pic>
              <p:nvPicPr>
                <p:cNvPr id="136" name="Freihand 135">
                  <a:extLst>
                    <a:ext uri="{FF2B5EF4-FFF2-40B4-BE49-F238E27FC236}">
                      <a16:creationId xmlns:a16="http://schemas.microsoft.com/office/drawing/2014/main" id="{E62921E2-8028-481F-85F6-F57AA52255C3}"/>
                    </a:ext>
                  </a:extLst>
                </p:cNvPr>
                <p:cNvPicPr/>
                <p:nvPr/>
              </p:nvPicPr>
              <p:blipFill>
                <a:blip r:embed="rId683"/>
                <a:stretch>
                  <a:fillRect/>
                </a:stretch>
              </p:blipFill>
              <p:spPr>
                <a:xfrm>
                  <a:off x="2576453" y="4302787"/>
                  <a:ext cx="1216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137" name="Freihand 136">
                  <a:extLst>
                    <a:ext uri="{FF2B5EF4-FFF2-40B4-BE49-F238E27FC236}">
                      <a16:creationId xmlns:a16="http://schemas.microsoft.com/office/drawing/2014/main" id="{E4255D29-451A-4D7D-A9BE-D0D9674D67F1}"/>
                    </a:ext>
                  </a:extLst>
                </p14:cNvPr>
                <p14:cNvContentPartPr/>
                <p14:nvPr/>
              </p14:nvContentPartPr>
              <p14:xfrm>
                <a:off x="2596613" y="4348507"/>
                <a:ext cx="127800" cy="28800"/>
              </p14:xfrm>
            </p:contentPart>
          </mc:Choice>
          <mc:Fallback>
            <p:pic>
              <p:nvPicPr>
                <p:cNvPr id="137" name="Freihand 136">
                  <a:extLst>
                    <a:ext uri="{FF2B5EF4-FFF2-40B4-BE49-F238E27FC236}">
                      <a16:creationId xmlns:a16="http://schemas.microsoft.com/office/drawing/2014/main" id="{E4255D29-451A-4D7D-A9BE-D0D9674D67F1}"/>
                    </a:ext>
                  </a:extLst>
                </p:cNvPr>
                <p:cNvPicPr/>
                <p:nvPr/>
              </p:nvPicPr>
              <p:blipFill>
                <a:blip r:embed="rId685"/>
                <a:stretch>
                  <a:fillRect/>
                </a:stretch>
              </p:blipFill>
              <p:spPr>
                <a:xfrm>
                  <a:off x="2592293" y="4344187"/>
                  <a:ext cx="1364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139" name="Freihand 138">
                  <a:extLst>
                    <a:ext uri="{FF2B5EF4-FFF2-40B4-BE49-F238E27FC236}">
                      <a16:creationId xmlns:a16="http://schemas.microsoft.com/office/drawing/2014/main" id="{96D0858E-1BA0-45CE-A0EA-595480C693ED}"/>
                    </a:ext>
                  </a:extLst>
                </p14:cNvPr>
                <p14:cNvContentPartPr/>
                <p14:nvPr/>
              </p14:nvContentPartPr>
              <p14:xfrm>
                <a:off x="2901893" y="4119547"/>
                <a:ext cx="84960" cy="107280"/>
              </p14:xfrm>
            </p:contentPart>
          </mc:Choice>
          <mc:Fallback>
            <p:pic>
              <p:nvPicPr>
                <p:cNvPr id="139" name="Freihand 138">
                  <a:extLst>
                    <a:ext uri="{FF2B5EF4-FFF2-40B4-BE49-F238E27FC236}">
                      <a16:creationId xmlns:a16="http://schemas.microsoft.com/office/drawing/2014/main" id="{96D0858E-1BA0-45CE-A0EA-595480C693ED}"/>
                    </a:ext>
                  </a:extLst>
                </p:cNvPr>
                <p:cNvPicPr/>
                <p:nvPr/>
              </p:nvPicPr>
              <p:blipFill>
                <a:blip r:embed="rId687"/>
                <a:stretch>
                  <a:fillRect/>
                </a:stretch>
              </p:blipFill>
              <p:spPr>
                <a:xfrm>
                  <a:off x="2897573" y="4115227"/>
                  <a:ext cx="936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140" name="Freihand 139">
                  <a:extLst>
                    <a:ext uri="{FF2B5EF4-FFF2-40B4-BE49-F238E27FC236}">
                      <a16:creationId xmlns:a16="http://schemas.microsoft.com/office/drawing/2014/main" id="{4E3486D6-7B19-4F42-956A-D667741DCB59}"/>
                    </a:ext>
                  </a:extLst>
                </p14:cNvPr>
                <p14:cNvContentPartPr/>
                <p14:nvPr/>
              </p14:nvContentPartPr>
              <p14:xfrm>
                <a:off x="3046253" y="4096147"/>
                <a:ext cx="65520" cy="95760"/>
              </p14:xfrm>
            </p:contentPart>
          </mc:Choice>
          <mc:Fallback>
            <p:pic>
              <p:nvPicPr>
                <p:cNvPr id="140" name="Freihand 139">
                  <a:extLst>
                    <a:ext uri="{FF2B5EF4-FFF2-40B4-BE49-F238E27FC236}">
                      <a16:creationId xmlns:a16="http://schemas.microsoft.com/office/drawing/2014/main" id="{4E3486D6-7B19-4F42-956A-D667741DCB59}"/>
                    </a:ext>
                  </a:extLst>
                </p:cNvPr>
                <p:cNvPicPr/>
                <p:nvPr/>
              </p:nvPicPr>
              <p:blipFill>
                <a:blip r:embed="rId689"/>
                <a:stretch>
                  <a:fillRect/>
                </a:stretch>
              </p:blipFill>
              <p:spPr>
                <a:xfrm>
                  <a:off x="3041933" y="4091827"/>
                  <a:ext cx="741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141" name="Freihand 140">
                  <a:extLst>
                    <a:ext uri="{FF2B5EF4-FFF2-40B4-BE49-F238E27FC236}">
                      <a16:creationId xmlns:a16="http://schemas.microsoft.com/office/drawing/2014/main" id="{05C3C029-E985-4FAB-90D6-C03E30CEADB3}"/>
                    </a:ext>
                  </a:extLst>
                </p14:cNvPr>
                <p14:cNvContentPartPr/>
                <p14:nvPr/>
              </p14:nvContentPartPr>
              <p14:xfrm>
                <a:off x="3082253" y="4151587"/>
                <a:ext cx="34200" cy="81720"/>
              </p14:xfrm>
            </p:contentPart>
          </mc:Choice>
          <mc:Fallback>
            <p:pic>
              <p:nvPicPr>
                <p:cNvPr id="141" name="Freihand 140">
                  <a:extLst>
                    <a:ext uri="{FF2B5EF4-FFF2-40B4-BE49-F238E27FC236}">
                      <a16:creationId xmlns:a16="http://schemas.microsoft.com/office/drawing/2014/main" id="{05C3C029-E985-4FAB-90D6-C03E30CEADB3}"/>
                    </a:ext>
                  </a:extLst>
                </p:cNvPr>
                <p:cNvPicPr/>
                <p:nvPr/>
              </p:nvPicPr>
              <p:blipFill>
                <a:blip r:embed="rId691"/>
                <a:stretch>
                  <a:fillRect/>
                </a:stretch>
              </p:blipFill>
              <p:spPr>
                <a:xfrm>
                  <a:off x="3077933" y="4147267"/>
                  <a:ext cx="428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142" name="Freihand 141">
                  <a:extLst>
                    <a:ext uri="{FF2B5EF4-FFF2-40B4-BE49-F238E27FC236}">
                      <a16:creationId xmlns:a16="http://schemas.microsoft.com/office/drawing/2014/main" id="{5EFD8809-7139-48AE-84E0-66604C9185A4}"/>
                    </a:ext>
                  </a:extLst>
                </p14:cNvPr>
                <p14:cNvContentPartPr/>
                <p14:nvPr/>
              </p14:nvContentPartPr>
              <p14:xfrm>
                <a:off x="3157853" y="4121347"/>
                <a:ext cx="74160" cy="113400"/>
              </p14:xfrm>
            </p:contentPart>
          </mc:Choice>
          <mc:Fallback>
            <p:pic>
              <p:nvPicPr>
                <p:cNvPr id="142" name="Freihand 141">
                  <a:extLst>
                    <a:ext uri="{FF2B5EF4-FFF2-40B4-BE49-F238E27FC236}">
                      <a16:creationId xmlns:a16="http://schemas.microsoft.com/office/drawing/2014/main" id="{5EFD8809-7139-48AE-84E0-66604C9185A4}"/>
                    </a:ext>
                  </a:extLst>
                </p:cNvPr>
                <p:cNvPicPr/>
                <p:nvPr/>
              </p:nvPicPr>
              <p:blipFill>
                <a:blip r:embed="rId693"/>
                <a:stretch>
                  <a:fillRect/>
                </a:stretch>
              </p:blipFill>
              <p:spPr>
                <a:xfrm>
                  <a:off x="3153533" y="4117027"/>
                  <a:ext cx="828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143" name="Freihand 142">
                  <a:extLst>
                    <a:ext uri="{FF2B5EF4-FFF2-40B4-BE49-F238E27FC236}">
                      <a16:creationId xmlns:a16="http://schemas.microsoft.com/office/drawing/2014/main" id="{769F445A-8136-4459-8E53-05FB3657E994}"/>
                    </a:ext>
                  </a:extLst>
                </p14:cNvPr>
                <p14:cNvContentPartPr/>
                <p14:nvPr/>
              </p14:nvContentPartPr>
              <p14:xfrm>
                <a:off x="3252173" y="4210267"/>
                <a:ext cx="7920" cy="92880"/>
              </p14:xfrm>
            </p:contentPart>
          </mc:Choice>
          <mc:Fallback>
            <p:pic>
              <p:nvPicPr>
                <p:cNvPr id="143" name="Freihand 142">
                  <a:extLst>
                    <a:ext uri="{FF2B5EF4-FFF2-40B4-BE49-F238E27FC236}">
                      <a16:creationId xmlns:a16="http://schemas.microsoft.com/office/drawing/2014/main" id="{769F445A-8136-4459-8E53-05FB3657E994}"/>
                    </a:ext>
                  </a:extLst>
                </p:cNvPr>
                <p:cNvPicPr/>
                <p:nvPr/>
              </p:nvPicPr>
              <p:blipFill>
                <a:blip r:embed="rId695"/>
                <a:stretch>
                  <a:fillRect/>
                </a:stretch>
              </p:blipFill>
              <p:spPr>
                <a:xfrm>
                  <a:off x="3247853" y="4205947"/>
                  <a:ext cx="165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144" name="Freihand 143">
                  <a:extLst>
                    <a:ext uri="{FF2B5EF4-FFF2-40B4-BE49-F238E27FC236}">
                      <a16:creationId xmlns:a16="http://schemas.microsoft.com/office/drawing/2014/main" id="{6E29BF1E-C6E6-48AE-93D9-11C521EC2E9D}"/>
                    </a:ext>
                  </a:extLst>
                </p14:cNvPr>
                <p14:cNvContentPartPr/>
                <p14:nvPr/>
              </p14:nvContentPartPr>
              <p14:xfrm>
                <a:off x="3318413" y="4121347"/>
                <a:ext cx="59400" cy="102600"/>
              </p14:xfrm>
            </p:contentPart>
          </mc:Choice>
          <mc:Fallback>
            <p:pic>
              <p:nvPicPr>
                <p:cNvPr id="144" name="Freihand 143">
                  <a:extLst>
                    <a:ext uri="{FF2B5EF4-FFF2-40B4-BE49-F238E27FC236}">
                      <a16:creationId xmlns:a16="http://schemas.microsoft.com/office/drawing/2014/main" id="{6E29BF1E-C6E6-48AE-93D9-11C521EC2E9D}"/>
                    </a:ext>
                  </a:extLst>
                </p:cNvPr>
                <p:cNvPicPr/>
                <p:nvPr/>
              </p:nvPicPr>
              <p:blipFill>
                <a:blip r:embed="rId697"/>
                <a:stretch>
                  <a:fillRect/>
                </a:stretch>
              </p:blipFill>
              <p:spPr>
                <a:xfrm>
                  <a:off x="3314093" y="4117027"/>
                  <a:ext cx="680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145" name="Freihand 144">
                  <a:extLst>
                    <a:ext uri="{FF2B5EF4-FFF2-40B4-BE49-F238E27FC236}">
                      <a16:creationId xmlns:a16="http://schemas.microsoft.com/office/drawing/2014/main" id="{CD04B00F-0523-4E87-884E-7A8BDDA0B11E}"/>
                    </a:ext>
                  </a:extLst>
                </p14:cNvPr>
                <p14:cNvContentPartPr/>
                <p14:nvPr/>
              </p14:nvContentPartPr>
              <p14:xfrm>
                <a:off x="3414533" y="4111987"/>
                <a:ext cx="60120" cy="114480"/>
              </p14:xfrm>
            </p:contentPart>
          </mc:Choice>
          <mc:Fallback>
            <p:pic>
              <p:nvPicPr>
                <p:cNvPr id="145" name="Freihand 144">
                  <a:extLst>
                    <a:ext uri="{FF2B5EF4-FFF2-40B4-BE49-F238E27FC236}">
                      <a16:creationId xmlns:a16="http://schemas.microsoft.com/office/drawing/2014/main" id="{CD04B00F-0523-4E87-884E-7A8BDDA0B11E}"/>
                    </a:ext>
                  </a:extLst>
                </p:cNvPr>
                <p:cNvPicPr/>
                <p:nvPr/>
              </p:nvPicPr>
              <p:blipFill>
                <a:blip r:embed="rId699"/>
                <a:stretch>
                  <a:fillRect/>
                </a:stretch>
              </p:blipFill>
              <p:spPr>
                <a:xfrm>
                  <a:off x="3410213" y="4107667"/>
                  <a:ext cx="687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146" name="Freihand 145">
                  <a:extLst>
                    <a:ext uri="{FF2B5EF4-FFF2-40B4-BE49-F238E27FC236}">
                      <a16:creationId xmlns:a16="http://schemas.microsoft.com/office/drawing/2014/main" id="{23CC1122-846A-46E7-AFB7-7339508F0CFB}"/>
                    </a:ext>
                  </a:extLst>
                </p14:cNvPr>
                <p14:cNvContentPartPr/>
                <p14:nvPr/>
              </p14:nvContentPartPr>
              <p14:xfrm>
                <a:off x="2964173" y="4304227"/>
                <a:ext cx="488520" cy="38520"/>
              </p14:xfrm>
            </p:contentPart>
          </mc:Choice>
          <mc:Fallback>
            <p:pic>
              <p:nvPicPr>
                <p:cNvPr id="146" name="Freihand 145">
                  <a:extLst>
                    <a:ext uri="{FF2B5EF4-FFF2-40B4-BE49-F238E27FC236}">
                      <a16:creationId xmlns:a16="http://schemas.microsoft.com/office/drawing/2014/main" id="{23CC1122-846A-46E7-AFB7-7339508F0CFB}"/>
                    </a:ext>
                  </a:extLst>
                </p:cNvPr>
                <p:cNvPicPr/>
                <p:nvPr/>
              </p:nvPicPr>
              <p:blipFill>
                <a:blip r:embed="rId701"/>
                <a:stretch>
                  <a:fillRect/>
                </a:stretch>
              </p:blipFill>
              <p:spPr>
                <a:xfrm>
                  <a:off x="2959853" y="4299907"/>
                  <a:ext cx="49716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148" name="Freihand 147">
                  <a:extLst>
                    <a:ext uri="{FF2B5EF4-FFF2-40B4-BE49-F238E27FC236}">
                      <a16:creationId xmlns:a16="http://schemas.microsoft.com/office/drawing/2014/main" id="{8C823105-C5E0-4507-93B1-A1D93E4A994F}"/>
                    </a:ext>
                  </a:extLst>
                </p14:cNvPr>
                <p14:cNvContentPartPr/>
                <p14:nvPr/>
              </p14:nvContentPartPr>
              <p14:xfrm>
                <a:off x="2909813" y="4382707"/>
                <a:ext cx="114840" cy="131400"/>
              </p14:xfrm>
            </p:contentPart>
          </mc:Choice>
          <mc:Fallback>
            <p:pic>
              <p:nvPicPr>
                <p:cNvPr id="148" name="Freihand 147">
                  <a:extLst>
                    <a:ext uri="{FF2B5EF4-FFF2-40B4-BE49-F238E27FC236}">
                      <a16:creationId xmlns:a16="http://schemas.microsoft.com/office/drawing/2014/main" id="{8C823105-C5E0-4507-93B1-A1D93E4A994F}"/>
                    </a:ext>
                  </a:extLst>
                </p:cNvPr>
                <p:cNvPicPr/>
                <p:nvPr/>
              </p:nvPicPr>
              <p:blipFill>
                <a:blip r:embed="rId703"/>
                <a:stretch>
                  <a:fillRect/>
                </a:stretch>
              </p:blipFill>
              <p:spPr>
                <a:xfrm>
                  <a:off x="2905493" y="4378387"/>
                  <a:ext cx="1234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149" name="Freihand 148">
                  <a:extLst>
                    <a:ext uri="{FF2B5EF4-FFF2-40B4-BE49-F238E27FC236}">
                      <a16:creationId xmlns:a16="http://schemas.microsoft.com/office/drawing/2014/main" id="{7A92C7E1-B7F6-4B42-9F52-86B07FF6EBE3}"/>
                    </a:ext>
                  </a:extLst>
                </p14:cNvPr>
                <p14:cNvContentPartPr/>
                <p14:nvPr/>
              </p14:nvContentPartPr>
              <p14:xfrm>
                <a:off x="3040493" y="4404307"/>
                <a:ext cx="82440" cy="111600"/>
              </p14:xfrm>
            </p:contentPart>
          </mc:Choice>
          <mc:Fallback>
            <p:pic>
              <p:nvPicPr>
                <p:cNvPr id="149" name="Freihand 148">
                  <a:extLst>
                    <a:ext uri="{FF2B5EF4-FFF2-40B4-BE49-F238E27FC236}">
                      <a16:creationId xmlns:a16="http://schemas.microsoft.com/office/drawing/2014/main" id="{7A92C7E1-B7F6-4B42-9F52-86B07FF6EBE3}"/>
                    </a:ext>
                  </a:extLst>
                </p:cNvPr>
                <p:cNvPicPr/>
                <p:nvPr/>
              </p:nvPicPr>
              <p:blipFill>
                <a:blip r:embed="rId705"/>
                <a:stretch>
                  <a:fillRect/>
                </a:stretch>
              </p:blipFill>
              <p:spPr>
                <a:xfrm>
                  <a:off x="3036173" y="4399987"/>
                  <a:ext cx="910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150" name="Freihand 149">
                  <a:extLst>
                    <a:ext uri="{FF2B5EF4-FFF2-40B4-BE49-F238E27FC236}">
                      <a16:creationId xmlns:a16="http://schemas.microsoft.com/office/drawing/2014/main" id="{397C271E-BF7A-40A5-9BD0-C836E802ECA8}"/>
                    </a:ext>
                  </a:extLst>
                </p14:cNvPr>
                <p14:cNvContentPartPr/>
                <p14:nvPr/>
              </p14:nvContentPartPr>
              <p14:xfrm>
                <a:off x="3134813" y="4396027"/>
                <a:ext cx="70560" cy="106920"/>
              </p14:xfrm>
            </p:contentPart>
          </mc:Choice>
          <mc:Fallback>
            <p:pic>
              <p:nvPicPr>
                <p:cNvPr id="150" name="Freihand 149">
                  <a:extLst>
                    <a:ext uri="{FF2B5EF4-FFF2-40B4-BE49-F238E27FC236}">
                      <a16:creationId xmlns:a16="http://schemas.microsoft.com/office/drawing/2014/main" id="{397C271E-BF7A-40A5-9BD0-C836E802ECA8}"/>
                    </a:ext>
                  </a:extLst>
                </p:cNvPr>
                <p:cNvPicPr/>
                <p:nvPr/>
              </p:nvPicPr>
              <p:blipFill>
                <a:blip r:embed="rId707"/>
                <a:stretch>
                  <a:fillRect/>
                </a:stretch>
              </p:blipFill>
              <p:spPr>
                <a:xfrm>
                  <a:off x="3130493" y="4391707"/>
                  <a:ext cx="792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151" name="Freihand 150">
                  <a:extLst>
                    <a:ext uri="{FF2B5EF4-FFF2-40B4-BE49-F238E27FC236}">
                      <a16:creationId xmlns:a16="http://schemas.microsoft.com/office/drawing/2014/main" id="{4C40743E-7C45-4693-ABCE-8EA519876225}"/>
                    </a:ext>
                  </a:extLst>
                </p14:cNvPr>
                <p14:cNvContentPartPr/>
                <p14:nvPr/>
              </p14:nvContentPartPr>
              <p14:xfrm>
                <a:off x="3205373" y="4477747"/>
                <a:ext cx="13320" cy="70200"/>
              </p14:xfrm>
            </p:contentPart>
          </mc:Choice>
          <mc:Fallback>
            <p:pic>
              <p:nvPicPr>
                <p:cNvPr id="151" name="Freihand 150">
                  <a:extLst>
                    <a:ext uri="{FF2B5EF4-FFF2-40B4-BE49-F238E27FC236}">
                      <a16:creationId xmlns:a16="http://schemas.microsoft.com/office/drawing/2014/main" id="{4C40743E-7C45-4693-ABCE-8EA519876225}"/>
                    </a:ext>
                  </a:extLst>
                </p:cNvPr>
                <p:cNvPicPr/>
                <p:nvPr/>
              </p:nvPicPr>
              <p:blipFill>
                <a:blip r:embed="rId709"/>
                <a:stretch>
                  <a:fillRect/>
                </a:stretch>
              </p:blipFill>
              <p:spPr>
                <a:xfrm>
                  <a:off x="3201053" y="4473427"/>
                  <a:ext cx="219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152" name="Freihand 151">
                  <a:extLst>
                    <a:ext uri="{FF2B5EF4-FFF2-40B4-BE49-F238E27FC236}">
                      <a16:creationId xmlns:a16="http://schemas.microsoft.com/office/drawing/2014/main" id="{B480F02E-57DB-466A-A655-F404BF7ED1AF}"/>
                    </a:ext>
                  </a:extLst>
                </p14:cNvPr>
                <p14:cNvContentPartPr/>
                <p14:nvPr/>
              </p14:nvContentPartPr>
              <p14:xfrm>
                <a:off x="3247853" y="4406467"/>
                <a:ext cx="77400" cy="114480"/>
              </p14:xfrm>
            </p:contentPart>
          </mc:Choice>
          <mc:Fallback>
            <p:pic>
              <p:nvPicPr>
                <p:cNvPr id="152" name="Freihand 151">
                  <a:extLst>
                    <a:ext uri="{FF2B5EF4-FFF2-40B4-BE49-F238E27FC236}">
                      <a16:creationId xmlns:a16="http://schemas.microsoft.com/office/drawing/2014/main" id="{B480F02E-57DB-466A-A655-F404BF7ED1AF}"/>
                    </a:ext>
                  </a:extLst>
                </p:cNvPr>
                <p:cNvPicPr/>
                <p:nvPr/>
              </p:nvPicPr>
              <p:blipFill>
                <a:blip r:embed="rId711"/>
                <a:stretch>
                  <a:fillRect/>
                </a:stretch>
              </p:blipFill>
              <p:spPr>
                <a:xfrm>
                  <a:off x="3243533" y="4402147"/>
                  <a:ext cx="860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153" name="Freihand 152">
                  <a:extLst>
                    <a:ext uri="{FF2B5EF4-FFF2-40B4-BE49-F238E27FC236}">
                      <a16:creationId xmlns:a16="http://schemas.microsoft.com/office/drawing/2014/main" id="{E63BEF35-532C-4572-9261-6AF15882A4E6}"/>
                    </a:ext>
                  </a:extLst>
                </p14:cNvPr>
                <p14:cNvContentPartPr/>
                <p14:nvPr/>
              </p14:nvContentPartPr>
              <p14:xfrm>
                <a:off x="3368093" y="4407907"/>
                <a:ext cx="60480" cy="149400"/>
              </p14:xfrm>
            </p:contentPart>
          </mc:Choice>
          <mc:Fallback>
            <p:pic>
              <p:nvPicPr>
                <p:cNvPr id="153" name="Freihand 152">
                  <a:extLst>
                    <a:ext uri="{FF2B5EF4-FFF2-40B4-BE49-F238E27FC236}">
                      <a16:creationId xmlns:a16="http://schemas.microsoft.com/office/drawing/2014/main" id="{E63BEF35-532C-4572-9261-6AF15882A4E6}"/>
                    </a:ext>
                  </a:extLst>
                </p:cNvPr>
                <p:cNvPicPr/>
                <p:nvPr/>
              </p:nvPicPr>
              <p:blipFill>
                <a:blip r:embed="rId713"/>
                <a:stretch>
                  <a:fillRect/>
                </a:stretch>
              </p:blipFill>
              <p:spPr>
                <a:xfrm>
                  <a:off x="3363773" y="4403587"/>
                  <a:ext cx="691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154" name="Freihand 153">
                  <a:extLst>
                    <a:ext uri="{FF2B5EF4-FFF2-40B4-BE49-F238E27FC236}">
                      <a16:creationId xmlns:a16="http://schemas.microsoft.com/office/drawing/2014/main" id="{DE777640-9789-4920-9F32-69E351A906EA}"/>
                    </a:ext>
                  </a:extLst>
                </p14:cNvPr>
                <p14:cNvContentPartPr/>
                <p14:nvPr/>
              </p14:nvContentPartPr>
              <p14:xfrm>
                <a:off x="3570413" y="4327987"/>
                <a:ext cx="110160" cy="31320"/>
              </p14:xfrm>
            </p:contentPart>
          </mc:Choice>
          <mc:Fallback>
            <p:pic>
              <p:nvPicPr>
                <p:cNvPr id="154" name="Freihand 153">
                  <a:extLst>
                    <a:ext uri="{FF2B5EF4-FFF2-40B4-BE49-F238E27FC236}">
                      <a16:creationId xmlns:a16="http://schemas.microsoft.com/office/drawing/2014/main" id="{DE777640-9789-4920-9F32-69E351A906EA}"/>
                    </a:ext>
                  </a:extLst>
                </p:cNvPr>
                <p:cNvPicPr/>
                <p:nvPr/>
              </p:nvPicPr>
              <p:blipFill>
                <a:blip r:embed="rId715"/>
                <a:stretch>
                  <a:fillRect/>
                </a:stretch>
              </p:blipFill>
              <p:spPr>
                <a:xfrm>
                  <a:off x="3566093" y="4323667"/>
                  <a:ext cx="11880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155" name="Freihand 154">
                  <a:extLst>
                    <a:ext uri="{FF2B5EF4-FFF2-40B4-BE49-F238E27FC236}">
                      <a16:creationId xmlns:a16="http://schemas.microsoft.com/office/drawing/2014/main" id="{3833CE4F-7ACE-496E-BADC-050BBC42ED66}"/>
                    </a:ext>
                  </a:extLst>
                </p14:cNvPr>
                <p14:cNvContentPartPr/>
                <p14:nvPr/>
              </p14:nvContentPartPr>
              <p14:xfrm>
                <a:off x="3716213" y="4208827"/>
                <a:ext cx="133200" cy="173160"/>
              </p14:xfrm>
            </p:contentPart>
          </mc:Choice>
          <mc:Fallback>
            <p:pic>
              <p:nvPicPr>
                <p:cNvPr id="155" name="Freihand 154">
                  <a:extLst>
                    <a:ext uri="{FF2B5EF4-FFF2-40B4-BE49-F238E27FC236}">
                      <a16:creationId xmlns:a16="http://schemas.microsoft.com/office/drawing/2014/main" id="{3833CE4F-7ACE-496E-BADC-050BBC42ED66}"/>
                    </a:ext>
                  </a:extLst>
                </p:cNvPr>
                <p:cNvPicPr/>
                <p:nvPr/>
              </p:nvPicPr>
              <p:blipFill>
                <a:blip r:embed="rId717"/>
                <a:stretch>
                  <a:fillRect/>
                </a:stretch>
              </p:blipFill>
              <p:spPr>
                <a:xfrm>
                  <a:off x="3711893" y="4204507"/>
                  <a:ext cx="14184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157" name="Freihand 156">
                  <a:extLst>
                    <a:ext uri="{FF2B5EF4-FFF2-40B4-BE49-F238E27FC236}">
                      <a16:creationId xmlns:a16="http://schemas.microsoft.com/office/drawing/2014/main" id="{8E1CD14B-1AC7-4AED-A493-9093A8A62337}"/>
                    </a:ext>
                  </a:extLst>
                </p14:cNvPr>
                <p14:cNvContentPartPr/>
                <p14:nvPr/>
              </p14:nvContentPartPr>
              <p14:xfrm>
                <a:off x="2803253" y="3853147"/>
                <a:ext cx="780840" cy="935640"/>
              </p14:xfrm>
            </p:contentPart>
          </mc:Choice>
          <mc:Fallback>
            <p:pic>
              <p:nvPicPr>
                <p:cNvPr id="157" name="Freihand 156">
                  <a:extLst>
                    <a:ext uri="{FF2B5EF4-FFF2-40B4-BE49-F238E27FC236}">
                      <a16:creationId xmlns:a16="http://schemas.microsoft.com/office/drawing/2014/main" id="{8E1CD14B-1AC7-4AED-A493-9093A8A62337}"/>
                    </a:ext>
                  </a:extLst>
                </p:cNvPr>
                <p:cNvPicPr/>
                <p:nvPr/>
              </p:nvPicPr>
              <p:blipFill>
                <a:blip r:embed="rId719"/>
                <a:stretch>
                  <a:fillRect/>
                </a:stretch>
              </p:blipFill>
              <p:spPr>
                <a:xfrm>
                  <a:off x="2798933" y="3848827"/>
                  <a:ext cx="789480" cy="94428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159" name="Freihand 158">
                  <a:extLst>
                    <a:ext uri="{FF2B5EF4-FFF2-40B4-BE49-F238E27FC236}">
                      <a16:creationId xmlns:a16="http://schemas.microsoft.com/office/drawing/2014/main" id="{7D94AA67-0F72-4F6F-A50C-23ACBBC0E0D6}"/>
                    </a:ext>
                  </a:extLst>
                </p14:cNvPr>
                <p14:cNvContentPartPr/>
                <p14:nvPr/>
              </p14:nvContentPartPr>
              <p14:xfrm>
                <a:off x="936293" y="4646227"/>
                <a:ext cx="1251000" cy="129240"/>
              </p14:xfrm>
            </p:contentPart>
          </mc:Choice>
          <mc:Fallback>
            <p:pic>
              <p:nvPicPr>
                <p:cNvPr id="159" name="Freihand 158">
                  <a:extLst>
                    <a:ext uri="{FF2B5EF4-FFF2-40B4-BE49-F238E27FC236}">
                      <a16:creationId xmlns:a16="http://schemas.microsoft.com/office/drawing/2014/main" id="{7D94AA67-0F72-4F6F-A50C-23ACBBC0E0D6}"/>
                    </a:ext>
                  </a:extLst>
                </p:cNvPr>
                <p:cNvPicPr/>
                <p:nvPr/>
              </p:nvPicPr>
              <p:blipFill>
                <a:blip r:embed="rId721"/>
                <a:stretch>
                  <a:fillRect/>
                </a:stretch>
              </p:blipFill>
              <p:spPr>
                <a:xfrm>
                  <a:off x="931973" y="4641907"/>
                  <a:ext cx="12596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160" name="Freihand 159">
                  <a:extLst>
                    <a:ext uri="{FF2B5EF4-FFF2-40B4-BE49-F238E27FC236}">
                      <a16:creationId xmlns:a16="http://schemas.microsoft.com/office/drawing/2014/main" id="{ED0A67A7-899F-424C-9677-77ED409E29B6}"/>
                    </a:ext>
                  </a:extLst>
                </p14:cNvPr>
                <p14:cNvContentPartPr/>
                <p14:nvPr/>
              </p14:nvContentPartPr>
              <p14:xfrm>
                <a:off x="1091453" y="4848907"/>
                <a:ext cx="223200" cy="110520"/>
              </p14:xfrm>
            </p:contentPart>
          </mc:Choice>
          <mc:Fallback>
            <p:pic>
              <p:nvPicPr>
                <p:cNvPr id="160" name="Freihand 159">
                  <a:extLst>
                    <a:ext uri="{FF2B5EF4-FFF2-40B4-BE49-F238E27FC236}">
                      <a16:creationId xmlns:a16="http://schemas.microsoft.com/office/drawing/2014/main" id="{ED0A67A7-899F-424C-9677-77ED409E29B6}"/>
                    </a:ext>
                  </a:extLst>
                </p:cNvPr>
                <p:cNvPicPr/>
                <p:nvPr/>
              </p:nvPicPr>
              <p:blipFill>
                <a:blip r:embed="rId723"/>
                <a:stretch>
                  <a:fillRect/>
                </a:stretch>
              </p:blipFill>
              <p:spPr>
                <a:xfrm>
                  <a:off x="1087133" y="4844587"/>
                  <a:ext cx="2318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161" name="Freihand 160">
                  <a:extLst>
                    <a:ext uri="{FF2B5EF4-FFF2-40B4-BE49-F238E27FC236}">
                      <a16:creationId xmlns:a16="http://schemas.microsoft.com/office/drawing/2014/main" id="{035BC783-CE45-438E-B950-DD8E517DE15E}"/>
                    </a:ext>
                  </a:extLst>
                </p14:cNvPr>
                <p14:cNvContentPartPr/>
                <p14:nvPr/>
              </p14:nvContentPartPr>
              <p14:xfrm>
                <a:off x="1310333" y="4908307"/>
                <a:ext cx="109800" cy="72000"/>
              </p14:xfrm>
            </p:contentPart>
          </mc:Choice>
          <mc:Fallback>
            <p:pic>
              <p:nvPicPr>
                <p:cNvPr id="161" name="Freihand 160">
                  <a:extLst>
                    <a:ext uri="{FF2B5EF4-FFF2-40B4-BE49-F238E27FC236}">
                      <a16:creationId xmlns:a16="http://schemas.microsoft.com/office/drawing/2014/main" id="{035BC783-CE45-438E-B950-DD8E517DE15E}"/>
                    </a:ext>
                  </a:extLst>
                </p:cNvPr>
                <p:cNvPicPr/>
                <p:nvPr/>
              </p:nvPicPr>
              <p:blipFill>
                <a:blip r:embed="rId725"/>
                <a:stretch>
                  <a:fillRect/>
                </a:stretch>
              </p:blipFill>
              <p:spPr>
                <a:xfrm>
                  <a:off x="1306013" y="4903987"/>
                  <a:ext cx="1184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162" name="Freihand 161">
                  <a:extLst>
                    <a:ext uri="{FF2B5EF4-FFF2-40B4-BE49-F238E27FC236}">
                      <a16:creationId xmlns:a16="http://schemas.microsoft.com/office/drawing/2014/main" id="{0A1A6C72-4974-4A6E-91B8-36B0302CCFFA}"/>
                    </a:ext>
                  </a:extLst>
                </p14:cNvPr>
                <p14:cNvContentPartPr/>
                <p14:nvPr/>
              </p14:nvContentPartPr>
              <p14:xfrm>
                <a:off x="1430573" y="4842067"/>
                <a:ext cx="132480" cy="120600"/>
              </p14:xfrm>
            </p:contentPart>
          </mc:Choice>
          <mc:Fallback>
            <p:pic>
              <p:nvPicPr>
                <p:cNvPr id="162" name="Freihand 161">
                  <a:extLst>
                    <a:ext uri="{FF2B5EF4-FFF2-40B4-BE49-F238E27FC236}">
                      <a16:creationId xmlns:a16="http://schemas.microsoft.com/office/drawing/2014/main" id="{0A1A6C72-4974-4A6E-91B8-36B0302CCFFA}"/>
                    </a:ext>
                  </a:extLst>
                </p:cNvPr>
                <p:cNvPicPr/>
                <p:nvPr/>
              </p:nvPicPr>
              <p:blipFill>
                <a:blip r:embed="rId727"/>
                <a:stretch>
                  <a:fillRect/>
                </a:stretch>
              </p:blipFill>
              <p:spPr>
                <a:xfrm>
                  <a:off x="1426253" y="4837747"/>
                  <a:ext cx="1411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163" name="Freihand 162">
                  <a:extLst>
                    <a:ext uri="{FF2B5EF4-FFF2-40B4-BE49-F238E27FC236}">
                      <a16:creationId xmlns:a16="http://schemas.microsoft.com/office/drawing/2014/main" id="{A51F4CE9-D6F4-4CB4-BDBA-3186CAFCDB9E}"/>
                    </a:ext>
                  </a:extLst>
                </p14:cNvPr>
                <p14:cNvContentPartPr/>
                <p14:nvPr/>
              </p14:nvContentPartPr>
              <p14:xfrm>
                <a:off x="1555133" y="4895347"/>
                <a:ext cx="70920" cy="92520"/>
              </p14:xfrm>
            </p:contentPart>
          </mc:Choice>
          <mc:Fallback>
            <p:pic>
              <p:nvPicPr>
                <p:cNvPr id="163" name="Freihand 162">
                  <a:extLst>
                    <a:ext uri="{FF2B5EF4-FFF2-40B4-BE49-F238E27FC236}">
                      <a16:creationId xmlns:a16="http://schemas.microsoft.com/office/drawing/2014/main" id="{A51F4CE9-D6F4-4CB4-BDBA-3186CAFCDB9E}"/>
                    </a:ext>
                  </a:extLst>
                </p:cNvPr>
                <p:cNvPicPr/>
                <p:nvPr/>
              </p:nvPicPr>
              <p:blipFill>
                <a:blip r:embed="rId729"/>
                <a:stretch>
                  <a:fillRect/>
                </a:stretch>
              </p:blipFill>
              <p:spPr>
                <a:xfrm>
                  <a:off x="1550813" y="4891027"/>
                  <a:ext cx="795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164" name="Freihand 163">
                  <a:extLst>
                    <a:ext uri="{FF2B5EF4-FFF2-40B4-BE49-F238E27FC236}">
                      <a16:creationId xmlns:a16="http://schemas.microsoft.com/office/drawing/2014/main" id="{F3A5A4FA-5DD2-4430-8070-B778F3B1E66D}"/>
                    </a:ext>
                  </a:extLst>
                </p14:cNvPr>
                <p14:cNvContentPartPr/>
                <p14:nvPr/>
              </p14:nvContentPartPr>
              <p14:xfrm>
                <a:off x="1636133" y="4834507"/>
                <a:ext cx="343080" cy="123120"/>
              </p14:xfrm>
            </p:contentPart>
          </mc:Choice>
          <mc:Fallback>
            <p:pic>
              <p:nvPicPr>
                <p:cNvPr id="164" name="Freihand 163">
                  <a:extLst>
                    <a:ext uri="{FF2B5EF4-FFF2-40B4-BE49-F238E27FC236}">
                      <a16:creationId xmlns:a16="http://schemas.microsoft.com/office/drawing/2014/main" id="{F3A5A4FA-5DD2-4430-8070-B778F3B1E66D}"/>
                    </a:ext>
                  </a:extLst>
                </p:cNvPr>
                <p:cNvPicPr/>
                <p:nvPr/>
              </p:nvPicPr>
              <p:blipFill>
                <a:blip r:embed="rId731"/>
                <a:stretch>
                  <a:fillRect/>
                </a:stretch>
              </p:blipFill>
              <p:spPr>
                <a:xfrm>
                  <a:off x="1631813" y="4830187"/>
                  <a:ext cx="3517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165" name="Freihand 164">
                  <a:extLst>
                    <a:ext uri="{FF2B5EF4-FFF2-40B4-BE49-F238E27FC236}">
                      <a16:creationId xmlns:a16="http://schemas.microsoft.com/office/drawing/2014/main" id="{9BE54F63-0A69-4B2D-96D2-D2E3D88054C3}"/>
                    </a:ext>
                  </a:extLst>
                </p14:cNvPr>
                <p14:cNvContentPartPr/>
                <p14:nvPr/>
              </p14:nvContentPartPr>
              <p14:xfrm>
                <a:off x="1984973" y="4784107"/>
                <a:ext cx="303120" cy="140400"/>
              </p14:xfrm>
            </p:contentPart>
          </mc:Choice>
          <mc:Fallback>
            <p:pic>
              <p:nvPicPr>
                <p:cNvPr id="165" name="Freihand 164">
                  <a:extLst>
                    <a:ext uri="{FF2B5EF4-FFF2-40B4-BE49-F238E27FC236}">
                      <a16:creationId xmlns:a16="http://schemas.microsoft.com/office/drawing/2014/main" id="{9BE54F63-0A69-4B2D-96D2-D2E3D88054C3}"/>
                    </a:ext>
                  </a:extLst>
                </p:cNvPr>
                <p:cNvPicPr/>
                <p:nvPr/>
              </p:nvPicPr>
              <p:blipFill>
                <a:blip r:embed="rId733"/>
                <a:stretch>
                  <a:fillRect/>
                </a:stretch>
              </p:blipFill>
              <p:spPr>
                <a:xfrm>
                  <a:off x="1980653" y="4779787"/>
                  <a:ext cx="3117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166" name="Freihand 165">
                  <a:extLst>
                    <a:ext uri="{FF2B5EF4-FFF2-40B4-BE49-F238E27FC236}">
                      <a16:creationId xmlns:a16="http://schemas.microsoft.com/office/drawing/2014/main" id="{11778A9F-E0F8-4E99-AAF0-1D8DE14F3F9C}"/>
                    </a:ext>
                  </a:extLst>
                </p14:cNvPr>
                <p14:cNvContentPartPr/>
                <p14:nvPr/>
              </p14:nvContentPartPr>
              <p14:xfrm>
                <a:off x="1098293" y="5010907"/>
                <a:ext cx="1196640" cy="36000"/>
              </p14:xfrm>
            </p:contentPart>
          </mc:Choice>
          <mc:Fallback>
            <p:pic>
              <p:nvPicPr>
                <p:cNvPr id="166" name="Freihand 165">
                  <a:extLst>
                    <a:ext uri="{FF2B5EF4-FFF2-40B4-BE49-F238E27FC236}">
                      <a16:creationId xmlns:a16="http://schemas.microsoft.com/office/drawing/2014/main" id="{11778A9F-E0F8-4E99-AAF0-1D8DE14F3F9C}"/>
                    </a:ext>
                  </a:extLst>
                </p:cNvPr>
                <p:cNvPicPr/>
                <p:nvPr/>
              </p:nvPicPr>
              <p:blipFill>
                <a:blip r:embed="rId735"/>
                <a:stretch>
                  <a:fillRect/>
                </a:stretch>
              </p:blipFill>
              <p:spPr>
                <a:xfrm>
                  <a:off x="1093973" y="5006587"/>
                  <a:ext cx="12052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168" name="Freihand 167">
                  <a:extLst>
                    <a:ext uri="{FF2B5EF4-FFF2-40B4-BE49-F238E27FC236}">
                      <a16:creationId xmlns:a16="http://schemas.microsoft.com/office/drawing/2014/main" id="{DECC3B74-06D3-4C3F-8A2E-DD75ECDF4D1E}"/>
                    </a:ext>
                  </a:extLst>
                </p14:cNvPr>
                <p14:cNvContentPartPr/>
                <p14:nvPr/>
              </p14:nvContentPartPr>
              <p14:xfrm>
                <a:off x="2645213" y="4879507"/>
                <a:ext cx="137160" cy="101880"/>
              </p14:xfrm>
            </p:contentPart>
          </mc:Choice>
          <mc:Fallback>
            <p:pic>
              <p:nvPicPr>
                <p:cNvPr id="168" name="Freihand 167">
                  <a:extLst>
                    <a:ext uri="{FF2B5EF4-FFF2-40B4-BE49-F238E27FC236}">
                      <a16:creationId xmlns:a16="http://schemas.microsoft.com/office/drawing/2014/main" id="{DECC3B74-06D3-4C3F-8A2E-DD75ECDF4D1E}"/>
                    </a:ext>
                  </a:extLst>
                </p:cNvPr>
                <p:cNvPicPr/>
                <p:nvPr/>
              </p:nvPicPr>
              <p:blipFill>
                <a:blip r:embed="rId737"/>
                <a:stretch>
                  <a:fillRect/>
                </a:stretch>
              </p:blipFill>
              <p:spPr>
                <a:xfrm>
                  <a:off x="2640893" y="4875187"/>
                  <a:ext cx="1458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169" name="Freihand 168">
                  <a:extLst>
                    <a:ext uri="{FF2B5EF4-FFF2-40B4-BE49-F238E27FC236}">
                      <a16:creationId xmlns:a16="http://schemas.microsoft.com/office/drawing/2014/main" id="{1D177B87-05C5-432E-ABE6-97A88B3C79EC}"/>
                    </a:ext>
                  </a:extLst>
                </p14:cNvPr>
                <p14:cNvContentPartPr/>
                <p14:nvPr/>
              </p14:nvContentPartPr>
              <p14:xfrm>
                <a:off x="2812973" y="4944307"/>
                <a:ext cx="77040" cy="97920"/>
              </p14:xfrm>
            </p:contentPart>
          </mc:Choice>
          <mc:Fallback>
            <p:pic>
              <p:nvPicPr>
                <p:cNvPr id="169" name="Freihand 168">
                  <a:extLst>
                    <a:ext uri="{FF2B5EF4-FFF2-40B4-BE49-F238E27FC236}">
                      <a16:creationId xmlns:a16="http://schemas.microsoft.com/office/drawing/2014/main" id="{1D177B87-05C5-432E-ABE6-97A88B3C79EC}"/>
                    </a:ext>
                  </a:extLst>
                </p:cNvPr>
                <p:cNvPicPr/>
                <p:nvPr/>
              </p:nvPicPr>
              <p:blipFill>
                <a:blip r:embed="rId739"/>
                <a:stretch>
                  <a:fillRect/>
                </a:stretch>
              </p:blipFill>
              <p:spPr>
                <a:xfrm>
                  <a:off x="2808653" y="4939987"/>
                  <a:ext cx="856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170" name="Freihand 169">
                  <a:extLst>
                    <a:ext uri="{FF2B5EF4-FFF2-40B4-BE49-F238E27FC236}">
                      <a16:creationId xmlns:a16="http://schemas.microsoft.com/office/drawing/2014/main" id="{9847BCC7-5B96-496D-BDCE-5DE275D572C0}"/>
                    </a:ext>
                  </a:extLst>
                </p14:cNvPr>
                <p14:cNvContentPartPr/>
                <p14:nvPr/>
              </p14:nvContentPartPr>
              <p14:xfrm>
                <a:off x="2902613" y="4884547"/>
                <a:ext cx="94680" cy="131040"/>
              </p14:xfrm>
            </p:contentPart>
          </mc:Choice>
          <mc:Fallback>
            <p:pic>
              <p:nvPicPr>
                <p:cNvPr id="170" name="Freihand 169">
                  <a:extLst>
                    <a:ext uri="{FF2B5EF4-FFF2-40B4-BE49-F238E27FC236}">
                      <a16:creationId xmlns:a16="http://schemas.microsoft.com/office/drawing/2014/main" id="{9847BCC7-5B96-496D-BDCE-5DE275D572C0}"/>
                    </a:ext>
                  </a:extLst>
                </p:cNvPr>
                <p:cNvPicPr/>
                <p:nvPr/>
              </p:nvPicPr>
              <p:blipFill>
                <a:blip r:embed="rId741"/>
                <a:stretch>
                  <a:fillRect/>
                </a:stretch>
              </p:blipFill>
              <p:spPr>
                <a:xfrm>
                  <a:off x="2898293" y="4880227"/>
                  <a:ext cx="1033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171" name="Freihand 170">
                  <a:extLst>
                    <a:ext uri="{FF2B5EF4-FFF2-40B4-BE49-F238E27FC236}">
                      <a16:creationId xmlns:a16="http://schemas.microsoft.com/office/drawing/2014/main" id="{D6EAB211-DD1A-44CE-9607-778C9CDD2590}"/>
                    </a:ext>
                  </a:extLst>
                </p14:cNvPr>
                <p14:cNvContentPartPr/>
                <p14:nvPr/>
              </p14:nvContentPartPr>
              <p14:xfrm>
                <a:off x="2995493" y="4955827"/>
                <a:ext cx="52200" cy="96480"/>
              </p14:xfrm>
            </p:contentPart>
          </mc:Choice>
          <mc:Fallback>
            <p:pic>
              <p:nvPicPr>
                <p:cNvPr id="171" name="Freihand 170">
                  <a:extLst>
                    <a:ext uri="{FF2B5EF4-FFF2-40B4-BE49-F238E27FC236}">
                      <a16:creationId xmlns:a16="http://schemas.microsoft.com/office/drawing/2014/main" id="{D6EAB211-DD1A-44CE-9607-778C9CDD2590}"/>
                    </a:ext>
                  </a:extLst>
                </p:cNvPr>
                <p:cNvPicPr/>
                <p:nvPr/>
              </p:nvPicPr>
              <p:blipFill>
                <a:blip r:embed="rId743"/>
                <a:stretch>
                  <a:fillRect/>
                </a:stretch>
              </p:blipFill>
              <p:spPr>
                <a:xfrm>
                  <a:off x="2991173" y="4951507"/>
                  <a:ext cx="608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172" name="Freihand 171">
                  <a:extLst>
                    <a:ext uri="{FF2B5EF4-FFF2-40B4-BE49-F238E27FC236}">
                      <a16:creationId xmlns:a16="http://schemas.microsoft.com/office/drawing/2014/main" id="{36B0A9FE-BCD4-4E77-87EC-B8B2540386E8}"/>
                    </a:ext>
                  </a:extLst>
                </p14:cNvPr>
                <p14:cNvContentPartPr/>
                <p14:nvPr/>
              </p14:nvContentPartPr>
              <p14:xfrm>
                <a:off x="3053813" y="4884907"/>
                <a:ext cx="198720" cy="137520"/>
              </p14:xfrm>
            </p:contentPart>
          </mc:Choice>
          <mc:Fallback>
            <p:pic>
              <p:nvPicPr>
                <p:cNvPr id="172" name="Freihand 171">
                  <a:extLst>
                    <a:ext uri="{FF2B5EF4-FFF2-40B4-BE49-F238E27FC236}">
                      <a16:creationId xmlns:a16="http://schemas.microsoft.com/office/drawing/2014/main" id="{36B0A9FE-BCD4-4E77-87EC-B8B2540386E8}"/>
                    </a:ext>
                  </a:extLst>
                </p:cNvPr>
                <p:cNvPicPr/>
                <p:nvPr/>
              </p:nvPicPr>
              <p:blipFill>
                <a:blip r:embed="rId745"/>
                <a:stretch>
                  <a:fillRect/>
                </a:stretch>
              </p:blipFill>
              <p:spPr>
                <a:xfrm>
                  <a:off x="3049493" y="4880587"/>
                  <a:ext cx="2073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173" name="Freihand 172">
                  <a:extLst>
                    <a:ext uri="{FF2B5EF4-FFF2-40B4-BE49-F238E27FC236}">
                      <a16:creationId xmlns:a16="http://schemas.microsoft.com/office/drawing/2014/main" id="{3047DAF1-2EC4-48EE-A54C-2AB797C315CA}"/>
                    </a:ext>
                  </a:extLst>
                </p14:cNvPr>
                <p14:cNvContentPartPr/>
                <p14:nvPr/>
              </p14:nvContentPartPr>
              <p14:xfrm>
                <a:off x="3263333" y="4913707"/>
                <a:ext cx="64800" cy="91080"/>
              </p14:xfrm>
            </p:contentPart>
          </mc:Choice>
          <mc:Fallback>
            <p:pic>
              <p:nvPicPr>
                <p:cNvPr id="173" name="Freihand 172">
                  <a:extLst>
                    <a:ext uri="{FF2B5EF4-FFF2-40B4-BE49-F238E27FC236}">
                      <a16:creationId xmlns:a16="http://schemas.microsoft.com/office/drawing/2014/main" id="{3047DAF1-2EC4-48EE-A54C-2AB797C315CA}"/>
                    </a:ext>
                  </a:extLst>
                </p:cNvPr>
                <p:cNvPicPr/>
                <p:nvPr/>
              </p:nvPicPr>
              <p:blipFill>
                <a:blip r:embed="rId747"/>
                <a:stretch>
                  <a:fillRect/>
                </a:stretch>
              </p:blipFill>
              <p:spPr>
                <a:xfrm>
                  <a:off x="3259013" y="4909387"/>
                  <a:ext cx="734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174" name="Freihand 173">
                  <a:extLst>
                    <a:ext uri="{FF2B5EF4-FFF2-40B4-BE49-F238E27FC236}">
                      <a16:creationId xmlns:a16="http://schemas.microsoft.com/office/drawing/2014/main" id="{290EAB4E-9E63-4C6A-A2F3-F0781C3324D7}"/>
                    </a:ext>
                  </a:extLst>
                </p14:cNvPr>
                <p14:cNvContentPartPr/>
                <p14:nvPr/>
              </p14:nvContentPartPr>
              <p14:xfrm>
                <a:off x="3345413" y="4849267"/>
                <a:ext cx="34200" cy="195840"/>
              </p14:xfrm>
            </p:contentPart>
          </mc:Choice>
          <mc:Fallback>
            <p:pic>
              <p:nvPicPr>
                <p:cNvPr id="174" name="Freihand 173">
                  <a:extLst>
                    <a:ext uri="{FF2B5EF4-FFF2-40B4-BE49-F238E27FC236}">
                      <a16:creationId xmlns:a16="http://schemas.microsoft.com/office/drawing/2014/main" id="{290EAB4E-9E63-4C6A-A2F3-F0781C3324D7}"/>
                    </a:ext>
                  </a:extLst>
                </p:cNvPr>
                <p:cNvPicPr/>
                <p:nvPr/>
              </p:nvPicPr>
              <p:blipFill>
                <a:blip r:embed="rId749"/>
                <a:stretch>
                  <a:fillRect/>
                </a:stretch>
              </p:blipFill>
              <p:spPr>
                <a:xfrm>
                  <a:off x="3341093" y="4844947"/>
                  <a:ext cx="4284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175" name="Freihand 174">
                  <a:extLst>
                    <a:ext uri="{FF2B5EF4-FFF2-40B4-BE49-F238E27FC236}">
                      <a16:creationId xmlns:a16="http://schemas.microsoft.com/office/drawing/2014/main" id="{B4599DA5-C613-4C5B-89CF-616F54433F26}"/>
                    </a:ext>
                  </a:extLst>
                </p14:cNvPr>
                <p14:cNvContentPartPr/>
                <p14:nvPr/>
              </p14:nvContentPartPr>
              <p14:xfrm>
                <a:off x="3399413" y="4820827"/>
                <a:ext cx="173880" cy="164520"/>
              </p14:xfrm>
            </p:contentPart>
          </mc:Choice>
          <mc:Fallback>
            <p:pic>
              <p:nvPicPr>
                <p:cNvPr id="175" name="Freihand 174">
                  <a:extLst>
                    <a:ext uri="{FF2B5EF4-FFF2-40B4-BE49-F238E27FC236}">
                      <a16:creationId xmlns:a16="http://schemas.microsoft.com/office/drawing/2014/main" id="{B4599DA5-C613-4C5B-89CF-616F54433F26}"/>
                    </a:ext>
                  </a:extLst>
                </p:cNvPr>
                <p:cNvPicPr/>
                <p:nvPr/>
              </p:nvPicPr>
              <p:blipFill>
                <a:blip r:embed="rId751"/>
                <a:stretch>
                  <a:fillRect/>
                </a:stretch>
              </p:blipFill>
              <p:spPr>
                <a:xfrm>
                  <a:off x="3395093" y="4816507"/>
                  <a:ext cx="1825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176" name="Freihand 175">
                  <a:extLst>
                    <a:ext uri="{FF2B5EF4-FFF2-40B4-BE49-F238E27FC236}">
                      <a16:creationId xmlns:a16="http://schemas.microsoft.com/office/drawing/2014/main" id="{02059225-A81B-4D2B-ACE0-6C3947FBA9B6}"/>
                    </a:ext>
                  </a:extLst>
                </p14:cNvPr>
                <p14:cNvContentPartPr/>
                <p14:nvPr/>
              </p14:nvContentPartPr>
              <p14:xfrm>
                <a:off x="3539813" y="4921987"/>
                <a:ext cx="24480" cy="34560"/>
              </p14:xfrm>
            </p:contentPart>
          </mc:Choice>
          <mc:Fallback>
            <p:pic>
              <p:nvPicPr>
                <p:cNvPr id="176" name="Freihand 175">
                  <a:extLst>
                    <a:ext uri="{FF2B5EF4-FFF2-40B4-BE49-F238E27FC236}">
                      <a16:creationId xmlns:a16="http://schemas.microsoft.com/office/drawing/2014/main" id="{02059225-A81B-4D2B-ACE0-6C3947FBA9B6}"/>
                    </a:ext>
                  </a:extLst>
                </p:cNvPr>
                <p:cNvPicPr/>
                <p:nvPr/>
              </p:nvPicPr>
              <p:blipFill>
                <a:blip r:embed="rId753"/>
                <a:stretch>
                  <a:fillRect/>
                </a:stretch>
              </p:blipFill>
              <p:spPr>
                <a:xfrm>
                  <a:off x="3535493" y="4917667"/>
                  <a:ext cx="331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177" name="Freihand 176">
                  <a:extLst>
                    <a:ext uri="{FF2B5EF4-FFF2-40B4-BE49-F238E27FC236}">
                      <a16:creationId xmlns:a16="http://schemas.microsoft.com/office/drawing/2014/main" id="{91A3A3CD-2E68-4D74-819B-D1A8407EEDC0}"/>
                    </a:ext>
                  </a:extLst>
                </p14:cNvPr>
                <p14:cNvContentPartPr/>
                <p14:nvPr/>
              </p14:nvContentPartPr>
              <p14:xfrm>
                <a:off x="3576533" y="4808227"/>
                <a:ext cx="251640" cy="164160"/>
              </p14:xfrm>
            </p:contentPart>
          </mc:Choice>
          <mc:Fallback>
            <p:pic>
              <p:nvPicPr>
                <p:cNvPr id="177" name="Freihand 176">
                  <a:extLst>
                    <a:ext uri="{FF2B5EF4-FFF2-40B4-BE49-F238E27FC236}">
                      <a16:creationId xmlns:a16="http://schemas.microsoft.com/office/drawing/2014/main" id="{91A3A3CD-2E68-4D74-819B-D1A8407EEDC0}"/>
                    </a:ext>
                  </a:extLst>
                </p:cNvPr>
                <p:cNvPicPr/>
                <p:nvPr/>
              </p:nvPicPr>
              <p:blipFill>
                <a:blip r:embed="rId755"/>
                <a:stretch>
                  <a:fillRect/>
                </a:stretch>
              </p:blipFill>
              <p:spPr>
                <a:xfrm>
                  <a:off x="3572213" y="4803907"/>
                  <a:ext cx="26028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179" name="Freihand 178">
                  <a:extLst>
                    <a:ext uri="{FF2B5EF4-FFF2-40B4-BE49-F238E27FC236}">
                      <a16:creationId xmlns:a16="http://schemas.microsoft.com/office/drawing/2014/main" id="{E5D8195D-2ED6-4084-BBE5-DEC84665AD2A}"/>
                    </a:ext>
                  </a:extLst>
                </p14:cNvPr>
                <p14:cNvContentPartPr/>
                <p14:nvPr/>
              </p14:nvContentPartPr>
              <p14:xfrm>
                <a:off x="3945173" y="4256347"/>
                <a:ext cx="89640" cy="30240"/>
              </p14:xfrm>
            </p:contentPart>
          </mc:Choice>
          <mc:Fallback>
            <p:pic>
              <p:nvPicPr>
                <p:cNvPr id="179" name="Freihand 178">
                  <a:extLst>
                    <a:ext uri="{FF2B5EF4-FFF2-40B4-BE49-F238E27FC236}">
                      <a16:creationId xmlns:a16="http://schemas.microsoft.com/office/drawing/2014/main" id="{E5D8195D-2ED6-4084-BBE5-DEC84665AD2A}"/>
                    </a:ext>
                  </a:extLst>
                </p:cNvPr>
                <p:cNvPicPr/>
                <p:nvPr/>
              </p:nvPicPr>
              <p:blipFill>
                <a:blip r:embed="rId757"/>
                <a:stretch>
                  <a:fillRect/>
                </a:stretch>
              </p:blipFill>
              <p:spPr>
                <a:xfrm>
                  <a:off x="3940853" y="4252027"/>
                  <a:ext cx="9828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180" name="Freihand 179">
                  <a:extLst>
                    <a:ext uri="{FF2B5EF4-FFF2-40B4-BE49-F238E27FC236}">
                      <a16:creationId xmlns:a16="http://schemas.microsoft.com/office/drawing/2014/main" id="{9374E9A9-3132-4ABB-89F7-CAA2DB5E5411}"/>
                    </a:ext>
                  </a:extLst>
                </p14:cNvPr>
                <p14:cNvContentPartPr/>
                <p14:nvPr/>
              </p14:nvContentPartPr>
              <p14:xfrm>
                <a:off x="3954173" y="4312147"/>
                <a:ext cx="110160" cy="15480"/>
              </p14:xfrm>
            </p:contentPart>
          </mc:Choice>
          <mc:Fallback>
            <p:pic>
              <p:nvPicPr>
                <p:cNvPr id="180" name="Freihand 179">
                  <a:extLst>
                    <a:ext uri="{FF2B5EF4-FFF2-40B4-BE49-F238E27FC236}">
                      <a16:creationId xmlns:a16="http://schemas.microsoft.com/office/drawing/2014/main" id="{9374E9A9-3132-4ABB-89F7-CAA2DB5E5411}"/>
                    </a:ext>
                  </a:extLst>
                </p:cNvPr>
                <p:cNvPicPr/>
                <p:nvPr/>
              </p:nvPicPr>
              <p:blipFill>
                <a:blip r:embed="rId759"/>
                <a:stretch>
                  <a:fillRect/>
                </a:stretch>
              </p:blipFill>
              <p:spPr>
                <a:xfrm>
                  <a:off x="3949853" y="4307827"/>
                  <a:ext cx="1188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182" name="Freihand 181">
                  <a:extLst>
                    <a:ext uri="{FF2B5EF4-FFF2-40B4-BE49-F238E27FC236}">
                      <a16:creationId xmlns:a16="http://schemas.microsoft.com/office/drawing/2014/main" id="{D9EC45A4-D2E9-4A5A-9D4E-F2A3E5751CE0}"/>
                    </a:ext>
                  </a:extLst>
                </p14:cNvPr>
                <p14:cNvContentPartPr/>
                <p14:nvPr/>
              </p14:nvContentPartPr>
              <p14:xfrm>
                <a:off x="4135613" y="4182907"/>
                <a:ext cx="105480" cy="136440"/>
              </p14:xfrm>
            </p:contentPart>
          </mc:Choice>
          <mc:Fallback>
            <p:pic>
              <p:nvPicPr>
                <p:cNvPr id="182" name="Freihand 181">
                  <a:extLst>
                    <a:ext uri="{FF2B5EF4-FFF2-40B4-BE49-F238E27FC236}">
                      <a16:creationId xmlns:a16="http://schemas.microsoft.com/office/drawing/2014/main" id="{D9EC45A4-D2E9-4A5A-9D4E-F2A3E5751CE0}"/>
                    </a:ext>
                  </a:extLst>
                </p:cNvPr>
                <p:cNvPicPr/>
                <p:nvPr/>
              </p:nvPicPr>
              <p:blipFill>
                <a:blip r:embed="rId761"/>
                <a:stretch>
                  <a:fillRect/>
                </a:stretch>
              </p:blipFill>
              <p:spPr>
                <a:xfrm>
                  <a:off x="4131293" y="4178587"/>
                  <a:ext cx="1141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183" name="Freihand 182">
                  <a:extLst>
                    <a:ext uri="{FF2B5EF4-FFF2-40B4-BE49-F238E27FC236}">
                      <a16:creationId xmlns:a16="http://schemas.microsoft.com/office/drawing/2014/main" id="{B9B0F758-252F-4F0D-A8EE-E13839A14528}"/>
                    </a:ext>
                  </a:extLst>
                </p14:cNvPr>
                <p14:cNvContentPartPr/>
                <p14:nvPr/>
              </p14:nvContentPartPr>
              <p14:xfrm>
                <a:off x="4277813" y="4171027"/>
                <a:ext cx="75960" cy="97200"/>
              </p14:xfrm>
            </p:contentPart>
          </mc:Choice>
          <mc:Fallback>
            <p:pic>
              <p:nvPicPr>
                <p:cNvPr id="183" name="Freihand 182">
                  <a:extLst>
                    <a:ext uri="{FF2B5EF4-FFF2-40B4-BE49-F238E27FC236}">
                      <a16:creationId xmlns:a16="http://schemas.microsoft.com/office/drawing/2014/main" id="{B9B0F758-252F-4F0D-A8EE-E13839A14528}"/>
                    </a:ext>
                  </a:extLst>
                </p:cNvPr>
                <p:cNvPicPr/>
                <p:nvPr/>
              </p:nvPicPr>
              <p:blipFill>
                <a:blip r:embed="rId763"/>
                <a:stretch>
                  <a:fillRect/>
                </a:stretch>
              </p:blipFill>
              <p:spPr>
                <a:xfrm>
                  <a:off x="4273493" y="4166707"/>
                  <a:ext cx="846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184" name="Freihand 183">
                  <a:extLst>
                    <a:ext uri="{FF2B5EF4-FFF2-40B4-BE49-F238E27FC236}">
                      <a16:creationId xmlns:a16="http://schemas.microsoft.com/office/drawing/2014/main" id="{2872C12C-5763-4588-B315-6AECD13684A4}"/>
                    </a:ext>
                  </a:extLst>
                </p14:cNvPr>
                <p14:cNvContentPartPr/>
                <p14:nvPr/>
              </p14:nvContentPartPr>
              <p14:xfrm>
                <a:off x="4327133" y="4208467"/>
                <a:ext cx="74520" cy="157680"/>
              </p14:xfrm>
            </p:contentPart>
          </mc:Choice>
          <mc:Fallback>
            <p:pic>
              <p:nvPicPr>
                <p:cNvPr id="184" name="Freihand 183">
                  <a:extLst>
                    <a:ext uri="{FF2B5EF4-FFF2-40B4-BE49-F238E27FC236}">
                      <a16:creationId xmlns:a16="http://schemas.microsoft.com/office/drawing/2014/main" id="{2872C12C-5763-4588-B315-6AECD13684A4}"/>
                    </a:ext>
                  </a:extLst>
                </p:cNvPr>
                <p:cNvPicPr/>
                <p:nvPr/>
              </p:nvPicPr>
              <p:blipFill>
                <a:blip r:embed="rId765"/>
                <a:stretch>
                  <a:fillRect/>
                </a:stretch>
              </p:blipFill>
              <p:spPr>
                <a:xfrm>
                  <a:off x="4322813" y="4204147"/>
                  <a:ext cx="8316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185" name="Freihand 184">
                  <a:extLst>
                    <a:ext uri="{FF2B5EF4-FFF2-40B4-BE49-F238E27FC236}">
                      <a16:creationId xmlns:a16="http://schemas.microsoft.com/office/drawing/2014/main" id="{E41E1909-D129-4F43-BBF0-D137CC5216ED}"/>
                    </a:ext>
                  </a:extLst>
                </p14:cNvPr>
                <p14:cNvContentPartPr/>
                <p14:nvPr/>
              </p14:nvContentPartPr>
              <p14:xfrm>
                <a:off x="4424693" y="4194427"/>
                <a:ext cx="79200" cy="109800"/>
              </p14:xfrm>
            </p:contentPart>
          </mc:Choice>
          <mc:Fallback>
            <p:pic>
              <p:nvPicPr>
                <p:cNvPr id="185" name="Freihand 184">
                  <a:extLst>
                    <a:ext uri="{FF2B5EF4-FFF2-40B4-BE49-F238E27FC236}">
                      <a16:creationId xmlns:a16="http://schemas.microsoft.com/office/drawing/2014/main" id="{E41E1909-D129-4F43-BBF0-D137CC5216ED}"/>
                    </a:ext>
                  </a:extLst>
                </p:cNvPr>
                <p:cNvPicPr/>
                <p:nvPr/>
              </p:nvPicPr>
              <p:blipFill>
                <a:blip r:embed="rId767"/>
                <a:stretch>
                  <a:fillRect/>
                </a:stretch>
              </p:blipFill>
              <p:spPr>
                <a:xfrm>
                  <a:off x="4420373" y="4190107"/>
                  <a:ext cx="878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186" name="Freihand 185">
                  <a:extLst>
                    <a:ext uri="{FF2B5EF4-FFF2-40B4-BE49-F238E27FC236}">
                      <a16:creationId xmlns:a16="http://schemas.microsoft.com/office/drawing/2014/main" id="{712074B0-C7E5-4201-9436-CFE3EE327E76}"/>
                    </a:ext>
                  </a:extLst>
                </p14:cNvPr>
                <p14:cNvContentPartPr/>
                <p14:nvPr/>
              </p14:nvContentPartPr>
              <p14:xfrm>
                <a:off x="4560053" y="4191187"/>
                <a:ext cx="70200" cy="123480"/>
              </p14:xfrm>
            </p:contentPart>
          </mc:Choice>
          <mc:Fallback>
            <p:pic>
              <p:nvPicPr>
                <p:cNvPr id="186" name="Freihand 185">
                  <a:extLst>
                    <a:ext uri="{FF2B5EF4-FFF2-40B4-BE49-F238E27FC236}">
                      <a16:creationId xmlns:a16="http://schemas.microsoft.com/office/drawing/2014/main" id="{712074B0-C7E5-4201-9436-CFE3EE327E76}"/>
                    </a:ext>
                  </a:extLst>
                </p:cNvPr>
                <p:cNvPicPr/>
                <p:nvPr/>
              </p:nvPicPr>
              <p:blipFill>
                <a:blip r:embed="rId769"/>
                <a:stretch>
                  <a:fillRect/>
                </a:stretch>
              </p:blipFill>
              <p:spPr>
                <a:xfrm>
                  <a:off x="4555733" y="4186867"/>
                  <a:ext cx="788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188" name="Freihand 187">
                  <a:extLst>
                    <a:ext uri="{FF2B5EF4-FFF2-40B4-BE49-F238E27FC236}">
                      <a16:creationId xmlns:a16="http://schemas.microsoft.com/office/drawing/2014/main" id="{812970AF-21B3-4829-9AA7-93AB4480339D}"/>
                    </a:ext>
                  </a:extLst>
                </p14:cNvPr>
                <p14:cNvContentPartPr/>
                <p14:nvPr/>
              </p14:nvContentPartPr>
              <p14:xfrm>
                <a:off x="4715933" y="4183627"/>
                <a:ext cx="87120" cy="115200"/>
              </p14:xfrm>
            </p:contentPart>
          </mc:Choice>
          <mc:Fallback>
            <p:pic>
              <p:nvPicPr>
                <p:cNvPr id="188" name="Freihand 187">
                  <a:extLst>
                    <a:ext uri="{FF2B5EF4-FFF2-40B4-BE49-F238E27FC236}">
                      <a16:creationId xmlns:a16="http://schemas.microsoft.com/office/drawing/2014/main" id="{812970AF-21B3-4829-9AA7-93AB4480339D}"/>
                    </a:ext>
                  </a:extLst>
                </p:cNvPr>
                <p:cNvPicPr/>
                <p:nvPr/>
              </p:nvPicPr>
              <p:blipFill>
                <a:blip r:embed="rId771"/>
                <a:stretch>
                  <a:fillRect/>
                </a:stretch>
              </p:blipFill>
              <p:spPr>
                <a:xfrm>
                  <a:off x="4711613" y="4179307"/>
                  <a:ext cx="957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189" name="Freihand 188">
                  <a:extLst>
                    <a:ext uri="{FF2B5EF4-FFF2-40B4-BE49-F238E27FC236}">
                      <a16:creationId xmlns:a16="http://schemas.microsoft.com/office/drawing/2014/main" id="{D92CD137-0C7E-40A9-B152-E52BAB39EFFC}"/>
                    </a:ext>
                  </a:extLst>
                </p14:cNvPr>
                <p14:cNvContentPartPr/>
                <p14:nvPr/>
              </p14:nvContentPartPr>
              <p14:xfrm>
                <a:off x="4669853" y="4102267"/>
                <a:ext cx="88560" cy="90000"/>
              </p14:xfrm>
            </p:contentPart>
          </mc:Choice>
          <mc:Fallback>
            <p:pic>
              <p:nvPicPr>
                <p:cNvPr id="189" name="Freihand 188">
                  <a:extLst>
                    <a:ext uri="{FF2B5EF4-FFF2-40B4-BE49-F238E27FC236}">
                      <a16:creationId xmlns:a16="http://schemas.microsoft.com/office/drawing/2014/main" id="{D92CD137-0C7E-40A9-B152-E52BAB39EFFC}"/>
                    </a:ext>
                  </a:extLst>
                </p:cNvPr>
                <p:cNvPicPr/>
                <p:nvPr/>
              </p:nvPicPr>
              <p:blipFill>
                <a:blip r:embed="rId773"/>
                <a:stretch>
                  <a:fillRect/>
                </a:stretch>
              </p:blipFill>
              <p:spPr>
                <a:xfrm>
                  <a:off x="4665533" y="4097947"/>
                  <a:ext cx="972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190" name="Freihand 189">
                  <a:extLst>
                    <a:ext uri="{FF2B5EF4-FFF2-40B4-BE49-F238E27FC236}">
                      <a16:creationId xmlns:a16="http://schemas.microsoft.com/office/drawing/2014/main" id="{E5BF7948-160A-48D8-B60E-3BD61CA74B5E}"/>
                    </a:ext>
                  </a:extLst>
                </p14:cNvPr>
                <p14:cNvContentPartPr/>
                <p14:nvPr/>
              </p14:nvContentPartPr>
              <p14:xfrm>
                <a:off x="4665533" y="4114147"/>
                <a:ext cx="92520" cy="75240"/>
              </p14:xfrm>
            </p:contentPart>
          </mc:Choice>
          <mc:Fallback>
            <p:pic>
              <p:nvPicPr>
                <p:cNvPr id="190" name="Freihand 189">
                  <a:extLst>
                    <a:ext uri="{FF2B5EF4-FFF2-40B4-BE49-F238E27FC236}">
                      <a16:creationId xmlns:a16="http://schemas.microsoft.com/office/drawing/2014/main" id="{E5BF7948-160A-48D8-B60E-3BD61CA74B5E}"/>
                    </a:ext>
                  </a:extLst>
                </p:cNvPr>
                <p:cNvPicPr/>
                <p:nvPr/>
              </p:nvPicPr>
              <p:blipFill>
                <a:blip r:embed="rId775"/>
                <a:stretch>
                  <a:fillRect/>
                </a:stretch>
              </p:blipFill>
              <p:spPr>
                <a:xfrm>
                  <a:off x="4661213" y="4109827"/>
                  <a:ext cx="1011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191" name="Freihand 190">
                  <a:extLst>
                    <a:ext uri="{FF2B5EF4-FFF2-40B4-BE49-F238E27FC236}">
                      <a16:creationId xmlns:a16="http://schemas.microsoft.com/office/drawing/2014/main" id="{2516D196-4DC2-470C-B9F5-4B4CDB456544}"/>
                    </a:ext>
                  </a:extLst>
                </p14:cNvPr>
                <p14:cNvContentPartPr/>
                <p14:nvPr/>
              </p14:nvContentPartPr>
              <p14:xfrm>
                <a:off x="4767773" y="4255267"/>
                <a:ext cx="75960" cy="68400"/>
              </p14:xfrm>
            </p:contentPart>
          </mc:Choice>
          <mc:Fallback>
            <p:pic>
              <p:nvPicPr>
                <p:cNvPr id="191" name="Freihand 190">
                  <a:extLst>
                    <a:ext uri="{FF2B5EF4-FFF2-40B4-BE49-F238E27FC236}">
                      <a16:creationId xmlns:a16="http://schemas.microsoft.com/office/drawing/2014/main" id="{2516D196-4DC2-470C-B9F5-4B4CDB456544}"/>
                    </a:ext>
                  </a:extLst>
                </p:cNvPr>
                <p:cNvPicPr/>
                <p:nvPr/>
              </p:nvPicPr>
              <p:blipFill>
                <a:blip r:embed="rId777"/>
                <a:stretch>
                  <a:fillRect/>
                </a:stretch>
              </p:blipFill>
              <p:spPr>
                <a:xfrm>
                  <a:off x="4763453" y="4250947"/>
                  <a:ext cx="846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196" name="Freihand 195">
                  <a:extLst>
                    <a:ext uri="{FF2B5EF4-FFF2-40B4-BE49-F238E27FC236}">
                      <a16:creationId xmlns:a16="http://schemas.microsoft.com/office/drawing/2014/main" id="{AD931ADB-CEA8-48B6-A1CE-80567F9EE61F}"/>
                    </a:ext>
                  </a:extLst>
                </p14:cNvPr>
                <p14:cNvContentPartPr/>
                <p14:nvPr/>
              </p14:nvContentPartPr>
              <p14:xfrm>
                <a:off x="4650413" y="4006867"/>
                <a:ext cx="262440" cy="424440"/>
              </p14:xfrm>
            </p:contentPart>
          </mc:Choice>
          <mc:Fallback>
            <p:pic>
              <p:nvPicPr>
                <p:cNvPr id="196" name="Freihand 195">
                  <a:extLst>
                    <a:ext uri="{FF2B5EF4-FFF2-40B4-BE49-F238E27FC236}">
                      <a16:creationId xmlns:a16="http://schemas.microsoft.com/office/drawing/2014/main" id="{AD931ADB-CEA8-48B6-A1CE-80567F9EE61F}"/>
                    </a:ext>
                  </a:extLst>
                </p:cNvPr>
                <p:cNvPicPr/>
                <p:nvPr/>
              </p:nvPicPr>
              <p:blipFill>
                <a:blip r:embed="rId779"/>
                <a:stretch>
                  <a:fillRect/>
                </a:stretch>
              </p:blipFill>
              <p:spPr>
                <a:xfrm>
                  <a:off x="4646093" y="4002547"/>
                  <a:ext cx="271080" cy="43308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197" name="Freihand 196">
                  <a:extLst>
                    <a:ext uri="{FF2B5EF4-FFF2-40B4-BE49-F238E27FC236}">
                      <a16:creationId xmlns:a16="http://schemas.microsoft.com/office/drawing/2014/main" id="{0F186963-CEC8-4787-8FEB-96109200ACAA}"/>
                    </a:ext>
                  </a:extLst>
                </p14:cNvPr>
                <p14:cNvContentPartPr/>
                <p14:nvPr/>
              </p14:nvContentPartPr>
              <p14:xfrm>
                <a:off x="4760933" y="3788347"/>
                <a:ext cx="151560" cy="153720"/>
              </p14:xfrm>
            </p:contentPart>
          </mc:Choice>
          <mc:Fallback>
            <p:pic>
              <p:nvPicPr>
                <p:cNvPr id="197" name="Freihand 196">
                  <a:extLst>
                    <a:ext uri="{FF2B5EF4-FFF2-40B4-BE49-F238E27FC236}">
                      <a16:creationId xmlns:a16="http://schemas.microsoft.com/office/drawing/2014/main" id="{0F186963-CEC8-4787-8FEB-96109200ACAA}"/>
                    </a:ext>
                  </a:extLst>
                </p:cNvPr>
                <p:cNvPicPr/>
                <p:nvPr/>
              </p:nvPicPr>
              <p:blipFill>
                <a:blip r:embed="rId781"/>
                <a:stretch>
                  <a:fillRect/>
                </a:stretch>
              </p:blipFill>
              <p:spPr>
                <a:xfrm>
                  <a:off x="4756613" y="3784027"/>
                  <a:ext cx="1602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198" name="Freihand 197">
                  <a:extLst>
                    <a:ext uri="{FF2B5EF4-FFF2-40B4-BE49-F238E27FC236}">
                      <a16:creationId xmlns:a16="http://schemas.microsoft.com/office/drawing/2014/main" id="{12C07D6C-DC9D-4ADD-A97D-388D107C6200}"/>
                    </a:ext>
                  </a:extLst>
                </p14:cNvPr>
                <p14:cNvContentPartPr/>
                <p14:nvPr/>
              </p14:nvContentPartPr>
              <p14:xfrm>
                <a:off x="4813493" y="3820387"/>
                <a:ext cx="123480" cy="118440"/>
              </p14:xfrm>
            </p:contentPart>
          </mc:Choice>
          <mc:Fallback>
            <p:pic>
              <p:nvPicPr>
                <p:cNvPr id="198" name="Freihand 197">
                  <a:extLst>
                    <a:ext uri="{FF2B5EF4-FFF2-40B4-BE49-F238E27FC236}">
                      <a16:creationId xmlns:a16="http://schemas.microsoft.com/office/drawing/2014/main" id="{12C07D6C-DC9D-4ADD-A97D-388D107C6200}"/>
                    </a:ext>
                  </a:extLst>
                </p:cNvPr>
                <p:cNvPicPr/>
                <p:nvPr/>
              </p:nvPicPr>
              <p:blipFill>
                <a:blip r:embed="rId783"/>
                <a:stretch>
                  <a:fillRect/>
                </a:stretch>
              </p:blipFill>
              <p:spPr>
                <a:xfrm>
                  <a:off x="4809173" y="3816067"/>
                  <a:ext cx="1321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199" name="Freihand 198">
                  <a:extLst>
                    <a:ext uri="{FF2B5EF4-FFF2-40B4-BE49-F238E27FC236}">
                      <a16:creationId xmlns:a16="http://schemas.microsoft.com/office/drawing/2014/main" id="{34226F74-D85A-4979-B7C6-454261072BE9}"/>
                    </a:ext>
                  </a:extLst>
                </p14:cNvPr>
                <p14:cNvContentPartPr/>
                <p14:nvPr/>
              </p14:nvContentPartPr>
              <p14:xfrm>
                <a:off x="4729613" y="3702307"/>
                <a:ext cx="119520" cy="176760"/>
              </p14:xfrm>
            </p:contentPart>
          </mc:Choice>
          <mc:Fallback>
            <p:pic>
              <p:nvPicPr>
                <p:cNvPr id="199" name="Freihand 198">
                  <a:extLst>
                    <a:ext uri="{FF2B5EF4-FFF2-40B4-BE49-F238E27FC236}">
                      <a16:creationId xmlns:a16="http://schemas.microsoft.com/office/drawing/2014/main" id="{34226F74-D85A-4979-B7C6-454261072BE9}"/>
                    </a:ext>
                  </a:extLst>
                </p:cNvPr>
                <p:cNvPicPr/>
                <p:nvPr/>
              </p:nvPicPr>
              <p:blipFill>
                <a:blip r:embed="rId785"/>
                <a:stretch>
                  <a:fillRect/>
                </a:stretch>
              </p:blipFill>
              <p:spPr>
                <a:xfrm>
                  <a:off x="4725293" y="3697987"/>
                  <a:ext cx="12816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200" name="Freihand 199">
                  <a:extLst>
                    <a:ext uri="{FF2B5EF4-FFF2-40B4-BE49-F238E27FC236}">
                      <a16:creationId xmlns:a16="http://schemas.microsoft.com/office/drawing/2014/main" id="{18D85053-1CC5-40A6-8015-DB77DC35BB43}"/>
                    </a:ext>
                  </a:extLst>
                </p14:cNvPr>
                <p14:cNvContentPartPr/>
                <p14:nvPr/>
              </p14:nvContentPartPr>
              <p14:xfrm>
                <a:off x="5002133" y="3629227"/>
                <a:ext cx="360" cy="360"/>
              </p14:xfrm>
            </p:contentPart>
          </mc:Choice>
          <mc:Fallback>
            <p:pic>
              <p:nvPicPr>
                <p:cNvPr id="200" name="Freihand 199">
                  <a:extLst>
                    <a:ext uri="{FF2B5EF4-FFF2-40B4-BE49-F238E27FC236}">
                      <a16:creationId xmlns:a16="http://schemas.microsoft.com/office/drawing/2014/main" id="{18D85053-1CC5-40A6-8015-DB77DC35BB43}"/>
                    </a:ext>
                  </a:extLst>
                </p:cNvPr>
                <p:cNvPicPr/>
                <p:nvPr/>
              </p:nvPicPr>
              <p:blipFill>
                <a:blip r:embed="rId7"/>
                <a:stretch>
                  <a:fillRect/>
                </a:stretch>
              </p:blipFill>
              <p:spPr>
                <a:xfrm>
                  <a:off x="4997813" y="36249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201" name="Freihand 200">
                  <a:extLst>
                    <a:ext uri="{FF2B5EF4-FFF2-40B4-BE49-F238E27FC236}">
                      <a16:creationId xmlns:a16="http://schemas.microsoft.com/office/drawing/2014/main" id="{FCE05470-045C-465C-9E6A-1D237B9E3CA4}"/>
                    </a:ext>
                  </a:extLst>
                </p14:cNvPr>
                <p14:cNvContentPartPr/>
                <p14:nvPr/>
              </p14:nvContentPartPr>
              <p14:xfrm>
                <a:off x="5015813" y="3403867"/>
                <a:ext cx="124200" cy="173520"/>
              </p14:xfrm>
            </p:contentPart>
          </mc:Choice>
          <mc:Fallback>
            <p:pic>
              <p:nvPicPr>
                <p:cNvPr id="201" name="Freihand 200">
                  <a:extLst>
                    <a:ext uri="{FF2B5EF4-FFF2-40B4-BE49-F238E27FC236}">
                      <a16:creationId xmlns:a16="http://schemas.microsoft.com/office/drawing/2014/main" id="{FCE05470-045C-465C-9E6A-1D237B9E3CA4}"/>
                    </a:ext>
                  </a:extLst>
                </p:cNvPr>
                <p:cNvPicPr/>
                <p:nvPr/>
              </p:nvPicPr>
              <p:blipFill>
                <a:blip r:embed="rId788"/>
                <a:stretch>
                  <a:fillRect/>
                </a:stretch>
              </p:blipFill>
              <p:spPr>
                <a:xfrm>
                  <a:off x="5011493" y="3399547"/>
                  <a:ext cx="1328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202" name="Freihand 201">
                  <a:extLst>
                    <a:ext uri="{FF2B5EF4-FFF2-40B4-BE49-F238E27FC236}">
                      <a16:creationId xmlns:a16="http://schemas.microsoft.com/office/drawing/2014/main" id="{FC2A829B-8E95-4D19-8B83-3CB3A91D2626}"/>
                    </a:ext>
                  </a:extLst>
                </p14:cNvPr>
                <p14:cNvContentPartPr/>
                <p14:nvPr/>
              </p14:nvContentPartPr>
              <p14:xfrm>
                <a:off x="4936973" y="3474067"/>
                <a:ext cx="399960" cy="232200"/>
              </p14:xfrm>
            </p:contentPart>
          </mc:Choice>
          <mc:Fallback>
            <p:pic>
              <p:nvPicPr>
                <p:cNvPr id="202" name="Freihand 201">
                  <a:extLst>
                    <a:ext uri="{FF2B5EF4-FFF2-40B4-BE49-F238E27FC236}">
                      <a16:creationId xmlns:a16="http://schemas.microsoft.com/office/drawing/2014/main" id="{FC2A829B-8E95-4D19-8B83-3CB3A91D2626}"/>
                    </a:ext>
                  </a:extLst>
                </p:cNvPr>
                <p:cNvPicPr/>
                <p:nvPr/>
              </p:nvPicPr>
              <p:blipFill>
                <a:blip r:embed="rId790"/>
                <a:stretch>
                  <a:fillRect/>
                </a:stretch>
              </p:blipFill>
              <p:spPr>
                <a:xfrm>
                  <a:off x="4932653" y="3469747"/>
                  <a:ext cx="40860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203" name="Freihand 202">
                  <a:extLst>
                    <a:ext uri="{FF2B5EF4-FFF2-40B4-BE49-F238E27FC236}">
                      <a16:creationId xmlns:a16="http://schemas.microsoft.com/office/drawing/2014/main" id="{CEBD7088-5443-4886-BA8F-13B660FA4727}"/>
                    </a:ext>
                  </a:extLst>
                </p14:cNvPr>
                <p14:cNvContentPartPr/>
                <p14:nvPr/>
              </p14:nvContentPartPr>
              <p14:xfrm>
                <a:off x="5046053" y="3651187"/>
                <a:ext cx="85680" cy="150120"/>
              </p14:xfrm>
            </p:contentPart>
          </mc:Choice>
          <mc:Fallback>
            <p:pic>
              <p:nvPicPr>
                <p:cNvPr id="203" name="Freihand 202">
                  <a:extLst>
                    <a:ext uri="{FF2B5EF4-FFF2-40B4-BE49-F238E27FC236}">
                      <a16:creationId xmlns:a16="http://schemas.microsoft.com/office/drawing/2014/main" id="{CEBD7088-5443-4886-BA8F-13B660FA4727}"/>
                    </a:ext>
                  </a:extLst>
                </p:cNvPr>
                <p:cNvPicPr/>
                <p:nvPr/>
              </p:nvPicPr>
              <p:blipFill>
                <a:blip r:embed="rId792"/>
                <a:stretch>
                  <a:fillRect/>
                </a:stretch>
              </p:blipFill>
              <p:spPr>
                <a:xfrm>
                  <a:off x="5041733" y="3646867"/>
                  <a:ext cx="943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204" name="Freihand 203">
                  <a:extLst>
                    <a:ext uri="{FF2B5EF4-FFF2-40B4-BE49-F238E27FC236}">
                      <a16:creationId xmlns:a16="http://schemas.microsoft.com/office/drawing/2014/main" id="{2978DBE0-6D7A-4DE2-B1AB-7EC7EEA5F3DF}"/>
                    </a:ext>
                  </a:extLst>
                </p14:cNvPr>
                <p14:cNvContentPartPr/>
                <p14:nvPr/>
              </p14:nvContentPartPr>
              <p14:xfrm>
                <a:off x="5138213" y="3641827"/>
                <a:ext cx="96120" cy="132480"/>
              </p14:xfrm>
            </p:contentPart>
          </mc:Choice>
          <mc:Fallback>
            <p:pic>
              <p:nvPicPr>
                <p:cNvPr id="204" name="Freihand 203">
                  <a:extLst>
                    <a:ext uri="{FF2B5EF4-FFF2-40B4-BE49-F238E27FC236}">
                      <a16:creationId xmlns:a16="http://schemas.microsoft.com/office/drawing/2014/main" id="{2978DBE0-6D7A-4DE2-B1AB-7EC7EEA5F3DF}"/>
                    </a:ext>
                  </a:extLst>
                </p:cNvPr>
                <p:cNvPicPr/>
                <p:nvPr/>
              </p:nvPicPr>
              <p:blipFill>
                <a:blip r:embed="rId794"/>
                <a:stretch>
                  <a:fillRect/>
                </a:stretch>
              </p:blipFill>
              <p:spPr>
                <a:xfrm>
                  <a:off x="5133893" y="3637507"/>
                  <a:ext cx="1047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205" name="Freihand 204">
                  <a:extLst>
                    <a:ext uri="{FF2B5EF4-FFF2-40B4-BE49-F238E27FC236}">
                      <a16:creationId xmlns:a16="http://schemas.microsoft.com/office/drawing/2014/main" id="{3EBA540D-FEFF-47E5-B541-C7C9DF053153}"/>
                    </a:ext>
                  </a:extLst>
                </p14:cNvPr>
                <p14:cNvContentPartPr/>
                <p14:nvPr/>
              </p14:nvContentPartPr>
              <p14:xfrm>
                <a:off x="5242613" y="3633187"/>
                <a:ext cx="66600" cy="95760"/>
              </p14:xfrm>
            </p:contentPart>
          </mc:Choice>
          <mc:Fallback>
            <p:pic>
              <p:nvPicPr>
                <p:cNvPr id="205" name="Freihand 204">
                  <a:extLst>
                    <a:ext uri="{FF2B5EF4-FFF2-40B4-BE49-F238E27FC236}">
                      <a16:creationId xmlns:a16="http://schemas.microsoft.com/office/drawing/2014/main" id="{3EBA540D-FEFF-47E5-B541-C7C9DF053153}"/>
                    </a:ext>
                  </a:extLst>
                </p:cNvPr>
                <p:cNvPicPr/>
                <p:nvPr/>
              </p:nvPicPr>
              <p:blipFill>
                <a:blip r:embed="rId796"/>
                <a:stretch>
                  <a:fillRect/>
                </a:stretch>
              </p:blipFill>
              <p:spPr>
                <a:xfrm>
                  <a:off x="5238293" y="3628867"/>
                  <a:ext cx="752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207" name="Freihand 206">
                  <a:extLst>
                    <a:ext uri="{FF2B5EF4-FFF2-40B4-BE49-F238E27FC236}">
                      <a16:creationId xmlns:a16="http://schemas.microsoft.com/office/drawing/2014/main" id="{CEE6892E-AB7B-4880-871D-F916E15F68C1}"/>
                    </a:ext>
                  </a:extLst>
                </p14:cNvPr>
                <p14:cNvContentPartPr/>
                <p14:nvPr/>
              </p14:nvContentPartPr>
              <p14:xfrm>
                <a:off x="4036613" y="4594027"/>
                <a:ext cx="127800" cy="5400"/>
              </p14:xfrm>
            </p:contentPart>
          </mc:Choice>
          <mc:Fallback>
            <p:pic>
              <p:nvPicPr>
                <p:cNvPr id="207" name="Freihand 206">
                  <a:extLst>
                    <a:ext uri="{FF2B5EF4-FFF2-40B4-BE49-F238E27FC236}">
                      <a16:creationId xmlns:a16="http://schemas.microsoft.com/office/drawing/2014/main" id="{CEE6892E-AB7B-4880-871D-F916E15F68C1}"/>
                    </a:ext>
                  </a:extLst>
                </p:cNvPr>
                <p:cNvPicPr/>
                <p:nvPr/>
              </p:nvPicPr>
              <p:blipFill>
                <a:blip r:embed="rId798"/>
                <a:stretch>
                  <a:fillRect/>
                </a:stretch>
              </p:blipFill>
              <p:spPr>
                <a:xfrm>
                  <a:off x="4032293" y="4589707"/>
                  <a:ext cx="13644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208" name="Freihand 207">
                  <a:extLst>
                    <a:ext uri="{FF2B5EF4-FFF2-40B4-BE49-F238E27FC236}">
                      <a16:creationId xmlns:a16="http://schemas.microsoft.com/office/drawing/2014/main" id="{CB1A4C03-A392-45E6-BA9B-0BF712533293}"/>
                    </a:ext>
                  </a:extLst>
                </p14:cNvPr>
                <p14:cNvContentPartPr/>
                <p14:nvPr/>
              </p14:nvContentPartPr>
              <p14:xfrm>
                <a:off x="4027973" y="4663867"/>
                <a:ext cx="141840" cy="18720"/>
              </p14:xfrm>
            </p:contentPart>
          </mc:Choice>
          <mc:Fallback>
            <p:pic>
              <p:nvPicPr>
                <p:cNvPr id="208" name="Freihand 207">
                  <a:extLst>
                    <a:ext uri="{FF2B5EF4-FFF2-40B4-BE49-F238E27FC236}">
                      <a16:creationId xmlns:a16="http://schemas.microsoft.com/office/drawing/2014/main" id="{CB1A4C03-A392-45E6-BA9B-0BF712533293}"/>
                    </a:ext>
                  </a:extLst>
                </p:cNvPr>
                <p:cNvPicPr/>
                <p:nvPr/>
              </p:nvPicPr>
              <p:blipFill>
                <a:blip r:embed="rId800"/>
                <a:stretch>
                  <a:fillRect/>
                </a:stretch>
              </p:blipFill>
              <p:spPr>
                <a:xfrm>
                  <a:off x="4023653" y="4659547"/>
                  <a:ext cx="1504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209" name="Freihand 208">
                  <a:extLst>
                    <a:ext uri="{FF2B5EF4-FFF2-40B4-BE49-F238E27FC236}">
                      <a16:creationId xmlns:a16="http://schemas.microsoft.com/office/drawing/2014/main" id="{E97E8A67-F8B0-4849-9CD0-AAB9D2E96C5B}"/>
                    </a:ext>
                  </a:extLst>
                </p14:cNvPr>
                <p14:cNvContentPartPr/>
                <p14:nvPr/>
              </p14:nvContentPartPr>
              <p14:xfrm>
                <a:off x="4271693" y="4532827"/>
                <a:ext cx="86400" cy="111960"/>
              </p14:xfrm>
            </p:contentPart>
          </mc:Choice>
          <mc:Fallback>
            <p:pic>
              <p:nvPicPr>
                <p:cNvPr id="209" name="Freihand 208">
                  <a:extLst>
                    <a:ext uri="{FF2B5EF4-FFF2-40B4-BE49-F238E27FC236}">
                      <a16:creationId xmlns:a16="http://schemas.microsoft.com/office/drawing/2014/main" id="{E97E8A67-F8B0-4849-9CD0-AAB9D2E96C5B}"/>
                    </a:ext>
                  </a:extLst>
                </p:cNvPr>
                <p:cNvPicPr/>
                <p:nvPr/>
              </p:nvPicPr>
              <p:blipFill>
                <a:blip r:embed="rId802"/>
                <a:stretch>
                  <a:fillRect/>
                </a:stretch>
              </p:blipFill>
              <p:spPr>
                <a:xfrm>
                  <a:off x="4267373" y="4528507"/>
                  <a:ext cx="950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803">
              <p14:nvContentPartPr>
                <p14:cNvPr id="210" name="Freihand 209">
                  <a:extLst>
                    <a:ext uri="{FF2B5EF4-FFF2-40B4-BE49-F238E27FC236}">
                      <a16:creationId xmlns:a16="http://schemas.microsoft.com/office/drawing/2014/main" id="{F2BA5D26-E7CB-4E56-A203-1EE0C1D4349B}"/>
                    </a:ext>
                  </a:extLst>
                </p14:cNvPr>
                <p14:cNvContentPartPr/>
                <p14:nvPr/>
              </p14:nvContentPartPr>
              <p14:xfrm>
                <a:off x="4364933" y="4555147"/>
                <a:ext cx="84600" cy="177120"/>
              </p14:xfrm>
            </p:contentPart>
          </mc:Choice>
          <mc:Fallback>
            <p:pic>
              <p:nvPicPr>
                <p:cNvPr id="210" name="Freihand 209">
                  <a:extLst>
                    <a:ext uri="{FF2B5EF4-FFF2-40B4-BE49-F238E27FC236}">
                      <a16:creationId xmlns:a16="http://schemas.microsoft.com/office/drawing/2014/main" id="{F2BA5D26-E7CB-4E56-A203-1EE0C1D4349B}"/>
                    </a:ext>
                  </a:extLst>
                </p:cNvPr>
                <p:cNvPicPr/>
                <p:nvPr/>
              </p:nvPicPr>
              <p:blipFill>
                <a:blip r:embed="rId804"/>
                <a:stretch>
                  <a:fillRect/>
                </a:stretch>
              </p:blipFill>
              <p:spPr>
                <a:xfrm>
                  <a:off x="4360613" y="4550827"/>
                  <a:ext cx="932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212" name="Freihand 211">
                  <a:extLst>
                    <a:ext uri="{FF2B5EF4-FFF2-40B4-BE49-F238E27FC236}">
                      <a16:creationId xmlns:a16="http://schemas.microsoft.com/office/drawing/2014/main" id="{D30B6342-4218-42B0-A630-DEC5EE6D4F08}"/>
                    </a:ext>
                  </a:extLst>
                </p14:cNvPr>
                <p14:cNvContentPartPr/>
                <p14:nvPr/>
              </p14:nvContentPartPr>
              <p14:xfrm>
                <a:off x="4521893" y="4532827"/>
                <a:ext cx="65880" cy="82080"/>
              </p14:xfrm>
            </p:contentPart>
          </mc:Choice>
          <mc:Fallback>
            <p:pic>
              <p:nvPicPr>
                <p:cNvPr id="212" name="Freihand 211">
                  <a:extLst>
                    <a:ext uri="{FF2B5EF4-FFF2-40B4-BE49-F238E27FC236}">
                      <a16:creationId xmlns:a16="http://schemas.microsoft.com/office/drawing/2014/main" id="{D30B6342-4218-42B0-A630-DEC5EE6D4F08}"/>
                    </a:ext>
                  </a:extLst>
                </p:cNvPr>
                <p:cNvPicPr/>
                <p:nvPr/>
              </p:nvPicPr>
              <p:blipFill>
                <a:blip r:embed="rId806"/>
                <a:stretch>
                  <a:fillRect/>
                </a:stretch>
              </p:blipFill>
              <p:spPr>
                <a:xfrm>
                  <a:off x="4517573" y="4528507"/>
                  <a:ext cx="745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213" name="Freihand 212">
                  <a:extLst>
                    <a:ext uri="{FF2B5EF4-FFF2-40B4-BE49-F238E27FC236}">
                      <a16:creationId xmlns:a16="http://schemas.microsoft.com/office/drawing/2014/main" id="{2C606E45-88F8-4081-A589-BCCFD189A2B8}"/>
                    </a:ext>
                  </a:extLst>
                </p14:cNvPr>
                <p14:cNvContentPartPr/>
                <p14:nvPr/>
              </p14:nvContentPartPr>
              <p14:xfrm>
                <a:off x="4578053" y="4555507"/>
                <a:ext cx="29160" cy="86400"/>
              </p14:xfrm>
            </p:contentPart>
          </mc:Choice>
          <mc:Fallback>
            <p:pic>
              <p:nvPicPr>
                <p:cNvPr id="213" name="Freihand 212">
                  <a:extLst>
                    <a:ext uri="{FF2B5EF4-FFF2-40B4-BE49-F238E27FC236}">
                      <a16:creationId xmlns:a16="http://schemas.microsoft.com/office/drawing/2014/main" id="{2C606E45-88F8-4081-A589-BCCFD189A2B8}"/>
                    </a:ext>
                  </a:extLst>
                </p:cNvPr>
                <p:cNvPicPr/>
                <p:nvPr/>
              </p:nvPicPr>
              <p:blipFill>
                <a:blip r:embed="rId808"/>
                <a:stretch>
                  <a:fillRect/>
                </a:stretch>
              </p:blipFill>
              <p:spPr>
                <a:xfrm>
                  <a:off x="4573733" y="4551187"/>
                  <a:ext cx="378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214" name="Freihand 213">
                  <a:extLst>
                    <a:ext uri="{FF2B5EF4-FFF2-40B4-BE49-F238E27FC236}">
                      <a16:creationId xmlns:a16="http://schemas.microsoft.com/office/drawing/2014/main" id="{E2BAB572-C8B7-4B7F-BA14-A66D47B79A40}"/>
                    </a:ext>
                  </a:extLst>
                </p14:cNvPr>
                <p14:cNvContentPartPr/>
                <p14:nvPr/>
              </p14:nvContentPartPr>
              <p14:xfrm>
                <a:off x="4641053" y="4518787"/>
                <a:ext cx="88920" cy="125280"/>
              </p14:xfrm>
            </p:contentPart>
          </mc:Choice>
          <mc:Fallback>
            <p:pic>
              <p:nvPicPr>
                <p:cNvPr id="214" name="Freihand 213">
                  <a:extLst>
                    <a:ext uri="{FF2B5EF4-FFF2-40B4-BE49-F238E27FC236}">
                      <a16:creationId xmlns:a16="http://schemas.microsoft.com/office/drawing/2014/main" id="{E2BAB572-C8B7-4B7F-BA14-A66D47B79A40}"/>
                    </a:ext>
                  </a:extLst>
                </p:cNvPr>
                <p:cNvPicPr/>
                <p:nvPr/>
              </p:nvPicPr>
              <p:blipFill>
                <a:blip r:embed="rId810"/>
                <a:stretch>
                  <a:fillRect/>
                </a:stretch>
              </p:blipFill>
              <p:spPr>
                <a:xfrm>
                  <a:off x="4636733" y="4514467"/>
                  <a:ext cx="975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215" name="Freihand 214">
                  <a:extLst>
                    <a:ext uri="{FF2B5EF4-FFF2-40B4-BE49-F238E27FC236}">
                      <a16:creationId xmlns:a16="http://schemas.microsoft.com/office/drawing/2014/main" id="{C28AD175-FE5D-4CCC-A648-BA6AFF06449A}"/>
                    </a:ext>
                  </a:extLst>
                </p14:cNvPr>
                <p14:cNvContentPartPr/>
                <p14:nvPr/>
              </p14:nvContentPartPr>
              <p14:xfrm>
                <a:off x="4799093" y="4518427"/>
                <a:ext cx="93960" cy="117360"/>
              </p14:xfrm>
            </p:contentPart>
          </mc:Choice>
          <mc:Fallback>
            <p:pic>
              <p:nvPicPr>
                <p:cNvPr id="215" name="Freihand 214">
                  <a:extLst>
                    <a:ext uri="{FF2B5EF4-FFF2-40B4-BE49-F238E27FC236}">
                      <a16:creationId xmlns:a16="http://schemas.microsoft.com/office/drawing/2014/main" id="{C28AD175-FE5D-4CCC-A648-BA6AFF06449A}"/>
                    </a:ext>
                  </a:extLst>
                </p:cNvPr>
                <p:cNvPicPr/>
                <p:nvPr/>
              </p:nvPicPr>
              <p:blipFill>
                <a:blip r:embed="rId812"/>
                <a:stretch>
                  <a:fillRect/>
                </a:stretch>
              </p:blipFill>
              <p:spPr>
                <a:xfrm>
                  <a:off x="4794773" y="4514107"/>
                  <a:ext cx="1026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813">
              <p14:nvContentPartPr>
                <p14:cNvPr id="67" name="Freihand 66">
                  <a:extLst>
                    <a:ext uri="{FF2B5EF4-FFF2-40B4-BE49-F238E27FC236}">
                      <a16:creationId xmlns:a16="http://schemas.microsoft.com/office/drawing/2014/main" id="{4FE994B2-B1F1-46F3-AF76-027400A5B769}"/>
                    </a:ext>
                  </a:extLst>
                </p14:cNvPr>
                <p14:cNvContentPartPr/>
                <p14:nvPr/>
              </p14:nvContentPartPr>
              <p14:xfrm>
                <a:off x="3194933" y="3244387"/>
                <a:ext cx="115920" cy="122040"/>
              </p14:xfrm>
            </p:contentPart>
          </mc:Choice>
          <mc:Fallback>
            <p:pic>
              <p:nvPicPr>
                <p:cNvPr id="67" name="Freihand 66">
                  <a:extLst>
                    <a:ext uri="{FF2B5EF4-FFF2-40B4-BE49-F238E27FC236}">
                      <a16:creationId xmlns:a16="http://schemas.microsoft.com/office/drawing/2014/main" id="{4FE994B2-B1F1-46F3-AF76-027400A5B769}"/>
                    </a:ext>
                  </a:extLst>
                </p:cNvPr>
                <p:cNvPicPr/>
                <p:nvPr/>
              </p:nvPicPr>
              <p:blipFill>
                <a:blip r:embed="rId814"/>
                <a:stretch>
                  <a:fillRect/>
                </a:stretch>
              </p:blipFill>
              <p:spPr>
                <a:xfrm>
                  <a:off x="3190613" y="3240067"/>
                  <a:ext cx="1245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68" name="Freihand 67">
                  <a:extLst>
                    <a:ext uri="{FF2B5EF4-FFF2-40B4-BE49-F238E27FC236}">
                      <a16:creationId xmlns:a16="http://schemas.microsoft.com/office/drawing/2014/main" id="{B0EBD69B-705C-4F15-9CF1-E82903D4B89C}"/>
                    </a:ext>
                  </a:extLst>
                </p14:cNvPr>
                <p14:cNvContentPartPr/>
                <p14:nvPr/>
              </p14:nvContentPartPr>
              <p14:xfrm>
                <a:off x="3364133" y="3231427"/>
                <a:ext cx="85320" cy="126720"/>
              </p14:xfrm>
            </p:contentPart>
          </mc:Choice>
          <mc:Fallback>
            <p:pic>
              <p:nvPicPr>
                <p:cNvPr id="68" name="Freihand 67">
                  <a:extLst>
                    <a:ext uri="{FF2B5EF4-FFF2-40B4-BE49-F238E27FC236}">
                      <a16:creationId xmlns:a16="http://schemas.microsoft.com/office/drawing/2014/main" id="{B0EBD69B-705C-4F15-9CF1-E82903D4B89C}"/>
                    </a:ext>
                  </a:extLst>
                </p:cNvPr>
                <p:cNvPicPr/>
                <p:nvPr/>
              </p:nvPicPr>
              <p:blipFill>
                <a:blip r:embed="rId816"/>
                <a:stretch>
                  <a:fillRect/>
                </a:stretch>
              </p:blipFill>
              <p:spPr>
                <a:xfrm>
                  <a:off x="3359813" y="3227107"/>
                  <a:ext cx="939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69" name="Freihand 68">
                  <a:extLst>
                    <a:ext uri="{FF2B5EF4-FFF2-40B4-BE49-F238E27FC236}">
                      <a16:creationId xmlns:a16="http://schemas.microsoft.com/office/drawing/2014/main" id="{89128A33-5FF0-40E3-8E43-DA2E3C947036}"/>
                    </a:ext>
                  </a:extLst>
                </p14:cNvPr>
                <p14:cNvContentPartPr/>
                <p14:nvPr/>
              </p14:nvContentPartPr>
              <p14:xfrm>
                <a:off x="3368093" y="3277867"/>
                <a:ext cx="140760" cy="27360"/>
              </p14:xfrm>
            </p:contentPart>
          </mc:Choice>
          <mc:Fallback>
            <p:pic>
              <p:nvPicPr>
                <p:cNvPr id="69" name="Freihand 68">
                  <a:extLst>
                    <a:ext uri="{FF2B5EF4-FFF2-40B4-BE49-F238E27FC236}">
                      <a16:creationId xmlns:a16="http://schemas.microsoft.com/office/drawing/2014/main" id="{89128A33-5FF0-40E3-8E43-DA2E3C947036}"/>
                    </a:ext>
                  </a:extLst>
                </p:cNvPr>
                <p:cNvPicPr/>
                <p:nvPr/>
              </p:nvPicPr>
              <p:blipFill>
                <a:blip r:embed="rId818"/>
                <a:stretch>
                  <a:fillRect/>
                </a:stretch>
              </p:blipFill>
              <p:spPr>
                <a:xfrm>
                  <a:off x="3363773" y="3273547"/>
                  <a:ext cx="1494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193" name="Freihand 192">
                  <a:extLst>
                    <a:ext uri="{FF2B5EF4-FFF2-40B4-BE49-F238E27FC236}">
                      <a16:creationId xmlns:a16="http://schemas.microsoft.com/office/drawing/2014/main" id="{1B35C618-4C9E-4BB2-87BF-A74D198283DE}"/>
                    </a:ext>
                  </a:extLst>
                </p14:cNvPr>
                <p14:cNvContentPartPr/>
                <p14:nvPr/>
              </p14:nvContentPartPr>
              <p14:xfrm>
                <a:off x="3337133" y="3793387"/>
                <a:ext cx="98280" cy="42480"/>
              </p14:xfrm>
            </p:contentPart>
          </mc:Choice>
          <mc:Fallback>
            <p:pic>
              <p:nvPicPr>
                <p:cNvPr id="193" name="Freihand 192">
                  <a:extLst>
                    <a:ext uri="{FF2B5EF4-FFF2-40B4-BE49-F238E27FC236}">
                      <a16:creationId xmlns:a16="http://schemas.microsoft.com/office/drawing/2014/main" id="{1B35C618-4C9E-4BB2-87BF-A74D198283DE}"/>
                    </a:ext>
                  </a:extLst>
                </p:cNvPr>
                <p:cNvPicPr/>
                <p:nvPr/>
              </p:nvPicPr>
              <p:blipFill>
                <a:blip r:embed="rId820"/>
                <a:stretch>
                  <a:fillRect/>
                </a:stretch>
              </p:blipFill>
              <p:spPr>
                <a:xfrm>
                  <a:off x="3332813" y="3789067"/>
                  <a:ext cx="10692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821">
              <p14:nvContentPartPr>
                <p14:cNvPr id="194" name="Freihand 193">
                  <a:extLst>
                    <a:ext uri="{FF2B5EF4-FFF2-40B4-BE49-F238E27FC236}">
                      <a16:creationId xmlns:a16="http://schemas.microsoft.com/office/drawing/2014/main" id="{8654764B-2DFB-492A-8EFE-EBA4F8109F16}"/>
                    </a:ext>
                  </a:extLst>
                </p14:cNvPr>
                <p14:cNvContentPartPr/>
                <p14:nvPr/>
              </p14:nvContentPartPr>
              <p14:xfrm>
                <a:off x="3357293" y="3817507"/>
                <a:ext cx="95400" cy="44280"/>
              </p14:xfrm>
            </p:contentPart>
          </mc:Choice>
          <mc:Fallback>
            <p:pic>
              <p:nvPicPr>
                <p:cNvPr id="194" name="Freihand 193">
                  <a:extLst>
                    <a:ext uri="{FF2B5EF4-FFF2-40B4-BE49-F238E27FC236}">
                      <a16:creationId xmlns:a16="http://schemas.microsoft.com/office/drawing/2014/main" id="{8654764B-2DFB-492A-8EFE-EBA4F8109F16}"/>
                    </a:ext>
                  </a:extLst>
                </p:cNvPr>
                <p:cNvPicPr/>
                <p:nvPr/>
              </p:nvPicPr>
              <p:blipFill>
                <a:blip r:embed="rId822"/>
                <a:stretch>
                  <a:fillRect/>
                </a:stretch>
              </p:blipFill>
              <p:spPr>
                <a:xfrm>
                  <a:off x="3352973" y="3813187"/>
                  <a:ext cx="10404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823">
              <p14:nvContentPartPr>
                <p14:cNvPr id="217" name="Freihand 216">
                  <a:extLst>
                    <a:ext uri="{FF2B5EF4-FFF2-40B4-BE49-F238E27FC236}">
                      <a16:creationId xmlns:a16="http://schemas.microsoft.com/office/drawing/2014/main" id="{BFA0EA49-A872-4A4F-8CD9-3CD031412EC0}"/>
                    </a:ext>
                  </a:extLst>
                </p14:cNvPr>
                <p14:cNvContentPartPr/>
                <p14:nvPr/>
              </p14:nvContentPartPr>
              <p14:xfrm>
                <a:off x="3505973" y="3625987"/>
                <a:ext cx="103680" cy="160920"/>
              </p14:xfrm>
            </p:contentPart>
          </mc:Choice>
          <mc:Fallback>
            <p:pic>
              <p:nvPicPr>
                <p:cNvPr id="217" name="Freihand 216">
                  <a:extLst>
                    <a:ext uri="{FF2B5EF4-FFF2-40B4-BE49-F238E27FC236}">
                      <a16:creationId xmlns:a16="http://schemas.microsoft.com/office/drawing/2014/main" id="{BFA0EA49-A872-4A4F-8CD9-3CD031412EC0}"/>
                    </a:ext>
                  </a:extLst>
                </p:cNvPr>
                <p:cNvPicPr/>
                <p:nvPr/>
              </p:nvPicPr>
              <p:blipFill>
                <a:blip r:embed="rId824"/>
                <a:stretch>
                  <a:fillRect/>
                </a:stretch>
              </p:blipFill>
              <p:spPr>
                <a:xfrm>
                  <a:off x="3501653" y="3621667"/>
                  <a:ext cx="1123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825">
              <p14:nvContentPartPr>
                <p14:cNvPr id="218" name="Freihand 217">
                  <a:extLst>
                    <a:ext uri="{FF2B5EF4-FFF2-40B4-BE49-F238E27FC236}">
                      <a16:creationId xmlns:a16="http://schemas.microsoft.com/office/drawing/2014/main" id="{9F43B4CA-5067-43EE-9519-C3E62A716BDD}"/>
                    </a:ext>
                  </a:extLst>
                </p14:cNvPr>
                <p14:cNvContentPartPr/>
                <p14:nvPr/>
              </p14:nvContentPartPr>
              <p14:xfrm>
                <a:off x="3655373" y="3714547"/>
                <a:ext cx="26280" cy="72000"/>
              </p14:xfrm>
            </p:contentPart>
          </mc:Choice>
          <mc:Fallback>
            <p:pic>
              <p:nvPicPr>
                <p:cNvPr id="218" name="Freihand 217">
                  <a:extLst>
                    <a:ext uri="{FF2B5EF4-FFF2-40B4-BE49-F238E27FC236}">
                      <a16:creationId xmlns:a16="http://schemas.microsoft.com/office/drawing/2014/main" id="{9F43B4CA-5067-43EE-9519-C3E62A716BDD}"/>
                    </a:ext>
                  </a:extLst>
                </p:cNvPr>
                <p:cNvPicPr/>
                <p:nvPr/>
              </p:nvPicPr>
              <p:blipFill>
                <a:blip r:embed="rId826"/>
                <a:stretch>
                  <a:fillRect/>
                </a:stretch>
              </p:blipFill>
              <p:spPr>
                <a:xfrm>
                  <a:off x="3651053" y="3710227"/>
                  <a:ext cx="349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827">
              <p14:nvContentPartPr>
                <p14:cNvPr id="220" name="Freihand 219">
                  <a:extLst>
                    <a:ext uri="{FF2B5EF4-FFF2-40B4-BE49-F238E27FC236}">
                      <a16:creationId xmlns:a16="http://schemas.microsoft.com/office/drawing/2014/main" id="{57A385D8-48E2-41A6-AB18-365E5E2D18BA}"/>
                    </a:ext>
                  </a:extLst>
                </p14:cNvPr>
                <p14:cNvContentPartPr/>
                <p14:nvPr/>
              </p14:nvContentPartPr>
              <p14:xfrm>
                <a:off x="3676613" y="3507187"/>
                <a:ext cx="89640" cy="146880"/>
              </p14:xfrm>
            </p:contentPart>
          </mc:Choice>
          <mc:Fallback>
            <p:pic>
              <p:nvPicPr>
                <p:cNvPr id="220" name="Freihand 219">
                  <a:extLst>
                    <a:ext uri="{FF2B5EF4-FFF2-40B4-BE49-F238E27FC236}">
                      <a16:creationId xmlns:a16="http://schemas.microsoft.com/office/drawing/2014/main" id="{57A385D8-48E2-41A6-AB18-365E5E2D18BA}"/>
                    </a:ext>
                  </a:extLst>
                </p:cNvPr>
                <p:cNvPicPr/>
                <p:nvPr/>
              </p:nvPicPr>
              <p:blipFill>
                <a:blip r:embed="rId828"/>
                <a:stretch>
                  <a:fillRect/>
                </a:stretch>
              </p:blipFill>
              <p:spPr>
                <a:xfrm>
                  <a:off x="3672293" y="3502867"/>
                  <a:ext cx="982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829">
              <p14:nvContentPartPr>
                <p14:cNvPr id="221" name="Freihand 220">
                  <a:extLst>
                    <a:ext uri="{FF2B5EF4-FFF2-40B4-BE49-F238E27FC236}">
                      <a16:creationId xmlns:a16="http://schemas.microsoft.com/office/drawing/2014/main" id="{8BB4EE7C-BB6F-4E14-8ACB-27ACFA43E232}"/>
                    </a:ext>
                  </a:extLst>
                </p14:cNvPr>
                <p14:cNvContentPartPr/>
                <p14:nvPr/>
              </p14:nvContentPartPr>
              <p14:xfrm>
                <a:off x="3757973" y="3467947"/>
                <a:ext cx="68760" cy="109800"/>
              </p14:xfrm>
            </p:contentPart>
          </mc:Choice>
          <mc:Fallback>
            <p:pic>
              <p:nvPicPr>
                <p:cNvPr id="221" name="Freihand 220">
                  <a:extLst>
                    <a:ext uri="{FF2B5EF4-FFF2-40B4-BE49-F238E27FC236}">
                      <a16:creationId xmlns:a16="http://schemas.microsoft.com/office/drawing/2014/main" id="{8BB4EE7C-BB6F-4E14-8ACB-27ACFA43E232}"/>
                    </a:ext>
                  </a:extLst>
                </p:cNvPr>
                <p:cNvPicPr/>
                <p:nvPr/>
              </p:nvPicPr>
              <p:blipFill>
                <a:blip r:embed="rId830"/>
                <a:stretch>
                  <a:fillRect/>
                </a:stretch>
              </p:blipFill>
              <p:spPr>
                <a:xfrm>
                  <a:off x="3753653" y="3463627"/>
                  <a:ext cx="774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831">
              <p14:nvContentPartPr>
                <p14:cNvPr id="222" name="Freihand 221">
                  <a:extLst>
                    <a:ext uri="{FF2B5EF4-FFF2-40B4-BE49-F238E27FC236}">
                      <a16:creationId xmlns:a16="http://schemas.microsoft.com/office/drawing/2014/main" id="{168F4D2B-9266-4CD8-B9B9-285C8E667EA1}"/>
                    </a:ext>
                  </a:extLst>
                </p14:cNvPr>
                <p14:cNvContentPartPr/>
                <p14:nvPr/>
              </p14:nvContentPartPr>
              <p14:xfrm>
                <a:off x="3826373" y="3492787"/>
                <a:ext cx="40680" cy="86400"/>
              </p14:xfrm>
            </p:contentPart>
          </mc:Choice>
          <mc:Fallback>
            <p:pic>
              <p:nvPicPr>
                <p:cNvPr id="222" name="Freihand 221">
                  <a:extLst>
                    <a:ext uri="{FF2B5EF4-FFF2-40B4-BE49-F238E27FC236}">
                      <a16:creationId xmlns:a16="http://schemas.microsoft.com/office/drawing/2014/main" id="{168F4D2B-9266-4CD8-B9B9-285C8E667EA1}"/>
                    </a:ext>
                  </a:extLst>
                </p:cNvPr>
                <p:cNvPicPr/>
                <p:nvPr/>
              </p:nvPicPr>
              <p:blipFill>
                <a:blip r:embed="rId832"/>
                <a:stretch>
                  <a:fillRect/>
                </a:stretch>
              </p:blipFill>
              <p:spPr>
                <a:xfrm>
                  <a:off x="3822053" y="3488467"/>
                  <a:ext cx="493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833">
              <p14:nvContentPartPr>
                <p14:cNvPr id="223" name="Freihand 222">
                  <a:extLst>
                    <a:ext uri="{FF2B5EF4-FFF2-40B4-BE49-F238E27FC236}">
                      <a16:creationId xmlns:a16="http://schemas.microsoft.com/office/drawing/2014/main" id="{F20228AF-44CA-4C9F-8255-A4156301DC23}"/>
                    </a:ext>
                  </a:extLst>
                </p14:cNvPr>
                <p14:cNvContentPartPr/>
                <p14:nvPr/>
              </p14:nvContentPartPr>
              <p14:xfrm>
                <a:off x="3876053" y="3368587"/>
                <a:ext cx="108000" cy="123480"/>
              </p14:xfrm>
            </p:contentPart>
          </mc:Choice>
          <mc:Fallback>
            <p:pic>
              <p:nvPicPr>
                <p:cNvPr id="223" name="Freihand 222">
                  <a:extLst>
                    <a:ext uri="{FF2B5EF4-FFF2-40B4-BE49-F238E27FC236}">
                      <a16:creationId xmlns:a16="http://schemas.microsoft.com/office/drawing/2014/main" id="{F20228AF-44CA-4C9F-8255-A4156301DC23}"/>
                    </a:ext>
                  </a:extLst>
                </p:cNvPr>
                <p:cNvPicPr/>
                <p:nvPr/>
              </p:nvPicPr>
              <p:blipFill>
                <a:blip r:embed="rId834"/>
                <a:stretch>
                  <a:fillRect/>
                </a:stretch>
              </p:blipFill>
              <p:spPr>
                <a:xfrm>
                  <a:off x="3871733" y="3364267"/>
                  <a:ext cx="1166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835">
              <p14:nvContentPartPr>
                <p14:cNvPr id="224" name="Freihand 223">
                  <a:extLst>
                    <a:ext uri="{FF2B5EF4-FFF2-40B4-BE49-F238E27FC236}">
                      <a16:creationId xmlns:a16="http://schemas.microsoft.com/office/drawing/2014/main" id="{D3062DE4-BA51-4A42-A1BF-3DABCB1C5285}"/>
                    </a:ext>
                  </a:extLst>
                </p14:cNvPr>
                <p14:cNvContentPartPr/>
                <p14:nvPr/>
              </p14:nvContentPartPr>
              <p14:xfrm>
                <a:off x="3994133" y="3335827"/>
                <a:ext cx="85320" cy="125640"/>
              </p14:xfrm>
            </p:contentPart>
          </mc:Choice>
          <mc:Fallback>
            <p:pic>
              <p:nvPicPr>
                <p:cNvPr id="224" name="Freihand 223">
                  <a:extLst>
                    <a:ext uri="{FF2B5EF4-FFF2-40B4-BE49-F238E27FC236}">
                      <a16:creationId xmlns:a16="http://schemas.microsoft.com/office/drawing/2014/main" id="{D3062DE4-BA51-4A42-A1BF-3DABCB1C5285}"/>
                    </a:ext>
                  </a:extLst>
                </p:cNvPr>
                <p:cNvPicPr/>
                <p:nvPr/>
              </p:nvPicPr>
              <p:blipFill>
                <a:blip r:embed="rId836"/>
                <a:stretch>
                  <a:fillRect/>
                </a:stretch>
              </p:blipFill>
              <p:spPr>
                <a:xfrm>
                  <a:off x="3989813" y="3331507"/>
                  <a:ext cx="939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837">
              <p14:nvContentPartPr>
                <p14:cNvPr id="234" name="Freihand 233">
                  <a:extLst>
                    <a:ext uri="{FF2B5EF4-FFF2-40B4-BE49-F238E27FC236}">
                      <a16:creationId xmlns:a16="http://schemas.microsoft.com/office/drawing/2014/main" id="{21703EF4-AD09-4E25-8692-5FCE655729F5}"/>
                    </a:ext>
                  </a:extLst>
                </p14:cNvPr>
                <p14:cNvContentPartPr/>
                <p14:nvPr/>
              </p14:nvContentPartPr>
              <p14:xfrm>
                <a:off x="474413" y="5329147"/>
                <a:ext cx="92160" cy="119520"/>
              </p14:xfrm>
            </p:contentPart>
          </mc:Choice>
          <mc:Fallback>
            <p:pic>
              <p:nvPicPr>
                <p:cNvPr id="234" name="Freihand 233">
                  <a:extLst>
                    <a:ext uri="{FF2B5EF4-FFF2-40B4-BE49-F238E27FC236}">
                      <a16:creationId xmlns:a16="http://schemas.microsoft.com/office/drawing/2014/main" id="{21703EF4-AD09-4E25-8692-5FCE655729F5}"/>
                    </a:ext>
                  </a:extLst>
                </p:cNvPr>
                <p:cNvPicPr/>
                <p:nvPr/>
              </p:nvPicPr>
              <p:blipFill>
                <a:blip r:embed="rId838"/>
                <a:stretch>
                  <a:fillRect/>
                </a:stretch>
              </p:blipFill>
              <p:spPr>
                <a:xfrm>
                  <a:off x="470093" y="5324827"/>
                  <a:ext cx="1008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839">
              <p14:nvContentPartPr>
                <p14:cNvPr id="235" name="Freihand 234">
                  <a:extLst>
                    <a:ext uri="{FF2B5EF4-FFF2-40B4-BE49-F238E27FC236}">
                      <a16:creationId xmlns:a16="http://schemas.microsoft.com/office/drawing/2014/main" id="{E4A6A08C-974D-46C3-9568-96F7ED400A74}"/>
                    </a:ext>
                  </a:extLst>
                </p14:cNvPr>
                <p14:cNvContentPartPr/>
                <p14:nvPr/>
              </p14:nvContentPartPr>
              <p14:xfrm>
                <a:off x="485933" y="5289547"/>
                <a:ext cx="129960" cy="18360"/>
              </p14:xfrm>
            </p:contentPart>
          </mc:Choice>
          <mc:Fallback>
            <p:pic>
              <p:nvPicPr>
                <p:cNvPr id="235" name="Freihand 234">
                  <a:extLst>
                    <a:ext uri="{FF2B5EF4-FFF2-40B4-BE49-F238E27FC236}">
                      <a16:creationId xmlns:a16="http://schemas.microsoft.com/office/drawing/2014/main" id="{E4A6A08C-974D-46C3-9568-96F7ED400A74}"/>
                    </a:ext>
                  </a:extLst>
                </p:cNvPr>
                <p:cNvPicPr/>
                <p:nvPr/>
              </p:nvPicPr>
              <p:blipFill>
                <a:blip r:embed="rId840"/>
                <a:stretch>
                  <a:fillRect/>
                </a:stretch>
              </p:blipFill>
              <p:spPr>
                <a:xfrm>
                  <a:off x="481613" y="5285227"/>
                  <a:ext cx="1386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841">
              <p14:nvContentPartPr>
                <p14:cNvPr id="236" name="Freihand 235">
                  <a:extLst>
                    <a:ext uri="{FF2B5EF4-FFF2-40B4-BE49-F238E27FC236}">
                      <a16:creationId xmlns:a16="http://schemas.microsoft.com/office/drawing/2014/main" id="{9BB73A0F-26EA-49CD-B9FF-9AFB921668F8}"/>
                    </a:ext>
                  </a:extLst>
                </p14:cNvPr>
                <p14:cNvContentPartPr/>
                <p14:nvPr/>
              </p14:nvContentPartPr>
              <p14:xfrm>
                <a:off x="382973" y="5234827"/>
                <a:ext cx="300960" cy="313200"/>
              </p14:xfrm>
            </p:contentPart>
          </mc:Choice>
          <mc:Fallback>
            <p:pic>
              <p:nvPicPr>
                <p:cNvPr id="236" name="Freihand 235">
                  <a:extLst>
                    <a:ext uri="{FF2B5EF4-FFF2-40B4-BE49-F238E27FC236}">
                      <a16:creationId xmlns:a16="http://schemas.microsoft.com/office/drawing/2014/main" id="{9BB73A0F-26EA-49CD-B9FF-9AFB921668F8}"/>
                    </a:ext>
                  </a:extLst>
                </p:cNvPr>
                <p:cNvPicPr/>
                <p:nvPr/>
              </p:nvPicPr>
              <p:blipFill>
                <a:blip r:embed="rId842"/>
                <a:stretch>
                  <a:fillRect/>
                </a:stretch>
              </p:blipFill>
              <p:spPr>
                <a:xfrm>
                  <a:off x="378653" y="5230507"/>
                  <a:ext cx="309600" cy="321840"/>
                </a:xfrm>
                <a:prstGeom prst="rect">
                  <a:avLst/>
                </a:prstGeom>
              </p:spPr>
            </p:pic>
          </mc:Fallback>
        </mc:AlternateContent>
        <mc:AlternateContent xmlns:mc="http://schemas.openxmlformats.org/markup-compatibility/2006">
          <mc:Choice xmlns:p14="http://schemas.microsoft.com/office/powerpoint/2010/main" Requires="p14">
            <p:contentPart p14:bwMode="auto" r:id="rId843">
              <p14:nvContentPartPr>
                <p14:cNvPr id="528" name="Freihand 527">
                  <a:extLst>
                    <a:ext uri="{FF2B5EF4-FFF2-40B4-BE49-F238E27FC236}">
                      <a16:creationId xmlns:a16="http://schemas.microsoft.com/office/drawing/2014/main" id="{9CD2E363-B926-41BE-94D3-6EEEF253C758}"/>
                    </a:ext>
                  </a:extLst>
                </p14:cNvPr>
                <p14:cNvContentPartPr/>
                <p14:nvPr/>
              </p14:nvContentPartPr>
              <p14:xfrm>
                <a:off x="3286013" y="3882307"/>
                <a:ext cx="4924440" cy="2864880"/>
              </p14:xfrm>
            </p:contentPart>
          </mc:Choice>
          <mc:Fallback>
            <p:pic>
              <p:nvPicPr>
                <p:cNvPr id="528" name="Freihand 527">
                  <a:extLst>
                    <a:ext uri="{FF2B5EF4-FFF2-40B4-BE49-F238E27FC236}">
                      <a16:creationId xmlns:a16="http://schemas.microsoft.com/office/drawing/2014/main" id="{9CD2E363-B926-41BE-94D3-6EEEF253C758}"/>
                    </a:ext>
                  </a:extLst>
                </p:cNvPr>
                <p:cNvPicPr/>
                <p:nvPr/>
              </p:nvPicPr>
              <p:blipFill>
                <a:blip r:embed="rId844"/>
                <a:stretch>
                  <a:fillRect/>
                </a:stretch>
              </p:blipFill>
              <p:spPr>
                <a:xfrm>
                  <a:off x="3281693" y="3877987"/>
                  <a:ext cx="4933080" cy="2873520"/>
                </a:xfrm>
                <a:prstGeom prst="rect">
                  <a:avLst/>
                </a:prstGeom>
              </p:spPr>
            </p:pic>
          </mc:Fallback>
        </mc:AlternateContent>
      </p:grpSp>
      <p:grpSp>
        <p:nvGrpSpPr>
          <p:cNvPr id="539" name="Gruppieren 538">
            <a:extLst>
              <a:ext uri="{FF2B5EF4-FFF2-40B4-BE49-F238E27FC236}">
                <a16:creationId xmlns:a16="http://schemas.microsoft.com/office/drawing/2014/main" id="{D33B37A6-CDF9-4215-A9F0-DBE8C8A8D467}"/>
              </a:ext>
            </a:extLst>
          </p:cNvPr>
          <p:cNvGrpSpPr/>
          <p:nvPr/>
        </p:nvGrpSpPr>
        <p:grpSpPr>
          <a:xfrm>
            <a:off x="6217493" y="1643827"/>
            <a:ext cx="749880" cy="1145160"/>
            <a:chOff x="6217493" y="1643827"/>
            <a:chExt cx="749880" cy="1145160"/>
          </a:xfrm>
        </p:grpSpPr>
        <mc:AlternateContent xmlns:mc="http://schemas.openxmlformats.org/markup-compatibility/2006">
          <mc:Choice xmlns:p14="http://schemas.microsoft.com/office/powerpoint/2010/main" Requires="p14">
            <p:contentPart p14:bwMode="auto" r:id="rId845">
              <p14:nvContentPartPr>
                <p14:cNvPr id="537" name="Freihand 536">
                  <a:extLst>
                    <a:ext uri="{FF2B5EF4-FFF2-40B4-BE49-F238E27FC236}">
                      <a16:creationId xmlns:a16="http://schemas.microsoft.com/office/drawing/2014/main" id="{037FDA4B-6423-4E12-94B3-A4677039B363}"/>
                    </a:ext>
                  </a:extLst>
                </p14:cNvPr>
                <p14:cNvContentPartPr/>
                <p14:nvPr/>
              </p14:nvContentPartPr>
              <p14:xfrm>
                <a:off x="6235853" y="1774507"/>
                <a:ext cx="68400" cy="971280"/>
              </p14:xfrm>
            </p:contentPart>
          </mc:Choice>
          <mc:Fallback>
            <p:pic>
              <p:nvPicPr>
                <p:cNvPr id="537" name="Freihand 536">
                  <a:extLst>
                    <a:ext uri="{FF2B5EF4-FFF2-40B4-BE49-F238E27FC236}">
                      <a16:creationId xmlns:a16="http://schemas.microsoft.com/office/drawing/2014/main" id="{037FDA4B-6423-4E12-94B3-A4677039B363}"/>
                    </a:ext>
                  </a:extLst>
                </p:cNvPr>
                <p:cNvPicPr/>
                <p:nvPr/>
              </p:nvPicPr>
              <p:blipFill>
                <a:blip r:embed="rId846"/>
                <a:stretch>
                  <a:fillRect/>
                </a:stretch>
              </p:blipFill>
              <p:spPr>
                <a:xfrm>
                  <a:off x="6231533" y="1770187"/>
                  <a:ext cx="77040" cy="979920"/>
                </a:xfrm>
                <a:prstGeom prst="rect">
                  <a:avLst/>
                </a:prstGeom>
              </p:spPr>
            </p:pic>
          </mc:Fallback>
        </mc:AlternateContent>
        <mc:AlternateContent xmlns:mc="http://schemas.openxmlformats.org/markup-compatibility/2006">
          <mc:Choice xmlns:p14="http://schemas.microsoft.com/office/powerpoint/2010/main" Requires="p14">
            <p:contentPart p14:bwMode="auto" r:id="rId847">
              <p14:nvContentPartPr>
                <p14:cNvPr id="538" name="Freihand 537">
                  <a:extLst>
                    <a:ext uri="{FF2B5EF4-FFF2-40B4-BE49-F238E27FC236}">
                      <a16:creationId xmlns:a16="http://schemas.microsoft.com/office/drawing/2014/main" id="{3E0C74CA-1922-4DCC-B73B-10E58123D730}"/>
                    </a:ext>
                  </a:extLst>
                </p14:cNvPr>
                <p14:cNvContentPartPr/>
                <p14:nvPr/>
              </p14:nvContentPartPr>
              <p14:xfrm>
                <a:off x="6217493" y="1643827"/>
                <a:ext cx="749880" cy="1145160"/>
              </p14:xfrm>
            </p:contentPart>
          </mc:Choice>
          <mc:Fallback>
            <p:pic>
              <p:nvPicPr>
                <p:cNvPr id="538" name="Freihand 537">
                  <a:extLst>
                    <a:ext uri="{FF2B5EF4-FFF2-40B4-BE49-F238E27FC236}">
                      <a16:creationId xmlns:a16="http://schemas.microsoft.com/office/drawing/2014/main" id="{3E0C74CA-1922-4DCC-B73B-10E58123D730}"/>
                    </a:ext>
                  </a:extLst>
                </p:cNvPr>
                <p:cNvPicPr/>
                <p:nvPr/>
              </p:nvPicPr>
              <p:blipFill>
                <a:blip r:embed="rId848"/>
                <a:stretch>
                  <a:fillRect/>
                </a:stretch>
              </p:blipFill>
              <p:spPr>
                <a:xfrm>
                  <a:off x="6213173" y="1639507"/>
                  <a:ext cx="758520" cy="1153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49">
            <p14:nvContentPartPr>
              <p14:cNvPr id="607" name="Freihand 606">
                <a:extLst>
                  <a:ext uri="{FF2B5EF4-FFF2-40B4-BE49-F238E27FC236}">
                    <a16:creationId xmlns:a16="http://schemas.microsoft.com/office/drawing/2014/main" id="{FBC55658-0601-4E32-B6D2-99ED470813A1}"/>
                  </a:ext>
                </a:extLst>
              </p14:cNvPr>
              <p14:cNvContentPartPr/>
              <p14:nvPr/>
            </p14:nvContentPartPr>
            <p14:xfrm>
              <a:off x="6337013" y="5158507"/>
              <a:ext cx="840960" cy="63000"/>
            </p14:xfrm>
          </p:contentPart>
        </mc:Choice>
        <mc:Fallback>
          <p:pic>
            <p:nvPicPr>
              <p:cNvPr id="607" name="Freihand 606">
                <a:extLst>
                  <a:ext uri="{FF2B5EF4-FFF2-40B4-BE49-F238E27FC236}">
                    <a16:creationId xmlns:a16="http://schemas.microsoft.com/office/drawing/2014/main" id="{FBC55658-0601-4E32-B6D2-99ED470813A1}"/>
                  </a:ext>
                </a:extLst>
              </p:cNvPr>
              <p:cNvPicPr/>
              <p:nvPr/>
            </p:nvPicPr>
            <p:blipFill>
              <a:blip r:embed="rId850"/>
              <a:stretch>
                <a:fillRect/>
              </a:stretch>
            </p:blipFill>
            <p:spPr>
              <a:xfrm>
                <a:off x="6332693" y="5154187"/>
                <a:ext cx="8496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851">
            <p14:nvContentPartPr>
              <p14:cNvPr id="622" name="Freihand 621">
                <a:extLst>
                  <a:ext uri="{FF2B5EF4-FFF2-40B4-BE49-F238E27FC236}">
                    <a16:creationId xmlns:a16="http://schemas.microsoft.com/office/drawing/2014/main" id="{016E11CA-271B-4ED2-A09F-0B838FC93351}"/>
                  </a:ext>
                </a:extLst>
              </p14:cNvPr>
              <p14:cNvContentPartPr/>
              <p14:nvPr/>
            </p14:nvContentPartPr>
            <p14:xfrm>
              <a:off x="2622173" y="3838747"/>
              <a:ext cx="1154520" cy="969120"/>
            </p14:xfrm>
          </p:contentPart>
        </mc:Choice>
        <mc:Fallback>
          <p:pic>
            <p:nvPicPr>
              <p:cNvPr id="622" name="Freihand 621">
                <a:extLst>
                  <a:ext uri="{FF2B5EF4-FFF2-40B4-BE49-F238E27FC236}">
                    <a16:creationId xmlns:a16="http://schemas.microsoft.com/office/drawing/2014/main" id="{016E11CA-271B-4ED2-A09F-0B838FC93351}"/>
                  </a:ext>
                </a:extLst>
              </p:cNvPr>
              <p:cNvPicPr/>
              <p:nvPr/>
            </p:nvPicPr>
            <p:blipFill>
              <a:blip r:embed="rId852"/>
              <a:stretch>
                <a:fillRect/>
              </a:stretch>
            </p:blipFill>
            <p:spPr>
              <a:xfrm>
                <a:off x="2617853" y="3834427"/>
                <a:ext cx="1163160" cy="977760"/>
              </a:xfrm>
              <a:prstGeom prst="rect">
                <a:avLst/>
              </a:prstGeom>
            </p:spPr>
          </p:pic>
        </mc:Fallback>
      </mc:AlternateContent>
      <mc:AlternateContent xmlns:mc="http://schemas.openxmlformats.org/markup-compatibility/2006">
        <mc:Choice xmlns:p14="http://schemas.microsoft.com/office/powerpoint/2010/main" Requires="p14">
          <p:contentPart p14:bwMode="auto" r:id="rId853">
            <p14:nvContentPartPr>
              <p14:cNvPr id="678" name="Freihand 677">
                <a:extLst>
                  <a:ext uri="{FF2B5EF4-FFF2-40B4-BE49-F238E27FC236}">
                    <a16:creationId xmlns:a16="http://schemas.microsoft.com/office/drawing/2014/main" id="{1934DC3A-3CB2-46D3-9D53-A02DC7254452}"/>
                  </a:ext>
                </a:extLst>
              </p14:cNvPr>
              <p14:cNvContentPartPr/>
              <p14:nvPr/>
            </p14:nvContentPartPr>
            <p14:xfrm>
              <a:off x="8219718" y="4840835"/>
              <a:ext cx="19800" cy="4320"/>
            </p14:xfrm>
          </p:contentPart>
        </mc:Choice>
        <mc:Fallback>
          <p:pic>
            <p:nvPicPr>
              <p:cNvPr id="678" name="Freihand 677">
                <a:extLst>
                  <a:ext uri="{FF2B5EF4-FFF2-40B4-BE49-F238E27FC236}">
                    <a16:creationId xmlns:a16="http://schemas.microsoft.com/office/drawing/2014/main" id="{1934DC3A-3CB2-46D3-9D53-A02DC7254452}"/>
                  </a:ext>
                </a:extLst>
              </p:cNvPr>
              <p:cNvPicPr/>
              <p:nvPr/>
            </p:nvPicPr>
            <p:blipFill>
              <a:blip r:embed="rId854"/>
              <a:stretch>
                <a:fillRect/>
              </a:stretch>
            </p:blipFill>
            <p:spPr>
              <a:xfrm>
                <a:off x="8215398" y="4836515"/>
                <a:ext cx="2844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855">
            <p14:nvContentPartPr>
              <p14:cNvPr id="703" name="Freihand 702">
                <a:extLst>
                  <a:ext uri="{FF2B5EF4-FFF2-40B4-BE49-F238E27FC236}">
                    <a16:creationId xmlns:a16="http://schemas.microsoft.com/office/drawing/2014/main" id="{8CFD4220-42AE-4A42-A5D4-664BBC9C95A8}"/>
                  </a:ext>
                </a:extLst>
              </p14:cNvPr>
              <p14:cNvContentPartPr/>
              <p14:nvPr/>
            </p14:nvContentPartPr>
            <p14:xfrm>
              <a:off x="3923573" y="4847467"/>
              <a:ext cx="1734120" cy="760680"/>
            </p14:xfrm>
          </p:contentPart>
        </mc:Choice>
        <mc:Fallback>
          <p:pic>
            <p:nvPicPr>
              <p:cNvPr id="703" name="Freihand 702">
                <a:extLst>
                  <a:ext uri="{FF2B5EF4-FFF2-40B4-BE49-F238E27FC236}">
                    <a16:creationId xmlns:a16="http://schemas.microsoft.com/office/drawing/2014/main" id="{8CFD4220-42AE-4A42-A5D4-664BBC9C95A8}"/>
                  </a:ext>
                </a:extLst>
              </p:cNvPr>
              <p:cNvPicPr/>
              <p:nvPr/>
            </p:nvPicPr>
            <p:blipFill>
              <a:blip r:embed="rId856"/>
              <a:stretch>
                <a:fillRect/>
              </a:stretch>
            </p:blipFill>
            <p:spPr>
              <a:xfrm>
                <a:off x="3919253" y="4843147"/>
                <a:ext cx="1742760" cy="769320"/>
              </a:xfrm>
              <a:prstGeom prst="rect">
                <a:avLst/>
              </a:prstGeom>
            </p:spPr>
          </p:pic>
        </mc:Fallback>
      </mc:AlternateContent>
      <p:grpSp>
        <p:nvGrpSpPr>
          <p:cNvPr id="707" name="Gruppieren 706">
            <a:extLst>
              <a:ext uri="{FF2B5EF4-FFF2-40B4-BE49-F238E27FC236}">
                <a16:creationId xmlns:a16="http://schemas.microsoft.com/office/drawing/2014/main" id="{1B62A6B3-CEB9-4D20-8B7B-ACAD6ADFC034}"/>
              </a:ext>
            </a:extLst>
          </p:cNvPr>
          <p:cNvGrpSpPr/>
          <p:nvPr/>
        </p:nvGrpSpPr>
        <p:grpSpPr>
          <a:xfrm>
            <a:off x="3987918" y="4422307"/>
            <a:ext cx="4317840" cy="1833328"/>
            <a:chOff x="3987918" y="4422307"/>
            <a:chExt cx="4317840" cy="1833328"/>
          </a:xfrm>
        </p:grpSpPr>
        <mc:AlternateContent xmlns:mc="http://schemas.openxmlformats.org/markup-compatibility/2006">
          <mc:Choice xmlns:p14="http://schemas.microsoft.com/office/powerpoint/2010/main" Requires="p14">
            <p:contentPart p14:bwMode="auto" r:id="rId857">
              <p14:nvContentPartPr>
                <p14:cNvPr id="530" name="Freihand 529">
                  <a:extLst>
                    <a:ext uri="{FF2B5EF4-FFF2-40B4-BE49-F238E27FC236}">
                      <a16:creationId xmlns:a16="http://schemas.microsoft.com/office/drawing/2014/main" id="{4C6E478A-FF1B-4450-AAC1-78F1F70D79D7}"/>
                    </a:ext>
                  </a:extLst>
                </p14:cNvPr>
                <p14:cNvContentPartPr/>
                <p14:nvPr/>
              </p14:nvContentPartPr>
              <p14:xfrm>
                <a:off x="5286173" y="4546147"/>
                <a:ext cx="111240" cy="115920"/>
              </p14:xfrm>
            </p:contentPart>
          </mc:Choice>
          <mc:Fallback>
            <p:pic>
              <p:nvPicPr>
                <p:cNvPr id="530" name="Freihand 529">
                  <a:extLst>
                    <a:ext uri="{FF2B5EF4-FFF2-40B4-BE49-F238E27FC236}">
                      <a16:creationId xmlns:a16="http://schemas.microsoft.com/office/drawing/2014/main" id="{4C6E478A-FF1B-4450-AAC1-78F1F70D79D7}"/>
                    </a:ext>
                  </a:extLst>
                </p:cNvPr>
                <p:cNvPicPr/>
                <p:nvPr/>
              </p:nvPicPr>
              <p:blipFill>
                <a:blip r:embed="rId858"/>
                <a:stretch>
                  <a:fillRect/>
                </a:stretch>
              </p:blipFill>
              <p:spPr>
                <a:xfrm>
                  <a:off x="5281853" y="4541827"/>
                  <a:ext cx="1198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859">
              <p14:nvContentPartPr>
                <p14:cNvPr id="531" name="Freihand 530">
                  <a:extLst>
                    <a:ext uri="{FF2B5EF4-FFF2-40B4-BE49-F238E27FC236}">
                      <a16:creationId xmlns:a16="http://schemas.microsoft.com/office/drawing/2014/main" id="{5E5039AA-3615-466B-B9B0-38487B07E379}"/>
                    </a:ext>
                  </a:extLst>
                </p14:cNvPr>
                <p14:cNvContentPartPr/>
                <p14:nvPr/>
              </p14:nvContentPartPr>
              <p14:xfrm>
                <a:off x="5385533" y="4610227"/>
                <a:ext cx="154440" cy="61920"/>
              </p14:xfrm>
            </p:contentPart>
          </mc:Choice>
          <mc:Fallback>
            <p:pic>
              <p:nvPicPr>
                <p:cNvPr id="531" name="Freihand 530">
                  <a:extLst>
                    <a:ext uri="{FF2B5EF4-FFF2-40B4-BE49-F238E27FC236}">
                      <a16:creationId xmlns:a16="http://schemas.microsoft.com/office/drawing/2014/main" id="{5E5039AA-3615-466B-B9B0-38487B07E379}"/>
                    </a:ext>
                  </a:extLst>
                </p:cNvPr>
                <p:cNvPicPr/>
                <p:nvPr/>
              </p:nvPicPr>
              <p:blipFill>
                <a:blip r:embed="rId860"/>
                <a:stretch>
                  <a:fillRect/>
                </a:stretch>
              </p:blipFill>
              <p:spPr>
                <a:xfrm>
                  <a:off x="5381213" y="4605907"/>
                  <a:ext cx="1630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861">
              <p14:nvContentPartPr>
                <p14:cNvPr id="532" name="Freihand 531">
                  <a:extLst>
                    <a:ext uri="{FF2B5EF4-FFF2-40B4-BE49-F238E27FC236}">
                      <a16:creationId xmlns:a16="http://schemas.microsoft.com/office/drawing/2014/main" id="{E5CA9CB3-BB66-4EDE-BF11-B875BD24EFAD}"/>
                    </a:ext>
                  </a:extLst>
                </p14:cNvPr>
                <p14:cNvContentPartPr/>
                <p14:nvPr/>
              </p14:nvContentPartPr>
              <p14:xfrm>
                <a:off x="5545733" y="4592947"/>
                <a:ext cx="60480" cy="56160"/>
              </p14:xfrm>
            </p:contentPart>
          </mc:Choice>
          <mc:Fallback>
            <p:pic>
              <p:nvPicPr>
                <p:cNvPr id="532" name="Freihand 531">
                  <a:extLst>
                    <a:ext uri="{FF2B5EF4-FFF2-40B4-BE49-F238E27FC236}">
                      <a16:creationId xmlns:a16="http://schemas.microsoft.com/office/drawing/2014/main" id="{E5CA9CB3-BB66-4EDE-BF11-B875BD24EFAD}"/>
                    </a:ext>
                  </a:extLst>
                </p:cNvPr>
                <p:cNvPicPr/>
                <p:nvPr/>
              </p:nvPicPr>
              <p:blipFill>
                <a:blip r:embed="rId862"/>
                <a:stretch>
                  <a:fillRect/>
                </a:stretch>
              </p:blipFill>
              <p:spPr>
                <a:xfrm>
                  <a:off x="5541413" y="4588627"/>
                  <a:ext cx="6912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863">
              <p14:nvContentPartPr>
                <p14:cNvPr id="533" name="Freihand 532">
                  <a:extLst>
                    <a:ext uri="{FF2B5EF4-FFF2-40B4-BE49-F238E27FC236}">
                      <a16:creationId xmlns:a16="http://schemas.microsoft.com/office/drawing/2014/main" id="{9070DD7B-12CD-4915-B9E6-DCA974ADF7AF}"/>
                    </a:ext>
                  </a:extLst>
                </p14:cNvPr>
                <p14:cNvContentPartPr/>
                <p14:nvPr/>
              </p14:nvContentPartPr>
              <p14:xfrm>
                <a:off x="5625293" y="4529947"/>
                <a:ext cx="105120" cy="126720"/>
              </p14:xfrm>
            </p:contentPart>
          </mc:Choice>
          <mc:Fallback>
            <p:pic>
              <p:nvPicPr>
                <p:cNvPr id="533" name="Freihand 532">
                  <a:extLst>
                    <a:ext uri="{FF2B5EF4-FFF2-40B4-BE49-F238E27FC236}">
                      <a16:creationId xmlns:a16="http://schemas.microsoft.com/office/drawing/2014/main" id="{9070DD7B-12CD-4915-B9E6-DCA974ADF7AF}"/>
                    </a:ext>
                  </a:extLst>
                </p:cNvPr>
                <p:cNvPicPr/>
                <p:nvPr/>
              </p:nvPicPr>
              <p:blipFill>
                <a:blip r:embed="rId864"/>
                <a:stretch>
                  <a:fillRect/>
                </a:stretch>
              </p:blipFill>
              <p:spPr>
                <a:xfrm>
                  <a:off x="5620973" y="4525627"/>
                  <a:ext cx="1137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865">
              <p14:nvContentPartPr>
                <p14:cNvPr id="534" name="Freihand 533">
                  <a:extLst>
                    <a:ext uri="{FF2B5EF4-FFF2-40B4-BE49-F238E27FC236}">
                      <a16:creationId xmlns:a16="http://schemas.microsoft.com/office/drawing/2014/main" id="{B59468D2-EC61-45BE-9923-838F03F28B97}"/>
                    </a:ext>
                  </a:extLst>
                </p14:cNvPr>
                <p14:cNvContentPartPr/>
                <p14:nvPr/>
              </p14:nvContentPartPr>
              <p14:xfrm>
                <a:off x="5729333" y="4545787"/>
                <a:ext cx="36000" cy="114120"/>
              </p14:xfrm>
            </p:contentPart>
          </mc:Choice>
          <mc:Fallback>
            <p:pic>
              <p:nvPicPr>
                <p:cNvPr id="534" name="Freihand 533">
                  <a:extLst>
                    <a:ext uri="{FF2B5EF4-FFF2-40B4-BE49-F238E27FC236}">
                      <a16:creationId xmlns:a16="http://schemas.microsoft.com/office/drawing/2014/main" id="{B59468D2-EC61-45BE-9923-838F03F28B97}"/>
                    </a:ext>
                  </a:extLst>
                </p:cNvPr>
                <p:cNvPicPr/>
                <p:nvPr/>
              </p:nvPicPr>
              <p:blipFill>
                <a:blip r:embed="rId866"/>
                <a:stretch>
                  <a:fillRect/>
                </a:stretch>
              </p:blipFill>
              <p:spPr>
                <a:xfrm>
                  <a:off x="5725013" y="4541467"/>
                  <a:ext cx="446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867">
              <p14:nvContentPartPr>
                <p14:cNvPr id="535" name="Freihand 534">
                  <a:extLst>
                    <a:ext uri="{FF2B5EF4-FFF2-40B4-BE49-F238E27FC236}">
                      <a16:creationId xmlns:a16="http://schemas.microsoft.com/office/drawing/2014/main" id="{CC9BCDD0-DF2D-4C47-910A-1C387A265089}"/>
                    </a:ext>
                  </a:extLst>
                </p14:cNvPr>
                <p14:cNvContentPartPr/>
                <p14:nvPr/>
              </p14:nvContentPartPr>
              <p14:xfrm>
                <a:off x="5793413" y="4599787"/>
                <a:ext cx="134280" cy="146520"/>
              </p14:xfrm>
            </p:contentPart>
          </mc:Choice>
          <mc:Fallback>
            <p:pic>
              <p:nvPicPr>
                <p:cNvPr id="535" name="Freihand 534">
                  <a:extLst>
                    <a:ext uri="{FF2B5EF4-FFF2-40B4-BE49-F238E27FC236}">
                      <a16:creationId xmlns:a16="http://schemas.microsoft.com/office/drawing/2014/main" id="{CC9BCDD0-DF2D-4C47-910A-1C387A265089}"/>
                    </a:ext>
                  </a:extLst>
                </p:cNvPr>
                <p:cNvPicPr/>
                <p:nvPr/>
              </p:nvPicPr>
              <p:blipFill>
                <a:blip r:embed="rId868"/>
                <a:stretch>
                  <a:fillRect/>
                </a:stretch>
              </p:blipFill>
              <p:spPr>
                <a:xfrm>
                  <a:off x="5789093" y="4595467"/>
                  <a:ext cx="1429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869">
              <p14:nvContentPartPr>
                <p14:cNvPr id="540" name="Freihand 539">
                  <a:extLst>
                    <a:ext uri="{FF2B5EF4-FFF2-40B4-BE49-F238E27FC236}">
                      <a16:creationId xmlns:a16="http://schemas.microsoft.com/office/drawing/2014/main" id="{B3A97114-79A4-481D-9B73-A96AD374FA09}"/>
                    </a:ext>
                  </a:extLst>
                </p14:cNvPr>
                <p14:cNvContentPartPr/>
                <p14:nvPr/>
              </p14:nvContentPartPr>
              <p14:xfrm>
                <a:off x="6059453" y="4549747"/>
                <a:ext cx="8280" cy="5040"/>
              </p14:xfrm>
            </p:contentPart>
          </mc:Choice>
          <mc:Fallback>
            <p:pic>
              <p:nvPicPr>
                <p:cNvPr id="540" name="Freihand 539">
                  <a:extLst>
                    <a:ext uri="{FF2B5EF4-FFF2-40B4-BE49-F238E27FC236}">
                      <a16:creationId xmlns:a16="http://schemas.microsoft.com/office/drawing/2014/main" id="{B3A97114-79A4-481D-9B73-A96AD374FA09}"/>
                    </a:ext>
                  </a:extLst>
                </p:cNvPr>
                <p:cNvPicPr/>
                <p:nvPr/>
              </p:nvPicPr>
              <p:blipFill>
                <a:blip r:embed="rId870"/>
                <a:stretch>
                  <a:fillRect/>
                </a:stretch>
              </p:blipFill>
              <p:spPr>
                <a:xfrm>
                  <a:off x="6055133" y="4545427"/>
                  <a:ext cx="169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871">
              <p14:nvContentPartPr>
                <p14:cNvPr id="541" name="Freihand 540">
                  <a:extLst>
                    <a:ext uri="{FF2B5EF4-FFF2-40B4-BE49-F238E27FC236}">
                      <a16:creationId xmlns:a16="http://schemas.microsoft.com/office/drawing/2014/main" id="{A26F8FA7-F322-418E-872A-E009C05523C6}"/>
                    </a:ext>
                  </a:extLst>
                </p14:cNvPr>
                <p14:cNvContentPartPr/>
                <p14:nvPr/>
              </p14:nvContentPartPr>
              <p14:xfrm>
                <a:off x="6055493" y="4622107"/>
                <a:ext cx="4320" cy="5040"/>
              </p14:xfrm>
            </p:contentPart>
          </mc:Choice>
          <mc:Fallback>
            <p:pic>
              <p:nvPicPr>
                <p:cNvPr id="541" name="Freihand 540">
                  <a:extLst>
                    <a:ext uri="{FF2B5EF4-FFF2-40B4-BE49-F238E27FC236}">
                      <a16:creationId xmlns:a16="http://schemas.microsoft.com/office/drawing/2014/main" id="{A26F8FA7-F322-418E-872A-E009C05523C6}"/>
                    </a:ext>
                  </a:extLst>
                </p:cNvPr>
                <p:cNvPicPr/>
                <p:nvPr/>
              </p:nvPicPr>
              <p:blipFill>
                <a:blip r:embed="rId872"/>
                <a:stretch>
                  <a:fillRect/>
                </a:stretch>
              </p:blipFill>
              <p:spPr>
                <a:xfrm>
                  <a:off x="6051173" y="4617787"/>
                  <a:ext cx="129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873">
              <p14:nvContentPartPr>
                <p14:cNvPr id="543" name="Freihand 542">
                  <a:extLst>
                    <a:ext uri="{FF2B5EF4-FFF2-40B4-BE49-F238E27FC236}">
                      <a16:creationId xmlns:a16="http://schemas.microsoft.com/office/drawing/2014/main" id="{ADA495CB-8C0C-4725-85B1-14070F6CBB55}"/>
                    </a:ext>
                  </a:extLst>
                </p14:cNvPr>
                <p14:cNvContentPartPr/>
                <p14:nvPr/>
              </p14:nvContentPartPr>
              <p14:xfrm>
                <a:off x="6249533" y="4500787"/>
                <a:ext cx="70200" cy="119880"/>
              </p14:xfrm>
            </p:contentPart>
          </mc:Choice>
          <mc:Fallback>
            <p:pic>
              <p:nvPicPr>
                <p:cNvPr id="543" name="Freihand 542">
                  <a:extLst>
                    <a:ext uri="{FF2B5EF4-FFF2-40B4-BE49-F238E27FC236}">
                      <a16:creationId xmlns:a16="http://schemas.microsoft.com/office/drawing/2014/main" id="{ADA495CB-8C0C-4725-85B1-14070F6CBB55}"/>
                    </a:ext>
                  </a:extLst>
                </p:cNvPr>
                <p:cNvPicPr/>
                <p:nvPr/>
              </p:nvPicPr>
              <p:blipFill>
                <a:blip r:embed="rId874"/>
                <a:stretch>
                  <a:fillRect/>
                </a:stretch>
              </p:blipFill>
              <p:spPr>
                <a:xfrm>
                  <a:off x="6245213" y="4496467"/>
                  <a:ext cx="788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875">
              <p14:nvContentPartPr>
                <p14:cNvPr id="544" name="Freihand 543">
                  <a:extLst>
                    <a:ext uri="{FF2B5EF4-FFF2-40B4-BE49-F238E27FC236}">
                      <a16:creationId xmlns:a16="http://schemas.microsoft.com/office/drawing/2014/main" id="{06CA5DCB-4050-4FCB-B63C-8C0E9809CB63}"/>
                    </a:ext>
                  </a:extLst>
                </p14:cNvPr>
                <p14:cNvContentPartPr/>
                <p14:nvPr/>
              </p14:nvContentPartPr>
              <p14:xfrm>
                <a:off x="6336293" y="4582867"/>
                <a:ext cx="15840" cy="61200"/>
              </p14:xfrm>
            </p:contentPart>
          </mc:Choice>
          <mc:Fallback>
            <p:pic>
              <p:nvPicPr>
                <p:cNvPr id="544" name="Freihand 543">
                  <a:extLst>
                    <a:ext uri="{FF2B5EF4-FFF2-40B4-BE49-F238E27FC236}">
                      <a16:creationId xmlns:a16="http://schemas.microsoft.com/office/drawing/2014/main" id="{06CA5DCB-4050-4FCB-B63C-8C0E9809CB63}"/>
                    </a:ext>
                  </a:extLst>
                </p:cNvPr>
                <p:cNvPicPr/>
                <p:nvPr/>
              </p:nvPicPr>
              <p:blipFill>
                <a:blip r:embed="rId876"/>
                <a:stretch>
                  <a:fillRect/>
                </a:stretch>
              </p:blipFill>
              <p:spPr>
                <a:xfrm>
                  <a:off x="6331973" y="4578547"/>
                  <a:ext cx="244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877">
              <p14:nvContentPartPr>
                <p14:cNvPr id="545" name="Freihand 544">
                  <a:extLst>
                    <a:ext uri="{FF2B5EF4-FFF2-40B4-BE49-F238E27FC236}">
                      <a16:creationId xmlns:a16="http://schemas.microsoft.com/office/drawing/2014/main" id="{EE53B79D-A8E0-4F2A-BF90-BEA3E0571EE8}"/>
                    </a:ext>
                  </a:extLst>
                </p14:cNvPr>
                <p14:cNvContentPartPr/>
                <p14:nvPr/>
              </p14:nvContentPartPr>
              <p14:xfrm>
                <a:off x="6424493" y="4501867"/>
                <a:ext cx="16200" cy="93240"/>
              </p14:xfrm>
            </p:contentPart>
          </mc:Choice>
          <mc:Fallback>
            <p:pic>
              <p:nvPicPr>
                <p:cNvPr id="545" name="Freihand 544">
                  <a:extLst>
                    <a:ext uri="{FF2B5EF4-FFF2-40B4-BE49-F238E27FC236}">
                      <a16:creationId xmlns:a16="http://schemas.microsoft.com/office/drawing/2014/main" id="{EE53B79D-A8E0-4F2A-BF90-BEA3E0571EE8}"/>
                    </a:ext>
                  </a:extLst>
                </p:cNvPr>
                <p:cNvPicPr/>
                <p:nvPr/>
              </p:nvPicPr>
              <p:blipFill>
                <a:blip r:embed="rId878"/>
                <a:stretch>
                  <a:fillRect/>
                </a:stretch>
              </p:blipFill>
              <p:spPr>
                <a:xfrm>
                  <a:off x="6420173" y="4497547"/>
                  <a:ext cx="248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879">
              <p14:nvContentPartPr>
                <p14:cNvPr id="546" name="Freihand 545">
                  <a:extLst>
                    <a:ext uri="{FF2B5EF4-FFF2-40B4-BE49-F238E27FC236}">
                      <a16:creationId xmlns:a16="http://schemas.microsoft.com/office/drawing/2014/main" id="{300DD8F2-7CA2-41FF-B2D7-3D4136BDCF83}"/>
                    </a:ext>
                  </a:extLst>
                </p14:cNvPr>
                <p14:cNvContentPartPr/>
                <p14:nvPr/>
              </p14:nvContentPartPr>
              <p14:xfrm>
                <a:off x="6470213" y="4506907"/>
                <a:ext cx="94680" cy="92880"/>
              </p14:xfrm>
            </p:contentPart>
          </mc:Choice>
          <mc:Fallback>
            <p:pic>
              <p:nvPicPr>
                <p:cNvPr id="546" name="Freihand 545">
                  <a:extLst>
                    <a:ext uri="{FF2B5EF4-FFF2-40B4-BE49-F238E27FC236}">
                      <a16:creationId xmlns:a16="http://schemas.microsoft.com/office/drawing/2014/main" id="{300DD8F2-7CA2-41FF-B2D7-3D4136BDCF83}"/>
                    </a:ext>
                  </a:extLst>
                </p:cNvPr>
                <p:cNvPicPr/>
                <p:nvPr/>
              </p:nvPicPr>
              <p:blipFill>
                <a:blip r:embed="rId880"/>
                <a:stretch>
                  <a:fillRect/>
                </a:stretch>
              </p:blipFill>
              <p:spPr>
                <a:xfrm>
                  <a:off x="6465893" y="4502587"/>
                  <a:ext cx="1033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881">
              <p14:nvContentPartPr>
                <p14:cNvPr id="548" name="Freihand 547">
                  <a:extLst>
                    <a:ext uri="{FF2B5EF4-FFF2-40B4-BE49-F238E27FC236}">
                      <a16:creationId xmlns:a16="http://schemas.microsoft.com/office/drawing/2014/main" id="{72DFBDB6-7B36-45BB-ACBB-F7ED15955CEF}"/>
                    </a:ext>
                  </a:extLst>
                </p14:cNvPr>
                <p14:cNvContentPartPr/>
                <p14:nvPr/>
              </p14:nvContentPartPr>
              <p14:xfrm>
                <a:off x="6630413" y="4522747"/>
                <a:ext cx="66960" cy="90000"/>
              </p14:xfrm>
            </p:contentPart>
          </mc:Choice>
          <mc:Fallback>
            <p:pic>
              <p:nvPicPr>
                <p:cNvPr id="548" name="Freihand 547">
                  <a:extLst>
                    <a:ext uri="{FF2B5EF4-FFF2-40B4-BE49-F238E27FC236}">
                      <a16:creationId xmlns:a16="http://schemas.microsoft.com/office/drawing/2014/main" id="{72DFBDB6-7B36-45BB-ACBB-F7ED15955CEF}"/>
                    </a:ext>
                  </a:extLst>
                </p:cNvPr>
                <p:cNvPicPr/>
                <p:nvPr/>
              </p:nvPicPr>
              <p:blipFill>
                <a:blip r:embed="rId882"/>
                <a:stretch>
                  <a:fillRect/>
                </a:stretch>
              </p:blipFill>
              <p:spPr>
                <a:xfrm>
                  <a:off x="6626093" y="4518427"/>
                  <a:ext cx="756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883">
              <p14:nvContentPartPr>
                <p14:cNvPr id="549" name="Freihand 548">
                  <a:extLst>
                    <a:ext uri="{FF2B5EF4-FFF2-40B4-BE49-F238E27FC236}">
                      <a16:creationId xmlns:a16="http://schemas.microsoft.com/office/drawing/2014/main" id="{28B86DAB-A85A-4AF9-BCB5-A1F29A3FD496}"/>
                    </a:ext>
                  </a:extLst>
                </p14:cNvPr>
                <p14:cNvContentPartPr/>
                <p14:nvPr/>
              </p14:nvContentPartPr>
              <p14:xfrm>
                <a:off x="6594053" y="4493227"/>
                <a:ext cx="72000" cy="82440"/>
              </p14:xfrm>
            </p:contentPart>
          </mc:Choice>
          <mc:Fallback>
            <p:pic>
              <p:nvPicPr>
                <p:cNvPr id="549" name="Freihand 548">
                  <a:extLst>
                    <a:ext uri="{FF2B5EF4-FFF2-40B4-BE49-F238E27FC236}">
                      <a16:creationId xmlns:a16="http://schemas.microsoft.com/office/drawing/2014/main" id="{28B86DAB-A85A-4AF9-BCB5-A1F29A3FD496}"/>
                    </a:ext>
                  </a:extLst>
                </p:cNvPr>
                <p:cNvPicPr/>
                <p:nvPr/>
              </p:nvPicPr>
              <p:blipFill>
                <a:blip r:embed="rId884"/>
                <a:stretch>
                  <a:fillRect/>
                </a:stretch>
              </p:blipFill>
              <p:spPr>
                <a:xfrm>
                  <a:off x="6589733" y="4488907"/>
                  <a:ext cx="806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885">
              <p14:nvContentPartPr>
                <p14:cNvPr id="550" name="Freihand 549">
                  <a:extLst>
                    <a:ext uri="{FF2B5EF4-FFF2-40B4-BE49-F238E27FC236}">
                      <a16:creationId xmlns:a16="http://schemas.microsoft.com/office/drawing/2014/main" id="{DECC56B0-C05C-4DA8-9C8B-F87A768AE1FA}"/>
                    </a:ext>
                  </a:extLst>
                </p14:cNvPr>
                <p14:cNvContentPartPr/>
                <p14:nvPr/>
              </p14:nvContentPartPr>
              <p14:xfrm>
                <a:off x="6698093" y="4569187"/>
                <a:ext cx="71640" cy="29160"/>
              </p14:xfrm>
            </p:contentPart>
          </mc:Choice>
          <mc:Fallback>
            <p:pic>
              <p:nvPicPr>
                <p:cNvPr id="550" name="Freihand 549">
                  <a:extLst>
                    <a:ext uri="{FF2B5EF4-FFF2-40B4-BE49-F238E27FC236}">
                      <a16:creationId xmlns:a16="http://schemas.microsoft.com/office/drawing/2014/main" id="{DECC56B0-C05C-4DA8-9C8B-F87A768AE1FA}"/>
                    </a:ext>
                  </a:extLst>
                </p:cNvPr>
                <p:cNvPicPr/>
                <p:nvPr/>
              </p:nvPicPr>
              <p:blipFill>
                <a:blip r:embed="rId886"/>
                <a:stretch>
                  <a:fillRect/>
                </a:stretch>
              </p:blipFill>
              <p:spPr>
                <a:xfrm>
                  <a:off x="6693773" y="4564867"/>
                  <a:ext cx="8028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887">
              <p14:nvContentPartPr>
                <p14:cNvPr id="551" name="Freihand 550">
                  <a:extLst>
                    <a:ext uri="{FF2B5EF4-FFF2-40B4-BE49-F238E27FC236}">
                      <a16:creationId xmlns:a16="http://schemas.microsoft.com/office/drawing/2014/main" id="{E49CAF37-8FCB-47DD-B068-E1906C3C81B0}"/>
                    </a:ext>
                  </a:extLst>
                </p14:cNvPr>
                <p14:cNvContentPartPr/>
                <p14:nvPr/>
              </p14:nvContentPartPr>
              <p14:xfrm>
                <a:off x="6826973" y="4509787"/>
                <a:ext cx="57960" cy="83160"/>
              </p14:xfrm>
            </p:contentPart>
          </mc:Choice>
          <mc:Fallback>
            <p:pic>
              <p:nvPicPr>
                <p:cNvPr id="551" name="Freihand 550">
                  <a:extLst>
                    <a:ext uri="{FF2B5EF4-FFF2-40B4-BE49-F238E27FC236}">
                      <a16:creationId xmlns:a16="http://schemas.microsoft.com/office/drawing/2014/main" id="{E49CAF37-8FCB-47DD-B068-E1906C3C81B0}"/>
                    </a:ext>
                  </a:extLst>
                </p:cNvPr>
                <p:cNvPicPr/>
                <p:nvPr/>
              </p:nvPicPr>
              <p:blipFill>
                <a:blip r:embed="rId888"/>
                <a:stretch>
                  <a:fillRect/>
                </a:stretch>
              </p:blipFill>
              <p:spPr>
                <a:xfrm>
                  <a:off x="6822653" y="4505467"/>
                  <a:ext cx="666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889">
              <p14:nvContentPartPr>
                <p14:cNvPr id="552" name="Freihand 551">
                  <a:extLst>
                    <a:ext uri="{FF2B5EF4-FFF2-40B4-BE49-F238E27FC236}">
                      <a16:creationId xmlns:a16="http://schemas.microsoft.com/office/drawing/2014/main" id="{9189C454-0105-4F52-8A0F-00FDED8A146E}"/>
                    </a:ext>
                  </a:extLst>
                </p14:cNvPr>
                <p14:cNvContentPartPr/>
                <p14:nvPr/>
              </p14:nvContentPartPr>
              <p14:xfrm>
                <a:off x="6958013" y="4486027"/>
                <a:ext cx="360" cy="84240"/>
              </p14:xfrm>
            </p:contentPart>
          </mc:Choice>
          <mc:Fallback>
            <p:pic>
              <p:nvPicPr>
                <p:cNvPr id="552" name="Freihand 551">
                  <a:extLst>
                    <a:ext uri="{FF2B5EF4-FFF2-40B4-BE49-F238E27FC236}">
                      <a16:creationId xmlns:a16="http://schemas.microsoft.com/office/drawing/2014/main" id="{9189C454-0105-4F52-8A0F-00FDED8A146E}"/>
                    </a:ext>
                  </a:extLst>
                </p:cNvPr>
                <p:cNvPicPr/>
                <p:nvPr/>
              </p:nvPicPr>
              <p:blipFill>
                <a:blip r:embed="rId890"/>
                <a:stretch>
                  <a:fillRect/>
                </a:stretch>
              </p:blipFill>
              <p:spPr>
                <a:xfrm>
                  <a:off x="6953693" y="4481347"/>
                  <a:ext cx="90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891">
              <p14:nvContentPartPr>
                <p14:cNvPr id="553" name="Freihand 552">
                  <a:extLst>
                    <a:ext uri="{FF2B5EF4-FFF2-40B4-BE49-F238E27FC236}">
                      <a16:creationId xmlns:a16="http://schemas.microsoft.com/office/drawing/2014/main" id="{4184985F-B1A6-47BD-B0E2-392031804C5A}"/>
                    </a:ext>
                  </a:extLst>
                </p14:cNvPr>
                <p14:cNvContentPartPr/>
                <p14:nvPr/>
              </p14:nvContentPartPr>
              <p14:xfrm>
                <a:off x="6995093" y="4478467"/>
                <a:ext cx="95760" cy="119520"/>
              </p14:xfrm>
            </p:contentPart>
          </mc:Choice>
          <mc:Fallback>
            <p:pic>
              <p:nvPicPr>
                <p:cNvPr id="553" name="Freihand 552">
                  <a:extLst>
                    <a:ext uri="{FF2B5EF4-FFF2-40B4-BE49-F238E27FC236}">
                      <a16:creationId xmlns:a16="http://schemas.microsoft.com/office/drawing/2014/main" id="{4184985F-B1A6-47BD-B0E2-392031804C5A}"/>
                    </a:ext>
                  </a:extLst>
                </p:cNvPr>
                <p:cNvPicPr/>
                <p:nvPr/>
              </p:nvPicPr>
              <p:blipFill>
                <a:blip r:embed="rId892"/>
                <a:stretch>
                  <a:fillRect/>
                </a:stretch>
              </p:blipFill>
              <p:spPr>
                <a:xfrm>
                  <a:off x="6990773" y="4474147"/>
                  <a:ext cx="1044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893">
              <p14:nvContentPartPr>
                <p14:cNvPr id="554" name="Freihand 553">
                  <a:extLst>
                    <a:ext uri="{FF2B5EF4-FFF2-40B4-BE49-F238E27FC236}">
                      <a16:creationId xmlns:a16="http://schemas.microsoft.com/office/drawing/2014/main" id="{DFF4F5B1-6D7D-4917-98F9-5DF1A45E6222}"/>
                    </a:ext>
                  </a:extLst>
                </p14:cNvPr>
                <p14:cNvContentPartPr/>
                <p14:nvPr/>
              </p14:nvContentPartPr>
              <p14:xfrm>
                <a:off x="7096253" y="4558747"/>
                <a:ext cx="11880" cy="78480"/>
              </p14:xfrm>
            </p:contentPart>
          </mc:Choice>
          <mc:Fallback>
            <p:pic>
              <p:nvPicPr>
                <p:cNvPr id="554" name="Freihand 553">
                  <a:extLst>
                    <a:ext uri="{FF2B5EF4-FFF2-40B4-BE49-F238E27FC236}">
                      <a16:creationId xmlns:a16="http://schemas.microsoft.com/office/drawing/2014/main" id="{DFF4F5B1-6D7D-4917-98F9-5DF1A45E6222}"/>
                    </a:ext>
                  </a:extLst>
                </p:cNvPr>
                <p:cNvPicPr/>
                <p:nvPr/>
              </p:nvPicPr>
              <p:blipFill>
                <a:blip r:embed="rId894"/>
                <a:stretch>
                  <a:fillRect/>
                </a:stretch>
              </p:blipFill>
              <p:spPr>
                <a:xfrm>
                  <a:off x="7091933" y="4554427"/>
                  <a:ext cx="205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895">
              <p14:nvContentPartPr>
                <p14:cNvPr id="555" name="Freihand 554">
                  <a:extLst>
                    <a:ext uri="{FF2B5EF4-FFF2-40B4-BE49-F238E27FC236}">
                      <a16:creationId xmlns:a16="http://schemas.microsoft.com/office/drawing/2014/main" id="{6C482DAF-D987-4D48-8194-F7E775E3BD8C}"/>
                    </a:ext>
                  </a:extLst>
                </p14:cNvPr>
                <p14:cNvContentPartPr/>
                <p14:nvPr/>
              </p14:nvContentPartPr>
              <p14:xfrm>
                <a:off x="7138013" y="4494307"/>
                <a:ext cx="96480" cy="90360"/>
              </p14:xfrm>
            </p:contentPart>
          </mc:Choice>
          <mc:Fallback>
            <p:pic>
              <p:nvPicPr>
                <p:cNvPr id="555" name="Freihand 554">
                  <a:extLst>
                    <a:ext uri="{FF2B5EF4-FFF2-40B4-BE49-F238E27FC236}">
                      <a16:creationId xmlns:a16="http://schemas.microsoft.com/office/drawing/2014/main" id="{6C482DAF-D987-4D48-8194-F7E775E3BD8C}"/>
                    </a:ext>
                  </a:extLst>
                </p:cNvPr>
                <p:cNvPicPr/>
                <p:nvPr/>
              </p:nvPicPr>
              <p:blipFill>
                <a:blip r:embed="rId896"/>
                <a:stretch>
                  <a:fillRect/>
                </a:stretch>
              </p:blipFill>
              <p:spPr>
                <a:xfrm>
                  <a:off x="7133693" y="4489987"/>
                  <a:ext cx="1051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897">
              <p14:nvContentPartPr>
                <p14:cNvPr id="556" name="Freihand 555">
                  <a:extLst>
                    <a:ext uri="{FF2B5EF4-FFF2-40B4-BE49-F238E27FC236}">
                      <a16:creationId xmlns:a16="http://schemas.microsoft.com/office/drawing/2014/main" id="{350B2548-6496-4CFD-9EC5-E6D565C3FF55}"/>
                    </a:ext>
                  </a:extLst>
                </p14:cNvPr>
                <p14:cNvContentPartPr/>
                <p14:nvPr/>
              </p14:nvContentPartPr>
              <p14:xfrm>
                <a:off x="7246373" y="4485667"/>
                <a:ext cx="100440" cy="95760"/>
              </p14:xfrm>
            </p:contentPart>
          </mc:Choice>
          <mc:Fallback>
            <p:pic>
              <p:nvPicPr>
                <p:cNvPr id="556" name="Freihand 555">
                  <a:extLst>
                    <a:ext uri="{FF2B5EF4-FFF2-40B4-BE49-F238E27FC236}">
                      <a16:creationId xmlns:a16="http://schemas.microsoft.com/office/drawing/2014/main" id="{350B2548-6496-4CFD-9EC5-E6D565C3FF55}"/>
                    </a:ext>
                  </a:extLst>
                </p:cNvPr>
                <p:cNvPicPr/>
                <p:nvPr/>
              </p:nvPicPr>
              <p:blipFill>
                <a:blip r:embed="rId898"/>
                <a:stretch>
                  <a:fillRect/>
                </a:stretch>
              </p:blipFill>
              <p:spPr>
                <a:xfrm>
                  <a:off x="7242053" y="4481347"/>
                  <a:ext cx="1090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899">
              <p14:nvContentPartPr>
                <p14:cNvPr id="557" name="Freihand 556">
                  <a:extLst>
                    <a:ext uri="{FF2B5EF4-FFF2-40B4-BE49-F238E27FC236}">
                      <a16:creationId xmlns:a16="http://schemas.microsoft.com/office/drawing/2014/main" id="{B7ABF912-3BC1-47F8-97E5-EC3DB8DC0439}"/>
                    </a:ext>
                  </a:extLst>
                </p14:cNvPr>
                <p14:cNvContentPartPr/>
                <p14:nvPr/>
              </p14:nvContentPartPr>
              <p14:xfrm>
                <a:off x="7423493" y="4523107"/>
                <a:ext cx="44280" cy="63360"/>
              </p14:xfrm>
            </p:contentPart>
          </mc:Choice>
          <mc:Fallback>
            <p:pic>
              <p:nvPicPr>
                <p:cNvPr id="557" name="Freihand 556">
                  <a:extLst>
                    <a:ext uri="{FF2B5EF4-FFF2-40B4-BE49-F238E27FC236}">
                      <a16:creationId xmlns:a16="http://schemas.microsoft.com/office/drawing/2014/main" id="{B7ABF912-3BC1-47F8-97E5-EC3DB8DC0439}"/>
                    </a:ext>
                  </a:extLst>
                </p:cNvPr>
                <p:cNvPicPr/>
                <p:nvPr/>
              </p:nvPicPr>
              <p:blipFill>
                <a:blip r:embed="rId900"/>
                <a:stretch>
                  <a:fillRect/>
                </a:stretch>
              </p:blipFill>
              <p:spPr>
                <a:xfrm>
                  <a:off x="7419173" y="4518787"/>
                  <a:ext cx="529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901">
              <p14:nvContentPartPr>
                <p14:cNvPr id="558" name="Freihand 557">
                  <a:extLst>
                    <a:ext uri="{FF2B5EF4-FFF2-40B4-BE49-F238E27FC236}">
                      <a16:creationId xmlns:a16="http://schemas.microsoft.com/office/drawing/2014/main" id="{F6716A70-7CB6-41A1-A719-7336E5E6C1F1}"/>
                    </a:ext>
                  </a:extLst>
                </p14:cNvPr>
                <p14:cNvContentPartPr/>
                <p14:nvPr/>
              </p14:nvContentPartPr>
              <p14:xfrm>
                <a:off x="7393253" y="4437067"/>
                <a:ext cx="49680" cy="57960"/>
              </p14:xfrm>
            </p:contentPart>
          </mc:Choice>
          <mc:Fallback>
            <p:pic>
              <p:nvPicPr>
                <p:cNvPr id="558" name="Freihand 557">
                  <a:extLst>
                    <a:ext uri="{FF2B5EF4-FFF2-40B4-BE49-F238E27FC236}">
                      <a16:creationId xmlns:a16="http://schemas.microsoft.com/office/drawing/2014/main" id="{F6716A70-7CB6-41A1-A719-7336E5E6C1F1}"/>
                    </a:ext>
                  </a:extLst>
                </p:cNvPr>
                <p:cNvPicPr/>
                <p:nvPr/>
              </p:nvPicPr>
              <p:blipFill>
                <a:blip r:embed="rId902"/>
                <a:stretch>
                  <a:fillRect/>
                </a:stretch>
              </p:blipFill>
              <p:spPr>
                <a:xfrm>
                  <a:off x="7388933" y="4432747"/>
                  <a:ext cx="583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903">
              <p14:nvContentPartPr>
                <p14:cNvPr id="559" name="Freihand 558">
                  <a:extLst>
                    <a:ext uri="{FF2B5EF4-FFF2-40B4-BE49-F238E27FC236}">
                      <a16:creationId xmlns:a16="http://schemas.microsoft.com/office/drawing/2014/main" id="{6C14386D-5EB6-443E-A432-3CDF4389738D}"/>
                    </a:ext>
                  </a:extLst>
                </p14:cNvPr>
                <p14:cNvContentPartPr/>
                <p14:nvPr/>
              </p14:nvContentPartPr>
              <p14:xfrm>
                <a:off x="7442573" y="4554067"/>
                <a:ext cx="79920" cy="59400"/>
              </p14:xfrm>
            </p:contentPart>
          </mc:Choice>
          <mc:Fallback>
            <p:pic>
              <p:nvPicPr>
                <p:cNvPr id="559" name="Freihand 558">
                  <a:extLst>
                    <a:ext uri="{FF2B5EF4-FFF2-40B4-BE49-F238E27FC236}">
                      <a16:creationId xmlns:a16="http://schemas.microsoft.com/office/drawing/2014/main" id="{6C14386D-5EB6-443E-A432-3CDF4389738D}"/>
                    </a:ext>
                  </a:extLst>
                </p:cNvPr>
                <p:cNvPicPr/>
                <p:nvPr/>
              </p:nvPicPr>
              <p:blipFill>
                <a:blip r:embed="rId904"/>
                <a:stretch>
                  <a:fillRect/>
                </a:stretch>
              </p:blipFill>
              <p:spPr>
                <a:xfrm>
                  <a:off x="7438253" y="4549747"/>
                  <a:ext cx="885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905">
              <p14:nvContentPartPr>
                <p14:cNvPr id="561" name="Freihand 560">
                  <a:extLst>
                    <a:ext uri="{FF2B5EF4-FFF2-40B4-BE49-F238E27FC236}">
                      <a16:creationId xmlns:a16="http://schemas.microsoft.com/office/drawing/2014/main" id="{C7752111-3B7D-4A01-AD27-6BF87ACE6264}"/>
                    </a:ext>
                  </a:extLst>
                </p14:cNvPr>
                <p14:cNvContentPartPr/>
                <p14:nvPr/>
              </p14:nvContentPartPr>
              <p14:xfrm>
                <a:off x="7614653" y="4514107"/>
                <a:ext cx="10800" cy="95040"/>
              </p14:xfrm>
            </p:contentPart>
          </mc:Choice>
          <mc:Fallback>
            <p:pic>
              <p:nvPicPr>
                <p:cNvPr id="561" name="Freihand 560">
                  <a:extLst>
                    <a:ext uri="{FF2B5EF4-FFF2-40B4-BE49-F238E27FC236}">
                      <a16:creationId xmlns:a16="http://schemas.microsoft.com/office/drawing/2014/main" id="{C7752111-3B7D-4A01-AD27-6BF87ACE6264}"/>
                    </a:ext>
                  </a:extLst>
                </p:cNvPr>
                <p:cNvPicPr/>
                <p:nvPr/>
              </p:nvPicPr>
              <p:blipFill>
                <a:blip r:embed="rId906"/>
                <a:stretch>
                  <a:fillRect/>
                </a:stretch>
              </p:blipFill>
              <p:spPr>
                <a:xfrm>
                  <a:off x="7610333" y="4509787"/>
                  <a:ext cx="194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907">
              <p14:nvContentPartPr>
                <p14:cNvPr id="562" name="Freihand 561">
                  <a:extLst>
                    <a:ext uri="{FF2B5EF4-FFF2-40B4-BE49-F238E27FC236}">
                      <a16:creationId xmlns:a16="http://schemas.microsoft.com/office/drawing/2014/main" id="{C6324C03-E0A9-4BF1-9CAA-AA7298CF6737}"/>
                    </a:ext>
                  </a:extLst>
                </p14:cNvPr>
                <p14:cNvContentPartPr/>
                <p14:nvPr/>
              </p14:nvContentPartPr>
              <p14:xfrm>
                <a:off x="7581893" y="4529587"/>
                <a:ext cx="88920" cy="8280"/>
              </p14:xfrm>
            </p:contentPart>
          </mc:Choice>
          <mc:Fallback>
            <p:pic>
              <p:nvPicPr>
                <p:cNvPr id="562" name="Freihand 561">
                  <a:extLst>
                    <a:ext uri="{FF2B5EF4-FFF2-40B4-BE49-F238E27FC236}">
                      <a16:creationId xmlns:a16="http://schemas.microsoft.com/office/drawing/2014/main" id="{C6324C03-E0A9-4BF1-9CAA-AA7298CF6737}"/>
                    </a:ext>
                  </a:extLst>
                </p:cNvPr>
                <p:cNvPicPr/>
                <p:nvPr/>
              </p:nvPicPr>
              <p:blipFill>
                <a:blip r:embed="rId908"/>
                <a:stretch>
                  <a:fillRect/>
                </a:stretch>
              </p:blipFill>
              <p:spPr>
                <a:xfrm>
                  <a:off x="7577573" y="4525267"/>
                  <a:ext cx="975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909">
              <p14:nvContentPartPr>
                <p14:cNvPr id="564" name="Freihand 563">
                  <a:extLst>
                    <a:ext uri="{FF2B5EF4-FFF2-40B4-BE49-F238E27FC236}">
                      <a16:creationId xmlns:a16="http://schemas.microsoft.com/office/drawing/2014/main" id="{38A4D02E-0BCF-4165-B116-79687717152A}"/>
                    </a:ext>
                  </a:extLst>
                </p14:cNvPr>
                <p14:cNvContentPartPr/>
                <p14:nvPr/>
              </p14:nvContentPartPr>
              <p14:xfrm>
                <a:off x="7728773" y="4460467"/>
                <a:ext cx="104760" cy="107640"/>
              </p14:xfrm>
            </p:contentPart>
          </mc:Choice>
          <mc:Fallback>
            <p:pic>
              <p:nvPicPr>
                <p:cNvPr id="564" name="Freihand 563">
                  <a:extLst>
                    <a:ext uri="{FF2B5EF4-FFF2-40B4-BE49-F238E27FC236}">
                      <a16:creationId xmlns:a16="http://schemas.microsoft.com/office/drawing/2014/main" id="{38A4D02E-0BCF-4165-B116-79687717152A}"/>
                    </a:ext>
                  </a:extLst>
                </p:cNvPr>
                <p:cNvPicPr/>
                <p:nvPr/>
              </p:nvPicPr>
              <p:blipFill>
                <a:blip r:embed="rId910"/>
                <a:stretch>
                  <a:fillRect/>
                </a:stretch>
              </p:blipFill>
              <p:spPr>
                <a:xfrm>
                  <a:off x="7724453" y="4456147"/>
                  <a:ext cx="1134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911">
              <p14:nvContentPartPr>
                <p14:cNvPr id="565" name="Freihand 564">
                  <a:extLst>
                    <a:ext uri="{FF2B5EF4-FFF2-40B4-BE49-F238E27FC236}">
                      <a16:creationId xmlns:a16="http://schemas.microsoft.com/office/drawing/2014/main" id="{CC3DE33C-706F-4C60-8889-9E51C043A54B}"/>
                    </a:ext>
                  </a:extLst>
                </p14:cNvPr>
                <p14:cNvContentPartPr/>
                <p14:nvPr/>
              </p14:nvContentPartPr>
              <p14:xfrm>
                <a:off x="7853333" y="4453267"/>
                <a:ext cx="72000" cy="114840"/>
              </p14:xfrm>
            </p:contentPart>
          </mc:Choice>
          <mc:Fallback>
            <p:pic>
              <p:nvPicPr>
                <p:cNvPr id="565" name="Freihand 564">
                  <a:extLst>
                    <a:ext uri="{FF2B5EF4-FFF2-40B4-BE49-F238E27FC236}">
                      <a16:creationId xmlns:a16="http://schemas.microsoft.com/office/drawing/2014/main" id="{CC3DE33C-706F-4C60-8889-9E51C043A54B}"/>
                    </a:ext>
                  </a:extLst>
                </p:cNvPr>
                <p:cNvPicPr/>
                <p:nvPr/>
              </p:nvPicPr>
              <p:blipFill>
                <a:blip r:embed="rId912"/>
                <a:stretch>
                  <a:fillRect/>
                </a:stretch>
              </p:blipFill>
              <p:spPr>
                <a:xfrm>
                  <a:off x="7849013" y="4448947"/>
                  <a:ext cx="806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913">
              <p14:nvContentPartPr>
                <p14:cNvPr id="566" name="Freihand 565">
                  <a:extLst>
                    <a:ext uri="{FF2B5EF4-FFF2-40B4-BE49-F238E27FC236}">
                      <a16:creationId xmlns:a16="http://schemas.microsoft.com/office/drawing/2014/main" id="{BD359BDC-4698-4C3F-94B3-EDCEE17AF519}"/>
                    </a:ext>
                  </a:extLst>
                </p14:cNvPr>
                <p14:cNvContentPartPr/>
                <p14:nvPr/>
              </p14:nvContentPartPr>
              <p14:xfrm>
                <a:off x="7921013" y="4541827"/>
                <a:ext cx="30600" cy="65160"/>
              </p14:xfrm>
            </p:contentPart>
          </mc:Choice>
          <mc:Fallback>
            <p:pic>
              <p:nvPicPr>
                <p:cNvPr id="566" name="Freihand 565">
                  <a:extLst>
                    <a:ext uri="{FF2B5EF4-FFF2-40B4-BE49-F238E27FC236}">
                      <a16:creationId xmlns:a16="http://schemas.microsoft.com/office/drawing/2014/main" id="{BD359BDC-4698-4C3F-94B3-EDCEE17AF519}"/>
                    </a:ext>
                  </a:extLst>
                </p:cNvPr>
                <p:cNvPicPr/>
                <p:nvPr/>
              </p:nvPicPr>
              <p:blipFill>
                <a:blip r:embed="rId914"/>
                <a:stretch>
                  <a:fillRect/>
                </a:stretch>
              </p:blipFill>
              <p:spPr>
                <a:xfrm>
                  <a:off x="7916693" y="4537507"/>
                  <a:ext cx="392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915">
              <p14:nvContentPartPr>
                <p14:cNvPr id="567" name="Freihand 566">
                  <a:extLst>
                    <a:ext uri="{FF2B5EF4-FFF2-40B4-BE49-F238E27FC236}">
                      <a16:creationId xmlns:a16="http://schemas.microsoft.com/office/drawing/2014/main" id="{060EEE0D-F447-4720-BCF3-DD2AC021E85D}"/>
                    </a:ext>
                  </a:extLst>
                </p14:cNvPr>
                <p14:cNvContentPartPr/>
                <p14:nvPr/>
              </p14:nvContentPartPr>
              <p14:xfrm>
                <a:off x="7978253" y="4446067"/>
                <a:ext cx="56160" cy="111600"/>
              </p14:xfrm>
            </p:contentPart>
          </mc:Choice>
          <mc:Fallback>
            <p:pic>
              <p:nvPicPr>
                <p:cNvPr id="567" name="Freihand 566">
                  <a:extLst>
                    <a:ext uri="{FF2B5EF4-FFF2-40B4-BE49-F238E27FC236}">
                      <a16:creationId xmlns:a16="http://schemas.microsoft.com/office/drawing/2014/main" id="{060EEE0D-F447-4720-BCF3-DD2AC021E85D}"/>
                    </a:ext>
                  </a:extLst>
                </p:cNvPr>
                <p:cNvPicPr/>
                <p:nvPr/>
              </p:nvPicPr>
              <p:blipFill>
                <a:blip r:embed="rId916"/>
                <a:stretch>
                  <a:fillRect/>
                </a:stretch>
              </p:blipFill>
              <p:spPr>
                <a:xfrm>
                  <a:off x="7973933" y="4441747"/>
                  <a:ext cx="648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917">
              <p14:nvContentPartPr>
                <p14:cNvPr id="568" name="Freihand 567">
                  <a:extLst>
                    <a:ext uri="{FF2B5EF4-FFF2-40B4-BE49-F238E27FC236}">
                      <a16:creationId xmlns:a16="http://schemas.microsoft.com/office/drawing/2014/main" id="{B7362786-EA7C-4A11-BC13-D2D2D64A96B2}"/>
                    </a:ext>
                  </a:extLst>
                </p14:cNvPr>
                <p14:cNvContentPartPr/>
                <p14:nvPr/>
              </p14:nvContentPartPr>
              <p14:xfrm>
                <a:off x="8058173" y="4450747"/>
                <a:ext cx="121320" cy="106200"/>
              </p14:xfrm>
            </p:contentPart>
          </mc:Choice>
          <mc:Fallback>
            <p:pic>
              <p:nvPicPr>
                <p:cNvPr id="568" name="Freihand 567">
                  <a:extLst>
                    <a:ext uri="{FF2B5EF4-FFF2-40B4-BE49-F238E27FC236}">
                      <a16:creationId xmlns:a16="http://schemas.microsoft.com/office/drawing/2014/main" id="{B7362786-EA7C-4A11-BC13-D2D2D64A96B2}"/>
                    </a:ext>
                  </a:extLst>
                </p:cNvPr>
                <p:cNvPicPr/>
                <p:nvPr/>
              </p:nvPicPr>
              <p:blipFill>
                <a:blip r:embed="rId918"/>
                <a:stretch>
                  <a:fillRect/>
                </a:stretch>
              </p:blipFill>
              <p:spPr>
                <a:xfrm>
                  <a:off x="8053853" y="4446427"/>
                  <a:ext cx="1299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919">
              <p14:nvContentPartPr>
                <p14:cNvPr id="569" name="Freihand 568">
                  <a:extLst>
                    <a:ext uri="{FF2B5EF4-FFF2-40B4-BE49-F238E27FC236}">
                      <a16:creationId xmlns:a16="http://schemas.microsoft.com/office/drawing/2014/main" id="{312197F3-EA8F-4145-9AC5-02428BB44862}"/>
                    </a:ext>
                  </a:extLst>
                </p14:cNvPr>
                <p14:cNvContentPartPr/>
                <p14:nvPr/>
              </p14:nvContentPartPr>
              <p14:xfrm>
                <a:off x="8103533" y="4422307"/>
                <a:ext cx="65880" cy="64800"/>
              </p14:xfrm>
            </p:contentPart>
          </mc:Choice>
          <mc:Fallback>
            <p:pic>
              <p:nvPicPr>
                <p:cNvPr id="569" name="Freihand 568">
                  <a:extLst>
                    <a:ext uri="{FF2B5EF4-FFF2-40B4-BE49-F238E27FC236}">
                      <a16:creationId xmlns:a16="http://schemas.microsoft.com/office/drawing/2014/main" id="{312197F3-EA8F-4145-9AC5-02428BB44862}"/>
                    </a:ext>
                  </a:extLst>
                </p:cNvPr>
                <p:cNvPicPr/>
                <p:nvPr/>
              </p:nvPicPr>
              <p:blipFill>
                <a:blip r:embed="rId920"/>
                <a:stretch>
                  <a:fillRect/>
                </a:stretch>
              </p:blipFill>
              <p:spPr>
                <a:xfrm>
                  <a:off x="8099213" y="4417987"/>
                  <a:ext cx="745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921">
              <p14:nvContentPartPr>
                <p14:cNvPr id="570" name="Freihand 569">
                  <a:extLst>
                    <a:ext uri="{FF2B5EF4-FFF2-40B4-BE49-F238E27FC236}">
                      <a16:creationId xmlns:a16="http://schemas.microsoft.com/office/drawing/2014/main" id="{D175870A-095D-425E-9DCB-D5F7AA5F48A9}"/>
                    </a:ext>
                  </a:extLst>
                </p14:cNvPr>
                <p14:cNvContentPartPr/>
                <p14:nvPr/>
              </p14:nvContentPartPr>
              <p14:xfrm>
                <a:off x="8154653" y="4499347"/>
                <a:ext cx="43200" cy="57960"/>
              </p14:xfrm>
            </p:contentPart>
          </mc:Choice>
          <mc:Fallback>
            <p:pic>
              <p:nvPicPr>
                <p:cNvPr id="570" name="Freihand 569">
                  <a:extLst>
                    <a:ext uri="{FF2B5EF4-FFF2-40B4-BE49-F238E27FC236}">
                      <a16:creationId xmlns:a16="http://schemas.microsoft.com/office/drawing/2014/main" id="{D175870A-095D-425E-9DCB-D5F7AA5F48A9}"/>
                    </a:ext>
                  </a:extLst>
                </p:cNvPr>
                <p:cNvPicPr/>
                <p:nvPr/>
              </p:nvPicPr>
              <p:blipFill>
                <a:blip r:embed="rId922"/>
                <a:stretch>
                  <a:fillRect/>
                </a:stretch>
              </p:blipFill>
              <p:spPr>
                <a:xfrm>
                  <a:off x="8150333" y="4495027"/>
                  <a:ext cx="518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923">
              <p14:nvContentPartPr>
                <p14:cNvPr id="571" name="Freihand 570">
                  <a:extLst>
                    <a:ext uri="{FF2B5EF4-FFF2-40B4-BE49-F238E27FC236}">
                      <a16:creationId xmlns:a16="http://schemas.microsoft.com/office/drawing/2014/main" id="{28D2B1F9-8BF1-4D5C-9D67-E054A73412AB}"/>
                    </a:ext>
                  </a:extLst>
                </p14:cNvPr>
                <p14:cNvContentPartPr/>
                <p14:nvPr/>
              </p14:nvContentPartPr>
              <p14:xfrm>
                <a:off x="6257813" y="4627147"/>
                <a:ext cx="1971360" cy="90000"/>
              </p14:xfrm>
            </p:contentPart>
          </mc:Choice>
          <mc:Fallback>
            <p:pic>
              <p:nvPicPr>
                <p:cNvPr id="571" name="Freihand 570">
                  <a:extLst>
                    <a:ext uri="{FF2B5EF4-FFF2-40B4-BE49-F238E27FC236}">
                      <a16:creationId xmlns:a16="http://schemas.microsoft.com/office/drawing/2014/main" id="{28D2B1F9-8BF1-4D5C-9D67-E054A73412AB}"/>
                    </a:ext>
                  </a:extLst>
                </p:cNvPr>
                <p:cNvPicPr/>
                <p:nvPr/>
              </p:nvPicPr>
              <p:blipFill>
                <a:blip r:embed="rId924"/>
                <a:stretch>
                  <a:fillRect/>
                </a:stretch>
              </p:blipFill>
              <p:spPr>
                <a:xfrm>
                  <a:off x="6253493" y="4622827"/>
                  <a:ext cx="19800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925">
              <p14:nvContentPartPr>
                <p14:cNvPr id="572" name="Freihand 571">
                  <a:extLst>
                    <a:ext uri="{FF2B5EF4-FFF2-40B4-BE49-F238E27FC236}">
                      <a16:creationId xmlns:a16="http://schemas.microsoft.com/office/drawing/2014/main" id="{EC1B2C19-1DA7-46AC-AF58-DF6FB5249DF6}"/>
                    </a:ext>
                  </a:extLst>
                </p14:cNvPr>
                <p14:cNvContentPartPr/>
                <p14:nvPr/>
              </p14:nvContentPartPr>
              <p14:xfrm>
                <a:off x="7150253" y="4754587"/>
                <a:ext cx="162000" cy="137160"/>
              </p14:xfrm>
            </p:contentPart>
          </mc:Choice>
          <mc:Fallback>
            <p:pic>
              <p:nvPicPr>
                <p:cNvPr id="572" name="Freihand 571">
                  <a:extLst>
                    <a:ext uri="{FF2B5EF4-FFF2-40B4-BE49-F238E27FC236}">
                      <a16:creationId xmlns:a16="http://schemas.microsoft.com/office/drawing/2014/main" id="{EC1B2C19-1DA7-46AC-AF58-DF6FB5249DF6}"/>
                    </a:ext>
                  </a:extLst>
                </p:cNvPr>
                <p:cNvPicPr/>
                <p:nvPr/>
              </p:nvPicPr>
              <p:blipFill>
                <a:blip r:embed="rId926"/>
                <a:stretch>
                  <a:fillRect/>
                </a:stretch>
              </p:blipFill>
              <p:spPr>
                <a:xfrm>
                  <a:off x="7145933" y="4750267"/>
                  <a:ext cx="1706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927">
              <p14:nvContentPartPr>
                <p14:cNvPr id="574" name="Freihand 573">
                  <a:extLst>
                    <a:ext uri="{FF2B5EF4-FFF2-40B4-BE49-F238E27FC236}">
                      <a16:creationId xmlns:a16="http://schemas.microsoft.com/office/drawing/2014/main" id="{1A08F188-BB00-4866-9EC9-707E49CBBAB0}"/>
                    </a:ext>
                  </a:extLst>
                </p14:cNvPr>
                <p14:cNvContentPartPr/>
                <p14:nvPr/>
              </p14:nvContentPartPr>
              <p14:xfrm>
                <a:off x="6038213" y="5015947"/>
                <a:ext cx="185040" cy="72720"/>
              </p14:xfrm>
            </p:contentPart>
          </mc:Choice>
          <mc:Fallback>
            <p:pic>
              <p:nvPicPr>
                <p:cNvPr id="574" name="Freihand 573">
                  <a:extLst>
                    <a:ext uri="{FF2B5EF4-FFF2-40B4-BE49-F238E27FC236}">
                      <a16:creationId xmlns:a16="http://schemas.microsoft.com/office/drawing/2014/main" id="{1A08F188-BB00-4866-9EC9-707E49CBBAB0}"/>
                    </a:ext>
                  </a:extLst>
                </p:cNvPr>
                <p:cNvPicPr/>
                <p:nvPr/>
              </p:nvPicPr>
              <p:blipFill>
                <a:blip r:embed="rId928"/>
                <a:stretch>
                  <a:fillRect/>
                </a:stretch>
              </p:blipFill>
              <p:spPr>
                <a:xfrm>
                  <a:off x="6033893" y="5011627"/>
                  <a:ext cx="1936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929">
              <p14:nvContentPartPr>
                <p14:cNvPr id="575" name="Freihand 574">
                  <a:extLst>
                    <a:ext uri="{FF2B5EF4-FFF2-40B4-BE49-F238E27FC236}">
                      <a16:creationId xmlns:a16="http://schemas.microsoft.com/office/drawing/2014/main" id="{16B9AAB7-523A-49C8-8336-DA80CFEF0014}"/>
                    </a:ext>
                  </a:extLst>
                </p14:cNvPr>
                <p14:cNvContentPartPr/>
                <p14:nvPr/>
              </p14:nvContentPartPr>
              <p14:xfrm>
                <a:off x="6044333" y="5133667"/>
                <a:ext cx="209880" cy="69120"/>
              </p14:xfrm>
            </p:contentPart>
          </mc:Choice>
          <mc:Fallback>
            <p:pic>
              <p:nvPicPr>
                <p:cNvPr id="575" name="Freihand 574">
                  <a:extLst>
                    <a:ext uri="{FF2B5EF4-FFF2-40B4-BE49-F238E27FC236}">
                      <a16:creationId xmlns:a16="http://schemas.microsoft.com/office/drawing/2014/main" id="{16B9AAB7-523A-49C8-8336-DA80CFEF0014}"/>
                    </a:ext>
                  </a:extLst>
                </p:cNvPr>
                <p:cNvPicPr/>
                <p:nvPr/>
              </p:nvPicPr>
              <p:blipFill>
                <a:blip r:embed="rId930"/>
                <a:stretch>
                  <a:fillRect/>
                </a:stretch>
              </p:blipFill>
              <p:spPr>
                <a:xfrm>
                  <a:off x="6040013" y="5129347"/>
                  <a:ext cx="2185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931">
              <p14:nvContentPartPr>
                <p14:cNvPr id="577" name="Freihand 576">
                  <a:extLst>
                    <a:ext uri="{FF2B5EF4-FFF2-40B4-BE49-F238E27FC236}">
                      <a16:creationId xmlns:a16="http://schemas.microsoft.com/office/drawing/2014/main" id="{60837B00-65AB-443C-8F3E-42FE09E12702}"/>
                    </a:ext>
                  </a:extLst>
                </p14:cNvPr>
                <p14:cNvContentPartPr/>
                <p14:nvPr/>
              </p14:nvContentPartPr>
              <p14:xfrm>
                <a:off x="6324053" y="4975267"/>
                <a:ext cx="133200" cy="142200"/>
              </p14:xfrm>
            </p:contentPart>
          </mc:Choice>
          <mc:Fallback>
            <p:pic>
              <p:nvPicPr>
                <p:cNvPr id="577" name="Freihand 576">
                  <a:extLst>
                    <a:ext uri="{FF2B5EF4-FFF2-40B4-BE49-F238E27FC236}">
                      <a16:creationId xmlns:a16="http://schemas.microsoft.com/office/drawing/2014/main" id="{60837B00-65AB-443C-8F3E-42FE09E12702}"/>
                    </a:ext>
                  </a:extLst>
                </p:cNvPr>
                <p:cNvPicPr/>
                <p:nvPr/>
              </p:nvPicPr>
              <p:blipFill>
                <a:blip r:embed="rId932"/>
                <a:stretch>
                  <a:fillRect/>
                </a:stretch>
              </p:blipFill>
              <p:spPr>
                <a:xfrm>
                  <a:off x="6319733" y="4970947"/>
                  <a:ext cx="1418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933">
              <p14:nvContentPartPr>
                <p14:cNvPr id="578" name="Freihand 577">
                  <a:extLst>
                    <a:ext uri="{FF2B5EF4-FFF2-40B4-BE49-F238E27FC236}">
                      <a16:creationId xmlns:a16="http://schemas.microsoft.com/office/drawing/2014/main" id="{1D32D865-3D5F-4FD7-B82C-4A865D182C54}"/>
                    </a:ext>
                  </a:extLst>
                </p14:cNvPr>
                <p14:cNvContentPartPr/>
                <p14:nvPr/>
              </p14:nvContentPartPr>
              <p14:xfrm>
                <a:off x="6484973" y="4998307"/>
                <a:ext cx="103320" cy="126720"/>
              </p14:xfrm>
            </p:contentPart>
          </mc:Choice>
          <mc:Fallback>
            <p:pic>
              <p:nvPicPr>
                <p:cNvPr id="578" name="Freihand 577">
                  <a:extLst>
                    <a:ext uri="{FF2B5EF4-FFF2-40B4-BE49-F238E27FC236}">
                      <a16:creationId xmlns:a16="http://schemas.microsoft.com/office/drawing/2014/main" id="{1D32D865-3D5F-4FD7-B82C-4A865D182C54}"/>
                    </a:ext>
                  </a:extLst>
                </p:cNvPr>
                <p:cNvPicPr/>
                <p:nvPr/>
              </p:nvPicPr>
              <p:blipFill>
                <a:blip r:embed="rId934"/>
                <a:stretch>
                  <a:fillRect/>
                </a:stretch>
              </p:blipFill>
              <p:spPr>
                <a:xfrm>
                  <a:off x="6480653" y="4993987"/>
                  <a:ext cx="1119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935">
              <p14:nvContentPartPr>
                <p14:cNvPr id="579" name="Freihand 578">
                  <a:extLst>
                    <a:ext uri="{FF2B5EF4-FFF2-40B4-BE49-F238E27FC236}">
                      <a16:creationId xmlns:a16="http://schemas.microsoft.com/office/drawing/2014/main" id="{80B6527F-9745-48F5-A586-0C516D3C3776}"/>
                    </a:ext>
                  </a:extLst>
                </p14:cNvPr>
                <p14:cNvContentPartPr/>
                <p14:nvPr/>
              </p14:nvContentPartPr>
              <p14:xfrm>
                <a:off x="6590093" y="5124307"/>
                <a:ext cx="19800" cy="41040"/>
              </p14:xfrm>
            </p:contentPart>
          </mc:Choice>
          <mc:Fallback>
            <p:pic>
              <p:nvPicPr>
                <p:cNvPr id="579" name="Freihand 578">
                  <a:extLst>
                    <a:ext uri="{FF2B5EF4-FFF2-40B4-BE49-F238E27FC236}">
                      <a16:creationId xmlns:a16="http://schemas.microsoft.com/office/drawing/2014/main" id="{80B6527F-9745-48F5-A586-0C516D3C3776}"/>
                    </a:ext>
                  </a:extLst>
                </p:cNvPr>
                <p:cNvPicPr/>
                <p:nvPr/>
              </p:nvPicPr>
              <p:blipFill>
                <a:blip r:embed="rId936"/>
                <a:stretch>
                  <a:fillRect/>
                </a:stretch>
              </p:blipFill>
              <p:spPr>
                <a:xfrm>
                  <a:off x="6585773" y="5119987"/>
                  <a:ext cx="2844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937">
              <p14:nvContentPartPr>
                <p14:cNvPr id="580" name="Freihand 579">
                  <a:extLst>
                    <a:ext uri="{FF2B5EF4-FFF2-40B4-BE49-F238E27FC236}">
                      <a16:creationId xmlns:a16="http://schemas.microsoft.com/office/drawing/2014/main" id="{CB9E5214-8055-4CA6-B57E-942B22B302B5}"/>
                    </a:ext>
                  </a:extLst>
                </p14:cNvPr>
                <p14:cNvContentPartPr/>
                <p14:nvPr/>
              </p14:nvContentPartPr>
              <p14:xfrm>
                <a:off x="6664973" y="4987147"/>
                <a:ext cx="82440" cy="143280"/>
              </p14:xfrm>
            </p:contentPart>
          </mc:Choice>
          <mc:Fallback>
            <p:pic>
              <p:nvPicPr>
                <p:cNvPr id="580" name="Freihand 579">
                  <a:extLst>
                    <a:ext uri="{FF2B5EF4-FFF2-40B4-BE49-F238E27FC236}">
                      <a16:creationId xmlns:a16="http://schemas.microsoft.com/office/drawing/2014/main" id="{CB9E5214-8055-4CA6-B57E-942B22B302B5}"/>
                    </a:ext>
                  </a:extLst>
                </p:cNvPr>
                <p:cNvPicPr/>
                <p:nvPr/>
              </p:nvPicPr>
              <p:blipFill>
                <a:blip r:embed="rId938"/>
                <a:stretch>
                  <a:fillRect/>
                </a:stretch>
              </p:blipFill>
              <p:spPr>
                <a:xfrm>
                  <a:off x="6660653" y="4982827"/>
                  <a:ext cx="910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939">
              <p14:nvContentPartPr>
                <p14:cNvPr id="581" name="Freihand 580">
                  <a:extLst>
                    <a:ext uri="{FF2B5EF4-FFF2-40B4-BE49-F238E27FC236}">
                      <a16:creationId xmlns:a16="http://schemas.microsoft.com/office/drawing/2014/main" id="{1CD429BF-6DA6-41BA-955E-E9D0AA0B8890}"/>
                    </a:ext>
                  </a:extLst>
                </p14:cNvPr>
                <p14:cNvContentPartPr/>
                <p14:nvPr/>
              </p14:nvContentPartPr>
              <p14:xfrm>
                <a:off x="6678653" y="4970227"/>
                <a:ext cx="77040" cy="29880"/>
              </p14:xfrm>
            </p:contentPart>
          </mc:Choice>
          <mc:Fallback>
            <p:pic>
              <p:nvPicPr>
                <p:cNvPr id="581" name="Freihand 580">
                  <a:extLst>
                    <a:ext uri="{FF2B5EF4-FFF2-40B4-BE49-F238E27FC236}">
                      <a16:creationId xmlns:a16="http://schemas.microsoft.com/office/drawing/2014/main" id="{1CD429BF-6DA6-41BA-955E-E9D0AA0B8890}"/>
                    </a:ext>
                  </a:extLst>
                </p:cNvPr>
                <p:cNvPicPr/>
                <p:nvPr/>
              </p:nvPicPr>
              <p:blipFill>
                <a:blip r:embed="rId940"/>
                <a:stretch>
                  <a:fillRect/>
                </a:stretch>
              </p:blipFill>
              <p:spPr>
                <a:xfrm>
                  <a:off x="6674333" y="4965907"/>
                  <a:ext cx="856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941">
              <p14:nvContentPartPr>
                <p14:cNvPr id="582" name="Freihand 581">
                  <a:extLst>
                    <a:ext uri="{FF2B5EF4-FFF2-40B4-BE49-F238E27FC236}">
                      <a16:creationId xmlns:a16="http://schemas.microsoft.com/office/drawing/2014/main" id="{AF7D8D2C-68F8-466B-A08B-53A49D2B52CD}"/>
                    </a:ext>
                  </a:extLst>
                </p14:cNvPr>
                <p14:cNvContentPartPr/>
                <p14:nvPr/>
              </p14:nvContentPartPr>
              <p14:xfrm>
                <a:off x="6793133" y="4968067"/>
                <a:ext cx="84240" cy="139320"/>
              </p14:xfrm>
            </p:contentPart>
          </mc:Choice>
          <mc:Fallback>
            <p:pic>
              <p:nvPicPr>
                <p:cNvPr id="582" name="Freihand 581">
                  <a:extLst>
                    <a:ext uri="{FF2B5EF4-FFF2-40B4-BE49-F238E27FC236}">
                      <a16:creationId xmlns:a16="http://schemas.microsoft.com/office/drawing/2014/main" id="{AF7D8D2C-68F8-466B-A08B-53A49D2B52CD}"/>
                    </a:ext>
                  </a:extLst>
                </p:cNvPr>
                <p:cNvPicPr/>
                <p:nvPr/>
              </p:nvPicPr>
              <p:blipFill>
                <a:blip r:embed="rId942"/>
                <a:stretch>
                  <a:fillRect/>
                </a:stretch>
              </p:blipFill>
              <p:spPr>
                <a:xfrm>
                  <a:off x="6788813" y="4963747"/>
                  <a:ext cx="928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943">
              <p14:nvContentPartPr>
                <p14:cNvPr id="583" name="Freihand 582">
                  <a:extLst>
                    <a:ext uri="{FF2B5EF4-FFF2-40B4-BE49-F238E27FC236}">
                      <a16:creationId xmlns:a16="http://schemas.microsoft.com/office/drawing/2014/main" id="{5AFE4F88-329C-4F80-AFF3-49F06C6D00D0}"/>
                    </a:ext>
                  </a:extLst>
                </p14:cNvPr>
                <p14:cNvContentPartPr/>
                <p14:nvPr/>
              </p14:nvContentPartPr>
              <p14:xfrm>
                <a:off x="6955853" y="4993987"/>
                <a:ext cx="96840" cy="98640"/>
              </p14:xfrm>
            </p:contentPart>
          </mc:Choice>
          <mc:Fallback>
            <p:pic>
              <p:nvPicPr>
                <p:cNvPr id="583" name="Freihand 582">
                  <a:extLst>
                    <a:ext uri="{FF2B5EF4-FFF2-40B4-BE49-F238E27FC236}">
                      <a16:creationId xmlns:a16="http://schemas.microsoft.com/office/drawing/2014/main" id="{5AFE4F88-329C-4F80-AFF3-49F06C6D00D0}"/>
                    </a:ext>
                  </a:extLst>
                </p:cNvPr>
                <p:cNvPicPr/>
                <p:nvPr/>
              </p:nvPicPr>
              <p:blipFill>
                <a:blip r:embed="rId944"/>
                <a:stretch>
                  <a:fillRect/>
                </a:stretch>
              </p:blipFill>
              <p:spPr>
                <a:xfrm>
                  <a:off x="6951533" y="4989667"/>
                  <a:ext cx="1054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945">
              <p14:nvContentPartPr>
                <p14:cNvPr id="584" name="Freihand 583">
                  <a:extLst>
                    <a:ext uri="{FF2B5EF4-FFF2-40B4-BE49-F238E27FC236}">
                      <a16:creationId xmlns:a16="http://schemas.microsoft.com/office/drawing/2014/main" id="{CC328AD3-0E52-4461-B0B5-B6F712AEACDF}"/>
                    </a:ext>
                  </a:extLst>
                </p14:cNvPr>
                <p14:cNvContentPartPr/>
                <p14:nvPr/>
              </p14:nvContentPartPr>
              <p14:xfrm>
                <a:off x="6887813" y="4931707"/>
                <a:ext cx="117000" cy="66240"/>
              </p14:xfrm>
            </p:contentPart>
          </mc:Choice>
          <mc:Fallback>
            <p:pic>
              <p:nvPicPr>
                <p:cNvPr id="584" name="Freihand 583">
                  <a:extLst>
                    <a:ext uri="{FF2B5EF4-FFF2-40B4-BE49-F238E27FC236}">
                      <a16:creationId xmlns:a16="http://schemas.microsoft.com/office/drawing/2014/main" id="{CC328AD3-0E52-4461-B0B5-B6F712AEACDF}"/>
                    </a:ext>
                  </a:extLst>
                </p:cNvPr>
                <p:cNvPicPr/>
                <p:nvPr/>
              </p:nvPicPr>
              <p:blipFill>
                <a:blip r:embed="rId946"/>
                <a:stretch>
                  <a:fillRect/>
                </a:stretch>
              </p:blipFill>
              <p:spPr>
                <a:xfrm>
                  <a:off x="6883493" y="4927387"/>
                  <a:ext cx="1256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947">
              <p14:nvContentPartPr>
                <p14:cNvPr id="585" name="Freihand 584">
                  <a:extLst>
                    <a:ext uri="{FF2B5EF4-FFF2-40B4-BE49-F238E27FC236}">
                      <a16:creationId xmlns:a16="http://schemas.microsoft.com/office/drawing/2014/main" id="{3229697E-E323-49AB-AA95-F9369FCBD1E4}"/>
                    </a:ext>
                  </a:extLst>
                </p14:cNvPr>
                <p14:cNvContentPartPr/>
                <p14:nvPr/>
              </p14:nvContentPartPr>
              <p14:xfrm>
                <a:off x="7036853" y="5048347"/>
                <a:ext cx="80280" cy="74520"/>
              </p14:xfrm>
            </p:contentPart>
          </mc:Choice>
          <mc:Fallback>
            <p:pic>
              <p:nvPicPr>
                <p:cNvPr id="585" name="Freihand 584">
                  <a:extLst>
                    <a:ext uri="{FF2B5EF4-FFF2-40B4-BE49-F238E27FC236}">
                      <a16:creationId xmlns:a16="http://schemas.microsoft.com/office/drawing/2014/main" id="{3229697E-E323-49AB-AA95-F9369FCBD1E4}"/>
                    </a:ext>
                  </a:extLst>
                </p:cNvPr>
                <p:cNvPicPr/>
                <p:nvPr/>
              </p:nvPicPr>
              <p:blipFill>
                <a:blip r:embed="rId948"/>
                <a:stretch>
                  <a:fillRect/>
                </a:stretch>
              </p:blipFill>
              <p:spPr>
                <a:xfrm>
                  <a:off x="7032533" y="5044027"/>
                  <a:ext cx="889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949">
              <p14:nvContentPartPr>
                <p14:cNvPr id="594" name="Freihand 593">
                  <a:extLst>
                    <a:ext uri="{FF2B5EF4-FFF2-40B4-BE49-F238E27FC236}">
                      <a16:creationId xmlns:a16="http://schemas.microsoft.com/office/drawing/2014/main" id="{36720A64-B59E-463E-A107-FDEFA98FC38A}"/>
                    </a:ext>
                  </a:extLst>
                </p14:cNvPr>
                <p14:cNvContentPartPr/>
                <p14:nvPr/>
              </p14:nvContentPartPr>
              <p14:xfrm>
                <a:off x="5455733" y="5266867"/>
                <a:ext cx="104040" cy="245160"/>
              </p14:xfrm>
            </p:contentPart>
          </mc:Choice>
          <mc:Fallback>
            <p:pic>
              <p:nvPicPr>
                <p:cNvPr id="594" name="Freihand 593">
                  <a:extLst>
                    <a:ext uri="{FF2B5EF4-FFF2-40B4-BE49-F238E27FC236}">
                      <a16:creationId xmlns:a16="http://schemas.microsoft.com/office/drawing/2014/main" id="{36720A64-B59E-463E-A107-FDEFA98FC38A}"/>
                    </a:ext>
                  </a:extLst>
                </p:cNvPr>
                <p:cNvPicPr/>
                <p:nvPr/>
              </p:nvPicPr>
              <p:blipFill>
                <a:blip r:embed="rId950"/>
                <a:stretch>
                  <a:fillRect/>
                </a:stretch>
              </p:blipFill>
              <p:spPr>
                <a:xfrm>
                  <a:off x="5451413" y="5262547"/>
                  <a:ext cx="11268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951">
              <p14:nvContentPartPr>
                <p14:cNvPr id="595" name="Freihand 594">
                  <a:extLst>
                    <a:ext uri="{FF2B5EF4-FFF2-40B4-BE49-F238E27FC236}">
                      <a16:creationId xmlns:a16="http://schemas.microsoft.com/office/drawing/2014/main" id="{960AF613-285A-49FC-AE59-089510A845EE}"/>
                    </a:ext>
                  </a:extLst>
                </p14:cNvPr>
                <p14:cNvContentPartPr/>
                <p14:nvPr/>
              </p14:nvContentPartPr>
              <p14:xfrm>
                <a:off x="5714213" y="5377027"/>
                <a:ext cx="210600" cy="8640"/>
              </p14:xfrm>
            </p:contentPart>
          </mc:Choice>
          <mc:Fallback>
            <p:pic>
              <p:nvPicPr>
                <p:cNvPr id="595" name="Freihand 594">
                  <a:extLst>
                    <a:ext uri="{FF2B5EF4-FFF2-40B4-BE49-F238E27FC236}">
                      <a16:creationId xmlns:a16="http://schemas.microsoft.com/office/drawing/2014/main" id="{960AF613-285A-49FC-AE59-089510A845EE}"/>
                    </a:ext>
                  </a:extLst>
                </p:cNvPr>
                <p:cNvPicPr/>
                <p:nvPr/>
              </p:nvPicPr>
              <p:blipFill>
                <a:blip r:embed="rId952"/>
                <a:stretch>
                  <a:fillRect/>
                </a:stretch>
              </p:blipFill>
              <p:spPr>
                <a:xfrm>
                  <a:off x="5709893" y="5372707"/>
                  <a:ext cx="21924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953">
              <p14:nvContentPartPr>
                <p14:cNvPr id="596" name="Freihand 595">
                  <a:extLst>
                    <a:ext uri="{FF2B5EF4-FFF2-40B4-BE49-F238E27FC236}">
                      <a16:creationId xmlns:a16="http://schemas.microsoft.com/office/drawing/2014/main" id="{93376709-DEA3-49D2-8093-B5590D98E87B}"/>
                    </a:ext>
                  </a:extLst>
                </p14:cNvPr>
                <p14:cNvContentPartPr/>
                <p14:nvPr/>
              </p14:nvContentPartPr>
              <p14:xfrm>
                <a:off x="5783333" y="5429947"/>
                <a:ext cx="167760" cy="10080"/>
              </p14:xfrm>
            </p:contentPart>
          </mc:Choice>
          <mc:Fallback>
            <p:pic>
              <p:nvPicPr>
                <p:cNvPr id="596" name="Freihand 595">
                  <a:extLst>
                    <a:ext uri="{FF2B5EF4-FFF2-40B4-BE49-F238E27FC236}">
                      <a16:creationId xmlns:a16="http://schemas.microsoft.com/office/drawing/2014/main" id="{93376709-DEA3-49D2-8093-B5590D98E87B}"/>
                    </a:ext>
                  </a:extLst>
                </p:cNvPr>
                <p:cNvPicPr/>
                <p:nvPr/>
              </p:nvPicPr>
              <p:blipFill>
                <a:blip r:embed="rId954"/>
                <a:stretch>
                  <a:fillRect/>
                </a:stretch>
              </p:blipFill>
              <p:spPr>
                <a:xfrm>
                  <a:off x="5779013" y="5425627"/>
                  <a:ext cx="1764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955">
              <p14:nvContentPartPr>
                <p14:cNvPr id="597" name="Freihand 596">
                  <a:extLst>
                    <a:ext uri="{FF2B5EF4-FFF2-40B4-BE49-F238E27FC236}">
                      <a16:creationId xmlns:a16="http://schemas.microsoft.com/office/drawing/2014/main" id="{B1EFABA3-A821-4EF4-8F70-1CCE4B895CC7}"/>
                    </a:ext>
                  </a:extLst>
                </p14:cNvPr>
                <p14:cNvContentPartPr/>
                <p14:nvPr/>
              </p14:nvContentPartPr>
              <p14:xfrm>
                <a:off x="6059813" y="5321227"/>
                <a:ext cx="97920" cy="80640"/>
              </p14:xfrm>
            </p:contentPart>
          </mc:Choice>
          <mc:Fallback>
            <p:pic>
              <p:nvPicPr>
                <p:cNvPr id="597" name="Freihand 596">
                  <a:extLst>
                    <a:ext uri="{FF2B5EF4-FFF2-40B4-BE49-F238E27FC236}">
                      <a16:creationId xmlns:a16="http://schemas.microsoft.com/office/drawing/2014/main" id="{B1EFABA3-A821-4EF4-8F70-1CCE4B895CC7}"/>
                    </a:ext>
                  </a:extLst>
                </p:cNvPr>
                <p:cNvPicPr/>
                <p:nvPr/>
              </p:nvPicPr>
              <p:blipFill>
                <a:blip r:embed="rId956"/>
                <a:stretch>
                  <a:fillRect/>
                </a:stretch>
              </p:blipFill>
              <p:spPr>
                <a:xfrm>
                  <a:off x="6055493" y="5316907"/>
                  <a:ext cx="1065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957">
              <p14:nvContentPartPr>
                <p14:cNvPr id="598" name="Freihand 597">
                  <a:extLst>
                    <a:ext uri="{FF2B5EF4-FFF2-40B4-BE49-F238E27FC236}">
                      <a16:creationId xmlns:a16="http://schemas.microsoft.com/office/drawing/2014/main" id="{62CA133D-A0D9-4C92-A760-04E5F9809A86}"/>
                    </a:ext>
                  </a:extLst>
                </p14:cNvPr>
                <p14:cNvContentPartPr/>
                <p14:nvPr/>
              </p14:nvContentPartPr>
              <p14:xfrm>
                <a:off x="6117773" y="5334907"/>
                <a:ext cx="34920" cy="113400"/>
              </p14:xfrm>
            </p:contentPart>
          </mc:Choice>
          <mc:Fallback>
            <p:pic>
              <p:nvPicPr>
                <p:cNvPr id="598" name="Freihand 597">
                  <a:extLst>
                    <a:ext uri="{FF2B5EF4-FFF2-40B4-BE49-F238E27FC236}">
                      <a16:creationId xmlns:a16="http://schemas.microsoft.com/office/drawing/2014/main" id="{62CA133D-A0D9-4C92-A760-04E5F9809A86}"/>
                    </a:ext>
                  </a:extLst>
                </p:cNvPr>
                <p:cNvPicPr/>
                <p:nvPr/>
              </p:nvPicPr>
              <p:blipFill>
                <a:blip r:embed="rId958"/>
                <a:stretch>
                  <a:fillRect/>
                </a:stretch>
              </p:blipFill>
              <p:spPr>
                <a:xfrm>
                  <a:off x="6113453" y="5330587"/>
                  <a:ext cx="435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959">
              <p14:nvContentPartPr>
                <p14:cNvPr id="601" name="Freihand 600">
                  <a:extLst>
                    <a:ext uri="{FF2B5EF4-FFF2-40B4-BE49-F238E27FC236}">
                      <a16:creationId xmlns:a16="http://schemas.microsoft.com/office/drawing/2014/main" id="{8D7366B3-CC6F-448A-8149-2960964FC3A2}"/>
                    </a:ext>
                  </a:extLst>
                </p14:cNvPr>
                <p14:cNvContentPartPr/>
                <p14:nvPr/>
              </p14:nvContentPartPr>
              <p14:xfrm>
                <a:off x="5983493" y="5320867"/>
                <a:ext cx="19800" cy="129960"/>
              </p14:xfrm>
            </p:contentPart>
          </mc:Choice>
          <mc:Fallback>
            <p:pic>
              <p:nvPicPr>
                <p:cNvPr id="601" name="Freihand 600">
                  <a:extLst>
                    <a:ext uri="{FF2B5EF4-FFF2-40B4-BE49-F238E27FC236}">
                      <a16:creationId xmlns:a16="http://schemas.microsoft.com/office/drawing/2014/main" id="{8D7366B3-CC6F-448A-8149-2960964FC3A2}"/>
                    </a:ext>
                  </a:extLst>
                </p:cNvPr>
                <p:cNvPicPr/>
                <p:nvPr/>
              </p:nvPicPr>
              <p:blipFill>
                <a:blip r:embed="rId960"/>
                <a:stretch>
                  <a:fillRect/>
                </a:stretch>
              </p:blipFill>
              <p:spPr>
                <a:xfrm>
                  <a:off x="5979173" y="5316547"/>
                  <a:ext cx="284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961">
              <p14:nvContentPartPr>
                <p14:cNvPr id="602" name="Freihand 601">
                  <a:extLst>
                    <a:ext uri="{FF2B5EF4-FFF2-40B4-BE49-F238E27FC236}">
                      <a16:creationId xmlns:a16="http://schemas.microsoft.com/office/drawing/2014/main" id="{143874A6-8879-4D00-ADA0-C2D0C3C9788E}"/>
                    </a:ext>
                  </a:extLst>
                </p14:cNvPr>
                <p14:cNvContentPartPr/>
                <p14:nvPr/>
              </p14:nvContentPartPr>
              <p14:xfrm>
                <a:off x="6155213" y="5305027"/>
                <a:ext cx="99360" cy="119520"/>
              </p14:xfrm>
            </p:contentPart>
          </mc:Choice>
          <mc:Fallback>
            <p:pic>
              <p:nvPicPr>
                <p:cNvPr id="602" name="Freihand 601">
                  <a:extLst>
                    <a:ext uri="{FF2B5EF4-FFF2-40B4-BE49-F238E27FC236}">
                      <a16:creationId xmlns:a16="http://schemas.microsoft.com/office/drawing/2014/main" id="{143874A6-8879-4D00-ADA0-C2D0C3C9788E}"/>
                    </a:ext>
                  </a:extLst>
                </p:cNvPr>
                <p:cNvPicPr/>
                <p:nvPr/>
              </p:nvPicPr>
              <p:blipFill>
                <a:blip r:embed="rId962"/>
                <a:stretch>
                  <a:fillRect/>
                </a:stretch>
              </p:blipFill>
              <p:spPr>
                <a:xfrm>
                  <a:off x="6150893" y="5300707"/>
                  <a:ext cx="1080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963">
              <p14:nvContentPartPr>
                <p14:cNvPr id="603" name="Freihand 602">
                  <a:extLst>
                    <a:ext uri="{FF2B5EF4-FFF2-40B4-BE49-F238E27FC236}">
                      <a16:creationId xmlns:a16="http://schemas.microsoft.com/office/drawing/2014/main" id="{05EE99E2-1287-4D4D-AD2E-822C8E3A51F2}"/>
                    </a:ext>
                  </a:extLst>
                </p14:cNvPr>
                <p14:cNvContentPartPr/>
                <p14:nvPr/>
              </p14:nvContentPartPr>
              <p14:xfrm>
                <a:off x="6302093" y="5411947"/>
                <a:ext cx="3960" cy="74160"/>
              </p14:xfrm>
            </p:contentPart>
          </mc:Choice>
          <mc:Fallback>
            <p:pic>
              <p:nvPicPr>
                <p:cNvPr id="603" name="Freihand 602">
                  <a:extLst>
                    <a:ext uri="{FF2B5EF4-FFF2-40B4-BE49-F238E27FC236}">
                      <a16:creationId xmlns:a16="http://schemas.microsoft.com/office/drawing/2014/main" id="{05EE99E2-1287-4D4D-AD2E-822C8E3A51F2}"/>
                    </a:ext>
                  </a:extLst>
                </p:cNvPr>
                <p:cNvPicPr/>
                <p:nvPr/>
              </p:nvPicPr>
              <p:blipFill>
                <a:blip r:embed="rId964"/>
                <a:stretch>
                  <a:fillRect/>
                </a:stretch>
              </p:blipFill>
              <p:spPr>
                <a:xfrm>
                  <a:off x="6297773" y="5407627"/>
                  <a:ext cx="126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965">
              <p14:nvContentPartPr>
                <p14:cNvPr id="604" name="Freihand 603">
                  <a:extLst>
                    <a:ext uri="{FF2B5EF4-FFF2-40B4-BE49-F238E27FC236}">
                      <a16:creationId xmlns:a16="http://schemas.microsoft.com/office/drawing/2014/main" id="{07B3E342-A946-4333-B96F-EDDD62B015A5}"/>
                    </a:ext>
                  </a:extLst>
                </p14:cNvPr>
                <p14:cNvContentPartPr/>
                <p14:nvPr/>
              </p14:nvContentPartPr>
              <p14:xfrm>
                <a:off x="6362933" y="5311147"/>
                <a:ext cx="140400" cy="94320"/>
              </p14:xfrm>
            </p:contentPart>
          </mc:Choice>
          <mc:Fallback>
            <p:pic>
              <p:nvPicPr>
                <p:cNvPr id="604" name="Freihand 603">
                  <a:extLst>
                    <a:ext uri="{FF2B5EF4-FFF2-40B4-BE49-F238E27FC236}">
                      <a16:creationId xmlns:a16="http://schemas.microsoft.com/office/drawing/2014/main" id="{07B3E342-A946-4333-B96F-EDDD62B015A5}"/>
                    </a:ext>
                  </a:extLst>
                </p:cNvPr>
                <p:cNvPicPr/>
                <p:nvPr/>
              </p:nvPicPr>
              <p:blipFill>
                <a:blip r:embed="rId966"/>
                <a:stretch>
                  <a:fillRect/>
                </a:stretch>
              </p:blipFill>
              <p:spPr>
                <a:xfrm>
                  <a:off x="6358613" y="5306827"/>
                  <a:ext cx="1490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967">
              <p14:nvContentPartPr>
                <p14:cNvPr id="605" name="Freihand 604">
                  <a:extLst>
                    <a:ext uri="{FF2B5EF4-FFF2-40B4-BE49-F238E27FC236}">
                      <a16:creationId xmlns:a16="http://schemas.microsoft.com/office/drawing/2014/main" id="{03F9D1DA-7B68-4DB0-8779-56460B385B40}"/>
                    </a:ext>
                  </a:extLst>
                </p14:cNvPr>
                <p14:cNvContentPartPr/>
                <p14:nvPr/>
              </p14:nvContentPartPr>
              <p14:xfrm>
                <a:off x="6502253" y="5300707"/>
                <a:ext cx="73800" cy="127440"/>
              </p14:xfrm>
            </p:contentPart>
          </mc:Choice>
          <mc:Fallback>
            <p:pic>
              <p:nvPicPr>
                <p:cNvPr id="605" name="Freihand 604">
                  <a:extLst>
                    <a:ext uri="{FF2B5EF4-FFF2-40B4-BE49-F238E27FC236}">
                      <a16:creationId xmlns:a16="http://schemas.microsoft.com/office/drawing/2014/main" id="{03F9D1DA-7B68-4DB0-8779-56460B385B40}"/>
                    </a:ext>
                  </a:extLst>
                </p:cNvPr>
                <p:cNvPicPr/>
                <p:nvPr/>
              </p:nvPicPr>
              <p:blipFill>
                <a:blip r:embed="rId968"/>
                <a:stretch>
                  <a:fillRect/>
                </a:stretch>
              </p:blipFill>
              <p:spPr>
                <a:xfrm>
                  <a:off x="6497933" y="5296387"/>
                  <a:ext cx="824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969">
              <p14:nvContentPartPr>
                <p14:cNvPr id="609" name="Freihand 608">
                  <a:extLst>
                    <a:ext uri="{FF2B5EF4-FFF2-40B4-BE49-F238E27FC236}">
                      <a16:creationId xmlns:a16="http://schemas.microsoft.com/office/drawing/2014/main" id="{BD4B4632-F809-4AF6-B4AA-7E0A260BE2D2}"/>
                    </a:ext>
                  </a:extLst>
                </p14:cNvPr>
                <p14:cNvContentPartPr/>
                <p14:nvPr/>
              </p14:nvContentPartPr>
              <p14:xfrm>
                <a:off x="5763893" y="5014147"/>
                <a:ext cx="32040" cy="213480"/>
              </p14:xfrm>
            </p:contentPart>
          </mc:Choice>
          <mc:Fallback>
            <p:pic>
              <p:nvPicPr>
                <p:cNvPr id="609" name="Freihand 608">
                  <a:extLst>
                    <a:ext uri="{FF2B5EF4-FFF2-40B4-BE49-F238E27FC236}">
                      <a16:creationId xmlns:a16="http://schemas.microsoft.com/office/drawing/2014/main" id="{BD4B4632-F809-4AF6-B4AA-7E0A260BE2D2}"/>
                    </a:ext>
                  </a:extLst>
                </p:cNvPr>
                <p:cNvPicPr/>
                <p:nvPr/>
              </p:nvPicPr>
              <p:blipFill>
                <a:blip r:embed="rId970"/>
                <a:stretch>
                  <a:fillRect/>
                </a:stretch>
              </p:blipFill>
              <p:spPr>
                <a:xfrm>
                  <a:off x="5759573" y="5009827"/>
                  <a:ext cx="4068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971">
              <p14:nvContentPartPr>
                <p14:cNvPr id="610" name="Freihand 609">
                  <a:extLst>
                    <a:ext uri="{FF2B5EF4-FFF2-40B4-BE49-F238E27FC236}">
                      <a16:creationId xmlns:a16="http://schemas.microsoft.com/office/drawing/2014/main" id="{CA7C2B5A-56F8-4EDF-A08C-F248A3D94511}"/>
                    </a:ext>
                  </a:extLst>
                </p14:cNvPr>
                <p14:cNvContentPartPr/>
                <p14:nvPr/>
              </p14:nvContentPartPr>
              <p14:xfrm>
                <a:off x="5734733" y="5293867"/>
                <a:ext cx="46440" cy="14760"/>
              </p14:xfrm>
            </p:contentPart>
          </mc:Choice>
          <mc:Fallback>
            <p:pic>
              <p:nvPicPr>
                <p:cNvPr id="610" name="Freihand 609">
                  <a:extLst>
                    <a:ext uri="{FF2B5EF4-FFF2-40B4-BE49-F238E27FC236}">
                      <a16:creationId xmlns:a16="http://schemas.microsoft.com/office/drawing/2014/main" id="{CA7C2B5A-56F8-4EDF-A08C-F248A3D94511}"/>
                    </a:ext>
                  </a:extLst>
                </p:cNvPr>
                <p:cNvPicPr/>
                <p:nvPr/>
              </p:nvPicPr>
              <p:blipFill>
                <a:blip r:embed="rId972"/>
                <a:stretch>
                  <a:fillRect/>
                </a:stretch>
              </p:blipFill>
              <p:spPr>
                <a:xfrm>
                  <a:off x="5730413" y="5289547"/>
                  <a:ext cx="550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973">
              <p14:nvContentPartPr>
                <p14:cNvPr id="587" name="Freihand 586">
                  <a:extLst>
                    <a:ext uri="{FF2B5EF4-FFF2-40B4-BE49-F238E27FC236}">
                      <a16:creationId xmlns:a16="http://schemas.microsoft.com/office/drawing/2014/main" id="{EB3178D8-4CD1-413D-A8B4-9030EAE38D58}"/>
                    </a:ext>
                  </a:extLst>
                </p14:cNvPr>
                <p14:cNvContentPartPr/>
                <p14:nvPr/>
              </p14:nvContentPartPr>
              <p14:xfrm>
                <a:off x="4009973" y="5335987"/>
                <a:ext cx="169920" cy="153360"/>
              </p14:xfrm>
            </p:contentPart>
          </mc:Choice>
          <mc:Fallback>
            <p:pic>
              <p:nvPicPr>
                <p:cNvPr id="587" name="Freihand 586">
                  <a:extLst>
                    <a:ext uri="{FF2B5EF4-FFF2-40B4-BE49-F238E27FC236}">
                      <a16:creationId xmlns:a16="http://schemas.microsoft.com/office/drawing/2014/main" id="{EB3178D8-4CD1-413D-A8B4-9030EAE38D58}"/>
                    </a:ext>
                  </a:extLst>
                </p:cNvPr>
                <p:cNvPicPr/>
                <p:nvPr/>
              </p:nvPicPr>
              <p:blipFill>
                <a:blip r:embed="rId974"/>
                <a:stretch>
                  <a:fillRect/>
                </a:stretch>
              </p:blipFill>
              <p:spPr>
                <a:xfrm>
                  <a:off x="4005653" y="5331667"/>
                  <a:ext cx="1785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975">
              <p14:nvContentPartPr>
                <p14:cNvPr id="588" name="Freihand 587">
                  <a:extLst>
                    <a:ext uri="{FF2B5EF4-FFF2-40B4-BE49-F238E27FC236}">
                      <a16:creationId xmlns:a16="http://schemas.microsoft.com/office/drawing/2014/main" id="{AB63EC52-FD19-46AE-974D-3B8A5839F9A1}"/>
                    </a:ext>
                  </a:extLst>
                </p14:cNvPr>
                <p14:cNvContentPartPr/>
                <p14:nvPr/>
              </p14:nvContentPartPr>
              <p14:xfrm>
                <a:off x="4203653" y="5347507"/>
                <a:ext cx="130320" cy="127080"/>
              </p14:xfrm>
            </p:contentPart>
          </mc:Choice>
          <mc:Fallback>
            <p:pic>
              <p:nvPicPr>
                <p:cNvPr id="588" name="Freihand 587">
                  <a:extLst>
                    <a:ext uri="{FF2B5EF4-FFF2-40B4-BE49-F238E27FC236}">
                      <a16:creationId xmlns:a16="http://schemas.microsoft.com/office/drawing/2014/main" id="{AB63EC52-FD19-46AE-974D-3B8A5839F9A1}"/>
                    </a:ext>
                  </a:extLst>
                </p:cNvPr>
                <p:cNvPicPr/>
                <p:nvPr/>
              </p:nvPicPr>
              <p:blipFill>
                <a:blip r:embed="rId976"/>
                <a:stretch>
                  <a:fillRect/>
                </a:stretch>
              </p:blipFill>
              <p:spPr>
                <a:xfrm>
                  <a:off x="4199333" y="5343187"/>
                  <a:ext cx="1389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977">
              <p14:nvContentPartPr>
                <p14:cNvPr id="589" name="Freihand 588">
                  <a:extLst>
                    <a:ext uri="{FF2B5EF4-FFF2-40B4-BE49-F238E27FC236}">
                      <a16:creationId xmlns:a16="http://schemas.microsoft.com/office/drawing/2014/main" id="{52567BC1-D81F-4744-A9C4-E063BF00D3BA}"/>
                    </a:ext>
                  </a:extLst>
                </p14:cNvPr>
                <p14:cNvContentPartPr/>
                <p14:nvPr/>
              </p14:nvContentPartPr>
              <p14:xfrm>
                <a:off x="4393733" y="5344987"/>
                <a:ext cx="79200" cy="125640"/>
              </p14:xfrm>
            </p:contentPart>
          </mc:Choice>
          <mc:Fallback>
            <p:pic>
              <p:nvPicPr>
                <p:cNvPr id="589" name="Freihand 588">
                  <a:extLst>
                    <a:ext uri="{FF2B5EF4-FFF2-40B4-BE49-F238E27FC236}">
                      <a16:creationId xmlns:a16="http://schemas.microsoft.com/office/drawing/2014/main" id="{52567BC1-D81F-4744-A9C4-E063BF00D3BA}"/>
                    </a:ext>
                  </a:extLst>
                </p:cNvPr>
                <p:cNvPicPr/>
                <p:nvPr/>
              </p:nvPicPr>
              <p:blipFill>
                <a:blip r:embed="rId978"/>
                <a:stretch>
                  <a:fillRect/>
                </a:stretch>
              </p:blipFill>
              <p:spPr>
                <a:xfrm>
                  <a:off x="4389413" y="5340667"/>
                  <a:ext cx="878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979">
              <p14:nvContentPartPr>
                <p14:cNvPr id="591" name="Freihand 590">
                  <a:extLst>
                    <a:ext uri="{FF2B5EF4-FFF2-40B4-BE49-F238E27FC236}">
                      <a16:creationId xmlns:a16="http://schemas.microsoft.com/office/drawing/2014/main" id="{1749C638-DC43-48D3-A9B6-7E42717D5646}"/>
                    </a:ext>
                  </a:extLst>
                </p14:cNvPr>
                <p14:cNvContentPartPr/>
                <p14:nvPr/>
              </p14:nvContentPartPr>
              <p14:xfrm>
                <a:off x="4553933" y="5384947"/>
                <a:ext cx="32760" cy="12960"/>
              </p14:xfrm>
            </p:contentPart>
          </mc:Choice>
          <mc:Fallback>
            <p:pic>
              <p:nvPicPr>
                <p:cNvPr id="591" name="Freihand 590">
                  <a:extLst>
                    <a:ext uri="{FF2B5EF4-FFF2-40B4-BE49-F238E27FC236}">
                      <a16:creationId xmlns:a16="http://schemas.microsoft.com/office/drawing/2014/main" id="{1749C638-DC43-48D3-A9B6-7E42717D5646}"/>
                    </a:ext>
                  </a:extLst>
                </p:cNvPr>
                <p:cNvPicPr/>
                <p:nvPr/>
              </p:nvPicPr>
              <p:blipFill>
                <a:blip r:embed="rId980"/>
                <a:stretch>
                  <a:fillRect/>
                </a:stretch>
              </p:blipFill>
              <p:spPr>
                <a:xfrm>
                  <a:off x="4549613" y="5380627"/>
                  <a:ext cx="414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981">
              <p14:nvContentPartPr>
                <p14:cNvPr id="593" name="Freihand 592">
                  <a:extLst>
                    <a:ext uri="{FF2B5EF4-FFF2-40B4-BE49-F238E27FC236}">
                      <a16:creationId xmlns:a16="http://schemas.microsoft.com/office/drawing/2014/main" id="{FCBE4369-551A-46AE-9CD4-29AD70914A02}"/>
                    </a:ext>
                  </a:extLst>
                </p14:cNvPr>
                <p14:cNvContentPartPr/>
                <p14:nvPr/>
              </p14:nvContentPartPr>
              <p14:xfrm>
                <a:off x="4639613" y="5237347"/>
                <a:ext cx="123480" cy="284040"/>
              </p14:xfrm>
            </p:contentPart>
          </mc:Choice>
          <mc:Fallback>
            <p:pic>
              <p:nvPicPr>
                <p:cNvPr id="593" name="Freihand 592">
                  <a:extLst>
                    <a:ext uri="{FF2B5EF4-FFF2-40B4-BE49-F238E27FC236}">
                      <a16:creationId xmlns:a16="http://schemas.microsoft.com/office/drawing/2014/main" id="{FCBE4369-551A-46AE-9CD4-29AD70914A02}"/>
                    </a:ext>
                  </a:extLst>
                </p:cNvPr>
                <p:cNvPicPr/>
                <p:nvPr/>
              </p:nvPicPr>
              <p:blipFill>
                <a:blip r:embed="rId982"/>
                <a:stretch>
                  <a:fillRect/>
                </a:stretch>
              </p:blipFill>
              <p:spPr>
                <a:xfrm>
                  <a:off x="4635293" y="5233027"/>
                  <a:ext cx="13212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983">
              <p14:nvContentPartPr>
                <p14:cNvPr id="612" name="Freihand 611">
                  <a:extLst>
                    <a:ext uri="{FF2B5EF4-FFF2-40B4-BE49-F238E27FC236}">
                      <a16:creationId xmlns:a16="http://schemas.microsoft.com/office/drawing/2014/main" id="{56FEC3FA-C0CC-4022-BF26-5E68F961CDDA}"/>
                    </a:ext>
                  </a:extLst>
                </p14:cNvPr>
                <p14:cNvContentPartPr/>
                <p14:nvPr/>
              </p14:nvContentPartPr>
              <p14:xfrm>
                <a:off x="4744733" y="5299987"/>
                <a:ext cx="128520" cy="114480"/>
              </p14:xfrm>
            </p:contentPart>
          </mc:Choice>
          <mc:Fallback>
            <p:pic>
              <p:nvPicPr>
                <p:cNvPr id="612" name="Freihand 611">
                  <a:extLst>
                    <a:ext uri="{FF2B5EF4-FFF2-40B4-BE49-F238E27FC236}">
                      <a16:creationId xmlns:a16="http://schemas.microsoft.com/office/drawing/2014/main" id="{56FEC3FA-C0CC-4022-BF26-5E68F961CDDA}"/>
                    </a:ext>
                  </a:extLst>
                </p:cNvPr>
                <p:cNvPicPr/>
                <p:nvPr/>
              </p:nvPicPr>
              <p:blipFill>
                <a:blip r:embed="rId984"/>
                <a:stretch>
                  <a:fillRect/>
                </a:stretch>
              </p:blipFill>
              <p:spPr>
                <a:xfrm>
                  <a:off x="4740413" y="5295667"/>
                  <a:ext cx="1371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985">
              <p14:nvContentPartPr>
                <p14:cNvPr id="614" name="Freihand 613">
                  <a:extLst>
                    <a:ext uri="{FF2B5EF4-FFF2-40B4-BE49-F238E27FC236}">
                      <a16:creationId xmlns:a16="http://schemas.microsoft.com/office/drawing/2014/main" id="{2142BA78-5015-4CA6-9FF5-6D8109CAAFCF}"/>
                    </a:ext>
                  </a:extLst>
                </p14:cNvPr>
                <p14:cNvContentPartPr/>
                <p14:nvPr/>
              </p14:nvContentPartPr>
              <p14:xfrm>
                <a:off x="4924013" y="5399707"/>
                <a:ext cx="12600" cy="102960"/>
              </p14:xfrm>
            </p:contentPart>
          </mc:Choice>
          <mc:Fallback>
            <p:pic>
              <p:nvPicPr>
                <p:cNvPr id="614" name="Freihand 613">
                  <a:extLst>
                    <a:ext uri="{FF2B5EF4-FFF2-40B4-BE49-F238E27FC236}">
                      <a16:creationId xmlns:a16="http://schemas.microsoft.com/office/drawing/2014/main" id="{2142BA78-5015-4CA6-9FF5-6D8109CAAFCF}"/>
                    </a:ext>
                  </a:extLst>
                </p:cNvPr>
                <p:cNvPicPr/>
                <p:nvPr/>
              </p:nvPicPr>
              <p:blipFill>
                <a:blip r:embed="rId986"/>
                <a:stretch>
                  <a:fillRect/>
                </a:stretch>
              </p:blipFill>
              <p:spPr>
                <a:xfrm>
                  <a:off x="4919693" y="5395387"/>
                  <a:ext cx="212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987">
              <p14:nvContentPartPr>
                <p14:cNvPr id="615" name="Freihand 614">
                  <a:extLst>
                    <a:ext uri="{FF2B5EF4-FFF2-40B4-BE49-F238E27FC236}">
                      <a16:creationId xmlns:a16="http://schemas.microsoft.com/office/drawing/2014/main" id="{AEB131A6-C655-4B63-9321-64CDBBE75B4D}"/>
                    </a:ext>
                  </a:extLst>
                </p14:cNvPr>
                <p14:cNvContentPartPr/>
                <p14:nvPr/>
              </p14:nvContentPartPr>
              <p14:xfrm>
                <a:off x="4987013" y="5296027"/>
                <a:ext cx="69480" cy="117720"/>
              </p14:xfrm>
            </p:contentPart>
          </mc:Choice>
          <mc:Fallback>
            <p:pic>
              <p:nvPicPr>
                <p:cNvPr id="615" name="Freihand 614">
                  <a:extLst>
                    <a:ext uri="{FF2B5EF4-FFF2-40B4-BE49-F238E27FC236}">
                      <a16:creationId xmlns:a16="http://schemas.microsoft.com/office/drawing/2014/main" id="{AEB131A6-C655-4B63-9321-64CDBBE75B4D}"/>
                    </a:ext>
                  </a:extLst>
                </p:cNvPr>
                <p:cNvPicPr/>
                <p:nvPr/>
              </p:nvPicPr>
              <p:blipFill>
                <a:blip r:embed="rId988"/>
                <a:stretch>
                  <a:fillRect/>
                </a:stretch>
              </p:blipFill>
              <p:spPr>
                <a:xfrm>
                  <a:off x="4982693" y="5291707"/>
                  <a:ext cx="781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989">
              <p14:nvContentPartPr>
                <p14:cNvPr id="616" name="Freihand 615">
                  <a:extLst>
                    <a:ext uri="{FF2B5EF4-FFF2-40B4-BE49-F238E27FC236}">
                      <a16:creationId xmlns:a16="http://schemas.microsoft.com/office/drawing/2014/main" id="{2B5947F6-44A1-4617-8AAA-F96A9135B8D7}"/>
                    </a:ext>
                  </a:extLst>
                </p14:cNvPr>
                <p14:cNvContentPartPr/>
                <p14:nvPr/>
              </p14:nvContentPartPr>
              <p14:xfrm>
                <a:off x="5076293" y="5312227"/>
                <a:ext cx="79920" cy="130320"/>
              </p14:xfrm>
            </p:contentPart>
          </mc:Choice>
          <mc:Fallback>
            <p:pic>
              <p:nvPicPr>
                <p:cNvPr id="616" name="Freihand 615">
                  <a:extLst>
                    <a:ext uri="{FF2B5EF4-FFF2-40B4-BE49-F238E27FC236}">
                      <a16:creationId xmlns:a16="http://schemas.microsoft.com/office/drawing/2014/main" id="{2B5947F6-44A1-4617-8AAA-F96A9135B8D7}"/>
                    </a:ext>
                  </a:extLst>
                </p:cNvPr>
                <p:cNvPicPr/>
                <p:nvPr/>
              </p:nvPicPr>
              <p:blipFill>
                <a:blip r:embed="rId990"/>
                <a:stretch>
                  <a:fillRect/>
                </a:stretch>
              </p:blipFill>
              <p:spPr>
                <a:xfrm>
                  <a:off x="5071973" y="5307907"/>
                  <a:ext cx="885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991">
              <p14:nvContentPartPr>
                <p14:cNvPr id="618" name="Freihand 617">
                  <a:extLst>
                    <a:ext uri="{FF2B5EF4-FFF2-40B4-BE49-F238E27FC236}">
                      <a16:creationId xmlns:a16="http://schemas.microsoft.com/office/drawing/2014/main" id="{6079856B-B546-443F-B8DE-094E0EB0EA09}"/>
                    </a:ext>
                  </a:extLst>
                </p14:cNvPr>
                <p14:cNvContentPartPr/>
                <p14:nvPr/>
              </p14:nvContentPartPr>
              <p14:xfrm>
                <a:off x="5205893" y="5333827"/>
                <a:ext cx="80280" cy="126360"/>
              </p14:xfrm>
            </p:contentPart>
          </mc:Choice>
          <mc:Fallback>
            <p:pic>
              <p:nvPicPr>
                <p:cNvPr id="618" name="Freihand 617">
                  <a:extLst>
                    <a:ext uri="{FF2B5EF4-FFF2-40B4-BE49-F238E27FC236}">
                      <a16:creationId xmlns:a16="http://schemas.microsoft.com/office/drawing/2014/main" id="{6079856B-B546-443F-B8DE-094E0EB0EA09}"/>
                    </a:ext>
                  </a:extLst>
                </p:cNvPr>
                <p:cNvPicPr/>
                <p:nvPr/>
              </p:nvPicPr>
              <p:blipFill>
                <a:blip r:embed="rId992"/>
                <a:stretch>
                  <a:fillRect/>
                </a:stretch>
              </p:blipFill>
              <p:spPr>
                <a:xfrm>
                  <a:off x="5201573" y="5329507"/>
                  <a:ext cx="889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993">
              <p14:nvContentPartPr>
                <p14:cNvPr id="619" name="Freihand 618">
                  <a:extLst>
                    <a:ext uri="{FF2B5EF4-FFF2-40B4-BE49-F238E27FC236}">
                      <a16:creationId xmlns:a16="http://schemas.microsoft.com/office/drawing/2014/main" id="{E5FD4CBD-BA58-486C-A62B-223A17A9A919}"/>
                    </a:ext>
                  </a:extLst>
                </p14:cNvPr>
                <p14:cNvContentPartPr/>
                <p14:nvPr/>
              </p14:nvContentPartPr>
              <p14:xfrm>
                <a:off x="5222093" y="5284867"/>
                <a:ext cx="92880" cy="28800"/>
              </p14:xfrm>
            </p:contentPart>
          </mc:Choice>
          <mc:Fallback>
            <p:pic>
              <p:nvPicPr>
                <p:cNvPr id="619" name="Freihand 618">
                  <a:extLst>
                    <a:ext uri="{FF2B5EF4-FFF2-40B4-BE49-F238E27FC236}">
                      <a16:creationId xmlns:a16="http://schemas.microsoft.com/office/drawing/2014/main" id="{E5FD4CBD-BA58-486C-A62B-223A17A9A919}"/>
                    </a:ext>
                  </a:extLst>
                </p:cNvPr>
                <p:cNvPicPr/>
                <p:nvPr/>
              </p:nvPicPr>
              <p:blipFill>
                <a:blip r:embed="rId994"/>
                <a:stretch>
                  <a:fillRect/>
                </a:stretch>
              </p:blipFill>
              <p:spPr>
                <a:xfrm>
                  <a:off x="5217773" y="5280547"/>
                  <a:ext cx="1015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995">
              <p14:nvContentPartPr>
                <p14:cNvPr id="620" name="Freihand 619">
                  <a:extLst>
                    <a:ext uri="{FF2B5EF4-FFF2-40B4-BE49-F238E27FC236}">
                      <a16:creationId xmlns:a16="http://schemas.microsoft.com/office/drawing/2014/main" id="{44C4CA70-1734-4FF4-AE2D-E77893249A32}"/>
                    </a:ext>
                  </a:extLst>
                </p14:cNvPr>
                <p14:cNvContentPartPr/>
                <p14:nvPr/>
              </p14:nvContentPartPr>
              <p14:xfrm>
                <a:off x="5341613" y="5301427"/>
                <a:ext cx="98280" cy="148680"/>
              </p14:xfrm>
            </p:contentPart>
          </mc:Choice>
          <mc:Fallback>
            <p:pic>
              <p:nvPicPr>
                <p:cNvPr id="620" name="Freihand 619">
                  <a:extLst>
                    <a:ext uri="{FF2B5EF4-FFF2-40B4-BE49-F238E27FC236}">
                      <a16:creationId xmlns:a16="http://schemas.microsoft.com/office/drawing/2014/main" id="{44C4CA70-1734-4FF4-AE2D-E77893249A32}"/>
                    </a:ext>
                  </a:extLst>
                </p:cNvPr>
                <p:cNvPicPr/>
                <p:nvPr/>
              </p:nvPicPr>
              <p:blipFill>
                <a:blip r:embed="rId996"/>
                <a:stretch>
                  <a:fillRect/>
                </a:stretch>
              </p:blipFill>
              <p:spPr>
                <a:xfrm>
                  <a:off x="5337293" y="5297107"/>
                  <a:ext cx="1069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997">
              <p14:nvContentPartPr>
                <p14:cNvPr id="623" name="Freihand 622">
                  <a:extLst>
                    <a:ext uri="{FF2B5EF4-FFF2-40B4-BE49-F238E27FC236}">
                      <a16:creationId xmlns:a16="http://schemas.microsoft.com/office/drawing/2014/main" id="{3A9333C0-B4FF-468B-A28E-6133ED1EAC7C}"/>
                    </a:ext>
                  </a:extLst>
                </p14:cNvPr>
                <p14:cNvContentPartPr/>
                <p14:nvPr/>
              </p14:nvContentPartPr>
              <p14:xfrm>
                <a:off x="5493893" y="5080027"/>
                <a:ext cx="360" cy="360"/>
              </p14:xfrm>
            </p:contentPart>
          </mc:Choice>
          <mc:Fallback>
            <p:pic>
              <p:nvPicPr>
                <p:cNvPr id="623" name="Freihand 622">
                  <a:extLst>
                    <a:ext uri="{FF2B5EF4-FFF2-40B4-BE49-F238E27FC236}">
                      <a16:creationId xmlns:a16="http://schemas.microsoft.com/office/drawing/2014/main" id="{3A9333C0-B4FF-468B-A28E-6133ED1EAC7C}"/>
                    </a:ext>
                  </a:extLst>
                </p:cNvPr>
                <p:cNvPicPr/>
                <p:nvPr/>
              </p:nvPicPr>
              <p:blipFill>
                <a:blip r:embed="rId998"/>
                <a:stretch>
                  <a:fillRect/>
                </a:stretch>
              </p:blipFill>
              <p:spPr>
                <a:xfrm>
                  <a:off x="5489573" y="50757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99">
              <p14:nvContentPartPr>
                <p14:cNvPr id="624" name="Freihand 623">
                  <a:extLst>
                    <a:ext uri="{FF2B5EF4-FFF2-40B4-BE49-F238E27FC236}">
                      <a16:creationId xmlns:a16="http://schemas.microsoft.com/office/drawing/2014/main" id="{C31889B2-1DF7-4B28-8263-D31AFE615372}"/>
                    </a:ext>
                  </a:extLst>
                </p14:cNvPr>
                <p14:cNvContentPartPr/>
                <p14:nvPr/>
              </p14:nvContentPartPr>
              <p14:xfrm>
                <a:off x="5461133" y="5009827"/>
                <a:ext cx="156600" cy="158760"/>
              </p14:xfrm>
            </p:contentPart>
          </mc:Choice>
          <mc:Fallback>
            <p:pic>
              <p:nvPicPr>
                <p:cNvPr id="624" name="Freihand 623">
                  <a:extLst>
                    <a:ext uri="{FF2B5EF4-FFF2-40B4-BE49-F238E27FC236}">
                      <a16:creationId xmlns:a16="http://schemas.microsoft.com/office/drawing/2014/main" id="{C31889B2-1DF7-4B28-8263-D31AFE615372}"/>
                    </a:ext>
                  </a:extLst>
                </p:cNvPr>
                <p:cNvPicPr/>
                <p:nvPr/>
              </p:nvPicPr>
              <p:blipFill>
                <a:blip r:embed="rId1000"/>
                <a:stretch>
                  <a:fillRect/>
                </a:stretch>
              </p:blipFill>
              <p:spPr>
                <a:xfrm>
                  <a:off x="5456813" y="5005507"/>
                  <a:ext cx="1652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001">
              <p14:nvContentPartPr>
                <p14:cNvPr id="626" name="Freihand 625">
                  <a:extLst>
                    <a:ext uri="{FF2B5EF4-FFF2-40B4-BE49-F238E27FC236}">
                      <a16:creationId xmlns:a16="http://schemas.microsoft.com/office/drawing/2014/main" id="{C223949F-C2E2-48F5-9C62-FAD775CBB2DE}"/>
                    </a:ext>
                  </a:extLst>
                </p14:cNvPr>
                <p14:cNvContentPartPr/>
                <p14:nvPr/>
              </p14:nvContentPartPr>
              <p14:xfrm>
                <a:off x="4007453" y="5645227"/>
                <a:ext cx="89280" cy="80280"/>
              </p14:xfrm>
            </p:contentPart>
          </mc:Choice>
          <mc:Fallback>
            <p:pic>
              <p:nvPicPr>
                <p:cNvPr id="626" name="Freihand 625">
                  <a:extLst>
                    <a:ext uri="{FF2B5EF4-FFF2-40B4-BE49-F238E27FC236}">
                      <a16:creationId xmlns:a16="http://schemas.microsoft.com/office/drawing/2014/main" id="{C223949F-C2E2-48F5-9C62-FAD775CBB2DE}"/>
                    </a:ext>
                  </a:extLst>
                </p:cNvPr>
                <p:cNvPicPr/>
                <p:nvPr/>
              </p:nvPicPr>
              <p:blipFill>
                <a:blip r:embed="rId1002"/>
                <a:stretch>
                  <a:fillRect/>
                </a:stretch>
              </p:blipFill>
              <p:spPr>
                <a:xfrm>
                  <a:off x="4003133" y="5640907"/>
                  <a:ext cx="979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003">
              <p14:nvContentPartPr>
                <p14:cNvPr id="627" name="Freihand 626">
                  <a:extLst>
                    <a:ext uri="{FF2B5EF4-FFF2-40B4-BE49-F238E27FC236}">
                      <a16:creationId xmlns:a16="http://schemas.microsoft.com/office/drawing/2014/main" id="{8AFB5D2F-F353-4124-9057-C8CF5F7921FF}"/>
                    </a:ext>
                  </a:extLst>
                </p14:cNvPr>
                <p14:cNvContentPartPr/>
                <p14:nvPr/>
              </p14:nvContentPartPr>
              <p14:xfrm>
                <a:off x="4139933" y="5661787"/>
                <a:ext cx="56160" cy="88560"/>
              </p14:xfrm>
            </p:contentPart>
          </mc:Choice>
          <mc:Fallback>
            <p:pic>
              <p:nvPicPr>
                <p:cNvPr id="627" name="Freihand 626">
                  <a:extLst>
                    <a:ext uri="{FF2B5EF4-FFF2-40B4-BE49-F238E27FC236}">
                      <a16:creationId xmlns:a16="http://schemas.microsoft.com/office/drawing/2014/main" id="{8AFB5D2F-F353-4124-9057-C8CF5F7921FF}"/>
                    </a:ext>
                  </a:extLst>
                </p:cNvPr>
                <p:cNvPicPr/>
                <p:nvPr/>
              </p:nvPicPr>
              <p:blipFill>
                <a:blip r:embed="rId1004"/>
                <a:stretch>
                  <a:fillRect/>
                </a:stretch>
              </p:blipFill>
              <p:spPr>
                <a:xfrm>
                  <a:off x="4135613" y="5657467"/>
                  <a:ext cx="648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005">
              <p14:nvContentPartPr>
                <p14:cNvPr id="628" name="Freihand 627">
                  <a:extLst>
                    <a:ext uri="{FF2B5EF4-FFF2-40B4-BE49-F238E27FC236}">
                      <a16:creationId xmlns:a16="http://schemas.microsoft.com/office/drawing/2014/main" id="{4BEB2F92-CE70-46AB-91DC-97D460FC6C09}"/>
                    </a:ext>
                  </a:extLst>
                </p14:cNvPr>
                <p14:cNvContentPartPr/>
                <p14:nvPr/>
              </p14:nvContentPartPr>
              <p14:xfrm>
                <a:off x="4241093" y="5671507"/>
                <a:ext cx="66600" cy="50400"/>
              </p14:xfrm>
            </p:contentPart>
          </mc:Choice>
          <mc:Fallback>
            <p:pic>
              <p:nvPicPr>
                <p:cNvPr id="628" name="Freihand 627">
                  <a:extLst>
                    <a:ext uri="{FF2B5EF4-FFF2-40B4-BE49-F238E27FC236}">
                      <a16:creationId xmlns:a16="http://schemas.microsoft.com/office/drawing/2014/main" id="{4BEB2F92-CE70-46AB-91DC-97D460FC6C09}"/>
                    </a:ext>
                  </a:extLst>
                </p:cNvPr>
                <p:cNvPicPr/>
                <p:nvPr/>
              </p:nvPicPr>
              <p:blipFill>
                <a:blip r:embed="rId1006"/>
                <a:stretch>
                  <a:fillRect/>
                </a:stretch>
              </p:blipFill>
              <p:spPr>
                <a:xfrm>
                  <a:off x="4236773" y="5667187"/>
                  <a:ext cx="7524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007">
              <p14:nvContentPartPr>
                <p14:cNvPr id="629" name="Freihand 628">
                  <a:extLst>
                    <a:ext uri="{FF2B5EF4-FFF2-40B4-BE49-F238E27FC236}">
                      <a16:creationId xmlns:a16="http://schemas.microsoft.com/office/drawing/2014/main" id="{870B00FE-94B2-4DEC-B787-F520F2131987}"/>
                    </a:ext>
                  </a:extLst>
                </p14:cNvPr>
                <p14:cNvContentPartPr/>
                <p14:nvPr/>
              </p14:nvContentPartPr>
              <p14:xfrm>
                <a:off x="4415693" y="5622547"/>
                <a:ext cx="78480" cy="141120"/>
              </p14:xfrm>
            </p:contentPart>
          </mc:Choice>
          <mc:Fallback>
            <p:pic>
              <p:nvPicPr>
                <p:cNvPr id="629" name="Freihand 628">
                  <a:extLst>
                    <a:ext uri="{FF2B5EF4-FFF2-40B4-BE49-F238E27FC236}">
                      <a16:creationId xmlns:a16="http://schemas.microsoft.com/office/drawing/2014/main" id="{870B00FE-94B2-4DEC-B787-F520F2131987}"/>
                    </a:ext>
                  </a:extLst>
                </p:cNvPr>
                <p:cNvPicPr/>
                <p:nvPr/>
              </p:nvPicPr>
              <p:blipFill>
                <a:blip r:embed="rId1008"/>
                <a:stretch>
                  <a:fillRect/>
                </a:stretch>
              </p:blipFill>
              <p:spPr>
                <a:xfrm>
                  <a:off x="4411373" y="5618227"/>
                  <a:ext cx="8712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009">
              <p14:nvContentPartPr>
                <p14:cNvPr id="630" name="Freihand 629">
                  <a:extLst>
                    <a:ext uri="{FF2B5EF4-FFF2-40B4-BE49-F238E27FC236}">
                      <a16:creationId xmlns:a16="http://schemas.microsoft.com/office/drawing/2014/main" id="{C7674ADA-5B10-4A22-8975-B7CF4F250090}"/>
                    </a:ext>
                  </a:extLst>
                </p14:cNvPr>
                <p14:cNvContentPartPr/>
                <p14:nvPr/>
              </p14:nvContentPartPr>
              <p14:xfrm>
                <a:off x="4544213" y="5662147"/>
                <a:ext cx="105120" cy="82440"/>
              </p14:xfrm>
            </p:contentPart>
          </mc:Choice>
          <mc:Fallback>
            <p:pic>
              <p:nvPicPr>
                <p:cNvPr id="630" name="Freihand 629">
                  <a:extLst>
                    <a:ext uri="{FF2B5EF4-FFF2-40B4-BE49-F238E27FC236}">
                      <a16:creationId xmlns:a16="http://schemas.microsoft.com/office/drawing/2014/main" id="{C7674ADA-5B10-4A22-8975-B7CF4F250090}"/>
                    </a:ext>
                  </a:extLst>
                </p:cNvPr>
                <p:cNvPicPr/>
                <p:nvPr/>
              </p:nvPicPr>
              <p:blipFill>
                <a:blip r:embed="rId1010"/>
                <a:stretch>
                  <a:fillRect/>
                </a:stretch>
              </p:blipFill>
              <p:spPr>
                <a:xfrm>
                  <a:off x="4539893" y="5657827"/>
                  <a:ext cx="1137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011">
              <p14:nvContentPartPr>
                <p14:cNvPr id="631" name="Freihand 630">
                  <a:extLst>
                    <a:ext uri="{FF2B5EF4-FFF2-40B4-BE49-F238E27FC236}">
                      <a16:creationId xmlns:a16="http://schemas.microsoft.com/office/drawing/2014/main" id="{8DB818F3-73A1-47AB-8751-E8D79EEA5DF9}"/>
                    </a:ext>
                  </a:extLst>
                </p14:cNvPr>
                <p14:cNvContentPartPr/>
                <p14:nvPr/>
              </p14:nvContentPartPr>
              <p14:xfrm>
                <a:off x="4699733" y="5677627"/>
                <a:ext cx="30240" cy="94680"/>
              </p14:xfrm>
            </p:contentPart>
          </mc:Choice>
          <mc:Fallback>
            <p:pic>
              <p:nvPicPr>
                <p:cNvPr id="631" name="Freihand 630">
                  <a:extLst>
                    <a:ext uri="{FF2B5EF4-FFF2-40B4-BE49-F238E27FC236}">
                      <a16:creationId xmlns:a16="http://schemas.microsoft.com/office/drawing/2014/main" id="{8DB818F3-73A1-47AB-8751-E8D79EEA5DF9}"/>
                    </a:ext>
                  </a:extLst>
                </p:cNvPr>
                <p:cNvPicPr/>
                <p:nvPr/>
              </p:nvPicPr>
              <p:blipFill>
                <a:blip r:embed="rId1012"/>
                <a:stretch>
                  <a:fillRect/>
                </a:stretch>
              </p:blipFill>
              <p:spPr>
                <a:xfrm>
                  <a:off x="4695413" y="5673307"/>
                  <a:ext cx="388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013">
              <p14:nvContentPartPr>
                <p14:cNvPr id="632" name="Freihand 631">
                  <a:extLst>
                    <a:ext uri="{FF2B5EF4-FFF2-40B4-BE49-F238E27FC236}">
                      <a16:creationId xmlns:a16="http://schemas.microsoft.com/office/drawing/2014/main" id="{A256BFDB-1164-44D4-8998-C8B3D25A73A3}"/>
                    </a:ext>
                  </a:extLst>
                </p14:cNvPr>
                <p14:cNvContentPartPr/>
                <p14:nvPr/>
              </p14:nvContentPartPr>
              <p14:xfrm>
                <a:off x="4677773" y="5717947"/>
                <a:ext cx="102600" cy="16200"/>
              </p14:xfrm>
            </p:contentPart>
          </mc:Choice>
          <mc:Fallback>
            <p:pic>
              <p:nvPicPr>
                <p:cNvPr id="632" name="Freihand 631">
                  <a:extLst>
                    <a:ext uri="{FF2B5EF4-FFF2-40B4-BE49-F238E27FC236}">
                      <a16:creationId xmlns:a16="http://schemas.microsoft.com/office/drawing/2014/main" id="{A256BFDB-1164-44D4-8998-C8B3D25A73A3}"/>
                    </a:ext>
                  </a:extLst>
                </p:cNvPr>
                <p:cNvPicPr/>
                <p:nvPr/>
              </p:nvPicPr>
              <p:blipFill>
                <a:blip r:embed="rId1014"/>
                <a:stretch>
                  <a:fillRect/>
                </a:stretch>
              </p:blipFill>
              <p:spPr>
                <a:xfrm>
                  <a:off x="4673453" y="5713627"/>
                  <a:ext cx="1112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015">
              <p14:nvContentPartPr>
                <p14:cNvPr id="633" name="Freihand 632">
                  <a:extLst>
                    <a:ext uri="{FF2B5EF4-FFF2-40B4-BE49-F238E27FC236}">
                      <a16:creationId xmlns:a16="http://schemas.microsoft.com/office/drawing/2014/main" id="{E271314B-23A4-4338-8A8C-59551802E0A1}"/>
                    </a:ext>
                  </a:extLst>
                </p14:cNvPr>
                <p14:cNvContentPartPr/>
                <p14:nvPr/>
              </p14:nvContentPartPr>
              <p14:xfrm>
                <a:off x="4836893" y="5645587"/>
                <a:ext cx="27720" cy="113760"/>
              </p14:xfrm>
            </p:contentPart>
          </mc:Choice>
          <mc:Fallback>
            <p:pic>
              <p:nvPicPr>
                <p:cNvPr id="633" name="Freihand 632">
                  <a:extLst>
                    <a:ext uri="{FF2B5EF4-FFF2-40B4-BE49-F238E27FC236}">
                      <a16:creationId xmlns:a16="http://schemas.microsoft.com/office/drawing/2014/main" id="{E271314B-23A4-4338-8A8C-59551802E0A1}"/>
                    </a:ext>
                  </a:extLst>
                </p:cNvPr>
                <p:cNvPicPr/>
                <p:nvPr/>
              </p:nvPicPr>
              <p:blipFill>
                <a:blip r:embed="rId1016"/>
                <a:stretch>
                  <a:fillRect/>
                </a:stretch>
              </p:blipFill>
              <p:spPr>
                <a:xfrm>
                  <a:off x="4832573" y="5641267"/>
                  <a:ext cx="363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017">
              <p14:nvContentPartPr>
                <p14:cNvPr id="634" name="Freihand 633">
                  <a:extLst>
                    <a:ext uri="{FF2B5EF4-FFF2-40B4-BE49-F238E27FC236}">
                      <a16:creationId xmlns:a16="http://schemas.microsoft.com/office/drawing/2014/main" id="{598EA47E-74E0-4C00-A81B-4D4CCDBB41AA}"/>
                    </a:ext>
                  </a:extLst>
                </p14:cNvPr>
                <p14:cNvContentPartPr/>
                <p14:nvPr/>
              </p14:nvContentPartPr>
              <p14:xfrm>
                <a:off x="4871453" y="5659987"/>
                <a:ext cx="90000" cy="131400"/>
              </p14:xfrm>
            </p:contentPart>
          </mc:Choice>
          <mc:Fallback>
            <p:pic>
              <p:nvPicPr>
                <p:cNvPr id="634" name="Freihand 633">
                  <a:extLst>
                    <a:ext uri="{FF2B5EF4-FFF2-40B4-BE49-F238E27FC236}">
                      <a16:creationId xmlns:a16="http://schemas.microsoft.com/office/drawing/2014/main" id="{598EA47E-74E0-4C00-A81B-4D4CCDBB41AA}"/>
                    </a:ext>
                  </a:extLst>
                </p:cNvPr>
                <p:cNvPicPr/>
                <p:nvPr/>
              </p:nvPicPr>
              <p:blipFill>
                <a:blip r:embed="rId1018"/>
                <a:stretch>
                  <a:fillRect/>
                </a:stretch>
              </p:blipFill>
              <p:spPr>
                <a:xfrm>
                  <a:off x="4867133" y="5655667"/>
                  <a:ext cx="986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019">
              <p14:nvContentPartPr>
                <p14:cNvPr id="635" name="Freihand 634">
                  <a:extLst>
                    <a:ext uri="{FF2B5EF4-FFF2-40B4-BE49-F238E27FC236}">
                      <a16:creationId xmlns:a16="http://schemas.microsoft.com/office/drawing/2014/main" id="{08AAC2C5-1741-46A4-A1B6-6C7D25D4C5C3}"/>
                    </a:ext>
                  </a:extLst>
                </p14:cNvPr>
                <p14:cNvContentPartPr/>
                <p14:nvPr/>
              </p14:nvContentPartPr>
              <p14:xfrm>
                <a:off x="4991693" y="5682307"/>
                <a:ext cx="59760" cy="78120"/>
              </p14:xfrm>
            </p:contentPart>
          </mc:Choice>
          <mc:Fallback>
            <p:pic>
              <p:nvPicPr>
                <p:cNvPr id="635" name="Freihand 634">
                  <a:extLst>
                    <a:ext uri="{FF2B5EF4-FFF2-40B4-BE49-F238E27FC236}">
                      <a16:creationId xmlns:a16="http://schemas.microsoft.com/office/drawing/2014/main" id="{08AAC2C5-1741-46A4-A1B6-6C7D25D4C5C3}"/>
                    </a:ext>
                  </a:extLst>
                </p:cNvPr>
                <p:cNvPicPr/>
                <p:nvPr/>
              </p:nvPicPr>
              <p:blipFill>
                <a:blip r:embed="rId1020"/>
                <a:stretch>
                  <a:fillRect/>
                </a:stretch>
              </p:blipFill>
              <p:spPr>
                <a:xfrm>
                  <a:off x="4987373" y="5677987"/>
                  <a:ext cx="684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021">
              <p14:nvContentPartPr>
                <p14:cNvPr id="636" name="Freihand 635">
                  <a:extLst>
                    <a:ext uri="{FF2B5EF4-FFF2-40B4-BE49-F238E27FC236}">
                      <a16:creationId xmlns:a16="http://schemas.microsoft.com/office/drawing/2014/main" id="{1C1B69F0-E708-42D9-88A4-F349B1EAD88F}"/>
                    </a:ext>
                  </a:extLst>
                </p14:cNvPr>
                <p14:cNvContentPartPr/>
                <p14:nvPr/>
              </p14:nvContentPartPr>
              <p14:xfrm>
                <a:off x="5019053" y="5664667"/>
                <a:ext cx="77040" cy="18000"/>
              </p14:xfrm>
            </p:contentPart>
          </mc:Choice>
          <mc:Fallback>
            <p:pic>
              <p:nvPicPr>
                <p:cNvPr id="636" name="Freihand 635">
                  <a:extLst>
                    <a:ext uri="{FF2B5EF4-FFF2-40B4-BE49-F238E27FC236}">
                      <a16:creationId xmlns:a16="http://schemas.microsoft.com/office/drawing/2014/main" id="{1C1B69F0-E708-42D9-88A4-F349B1EAD88F}"/>
                    </a:ext>
                  </a:extLst>
                </p:cNvPr>
                <p:cNvPicPr/>
                <p:nvPr/>
              </p:nvPicPr>
              <p:blipFill>
                <a:blip r:embed="rId1022"/>
                <a:stretch>
                  <a:fillRect/>
                </a:stretch>
              </p:blipFill>
              <p:spPr>
                <a:xfrm>
                  <a:off x="5014733" y="5660347"/>
                  <a:ext cx="856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023">
              <p14:nvContentPartPr>
                <p14:cNvPr id="637" name="Freihand 636">
                  <a:extLst>
                    <a:ext uri="{FF2B5EF4-FFF2-40B4-BE49-F238E27FC236}">
                      <a16:creationId xmlns:a16="http://schemas.microsoft.com/office/drawing/2014/main" id="{9E3A8D35-7AD5-48F1-8A8D-981EEFCED7F7}"/>
                    </a:ext>
                  </a:extLst>
                </p14:cNvPr>
                <p14:cNvContentPartPr/>
                <p14:nvPr/>
              </p14:nvContentPartPr>
              <p14:xfrm>
                <a:off x="5105453" y="5671147"/>
                <a:ext cx="36000" cy="97200"/>
              </p14:xfrm>
            </p:contentPart>
          </mc:Choice>
          <mc:Fallback>
            <p:pic>
              <p:nvPicPr>
                <p:cNvPr id="637" name="Freihand 636">
                  <a:extLst>
                    <a:ext uri="{FF2B5EF4-FFF2-40B4-BE49-F238E27FC236}">
                      <a16:creationId xmlns:a16="http://schemas.microsoft.com/office/drawing/2014/main" id="{9E3A8D35-7AD5-48F1-8A8D-981EEFCED7F7}"/>
                    </a:ext>
                  </a:extLst>
                </p:cNvPr>
                <p:cNvPicPr/>
                <p:nvPr/>
              </p:nvPicPr>
              <p:blipFill>
                <a:blip r:embed="rId1024"/>
                <a:stretch>
                  <a:fillRect/>
                </a:stretch>
              </p:blipFill>
              <p:spPr>
                <a:xfrm>
                  <a:off x="5101133" y="5666827"/>
                  <a:ext cx="446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025">
              <p14:nvContentPartPr>
                <p14:cNvPr id="638" name="Freihand 637">
                  <a:extLst>
                    <a:ext uri="{FF2B5EF4-FFF2-40B4-BE49-F238E27FC236}">
                      <a16:creationId xmlns:a16="http://schemas.microsoft.com/office/drawing/2014/main" id="{C89C8929-8FBF-4674-ADBB-5CFA19377DB7}"/>
                    </a:ext>
                  </a:extLst>
                </p14:cNvPr>
                <p14:cNvContentPartPr/>
                <p14:nvPr/>
              </p14:nvContentPartPr>
              <p14:xfrm>
                <a:off x="5181413" y="5674747"/>
                <a:ext cx="64440" cy="74520"/>
              </p14:xfrm>
            </p:contentPart>
          </mc:Choice>
          <mc:Fallback>
            <p:pic>
              <p:nvPicPr>
                <p:cNvPr id="638" name="Freihand 637">
                  <a:extLst>
                    <a:ext uri="{FF2B5EF4-FFF2-40B4-BE49-F238E27FC236}">
                      <a16:creationId xmlns:a16="http://schemas.microsoft.com/office/drawing/2014/main" id="{C89C8929-8FBF-4674-ADBB-5CFA19377DB7}"/>
                    </a:ext>
                  </a:extLst>
                </p:cNvPr>
                <p:cNvPicPr/>
                <p:nvPr/>
              </p:nvPicPr>
              <p:blipFill>
                <a:blip r:embed="rId1026"/>
                <a:stretch>
                  <a:fillRect/>
                </a:stretch>
              </p:blipFill>
              <p:spPr>
                <a:xfrm>
                  <a:off x="5177093" y="5670427"/>
                  <a:ext cx="730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027">
              <p14:nvContentPartPr>
                <p14:cNvPr id="639" name="Freihand 638">
                  <a:extLst>
                    <a:ext uri="{FF2B5EF4-FFF2-40B4-BE49-F238E27FC236}">
                      <a16:creationId xmlns:a16="http://schemas.microsoft.com/office/drawing/2014/main" id="{CB4FA678-ACD2-452F-AD3B-65DB363FC544}"/>
                    </a:ext>
                  </a:extLst>
                </p14:cNvPr>
                <p14:cNvContentPartPr/>
                <p14:nvPr/>
              </p14:nvContentPartPr>
              <p14:xfrm>
                <a:off x="5137493" y="5612467"/>
                <a:ext cx="96120" cy="59400"/>
              </p14:xfrm>
            </p:contentPart>
          </mc:Choice>
          <mc:Fallback>
            <p:pic>
              <p:nvPicPr>
                <p:cNvPr id="639" name="Freihand 638">
                  <a:extLst>
                    <a:ext uri="{FF2B5EF4-FFF2-40B4-BE49-F238E27FC236}">
                      <a16:creationId xmlns:a16="http://schemas.microsoft.com/office/drawing/2014/main" id="{CB4FA678-ACD2-452F-AD3B-65DB363FC544}"/>
                    </a:ext>
                  </a:extLst>
                </p:cNvPr>
                <p:cNvPicPr/>
                <p:nvPr/>
              </p:nvPicPr>
              <p:blipFill>
                <a:blip r:embed="rId1028"/>
                <a:stretch>
                  <a:fillRect/>
                </a:stretch>
              </p:blipFill>
              <p:spPr>
                <a:xfrm>
                  <a:off x="5133173" y="5608147"/>
                  <a:ext cx="1047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029">
              <p14:nvContentPartPr>
                <p14:cNvPr id="640" name="Freihand 639">
                  <a:extLst>
                    <a:ext uri="{FF2B5EF4-FFF2-40B4-BE49-F238E27FC236}">
                      <a16:creationId xmlns:a16="http://schemas.microsoft.com/office/drawing/2014/main" id="{35933F95-064F-4655-ADB2-AB723F793DA4}"/>
                    </a:ext>
                  </a:extLst>
                </p14:cNvPr>
                <p14:cNvContentPartPr/>
                <p14:nvPr/>
              </p14:nvContentPartPr>
              <p14:xfrm>
                <a:off x="5250173" y="5684107"/>
                <a:ext cx="56160" cy="60840"/>
              </p14:xfrm>
            </p:contentPart>
          </mc:Choice>
          <mc:Fallback>
            <p:pic>
              <p:nvPicPr>
                <p:cNvPr id="640" name="Freihand 639">
                  <a:extLst>
                    <a:ext uri="{FF2B5EF4-FFF2-40B4-BE49-F238E27FC236}">
                      <a16:creationId xmlns:a16="http://schemas.microsoft.com/office/drawing/2014/main" id="{35933F95-064F-4655-ADB2-AB723F793DA4}"/>
                    </a:ext>
                  </a:extLst>
                </p:cNvPr>
                <p:cNvPicPr/>
                <p:nvPr/>
              </p:nvPicPr>
              <p:blipFill>
                <a:blip r:embed="rId1030"/>
                <a:stretch>
                  <a:fillRect/>
                </a:stretch>
              </p:blipFill>
              <p:spPr>
                <a:xfrm>
                  <a:off x="5245853" y="5679787"/>
                  <a:ext cx="648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031">
              <p14:nvContentPartPr>
                <p14:cNvPr id="641" name="Freihand 640">
                  <a:extLst>
                    <a:ext uri="{FF2B5EF4-FFF2-40B4-BE49-F238E27FC236}">
                      <a16:creationId xmlns:a16="http://schemas.microsoft.com/office/drawing/2014/main" id="{1B04E3A3-B561-41C4-998D-26FB107B3438}"/>
                    </a:ext>
                  </a:extLst>
                </p14:cNvPr>
                <p14:cNvContentPartPr/>
                <p14:nvPr/>
              </p14:nvContentPartPr>
              <p14:xfrm>
                <a:off x="5286533" y="5609227"/>
                <a:ext cx="105120" cy="177840"/>
              </p14:xfrm>
            </p:contentPart>
          </mc:Choice>
          <mc:Fallback>
            <p:pic>
              <p:nvPicPr>
                <p:cNvPr id="641" name="Freihand 640">
                  <a:extLst>
                    <a:ext uri="{FF2B5EF4-FFF2-40B4-BE49-F238E27FC236}">
                      <a16:creationId xmlns:a16="http://schemas.microsoft.com/office/drawing/2014/main" id="{1B04E3A3-B561-41C4-998D-26FB107B3438}"/>
                    </a:ext>
                  </a:extLst>
                </p:cNvPr>
                <p:cNvPicPr/>
                <p:nvPr/>
              </p:nvPicPr>
              <p:blipFill>
                <a:blip r:embed="rId1032"/>
                <a:stretch>
                  <a:fillRect/>
                </a:stretch>
              </p:blipFill>
              <p:spPr>
                <a:xfrm>
                  <a:off x="5282213" y="5604907"/>
                  <a:ext cx="11376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033">
              <p14:nvContentPartPr>
                <p14:cNvPr id="642" name="Freihand 641">
                  <a:extLst>
                    <a:ext uri="{FF2B5EF4-FFF2-40B4-BE49-F238E27FC236}">
                      <a16:creationId xmlns:a16="http://schemas.microsoft.com/office/drawing/2014/main" id="{8B209DF9-D0F9-496B-9ED1-D4200A683BE6}"/>
                    </a:ext>
                  </a:extLst>
                </p14:cNvPr>
                <p14:cNvContentPartPr/>
                <p14:nvPr/>
              </p14:nvContentPartPr>
              <p14:xfrm>
                <a:off x="5385173" y="5620387"/>
                <a:ext cx="72720" cy="135720"/>
              </p14:xfrm>
            </p:contentPart>
          </mc:Choice>
          <mc:Fallback>
            <p:pic>
              <p:nvPicPr>
                <p:cNvPr id="642" name="Freihand 641">
                  <a:extLst>
                    <a:ext uri="{FF2B5EF4-FFF2-40B4-BE49-F238E27FC236}">
                      <a16:creationId xmlns:a16="http://schemas.microsoft.com/office/drawing/2014/main" id="{8B209DF9-D0F9-496B-9ED1-D4200A683BE6}"/>
                    </a:ext>
                  </a:extLst>
                </p:cNvPr>
                <p:cNvPicPr/>
                <p:nvPr/>
              </p:nvPicPr>
              <p:blipFill>
                <a:blip r:embed="rId1034"/>
                <a:stretch>
                  <a:fillRect/>
                </a:stretch>
              </p:blipFill>
              <p:spPr>
                <a:xfrm>
                  <a:off x="5380853" y="5616067"/>
                  <a:ext cx="813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035">
              <p14:nvContentPartPr>
                <p14:cNvPr id="643" name="Freihand 642">
                  <a:extLst>
                    <a:ext uri="{FF2B5EF4-FFF2-40B4-BE49-F238E27FC236}">
                      <a16:creationId xmlns:a16="http://schemas.microsoft.com/office/drawing/2014/main" id="{67639476-27AC-47CD-9BCE-A7F2E198074A}"/>
                    </a:ext>
                  </a:extLst>
                </p14:cNvPr>
                <p14:cNvContentPartPr/>
                <p14:nvPr/>
              </p14:nvContentPartPr>
              <p14:xfrm>
                <a:off x="5476613" y="5627947"/>
                <a:ext cx="126000" cy="98280"/>
              </p14:xfrm>
            </p:contentPart>
          </mc:Choice>
          <mc:Fallback>
            <p:pic>
              <p:nvPicPr>
                <p:cNvPr id="643" name="Freihand 642">
                  <a:extLst>
                    <a:ext uri="{FF2B5EF4-FFF2-40B4-BE49-F238E27FC236}">
                      <a16:creationId xmlns:a16="http://schemas.microsoft.com/office/drawing/2014/main" id="{67639476-27AC-47CD-9BCE-A7F2E198074A}"/>
                    </a:ext>
                  </a:extLst>
                </p:cNvPr>
                <p:cNvPicPr/>
                <p:nvPr/>
              </p:nvPicPr>
              <p:blipFill>
                <a:blip r:embed="rId1036"/>
                <a:stretch>
                  <a:fillRect/>
                </a:stretch>
              </p:blipFill>
              <p:spPr>
                <a:xfrm>
                  <a:off x="5472293" y="5623627"/>
                  <a:ext cx="1346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037">
              <p14:nvContentPartPr>
                <p14:cNvPr id="644" name="Freihand 643">
                  <a:extLst>
                    <a:ext uri="{FF2B5EF4-FFF2-40B4-BE49-F238E27FC236}">
                      <a16:creationId xmlns:a16="http://schemas.microsoft.com/office/drawing/2014/main" id="{F99AF43E-45C6-4E6F-87B6-8D96A64E7CEA}"/>
                    </a:ext>
                  </a:extLst>
                </p14:cNvPr>
                <p14:cNvContentPartPr/>
                <p14:nvPr/>
              </p14:nvContentPartPr>
              <p14:xfrm>
                <a:off x="5611973" y="5638747"/>
                <a:ext cx="83520" cy="91440"/>
              </p14:xfrm>
            </p:contentPart>
          </mc:Choice>
          <mc:Fallback>
            <p:pic>
              <p:nvPicPr>
                <p:cNvPr id="644" name="Freihand 643">
                  <a:extLst>
                    <a:ext uri="{FF2B5EF4-FFF2-40B4-BE49-F238E27FC236}">
                      <a16:creationId xmlns:a16="http://schemas.microsoft.com/office/drawing/2014/main" id="{F99AF43E-45C6-4E6F-87B6-8D96A64E7CEA}"/>
                    </a:ext>
                  </a:extLst>
                </p:cNvPr>
                <p:cNvPicPr/>
                <p:nvPr/>
              </p:nvPicPr>
              <p:blipFill>
                <a:blip r:embed="rId1038"/>
                <a:stretch>
                  <a:fillRect/>
                </a:stretch>
              </p:blipFill>
              <p:spPr>
                <a:xfrm>
                  <a:off x="5607653" y="5634427"/>
                  <a:ext cx="921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039">
              <p14:nvContentPartPr>
                <p14:cNvPr id="645" name="Freihand 644">
                  <a:extLst>
                    <a:ext uri="{FF2B5EF4-FFF2-40B4-BE49-F238E27FC236}">
                      <a16:creationId xmlns:a16="http://schemas.microsoft.com/office/drawing/2014/main" id="{E4E034A8-7747-4A20-B8C9-DE91E3EFCB0E}"/>
                    </a:ext>
                  </a:extLst>
                </p14:cNvPr>
                <p14:cNvContentPartPr/>
                <p14:nvPr/>
              </p14:nvContentPartPr>
              <p14:xfrm>
                <a:off x="5753093" y="5618227"/>
                <a:ext cx="93240" cy="87840"/>
              </p14:xfrm>
            </p:contentPart>
          </mc:Choice>
          <mc:Fallback>
            <p:pic>
              <p:nvPicPr>
                <p:cNvPr id="645" name="Freihand 644">
                  <a:extLst>
                    <a:ext uri="{FF2B5EF4-FFF2-40B4-BE49-F238E27FC236}">
                      <a16:creationId xmlns:a16="http://schemas.microsoft.com/office/drawing/2014/main" id="{E4E034A8-7747-4A20-B8C9-DE91E3EFCB0E}"/>
                    </a:ext>
                  </a:extLst>
                </p:cNvPr>
                <p:cNvPicPr/>
                <p:nvPr/>
              </p:nvPicPr>
              <p:blipFill>
                <a:blip r:embed="rId1040"/>
                <a:stretch>
                  <a:fillRect/>
                </a:stretch>
              </p:blipFill>
              <p:spPr>
                <a:xfrm>
                  <a:off x="5748773" y="5613907"/>
                  <a:ext cx="1018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041">
              <p14:nvContentPartPr>
                <p14:cNvPr id="646" name="Freihand 645">
                  <a:extLst>
                    <a:ext uri="{FF2B5EF4-FFF2-40B4-BE49-F238E27FC236}">
                      <a16:creationId xmlns:a16="http://schemas.microsoft.com/office/drawing/2014/main" id="{E73B82D5-51FD-43F1-8471-690850F234D4}"/>
                    </a:ext>
                  </a:extLst>
                </p14:cNvPr>
                <p14:cNvContentPartPr/>
                <p14:nvPr/>
              </p14:nvContentPartPr>
              <p14:xfrm>
                <a:off x="5863253" y="5614987"/>
                <a:ext cx="67680" cy="87480"/>
              </p14:xfrm>
            </p:contentPart>
          </mc:Choice>
          <mc:Fallback>
            <p:pic>
              <p:nvPicPr>
                <p:cNvPr id="646" name="Freihand 645">
                  <a:extLst>
                    <a:ext uri="{FF2B5EF4-FFF2-40B4-BE49-F238E27FC236}">
                      <a16:creationId xmlns:a16="http://schemas.microsoft.com/office/drawing/2014/main" id="{E73B82D5-51FD-43F1-8471-690850F234D4}"/>
                    </a:ext>
                  </a:extLst>
                </p:cNvPr>
                <p:cNvPicPr/>
                <p:nvPr/>
              </p:nvPicPr>
              <p:blipFill>
                <a:blip r:embed="rId1042"/>
                <a:stretch>
                  <a:fillRect/>
                </a:stretch>
              </p:blipFill>
              <p:spPr>
                <a:xfrm>
                  <a:off x="5858933" y="5610667"/>
                  <a:ext cx="763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043">
              <p14:nvContentPartPr>
                <p14:cNvPr id="647" name="Freihand 646">
                  <a:extLst>
                    <a:ext uri="{FF2B5EF4-FFF2-40B4-BE49-F238E27FC236}">
                      <a16:creationId xmlns:a16="http://schemas.microsoft.com/office/drawing/2014/main" id="{E8A912A0-4153-4CC2-BB07-FD9734119EF5}"/>
                    </a:ext>
                  </a:extLst>
                </p14:cNvPr>
                <p14:cNvContentPartPr/>
                <p14:nvPr/>
              </p14:nvContentPartPr>
              <p14:xfrm>
                <a:off x="5958653" y="5685907"/>
                <a:ext cx="18000" cy="62640"/>
              </p14:xfrm>
            </p:contentPart>
          </mc:Choice>
          <mc:Fallback>
            <p:pic>
              <p:nvPicPr>
                <p:cNvPr id="647" name="Freihand 646">
                  <a:extLst>
                    <a:ext uri="{FF2B5EF4-FFF2-40B4-BE49-F238E27FC236}">
                      <a16:creationId xmlns:a16="http://schemas.microsoft.com/office/drawing/2014/main" id="{E8A912A0-4153-4CC2-BB07-FD9734119EF5}"/>
                    </a:ext>
                  </a:extLst>
                </p:cNvPr>
                <p:cNvPicPr/>
                <p:nvPr/>
              </p:nvPicPr>
              <p:blipFill>
                <a:blip r:embed="rId1044"/>
                <a:stretch>
                  <a:fillRect/>
                </a:stretch>
              </p:blipFill>
              <p:spPr>
                <a:xfrm>
                  <a:off x="5954333" y="5681587"/>
                  <a:ext cx="266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045">
              <p14:nvContentPartPr>
                <p14:cNvPr id="648" name="Freihand 647">
                  <a:extLst>
                    <a:ext uri="{FF2B5EF4-FFF2-40B4-BE49-F238E27FC236}">
                      <a16:creationId xmlns:a16="http://schemas.microsoft.com/office/drawing/2014/main" id="{F7D4CCE4-7257-4952-8986-90687C46E3CB}"/>
                    </a:ext>
                  </a:extLst>
                </p14:cNvPr>
                <p14:cNvContentPartPr/>
                <p14:nvPr/>
              </p14:nvContentPartPr>
              <p14:xfrm>
                <a:off x="5988173" y="5608147"/>
                <a:ext cx="134280" cy="97920"/>
              </p14:xfrm>
            </p:contentPart>
          </mc:Choice>
          <mc:Fallback>
            <p:pic>
              <p:nvPicPr>
                <p:cNvPr id="648" name="Freihand 647">
                  <a:extLst>
                    <a:ext uri="{FF2B5EF4-FFF2-40B4-BE49-F238E27FC236}">
                      <a16:creationId xmlns:a16="http://schemas.microsoft.com/office/drawing/2014/main" id="{F7D4CCE4-7257-4952-8986-90687C46E3CB}"/>
                    </a:ext>
                  </a:extLst>
                </p:cNvPr>
                <p:cNvPicPr/>
                <p:nvPr/>
              </p:nvPicPr>
              <p:blipFill>
                <a:blip r:embed="rId1046"/>
                <a:stretch>
                  <a:fillRect/>
                </a:stretch>
              </p:blipFill>
              <p:spPr>
                <a:xfrm>
                  <a:off x="5983853" y="5603827"/>
                  <a:ext cx="1429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047">
              <p14:nvContentPartPr>
                <p14:cNvPr id="649" name="Freihand 648">
                  <a:extLst>
                    <a:ext uri="{FF2B5EF4-FFF2-40B4-BE49-F238E27FC236}">
                      <a16:creationId xmlns:a16="http://schemas.microsoft.com/office/drawing/2014/main" id="{36C31A7C-F6D7-469C-9F84-9045237BD75C}"/>
                    </a:ext>
                  </a:extLst>
                </p14:cNvPr>
                <p14:cNvContentPartPr/>
                <p14:nvPr/>
              </p14:nvContentPartPr>
              <p14:xfrm>
                <a:off x="6119933" y="5600947"/>
                <a:ext cx="59760" cy="112320"/>
              </p14:xfrm>
            </p:contentPart>
          </mc:Choice>
          <mc:Fallback>
            <p:pic>
              <p:nvPicPr>
                <p:cNvPr id="649" name="Freihand 648">
                  <a:extLst>
                    <a:ext uri="{FF2B5EF4-FFF2-40B4-BE49-F238E27FC236}">
                      <a16:creationId xmlns:a16="http://schemas.microsoft.com/office/drawing/2014/main" id="{36C31A7C-F6D7-469C-9F84-9045237BD75C}"/>
                    </a:ext>
                  </a:extLst>
                </p:cNvPr>
                <p:cNvPicPr/>
                <p:nvPr/>
              </p:nvPicPr>
              <p:blipFill>
                <a:blip r:embed="rId1048"/>
                <a:stretch>
                  <a:fillRect/>
                </a:stretch>
              </p:blipFill>
              <p:spPr>
                <a:xfrm>
                  <a:off x="6115613" y="5596627"/>
                  <a:ext cx="684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049">
              <p14:nvContentPartPr>
                <p14:cNvPr id="650" name="Freihand 649">
                  <a:extLst>
                    <a:ext uri="{FF2B5EF4-FFF2-40B4-BE49-F238E27FC236}">
                      <a16:creationId xmlns:a16="http://schemas.microsoft.com/office/drawing/2014/main" id="{74483346-5696-4099-AEE9-D497C3454E64}"/>
                    </a:ext>
                  </a:extLst>
                </p14:cNvPr>
                <p14:cNvContentPartPr/>
                <p14:nvPr/>
              </p14:nvContentPartPr>
              <p14:xfrm>
                <a:off x="6211373" y="5619667"/>
                <a:ext cx="73080" cy="77760"/>
              </p14:xfrm>
            </p:contentPart>
          </mc:Choice>
          <mc:Fallback>
            <p:pic>
              <p:nvPicPr>
                <p:cNvPr id="650" name="Freihand 649">
                  <a:extLst>
                    <a:ext uri="{FF2B5EF4-FFF2-40B4-BE49-F238E27FC236}">
                      <a16:creationId xmlns:a16="http://schemas.microsoft.com/office/drawing/2014/main" id="{74483346-5696-4099-AEE9-D497C3454E64}"/>
                    </a:ext>
                  </a:extLst>
                </p:cNvPr>
                <p:cNvPicPr/>
                <p:nvPr/>
              </p:nvPicPr>
              <p:blipFill>
                <a:blip r:embed="rId1050"/>
                <a:stretch>
                  <a:fillRect/>
                </a:stretch>
              </p:blipFill>
              <p:spPr>
                <a:xfrm>
                  <a:off x="6207053" y="5615347"/>
                  <a:ext cx="817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051">
              <p14:nvContentPartPr>
                <p14:cNvPr id="651" name="Freihand 650">
                  <a:extLst>
                    <a:ext uri="{FF2B5EF4-FFF2-40B4-BE49-F238E27FC236}">
                      <a16:creationId xmlns:a16="http://schemas.microsoft.com/office/drawing/2014/main" id="{1D36AF0B-FF6E-4F67-9FE2-77D8C5951FB7}"/>
                    </a:ext>
                  </a:extLst>
                </p14:cNvPr>
                <p14:cNvContentPartPr/>
                <p14:nvPr/>
              </p14:nvContentPartPr>
              <p14:xfrm>
                <a:off x="6187973" y="5569627"/>
                <a:ext cx="91080" cy="70560"/>
              </p14:xfrm>
            </p:contentPart>
          </mc:Choice>
          <mc:Fallback>
            <p:pic>
              <p:nvPicPr>
                <p:cNvPr id="651" name="Freihand 650">
                  <a:extLst>
                    <a:ext uri="{FF2B5EF4-FFF2-40B4-BE49-F238E27FC236}">
                      <a16:creationId xmlns:a16="http://schemas.microsoft.com/office/drawing/2014/main" id="{1D36AF0B-FF6E-4F67-9FE2-77D8C5951FB7}"/>
                    </a:ext>
                  </a:extLst>
                </p:cNvPr>
                <p:cNvPicPr/>
                <p:nvPr/>
              </p:nvPicPr>
              <p:blipFill>
                <a:blip r:embed="rId1052"/>
                <a:stretch>
                  <a:fillRect/>
                </a:stretch>
              </p:blipFill>
              <p:spPr>
                <a:xfrm>
                  <a:off x="6183653" y="5565307"/>
                  <a:ext cx="997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053">
              <p14:nvContentPartPr>
                <p14:cNvPr id="652" name="Freihand 651">
                  <a:extLst>
                    <a:ext uri="{FF2B5EF4-FFF2-40B4-BE49-F238E27FC236}">
                      <a16:creationId xmlns:a16="http://schemas.microsoft.com/office/drawing/2014/main" id="{19665E11-D330-4E03-A9CD-E94ABB0DF32A}"/>
                    </a:ext>
                  </a:extLst>
                </p14:cNvPr>
                <p14:cNvContentPartPr/>
                <p14:nvPr/>
              </p14:nvContentPartPr>
              <p14:xfrm>
                <a:off x="6265373" y="5646307"/>
                <a:ext cx="56160" cy="41040"/>
              </p14:xfrm>
            </p:contentPart>
          </mc:Choice>
          <mc:Fallback>
            <p:pic>
              <p:nvPicPr>
                <p:cNvPr id="652" name="Freihand 651">
                  <a:extLst>
                    <a:ext uri="{FF2B5EF4-FFF2-40B4-BE49-F238E27FC236}">
                      <a16:creationId xmlns:a16="http://schemas.microsoft.com/office/drawing/2014/main" id="{19665E11-D330-4E03-A9CD-E94ABB0DF32A}"/>
                    </a:ext>
                  </a:extLst>
                </p:cNvPr>
                <p:cNvPicPr/>
                <p:nvPr/>
              </p:nvPicPr>
              <p:blipFill>
                <a:blip r:embed="rId1054"/>
                <a:stretch>
                  <a:fillRect/>
                </a:stretch>
              </p:blipFill>
              <p:spPr>
                <a:xfrm>
                  <a:off x="6261053" y="5641987"/>
                  <a:ext cx="6480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055">
              <p14:nvContentPartPr>
                <p14:cNvPr id="653" name="Freihand 652">
                  <a:extLst>
                    <a:ext uri="{FF2B5EF4-FFF2-40B4-BE49-F238E27FC236}">
                      <a16:creationId xmlns:a16="http://schemas.microsoft.com/office/drawing/2014/main" id="{7B836A66-81DC-45AC-BF32-02D50F87D5EE}"/>
                    </a:ext>
                  </a:extLst>
                </p14:cNvPr>
                <p14:cNvContentPartPr/>
                <p14:nvPr/>
              </p14:nvContentPartPr>
              <p14:xfrm>
                <a:off x="6292733" y="5557387"/>
                <a:ext cx="100800" cy="182520"/>
              </p14:xfrm>
            </p:contentPart>
          </mc:Choice>
          <mc:Fallback>
            <p:pic>
              <p:nvPicPr>
                <p:cNvPr id="653" name="Freihand 652">
                  <a:extLst>
                    <a:ext uri="{FF2B5EF4-FFF2-40B4-BE49-F238E27FC236}">
                      <a16:creationId xmlns:a16="http://schemas.microsoft.com/office/drawing/2014/main" id="{7B836A66-81DC-45AC-BF32-02D50F87D5EE}"/>
                    </a:ext>
                  </a:extLst>
                </p:cNvPr>
                <p:cNvPicPr/>
                <p:nvPr/>
              </p:nvPicPr>
              <p:blipFill>
                <a:blip r:embed="rId1056"/>
                <a:stretch>
                  <a:fillRect/>
                </a:stretch>
              </p:blipFill>
              <p:spPr>
                <a:xfrm>
                  <a:off x="6288413" y="5553067"/>
                  <a:ext cx="1094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057">
              <p14:nvContentPartPr>
                <p14:cNvPr id="654" name="Freihand 653">
                  <a:extLst>
                    <a:ext uri="{FF2B5EF4-FFF2-40B4-BE49-F238E27FC236}">
                      <a16:creationId xmlns:a16="http://schemas.microsoft.com/office/drawing/2014/main" id="{453D57C2-7404-4B96-BB5D-C7498759543C}"/>
                    </a:ext>
                  </a:extLst>
                </p14:cNvPr>
                <p14:cNvContentPartPr/>
                <p14:nvPr/>
              </p14:nvContentPartPr>
              <p14:xfrm>
                <a:off x="6416213" y="5560627"/>
                <a:ext cx="57240" cy="114840"/>
              </p14:xfrm>
            </p:contentPart>
          </mc:Choice>
          <mc:Fallback>
            <p:pic>
              <p:nvPicPr>
                <p:cNvPr id="654" name="Freihand 653">
                  <a:extLst>
                    <a:ext uri="{FF2B5EF4-FFF2-40B4-BE49-F238E27FC236}">
                      <a16:creationId xmlns:a16="http://schemas.microsoft.com/office/drawing/2014/main" id="{453D57C2-7404-4B96-BB5D-C7498759543C}"/>
                    </a:ext>
                  </a:extLst>
                </p:cNvPr>
                <p:cNvPicPr/>
                <p:nvPr/>
              </p:nvPicPr>
              <p:blipFill>
                <a:blip r:embed="rId1058"/>
                <a:stretch>
                  <a:fillRect/>
                </a:stretch>
              </p:blipFill>
              <p:spPr>
                <a:xfrm>
                  <a:off x="6411893" y="5556307"/>
                  <a:ext cx="658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059">
              <p14:nvContentPartPr>
                <p14:cNvPr id="655" name="Freihand 654">
                  <a:extLst>
                    <a:ext uri="{FF2B5EF4-FFF2-40B4-BE49-F238E27FC236}">
                      <a16:creationId xmlns:a16="http://schemas.microsoft.com/office/drawing/2014/main" id="{42BCCBCA-C4B1-4973-8C9E-07401008B5F2}"/>
                    </a:ext>
                  </a:extLst>
                </p14:cNvPr>
                <p14:cNvContentPartPr/>
                <p14:nvPr/>
              </p14:nvContentPartPr>
              <p14:xfrm>
                <a:off x="6510533" y="5580067"/>
                <a:ext cx="85680" cy="74880"/>
              </p14:xfrm>
            </p:contentPart>
          </mc:Choice>
          <mc:Fallback>
            <p:pic>
              <p:nvPicPr>
                <p:cNvPr id="655" name="Freihand 654">
                  <a:extLst>
                    <a:ext uri="{FF2B5EF4-FFF2-40B4-BE49-F238E27FC236}">
                      <a16:creationId xmlns:a16="http://schemas.microsoft.com/office/drawing/2014/main" id="{42BCCBCA-C4B1-4973-8C9E-07401008B5F2}"/>
                    </a:ext>
                  </a:extLst>
                </p:cNvPr>
                <p:cNvPicPr/>
                <p:nvPr/>
              </p:nvPicPr>
              <p:blipFill>
                <a:blip r:embed="rId1060"/>
                <a:stretch>
                  <a:fillRect/>
                </a:stretch>
              </p:blipFill>
              <p:spPr>
                <a:xfrm>
                  <a:off x="6506213" y="5575747"/>
                  <a:ext cx="943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061">
              <p14:nvContentPartPr>
                <p14:cNvPr id="656" name="Freihand 655">
                  <a:extLst>
                    <a:ext uri="{FF2B5EF4-FFF2-40B4-BE49-F238E27FC236}">
                      <a16:creationId xmlns:a16="http://schemas.microsoft.com/office/drawing/2014/main" id="{722F1E3D-DCAB-43DA-8BF5-143F7830FFD0}"/>
                    </a:ext>
                  </a:extLst>
                </p14:cNvPr>
                <p14:cNvContentPartPr/>
                <p14:nvPr/>
              </p14:nvContentPartPr>
              <p14:xfrm>
                <a:off x="6620693" y="5594467"/>
                <a:ext cx="84600" cy="97200"/>
              </p14:xfrm>
            </p:contentPart>
          </mc:Choice>
          <mc:Fallback>
            <p:pic>
              <p:nvPicPr>
                <p:cNvPr id="656" name="Freihand 655">
                  <a:extLst>
                    <a:ext uri="{FF2B5EF4-FFF2-40B4-BE49-F238E27FC236}">
                      <a16:creationId xmlns:a16="http://schemas.microsoft.com/office/drawing/2014/main" id="{722F1E3D-DCAB-43DA-8BF5-143F7830FFD0}"/>
                    </a:ext>
                  </a:extLst>
                </p:cNvPr>
                <p:cNvPicPr/>
                <p:nvPr/>
              </p:nvPicPr>
              <p:blipFill>
                <a:blip r:embed="rId1062"/>
                <a:stretch>
                  <a:fillRect/>
                </a:stretch>
              </p:blipFill>
              <p:spPr>
                <a:xfrm>
                  <a:off x="6616373" y="5590147"/>
                  <a:ext cx="932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063">
              <p14:nvContentPartPr>
                <p14:cNvPr id="657" name="Freihand 656">
                  <a:extLst>
                    <a:ext uri="{FF2B5EF4-FFF2-40B4-BE49-F238E27FC236}">
                      <a16:creationId xmlns:a16="http://schemas.microsoft.com/office/drawing/2014/main" id="{35E92B5C-5666-4535-A105-E88D4B6D2BEE}"/>
                    </a:ext>
                  </a:extLst>
                </p14:cNvPr>
                <p14:cNvContentPartPr/>
                <p14:nvPr/>
              </p14:nvContentPartPr>
              <p14:xfrm>
                <a:off x="6707813" y="5563507"/>
                <a:ext cx="106200" cy="91080"/>
              </p14:xfrm>
            </p:contentPart>
          </mc:Choice>
          <mc:Fallback>
            <p:pic>
              <p:nvPicPr>
                <p:cNvPr id="657" name="Freihand 656">
                  <a:extLst>
                    <a:ext uri="{FF2B5EF4-FFF2-40B4-BE49-F238E27FC236}">
                      <a16:creationId xmlns:a16="http://schemas.microsoft.com/office/drawing/2014/main" id="{35E92B5C-5666-4535-A105-E88D4B6D2BEE}"/>
                    </a:ext>
                  </a:extLst>
                </p:cNvPr>
                <p:cNvPicPr/>
                <p:nvPr/>
              </p:nvPicPr>
              <p:blipFill>
                <a:blip r:embed="rId1064"/>
                <a:stretch>
                  <a:fillRect/>
                </a:stretch>
              </p:blipFill>
              <p:spPr>
                <a:xfrm>
                  <a:off x="6703493" y="5559187"/>
                  <a:ext cx="1148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065">
              <p14:nvContentPartPr>
                <p14:cNvPr id="658" name="Freihand 657">
                  <a:extLst>
                    <a:ext uri="{FF2B5EF4-FFF2-40B4-BE49-F238E27FC236}">
                      <a16:creationId xmlns:a16="http://schemas.microsoft.com/office/drawing/2014/main" id="{1AF46E9E-7F3F-40A1-A8E3-EAA53E70D629}"/>
                    </a:ext>
                  </a:extLst>
                </p14:cNvPr>
                <p14:cNvContentPartPr/>
                <p14:nvPr/>
              </p14:nvContentPartPr>
              <p14:xfrm>
                <a:off x="6827693" y="5558107"/>
                <a:ext cx="73800" cy="95760"/>
              </p14:xfrm>
            </p:contentPart>
          </mc:Choice>
          <mc:Fallback>
            <p:pic>
              <p:nvPicPr>
                <p:cNvPr id="658" name="Freihand 657">
                  <a:extLst>
                    <a:ext uri="{FF2B5EF4-FFF2-40B4-BE49-F238E27FC236}">
                      <a16:creationId xmlns:a16="http://schemas.microsoft.com/office/drawing/2014/main" id="{1AF46E9E-7F3F-40A1-A8E3-EAA53E70D629}"/>
                    </a:ext>
                  </a:extLst>
                </p:cNvPr>
                <p:cNvPicPr/>
                <p:nvPr/>
              </p:nvPicPr>
              <p:blipFill>
                <a:blip r:embed="rId1066"/>
                <a:stretch>
                  <a:fillRect/>
                </a:stretch>
              </p:blipFill>
              <p:spPr>
                <a:xfrm>
                  <a:off x="6823373" y="5553787"/>
                  <a:ext cx="824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067">
              <p14:nvContentPartPr>
                <p14:cNvPr id="659" name="Freihand 658">
                  <a:extLst>
                    <a:ext uri="{FF2B5EF4-FFF2-40B4-BE49-F238E27FC236}">
                      <a16:creationId xmlns:a16="http://schemas.microsoft.com/office/drawing/2014/main" id="{9BE27C51-1C4C-4DEA-8F0B-B86CF905EC22}"/>
                    </a:ext>
                  </a:extLst>
                </p14:cNvPr>
                <p14:cNvContentPartPr/>
                <p14:nvPr/>
              </p14:nvContentPartPr>
              <p14:xfrm>
                <a:off x="6910493" y="5644867"/>
                <a:ext cx="16560" cy="54720"/>
              </p14:xfrm>
            </p:contentPart>
          </mc:Choice>
          <mc:Fallback>
            <p:pic>
              <p:nvPicPr>
                <p:cNvPr id="659" name="Freihand 658">
                  <a:extLst>
                    <a:ext uri="{FF2B5EF4-FFF2-40B4-BE49-F238E27FC236}">
                      <a16:creationId xmlns:a16="http://schemas.microsoft.com/office/drawing/2014/main" id="{9BE27C51-1C4C-4DEA-8F0B-B86CF905EC22}"/>
                    </a:ext>
                  </a:extLst>
                </p:cNvPr>
                <p:cNvPicPr/>
                <p:nvPr/>
              </p:nvPicPr>
              <p:blipFill>
                <a:blip r:embed="rId1068"/>
                <a:stretch>
                  <a:fillRect/>
                </a:stretch>
              </p:blipFill>
              <p:spPr>
                <a:xfrm>
                  <a:off x="6906173" y="5640547"/>
                  <a:ext cx="252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069">
              <p14:nvContentPartPr>
                <p14:cNvPr id="660" name="Freihand 659">
                  <a:extLst>
                    <a:ext uri="{FF2B5EF4-FFF2-40B4-BE49-F238E27FC236}">
                      <a16:creationId xmlns:a16="http://schemas.microsoft.com/office/drawing/2014/main" id="{5B3176C7-A1E9-46F9-95F9-3DE10B0191F6}"/>
                    </a:ext>
                  </a:extLst>
                </p14:cNvPr>
                <p14:cNvContentPartPr/>
                <p14:nvPr/>
              </p14:nvContentPartPr>
              <p14:xfrm>
                <a:off x="6948293" y="5555587"/>
                <a:ext cx="115920" cy="101160"/>
              </p14:xfrm>
            </p:contentPart>
          </mc:Choice>
          <mc:Fallback>
            <p:pic>
              <p:nvPicPr>
                <p:cNvPr id="660" name="Freihand 659">
                  <a:extLst>
                    <a:ext uri="{FF2B5EF4-FFF2-40B4-BE49-F238E27FC236}">
                      <a16:creationId xmlns:a16="http://schemas.microsoft.com/office/drawing/2014/main" id="{5B3176C7-A1E9-46F9-95F9-3DE10B0191F6}"/>
                    </a:ext>
                  </a:extLst>
                </p:cNvPr>
                <p:cNvPicPr/>
                <p:nvPr/>
              </p:nvPicPr>
              <p:blipFill>
                <a:blip r:embed="rId1070"/>
                <a:stretch>
                  <a:fillRect/>
                </a:stretch>
              </p:blipFill>
              <p:spPr>
                <a:xfrm>
                  <a:off x="6943973" y="5551267"/>
                  <a:ext cx="1245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071">
              <p14:nvContentPartPr>
                <p14:cNvPr id="661" name="Freihand 660">
                  <a:extLst>
                    <a:ext uri="{FF2B5EF4-FFF2-40B4-BE49-F238E27FC236}">
                      <a16:creationId xmlns:a16="http://schemas.microsoft.com/office/drawing/2014/main" id="{A26D2FD4-4867-4A94-A87D-91975CEE7EDA}"/>
                    </a:ext>
                  </a:extLst>
                </p14:cNvPr>
                <p14:cNvContentPartPr/>
                <p14:nvPr/>
              </p14:nvContentPartPr>
              <p14:xfrm>
                <a:off x="7062413" y="5575747"/>
                <a:ext cx="68760" cy="65520"/>
              </p14:xfrm>
            </p:contentPart>
          </mc:Choice>
          <mc:Fallback>
            <p:pic>
              <p:nvPicPr>
                <p:cNvPr id="661" name="Freihand 660">
                  <a:extLst>
                    <a:ext uri="{FF2B5EF4-FFF2-40B4-BE49-F238E27FC236}">
                      <a16:creationId xmlns:a16="http://schemas.microsoft.com/office/drawing/2014/main" id="{A26D2FD4-4867-4A94-A87D-91975CEE7EDA}"/>
                    </a:ext>
                  </a:extLst>
                </p:cNvPr>
                <p:cNvPicPr/>
                <p:nvPr/>
              </p:nvPicPr>
              <p:blipFill>
                <a:blip r:embed="rId1072"/>
                <a:stretch>
                  <a:fillRect/>
                </a:stretch>
              </p:blipFill>
              <p:spPr>
                <a:xfrm>
                  <a:off x="7058093" y="5571427"/>
                  <a:ext cx="774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073">
              <p14:nvContentPartPr>
                <p14:cNvPr id="662" name="Freihand 661">
                  <a:extLst>
                    <a:ext uri="{FF2B5EF4-FFF2-40B4-BE49-F238E27FC236}">
                      <a16:creationId xmlns:a16="http://schemas.microsoft.com/office/drawing/2014/main" id="{BD0B8A62-A3FB-426D-93D7-1CB770486510}"/>
                    </a:ext>
                  </a:extLst>
                </p14:cNvPr>
                <p14:cNvContentPartPr/>
                <p14:nvPr/>
              </p14:nvContentPartPr>
              <p14:xfrm>
                <a:off x="7178333" y="5553067"/>
                <a:ext cx="63360" cy="84960"/>
              </p14:xfrm>
            </p:contentPart>
          </mc:Choice>
          <mc:Fallback>
            <p:pic>
              <p:nvPicPr>
                <p:cNvPr id="662" name="Freihand 661">
                  <a:extLst>
                    <a:ext uri="{FF2B5EF4-FFF2-40B4-BE49-F238E27FC236}">
                      <a16:creationId xmlns:a16="http://schemas.microsoft.com/office/drawing/2014/main" id="{BD0B8A62-A3FB-426D-93D7-1CB770486510}"/>
                    </a:ext>
                  </a:extLst>
                </p:cNvPr>
                <p:cNvPicPr/>
                <p:nvPr/>
              </p:nvPicPr>
              <p:blipFill>
                <a:blip r:embed="rId1074"/>
                <a:stretch>
                  <a:fillRect/>
                </a:stretch>
              </p:blipFill>
              <p:spPr>
                <a:xfrm>
                  <a:off x="7174013" y="5548747"/>
                  <a:ext cx="720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075">
              <p14:nvContentPartPr>
                <p14:cNvPr id="663" name="Freihand 662">
                  <a:extLst>
                    <a:ext uri="{FF2B5EF4-FFF2-40B4-BE49-F238E27FC236}">
                      <a16:creationId xmlns:a16="http://schemas.microsoft.com/office/drawing/2014/main" id="{97FF2091-DA40-46D0-AAC9-C084C5A52D43}"/>
                    </a:ext>
                  </a:extLst>
                </p14:cNvPr>
                <p14:cNvContentPartPr/>
                <p14:nvPr/>
              </p14:nvContentPartPr>
              <p14:xfrm>
                <a:off x="7145933" y="5515627"/>
                <a:ext cx="61920" cy="70920"/>
              </p14:xfrm>
            </p:contentPart>
          </mc:Choice>
          <mc:Fallback>
            <p:pic>
              <p:nvPicPr>
                <p:cNvPr id="663" name="Freihand 662">
                  <a:extLst>
                    <a:ext uri="{FF2B5EF4-FFF2-40B4-BE49-F238E27FC236}">
                      <a16:creationId xmlns:a16="http://schemas.microsoft.com/office/drawing/2014/main" id="{97FF2091-DA40-46D0-AAC9-C084C5A52D43}"/>
                    </a:ext>
                  </a:extLst>
                </p:cNvPr>
                <p:cNvPicPr/>
                <p:nvPr/>
              </p:nvPicPr>
              <p:blipFill>
                <a:blip r:embed="rId1076"/>
                <a:stretch>
                  <a:fillRect/>
                </a:stretch>
              </p:blipFill>
              <p:spPr>
                <a:xfrm>
                  <a:off x="7141613" y="5511307"/>
                  <a:ext cx="705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077">
              <p14:nvContentPartPr>
                <p14:cNvPr id="664" name="Freihand 663">
                  <a:extLst>
                    <a:ext uri="{FF2B5EF4-FFF2-40B4-BE49-F238E27FC236}">
                      <a16:creationId xmlns:a16="http://schemas.microsoft.com/office/drawing/2014/main" id="{E5226CE2-9D46-48CB-BD53-14A6833FA6C3}"/>
                    </a:ext>
                  </a:extLst>
                </p14:cNvPr>
                <p14:cNvContentPartPr/>
                <p14:nvPr/>
              </p14:nvContentPartPr>
              <p14:xfrm>
                <a:off x="7199933" y="5593387"/>
                <a:ext cx="74520" cy="52560"/>
              </p14:xfrm>
            </p:contentPart>
          </mc:Choice>
          <mc:Fallback>
            <p:pic>
              <p:nvPicPr>
                <p:cNvPr id="664" name="Freihand 663">
                  <a:extLst>
                    <a:ext uri="{FF2B5EF4-FFF2-40B4-BE49-F238E27FC236}">
                      <a16:creationId xmlns:a16="http://schemas.microsoft.com/office/drawing/2014/main" id="{E5226CE2-9D46-48CB-BD53-14A6833FA6C3}"/>
                    </a:ext>
                  </a:extLst>
                </p:cNvPr>
                <p:cNvPicPr/>
                <p:nvPr/>
              </p:nvPicPr>
              <p:blipFill>
                <a:blip r:embed="rId1078"/>
                <a:stretch>
                  <a:fillRect/>
                </a:stretch>
              </p:blipFill>
              <p:spPr>
                <a:xfrm>
                  <a:off x="7195613" y="5589067"/>
                  <a:ext cx="831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079">
              <p14:nvContentPartPr>
                <p14:cNvPr id="665" name="Freihand 664">
                  <a:extLst>
                    <a:ext uri="{FF2B5EF4-FFF2-40B4-BE49-F238E27FC236}">
                      <a16:creationId xmlns:a16="http://schemas.microsoft.com/office/drawing/2014/main" id="{FFB68869-CDB5-4726-AAFE-73C1A37F8345}"/>
                    </a:ext>
                  </a:extLst>
                </p14:cNvPr>
                <p14:cNvContentPartPr/>
                <p14:nvPr/>
              </p14:nvContentPartPr>
              <p14:xfrm>
                <a:off x="7199213" y="5491507"/>
                <a:ext cx="129240" cy="259920"/>
              </p14:xfrm>
            </p:contentPart>
          </mc:Choice>
          <mc:Fallback>
            <p:pic>
              <p:nvPicPr>
                <p:cNvPr id="665" name="Freihand 664">
                  <a:extLst>
                    <a:ext uri="{FF2B5EF4-FFF2-40B4-BE49-F238E27FC236}">
                      <a16:creationId xmlns:a16="http://schemas.microsoft.com/office/drawing/2014/main" id="{FFB68869-CDB5-4726-AAFE-73C1A37F8345}"/>
                    </a:ext>
                  </a:extLst>
                </p:cNvPr>
                <p:cNvPicPr/>
                <p:nvPr/>
              </p:nvPicPr>
              <p:blipFill>
                <a:blip r:embed="rId1080"/>
                <a:stretch>
                  <a:fillRect/>
                </a:stretch>
              </p:blipFill>
              <p:spPr>
                <a:xfrm>
                  <a:off x="7194893" y="5487187"/>
                  <a:ext cx="13788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1081">
              <p14:nvContentPartPr>
                <p14:cNvPr id="666" name="Freihand 665">
                  <a:extLst>
                    <a:ext uri="{FF2B5EF4-FFF2-40B4-BE49-F238E27FC236}">
                      <a16:creationId xmlns:a16="http://schemas.microsoft.com/office/drawing/2014/main" id="{3B51D83C-C045-4355-8002-EF1617D766C5}"/>
                    </a:ext>
                  </a:extLst>
                </p14:cNvPr>
                <p14:cNvContentPartPr/>
                <p14:nvPr/>
              </p14:nvContentPartPr>
              <p14:xfrm>
                <a:off x="7399733" y="5589067"/>
                <a:ext cx="192600" cy="3240"/>
              </p14:xfrm>
            </p:contentPart>
          </mc:Choice>
          <mc:Fallback>
            <p:pic>
              <p:nvPicPr>
                <p:cNvPr id="666" name="Freihand 665">
                  <a:extLst>
                    <a:ext uri="{FF2B5EF4-FFF2-40B4-BE49-F238E27FC236}">
                      <a16:creationId xmlns:a16="http://schemas.microsoft.com/office/drawing/2014/main" id="{3B51D83C-C045-4355-8002-EF1617D766C5}"/>
                    </a:ext>
                  </a:extLst>
                </p:cNvPr>
                <p:cNvPicPr/>
                <p:nvPr/>
              </p:nvPicPr>
              <p:blipFill>
                <a:blip r:embed="rId1082"/>
                <a:stretch>
                  <a:fillRect/>
                </a:stretch>
              </p:blipFill>
              <p:spPr>
                <a:xfrm>
                  <a:off x="7395413" y="5584747"/>
                  <a:ext cx="20124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1083">
              <p14:nvContentPartPr>
                <p14:cNvPr id="667" name="Freihand 666">
                  <a:extLst>
                    <a:ext uri="{FF2B5EF4-FFF2-40B4-BE49-F238E27FC236}">
                      <a16:creationId xmlns:a16="http://schemas.microsoft.com/office/drawing/2014/main" id="{BE518395-2712-4EE1-A76A-AB08751B6625}"/>
                    </a:ext>
                  </a:extLst>
                </p14:cNvPr>
                <p14:cNvContentPartPr/>
                <p14:nvPr/>
              </p14:nvContentPartPr>
              <p14:xfrm>
                <a:off x="7414133" y="5606707"/>
                <a:ext cx="163080" cy="29880"/>
              </p14:xfrm>
            </p:contentPart>
          </mc:Choice>
          <mc:Fallback>
            <p:pic>
              <p:nvPicPr>
                <p:cNvPr id="667" name="Freihand 666">
                  <a:extLst>
                    <a:ext uri="{FF2B5EF4-FFF2-40B4-BE49-F238E27FC236}">
                      <a16:creationId xmlns:a16="http://schemas.microsoft.com/office/drawing/2014/main" id="{BE518395-2712-4EE1-A76A-AB08751B6625}"/>
                    </a:ext>
                  </a:extLst>
                </p:cNvPr>
                <p:cNvPicPr/>
                <p:nvPr/>
              </p:nvPicPr>
              <p:blipFill>
                <a:blip r:embed="rId1084"/>
                <a:stretch>
                  <a:fillRect/>
                </a:stretch>
              </p:blipFill>
              <p:spPr>
                <a:xfrm>
                  <a:off x="7409813" y="5602387"/>
                  <a:ext cx="1717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085">
              <p14:nvContentPartPr>
                <p14:cNvPr id="668" name="Freihand 667">
                  <a:extLst>
                    <a:ext uri="{FF2B5EF4-FFF2-40B4-BE49-F238E27FC236}">
                      <a16:creationId xmlns:a16="http://schemas.microsoft.com/office/drawing/2014/main" id="{4F548882-730E-4A18-BBA1-B11BADED32EC}"/>
                    </a:ext>
                  </a:extLst>
                </p14:cNvPr>
                <p14:cNvContentPartPr/>
                <p14:nvPr/>
              </p14:nvContentPartPr>
              <p14:xfrm>
                <a:off x="7471373" y="5278387"/>
                <a:ext cx="30960" cy="210960"/>
              </p14:xfrm>
            </p:contentPart>
          </mc:Choice>
          <mc:Fallback>
            <p:pic>
              <p:nvPicPr>
                <p:cNvPr id="668" name="Freihand 667">
                  <a:extLst>
                    <a:ext uri="{FF2B5EF4-FFF2-40B4-BE49-F238E27FC236}">
                      <a16:creationId xmlns:a16="http://schemas.microsoft.com/office/drawing/2014/main" id="{4F548882-730E-4A18-BBA1-B11BADED32EC}"/>
                    </a:ext>
                  </a:extLst>
                </p:cNvPr>
                <p:cNvPicPr/>
                <p:nvPr/>
              </p:nvPicPr>
              <p:blipFill>
                <a:blip r:embed="rId1086"/>
                <a:stretch>
                  <a:fillRect/>
                </a:stretch>
              </p:blipFill>
              <p:spPr>
                <a:xfrm>
                  <a:off x="7467053" y="5274067"/>
                  <a:ext cx="3960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1087">
              <p14:nvContentPartPr>
                <p14:cNvPr id="670" name="Freihand 669">
                  <a:extLst>
                    <a:ext uri="{FF2B5EF4-FFF2-40B4-BE49-F238E27FC236}">
                      <a16:creationId xmlns:a16="http://schemas.microsoft.com/office/drawing/2014/main" id="{53878928-2FE6-4D8E-A13E-C2C4B83732BE}"/>
                    </a:ext>
                  </a:extLst>
                </p14:cNvPr>
                <p14:cNvContentPartPr/>
                <p14:nvPr/>
              </p14:nvContentPartPr>
              <p14:xfrm>
                <a:off x="7639493" y="5508427"/>
                <a:ext cx="129240" cy="138960"/>
              </p14:xfrm>
            </p:contentPart>
          </mc:Choice>
          <mc:Fallback>
            <p:pic>
              <p:nvPicPr>
                <p:cNvPr id="670" name="Freihand 669">
                  <a:extLst>
                    <a:ext uri="{FF2B5EF4-FFF2-40B4-BE49-F238E27FC236}">
                      <a16:creationId xmlns:a16="http://schemas.microsoft.com/office/drawing/2014/main" id="{53878928-2FE6-4D8E-A13E-C2C4B83732BE}"/>
                    </a:ext>
                  </a:extLst>
                </p:cNvPr>
                <p:cNvPicPr/>
                <p:nvPr/>
              </p:nvPicPr>
              <p:blipFill>
                <a:blip r:embed="rId1088"/>
                <a:stretch>
                  <a:fillRect/>
                </a:stretch>
              </p:blipFill>
              <p:spPr>
                <a:xfrm>
                  <a:off x="7635173" y="5504107"/>
                  <a:ext cx="1378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089">
              <p14:nvContentPartPr>
                <p14:cNvPr id="671" name="Freihand 670">
                  <a:extLst>
                    <a:ext uri="{FF2B5EF4-FFF2-40B4-BE49-F238E27FC236}">
                      <a16:creationId xmlns:a16="http://schemas.microsoft.com/office/drawing/2014/main" id="{B6EE652A-1733-43BC-B8D5-DE62CF83B2EE}"/>
                    </a:ext>
                  </a:extLst>
                </p14:cNvPr>
                <p14:cNvContentPartPr/>
                <p14:nvPr/>
              </p14:nvContentPartPr>
              <p14:xfrm>
                <a:off x="7800773" y="5519947"/>
                <a:ext cx="46440" cy="88560"/>
              </p14:xfrm>
            </p:contentPart>
          </mc:Choice>
          <mc:Fallback>
            <p:pic>
              <p:nvPicPr>
                <p:cNvPr id="671" name="Freihand 670">
                  <a:extLst>
                    <a:ext uri="{FF2B5EF4-FFF2-40B4-BE49-F238E27FC236}">
                      <a16:creationId xmlns:a16="http://schemas.microsoft.com/office/drawing/2014/main" id="{B6EE652A-1733-43BC-B8D5-DE62CF83B2EE}"/>
                    </a:ext>
                  </a:extLst>
                </p:cNvPr>
                <p:cNvPicPr/>
                <p:nvPr/>
              </p:nvPicPr>
              <p:blipFill>
                <a:blip r:embed="rId1090"/>
                <a:stretch>
                  <a:fillRect/>
                </a:stretch>
              </p:blipFill>
              <p:spPr>
                <a:xfrm>
                  <a:off x="7796453" y="5515627"/>
                  <a:ext cx="550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091">
              <p14:nvContentPartPr>
                <p14:cNvPr id="672" name="Freihand 671">
                  <a:extLst>
                    <a:ext uri="{FF2B5EF4-FFF2-40B4-BE49-F238E27FC236}">
                      <a16:creationId xmlns:a16="http://schemas.microsoft.com/office/drawing/2014/main" id="{2A81F17E-A5A1-4E3F-9783-81B2659DE0AE}"/>
                    </a:ext>
                  </a:extLst>
                </p14:cNvPr>
                <p14:cNvContentPartPr/>
                <p14:nvPr/>
              </p14:nvContentPartPr>
              <p14:xfrm>
                <a:off x="7841453" y="5569987"/>
                <a:ext cx="27000" cy="69480"/>
              </p14:xfrm>
            </p:contentPart>
          </mc:Choice>
          <mc:Fallback>
            <p:pic>
              <p:nvPicPr>
                <p:cNvPr id="672" name="Freihand 671">
                  <a:extLst>
                    <a:ext uri="{FF2B5EF4-FFF2-40B4-BE49-F238E27FC236}">
                      <a16:creationId xmlns:a16="http://schemas.microsoft.com/office/drawing/2014/main" id="{2A81F17E-A5A1-4E3F-9783-81B2659DE0AE}"/>
                    </a:ext>
                  </a:extLst>
                </p:cNvPr>
                <p:cNvPicPr/>
                <p:nvPr/>
              </p:nvPicPr>
              <p:blipFill>
                <a:blip r:embed="rId1092"/>
                <a:stretch>
                  <a:fillRect/>
                </a:stretch>
              </p:blipFill>
              <p:spPr>
                <a:xfrm>
                  <a:off x="7837133" y="5565667"/>
                  <a:ext cx="356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093">
              <p14:nvContentPartPr>
                <p14:cNvPr id="673" name="Freihand 672">
                  <a:extLst>
                    <a:ext uri="{FF2B5EF4-FFF2-40B4-BE49-F238E27FC236}">
                      <a16:creationId xmlns:a16="http://schemas.microsoft.com/office/drawing/2014/main" id="{7A8A4406-51CC-4CC4-A61E-AC2E0606C366}"/>
                    </a:ext>
                  </a:extLst>
                </p14:cNvPr>
                <p14:cNvContentPartPr/>
                <p14:nvPr/>
              </p14:nvContentPartPr>
              <p14:xfrm>
                <a:off x="7896533" y="5512027"/>
                <a:ext cx="87480" cy="118440"/>
              </p14:xfrm>
            </p:contentPart>
          </mc:Choice>
          <mc:Fallback>
            <p:pic>
              <p:nvPicPr>
                <p:cNvPr id="673" name="Freihand 672">
                  <a:extLst>
                    <a:ext uri="{FF2B5EF4-FFF2-40B4-BE49-F238E27FC236}">
                      <a16:creationId xmlns:a16="http://schemas.microsoft.com/office/drawing/2014/main" id="{7A8A4406-51CC-4CC4-A61E-AC2E0606C366}"/>
                    </a:ext>
                  </a:extLst>
                </p:cNvPr>
                <p:cNvPicPr/>
                <p:nvPr/>
              </p:nvPicPr>
              <p:blipFill>
                <a:blip r:embed="rId1094"/>
                <a:stretch>
                  <a:fillRect/>
                </a:stretch>
              </p:blipFill>
              <p:spPr>
                <a:xfrm>
                  <a:off x="7892213" y="5507707"/>
                  <a:ext cx="961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095">
              <p14:nvContentPartPr>
                <p14:cNvPr id="674" name="Freihand 673">
                  <a:extLst>
                    <a:ext uri="{FF2B5EF4-FFF2-40B4-BE49-F238E27FC236}">
                      <a16:creationId xmlns:a16="http://schemas.microsoft.com/office/drawing/2014/main" id="{F581DB78-8C82-4A39-A7E7-F636AC4CDCB7}"/>
                    </a:ext>
                  </a:extLst>
                </p14:cNvPr>
                <p14:cNvContentPartPr/>
                <p14:nvPr/>
              </p14:nvContentPartPr>
              <p14:xfrm>
                <a:off x="8000933" y="5604187"/>
                <a:ext cx="4320" cy="88920"/>
              </p14:xfrm>
            </p:contentPart>
          </mc:Choice>
          <mc:Fallback>
            <p:pic>
              <p:nvPicPr>
                <p:cNvPr id="674" name="Freihand 673">
                  <a:extLst>
                    <a:ext uri="{FF2B5EF4-FFF2-40B4-BE49-F238E27FC236}">
                      <a16:creationId xmlns:a16="http://schemas.microsoft.com/office/drawing/2014/main" id="{F581DB78-8C82-4A39-A7E7-F636AC4CDCB7}"/>
                    </a:ext>
                  </a:extLst>
                </p:cNvPr>
                <p:cNvPicPr/>
                <p:nvPr/>
              </p:nvPicPr>
              <p:blipFill>
                <a:blip r:embed="rId1096"/>
                <a:stretch>
                  <a:fillRect/>
                </a:stretch>
              </p:blipFill>
              <p:spPr>
                <a:xfrm>
                  <a:off x="7996613" y="5599867"/>
                  <a:ext cx="129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097">
              <p14:nvContentPartPr>
                <p14:cNvPr id="675" name="Freihand 674">
                  <a:extLst>
                    <a:ext uri="{FF2B5EF4-FFF2-40B4-BE49-F238E27FC236}">
                      <a16:creationId xmlns:a16="http://schemas.microsoft.com/office/drawing/2014/main" id="{F4C51B30-5D1D-4341-AB44-13C46F371319}"/>
                    </a:ext>
                  </a:extLst>
                </p14:cNvPr>
                <p14:cNvContentPartPr/>
                <p14:nvPr/>
              </p14:nvContentPartPr>
              <p14:xfrm>
                <a:off x="8049893" y="5506987"/>
                <a:ext cx="114840" cy="89280"/>
              </p14:xfrm>
            </p:contentPart>
          </mc:Choice>
          <mc:Fallback>
            <p:pic>
              <p:nvPicPr>
                <p:cNvPr id="675" name="Freihand 674">
                  <a:extLst>
                    <a:ext uri="{FF2B5EF4-FFF2-40B4-BE49-F238E27FC236}">
                      <a16:creationId xmlns:a16="http://schemas.microsoft.com/office/drawing/2014/main" id="{F4C51B30-5D1D-4341-AB44-13C46F371319}"/>
                    </a:ext>
                  </a:extLst>
                </p:cNvPr>
                <p:cNvPicPr/>
                <p:nvPr/>
              </p:nvPicPr>
              <p:blipFill>
                <a:blip r:embed="rId1098"/>
                <a:stretch>
                  <a:fillRect/>
                </a:stretch>
              </p:blipFill>
              <p:spPr>
                <a:xfrm>
                  <a:off x="8045573" y="5502667"/>
                  <a:ext cx="1234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099">
              <p14:nvContentPartPr>
                <p14:cNvPr id="676" name="Freihand 675">
                  <a:extLst>
                    <a:ext uri="{FF2B5EF4-FFF2-40B4-BE49-F238E27FC236}">
                      <a16:creationId xmlns:a16="http://schemas.microsoft.com/office/drawing/2014/main" id="{79CE15B8-D135-4E7B-8B96-880225074AF7}"/>
                    </a:ext>
                  </a:extLst>
                </p14:cNvPr>
                <p14:cNvContentPartPr/>
                <p14:nvPr/>
              </p14:nvContentPartPr>
              <p14:xfrm>
                <a:off x="8182373" y="5509507"/>
                <a:ext cx="69120" cy="103680"/>
              </p14:xfrm>
            </p:contentPart>
          </mc:Choice>
          <mc:Fallback>
            <p:pic>
              <p:nvPicPr>
                <p:cNvPr id="676" name="Freihand 675">
                  <a:extLst>
                    <a:ext uri="{FF2B5EF4-FFF2-40B4-BE49-F238E27FC236}">
                      <a16:creationId xmlns:a16="http://schemas.microsoft.com/office/drawing/2014/main" id="{79CE15B8-D135-4E7B-8B96-880225074AF7}"/>
                    </a:ext>
                  </a:extLst>
                </p:cNvPr>
                <p:cNvPicPr/>
                <p:nvPr/>
              </p:nvPicPr>
              <p:blipFill>
                <a:blip r:embed="rId1100"/>
                <a:stretch>
                  <a:fillRect/>
                </a:stretch>
              </p:blipFill>
              <p:spPr>
                <a:xfrm>
                  <a:off x="8178053" y="5505187"/>
                  <a:ext cx="777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101">
              <p14:nvContentPartPr>
                <p14:cNvPr id="679" name="Freihand 678">
                  <a:extLst>
                    <a:ext uri="{FF2B5EF4-FFF2-40B4-BE49-F238E27FC236}">
                      <a16:creationId xmlns:a16="http://schemas.microsoft.com/office/drawing/2014/main" id="{7A4A6259-2AC1-422A-85CE-82F1B08C53FD}"/>
                    </a:ext>
                  </a:extLst>
                </p14:cNvPr>
                <p14:cNvContentPartPr/>
                <p14:nvPr/>
              </p14:nvContentPartPr>
              <p14:xfrm>
                <a:off x="3987918" y="5741195"/>
                <a:ext cx="3319200" cy="143640"/>
              </p14:xfrm>
            </p:contentPart>
          </mc:Choice>
          <mc:Fallback>
            <p:pic>
              <p:nvPicPr>
                <p:cNvPr id="679" name="Freihand 678">
                  <a:extLst>
                    <a:ext uri="{FF2B5EF4-FFF2-40B4-BE49-F238E27FC236}">
                      <a16:creationId xmlns:a16="http://schemas.microsoft.com/office/drawing/2014/main" id="{7A4A6259-2AC1-422A-85CE-82F1B08C53FD}"/>
                    </a:ext>
                  </a:extLst>
                </p:cNvPr>
                <p:cNvPicPr/>
                <p:nvPr/>
              </p:nvPicPr>
              <p:blipFill>
                <a:blip r:embed="rId1102"/>
                <a:stretch>
                  <a:fillRect/>
                </a:stretch>
              </p:blipFill>
              <p:spPr>
                <a:xfrm>
                  <a:off x="3983598" y="5736875"/>
                  <a:ext cx="33278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103">
              <p14:nvContentPartPr>
                <p14:cNvPr id="680" name="Freihand 679">
                  <a:extLst>
                    <a:ext uri="{FF2B5EF4-FFF2-40B4-BE49-F238E27FC236}">
                      <a16:creationId xmlns:a16="http://schemas.microsoft.com/office/drawing/2014/main" id="{F28B1B6F-21A1-4EAE-A64D-8BF4A4D042CC}"/>
                    </a:ext>
                  </a:extLst>
                </p14:cNvPr>
                <p14:cNvContentPartPr/>
                <p14:nvPr/>
              </p14:nvContentPartPr>
              <p14:xfrm>
                <a:off x="5131998" y="5929475"/>
                <a:ext cx="116640" cy="100440"/>
              </p14:xfrm>
            </p:contentPart>
          </mc:Choice>
          <mc:Fallback>
            <p:pic>
              <p:nvPicPr>
                <p:cNvPr id="680" name="Freihand 679">
                  <a:extLst>
                    <a:ext uri="{FF2B5EF4-FFF2-40B4-BE49-F238E27FC236}">
                      <a16:creationId xmlns:a16="http://schemas.microsoft.com/office/drawing/2014/main" id="{F28B1B6F-21A1-4EAE-A64D-8BF4A4D042CC}"/>
                    </a:ext>
                  </a:extLst>
                </p:cNvPr>
                <p:cNvPicPr/>
                <p:nvPr/>
              </p:nvPicPr>
              <p:blipFill>
                <a:blip r:embed="rId1104"/>
                <a:stretch>
                  <a:fillRect/>
                </a:stretch>
              </p:blipFill>
              <p:spPr>
                <a:xfrm>
                  <a:off x="5127678" y="5925155"/>
                  <a:ext cx="1252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105">
              <p14:nvContentPartPr>
                <p14:cNvPr id="681" name="Freihand 680">
                  <a:extLst>
                    <a:ext uri="{FF2B5EF4-FFF2-40B4-BE49-F238E27FC236}">
                      <a16:creationId xmlns:a16="http://schemas.microsoft.com/office/drawing/2014/main" id="{7F78ACA2-5597-49C8-84C8-DE3AC11B334A}"/>
                    </a:ext>
                  </a:extLst>
                </p14:cNvPr>
                <p14:cNvContentPartPr/>
                <p14:nvPr/>
              </p14:nvContentPartPr>
              <p14:xfrm>
                <a:off x="5248278" y="5911835"/>
                <a:ext cx="111600" cy="136080"/>
              </p14:xfrm>
            </p:contentPart>
          </mc:Choice>
          <mc:Fallback>
            <p:pic>
              <p:nvPicPr>
                <p:cNvPr id="681" name="Freihand 680">
                  <a:extLst>
                    <a:ext uri="{FF2B5EF4-FFF2-40B4-BE49-F238E27FC236}">
                      <a16:creationId xmlns:a16="http://schemas.microsoft.com/office/drawing/2014/main" id="{7F78ACA2-5597-49C8-84C8-DE3AC11B334A}"/>
                    </a:ext>
                  </a:extLst>
                </p:cNvPr>
                <p:cNvPicPr/>
                <p:nvPr/>
              </p:nvPicPr>
              <p:blipFill>
                <a:blip r:embed="rId1106"/>
                <a:stretch>
                  <a:fillRect/>
                </a:stretch>
              </p:blipFill>
              <p:spPr>
                <a:xfrm>
                  <a:off x="5243958" y="5907515"/>
                  <a:ext cx="1202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107">
              <p14:nvContentPartPr>
                <p14:cNvPr id="682" name="Freihand 681">
                  <a:extLst>
                    <a:ext uri="{FF2B5EF4-FFF2-40B4-BE49-F238E27FC236}">
                      <a16:creationId xmlns:a16="http://schemas.microsoft.com/office/drawing/2014/main" id="{F080E932-F09C-44E7-B838-50BAC3E19C63}"/>
                    </a:ext>
                  </a:extLst>
                </p14:cNvPr>
                <p14:cNvContentPartPr/>
                <p14:nvPr/>
              </p14:nvContentPartPr>
              <p14:xfrm>
                <a:off x="5359158" y="5948915"/>
                <a:ext cx="216720" cy="86040"/>
              </p14:xfrm>
            </p:contentPart>
          </mc:Choice>
          <mc:Fallback>
            <p:pic>
              <p:nvPicPr>
                <p:cNvPr id="682" name="Freihand 681">
                  <a:extLst>
                    <a:ext uri="{FF2B5EF4-FFF2-40B4-BE49-F238E27FC236}">
                      <a16:creationId xmlns:a16="http://schemas.microsoft.com/office/drawing/2014/main" id="{F080E932-F09C-44E7-B838-50BAC3E19C63}"/>
                    </a:ext>
                  </a:extLst>
                </p:cNvPr>
                <p:cNvPicPr/>
                <p:nvPr/>
              </p:nvPicPr>
              <p:blipFill>
                <a:blip r:embed="rId1108"/>
                <a:stretch>
                  <a:fillRect/>
                </a:stretch>
              </p:blipFill>
              <p:spPr>
                <a:xfrm>
                  <a:off x="5354838" y="5944595"/>
                  <a:ext cx="2253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109">
              <p14:nvContentPartPr>
                <p14:cNvPr id="684" name="Freihand 683">
                  <a:extLst>
                    <a:ext uri="{FF2B5EF4-FFF2-40B4-BE49-F238E27FC236}">
                      <a16:creationId xmlns:a16="http://schemas.microsoft.com/office/drawing/2014/main" id="{86F6FBE6-B1ED-4BF8-8B56-F92E0A36201C}"/>
                    </a:ext>
                  </a:extLst>
                </p14:cNvPr>
                <p14:cNvContentPartPr/>
                <p14:nvPr/>
              </p14:nvContentPartPr>
              <p14:xfrm>
                <a:off x="5639958" y="5966195"/>
                <a:ext cx="172800" cy="12600"/>
              </p14:xfrm>
            </p:contentPart>
          </mc:Choice>
          <mc:Fallback>
            <p:pic>
              <p:nvPicPr>
                <p:cNvPr id="684" name="Freihand 683">
                  <a:extLst>
                    <a:ext uri="{FF2B5EF4-FFF2-40B4-BE49-F238E27FC236}">
                      <a16:creationId xmlns:a16="http://schemas.microsoft.com/office/drawing/2014/main" id="{86F6FBE6-B1ED-4BF8-8B56-F92E0A36201C}"/>
                    </a:ext>
                  </a:extLst>
                </p:cNvPr>
                <p:cNvPicPr/>
                <p:nvPr/>
              </p:nvPicPr>
              <p:blipFill>
                <a:blip r:embed="rId1110"/>
                <a:stretch>
                  <a:fillRect/>
                </a:stretch>
              </p:blipFill>
              <p:spPr>
                <a:xfrm>
                  <a:off x="5635638" y="5961875"/>
                  <a:ext cx="1814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111">
              <p14:nvContentPartPr>
                <p14:cNvPr id="685" name="Freihand 684">
                  <a:extLst>
                    <a:ext uri="{FF2B5EF4-FFF2-40B4-BE49-F238E27FC236}">
                      <a16:creationId xmlns:a16="http://schemas.microsoft.com/office/drawing/2014/main" id="{D3A07AE0-C0A0-4467-BF06-A623F8092BA8}"/>
                    </a:ext>
                  </a:extLst>
                </p14:cNvPr>
                <p14:cNvContentPartPr/>
                <p14:nvPr/>
              </p14:nvContentPartPr>
              <p14:xfrm>
                <a:off x="5668398" y="6003635"/>
                <a:ext cx="154440" cy="12960"/>
              </p14:xfrm>
            </p:contentPart>
          </mc:Choice>
          <mc:Fallback>
            <p:pic>
              <p:nvPicPr>
                <p:cNvPr id="685" name="Freihand 684">
                  <a:extLst>
                    <a:ext uri="{FF2B5EF4-FFF2-40B4-BE49-F238E27FC236}">
                      <a16:creationId xmlns:a16="http://schemas.microsoft.com/office/drawing/2014/main" id="{D3A07AE0-C0A0-4467-BF06-A623F8092BA8}"/>
                    </a:ext>
                  </a:extLst>
                </p:cNvPr>
                <p:cNvPicPr/>
                <p:nvPr/>
              </p:nvPicPr>
              <p:blipFill>
                <a:blip r:embed="rId1112"/>
                <a:stretch>
                  <a:fillRect/>
                </a:stretch>
              </p:blipFill>
              <p:spPr>
                <a:xfrm>
                  <a:off x="5664078" y="5999315"/>
                  <a:ext cx="1630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113">
              <p14:nvContentPartPr>
                <p14:cNvPr id="687" name="Freihand 686">
                  <a:extLst>
                    <a:ext uri="{FF2B5EF4-FFF2-40B4-BE49-F238E27FC236}">
                      <a16:creationId xmlns:a16="http://schemas.microsoft.com/office/drawing/2014/main" id="{ED7CF265-E553-4A5C-A124-44E03459E607}"/>
                    </a:ext>
                  </a:extLst>
                </p14:cNvPr>
                <p14:cNvContentPartPr/>
                <p14:nvPr/>
              </p14:nvContentPartPr>
              <p14:xfrm>
                <a:off x="5939118" y="5930915"/>
                <a:ext cx="124560" cy="96120"/>
              </p14:xfrm>
            </p:contentPart>
          </mc:Choice>
          <mc:Fallback>
            <p:pic>
              <p:nvPicPr>
                <p:cNvPr id="687" name="Freihand 686">
                  <a:extLst>
                    <a:ext uri="{FF2B5EF4-FFF2-40B4-BE49-F238E27FC236}">
                      <a16:creationId xmlns:a16="http://schemas.microsoft.com/office/drawing/2014/main" id="{ED7CF265-E553-4A5C-A124-44E03459E607}"/>
                    </a:ext>
                  </a:extLst>
                </p:cNvPr>
                <p:cNvPicPr/>
                <p:nvPr/>
              </p:nvPicPr>
              <p:blipFill>
                <a:blip r:embed="rId1114"/>
                <a:stretch>
                  <a:fillRect/>
                </a:stretch>
              </p:blipFill>
              <p:spPr>
                <a:xfrm>
                  <a:off x="5934798" y="5926595"/>
                  <a:ext cx="1332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115">
              <p14:nvContentPartPr>
                <p14:cNvPr id="688" name="Freihand 687">
                  <a:extLst>
                    <a:ext uri="{FF2B5EF4-FFF2-40B4-BE49-F238E27FC236}">
                      <a16:creationId xmlns:a16="http://schemas.microsoft.com/office/drawing/2014/main" id="{07E257E1-12F8-4DF4-A4AD-96B50EA4528A}"/>
                    </a:ext>
                  </a:extLst>
                </p14:cNvPr>
                <p14:cNvContentPartPr/>
                <p14:nvPr/>
              </p14:nvContentPartPr>
              <p14:xfrm>
                <a:off x="6119118" y="5897795"/>
                <a:ext cx="62640" cy="92880"/>
              </p14:xfrm>
            </p:contentPart>
          </mc:Choice>
          <mc:Fallback>
            <p:pic>
              <p:nvPicPr>
                <p:cNvPr id="688" name="Freihand 687">
                  <a:extLst>
                    <a:ext uri="{FF2B5EF4-FFF2-40B4-BE49-F238E27FC236}">
                      <a16:creationId xmlns:a16="http://schemas.microsoft.com/office/drawing/2014/main" id="{07E257E1-12F8-4DF4-A4AD-96B50EA4528A}"/>
                    </a:ext>
                  </a:extLst>
                </p:cNvPr>
                <p:cNvPicPr/>
                <p:nvPr/>
              </p:nvPicPr>
              <p:blipFill>
                <a:blip r:embed="rId1116"/>
                <a:stretch>
                  <a:fillRect/>
                </a:stretch>
              </p:blipFill>
              <p:spPr>
                <a:xfrm>
                  <a:off x="6114798" y="5893475"/>
                  <a:ext cx="712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117">
              <p14:nvContentPartPr>
                <p14:cNvPr id="689" name="Freihand 688">
                  <a:extLst>
                    <a:ext uri="{FF2B5EF4-FFF2-40B4-BE49-F238E27FC236}">
                      <a16:creationId xmlns:a16="http://schemas.microsoft.com/office/drawing/2014/main" id="{92E47DF9-E1B9-4832-90BC-D0E91754B479}"/>
                    </a:ext>
                  </a:extLst>
                </p14:cNvPr>
                <p14:cNvContentPartPr/>
                <p14:nvPr/>
              </p14:nvContentPartPr>
              <p14:xfrm>
                <a:off x="6155118" y="5948915"/>
                <a:ext cx="54000" cy="87480"/>
              </p14:xfrm>
            </p:contentPart>
          </mc:Choice>
          <mc:Fallback>
            <p:pic>
              <p:nvPicPr>
                <p:cNvPr id="689" name="Freihand 688">
                  <a:extLst>
                    <a:ext uri="{FF2B5EF4-FFF2-40B4-BE49-F238E27FC236}">
                      <a16:creationId xmlns:a16="http://schemas.microsoft.com/office/drawing/2014/main" id="{92E47DF9-E1B9-4832-90BC-D0E91754B479}"/>
                    </a:ext>
                  </a:extLst>
                </p:cNvPr>
                <p:cNvPicPr/>
                <p:nvPr/>
              </p:nvPicPr>
              <p:blipFill>
                <a:blip r:embed="rId1118"/>
                <a:stretch>
                  <a:fillRect/>
                </a:stretch>
              </p:blipFill>
              <p:spPr>
                <a:xfrm>
                  <a:off x="6150798" y="5944595"/>
                  <a:ext cx="626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119">
              <p14:nvContentPartPr>
                <p14:cNvPr id="690" name="Freihand 689">
                  <a:extLst>
                    <a:ext uri="{FF2B5EF4-FFF2-40B4-BE49-F238E27FC236}">
                      <a16:creationId xmlns:a16="http://schemas.microsoft.com/office/drawing/2014/main" id="{19E1BB4A-9CD0-4E11-A542-487BFD9DF8FC}"/>
                    </a:ext>
                  </a:extLst>
                </p14:cNvPr>
                <p14:cNvContentPartPr/>
                <p14:nvPr/>
              </p14:nvContentPartPr>
              <p14:xfrm>
                <a:off x="6245478" y="5913275"/>
                <a:ext cx="112320" cy="169920"/>
              </p14:xfrm>
            </p:contentPart>
          </mc:Choice>
          <mc:Fallback>
            <p:pic>
              <p:nvPicPr>
                <p:cNvPr id="690" name="Freihand 689">
                  <a:extLst>
                    <a:ext uri="{FF2B5EF4-FFF2-40B4-BE49-F238E27FC236}">
                      <a16:creationId xmlns:a16="http://schemas.microsoft.com/office/drawing/2014/main" id="{19E1BB4A-9CD0-4E11-A542-487BFD9DF8FC}"/>
                    </a:ext>
                  </a:extLst>
                </p:cNvPr>
                <p:cNvPicPr/>
                <p:nvPr/>
              </p:nvPicPr>
              <p:blipFill>
                <a:blip r:embed="rId1120"/>
                <a:stretch>
                  <a:fillRect/>
                </a:stretch>
              </p:blipFill>
              <p:spPr>
                <a:xfrm>
                  <a:off x="6241158" y="5908955"/>
                  <a:ext cx="1209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121">
              <p14:nvContentPartPr>
                <p14:cNvPr id="692" name="Freihand 691">
                  <a:extLst>
                    <a:ext uri="{FF2B5EF4-FFF2-40B4-BE49-F238E27FC236}">
                      <a16:creationId xmlns:a16="http://schemas.microsoft.com/office/drawing/2014/main" id="{FD664F7B-93EF-4D04-B4AF-34A5F6018E78}"/>
                    </a:ext>
                  </a:extLst>
                </p14:cNvPr>
                <p14:cNvContentPartPr/>
                <p14:nvPr/>
              </p14:nvContentPartPr>
              <p14:xfrm>
                <a:off x="6435198" y="5912555"/>
                <a:ext cx="81360" cy="122400"/>
              </p14:xfrm>
            </p:contentPart>
          </mc:Choice>
          <mc:Fallback>
            <p:pic>
              <p:nvPicPr>
                <p:cNvPr id="692" name="Freihand 691">
                  <a:extLst>
                    <a:ext uri="{FF2B5EF4-FFF2-40B4-BE49-F238E27FC236}">
                      <a16:creationId xmlns:a16="http://schemas.microsoft.com/office/drawing/2014/main" id="{FD664F7B-93EF-4D04-B4AF-34A5F6018E78}"/>
                    </a:ext>
                  </a:extLst>
                </p:cNvPr>
                <p:cNvPicPr/>
                <p:nvPr/>
              </p:nvPicPr>
              <p:blipFill>
                <a:blip r:embed="rId1122"/>
                <a:stretch>
                  <a:fillRect/>
                </a:stretch>
              </p:blipFill>
              <p:spPr>
                <a:xfrm>
                  <a:off x="6430878" y="5908235"/>
                  <a:ext cx="900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123">
              <p14:nvContentPartPr>
                <p14:cNvPr id="693" name="Freihand 692">
                  <a:extLst>
                    <a:ext uri="{FF2B5EF4-FFF2-40B4-BE49-F238E27FC236}">
                      <a16:creationId xmlns:a16="http://schemas.microsoft.com/office/drawing/2014/main" id="{B654A410-F4F1-4A41-8F26-8B895A47E339}"/>
                    </a:ext>
                  </a:extLst>
                </p14:cNvPr>
                <p14:cNvContentPartPr/>
                <p14:nvPr/>
              </p14:nvContentPartPr>
              <p14:xfrm>
                <a:off x="6566238" y="5900675"/>
                <a:ext cx="163440" cy="120960"/>
              </p14:xfrm>
            </p:contentPart>
          </mc:Choice>
          <mc:Fallback>
            <p:pic>
              <p:nvPicPr>
                <p:cNvPr id="693" name="Freihand 692">
                  <a:extLst>
                    <a:ext uri="{FF2B5EF4-FFF2-40B4-BE49-F238E27FC236}">
                      <a16:creationId xmlns:a16="http://schemas.microsoft.com/office/drawing/2014/main" id="{B654A410-F4F1-4A41-8F26-8B895A47E339}"/>
                    </a:ext>
                  </a:extLst>
                </p:cNvPr>
                <p:cNvPicPr/>
                <p:nvPr/>
              </p:nvPicPr>
              <p:blipFill>
                <a:blip r:embed="rId1124"/>
                <a:stretch>
                  <a:fillRect/>
                </a:stretch>
              </p:blipFill>
              <p:spPr>
                <a:xfrm>
                  <a:off x="6561918" y="5896355"/>
                  <a:ext cx="1720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125">
              <p14:nvContentPartPr>
                <p14:cNvPr id="695" name="Freihand 694">
                  <a:extLst>
                    <a:ext uri="{FF2B5EF4-FFF2-40B4-BE49-F238E27FC236}">
                      <a16:creationId xmlns:a16="http://schemas.microsoft.com/office/drawing/2014/main" id="{45F1F220-5DA4-4DA9-8DD9-4588A9988231}"/>
                    </a:ext>
                  </a:extLst>
                </p14:cNvPr>
                <p14:cNvContentPartPr/>
                <p14:nvPr/>
              </p14:nvContentPartPr>
              <p14:xfrm>
                <a:off x="7107318" y="5870435"/>
                <a:ext cx="229320" cy="85320"/>
              </p14:xfrm>
            </p:contentPart>
          </mc:Choice>
          <mc:Fallback>
            <p:pic>
              <p:nvPicPr>
                <p:cNvPr id="695" name="Freihand 694">
                  <a:extLst>
                    <a:ext uri="{FF2B5EF4-FFF2-40B4-BE49-F238E27FC236}">
                      <a16:creationId xmlns:a16="http://schemas.microsoft.com/office/drawing/2014/main" id="{45F1F220-5DA4-4DA9-8DD9-4588A9988231}"/>
                    </a:ext>
                  </a:extLst>
                </p:cNvPr>
                <p:cNvPicPr/>
                <p:nvPr/>
              </p:nvPicPr>
              <p:blipFill>
                <a:blip r:embed="rId1126"/>
                <a:stretch>
                  <a:fillRect/>
                </a:stretch>
              </p:blipFill>
              <p:spPr>
                <a:xfrm>
                  <a:off x="7102998" y="5866115"/>
                  <a:ext cx="2379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127">
              <p14:nvContentPartPr>
                <p14:cNvPr id="696" name="Freihand 695">
                  <a:extLst>
                    <a:ext uri="{FF2B5EF4-FFF2-40B4-BE49-F238E27FC236}">
                      <a16:creationId xmlns:a16="http://schemas.microsoft.com/office/drawing/2014/main" id="{25E7AD34-764A-4D4A-AD3E-AA3DAC02E73A}"/>
                    </a:ext>
                  </a:extLst>
                </p14:cNvPr>
                <p14:cNvContentPartPr/>
                <p14:nvPr/>
              </p14:nvContentPartPr>
              <p14:xfrm>
                <a:off x="7105878" y="5898875"/>
                <a:ext cx="237960" cy="108000"/>
              </p14:xfrm>
            </p:contentPart>
          </mc:Choice>
          <mc:Fallback>
            <p:pic>
              <p:nvPicPr>
                <p:cNvPr id="696" name="Freihand 695">
                  <a:extLst>
                    <a:ext uri="{FF2B5EF4-FFF2-40B4-BE49-F238E27FC236}">
                      <a16:creationId xmlns:a16="http://schemas.microsoft.com/office/drawing/2014/main" id="{25E7AD34-764A-4D4A-AD3E-AA3DAC02E73A}"/>
                    </a:ext>
                  </a:extLst>
                </p:cNvPr>
                <p:cNvPicPr/>
                <p:nvPr/>
              </p:nvPicPr>
              <p:blipFill>
                <a:blip r:embed="rId1128"/>
                <a:stretch>
                  <a:fillRect/>
                </a:stretch>
              </p:blipFill>
              <p:spPr>
                <a:xfrm>
                  <a:off x="7101558" y="5894555"/>
                  <a:ext cx="2466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129">
              <p14:nvContentPartPr>
                <p14:cNvPr id="697" name="Freihand 696">
                  <a:extLst>
                    <a:ext uri="{FF2B5EF4-FFF2-40B4-BE49-F238E27FC236}">
                      <a16:creationId xmlns:a16="http://schemas.microsoft.com/office/drawing/2014/main" id="{1D8A1E24-D0DB-458F-BFD3-1144CE978275}"/>
                    </a:ext>
                  </a:extLst>
                </p14:cNvPr>
                <p14:cNvContentPartPr/>
                <p14:nvPr/>
              </p14:nvContentPartPr>
              <p14:xfrm>
                <a:off x="7097238" y="5806715"/>
                <a:ext cx="243000" cy="295920"/>
              </p14:xfrm>
            </p:contentPart>
          </mc:Choice>
          <mc:Fallback>
            <p:pic>
              <p:nvPicPr>
                <p:cNvPr id="697" name="Freihand 696">
                  <a:extLst>
                    <a:ext uri="{FF2B5EF4-FFF2-40B4-BE49-F238E27FC236}">
                      <a16:creationId xmlns:a16="http://schemas.microsoft.com/office/drawing/2014/main" id="{1D8A1E24-D0DB-458F-BFD3-1144CE978275}"/>
                    </a:ext>
                  </a:extLst>
                </p:cNvPr>
                <p:cNvPicPr/>
                <p:nvPr/>
              </p:nvPicPr>
              <p:blipFill>
                <a:blip r:embed="rId1130"/>
                <a:stretch>
                  <a:fillRect/>
                </a:stretch>
              </p:blipFill>
              <p:spPr>
                <a:xfrm>
                  <a:off x="7092918" y="5802395"/>
                  <a:ext cx="25164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1131">
              <p14:nvContentPartPr>
                <p14:cNvPr id="699" name="Freihand 698">
                  <a:extLst>
                    <a:ext uri="{FF2B5EF4-FFF2-40B4-BE49-F238E27FC236}">
                      <a16:creationId xmlns:a16="http://schemas.microsoft.com/office/drawing/2014/main" id="{3BEFA854-F97F-42A7-8C9B-69070B387AE5}"/>
                    </a:ext>
                  </a:extLst>
                </p14:cNvPr>
                <p14:cNvContentPartPr/>
                <p14:nvPr/>
              </p14:nvContentPartPr>
              <p14:xfrm>
                <a:off x="7678998" y="5340515"/>
                <a:ext cx="626760" cy="451800"/>
              </p14:xfrm>
            </p:contentPart>
          </mc:Choice>
          <mc:Fallback>
            <p:pic>
              <p:nvPicPr>
                <p:cNvPr id="699" name="Freihand 698">
                  <a:extLst>
                    <a:ext uri="{FF2B5EF4-FFF2-40B4-BE49-F238E27FC236}">
                      <a16:creationId xmlns:a16="http://schemas.microsoft.com/office/drawing/2014/main" id="{3BEFA854-F97F-42A7-8C9B-69070B387AE5}"/>
                    </a:ext>
                  </a:extLst>
                </p:cNvPr>
                <p:cNvPicPr/>
                <p:nvPr/>
              </p:nvPicPr>
              <p:blipFill>
                <a:blip r:embed="rId1132"/>
                <a:stretch>
                  <a:fillRect/>
                </a:stretch>
              </p:blipFill>
              <p:spPr>
                <a:xfrm>
                  <a:off x="7674678" y="5336195"/>
                  <a:ext cx="635400" cy="460440"/>
                </a:xfrm>
                <a:prstGeom prst="rect">
                  <a:avLst/>
                </a:prstGeom>
              </p:spPr>
            </p:pic>
          </mc:Fallback>
        </mc:AlternateContent>
        <mc:AlternateContent xmlns:mc="http://schemas.openxmlformats.org/markup-compatibility/2006">
          <mc:Choice xmlns:p14="http://schemas.microsoft.com/office/powerpoint/2010/main" Requires="p14">
            <p:contentPart p14:bwMode="auto" r:id="rId1133">
              <p14:nvContentPartPr>
                <p14:cNvPr id="700" name="Freihand 699">
                  <a:extLst>
                    <a:ext uri="{FF2B5EF4-FFF2-40B4-BE49-F238E27FC236}">
                      <a16:creationId xmlns:a16="http://schemas.microsoft.com/office/drawing/2014/main" id="{048CE65E-0CE0-44BF-811F-86BCCC5E4CA9}"/>
                    </a:ext>
                  </a:extLst>
                </p14:cNvPr>
                <p14:cNvContentPartPr/>
                <p14:nvPr/>
              </p14:nvContentPartPr>
              <p14:xfrm>
                <a:off x="5952438" y="5762795"/>
                <a:ext cx="929880" cy="492840"/>
              </p14:xfrm>
            </p:contentPart>
          </mc:Choice>
          <mc:Fallback>
            <p:pic>
              <p:nvPicPr>
                <p:cNvPr id="700" name="Freihand 699">
                  <a:extLst>
                    <a:ext uri="{FF2B5EF4-FFF2-40B4-BE49-F238E27FC236}">
                      <a16:creationId xmlns:a16="http://schemas.microsoft.com/office/drawing/2014/main" id="{048CE65E-0CE0-44BF-811F-86BCCC5E4CA9}"/>
                    </a:ext>
                  </a:extLst>
                </p:cNvPr>
                <p:cNvPicPr/>
                <p:nvPr/>
              </p:nvPicPr>
              <p:blipFill>
                <a:blip r:embed="rId1134"/>
                <a:stretch>
                  <a:fillRect/>
                </a:stretch>
              </p:blipFill>
              <p:spPr>
                <a:xfrm>
                  <a:off x="5948118" y="5758475"/>
                  <a:ext cx="938520" cy="501480"/>
                </a:xfrm>
                <a:prstGeom prst="rect">
                  <a:avLst/>
                </a:prstGeom>
              </p:spPr>
            </p:pic>
          </mc:Fallback>
        </mc:AlternateContent>
        <mc:AlternateContent xmlns:mc="http://schemas.openxmlformats.org/markup-compatibility/2006">
          <mc:Choice xmlns:p14="http://schemas.microsoft.com/office/powerpoint/2010/main" Requires="p14">
            <p:contentPart p14:bwMode="auto" r:id="rId1135">
              <p14:nvContentPartPr>
                <p14:cNvPr id="705" name="Freihand 704">
                  <a:extLst>
                    <a:ext uri="{FF2B5EF4-FFF2-40B4-BE49-F238E27FC236}">
                      <a16:creationId xmlns:a16="http://schemas.microsoft.com/office/drawing/2014/main" id="{B4403200-9815-4051-B0A8-F8AC13F2D87D}"/>
                    </a:ext>
                  </a:extLst>
                </p14:cNvPr>
                <p14:cNvContentPartPr/>
                <p14:nvPr/>
              </p14:nvContentPartPr>
              <p14:xfrm>
                <a:off x="5324693" y="5240947"/>
                <a:ext cx="48240" cy="23400"/>
              </p14:xfrm>
            </p:contentPart>
          </mc:Choice>
          <mc:Fallback>
            <p:pic>
              <p:nvPicPr>
                <p:cNvPr id="705" name="Freihand 704">
                  <a:extLst>
                    <a:ext uri="{FF2B5EF4-FFF2-40B4-BE49-F238E27FC236}">
                      <a16:creationId xmlns:a16="http://schemas.microsoft.com/office/drawing/2014/main" id="{B4403200-9815-4051-B0A8-F8AC13F2D87D}"/>
                    </a:ext>
                  </a:extLst>
                </p:cNvPr>
                <p:cNvPicPr/>
                <p:nvPr/>
              </p:nvPicPr>
              <p:blipFill>
                <a:blip r:embed="rId1136"/>
                <a:stretch>
                  <a:fillRect/>
                </a:stretch>
              </p:blipFill>
              <p:spPr>
                <a:xfrm>
                  <a:off x="5320373" y="5236627"/>
                  <a:ext cx="568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137">
              <p14:nvContentPartPr>
                <p14:cNvPr id="706" name="Freihand 705">
                  <a:extLst>
                    <a:ext uri="{FF2B5EF4-FFF2-40B4-BE49-F238E27FC236}">
                      <a16:creationId xmlns:a16="http://schemas.microsoft.com/office/drawing/2014/main" id="{D01FEF54-CD68-41B3-BD78-E75B42743429}"/>
                    </a:ext>
                  </a:extLst>
                </p14:cNvPr>
                <p14:cNvContentPartPr/>
                <p14:nvPr/>
              </p14:nvContentPartPr>
              <p14:xfrm>
                <a:off x="4727813" y="5150227"/>
                <a:ext cx="772200" cy="395280"/>
              </p14:xfrm>
            </p:contentPart>
          </mc:Choice>
          <mc:Fallback>
            <p:pic>
              <p:nvPicPr>
                <p:cNvPr id="706" name="Freihand 705">
                  <a:extLst>
                    <a:ext uri="{FF2B5EF4-FFF2-40B4-BE49-F238E27FC236}">
                      <a16:creationId xmlns:a16="http://schemas.microsoft.com/office/drawing/2014/main" id="{D01FEF54-CD68-41B3-BD78-E75B42743429}"/>
                    </a:ext>
                  </a:extLst>
                </p:cNvPr>
                <p:cNvPicPr/>
                <p:nvPr/>
              </p:nvPicPr>
              <p:blipFill>
                <a:blip r:embed="rId1138"/>
                <a:stretch>
                  <a:fillRect/>
                </a:stretch>
              </p:blipFill>
              <p:spPr>
                <a:xfrm>
                  <a:off x="4723493" y="5145907"/>
                  <a:ext cx="780840" cy="403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39">
            <p14:nvContentPartPr>
              <p14:cNvPr id="708" name="Freihand 707">
                <a:extLst>
                  <a:ext uri="{FF2B5EF4-FFF2-40B4-BE49-F238E27FC236}">
                    <a16:creationId xmlns:a16="http://schemas.microsoft.com/office/drawing/2014/main" id="{79833228-CE0F-4F2E-9829-98CCA12FD7BB}"/>
                  </a:ext>
                </a:extLst>
              </p14:cNvPr>
              <p14:cNvContentPartPr/>
              <p14:nvPr/>
            </p14:nvContentPartPr>
            <p14:xfrm>
              <a:off x="5359613" y="395707"/>
              <a:ext cx="972000" cy="1389600"/>
            </p14:xfrm>
          </p:contentPart>
        </mc:Choice>
        <mc:Fallback>
          <p:pic>
            <p:nvPicPr>
              <p:cNvPr id="708" name="Freihand 707">
                <a:extLst>
                  <a:ext uri="{FF2B5EF4-FFF2-40B4-BE49-F238E27FC236}">
                    <a16:creationId xmlns:a16="http://schemas.microsoft.com/office/drawing/2014/main" id="{79833228-CE0F-4F2E-9829-98CCA12FD7BB}"/>
                  </a:ext>
                </a:extLst>
              </p:cNvPr>
              <p:cNvPicPr/>
              <p:nvPr/>
            </p:nvPicPr>
            <p:blipFill>
              <a:blip r:embed="rId1140"/>
              <a:stretch>
                <a:fillRect/>
              </a:stretch>
            </p:blipFill>
            <p:spPr>
              <a:xfrm>
                <a:off x="5355293" y="391387"/>
                <a:ext cx="980640" cy="1398240"/>
              </a:xfrm>
              <a:prstGeom prst="rect">
                <a:avLst/>
              </a:prstGeom>
            </p:spPr>
          </p:pic>
        </mc:Fallback>
      </mc:AlternateContent>
      <mc:AlternateContent xmlns:mc="http://schemas.openxmlformats.org/markup-compatibility/2006">
        <mc:Choice xmlns:p14="http://schemas.microsoft.com/office/powerpoint/2010/main" Requires="p14">
          <p:contentPart p14:bwMode="auto" r:id="rId1141">
            <p14:nvContentPartPr>
              <p14:cNvPr id="709" name="Freihand 708">
                <a:extLst>
                  <a:ext uri="{FF2B5EF4-FFF2-40B4-BE49-F238E27FC236}">
                    <a16:creationId xmlns:a16="http://schemas.microsoft.com/office/drawing/2014/main" id="{71F0165F-FBC2-4092-812A-10D8E3C6BA30}"/>
                  </a:ext>
                </a:extLst>
              </p14:cNvPr>
              <p14:cNvContentPartPr/>
              <p14:nvPr/>
            </p14:nvContentPartPr>
            <p14:xfrm>
              <a:off x="6320813" y="810067"/>
              <a:ext cx="505800" cy="29520"/>
            </p14:xfrm>
          </p:contentPart>
        </mc:Choice>
        <mc:Fallback>
          <p:pic>
            <p:nvPicPr>
              <p:cNvPr id="709" name="Freihand 708">
                <a:extLst>
                  <a:ext uri="{FF2B5EF4-FFF2-40B4-BE49-F238E27FC236}">
                    <a16:creationId xmlns:a16="http://schemas.microsoft.com/office/drawing/2014/main" id="{71F0165F-FBC2-4092-812A-10D8E3C6BA30}"/>
                  </a:ext>
                </a:extLst>
              </p:cNvPr>
              <p:cNvPicPr/>
              <p:nvPr/>
            </p:nvPicPr>
            <p:blipFill>
              <a:blip r:embed="rId1142"/>
              <a:stretch>
                <a:fillRect/>
              </a:stretch>
            </p:blipFill>
            <p:spPr>
              <a:xfrm>
                <a:off x="6316493" y="805747"/>
                <a:ext cx="5144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143">
            <p14:nvContentPartPr>
              <p14:cNvPr id="710" name="Freihand 709">
                <a:extLst>
                  <a:ext uri="{FF2B5EF4-FFF2-40B4-BE49-F238E27FC236}">
                    <a16:creationId xmlns:a16="http://schemas.microsoft.com/office/drawing/2014/main" id="{CF38D5A4-AF32-4E96-9CE0-19CFBA551CA8}"/>
                  </a:ext>
                </a:extLst>
              </p14:cNvPr>
              <p14:cNvContentPartPr/>
              <p14:nvPr/>
            </p14:nvContentPartPr>
            <p14:xfrm>
              <a:off x="6249533" y="1215067"/>
              <a:ext cx="646200" cy="28080"/>
            </p14:xfrm>
          </p:contentPart>
        </mc:Choice>
        <mc:Fallback>
          <p:pic>
            <p:nvPicPr>
              <p:cNvPr id="710" name="Freihand 709">
                <a:extLst>
                  <a:ext uri="{FF2B5EF4-FFF2-40B4-BE49-F238E27FC236}">
                    <a16:creationId xmlns:a16="http://schemas.microsoft.com/office/drawing/2014/main" id="{CF38D5A4-AF32-4E96-9CE0-19CFBA551CA8}"/>
                  </a:ext>
                </a:extLst>
              </p:cNvPr>
              <p:cNvPicPr/>
              <p:nvPr/>
            </p:nvPicPr>
            <p:blipFill>
              <a:blip r:embed="rId1144"/>
              <a:stretch>
                <a:fillRect/>
              </a:stretch>
            </p:blipFill>
            <p:spPr>
              <a:xfrm>
                <a:off x="6245213" y="1210747"/>
                <a:ext cx="6548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145">
            <p14:nvContentPartPr>
              <p14:cNvPr id="711" name="Freihand 710">
                <a:extLst>
                  <a:ext uri="{FF2B5EF4-FFF2-40B4-BE49-F238E27FC236}">
                    <a16:creationId xmlns:a16="http://schemas.microsoft.com/office/drawing/2014/main" id="{052E4AD8-4AC0-404A-93F8-547F5CD27871}"/>
                  </a:ext>
                </a:extLst>
              </p14:cNvPr>
              <p14:cNvContentPartPr/>
              <p14:nvPr/>
            </p14:nvContentPartPr>
            <p14:xfrm>
              <a:off x="6317213" y="1576867"/>
              <a:ext cx="661680" cy="28440"/>
            </p14:xfrm>
          </p:contentPart>
        </mc:Choice>
        <mc:Fallback>
          <p:pic>
            <p:nvPicPr>
              <p:cNvPr id="711" name="Freihand 710">
                <a:extLst>
                  <a:ext uri="{FF2B5EF4-FFF2-40B4-BE49-F238E27FC236}">
                    <a16:creationId xmlns:a16="http://schemas.microsoft.com/office/drawing/2014/main" id="{052E4AD8-4AC0-404A-93F8-547F5CD27871}"/>
                  </a:ext>
                </a:extLst>
              </p:cNvPr>
              <p:cNvPicPr/>
              <p:nvPr/>
            </p:nvPicPr>
            <p:blipFill>
              <a:blip r:embed="rId1146"/>
              <a:stretch>
                <a:fillRect/>
              </a:stretch>
            </p:blipFill>
            <p:spPr>
              <a:xfrm>
                <a:off x="6312893" y="1572547"/>
                <a:ext cx="670320" cy="37080"/>
              </a:xfrm>
              <a:prstGeom prst="rect">
                <a:avLst/>
              </a:prstGeom>
            </p:spPr>
          </p:pic>
        </mc:Fallback>
      </mc:AlternateContent>
    </p:spTree>
    <p:extLst>
      <p:ext uri="{BB962C8B-B14F-4D97-AF65-F5344CB8AC3E}">
        <p14:creationId xmlns:p14="http://schemas.microsoft.com/office/powerpoint/2010/main" val="4170327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feld 111">
            <a:extLst>
              <a:ext uri="{FF2B5EF4-FFF2-40B4-BE49-F238E27FC236}">
                <a16:creationId xmlns:a16="http://schemas.microsoft.com/office/drawing/2014/main" id="{3D862994-3DC8-496C-A9AC-C5E01EA60FA9}"/>
              </a:ext>
            </a:extLst>
          </p:cNvPr>
          <p:cNvSpPr txBox="1"/>
          <p:nvPr/>
        </p:nvSpPr>
        <p:spPr>
          <a:xfrm>
            <a:off x="1787466" y="66501"/>
            <a:ext cx="3041923" cy="461665"/>
          </a:xfrm>
          <a:prstGeom prst="rect">
            <a:avLst/>
          </a:prstGeom>
          <a:noFill/>
        </p:spPr>
        <p:txBody>
          <a:bodyPr wrap="none" rtlCol="0">
            <a:spAutoFit/>
          </a:bodyPr>
          <a:lstStyle/>
          <a:p>
            <a:r>
              <a:rPr lang="de-DE" sz="1200" b="1" dirty="0"/>
              <a:t>Wie hoch ist das nominale durchschnittliche </a:t>
            </a:r>
          </a:p>
          <a:p>
            <a:r>
              <a:rPr lang="de-DE" sz="1200" b="1" dirty="0"/>
              <a:t>Wachstum des BIP von 2016 bis 2019</a:t>
            </a:r>
          </a:p>
        </p:txBody>
      </p:sp>
      <p:grpSp>
        <p:nvGrpSpPr>
          <p:cNvPr id="121" name="Gruppieren 120">
            <a:extLst>
              <a:ext uri="{FF2B5EF4-FFF2-40B4-BE49-F238E27FC236}">
                <a16:creationId xmlns:a16="http://schemas.microsoft.com/office/drawing/2014/main" id="{CB5A2CA4-D272-4D77-B21B-6A4262E25ADA}"/>
              </a:ext>
            </a:extLst>
          </p:cNvPr>
          <p:cNvGrpSpPr/>
          <p:nvPr/>
        </p:nvGrpSpPr>
        <p:grpSpPr>
          <a:xfrm>
            <a:off x="525052" y="417574"/>
            <a:ext cx="4317840" cy="1833328"/>
            <a:chOff x="3987918" y="4422307"/>
            <a:chExt cx="4317840" cy="1833328"/>
          </a:xfrm>
        </p:grpSpPr>
        <mc:AlternateContent xmlns:mc="http://schemas.openxmlformats.org/markup-compatibility/2006">
          <mc:Choice xmlns:p14="http://schemas.microsoft.com/office/powerpoint/2010/main" Requires="p14">
            <p:contentPart p14:bwMode="auto" r:id="rId3">
              <p14:nvContentPartPr>
                <p14:cNvPr id="122" name="Freihand 121">
                  <a:extLst>
                    <a:ext uri="{FF2B5EF4-FFF2-40B4-BE49-F238E27FC236}">
                      <a16:creationId xmlns:a16="http://schemas.microsoft.com/office/drawing/2014/main" id="{E8D0872C-79FF-47C8-B9B0-ED9BEEE84C9D}"/>
                    </a:ext>
                  </a:extLst>
                </p14:cNvPr>
                <p14:cNvContentPartPr/>
                <p14:nvPr/>
              </p14:nvContentPartPr>
              <p14:xfrm>
                <a:off x="5286173" y="4546147"/>
                <a:ext cx="111240" cy="115920"/>
              </p14:xfrm>
            </p:contentPart>
          </mc:Choice>
          <mc:Fallback>
            <p:pic>
              <p:nvPicPr>
                <p:cNvPr id="122" name="Freihand 121">
                  <a:extLst>
                    <a:ext uri="{FF2B5EF4-FFF2-40B4-BE49-F238E27FC236}">
                      <a16:creationId xmlns:a16="http://schemas.microsoft.com/office/drawing/2014/main" id="{E8D0872C-79FF-47C8-B9B0-ED9BEEE84C9D}"/>
                    </a:ext>
                  </a:extLst>
                </p:cNvPr>
                <p:cNvPicPr/>
                <p:nvPr/>
              </p:nvPicPr>
              <p:blipFill>
                <a:blip r:embed="rId4"/>
                <a:stretch>
                  <a:fillRect/>
                </a:stretch>
              </p:blipFill>
              <p:spPr>
                <a:xfrm>
                  <a:off x="5281853" y="4541827"/>
                  <a:ext cx="1198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23" name="Freihand 122">
                  <a:extLst>
                    <a:ext uri="{FF2B5EF4-FFF2-40B4-BE49-F238E27FC236}">
                      <a16:creationId xmlns:a16="http://schemas.microsoft.com/office/drawing/2014/main" id="{47699B68-2EFD-4133-BCC2-BC0B868C5BF4}"/>
                    </a:ext>
                  </a:extLst>
                </p14:cNvPr>
                <p14:cNvContentPartPr/>
                <p14:nvPr/>
              </p14:nvContentPartPr>
              <p14:xfrm>
                <a:off x="5385533" y="4610227"/>
                <a:ext cx="154440" cy="61920"/>
              </p14:xfrm>
            </p:contentPart>
          </mc:Choice>
          <mc:Fallback>
            <p:pic>
              <p:nvPicPr>
                <p:cNvPr id="123" name="Freihand 122">
                  <a:extLst>
                    <a:ext uri="{FF2B5EF4-FFF2-40B4-BE49-F238E27FC236}">
                      <a16:creationId xmlns:a16="http://schemas.microsoft.com/office/drawing/2014/main" id="{47699B68-2EFD-4133-BCC2-BC0B868C5BF4}"/>
                    </a:ext>
                  </a:extLst>
                </p:cNvPr>
                <p:cNvPicPr/>
                <p:nvPr/>
              </p:nvPicPr>
              <p:blipFill>
                <a:blip r:embed="rId6"/>
                <a:stretch>
                  <a:fillRect/>
                </a:stretch>
              </p:blipFill>
              <p:spPr>
                <a:xfrm>
                  <a:off x="5381213" y="4605907"/>
                  <a:ext cx="1630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24" name="Freihand 123">
                  <a:extLst>
                    <a:ext uri="{FF2B5EF4-FFF2-40B4-BE49-F238E27FC236}">
                      <a16:creationId xmlns:a16="http://schemas.microsoft.com/office/drawing/2014/main" id="{C375DF71-9C9E-44FD-9ABA-CCAA7EB717FC}"/>
                    </a:ext>
                  </a:extLst>
                </p14:cNvPr>
                <p14:cNvContentPartPr/>
                <p14:nvPr/>
              </p14:nvContentPartPr>
              <p14:xfrm>
                <a:off x="5545733" y="4592947"/>
                <a:ext cx="60480" cy="56160"/>
              </p14:xfrm>
            </p:contentPart>
          </mc:Choice>
          <mc:Fallback>
            <p:pic>
              <p:nvPicPr>
                <p:cNvPr id="124" name="Freihand 123">
                  <a:extLst>
                    <a:ext uri="{FF2B5EF4-FFF2-40B4-BE49-F238E27FC236}">
                      <a16:creationId xmlns:a16="http://schemas.microsoft.com/office/drawing/2014/main" id="{C375DF71-9C9E-44FD-9ABA-CCAA7EB717FC}"/>
                    </a:ext>
                  </a:extLst>
                </p:cNvPr>
                <p:cNvPicPr/>
                <p:nvPr/>
              </p:nvPicPr>
              <p:blipFill>
                <a:blip r:embed="rId8"/>
                <a:stretch>
                  <a:fillRect/>
                </a:stretch>
              </p:blipFill>
              <p:spPr>
                <a:xfrm>
                  <a:off x="5541413" y="4588627"/>
                  <a:ext cx="6912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25" name="Freihand 124">
                  <a:extLst>
                    <a:ext uri="{FF2B5EF4-FFF2-40B4-BE49-F238E27FC236}">
                      <a16:creationId xmlns:a16="http://schemas.microsoft.com/office/drawing/2014/main" id="{633D9E4E-8284-47D0-B16D-671D3643291B}"/>
                    </a:ext>
                  </a:extLst>
                </p14:cNvPr>
                <p14:cNvContentPartPr/>
                <p14:nvPr/>
              </p14:nvContentPartPr>
              <p14:xfrm>
                <a:off x="5625293" y="4529947"/>
                <a:ext cx="105120" cy="126720"/>
              </p14:xfrm>
            </p:contentPart>
          </mc:Choice>
          <mc:Fallback>
            <p:pic>
              <p:nvPicPr>
                <p:cNvPr id="125" name="Freihand 124">
                  <a:extLst>
                    <a:ext uri="{FF2B5EF4-FFF2-40B4-BE49-F238E27FC236}">
                      <a16:creationId xmlns:a16="http://schemas.microsoft.com/office/drawing/2014/main" id="{633D9E4E-8284-47D0-B16D-671D3643291B}"/>
                    </a:ext>
                  </a:extLst>
                </p:cNvPr>
                <p:cNvPicPr/>
                <p:nvPr/>
              </p:nvPicPr>
              <p:blipFill>
                <a:blip r:embed="rId10"/>
                <a:stretch>
                  <a:fillRect/>
                </a:stretch>
              </p:blipFill>
              <p:spPr>
                <a:xfrm>
                  <a:off x="5620973" y="4525627"/>
                  <a:ext cx="1137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26" name="Freihand 125">
                  <a:extLst>
                    <a:ext uri="{FF2B5EF4-FFF2-40B4-BE49-F238E27FC236}">
                      <a16:creationId xmlns:a16="http://schemas.microsoft.com/office/drawing/2014/main" id="{B4DB2098-10E6-4D72-93F3-3CAD3309271B}"/>
                    </a:ext>
                  </a:extLst>
                </p14:cNvPr>
                <p14:cNvContentPartPr/>
                <p14:nvPr/>
              </p14:nvContentPartPr>
              <p14:xfrm>
                <a:off x="5729333" y="4545787"/>
                <a:ext cx="36000" cy="114120"/>
              </p14:xfrm>
            </p:contentPart>
          </mc:Choice>
          <mc:Fallback>
            <p:pic>
              <p:nvPicPr>
                <p:cNvPr id="126" name="Freihand 125">
                  <a:extLst>
                    <a:ext uri="{FF2B5EF4-FFF2-40B4-BE49-F238E27FC236}">
                      <a16:creationId xmlns:a16="http://schemas.microsoft.com/office/drawing/2014/main" id="{B4DB2098-10E6-4D72-93F3-3CAD3309271B}"/>
                    </a:ext>
                  </a:extLst>
                </p:cNvPr>
                <p:cNvPicPr/>
                <p:nvPr/>
              </p:nvPicPr>
              <p:blipFill>
                <a:blip r:embed="rId12"/>
                <a:stretch>
                  <a:fillRect/>
                </a:stretch>
              </p:blipFill>
              <p:spPr>
                <a:xfrm>
                  <a:off x="5725013" y="4541467"/>
                  <a:ext cx="446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7" name="Freihand 126">
                  <a:extLst>
                    <a:ext uri="{FF2B5EF4-FFF2-40B4-BE49-F238E27FC236}">
                      <a16:creationId xmlns:a16="http://schemas.microsoft.com/office/drawing/2014/main" id="{FF4900E6-179F-4DCB-8AB2-1F86D61E5A86}"/>
                    </a:ext>
                  </a:extLst>
                </p14:cNvPr>
                <p14:cNvContentPartPr/>
                <p14:nvPr/>
              </p14:nvContentPartPr>
              <p14:xfrm>
                <a:off x="5793413" y="4599787"/>
                <a:ext cx="134280" cy="146520"/>
              </p14:xfrm>
            </p:contentPart>
          </mc:Choice>
          <mc:Fallback>
            <p:pic>
              <p:nvPicPr>
                <p:cNvPr id="127" name="Freihand 126">
                  <a:extLst>
                    <a:ext uri="{FF2B5EF4-FFF2-40B4-BE49-F238E27FC236}">
                      <a16:creationId xmlns:a16="http://schemas.microsoft.com/office/drawing/2014/main" id="{FF4900E6-179F-4DCB-8AB2-1F86D61E5A86}"/>
                    </a:ext>
                  </a:extLst>
                </p:cNvPr>
                <p:cNvPicPr/>
                <p:nvPr/>
              </p:nvPicPr>
              <p:blipFill>
                <a:blip r:embed="rId14"/>
                <a:stretch>
                  <a:fillRect/>
                </a:stretch>
              </p:blipFill>
              <p:spPr>
                <a:xfrm>
                  <a:off x="5789093" y="4595467"/>
                  <a:ext cx="1429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8" name="Freihand 127">
                  <a:extLst>
                    <a:ext uri="{FF2B5EF4-FFF2-40B4-BE49-F238E27FC236}">
                      <a16:creationId xmlns:a16="http://schemas.microsoft.com/office/drawing/2014/main" id="{2AB1E8F3-0E9E-4E6D-9D6C-97D270E09949}"/>
                    </a:ext>
                  </a:extLst>
                </p14:cNvPr>
                <p14:cNvContentPartPr/>
                <p14:nvPr/>
              </p14:nvContentPartPr>
              <p14:xfrm>
                <a:off x="6059453" y="4549747"/>
                <a:ext cx="8280" cy="5040"/>
              </p14:xfrm>
            </p:contentPart>
          </mc:Choice>
          <mc:Fallback>
            <p:pic>
              <p:nvPicPr>
                <p:cNvPr id="128" name="Freihand 127">
                  <a:extLst>
                    <a:ext uri="{FF2B5EF4-FFF2-40B4-BE49-F238E27FC236}">
                      <a16:creationId xmlns:a16="http://schemas.microsoft.com/office/drawing/2014/main" id="{2AB1E8F3-0E9E-4E6D-9D6C-97D270E09949}"/>
                    </a:ext>
                  </a:extLst>
                </p:cNvPr>
                <p:cNvPicPr/>
                <p:nvPr/>
              </p:nvPicPr>
              <p:blipFill>
                <a:blip r:embed="rId16"/>
                <a:stretch>
                  <a:fillRect/>
                </a:stretch>
              </p:blipFill>
              <p:spPr>
                <a:xfrm>
                  <a:off x="6055133" y="4545427"/>
                  <a:ext cx="169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9" name="Freihand 128">
                  <a:extLst>
                    <a:ext uri="{FF2B5EF4-FFF2-40B4-BE49-F238E27FC236}">
                      <a16:creationId xmlns:a16="http://schemas.microsoft.com/office/drawing/2014/main" id="{94CD73F8-AB9F-4D7D-A1D0-E77FCBB8A080}"/>
                    </a:ext>
                  </a:extLst>
                </p14:cNvPr>
                <p14:cNvContentPartPr/>
                <p14:nvPr/>
              </p14:nvContentPartPr>
              <p14:xfrm>
                <a:off x="6055493" y="4622107"/>
                <a:ext cx="4320" cy="5040"/>
              </p14:xfrm>
            </p:contentPart>
          </mc:Choice>
          <mc:Fallback>
            <p:pic>
              <p:nvPicPr>
                <p:cNvPr id="129" name="Freihand 128">
                  <a:extLst>
                    <a:ext uri="{FF2B5EF4-FFF2-40B4-BE49-F238E27FC236}">
                      <a16:creationId xmlns:a16="http://schemas.microsoft.com/office/drawing/2014/main" id="{94CD73F8-AB9F-4D7D-A1D0-E77FCBB8A080}"/>
                    </a:ext>
                  </a:extLst>
                </p:cNvPr>
                <p:cNvPicPr/>
                <p:nvPr/>
              </p:nvPicPr>
              <p:blipFill>
                <a:blip r:embed="rId18"/>
                <a:stretch>
                  <a:fillRect/>
                </a:stretch>
              </p:blipFill>
              <p:spPr>
                <a:xfrm>
                  <a:off x="6051173" y="4617787"/>
                  <a:ext cx="129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0" name="Freihand 129">
                  <a:extLst>
                    <a:ext uri="{FF2B5EF4-FFF2-40B4-BE49-F238E27FC236}">
                      <a16:creationId xmlns:a16="http://schemas.microsoft.com/office/drawing/2014/main" id="{F81401EB-4C86-4908-B322-8283B36E5510}"/>
                    </a:ext>
                  </a:extLst>
                </p14:cNvPr>
                <p14:cNvContentPartPr/>
                <p14:nvPr/>
              </p14:nvContentPartPr>
              <p14:xfrm>
                <a:off x="6249533" y="4500787"/>
                <a:ext cx="70200" cy="119880"/>
              </p14:xfrm>
            </p:contentPart>
          </mc:Choice>
          <mc:Fallback>
            <p:pic>
              <p:nvPicPr>
                <p:cNvPr id="130" name="Freihand 129">
                  <a:extLst>
                    <a:ext uri="{FF2B5EF4-FFF2-40B4-BE49-F238E27FC236}">
                      <a16:creationId xmlns:a16="http://schemas.microsoft.com/office/drawing/2014/main" id="{F81401EB-4C86-4908-B322-8283B36E5510}"/>
                    </a:ext>
                  </a:extLst>
                </p:cNvPr>
                <p:cNvPicPr/>
                <p:nvPr/>
              </p:nvPicPr>
              <p:blipFill>
                <a:blip r:embed="rId20"/>
                <a:stretch>
                  <a:fillRect/>
                </a:stretch>
              </p:blipFill>
              <p:spPr>
                <a:xfrm>
                  <a:off x="6245213" y="4496467"/>
                  <a:ext cx="788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1" name="Freihand 130">
                  <a:extLst>
                    <a:ext uri="{FF2B5EF4-FFF2-40B4-BE49-F238E27FC236}">
                      <a16:creationId xmlns:a16="http://schemas.microsoft.com/office/drawing/2014/main" id="{E5095CF4-1622-42B6-B30A-5B7287A393EA}"/>
                    </a:ext>
                  </a:extLst>
                </p14:cNvPr>
                <p14:cNvContentPartPr/>
                <p14:nvPr/>
              </p14:nvContentPartPr>
              <p14:xfrm>
                <a:off x="6336293" y="4582867"/>
                <a:ext cx="15840" cy="61200"/>
              </p14:xfrm>
            </p:contentPart>
          </mc:Choice>
          <mc:Fallback>
            <p:pic>
              <p:nvPicPr>
                <p:cNvPr id="131" name="Freihand 130">
                  <a:extLst>
                    <a:ext uri="{FF2B5EF4-FFF2-40B4-BE49-F238E27FC236}">
                      <a16:creationId xmlns:a16="http://schemas.microsoft.com/office/drawing/2014/main" id="{E5095CF4-1622-42B6-B30A-5B7287A393EA}"/>
                    </a:ext>
                  </a:extLst>
                </p:cNvPr>
                <p:cNvPicPr/>
                <p:nvPr/>
              </p:nvPicPr>
              <p:blipFill>
                <a:blip r:embed="rId22"/>
                <a:stretch>
                  <a:fillRect/>
                </a:stretch>
              </p:blipFill>
              <p:spPr>
                <a:xfrm>
                  <a:off x="6331973" y="4578547"/>
                  <a:ext cx="244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32" name="Freihand 131">
                  <a:extLst>
                    <a:ext uri="{FF2B5EF4-FFF2-40B4-BE49-F238E27FC236}">
                      <a16:creationId xmlns:a16="http://schemas.microsoft.com/office/drawing/2014/main" id="{E6FCE7DA-B2E1-4CE3-A6C3-5BD495DEA9E3}"/>
                    </a:ext>
                  </a:extLst>
                </p14:cNvPr>
                <p14:cNvContentPartPr/>
                <p14:nvPr/>
              </p14:nvContentPartPr>
              <p14:xfrm>
                <a:off x="6424493" y="4501867"/>
                <a:ext cx="16200" cy="93240"/>
              </p14:xfrm>
            </p:contentPart>
          </mc:Choice>
          <mc:Fallback>
            <p:pic>
              <p:nvPicPr>
                <p:cNvPr id="132" name="Freihand 131">
                  <a:extLst>
                    <a:ext uri="{FF2B5EF4-FFF2-40B4-BE49-F238E27FC236}">
                      <a16:creationId xmlns:a16="http://schemas.microsoft.com/office/drawing/2014/main" id="{E6FCE7DA-B2E1-4CE3-A6C3-5BD495DEA9E3}"/>
                    </a:ext>
                  </a:extLst>
                </p:cNvPr>
                <p:cNvPicPr/>
                <p:nvPr/>
              </p:nvPicPr>
              <p:blipFill>
                <a:blip r:embed="rId24"/>
                <a:stretch>
                  <a:fillRect/>
                </a:stretch>
              </p:blipFill>
              <p:spPr>
                <a:xfrm>
                  <a:off x="6420173" y="4497547"/>
                  <a:ext cx="248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33" name="Freihand 132">
                  <a:extLst>
                    <a:ext uri="{FF2B5EF4-FFF2-40B4-BE49-F238E27FC236}">
                      <a16:creationId xmlns:a16="http://schemas.microsoft.com/office/drawing/2014/main" id="{46D46FE8-A94D-4F0A-A85E-8CB27D635D74}"/>
                    </a:ext>
                  </a:extLst>
                </p14:cNvPr>
                <p14:cNvContentPartPr/>
                <p14:nvPr/>
              </p14:nvContentPartPr>
              <p14:xfrm>
                <a:off x="6470213" y="4506907"/>
                <a:ext cx="94680" cy="92880"/>
              </p14:xfrm>
            </p:contentPart>
          </mc:Choice>
          <mc:Fallback>
            <p:pic>
              <p:nvPicPr>
                <p:cNvPr id="133" name="Freihand 132">
                  <a:extLst>
                    <a:ext uri="{FF2B5EF4-FFF2-40B4-BE49-F238E27FC236}">
                      <a16:creationId xmlns:a16="http://schemas.microsoft.com/office/drawing/2014/main" id="{46D46FE8-A94D-4F0A-A85E-8CB27D635D74}"/>
                    </a:ext>
                  </a:extLst>
                </p:cNvPr>
                <p:cNvPicPr/>
                <p:nvPr/>
              </p:nvPicPr>
              <p:blipFill>
                <a:blip r:embed="rId26"/>
                <a:stretch>
                  <a:fillRect/>
                </a:stretch>
              </p:blipFill>
              <p:spPr>
                <a:xfrm>
                  <a:off x="6465893" y="4502587"/>
                  <a:ext cx="1033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34" name="Freihand 133">
                  <a:extLst>
                    <a:ext uri="{FF2B5EF4-FFF2-40B4-BE49-F238E27FC236}">
                      <a16:creationId xmlns:a16="http://schemas.microsoft.com/office/drawing/2014/main" id="{2115B1B1-CCF8-4B30-B72A-BC5075E8E07E}"/>
                    </a:ext>
                  </a:extLst>
                </p14:cNvPr>
                <p14:cNvContentPartPr/>
                <p14:nvPr/>
              </p14:nvContentPartPr>
              <p14:xfrm>
                <a:off x="6630413" y="4522747"/>
                <a:ext cx="66960" cy="90000"/>
              </p14:xfrm>
            </p:contentPart>
          </mc:Choice>
          <mc:Fallback>
            <p:pic>
              <p:nvPicPr>
                <p:cNvPr id="134" name="Freihand 133">
                  <a:extLst>
                    <a:ext uri="{FF2B5EF4-FFF2-40B4-BE49-F238E27FC236}">
                      <a16:creationId xmlns:a16="http://schemas.microsoft.com/office/drawing/2014/main" id="{2115B1B1-CCF8-4B30-B72A-BC5075E8E07E}"/>
                    </a:ext>
                  </a:extLst>
                </p:cNvPr>
                <p:cNvPicPr/>
                <p:nvPr/>
              </p:nvPicPr>
              <p:blipFill>
                <a:blip r:embed="rId28"/>
                <a:stretch>
                  <a:fillRect/>
                </a:stretch>
              </p:blipFill>
              <p:spPr>
                <a:xfrm>
                  <a:off x="6626093" y="4518427"/>
                  <a:ext cx="756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35" name="Freihand 134">
                  <a:extLst>
                    <a:ext uri="{FF2B5EF4-FFF2-40B4-BE49-F238E27FC236}">
                      <a16:creationId xmlns:a16="http://schemas.microsoft.com/office/drawing/2014/main" id="{E564E6A6-8865-4839-81D4-9E5CDDE62B79}"/>
                    </a:ext>
                  </a:extLst>
                </p14:cNvPr>
                <p14:cNvContentPartPr/>
                <p14:nvPr/>
              </p14:nvContentPartPr>
              <p14:xfrm>
                <a:off x="6594053" y="4493227"/>
                <a:ext cx="72000" cy="82440"/>
              </p14:xfrm>
            </p:contentPart>
          </mc:Choice>
          <mc:Fallback>
            <p:pic>
              <p:nvPicPr>
                <p:cNvPr id="135" name="Freihand 134">
                  <a:extLst>
                    <a:ext uri="{FF2B5EF4-FFF2-40B4-BE49-F238E27FC236}">
                      <a16:creationId xmlns:a16="http://schemas.microsoft.com/office/drawing/2014/main" id="{E564E6A6-8865-4839-81D4-9E5CDDE62B79}"/>
                    </a:ext>
                  </a:extLst>
                </p:cNvPr>
                <p:cNvPicPr/>
                <p:nvPr/>
              </p:nvPicPr>
              <p:blipFill>
                <a:blip r:embed="rId30"/>
                <a:stretch>
                  <a:fillRect/>
                </a:stretch>
              </p:blipFill>
              <p:spPr>
                <a:xfrm>
                  <a:off x="6589733" y="4488907"/>
                  <a:ext cx="806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36" name="Freihand 135">
                  <a:extLst>
                    <a:ext uri="{FF2B5EF4-FFF2-40B4-BE49-F238E27FC236}">
                      <a16:creationId xmlns:a16="http://schemas.microsoft.com/office/drawing/2014/main" id="{78F8FAA0-F7C0-4301-84FA-418DDF35CF62}"/>
                    </a:ext>
                  </a:extLst>
                </p14:cNvPr>
                <p14:cNvContentPartPr/>
                <p14:nvPr/>
              </p14:nvContentPartPr>
              <p14:xfrm>
                <a:off x="6698093" y="4569187"/>
                <a:ext cx="71640" cy="29160"/>
              </p14:xfrm>
            </p:contentPart>
          </mc:Choice>
          <mc:Fallback>
            <p:pic>
              <p:nvPicPr>
                <p:cNvPr id="136" name="Freihand 135">
                  <a:extLst>
                    <a:ext uri="{FF2B5EF4-FFF2-40B4-BE49-F238E27FC236}">
                      <a16:creationId xmlns:a16="http://schemas.microsoft.com/office/drawing/2014/main" id="{78F8FAA0-F7C0-4301-84FA-418DDF35CF62}"/>
                    </a:ext>
                  </a:extLst>
                </p:cNvPr>
                <p:cNvPicPr/>
                <p:nvPr/>
              </p:nvPicPr>
              <p:blipFill>
                <a:blip r:embed="rId32"/>
                <a:stretch>
                  <a:fillRect/>
                </a:stretch>
              </p:blipFill>
              <p:spPr>
                <a:xfrm>
                  <a:off x="6693773" y="4564867"/>
                  <a:ext cx="8028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37" name="Freihand 136">
                  <a:extLst>
                    <a:ext uri="{FF2B5EF4-FFF2-40B4-BE49-F238E27FC236}">
                      <a16:creationId xmlns:a16="http://schemas.microsoft.com/office/drawing/2014/main" id="{27C9524B-C094-4E52-8FEE-FCFB95301CD0}"/>
                    </a:ext>
                  </a:extLst>
                </p14:cNvPr>
                <p14:cNvContentPartPr/>
                <p14:nvPr/>
              </p14:nvContentPartPr>
              <p14:xfrm>
                <a:off x="6826973" y="4509787"/>
                <a:ext cx="57960" cy="83160"/>
              </p14:xfrm>
            </p:contentPart>
          </mc:Choice>
          <mc:Fallback>
            <p:pic>
              <p:nvPicPr>
                <p:cNvPr id="137" name="Freihand 136">
                  <a:extLst>
                    <a:ext uri="{FF2B5EF4-FFF2-40B4-BE49-F238E27FC236}">
                      <a16:creationId xmlns:a16="http://schemas.microsoft.com/office/drawing/2014/main" id="{27C9524B-C094-4E52-8FEE-FCFB95301CD0}"/>
                    </a:ext>
                  </a:extLst>
                </p:cNvPr>
                <p:cNvPicPr/>
                <p:nvPr/>
              </p:nvPicPr>
              <p:blipFill>
                <a:blip r:embed="rId34"/>
                <a:stretch>
                  <a:fillRect/>
                </a:stretch>
              </p:blipFill>
              <p:spPr>
                <a:xfrm>
                  <a:off x="6822653" y="4505467"/>
                  <a:ext cx="666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38" name="Freihand 137">
                  <a:extLst>
                    <a:ext uri="{FF2B5EF4-FFF2-40B4-BE49-F238E27FC236}">
                      <a16:creationId xmlns:a16="http://schemas.microsoft.com/office/drawing/2014/main" id="{C39DD15B-8A95-4B68-B703-C298905DE4D4}"/>
                    </a:ext>
                  </a:extLst>
                </p14:cNvPr>
                <p14:cNvContentPartPr/>
                <p14:nvPr/>
              </p14:nvContentPartPr>
              <p14:xfrm>
                <a:off x="6958013" y="4486027"/>
                <a:ext cx="360" cy="84240"/>
              </p14:xfrm>
            </p:contentPart>
          </mc:Choice>
          <mc:Fallback>
            <p:pic>
              <p:nvPicPr>
                <p:cNvPr id="138" name="Freihand 137">
                  <a:extLst>
                    <a:ext uri="{FF2B5EF4-FFF2-40B4-BE49-F238E27FC236}">
                      <a16:creationId xmlns:a16="http://schemas.microsoft.com/office/drawing/2014/main" id="{C39DD15B-8A95-4B68-B703-C298905DE4D4}"/>
                    </a:ext>
                  </a:extLst>
                </p:cNvPr>
                <p:cNvPicPr/>
                <p:nvPr/>
              </p:nvPicPr>
              <p:blipFill>
                <a:blip r:embed="rId36"/>
                <a:stretch>
                  <a:fillRect/>
                </a:stretch>
              </p:blipFill>
              <p:spPr>
                <a:xfrm>
                  <a:off x="6953693" y="4481347"/>
                  <a:ext cx="90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39" name="Freihand 138">
                  <a:extLst>
                    <a:ext uri="{FF2B5EF4-FFF2-40B4-BE49-F238E27FC236}">
                      <a16:creationId xmlns:a16="http://schemas.microsoft.com/office/drawing/2014/main" id="{438B92FF-ACE4-4964-A11C-6A53BF8A2D53}"/>
                    </a:ext>
                  </a:extLst>
                </p14:cNvPr>
                <p14:cNvContentPartPr/>
                <p14:nvPr/>
              </p14:nvContentPartPr>
              <p14:xfrm>
                <a:off x="6995093" y="4478467"/>
                <a:ext cx="95760" cy="119520"/>
              </p14:xfrm>
            </p:contentPart>
          </mc:Choice>
          <mc:Fallback>
            <p:pic>
              <p:nvPicPr>
                <p:cNvPr id="139" name="Freihand 138">
                  <a:extLst>
                    <a:ext uri="{FF2B5EF4-FFF2-40B4-BE49-F238E27FC236}">
                      <a16:creationId xmlns:a16="http://schemas.microsoft.com/office/drawing/2014/main" id="{438B92FF-ACE4-4964-A11C-6A53BF8A2D53}"/>
                    </a:ext>
                  </a:extLst>
                </p:cNvPr>
                <p:cNvPicPr/>
                <p:nvPr/>
              </p:nvPicPr>
              <p:blipFill>
                <a:blip r:embed="rId38"/>
                <a:stretch>
                  <a:fillRect/>
                </a:stretch>
              </p:blipFill>
              <p:spPr>
                <a:xfrm>
                  <a:off x="6990773" y="4474147"/>
                  <a:ext cx="1044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40" name="Freihand 139">
                  <a:extLst>
                    <a:ext uri="{FF2B5EF4-FFF2-40B4-BE49-F238E27FC236}">
                      <a16:creationId xmlns:a16="http://schemas.microsoft.com/office/drawing/2014/main" id="{AA579346-1835-4C8C-926F-B394775B8E1A}"/>
                    </a:ext>
                  </a:extLst>
                </p14:cNvPr>
                <p14:cNvContentPartPr/>
                <p14:nvPr/>
              </p14:nvContentPartPr>
              <p14:xfrm>
                <a:off x="7096253" y="4558747"/>
                <a:ext cx="11880" cy="78480"/>
              </p14:xfrm>
            </p:contentPart>
          </mc:Choice>
          <mc:Fallback>
            <p:pic>
              <p:nvPicPr>
                <p:cNvPr id="140" name="Freihand 139">
                  <a:extLst>
                    <a:ext uri="{FF2B5EF4-FFF2-40B4-BE49-F238E27FC236}">
                      <a16:creationId xmlns:a16="http://schemas.microsoft.com/office/drawing/2014/main" id="{AA579346-1835-4C8C-926F-B394775B8E1A}"/>
                    </a:ext>
                  </a:extLst>
                </p:cNvPr>
                <p:cNvPicPr/>
                <p:nvPr/>
              </p:nvPicPr>
              <p:blipFill>
                <a:blip r:embed="rId40"/>
                <a:stretch>
                  <a:fillRect/>
                </a:stretch>
              </p:blipFill>
              <p:spPr>
                <a:xfrm>
                  <a:off x="7091933" y="4554427"/>
                  <a:ext cx="205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41" name="Freihand 140">
                  <a:extLst>
                    <a:ext uri="{FF2B5EF4-FFF2-40B4-BE49-F238E27FC236}">
                      <a16:creationId xmlns:a16="http://schemas.microsoft.com/office/drawing/2014/main" id="{FF746CC6-FD22-4074-BE8D-E9031F61A2E8}"/>
                    </a:ext>
                  </a:extLst>
                </p14:cNvPr>
                <p14:cNvContentPartPr/>
                <p14:nvPr/>
              </p14:nvContentPartPr>
              <p14:xfrm>
                <a:off x="7138013" y="4494307"/>
                <a:ext cx="96480" cy="90360"/>
              </p14:xfrm>
            </p:contentPart>
          </mc:Choice>
          <mc:Fallback>
            <p:pic>
              <p:nvPicPr>
                <p:cNvPr id="141" name="Freihand 140">
                  <a:extLst>
                    <a:ext uri="{FF2B5EF4-FFF2-40B4-BE49-F238E27FC236}">
                      <a16:creationId xmlns:a16="http://schemas.microsoft.com/office/drawing/2014/main" id="{FF746CC6-FD22-4074-BE8D-E9031F61A2E8}"/>
                    </a:ext>
                  </a:extLst>
                </p:cNvPr>
                <p:cNvPicPr/>
                <p:nvPr/>
              </p:nvPicPr>
              <p:blipFill>
                <a:blip r:embed="rId42"/>
                <a:stretch>
                  <a:fillRect/>
                </a:stretch>
              </p:blipFill>
              <p:spPr>
                <a:xfrm>
                  <a:off x="7133693" y="4489987"/>
                  <a:ext cx="1051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42" name="Freihand 141">
                  <a:extLst>
                    <a:ext uri="{FF2B5EF4-FFF2-40B4-BE49-F238E27FC236}">
                      <a16:creationId xmlns:a16="http://schemas.microsoft.com/office/drawing/2014/main" id="{1BBCDADD-9C76-4346-9839-643A9ED911EB}"/>
                    </a:ext>
                  </a:extLst>
                </p14:cNvPr>
                <p14:cNvContentPartPr/>
                <p14:nvPr/>
              </p14:nvContentPartPr>
              <p14:xfrm>
                <a:off x="7246373" y="4485667"/>
                <a:ext cx="100440" cy="95760"/>
              </p14:xfrm>
            </p:contentPart>
          </mc:Choice>
          <mc:Fallback>
            <p:pic>
              <p:nvPicPr>
                <p:cNvPr id="142" name="Freihand 141">
                  <a:extLst>
                    <a:ext uri="{FF2B5EF4-FFF2-40B4-BE49-F238E27FC236}">
                      <a16:creationId xmlns:a16="http://schemas.microsoft.com/office/drawing/2014/main" id="{1BBCDADD-9C76-4346-9839-643A9ED911EB}"/>
                    </a:ext>
                  </a:extLst>
                </p:cNvPr>
                <p:cNvPicPr/>
                <p:nvPr/>
              </p:nvPicPr>
              <p:blipFill>
                <a:blip r:embed="rId44"/>
                <a:stretch>
                  <a:fillRect/>
                </a:stretch>
              </p:blipFill>
              <p:spPr>
                <a:xfrm>
                  <a:off x="7242053" y="4481347"/>
                  <a:ext cx="1090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43" name="Freihand 142">
                  <a:extLst>
                    <a:ext uri="{FF2B5EF4-FFF2-40B4-BE49-F238E27FC236}">
                      <a16:creationId xmlns:a16="http://schemas.microsoft.com/office/drawing/2014/main" id="{FFA39716-5FBD-4A39-BFDA-AC879E052B8E}"/>
                    </a:ext>
                  </a:extLst>
                </p14:cNvPr>
                <p14:cNvContentPartPr/>
                <p14:nvPr/>
              </p14:nvContentPartPr>
              <p14:xfrm>
                <a:off x="7423493" y="4523107"/>
                <a:ext cx="44280" cy="63360"/>
              </p14:xfrm>
            </p:contentPart>
          </mc:Choice>
          <mc:Fallback>
            <p:pic>
              <p:nvPicPr>
                <p:cNvPr id="143" name="Freihand 142">
                  <a:extLst>
                    <a:ext uri="{FF2B5EF4-FFF2-40B4-BE49-F238E27FC236}">
                      <a16:creationId xmlns:a16="http://schemas.microsoft.com/office/drawing/2014/main" id="{FFA39716-5FBD-4A39-BFDA-AC879E052B8E}"/>
                    </a:ext>
                  </a:extLst>
                </p:cNvPr>
                <p:cNvPicPr/>
                <p:nvPr/>
              </p:nvPicPr>
              <p:blipFill>
                <a:blip r:embed="rId46"/>
                <a:stretch>
                  <a:fillRect/>
                </a:stretch>
              </p:blipFill>
              <p:spPr>
                <a:xfrm>
                  <a:off x="7419173" y="4518787"/>
                  <a:ext cx="529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44" name="Freihand 143">
                  <a:extLst>
                    <a:ext uri="{FF2B5EF4-FFF2-40B4-BE49-F238E27FC236}">
                      <a16:creationId xmlns:a16="http://schemas.microsoft.com/office/drawing/2014/main" id="{B86F82E1-BA46-444E-B6F1-F63F6AF33F36}"/>
                    </a:ext>
                  </a:extLst>
                </p14:cNvPr>
                <p14:cNvContentPartPr/>
                <p14:nvPr/>
              </p14:nvContentPartPr>
              <p14:xfrm>
                <a:off x="7393253" y="4437067"/>
                <a:ext cx="49680" cy="57960"/>
              </p14:xfrm>
            </p:contentPart>
          </mc:Choice>
          <mc:Fallback>
            <p:pic>
              <p:nvPicPr>
                <p:cNvPr id="144" name="Freihand 143">
                  <a:extLst>
                    <a:ext uri="{FF2B5EF4-FFF2-40B4-BE49-F238E27FC236}">
                      <a16:creationId xmlns:a16="http://schemas.microsoft.com/office/drawing/2014/main" id="{B86F82E1-BA46-444E-B6F1-F63F6AF33F36}"/>
                    </a:ext>
                  </a:extLst>
                </p:cNvPr>
                <p:cNvPicPr/>
                <p:nvPr/>
              </p:nvPicPr>
              <p:blipFill>
                <a:blip r:embed="rId48"/>
                <a:stretch>
                  <a:fillRect/>
                </a:stretch>
              </p:blipFill>
              <p:spPr>
                <a:xfrm>
                  <a:off x="7388933" y="4432747"/>
                  <a:ext cx="583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45" name="Freihand 144">
                  <a:extLst>
                    <a:ext uri="{FF2B5EF4-FFF2-40B4-BE49-F238E27FC236}">
                      <a16:creationId xmlns:a16="http://schemas.microsoft.com/office/drawing/2014/main" id="{0770388E-129B-44F2-9DE6-25156ECC08BA}"/>
                    </a:ext>
                  </a:extLst>
                </p14:cNvPr>
                <p14:cNvContentPartPr/>
                <p14:nvPr/>
              </p14:nvContentPartPr>
              <p14:xfrm>
                <a:off x="7442573" y="4554067"/>
                <a:ext cx="79920" cy="59400"/>
              </p14:xfrm>
            </p:contentPart>
          </mc:Choice>
          <mc:Fallback>
            <p:pic>
              <p:nvPicPr>
                <p:cNvPr id="145" name="Freihand 144">
                  <a:extLst>
                    <a:ext uri="{FF2B5EF4-FFF2-40B4-BE49-F238E27FC236}">
                      <a16:creationId xmlns:a16="http://schemas.microsoft.com/office/drawing/2014/main" id="{0770388E-129B-44F2-9DE6-25156ECC08BA}"/>
                    </a:ext>
                  </a:extLst>
                </p:cNvPr>
                <p:cNvPicPr/>
                <p:nvPr/>
              </p:nvPicPr>
              <p:blipFill>
                <a:blip r:embed="rId50"/>
                <a:stretch>
                  <a:fillRect/>
                </a:stretch>
              </p:blipFill>
              <p:spPr>
                <a:xfrm>
                  <a:off x="7438253" y="4549747"/>
                  <a:ext cx="885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46" name="Freihand 145">
                  <a:extLst>
                    <a:ext uri="{FF2B5EF4-FFF2-40B4-BE49-F238E27FC236}">
                      <a16:creationId xmlns:a16="http://schemas.microsoft.com/office/drawing/2014/main" id="{8FAE16DF-BAD4-4D2D-88C5-8F3D38AB602B}"/>
                    </a:ext>
                  </a:extLst>
                </p14:cNvPr>
                <p14:cNvContentPartPr/>
                <p14:nvPr/>
              </p14:nvContentPartPr>
              <p14:xfrm>
                <a:off x="7614653" y="4514107"/>
                <a:ext cx="10800" cy="95040"/>
              </p14:xfrm>
            </p:contentPart>
          </mc:Choice>
          <mc:Fallback>
            <p:pic>
              <p:nvPicPr>
                <p:cNvPr id="146" name="Freihand 145">
                  <a:extLst>
                    <a:ext uri="{FF2B5EF4-FFF2-40B4-BE49-F238E27FC236}">
                      <a16:creationId xmlns:a16="http://schemas.microsoft.com/office/drawing/2014/main" id="{8FAE16DF-BAD4-4D2D-88C5-8F3D38AB602B}"/>
                    </a:ext>
                  </a:extLst>
                </p:cNvPr>
                <p:cNvPicPr/>
                <p:nvPr/>
              </p:nvPicPr>
              <p:blipFill>
                <a:blip r:embed="rId52"/>
                <a:stretch>
                  <a:fillRect/>
                </a:stretch>
              </p:blipFill>
              <p:spPr>
                <a:xfrm>
                  <a:off x="7610333" y="4509787"/>
                  <a:ext cx="194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47" name="Freihand 146">
                  <a:extLst>
                    <a:ext uri="{FF2B5EF4-FFF2-40B4-BE49-F238E27FC236}">
                      <a16:creationId xmlns:a16="http://schemas.microsoft.com/office/drawing/2014/main" id="{77C77F36-9C96-4F66-B62D-D188E0910B96}"/>
                    </a:ext>
                  </a:extLst>
                </p14:cNvPr>
                <p14:cNvContentPartPr/>
                <p14:nvPr/>
              </p14:nvContentPartPr>
              <p14:xfrm>
                <a:off x="7581893" y="4529587"/>
                <a:ext cx="88920" cy="8280"/>
              </p14:xfrm>
            </p:contentPart>
          </mc:Choice>
          <mc:Fallback>
            <p:pic>
              <p:nvPicPr>
                <p:cNvPr id="147" name="Freihand 146">
                  <a:extLst>
                    <a:ext uri="{FF2B5EF4-FFF2-40B4-BE49-F238E27FC236}">
                      <a16:creationId xmlns:a16="http://schemas.microsoft.com/office/drawing/2014/main" id="{77C77F36-9C96-4F66-B62D-D188E0910B96}"/>
                    </a:ext>
                  </a:extLst>
                </p:cNvPr>
                <p:cNvPicPr/>
                <p:nvPr/>
              </p:nvPicPr>
              <p:blipFill>
                <a:blip r:embed="rId54"/>
                <a:stretch>
                  <a:fillRect/>
                </a:stretch>
              </p:blipFill>
              <p:spPr>
                <a:xfrm>
                  <a:off x="7577573" y="4525267"/>
                  <a:ext cx="975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48" name="Freihand 147">
                  <a:extLst>
                    <a:ext uri="{FF2B5EF4-FFF2-40B4-BE49-F238E27FC236}">
                      <a16:creationId xmlns:a16="http://schemas.microsoft.com/office/drawing/2014/main" id="{2FE18453-D050-448C-A90D-DA0932BDC0DA}"/>
                    </a:ext>
                  </a:extLst>
                </p14:cNvPr>
                <p14:cNvContentPartPr/>
                <p14:nvPr/>
              </p14:nvContentPartPr>
              <p14:xfrm>
                <a:off x="7728773" y="4460467"/>
                <a:ext cx="104760" cy="107640"/>
              </p14:xfrm>
            </p:contentPart>
          </mc:Choice>
          <mc:Fallback>
            <p:pic>
              <p:nvPicPr>
                <p:cNvPr id="148" name="Freihand 147">
                  <a:extLst>
                    <a:ext uri="{FF2B5EF4-FFF2-40B4-BE49-F238E27FC236}">
                      <a16:creationId xmlns:a16="http://schemas.microsoft.com/office/drawing/2014/main" id="{2FE18453-D050-448C-A90D-DA0932BDC0DA}"/>
                    </a:ext>
                  </a:extLst>
                </p:cNvPr>
                <p:cNvPicPr/>
                <p:nvPr/>
              </p:nvPicPr>
              <p:blipFill>
                <a:blip r:embed="rId56"/>
                <a:stretch>
                  <a:fillRect/>
                </a:stretch>
              </p:blipFill>
              <p:spPr>
                <a:xfrm>
                  <a:off x="7724453" y="4456147"/>
                  <a:ext cx="1134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49" name="Freihand 148">
                  <a:extLst>
                    <a:ext uri="{FF2B5EF4-FFF2-40B4-BE49-F238E27FC236}">
                      <a16:creationId xmlns:a16="http://schemas.microsoft.com/office/drawing/2014/main" id="{024D3516-3D9C-4561-A04B-915958CBFE8B}"/>
                    </a:ext>
                  </a:extLst>
                </p14:cNvPr>
                <p14:cNvContentPartPr/>
                <p14:nvPr/>
              </p14:nvContentPartPr>
              <p14:xfrm>
                <a:off x="7853333" y="4453267"/>
                <a:ext cx="72000" cy="114840"/>
              </p14:xfrm>
            </p:contentPart>
          </mc:Choice>
          <mc:Fallback>
            <p:pic>
              <p:nvPicPr>
                <p:cNvPr id="149" name="Freihand 148">
                  <a:extLst>
                    <a:ext uri="{FF2B5EF4-FFF2-40B4-BE49-F238E27FC236}">
                      <a16:creationId xmlns:a16="http://schemas.microsoft.com/office/drawing/2014/main" id="{024D3516-3D9C-4561-A04B-915958CBFE8B}"/>
                    </a:ext>
                  </a:extLst>
                </p:cNvPr>
                <p:cNvPicPr/>
                <p:nvPr/>
              </p:nvPicPr>
              <p:blipFill>
                <a:blip r:embed="rId58"/>
                <a:stretch>
                  <a:fillRect/>
                </a:stretch>
              </p:blipFill>
              <p:spPr>
                <a:xfrm>
                  <a:off x="7849013" y="4448947"/>
                  <a:ext cx="806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50" name="Freihand 149">
                  <a:extLst>
                    <a:ext uri="{FF2B5EF4-FFF2-40B4-BE49-F238E27FC236}">
                      <a16:creationId xmlns:a16="http://schemas.microsoft.com/office/drawing/2014/main" id="{3E371303-0CDD-4C64-BB10-E755AD45A355}"/>
                    </a:ext>
                  </a:extLst>
                </p14:cNvPr>
                <p14:cNvContentPartPr/>
                <p14:nvPr/>
              </p14:nvContentPartPr>
              <p14:xfrm>
                <a:off x="7921013" y="4541827"/>
                <a:ext cx="30600" cy="65160"/>
              </p14:xfrm>
            </p:contentPart>
          </mc:Choice>
          <mc:Fallback>
            <p:pic>
              <p:nvPicPr>
                <p:cNvPr id="150" name="Freihand 149">
                  <a:extLst>
                    <a:ext uri="{FF2B5EF4-FFF2-40B4-BE49-F238E27FC236}">
                      <a16:creationId xmlns:a16="http://schemas.microsoft.com/office/drawing/2014/main" id="{3E371303-0CDD-4C64-BB10-E755AD45A355}"/>
                    </a:ext>
                  </a:extLst>
                </p:cNvPr>
                <p:cNvPicPr/>
                <p:nvPr/>
              </p:nvPicPr>
              <p:blipFill>
                <a:blip r:embed="rId60"/>
                <a:stretch>
                  <a:fillRect/>
                </a:stretch>
              </p:blipFill>
              <p:spPr>
                <a:xfrm>
                  <a:off x="7916693" y="4537507"/>
                  <a:ext cx="392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51" name="Freihand 150">
                  <a:extLst>
                    <a:ext uri="{FF2B5EF4-FFF2-40B4-BE49-F238E27FC236}">
                      <a16:creationId xmlns:a16="http://schemas.microsoft.com/office/drawing/2014/main" id="{4A130741-DE32-4867-999D-253D3922B585}"/>
                    </a:ext>
                  </a:extLst>
                </p14:cNvPr>
                <p14:cNvContentPartPr/>
                <p14:nvPr/>
              </p14:nvContentPartPr>
              <p14:xfrm>
                <a:off x="7978253" y="4446067"/>
                <a:ext cx="56160" cy="111600"/>
              </p14:xfrm>
            </p:contentPart>
          </mc:Choice>
          <mc:Fallback>
            <p:pic>
              <p:nvPicPr>
                <p:cNvPr id="151" name="Freihand 150">
                  <a:extLst>
                    <a:ext uri="{FF2B5EF4-FFF2-40B4-BE49-F238E27FC236}">
                      <a16:creationId xmlns:a16="http://schemas.microsoft.com/office/drawing/2014/main" id="{4A130741-DE32-4867-999D-253D3922B585}"/>
                    </a:ext>
                  </a:extLst>
                </p:cNvPr>
                <p:cNvPicPr/>
                <p:nvPr/>
              </p:nvPicPr>
              <p:blipFill>
                <a:blip r:embed="rId62"/>
                <a:stretch>
                  <a:fillRect/>
                </a:stretch>
              </p:blipFill>
              <p:spPr>
                <a:xfrm>
                  <a:off x="7973933" y="4441747"/>
                  <a:ext cx="648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52" name="Freihand 151">
                  <a:extLst>
                    <a:ext uri="{FF2B5EF4-FFF2-40B4-BE49-F238E27FC236}">
                      <a16:creationId xmlns:a16="http://schemas.microsoft.com/office/drawing/2014/main" id="{96D683E6-E788-4628-A262-E8736F6F079E}"/>
                    </a:ext>
                  </a:extLst>
                </p14:cNvPr>
                <p14:cNvContentPartPr/>
                <p14:nvPr/>
              </p14:nvContentPartPr>
              <p14:xfrm>
                <a:off x="8058173" y="4450747"/>
                <a:ext cx="121320" cy="106200"/>
              </p14:xfrm>
            </p:contentPart>
          </mc:Choice>
          <mc:Fallback>
            <p:pic>
              <p:nvPicPr>
                <p:cNvPr id="152" name="Freihand 151">
                  <a:extLst>
                    <a:ext uri="{FF2B5EF4-FFF2-40B4-BE49-F238E27FC236}">
                      <a16:creationId xmlns:a16="http://schemas.microsoft.com/office/drawing/2014/main" id="{96D683E6-E788-4628-A262-E8736F6F079E}"/>
                    </a:ext>
                  </a:extLst>
                </p:cNvPr>
                <p:cNvPicPr/>
                <p:nvPr/>
              </p:nvPicPr>
              <p:blipFill>
                <a:blip r:embed="rId64"/>
                <a:stretch>
                  <a:fillRect/>
                </a:stretch>
              </p:blipFill>
              <p:spPr>
                <a:xfrm>
                  <a:off x="8053853" y="4446427"/>
                  <a:ext cx="1299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53" name="Freihand 152">
                  <a:extLst>
                    <a:ext uri="{FF2B5EF4-FFF2-40B4-BE49-F238E27FC236}">
                      <a16:creationId xmlns:a16="http://schemas.microsoft.com/office/drawing/2014/main" id="{7E26F561-A5F6-42C0-9886-7CEA8F227D1B}"/>
                    </a:ext>
                  </a:extLst>
                </p14:cNvPr>
                <p14:cNvContentPartPr/>
                <p14:nvPr/>
              </p14:nvContentPartPr>
              <p14:xfrm>
                <a:off x="8103533" y="4422307"/>
                <a:ext cx="65880" cy="64800"/>
              </p14:xfrm>
            </p:contentPart>
          </mc:Choice>
          <mc:Fallback>
            <p:pic>
              <p:nvPicPr>
                <p:cNvPr id="153" name="Freihand 152">
                  <a:extLst>
                    <a:ext uri="{FF2B5EF4-FFF2-40B4-BE49-F238E27FC236}">
                      <a16:creationId xmlns:a16="http://schemas.microsoft.com/office/drawing/2014/main" id="{7E26F561-A5F6-42C0-9886-7CEA8F227D1B}"/>
                    </a:ext>
                  </a:extLst>
                </p:cNvPr>
                <p:cNvPicPr/>
                <p:nvPr/>
              </p:nvPicPr>
              <p:blipFill>
                <a:blip r:embed="rId66"/>
                <a:stretch>
                  <a:fillRect/>
                </a:stretch>
              </p:blipFill>
              <p:spPr>
                <a:xfrm>
                  <a:off x="8099213" y="4417987"/>
                  <a:ext cx="745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54" name="Freihand 153">
                  <a:extLst>
                    <a:ext uri="{FF2B5EF4-FFF2-40B4-BE49-F238E27FC236}">
                      <a16:creationId xmlns:a16="http://schemas.microsoft.com/office/drawing/2014/main" id="{C020D8DE-403D-4383-811D-26EED80BF126}"/>
                    </a:ext>
                  </a:extLst>
                </p14:cNvPr>
                <p14:cNvContentPartPr/>
                <p14:nvPr/>
              </p14:nvContentPartPr>
              <p14:xfrm>
                <a:off x="8154653" y="4499347"/>
                <a:ext cx="43200" cy="57960"/>
              </p14:xfrm>
            </p:contentPart>
          </mc:Choice>
          <mc:Fallback>
            <p:pic>
              <p:nvPicPr>
                <p:cNvPr id="154" name="Freihand 153">
                  <a:extLst>
                    <a:ext uri="{FF2B5EF4-FFF2-40B4-BE49-F238E27FC236}">
                      <a16:creationId xmlns:a16="http://schemas.microsoft.com/office/drawing/2014/main" id="{C020D8DE-403D-4383-811D-26EED80BF126}"/>
                    </a:ext>
                  </a:extLst>
                </p:cNvPr>
                <p:cNvPicPr/>
                <p:nvPr/>
              </p:nvPicPr>
              <p:blipFill>
                <a:blip r:embed="rId68"/>
                <a:stretch>
                  <a:fillRect/>
                </a:stretch>
              </p:blipFill>
              <p:spPr>
                <a:xfrm>
                  <a:off x="8150333" y="4495027"/>
                  <a:ext cx="518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55" name="Freihand 154">
                  <a:extLst>
                    <a:ext uri="{FF2B5EF4-FFF2-40B4-BE49-F238E27FC236}">
                      <a16:creationId xmlns:a16="http://schemas.microsoft.com/office/drawing/2014/main" id="{DC11EE3A-E729-421C-BCAB-F5DEE3FAC539}"/>
                    </a:ext>
                  </a:extLst>
                </p14:cNvPr>
                <p14:cNvContentPartPr/>
                <p14:nvPr/>
              </p14:nvContentPartPr>
              <p14:xfrm>
                <a:off x="6257813" y="4627147"/>
                <a:ext cx="1971360" cy="90000"/>
              </p14:xfrm>
            </p:contentPart>
          </mc:Choice>
          <mc:Fallback>
            <p:pic>
              <p:nvPicPr>
                <p:cNvPr id="155" name="Freihand 154">
                  <a:extLst>
                    <a:ext uri="{FF2B5EF4-FFF2-40B4-BE49-F238E27FC236}">
                      <a16:creationId xmlns:a16="http://schemas.microsoft.com/office/drawing/2014/main" id="{DC11EE3A-E729-421C-BCAB-F5DEE3FAC539}"/>
                    </a:ext>
                  </a:extLst>
                </p:cNvPr>
                <p:cNvPicPr/>
                <p:nvPr/>
              </p:nvPicPr>
              <p:blipFill>
                <a:blip r:embed="rId70"/>
                <a:stretch>
                  <a:fillRect/>
                </a:stretch>
              </p:blipFill>
              <p:spPr>
                <a:xfrm>
                  <a:off x="6253493" y="4622827"/>
                  <a:ext cx="19800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56" name="Freihand 155">
                  <a:extLst>
                    <a:ext uri="{FF2B5EF4-FFF2-40B4-BE49-F238E27FC236}">
                      <a16:creationId xmlns:a16="http://schemas.microsoft.com/office/drawing/2014/main" id="{352CCADF-8044-4294-A18B-78950072E982}"/>
                    </a:ext>
                  </a:extLst>
                </p14:cNvPr>
                <p14:cNvContentPartPr/>
                <p14:nvPr/>
              </p14:nvContentPartPr>
              <p14:xfrm>
                <a:off x="7150253" y="4754587"/>
                <a:ext cx="162000" cy="137160"/>
              </p14:xfrm>
            </p:contentPart>
          </mc:Choice>
          <mc:Fallback>
            <p:pic>
              <p:nvPicPr>
                <p:cNvPr id="156" name="Freihand 155">
                  <a:extLst>
                    <a:ext uri="{FF2B5EF4-FFF2-40B4-BE49-F238E27FC236}">
                      <a16:creationId xmlns:a16="http://schemas.microsoft.com/office/drawing/2014/main" id="{352CCADF-8044-4294-A18B-78950072E982}"/>
                    </a:ext>
                  </a:extLst>
                </p:cNvPr>
                <p:cNvPicPr/>
                <p:nvPr/>
              </p:nvPicPr>
              <p:blipFill>
                <a:blip r:embed="rId72"/>
                <a:stretch>
                  <a:fillRect/>
                </a:stretch>
              </p:blipFill>
              <p:spPr>
                <a:xfrm>
                  <a:off x="7145933" y="4750267"/>
                  <a:ext cx="1706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57" name="Freihand 156">
                  <a:extLst>
                    <a:ext uri="{FF2B5EF4-FFF2-40B4-BE49-F238E27FC236}">
                      <a16:creationId xmlns:a16="http://schemas.microsoft.com/office/drawing/2014/main" id="{0C59CB7A-A733-4883-A436-038DD34C1EF8}"/>
                    </a:ext>
                  </a:extLst>
                </p14:cNvPr>
                <p14:cNvContentPartPr/>
                <p14:nvPr/>
              </p14:nvContentPartPr>
              <p14:xfrm>
                <a:off x="6038213" y="5015947"/>
                <a:ext cx="185040" cy="72720"/>
              </p14:xfrm>
            </p:contentPart>
          </mc:Choice>
          <mc:Fallback>
            <p:pic>
              <p:nvPicPr>
                <p:cNvPr id="157" name="Freihand 156">
                  <a:extLst>
                    <a:ext uri="{FF2B5EF4-FFF2-40B4-BE49-F238E27FC236}">
                      <a16:creationId xmlns:a16="http://schemas.microsoft.com/office/drawing/2014/main" id="{0C59CB7A-A733-4883-A436-038DD34C1EF8}"/>
                    </a:ext>
                  </a:extLst>
                </p:cNvPr>
                <p:cNvPicPr/>
                <p:nvPr/>
              </p:nvPicPr>
              <p:blipFill>
                <a:blip r:embed="rId74"/>
                <a:stretch>
                  <a:fillRect/>
                </a:stretch>
              </p:blipFill>
              <p:spPr>
                <a:xfrm>
                  <a:off x="6033893" y="5011627"/>
                  <a:ext cx="1936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58" name="Freihand 157">
                  <a:extLst>
                    <a:ext uri="{FF2B5EF4-FFF2-40B4-BE49-F238E27FC236}">
                      <a16:creationId xmlns:a16="http://schemas.microsoft.com/office/drawing/2014/main" id="{C6111A95-1583-46BC-A409-0B8111F2605A}"/>
                    </a:ext>
                  </a:extLst>
                </p14:cNvPr>
                <p14:cNvContentPartPr/>
                <p14:nvPr/>
              </p14:nvContentPartPr>
              <p14:xfrm>
                <a:off x="6044333" y="5133667"/>
                <a:ext cx="209880" cy="69120"/>
              </p14:xfrm>
            </p:contentPart>
          </mc:Choice>
          <mc:Fallback>
            <p:pic>
              <p:nvPicPr>
                <p:cNvPr id="158" name="Freihand 157">
                  <a:extLst>
                    <a:ext uri="{FF2B5EF4-FFF2-40B4-BE49-F238E27FC236}">
                      <a16:creationId xmlns:a16="http://schemas.microsoft.com/office/drawing/2014/main" id="{C6111A95-1583-46BC-A409-0B8111F2605A}"/>
                    </a:ext>
                  </a:extLst>
                </p:cNvPr>
                <p:cNvPicPr/>
                <p:nvPr/>
              </p:nvPicPr>
              <p:blipFill>
                <a:blip r:embed="rId76"/>
                <a:stretch>
                  <a:fillRect/>
                </a:stretch>
              </p:blipFill>
              <p:spPr>
                <a:xfrm>
                  <a:off x="6040013" y="5129347"/>
                  <a:ext cx="2185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59" name="Freihand 158">
                  <a:extLst>
                    <a:ext uri="{FF2B5EF4-FFF2-40B4-BE49-F238E27FC236}">
                      <a16:creationId xmlns:a16="http://schemas.microsoft.com/office/drawing/2014/main" id="{F21CAF6E-8150-4896-A3D8-E47BC0E0111B}"/>
                    </a:ext>
                  </a:extLst>
                </p14:cNvPr>
                <p14:cNvContentPartPr/>
                <p14:nvPr/>
              </p14:nvContentPartPr>
              <p14:xfrm>
                <a:off x="6324053" y="4975267"/>
                <a:ext cx="133200" cy="142200"/>
              </p14:xfrm>
            </p:contentPart>
          </mc:Choice>
          <mc:Fallback>
            <p:pic>
              <p:nvPicPr>
                <p:cNvPr id="159" name="Freihand 158">
                  <a:extLst>
                    <a:ext uri="{FF2B5EF4-FFF2-40B4-BE49-F238E27FC236}">
                      <a16:creationId xmlns:a16="http://schemas.microsoft.com/office/drawing/2014/main" id="{F21CAF6E-8150-4896-A3D8-E47BC0E0111B}"/>
                    </a:ext>
                  </a:extLst>
                </p:cNvPr>
                <p:cNvPicPr/>
                <p:nvPr/>
              </p:nvPicPr>
              <p:blipFill>
                <a:blip r:embed="rId78"/>
                <a:stretch>
                  <a:fillRect/>
                </a:stretch>
              </p:blipFill>
              <p:spPr>
                <a:xfrm>
                  <a:off x="6319733" y="4970947"/>
                  <a:ext cx="1418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60" name="Freihand 159">
                  <a:extLst>
                    <a:ext uri="{FF2B5EF4-FFF2-40B4-BE49-F238E27FC236}">
                      <a16:creationId xmlns:a16="http://schemas.microsoft.com/office/drawing/2014/main" id="{6D1C3F79-8384-49B2-A6AB-1D672262A369}"/>
                    </a:ext>
                  </a:extLst>
                </p14:cNvPr>
                <p14:cNvContentPartPr/>
                <p14:nvPr/>
              </p14:nvContentPartPr>
              <p14:xfrm>
                <a:off x="6484973" y="4998307"/>
                <a:ext cx="103320" cy="126720"/>
              </p14:xfrm>
            </p:contentPart>
          </mc:Choice>
          <mc:Fallback>
            <p:pic>
              <p:nvPicPr>
                <p:cNvPr id="160" name="Freihand 159">
                  <a:extLst>
                    <a:ext uri="{FF2B5EF4-FFF2-40B4-BE49-F238E27FC236}">
                      <a16:creationId xmlns:a16="http://schemas.microsoft.com/office/drawing/2014/main" id="{6D1C3F79-8384-49B2-A6AB-1D672262A369}"/>
                    </a:ext>
                  </a:extLst>
                </p:cNvPr>
                <p:cNvPicPr/>
                <p:nvPr/>
              </p:nvPicPr>
              <p:blipFill>
                <a:blip r:embed="rId80"/>
                <a:stretch>
                  <a:fillRect/>
                </a:stretch>
              </p:blipFill>
              <p:spPr>
                <a:xfrm>
                  <a:off x="6480653" y="4993987"/>
                  <a:ext cx="1119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61" name="Freihand 160">
                  <a:extLst>
                    <a:ext uri="{FF2B5EF4-FFF2-40B4-BE49-F238E27FC236}">
                      <a16:creationId xmlns:a16="http://schemas.microsoft.com/office/drawing/2014/main" id="{C6F2BB93-3F2A-447F-8BB9-D949674EC66B}"/>
                    </a:ext>
                  </a:extLst>
                </p14:cNvPr>
                <p14:cNvContentPartPr/>
                <p14:nvPr/>
              </p14:nvContentPartPr>
              <p14:xfrm>
                <a:off x="6590093" y="5124307"/>
                <a:ext cx="19800" cy="41040"/>
              </p14:xfrm>
            </p:contentPart>
          </mc:Choice>
          <mc:Fallback>
            <p:pic>
              <p:nvPicPr>
                <p:cNvPr id="161" name="Freihand 160">
                  <a:extLst>
                    <a:ext uri="{FF2B5EF4-FFF2-40B4-BE49-F238E27FC236}">
                      <a16:creationId xmlns:a16="http://schemas.microsoft.com/office/drawing/2014/main" id="{C6F2BB93-3F2A-447F-8BB9-D949674EC66B}"/>
                    </a:ext>
                  </a:extLst>
                </p:cNvPr>
                <p:cNvPicPr/>
                <p:nvPr/>
              </p:nvPicPr>
              <p:blipFill>
                <a:blip r:embed="rId82"/>
                <a:stretch>
                  <a:fillRect/>
                </a:stretch>
              </p:blipFill>
              <p:spPr>
                <a:xfrm>
                  <a:off x="6585773" y="5119987"/>
                  <a:ext cx="2844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62" name="Freihand 161">
                  <a:extLst>
                    <a:ext uri="{FF2B5EF4-FFF2-40B4-BE49-F238E27FC236}">
                      <a16:creationId xmlns:a16="http://schemas.microsoft.com/office/drawing/2014/main" id="{1F47BC91-6E34-4B8A-B388-254E72AB4F6B}"/>
                    </a:ext>
                  </a:extLst>
                </p14:cNvPr>
                <p14:cNvContentPartPr/>
                <p14:nvPr/>
              </p14:nvContentPartPr>
              <p14:xfrm>
                <a:off x="6664973" y="4987147"/>
                <a:ext cx="82440" cy="143280"/>
              </p14:xfrm>
            </p:contentPart>
          </mc:Choice>
          <mc:Fallback>
            <p:pic>
              <p:nvPicPr>
                <p:cNvPr id="162" name="Freihand 161">
                  <a:extLst>
                    <a:ext uri="{FF2B5EF4-FFF2-40B4-BE49-F238E27FC236}">
                      <a16:creationId xmlns:a16="http://schemas.microsoft.com/office/drawing/2014/main" id="{1F47BC91-6E34-4B8A-B388-254E72AB4F6B}"/>
                    </a:ext>
                  </a:extLst>
                </p:cNvPr>
                <p:cNvPicPr/>
                <p:nvPr/>
              </p:nvPicPr>
              <p:blipFill>
                <a:blip r:embed="rId84"/>
                <a:stretch>
                  <a:fillRect/>
                </a:stretch>
              </p:blipFill>
              <p:spPr>
                <a:xfrm>
                  <a:off x="6660653" y="4982827"/>
                  <a:ext cx="910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63" name="Freihand 162">
                  <a:extLst>
                    <a:ext uri="{FF2B5EF4-FFF2-40B4-BE49-F238E27FC236}">
                      <a16:creationId xmlns:a16="http://schemas.microsoft.com/office/drawing/2014/main" id="{91815989-084E-47DE-AEC9-260104710BB5}"/>
                    </a:ext>
                  </a:extLst>
                </p14:cNvPr>
                <p14:cNvContentPartPr/>
                <p14:nvPr/>
              </p14:nvContentPartPr>
              <p14:xfrm>
                <a:off x="6678653" y="4970227"/>
                <a:ext cx="77040" cy="29880"/>
              </p14:xfrm>
            </p:contentPart>
          </mc:Choice>
          <mc:Fallback>
            <p:pic>
              <p:nvPicPr>
                <p:cNvPr id="163" name="Freihand 162">
                  <a:extLst>
                    <a:ext uri="{FF2B5EF4-FFF2-40B4-BE49-F238E27FC236}">
                      <a16:creationId xmlns:a16="http://schemas.microsoft.com/office/drawing/2014/main" id="{91815989-084E-47DE-AEC9-260104710BB5}"/>
                    </a:ext>
                  </a:extLst>
                </p:cNvPr>
                <p:cNvPicPr/>
                <p:nvPr/>
              </p:nvPicPr>
              <p:blipFill>
                <a:blip r:embed="rId86"/>
                <a:stretch>
                  <a:fillRect/>
                </a:stretch>
              </p:blipFill>
              <p:spPr>
                <a:xfrm>
                  <a:off x="6674333" y="4965907"/>
                  <a:ext cx="856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64" name="Freihand 163">
                  <a:extLst>
                    <a:ext uri="{FF2B5EF4-FFF2-40B4-BE49-F238E27FC236}">
                      <a16:creationId xmlns:a16="http://schemas.microsoft.com/office/drawing/2014/main" id="{C552AF31-04D9-47AF-968A-47AFFB4476AD}"/>
                    </a:ext>
                  </a:extLst>
                </p14:cNvPr>
                <p14:cNvContentPartPr/>
                <p14:nvPr/>
              </p14:nvContentPartPr>
              <p14:xfrm>
                <a:off x="6793133" y="4968067"/>
                <a:ext cx="84240" cy="139320"/>
              </p14:xfrm>
            </p:contentPart>
          </mc:Choice>
          <mc:Fallback>
            <p:pic>
              <p:nvPicPr>
                <p:cNvPr id="164" name="Freihand 163">
                  <a:extLst>
                    <a:ext uri="{FF2B5EF4-FFF2-40B4-BE49-F238E27FC236}">
                      <a16:creationId xmlns:a16="http://schemas.microsoft.com/office/drawing/2014/main" id="{C552AF31-04D9-47AF-968A-47AFFB4476AD}"/>
                    </a:ext>
                  </a:extLst>
                </p:cNvPr>
                <p:cNvPicPr/>
                <p:nvPr/>
              </p:nvPicPr>
              <p:blipFill>
                <a:blip r:embed="rId88"/>
                <a:stretch>
                  <a:fillRect/>
                </a:stretch>
              </p:blipFill>
              <p:spPr>
                <a:xfrm>
                  <a:off x="6788813" y="4963747"/>
                  <a:ext cx="928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65" name="Freihand 164">
                  <a:extLst>
                    <a:ext uri="{FF2B5EF4-FFF2-40B4-BE49-F238E27FC236}">
                      <a16:creationId xmlns:a16="http://schemas.microsoft.com/office/drawing/2014/main" id="{7F080883-0407-4DE3-B6DC-EAC7CB4B3420}"/>
                    </a:ext>
                  </a:extLst>
                </p14:cNvPr>
                <p14:cNvContentPartPr/>
                <p14:nvPr/>
              </p14:nvContentPartPr>
              <p14:xfrm>
                <a:off x="6955853" y="4993987"/>
                <a:ext cx="96840" cy="98640"/>
              </p14:xfrm>
            </p:contentPart>
          </mc:Choice>
          <mc:Fallback>
            <p:pic>
              <p:nvPicPr>
                <p:cNvPr id="165" name="Freihand 164">
                  <a:extLst>
                    <a:ext uri="{FF2B5EF4-FFF2-40B4-BE49-F238E27FC236}">
                      <a16:creationId xmlns:a16="http://schemas.microsoft.com/office/drawing/2014/main" id="{7F080883-0407-4DE3-B6DC-EAC7CB4B3420}"/>
                    </a:ext>
                  </a:extLst>
                </p:cNvPr>
                <p:cNvPicPr/>
                <p:nvPr/>
              </p:nvPicPr>
              <p:blipFill>
                <a:blip r:embed="rId90"/>
                <a:stretch>
                  <a:fillRect/>
                </a:stretch>
              </p:blipFill>
              <p:spPr>
                <a:xfrm>
                  <a:off x="6951533" y="4989667"/>
                  <a:ext cx="1054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66" name="Freihand 165">
                  <a:extLst>
                    <a:ext uri="{FF2B5EF4-FFF2-40B4-BE49-F238E27FC236}">
                      <a16:creationId xmlns:a16="http://schemas.microsoft.com/office/drawing/2014/main" id="{E00E86A6-AC69-45DC-99BD-797BBEDC684F}"/>
                    </a:ext>
                  </a:extLst>
                </p14:cNvPr>
                <p14:cNvContentPartPr/>
                <p14:nvPr/>
              </p14:nvContentPartPr>
              <p14:xfrm>
                <a:off x="6887813" y="4931707"/>
                <a:ext cx="117000" cy="66240"/>
              </p14:xfrm>
            </p:contentPart>
          </mc:Choice>
          <mc:Fallback>
            <p:pic>
              <p:nvPicPr>
                <p:cNvPr id="166" name="Freihand 165">
                  <a:extLst>
                    <a:ext uri="{FF2B5EF4-FFF2-40B4-BE49-F238E27FC236}">
                      <a16:creationId xmlns:a16="http://schemas.microsoft.com/office/drawing/2014/main" id="{E00E86A6-AC69-45DC-99BD-797BBEDC684F}"/>
                    </a:ext>
                  </a:extLst>
                </p:cNvPr>
                <p:cNvPicPr/>
                <p:nvPr/>
              </p:nvPicPr>
              <p:blipFill>
                <a:blip r:embed="rId92"/>
                <a:stretch>
                  <a:fillRect/>
                </a:stretch>
              </p:blipFill>
              <p:spPr>
                <a:xfrm>
                  <a:off x="6883493" y="4927387"/>
                  <a:ext cx="1256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67" name="Freihand 166">
                  <a:extLst>
                    <a:ext uri="{FF2B5EF4-FFF2-40B4-BE49-F238E27FC236}">
                      <a16:creationId xmlns:a16="http://schemas.microsoft.com/office/drawing/2014/main" id="{8A41D7A3-337D-460F-B384-97A7AD93777E}"/>
                    </a:ext>
                  </a:extLst>
                </p14:cNvPr>
                <p14:cNvContentPartPr/>
                <p14:nvPr/>
              </p14:nvContentPartPr>
              <p14:xfrm>
                <a:off x="7036853" y="5048347"/>
                <a:ext cx="80280" cy="74520"/>
              </p14:xfrm>
            </p:contentPart>
          </mc:Choice>
          <mc:Fallback>
            <p:pic>
              <p:nvPicPr>
                <p:cNvPr id="167" name="Freihand 166">
                  <a:extLst>
                    <a:ext uri="{FF2B5EF4-FFF2-40B4-BE49-F238E27FC236}">
                      <a16:creationId xmlns:a16="http://schemas.microsoft.com/office/drawing/2014/main" id="{8A41D7A3-337D-460F-B384-97A7AD93777E}"/>
                    </a:ext>
                  </a:extLst>
                </p:cNvPr>
                <p:cNvPicPr/>
                <p:nvPr/>
              </p:nvPicPr>
              <p:blipFill>
                <a:blip r:embed="rId94"/>
                <a:stretch>
                  <a:fillRect/>
                </a:stretch>
              </p:blipFill>
              <p:spPr>
                <a:xfrm>
                  <a:off x="7032533" y="5044027"/>
                  <a:ext cx="889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68" name="Freihand 167">
                  <a:extLst>
                    <a:ext uri="{FF2B5EF4-FFF2-40B4-BE49-F238E27FC236}">
                      <a16:creationId xmlns:a16="http://schemas.microsoft.com/office/drawing/2014/main" id="{C1EF58E5-DC9E-48FC-8E38-F936D34C0C6F}"/>
                    </a:ext>
                  </a:extLst>
                </p14:cNvPr>
                <p14:cNvContentPartPr/>
                <p14:nvPr/>
              </p14:nvContentPartPr>
              <p14:xfrm>
                <a:off x="5455733" y="5266867"/>
                <a:ext cx="104040" cy="245160"/>
              </p14:xfrm>
            </p:contentPart>
          </mc:Choice>
          <mc:Fallback>
            <p:pic>
              <p:nvPicPr>
                <p:cNvPr id="168" name="Freihand 167">
                  <a:extLst>
                    <a:ext uri="{FF2B5EF4-FFF2-40B4-BE49-F238E27FC236}">
                      <a16:creationId xmlns:a16="http://schemas.microsoft.com/office/drawing/2014/main" id="{C1EF58E5-DC9E-48FC-8E38-F936D34C0C6F}"/>
                    </a:ext>
                  </a:extLst>
                </p:cNvPr>
                <p:cNvPicPr/>
                <p:nvPr/>
              </p:nvPicPr>
              <p:blipFill>
                <a:blip r:embed="rId96"/>
                <a:stretch>
                  <a:fillRect/>
                </a:stretch>
              </p:blipFill>
              <p:spPr>
                <a:xfrm>
                  <a:off x="5451413" y="5262547"/>
                  <a:ext cx="11268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69" name="Freihand 168">
                  <a:extLst>
                    <a:ext uri="{FF2B5EF4-FFF2-40B4-BE49-F238E27FC236}">
                      <a16:creationId xmlns:a16="http://schemas.microsoft.com/office/drawing/2014/main" id="{1958BC61-FF81-456C-A7AA-F3D8F210DFBE}"/>
                    </a:ext>
                  </a:extLst>
                </p14:cNvPr>
                <p14:cNvContentPartPr/>
                <p14:nvPr/>
              </p14:nvContentPartPr>
              <p14:xfrm>
                <a:off x="5714213" y="5377027"/>
                <a:ext cx="210600" cy="8640"/>
              </p14:xfrm>
            </p:contentPart>
          </mc:Choice>
          <mc:Fallback>
            <p:pic>
              <p:nvPicPr>
                <p:cNvPr id="169" name="Freihand 168">
                  <a:extLst>
                    <a:ext uri="{FF2B5EF4-FFF2-40B4-BE49-F238E27FC236}">
                      <a16:creationId xmlns:a16="http://schemas.microsoft.com/office/drawing/2014/main" id="{1958BC61-FF81-456C-A7AA-F3D8F210DFBE}"/>
                    </a:ext>
                  </a:extLst>
                </p:cNvPr>
                <p:cNvPicPr/>
                <p:nvPr/>
              </p:nvPicPr>
              <p:blipFill>
                <a:blip r:embed="rId98"/>
                <a:stretch>
                  <a:fillRect/>
                </a:stretch>
              </p:blipFill>
              <p:spPr>
                <a:xfrm>
                  <a:off x="5709893" y="5372707"/>
                  <a:ext cx="21924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70" name="Freihand 169">
                  <a:extLst>
                    <a:ext uri="{FF2B5EF4-FFF2-40B4-BE49-F238E27FC236}">
                      <a16:creationId xmlns:a16="http://schemas.microsoft.com/office/drawing/2014/main" id="{08996B77-5871-4D36-A4AE-A89E86D24A66}"/>
                    </a:ext>
                  </a:extLst>
                </p14:cNvPr>
                <p14:cNvContentPartPr/>
                <p14:nvPr/>
              </p14:nvContentPartPr>
              <p14:xfrm>
                <a:off x="5783333" y="5429947"/>
                <a:ext cx="167760" cy="10080"/>
              </p14:xfrm>
            </p:contentPart>
          </mc:Choice>
          <mc:Fallback>
            <p:pic>
              <p:nvPicPr>
                <p:cNvPr id="170" name="Freihand 169">
                  <a:extLst>
                    <a:ext uri="{FF2B5EF4-FFF2-40B4-BE49-F238E27FC236}">
                      <a16:creationId xmlns:a16="http://schemas.microsoft.com/office/drawing/2014/main" id="{08996B77-5871-4D36-A4AE-A89E86D24A66}"/>
                    </a:ext>
                  </a:extLst>
                </p:cNvPr>
                <p:cNvPicPr/>
                <p:nvPr/>
              </p:nvPicPr>
              <p:blipFill>
                <a:blip r:embed="rId100"/>
                <a:stretch>
                  <a:fillRect/>
                </a:stretch>
              </p:blipFill>
              <p:spPr>
                <a:xfrm>
                  <a:off x="5779013" y="5425627"/>
                  <a:ext cx="1764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71" name="Freihand 170">
                  <a:extLst>
                    <a:ext uri="{FF2B5EF4-FFF2-40B4-BE49-F238E27FC236}">
                      <a16:creationId xmlns:a16="http://schemas.microsoft.com/office/drawing/2014/main" id="{2DCAAAE5-C744-4B5C-ABFF-621E2F7841BC}"/>
                    </a:ext>
                  </a:extLst>
                </p14:cNvPr>
                <p14:cNvContentPartPr/>
                <p14:nvPr/>
              </p14:nvContentPartPr>
              <p14:xfrm>
                <a:off x="6059813" y="5321227"/>
                <a:ext cx="97920" cy="80640"/>
              </p14:xfrm>
            </p:contentPart>
          </mc:Choice>
          <mc:Fallback>
            <p:pic>
              <p:nvPicPr>
                <p:cNvPr id="171" name="Freihand 170">
                  <a:extLst>
                    <a:ext uri="{FF2B5EF4-FFF2-40B4-BE49-F238E27FC236}">
                      <a16:creationId xmlns:a16="http://schemas.microsoft.com/office/drawing/2014/main" id="{2DCAAAE5-C744-4B5C-ABFF-621E2F7841BC}"/>
                    </a:ext>
                  </a:extLst>
                </p:cNvPr>
                <p:cNvPicPr/>
                <p:nvPr/>
              </p:nvPicPr>
              <p:blipFill>
                <a:blip r:embed="rId102"/>
                <a:stretch>
                  <a:fillRect/>
                </a:stretch>
              </p:blipFill>
              <p:spPr>
                <a:xfrm>
                  <a:off x="6055493" y="5316907"/>
                  <a:ext cx="1065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72" name="Freihand 171">
                  <a:extLst>
                    <a:ext uri="{FF2B5EF4-FFF2-40B4-BE49-F238E27FC236}">
                      <a16:creationId xmlns:a16="http://schemas.microsoft.com/office/drawing/2014/main" id="{9066395D-16E5-46C0-924E-9333ACDD143D}"/>
                    </a:ext>
                  </a:extLst>
                </p14:cNvPr>
                <p14:cNvContentPartPr/>
                <p14:nvPr/>
              </p14:nvContentPartPr>
              <p14:xfrm>
                <a:off x="6117773" y="5334907"/>
                <a:ext cx="34920" cy="113400"/>
              </p14:xfrm>
            </p:contentPart>
          </mc:Choice>
          <mc:Fallback>
            <p:pic>
              <p:nvPicPr>
                <p:cNvPr id="172" name="Freihand 171">
                  <a:extLst>
                    <a:ext uri="{FF2B5EF4-FFF2-40B4-BE49-F238E27FC236}">
                      <a16:creationId xmlns:a16="http://schemas.microsoft.com/office/drawing/2014/main" id="{9066395D-16E5-46C0-924E-9333ACDD143D}"/>
                    </a:ext>
                  </a:extLst>
                </p:cNvPr>
                <p:cNvPicPr/>
                <p:nvPr/>
              </p:nvPicPr>
              <p:blipFill>
                <a:blip r:embed="rId104"/>
                <a:stretch>
                  <a:fillRect/>
                </a:stretch>
              </p:blipFill>
              <p:spPr>
                <a:xfrm>
                  <a:off x="6113453" y="5330587"/>
                  <a:ext cx="435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73" name="Freihand 172">
                  <a:extLst>
                    <a:ext uri="{FF2B5EF4-FFF2-40B4-BE49-F238E27FC236}">
                      <a16:creationId xmlns:a16="http://schemas.microsoft.com/office/drawing/2014/main" id="{5F4C3F0C-3D3C-4510-919B-C0AE8270C1FB}"/>
                    </a:ext>
                  </a:extLst>
                </p14:cNvPr>
                <p14:cNvContentPartPr/>
                <p14:nvPr/>
              </p14:nvContentPartPr>
              <p14:xfrm>
                <a:off x="5983493" y="5320867"/>
                <a:ext cx="19800" cy="129960"/>
              </p14:xfrm>
            </p:contentPart>
          </mc:Choice>
          <mc:Fallback>
            <p:pic>
              <p:nvPicPr>
                <p:cNvPr id="173" name="Freihand 172">
                  <a:extLst>
                    <a:ext uri="{FF2B5EF4-FFF2-40B4-BE49-F238E27FC236}">
                      <a16:creationId xmlns:a16="http://schemas.microsoft.com/office/drawing/2014/main" id="{5F4C3F0C-3D3C-4510-919B-C0AE8270C1FB}"/>
                    </a:ext>
                  </a:extLst>
                </p:cNvPr>
                <p:cNvPicPr/>
                <p:nvPr/>
              </p:nvPicPr>
              <p:blipFill>
                <a:blip r:embed="rId106"/>
                <a:stretch>
                  <a:fillRect/>
                </a:stretch>
              </p:blipFill>
              <p:spPr>
                <a:xfrm>
                  <a:off x="5979173" y="5316547"/>
                  <a:ext cx="284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74" name="Freihand 173">
                  <a:extLst>
                    <a:ext uri="{FF2B5EF4-FFF2-40B4-BE49-F238E27FC236}">
                      <a16:creationId xmlns:a16="http://schemas.microsoft.com/office/drawing/2014/main" id="{25B812BD-D822-413E-89CE-5322E17981DC}"/>
                    </a:ext>
                  </a:extLst>
                </p14:cNvPr>
                <p14:cNvContentPartPr/>
                <p14:nvPr/>
              </p14:nvContentPartPr>
              <p14:xfrm>
                <a:off x="6155213" y="5305027"/>
                <a:ext cx="99360" cy="119520"/>
              </p14:xfrm>
            </p:contentPart>
          </mc:Choice>
          <mc:Fallback>
            <p:pic>
              <p:nvPicPr>
                <p:cNvPr id="174" name="Freihand 173">
                  <a:extLst>
                    <a:ext uri="{FF2B5EF4-FFF2-40B4-BE49-F238E27FC236}">
                      <a16:creationId xmlns:a16="http://schemas.microsoft.com/office/drawing/2014/main" id="{25B812BD-D822-413E-89CE-5322E17981DC}"/>
                    </a:ext>
                  </a:extLst>
                </p:cNvPr>
                <p:cNvPicPr/>
                <p:nvPr/>
              </p:nvPicPr>
              <p:blipFill>
                <a:blip r:embed="rId108"/>
                <a:stretch>
                  <a:fillRect/>
                </a:stretch>
              </p:blipFill>
              <p:spPr>
                <a:xfrm>
                  <a:off x="6150893" y="5300707"/>
                  <a:ext cx="1080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75" name="Freihand 174">
                  <a:extLst>
                    <a:ext uri="{FF2B5EF4-FFF2-40B4-BE49-F238E27FC236}">
                      <a16:creationId xmlns:a16="http://schemas.microsoft.com/office/drawing/2014/main" id="{89CAE1C8-0C14-4EFA-A519-7E0054697649}"/>
                    </a:ext>
                  </a:extLst>
                </p14:cNvPr>
                <p14:cNvContentPartPr/>
                <p14:nvPr/>
              </p14:nvContentPartPr>
              <p14:xfrm>
                <a:off x="6302093" y="5411947"/>
                <a:ext cx="3960" cy="74160"/>
              </p14:xfrm>
            </p:contentPart>
          </mc:Choice>
          <mc:Fallback>
            <p:pic>
              <p:nvPicPr>
                <p:cNvPr id="175" name="Freihand 174">
                  <a:extLst>
                    <a:ext uri="{FF2B5EF4-FFF2-40B4-BE49-F238E27FC236}">
                      <a16:creationId xmlns:a16="http://schemas.microsoft.com/office/drawing/2014/main" id="{89CAE1C8-0C14-4EFA-A519-7E0054697649}"/>
                    </a:ext>
                  </a:extLst>
                </p:cNvPr>
                <p:cNvPicPr/>
                <p:nvPr/>
              </p:nvPicPr>
              <p:blipFill>
                <a:blip r:embed="rId110"/>
                <a:stretch>
                  <a:fillRect/>
                </a:stretch>
              </p:blipFill>
              <p:spPr>
                <a:xfrm>
                  <a:off x="6297773" y="5407627"/>
                  <a:ext cx="126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76" name="Freihand 175">
                  <a:extLst>
                    <a:ext uri="{FF2B5EF4-FFF2-40B4-BE49-F238E27FC236}">
                      <a16:creationId xmlns:a16="http://schemas.microsoft.com/office/drawing/2014/main" id="{CF7B7C3B-31B5-4D2B-8481-85891FE3ACE8}"/>
                    </a:ext>
                  </a:extLst>
                </p14:cNvPr>
                <p14:cNvContentPartPr/>
                <p14:nvPr/>
              </p14:nvContentPartPr>
              <p14:xfrm>
                <a:off x="6362933" y="5311147"/>
                <a:ext cx="140400" cy="94320"/>
              </p14:xfrm>
            </p:contentPart>
          </mc:Choice>
          <mc:Fallback>
            <p:pic>
              <p:nvPicPr>
                <p:cNvPr id="176" name="Freihand 175">
                  <a:extLst>
                    <a:ext uri="{FF2B5EF4-FFF2-40B4-BE49-F238E27FC236}">
                      <a16:creationId xmlns:a16="http://schemas.microsoft.com/office/drawing/2014/main" id="{CF7B7C3B-31B5-4D2B-8481-85891FE3ACE8}"/>
                    </a:ext>
                  </a:extLst>
                </p:cNvPr>
                <p:cNvPicPr/>
                <p:nvPr/>
              </p:nvPicPr>
              <p:blipFill>
                <a:blip r:embed="rId112"/>
                <a:stretch>
                  <a:fillRect/>
                </a:stretch>
              </p:blipFill>
              <p:spPr>
                <a:xfrm>
                  <a:off x="6358613" y="5306827"/>
                  <a:ext cx="1490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77" name="Freihand 176">
                  <a:extLst>
                    <a:ext uri="{FF2B5EF4-FFF2-40B4-BE49-F238E27FC236}">
                      <a16:creationId xmlns:a16="http://schemas.microsoft.com/office/drawing/2014/main" id="{717D60A4-A50B-4D7F-B3A3-0693EE57F771}"/>
                    </a:ext>
                  </a:extLst>
                </p14:cNvPr>
                <p14:cNvContentPartPr/>
                <p14:nvPr/>
              </p14:nvContentPartPr>
              <p14:xfrm>
                <a:off x="6502253" y="5300707"/>
                <a:ext cx="73800" cy="127440"/>
              </p14:xfrm>
            </p:contentPart>
          </mc:Choice>
          <mc:Fallback>
            <p:pic>
              <p:nvPicPr>
                <p:cNvPr id="177" name="Freihand 176">
                  <a:extLst>
                    <a:ext uri="{FF2B5EF4-FFF2-40B4-BE49-F238E27FC236}">
                      <a16:creationId xmlns:a16="http://schemas.microsoft.com/office/drawing/2014/main" id="{717D60A4-A50B-4D7F-B3A3-0693EE57F771}"/>
                    </a:ext>
                  </a:extLst>
                </p:cNvPr>
                <p:cNvPicPr/>
                <p:nvPr/>
              </p:nvPicPr>
              <p:blipFill>
                <a:blip r:embed="rId114"/>
                <a:stretch>
                  <a:fillRect/>
                </a:stretch>
              </p:blipFill>
              <p:spPr>
                <a:xfrm>
                  <a:off x="6497933" y="5296387"/>
                  <a:ext cx="824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78" name="Freihand 177">
                  <a:extLst>
                    <a:ext uri="{FF2B5EF4-FFF2-40B4-BE49-F238E27FC236}">
                      <a16:creationId xmlns:a16="http://schemas.microsoft.com/office/drawing/2014/main" id="{FDCBE78E-61CF-492B-86D8-7519142FE6AB}"/>
                    </a:ext>
                  </a:extLst>
                </p14:cNvPr>
                <p14:cNvContentPartPr/>
                <p14:nvPr/>
              </p14:nvContentPartPr>
              <p14:xfrm>
                <a:off x="5763893" y="5014147"/>
                <a:ext cx="32040" cy="213480"/>
              </p14:xfrm>
            </p:contentPart>
          </mc:Choice>
          <mc:Fallback>
            <p:pic>
              <p:nvPicPr>
                <p:cNvPr id="178" name="Freihand 177">
                  <a:extLst>
                    <a:ext uri="{FF2B5EF4-FFF2-40B4-BE49-F238E27FC236}">
                      <a16:creationId xmlns:a16="http://schemas.microsoft.com/office/drawing/2014/main" id="{FDCBE78E-61CF-492B-86D8-7519142FE6AB}"/>
                    </a:ext>
                  </a:extLst>
                </p:cNvPr>
                <p:cNvPicPr/>
                <p:nvPr/>
              </p:nvPicPr>
              <p:blipFill>
                <a:blip r:embed="rId116"/>
                <a:stretch>
                  <a:fillRect/>
                </a:stretch>
              </p:blipFill>
              <p:spPr>
                <a:xfrm>
                  <a:off x="5759573" y="5009827"/>
                  <a:ext cx="4068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79" name="Freihand 178">
                  <a:extLst>
                    <a:ext uri="{FF2B5EF4-FFF2-40B4-BE49-F238E27FC236}">
                      <a16:creationId xmlns:a16="http://schemas.microsoft.com/office/drawing/2014/main" id="{286D9154-DC7D-4AF8-97D6-9B33D9DCC3EB}"/>
                    </a:ext>
                  </a:extLst>
                </p14:cNvPr>
                <p14:cNvContentPartPr/>
                <p14:nvPr/>
              </p14:nvContentPartPr>
              <p14:xfrm>
                <a:off x="5734733" y="5293867"/>
                <a:ext cx="46440" cy="14760"/>
              </p14:xfrm>
            </p:contentPart>
          </mc:Choice>
          <mc:Fallback>
            <p:pic>
              <p:nvPicPr>
                <p:cNvPr id="179" name="Freihand 178">
                  <a:extLst>
                    <a:ext uri="{FF2B5EF4-FFF2-40B4-BE49-F238E27FC236}">
                      <a16:creationId xmlns:a16="http://schemas.microsoft.com/office/drawing/2014/main" id="{286D9154-DC7D-4AF8-97D6-9B33D9DCC3EB}"/>
                    </a:ext>
                  </a:extLst>
                </p:cNvPr>
                <p:cNvPicPr/>
                <p:nvPr/>
              </p:nvPicPr>
              <p:blipFill>
                <a:blip r:embed="rId118"/>
                <a:stretch>
                  <a:fillRect/>
                </a:stretch>
              </p:blipFill>
              <p:spPr>
                <a:xfrm>
                  <a:off x="5730413" y="5289547"/>
                  <a:ext cx="550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80" name="Freihand 179">
                  <a:extLst>
                    <a:ext uri="{FF2B5EF4-FFF2-40B4-BE49-F238E27FC236}">
                      <a16:creationId xmlns:a16="http://schemas.microsoft.com/office/drawing/2014/main" id="{0623F70E-4EA1-4F5D-BD52-6F6507A6464B}"/>
                    </a:ext>
                  </a:extLst>
                </p14:cNvPr>
                <p14:cNvContentPartPr/>
                <p14:nvPr/>
              </p14:nvContentPartPr>
              <p14:xfrm>
                <a:off x="4009973" y="5335987"/>
                <a:ext cx="169920" cy="153360"/>
              </p14:xfrm>
            </p:contentPart>
          </mc:Choice>
          <mc:Fallback>
            <p:pic>
              <p:nvPicPr>
                <p:cNvPr id="180" name="Freihand 179">
                  <a:extLst>
                    <a:ext uri="{FF2B5EF4-FFF2-40B4-BE49-F238E27FC236}">
                      <a16:creationId xmlns:a16="http://schemas.microsoft.com/office/drawing/2014/main" id="{0623F70E-4EA1-4F5D-BD52-6F6507A6464B}"/>
                    </a:ext>
                  </a:extLst>
                </p:cNvPr>
                <p:cNvPicPr/>
                <p:nvPr/>
              </p:nvPicPr>
              <p:blipFill>
                <a:blip r:embed="rId120"/>
                <a:stretch>
                  <a:fillRect/>
                </a:stretch>
              </p:blipFill>
              <p:spPr>
                <a:xfrm>
                  <a:off x="4005653" y="5331667"/>
                  <a:ext cx="1785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81" name="Freihand 180">
                  <a:extLst>
                    <a:ext uri="{FF2B5EF4-FFF2-40B4-BE49-F238E27FC236}">
                      <a16:creationId xmlns:a16="http://schemas.microsoft.com/office/drawing/2014/main" id="{6D02EC18-1969-4E81-AD00-B04CEF8A8558}"/>
                    </a:ext>
                  </a:extLst>
                </p14:cNvPr>
                <p14:cNvContentPartPr/>
                <p14:nvPr/>
              </p14:nvContentPartPr>
              <p14:xfrm>
                <a:off x="4203653" y="5347507"/>
                <a:ext cx="130320" cy="127080"/>
              </p14:xfrm>
            </p:contentPart>
          </mc:Choice>
          <mc:Fallback>
            <p:pic>
              <p:nvPicPr>
                <p:cNvPr id="181" name="Freihand 180">
                  <a:extLst>
                    <a:ext uri="{FF2B5EF4-FFF2-40B4-BE49-F238E27FC236}">
                      <a16:creationId xmlns:a16="http://schemas.microsoft.com/office/drawing/2014/main" id="{6D02EC18-1969-4E81-AD00-B04CEF8A8558}"/>
                    </a:ext>
                  </a:extLst>
                </p:cNvPr>
                <p:cNvPicPr/>
                <p:nvPr/>
              </p:nvPicPr>
              <p:blipFill>
                <a:blip r:embed="rId122"/>
                <a:stretch>
                  <a:fillRect/>
                </a:stretch>
              </p:blipFill>
              <p:spPr>
                <a:xfrm>
                  <a:off x="4199333" y="5343187"/>
                  <a:ext cx="1389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82" name="Freihand 181">
                  <a:extLst>
                    <a:ext uri="{FF2B5EF4-FFF2-40B4-BE49-F238E27FC236}">
                      <a16:creationId xmlns:a16="http://schemas.microsoft.com/office/drawing/2014/main" id="{2DBECF24-2452-45E5-BEB0-01B4ADEB7B04}"/>
                    </a:ext>
                  </a:extLst>
                </p14:cNvPr>
                <p14:cNvContentPartPr/>
                <p14:nvPr/>
              </p14:nvContentPartPr>
              <p14:xfrm>
                <a:off x="4393733" y="5344987"/>
                <a:ext cx="79200" cy="125640"/>
              </p14:xfrm>
            </p:contentPart>
          </mc:Choice>
          <mc:Fallback>
            <p:pic>
              <p:nvPicPr>
                <p:cNvPr id="182" name="Freihand 181">
                  <a:extLst>
                    <a:ext uri="{FF2B5EF4-FFF2-40B4-BE49-F238E27FC236}">
                      <a16:creationId xmlns:a16="http://schemas.microsoft.com/office/drawing/2014/main" id="{2DBECF24-2452-45E5-BEB0-01B4ADEB7B04}"/>
                    </a:ext>
                  </a:extLst>
                </p:cNvPr>
                <p:cNvPicPr/>
                <p:nvPr/>
              </p:nvPicPr>
              <p:blipFill>
                <a:blip r:embed="rId124"/>
                <a:stretch>
                  <a:fillRect/>
                </a:stretch>
              </p:blipFill>
              <p:spPr>
                <a:xfrm>
                  <a:off x="4389413" y="5340667"/>
                  <a:ext cx="878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83" name="Freihand 182">
                  <a:extLst>
                    <a:ext uri="{FF2B5EF4-FFF2-40B4-BE49-F238E27FC236}">
                      <a16:creationId xmlns:a16="http://schemas.microsoft.com/office/drawing/2014/main" id="{F8C9E465-D1E1-4E63-AAAF-41EBA8335E48}"/>
                    </a:ext>
                  </a:extLst>
                </p14:cNvPr>
                <p14:cNvContentPartPr/>
                <p14:nvPr/>
              </p14:nvContentPartPr>
              <p14:xfrm>
                <a:off x="4553933" y="5384947"/>
                <a:ext cx="32760" cy="12960"/>
              </p14:xfrm>
            </p:contentPart>
          </mc:Choice>
          <mc:Fallback>
            <p:pic>
              <p:nvPicPr>
                <p:cNvPr id="183" name="Freihand 182">
                  <a:extLst>
                    <a:ext uri="{FF2B5EF4-FFF2-40B4-BE49-F238E27FC236}">
                      <a16:creationId xmlns:a16="http://schemas.microsoft.com/office/drawing/2014/main" id="{F8C9E465-D1E1-4E63-AAAF-41EBA8335E48}"/>
                    </a:ext>
                  </a:extLst>
                </p:cNvPr>
                <p:cNvPicPr/>
                <p:nvPr/>
              </p:nvPicPr>
              <p:blipFill>
                <a:blip r:embed="rId126"/>
                <a:stretch>
                  <a:fillRect/>
                </a:stretch>
              </p:blipFill>
              <p:spPr>
                <a:xfrm>
                  <a:off x="4549613" y="5380627"/>
                  <a:ext cx="414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84" name="Freihand 183">
                  <a:extLst>
                    <a:ext uri="{FF2B5EF4-FFF2-40B4-BE49-F238E27FC236}">
                      <a16:creationId xmlns:a16="http://schemas.microsoft.com/office/drawing/2014/main" id="{A3EFBCC0-C448-4082-85B4-C941CA8327F2}"/>
                    </a:ext>
                  </a:extLst>
                </p14:cNvPr>
                <p14:cNvContentPartPr/>
                <p14:nvPr/>
              </p14:nvContentPartPr>
              <p14:xfrm>
                <a:off x="4639613" y="5237347"/>
                <a:ext cx="123480" cy="284040"/>
              </p14:xfrm>
            </p:contentPart>
          </mc:Choice>
          <mc:Fallback>
            <p:pic>
              <p:nvPicPr>
                <p:cNvPr id="184" name="Freihand 183">
                  <a:extLst>
                    <a:ext uri="{FF2B5EF4-FFF2-40B4-BE49-F238E27FC236}">
                      <a16:creationId xmlns:a16="http://schemas.microsoft.com/office/drawing/2014/main" id="{A3EFBCC0-C448-4082-85B4-C941CA8327F2}"/>
                    </a:ext>
                  </a:extLst>
                </p:cNvPr>
                <p:cNvPicPr/>
                <p:nvPr/>
              </p:nvPicPr>
              <p:blipFill>
                <a:blip r:embed="rId128"/>
                <a:stretch>
                  <a:fillRect/>
                </a:stretch>
              </p:blipFill>
              <p:spPr>
                <a:xfrm>
                  <a:off x="4635293" y="5233027"/>
                  <a:ext cx="13212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85" name="Freihand 184">
                  <a:extLst>
                    <a:ext uri="{FF2B5EF4-FFF2-40B4-BE49-F238E27FC236}">
                      <a16:creationId xmlns:a16="http://schemas.microsoft.com/office/drawing/2014/main" id="{85165A04-111E-4818-B37F-62B3E12C4577}"/>
                    </a:ext>
                  </a:extLst>
                </p14:cNvPr>
                <p14:cNvContentPartPr/>
                <p14:nvPr/>
              </p14:nvContentPartPr>
              <p14:xfrm>
                <a:off x="4744733" y="5299987"/>
                <a:ext cx="128520" cy="114480"/>
              </p14:xfrm>
            </p:contentPart>
          </mc:Choice>
          <mc:Fallback>
            <p:pic>
              <p:nvPicPr>
                <p:cNvPr id="185" name="Freihand 184">
                  <a:extLst>
                    <a:ext uri="{FF2B5EF4-FFF2-40B4-BE49-F238E27FC236}">
                      <a16:creationId xmlns:a16="http://schemas.microsoft.com/office/drawing/2014/main" id="{85165A04-111E-4818-B37F-62B3E12C4577}"/>
                    </a:ext>
                  </a:extLst>
                </p:cNvPr>
                <p:cNvPicPr/>
                <p:nvPr/>
              </p:nvPicPr>
              <p:blipFill>
                <a:blip r:embed="rId130"/>
                <a:stretch>
                  <a:fillRect/>
                </a:stretch>
              </p:blipFill>
              <p:spPr>
                <a:xfrm>
                  <a:off x="4740413" y="5295667"/>
                  <a:ext cx="1371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86" name="Freihand 185">
                  <a:extLst>
                    <a:ext uri="{FF2B5EF4-FFF2-40B4-BE49-F238E27FC236}">
                      <a16:creationId xmlns:a16="http://schemas.microsoft.com/office/drawing/2014/main" id="{81D6C4F3-89BD-47D2-B079-CB932B40DF85}"/>
                    </a:ext>
                  </a:extLst>
                </p14:cNvPr>
                <p14:cNvContentPartPr/>
                <p14:nvPr/>
              </p14:nvContentPartPr>
              <p14:xfrm>
                <a:off x="4924013" y="5399707"/>
                <a:ext cx="12600" cy="102960"/>
              </p14:xfrm>
            </p:contentPart>
          </mc:Choice>
          <mc:Fallback>
            <p:pic>
              <p:nvPicPr>
                <p:cNvPr id="186" name="Freihand 185">
                  <a:extLst>
                    <a:ext uri="{FF2B5EF4-FFF2-40B4-BE49-F238E27FC236}">
                      <a16:creationId xmlns:a16="http://schemas.microsoft.com/office/drawing/2014/main" id="{81D6C4F3-89BD-47D2-B079-CB932B40DF85}"/>
                    </a:ext>
                  </a:extLst>
                </p:cNvPr>
                <p:cNvPicPr/>
                <p:nvPr/>
              </p:nvPicPr>
              <p:blipFill>
                <a:blip r:embed="rId132"/>
                <a:stretch>
                  <a:fillRect/>
                </a:stretch>
              </p:blipFill>
              <p:spPr>
                <a:xfrm>
                  <a:off x="4919693" y="5395387"/>
                  <a:ext cx="212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87" name="Freihand 186">
                  <a:extLst>
                    <a:ext uri="{FF2B5EF4-FFF2-40B4-BE49-F238E27FC236}">
                      <a16:creationId xmlns:a16="http://schemas.microsoft.com/office/drawing/2014/main" id="{2515295F-7CE7-4208-8C6D-7C6D09D53278}"/>
                    </a:ext>
                  </a:extLst>
                </p14:cNvPr>
                <p14:cNvContentPartPr/>
                <p14:nvPr/>
              </p14:nvContentPartPr>
              <p14:xfrm>
                <a:off x="4987013" y="5296027"/>
                <a:ext cx="69480" cy="117720"/>
              </p14:xfrm>
            </p:contentPart>
          </mc:Choice>
          <mc:Fallback>
            <p:pic>
              <p:nvPicPr>
                <p:cNvPr id="187" name="Freihand 186">
                  <a:extLst>
                    <a:ext uri="{FF2B5EF4-FFF2-40B4-BE49-F238E27FC236}">
                      <a16:creationId xmlns:a16="http://schemas.microsoft.com/office/drawing/2014/main" id="{2515295F-7CE7-4208-8C6D-7C6D09D53278}"/>
                    </a:ext>
                  </a:extLst>
                </p:cNvPr>
                <p:cNvPicPr/>
                <p:nvPr/>
              </p:nvPicPr>
              <p:blipFill>
                <a:blip r:embed="rId134"/>
                <a:stretch>
                  <a:fillRect/>
                </a:stretch>
              </p:blipFill>
              <p:spPr>
                <a:xfrm>
                  <a:off x="4982693" y="5291707"/>
                  <a:ext cx="781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88" name="Freihand 187">
                  <a:extLst>
                    <a:ext uri="{FF2B5EF4-FFF2-40B4-BE49-F238E27FC236}">
                      <a16:creationId xmlns:a16="http://schemas.microsoft.com/office/drawing/2014/main" id="{B5596021-7A98-462C-BB8D-0240C5DD05D7}"/>
                    </a:ext>
                  </a:extLst>
                </p14:cNvPr>
                <p14:cNvContentPartPr/>
                <p14:nvPr/>
              </p14:nvContentPartPr>
              <p14:xfrm>
                <a:off x="5076293" y="5312227"/>
                <a:ext cx="79920" cy="130320"/>
              </p14:xfrm>
            </p:contentPart>
          </mc:Choice>
          <mc:Fallback>
            <p:pic>
              <p:nvPicPr>
                <p:cNvPr id="188" name="Freihand 187">
                  <a:extLst>
                    <a:ext uri="{FF2B5EF4-FFF2-40B4-BE49-F238E27FC236}">
                      <a16:creationId xmlns:a16="http://schemas.microsoft.com/office/drawing/2014/main" id="{B5596021-7A98-462C-BB8D-0240C5DD05D7}"/>
                    </a:ext>
                  </a:extLst>
                </p:cNvPr>
                <p:cNvPicPr/>
                <p:nvPr/>
              </p:nvPicPr>
              <p:blipFill>
                <a:blip r:embed="rId136"/>
                <a:stretch>
                  <a:fillRect/>
                </a:stretch>
              </p:blipFill>
              <p:spPr>
                <a:xfrm>
                  <a:off x="5071973" y="5307907"/>
                  <a:ext cx="885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89" name="Freihand 188">
                  <a:extLst>
                    <a:ext uri="{FF2B5EF4-FFF2-40B4-BE49-F238E27FC236}">
                      <a16:creationId xmlns:a16="http://schemas.microsoft.com/office/drawing/2014/main" id="{54AC57B3-602D-4045-8130-0DA456371284}"/>
                    </a:ext>
                  </a:extLst>
                </p14:cNvPr>
                <p14:cNvContentPartPr/>
                <p14:nvPr/>
              </p14:nvContentPartPr>
              <p14:xfrm>
                <a:off x="5205893" y="5333827"/>
                <a:ext cx="80280" cy="126360"/>
              </p14:xfrm>
            </p:contentPart>
          </mc:Choice>
          <mc:Fallback>
            <p:pic>
              <p:nvPicPr>
                <p:cNvPr id="189" name="Freihand 188">
                  <a:extLst>
                    <a:ext uri="{FF2B5EF4-FFF2-40B4-BE49-F238E27FC236}">
                      <a16:creationId xmlns:a16="http://schemas.microsoft.com/office/drawing/2014/main" id="{54AC57B3-602D-4045-8130-0DA456371284}"/>
                    </a:ext>
                  </a:extLst>
                </p:cNvPr>
                <p:cNvPicPr/>
                <p:nvPr/>
              </p:nvPicPr>
              <p:blipFill>
                <a:blip r:embed="rId138"/>
                <a:stretch>
                  <a:fillRect/>
                </a:stretch>
              </p:blipFill>
              <p:spPr>
                <a:xfrm>
                  <a:off x="5201573" y="5329507"/>
                  <a:ext cx="889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90" name="Freihand 189">
                  <a:extLst>
                    <a:ext uri="{FF2B5EF4-FFF2-40B4-BE49-F238E27FC236}">
                      <a16:creationId xmlns:a16="http://schemas.microsoft.com/office/drawing/2014/main" id="{80155B74-9A50-4D91-8C2F-6EE5F9F33A96}"/>
                    </a:ext>
                  </a:extLst>
                </p14:cNvPr>
                <p14:cNvContentPartPr/>
                <p14:nvPr/>
              </p14:nvContentPartPr>
              <p14:xfrm>
                <a:off x="5222093" y="5284867"/>
                <a:ext cx="92880" cy="28800"/>
              </p14:xfrm>
            </p:contentPart>
          </mc:Choice>
          <mc:Fallback>
            <p:pic>
              <p:nvPicPr>
                <p:cNvPr id="190" name="Freihand 189">
                  <a:extLst>
                    <a:ext uri="{FF2B5EF4-FFF2-40B4-BE49-F238E27FC236}">
                      <a16:creationId xmlns:a16="http://schemas.microsoft.com/office/drawing/2014/main" id="{80155B74-9A50-4D91-8C2F-6EE5F9F33A96}"/>
                    </a:ext>
                  </a:extLst>
                </p:cNvPr>
                <p:cNvPicPr/>
                <p:nvPr/>
              </p:nvPicPr>
              <p:blipFill>
                <a:blip r:embed="rId140"/>
                <a:stretch>
                  <a:fillRect/>
                </a:stretch>
              </p:blipFill>
              <p:spPr>
                <a:xfrm>
                  <a:off x="5217773" y="5280547"/>
                  <a:ext cx="1015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91" name="Freihand 190">
                  <a:extLst>
                    <a:ext uri="{FF2B5EF4-FFF2-40B4-BE49-F238E27FC236}">
                      <a16:creationId xmlns:a16="http://schemas.microsoft.com/office/drawing/2014/main" id="{332B78C1-14EF-49B1-B6A5-B3C5FDEE6220}"/>
                    </a:ext>
                  </a:extLst>
                </p14:cNvPr>
                <p14:cNvContentPartPr/>
                <p14:nvPr/>
              </p14:nvContentPartPr>
              <p14:xfrm>
                <a:off x="5341613" y="5301427"/>
                <a:ext cx="98280" cy="148680"/>
              </p14:xfrm>
            </p:contentPart>
          </mc:Choice>
          <mc:Fallback>
            <p:pic>
              <p:nvPicPr>
                <p:cNvPr id="191" name="Freihand 190">
                  <a:extLst>
                    <a:ext uri="{FF2B5EF4-FFF2-40B4-BE49-F238E27FC236}">
                      <a16:creationId xmlns:a16="http://schemas.microsoft.com/office/drawing/2014/main" id="{332B78C1-14EF-49B1-B6A5-B3C5FDEE6220}"/>
                    </a:ext>
                  </a:extLst>
                </p:cNvPr>
                <p:cNvPicPr/>
                <p:nvPr/>
              </p:nvPicPr>
              <p:blipFill>
                <a:blip r:embed="rId142"/>
                <a:stretch>
                  <a:fillRect/>
                </a:stretch>
              </p:blipFill>
              <p:spPr>
                <a:xfrm>
                  <a:off x="5337293" y="5297107"/>
                  <a:ext cx="1069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92" name="Freihand 191">
                  <a:extLst>
                    <a:ext uri="{FF2B5EF4-FFF2-40B4-BE49-F238E27FC236}">
                      <a16:creationId xmlns:a16="http://schemas.microsoft.com/office/drawing/2014/main" id="{8E0CA3B3-0C49-4037-BE90-17144B53879A}"/>
                    </a:ext>
                  </a:extLst>
                </p14:cNvPr>
                <p14:cNvContentPartPr/>
                <p14:nvPr/>
              </p14:nvContentPartPr>
              <p14:xfrm>
                <a:off x="5493893" y="5080027"/>
                <a:ext cx="360" cy="360"/>
              </p14:xfrm>
            </p:contentPart>
          </mc:Choice>
          <mc:Fallback>
            <p:pic>
              <p:nvPicPr>
                <p:cNvPr id="192" name="Freihand 191">
                  <a:extLst>
                    <a:ext uri="{FF2B5EF4-FFF2-40B4-BE49-F238E27FC236}">
                      <a16:creationId xmlns:a16="http://schemas.microsoft.com/office/drawing/2014/main" id="{8E0CA3B3-0C49-4037-BE90-17144B53879A}"/>
                    </a:ext>
                  </a:extLst>
                </p:cNvPr>
                <p:cNvPicPr/>
                <p:nvPr/>
              </p:nvPicPr>
              <p:blipFill>
                <a:blip r:embed="rId144"/>
                <a:stretch>
                  <a:fillRect/>
                </a:stretch>
              </p:blipFill>
              <p:spPr>
                <a:xfrm>
                  <a:off x="5489573" y="50757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93" name="Freihand 192">
                  <a:extLst>
                    <a:ext uri="{FF2B5EF4-FFF2-40B4-BE49-F238E27FC236}">
                      <a16:creationId xmlns:a16="http://schemas.microsoft.com/office/drawing/2014/main" id="{660E6A8C-D544-4165-AB5E-47E4E0E39AD5}"/>
                    </a:ext>
                  </a:extLst>
                </p14:cNvPr>
                <p14:cNvContentPartPr/>
                <p14:nvPr/>
              </p14:nvContentPartPr>
              <p14:xfrm>
                <a:off x="5461133" y="5009827"/>
                <a:ext cx="156600" cy="158760"/>
              </p14:xfrm>
            </p:contentPart>
          </mc:Choice>
          <mc:Fallback>
            <p:pic>
              <p:nvPicPr>
                <p:cNvPr id="193" name="Freihand 192">
                  <a:extLst>
                    <a:ext uri="{FF2B5EF4-FFF2-40B4-BE49-F238E27FC236}">
                      <a16:creationId xmlns:a16="http://schemas.microsoft.com/office/drawing/2014/main" id="{660E6A8C-D544-4165-AB5E-47E4E0E39AD5}"/>
                    </a:ext>
                  </a:extLst>
                </p:cNvPr>
                <p:cNvPicPr/>
                <p:nvPr/>
              </p:nvPicPr>
              <p:blipFill>
                <a:blip r:embed="rId146"/>
                <a:stretch>
                  <a:fillRect/>
                </a:stretch>
              </p:blipFill>
              <p:spPr>
                <a:xfrm>
                  <a:off x="5456813" y="5005507"/>
                  <a:ext cx="1652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94" name="Freihand 193">
                  <a:extLst>
                    <a:ext uri="{FF2B5EF4-FFF2-40B4-BE49-F238E27FC236}">
                      <a16:creationId xmlns:a16="http://schemas.microsoft.com/office/drawing/2014/main" id="{4F1C4040-5290-4C7F-8475-7AF2AE724124}"/>
                    </a:ext>
                  </a:extLst>
                </p14:cNvPr>
                <p14:cNvContentPartPr/>
                <p14:nvPr/>
              </p14:nvContentPartPr>
              <p14:xfrm>
                <a:off x="4007453" y="5645227"/>
                <a:ext cx="89280" cy="80280"/>
              </p14:xfrm>
            </p:contentPart>
          </mc:Choice>
          <mc:Fallback>
            <p:pic>
              <p:nvPicPr>
                <p:cNvPr id="194" name="Freihand 193">
                  <a:extLst>
                    <a:ext uri="{FF2B5EF4-FFF2-40B4-BE49-F238E27FC236}">
                      <a16:creationId xmlns:a16="http://schemas.microsoft.com/office/drawing/2014/main" id="{4F1C4040-5290-4C7F-8475-7AF2AE724124}"/>
                    </a:ext>
                  </a:extLst>
                </p:cNvPr>
                <p:cNvPicPr/>
                <p:nvPr/>
              </p:nvPicPr>
              <p:blipFill>
                <a:blip r:embed="rId148"/>
                <a:stretch>
                  <a:fillRect/>
                </a:stretch>
              </p:blipFill>
              <p:spPr>
                <a:xfrm>
                  <a:off x="4003133" y="5640907"/>
                  <a:ext cx="979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95" name="Freihand 194">
                  <a:extLst>
                    <a:ext uri="{FF2B5EF4-FFF2-40B4-BE49-F238E27FC236}">
                      <a16:creationId xmlns:a16="http://schemas.microsoft.com/office/drawing/2014/main" id="{3EC836EB-C47F-4352-B297-11B93594CCC5}"/>
                    </a:ext>
                  </a:extLst>
                </p14:cNvPr>
                <p14:cNvContentPartPr/>
                <p14:nvPr/>
              </p14:nvContentPartPr>
              <p14:xfrm>
                <a:off x="4139933" y="5661787"/>
                <a:ext cx="56160" cy="88560"/>
              </p14:xfrm>
            </p:contentPart>
          </mc:Choice>
          <mc:Fallback>
            <p:pic>
              <p:nvPicPr>
                <p:cNvPr id="195" name="Freihand 194">
                  <a:extLst>
                    <a:ext uri="{FF2B5EF4-FFF2-40B4-BE49-F238E27FC236}">
                      <a16:creationId xmlns:a16="http://schemas.microsoft.com/office/drawing/2014/main" id="{3EC836EB-C47F-4352-B297-11B93594CCC5}"/>
                    </a:ext>
                  </a:extLst>
                </p:cNvPr>
                <p:cNvPicPr/>
                <p:nvPr/>
              </p:nvPicPr>
              <p:blipFill>
                <a:blip r:embed="rId150"/>
                <a:stretch>
                  <a:fillRect/>
                </a:stretch>
              </p:blipFill>
              <p:spPr>
                <a:xfrm>
                  <a:off x="4135613" y="5657467"/>
                  <a:ext cx="648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96" name="Freihand 195">
                  <a:extLst>
                    <a:ext uri="{FF2B5EF4-FFF2-40B4-BE49-F238E27FC236}">
                      <a16:creationId xmlns:a16="http://schemas.microsoft.com/office/drawing/2014/main" id="{4F99FE70-82EF-4B6E-BD03-389F726916AD}"/>
                    </a:ext>
                  </a:extLst>
                </p14:cNvPr>
                <p14:cNvContentPartPr/>
                <p14:nvPr/>
              </p14:nvContentPartPr>
              <p14:xfrm>
                <a:off x="4241093" y="5671507"/>
                <a:ext cx="66600" cy="50400"/>
              </p14:xfrm>
            </p:contentPart>
          </mc:Choice>
          <mc:Fallback>
            <p:pic>
              <p:nvPicPr>
                <p:cNvPr id="196" name="Freihand 195">
                  <a:extLst>
                    <a:ext uri="{FF2B5EF4-FFF2-40B4-BE49-F238E27FC236}">
                      <a16:creationId xmlns:a16="http://schemas.microsoft.com/office/drawing/2014/main" id="{4F99FE70-82EF-4B6E-BD03-389F726916AD}"/>
                    </a:ext>
                  </a:extLst>
                </p:cNvPr>
                <p:cNvPicPr/>
                <p:nvPr/>
              </p:nvPicPr>
              <p:blipFill>
                <a:blip r:embed="rId152"/>
                <a:stretch>
                  <a:fillRect/>
                </a:stretch>
              </p:blipFill>
              <p:spPr>
                <a:xfrm>
                  <a:off x="4236773" y="5667187"/>
                  <a:ext cx="7524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97" name="Freihand 196">
                  <a:extLst>
                    <a:ext uri="{FF2B5EF4-FFF2-40B4-BE49-F238E27FC236}">
                      <a16:creationId xmlns:a16="http://schemas.microsoft.com/office/drawing/2014/main" id="{196E698A-EF28-43DE-AB87-D3C78DCB6017}"/>
                    </a:ext>
                  </a:extLst>
                </p14:cNvPr>
                <p14:cNvContentPartPr/>
                <p14:nvPr/>
              </p14:nvContentPartPr>
              <p14:xfrm>
                <a:off x="4415693" y="5622547"/>
                <a:ext cx="78480" cy="141120"/>
              </p14:xfrm>
            </p:contentPart>
          </mc:Choice>
          <mc:Fallback>
            <p:pic>
              <p:nvPicPr>
                <p:cNvPr id="197" name="Freihand 196">
                  <a:extLst>
                    <a:ext uri="{FF2B5EF4-FFF2-40B4-BE49-F238E27FC236}">
                      <a16:creationId xmlns:a16="http://schemas.microsoft.com/office/drawing/2014/main" id="{196E698A-EF28-43DE-AB87-D3C78DCB6017}"/>
                    </a:ext>
                  </a:extLst>
                </p:cNvPr>
                <p:cNvPicPr/>
                <p:nvPr/>
              </p:nvPicPr>
              <p:blipFill>
                <a:blip r:embed="rId154"/>
                <a:stretch>
                  <a:fillRect/>
                </a:stretch>
              </p:blipFill>
              <p:spPr>
                <a:xfrm>
                  <a:off x="4411373" y="5618227"/>
                  <a:ext cx="8712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98" name="Freihand 197">
                  <a:extLst>
                    <a:ext uri="{FF2B5EF4-FFF2-40B4-BE49-F238E27FC236}">
                      <a16:creationId xmlns:a16="http://schemas.microsoft.com/office/drawing/2014/main" id="{C92E6B8A-C700-45BA-9CFE-0F4D0172A388}"/>
                    </a:ext>
                  </a:extLst>
                </p14:cNvPr>
                <p14:cNvContentPartPr/>
                <p14:nvPr/>
              </p14:nvContentPartPr>
              <p14:xfrm>
                <a:off x="4544213" y="5662147"/>
                <a:ext cx="105120" cy="82440"/>
              </p14:xfrm>
            </p:contentPart>
          </mc:Choice>
          <mc:Fallback>
            <p:pic>
              <p:nvPicPr>
                <p:cNvPr id="198" name="Freihand 197">
                  <a:extLst>
                    <a:ext uri="{FF2B5EF4-FFF2-40B4-BE49-F238E27FC236}">
                      <a16:creationId xmlns:a16="http://schemas.microsoft.com/office/drawing/2014/main" id="{C92E6B8A-C700-45BA-9CFE-0F4D0172A388}"/>
                    </a:ext>
                  </a:extLst>
                </p:cNvPr>
                <p:cNvPicPr/>
                <p:nvPr/>
              </p:nvPicPr>
              <p:blipFill>
                <a:blip r:embed="rId156"/>
                <a:stretch>
                  <a:fillRect/>
                </a:stretch>
              </p:blipFill>
              <p:spPr>
                <a:xfrm>
                  <a:off x="4539893" y="5657827"/>
                  <a:ext cx="1137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99" name="Freihand 198">
                  <a:extLst>
                    <a:ext uri="{FF2B5EF4-FFF2-40B4-BE49-F238E27FC236}">
                      <a16:creationId xmlns:a16="http://schemas.microsoft.com/office/drawing/2014/main" id="{81F97305-6068-43BA-9A29-A0F0140C3B71}"/>
                    </a:ext>
                  </a:extLst>
                </p14:cNvPr>
                <p14:cNvContentPartPr/>
                <p14:nvPr/>
              </p14:nvContentPartPr>
              <p14:xfrm>
                <a:off x="4699733" y="5677627"/>
                <a:ext cx="30240" cy="94680"/>
              </p14:xfrm>
            </p:contentPart>
          </mc:Choice>
          <mc:Fallback>
            <p:pic>
              <p:nvPicPr>
                <p:cNvPr id="199" name="Freihand 198">
                  <a:extLst>
                    <a:ext uri="{FF2B5EF4-FFF2-40B4-BE49-F238E27FC236}">
                      <a16:creationId xmlns:a16="http://schemas.microsoft.com/office/drawing/2014/main" id="{81F97305-6068-43BA-9A29-A0F0140C3B71}"/>
                    </a:ext>
                  </a:extLst>
                </p:cNvPr>
                <p:cNvPicPr/>
                <p:nvPr/>
              </p:nvPicPr>
              <p:blipFill>
                <a:blip r:embed="rId158"/>
                <a:stretch>
                  <a:fillRect/>
                </a:stretch>
              </p:blipFill>
              <p:spPr>
                <a:xfrm>
                  <a:off x="4695413" y="5673307"/>
                  <a:ext cx="388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200" name="Freihand 199">
                  <a:extLst>
                    <a:ext uri="{FF2B5EF4-FFF2-40B4-BE49-F238E27FC236}">
                      <a16:creationId xmlns:a16="http://schemas.microsoft.com/office/drawing/2014/main" id="{A1F2D669-D0C2-4666-A6F0-D93F0430BB4C}"/>
                    </a:ext>
                  </a:extLst>
                </p14:cNvPr>
                <p14:cNvContentPartPr/>
                <p14:nvPr/>
              </p14:nvContentPartPr>
              <p14:xfrm>
                <a:off x="4677773" y="5717947"/>
                <a:ext cx="102600" cy="16200"/>
              </p14:xfrm>
            </p:contentPart>
          </mc:Choice>
          <mc:Fallback>
            <p:pic>
              <p:nvPicPr>
                <p:cNvPr id="200" name="Freihand 199">
                  <a:extLst>
                    <a:ext uri="{FF2B5EF4-FFF2-40B4-BE49-F238E27FC236}">
                      <a16:creationId xmlns:a16="http://schemas.microsoft.com/office/drawing/2014/main" id="{A1F2D669-D0C2-4666-A6F0-D93F0430BB4C}"/>
                    </a:ext>
                  </a:extLst>
                </p:cNvPr>
                <p:cNvPicPr/>
                <p:nvPr/>
              </p:nvPicPr>
              <p:blipFill>
                <a:blip r:embed="rId160"/>
                <a:stretch>
                  <a:fillRect/>
                </a:stretch>
              </p:blipFill>
              <p:spPr>
                <a:xfrm>
                  <a:off x="4673453" y="5713627"/>
                  <a:ext cx="1112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201" name="Freihand 200">
                  <a:extLst>
                    <a:ext uri="{FF2B5EF4-FFF2-40B4-BE49-F238E27FC236}">
                      <a16:creationId xmlns:a16="http://schemas.microsoft.com/office/drawing/2014/main" id="{151A45F1-403A-49B7-A2DD-7A456C1453C8}"/>
                    </a:ext>
                  </a:extLst>
                </p14:cNvPr>
                <p14:cNvContentPartPr/>
                <p14:nvPr/>
              </p14:nvContentPartPr>
              <p14:xfrm>
                <a:off x="4836893" y="5645587"/>
                <a:ext cx="27720" cy="113760"/>
              </p14:xfrm>
            </p:contentPart>
          </mc:Choice>
          <mc:Fallback>
            <p:pic>
              <p:nvPicPr>
                <p:cNvPr id="201" name="Freihand 200">
                  <a:extLst>
                    <a:ext uri="{FF2B5EF4-FFF2-40B4-BE49-F238E27FC236}">
                      <a16:creationId xmlns:a16="http://schemas.microsoft.com/office/drawing/2014/main" id="{151A45F1-403A-49B7-A2DD-7A456C1453C8}"/>
                    </a:ext>
                  </a:extLst>
                </p:cNvPr>
                <p:cNvPicPr/>
                <p:nvPr/>
              </p:nvPicPr>
              <p:blipFill>
                <a:blip r:embed="rId162"/>
                <a:stretch>
                  <a:fillRect/>
                </a:stretch>
              </p:blipFill>
              <p:spPr>
                <a:xfrm>
                  <a:off x="4832573" y="5641267"/>
                  <a:ext cx="363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202" name="Freihand 201">
                  <a:extLst>
                    <a:ext uri="{FF2B5EF4-FFF2-40B4-BE49-F238E27FC236}">
                      <a16:creationId xmlns:a16="http://schemas.microsoft.com/office/drawing/2014/main" id="{93D16FB9-D6D7-4060-8FD4-CCC55D7AF7BB}"/>
                    </a:ext>
                  </a:extLst>
                </p14:cNvPr>
                <p14:cNvContentPartPr/>
                <p14:nvPr/>
              </p14:nvContentPartPr>
              <p14:xfrm>
                <a:off x="4871453" y="5659987"/>
                <a:ext cx="90000" cy="131400"/>
              </p14:xfrm>
            </p:contentPart>
          </mc:Choice>
          <mc:Fallback>
            <p:pic>
              <p:nvPicPr>
                <p:cNvPr id="202" name="Freihand 201">
                  <a:extLst>
                    <a:ext uri="{FF2B5EF4-FFF2-40B4-BE49-F238E27FC236}">
                      <a16:creationId xmlns:a16="http://schemas.microsoft.com/office/drawing/2014/main" id="{93D16FB9-D6D7-4060-8FD4-CCC55D7AF7BB}"/>
                    </a:ext>
                  </a:extLst>
                </p:cNvPr>
                <p:cNvPicPr/>
                <p:nvPr/>
              </p:nvPicPr>
              <p:blipFill>
                <a:blip r:embed="rId164"/>
                <a:stretch>
                  <a:fillRect/>
                </a:stretch>
              </p:blipFill>
              <p:spPr>
                <a:xfrm>
                  <a:off x="4867133" y="5655667"/>
                  <a:ext cx="986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203" name="Freihand 202">
                  <a:extLst>
                    <a:ext uri="{FF2B5EF4-FFF2-40B4-BE49-F238E27FC236}">
                      <a16:creationId xmlns:a16="http://schemas.microsoft.com/office/drawing/2014/main" id="{011AF8FC-6352-4A4A-B8E0-9D8ED33D64F0}"/>
                    </a:ext>
                  </a:extLst>
                </p14:cNvPr>
                <p14:cNvContentPartPr/>
                <p14:nvPr/>
              </p14:nvContentPartPr>
              <p14:xfrm>
                <a:off x="4991693" y="5682307"/>
                <a:ext cx="59760" cy="78120"/>
              </p14:xfrm>
            </p:contentPart>
          </mc:Choice>
          <mc:Fallback>
            <p:pic>
              <p:nvPicPr>
                <p:cNvPr id="203" name="Freihand 202">
                  <a:extLst>
                    <a:ext uri="{FF2B5EF4-FFF2-40B4-BE49-F238E27FC236}">
                      <a16:creationId xmlns:a16="http://schemas.microsoft.com/office/drawing/2014/main" id="{011AF8FC-6352-4A4A-B8E0-9D8ED33D64F0}"/>
                    </a:ext>
                  </a:extLst>
                </p:cNvPr>
                <p:cNvPicPr/>
                <p:nvPr/>
              </p:nvPicPr>
              <p:blipFill>
                <a:blip r:embed="rId166"/>
                <a:stretch>
                  <a:fillRect/>
                </a:stretch>
              </p:blipFill>
              <p:spPr>
                <a:xfrm>
                  <a:off x="4987373" y="5677987"/>
                  <a:ext cx="684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204" name="Freihand 203">
                  <a:extLst>
                    <a:ext uri="{FF2B5EF4-FFF2-40B4-BE49-F238E27FC236}">
                      <a16:creationId xmlns:a16="http://schemas.microsoft.com/office/drawing/2014/main" id="{F110B06D-B473-474A-9523-B5BE823FA5AC}"/>
                    </a:ext>
                  </a:extLst>
                </p14:cNvPr>
                <p14:cNvContentPartPr/>
                <p14:nvPr/>
              </p14:nvContentPartPr>
              <p14:xfrm>
                <a:off x="5019053" y="5664667"/>
                <a:ext cx="77040" cy="18000"/>
              </p14:xfrm>
            </p:contentPart>
          </mc:Choice>
          <mc:Fallback>
            <p:pic>
              <p:nvPicPr>
                <p:cNvPr id="204" name="Freihand 203">
                  <a:extLst>
                    <a:ext uri="{FF2B5EF4-FFF2-40B4-BE49-F238E27FC236}">
                      <a16:creationId xmlns:a16="http://schemas.microsoft.com/office/drawing/2014/main" id="{F110B06D-B473-474A-9523-B5BE823FA5AC}"/>
                    </a:ext>
                  </a:extLst>
                </p:cNvPr>
                <p:cNvPicPr/>
                <p:nvPr/>
              </p:nvPicPr>
              <p:blipFill>
                <a:blip r:embed="rId168"/>
                <a:stretch>
                  <a:fillRect/>
                </a:stretch>
              </p:blipFill>
              <p:spPr>
                <a:xfrm>
                  <a:off x="5014733" y="5660347"/>
                  <a:ext cx="856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205" name="Freihand 204">
                  <a:extLst>
                    <a:ext uri="{FF2B5EF4-FFF2-40B4-BE49-F238E27FC236}">
                      <a16:creationId xmlns:a16="http://schemas.microsoft.com/office/drawing/2014/main" id="{78FB5460-BD58-4356-9AC5-A4192F254E67}"/>
                    </a:ext>
                  </a:extLst>
                </p14:cNvPr>
                <p14:cNvContentPartPr/>
                <p14:nvPr/>
              </p14:nvContentPartPr>
              <p14:xfrm>
                <a:off x="5105453" y="5671147"/>
                <a:ext cx="36000" cy="97200"/>
              </p14:xfrm>
            </p:contentPart>
          </mc:Choice>
          <mc:Fallback>
            <p:pic>
              <p:nvPicPr>
                <p:cNvPr id="205" name="Freihand 204">
                  <a:extLst>
                    <a:ext uri="{FF2B5EF4-FFF2-40B4-BE49-F238E27FC236}">
                      <a16:creationId xmlns:a16="http://schemas.microsoft.com/office/drawing/2014/main" id="{78FB5460-BD58-4356-9AC5-A4192F254E67}"/>
                    </a:ext>
                  </a:extLst>
                </p:cNvPr>
                <p:cNvPicPr/>
                <p:nvPr/>
              </p:nvPicPr>
              <p:blipFill>
                <a:blip r:embed="rId170"/>
                <a:stretch>
                  <a:fillRect/>
                </a:stretch>
              </p:blipFill>
              <p:spPr>
                <a:xfrm>
                  <a:off x="5101133" y="5666827"/>
                  <a:ext cx="446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206" name="Freihand 205">
                  <a:extLst>
                    <a:ext uri="{FF2B5EF4-FFF2-40B4-BE49-F238E27FC236}">
                      <a16:creationId xmlns:a16="http://schemas.microsoft.com/office/drawing/2014/main" id="{E00EBF40-8DDC-41F0-B863-295D4B336300}"/>
                    </a:ext>
                  </a:extLst>
                </p14:cNvPr>
                <p14:cNvContentPartPr/>
                <p14:nvPr/>
              </p14:nvContentPartPr>
              <p14:xfrm>
                <a:off x="5181413" y="5674747"/>
                <a:ext cx="64440" cy="74520"/>
              </p14:xfrm>
            </p:contentPart>
          </mc:Choice>
          <mc:Fallback>
            <p:pic>
              <p:nvPicPr>
                <p:cNvPr id="206" name="Freihand 205">
                  <a:extLst>
                    <a:ext uri="{FF2B5EF4-FFF2-40B4-BE49-F238E27FC236}">
                      <a16:creationId xmlns:a16="http://schemas.microsoft.com/office/drawing/2014/main" id="{E00EBF40-8DDC-41F0-B863-295D4B336300}"/>
                    </a:ext>
                  </a:extLst>
                </p:cNvPr>
                <p:cNvPicPr/>
                <p:nvPr/>
              </p:nvPicPr>
              <p:blipFill>
                <a:blip r:embed="rId172"/>
                <a:stretch>
                  <a:fillRect/>
                </a:stretch>
              </p:blipFill>
              <p:spPr>
                <a:xfrm>
                  <a:off x="5177093" y="5670427"/>
                  <a:ext cx="730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207" name="Freihand 206">
                  <a:extLst>
                    <a:ext uri="{FF2B5EF4-FFF2-40B4-BE49-F238E27FC236}">
                      <a16:creationId xmlns:a16="http://schemas.microsoft.com/office/drawing/2014/main" id="{C01F9603-0F53-465F-BE8A-38EE9A7869AC}"/>
                    </a:ext>
                  </a:extLst>
                </p14:cNvPr>
                <p14:cNvContentPartPr/>
                <p14:nvPr/>
              </p14:nvContentPartPr>
              <p14:xfrm>
                <a:off x="5137493" y="5612467"/>
                <a:ext cx="96120" cy="59400"/>
              </p14:xfrm>
            </p:contentPart>
          </mc:Choice>
          <mc:Fallback>
            <p:pic>
              <p:nvPicPr>
                <p:cNvPr id="207" name="Freihand 206">
                  <a:extLst>
                    <a:ext uri="{FF2B5EF4-FFF2-40B4-BE49-F238E27FC236}">
                      <a16:creationId xmlns:a16="http://schemas.microsoft.com/office/drawing/2014/main" id="{C01F9603-0F53-465F-BE8A-38EE9A7869AC}"/>
                    </a:ext>
                  </a:extLst>
                </p:cNvPr>
                <p:cNvPicPr/>
                <p:nvPr/>
              </p:nvPicPr>
              <p:blipFill>
                <a:blip r:embed="rId174"/>
                <a:stretch>
                  <a:fillRect/>
                </a:stretch>
              </p:blipFill>
              <p:spPr>
                <a:xfrm>
                  <a:off x="5133173" y="5608147"/>
                  <a:ext cx="1047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208" name="Freihand 207">
                  <a:extLst>
                    <a:ext uri="{FF2B5EF4-FFF2-40B4-BE49-F238E27FC236}">
                      <a16:creationId xmlns:a16="http://schemas.microsoft.com/office/drawing/2014/main" id="{C167E9BE-0614-442A-9FBC-100B47FB018F}"/>
                    </a:ext>
                  </a:extLst>
                </p14:cNvPr>
                <p14:cNvContentPartPr/>
                <p14:nvPr/>
              </p14:nvContentPartPr>
              <p14:xfrm>
                <a:off x="5250173" y="5684107"/>
                <a:ext cx="56160" cy="60840"/>
              </p14:xfrm>
            </p:contentPart>
          </mc:Choice>
          <mc:Fallback>
            <p:pic>
              <p:nvPicPr>
                <p:cNvPr id="208" name="Freihand 207">
                  <a:extLst>
                    <a:ext uri="{FF2B5EF4-FFF2-40B4-BE49-F238E27FC236}">
                      <a16:creationId xmlns:a16="http://schemas.microsoft.com/office/drawing/2014/main" id="{C167E9BE-0614-442A-9FBC-100B47FB018F}"/>
                    </a:ext>
                  </a:extLst>
                </p:cNvPr>
                <p:cNvPicPr/>
                <p:nvPr/>
              </p:nvPicPr>
              <p:blipFill>
                <a:blip r:embed="rId176"/>
                <a:stretch>
                  <a:fillRect/>
                </a:stretch>
              </p:blipFill>
              <p:spPr>
                <a:xfrm>
                  <a:off x="5245853" y="5679787"/>
                  <a:ext cx="648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209" name="Freihand 208">
                  <a:extLst>
                    <a:ext uri="{FF2B5EF4-FFF2-40B4-BE49-F238E27FC236}">
                      <a16:creationId xmlns:a16="http://schemas.microsoft.com/office/drawing/2014/main" id="{32BD6CAA-D4FA-420D-8016-3915274414AB}"/>
                    </a:ext>
                  </a:extLst>
                </p14:cNvPr>
                <p14:cNvContentPartPr/>
                <p14:nvPr/>
              </p14:nvContentPartPr>
              <p14:xfrm>
                <a:off x="5286533" y="5609227"/>
                <a:ext cx="105120" cy="177840"/>
              </p14:xfrm>
            </p:contentPart>
          </mc:Choice>
          <mc:Fallback>
            <p:pic>
              <p:nvPicPr>
                <p:cNvPr id="209" name="Freihand 208">
                  <a:extLst>
                    <a:ext uri="{FF2B5EF4-FFF2-40B4-BE49-F238E27FC236}">
                      <a16:creationId xmlns:a16="http://schemas.microsoft.com/office/drawing/2014/main" id="{32BD6CAA-D4FA-420D-8016-3915274414AB}"/>
                    </a:ext>
                  </a:extLst>
                </p:cNvPr>
                <p:cNvPicPr/>
                <p:nvPr/>
              </p:nvPicPr>
              <p:blipFill>
                <a:blip r:embed="rId178"/>
                <a:stretch>
                  <a:fillRect/>
                </a:stretch>
              </p:blipFill>
              <p:spPr>
                <a:xfrm>
                  <a:off x="5282213" y="5604907"/>
                  <a:ext cx="11376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210" name="Freihand 209">
                  <a:extLst>
                    <a:ext uri="{FF2B5EF4-FFF2-40B4-BE49-F238E27FC236}">
                      <a16:creationId xmlns:a16="http://schemas.microsoft.com/office/drawing/2014/main" id="{60271363-DCC7-4C72-A2B4-5E20F9F0C28C}"/>
                    </a:ext>
                  </a:extLst>
                </p14:cNvPr>
                <p14:cNvContentPartPr/>
                <p14:nvPr/>
              </p14:nvContentPartPr>
              <p14:xfrm>
                <a:off x="5385173" y="5620387"/>
                <a:ext cx="72720" cy="135720"/>
              </p14:xfrm>
            </p:contentPart>
          </mc:Choice>
          <mc:Fallback>
            <p:pic>
              <p:nvPicPr>
                <p:cNvPr id="210" name="Freihand 209">
                  <a:extLst>
                    <a:ext uri="{FF2B5EF4-FFF2-40B4-BE49-F238E27FC236}">
                      <a16:creationId xmlns:a16="http://schemas.microsoft.com/office/drawing/2014/main" id="{60271363-DCC7-4C72-A2B4-5E20F9F0C28C}"/>
                    </a:ext>
                  </a:extLst>
                </p:cNvPr>
                <p:cNvPicPr/>
                <p:nvPr/>
              </p:nvPicPr>
              <p:blipFill>
                <a:blip r:embed="rId180"/>
                <a:stretch>
                  <a:fillRect/>
                </a:stretch>
              </p:blipFill>
              <p:spPr>
                <a:xfrm>
                  <a:off x="5380853" y="5616067"/>
                  <a:ext cx="813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211" name="Freihand 210">
                  <a:extLst>
                    <a:ext uri="{FF2B5EF4-FFF2-40B4-BE49-F238E27FC236}">
                      <a16:creationId xmlns:a16="http://schemas.microsoft.com/office/drawing/2014/main" id="{8CBC2B50-338B-44F2-90DE-F8E9BF6799EE}"/>
                    </a:ext>
                  </a:extLst>
                </p14:cNvPr>
                <p14:cNvContentPartPr/>
                <p14:nvPr/>
              </p14:nvContentPartPr>
              <p14:xfrm>
                <a:off x="5476613" y="5627947"/>
                <a:ext cx="126000" cy="98280"/>
              </p14:xfrm>
            </p:contentPart>
          </mc:Choice>
          <mc:Fallback>
            <p:pic>
              <p:nvPicPr>
                <p:cNvPr id="211" name="Freihand 210">
                  <a:extLst>
                    <a:ext uri="{FF2B5EF4-FFF2-40B4-BE49-F238E27FC236}">
                      <a16:creationId xmlns:a16="http://schemas.microsoft.com/office/drawing/2014/main" id="{8CBC2B50-338B-44F2-90DE-F8E9BF6799EE}"/>
                    </a:ext>
                  </a:extLst>
                </p:cNvPr>
                <p:cNvPicPr/>
                <p:nvPr/>
              </p:nvPicPr>
              <p:blipFill>
                <a:blip r:embed="rId182"/>
                <a:stretch>
                  <a:fillRect/>
                </a:stretch>
              </p:blipFill>
              <p:spPr>
                <a:xfrm>
                  <a:off x="5472293" y="5623627"/>
                  <a:ext cx="1346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212" name="Freihand 211">
                  <a:extLst>
                    <a:ext uri="{FF2B5EF4-FFF2-40B4-BE49-F238E27FC236}">
                      <a16:creationId xmlns:a16="http://schemas.microsoft.com/office/drawing/2014/main" id="{022A8DC1-13BD-4A22-88DC-3D45638A7CD8}"/>
                    </a:ext>
                  </a:extLst>
                </p14:cNvPr>
                <p14:cNvContentPartPr/>
                <p14:nvPr/>
              </p14:nvContentPartPr>
              <p14:xfrm>
                <a:off x="5611973" y="5638747"/>
                <a:ext cx="83520" cy="91440"/>
              </p14:xfrm>
            </p:contentPart>
          </mc:Choice>
          <mc:Fallback>
            <p:pic>
              <p:nvPicPr>
                <p:cNvPr id="212" name="Freihand 211">
                  <a:extLst>
                    <a:ext uri="{FF2B5EF4-FFF2-40B4-BE49-F238E27FC236}">
                      <a16:creationId xmlns:a16="http://schemas.microsoft.com/office/drawing/2014/main" id="{022A8DC1-13BD-4A22-88DC-3D45638A7CD8}"/>
                    </a:ext>
                  </a:extLst>
                </p:cNvPr>
                <p:cNvPicPr/>
                <p:nvPr/>
              </p:nvPicPr>
              <p:blipFill>
                <a:blip r:embed="rId184"/>
                <a:stretch>
                  <a:fillRect/>
                </a:stretch>
              </p:blipFill>
              <p:spPr>
                <a:xfrm>
                  <a:off x="5607653" y="5634427"/>
                  <a:ext cx="921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213" name="Freihand 212">
                  <a:extLst>
                    <a:ext uri="{FF2B5EF4-FFF2-40B4-BE49-F238E27FC236}">
                      <a16:creationId xmlns:a16="http://schemas.microsoft.com/office/drawing/2014/main" id="{2DDFEF38-1FE9-423D-A506-D0586E6F177C}"/>
                    </a:ext>
                  </a:extLst>
                </p14:cNvPr>
                <p14:cNvContentPartPr/>
                <p14:nvPr/>
              </p14:nvContentPartPr>
              <p14:xfrm>
                <a:off x="5753093" y="5618227"/>
                <a:ext cx="93240" cy="87840"/>
              </p14:xfrm>
            </p:contentPart>
          </mc:Choice>
          <mc:Fallback>
            <p:pic>
              <p:nvPicPr>
                <p:cNvPr id="213" name="Freihand 212">
                  <a:extLst>
                    <a:ext uri="{FF2B5EF4-FFF2-40B4-BE49-F238E27FC236}">
                      <a16:creationId xmlns:a16="http://schemas.microsoft.com/office/drawing/2014/main" id="{2DDFEF38-1FE9-423D-A506-D0586E6F177C}"/>
                    </a:ext>
                  </a:extLst>
                </p:cNvPr>
                <p:cNvPicPr/>
                <p:nvPr/>
              </p:nvPicPr>
              <p:blipFill>
                <a:blip r:embed="rId186"/>
                <a:stretch>
                  <a:fillRect/>
                </a:stretch>
              </p:blipFill>
              <p:spPr>
                <a:xfrm>
                  <a:off x="5748773" y="5613907"/>
                  <a:ext cx="1018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214" name="Freihand 213">
                  <a:extLst>
                    <a:ext uri="{FF2B5EF4-FFF2-40B4-BE49-F238E27FC236}">
                      <a16:creationId xmlns:a16="http://schemas.microsoft.com/office/drawing/2014/main" id="{DAE6E64B-7F2C-4222-89BC-7F06CD93591E}"/>
                    </a:ext>
                  </a:extLst>
                </p14:cNvPr>
                <p14:cNvContentPartPr/>
                <p14:nvPr/>
              </p14:nvContentPartPr>
              <p14:xfrm>
                <a:off x="5863253" y="5614987"/>
                <a:ext cx="67680" cy="87480"/>
              </p14:xfrm>
            </p:contentPart>
          </mc:Choice>
          <mc:Fallback>
            <p:pic>
              <p:nvPicPr>
                <p:cNvPr id="214" name="Freihand 213">
                  <a:extLst>
                    <a:ext uri="{FF2B5EF4-FFF2-40B4-BE49-F238E27FC236}">
                      <a16:creationId xmlns:a16="http://schemas.microsoft.com/office/drawing/2014/main" id="{DAE6E64B-7F2C-4222-89BC-7F06CD93591E}"/>
                    </a:ext>
                  </a:extLst>
                </p:cNvPr>
                <p:cNvPicPr/>
                <p:nvPr/>
              </p:nvPicPr>
              <p:blipFill>
                <a:blip r:embed="rId188"/>
                <a:stretch>
                  <a:fillRect/>
                </a:stretch>
              </p:blipFill>
              <p:spPr>
                <a:xfrm>
                  <a:off x="5858933" y="5610667"/>
                  <a:ext cx="763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215" name="Freihand 214">
                  <a:extLst>
                    <a:ext uri="{FF2B5EF4-FFF2-40B4-BE49-F238E27FC236}">
                      <a16:creationId xmlns:a16="http://schemas.microsoft.com/office/drawing/2014/main" id="{F4C30FA3-5E95-46D4-9FFC-9CECB91B8E75}"/>
                    </a:ext>
                  </a:extLst>
                </p14:cNvPr>
                <p14:cNvContentPartPr/>
                <p14:nvPr/>
              </p14:nvContentPartPr>
              <p14:xfrm>
                <a:off x="5958653" y="5685907"/>
                <a:ext cx="18000" cy="62640"/>
              </p14:xfrm>
            </p:contentPart>
          </mc:Choice>
          <mc:Fallback>
            <p:pic>
              <p:nvPicPr>
                <p:cNvPr id="215" name="Freihand 214">
                  <a:extLst>
                    <a:ext uri="{FF2B5EF4-FFF2-40B4-BE49-F238E27FC236}">
                      <a16:creationId xmlns:a16="http://schemas.microsoft.com/office/drawing/2014/main" id="{F4C30FA3-5E95-46D4-9FFC-9CECB91B8E75}"/>
                    </a:ext>
                  </a:extLst>
                </p:cNvPr>
                <p:cNvPicPr/>
                <p:nvPr/>
              </p:nvPicPr>
              <p:blipFill>
                <a:blip r:embed="rId190"/>
                <a:stretch>
                  <a:fillRect/>
                </a:stretch>
              </p:blipFill>
              <p:spPr>
                <a:xfrm>
                  <a:off x="5954333" y="5681587"/>
                  <a:ext cx="266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216" name="Freihand 215">
                  <a:extLst>
                    <a:ext uri="{FF2B5EF4-FFF2-40B4-BE49-F238E27FC236}">
                      <a16:creationId xmlns:a16="http://schemas.microsoft.com/office/drawing/2014/main" id="{44F83BE6-CB81-4D31-BAAE-80954BE5678C}"/>
                    </a:ext>
                  </a:extLst>
                </p14:cNvPr>
                <p14:cNvContentPartPr/>
                <p14:nvPr/>
              </p14:nvContentPartPr>
              <p14:xfrm>
                <a:off x="5988173" y="5608147"/>
                <a:ext cx="134280" cy="97920"/>
              </p14:xfrm>
            </p:contentPart>
          </mc:Choice>
          <mc:Fallback>
            <p:pic>
              <p:nvPicPr>
                <p:cNvPr id="216" name="Freihand 215">
                  <a:extLst>
                    <a:ext uri="{FF2B5EF4-FFF2-40B4-BE49-F238E27FC236}">
                      <a16:creationId xmlns:a16="http://schemas.microsoft.com/office/drawing/2014/main" id="{44F83BE6-CB81-4D31-BAAE-80954BE5678C}"/>
                    </a:ext>
                  </a:extLst>
                </p:cNvPr>
                <p:cNvPicPr/>
                <p:nvPr/>
              </p:nvPicPr>
              <p:blipFill>
                <a:blip r:embed="rId192"/>
                <a:stretch>
                  <a:fillRect/>
                </a:stretch>
              </p:blipFill>
              <p:spPr>
                <a:xfrm>
                  <a:off x="5983853" y="5603827"/>
                  <a:ext cx="1429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217" name="Freihand 216">
                  <a:extLst>
                    <a:ext uri="{FF2B5EF4-FFF2-40B4-BE49-F238E27FC236}">
                      <a16:creationId xmlns:a16="http://schemas.microsoft.com/office/drawing/2014/main" id="{4A866750-9206-481D-8656-CB7E3F4AA85F}"/>
                    </a:ext>
                  </a:extLst>
                </p14:cNvPr>
                <p14:cNvContentPartPr/>
                <p14:nvPr/>
              </p14:nvContentPartPr>
              <p14:xfrm>
                <a:off x="6119933" y="5600947"/>
                <a:ext cx="59760" cy="112320"/>
              </p14:xfrm>
            </p:contentPart>
          </mc:Choice>
          <mc:Fallback>
            <p:pic>
              <p:nvPicPr>
                <p:cNvPr id="217" name="Freihand 216">
                  <a:extLst>
                    <a:ext uri="{FF2B5EF4-FFF2-40B4-BE49-F238E27FC236}">
                      <a16:creationId xmlns:a16="http://schemas.microsoft.com/office/drawing/2014/main" id="{4A866750-9206-481D-8656-CB7E3F4AA85F}"/>
                    </a:ext>
                  </a:extLst>
                </p:cNvPr>
                <p:cNvPicPr/>
                <p:nvPr/>
              </p:nvPicPr>
              <p:blipFill>
                <a:blip r:embed="rId194"/>
                <a:stretch>
                  <a:fillRect/>
                </a:stretch>
              </p:blipFill>
              <p:spPr>
                <a:xfrm>
                  <a:off x="6115613" y="5596627"/>
                  <a:ext cx="684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218" name="Freihand 217">
                  <a:extLst>
                    <a:ext uri="{FF2B5EF4-FFF2-40B4-BE49-F238E27FC236}">
                      <a16:creationId xmlns:a16="http://schemas.microsoft.com/office/drawing/2014/main" id="{AA776050-0CD6-4AE4-86F1-BD4CCF39CCDB}"/>
                    </a:ext>
                  </a:extLst>
                </p14:cNvPr>
                <p14:cNvContentPartPr/>
                <p14:nvPr/>
              </p14:nvContentPartPr>
              <p14:xfrm>
                <a:off x="6211373" y="5619667"/>
                <a:ext cx="73080" cy="77760"/>
              </p14:xfrm>
            </p:contentPart>
          </mc:Choice>
          <mc:Fallback>
            <p:pic>
              <p:nvPicPr>
                <p:cNvPr id="218" name="Freihand 217">
                  <a:extLst>
                    <a:ext uri="{FF2B5EF4-FFF2-40B4-BE49-F238E27FC236}">
                      <a16:creationId xmlns:a16="http://schemas.microsoft.com/office/drawing/2014/main" id="{AA776050-0CD6-4AE4-86F1-BD4CCF39CCDB}"/>
                    </a:ext>
                  </a:extLst>
                </p:cNvPr>
                <p:cNvPicPr/>
                <p:nvPr/>
              </p:nvPicPr>
              <p:blipFill>
                <a:blip r:embed="rId196"/>
                <a:stretch>
                  <a:fillRect/>
                </a:stretch>
              </p:blipFill>
              <p:spPr>
                <a:xfrm>
                  <a:off x="6207053" y="5615347"/>
                  <a:ext cx="817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219" name="Freihand 218">
                  <a:extLst>
                    <a:ext uri="{FF2B5EF4-FFF2-40B4-BE49-F238E27FC236}">
                      <a16:creationId xmlns:a16="http://schemas.microsoft.com/office/drawing/2014/main" id="{6DFC1B22-DEC3-4765-A69B-4D391CD8FFAD}"/>
                    </a:ext>
                  </a:extLst>
                </p14:cNvPr>
                <p14:cNvContentPartPr/>
                <p14:nvPr/>
              </p14:nvContentPartPr>
              <p14:xfrm>
                <a:off x="6187973" y="5569627"/>
                <a:ext cx="91080" cy="70560"/>
              </p14:xfrm>
            </p:contentPart>
          </mc:Choice>
          <mc:Fallback>
            <p:pic>
              <p:nvPicPr>
                <p:cNvPr id="219" name="Freihand 218">
                  <a:extLst>
                    <a:ext uri="{FF2B5EF4-FFF2-40B4-BE49-F238E27FC236}">
                      <a16:creationId xmlns:a16="http://schemas.microsoft.com/office/drawing/2014/main" id="{6DFC1B22-DEC3-4765-A69B-4D391CD8FFAD}"/>
                    </a:ext>
                  </a:extLst>
                </p:cNvPr>
                <p:cNvPicPr/>
                <p:nvPr/>
              </p:nvPicPr>
              <p:blipFill>
                <a:blip r:embed="rId198"/>
                <a:stretch>
                  <a:fillRect/>
                </a:stretch>
              </p:blipFill>
              <p:spPr>
                <a:xfrm>
                  <a:off x="6183653" y="5565307"/>
                  <a:ext cx="997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220" name="Freihand 219">
                  <a:extLst>
                    <a:ext uri="{FF2B5EF4-FFF2-40B4-BE49-F238E27FC236}">
                      <a16:creationId xmlns:a16="http://schemas.microsoft.com/office/drawing/2014/main" id="{F9AF6A6F-1936-4FD9-971B-35B38A88D2AB}"/>
                    </a:ext>
                  </a:extLst>
                </p14:cNvPr>
                <p14:cNvContentPartPr/>
                <p14:nvPr/>
              </p14:nvContentPartPr>
              <p14:xfrm>
                <a:off x="6265373" y="5646307"/>
                <a:ext cx="56160" cy="41040"/>
              </p14:xfrm>
            </p:contentPart>
          </mc:Choice>
          <mc:Fallback>
            <p:pic>
              <p:nvPicPr>
                <p:cNvPr id="220" name="Freihand 219">
                  <a:extLst>
                    <a:ext uri="{FF2B5EF4-FFF2-40B4-BE49-F238E27FC236}">
                      <a16:creationId xmlns:a16="http://schemas.microsoft.com/office/drawing/2014/main" id="{F9AF6A6F-1936-4FD9-971B-35B38A88D2AB}"/>
                    </a:ext>
                  </a:extLst>
                </p:cNvPr>
                <p:cNvPicPr/>
                <p:nvPr/>
              </p:nvPicPr>
              <p:blipFill>
                <a:blip r:embed="rId200"/>
                <a:stretch>
                  <a:fillRect/>
                </a:stretch>
              </p:blipFill>
              <p:spPr>
                <a:xfrm>
                  <a:off x="6261053" y="5641987"/>
                  <a:ext cx="6480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221" name="Freihand 220">
                  <a:extLst>
                    <a:ext uri="{FF2B5EF4-FFF2-40B4-BE49-F238E27FC236}">
                      <a16:creationId xmlns:a16="http://schemas.microsoft.com/office/drawing/2014/main" id="{D932A263-1510-4138-BC39-C7F80A2A4F6F}"/>
                    </a:ext>
                  </a:extLst>
                </p14:cNvPr>
                <p14:cNvContentPartPr/>
                <p14:nvPr/>
              </p14:nvContentPartPr>
              <p14:xfrm>
                <a:off x="6292733" y="5557387"/>
                <a:ext cx="100800" cy="182520"/>
              </p14:xfrm>
            </p:contentPart>
          </mc:Choice>
          <mc:Fallback>
            <p:pic>
              <p:nvPicPr>
                <p:cNvPr id="221" name="Freihand 220">
                  <a:extLst>
                    <a:ext uri="{FF2B5EF4-FFF2-40B4-BE49-F238E27FC236}">
                      <a16:creationId xmlns:a16="http://schemas.microsoft.com/office/drawing/2014/main" id="{D932A263-1510-4138-BC39-C7F80A2A4F6F}"/>
                    </a:ext>
                  </a:extLst>
                </p:cNvPr>
                <p:cNvPicPr/>
                <p:nvPr/>
              </p:nvPicPr>
              <p:blipFill>
                <a:blip r:embed="rId202"/>
                <a:stretch>
                  <a:fillRect/>
                </a:stretch>
              </p:blipFill>
              <p:spPr>
                <a:xfrm>
                  <a:off x="6288413" y="5553067"/>
                  <a:ext cx="1094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222" name="Freihand 221">
                  <a:extLst>
                    <a:ext uri="{FF2B5EF4-FFF2-40B4-BE49-F238E27FC236}">
                      <a16:creationId xmlns:a16="http://schemas.microsoft.com/office/drawing/2014/main" id="{EABEEABF-2611-4D73-81B9-B27F17E18A76}"/>
                    </a:ext>
                  </a:extLst>
                </p14:cNvPr>
                <p14:cNvContentPartPr/>
                <p14:nvPr/>
              </p14:nvContentPartPr>
              <p14:xfrm>
                <a:off x="6416213" y="5560627"/>
                <a:ext cx="57240" cy="114840"/>
              </p14:xfrm>
            </p:contentPart>
          </mc:Choice>
          <mc:Fallback>
            <p:pic>
              <p:nvPicPr>
                <p:cNvPr id="222" name="Freihand 221">
                  <a:extLst>
                    <a:ext uri="{FF2B5EF4-FFF2-40B4-BE49-F238E27FC236}">
                      <a16:creationId xmlns:a16="http://schemas.microsoft.com/office/drawing/2014/main" id="{EABEEABF-2611-4D73-81B9-B27F17E18A76}"/>
                    </a:ext>
                  </a:extLst>
                </p:cNvPr>
                <p:cNvPicPr/>
                <p:nvPr/>
              </p:nvPicPr>
              <p:blipFill>
                <a:blip r:embed="rId204"/>
                <a:stretch>
                  <a:fillRect/>
                </a:stretch>
              </p:blipFill>
              <p:spPr>
                <a:xfrm>
                  <a:off x="6411893" y="5556307"/>
                  <a:ext cx="658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223" name="Freihand 222">
                  <a:extLst>
                    <a:ext uri="{FF2B5EF4-FFF2-40B4-BE49-F238E27FC236}">
                      <a16:creationId xmlns:a16="http://schemas.microsoft.com/office/drawing/2014/main" id="{A127A08F-6DB6-4C6A-8143-F999CBA45AAE}"/>
                    </a:ext>
                  </a:extLst>
                </p14:cNvPr>
                <p14:cNvContentPartPr/>
                <p14:nvPr/>
              </p14:nvContentPartPr>
              <p14:xfrm>
                <a:off x="6510533" y="5580067"/>
                <a:ext cx="85680" cy="74880"/>
              </p14:xfrm>
            </p:contentPart>
          </mc:Choice>
          <mc:Fallback>
            <p:pic>
              <p:nvPicPr>
                <p:cNvPr id="223" name="Freihand 222">
                  <a:extLst>
                    <a:ext uri="{FF2B5EF4-FFF2-40B4-BE49-F238E27FC236}">
                      <a16:creationId xmlns:a16="http://schemas.microsoft.com/office/drawing/2014/main" id="{A127A08F-6DB6-4C6A-8143-F999CBA45AAE}"/>
                    </a:ext>
                  </a:extLst>
                </p:cNvPr>
                <p:cNvPicPr/>
                <p:nvPr/>
              </p:nvPicPr>
              <p:blipFill>
                <a:blip r:embed="rId206"/>
                <a:stretch>
                  <a:fillRect/>
                </a:stretch>
              </p:blipFill>
              <p:spPr>
                <a:xfrm>
                  <a:off x="6506213" y="5575747"/>
                  <a:ext cx="943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224" name="Freihand 223">
                  <a:extLst>
                    <a:ext uri="{FF2B5EF4-FFF2-40B4-BE49-F238E27FC236}">
                      <a16:creationId xmlns:a16="http://schemas.microsoft.com/office/drawing/2014/main" id="{074EC742-3925-42C4-B0CF-05161B413010}"/>
                    </a:ext>
                  </a:extLst>
                </p14:cNvPr>
                <p14:cNvContentPartPr/>
                <p14:nvPr/>
              </p14:nvContentPartPr>
              <p14:xfrm>
                <a:off x="6620693" y="5594467"/>
                <a:ext cx="84600" cy="97200"/>
              </p14:xfrm>
            </p:contentPart>
          </mc:Choice>
          <mc:Fallback>
            <p:pic>
              <p:nvPicPr>
                <p:cNvPr id="224" name="Freihand 223">
                  <a:extLst>
                    <a:ext uri="{FF2B5EF4-FFF2-40B4-BE49-F238E27FC236}">
                      <a16:creationId xmlns:a16="http://schemas.microsoft.com/office/drawing/2014/main" id="{074EC742-3925-42C4-B0CF-05161B413010}"/>
                    </a:ext>
                  </a:extLst>
                </p:cNvPr>
                <p:cNvPicPr/>
                <p:nvPr/>
              </p:nvPicPr>
              <p:blipFill>
                <a:blip r:embed="rId208"/>
                <a:stretch>
                  <a:fillRect/>
                </a:stretch>
              </p:blipFill>
              <p:spPr>
                <a:xfrm>
                  <a:off x="6616373" y="5590147"/>
                  <a:ext cx="932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225" name="Freihand 224">
                  <a:extLst>
                    <a:ext uri="{FF2B5EF4-FFF2-40B4-BE49-F238E27FC236}">
                      <a16:creationId xmlns:a16="http://schemas.microsoft.com/office/drawing/2014/main" id="{19204EF8-1BF0-4212-91C7-2FD3B4349F42}"/>
                    </a:ext>
                  </a:extLst>
                </p14:cNvPr>
                <p14:cNvContentPartPr/>
                <p14:nvPr/>
              </p14:nvContentPartPr>
              <p14:xfrm>
                <a:off x="6707813" y="5563507"/>
                <a:ext cx="106200" cy="91080"/>
              </p14:xfrm>
            </p:contentPart>
          </mc:Choice>
          <mc:Fallback>
            <p:pic>
              <p:nvPicPr>
                <p:cNvPr id="225" name="Freihand 224">
                  <a:extLst>
                    <a:ext uri="{FF2B5EF4-FFF2-40B4-BE49-F238E27FC236}">
                      <a16:creationId xmlns:a16="http://schemas.microsoft.com/office/drawing/2014/main" id="{19204EF8-1BF0-4212-91C7-2FD3B4349F42}"/>
                    </a:ext>
                  </a:extLst>
                </p:cNvPr>
                <p:cNvPicPr/>
                <p:nvPr/>
              </p:nvPicPr>
              <p:blipFill>
                <a:blip r:embed="rId210"/>
                <a:stretch>
                  <a:fillRect/>
                </a:stretch>
              </p:blipFill>
              <p:spPr>
                <a:xfrm>
                  <a:off x="6703493" y="5559187"/>
                  <a:ext cx="1148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226" name="Freihand 225">
                  <a:extLst>
                    <a:ext uri="{FF2B5EF4-FFF2-40B4-BE49-F238E27FC236}">
                      <a16:creationId xmlns:a16="http://schemas.microsoft.com/office/drawing/2014/main" id="{2BB8AE07-7BFB-48AF-80DE-C46B7806B419}"/>
                    </a:ext>
                  </a:extLst>
                </p14:cNvPr>
                <p14:cNvContentPartPr/>
                <p14:nvPr/>
              </p14:nvContentPartPr>
              <p14:xfrm>
                <a:off x="6827693" y="5558107"/>
                <a:ext cx="73800" cy="95760"/>
              </p14:xfrm>
            </p:contentPart>
          </mc:Choice>
          <mc:Fallback>
            <p:pic>
              <p:nvPicPr>
                <p:cNvPr id="226" name="Freihand 225">
                  <a:extLst>
                    <a:ext uri="{FF2B5EF4-FFF2-40B4-BE49-F238E27FC236}">
                      <a16:creationId xmlns:a16="http://schemas.microsoft.com/office/drawing/2014/main" id="{2BB8AE07-7BFB-48AF-80DE-C46B7806B419}"/>
                    </a:ext>
                  </a:extLst>
                </p:cNvPr>
                <p:cNvPicPr/>
                <p:nvPr/>
              </p:nvPicPr>
              <p:blipFill>
                <a:blip r:embed="rId212"/>
                <a:stretch>
                  <a:fillRect/>
                </a:stretch>
              </p:blipFill>
              <p:spPr>
                <a:xfrm>
                  <a:off x="6823373" y="5553787"/>
                  <a:ext cx="824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227" name="Freihand 226">
                  <a:extLst>
                    <a:ext uri="{FF2B5EF4-FFF2-40B4-BE49-F238E27FC236}">
                      <a16:creationId xmlns:a16="http://schemas.microsoft.com/office/drawing/2014/main" id="{FBD4479A-D674-4CD1-BF42-1A811826FA64}"/>
                    </a:ext>
                  </a:extLst>
                </p14:cNvPr>
                <p14:cNvContentPartPr/>
                <p14:nvPr/>
              </p14:nvContentPartPr>
              <p14:xfrm>
                <a:off x="6910493" y="5644867"/>
                <a:ext cx="16560" cy="54720"/>
              </p14:xfrm>
            </p:contentPart>
          </mc:Choice>
          <mc:Fallback>
            <p:pic>
              <p:nvPicPr>
                <p:cNvPr id="227" name="Freihand 226">
                  <a:extLst>
                    <a:ext uri="{FF2B5EF4-FFF2-40B4-BE49-F238E27FC236}">
                      <a16:creationId xmlns:a16="http://schemas.microsoft.com/office/drawing/2014/main" id="{FBD4479A-D674-4CD1-BF42-1A811826FA64}"/>
                    </a:ext>
                  </a:extLst>
                </p:cNvPr>
                <p:cNvPicPr/>
                <p:nvPr/>
              </p:nvPicPr>
              <p:blipFill>
                <a:blip r:embed="rId214"/>
                <a:stretch>
                  <a:fillRect/>
                </a:stretch>
              </p:blipFill>
              <p:spPr>
                <a:xfrm>
                  <a:off x="6906173" y="5640547"/>
                  <a:ext cx="252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228" name="Freihand 227">
                  <a:extLst>
                    <a:ext uri="{FF2B5EF4-FFF2-40B4-BE49-F238E27FC236}">
                      <a16:creationId xmlns:a16="http://schemas.microsoft.com/office/drawing/2014/main" id="{F369978B-815C-4A53-8617-EEFA478F3735}"/>
                    </a:ext>
                  </a:extLst>
                </p14:cNvPr>
                <p14:cNvContentPartPr/>
                <p14:nvPr/>
              </p14:nvContentPartPr>
              <p14:xfrm>
                <a:off x="6948293" y="5555587"/>
                <a:ext cx="115920" cy="101160"/>
              </p14:xfrm>
            </p:contentPart>
          </mc:Choice>
          <mc:Fallback>
            <p:pic>
              <p:nvPicPr>
                <p:cNvPr id="228" name="Freihand 227">
                  <a:extLst>
                    <a:ext uri="{FF2B5EF4-FFF2-40B4-BE49-F238E27FC236}">
                      <a16:creationId xmlns:a16="http://schemas.microsoft.com/office/drawing/2014/main" id="{F369978B-815C-4A53-8617-EEFA478F3735}"/>
                    </a:ext>
                  </a:extLst>
                </p:cNvPr>
                <p:cNvPicPr/>
                <p:nvPr/>
              </p:nvPicPr>
              <p:blipFill>
                <a:blip r:embed="rId216"/>
                <a:stretch>
                  <a:fillRect/>
                </a:stretch>
              </p:blipFill>
              <p:spPr>
                <a:xfrm>
                  <a:off x="6943973" y="5551267"/>
                  <a:ext cx="1245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229" name="Freihand 228">
                  <a:extLst>
                    <a:ext uri="{FF2B5EF4-FFF2-40B4-BE49-F238E27FC236}">
                      <a16:creationId xmlns:a16="http://schemas.microsoft.com/office/drawing/2014/main" id="{41E36866-0EE1-4F7B-A241-1E1257376CFD}"/>
                    </a:ext>
                  </a:extLst>
                </p14:cNvPr>
                <p14:cNvContentPartPr/>
                <p14:nvPr/>
              </p14:nvContentPartPr>
              <p14:xfrm>
                <a:off x="7062413" y="5575747"/>
                <a:ext cx="68760" cy="65520"/>
              </p14:xfrm>
            </p:contentPart>
          </mc:Choice>
          <mc:Fallback>
            <p:pic>
              <p:nvPicPr>
                <p:cNvPr id="229" name="Freihand 228">
                  <a:extLst>
                    <a:ext uri="{FF2B5EF4-FFF2-40B4-BE49-F238E27FC236}">
                      <a16:creationId xmlns:a16="http://schemas.microsoft.com/office/drawing/2014/main" id="{41E36866-0EE1-4F7B-A241-1E1257376CFD}"/>
                    </a:ext>
                  </a:extLst>
                </p:cNvPr>
                <p:cNvPicPr/>
                <p:nvPr/>
              </p:nvPicPr>
              <p:blipFill>
                <a:blip r:embed="rId218"/>
                <a:stretch>
                  <a:fillRect/>
                </a:stretch>
              </p:blipFill>
              <p:spPr>
                <a:xfrm>
                  <a:off x="7058093" y="5571427"/>
                  <a:ext cx="774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230" name="Freihand 229">
                  <a:extLst>
                    <a:ext uri="{FF2B5EF4-FFF2-40B4-BE49-F238E27FC236}">
                      <a16:creationId xmlns:a16="http://schemas.microsoft.com/office/drawing/2014/main" id="{49F56AD7-71CF-432F-B589-81FBC754FF0C}"/>
                    </a:ext>
                  </a:extLst>
                </p14:cNvPr>
                <p14:cNvContentPartPr/>
                <p14:nvPr/>
              </p14:nvContentPartPr>
              <p14:xfrm>
                <a:off x="7178333" y="5553067"/>
                <a:ext cx="63360" cy="84960"/>
              </p14:xfrm>
            </p:contentPart>
          </mc:Choice>
          <mc:Fallback>
            <p:pic>
              <p:nvPicPr>
                <p:cNvPr id="230" name="Freihand 229">
                  <a:extLst>
                    <a:ext uri="{FF2B5EF4-FFF2-40B4-BE49-F238E27FC236}">
                      <a16:creationId xmlns:a16="http://schemas.microsoft.com/office/drawing/2014/main" id="{49F56AD7-71CF-432F-B589-81FBC754FF0C}"/>
                    </a:ext>
                  </a:extLst>
                </p:cNvPr>
                <p:cNvPicPr/>
                <p:nvPr/>
              </p:nvPicPr>
              <p:blipFill>
                <a:blip r:embed="rId220"/>
                <a:stretch>
                  <a:fillRect/>
                </a:stretch>
              </p:blipFill>
              <p:spPr>
                <a:xfrm>
                  <a:off x="7174013" y="5548747"/>
                  <a:ext cx="720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231" name="Freihand 230">
                  <a:extLst>
                    <a:ext uri="{FF2B5EF4-FFF2-40B4-BE49-F238E27FC236}">
                      <a16:creationId xmlns:a16="http://schemas.microsoft.com/office/drawing/2014/main" id="{7958AA46-2146-42B7-8EB9-545B30DFCE66}"/>
                    </a:ext>
                  </a:extLst>
                </p14:cNvPr>
                <p14:cNvContentPartPr/>
                <p14:nvPr/>
              </p14:nvContentPartPr>
              <p14:xfrm>
                <a:off x="7145933" y="5515627"/>
                <a:ext cx="61920" cy="70920"/>
              </p14:xfrm>
            </p:contentPart>
          </mc:Choice>
          <mc:Fallback>
            <p:pic>
              <p:nvPicPr>
                <p:cNvPr id="231" name="Freihand 230">
                  <a:extLst>
                    <a:ext uri="{FF2B5EF4-FFF2-40B4-BE49-F238E27FC236}">
                      <a16:creationId xmlns:a16="http://schemas.microsoft.com/office/drawing/2014/main" id="{7958AA46-2146-42B7-8EB9-545B30DFCE66}"/>
                    </a:ext>
                  </a:extLst>
                </p:cNvPr>
                <p:cNvPicPr/>
                <p:nvPr/>
              </p:nvPicPr>
              <p:blipFill>
                <a:blip r:embed="rId222"/>
                <a:stretch>
                  <a:fillRect/>
                </a:stretch>
              </p:blipFill>
              <p:spPr>
                <a:xfrm>
                  <a:off x="7141613" y="5511307"/>
                  <a:ext cx="705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232" name="Freihand 231">
                  <a:extLst>
                    <a:ext uri="{FF2B5EF4-FFF2-40B4-BE49-F238E27FC236}">
                      <a16:creationId xmlns:a16="http://schemas.microsoft.com/office/drawing/2014/main" id="{FAE269E7-4E4A-425E-A38C-F8C7ACC5ADDD}"/>
                    </a:ext>
                  </a:extLst>
                </p14:cNvPr>
                <p14:cNvContentPartPr/>
                <p14:nvPr/>
              </p14:nvContentPartPr>
              <p14:xfrm>
                <a:off x="7199933" y="5593387"/>
                <a:ext cx="74520" cy="52560"/>
              </p14:xfrm>
            </p:contentPart>
          </mc:Choice>
          <mc:Fallback>
            <p:pic>
              <p:nvPicPr>
                <p:cNvPr id="232" name="Freihand 231">
                  <a:extLst>
                    <a:ext uri="{FF2B5EF4-FFF2-40B4-BE49-F238E27FC236}">
                      <a16:creationId xmlns:a16="http://schemas.microsoft.com/office/drawing/2014/main" id="{FAE269E7-4E4A-425E-A38C-F8C7ACC5ADDD}"/>
                    </a:ext>
                  </a:extLst>
                </p:cNvPr>
                <p:cNvPicPr/>
                <p:nvPr/>
              </p:nvPicPr>
              <p:blipFill>
                <a:blip r:embed="rId224"/>
                <a:stretch>
                  <a:fillRect/>
                </a:stretch>
              </p:blipFill>
              <p:spPr>
                <a:xfrm>
                  <a:off x="7195613" y="5589067"/>
                  <a:ext cx="831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233" name="Freihand 232">
                  <a:extLst>
                    <a:ext uri="{FF2B5EF4-FFF2-40B4-BE49-F238E27FC236}">
                      <a16:creationId xmlns:a16="http://schemas.microsoft.com/office/drawing/2014/main" id="{F551DAB6-516B-4B7D-8D8C-55BF412EB61A}"/>
                    </a:ext>
                  </a:extLst>
                </p14:cNvPr>
                <p14:cNvContentPartPr/>
                <p14:nvPr/>
              </p14:nvContentPartPr>
              <p14:xfrm>
                <a:off x="7199213" y="5491507"/>
                <a:ext cx="129240" cy="259920"/>
              </p14:xfrm>
            </p:contentPart>
          </mc:Choice>
          <mc:Fallback>
            <p:pic>
              <p:nvPicPr>
                <p:cNvPr id="233" name="Freihand 232">
                  <a:extLst>
                    <a:ext uri="{FF2B5EF4-FFF2-40B4-BE49-F238E27FC236}">
                      <a16:creationId xmlns:a16="http://schemas.microsoft.com/office/drawing/2014/main" id="{F551DAB6-516B-4B7D-8D8C-55BF412EB61A}"/>
                    </a:ext>
                  </a:extLst>
                </p:cNvPr>
                <p:cNvPicPr/>
                <p:nvPr/>
              </p:nvPicPr>
              <p:blipFill>
                <a:blip r:embed="rId226"/>
                <a:stretch>
                  <a:fillRect/>
                </a:stretch>
              </p:blipFill>
              <p:spPr>
                <a:xfrm>
                  <a:off x="7194893" y="5487187"/>
                  <a:ext cx="13788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234" name="Freihand 233">
                  <a:extLst>
                    <a:ext uri="{FF2B5EF4-FFF2-40B4-BE49-F238E27FC236}">
                      <a16:creationId xmlns:a16="http://schemas.microsoft.com/office/drawing/2014/main" id="{737DC57A-943F-4E61-8E09-E143420D0DBC}"/>
                    </a:ext>
                  </a:extLst>
                </p14:cNvPr>
                <p14:cNvContentPartPr/>
                <p14:nvPr/>
              </p14:nvContentPartPr>
              <p14:xfrm>
                <a:off x="7399733" y="5589067"/>
                <a:ext cx="192600" cy="3240"/>
              </p14:xfrm>
            </p:contentPart>
          </mc:Choice>
          <mc:Fallback>
            <p:pic>
              <p:nvPicPr>
                <p:cNvPr id="234" name="Freihand 233">
                  <a:extLst>
                    <a:ext uri="{FF2B5EF4-FFF2-40B4-BE49-F238E27FC236}">
                      <a16:creationId xmlns:a16="http://schemas.microsoft.com/office/drawing/2014/main" id="{737DC57A-943F-4E61-8E09-E143420D0DBC}"/>
                    </a:ext>
                  </a:extLst>
                </p:cNvPr>
                <p:cNvPicPr/>
                <p:nvPr/>
              </p:nvPicPr>
              <p:blipFill>
                <a:blip r:embed="rId228"/>
                <a:stretch>
                  <a:fillRect/>
                </a:stretch>
              </p:blipFill>
              <p:spPr>
                <a:xfrm>
                  <a:off x="7395413" y="5584747"/>
                  <a:ext cx="20124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235" name="Freihand 234">
                  <a:extLst>
                    <a:ext uri="{FF2B5EF4-FFF2-40B4-BE49-F238E27FC236}">
                      <a16:creationId xmlns:a16="http://schemas.microsoft.com/office/drawing/2014/main" id="{4AEE751E-FF60-4E78-BE3E-39432DC85D47}"/>
                    </a:ext>
                  </a:extLst>
                </p14:cNvPr>
                <p14:cNvContentPartPr/>
                <p14:nvPr/>
              </p14:nvContentPartPr>
              <p14:xfrm>
                <a:off x="7414133" y="5606707"/>
                <a:ext cx="163080" cy="29880"/>
              </p14:xfrm>
            </p:contentPart>
          </mc:Choice>
          <mc:Fallback>
            <p:pic>
              <p:nvPicPr>
                <p:cNvPr id="235" name="Freihand 234">
                  <a:extLst>
                    <a:ext uri="{FF2B5EF4-FFF2-40B4-BE49-F238E27FC236}">
                      <a16:creationId xmlns:a16="http://schemas.microsoft.com/office/drawing/2014/main" id="{4AEE751E-FF60-4E78-BE3E-39432DC85D47}"/>
                    </a:ext>
                  </a:extLst>
                </p:cNvPr>
                <p:cNvPicPr/>
                <p:nvPr/>
              </p:nvPicPr>
              <p:blipFill>
                <a:blip r:embed="rId230"/>
                <a:stretch>
                  <a:fillRect/>
                </a:stretch>
              </p:blipFill>
              <p:spPr>
                <a:xfrm>
                  <a:off x="7409813" y="5602387"/>
                  <a:ext cx="1717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236" name="Freihand 235">
                  <a:extLst>
                    <a:ext uri="{FF2B5EF4-FFF2-40B4-BE49-F238E27FC236}">
                      <a16:creationId xmlns:a16="http://schemas.microsoft.com/office/drawing/2014/main" id="{86B078A3-BFB9-4BC5-B9F8-612129F66707}"/>
                    </a:ext>
                  </a:extLst>
                </p14:cNvPr>
                <p14:cNvContentPartPr/>
                <p14:nvPr/>
              </p14:nvContentPartPr>
              <p14:xfrm>
                <a:off x="7471373" y="5278387"/>
                <a:ext cx="30960" cy="210960"/>
              </p14:xfrm>
            </p:contentPart>
          </mc:Choice>
          <mc:Fallback>
            <p:pic>
              <p:nvPicPr>
                <p:cNvPr id="236" name="Freihand 235">
                  <a:extLst>
                    <a:ext uri="{FF2B5EF4-FFF2-40B4-BE49-F238E27FC236}">
                      <a16:creationId xmlns:a16="http://schemas.microsoft.com/office/drawing/2014/main" id="{86B078A3-BFB9-4BC5-B9F8-612129F66707}"/>
                    </a:ext>
                  </a:extLst>
                </p:cNvPr>
                <p:cNvPicPr/>
                <p:nvPr/>
              </p:nvPicPr>
              <p:blipFill>
                <a:blip r:embed="rId232"/>
                <a:stretch>
                  <a:fillRect/>
                </a:stretch>
              </p:blipFill>
              <p:spPr>
                <a:xfrm>
                  <a:off x="7467053" y="5274067"/>
                  <a:ext cx="3960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237" name="Freihand 236">
                  <a:extLst>
                    <a:ext uri="{FF2B5EF4-FFF2-40B4-BE49-F238E27FC236}">
                      <a16:creationId xmlns:a16="http://schemas.microsoft.com/office/drawing/2014/main" id="{516565F6-C4CE-484C-90CF-2AA7F2FB3F7C}"/>
                    </a:ext>
                  </a:extLst>
                </p14:cNvPr>
                <p14:cNvContentPartPr/>
                <p14:nvPr/>
              </p14:nvContentPartPr>
              <p14:xfrm>
                <a:off x="7639493" y="5508427"/>
                <a:ext cx="129240" cy="138960"/>
              </p14:xfrm>
            </p:contentPart>
          </mc:Choice>
          <mc:Fallback>
            <p:pic>
              <p:nvPicPr>
                <p:cNvPr id="237" name="Freihand 236">
                  <a:extLst>
                    <a:ext uri="{FF2B5EF4-FFF2-40B4-BE49-F238E27FC236}">
                      <a16:creationId xmlns:a16="http://schemas.microsoft.com/office/drawing/2014/main" id="{516565F6-C4CE-484C-90CF-2AA7F2FB3F7C}"/>
                    </a:ext>
                  </a:extLst>
                </p:cNvPr>
                <p:cNvPicPr/>
                <p:nvPr/>
              </p:nvPicPr>
              <p:blipFill>
                <a:blip r:embed="rId234"/>
                <a:stretch>
                  <a:fillRect/>
                </a:stretch>
              </p:blipFill>
              <p:spPr>
                <a:xfrm>
                  <a:off x="7635173" y="5504107"/>
                  <a:ext cx="1378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238" name="Freihand 237">
                  <a:extLst>
                    <a:ext uri="{FF2B5EF4-FFF2-40B4-BE49-F238E27FC236}">
                      <a16:creationId xmlns:a16="http://schemas.microsoft.com/office/drawing/2014/main" id="{A467E670-EDEC-4869-90B6-EC8E3F93ECB4}"/>
                    </a:ext>
                  </a:extLst>
                </p14:cNvPr>
                <p14:cNvContentPartPr/>
                <p14:nvPr/>
              </p14:nvContentPartPr>
              <p14:xfrm>
                <a:off x="7800773" y="5519947"/>
                <a:ext cx="46440" cy="88560"/>
              </p14:xfrm>
            </p:contentPart>
          </mc:Choice>
          <mc:Fallback>
            <p:pic>
              <p:nvPicPr>
                <p:cNvPr id="238" name="Freihand 237">
                  <a:extLst>
                    <a:ext uri="{FF2B5EF4-FFF2-40B4-BE49-F238E27FC236}">
                      <a16:creationId xmlns:a16="http://schemas.microsoft.com/office/drawing/2014/main" id="{A467E670-EDEC-4869-90B6-EC8E3F93ECB4}"/>
                    </a:ext>
                  </a:extLst>
                </p:cNvPr>
                <p:cNvPicPr/>
                <p:nvPr/>
              </p:nvPicPr>
              <p:blipFill>
                <a:blip r:embed="rId236"/>
                <a:stretch>
                  <a:fillRect/>
                </a:stretch>
              </p:blipFill>
              <p:spPr>
                <a:xfrm>
                  <a:off x="7796453" y="5515627"/>
                  <a:ext cx="550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239" name="Freihand 238">
                  <a:extLst>
                    <a:ext uri="{FF2B5EF4-FFF2-40B4-BE49-F238E27FC236}">
                      <a16:creationId xmlns:a16="http://schemas.microsoft.com/office/drawing/2014/main" id="{3ED648A1-4FFF-4F83-83C3-F8FC58430C14}"/>
                    </a:ext>
                  </a:extLst>
                </p14:cNvPr>
                <p14:cNvContentPartPr/>
                <p14:nvPr/>
              </p14:nvContentPartPr>
              <p14:xfrm>
                <a:off x="7841453" y="5569987"/>
                <a:ext cx="27000" cy="69480"/>
              </p14:xfrm>
            </p:contentPart>
          </mc:Choice>
          <mc:Fallback>
            <p:pic>
              <p:nvPicPr>
                <p:cNvPr id="239" name="Freihand 238">
                  <a:extLst>
                    <a:ext uri="{FF2B5EF4-FFF2-40B4-BE49-F238E27FC236}">
                      <a16:creationId xmlns:a16="http://schemas.microsoft.com/office/drawing/2014/main" id="{3ED648A1-4FFF-4F83-83C3-F8FC58430C14}"/>
                    </a:ext>
                  </a:extLst>
                </p:cNvPr>
                <p:cNvPicPr/>
                <p:nvPr/>
              </p:nvPicPr>
              <p:blipFill>
                <a:blip r:embed="rId238"/>
                <a:stretch>
                  <a:fillRect/>
                </a:stretch>
              </p:blipFill>
              <p:spPr>
                <a:xfrm>
                  <a:off x="7837133" y="5565667"/>
                  <a:ext cx="356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240" name="Freihand 239">
                  <a:extLst>
                    <a:ext uri="{FF2B5EF4-FFF2-40B4-BE49-F238E27FC236}">
                      <a16:creationId xmlns:a16="http://schemas.microsoft.com/office/drawing/2014/main" id="{63F8E234-17A9-4B34-9DB3-B49F113C20FB}"/>
                    </a:ext>
                  </a:extLst>
                </p14:cNvPr>
                <p14:cNvContentPartPr/>
                <p14:nvPr/>
              </p14:nvContentPartPr>
              <p14:xfrm>
                <a:off x="7896533" y="5512027"/>
                <a:ext cx="87480" cy="118440"/>
              </p14:xfrm>
            </p:contentPart>
          </mc:Choice>
          <mc:Fallback>
            <p:pic>
              <p:nvPicPr>
                <p:cNvPr id="240" name="Freihand 239">
                  <a:extLst>
                    <a:ext uri="{FF2B5EF4-FFF2-40B4-BE49-F238E27FC236}">
                      <a16:creationId xmlns:a16="http://schemas.microsoft.com/office/drawing/2014/main" id="{63F8E234-17A9-4B34-9DB3-B49F113C20FB}"/>
                    </a:ext>
                  </a:extLst>
                </p:cNvPr>
                <p:cNvPicPr/>
                <p:nvPr/>
              </p:nvPicPr>
              <p:blipFill>
                <a:blip r:embed="rId240"/>
                <a:stretch>
                  <a:fillRect/>
                </a:stretch>
              </p:blipFill>
              <p:spPr>
                <a:xfrm>
                  <a:off x="7892213" y="5507707"/>
                  <a:ext cx="961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241" name="Freihand 240">
                  <a:extLst>
                    <a:ext uri="{FF2B5EF4-FFF2-40B4-BE49-F238E27FC236}">
                      <a16:creationId xmlns:a16="http://schemas.microsoft.com/office/drawing/2014/main" id="{081EB338-D972-4E6E-B3A8-0E9DA270E543}"/>
                    </a:ext>
                  </a:extLst>
                </p14:cNvPr>
                <p14:cNvContentPartPr/>
                <p14:nvPr/>
              </p14:nvContentPartPr>
              <p14:xfrm>
                <a:off x="8000933" y="5604187"/>
                <a:ext cx="4320" cy="88920"/>
              </p14:xfrm>
            </p:contentPart>
          </mc:Choice>
          <mc:Fallback>
            <p:pic>
              <p:nvPicPr>
                <p:cNvPr id="241" name="Freihand 240">
                  <a:extLst>
                    <a:ext uri="{FF2B5EF4-FFF2-40B4-BE49-F238E27FC236}">
                      <a16:creationId xmlns:a16="http://schemas.microsoft.com/office/drawing/2014/main" id="{081EB338-D972-4E6E-B3A8-0E9DA270E543}"/>
                    </a:ext>
                  </a:extLst>
                </p:cNvPr>
                <p:cNvPicPr/>
                <p:nvPr/>
              </p:nvPicPr>
              <p:blipFill>
                <a:blip r:embed="rId242"/>
                <a:stretch>
                  <a:fillRect/>
                </a:stretch>
              </p:blipFill>
              <p:spPr>
                <a:xfrm>
                  <a:off x="7996613" y="5599867"/>
                  <a:ext cx="129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242" name="Freihand 241">
                  <a:extLst>
                    <a:ext uri="{FF2B5EF4-FFF2-40B4-BE49-F238E27FC236}">
                      <a16:creationId xmlns:a16="http://schemas.microsoft.com/office/drawing/2014/main" id="{606F1A59-B047-4EDC-8BF1-7FFE1CC80B0B}"/>
                    </a:ext>
                  </a:extLst>
                </p14:cNvPr>
                <p14:cNvContentPartPr/>
                <p14:nvPr/>
              </p14:nvContentPartPr>
              <p14:xfrm>
                <a:off x="8049893" y="5506987"/>
                <a:ext cx="114840" cy="89280"/>
              </p14:xfrm>
            </p:contentPart>
          </mc:Choice>
          <mc:Fallback>
            <p:pic>
              <p:nvPicPr>
                <p:cNvPr id="242" name="Freihand 241">
                  <a:extLst>
                    <a:ext uri="{FF2B5EF4-FFF2-40B4-BE49-F238E27FC236}">
                      <a16:creationId xmlns:a16="http://schemas.microsoft.com/office/drawing/2014/main" id="{606F1A59-B047-4EDC-8BF1-7FFE1CC80B0B}"/>
                    </a:ext>
                  </a:extLst>
                </p:cNvPr>
                <p:cNvPicPr/>
                <p:nvPr/>
              </p:nvPicPr>
              <p:blipFill>
                <a:blip r:embed="rId244"/>
                <a:stretch>
                  <a:fillRect/>
                </a:stretch>
              </p:blipFill>
              <p:spPr>
                <a:xfrm>
                  <a:off x="8045573" y="5502667"/>
                  <a:ext cx="1234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243" name="Freihand 242">
                  <a:extLst>
                    <a:ext uri="{FF2B5EF4-FFF2-40B4-BE49-F238E27FC236}">
                      <a16:creationId xmlns:a16="http://schemas.microsoft.com/office/drawing/2014/main" id="{B7CBF7BC-F6EF-4481-A978-EE2EEA4D7FC0}"/>
                    </a:ext>
                  </a:extLst>
                </p14:cNvPr>
                <p14:cNvContentPartPr/>
                <p14:nvPr/>
              </p14:nvContentPartPr>
              <p14:xfrm>
                <a:off x="8182373" y="5509507"/>
                <a:ext cx="69120" cy="103680"/>
              </p14:xfrm>
            </p:contentPart>
          </mc:Choice>
          <mc:Fallback>
            <p:pic>
              <p:nvPicPr>
                <p:cNvPr id="243" name="Freihand 242">
                  <a:extLst>
                    <a:ext uri="{FF2B5EF4-FFF2-40B4-BE49-F238E27FC236}">
                      <a16:creationId xmlns:a16="http://schemas.microsoft.com/office/drawing/2014/main" id="{B7CBF7BC-F6EF-4481-A978-EE2EEA4D7FC0}"/>
                    </a:ext>
                  </a:extLst>
                </p:cNvPr>
                <p:cNvPicPr/>
                <p:nvPr/>
              </p:nvPicPr>
              <p:blipFill>
                <a:blip r:embed="rId246"/>
                <a:stretch>
                  <a:fillRect/>
                </a:stretch>
              </p:blipFill>
              <p:spPr>
                <a:xfrm>
                  <a:off x="8178053" y="5505187"/>
                  <a:ext cx="777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244" name="Freihand 243">
                  <a:extLst>
                    <a:ext uri="{FF2B5EF4-FFF2-40B4-BE49-F238E27FC236}">
                      <a16:creationId xmlns:a16="http://schemas.microsoft.com/office/drawing/2014/main" id="{7B57AE9D-A620-4D5F-86A8-72FE27E5D267}"/>
                    </a:ext>
                  </a:extLst>
                </p14:cNvPr>
                <p14:cNvContentPartPr/>
                <p14:nvPr/>
              </p14:nvContentPartPr>
              <p14:xfrm>
                <a:off x="3987918" y="5741195"/>
                <a:ext cx="3319200" cy="143640"/>
              </p14:xfrm>
            </p:contentPart>
          </mc:Choice>
          <mc:Fallback>
            <p:pic>
              <p:nvPicPr>
                <p:cNvPr id="244" name="Freihand 243">
                  <a:extLst>
                    <a:ext uri="{FF2B5EF4-FFF2-40B4-BE49-F238E27FC236}">
                      <a16:creationId xmlns:a16="http://schemas.microsoft.com/office/drawing/2014/main" id="{7B57AE9D-A620-4D5F-86A8-72FE27E5D267}"/>
                    </a:ext>
                  </a:extLst>
                </p:cNvPr>
                <p:cNvPicPr/>
                <p:nvPr/>
              </p:nvPicPr>
              <p:blipFill>
                <a:blip r:embed="rId248"/>
                <a:stretch>
                  <a:fillRect/>
                </a:stretch>
              </p:blipFill>
              <p:spPr>
                <a:xfrm>
                  <a:off x="3983598" y="5736875"/>
                  <a:ext cx="33278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245" name="Freihand 244">
                  <a:extLst>
                    <a:ext uri="{FF2B5EF4-FFF2-40B4-BE49-F238E27FC236}">
                      <a16:creationId xmlns:a16="http://schemas.microsoft.com/office/drawing/2014/main" id="{F3071977-2FD1-463A-A190-3688ADA3A41C}"/>
                    </a:ext>
                  </a:extLst>
                </p14:cNvPr>
                <p14:cNvContentPartPr/>
                <p14:nvPr/>
              </p14:nvContentPartPr>
              <p14:xfrm>
                <a:off x="5131998" y="5929475"/>
                <a:ext cx="116640" cy="100440"/>
              </p14:xfrm>
            </p:contentPart>
          </mc:Choice>
          <mc:Fallback>
            <p:pic>
              <p:nvPicPr>
                <p:cNvPr id="245" name="Freihand 244">
                  <a:extLst>
                    <a:ext uri="{FF2B5EF4-FFF2-40B4-BE49-F238E27FC236}">
                      <a16:creationId xmlns:a16="http://schemas.microsoft.com/office/drawing/2014/main" id="{F3071977-2FD1-463A-A190-3688ADA3A41C}"/>
                    </a:ext>
                  </a:extLst>
                </p:cNvPr>
                <p:cNvPicPr/>
                <p:nvPr/>
              </p:nvPicPr>
              <p:blipFill>
                <a:blip r:embed="rId250"/>
                <a:stretch>
                  <a:fillRect/>
                </a:stretch>
              </p:blipFill>
              <p:spPr>
                <a:xfrm>
                  <a:off x="5127678" y="5925155"/>
                  <a:ext cx="1252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246" name="Freihand 245">
                  <a:extLst>
                    <a:ext uri="{FF2B5EF4-FFF2-40B4-BE49-F238E27FC236}">
                      <a16:creationId xmlns:a16="http://schemas.microsoft.com/office/drawing/2014/main" id="{AD94CA55-BE18-4DCD-BDB6-9FDE7A0EB7A4}"/>
                    </a:ext>
                  </a:extLst>
                </p14:cNvPr>
                <p14:cNvContentPartPr/>
                <p14:nvPr/>
              </p14:nvContentPartPr>
              <p14:xfrm>
                <a:off x="5248278" y="5911835"/>
                <a:ext cx="111600" cy="136080"/>
              </p14:xfrm>
            </p:contentPart>
          </mc:Choice>
          <mc:Fallback>
            <p:pic>
              <p:nvPicPr>
                <p:cNvPr id="246" name="Freihand 245">
                  <a:extLst>
                    <a:ext uri="{FF2B5EF4-FFF2-40B4-BE49-F238E27FC236}">
                      <a16:creationId xmlns:a16="http://schemas.microsoft.com/office/drawing/2014/main" id="{AD94CA55-BE18-4DCD-BDB6-9FDE7A0EB7A4}"/>
                    </a:ext>
                  </a:extLst>
                </p:cNvPr>
                <p:cNvPicPr/>
                <p:nvPr/>
              </p:nvPicPr>
              <p:blipFill>
                <a:blip r:embed="rId252"/>
                <a:stretch>
                  <a:fillRect/>
                </a:stretch>
              </p:blipFill>
              <p:spPr>
                <a:xfrm>
                  <a:off x="5243958" y="5907515"/>
                  <a:ext cx="1202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247" name="Freihand 246">
                  <a:extLst>
                    <a:ext uri="{FF2B5EF4-FFF2-40B4-BE49-F238E27FC236}">
                      <a16:creationId xmlns:a16="http://schemas.microsoft.com/office/drawing/2014/main" id="{3C9E7C14-210D-46C7-9EED-45BE2C0831B9}"/>
                    </a:ext>
                  </a:extLst>
                </p14:cNvPr>
                <p14:cNvContentPartPr/>
                <p14:nvPr/>
              </p14:nvContentPartPr>
              <p14:xfrm>
                <a:off x="5359158" y="5948915"/>
                <a:ext cx="216720" cy="86040"/>
              </p14:xfrm>
            </p:contentPart>
          </mc:Choice>
          <mc:Fallback>
            <p:pic>
              <p:nvPicPr>
                <p:cNvPr id="247" name="Freihand 246">
                  <a:extLst>
                    <a:ext uri="{FF2B5EF4-FFF2-40B4-BE49-F238E27FC236}">
                      <a16:creationId xmlns:a16="http://schemas.microsoft.com/office/drawing/2014/main" id="{3C9E7C14-210D-46C7-9EED-45BE2C0831B9}"/>
                    </a:ext>
                  </a:extLst>
                </p:cNvPr>
                <p:cNvPicPr/>
                <p:nvPr/>
              </p:nvPicPr>
              <p:blipFill>
                <a:blip r:embed="rId254"/>
                <a:stretch>
                  <a:fillRect/>
                </a:stretch>
              </p:blipFill>
              <p:spPr>
                <a:xfrm>
                  <a:off x="5354838" y="5944595"/>
                  <a:ext cx="2253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248" name="Freihand 247">
                  <a:extLst>
                    <a:ext uri="{FF2B5EF4-FFF2-40B4-BE49-F238E27FC236}">
                      <a16:creationId xmlns:a16="http://schemas.microsoft.com/office/drawing/2014/main" id="{43D08BD5-90EB-49D6-A1F1-CE4FA89DFF48}"/>
                    </a:ext>
                  </a:extLst>
                </p14:cNvPr>
                <p14:cNvContentPartPr/>
                <p14:nvPr/>
              </p14:nvContentPartPr>
              <p14:xfrm>
                <a:off x="5639958" y="5966195"/>
                <a:ext cx="172800" cy="12600"/>
              </p14:xfrm>
            </p:contentPart>
          </mc:Choice>
          <mc:Fallback>
            <p:pic>
              <p:nvPicPr>
                <p:cNvPr id="248" name="Freihand 247">
                  <a:extLst>
                    <a:ext uri="{FF2B5EF4-FFF2-40B4-BE49-F238E27FC236}">
                      <a16:creationId xmlns:a16="http://schemas.microsoft.com/office/drawing/2014/main" id="{43D08BD5-90EB-49D6-A1F1-CE4FA89DFF48}"/>
                    </a:ext>
                  </a:extLst>
                </p:cNvPr>
                <p:cNvPicPr/>
                <p:nvPr/>
              </p:nvPicPr>
              <p:blipFill>
                <a:blip r:embed="rId256"/>
                <a:stretch>
                  <a:fillRect/>
                </a:stretch>
              </p:blipFill>
              <p:spPr>
                <a:xfrm>
                  <a:off x="5635638" y="5961875"/>
                  <a:ext cx="1814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249" name="Freihand 248">
                  <a:extLst>
                    <a:ext uri="{FF2B5EF4-FFF2-40B4-BE49-F238E27FC236}">
                      <a16:creationId xmlns:a16="http://schemas.microsoft.com/office/drawing/2014/main" id="{BD3F2E33-8E14-4FFA-8E1F-96118F98FE2F}"/>
                    </a:ext>
                  </a:extLst>
                </p14:cNvPr>
                <p14:cNvContentPartPr/>
                <p14:nvPr/>
              </p14:nvContentPartPr>
              <p14:xfrm>
                <a:off x="5668398" y="6003635"/>
                <a:ext cx="154440" cy="12960"/>
              </p14:xfrm>
            </p:contentPart>
          </mc:Choice>
          <mc:Fallback>
            <p:pic>
              <p:nvPicPr>
                <p:cNvPr id="249" name="Freihand 248">
                  <a:extLst>
                    <a:ext uri="{FF2B5EF4-FFF2-40B4-BE49-F238E27FC236}">
                      <a16:creationId xmlns:a16="http://schemas.microsoft.com/office/drawing/2014/main" id="{BD3F2E33-8E14-4FFA-8E1F-96118F98FE2F}"/>
                    </a:ext>
                  </a:extLst>
                </p:cNvPr>
                <p:cNvPicPr/>
                <p:nvPr/>
              </p:nvPicPr>
              <p:blipFill>
                <a:blip r:embed="rId258"/>
                <a:stretch>
                  <a:fillRect/>
                </a:stretch>
              </p:blipFill>
              <p:spPr>
                <a:xfrm>
                  <a:off x="5664078" y="5999315"/>
                  <a:ext cx="1630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250" name="Freihand 249">
                  <a:extLst>
                    <a:ext uri="{FF2B5EF4-FFF2-40B4-BE49-F238E27FC236}">
                      <a16:creationId xmlns:a16="http://schemas.microsoft.com/office/drawing/2014/main" id="{039ECF9A-958E-431A-98EC-D6E42197952B}"/>
                    </a:ext>
                  </a:extLst>
                </p14:cNvPr>
                <p14:cNvContentPartPr/>
                <p14:nvPr/>
              </p14:nvContentPartPr>
              <p14:xfrm>
                <a:off x="5939118" y="5930915"/>
                <a:ext cx="124560" cy="96120"/>
              </p14:xfrm>
            </p:contentPart>
          </mc:Choice>
          <mc:Fallback>
            <p:pic>
              <p:nvPicPr>
                <p:cNvPr id="250" name="Freihand 249">
                  <a:extLst>
                    <a:ext uri="{FF2B5EF4-FFF2-40B4-BE49-F238E27FC236}">
                      <a16:creationId xmlns:a16="http://schemas.microsoft.com/office/drawing/2014/main" id="{039ECF9A-958E-431A-98EC-D6E42197952B}"/>
                    </a:ext>
                  </a:extLst>
                </p:cNvPr>
                <p:cNvPicPr/>
                <p:nvPr/>
              </p:nvPicPr>
              <p:blipFill>
                <a:blip r:embed="rId260"/>
                <a:stretch>
                  <a:fillRect/>
                </a:stretch>
              </p:blipFill>
              <p:spPr>
                <a:xfrm>
                  <a:off x="5934798" y="5926595"/>
                  <a:ext cx="1332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251" name="Freihand 250">
                  <a:extLst>
                    <a:ext uri="{FF2B5EF4-FFF2-40B4-BE49-F238E27FC236}">
                      <a16:creationId xmlns:a16="http://schemas.microsoft.com/office/drawing/2014/main" id="{3DBD66AC-94FA-4D01-866A-0545200DAAC3}"/>
                    </a:ext>
                  </a:extLst>
                </p14:cNvPr>
                <p14:cNvContentPartPr/>
                <p14:nvPr/>
              </p14:nvContentPartPr>
              <p14:xfrm>
                <a:off x="6119118" y="5897795"/>
                <a:ext cx="62640" cy="92880"/>
              </p14:xfrm>
            </p:contentPart>
          </mc:Choice>
          <mc:Fallback>
            <p:pic>
              <p:nvPicPr>
                <p:cNvPr id="251" name="Freihand 250">
                  <a:extLst>
                    <a:ext uri="{FF2B5EF4-FFF2-40B4-BE49-F238E27FC236}">
                      <a16:creationId xmlns:a16="http://schemas.microsoft.com/office/drawing/2014/main" id="{3DBD66AC-94FA-4D01-866A-0545200DAAC3}"/>
                    </a:ext>
                  </a:extLst>
                </p:cNvPr>
                <p:cNvPicPr/>
                <p:nvPr/>
              </p:nvPicPr>
              <p:blipFill>
                <a:blip r:embed="rId262"/>
                <a:stretch>
                  <a:fillRect/>
                </a:stretch>
              </p:blipFill>
              <p:spPr>
                <a:xfrm>
                  <a:off x="6114798" y="5893475"/>
                  <a:ext cx="712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252" name="Freihand 251">
                  <a:extLst>
                    <a:ext uri="{FF2B5EF4-FFF2-40B4-BE49-F238E27FC236}">
                      <a16:creationId xmlns:a16="http://schemas.microsoft.com/office/drawing/2014/main" id="{3A65E8D2-E0F2-4009-A0D8-D29BDA013934}"/>
                    </a:ext>
                  </a:extLst>
                </p14:cNvPr>
                <p14:cNvContentPartPr/>
                <p14:nvPr/>
              </p14:nvContentPartPr>
              <p14:xfrm>
                <a:off x="6155118" y="5948915"/>
                <a:ext cx="54000" cy="87480"/>
              </p14:xfrm>
            </p:contentPart>
          </mc:Choice>
          <mc:Fallback>
            <p:pic>
              <p:nvPicPr>
                <p:cNvPr id="252" name="Freihand 251">
                  <a:extLst>
                    <a:ext uri="{FF2B5EF4-FFF2-40B4-BE49-F238E27FC236}">
                      <a16:creationId xmlns:a16="http://schemas.microsoft.com/office/drawing/2014/main" id="{3A65E8D2-E0F2-4009-A0D8-D29BDA013934}"/>
                    </a:ext>
                  </a:extLst>
                </p:cNvPr>
                <p:cNvPicPr/>
                <p:nvPr/>
              </p:nvPicPr>
              <p:blipFill>
                <a:blip r:embed="rId264"/>
                <a:stretch>
                  <a:fillRect/>
                </a:stretch>
              </p:blipFill>
              <p:spPr>
                <a:xfrm>
                  <a:off x="6150798" y="5944595"/>
                  <a:ext cx="626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253" name="Freihand 252">
                  <a:extLst>
                    <a:ext uri="{FF2B5EF4-FFF2-40B4-BE49-F238E27FC236}">
                      <a16:creationId xmlns:a16="http://schemas.microsoft.com/office/drawing/2014/main" id="{214DD8A6-23FD-4FA6-942A-699518EBF2E2}"/>
                    </a:ext>
                  </a:extLst>
                </p14:cNvPr>
                <p14:cNvContentPartPr/>
                <p14:nvPr/>
              </p14:nvContentPartPr>
              <p14:xfrm>
                <a:off x="6245478" y="5913275"/>
                <a:ext cx="112320" cy="169920"/>
              </p14:xfrm>
            </p:contentPart>
          </mc:Choice>
          <mc:Fallback>
            <p:pic>
              <p:nvPicPr>
                <p:cNvPr id="253" name="Freihand 252">
                  <a:extLst>
                    <a:ext uri="{FF2B5EF4-FFF2-40B4-BE49-F238E27FC236}">
                      <a16:creationId xmlns:a16="http://schemas.microsoft.com/office/drawing/2014/main" id="{214DD8A6-23FD-4FA6-942A-699518EBF2E2}"/>
                    </a:ext>
                  </a:extLst>
                </p:cNvPr>
                <p:cNvPicPr/>
                <p:nvPr/>
              </p:nvPicPr>
              <p:blipFill>
                <a:blip r:embed="rId266"/>
                <a:stretch>
                  <a:fillRect/>
                </a:stretch>
              </p:blipFill>
              <p:spPr>
                <a:xfrm>
                  <a:off x="6241158" y="5908955"/>
                  <a:ext cx="1209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254" name="Freihand 253">
                  <a:extLst>
                    <a:ext uri="{FF2B5EF4-FFF2-40B4-BE49-F238E27FC236}">
                      <a16:creationId xmlns:a16="http://schemas.microsoft.com/office/drawing/2014/main" id="{F8BDB73B-5321-44EA-B3C6-DAA6F9B2A6A2}"/>
                    </a:ext>
                  </a:extLst>
                </p14:cNvPr>
                <p14:cNvContentPartPr/>
                <p14:nvPr/>
              </p14:nvContentPartPr>
              <p14:xfrm>
                <a:off x="6435198" y="5912555"/>
                <a:ext cx="81360" cy="122400"/>
              </p14:xfrm>
            </p:contentPart>
          </mc:Choice>
          <mc:Fallback>
            <p:pic>
              <p:nvPicPr>
                <p:cNvPr id="254" name="Freihand 253">
                  <a:extLst>
                    <a:ext uri="{FF2B5EF4-FFF2-40B4-BE49-F238E27FC236}">
                      <a16:creationId xmlns:a16="http://schemas.microsoft.com/office/drawing/2014/main" id="{F8BDB73B-5321-44EA-B3C6-DAA6F9B2A6A2}"/>
                    </a:ext>
                  </a:extLst>
                </p:cNvPr>
                <p:cNvPicPr/>
                <p:nvPr/>
              </p:nvPicPr>
              <p:blipFill>
                <a:blip r:embed="rId268"/>
                <a:stretch>
                  <a:fillRect/>
                </a:stretch>
              </p:blipFill>
              <p:spPr>
                <a:xfrm>
                  <a:off x="6430878" y="5908235"/>
                  <a:ext cx="900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255" name="Freihand 254">
                  <a:extLst>
                    <a:ext uri="{FF2B5EF4-FFF2-40B4-BE49-F238E27FC236}">
                      <a16:creationId xmlns:a16="http://schemas.microsoft.com/office/drawing/2014/main" id="{6E3332A5-3238-4D4C-B2F6-05B03B4481FA}"/>
                    </a:ext>
                  </a:extLst>
                </p14:cNvPr>
                <p14:cNvContentPartPr/>
                <p14:nvPr/>
              </p14:nvContentPartPr>
              <p14:xfrm>
                <a:off x="6566238" y="5900675"/>
                <a:ext cx="163440" cy="120960"/>
              </p14:xfrm>
            </p:contentPart>
          </mc:Choice>
          <mc:Fallback>
            <p:pic>
              <p:nvPicPr>
                <p:cNvPr id="255" name="Freihand 254">
                  <a:extLst>
                    <a:ext uri="{FF2B5EF4-FFF2-40B4-BE49-F238E27FC236}">
                      <a16:creationId xmlns:a16="http://schemas.microsoft.com/office/drawing/2014/main" id="{6E3332A5-3238-4D4C-B2F6-05B03B4481FA}"/>
                    </a:ext>
                  </a:extLst>
                </p:cNvPr>
                <p:cNvPicPr/>
                <p:nvPr/>
              </p:nvPicPr>
              <p:blipFill>
                <a:blip r:embed="rId270"/>
                <a:stretch>
                  <a:fillRect/>
                </a:stretch>
              </p:blipFill>
              <p:spPr>
                <a:xfrm>
                  <a:off x="6561918" y="5896355"/>
                  <a:ext cx="1720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256" name="Freihand 255">
                  <a:extLst>
                    <a:ext uri="{FF2B5EF4-FFF2-40B4-BE49-F238E27FC236}">
                      <a16:creationId xmlns:a16="http://schemas.microsoft.com/office/drawing/2014/main" id="{C457A916-D8D5-4FA6-956C-A3837C659CF3}"/>
                    </a:ext>
                  </a:extLst>
                </p14:cNvPr>
                <p14:cNvContentPartPr/>
                <p14:nvPr/>
              </p14:nvContentPartPr>
              <p14:xfrm>
                <a:off x="7107318" y="5870435"/>
                <a:ext cx="229320" cy="85320"/>
              </p14:xfrm>
            </p:contentPart>
          </mc:Choice>
          <mc:Fallback>
            <p:pic>
              <p:nvPicPr>
                <p:cNvPr id="256" name="Freihand 255">
                  <a:extLst>
                    <a:ext uri="{FF2B5EF4-FFF2-40B4-BE49-F238E27FC236}">
                      <a16:creationId xmlns:a16="http://schemas.microsoft.com/office/drawing/2014/main" id="{C457A916-D8D5-4FA6-956C-A3837C659CF3}"/>
                    </a:ext>
                  </a:extLst>
                </p:cNvPr>
                <p:cNvPicPr/>
                <p:nvPr/>
              </p:nvPicPr>
              <p:blipFill>
                <a:blip r:embed="rId272"/>
                <a:stretch>
                  <a:fillRect/>
                </a:stretch>
              </p:blipFill>
              <p:spPr>
                <a:xfrm>
                  <a:off x="7102998" y="5866115"/>
                  <a:ext cx="2379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257" name="Freihand 256">
                  <a:extLst>
                    <a:ext uri="{FF2B5EF4-FFF2-40B4-BE49-F238E27FC236}">
                      <a16:creationId xmlns:a16="http://schemas.microsoft.com/office/drawing/2014/main" id="{9AF93504-33FF-47F4-802F-10C56CCD9DAC}"/>
                    </a:ext>
                  </a:extLst>
                </p14:cNvPr>
                <p14:cNvContentPartPr/>
                <p14:nvPr/>
              </p14:nvContentPartPr>
              <p14:xfrm>
                <a:off x="7105878" y="5898875"/>
                <a:ext cx="237960" cy="108000"/>
              </p14:xfrm>
            </p:contentPart>
          </mc:Choice>
          <mc:Fallback>
            <p:pic>
              <p:nvPicPr>
                <p:cNvPr id="257" name="Freihand 256">
                  <a:extLst>
                    <a:ext uri="{FF2B5EF4-FFF2-40B4-BE49-F238E27FC236}">
                      <a16:creationId xmlns:a16="http://schemas.microsoft.com/office/drawing/2014/main" id="{9AF93504-33FF-47F4-802F-10C56CCD9DAC}"/>
                    </a:ext>
                  </a:extLst>
                </p:cNvPr>
                <p:cNvPicPr/>
                <p:nvPr/>
              </p:nvPicPr>
              <p:blipFill>
                <a:blip r:embed="rId274"/>
                <a:stretch>
                  <a:fillRect/>
                </a:stretch>
              </p:blipFill>
              <p:spPr>
                <a:xfrm>
                  <a:off x="7101558" y="5894555"/>
                  <a:ext cx="2466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258" name="Freihand 257">
                  <a:extLst>
                    <a:ext uri="{FF2B5EF4-FFF2-40B4-BE49-F238E27FC236}">
                      <a16:creationId xmlns:a16="http://schemas.microsoft.com/office/drawing/2014/main" id="{ED1D8DD7-85E4-4EDB-AD95-98716DFE0BB9}"/>
                    </a:ext>
                  </a:extLst>
                </p14:cNvPr>
                <p14:cNvContentPartPr/>
                <p14:nvPr/>
              </p14:nvContentPartPr>
              <p14:xfrm>
                <a:off x="7097238" y="5806715"/>
                <a:ext cx="243000" cy="295920"/>
              </p14:xfrm>
            </p:contentPart>
          </mc:Choice>
          <mc:Fallback>
            <p:pic>
              <p:nvPicPr>
                <p:cNvPr id="258" name="Freihand 257">
                  <a:extLst>
                    <a:ext uri="{FF2B5EF4-FFF2-40B4-BE49-F238E27FC236}">
                      <a16:creationId xmlns:a16="http://schemas.microsoft.com/office/drawing/2014/main" id="{ED1D8DD7-85E4-4EDB-AD95-98716DFE0BB9}"/>
                    </a:ext>
                  </a:extLst>
                </p:cNvPr>
                <p:cNvPicPr/>
                <p:nvPr/>
              </p:nvPicPr>
              <p:blipFill>
                <a:blip r:embed="rId276"/>
                <a:stretch>
                  <a:fillRect/>
                </a:stretch>
              </p:blipFill>
              <p:spPr>
                <a:xfrm>
                  <a:off x="7092918" y="5802395"/>
                  <a:ext cx="25164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259" name="Freihand 258">
                  <a:extLst>
                    <a:ext uri="{FF2B5EF4-FFF2-40B4-BE49-F238E27FC236}">
                      <a16:creationId xmlns:a16="http://schemas.microsoft.com/office/drawing/2014/main" id="{996B89A2-CE07-475C-BFBC-66A78B407EF2}"/>
                    </a:ext>
                  </a:extLst>
                </p14:cNvPr>
                <p14:cNvContentPartPr/>
                <p14:nvPr/>
              </p14:nvContentPartPr>
              <p14:xfrm>
                <a:off x="7678998" y="5340515"/>
                <a:ext cx="626760" cy="451800"/>
              </p14:xfrm>
            </p:contentPart>
          </mc:Choice>
          <mc:Fallback>
            <p:pic>
              <p:nvPicPr>
                <p:cNvPr id="259" name="Freihand 258">
                  <a:extLst>
                    <a:ext uri="{FF2B5EF4-FFF2-40B4-BE49-F238E27FC236}">
                      <a16:creationId xmlns:a16="http://schemas.microsoft.com/office/drawing/2014/main" id="{996B89A2-CE07-475C-BFBC-66A78B407EF2}"/>
                    </a:ext>
                  </a:extLst>
                </p:cNvPr>
                <p:cNvPicPr/>
                <p:nvPr/>
              </p:nvPicPr>
              <p:blipFill>
                <a:blip r:embed="rId278"/>
                <a:stretch>
                  <a:fillRect/>
                </a:stretch>
              </p:blipFill>
              <p:spPr>
                <a:xfrm>
                  <a:off x="7674678" y="5336195"/>
                  <a:ext cx="635400" cy="46044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260" name="Freihand 259">
                  <a:extLst>
                    <a:ext uri="{FF2B5EF4-FFF2-40B4-BE49-F238E27FC236}">
                      <a16:creationId xmlns:a16="http://schemas.microsoft.com/office/drawing/2014/main" id="{FD12C062-3844-43DF-9EF5-A585584F1A1C}"/>
                    </a:ext>
                  </a:extLst>
                </p14:cNvPr>
                <p14:cNvContentPartPr/>
                <p14:nvPr/>
              </p14:nvContentPartPr>
              <p14:xfrm>
                <a:off x="5952438" y="5762795"/>
                <a:ext cx="929880" cy="492840"/>
              </p14:xfrm>
            </p:contentPart>
          </mc:Choice>
          <mc:Fallback>
            <p:pic>
              <p:nvPicPr>
                <p:cNvPr id="260" name="Freihand 259">
                  <a:extLst>
                    <a:ext uri="{FF2B5EF4-FFF2-40B4-BE49-F238E27FC236}">
                      <a16:creationId xmlns:a16="http://schemas.microsoft.com/office/drawing/2014/main" id="{FD12C062-3844-43DF-9EF5-A585584F1A1C}"/>
                    </a:ext>
                  </a:extLst>
                </p:cNvPr>
                <p:cNvPicPr/>
                <p:nvPr/>
              </p:nvPicPr>
              <p:blipFill>
                <a:blip r:embed="rId280"/>
                <a:stretch>
                  <a:fillRect/>
                </a:stretch>
              </p:blipFill>
              <p:spPr>
                <a:xfrm>
                  <a:off x="5948118" y="5758475"/>
                  <a:ext cx="938520" cy="50148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261" name="Freihand 260">
                  <a:extLst>
                    <a:ext uri="{FF2B5EF4-FFF2-40B4-BE49-F238E27FC236}">
                      <a16:creationId xmlns:a16="http://schemas.microsoft.com/office/drawing/2014/main" id="{BF4A1B90-6559-4ADC-8729-F4971B133F6D}"/>
                    </a:ext>
                  </a:extLst>
                </p14:cNvPr>
                <p14:cNvContentPartPr/>
                <p14:nvPr/>
              </p14:nvContentPartPr>
              <p14:xfrm>
                <a:off x="5324693" y="5240947"/>
                <a:ext cx="48240" cy="23400"/>
              </p14:xfrm>
            </p:contentPart>
          </mc:Choice>
          <mc:Fallback>
            <p:pic>
              <p:nvPicPr>
                <p:cNvPr id="261" name="Freihand 260">
                  <a:extLst>
                    <a:ext uri="{FF2B5EF4-FFF2-40B4-BE49-F238E27FC236}">
                      <a16:creationId xmlns:a16="http://schemas.microsoft.com/office/drawing/2014/main" id="{BF4A1B90-6559-4ADC-8729-F4971B133F6D}"/>
                    </a:ext>
                  </a:extLst>
                </p:cNvPr>
                <p:cNvPicPr/>
                <p:nvPr/>
              </p:nvPicPr>
              <p:blipFill>
                <a:blip r:embed="rId282"/>
                <a:stretch>
                  <a:fillRect/>
                </a:stretch>
              </p:blipFill>
              <p:spPr>
                <a:xfrm>
                  <a:off x="5320373" y="5236627"/>
                  <a:ext cx="568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262" name="Freihand 261">
                  <a:extLst>
                    <a:ext uri="{FF2B5EF4-FFF2-40B4-BE49-F238E27FC236}">
                      <a16:creationId xmlns:a16="http://schemas.microsoft.com/office/drawing/2014/main" id="{FA03BEDE-44A8-49CB-8A6C-A65C75ED1965}"/>
                    </a:ext>
                  </a:extLst>
                </p14:cNvPr>
                <p14:cNvContentPartPr/>
                <p14:nvPr/>
              </p14:nvContentPartPr>
              <p14:xfrm>
                <a:off x="4727813" y="5150227"/>
                <a:ext cx="772200" cy="395280"/>
              </p14:xfrm>
            </p:contentPart>
          </mc:Choice>
          <mc:Fallback>
            <p:pic>
              <p:nvPicPr>
                <p:cNvPr id="262" name="Freihand 261">
                  <a:extLst>
                    <a:ext uri="{FF2B5EF4-FFF2-40B4-BE49-F238E27FC236}">
                      <a16:creationId xmlns:a16="http://schemas.microsoft.com/office/drawing/2014/main" id="{FA03BEDE-44A8-49CB-8A6C-A65C75ED1965}"/>
                    </a:ext>
                  </a:extLst>
                </p:cNvPr>
                <p:cNvPicPr/>
                <p:nvPr/>
              </p:nvPicPr>
              <p:blipFill>
                <a:blip r:embed="rId284"/>
                <a:stretch>
                  <a:fillRect/>
                </a:stretch>
              </p:blipFill>
              <p:spPr>
                <a:xfrm>
                  <a:off x="4723493" y="5145907"/>
                  <a:ext cx="780840" cy="403920"/>
                </a:xfrm>
                <a:prstGeom prst="rect">
                  <a:avLst/>
                </a:prstGeom>
              </p:spPr>
            </p:pic>
          </mc:Fallback>
        </mc:AlternateContent>
      </p:grpSp>
      <p:grpSp>
        <p:nvGrpSpPr>
          <p:cNvPr id="283" name="Gruppieren 282">
            <a:extLst>
              <a:ext uri="{FF2B5EF4-FFF2-40B4-BE49-F238E27FC236}">
                <a16:creationId xmlns:a16="http://schemas.microsoft.com/office/drawing/2014/main" id="{8F756B4F-752C-4DD2-A772-8B5FE5C2AC12}"/>
              </a:ext>
            </a:extLst>
          </p:cNvPr>
          <p:cNvGrpSpPr/>
          <p:nvPr/>
        </p:nvGrpSpPr>
        <p:grpSpPr>
          <a:xfrm>
            <a:off x="5580293" y="114547"/>
            <a:ext cx="2456280" cy="239760"/>
            <a:chOff x="5580293" y="114547"/>
            <a:chExt cx="2456280" cy="239760"/>
          </a:xfrm>
        </p:grpSpPr>
        <mc:AlternateContent xmlns:mc="http://schemas.openxmlformats.org/markup-compatibility/2006">
          <mc:Choice xmlns:p14="http://schemas.microsoft.com/office/powerpoint/2010/main" Requires="p14">
            <p:contentPart p14:bwMode="auto" r:id="rId285">
              <p14:nvContentPartPr>
                <p14:cNvPr id="28" name="Freihand 27">
                  <a:extLst>
                    <a:ext uri="{FF2B5EF4-FFF2-40B4-BE49-F238E27FC236}">
                      <a16:creationId xmlns:a16="http://schemas.microsoft.com/office/drawing/2014/main" id="{346F33F5-2812-4337-9271-1B36C31DA50D}"/>
                    </a:ext>
                  </a:extLst>
                </p14:cNvPr>
                <p14:cNvContentPartPr/>
                <p14:nvPr/>
              </p14:nvContentPartPr>
              <p14:xfrm>
                <a:off x="5590013" y="193387"/>
                <a:ext cx="152640" cy="136440"/>
              </p14:xfrm>
            </p:contentPart>
          </mc:Choice>
          <mc:Fallback>
            <p:pic>
              <p:nvPicPr>
                <p:cNvPr id="28" name="Freihand 27">
                  <a:extLst>
                    <a:ext uri="{FF2B5EF4-FFF2-40B4-BE49-F238E27FC236}">
                      <a16:creationId xmlns:a16="http://schemas.microsoft.com/office/drawing/2014/main" id="{346F33F5-2812-4337-9271-1B36C31DA50D}"/>
                    </a:ext>
                  </a:extLst>
                </p:cNvPr>
                <p:cNvPicPr/>
                <p:nvPr/>
              </p:nvPicPr>
              <p:blipFill>
                <a:blip r:embed="rId286"/>
                <a:stretch>
                  <a:fillRect/>
                </a:stretch>
              </p:blipFill>
              <p:spPr>
                <a:xfrm>
                  <a:off x="5585693" y="189067"/>
                  <a:ext cx="1612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9" name="Freihand 28">
                  <a:extLst>
                    <a:ext uri="{FF2B5EF4-FFF2-40B4-BE49-F238E27FC236}">
                      <a16:creationId xmlns:a16="http://schemas.microsoft.com/office/drawing/2014/main" id="{EC88FD5B-41EF-4C7A-85CF-F9EDC4F63296}"/>
                    </a:ext>
                  </a:extLst>
                </p14:cNvPr>
                <p14:cNvContentPartPr/>
                <p14:nvPr/>
              </p14:nvContentPartPr>
              <p14:xfrm>
                <a:off x="5580293" y="133267"/>
                <a:ext cx="156240" cy="221040"/>
              </p14:xfrm>
            </p:contentPart>
          </mc:Choice>
          <mc:Fallback>
            <p:pic>
              <p:nvPicPr>
                <p:cNvPr id="29" name="Freihand 28">
                  <a:extLst>
                    <a:ext uri="{FF2B5EF4-FFF2-40B4-BE49-F238E27FC236}">
                      <a16:creationId xmlns:a16="http://schemas.microsoft.com/office/drawing/2014/main" id="{EC88FD5B-41EF-4C7A-85CF-F9EDC4F63296}"/>
                    </a:ext>
                  </a:extLst>
                </p:cNvPr>
                <p:cNvPicPr/>
                <p:nvPr/>
              </p:nvPicPr>
              <p:blipFill>
                <a:blip r:embed="rId288"/>
                <a:stretch>
                  <a:fillRect/>
                </a:stretch>
              </p:blipFill>
              <p:spPr>
                <a:xfrm>
                  <a:off x="5575973" y="128947"/>
                  <a:ext cx="16488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39" name="Freihand 38">
                  <a:extLst>
                    <a:ext uri="{FF2B5EF4-FFF2-40B4-BE49-F238E27FC236}">
                      <a16:creationId xmlns:a16="http://schemas.microsoft.com/office/drawing/2014/main" id="{E5D669F6-8E2D-46C4-B064-E1F75F34A6E8}"/>
                    </a:ext>
                  </a:extLst>
                </p14:cNvPr>
                <p14:cNvContentPartPr/>
                <p14:nvPr/>
              </p14:nvContentPartPr>
              <p14:xfrm>
                <a:off x="5923373" y="180427"/>
                <a:ext cx="228960" cy="114120"/>
              </p14:xfrm>
            </p:contentPart>
          </mc:Choice>
          <mc:Fallback>
            <p:pic>
              <p:nvPicPr>
                <p:cNvPr id="39" name="Freihand 38">
                  <a:extLst>
                    <a:ext uri="{FF2B5EF4-FFF2-40B4-BE49-F238E27FC236}">
                      <a16:creationId xmlns:a16="http://schemas.microsoft.com/office/drawing/2014/main" id="{E5D669F6-8E2D-46C4-B064-E1F75F34A6E8}"/>
                    </a:ext>
                  </a:extLst>
                </p:cNvPr>
                <p:cNvPicPr/>
                <p:nvPr/>
              </p:nvPicPr>
              <p:blipFill>
                <a:blip r:embed="rId290"/>
                <a:stretch>
                  <a:fillRect/>
                </a:stretch>
              </p:blipFill>
              <p:spPr>
                <a:xfrm>
                  <a:off x="5919053" y="176107"/>
                  <a:ext cx="2376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44" name="Freihand 43">
                  <a:extLst>
                    <a:ext uri="{FF2B5EF4-FFF2-40B4-BE49-F238E27FC236}">
                      <a16:creationId xmlns:a16="http://schemas.microsoft.com/office/drawing/2014/main" id="{4CB8276D-F4F9-4E77-9229-D7D2475AFF90}"/>
                    </a:ext>
                  </a:extLst>
                </p14:cNvPr>
                <p14:cNvContentPartPr/>
                <p14:nvPr/>
              </p14:nvContentPartPr>
              <p14:xfrm>
                <a:off x="6252053" y="238747"/>
                <a:ext cx="38520" cy="54720"/>
              </p14:xfrm>
            </p:contentPart>
          </mc:Choice>
          <mc:Fallback>
            <p:pic>
              <p:nvPicPr>
                <p:cNvPr id="44" name="Freihand 43">
                  <a:extLst>
                    <a:ext uri="{FF2B5EF4-FFF2-40B4-BE49-F238E27FC236}">
                      <a16:creationId xmlns:a16="http://schemas.microsoft.com/office/drawing/2014/main" id="{4CB8276D-F4F9-4E77-9229-D7D2475AFF90}"/>
                    </a:ext>
                  </a:extLst>
                </p:cNvPr>
                <p:cNvPicPr/>
                <p:nvPr/>
              </p:nvPicPr>
              <p:blipFill>
                <a:blip r:embed="rId292"/>
                <a:stretch>
                  <a:fillRect/>
                </a:stretch>
              </p:blipFill>
              <p:spPr>
                <a:xfrm>
                  <a:off x="6247733" y="234427"/>
                  <a:ext cx="471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46" name="Freihand 45">
                  <a:extLst>
                    <a:ext uri="{FF2B5EF4-FFF2-40B4-BE49-F238E27FC236}">
                      <a16:creationId xmlns:a16="http://schemas.microsoft.com/office/drawing/2014/main" id="{F8D98A8E-E62C-4A01-BAC7-79E2E2B537EF}"/>
                    </a:ext>
                  </a:extLst>
                </p14:cNvPr>
                <p14:cNvContentPartPr/>
                <p14:nvPr/>
              </p14:nvContentPartPr>
              <p14:xfrm>
                <a:off x="6224693" y="245227"/>
                <a:ext cx="112320" cy="68760"/>
              </p14:xfrm>
            </p:contentPart>
          </mc:Choice>
          <mc:Fallback>
            <p:pic>
              <p:nvPicPr>
                <p:cNvPr id="46" name="Freihand 45">
                  <a:extLst>
                    <a:ext uri="{FF2B5EF4-FFF2-40B4-BE49-F238E27FC236}">
                      <a16:creationId xmlns:a16="http://schemas.microsoft.com/office/drawing/2014/main" id="{F8D98A8E-E62C-4A01-BAC7-79E2E2B537EF}"/>
                    </a:ext>
                  </a:extLst>
                </p:cNvPr>
                <p:cNvPicPr/>
                <p:nvPr/>
              </p:nvPicPr>
              <p:blipFill>
                <a:blip r:embed="rId294"/>
                <a:stretch>
                  <a:fillRect/>
                </a:stretch>
              </p:blipFill>
              <p:spPr>
                <a:xfrm>
                  <a:off x="6220373" y="240907"/>
                  <a:ext cx="1209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54" name="Freihand 53">
                  <a:extLst>
                    <a:ext uri="{FF2B5EF4-FFF2-40B4-BE49-F238E27FC236}">
                      <a16:creationId xmlns:a16="http://schemas.microsoft.com/office/drawing/2014/main" id="{926D5D2F-1DA6-4136-AF0E-8B39CF871661}"/>
                    </a:ext>
                  </a:extLst>
                </p14:cNvPr>
                <p14:cNvContentPartPr/>
                <p14:nvPr/>
              </p14:nvContentPartPr>
              <p14:xfrm>
                <a:off x="6353213" y="154867"/>
                <a:ext cx="150480" cy="137880"/>
              </p14:xfrm>
            </p:contentPart>
          </mc:Choice>
          <mc:Fallback>
            <p:pic>
              <p:nvPicPr>
                <p:cNvPr id="54" name="Freihand 53">
                  <a:extLst>
                    <a:ext uri="{FF2B5EF4-FFF2-40B4-BE49-F238E27FC236}">
                      <a16:creationId xmlns:a16="http://schemas.microsoft.com/office/drawing/2014/main" id="{926D5D2F-1DA6-4136-AF0E-8B39CF871661}"/>
                    </a:ext>
                  </a:extLst>
                </p:cNvPr>
                <p:cNvPicPr/>
                <p:nvPr/>
              </p:nvPicPr>
              <p:blipFill>
                <a:blip r:embed="rId296"/>
                <a:stretch>
                  <a:fillRect/>
                </a:stretch>
              </p:blipFill>
              <p:spPr>
                <a:xfrm>
                  <a:off x="6348893" y="150547"/>
                  <a:ext cx="1591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59" name="Freihand 58">
                  <a:extLst>
                    <a:ext uri="{FF2B5EF4-FFF2-40B4-BE49-F238E27FC236}">
                      <a16:creationId xmlns:a16="http://schemas.microsoft.com/office/drawing/2014/main" id="{E0FA66B4-7632-40BE-A71A-779D48255539}"/>
                    </a:ext>
                  </a:extLst>
                </p14:cNvPr>
                <p14:cNvContentPartPr/>
                <p14:nvPr/>
              </p14:nvContentPartPr>
              <p14:xfrm>
                <a:off x="6573533" y="229027"/>
                <a:ext cx="88920" cy="72360"/>
              </p14:xfrm>
            </p:contentPart>
          </mc:Choice>
          <mc:Fallback>
            <p:pic>
              <p:nvPicPr>
                <p:cNvPr id="59" name="Freihand 58">
                  <a:extLst>
                    <a:ext uri="{FF2B5EF4-FFF2-40B4-BE49-F238E27FC236}">
                      <a16:creationId xmlns:a16="http://schemas.microsoft.com/office/drawing/2014/main" id="{E0FA66B4-7632-40BE-A71A-779D48255539}"/>
                    </a:ext>
                  </a:extLst>
                </p:cNvPr>
                <p:cNvPicPr/>
                <p:nvPr/>
              </p:nvPicPr>
              <p:blipFill>
                <a:blip r:embed="rId298"/>
                <a:stretch>
                  <a:fillRect/>
                </a:stretch>
              </p:blipFill>
              <p:spPr>
                <a:xfrm>
                  <a:off x="6569213" y="224707"/>
                  <a:ext cx="975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63" name="Freihand 62">
                  <a:extLst>
                    <a:ext uri="{FF2B5EF4-FFF2-40B4-BE49-F238E27FC236}">
                      <a16:creationId xmlns:a16="http://schemas.microsoft.com/office/drawing/2014/main" id="{81DC251A-1E49-4F0D-995B-1DC2B161BC01}"/>
                    </a:ext>
                  </a:extLst>
                </p14:cNvPr>
                <p14:cNvContentPartPr/>
                <p14:nvPr/>
              </p14:nvContentPartPr>
              <p14:xfrm>
                <a:off x="6673253" y="138667"/>
                <a:ext cx="476280" cy="146160"/>
              </p14:xfrm>
            </p:contentPart>
          </mc:Choice>
          <mc:Fallback>
            <p:pic>
              <p:nvPicPr>
                <p:cNvPr id="63" name="Freihand 62">
                  <a:extLst>
                    <a:ext uri="{FF2B5EF4-FFF2-40B4-BE49-F238E27FC236}">
                      <a16:creationId xmlns:a16="http://schemas.microsoft.com/office/drawing/2014/main" id="{81DC251A-1E49-4F0D-995B-1DC2B161BC01}"/>
                    </a:ext>
                  </a:extLst>
                </p:cNvPr>
                <p:cNvPicPr/>
                <p:nvPr/>
              </p:nvPicPr>
              <p:blipFill>
                <a:blip r:embed="rId300"/>
                <a:stretch>
                  <a:fillRect/>
                </a:stretch>
              </p:blipFill>
              <p:spPr>
                <a:xfrm>
                  <a:off x="6668933" y="134347"/>
                  <a:ext cx="4849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80" name="Freihand 79">
                  <a:extLst>
                    <a:ext uri="{FF2B5EF4-FFF2-40B4-BE49-F238E27FC236}">
                      <a16:creationId xmlns:a16="http://schemas.microsoft.com/office/drawing/2014/main" id="{4BFC83B8-07DA-4014-A803-C94F8C733642}"/>
                    </a:ext>
                  </a:extLst>
                </p14:cNvPr>
                <p14:cNvContentPartPr/>
                <p14:nvPr/>
              </p14:nvContentPartPr>
              <p14:xfrm>
                <a:off x="7173653" y="213187"/>
                <a:ext cx="72360" cy="67320"/>
              </p14:xfrm>
            </p:contentPart>
          </mc:Choice>
          <mc:Fallback>
            <p:pic>
              <p:nvPicPr>
                <p:cNvPr id="80" name="Freihand 79">
                  <a:extLst>
                    <a:ext uri="{FF2B5EF4-FFF2-40B4-BE49-F238E27FC236}">
                      <a16:creationId xmlns:a16="http://schemas.microsoft.com/office/drawing/2014/main" id="{4BFC83B8-07DA-4014-A803-C94F8C733642}"/>
                    </a:ext>
                  </a:extLst>
                </p:cNvPr>
                <p:cNvPicPr/>
                <p:nvPr/>
              </p:nvPicPr>
              <p:blipFill>
                <a:blip r:embed="rId302"/>
                <a:stretch>
                  <a:fillRect/>
                </a:stretch>
              </p:blipFill>
              <p:spPr>
                <a:xfrm>
                  <a:off x="7169333" y="208867"/>
                  <a:ext cx="810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87" name="Freihand 86">
                  <a:extLst>
                    <a:ext uri="{FF2B5EF4-FFF2-40B4-BE49-F238E27FC236}">
                      <a16:creationId xmlns:a16="http://schemas.microsoft.com/office/drawing/2014/main" id="{A833A2C2-97A0-41C1-9482-A355F8AD87DE}"/>
                    </a:ext>
                  </a:extLst>
                </p14:cNvPr>
                <p14:cNvContentPartPr/>
                <p14:nvPr/>
              </p14:nvContentPartPr>
              <p14:xfrm>
                <a:off x="7329533" y="140827"/>
                <a:ext cx="143640" cy="158040"/>
              </p14:xfrm>
            </p:contentPart>
          </mc:Choice>
          <mc:Fallback>
            <p:pic>
              <p:nvPicPr>
                <p:cNvPr id="87" name="Freihand 86">
                  <a:extLst>
                    <a:ext uri="{FF2B5EF4-FFF2-40B4-BE49-F238E27FC236}">
                      <a16:creationId xmlns:a16="http://schemas.microsoft.com/office/drawing/2014/main" id="{A833A2C2-97A0-41C1-9482-A355F8AD87DE}"/>
                    </a:ext>
                  </a:extLst>
                </p:cNvPr>
                <p:cNvPicPr/>
                <p:nvPr/>
              </p:nvPicPr>
              <p:blipFill>
                <a:blip r:embed="rId304"/>
                <a:stretch>
                  <a:fillRect/>
                </a:stretch>
              </p:blipFill>
              <p:spPr>
                <a:xfrm>
                  <a:off x="7325213" y="136507"/>
                  <a:ext cx="1522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89" name="Freihand 88">
                  <a:extLst>
                    <a:ext uri="{FF2B5EF4-FFF2-40B4-BE49-F238E27FC236}">
                      <a16:creationId xmlns:a16="http://schemas.microsoft.com/office/drawing/2014/main" id="{27787B86-E0B0-44BF-999D-247480D3CA5D}"/>
                    </a:ext>
                  </a:extLst>
                </p14:cNvPr>
                <p14:cNvContentPartPr/>
                <p14:nvPr/>
              </p14:nvContentPartPr>
              <p14:xfrm>
                <a:off x="7471733" y="114547"/>
                <a:ext cx="381960" cy="159840"/>
              </p14:xfrm>
            </p:contentPart>
          </mc:Choice>
          <mc:Fallback>
            <p:pic>
              <p:nvPicPr>
                <p:cNvPr id="89" name="Freihand 88">
                  <a:extLst>
                    <a:ext uri="{FF2B5EF4-FFF2-40B4-BE49-F238E27FC236}">
                      <a16:creationId xmlns:a16="http://schemas.microsoft.com/office/drawing/2014/main" id="{27787B86-E0B0-44BF-999D-247480D3CA5D}"/>
                    </a:ext>
                  </a:extLst>
                </p:cNvPr>
                <p:cNvPicPr/>
                <p:nvPr/>
              </p:nvPicPr>
              <p:blipFill>
                <a:blip r:embed="rId306"/>
                <a:stretch>
                  <a:fillRect/>
                </a:stretch>
              </p:blipFill>
              <p:spPr>
                <a:xfrm>
                  <a:off x="7467413" y="110227"/>
                  <a:ext cx="3906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05" name="Freihand 104">
                  <a:extLst>
                    <a:ext uri="{FF2B5EF4-FFF2-40B4-BE49-F238E27FC236}">
                      <a16:creationId xmlns:a16="http://schemas.microsoft.com/office/drawing/2014/main" id="{D7451B82-877E-49F5-BEE3-00CAABF57108}"/>
                    </a:ext>
                  </a:extLst>
                </p14:cNvPr>
                <p14:cNvContentPartPr/>
                <p14:nvPr/>
              </p14:nvContentPartPr>
              <p14:xfrm>
                <a:off x="8028293" y="159547"/>
                <a:ext cx="6120" cy="18720"/>
              </p14:xfrm>
            </p:contentPart>
          </mc:Choice>
          <mc:Fallback>
            <p:pic>
              <p:nvPicPr>
                <p:cNvPr id="105" name="Freihand 104">
                  <a:extLst>
                    <a:ext uri="{FF2B5EF4-FFF2-40B4-BE49-F238E27FC236}">
                      <a16:creationId xmlns:a16="http://schemas.microsoft.com/office/drawing/2014/main" id="{D7451B82-877E-49F5-BEE3-00CAABF57108}"/>
                    </a:ext>
                  </a:extLst>
                </p:cNvPr>
                <p:cNvPicPr/>
                <p:nvPr/>
              </p:nvPicPr>
              <p:blipFill>
                <a:blip r:embed="rId308"/>
                <a:stretch>
                  <a:fillRect/>
                </a:stretch>
              </p:blipFill>
              <p:spPr>
                <a:xfrm>
                  <a:off x="8023973" y="155227"/>
                  <a:ext cx="147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63" name="Freihand 262">
                  <a:extLst>
                    <a:ext uri="{FF2B5EF4-FFF2-40B4-BE49-F238E27FC236}">
                      <a16:creationId xmlns:a16="http://schemas.microsoft.com/office/drawing/2014/main" id="{B4537139-B8C9-42F8-9FFB-E0CA946B13C7}"/>
                    </a:ext>
                  </a:extLst>
                </p14:cNvPr>
                <p14:cNvContentPartPr/>
                <p14:nvPr/>
              </p14:nvContentPartPr>
              <p14:xfrm>
                <a:off x="8017493" y="227227"/>
                <a:ext cx="19080" cy="10800"/>
              </p14:xfrm>
            </p:contentPart>
          </mc:Choice>
          <mc:Fallback>
            <p:pic>
              <p:nvPicPr>
                <p:cNvPr id="263" name="Freihand 262">
                  <a:extLst>
                    <a:ext uri="{FF2B5EF4-FFF2-40B4-BE49-F238E27FC236}">
                      <a16:creationId xmlns:a16="http://schemas.microsoft.com/office/drawing/2014/main" id="{B4537139-B8C9-42F8-9FFB-E0CA946B13C7}"/>
                    </a:ext>
                  </a:extLst>
                </p:cNvPr>
                <p:cNvPicPr/>
                <p:nvPr/>
              </p:nvPicPr>
              <p:blipFill>
                <a:blip r:embed="rId310"/>
                <a:stretch>
                  <a:fillRect/>
                </a:stretch>
              </p:blipFill>
              <p:spPr>
                <a:xfrm>
                  <a:off x="8013173" y="222907"/>
                  <a:ext cx="27720" cy="19440"/>
                </a:xfrm>
                <a:prstGeom prst="rect">
                  <a:avLst/>
                </a:prstGeom>
              </p:spPr>
            </p:pic>
          </mc:Fallback>
        </mc:AlternateContent>
      </p:grpSp>
      <p:grpSp>
        <p:nvGrpSpPr>
          <p:cNvPr id="282" name="Gruppieren 281">
            <a:extLst>
              <a:ext uri="{FF2B5EF4-FFF2-40B4-BE49-F238E27FC236}">
                <a16:creationId xmlns:a16="http://schemas.microsoft.com/office/drawing/2014/main" id="{B654F53C-DCE9-4DB2-99CF-918A41CB061D}"/>
              </a:ext>
            </a:extLst>
          </p:cNvPr>
          <p:cNvGrpSpPr/>
          <p:nvPr/>
        </p:nvGrpSpPr>
        <p:grpSpPr>
          <a:xfrm>
            <a:off x="8345093" y="73507"/>
            <a:ext cx="311040" cy="180000"/>
            <a:chOff x="8345093" y="73507"/>
            <a:chExt cx="311040" cy="180000"/>
          </a:xfrm>
        </p:grpSpPr>
        <mc:AlternateContent xmlns:mc="http://schemas.openxmlformats.org/markup-compatibility/2006">
          <mc:Choice xmlns:p14="http://schemas.microsoft.com/office/powerpoint/2010/main" Requires="p14">
            <p:contentPart p14:bwMode="auto" r:id="rId311">
              <p14:nvContentPartPr>
                <p14:cNvPr id="264" name="Freihand 263">
                  <a:extLst>
                    <a:ext uri="{FF2B5EF4-FFF2-40B4-BE49-F238E27FC236}">
                      <a16:creationId xmlns:a16="http://schemas.microsoft.com/office/drawing/2014/main" id="{DFBB9492-0A4D-4162-8B9B-3543F29DC1EB}"/>
                    </a:ext>
                  </a:extLst>
                </p14:cNvPr>
                <p14:cNvContentPartPr/>
                <p14:nvPr/>
              </p14:nvContentPartPr>
              <p14:xfrm>
                <a:off x="8345093" y="114187"/>
                <a:ext cx="222480" cy="139320"/>
              </p14:xfrm>
            </p:contentPart>
          </mc:Choice>
          <mc:Fallback>
            <p:pic>
              <p:nvPicPr>
                <p:cNvPr id="264" name="Freihand 263">
                  <a:extLst>
                    <a:ext uri="{FF2B5EF4-FFF2-40B4-BE49-F238E27FC236}">
                      <a16:creationId xmlns:a16="http://schemas.microsoft.com/office/drawing/2014/main" id="{DFBB9492-0A4D-4162-8B9B-3543F29DC1EB}"/>
                    </a:ext>
                  </a:extLst>
                </p:cNvPr>
                <p:cNvPicPr/>
                <p:nvPr/>
              </p:nvPicPr>
              <p:blipFill>
                <a:blip r:embed="rId312"/>
                <a:stretch>
                  <a:fillRect/>
                </a:stretch>
              </p:blipFill>
              <p:spPr>
                <a:xfrm>
                  <a:off x="8340773" y="109867"/>
                  <a:ext cx="2311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65" name="Freihand 264">
                  <a:extLst>
                    <a:ext uri="{FF2B5EF4-FFF2-40B4-BE49-F238E27FC236}">
                      <a16:creationId xmlns:a16="http://schemas.microsoft.com/office/drawing/2014/main" id="{3F2CBAEC-D17A-4E06-969E-7DAFC9C7A2CA}"/>
                    </a:ext>
                  </a:extLst>
                </p14:cNvPr>
                <p14:cNvContentPartPr/>
                <p14:nvPr/>
              </p14:nvContentPartPr>
              <p14:xfrm>
                <a:off x="8545973" y="119947"/>
                <a:ext cx="110160" cy="123480"/>
              </p14:xfrm>
            </p:contentPart>
          </mc:Choice>
          <mc:Fallback>
            <p:pic>
              <p:nvPicPr>
                <p:cNvPr id="265" name="Freihand 264">
                  <a:extLst>
                    <a:ext uri="{FF2B5EF4-FFF2-40B4-BE49-F238E27FC236}">
                      <a16:creationId xmlns:a16="http://schemas.microsoft.com/office/drawing/2014/main" id="{3F2CBAEC-D17A-4E06-969E-7DAFC9C7A2CA}"/>
                    </a:ext>
                  </a:extLst>
                </p:cNvPr>
                <p:cNvPicPr/>
                <p:nvPr/>
              </p:nvPicPr>
              <p:blipFill>
                <a:blip r:embed="rId314"/>
                <a:stretch>
                  <a:fillRect/>
                </a:stretch>
              </p:blipFill>
              <p:spPr>
                <a:xfrm>
                  <a:off x="8541653" y="115627"/>
                  <a:ext cx="1188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66" name="Freihand 265">
                  <a:extLst>
                    <a:ext uri="{FF2B5EF4-FFF2-40B4-BE49-F238E27FC236}">
                      <a16:creationId xmlns:a16="http://schemas.microsoft.com/office/drawing/2014/main" id="{B9CD9649-BB61-4851-8C29-FBFC59166861}"/>
                    </a:ext>
                  </a:extLst>
                </p14:cNvPr>
                <p14:cNvContentPartPr/>
                <p14:nvPr/>
              </p14:nvContentPartPr>
              <p14:xfrm>
                <a:off x="8535533" y="73507"/>
                <a:ext cx="43920" cy="720"/>
              </p14:xfrm>
            </p:contentPart>
          </mc:Choice>
          <mc:Fallback>
            <p:pic>
              <p:nvPicPr>
                <p:cNvPr id="266" name="Freihand 265">
                  <a:extLst>
                    <a:ext uri="{FF2B5EF4-FFF2-40B4-BE49-F238E27FC236}">
                      <a16:creationId xmlns:a16="http://schemas.microsoft.com/office/drawing/2014/main" id="{B9CD9649-BB61-4851-8C29-FBFC59166861}"/>
                    </a:ext>
                  </a:extLst>
                </p:cNvPr>
                <p:cNvPicPr/>
                <p:nvPr/>
              </p:nvPicPr>
              <p:blipFill>
                <a:blip r:embed="rId316"/>
                <a:stretch>
                  <a:fillRect/>
                </a:stretch>
              </p:blipFill>
              <p:spPr>
                <a:xfrm>
                  <a:off x="8531213" y="69187"/>
                  <a:ext cx="52560" cy="9360"/>
                </a:xfrm>
                <a:prstGeom prst="rect">
                  <a:avLst/>
                </a:prstGeom>
              </p:spPr>
            </p:pic>
          </mc:Fallback>
        </mc:AlternateContent>
      </p:grpSp>
      <p:grpSp>
        <p:nvGrpSpPr>
          <p:cNvPr id="291" name="Gruppieren 290">
            <a:extLst>
              <a:ext uri="{FF2B5EF4-FFF2-40B4-BE49-F238E27FC236}">
                <a16:creationId xmlns:a16="http://schemas.microsoft.com/office/drawing/2014/main" id="{C8A878A3-E670-49CA-AE81-5B0617601697}"/>
              </a:ext>
            </a:extLst>
          </p:cNvPr>
          <p:cNvGrpSpPr/>
          <p:nvPr/>
        </p:nvGrpSpPr>
        <p:grpSpPr>
          <a:xfrm>
            <a:off x="8855933" y="121747"/>
            <a:ext cx="3162600" cy="193680"/>
            <a:chOff x="8855933" y="121747"/>
            <a:chExt cx="3162600" cy="193680"/>
          </a:xfrm>
        </p:grpSpPr>
        <mc:AlternateContent xmlns:mc="http://schemas.openxmlformats.org/markup-compatibility/2006">
          <mc:Choice xmlns:p14="http://schemas.microsoft.com/office/powerpoint/2010/main" Requires="p14">
            <p:contentPart p14:bwMode="auto" r:id="rId317">
              <p14:nvContentPartPr>
                <p14:cNvPr id="267" name="Freihand 266">
                  <a:extLst>
                    <a:ext uri="{FF2B5EF4-FFF2-40B4-BE49-F238E27FC236}">
                      <a16:creationId xmlns:a16="http://schemas.microsoft.com/office/drawing/2014/main" id="{F38FEF3B-82D3-439D-A60F-397763918309}"/>
                    </a:ext>
                  </a:extLst>
                </p14:cNvPr>
                <p14:cNvContentPartPr/>
                <p14:nvPr/>
              </p14:nvContentPartPr>
              <p14:xfrm>
                <a:off x="8855933" y="121747"/>
                <a:ext cx="434520" cy="142560"/>
              </p14:xfrm>
            </p:contentPart>
          </mc:Choice>
          <mc:Fallback>
            <p:pic>
              <p:nvPicPr>
                <p:cNvPr id="267" name="Freihand 266">
                  <a:extLst>
                    <a:ext uri="{FF2B5EF4-FFF2-40B4-BE49-F238E27FC236}">
                      <a16:creationId xmlns:a16="http://schemas.microsoft.com/office/drawing/2014/main" id="{F38FEF3B-82D3-439D-A60F-397763918309}"/>
                    </a:ext>
                  </a:extLst>
                </p:cNvPr>
                <p:cNvPicPr/>
                <p:nvPr/>
              </p:nvPicPr>
              <p:blipFill>
                <a:blip r:embed="rId318"/>
                <a:stretch>
                  <a:fillRect/>
                </a:stretch>
              </p:blipFill>
              <p:spPr>
                <a:xfrm>
                  <a:off x="8851613" y="117427"/>
                  <a:ext cx="44316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68" name="Freihand 267">
                  <a:extLst>
                    <a:ext uri="{FF2B5EF4-FFF2-40B4-BE49-F238E27FC236}">
                      <a16:creationId xmlns:a16="http://schemas.microsoft.com/office/drawing/2014/main" id="{09CD481C-5320-4B3A-9F52-83CC92C4E9D1}"/>
                    </a:ext>
                  </a:extLst>
                </p14:cNvPr>
                <p14:cNvContentPartPr/>
                <p14:nvPr/>
              </p14:nvContentPartPr>
              <p14:xfrm>
                <a:off x="9166613" y="234067"/>
                <a:ext cx="3240" cy="3600"/>
              </p14:xfrm>
            </p:contentPart>
          </mc:Choice>
          <mc:Fallback>
            <p:pic>
              <p:nvPicPr>
                <p:cNvPr id="268" name="Freihand 267">
                  <a:extLst>
                    <a:ext uri="{FF2B5EF4-FFF2-40B4-BE49-F238E27FC236}">
                      <a16:creationId xmlns:a16="http://schemas.microsoft.com/office/drawing/2014/main" id="{09CD481C-5320-4B3A-9F52-83CC92C4E9D1}"/>
                    </a:ext>
                  </a:extLst>
                </p:cNvPr>
                <p:cNvPicPr/>
                <p:nvPr/>
              </p:nvPicPr>
              <p:blipFill>
                <a:blip r:embed="rId320"/>
                <a:stretch>
                  <a:fillRect/>
                </a:stretch>
              </p:blipFill>
              <p:spPr>
                <a:xfrm>
                  <a:off x="9162293" y="229747"/>
                  <a:ext cx="1188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69" name="Freihand 268">
                  <a:extLst>
                    <a:ext uri="{FF2B5EF4-FFF2-40B4-BE49-F238E27FC236}">
                      <a16:creationId xmlns:a16="http://schemas.microsoft.com/office/drawing/2014/main" id="{A4C3B176-4CA0-4243-8188-A2A9A7A2D319}"/>
                    </a:ext>
                  </a:extLst>
                </p14:cNvPr>
                <p14:cNvContentPartPr/>
                <p14:nvPr/>
              </p14:nvContentPartPr>
              <p14:xfrm>
                <a:off x="9169133" y="132907"/>
                <a:ext cx="325080" cy="133200"/>
              </p14:xfrm>
            </p:contentPart>
          </mc:Choice>
          <mc:Fallback>
            <p:pic>
              <p:nvPicPr>
                <p:cNvPr id="269" name="Freihand 268">
                  <a:extLst>
                    <a:ext uri="{FF2B5EF4-FFF2-40B4-BE49-F238E27FC236}">
                      <a16:creationId xmlns:a16="http://schemas.microsoft.com/office/drawing/2014/main" id="{A4C3B176-4CA0-4243-8188-A2A9A7A2D319}"/>
                    </a:ext>
                  </a:extLst>
                </p:cNvPr>
                <p:cNvPicPr/>
                <p:nvPr/>
              </p:nvPicPr>
              <p:blipFill>
                <a:blip r:embed="rId322"/>
                <a:stretch>
                  <a:fillRect/>
                </a:stretch>
              </p:blipFill>
              <p:spPr>
                <a:xfrm>
                  <a:off x="9164813" y="128587"/>
                  <a:ext cx="3337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70" name="Freihand 269">
                  <a:extLst>
                    <a:ext uri="{FF2B5EF4-FFF2-40B4-BE49-F238E27FC236}">
                      <a16:creationId xmlns:a16="http://schemas.microsoft.com/office/drawing/2014/main" id="{2A73DF03-B958-4268-B71A-EFC4963E1917}"/>
                    </a:ext>
                  </a:extLst>
                </p14:cNvPr>
                <p14:cNvContentPartPr/>
                <p14:nvPr/>
              </p14:nvContentPartPr>
              <p14:xfrm>
                <a:off x="9648653" y="138667"/>
                <a:ext cx="115920" cy="129600"/>
              </p14:xfrm>
            </p:contentPart>
          </mc:Choice>
          <mc:Fallback>
            <p:pic>
              <p:nvPicPr>
                <p:cNvPr id="270" name="Freihand 269">
                  <a:extLst>
                    <a:ext uri="{FF2B5EF4-FFF2-40B4-BE49-F238E27FC236}">
                      <a16:creationId xmlns:a16="http://schemas.microsoft.com/office/drawing/2014/main" id="{2A73DF03-B958-4268-B71A-EFC4963E1917}"/>
                    </a:ext>
                  </a:extLst>
                </p:cNvPr>
                <p:cNvPicPr/>
                <p:nvPr/>
              </p:nvPicPr>
              <p:blipFill>
                <a:blip r:embed="rId324"/>
                <a:stretch>
                  <a:fillRect/>
                </a:stretch>
              </p:blipFill>
              <p:spPr>
                <a:xfrm>
                  <a:off x="9644333" y="134347"/>
                  <a:ext cx="1245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71" name="Freihand 270">
                  <a:extLst>
                    <a:ext uri="{FF2B5EF4-FFF2-40B4-BE49-F238E27FC236}">
                      <a16:creationId xmlns:a16="http://schemas.microsoft.com/office/drawing/2014/main" id="{8FB7AC7C-9E4D-46B6-B9E8-D2D8CA0EF18A}"/>
                    </a:ext>
                  </a:extLst>
                </p14:cNvPr>
                <p14:cNvContentPartPr/>
                <p14:nvPr/>
              </p14:nvContentPartPr>
              <p14:xfrm>
                <a:off x="9710933" y="218947"/>
                <a:ext cx="121320" cy="31320"/>
              </p14:xfrm>
            </p:contentPart>
          </mc:Choice>
          <mc:Fallback>
            <p:pic>
              <p:nvPicPr>
                <p:cNvPr id="271" name="Freihand 270">
                  <a:extLst>
                    <a:ext uri="{FF2B5EF4-FFF2-40B4-BE49-F238E27FC236}">
                      <a16:creationId xmlns:a16="http://schemas.microsoft.com/office/drawing/2014/main" id="{8FB7AC7C-9E4D-46B6-B9E8-D2D8CA0EF18A}"/>
                    </a:ext>
                  </a:extLst>
                </p:cNvPr>
                <p:cNvPicPr/>
                <p:nvPr/>
              </p:nvPicPr>
              <p:blipFill>
                <a:blip r:embed="rId326"/>
                <a:stretch>
                  <a:fillRect/>
                </a:stretch>
              </p:blipFill>
              <p:spPr>
                <a:xfrm>
                  <a:off x="9706613" y="214627"/>
                  <a:ext cx="1299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72" name="Freihand 271">
                  <a:extLst>
                    <a:ext uri="{FF2B5EF4-FFF2-40B4-BE49-F238E27FC236}">
                      <a16:creationId xmlns:a16="http://schemas.microsoft.com/office/drawing/2014/main" id="{61FACFC6-B6A2-426D-A9FB-E5EEE6F933C5}"/>
                    </a:ext>
                  </a:extLst>
                </p14:cNvPr>
                <p14:cNvContentPartPr/>
                <p14:nvPr/>
              </p14:nvContentPartPr>
              <p14:xfrm>
                <a:off x="9809933" y="224347"/>
                <a:ext cx="105480" cy="30600"/>
              </p14:xfrm>
            </p:contentPart>
          </mc:Choice>
          <mc:Fallback>
            <p:pic>
              <p:nvPicPr>
                <p:cNvPr id="272" name="Freihand 271">
                  <a:extLst>
                    <a:ext uri="{FF2B5EF4-FFF2-40B4-BE49-F238E27FC236}">
                      <a16:creationId xmlns:a16="http://schemas.microsoft.com/office/drawing/2014/main" id="{61FACFC6-B6A2-426D-A9FB-E5EEE6F933C5}"/>
                    </a:ext>
                  </a:extLst>
                </p:cNvPr>
                <p:cNvPicPr/>
                <p:nvPr/>
              </p:nvPicPr>
              <p:blipFill>
                <a:blip r:embed="rId328"/>
                <a:stretch>
                  <a:fillRect/>
                </a:stretch>
              </p:blipFill>
              <p:spPr>
                <a:xfrm>
                  <a:off x="9805613" y="220027"/>
                  <a:ext cx="1141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73" name="Freihand 272">
                  <a:extLst>
                    <a:ext uri="{FF2B5EF4-FFF2-40B4-BE49-F238E27FC236}">
                      <a16:creationId xmlns:a16="http://schemas.microsoft.com/office/drawing/2014/main" id="{E31A1697-6511-49B1-A134-5399E1B33DF7}"/>
                    </a:ext>
                  </a:extLst>
                </p14:cNvPr>
                <p14:cNvContentPartPr/>
                <p14:nvPr/>
              </p14:nvContentPartPr>
              <p14:xfrm>
                <a:off x="9925853" y="195187"/>
                <a:ext cx="92520" cy="84960"/>
              </p14:xfrm>
            </p:contentPart>
          </mc:Choice>
          <mc:Fallback>
            <p:pic>
              <p:nvPicPr>
                <p:cNvPr id="273" name="Freihand 272">
                  <a:extLst>
                    <a:ext uri="{FF2B5EF4-FFF2-40B4-BE49-F238E27FC236}">
                      <a16:creationId xmlns:a16="http://schemas.microsoft.com/office/drawing/2014/main" id="{E31A1697-6511-49B1-A134-5399E1B33DF7}"/>
                    </a:ext>
                  </a:extLst>
                </p:cNvPr>
                <p:cNvPicPr/>
                <p:nvPr/>
              </p:nvPicPr>
              <p:blipFill>
                <a:blip r:embed="rId330"/>
                <a:stretch>
                  <a:fillRect/>
                </a:stretch>
              </p:blipFill>
              <p:spPr>
                <a:xfrm>
                  <a:off x="9921533" y="190867"/>
                  <a:ext cx="1011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74" name="Freihand 273">
                  <a:extLst>
                    <a:ext uri="{FF2B5EF4-FFF2-40B4-BE49-F238E27FC236}">
                      <a16:creationId xmlns:a16="http://schemas.microsoft.com/office/drawing/2014/main" id="{2B8C2BE7-8339-4CD7-8780-D6F90DB1923D}"/>
                    </a:ext>
                  </a:extLst>
                </p14:cNvPr>
                <p14:cNvContentPartPr/>
                <p14:nvPr/>
              </p14:nvContentPartPr>
              <p14:xfrm>
                <a:off x="10014053" y="142627"/>
                <a:ext cx="106560" cy="132480"/>
              </p14:xfrm>
            </p:contentPart>
          </mc:Choice>
          <mc:Fallback>
            <p:pic>
              <p:nvPicPr>
                <p:cNvPr id="274" name="Freihand 273">
                  <a:extLst>
                    <a:ext uri="{FF2B5EF4-FFF2-40B4-BE49-F238E27FC236}">
                      <a16:creationId xmlns:a16="http://schemas.microsoft.com/office/drawing/2014/main" id="{2B8C2BE7-8339-4CD7-8780-D6F90DB1923D}"/>
                    </a:ext>
                  </a:extLst>
                </p:cNvPr>
                <p:cNvPicPr/>
                <p:nvPr/>
              </p:nvPicPr>
              <p:blipFill>
                <a:blip r:embed="rId332"/>
                <a:stretch>
                  <a:fillRect/>
                </a:stretch>
              </p:blipFill>
              <p:spPr>
                <a:xfrm>
                  <a:off x="10009733" y="138307"/>
                  <a:ext cx="1152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75" name="Freihand 274">
                  <a:extLst>
                    <a:ext uri="{FF2B5EF4-FFF2-40B4-BE49-F238E27FC236}">
                      <a16:creationId xmlns:a16="http://schemas.microsoft.com/office/drawing/2014/main" id="{D8A82454-138C-4B14-91C2-7E8B8FFBB456}"/>
                    </a:ext>
                  </a:extLst>
                </p14:cNvPr>
                <p14:cNvContentPartPr/>
                <p14:nvPr/>
              </p14:nvContentPartPr>
              <p14:xfrm>
                <a:off x="10111973" y="224707"/>
                <a:ext cx="189360" cy="43200"/>
              </p14:xfrm>
            </p:contentPart>
          </mc:Choice>
          <mc:Fallback>
            <p:pic>
              <p:nvPicPr>
                <p:cNvPr id="275" name="Freihand 274">
                  <a:extLst>
                    <a:ext uri="{FF2B5EF4-FFF2-40B4-BE49-F238E27FC236}">
                      <a16:creationId xmlns:a16="http://schemas.microsoft.com/office/drawing/2014/main" id="{D8A82454-138C-4B14-91C2-7E8B8FFBB456}"/>
                    </a:ext>
                  </a:extLst>
                </p:cNvPr>
                <p:cNvPicPr/>
                <p:nvPr/>
              </p:nvPicPr>
              <p:blipFill>
                <a:blip r:embed="rId334"/>
                <a:stretch>
                  <a:fillRect/>
                </a:stretch>
              </p:blipFill>
              <p:spPr>
                <a:xfrm>
                  <a:off x="10107653" y="220387"/>
                  <a:ext cx="19800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76" name="Freihand 275">
                  <a:extLst>
                    <a:ext uri="{FF2B5EF4-FFF2-40B4-BE49-F238E27FC236}">
                      <a16:creationId xmlns:a16="http://schemas.microsoft.com/office/drawing/2014/main" id="{40726098-B104-470E-B530-8F8AC3AAEE9D}"/>
                    </a:ext>
                  </a:extLst>
                </p14:cNvPr>
                <p14:cNvContentPartPr/>
                <p14:nvPr/>
              </p14:nvContentPartPr>
              <p14:xfrm>
                <a:off x="10325813" y="175747"/>
                <a:ext cx="223560" cy="112680"/>
              </p14:xfrm>
            </p:contentPart>
          </mc:Choice>
          <mc:Fallback>
            <p:pic>
              <p:nvPicPr>
                <p:cNvPr id="276" name="Freihand 275">
                  <a:extLst>
                    <a:ext uri="{FF2B5EF4-FFF2-40B4-BE49-F238E27FC236}">
                      <a16:creationId xmlns:a16="http://schemas.microsoft.com/office/drawing/2014/main" id="{40726098-B104-470E-B530-8F8AC3AAEE9D}"/>
                    </a:ext>
                  </a:extLst>
                </p:cNvPr>
                <p:cNvPicPr/>
                <p:nvPr/>
              </p:nvPicPr>
              <p:blipFill>
                <a:blip r:embed="rId336"/>
                <a:stretch>
                  <a:fillRect/>
                </a:stretch>
              </p:blipFill>
              <p:spPr>
                <a:xfrm>
                  <a:off x="10321493" y="171427"/>
                  <a:ext cx="2322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77" name="Freihand 276">
                  <a:extLst>
                    <a:ext uri="{FF2B5EF4-FFF2-40B4-BE49-F238E27FC236}">
                      <a16:creationId xmlns:a16="http://schemas.microsoft.com/office/drawing/2014/main" id="{89F08F33-6B76-4AF6-92BD-0DC6B1BC040A}"/>
                    </a:ext>
                  </a:extLst>
                </p14:cNvPr>
                <p14:cNvContentPartPr/>
                <p14:nvPr/>
              </p14:nvContentPartPr>
              <p14:xfrm>
                <a:off x="10715693" y="178267"/>
                <a:ext cx="203400" cy="100080"/>
              </p14:xfrm>
            </p:contentPart>
          </mc:Choice>
          <mc:Fallback>
            <p:pic>
              <p:nvPicPr>
                <p:cNvPr id="277" name="Freihand 276">
                  <a:extLst>
                    <a:ext uri="{FF2B5EF4-FFF2-40B4-BE49-F238E27FC236}">
                      <a16:creationId xmlns:a16="http://schemas.microsoft.com/office/drawing/2014/main" id="{89F08F33-6B76-4AF6-92BD-0DC6B1BC040A}"/>
                    </a:ext>
                  </a:extLst>
                </p:cNvPr>
                <p:cNvPicPr/>
                <p:nvPr/>
              </p:nvPicPr>
              <p:blipFill>
                <a:blip r:embed="rId338"/>
                <a:stretch>
                  <a:fillRect/>
                </a:stretch>
              </p:blipFill>
              <p:spPr>
                <a:xfrm>
                  <a:off x="10711373" y="173947"/>
                  <a:ext cx="2120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78" name="Freihand 277">
                  <a:extLst>
                    <a:ext uri="{FF2B5EF4-FFF2-40B4-BE49-F238E27FC236}">
                      <a16:creationId xmlns:a16="http://schemas.microsoft.com/office/drawing/2014/main" id="{A488C399-7868-4D1C-B74B-D0A813C4BDBD}"/>
                    </a:ext>
                  </a:extLst>
                </p14:cNvPr>
                <p14:cNvContentPartPr/>
                <p14:nvPr/>
              </p14:nvContentPartPr>
              <p14:xfrm>
                <a:off x="10928813" y="230107"/>
                <a:ext cx="118440" cy="74160"/>
              </p14:xfrm>
            </p:contentPart>
          </mc:Choice>
          <mc:Fallback>
            <p:pic>
              <p:nvPicPr>
                <p:cNvPr id="278" name="Freihand 277">
                  <a:extLst>
                    <a:ext uri="{FF2B5EF4-FFF2-40B4-BE49-F238E27FC236}">
                      <a16:creationId xmlns:a16="http://schemas.microsoft.com/office/drawing/2014/main" id="{A488C399-7868-4D1C-B74B-D0A813C4BDBD}"/>
                    </a:ext>
                  </a:extLst>
                </p:cNvPr>
                <p:cNvPicPr/>
                <p:nvPr/>
              </p:nvPicPr>
              <p:blipFill>
                <a:blip r:embed="rId340"/>
                <a:stretch>
                  <a:fillRect/>
                </a:stretch>
              </p:blipFill>
              <p:spPr>
                <a:xfrm>
                  <a:off x="10924493" y="225787"/>
                  <a:ext cx="1270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79" name="Freihand 278">
                  <a:extLst>
                    <a:ext uri="{FF2B5EF4-FFF2-40B4-BE49-F238E27FC236}">
                      <a16:creationId xmlns:a16="http://schemas.microsoft.com/office/drawing/2014/main" id="{A5EA6F1F-0F89-42CF-AC24-8378D7DA4861}"/>
                    </a:ext>
                  </a:extLst>
                </p14:cNvPr>
                <p14:cNvContentPartPr/>
                <p14:nvPr/>
              </p14:nvContentPartPr>
              <p14:xfrm>
                <a:off x="11058773" y="140107"/>
                <a:ext cx="164160" cy="141120"/>
              </p14:xfrm>
            </p:contentPart>
          </mc:Choice>
          <mc:Fallback>
            <p:pic>
              <p:nvPicPr>
                <p:cNvPr id="279" name="Freihand 278">
                  <a:extLst>
                    <a:ext uri="{FF2B5EF4-FFF2-40B4-BE49-F238E27FC236}">
                      <a16:creationId xmlns:a16="http://schemas.microsoft.com/office/drawing/2014/main" id="{A5EA6F1F-0F89-42CF-AC24-8378D7DA4861}"/>
                    </a:ext>
                  </a:extLst>
                </p:cNvPr>
                <p:cNvPicPr/>
                <p:nvPr/>
              </p:nvPicPr>
              <p:blipFill>
                <a:blip r:embed="rId342"/>
                <a:stretch>
                  <a:fillRect/>
                </a:stretch>
              </p:blipFill>
              <p:spPr>
                <a:xfrm>
                  <a:off x="11054453" y="135787"/>
                  <a:ext cx="1728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80" name="Freihand 279">
                  <a:extLst>
                    <a:ext uri="{FF2B5EF4-FFF2-40B4-BE49-F238E27FC236}">
                      <a16:creationId xmlns:a16="http://schemas.microsoft.com/office/drawing/2014/main" id="{2084AC3F-4D3D-485A-8829-87DA09B1EA2D}"/>
                    </a:ext>
                  </a:extLst>
                </p14:cNvPr>
                <p14:cNvContentPartPr/>
                <p14:nvPr/>
              </p14:nvContentPartPr>
              <p14:xfrm>
                <a:off x="11234813" y="218947"/>
                <a:ext cx="90000" cy="83880"/>
              </p14:xfrm>
            </p:contentPart>
          </mc:Choice>
          <mc:Fallback>
            <p:pic>
              <p:nvPicPr>
                <p:cNvPr id="280" name="Freihand 279">
                  <a:extLst>
                    <a:ext uri="{FF2B5EF4-FFF2-40B4-BE49-F238E27FC236}">
                      <a16:creationId xmlns:a16="http://schemas.microsoft.com/office/drawing/2014/main" id="{2084AC3F-4D3D-485A-8829-87DA09B1EA2D}"/>
                    </a:ext>
                  </a:extLst>
                </p:cNvPr>
                <p:cNvPicPr/>
                <p:nvPr/>
              </p:nvPicPr>
              <p:blipFill>
                <a:blip r:embed="rId344"/>
                <a:stretch>
                  <a:fillRect/>
                </a:stretch>
              </p:blipFill>
              <p:spPr>
                <a:xfrm>
                  <a:off x="11230493" y="214627"/>
                  <a:ext cx="986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84" name="Freihand 283">
                  <a:extLst>
                    <a:ext uri="{FF2B5EF4-FFF2-40B4-BE49-F238E27FC236}">
                      <a16:creationId xmlns:a16="http://schemas.microsoft.com/office/drawing/2014/main" id="{31A8203E-9D9F-496C-8F29-3674E5DD7EB7}"/>
                    </a:ext>
                  </a:extLst>
                </p14:cNvPr>
                <p14:cNvContentPartPr/>
                <p14:nvPr/>
              </p14:nvContentPartPr>
              <p14:xfrm>
                <a:off x="11348933" y="217507"/>
                <a:ext cx="89280" cy="73080"/>
              </p14:xfrm>
            </p:contentPart>
          </mc:Choice>
          <mc:Fallback>
            <p:pic>
              <p:nvPicPr>
                <p:cNvPr id="284" name="Freihand 283">
                  <a:extLst>
                    <a:ext uri="{FF2B5EF4-FFF2-40B4-BE49-F238E27FC236}">
                      <a16:creationId xmlns:a16="http://schemas.microsoft.com/office/drawing/2014/main" id="{31A8203E-9D9F-496C-8F29-3674E5DD7EB7}"/>
                    </a:ext>
                  </a:extLst>
                </p:cNvPr>
                <p:cNvPicPr/>
                <p:nvPr/>
              </p:nvPicPr>
              <p:blipFill>
                <a:blip r:embed="rId346"/>
                <a:stretch>
                  <a:fillRect/>
                </a:stretch>
              </p:blipFill>
              <p:spPr>
                <a:xfrm>
                  <a:off x="11344613" y="213187"/>
                  <a:ext cx="979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85" name="Freihand 284">
                  <a:extLst>
                    <a:ext uri="{FF2B5EF4-FFF2-40B4-BE49-F238E27FC236}">
                      <a16:creationId xmlns:a16="http://schemas.microsoft.com/office/drawing/2014/main" id="{04D934BF-E591-4BE9-80EE-6255C2C8B619}"/>
                    </a:ext>
                  </a:extLst>
                </p14:cNvPr>
                <p14:cNvContentPartPr/>
                <p14:nvPr/>
              </p14:nvContentPartPr>
              <p14:xfrm>
                <a:off x="11425253" y="224707"/>
                <a:ext cx="174960" cy="46800"/>
              </p14:xfrm>
            </p:contentPart>
          </mc:Choice>
          <mc:Fallback>
            <p:pic>
              <p:nvPicPr>
                <p:cNvPr id="285" name="Freihand 284">
                  <a:extLst>
                    <a:ext uri="{FF2B5EF4-FFF2-40B4-BE49-F238E27FC236}">
                      <a16:creationId xmlns:a16="http://schemas.microsoft.com/office/drawing/2014/main" id="{04D934BF-E591-4BE9-80EE-6255C2C8B619}"/>
                    </a:ext>
                  </a:extLst>
                </p:cNvPr>
                <p:cNvPicPr/>
                <p:nvPr/>
              </p:nvPicPr>
              <p:blipFill>
                <a:blip r:embed="rId348"/>
                <a:stretch>
                  <a:fillRect/>
                </a:stretch>
              </p:blipFill>
              <p:spPr>
                <a:xfrm>
                  <a:off x="11420933" y="220387"/>
                  <a:ext cx="18360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87" name="Freihand 286">
                  <a:extLst>
                    <a:ext uri="{FF2B5EF4-FFF2-40B4-BE49-F238E27FC236}">
                      <a16:creationId xmlns:a16="http://schemas.microsoft.com/office/drawing/2014/main" id="{DC7888DE-B183-421B-909E-4AD542E81553}"/>
                    </a:ext>
                  </a:extLst>
                </p14:cNvPr>
                <p14:cNvContentPartPr/>
                <p14:nvPr/>
              </p14:nvContentPartPr>
              <p14:xfrm>
                <a:off x="11341373" y="146227"/>
                <a:ext cx="307440" cy="169200"/>
              </p14:xfrm>
            </p:contentPart>
          </mc:Choice>
          <mc:Fallback>
            <p:pic>
              <p:nvPicPr>
                <p:cNvPr id="287" name="Freihand 286">
                  <a:extLst>
                    <a:ext uri="{FF2B5EF4-FFF2-40B4-BE49-F238E27FC236}">
                      <a16:creationId xmlns:a16="http://schemas.microsoft.com/office/drawing/2014/main" id="{DC7888DE-B183-421B-909E-4AD542E81553}"/>
                    </a:ext>
                  </a:extLst>
                </p:cNvPr>
                <p:cNvPicPr/>
                <p:nvPr/>
              </p:nvPicPr>
              <p:blipFill>
                <a:blip r:embed="rId350"/>
                <a:stretch>
                  <a:fillRect/>
                </a:stretch>
              </p:blipFill>
              <p:spPr>
                <a:xfrm>
                  <a:off x="11337053" y="141907"/>
                  <a:ext cx="31608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88" name="Freihand 287">
                  <a:extLst>
                    <a:ext uri="{FF2B5EF4-FFF2-40B4-BE49-F238E27FC236}">
                      <a16:creationId xmlns:a16="http://schemas.microsoft.com/office/drawing/2014/main" id="{FC788DCB-5C3F-4FE9-AD19-21C6F15588B7}"/>
                    </a:ext>
                  </a:extLst>
                </p14:cNvPr>
                <p14:cNvContentPartPr/>
                <p14:nvPr/>
              </p14:nvContentPartPr>
              <p14:xfrm>
                <a:off x="11639093" y="212827"/>
                <a:ext cx="81000" cy="76680"/>
              </p14:xfrm>
            </p:contentPart>
          </mc:Choice>
          <mc:Fallback>
            <p:pic>
              <p:nvPicPr>
                <p:cNvPr id="288" name="Freihand 287">
                  <a:extLst>
                    <a:ext uri="{FF2B5EF4-FFF2-40B4-BE49-F238E27FC236}">
                      <a16:creationId xmlns:a16="http://schemas.microsoft.com/office/drawing/2014/main" id="{FC788DCB-5C3F-4FE9-AD19-21C6F15588B7}"/>
                    </a:ext>
                  </a:extLst>
                </p:cNvPr>
                <p:cNvPicPr/>
                <p:nvPr/>
              </p:nvPicPr>
              <p:blipFill>
                <a:blip r:embed="rId352"/>
                <a:stretch>
                  <a:fillRect/>
                </a:stretch>
              </p:blipFill>
              <p:spPr>
                <a:xfrm>
                  <a:off x="11634773" y="208507"/>
                  <a:ext cx="896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89" name="Freihand 288">
                  <a:extLst>
                    <a:ext uri="{FF2B5EF4-FFF2-40B4-BE49-F238E27FC236}">
                      <a16:creationId xmlns:a16="http://schemas.microsoft.com/office/drawing/2014/main" id="{33521D59-D41C-4DD3-806E-617CAC9A64F2}"/>
                    </a:ext>
                  </a:extLst>
                </p14:cNvPr>
                <p14:cNvContentPartPr/>
                <p14:nvPr/>
              </p14:nvContentPartPr>
              <p14:xfrm>
                <a:off x="11724413" y="196267"/>
                <a:ext cx="51120" cy="84600"/>
              </p14:xfrm>
            </p:contentPart>
          </mc:Choice>
          <mc:Fallback>
            <p:pic>
              <p:nvPicPr>
                <p:cNvPr id="289" name="Freihand 288">
                  <a:extLst>
                    <a:ext uri="{FF2B5EF4-FFF2-40B4-BE49-F238E27FC236}">
                      <a16:creationId xmlns:a16="http://schemas.microsoft.com/office/drawing/2014/main" id="{33521D59-D41C-4DD3-806E-617CAC9A64F2}"/>
                    </a:ext>
                  </a:extLst>
                </p:cNvPr>
                <p:cNvPicPr/>
                <p:nvPr/>
              </p:nvPicPr>
              <p:blipFill>
                <a:blip r:embed="rId354"/>
                <a:stretch>
                  <a:fillRect/>
                </a:stretch>
              </p:blipFill>
              <p:spPr>
                <a:xfrm>
                  <a:off x="11720093" y="191947"/>
                  <a:ext cx="597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90" name="Freihand 289">
                  <a:extLst>
                    <a:ext uri="{FF2B5EF4-FFF2-40B4-BE49-F238E27FC236}">
                      <a16:creationId xmlns:a16="http://schemas.microsoft.com/office/drawing/2014/main" id="{A7F870DB-DC65-482C-83B9-2D85A8D9B83D}"/>
                    </a:ext>
                  </a:extLst>
                </p14:cNvPr>
                <p14:cNvContentPartPr/>
                <p14:nvPr/>
              </p14:nvContentPartPr>
              <p14:xfrm>
                <a:off x="11777693" y="125707"/>
                <a:ext cx="240840" cy="162000"/>
              </p14:xfrm>
            </p:contentPart>
          </mc:Choice>
          <mc:Fallback>
            <p:pic>
              <p:nvPicPr>
                <p:cNvPr id="290" name="Freihand 289">
                  <a:extLst>
                    <a:ext uri="{FF2B5EF4-FFF2-40B4-BE49-F238E27FC236}">
                      <a16:creationId xmlns:a16="http://schemas.microsoft.com/office/drawing/2014/main" id="{A7F870DB-DC65-482C-83B9-2D85A8D9B83D}"/>
                    </a:ext>
                  </a:extLst>
                </p:cNvPr>
                <p:cNvPicPr/>
                <p:nvPr/>
              </p:nvPicPr>
              <p:blipFill>
                <a:blip r:embed="rId356"/>
                <a:stretch>
                  <a:fillRect/>
                </a:stretch>
              </p:blipFill>
              <p:spPr>
                <a:xfrm>
                  <a:off x="11773373" y="121387"/>
                  <a:ext cx="249480" cy="170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57">
            <p14:nvContentPartPr>
              <p14:cNvPr id="292" name="Freihand 291">
                <a:extLst>
                  <a:ext uri="{FF2B5EF4-FFF2-40B4-BE49-F238E27FC236}">
                    <a16:creationId xmlns:a16="http://schemas.microsoft.com/office/drawing/2014/main" id="{E6E2B28A-7B2C-4D84-BEC8-F4D0C5CB9736}"/>
                  </a:ext>
                </a:extLst>
              </p14:cNvPr>
              <p14:cNvContentPartPr/>
              <p14:nvPr/>
            </p14:nvContentPartPr>
            <p14:xfrm>
              <a:off x="5913653" y="539347"/>
              <a:ext cx="263880" cy="91080"/>
            </p14:xfrm>
          </p:contentPart>
        </mc:Choice>
        <mc:Fallback>
          <p:pic>
            <p:nvPicPr>
              <p:cNvPr id="292" name="Freihand 291">
                <a:extLst>
                  <a:ext uri="{FF2B5EF4-FFF2-40B4-BE49-F238E27FC236}">
                    <a16:creationId xmlns:a16="http://schemas.microsoft.com/office/drawing/2014/main" id="{E6E2B28A-7B2C-4D84-BEC8-F4D0C5CB9736}"/>
                  </a:ext>
                </a:extLst>
              </p:cNvPr>
              <p:cNvPicPr/>
              <p:nvPr/>
            </p:nvPicPr>
            <p:blipFill>
              <a:blip r:embed="rId358"/>
              <a:stretch>
                <a:fillRect/>
              </a:stretch>
            </p:blipFill>
            <p:spPr>
              <a:xfrm>
                <a:off x="5909333" y="535027"/>
                <a:ext cx="2725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93" name="Freihand 292">
                <a:extLst>
                  <a:ext uri="{FF2B5EF4-FFF2-40B4-BE49-F238E27FC236}">
                    <a16:creationId xmlns:a16="http://schemas.microsoft.com/office/drawing/2014/main" id="{A48BBDC6-4525-4CF7-8E51-822051AB9D5D}"/>
                  </a:ext>
                </a:extLst>
              </p14:cNvPr>
              <p14:cNvContentPartPr/>
              <p14:nvPr/>
            </p14:nvContentPartPr>
            <p14:xfrm>
              <a:off x="6191573" y="430627"/>
              <a:ext cx="106200" cy="218880"/>
            </p14:xfrm>
          </p:contentPart>
        </mc:Choice>
        <mc:Fallback>
          <p:pic>
            <p:nvPicPr>
              <p:cNvPr id="293" name="Freihand 292">
                <a:extLst>
                  <a:ext uri="{FF2B5EF4-FFF2-40B4-BE49-F238E27FC236}">
                    <a16:creationId xmlns:a16="http://schemas.microsoft.com/office/drawing/2014/main" id="{A48BBDC6-4525-4CF7-8E51-822051AB9D5D}"/>
                  </a:ext>
                </a:extLst>
              </p:cNvPr>
              <p:cNvPicPr/>
              <p:nvPr/>
            </p:nvPicPr>
            <p:blipFill>
              <a:blip r:embed="rId360"/>
              <a:stretch>
                <a:fillRect/>
              </a:stretch>
            </p:blipFill>
            <p:spPr>
              <a:xfrm>
                <a:off x="6187253" y="426307"/>
                <a:ext cx="11484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94" name="Freihand 293">
                <a:extLst>
                  <a:ext uri="{FF2B5EF4-FFF2-40B4-BE49-F238E27FC236}">
                    <a16:creationId xmlns:a16="http://schemas.microsoft.com/office/drawing/2014/main" id="{DB06D447-48BF-4AB8-AB16-06B309B042D2}"/>
                  </a:ext>
                </a:extLst>
              </p14:cNvPr>
              <p14:cNvContentPartPr/>
              <p14:nvPr/>
            </p14:nvContentPartPr>
            <p14:xfrm>
              <a:off x="6337013" y="523507"/>
              <a:ext cx="291240" cy="103680"/>
            </p14:xfrm>
          </p:contentPart>
        </mc:Choice>
        <mc:Fallback>
          <p:pic>
            <p:nvPicPr>
              <p:cNvPr id="294" name="Freihand 293">
                <a:extLst>
                  <a:ext uri="{FF2B5EF4-FFF2-40B4-BE49-F238E27FC236}">
                    <a16:creationId xmlns:a16="http://schemas.microsoft.com/office/drawing/2014/main" id="{DB06D447-48BF-4AB8-AB16-06B309B042D2}"/>
                  </a:ext>
                </a:extLst>
              </p:cNvPr>
              <p:cNvPicPr/>
              <p:nvPr/>
            </p:nvPicPr>
            <p:blipFill>
              <a:blip r:embed="rId362"/>
              <a:stretch>
                <a:fillRect/>
              </a:stretch>
            </p:blipFill>
            <p:spPr>
              <a:xfrm>
                <a:off x="6332693" y="519187"/>
                <a:ext cx="2998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95" name="Freihand 294">
                <a:extLst>
                  <a:ext uri="{FF2B5EF4-FFF2-40B4-BE49-F238E27FC236}">
                    <a16:creationId xmlns:a16="http://schemas.microsoft.com/office/drawing/2014/main" id="{2455AAF4-CC07-478C-B7C7-FAFDD685DCD8}"/>
                  </a:ext>
                </a:extLst>
              </p14:cNvPr>
              <p14:cNvContentPartPr/>
              <p14:nvPr/>
            </p14:nvContentPartPr>
            <p14:xfrm>
              <a:off x="6617453" y="442867"/>
              <a:ext cx="11520" cy="22320"/>
            </p14:xfrm>
          </p:contentPart>
        </mc:Choice>
        <mc:Fallback>
          <p:pic>
            <p:nvPicPr>
              <p:cNvPr id="295" name="Freihand 294">
                <a:extLst>
                  <a:ext uri="{FF2B5EF4-FFF2-40B4-BE49-F238E27FC236}">
                    <a16:creationId xmlns:a16="http://schemas.microsoft.com/office/drawing/2014/main" id="{2455AAF4-CC07-478C-B7C7-FAFDD685DCD8}"/>
                  </a:ext>
                </a:extLst>
              </p:cNvPr>
              <p:cNvPicPr/>
              <p:nvPr/>
            </p:nvPicPr>
            <p:blipFill>
              <a:blip r:embed="rId364"/>
              <a:stretch>
                <a:fillRect/>
              </a:stretch>
            </p:blipFill>
            <p:spPr>
              <a:xfrm>
                <a:off x="6613133" y="438547"/>
                <a:ext cx="201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96" name="Freihand 295">
                <a:extLst>
                  <a:ext uri="{FF2B5EF4-FFF2-40B4-BE49-F238E27FC236}">
                    <a16:creationId xmlns:a16="http://schemas.microsoft.com/office/drawing/2014/main" id="{DD562E3B-3162-4CE3-BA26-B58C193E8340}"/>
                  </a:ext>
                </a:extLst>
              </p14:cNvPr>
              <p14:cNvContentPartPr/>
              <p14:nvPr/>
            </p14:nvContentPartPr>
            <p14:xfrm>
              <a:off x="6651653" y="536827"/>
              <a:ext cx="123120" cy="90720"/>
            </p14:xfrm>
          </p:contentPart>
        </mc:Choice>
        <mc:Fallback>
          <p:pic>
            <p:nvPicPr>
              <p:cNvPr id="296" name="Freihand 295">
                <a:extLst>
                  <a:ext uri="{FF2B5EF4-FFF2-40B4-BE49-F238E27FC236}">
                    <a16:creationId xmlns:a16="http://schemas.microsoft.com/office/drawing/2014/main" id="{DD562E3B-3162-4CE3-BA26-B58C193E8340}"/>
                  </a:ext>
                </a:extLst>
              </p:cNvPr>
              <p:cNvPicPr/>
              <p:nvPr/>
            </p:nvPicPr>
            <p:blipFill>
              <a:blip r:embed="rId366"/>
              <a:stretch>
                <a:fillRect/>
              </a:stretch>
            </p:blipFill>
            <p:spPr>
              <a:xfrm>
                <a:off x="6647333" y="532507"/>
                <a:ext cx="1317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97" name="Freihand 296">
                <a:extLst>
                  <a:ext uri="{FF2B5EF4-FFF2-40B4-BE49-F238E27FC236}">
                    <a16:creationId xmlns:a16="http://schemas.microsoft.com/office/drawing/2014/main" id="{20CB16E7-72CA-4C3C-BFA5-8B48DCA8D48B}"/>
                  </a:ext>
                </a:extLst>
              </p14:cNvPr>
              <p14:cNvContentPartPr/>
              <p14:nvPr/>
            </p14:nvContentPartPr>
            <p14:xfrm>
              <a:off x="6787013" y="455467"/>
              <a:ext cx="117720" cy="137880"/>
            </p14:xfrm>
          </p:contentPart>
        </mc:Choice>
        <mc:Fallback>
          <p:pic>
            <p:nvPicPr>
              <p:cNvPr id="297" name="Freihand 296">
                <a:extLst>
                  <a:ext uri="{FF2B5EF4-FFF2-40B4-BE49-F238E27FC236}">
                    <a16:creationId xmlns:a16="http://schemas.microsoft.com/office/drawing/2014/main" id="{20CB16E7-72CA-4C3C-BFA5-8B48DCA8D48B}"/>
                  </a:ext>
                </a:extLst>
              </p:cNvPr>
              <p:cNvPicPr/>
              <p:nvPr/>
            </p:nvPicPr>
            <p:blipFill>
              <a:blip r:embed="rId368"/>
              <a:stretch>
                <a:fillRect/>
              </a:stretch>
            </p:blipFill>
            <p:spPr>
              <a:xfrm>
                <a:off x="6782693" y="451147"/>
                <a:ext cx="1263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98" name="Freihand 297">
                <a:extLst>
                  <a:ext uri="{FF2B5EF4-FFF2-40B4-BE49-F238E27FC236}">
                    <a16:creationId xmlns:a16="http://schemas.microsoft.com/office/drawing/2014/main" id="{E99239F2-AE46-4EC4-92E4-75B16FE77B2B}"/>
                  </a:ext>
                </a:extLst>
              </p14:cNvPr>
              <p14:cNvContentPartPr/>
              <p14:nvPr/>
            </p14:nvContentPartPr>
            <p14:xfrm>
              <a:off x="6861533" y="550507"/>
              <a:ext cx="50760" cy="51480"/>
            </p14:xfrm>
          </p:contentPart>
        </mc:Choice>
        <mc:Fallback>
          <p:pic>
            <p:nvPicPr>
              <p:cNvPr id="298" name="Freihand 297">
                <a:extLst>
                  <a:ext uri="{FF2B5EF4-FFF2-40B4-BE49-F238E27FC236}">
                    <a16:creationId xmlns:a16="http://schemas.microsoft.com/office/drawing/2014/main" id="{E99239F2-AE46-4EC4-92E4-75B16FE77B2B}"/>
                  </a:ext>
                </a:extLst>
              </p:cNvPr>
              <p:cNvPicPr/>
              <p:nvPr/>
            </p:nvPicPr>
            <p:blipFill>
              <a:blip r:embed="rId370"/>
              <a:stretch>
                <a:fillRect/>
              </a:stretch>
            </p:blipFill>
            <p:spPr>
              <a:xfrm>
                <a:off x="6857213" y="546187"/>
                <a:ext cx="5940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99" name="Freihand 298">
                <a:extLst>
                  <a:ext uri="{FF2B5EF4-FFF2-40B4-BE49-F238E27FC236}">
                    <a16:creationId xmlns:a16="http://schemas.microsoft.com/office/drawing/2014/main" id="{19E03322-7979-465B-AFC3-6E95C1905B42}"/>
                  </a:ext>
                </a:extLst>
              </p14:cNvPr>
              <p14:cNvContentPartPr/>
              <p14:nvPr/>
            </p14:nvContentPartPr>
            <p14:xfrm>
              <a:off x="6934253" y="434587"/>
              <a:ext cx="277920" cy="160200"/>
            </p14:xfrm>
          </p:contentPart>
        </mc:Choice>
        <mc:Fallback>
          <p:pic>
            <p:nvPicPr>
              <p:cNvPr id="299" name="Freihand 298">
                <a:extLst>
                  <a:ext uri="{FF2B5EF4-FFF2-40B4-BE49-F238E27FC236}">
                    <a16:creationId xmlns:a16="http://schemas.microsoft.com/office/drawing/2014/main" id="{19E03322-7979-465B-AFC3-6E95C1905B42}"/>
                  </a:ext>
                </a:extLst>
              </p:cNvPr>
              <p:cNvPicPr/>
              <p:nvPr/>
            </p:nvPicPr>
            <p:blipFill>
              <a:blip r:embed="rId372"/>
              <a:stretch>
                <a:fillRect/>
              </a:stretch>
            </p:blipFill>
            <p:spPr>
              <a:xfrm>
                <a:off x="6929933" y="430267"/>
                <a:ext cx="2865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300" name="Freihand 299">
                <a:extLst>
                  <a:ext uri="{FF2B5EF4-FFF2-40B4-BE49-F238E27FC236}">
                    <a16:creationId xmlns:a16="http://schemas.microsoft.com/office/drawing/2014/main" id="{9027902D-19E1-42B0-849E-6A47F212DB59}"/>
                  </a:ext>
                </a:extLst>
              </p14:cNvPr>
              <p14:cNvContentPartPr/>
              <p14:nvPr/>
            </p14:nvContentPartPr>
            <p14:xfrm>
              <a:off x="7352573" y="527467"/>
              <a:ext cx="81720" cy="86040"/>
            </p14:xfrm>
          </p:contentPart>
        </mc:Choice>
        <mc:Fallback>
          <p:pic>
            <p:nvPicPr>
              <p:cNvPr id="300" name="Freihand 299">
                <a:extLst>
                  <a:ext uri="{FF2B5EF4-FFF2-40B4-BE49-F238E27FC236}">
                    <a16:creationId xmlns:a16="http://schemas.microsoft.com/office/drawing/2014/main" id="{9027902D-19E1-42B0-849E-6A47F212DB59}"/>
                  </a:ext>
                </a:extLst>
              </p:cNvPr>
              <p:cNvPicPr/>
              <p:nvPr/>
            </p:nvPicPr>
            <p:blipFill>
              <a:blip r:embed="rId374"/>
              <a:stretch>
                <a:fillRect/>
              </a:stretch>
            </p:blipFill>
            <p:spPr>
              <a:xfrm>
                <a:off x="7348253" y="523147"/>
                <a:ext cx="903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301" name="Freihand 300">
                <a:extLst>
                  <a:ext uri="{FF2B5EF4-FFF2-40B4-BE49-F238E27FC236}">
                    <a16:creationId xmlns:a16="http://schemas.microsoft.com/office/drawing/2014/main" id="{2066D7D6-B2D9-44EB-A882-4E8208DF432E}"/>
                  </a:ext>
                </a:extLst>
              </p14:cNvPr>
              <p14:cNvContentPartPr/>
              <p14:nvPr/>
            </p14:nvContentPartPr>
            <p14:xfrm>
              <a:off x="7469933" y="475627"/>
              <a:ext cx="258840" cy="126720"/>
            </p14:xfrm>
          </p:contentPart>
        </mc:Choice>
        <mc:Fallback>
          <p:pic>
            <p:nvPicPr>
              <p:cNvPr id="301" name="Freihand 300">
                <a:extLst>
                  <a:ext uri="{FF2B5EF4-FFF2-40B4-BE49-F238E27FC236}">
                    <a16:creationId xmlns:a16="http://schemas.microsoft.com/office/drawing/2014/main" id="{2066D7D6-B2D9-44EB-A882-4E8208DF432E}"/>
                  </a:ext>
                </a:extLst>
              </p:cNvPr>
              <p:cNvPicPr/>
              <p:nvPr/>
            </p:nvPicPr>
            <p:blipFill>
              <a:blip r:embed="rId376"/>
              <a:stretch>
                <a:fillRect/>
              </a:stretch>
            </p:blipFill>
            <p:spPr>
              <a:xfrm>
                <a:off x="7465613" y="471307"/>
                <a:ext cx="2674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302" name="Freihand 301">
                <a:extLst>
                  <a:ext uri="{FF2B5EF4-FFF2-40B4-BE49-F238E27FC236}">
                    <a16:creationId xmlns:a16="http://schemas.microsoft.com/office/drawing/2014/main" id="{9DBF4425-FB94-45D9-8E94-37B55130754F}"/>
                  </a:ext>
                </a:extLst>
              </p14:cNvPr>
              <p14:cNvContentPartPr/>
              <p14:nvPr/>
            </p14:nvContentPartPr>
            <p14:xfrm>
              <a:off x="7909853" y="448267"/>
              <a:ext cx="144720" cy="129600"/>
            </p14:xfrm>
          </p:contentPart>
        </mc:Choice>
        <mc:Fallback>
          <p:pic>
            <p:nvPicPr>
              <p:cNvPr id="302" name="Freihand 301">
                <a:extLst>
                  <a:ext uri="{FF2B5EF4-FFF2-40B4-BE49-F238E27FC236}">
                    <a16:creationId xmlns:a16="http://schemas.microsoft.com/office/drawing/2014/main" id="{9DBF4425-FB94-45D9-8E94-37B55130754F}"/>
                  </a:ext>
                </a:extLst>
              </p:cNvPr>
              <p:cNvPicPr/>
              <p:nvPr/>
            </p:nvPicPr>
            <p:blipFill>
              <a:blip r:embed="rId378"/>
              <a:stretch>
                <a:fillRect/>
              </a:stretch>
            </p:blipFill>
            <p:spPr>
              <a:xfrm>
                <a:off x="7905533" y="443947"/>
                <a:ext cx="1533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303" name="Freihand 302">
                <a:extLst>
                  <a:ext uri="{FF2B5EF4-FFF2-40B4-BE49-F238E27FC236}">
                    <a16:creationId xmlns:a16="http://schemas.microsoft.com/office/drawing/2014/main" id="{974062A9-D936-4BF4-AE05-709F38DE4AA5}"/>
                  </a:ext>
                </a:extLst>
              </p14:cNvPr>
              <p14:cNvContentPartPr/>
              <p14:nvPr/>
            </p14:nvContentPartPr>
            <p14:xfrm>
              <a:off x="8042693" y="518107"/>
              <a:ext cx="90720" cy="69480"/>
            </p14:xfrm>
          </p:contentPart>
        </mc:Choice>
        <mc:Fallback>
          <p:pic>
            <p:nvPicPr>
              <p:cNvPr id="303" name="Freihand 302">
                <a:extLst>
                  <a:ext uri="{FF2B5EF4-FFF2-40B4-BE49-F238E27FC236}">
                    <a16:creationId xmlns:a16="http://schemas.microsoft.com/office/drawing/2014/main" id="{974062A9-D936-4BF4-AE05-709F38DE4AA5}"/>
                  </a:ext>
                </a:extLst>
              </p:cNvPr>
              <p:cNvPicPr/>
              <p:nvPr/>
            </p:nvPicPr>
            <p:blipFill>
              <a:blip r:embed="rId380"/>
              <a:stretch>
                <a:fillRect/>
              </a:stretch>
            </p:blipFill>
            <p:spPr>
              <a:xfrm>
                <a:off x="8038373" y="513787"/>
                <a:ext cx="993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304" name="Freihand 303">
                <a:extLst>
                  <a:ext uri="{FF2B5EF4-FFF2-40B4-BE49-F238E27FC236}">
                    <a16:creationId xmlns:a16="http://schemas.microsoft.com/office/drawing/2014/main" id="{D7AA0D30-5957-4D07-ADD2-909ADA102595}"/>
                  </a:ext>
                </a:extLst>
              </p14:cNvPr>
              <p14:cNvContentPartPr/>
              <p14:nvPr/>
            </p14:nvContentPartPr>
            <p14:xfrm>
              <a:off x="8158253" y="514867"/>
              <a:ext cx="86400" cy="72360"/>
            </p14:xfrm>
          </p:contentPart>
        </mc:Choice>
        <mc:Fallback>
          <p:pic>
            <p:nvPicPr>
              <p:cNvPr id="304" name="Freihand 303">
                <a:extLst>
                  <a:ext uri="{FF2B5EF4-FFF2-40B4-BE49-F238E27FC236}">
                    <a16:creationId xmlns:a16="http://schemas.microsoft.com/office/drawing/2014/main" id="{D7AA0D30-5957-4D07-ADD2-909ADA102595}"/>
                  </a:ext>
                </a:extLst>
              </p:cNvPr>
              <p:cNvPicPr/>
              <p:nvPr/>
            </p:nvPicPr>
            <p:blipFill>
              <a:blip r:embed="rId382"/>
              <a:stretch>
                <a:fillRect/>
              </a:stretch>
            </p:blipFill>
            <p:spPr>
              <a:xfrm>
                <a:off x="8153933" y="510547"/>
                <a:ext cx="950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306" name="Freihand 305">
                <a:extLst>
                  <a:ext uri="{FF2B5EF4-FFF2-40B4-BE49-F238E27FC236}">
                    <a16:creationId xmlns:a16="http://schemas.microsoft.com/office/drawing/2014/main" id="{37AF53B9-3857-4208-84DC-4947035F5B6C}"/>
                  </a:ext>
                </a:extLst>
              </p14:cNvPr>
              <p14:cNvContentPartPr/>
              <p14:nvPr/>
            </p14:nvContentPartPr>
            <p14:xfrm>
              <a:off x="8380373" y="516307"/>
              <a:ext cx="90360" cy="62280"/>
            </p14:xfrm>
          </p:contentPart>
        </mc:Choice>
        <mc:Fallback>
          <p:pic>
            <p:nvPicPr>
              <p:cNvPr id="306" name="Freihand 305">
                <a:extLst>
                  <a:ext uri="{FF2B5EF4-FFF2-40B4-BE49-F238E27FC236}">
                    <a16:creationId xmlns:a16="http://schemas.microsoft.com/office/drawing/2014/main" id="{37AF53B9-3857-4208-84DC-4947035F5B6C}"/>
                  </a:ext>
                </a:extLst>
              </p:cNvPr>
              <p:cNvPicPr/>
              <p:nvPr/>
            </p:nvPicPr>
            <p:blipFill>
              <a:blip r:embed="rId384"/>
              <a:stretch>
                <a:fillRect/>
              </a:stretch>
            </p:blipFill>
            <p:spPr>
              <a:xfrm>
                <a:off x="8376053" y="511987"/>
                <a:ext cx="990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307" name="Freihand 306">
                <a:extLst>
                  <a:ext uri="{FF2B5EF4-FFF2-40B4-BE49-F238E27FC236}">
                    <a16:creationId xmlns:a16="http://schemas.microsoft.com/office/drawing/2014/main" id="{026FBFB2-8959-41A9-AA68-2AB5C7366993}"/>
                  </a:ext>
                </a:extLst>
              </p14:cNvPr>
              <p14:cNvContentPartPr/>
              <p14:nvPr/>
            </p14:nvContentPartPr>
            <p14:xfrm>
              <a:off x="8495573" y="534307"/>
              <a:ext cx="124200" cy="40680"/>
            </p14:xfrm>
          </p:contentPart>
        </mc:Choice>
        <mc:Fallback>
          <p:pic>
            <p:nvPicPr>
              <p:cNvPr id="307" name="Freihand 306">
                <a:extLst>
                  <a:ext uri="{FF2B5EF4-FFF2-40B4-BE49-F238E27FC236}">
                    <a16:creationId xmlns:a16="http://schemas.microsoft.com/office/drawing/2014/main" id="{026FBFB2-8959-41A9-AA68-2AB5C7366993}"/>
                  </a:ext>
                </a:extLst>
              </p:cNvPr>
              <p:cNvPicPr/>
              <p:nvPr/>
            </p:nvPicPr>
            <p:blipFill>
              <a:blip r:embed="rId386"/>
              <a:stretch>
                <a:fillRect/>
              </a:stretch>
            </p:blipFill>
            <p:spPr>
              <a:xfrm>
                <a:off x="8491253" y="529987"/>
                <a:ext cx="13284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308" name="Freihand 307">
                <a:extLst>
                  <a:ext uri="{FF2B5EF4-FFF2-40B4-BE49-F238E27FC236}">
                    <a16:creationId xmlns:a16="http://schemas.microsoft.com/office/drawing/2014/main" id="{43C405A9-D91B-4B65-A13D-BC5A2F384C23}"/>
                  </a:ext>
                </a:extLst>
              </p14:cNvPr>
              <p14:cNvContentPartPr/>
              <p14:nvPr/>
            </p14:nvContentPartPr>
            <p14:xfrm>
              <a:off x="8610773" y="521707"/>
              <a:ext cx="83880" cy="75240"/>
            </p14:xfrm>
          </p:contentPart>
        </mc:Choice>
        <mc:Fallback>
          <p:pic>
            <p:nvPicPr>
              <p:cNvPr id="308" name="Freihand 307">
                <a:extLst>
                  <a:ext uri="{FF2B5EF4-FFF2-40B4-BE49-F238E27FC236}">
                    <a16:creationId xmlns:a16="http://schemas.microsoft.com/office/drawing/2014/main" id="{43C405A9-D91B-4B65-A13D-BC5A2F384C23}"/>
                  </a:ext>
                </a:extLst>
              </p:cNvPr>
              <p:cNvPicPr/>
              <p:nvPr/>
            </p:nvPicPr>
            <p:blipFill>
              <a:blip r:embed="rId388"/>
              <a:stretch>
                <a:fillRect/>
              </a:stretch>
            </p:blipFill>
            <p:spPr>
              <a:xfrm>
                <a:off x="8606453" y="517387"/>
                <a:ext cx="925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309" name="Freihand 308">
                <a:extLst>
                  <a:ext uri="{FF2B5EF4-FFF2-40B4-BE49-F238E27FC236}">
                    <a16:creationId xmlns:a16="http://schemas.microsoft.com/office/drawing/2014/main" id="{BA3FA40A-C519-498B-AC53-BC6A5E55B856}"/>
                  </a:ext>
                </a:extLst>
              </p14:cNvPr>
              <p14:cNvContentPartPr/>
              <p14:nvPr/>
            </p14:nvContentPartPr>
            <p14:xfrm>
              <a:off x="8668373" y="538987"/>
              <a:ext cx="63360" cy="51840"/>
            </p14:xfrm>
          </p:contentPart>
        </mc:Choice>
        <mc:Fallback>
          <p:pic>
            <p:nvPicPr>
              <p:cNvPr id="309" name="Freihand 308">
                <a:extLst>
                  <a:ext uri="{FF2B5EF4-FFF2-40B4-BE49-F238E27FC236}">
                    <a16:creationId xmlns:a16="http://schemas.microsoft.com/office/drawing/2014/main" id="{BA3FA40A-C519-498B-AC53-BC6A5E55B856}"/>
                  </a:ext>
                </a:extLst>
              </p:cNvPr>
              <p:cNvPicPr/>
              <p:nvPr/>
            </p:nvPicPr>
            <p:blipFill>
              <a:blip r:embed="rId390"/>
              <a:stretch>
                <a:fillRect/>
              </a:stretch>
            </p:blipFill>
            <p:spPr>
              <a:xfrm>
                <a:off x="8664053" y="534667"/>
                <a:ext cx="7200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310" name="Freihand 309">
                <a:extLst>
                  <a:ext uri="{FF2B5EF4-FFF2-40B4-BE49-F238E27FC236}">
                    <a16:creationId xmlns:a16="http://schemas.microsoft.com/office/drawing/2014/main" id="{2B3EBBC2-B51F-4886-815E-1593A122B8B2}"/>
                  </a:ext>
                </a:extLst>
              </p14:cNvPr>
              <p14:cNvContentPartPr/>
              <p14:nvPr/>
            </p14:nvContentPartPr>
            <p14:xfrm>
              <a:off x="8778173" y="526027"/>
              <a:ext cx="147960" cy="60120"/>
            </p14:xfrm>
          </p:contentPart>
        </mc:Choice>
        <mc:Fallback>
          <p:pic>
            <p:nvPicPr>
              <p:cNvPr id="310" name="Freihand 309">
                <a:extLst>
                  <a:ext uri="{FF2B5EF4-FFF2-40B4-BE49-F238E27FC236}">
                    <a16:creationId xmlns:a16="http://schemas.microsoft.com/office/drawing/2014/main" id="{2B3EBBC2-B51F-4886-815E-1593A122B8B2}"/>
                  </a:ext>
                </a:extLst>
              </p:cNvPr>
              <p:cNvPicPr/>
              <p:nvPr/>
            </p:nvPicPr>
            <p:blipFill>
              <a:blip r:embed="rId392"/>
              <a:stretch>
                <a:fillRect/>
              </a:stretch>
            </p:blipFill>
            <p:spPr>
              <a:xfrm>
                <a:off x="8773853" y="521707"/>
                <a:ext cx="1566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311" name="Freihand 310">
                <a:extLst>
                  <a:ext uri="{FF2B5EF4-FFF2-40B4-BE49-F238E27FC236}">
                    <a16:creationId xmlns:a16="http://schemas.microsoft.com/office/drawing/2014/main" id="{C9F5053A-C51C-4295-B295-5BC95D8C91C0}"/>
                  </a:ext>
                </a:extLst>
              </p14:cNvPr>
              <p14:cNvContentPartPr/>
              <p14:nvPr/>
            </p14:nvContentPartPr>
            <p14:xfrm>
              <a:off x="8921453" y="478507"/>
              <a:ext cx="11880" cy="28080"/>
            </p14:xfrm>
          </p:contentPart>
        </mc:Choice>
        <mc:Fallback>
          <p:pic>
            <p:nvPicPr>
              <p:cNvPr id="311" name="Freihand 310">
                <a:extLst>
                  <a:ext uri="{FF2B5EF4-FFF2-40B4-BE49-F238E27FC236}">
                    <a16:creationId xmlns:a16="http://schemas.microsoft.com/office/drawing/2014/main" id="{C9F5053A-C51C-4295-B295-5BC95D8C91C0}"/>
                  </a:ext>
                </a:extLst>
              </p:cNvPr>
              <p:cNvPicPr/>
              <p:nvPr/>
            </p:nvPicPr>
            <p:blipFill>
              <a:blip r:embed="rId394"/>
              <a:stretch>
                <a:fillRect/>
              </a:stretch>
            </p:blipFill>
            <p:spPr>
              <a:xfrm>
                <a:off x="8917133" y="474187"/>
                <a:ext cx="205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312" name="Freihand 311">
                <a:extLst>
                  <a:ext uri="{FF2B5EF4-FFF2-40B4-BE49-F238E27FC236}">
                    <a16:creationId xmlns:a16="http://schemas.microsoft.com/office/drawing/2014/main" id="{DB0717AA-6C4F-4DA8-9B16-C340B18F4499}"/>
                  </a:ext>
                </a:extLst>
              </p14:cNvPr>
              <p14:cNvContentPartPr/>
              <p14:nvPr/>
            </p14:nvContentPartPr>
            <p14:xfrm>
              <a:off x="8956373" y="402187"/>
              <a:ext cx="198720" cy="174240"/>
            </p14:xfrm>
          </p:contentPart>
        </mc:Choice>
        <mc:Fallback>
          <p:pic>
            <p:nvPicPr>
              <p:cNvPr id="312" name="Freihand 311">
                <a:extLst>
                  <a:ext uri="{FF2B5EF4-FFF2-40B4-BE49-F238E27FC236}">
                    <a16:creationId xmlns:a16="http://schemas.microsoft.com/office/drawing/2014/main" id="{DB0717AA-6C4F-4DA8-9B16-C340B18F4499}"/>
                  </a:ext>
                </a:extLst>
              </p:cNvPr>
              <p:cNvPicPr/>
              <p:nvPr/>
            </p:nvPicPr>
            <p:blipFill>
              <a:blip r:embed="rId396"/>
              <a:stretch>
                <a:fillRect/>
              </a:stretch>
            </p:blipFill>
            <p:spPr>
              <a:xfrm>
                <a:off x="8952053" y="397867"/>
                <a:ext cx="20736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313" name="Freihand 312">
                <a:extLst>
                  <a:ext uri="{FF2B5EF4-FFF2-40B4-BE49-F238E27FC236}">
                    <a16:creationId xmlns:a16="http://schemas.microsoft.com/office/drawing/2014/main" id="{925F1310-0BE8-4B6D-ACF6-1320AA07F555}"/>
                  </a:ext>
                </a:extLst>
              </p14:cNvPr>
              <p14:cNvContentPartPr/>
              <p14:nvPr/>
            </p14:nvContentPartPr>
            <p14:xfrm>
              <a:off x="9149693" y="497587"/>
              <a:ext cx="155160" cy="75600"/>
            </p14:xfrm>
          </p:contentPart>
        </mc:Choice>
        <mc:Fallback>
          <p:pic>
            <p:nvPicPr>
              <p:cNvPr id="313" name="Freihand 312">
                <a:extLst>
                  <a:ext uri="{FF2B5EF4-FFF2-40B4-BE49-F238E27FC236}">
                    <a16:creationId xmlns:a16="http://schemas.microsoft.com/office/drawing/2014/main" id="{925F1310-0BE8-4B6D-ACF6-1320AA07F555}"/>
                  </a:ext>
                </a:extLst>
              </p:cNvPr>
              <p:cNvPicPr/>
              <p:nvPr/>
            </p:nvPicPr>
            <p:blipFill>
              <a:blip r:embed="rId398"/>
              <a:stretch>
                <a:fillRect/>
              </a:stretch>
            </p:blipFill>
            <p:spPr>
              <a:xfrm>
                <a:off x="9145373" y="493267"/>
                <a:ext cx="1638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314" name="Freihand 313">
                <a:extLst>
                  <a:ext uri="{FF2B5EF4-FFF2-40B4-BE49-F238E27FC236}">
                    <a16:creationId xmlns:a16="http://schemas.microsoft.com/office/drawing/2014/main" id="{F15D81E1-79DA-47B6-B3BA-C001237C02E6}"/>
                  </a:ext>
                </a:extLst>
              </p14:cNvPr>
              <p14:cNvContentPartPr/>
              <p14:nvPr/>
            </p14:nvContentPartPr>
            <p14:xfrm>
              <a:off x="9417893" y="490747"/>
              <a:ext cx="25920" cy="100800"/>
            </p14:xfrm>
          </p:contentPart>
        </mc:Choice>
        <mc:Fallback>
          <p:pic>
            <p:nvPicPr>
              <p:cNvPr id="314" name="Freihand 313">
                <a:extLst>
                  <a:ext uri="{FF2B5EF4-FFF2-40B4-BE49-F238E27FC236}">
                    <a16:creationId xmlns:a16="http://schemas.microsoft.com/office/drawing/2014/main" id="{F15D81E1-79DA-47B6-B3BA-C001237C02E6}"/>
                  </a:ext>
                </a:extLst>
              </p:cNvPr>
              <p:cNvPicPr/>
              <p:nvPr/>
            </p:nvPicPr>
            <p:blipFill>
              <a:blip r:embed="rId400"/>
              <a:stretch>
                <a:fillRect/>
              </a:stretch>
            </p:blipFill>
            <p:spPr>
              <a:xfrm>
                <a:off x="9413573" y="486427"/>
                <a:ext cx="345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315" name="Freihand 314">
                <a:extLst>
                  <a:ext uri="{FF2B5EF4-FFF2-40B4-BE49-F238E27FC236}">
                    <a16:creationId xmlns:a16="http://schemas.microsoft.com/office/drawing/2014/main" id="{3EC034FA-4508-422C-9386-E8AFF96494E8}"/>
                  </a:ext>
                </a:extLst>
              </p14:cNvPr>
              <p14:cNvContentPartPr/>
              <p14:nvPr/>
            </p14:nvContentPartPr>
            <p14:xfrm>
              <a:off x="9362093" y="447547"/>
              <a:ext cx="141480" cy="147960"/>
            </p14:xfrm>
          </p:contentPart>
        </mc:Choice>
        <mc:Fallback>
          <p:pic>
            <p:nvPicPr>
              <p:cNvPr id="315" name="Freihand 314">
                <a:extLst>
                  <a:ext uri="{FF2B5EF4-FFF2-40B4-BE49-F238E27FC236}">
                    <a16:creationId xmlns:a16="http://schemas.microsoft.com/office/drawing/2014/main" id="{3EC034FA-4508-422C-9386-E8AFF96494E8}"/>
                  </a:ext>
                </a:extLst>
              </p:cNvPr>
              <p:cNvPicPr/>
              <p:nvPr/>
            </p:nvPicPr>
            <p:blipFill>
              <a:blip r:embed="rId402"/>
              <a:stretch>
                <a:fillRect/>
              </a:stretch>
            </p:blipFill>
            <p:spPr>
              <a:xfrm>
                <a:off x="9357773" y="443227"/>
                <a:ext cx="1501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316" name="Freihand 315">
                <a:extLst>
                  <a:ext uri="{FF2B5EF4-FFF2-40B4-BE49-F238E27FC236}">
                    <a16:creationId xmlns:a16="http://schemas.microsoft.com/office/drawing/2014/main" id="{B8157F89-B36E-43D5-A83A-9D9C0F3D82E9}"/>
                  </a:ext>
                </a:extLst>
              </p14:cNvPr>
              <p14:cNvContentPartPr/>
              <p14:nvPr/>
            </p14:nvContentPartPr>
            <p14:xfrm>
              <a:off x="9548933" y="483907"/>
              <a:ext cx="16920" cy="88920"/>
            </p14:xfrm>
          </p:contentPart>
        </mc:Choice>
        <mc:Fallback>
          <p:pic>
            <p:nvPicPr>
              <p:cNvPr id="316" name="Freihand 315">
                <a:extLst>
                  <a:ext uri="{FF2B5EF4-FFF2-40B4-BE49-F238E27FC236}">
                    <a16:creationId xmlns:a16="http://schemas.microsoft.com/office/drawing/2014/main" id="{B8157F89-B36E-43D5-A83A-9D9C0F3D82E9}"/>
                  </a:ext>
                </a:extLst>
              </p:cNvPr>
              <p:cNvPicPr/>
              <p:nvPr/>
            </p:nvPicPr>
            <p:blipFill>
              <a:blip r:embed="rId404"/>
              <a:stretch>
                <a:fillRect/>
              </a:stretch>
            </p:blipFill>
            <p:spPr>
              <a:xfrm>
                <a:off x="9544613" y="479587"/>
                <a:ext cx="255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317" name="Freihand 316">
                <a:extLst>
                  <a:ext uri="{FF2B5EF4-FFF2-40B4-BE49-F238E27FC236}">
                    <a16:creationId xmlns:a16="http://schemas.microsoft.com/office/drawing/2014/main" id="{8B17C695-2960-472D-A354-55797EA6792C}"/>
                  </a:ext>
                </a:extLst>
              </p14:cNvPr>
              <p14:cNvContentPartPr/>
              <p14:nvPr/>
            </p14:nvContentPartPr>
            <p14:xfrm>
              <a:off x="9565853" y="444307"/>
              <a:ext cx="119880" cy="137160"/>
            </p14:xfrm>
          </p:contentPart>
        </mc:Choice>
        <mc:Fallback>
          <p:pic>
            <p:nvPicPr>
              <p:cNvPr id="317" name="Freihand 316">
                <a:extLst>
                  <a:ext uri="{FF2B5EF4-FFF2-40B4-BE49-F238E27FC236}">
                    <a16:creationId xmlns:a16="http://schemas.microsoft.com/office/drawing/2014/main" id="{8B17C695-2960-472D-A354-55797EA6792C}"/>
                  </a:ext>
                </a:extLst>
              </p:cNvPr>
              <p:cNvPicPr/>
              <p:nvPr/>
            </p:nvPicPr>
            <p:blipFill>
              <a:blip r:embed="rId406"/>
              <a:stretch>
                <a:fillRect/>
              </a:stretch>
            </p:blipFill>
            <p:spPr>
              <a:xfrm>
                <a:off x="9561533" y="439987"/>
                <a:ext cx="1285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319" name="Freihand 318">
                <a:extLst>
                  <a:ext uri="{FF2B5EF4-FFF2-40B4-BE49-F238E27FC236}">
                    <a16:creationId xmlns:a16="http://schemas.microsoft.com/office/drawing/2014/main" id="{31E1D16E-E013-4BC8-8841-710963248DBA}"/>
                  </a:ext>
                </a:extLst>
              </p14:cNvPr>
              <p14:cNvContentPartPr/>
              <p14:nvPr/>
            </p14:nvContentPartPr>
            <p14:xfrm>
              <a:off x="9790133" y="514147"/>
              <a:ext cx="82800" cy="217080"/>
            </p14:xfrm>
          </p:contentPart>
        </mc:Choice>
        <mc:Fallback>
          <p:pic>
            <p:nvPicPr>
              <p:cNvPr id="319" name="Freihand 318">
                <a:extLst>
                  <a:ext uri="{FF2B5EF4-FFF2-40B4-BE49-F238E27FC236}">
                    <a16:creationId xmlns:a16="http://schemas.microsoft.com/office/drawing/2014/main" id="{31E1D16E-E013-4BC8-8841-710963248DBA}"/>
                  </a:ext>
                </a:extLst>
              </p:cNvPr>
              <p:cNvPicPr/>
              <p:nvPr/>
            </p:nvPicPr>
            <p:blipFill>
              <a:blip r:embed="rId408"/>
              <a:stretch>
                <a:fillRect/>
              </a:stretch>
            </p:blipFill>
            <p:spPr>
              <a:xfrm>
                <a:off x="9785813" y="509827"/>
                <a:ext cx="9144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320" name="Freihand 319">
                <a:extLst>
                  <a:ext uri="{FF2B5EF4-FFF2-40B4-BE49-F238E27FC236}">
                    <a16:creationId xmlns:a16="http://schemas.microsoft.com/office/drawing/2014/main" id="{F3000C6F-A2EE-4431-B75D-A8CB815EB86A}"/>
                  </a:ext>
                </a:extLst>
              </p14:cNvPr>
              <p14:cNvContentPartPr/>
              <p14:nvPr/>
            </p14:nvContentPartPr>
            <p14:xfrm>
              <a:off x="9878333" y="456547"/>
              <a:ext cx="4320" cy="19800"/>
            </p14:xfrm>
          </p:contentPart>
        </mc:Choice>
        <mc:Fallback>
          <p:pic>
            <p:nvPicPr>
              <p:cNvPr id="320" name="Freihand 319">
                <a:extLst>
                  <a:ext uri="{FF2B5EF4-FFF2-40B4-BE49-F238E27FC236}">
                    <a16:creationId xmlns:a16="http://schemas.microsoft.com/office/drawing/2014/main" id="{F3000C6F-A2EE-4431-B75D-A8CB815EB86A}"/>
                  </a:ext>
                </a:extLst>
              </p:cNvPr>
              <p:cNvPicPr/>
              <p:nvPr/>
            </p:nvPicPr>
            <p:blipFill>
              <a:blip r:embed="rId410"/>
              <a:stretch>
                <a:fillRect/>
              </a:stretch>
            </p:blipFill>
            <p:spPr>
              <a:xfrm>
                <a:off x="9874013" y="452227"/>
                <a:ext cx="129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321" name="Freihand 320">
                <a:extLst>
                  <a:ext uri="{FF2B5EF4-FFF2-40B4-BE49-F238E27FC236}">
                    <a16:creationId xmlns:a16="http://schemas.microsoft.com/office/drawing/2014/main" id="{00EE5DEE-66C2-4A38-94A2-544639C43E96}"/>
                  </a:ext>
                </a:extLst>
              </p14:cNvPr>
              <p14:cNvContentPartPr/>
              <p14:nvPr/>
            </p14:nvContentPartPr>
            <p14:xfrm>
              <a:off x="9903533" y="512347"/>
              <a:ext cx="119160" cy="72360"/>
            </p14:xfrm>
          </p:contentPart>
        </mc:Choice>
        <mc:Fallback>
          <p:pic>
            <p:nvPicPr>
              <p:cNvPr id="321" name="Freihand 320">
                <a:extLst>
                  <a:ext uri="{FF2B5EF4-FFF2-40B4-BE49-F238E27FC236}">
                    <a16:creationId xmlns:a16="http://schemas.microsoft.com/office/drawing/2014/main" id="{00EE5DEE-66C2-4A38-94A2-544639C43E96}"/>
                  </a:ext>
                </a:extLst>
              </p:cNvPr>
              <p:cNvPicPr/>
              <p:nvPr/>
            </p:nvPicPr>
            <p:blipFill>
              <a:blip r:embed="rId412"/>
              <a:stretch>
                <a:fillRect/>
              </a:stretch>
            </p:blipFill>
            <p:spPr>
              <a:xfrm>
                <a:off x="9899213" y="508027"/>
                <a:ext cx="1278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322" name="Freihand 321">
                <a:extLst>
                  <a:ext uri="{FF2B5EF4-FFF2-40B4-BE49-F238E27FC236}">
                    <a16:creationId xmlns:a16="http://schemas.microsoft.com/office/drawing/2014/main" id="{7CC005ED-2D8C-4B67-B6EA-783121FE04DC}"/>
                  </a:ext>
                </a:extLst>
              </p14:cNvPr>
              <p14:cNvContentPartPr/>
              <p14:nvPr/>
            </p14:nvContentPartPr>
            <p14:xfrm>
              <a:off x="10025933" y="434587"/>
              <a:ext cx="252360" cy="141480"/>
            </p14:xfrm>
          </p:contentPart>
        </mc:Choice>
        <mc:Fallback>
          <p:pic>
            <p:nvPicPr>
              <p:cNvPr id="322" name="Freihand 321">
                <a:extLst>
                  <a:ext uri="{FF2B5EF4-FFF2-40B4-BE49-F238E27FC236}">
                    <a16:creationId xmlns:a16="http://schemas.microsoft.com/office/drawing/2014/main" id="{7CC005ED-2D8C-4B67-B6EA-783121FE04DC}"/>
                  </a:ext>
                </a:extLst>
              </p:cNvPr>
              <p:cNvPicPr/>
              <p:nvPr/>
            </p:nvPicPr>
            <p:blipFill>
              <a:blip r:embed="rId414"/>
              <a:stretch>
                <a:fillRect/>
              </a:stretch>
            </p:blipFill>
            <p:spPr>
              <a:xfrm>
                <a:off x="10021613" y="430267"/>
                <a:ext cx="2610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323" name="Freihand 322">
                <a:extLst>
                  <a:ext uri="{FF2B5EF4-FFF2-40B4-BE49-F238E27FC236}">
                    <a16:creationId xmlns:a16="http://schemas.microsoft.com/office/drawing/2014/main" id="{BE4A6371-4FF6-44AF-ADFE-9C0FF599F371}"/>
                  </a:ext>
                </a:extLst>
              </p14:cNvPr>
              <p14:cNvContentPartPr/>
              <p14:nvPr/>
            </p14:nvContentPartPr>
            <p14:xfrm>
              <a:off x="10263173" y="443227"/>
              <a:ext cx="360" cy="360"/>
            </p14:xfrm>
          </p:contentPart>
        </mc:Choice>
        <mc:Fallback>
          <p:pic>
            <p:nvPicPr>
              <p:cNvPr id="323" name="Freihand 322">
                <a:extLst>
                  <a:ext uri="{FF2B5EF4-FFF2-40B4-BE49-F238E27FC236}">
                    <a16:creationId xmlns:a16="http://schemas.microsoft.com/office/drawing/2014/main" id="{BE4A6371-4FF6-44AF-ADFE-9C0FF599F371}"/>
                  </a:ext>
                </a:extLst>
              </p:cNvPr>
              <p:cNvPicPr/>
              <p:nvPr/>
            </p:nvPicPr>
            <p:blipFill>
              <a:blip r:embed="rId416"/>
              <a:stretch>
                <a:fillRect/>
              </a:stretch>
            </p:blipFill>
            <p:spPr>
              <a:xfrm>
                <a:off x="10258853" y="4389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324" name="Freihand 323">
                <a:extLst>
                  <a:ext uri="{FF2B5EF4-FFF2-40B4-BE49-F238E27FC236}">
                    <a16:creationId xmlns:a16="http://schemas.microsoft.com/office/drawing/2014/main" id="{8D59953E-E3D5-43CB-8FA0-C0D595822062}"/>
                  </a:ext>
                </a:extLst>
              </p14:cNvPr>
              <p14:cNvContentPartPr/>
              <p14:nvPr/>
            </p14:nvContentPartPr>
            <p14:xfrm>
              <a:off x="10318613" y="392827"/>
              <a:ext cx="141840" cy="180000"/>
            </p14:xfrm>
          </p:contentPart>
        </mc:Choice>
        <mc:Fallback>
          <p:pic>
            <p:nvPicPr>
              <p:cNvPr id="324" name="Freihand 323">
                <a:extLst>
                  <a:ext uri="{FF2B5EF4-FFF2-40B4-BE49-F238E27FC236}">
                    <a16:creationId xmlns:a16="http://schemas.microsoft.com/office/drawing/2014/main" id="{8D59953E-E3D5-43CB-8FA0-C0D595822062}"/>
                  </a:ext>
                </a:extLst>
              </p:cNvPr>
              <p:cNvPicPr/>
              <p:nvPr/>
            </p:nvPicPr>
            <p:blipFill>
              <a:blip r:embed="rId418"/>
              <a:stretch>
                <a:fillRect/>
              </a:stretch>
            </p:blipFill>
            <p:spPr>
              <a:xfrm>
                <a:off x="10314293" y="388507"/>
                <a:ext cx="1504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325" name="Freihand 324">
                <a:extLst>
                  <a:ext uri="{FF2B5EF4-FFF2-40B4-BE49-F238E27FC236}">
                    <a16:creationId xmlns:a16="http://schemas.microsoft.com/office/drawing/2014/main" id="{D2EA6803-A884-4EE0-B423-7D56FFB8C9BD}"/>
                  </a:ext>
                </a:extLst>
              </p14:cNvPr>
              <p14:cNvContentPartPr/>
              <p14:nvPr/>
            </p14:nvContentPartPr>
            <p14:xfrm>
              <a:off x="10609493" y="484267"/>
              <a:ext cx="344520" cy="82800"/>
            </p14:xfrm>
          </p:contentPart>
        </mc:Choice>
        <mc:Fallback>
          <p:pic>
            <p:nvPicPr>
              <p:cNvPr id="325" name="Freihand 324">
                <a:extLst>
                  <a:ext uri="{FF2B5EF4-FFF2-40B4-BE49-F238E27FC236}">
                    <a16:creationId xmlns:a16="http://schemas.microsoft.com/office/drawing/2014/main" id="{D2EA6803-A884-4EE0-B423-7D56FFB8C9BD}"/>
                  </a:ext>
                </a:extLst>
              </p:cNvPr>
              <p:cNvPicPr/>
              <p:nvPr/>
            </p:nvPicPr>
            <p:blipFill>
              <a:blip r:embed="rId420"/>
              <a:stretch>
                <a:fillRect/>
              </a:stretch>
            </p:blipFill>
            <p:spPr>
              <a:xfrm>
                <a:off x="10605173" y="479947"/>
                <a:ext cx="3531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326" name="Freihand 325">
                <a:extLst>
                  <a:ext uri="{FF2B5EF4-FFF2-40B4-BE49-F238E27FC236}">
                    <a16:creationId xmlns:a16="http://schemas.microsoft.com/office/drawing/2014/main" id="{2549F727-0D59-4A03-A6E1-364D71877F3F}"/>
                  </a:ext>
                </a:extLst>
              </p14:cNvPr>
              <p14:cNvContentPartPr/>
              <p14:nvPr/>
            </p14:nvContentPartPr>
            <p14:xfrm>
              <a:off x="11096933" y="486787"/>
              <a:ext cx="157680" cy="80640"/>
            </p14:xfrm>
          </p:contentPart>
        </mc:Choice>
        <mc:Fallback>
          <p:pic>
            <p:nvPicPr>
              <p:cNvPr id="326" name="Freihand 325">
                <a:extLst>
                  <a:ext uri="{FF2B5EF4-FFF2-40B4-BE49-F238E27FC236}">
                    <a16:creationId xmlns:a16="http://schemas.microsoft.com/office/drawing/2014/main" id="{2549F727-0D59-4A03-A6E1-364D71877F3F}"/>
                  </a:ext>
                </a:extLst>
              </p:cNvPr>
              <p:cNvPicPr/>
              <p:nvPr/>
            </p:nvPicPr>
            <p:blipFill>
              <a:blip r:embed="rId422"/>
              <a:stretch>
                <a:fillRect/>
              </a:stretch>
            </p:blipFill>
            <p:spPr>
              <a:xfrm>
                <a:off x="11092613" y="482467"/>
                <a:ext cx="1663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327" name="Freihand 326">
                <a:extLst>
                  <a:ext uri="{FF2B5EF4-FFF2-40B4-BE49-F238E27FC236}">
                    <a16:creationId xmlns:a16="http://schemas.microsoft.com/office/drawing/2014/main" id="{160C7B12-5597-4D28-A039-E088ABF20DEE}"/>
                  </a:ext>
                </a:extLst>
              </p14:cNvPr>
              <p14:cNvContentPartPr/>
              <p14:nvPr/>
            </p14:nvContentPartPr>
            <p14:xfrm>
              <a:off x="11257493" y="482107"/>
              <a:ext cx="187560" cy="55080"/>
            </p14:xfrm>
          </p:contentPart>
        </mc:Choice>
        <mc:Fallback>
          <p:pic>
            <p:nvPicPr>
              <p:cNvPr id="327" name="Freihand 326">
                <a:extLst>
                  <a:ext uri="{FF2B5EF4-FFF2-40B4-BE49-F238E27FC236}">
                    <a16:creationId xmlns:a16="http://schemas.microsoft.com/office/drawing/2014/main" id="{160C7B12-5597-4D28-A039-E088ABF20DEE}"/>
                  </a:ext>
                </a:extLst>
              </p:cNvPr>
              <p:cNvPicPr/>
              <p:nvPr/>
            </p:nvPicPr>
            <p:blipFill>
              <a:blip r:embed="rId424"/>
              <a:stretch>
                <a:fillRect/>
              </a:stretch>
            </p:blipFill>
            <p:spPr>
              <a:xfrm>
                <a:off x="11253173" y="477787"/>
                <a:ext cx="19620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328" name="Freihand 327">
                <a:extLst>
                  <a:ext uri="{FF2B5EF4-FFF2-40B4-BE49-F238E27FC236}">
                    <a16:creationId xmlns:a16="http://schemas.microsoft.com/office/drawing/2014/main" id="{24562153-6080-4E5E-A4B5-722EB16C4ADE}"/>
                  </a:ext>
                </a:extLst>
              </p14:cNvPr>
              <p14:cNvContentPartPr/>
              <p14:nvPr/>
            </p14:nvContentPartPr>
            <p14:xfrm>
              <a:off x="5921573" y="819787"/>
              <a:ext cx="169560" cy="120600"/>
            </p14:xfrm>
          </p:contentPart>
        </mc:Choice>
        <mc:Fallback>
          <p:pic>
            <p:nvPicPr>
              <p:cNvPr id="328" name="Freihand 327">
                <a:extLst>
                  <a:ext uri="{FF2B5EF4-FFF2-40B4-BE49-F238E27FC236}">
                    <a16:creationId xmlns:a16="http://schemas.microsoft.com/office/drawing/2014/main" id="{24562153-6080-4E5E-A4B5-722EB16C4ADE}"/>
                  </a:ext>
                </a:extLst>
              </p:cNvPr>
              <p:cNvPicPr/>
              <p:nvPr/>
            </p:nvPicPr>
            <p:blipFill>
              <a:blip r:embed="rId426"/>
              <a:stretch>
                <a:fillRect/>
              </a:stretch>
            </p:blipFill>
            <p:spPr>
              <a:xfrm>
                <a:off x="5917253" y="815467"/>
                <a:ext cx="1782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329" name="Freihand 328">
                <a:extLst>
                  <a:ext uri="{FF2B5EF4-FFF2-40B4-BE49-F238E27FC236}">
                    <a16:creationId xmlns:a16="http://schemas.microsoft.com/office/drawing/2014/main" id="{08823B4B-2C15-4753-BCAB-8B04C971903D}"/>
                  </a:ext>
                </a:extLst>
              </p14:cNvPr>
              <p14:cNvContentPartPr/>
              <p14:nvPr/>
            </p14:nvContentPartPr>
            <p14:xfrm>
              <a:off x="6121733" y="816547"/>
              <a:ext cx="120600" cy="122400"/>
            </p14:xfrm>
          </p:contentPart>
        </mc:Choice>
        <mc:Fallback>
          <p:pic>
            <p:nvPicPr>
              <p:cNvPr id="329" name="Freihand 328">
                <a:extLst>
                  <a:ext uri="{FF2B5EF4-FFF2-40B4-BE49-F238E27FC236}">
                    <a16:creationId xmlns:a16="http://schemas.microsoft.com/office/drawing/2014/main" id="{08823B4B-2C15-4753-BCAB-8B04C971903D}"/>
                  </a:ext>
                </a:extLst>
              </p:cNvPr>
              <p:cNvPicPr/>
              <p:nvPr/>
            </p:nvPicPr>
            <p:blipFill>
              <a:blip r:embed="rId428"/>
              <a:stretch>
                <a:fillRect/>
              </a:stretch>
            </p:blipFill>
            <p:spPr>
              <a:xfrm>
                <a:off x="6117413" y="812227"/>
                <a:ext cx="1292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330" name="Freihand 329">
                <a:extLst>
                  <a:ext uri="{FF2B5EF4-FFF2-40B4-BE49-F238E27FC236}">
                    <a16:creationId xmlns:a16="http://schemas.microsoft.com/office/drawing/2014/main" id="{C44BC457-DC30-4EE7-95D9-B95DF49D42F9}"/>
                  </a:ext>
                </a:extLst>
              </p14:cNvPr>
              <p14:cNvContentPartPr/>
              <p14:nvPr/>
            </p14:nvContentPartPr>
            <p14:xfrm>
              <a:off x="6317573" y="813307"/>
              <a:ext cx="90360" cy="101160"/>
            </p14:xfrm>
          </p:contentPart>
        </mc:Choice>
        <mc:Fallback>
          <p:pic>
            <p:nvPicPr>
              <p:cNvPr id="330" name="Freihand 329">
                <a:extLst>
                  <a:ext uri="{FF2B5EF4-FFF2-40B4-BE49-F238E27FC236}">
                    <a16:creationId xmlns:a16="http://schemas.microsoft.com/office/drawing/2014/main" id="{C44BC457-DC30-4EE7-95D9-B95DF49D42F9}"/>
                  </a:ext>
                </a:extLst>
              </p:cNvPr>
              <p:cNvPicPr/>
              <p:nvPr/>
            </p:nvPicPr>
            <p:blipFill>
              <a:blip r:embed="rId430"/>
              <a:stretch>
                <a:fillRect/>
              </a:stretch>
            </p:blipFill>
            <p:spPr>
              <a:xfrm>
                <a:off x="6313253" y="808987"/>
                <a:ext cx="990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331" name="Freihand 330">
                <a:extLst>
                  <a:ext uri="{FF2B5EF4-FFF2-40B4-BE49-F238E27FC236}">
                    <a16:creationId xmlns:a16="http://schemas.microsoft.com/office/drawing/2014/main" id="{839DA4F5-E904-4696-B8EF-3124ADF988B9}"/>
                  </a:ext>
                </a:extLst>
              </p14:cNvPr>
              <p14:cNvContentPartPr/>
              <p14:nvPr/>
            </p14:nvContentPartPr>
            <p14:xfrm>
              <a:off x="6728693" y="831667"/>
              <a:ext cx="335880" cy="100440"/>
            </p14:xfrm>
          </p:contentPart>
        </mc:Choice>
        <mc:Fallback>
          <p:pic>
            <p:nvPicPr>
              <p:cNvPr id="331" name="Freihand 330">
                <a:extLst>
                  <a:ext uri="{FF2B5EF4-FFF2-40B4-BE49-F238E27FC236}">
                    <a16:creationId xmlns:a16="http://schemas.microsoft.com/office/drawing/2014/main" id="{839DA4F5-E904-4696-B8EF-3124ADF988B9}"/>
                  </a:ext>
                </a:extLst>
              </p:cNvPr>
              <p:cNvPicPr/>
              <p:nvPr/>
            </p:nvPicPr>
            <p:blipFill>
              <a:blip r:embed="rId432"/>
              <a:stretch>
                <a:fillRect/>
              </a:stretch>
            </p:blipFill>
            <p:spPr>
              <a:xfrm>
                <a:off x="6724373" y="827347"/>
                <a:ext cx="3445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332" name="Freihand 331">
                <a:extLst>
                  <a:ext uri="{FF2B5EF4-FFF2-40B4-BE49-F238E27FC236}">
                    <a16:creationId xmlns:a16="http://schemas.microsoft.com/office/drawing/2014/main" id="{559C6127-6DDE-466B-8A46-C4FE21E8BF82}"/>
                  </a:ext>
                </a:extLst>
              </p14:cNvPr>
              <p14:cNvContentPartPr/>
              <p14:nvPr/>
            </p14:nvContentPartPr>
            <p14:xfrm>
              <a:off x="7078253" y="737707"/>
              <a:ext cx="86040" cy="292680"/>
            </p14:xfrm>
          </p:contentPart>
        </mc:Choice>
        <mc:Fallback>
          <p:pic>
            <p:nvPicPr>
              <p:cNvPr id="332" name="Freihand 331">
                <a:extLst>
                  <a:ext uri="{FF2B5EF4-FFF2-40B4-BE49-F238E27FC236}">
                    <a16:creationId xmlns:a16="http://schemas.microsoft.com/office/drawing/2014/main" id="{559C6127-6DDE-466B-8A46-C4FE21E8BF82}"/>
                  </a:ext>
                </a:extLst>
              </p:cNvPr>
              <p:cNvPicPr/>
              <p:nvPr/>
            </p:nvPicPr>
            <p:blipFill>
              <a:blip r:embed="rId434"/>
              <a:stretch>
                <a:fillRect/>
              </a:stretch>
            </p:blipFill>
            <p:spPr>
              <a:xfrm>
                <a:off x="7073933" y="733387"/>
                <a:ext cx="94680" cy="301320"/>
              </a:xfrm>
              <a:prstGeom prst="rect">
                <a:avLst/>
              </a:prstGeom>
            </p:spPr>
          </p:pic>
        </mc:Fallback>
      </mc:AlternateContent>
      <p:grpSp>
        <p:nvGrpSpPr>
          <p:cNvPr id="345" name="Gruppieren 344">
            <a:extLst>
              <a:ext uri="{FF2B5EF4-FFF2-40B4-BE49-F238E27FC236}">
                <a16:creationId xmlns:a16="http://schemas.microsoft.com/office/drawing/2014/main" id="{CCFA0F1D-8047-4574-9900-C693954BFA8E}"/>
              </a:ext>
            </a:extLst>
          </p:cNvPr>
          <p:cNvGrpSpPr/>
          <p:nvPr/>
        </p:nvGrpSpPr>
        <p:grpSpPr>
          <a:xfrm>
            <a:off x="7435373" y="769747"/>
            <a:ext cx="860760" cy="185040"/>
            <a:chOff x="7435373" y="769747"/>
            <a:chExt cx="860760" cy="185040"/>
          </a:xfrm>
        </p:grpSpPr>
        <mc:AlternateContent xmlns:mc="http://schemas.openxmlformats.org/markup-compatibility/2006">
          <mc:Choice xmlns:p14="http://schemas.microsoft.com/office/powerpoint/2010/main" Requires="p14">
            <p:contentPart p14:bwMode="auto" r:id="rId435">
              <p14:nvContentPartPr>
                <p14:cNvPr id="333" name="Freihand 332">
                  <a:extLst>
                    <a:ext uri="{FF2B5EF4-FFF2-40B4-BE49-F238E27FC236}">
                      <a16:creationId xmlns:a16="http://schemas.microsoft.com/office/drawing/2014/main" id="{BA81FC3C-EC6F-4EBF-A83E-943D61DCEB72}"/>
                    </a:ext>
                  </a:extLst>
                </p14:cNvPr>
                <p14:cNvContentPartPr/>
                <p14:nvPr/>
              </p14:nvContentPartPr>
              <p14:xfrm>
                <a:off x="7435373" y="784147"/>
                <a:ext cx="205560" cy="139680"/>
              </p14:xfrm>
            </p:contentPart>
          </mc:Choice>
          <mc:Fallback>
            <p:pic>
              <p:nvPicPr>
                <p:cNvPr id="333" name="Freihand 332">
                  <a:extLst>
                    <a:ext uri="{FF2B5EF4-FFF2-40B4-BE49-F238E27FC236}">
                      <a16:creationId xmlns:a16="http://schemas.microsoft.com/office/drawing/2014/main" id="{BA81FC3C-EC6F-4EBF-A83E-943D61DCEB72}"/>
                    </a:ext>
                  </a:extLst>
                </p:cNvPr>
                <p:cNvPicPr/>
                <p:nvPr/>
              </p:nvPicPr>
              <p:blipFill>
                <a:blip r:embed="rId436"/>
                <a:stretch>
                  <a:fillRect/>
                </a:stretch>
              </p:blipFill>
              <p:spPr>
                <a:xfrm>
                  <a:off x="7431053" y="779827"/>
                  <a:ext cx="2142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334" name="Freihand 333">
                  <a:extLst>
                    <a:ext uri="{FF2B5EF4-FFF2-40B4-BE49-F238E27FC236}">
                      <a16:creationId xmlns:a16="http://schemas.microsoft.com/office/drawing/2014/main" id="{DF7A9284-3845-44F5-8B21-041E05360822}"/>
                    </a:ext>
                  </a:extLst>
                </p14:cNvPr>
                <p14:cNvContentPartPr/>
                <p14:nvPr/>
              </p14:nvContentPartPr>
              <p14:xfrm>
                <a:off x="7662533" y="769747"/>
                <a:ext cx="80640" cy="120960"/>
              </p14:xfrm>
            </p:contentPart>
          </mc:Choice>
          <mc:Fallback>
            <p:pic>
              <p:nvPicPr>
                <p:cNvPr id="334" name="Freihand 333">
                  <a:extLst>
                    <a:ext uri="{FF2B5EF4-FFF2-40B4-BE49-F238E27FC236}">
                      <a16:creationId xmlns:a16="http://schemas.microsoft.com/office/drawing/2014/main" id="{DF7A9284-3845-44F5-8B21-041E05360822}"/>
                    </a:ext>
                  </a:extLst>
                </p:cNvPr>
                <p:cNvPicPr/>
                <p:nvPr/>
              </p:nvPicPr>
              <p:blipFill>
                <a:blip r:embed="rId438"/>
                <a:stretch>
                  <a:fillRect/>
                </a:stretch>
              </p:blipFill>
              <p:spPr>
                <a:xfrm>
                  <a:off x="7658213" y="765427"/>
                  <a:ext cx="892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335" name="Freihand 334">
                  <a:extLst>
                    <a:ext uri="{FF2B5EF4-FFF2-40B4-BE49-F238E27FC236}">
                      <a16:creationId xmlns:a16="http://schemas.microsoft.com/office/drawing/2014/main" id="{631B6575-A93A-4C84-A909-D7575B529699}"/>
                    </a:ext>
                  </a:extLst>
                </p14:cNvPr>
                <p14:cNvContentPartPr/>
                <p14:nvPr/>
              </p14:nvContentPartPr>
              <p14:xfrm>
                <a:off x="7717613" y="832747"/>
                <a:ext cx="19800" cy="97560"/>
              </p14:xfrm>
            </p:contentPart>
          </mc:Choice>
          <mc:Fallback>
            <p:pic>
              <p:nvPicPr>
                <p:cNvPr id="335" name="Freihand 334">
                  <a:extLst>
                    <a:ext uri="{FF2B5EF4-FFF2-40B4-BE49-F238E27FC236}">
                      <a16:creationId xmlns:a16="http://schemas.microsoft.com/office/drawing/2014/main" id="{631B6575-A93A-4C84-A909-D7575B529699}"/>
                    </a:ext>
                  </a:extLst>
                </p:cNvPr>
                <p:cNvPicPr/>
                <p:nvPr/>
              </p:nvPicPr>
              <p:blipFill>
                <a:blip r:embed="rId440"/>
                <a:stretch>
                  <a:fillRect/>
                </a:stretch>
              </p:blipFill>
              <p:spPr>
                <a:xfrm>
                  <a:off x="7713293" y="828427"/>
                  <a:ext cx="284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340" name="Freihand 339">
                  <a:extLst>
                    <a:ext uri="{FF2B5EF4-FFF2-40B4-BE49-F238E27FC236}">
                      <a16:creationId xmlns:a16="http://schemas.microsoft.com/office/drawing/2014/main" id="{A4FD69DC-5C73-4F64-8995-AC51429A825A}"/>
                    </a:ext>
                  </a:extLst>
                </p14:cNvPr>
                <p14:cNvContentPartPr/>
                <p14:nvPr/>
              </p14:nvContentPartPr>
              <p14:xfrm>
                <a:off x="7827413" y="783427"/>
                <a:ext cx="115560" cy="126360"/>
              </p14:xfrm>
            </p:contentPart>
          </mc:Choice>
          <mc:Fallback>
            <p:pic>
              <p:nvPicPr>
                <p:cNvPr id="340" name="Freihand 339">
                  <a:extLst>
                    <a:ext uri="{FF2B5EF4-FFF2-40B4-BE49-F238E27FC236}">
                      <a16:creationId xmlns:a16="http://schemas.microsoft.com/office/drawing/2014/main" id="{A4FD69DC-5C73-4F64-8995-AC51429A825A}"/>
                    </a:ext>
                  </a:extLst>
                </p:cNvPr>
                <p:cNvPicPr/>
                <p:nvPr/>
              </p:nvPicPr>
              <p:blipFill>
                <a:blip r:embed="rId442"/>
                <a:stretch>
                  <a:fillRect/>
                </a:stretch>
              </p:blipFill>
              <p:spPr>
                <a:xfrm>
                  <a:off x="7823093" y="779107"/>
                  <a:ext cx="1242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341" name="Freihand 340">
                  <a:extLst>
                    <a:ext uri="{FF2B5EF4-FFF2-40B4-BE49-F238E27FC236}">
                      <a16:creationId xmlns:a16="http://schemas.microsoft.com/office/drawing/2014/main" id="{4740C733-AEDB-47E6-AE89-2E7CEEC4690C}"/>
                    </a:ext>
                  </a:extLst>
                </p14:cNvPr>
                <p14:cNvContentPartPr/>
                <p14:nvPr/>
              </p14:nvContentPartPr>
              <p14:xfrm>
                <a:off x="7975013" y="878107"/>
                <a:ext cx="3600" cy="76680"/>
              </p14:xfrm>
            </p:contentPart>
          </mc:Choice>
          <mc:Fallback>
            <p:pic>
              <p:nvPicPr>
                <p:cNvPr id="341" name="Freihand 340">
                  <a:extLst>
                    <a:ext uri="{FF2B5EF4-FFF2-40B4-BE49-F238E27FC236}">
                      <a16:creationId xmlns:a16="http://schemas.microsoft.com/office/drawing/2014/main" id="{4740C733-AEDB-47E6-AE89-2E7CEEC4690C}"/>
                    </a:ext>
                  </a:extLst>
                </p:cNvPr>
                <p:cNvPicPr/>
                <p:nvPr/>
              </p:nvPicPr>
              <p:blipFill>
                <a:blip r:embed="rId444"/>
                <a:stretch>
                  <a:fillRect/>
                </a:stretch>
              </p:blipFill>
              <p:spPr>
                <a:xfrm>
                  <a:off x="7970693" y="873787"/>
                  <a:ext cx="122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343" name="Freihand 342">
                  <a:extLst>
                    <a:ext uri="{FF2B5EF4-FFF2-40B4-BE49-F238E27FC236}">
                      <a16:creationId xmlns:a16="http://schemas.microsoft.com/office/drawing/2014/main" id="{F1469878-6AB7-4FE9-A14F-2DF3714C11BC}"/>
                    </a:ext>
                  </a:extLst>
                </p14:cNvPr>
                <p14:cNvContentPartPr/>
                <p14:nvPr/>
              </p14:nvContentPartPr>
              <p14:xfrm>
                <a:off x="8081573" y="769747"/>
                <a:ext cx="117360" cy="113760"/>
              </p14:xfrm>
            </p:contentPart>
          </mc:Choice>
          <mc:Fallback>
            <p:pic>
              <p:nvPicPr>
                <p:cNvPr id="343" name="Freihand 342">
                  <a:extLst>
                    <a:ext uri="{FF2B5EF4-FFF2-40B4-BE49-F238E27FC236}">
                      <a16:creationId xmlns:a16="http://schemas.microsoft.com/office/drawing/2014/main" id="{F1469878-6AB7-4FE9-A14F-2DF3714C11BC}"/>
                    </a:ext>
                  </a:extLst>
                </p:cNvPr>
                <p:cNvPicPr/>
                <p:nvPr/>
              </p:nvPicPr>
              <p:blipFill>
                <a:blip r:embed="rId446"/>
                <a:stretch>
                  <a:fillRect/>
                </a:stretch>
              </p:blipFill>
              <p:spPr>
                <a:xfrm>
                  <a:off x="8077253" y="765427"/>
                  <a:ext cx="1260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344" name="Freihand 343">
                  <a:extLst>
                    <a:ext uri="{FF2B5EF4-FFF2-40B4-BE49-F238E27FC236}">
                      <a16:creationId xmlns:a16="http://schemas.microsoft.com/office/drawing/2014/main" id="{502B1C9B-91A0-47F6-92E9-EF4418A48581}"/>
                    </a:ext>
                  </a:extLst>
                </p14:cNvPr>
                <p14:cNvContentPartPr/>
                <p14:nvPr/>
              </p14:nvContentPartPr>
              <p14:xfrm>
                <a:off x="8219813" y="771547"/>
                <a:ext cx="76320" cy="124560"/>
              </p14:xfrm>
            </p:contentPart>
          </mc:Choice>
          <mc:Fallback>
            <p:pic>
              <p:nvPicPr>
                <p:cNvPr id="344" name="Freihand 343">
                  <a:extLst>
                    <a:ext uri="{FF2B5EF4-FFF2-40B4-BE49-F238E27FC236}">
                      <a16:creationId xmlns:a16="http://schemas.microsoft.com/office/drawing/2014/main" id="{502B1C9B-91A0-47F6-92E9-EF4418A48581}"/>
                    </a:ext>
                  </a:extLst>
                </p:cNvPr>
                <p:cNvPicPr/>
                <p:nvPr/>
              </p:nvPicPr>
              <p:blipFill>
                <a:blip r:embed="rId448"/>
                <a:stretch>
                  <a:fillRect/>
                </a:stretch>
              </p:blipFill>
              <p:spPr>
                <a:xfrm>
                  <a:off x="8215493" y="767227"/>
                  <a:ext cx="84960" cy="133200"/>
                </a:xfrm>
                <a:prstGeom prst="rect">
                  <a:avLst/>
                </a:prstGeom>
              </p:spPr>
            </p:pic>
          </mc:Fallback>
        </mc:AlternateContent>
      </p:grpSp>
      <p:grpSp>
        <p:nvGrpSpPr>
          <p:cNvPr id="351" name="Gruppieren 350">
            <a:extLst>
              <a:ext uri="{FF2B5EF4-FFF2-40B4-BE49-F238E27FC236}">
                <a16:creationId xmlns:a16="http://schemas.microsoft.com/office/drawing/2014/main" id="{A8668CA1-8CE9-4775-AECF-58631D76AF7A}"/>
              </a:ext>
            </a:extLst>
          </p:cNvPr>
          <p:cNvGrpSpPr/>
          <p:nvPr/>
        </p:nvGrpSpPr>
        <p:grpSpPr>
          <a:xfrm>
            <a:off x="8657933" y="741307"/>
            <a:ext cx="1062000" cy="258120"/>
            <a:chOff x="8657933" y="741307"/>
            <a:chExt cx="1062000" cy="258120"/>
          </a:xfrm>
        </p:grpSpPr>
        <mc:AlternateContent xmlns:mc="http://schemas.openxmlformats.org/markup-compatibility/2006">
          <mc:Choice xmlns:p14="http://schemas.microsoft.com/office/powerpoint/2010/main" Requires="p14">
            <p:contentPart p14:bwMode="auto" r:id="rId449">
              <p14:nvContentPartPr>
                <p14:cNvPr id="346" name="Freihand 345">
                  <a:extLst>
                    <a:ext uri="{FF2B5EF4-FFF2-40B4-BE49-F238E27FC236}">
                      <a16:creationId xmlns:a16="http://schemas.microsoft.com/office/drawing/2014/main" id="{A057A30F-CE90-4D8D-A8F6-748C6C9DD420}"/>
                    </a:ext>
                  </a:extLst>
                </p14:cNvPr>
                <p14:cNvContentPartPr/>
                <p14:nvPr/>
              </p14:nvContentPartPr>
              <p14:xfrm>
                <a:off x="8657933" y="816547"/>
                <a:ext cx="242280" cy="85320"/>
              </p14:xfrm>
            </p:contentPart>
          </mc:Choice>
          <mc:Fallback>
            <p:pic>
              <p:nvPicPr>
                <p:cNvPr id="346" name="Freihand 345">
                  <a:extLst>
                    <a:ext uri="{FF2B5EF4-FFF2-40B4-BE49-F238E27FC236}">
                      <a16:creationId xmlns:a16="http://schemas.microsoft.com/office/drawing/2014/main" id="{A057A30F-CE90-4D8D-A8F6-748C6C9DD420}"/>
                    </a:ext>
                  </a:extLst>
                </p:cNvPr>
                <p:cNvPicPr/>
                <p:nvPr/>
              </p:nvPicPr>
              <p:blipFill>
                <a:blip r:embed="rId450"/>
                <a:stretch>
                  <a:fillRect/>
                </a:stretch>
              </p:blipFill>
              <p:spPr>
                <a:xfrm>
                  <a:off x="8653613" y="812227"/>
                  <a:ext cx="2509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347" name="Freihand 346">
                  <a:extLst>
                    <a:ext uri="{FF2B5EF4-FFF2-40B4-BE49-F238E27FC236}">
                      <a16:creationId xmlns:a16="http://schemas.microsoft.com/office/drawing/2014/main" id="{C7451A85-D891-434D-BDC2-4F678B2B41AE}"/>
                    </a:ext>
                  </a:extLst>
                </p14:cNvPr>
                <p14:cNvContentPartPr/>
                <p14:nvPr/>
              </p14:nvContentPartPr>
              <p14:xfrm>
                <a:off x="9059693" y="817627"/>
                <a:ext cx="121320" cy="97200"/>
              </p14:xfrm>
            </p:contentPart>
          </mc:Choice>
          <mc:Fallback>
            <p:pic>
              <p:nvPicPr>
                <p:cNvPr id="347" name="Freihand 346">
                  <a:extLst>
                    <a:ext uri="{FF2B5EF4-FFF2-40B4-BE49-F238E27FC236}">
                      <a16:creationId xmlns:a16="http://schemas.microsoft.com/office/drawing/2014/main" id="{C7451A85-D891-434D-BDC2-4F678B2B41AE}"/>
                    </a:ext>
                  </a:extLst>
                </p:cNvPr>
                <p:cNvPicPr/>
                <p:nvPr/>
              </p:nvPicPr>
              <p:blipFill>
                <a:blip r:embed="rId452"/>
                <a:stretch>
                  <a:fillRect/>
                </a:stretch>
              </p:blipFill>
              <p:spPr>
                <a:xfrm>
                  <a:off x="9055373" y="813307"/>
                  <a:ext cx="1299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348" name="Freihand 347">
                  <a:extLst>
                    <a:ext uri="{FF2B5EF4-FFF2-40B4-BE49-F238E27FC236}">
                      <a16:creationId xmlns:a16="http://schemas.microsoft.com/office/drawing/2014/main" id="{9AE62286-8EC3-4069-8210-286BF41DF39C}"/>
                    </a:ext>
                  </a:extLst>
                </p14:cNvPr>
                <p14:cNvContentPartPr/>
                <p14:nvPr/>
              </p14:nvContentPartPr>
              <p14:xfrm>
                <a:off x="9207653" y="741307"/>
                <a:ext cx="197640" cy="155520"/>
              </p14:xfrm>
            </p:contentPart>
          </mc:Choice>
          <mc:Fallback>
            <p:pic>
              <p:nvPicPr>
                <p:cNvPr id="348" name="Freihand 347">
                  <a:extLst>
                    <a:ext uri="{FF2B5EF4-FFF2-40B4-BE49-F238E27FC236}">
                      <a16:creationId xmlns:a16="http://schemas.microsoft.com/office/drawing/2014/main" id="{9AE62286-8EC3-4069-8210-286BF41DF39C}"/>
                    </a:ext>
                  </a:extLst>
                </p:cNvPr>
                <p:cNvPicPr/>
                <p:nvPr/>
              </p:nvPicPr>
              <p:blipFill>
                <a:blip r:embed="rId454"/>
                <a:stretch>
                  <a:fillRect/>
                </a:stretch>
              </p:blipFill>
              <p:spPr>
                <a:xfrm>
                  <a:off x="9203333" y="736987"/>
                  <a:ext cx="20628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349" name="Freihand 348">
                  <a:extLst>
                    <a:ext uri="{FF2B5EF4-FFF2-40B4-BE49-F238E27FC236}">
                      <a16:creationId xmlns:a16="http://schemas.microsoft.com/office/drawing/2014/main" id="{146B00E2-BF3D-4B37-B55D-37412B205769}"/>
                    </a:ext>
                  </a:extLst>
                </p14:cNvPr>
                <p14:cNvContentPartPr/>
                <p14:nvPr/>
              </p14:nvContentPartPr>
              <p14:xfrm>
                <a:off x="9400253" y="746707"/>
                <a:ext cx="8640" cy="45720"/>
              </p14:xfrm>
            </p:contentPart>
          </mc:Choice>
          <mc:Fallback>
            <p:pic>
              <p:nvPicPr>
                <p:cNvPr id="349" name="Freihand 348">
                  <a:extLst>
                    <a:ext uri="{FF2B5EF4-FFF2-40B4-BE49-F238E27FC236}">
                      <a16:creationId xmlns:a16="http://schemas.microsoft.com/office/drawing/2014/main" id="{146B00E2-BF3D-4B37-B55D-37412B205769}"/>
                    </a:ext>
                  </a:extLst>
                </p:cNvPr>
                <p:cNvPicPr/>
                <p:nvPr/>
              </p:nvPicPr>
              <p:blipFill>
                <a:blip r:embed="rId456"/>
                <a:stretch>
                  <a:fillRect/>
                </a:stretch>
              </p:blipFill>
              <p:spPr>
                <a:xfrm>
                  <a:off x="9395933" y="742387"/>
                  <a:ext cx="1728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350" name="Freihand 349">
                  <a:extLst>
                    <a:ext uri="{FF2B5EF4-FFF2-40B4-BE49-F238E27FC236}">
                      <a16:creationId xmlns:a16="http://schemas.microsoft.com/office/drawing/2014/main" id="{DB55DFC2-217C-4613-A06C-BB715C5BB742}"/>
                    </a:ext>
                  </a:extLst>
                </p14:cNvPr>
                <p14:cNvContentPartPr/>
                <p14:nvPr/>
              </p14:nvContentPartPr>
              <p14:xfrm>
                <a:off x="9398813" y="808627"/>
                <a:ext cx="321120" cy="190800"/>
              </p14:xfrm>
            </p:contentPart>
          </mc:Choice>
          <mc:Fallback>
            <p:pic>
              <p:nvPicPr>
                <p:cNvPr id="350" name="Freihand 349">
                  <a:extLst>
                    <a:ext uri="{FF2B5EF4-FFF2-40B4-BE49-F238E27FC236}">
                      <a16:creationId xmlns:a16="http://schemas.microsoft.com/office/drawing/2014/main" id="{DB55DFC2-217C-4613-A06C-BB715C5BB742}"/>
                    </a:ext>
                  </a:extLst>
                </p:cNvPr>
                <p:cNvPicPr/>
                <p:nvPr/>
              </p:nvPicPr>
              <p:blipFill>
                <a:blip r:embed="rId458"/>
                <a:stretch>
                  <a:fillRect/>
                </a:stretch>
              </p:blipFill>
              <p:spPr>
                <a:xfrm>
                  <a:off x="9394493" y="804307"/>
                  <a:ext cx="329760" cy="199440"/>
                </a:xfrm>
                <a:prstGeom prst="rect">
                  <a:avLst/>
                </a:prstGeom>
              </p:spPr>
            </p:pic>
          </mc:Fallback>
        </mc:AlternateContent>
      </p:grpSp>
      <p:grpSp>
        <p:nvGrpSpPr>
          <p:cNvPr id="367" name="Gruppieren 366">
            <a:extLst>
              <a:ext uri="{FF2B5EF4-FFF2-40B4-BE49-F238E27FC236}">
                <a16:creationId xmlns:a16="http://schemas.microsoft.com/office/drawing/2014/main" id="{E3F1BE62-F1D6-4871-AF09-5CE8CD3C0724}"/>
              </a:ext>
            </a:extLst>
          </p:cNvPr>
          <p:cNvGrpSpPr/>
          <p:nvPr/>
        </p:nvGrpSpPr>
        <p:grpSpPr>
          <a:xfrm>
            <a:off x="5793773" y="1060987"/>
            <a:ext cx="571320" cy="195480"/>
            <a:chOff x="5793773" y="1060987"/>
            <a:chExt cx="571320" cy="195480"/>
          </a:xfrm>
        </p:grpSpPr>
        <mc:AlternateContent xmlns:mc="http://schemas.openxmlformats.org/markup-compatibility/2006">
          <mc:Choice xmlns:p14="http://schemas.microsoft.com/office/powerpoint/2010/main" Requires="p14">
            <p:contentPart p14:bwMode="auto" r:id="rId459">
              <p14:nvContentPartPr>
                <p14:cNvPr id="352" name="Freihand 351">
                  <a:extLst>
                    <a:ext uri="{FF2B5EF4-FFF2-40B4-BE49-F238E27FC236}">
                      <a16:creationId xmlns:a16="http://schemas.microsoft.com/office/drawing/2014/main" id="{AE484E63-0E24-4CFE-8F42-176508F43D63}"/>
                    </a:ext>
                  </a:extLst>
                </p14:cNvPr>
                <p14:cNvContentPartPr/>
                <p14:nvPr/>
              </p14:nvContentPartPr>
              <p14:xfrm>
                <a:off x="5793773" y="1067467"/>
                <a:ext cx="68040" cy="156240"/>
              </p14:xfrm>
            </p:contentPart>
          </mc:Choice>
          <mc:Fallback>
            <p:pic>
              <p:nvPicPr>
                <p:cNvPr id="352" name="Freihand 351">
                  <a:extLst>
                    <a:ext uri="{FF2B5EF4-FFF2-40B4-BE49-F238E27FC236}">
                      <a16:creationId xmlns:a16="http://schemas.microsoft.com/office/drawing/2014/main" id="{AE484E63-0E24-4CFE-8F42-176508F43D63}"/>
                    </a:ext>
                  </a:extLst>
                </p:cNvPr>
                <p:cNvPicPr/>
                <p:nvPr/>
              </p:nvPicPr>
              <p:blipFill>
                <a:blip r:embed="rId460"/>
                <a:stretch>
                  <a:fillRect/>
                </a:stretch>
              </p:blipFill>
              <p:spPr>
                <a:xfrm>
                  <a:off x="5789453" y="1063147"/>
                  <a:ext cx="766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353" name="Freihand 352">
                  <a:extLst>
                    <a:ext uri="{FF2B5EF4-FFF2-40B4-BE49-F238E27FC236}">
                      <a16:creationId xmlns:a16="http://schemas.microsoft.com/office/drawing/2014/main" id="{F3C2CD4D-3693-4535-AF58-D9D8CC4FA397}"/>
                    </a:ext>
                  </a:extLst>
                </p14:cNvPr>
                <p14:cNvContentPartPr/>
                <p14:nvPr/>
              </p14:nvContentPartPr>
              <p14:xfrm>
                <a:off x="5906453" y="1110307"/>
                <a:ext cx="85680" cy="74160"/>
              </p14:xfrm>
            </p:contentPart>
          </mc:Choice>
          <mc:Fallback>
            <p:pic>
              <p:nvPicPr>
                <p:cNvPr id="353" name="Freihand 352">
                  <a:extLst>
                    <a:ext uri="{FF2B5EF4-FFF2-40B4-BE49-F238E27FC236}">
                      <a16:creationId xmlns:a16="http://schemas.microsoft.com/office/drawing/2014/main" id="{F3C2CD4D-3693-4535-AF58-D9D8CC4FA397}"/>
                    </a:ext>
                  </a:extLst>
                </p:cNvPr>
                <p:cNvPicPr/>
                <p:nvPr/>
              </p:nvPicPr>
              <p:blipFill>
                <a:blip r:embed="rId462"/>
                <a:stretch>
                  <a:fillRect/>
                </a:stretch>
              </p:blipFill>
              <p:spPr>
                <a:xfrm>
                  <a:off x="5902133" y="1105987"/>
                  <a:ext cx="943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354" name="Freihand 353">
                  <a:extLst>
                    <a:ext uri="{FF2B5EF4-FFF2-40B4-BE49-F238E27FC236}">
                      <a16:creationId xmlns:a16="http://schemas.microsoft.com/office/drawing/2014/main" id="{A0CA0EE5-8B8C-4D4C-9DD8-6A480BD6FA14}"/>
                    </a:ext>
                  </a:extLst>
                </p14:cNvPr>
                <p14:cNvContentPartPr/>
                <p14:nvPr/>
              </p14:nvContentPartPr>
              <p14:xfrm>
                <a:off x="6064133" y="1122907"/>
                <a:ext cx="360" cy="360"/>
              </p14:xfrm>
            </p:contentPart>
          </mc:Choice>
          <mc:Fallback>
            <p:pic>
              <p:nvPicPr>
                <p:cNvPr id="354" name="Freihand 353">
                  <a:extLst>
                    <a:ext uri="{FF2B5EF4-FFF2-40B4-BE49-F238E27FC236}">
                      <a16:creationId xmlns:a16="http://schemas.microsoft.com/office/drawing/2014/main" id="{A0CA0EE5-8B8C-4D4C-9DD8-6A480BD6FA14}"/>
                    </a:ext>
                  </a:extLst>
                </p:cNvPr>
                <p:cNvPicPr/>
                <p:nvPr/>
              </p:nvPicPr>
              <p:blipFill>
                <a:blip r:embed="rId416"/>
                <a:stretch>
                  <a:fillRect/>
                </a:stretch>
              </p:blipFill>
              <p:spPr>
                <a:xfrm>
                  <a:off x="6059813" y="11185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355" name="Freihand 354">
                  <a:extLst>
                    <a:ext uri="{FF2B5EF4-FFF2-40B4-BE49-F238E27FC236}">
                      <a16:creationId xmlns:a16="http://schemas.microsoft.com/office/drawing/2014/main" id="{C55A566B-7521-43BC-891C-AA9706D11FCD}"/>
                    </a:ext>
                  </a:extLst>
                </p14:cNvPr>
                <p14:cNvContentPartPr/>
                <p14:nvPr/>
              </p14:nvContentPartPr>
              <p14:xfrm>
                <a:off x="6020213" y="1104907"/>
                <a:ext cx="69120" cy="66960"/>
              </p14:xfrm>
            </p:contentPart>
          </mc:Choice>
          <mc:Fallback>
            <p:pic>
              <p:nvPicPr>
                <p:cNvPr id="355" name="Freihand 354">
                  <a:extLst>
                    <a:ext uri="{FF2B5EF4-FFF2-40B4-BE49-F238E27FC236}">
                      <a16:creationId xmlns:a16="http://schemas.microsoft.com/office/drawing/2014/main" id="{C55A566B-7521-43BC-891C-AA9706D11FCD}"/>
                    </a:ext>
                  </a:extLst>
                </p:cNvPr>
                <p:cNvPicPr/>
                <p:nvPr/>
              </p:nvPicPr>
              <p:blipFill>
                <a:blip r:embed="rId465"/>
                <a:stretch>
                  <a:fillRect/>
                </a:stretch>
              </p:blipFill>
              <p:spPr>
                <a:xfrm>
                  <a:off x="6015893" y="1100587"/>
                  <a:ext cx="777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356" name="Freihand 355">
                  <a:extLst>
                    <a:ext uri="{FF2B5EF4-FFF2-40B4-BE49-F238E27FC236}">
                      <a16:creationId xmlns:a16="http://schemas.microsoft.com/office/drawing/2014/main" id="{F984EEB4-C71A-497D-ACF5-B1458AA8C84A}"/>
                    </a:ext>
                  </a:extLst>
                </p14:cNvPr>
                <p14:cNvContentPartPr/>
                <p14:nvPr/>
              </p14:nvContentPartPr>
              <p14:xfrm>
                <a:off x="6149813" y="1090867"/>
                <a:ext cx="11520" cy="90720"/>
              </p14:xfrm>
            </p:contentPart>
          </mc:Choice>
          <mc:Fallback>
            <p:pic>
              <p:nvPicPr>
                <p:cNvPr id="356" name="Freihand 355">
                  <a:extLst>
                    <a:ext uri="{FF2B5EF4-FFF2-40B4-BE49-F238E27FC236}">
                      <a16:creationId xmlns:a16="http://schemas.microsoft.com/office/drawing/2014/main" id="{F984EEB4-C71A-497D-ACF5-B1458AA8C84A}"/>
                    </a:ext>
                  </a:extLst>
                </p:cNvPr>
                <p:cNvPicPr/>
                <p:nvPr/>
              </p:nvPicPr>
              <p:blipFill>
                <a:blip r:embed="rId467"/>
                <a:stretch>
                  <a:fillRect/>
                </a:stretch>
              </p:blipFill>
              <p:spPr>
                <a:xfrm>
                  <a:off x="6145493" y="1086547"/>
                  <a:ext cx="201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357" name="Freihand 356">
                  <a:extLst>
                    <a:ext uri="{FF2B5EF4-FFF2-40B4-BE49-F238E27FC236}">
                      <a16:creationId xmlns:a16="http://schemas.microsoft.com/office/drawing/2014/main" id="{AD7B6AF6-5AC4-4FA4-AAC8-47C7057A99A4}"/>
                    </a:ext>
                  </a:extLst>
                </p14:cNvPr>
                <p14:cNvContentPartPr/>
                <p14:nvPr/>
              </p14:nvContentPartPr>
              <p14:xfrm>
                <a:off x="6190493" y="1076467"/>
                <a:ext cx="90360" cy="100440"/>
              </p14:xfrm>
            </p:contentPart>
          </mc:Choice>
          <mc:Fallback>
            <p:pic>
              <p:nvPicPr>
                <p:cNvPr id="357" name="Freihand 356">
                  <a:extLst>
                    <a:ext uri="{FF2B5EF4-FFF2-40B4-BE49-F238E27FC236}">
                      <a16:creationId xmlns:a16="http://schemas.microsoft.com/office/drawing/2014/main" id="{AD7B6AF6-5AC4-4FA4-AAC8-47C7057A99A4}"/>
                    </a:ext>
                  </a:extLst>
                </p:cNvPr>
                <p:cNvPicPr/>
                <p:nvPr/>
              </p:nvPicPr>
              <p:blipFill>
                <a:blip r:embed="rId469"/>
                <a:stretch>
                  <a:fillRect/>
                </a:stretch>
              </p:blipFill>
              <p:spPr>
                <a:xfrm>
                  <a:off x="6186173" y="1072147"/>
                  <a:ext cx="990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360" name="Freihand 359">
                  <a:extLst>
                    <a:ext uri="{FF2B5EF4-FFF2-40B4-BE49-F238E27FC236}">
                      <a16:creationId xmlns:a16="http://schemas.microsoft.com/office/drawing/2014/main" id="{1B2E6392-836E-44B5-9659-9FF0EBE32A5A}"/>
                    </a:ext>
                  </a:extLst>
                </p14:cNvPr>
                <p14:cNvContentPartPr/>
                <p14:nvPr/>
              </p14:nvContentPartPr>
              <p14:xfrm>
                <a:off x="6325133" y="1060987"/>
                <a:ext cx="39960" cy="195480"/>
              </p14:xfrm>
            </p:contentPart>
          </mc:Choice>
          <mc:Fallback>
            <p:pic>
              <p:nvPicPr>
                <p:cNvPr id="360" name="Freihand 359">
                  <a:extLst>
                    <a:ext uri="{FF2B5EF4-FFF2-40B4-BE49-F238E27FC236}">
                      <a16:creationId xmlns:a16="http://schemas.microsoft.com/office/drawing/2014/main" id="{1B2E6392-836E-44B5-9659-9FF0EBE32A5A}"/>
                    </a:ext>
                  </a:extLst>
                </p:cNvPr>
                <p:cNvPicPr/>
                <p:nvPr/>
              </p:nvPicPr>
              <p:blipFill>
                <a:blip r:embed="rId471"/>
                <a:stretch>
                  <a:fillRect/>
                </a:stretch>
              </p:blipFill>
              <p:spPr>
                <a:xfrm>
                  <a:off x="6320813" y="1056667"/>
                  <a:ext cx="48600" cy="204120"/>
                </a:xfrm>
                <a:prstGeom prst="rect">
                  <a:avLst/>
                </a:prstGeom>
              </p:spPr>
            </p:pic>
          </mc:Fallback>
        </mc:AlternateContent>
      </p:grpSp>
      <p:grpSp>
        <p:nvGrpSpPr>
          <p:cNvPr id="366" name="Gruppieren 365">
            <a:extLst>
              <a:ext uri="{FF2B5EF4-FFF2-40B4-BE49-F238E27FC236}">
                <a16:creationId xmlns:a16="http://schemas.microsoft.com/office/drawing/2014/main" id="{B6FE43E5-471C-460C-9D82-16668DF0F55E}"/>
              </a:ext>
            </a:extLst>
          </p:cNvPr>
          <p:cNvGrpSpPr/>
          <p:nvPr/>
        </p:nvGrpSpPr>
        <p:grpSpPr>
          <a:xfrm>
            <a:off x="7455533" y="1019227"/>
            <a:ext cx="694800" cy="203040"/>
            <a:chOff x="7455533" y="1019227"/>
            <a:chExt cx="694800" cy="203040"/>
          </a:xfrm>
        </p:grpSpPr>
        <mc:AlternateContent xmlns:mc="http://schemas.openxmlformats.org/markup-compatibility/2006">
          <mc:Choice xmlns:p14="http://schemas.microsoft.com/office/powerpoint/2010/main" Requires="p14">
            <p:contentPart p14:bwMode="auto" r:id="rId472">
              <p14:nvContentPartPr>
                <p14:cNvPr id="359" name="Freihand 358">
                  <a:extLst>
                    <a:ext uri="{FF2B5EF4-FFF2-40B4-BE49-F238E27FC236}">
                      <a16:creationId xmlns:a16="http://schemas.microsoft.com/office/drawing/2014/main" id="{A7769F13-739E-410B-87DD-078A465F0BF2}"/>
                    </a:ext>
                  </a:extLst>
                </p14:cNvPr>
                <p14:cNvContentPartPr/>
                <p14:nvPr/>
              </p14:nvContentPartPr>
              <p14:xfrm>
                <a:off x="7455533" y="1068187"/>
                <a:ext cx="85320" cy="124920"/>
              </p14:xfrm>
            </p:contentPart>
          </mc:Choice>
          <mc:Fallback>
            <p:pic>
              <p:nvPicPr>
                <p:cNvPr id="359" name="Freihand 358">
                  <a:extLst>
                    <a:ext uri="{FF2B5EF4-FFF2-40B4-BE49-F238E27FC236}">
                      <a16:creationId xmlns:a16="http://schemas.microsoft.com/office/drawing/2014/main" id="{A7769F13-739E-410B-87DD-078A465F0BF2}"/>
                    </a:ext>
                  </a:extLst>
                </p:cNvPr>
                <p:cNvPicPr/>
                <p:nvPr/>
              </p:nvPicPr>
              <p:blipFill>
                <a:blip r:embed="rId473"/>
                <a:stretch>
                  <a:fillRect/>
                </a:stretch>
              </p:blipFill>
              <p:spPr>
                <a:xfrm>
                  <a:off x="7451213" y="1063867"/>
                  <a:ext cx="939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361" name="Freihand 360">
                  <a:extLst>
                    <a:ext uri="{FF2B5EF4-FFF2-40B4-BE49-F238E27FC236}">
                      <a16:creationId xmlns:a16="http://schemas.microsoft.com/office/drawing/2014/main" id="{8BF5DD46-F469-47D9-86CE-D16392DFB0D5}"/>
                    </a:ext>
                  </a:extLst>
                </p14:cNvPr>
                <p14:cNvContentPartPr/>
                <p14:nvPr/>
              </p14:nvContentPartPr>
              <p14:xfrm>
                <a:off x="7634093" y="1071067"/>
                <a:ext cx="107280" cy="76320"/>
              </p14:xfrm>
            </p:contentPart>
          </mc:Choice>
          <mc:Fallback>
            <p:pic>
              <p:nvPicPr>
                <p:cNvPr id="361" name="Freihand 360">
                  <a:extLst>
                    <a:ext uri="{FF2B5EF4-FFF2-40B4-BE49-F238E27FC236}">
                      <a16:creationId xmlns:a16="http://schemas.microsoft.com/office/drawing/2014/main" id="{8BF5DD46-F469-47D9-86CE-D16392DFB0D5}"/>
                    </a:ext>
                  </a:extLst>
                </p:cNvPr>
                <p:cNvPicPr/>
                <p:nvPr/>
              </p:nvPicPr>
              <p:blipFill>
                <a:blip r:embed="rId475"/>
                <a:stretch>
                  <a:fillRect/>
                </a:stretch>
              </p:blipFill>
              <p:spPr>
                <a:xfrm>
                  <a:off x="7629773" y="1066747"/>
                  <a:ext cx="1159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362" name="Freihand 361">
                  <a:extLst>
                    <a:ext uri="{FF2B5EF4-FFF2-40B4-BE49-F238E27FC236}">
                      <a16:creationId xmlns:a16="http://schemas.microsoft.com/office/drawing/2014/main" id="{640DF1C6-4F06-4F34-B07F-04E152D0B217}"/>
                    </a:ext>
                  </a:extLst>
                </p14:cNvPr>
                <p14:cNvContentPartPr/>
                <p14:nvPr/>
              </p14:nvContentPartPr>
              <p14:xfrm>
                <a:off x="7820213" y="1071787"/>
                <a:ext cx="64080" cy="76320"/>
              </p14:xfrm>
            </p:contentPart>
          </mc:Choice>
          <mc:Fallback>
            <p:pic>
              <p:nvPicPr>
                <p:cNvPr id="362" name="Freihand 361">
                  <a:extLst>
                    <a:ext uri="{FF2B5EF4-FFF2-40B4-BE49-F238E27FC236}">
                      <a16:creationId xmlns:a16="http://schemas.microsoft.com/office/drawing/2014/main" id="{640DF1C6-4F06-4F34-B07F-04E152D0B217}"/>
                    </a:ext>
                  </a:extLst>
                </p:cNvPr>
                <p:cNvPicPr/>
                <p:nvPr/>
              </p:nvPicPr>
              <p:blipFill>
                <a:blip r:embed="rId477"/>
                <a:stretch>
                  <a:fillRect/>
                </a:stretch>
              </p:blipFill>
              <p:spPr>
                <a:xfrm>
                  <a:off x="7815893" y="1067467"/>
                  <a:ext cx="727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363" name="Freihand 362">
                  <a:extLst>
                    <a:ext uri="{FF2B5EF4-FFF2-40B4-BE49-F238E27FC236}">
                      <a16:creationId xmlns:a16="http://schemas.microsoft.com/office/drawing/2014/main" id="{5AAAC346-1EA9-4C2F-A8B2-F55D6A80A52B}"/>
                    </a:ext>
                  </a:extLst>
                </p14:cNvPr>
                <p14:cNvContentPartPr/>
                <p14:nvPr/>
              </p14:nvContentPartPr>
              <p14:xfrm>
                <a:off x="7933613" y="1075747"/>
                <a:ext cx="16920" cy="73440"/>
              </p14:xfrm>
            </p:contentPart>
          </mc:Choice>
          <mc:Fallback>
            <p:pic>
              <p:nvPicPr>
                <p:cNvPr id="363" name="Freihand 362">
                  <a:extLst>
                    <a:ext uri="{FF2B5EF4-FFF2-40B4-BE49-F238E27FC236}">
                      <a16:creationId xmlns:a16="http://schemas.microsoft.com/office/drawing/2014/main" id="{5AAAC346-1EA9-4C2F-A8B2-F55D6A80A52B}"/>
                    </a:ext>
                  </a:extLst>
                </p:cNvPr>
                <p:cNvPicPr/>
                <p:nvPr/>
              </p:nvPicPr>
              <p:blipFill>
                <a:blip r:embed="rId479"/>
                <a:stretch>
                  <a:fillRect/>
                </a:stretch>
              </p:blipFill>
              <p:spPr>
                <a:xfrm>
                  <a:off x="7929293" y="1071427"/>
                  <a:ext cx="255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364" name="Freihand 363">
                  <a:extLst>
                    <a:ext uri="{FF2B5EF4-FFF2-40B4-BE49-F238E27FC236}">
                      <a16:creationId xmlns:a16="http://schemas.microsoft.com/office/drawing/2014/main" id="{C95801D5-E629-4151-A4E9-53F29B37F967}"/>
                    </a:ext>
                  </a:extLst>
                </p14:cNvPr>
                <p14:cNvContentPartPr/>
                <p14:nvPr/>
              </p14:nvContentPartPr>
              <p14:xfrm>
                <a:off x="7998053" y="1050547"/>
                <a:ext cx="66600" cy="121320"/>
              </p14:xfrm>
            </p:contentPart>
          </mc:Choice>
          <mc:Fallback>
            <p:pic>
              <p:nvPicPr>
                <p:cNvPr id="364" name="Freihand 363">
                  <a:extLst>
                    <a:ext uri="{FF2B5EF4-FFF2-40B4-BE49-F238E27FC236}">
                      <a16:creationId xmlns:a16="http://schemas.microsoft.com/office/drawing/2014/main" id="{C95801D5-E629-4151-A4E9-53F29B37F967}"/>
                    </a:ext>
                  </a:extLst>
                </p:cNvPr>
                <p:cNvPicPr/>
                <p:nvPr/>
              </p:nvPicPr>
              <p:blipFill>
                <a:blip r:embed="rId481"/>
                <a:stretch>
                  <a:fillRect/>
                </a:stretch>
              </p:blipFill>
              <p:spPr>
                <a:xfrm>
                  <a:off x="7993733" y="1046227"/>
                  <a:ext cx="752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365" name="Freihand 364">
                  <a:extLst>
                    <a:ext uri="{FF2B5EF4-FFF2-40B4-BE49-F238E27FC236}">
                      <a16:creationId xmlns:a16="http://schemas.microsoft.com/office/drawing/2014/main" id="{3E9F77AF-F159-41C6-B704-3420B0156E09}"/>
                    </a:ext>
                  </a:extLst>
                </p14:cNvPr>
                <p14:cNvContentPartPr/>
                <p14:nvPr/>
              </p14:nvContentPartPr>
              <p14:xfrm>
                <a:off x="8066813" y="1019227"/>
                <a:ext cx="83520" cy="203040"/>
              </p14:xfrm>
            </p:contentPart>
          </mc:Choice>
          <mc:Fallback>
            <p:pic>
              <p:nvPicPr>
                <p:cNvPr id="365" name="Freihand 364">
                  <a:extLst>
                    <a:ext uri="{FF2B5EF4-FFF2-40B4-BE49-F238E27FC236}">
                      <a16:creationId xmlns:a16="http://schemas.microsoft.com/office/drawing/2014/main" id="{3E9F77AF-F159-41C6-B704-3420B0156E09}"/>
                    </a:ext>
                  </a:extLst>
                </p:cNvPr>
                <p:cNvPicPr/>
                <p:nvPr/>
              </p:nvPicPr>
              <p:blipFill>
                <a:blip r:embed="rId483"/>
                <a:stretch>
                  <a:fillRect/>
                </a:stretch>
              </p:blipFill>
              <p:spPr>
                <a:xfrm>
                  <a:off x="8062493" y="1014907"/>
                  <a:ext cx="92160" cy="211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84">
            <p14:nvContentPartPr>
              <p14:cNvPr id="386" name="Freihand 385">
                <a:extLst>
                  <a:ext uri="{FF2B5EF4-FFF2-40B4-BE49-F238E27FC236}">
                    <a16:creationId xmlns:a16="http://schemas.microsoft.com/office/drawing/2014/main" id="{CDA9393D-51FE-44F1-9FDC-5F20437B59B4}"/>
                  </a:ext>
                </a:extLst>
              </p14:cNvPr>
              <p14:cNvContentPartPr/>
              <p14:nvPr/>
            </p14:nvContentPartPr>
            <p14:xfrm>
              <a:off x="7973933" y="1427107"/>
              <a:ext cx="73080" cy="307800"/>
            </p14:xfrm>
          </p:contentPart>
        </mc:Choice>
        <mc:Fallback>
          <p:pic>
            <p:nvPicPr>
              <p:cNvPr id="386" name="Freihand 385">
                <a:extLst>
                  <a:ext uri="{FF2B5EF4-FFF2-40B4-BE49-F238E27FC236}">
                    <a16:creationId xmlns:a16="http://schemas.microsoft.com/office/drawing/2014/main" id="{CDA9393D-51FE-44F1-9FDC-5F20437B59B4}"/>
                  </a:ext>
                </a:extLst>
              </p:cNvPr>
              <p:cNvPicPr/>
              <p:nvPr/>
            </p:nvPicPr>
            <p:blipFill>
              <a:blip r:embed="rId485"/>
              <a:stretch>
                <a:fillRect/>
              </a:stretch>
            </p:blipFill>
            <p:spPr>
              <a:xfrm>
                <a:off x="7969613" y="1422787"/>
                <a:ext cx="81720" cy="316440"/>
              </a:xfrm>
              <a:prstGeom prst="rect">
                <a:avLst/>
              </a:prstGeom>
            </p:spPr>
          </p:pic>
        </mc:Fallback>
      </mc:AlternateContent>
      <p:grpSp>
        <p:nvGrpSpPr>
          <p:cNvPr id="451" name="Gruppieren 450">
            <a:extLst>
              <a:ext uri="{FF2B5EF4-FFF2-40B4-BE49-F238E27FC236}">
                <a16:creationId xmlns:a16="http://schemas.microsoft.com/office/drawing/2014/main" id="{8A3EB8F1-17E2-492B-9921-C59798F3AC22}"/>
              </a:ext>
            </a:extLst>
          </p:cNvPr>
          <p:cNvGrpSpPr/>
          <p:nvPr/>
        </p:nvGrpSpPr>
        <p:grpSpPr>
          <a:xfrm>
            <a:off x="10005773" y="1681987"/>
            <a:ext cx="912600" cy="366120"/>
            <a:chOff x="10005773" y="1681987"/>
            <a:chExt cx="912600" cy="366120"/>
          </a:xfrm>
        </p:grpSpPr>
        <mc:AlternateContent xmlns:mc="http://schemas.openxmlformats.org/markup-compatibility/2006">
          <mc:Choice xmlns:p14="http://schemas.microsoft.com/office/powerpoint/2010/main" Requires="p14">
            <p:contentPart p14:bwMode="auto" r:id="rId486">
              <p14:nvContentPartPr>
                <p14:cNvPr id="446" name="Freihand 445">
                  <a:extLst>
                    <a:ext uri="{FF2B5EF4-FFF2-40B4-BE49-F238E27FC236}">
                      <a16:creationId xmlns:a16="http://schemas.microsoft.com/office/drawing/2014/main" id="{F7039F21-C099-4C70-8E83-BB71ED0CAD41}"/>
                    </a:ext>
                  </a:extLst>
                </p14:cNvPr>
                <p14:cNvContentPartPr/>
                <p14:nvPr/>
              </p14:nvContentPartPr>
              <p14:xfrm>
                <a:off x="10005773" y="1681987"/>
                <a:ext cx="42480" cy="366120"/>
              </p14:xfrm>
            </p:contentPart>
          </mc:Choice>
          <mc:Fallback>
            <p:pic>
              <p:nvPicPr>
                <p:cNvPr id="446" name="Freihand 445">
                  <a:extLst>
                    <a:ext uri="{FF2B5EF4-FFF2-40B4-BE49-F238E27FC236}">
                      <a16:creationId xmlns:a16="http://schemas.microsoft.com/office/drawing/2014/main" id="{F7039F21-C099-4C70-8E83-BB71ED0CAD41}"/>
                    </a:ext>
                  </a:extLst>
                </p:cNvPr>
                <p:cNvPicPr/>
                <p:nvPr/>
              </p:nvPicPr>
              <p:blipFill>
                <a:blip r:embed="rId487"/>
                <a:stretch>
                  <a:fillRect/>
                </a:stretch>
              </p:blipFill>
              <p:spPr>
                <a:xfrm>
                  <a:off x="10001453" y="1677667"/>
                  <a:ext cx="51120" cy="37476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447" name="Freihand 446">
                  <a:extLst>
                    <a:ext uri="{FF2B5EF4-FFF2-40B4-BE49-F238E27FC236}">
                      <a16:creationId xmlns:a16="http://schemas.microsoft.com/office/drawing/2014/main" id="{B915B603-83E6-479D-860A-2B2890FB6143}"/>
                    </a:ext>
                  </a:extLst>
                </p14:cNvPr>
                <p14:cNvContentPartPr/>
                <p14:nvPr/>
              </p14:nvContentPartPr>
              <p14:xfrm>
                <a:off x="10194773" y="1851547"/>
                <a:ext cx="16200" cy="87480"/>
              </p14:xfrm>
            </p:contentPart>
          </mc:Choice>
          <mc:Fallback>
            <p:pic>
              <p:nvPicPr>
                <p:cNvPr id="447" name="Freihand 446">
                  <a:extLst>
                    <a:ext uri="{FF2B5EF4-FFF2-40B4-BE49-F238E27FC236}">
                      <a16:creationId xmlns:a16="http://schemas.microsoft.com/office/drawing/2014/main" id="{B915B603-83E6-479D-860A-2B2890FB6143}"/>
                    </a:ext>
                  </a:extLst>
                </p:cNvPr>
                <p:cNvPicPr/>
                <p:nvPr/>
              </p:nvPicPr>
              <p:blipFill>
                <a:blip r:embed="rId489"/>
                <a:stretch>
                  <a:fillRect/>
                </a:stretch>
              </p:blipFill>
              <p:spPr>
                <a:xfrm>
                  <a:off x="10190453" y="1847227"/>
                  <a:ext cx="248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448" name="Freihand 447">
                  <a:extLst>
                    <a:ext uri="{FF2B5EF4-FFF2-40B4-BE49-F238E27FC236}">
                      <a16:creationId xmlns:a16="http://schemas.microsoft.com/office/drawing/2014/main" id="{32D7CB38-A06D-40B5-A644-2118DD1C45FD}"/>
                    </a:ext>
                  </a:extLst>
                </p14:cNvPr>
                <p14:cNvContentPartPr/>
                <p14:nvPr/>
              </p14:nvContentPartPr>
              <p14:xfrm>
                <a:off x="10349213" y="1796827"/>
                <a:ext cx="171000" cy="160560"/>
              </p14:xfrm>
            </p:contentPart>
          </mc:Choice>
          <mc:Fallback>
            <p:pic>
              <p:nvPicPr>
                <p:cNvPr id="448" name="Freihand 447">
                  <a:extLst>
                    <a:ext uri="{FF2B5EF4-FFF2-40B4-BE49-F238E27FC236}">
                      <a16:creationId xmlns:a16="http://schemas.microsoft.com/office/drawing/2014/main" id="{32D7CB38-A06D-40B5-A644-2118DD1C45FD}"/>
                    </a:ext>
                  </a:extLst>
                </p:cNvPr>
                <p:cNvPicPr/>
                <p:nvPr/>
              </p:nvPicPr>
              <p:blipFill>
                <a:blip r:embed="rId491"/>
                <a:stretch>
                  <a:fillRect/>
                </a:stretch>
              </p:blipFill>
              <p:spPr>
                <a:xfrm>
                  <a:off x="10344893" y="1792507"/>
                  <a:ext cx="17964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449" name="Freihand 448">
                  <a:extLst>
                    <a:ext uri="{FF2B5EF4-FFF2-40B4-BE49-F238E27FC236}">
                      <a16:creationId xmlns:a16="http://schemas.microsoft.com/office/drawing/2014/main" id="{6BF5AF28-D931-4CCA-A106-A68036F9A4B4}"/>
                    </a:ext>
                  </a:extLst>
                </p14:cNvPr>
                <p14:cNvContentPartPr/>
                <p14:nvPr/>
              </p14:nvContentPartPr>
              <p14:xfrm>
                <a:off x="10545413" y="1806187"/>
                <a:ext cx="172080" cy="127800"/>
              </p14:xfrm>
            </p:contentPart>
          </mc:Choice>
          <mc:Fallback>
            <p:pic>
              <p:nvPicPr>
                <p:cNvPr id="449" name="Freihand 448">
                  <a:extLst>
                    <a:ext uri="{FF2B5EF4-FFF2-40B4-BE49-F238E27FC236}">
                      <a16:creationId xmlns:a16="http://schemas.microsoft.com/office/drawing/2014/main" id="{6BF5AF28-D931-4CCA-A106-A68036F9A4B4}"/>
                    </a:ext>
                  </a:extLst>
                </p:cNvPr>
                <p:cNvPicPr/>
                <p:nvPr/>
              </p:nvPicPr>
              <p:blipFill>
                <a:blip r:embed="rId493"/>
                <a:stretch>
                  <a:fillRect/>
                </a:stretch>
              </p:blipFill>
              <p:spPr>
                <a:xfrm>
                  <a:off x="10541093" y="1801867"/>
                  <a:ext cx="1807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450" name="Freihand 449">
                  <a:extLst>
                    <a:ext uri="{FF2B5EF4-FFF2-40B4-BE49-F238E27FC236}">
                      <a16:creationId xmlns:a16="http://schemas.microsoft.com/office/drawing/2014/main" id="{323C825C-217C-4230-AA9D-4B863DB259E9}"/>
                    </a:ext>
                  </a:extLst>
                </p14:cNvPr>
                <p14:cNvContentPartPr/>
                <p14:nvPr/>
              </p14:nvContentPartPr>
              <p14:xfrm>
                <a:off x="10740893" y="1826347"/>
                <a:ext cx="177480" cy="127080"/>
              </p14:xfrm>
            </p:contentPart>
          </mc:Choice>
          <mc:Fallback>
            <p:pic>
              <p:nvPicPr>
                <p:cNvPr id="450" name="Freihand 449">
                  <a:extLst>
                    <a:ext uri="{FF2B5EF4-FFF2-40B4-BE49-F238E27FC236}">
                      <a16:creationId xmlns:a16="http://schemas.microsoft.com/office/drawing/2014/main" id="{323C825C-217C-4230-AA9D-4B863DB259E9}"/>
                    </a:ext>
                  </a:extLst>
                </p:cNvPr>
                <p:cNvPicPr/>
                <p:nvPr/>
              </p:nvPicPr>
              <p:blipFill>
                <a:blip r:embed="rId495"/>
                <a:stretch>
                  <a:fillRect/>
                </a:stretch>
              </p:blipFill>
              <p:spPr>
                <a:xfrm>
                  <a:off x="10736573" y="1822027"/>
                  <a:ext cx="186120" cy="135720"/>
                </a:xfrm>
                <a:prstGeom prst="rect">
                  <a:avLst/>
                </a:prstGeom>
              </p:spPr>
            </p:pic>
          </mc:Fallback>
        </mc:AlternateContent>
      </p:grpSp>
      <p:grpSp>
        <p:nvGrpSpPr>
          <p:cNvPr id="482" name="Gruppieren 481">
            <a:extLst>
              <a:ext uri="{FF2B5EF4-FFF2-40B4-BE49-F238E27FC236}">
                <a16:creationId xmlns:a16="http://schemas.microsoft.com/office/drawing/2014/main" id="{62A9A30C-CA76-4787-8DAE-11022A8E2B6E}"/>
              </a:ext>
            </a:extLst>
          </p:cNvPr>
          <p:cNvGrpSpPr/>
          <p:nvPr/>
        </p:nvGrpSpPr>
        <p:grpSpPr>
          <a:xfrm>
            <a:off x="11185133" y="1473547"/>
            <a:ext cx="380520" cy="315720"/>
            <a:chOff x="11185133" y="1473547"/>
            <a:chExt cx="380520" cy="315720"/>
          </a:xfrm>
        </p:grpSpPr>
        <mc:AlternateContent xmlns:mc="http://schemas.openxmlformats.org/markup-compatibility/2006">
          <mc:Choice xmlns:p14="http://schemas.microsoft.com/office/powerpoint/2010/main" Requires="p14">
            <p:contentPart p14:bwMode="auto" r:id="rId496">
              <p14:nvContentPartPr>
                <p14:cNvPr id="473" name="Freihand 472">
                  <a:extLst>
                    <a:ext uri="{FF2B5EF4-FFF2-40B4-BE49-F238E27FC236}">
                      <a16:creationId xmlns:a16="http://schemas.microsoft.com/office/drawing/2014/main" id="{B21B352A-ABA7-4E94-AEDA-83D0809E138D}"/>
                    </a:ext>
                  </a:extLst>
                </p14:cNvPr>
                <p14:cNvContentPartPr/>
                <p14:nvPr/>
              </p14:nvContentPartPr>
              <p14:xfrm>
                <a:off x="11281613" y="1583347"/>
                <a:ext cx="119880" cy="129960"/>
              </p14:xfrm>
            </p:contentPart>
          </mc:Choice>
          <mc:Fallback>
            <p:pic>
              <p:nvPicPr>
                <p:cNvPr id="473" name="Freihand 472">
                  <a:extLst>
                    <a:ext uri="{FF2B5EF4-FFF2-40B4-BE49-F238E27FC236}">
                      <a16:creationId xmlns:a16="http://schemas.microsoft.com/office/drawing/2014/main" id="{B21B352A-ABA7-4E94-AEDA-83D0809E138D}"/>
                    </a:ext>
                  </a:extLst>
                </p:cNvPr>
                <p:cNvPicPr/>
                <p:nvPr/>
              </p:nvPicPr>
              <p:blipFill>
                <a:blip r:embed="rId497"/>
                <a:stretch>
                  <a:fillRect/>
                </a:stretch>
              </p:blipFill>
              <p:spPr>
                <a:xfrm>
                  <a:off x="11277293" y="1579027"/>
                  <a:ext cx="1285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474" name="Freihand 473">
                  <a:extLst>
                    <a:ext uri="{FF2B5EF4-FFF2-40B4-BE49-F238E27FC236}">
                      <a16:creationId xmlns:a16="http://schemas.microsoft.com/office/drawing/2014/main" id="{78699DEF-52B9-4C10-B893-2BD719D21CED}"/>
                    </a:ext>
                  </a:extLst>
                </p14:cNvPr>
                <p14:cNvContentPartPr/>
                <p14:nvPr/>
              </p14:nvContentPartPr>
              <p14:xfrm>
                <a:off x="11248133" y="1647067"/>
                <a:ext cx="190440" cy="9720"/>
              </p14:xfrm>
            </p:contentPart>
          </mc:Choice>
          <mc:Fallback>
            <p:pic>
              <p:nvPicPr>
                <p:cNvPr id="474" name="Freihand 473">
                  <a:extLst>
                    <a:ext uri="{FF2B5EF4-FFF2-40B4-BE49-F238E27FC236}">
                      <a16:creationId xmlns:a16="http://schemas.microsoft.com/office/drawing/2014/main" id="{78699DEF-52B9-4C10-B893-2BD719D21CED}"/>
                    </a:ext>
                  </a:extLst>
                </p:cNvPr>
                <p:cNvPicPr/>
                <p:nvPr/>
              </p:nvPicPr>
              <p:blipFill>
                <a:blip r:embed="rId499"/>
                <a:stretch>
                  <a:fillRect/>
                </a:stretch>
              </p:blipFill>
              <p:spPr>
                <a:xfrm>
                  <a:off x="11243813" y="1642747"/>
                  <a:ext cx="1990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475" name="Freihand 474">
                  <a:extLst>
                    <a:ext uri="{FF2B5EF4-FFF2-40B4-BE49-F238E27FC236}">
                      <a16:creationId xmlns:a16="http://schemas.microsoft.com/office/drawing/2014/main" id="{12C3D925-5FF6-4D01-A507-0E49DBB0A304}"/>
                    </a:ext>
                  </a:extLst>
                </p14:cNvPr>
                <p14:cNvContentPartPr/>
                <p14:nvPr/>
              </p14:nvContentPartPr>
              <p14:xfrm>
                <a:off x="11185133" y="1473547"/>
                <a:ext cx="380520" cy="315720"/>
              </p14:xfrm>
            </p:contentPart>
          </mc:Choice>
          <mc:Fallback>
            <p:pic>
              <p:nvPicPr>
                <p:cNvPr id="475" name="Freihand 474">
                  <a:extLst>
                    <a:ext uri="{FF2B5EF4-FFF2-40B4-BE49-F238E27FC236}">
                      <a16:creationId xmlns:a16="http://schemas.microsoft.com/office/drawing/2014/main" id="{12C3D925-5FF6-4D01-A507-0E49DBB0A304}"/>
                    </a:ext>
                  </a:extLst>
                </p:cNvPr>
                <p:cNvPicPr/>
                <p:nvPr/>
              </p:nvPicPr>
              <p:blipFill>
                <a:blip r:embed="rId501"/>
                <a:stretch>
                  <a:fillRect/>
                </a:stretch>
              </p:blipFill>
              <p:spPr>
                <a:xfrm>
                  <a:off x="11180813" y="1469227"/>
                  <a:ext cx="389160" cy="324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02">
            <p14:nvContentPartPr>
              <p14:cNvPr id="498" name="Freihand 497">
                <a:extLst>
                  <a:ext uri="{FF2B5EF4-FFF2-40B4-BE49-F238E27FC236}">
                    <a16:creationId xmlns:a16="http://schemas.microsoft.com/office/drawing/2014/main" id="{E453F94A-6971-42EB-B4BB-74B49470639C}"/>
                  </a:ext>
                </a:extLst>
              </p14:cNvPr>
              <p14:cNvContentPartPr/>
              <p14:nvPr/>
            </p14:nvContentPartPr>
            <p14:xfrm>
              <a:off x="9796973" y="2699347"/>
              <a:ext cx="155880" cy="180360"/>
            </p14:xfrm>
          </p:contentPart>
        </mc:Choice>
        <mc:Fallback>
          <p:pic>
            <p:nvPicPr>
              <p:cNvPr id="498" name="Freihand 497">
                <a:extLst>
                  <a:ext uri="{FF2B5EF4-FFF2-40B4-BE49-F238E27FC236}">
                    <a16:creationId xmlns:a16="http://schemas.microsoft.com/office/drawing/2014/main" id="{E453F94A-6971-42EB-B4BB-74B49470639C}"/>
                  </a:ext>
                </a:extLst>
              </p:cNvPr>
              <p:cNvPicPr/>
              <p:nvPr/>
            </p:nvPicPr>
            <p:blipFill>
              <a:blip r:embed="rId503"/>
              <a:stretch>
                <a:fillRect/>
              </a:stretch>
            </p:blipFill>
            <p:spPr>
              <a:xfrm>
                <a:off x="9792653" y="2695027"/>
                <a:ext cx="16452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499" name="Freihand 498">
                <a:extLst>
                  <a:ext uri="{FF2B5EF4-FFF2-40B4-BE49-F238E27FC236}">
                    <a16:creationId xmlns:a16="http://schemas.microsoft.com/office/drawing/2014/main" id="{ADCCFB52-5CAF-4FCC-979D-0CD4AB3AF89D}"/>
                  </a:ext>
                </a:extLst>
              </p14:cNvPr>
              <p14:cNvContentPartPr/>
              <p14:nvPr/>
            </p14:nvContentPartPr>
            <p14:xfrm>
              <a:off x="10009013" y="2693587"/>
              <a:ext cx="106920" cy="189720"/>
            </p14:xfrm>
          </p:contentPart>
        </mc:Choice>
        <mc:Fallback>
          <p:pic>
            <p:nvPicPr>
              <p:cNvPr id="499" name="Freihand 498">
                <a:extLst>
                  <a:ext uri="{FF2B5EF4-FFF2-40B4-BE49-F238E27FC236}">
                    <a16:creationId xmlns:a16="http://schemas.microsoft.com/office/drawing/2014/main" id="{ADCCFB52-5CAF-4FCC-979D-0CD4AB3AF89D}"/>
                  </a:ext>
                </a:extLst>
              </p:cNvPr>
              <p:cNvPicPr/>
              <p:nvPr/>
            </p:nvPicPr>
            <p:blipFill>
              <a:blip r:embed="rId505"/>
              <a:stretch>
                <a:fillRect/>
              </a:stretch>
            </p:blipFill>
            <p:spPr>
              <a:xfrm>
                <a:off x="10004693" y="2689267"/>
                <a:ext cx="11556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500" name="Freihand 499">
                <a:extLst>
                  <a:ext uri="{FF2B5EF4-FFF2-40B4-BE49-F238E27FC236}">
                    <a16:creationId xmlns:a16="http://schemas.microsoft.com/office/drawing/2014/main" id="{0F2D06B5-3D9B-4571-BE9C-4A3455822306}"/>
                  </a:ext>
                </a:extLst>
              </p14:cNvPr>
              <p14:cNvContentPartPr/>
              <p14:nvPr/>
            </p14:nvContentPartPr>
            <p14:xfrm>
              <a:off x="10027733" y="2770987"/>
              <a:ext cx="129240" cy="28440"/>
            </p14:xfrm>
          </p:contentPart>
        </mc:Choice>
        <mc:Fallback>
          <p:pic>
            <p:nvPicPr>
              <p:cNvPr id="500" name="Freihand 499">
                <a:extLst>
                  <a:ext uri="{FF2B5EF4-FFF2-40B4-BE49-F238E27FC236}">
                    <a16:creationId xmlns:a16="http://schemas.microsoft.com/office/drawing/2014/main" id="{0F2D06B5-3D9B-4571-BE9C-4A3455822306}"/>
                  </a:ext>
                </a:extLst>
              </p:cNvPr>
              <p:cNvPicPr/>
              <p:nvPr/>
            </p:nvPicPr>
            <p:blipFill>
              <a:blip r:embed="rId507"/>
              <a:stretch>
                <a:fillRect/>
              </a:stretch>
            </p:blipFill>
            <p:spPr>
              <a:xfrm>
                <a:off x="10023413" y="2766667"/>
                <a:ext cx="13788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501" name="Freihand 500">
                <a:extLst>
                  <a:ext uri="{FF2B5EF4-FFF2-40B4-BE49-F238E27FC236}">
                    <a16:creationId xmlns:a16="http://schemas.microsoft.com/office/drawing/2014/main" id="{8138CF8D-673A-41D2-870F-1271A25FCB3E}"/>
                  </a:ext>
                </a:extLst>
              </p14:cNvPr>
              <p14:cNvContentPartPr/>
              <p14:nvPr/>
            </p14:nvContentPartPr>
            <p14:xfrm>
              <a:off x="10228973" y="2374627"/>
              <a:ext cx="136800" cy="187920"/>
            </p14:xfrm>
          </p:contentPart>
        </mc:Choice>
        <mc:Fallback>
          <p:pic>
            <p:nvPicPr>
              <p:cNvPr id="501" name="Freihand 500">
                <a:extLst>
                  <a:ext uri="{FF2B5EF4-FFF2-40B4-BE49-F238E27FC236}">
                    <a16:creationId xmlns:a16="http://schemas.microsoft.com/office/drawing/2014/main" id="{8138CF8D-673A-41D2-870F-1271A25FCB3E}"/>
                  </a:ext>
                </a:extLst>
              </p:cNvPr>
              <p:cNvPicPr/>
              <p:nvPr/>
            </p:nvPicPr>
            <p:blipFill>
              <a:blip r:embed="rId509"/>
              <a:stretch>
                <a:fillRect/>
              </a:stretch>
            </p:blipFill>
            <p:spPr>
              <a:xfrm>
                <a:off x="10224653" y="2370307"/>
                <a:ext cx="14544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502" name="Freihand 501">
                <a:extLst>
                  <a:ext uri="{FF2B5EF4-FFF2-40B4-BE49-F238E27FC236}">
                    <a16:creationId xmlns:a16="http://schemas.microsoft.com/office/drawing/2014/main" id="{72C783A9-E4A0-41BF-8415-0802646A5503}"/>
                  </a:ext>
                </a:extLst>
              </p14:cNvPr>
              <p14:cNvContentPartPr/>
              <p14:nvPr/>
            </p14:nvContentPartPr>
            <p14:xfrm>
              <a:off x="10235813" y="2589187"/>
              <a:ext cx="128880" cy="123840"/>
            </p14:xfrm>
          </p:contentPart>
        </mc:Choice>
        <mc:Fallback>
          <p:pic>
            <p:nvPicPr>
              <p:cNvPr id="502" name="Freihand 501">
                <a:extLst>
                  <a:ext uri="{FF2B5EF4-FFF2-40B4-BE49-F238E27FC236}">
                    <a16:creationId xmlns:a16="http://schemas.microsoft.com/office/drawing/2014/main" id="{72C783A9-E4A0-41BF-8415-0802646A5503}"/>
                  </a:ext>
                </a:extLst>
              </p:cNvPr>
              <p:cNvPicPr/>
              <p:nvPr/>
            </p:nvPicPr>
            <p:blipFill>
              <a:blip r:embed="rId511"/>
              <a:stretch>
                <a:fillRect/>
              </a:stretch>
            </p:blipFill>
            <p:spPr>
              <a:xfrm>
                <a:off x="10231493" y="2584867"/>
                <a:ext cx="1375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618" name="Freihand 617">
                <a:extLst>
                  <a:ext uri="{FF2B5EF4-FFF2-40B4-BE49-F238E27FC236}">
                    <a16:creationId xmlns:a16="http://schemas.microsoft.com/office/drawing/2014/main" id="{52061009-B4FF-4001-86DF-C76507A60E29}"/>
                  </a:ext>
                </a:extLst>
              </p14:cNvPr>
              <p14:cNvContentPartPr/>
              <p14:nvPr/>
            </p14:nvContentPartPr>
            <p14:xfrm>
              <a:off x="3671573" y="3698707"/>
              <a:ext cx="856080" cy="800280"/>
            </p14:xfrm>
          </p:contentPart>
        </mc:Choice>
        <mc:Fallback>
          <p:pic>
            <p:nvPicPr>
              <p:cNvPr id="618" name="Freihand 617">
                <a:extLst>
                  <a:ext uri="{FF2B5EF4-FFF2-40B4-BE49-F238E27FC236}">
                    <a16:creationId xmlns:a16="http://schemas.microsoft.com/office/drawing/2014/main" id="{52061009-B4FF-4001-86DF-C76507A60E29}"/>
                  </a:ext>
                </a:extLst>
              </p:cNvPr>
              <p:cNvPicPr/>
              <p:nvPr/>
            </p:nvPicPr>
            <p:blipFill>
              <a:blip r:embed="rId513"/>
              <a:stretch>
                <a:fillRect/>
              </a:stretch>
            </p:blipFill>
            <p:spPr>
              <a:xfrm>
                <a:off x="3667253" y="3694387"/>
                <a:ext cx="864720" cy="808920"/>
              </a:xfrm>
              <a:prstGeom prst="rect">
                <a:avLst/>
              </a:prstGeom>
            </p:spPr>
          </p:pic>
        </mc:Fallback>
      </mc:AlternateContent>
      <p:grpSp>
        <p:nvGrpSpPr>
          <p:cNvPr id="804" name="Gruppieren 803">
            <a:extLst>
              <a:ext uri="{FF2B5EF4-FFF2-40B4-BE49-F238E27FC236}">
                <a16:creationId xmlns:a16="http://schemas.microsoft.com/office/drawing/2014/main" id="{81CC3814-9337-4007-8AC1-EFFF38DC2870}"/>
              </a:ext>
            </a:extLst>
          </p:cNvPr>
          <p:cNvGrpSpPr/>
          <p:nvPr/>
        </p:nvGrpSpPr>
        <p:grpSpPr>
          <a:xfrm>
            <a:off x="234653" y="1351867"/>
            <a:ext cx="9510840" cy="5011560"/>
            <a:chOff x="234653" y="1351867"/>
            <a:chExt cx="9510840" cy="5011560"/>
          </a:xfrm>
        </p:grpSpPr>
        <mc:AlternateContent xmlns:mc="http://schemas.openxmlformats.org/markup-compatibility/2006">
          <mc:Choice xmlns:p14="http://schemas.microsoft.com/office/powerpoint/2010/main" Requires="p14">
            <p:contentPart p14:bwMode="auto" r:id="rId514">
              <p14:nvContentPartPr>
                <p14:cNvPr id="615" name="Freihand 614">
                  <a:extLst>
                    <a:ext uri="{FF2B5EF4-FFF2-40B4-BE49-F238E27FC236}">
                      <a16:creationId xmlns:a16="http://schemas.microsoft.com/office/drawing/2014/main" id="{9935E5EA-1467-4144-997B-3DC0A9305719}"/>
                    </a:ext>
                  </a:extLst>
                </p14:cNvPr>
                <p14:cNvContentPartPr/>
                <p14:nvPr/>
              </p14:nvContentPartPr>
              <p14:xfrm>
                <a:off x="1308893" y="4877707"/>
                <a:ext cx="172440" cy="10440"/>
              </p14:xfrm>
            </p:contentPart>
          </mc:Choice>
          <mc:Fallback>
            <p:pic>
              <p:nvPicPr>
                <p:cNvPr id="615" name="Freihand 614">
                  <a:extLst>
                    <a:ext uri="{FF2B5EF4-FFF2-40B4-BE49-F238E27FC236}">
                      <a16:creationId xmlns:a16="http://schemas.microsoft.com/office/drawing/2014/main" id="{9935E5EA-1467-4144-997B-3DC0A9305719}"/>
                    </a:ext>
                  </a:extLst>
                </p:cNvPr>
                <p:cNvPicPr/>
                <p:nvPr/>
              </p:nvPicPr>
              <p:blipFill>
                <a:blip r:embed="rId515"/>
                <a:stretch>
                  <a:fillRect/>
                </a:stretch>
              </p:blipFill>
              <p:spPr>
                <a:xfrm>
                  <a:off x="1304573" y="4873387"/>
                  <a:ext cx="18108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616" name="Freihand 615">
                  <a:extLst>
                    <a:ext uri="{FF2B5EF4-FFF2-40B4-BE49-F238E27FC236}">
                      <a16:creationId xmlns:a16="http://schemas.microsoft.com/office/drawing/2014/main" id="{BA19E1BF-7872-4C69-BC99-578F61F4CFD4}"/>
                    </a:ext>
                  </a:extLst>
                </p14:cNvPr>
                <p14:cNvContentPartPr/>
                <p14:nvPr/>
              </p14:nvContentPartPr>
              <p14:xfrm>
                <a:off x="1308533" y="4941427"/>
                <a:ext cx="199800" cy="13680"/>
              </p14:xfrm>
            </p:contentPart>
          </mc:Choice>
          <mc:Fallback>
            <p:pic>
              <p:nvPicPr>
                <p:cNvPr id="616" name="Freihand 615">
                  <a:extLst>
                    <a:ext uri="{FF2B5EF4-FFF2-40B4-BE49-F238E27FC236}">
                      <a16:creationId xmlns:a16="http://schemas.microsoft.com/office/drawing/2014/main" id="{BA19E1BF-7872-4C69-BC99-578F61F4CFD4}"/>
                    </a:ext>
                  </a:extLst>
                </p:cNvPr>
                <p:cNvPicPr/>
                <p:nvPr/>
              </p:nvPicPr>
              <p:blipFill>
                <a:blip r:embed="rId517"/>
                <a:stretch>
                  <a:fillRect/>
                </a:stretch>
              </p:blipFill>
              <p:spPr>
                <a:xfrm>
                  <a:off x="1304213" y="4937107"/>
                  <a:ext cx="2084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68" name="Freihand 367">
                  <a:extLst>
                    <a:ext uri="{FF2B5EF4-FFF2-40B4-BE49-F238E27FC236}">
                      <a16:creationId xmlns:a16="http://schemas.microsoft.com/office/drawing/2014/main" id="{D0E7108D-C616-473B-9235-C18951023FCC}"/>
                    </a:ext>
                  </a:extLst>
                </p14:cNvPr>
                <p14:cNvContentPartPr/>
                <p14:nvPr/>
              </p14:nvContentPartPr>
              <p14:xfrm>
                <a:off x="5773253" y="1554187"/>
                <a:ext cx="169200" cy="16920"/>
              </p14:xfrm>
            </p:contentPart>
          </mc:Choice>
          <mc:Fallback>
            <p:pic>
              <p:nvPicPr>
                <p:cNvPr id="368" name="Freihand 367">
                  <a:extLst>
                    <a:ext uri="{FF2B5EF4-FFF2-40B4-BE49-F238E27FC236}">
                      <a16:creationId xmlns:a16="http://schemas.microsoft.com/office/drawing/2014/main" id="{D0E7108D-C616-473B-9235-C18951023FCC}"/>
                    </a:ext>
                  </a:extLst>
                </p:cNvPr>
                <p:cNvPicPr/>
                <p:nvPr/>
              </p:nvPicPr>
              <p:blipFill>
                <a:blip r:embed="rId519"/>
                <a:stretch>
                  <a:fillRect/>
                </a:stretch>
              </p:blipFill>
              <p:spPr>
                <a:xfrm>
                  <a:off x="5768933" y="1549867"/>
                  <a:ext cx="1778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69" name="Freihand 368">
                  <a:extLst>
                    <a:ext uri="{FF2B5EF4-FFF2-40B4-BE49-F238E27FC236}">
                      <a16:creationId xmlns:a16="http://schemas.microsoft.com/office/drawing/2014/main" id="{7825BE78-B469-479D-AD38-C22FC286206E}"/>
                    </a:ext>
                  </a:extLst>
                </p14:cNvPr>
                <p14:cNvContentPartPr/>
                <p14:nvPr/>
              </p14:nvContentPartPr>
              <p14:xfrm>
                <a:off x="5781173" y="1599907"/>
                <a:ext cx="175320" cy="9360"/>
              </p14:xfrm>
            </p:contentPart>
          </mc:Choice>
          <mc:Fallback>
            <p:pic>
              <p:nvPicPr>
                <p:cNvPr id="369" name="Freihand 368">
                  <a:extLst>
                    <a:ext uri="{FF2B5EF4-FFF2-40B4-BE49-F238E27FC236}">
                      <a16:creationId xmlns:a16="http://schemas.microsoft.com/office/drawing/2014/main" id="{7825BE78-B469-479D-AD38-C22FC286206E}"/>
                    </a:ext>
                  </a:extLst>
                </p:cNvPr>
                <p:cNvPicPr/>
                <p:nvPr/>
              </p:nvPicPr>
              <p:blipFill>
                <a:blip r:embed="rId521"/>
                <a:stretch>
                  <a:fillRect/>
                </a:stretch>
              </p:blipFill>
              <p:spPr>
                <a:xfrm>
                  <a:off x="5776853" y="1595587"/>
                  <a:ext cx="1839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70" name="Freihand 369">
                  <a:extLst>
                    <a:ext uri="{FF2B5EF4-FFF2-40B4-BE49-F238E27FC236}">
                      <a16:creationId xmlns:a16="http://schemas.microsoft.com/office/drawing/2014/main" id="{6321C8BE-9C34-4B0C-8C44-2C2E87C28289}"/>
                    </a:ext>
                  </a:extLst>
                </p14:cNvPr>
                <p14:cNvContentPartPr/>
                <p14:nvPr/>
              </p14:nvContentPartPr>
              <p14:xfrm>
                <a:off x="5933453" y="1489387"/>
                <a:ext cx="181080" cy="212760"/>
              </p14:xfrm>
            </p:contentPart>
          </mc:Choice>
          <mc:Fallback>
            <p:pic>
              <p:nvPicPr>
                <p:cNvPr id="370" name="Freihand 369">
                  <a:extLst>
                    <a:ext uri="{FF2B5EF4-FFF2-40B4-BE49-F238E27FC236}">
                      <a16:creationId xmlns:a16="http://schemas.microsoft.com/office/drawing/2014/main" id="{6321C8BE-9C34-4B0C-8C44-2C2E87C28289}"/>
                    </a:ext>
                  </a:extLst>
                </p:cNvPr>
                <p:cNvPicPr/>
                <p:nvPr/>
              </p:nvPicPr>
              <p:blipFill>
                <a:blip r:embed="rId523"/>
                <a:stretch>
                  <a:fillRect/>
                </a:stretch>
              </p:blipFill>
              <p:spPr>
                <a:xfrm>
                  <a:off x="5929133" y="1485067"/>
                  <a:ext cx="18972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72" name="Freihand 371">
                  <a:extLst>
                    <a:ext uri="{FF2B5EF4-FFF2-40B4-BE49-F238E27FC236}">
                      <a16:creationId xmlns:a16="http://schemas.microsoft.com/office/drawing/2014/main" id="{B0B756FB-E6B2-47AC-9157-D0006BA8C532}"/>
                    </a:ext>
                  </a:extLst>
                </p14:cNvPr>
                <p14:cNvContentPartPr/>
                <p14:nvPr/>
              </p14:nvContentPartPr>
              <p14:xfrm>
                <a:off x="6326213" y="1543747"/>
                <a:ext cx="178920" cy="167040"/>
              </p14:xfrm>
            </p:contentPart>
          </mc:Choice>
          <mc:Fallback>
            <p:pic>
              <p:nvPicPr>
                <p:cNvPr id="372" name="Freihand 371">
                  <a:extLst>
                    <a:ext uri="{FF2B5EF4-FFF2-40B4-BE49-F238E27FC236}">
                      <a16:creationId xmlns:a16="http://schemas.microsoft.com/office/drawing/2014/main" id="{B0B756FB-E6B2-47AC-9157-D0006BA8C532}"/>
                    </a:ext>
                  </a:extLst>
                </p:cNvPr>
                <p:cNvPicPr/>
                <p:nvPr/>
              </p:nvPicPr>
              <p:blipFill>
                <a:blip r:embed="rId525"/>
                <a:stretch>
                  <a:fillRect/>
                </a:stretch>
              </p:blipFill>
              <p:spPr>
                <a:xfrm>
                  <a:off x="6321893" y="1539427"/>
                  <a:ext cx="1875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73" name="Freihand 372">
                  <a:extLst>
                    <a:ext uri="{FF2B5EF4-FFF2-40B4-BE49-F238E27FC236}">
                      <a16:creationId xmlns:a16="http://schemas.microsoft.com/office/drawing/2014/main" id="{CDFECC64-E34B-4CEE-A6D0-ED5AD1CE6A12}"/>
                    </a:ext>
                  </a:extLst>
                </p14:cNvPr>
                <p14:cNvContentPartPr/>
                <p14:nvPr/>
              </p14:nvContentPartPr>
              <p14:xfrm>
                <a:off x="6595493" y="1543027"/>
                <a:ext cx="96120" cy="135360"/>
              </p14:xfrm>
            </p:contentPart>
          </mc:Choice>
          <mc:Fallback>
            <p:pic>
              <p:nvPicPr>
                <p:cNvPr id="373" name="Freihand 372">
                  <a:extLst>
                    <a:ext uri="{FF2B5EF4-FFF2-40B4-BE49-F238E27FC236}">
                      <a16:creationId xmlns:a16="http://schemas.microsoft.com/office/drawing/2014/main" id="{CDFECC64-E34B-4CEE-A6D0-ED5AD1CE6A12}"/>
                    </a:ext>
                  </a:extLst>
                </p:cNvPr>
                <p:cNvPicPr/>
                <p:nvPr/>
              </p:nvPicPr>
              <p:blipFill>
                <a:blip r:embed="rId527"/>
                <a:stretch>
                  <a:fillRect/>
                </a:stretch>
              </p:blipFill>
              <p:spPr>
                <a:xfrm>
                  <a:off x="6591173" y="1538707"/>
                  <a:ext cx="1047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74" name="Freihand 373">
                  <a:extLst>
                    <a:ext uri="{FF2B5EF4-FFF2-40B4-BE49-F238E27FC236}">
                      <a16:creationId xmlns:a16="http://schemas.microsoft.com/office/drawing/2014/main" id="{D169107F-95E7-47BA-BAF9-8CE66BCADA8C}"/>
                    </a:ext>
                  </a:extLst>
                </p14:cNvPr>
                <p14:cNvContentPartPr/>
                <p14:nvPr/>
              </p14:nvContentPartPr>
              <p14:xfrm>
                <a:off x="6743453" y="1539427"/>
                <a:ext cx="122760" cy="120960"/>
              </p14:xfrm>
            </p:contentPart>
          </mc:Choice>
          <mc:Fallback>
            <p:pic>
              <p:nvPicPr>
                <p:cNvPr id="374" name="Freihand 373">
                  <a:extLst>
                    <a:ext uri="{FF2B5EF4-FFF2-40B4-BE49-F238E27FC236}">
                      <a16:creationId xmlns:a16="http://schemas.microsoft.com/office/drawing/2014/main" id="{D169107F-95E7-47BA-BAF9-8CE66BCADA8C}"/>
                    </a:ext>
                  </a:extLst>
                </p:cNvPr>
                <p:cNvPicPr/>
                <p:nvPr/>
              </p:nvPicPr>
              <p:blipFill>
                <a:blip r:embed="rId529"/>
                <a:stretch>
                  <a:fillRect/>
                </a:stretch>
              </p:blipFill>
              <p:spPr>
                <a:xfrm>
                  <a:off x="6739133" y="1535107"/>
                  <a:ext cx="1314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75" name="Freihand 374">
                  <a:extLst>
                    <a:ext uri="{FF2B5EF4-FFF2-40B4-BE49-F238E27FC236}">
                      <a16:creationId xmlns:a16="http://schemas.microsoft.com/office/drawing/2014/main" id="{8BBE0F29-4B7F-4164-A5D9-C43715E247E4}"/>
                    </a:ext>
                  </a:extLst>
                </p14:cNvPr>
                <p14:cNvContentPartPr/>
                <p14:nvPr/>
              </p14:nvContentPartPr>
              <p14:xfrm>
                <a:off x="6983213" y="1617547"/>
                <a:ext cx="26280" cy="8640"/>
              </p14:xfrm>
            </p:contentPart>
          </mc:Choice>
          <mc:Fallback>
            <p:pic>
              <p:nvPicPr>
                <p:cNvPr id="375" name="Freihand 374">
                  <a:extLst>
                    <a:ext uri="{FF2B5EF4-FFF2-40B4-BE49-F238E27FC236}">
                      <a16:creationId xmlns:a16="http://schemas.microsoft.com/office/drawing/2014/main" id="{8BBE0F29-4B7F-4164-A5D9-C43715E247E4}"/>
                    </a:ext>
                  </a:extLst>
                </p:cNvPr>
                <p:cNvPicPr/>
                <p:nvPr/>
              </p:nvPicPr>
              <p:blipFill>
                <a:blip r:embed="rId531"/>
                <a:stretch>
                  <a:fillRect/>
                </a:stretch>
              </p:blipFill>
              <p:spPr>
                <a:xfrm>
                  <a:off x="6978893" y="1613227"/>
                  <a:ext cx="3492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76" name="Freihand 375">
                  <a:extLst>
                    <a:ext uri="{FF2B5EF4-FFF2-40B4-BE49-F238E27FC236}">
                      <a16:creationId xmlns:a16="http://schemas.microsoft.com/office/drawing/2014/main" id="{593670BE-B9DE-4C8C-AE1E-AC3AA0F3E179}"/>
                    </a:ext>
                  </a:extLst>
                </p14:cNvPr>
                <p14:cNvContentPartPr/>
                <p14:nvPr/>
              </p14:nvContentPartPr>
              <p14:xfrm>
                <a:off x="7128653" y="1444387"/>
                <a:ext cx="101160" cy="290520"/>
              </p14:xfrm>
            </p:contentPart>
          </mc:Choice>
          <mc:Fallback>
            <p:pic>
              <p:nvPicPr>
                <p:cNvPr id="376" name="Freihand 375">
                  <a:extLst>
                    <a:ext uri="{FF2B5EF4-FFF2-40B4-BE49-F238E27FC236}">
                      <a16:creationId xmlns:a16="http://schemas.microsoft.com/office/drawing/2014/main" id="{593670BE-B9DE-4C8C-AE1E-AC3AA0F3E179}"/>
                    </a:ext>
                  </a:extLst>
                </p:cNvPr>
                <p:cNvPicPr/>
                <p:nvPr/>
              </p:nvPicPr>
              <p:blipFill>
                <a:blip r:embed="rId533"/>
                <a:stretch>
                  <a:fillRect/>
                </a:stretch>
              </p:blipFill>
              <p:spPr>
                <a:xfrm>
                  <a:off x="7124333" y="1440067"/>
                  <a:ext cx="10980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78" name="Freihand 377">
                  <a:extLst>
                    <a:ext uri="{FF2B5EF4-FFF2-40B4-BE49-F238E27FC236}">
                      <a16:creationId xmlns:a16="http://schemas.microsoft.com/office/drawing/2014/main" id="{7E66495D-AD1E-4BE5-B7AA-A035A2D39908}"/>
                    </a:ext>
                  </a:extLst>
                </p14:cNvPr>
                <p14:cNvContentPartPr/>
                <p14:nvPr/>
              </p14:nvContentPartPr>
              <p14:xfrm>
                <a:off x="7267253" y="1499827"/>
                <a:ext cx="146520" cy="160920"/>
              </p14:xfrm>
            </p:contentPart>
          </mc:Choice>
          <mc:Fallback>
            <p:pic>
              <p:nvPicPr>
                <p:cNvPr id="378" name="Freihand 377">
                  <a:extLst>
                    <a:ext uri="{FF2B5EF4-FFF2-40B4-BE49-F238E27FC236}">
                      <a16:creationId xmlns:a16="http://schemas.microsoft.com/office/drawing/2014/main" id="{7E66495D-AD1E-4BE5-B7AA-A035A2D39908}"/>
                    </a:ext>
                  </a:extLst>
                </p:cNvPr>
                <p:cNvPicPr/>
                <p:nvPr/>
              </p:nvPicPr>
              <p:blipFill>
                <a:blip r:embed="rId535"/>
                <a:stretch>
                  <a:fillRect/>
                </a:stretch>
              </p:blipFill>
              <p:spPr>
                <a:xfrm>
                  <a:off x="7262933" y="1495507"/>
                  <a:ext cx="15516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80" name="Freihand 379">
                  <a:extLst>
                    <a:ext uri="{FF2B5EF4-FFF2-40B4-BE49-F238E27FC236}">
                      <a16:creationId xmlns:a16="http://schemas.microsoft.com/office/drawing/2014/main" id="{7DC99731-1887-4910-8112-D1021871CA95}"/>
                    </a:ext>
                  </a:extLst>
                </p14:cNvPr>
                <p14:cNvContentPartPr/>
                <p14:nvPr/>
              </p14:nvContentPartPr>
              <p14:xfrm>
                <a:off x="7550213" y="1534387"/>
                <a:ext cx="20520" cy="152280"/>
              </p14:xfrm>
            </p:contentPart>
          </mc:Choice>
          <mc:Fallback>
            <p:pic>
              <p:nvPicPr>
                <p:cNvPr id="380" name="Freihand 379">
                  <a:extLst>
                    <a:ext uri="{FF2B5EF4-FFF2-40B4-BE49-F238E27FC236}">
                      <a16:creationId xmlns:a16="http://schemas.microsoft.com/office/drawing/2014/main" id="{7DC99731-1887-4910-8112-D1021871CA95}"/>
                    </a:ext>
                  </a:extLst>
                </p:cNvPr>
                <p:cNvPicPr/>
                <p:nvPr/>
              </p:nvPicPr>
              <p:blipFill>
                <a:blip r:embed="rId537"/>
                <a:stretch>
                  <a:fillRect/>
                </a:stretch>
              </p:blipFill>
              <p:spPr>
                <a:xfrm>
                  <a:off x="7545893" y="1530067"/>
                  <a:ext cx="291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81" name="Freihand 380">
                  <a:extLst>
                    <a:ext uri="{FF2B5EF4-FFF2-40B4-BE49-F238E27FC236}">
                      <a16:creationId xmlns:a16="http://schemas.microsoft.com/office/drawing/2014/main" id="{226ABA98-2CCB-415E-8AE9-9E1C1E78D280}"/>
                    </a:ext>
                  </a:extLst>
                </p14:cNvPr>
                <p14:cNvContentPartPr/>
                <p14:nvPr/>
              </p14:nvContentPartPr>
              <p14:xfrm>
                <a:off x="7491893" y="1588387"/>
                <a:ext cx="133920" cy="23400"/>
              </p14:xfrm>
            </p:contentPart>
          </mc:Choice>
          <mc:Fallback>
            <p:pic>
              <p:nvPicPr>
                <p:cNvPr id="381" name="Freihand 380">
                  <a:extLst>
                    <a:ext uri="{FF2B5EF4-FFF2-40B4-BE49-F238E27FC236}">
                      <a16:creationId xmlns:a16="http://schemas.microsoft.com/office/drawing/2014/main" id="{226ABA98-2CCB-415E-8AE9-9E1C1E78D280}"/>
                    </a:ext>
                  </a:extLst>
                </p:cNvPr>
                <p:cNvPicPr/>
                <p:nvPr/>
              </p:nvPicPr>
              <p:blipFill>
                <a:blip r:embed="rId539"/>
                <a:stretch>
                  <a:fillRect/>
                </a:stretch>
              </p:blipFill>
              <p:spPr>
                <a:xfrm>
                  <a:off x="7487573" y="1584067"/>
                  <a:ext cx="1425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83" name="Freihand 382">
                  <a:extLst>
                    <a:ext uri="{FF2B5EF4-FFF2-40B4-BE49-F238E27FC236}">
                      <a16:creationId xmlns:a16="http://schemas.microsoft.com/office/drawing/2014/main" id="{1C4F5851-3E23-4ED3-8904-2F770E8665A7}"/>
                    </a:ext>
                  </a:extLst>
                </p14:cNvPr>
                <p14:cNvContentPartPr/>
                <p14:nvPr/>
              </p14:nvContentPartPr>
              <p14:xfrm>
                <a:off x="7775933" y="1505947"/>
                <a:ext cx="107280" cy="250200"/>
              </p14:xfrm>
            </p:contentPart>
          </mc:Choice>
          <mc:Fallback>
            <p:pic>
              <p:nvPicPr>
                <p:cNvPr id="383" name="Freihand 382">
                  <a:extLst>
                    <a:ext uri="{FF2B5EF4-FFF2-40B4-BE49-F238E27FC236}">
                      <a16:creationId xmlns:a16="http://schemas.microsoft.com/office/drawing/2014/main" id="{1C4F5851-3E23-4ED3-8904-2F770E8665A7}"/>
                    </a:ext>
                  </a:extLst>
                </p:cNvPr>
                <p:cNvPicPr/>
                <p:nvPr/>
              </p:nvPicPr>
              <p:blipFill>
                <a:blip r:embed="rId541"/>
                <a:stretch>
                  <a:fillRect/>
                </a:stretch>
              </p:blipFill>
              <p:spPr>
                <a:xfrm>
                  <a:off x="7771613" y="1501627"/>
                  <a:ext cx="11592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84" name="Freihand 383">
                  <a:extLst>
                    <a:ext uri="{FF2B5EF4-FFF2-40B4-BE49-F238E27FC236}">
                      <a16:creationId xmlns:a16="http://schemas.microsoft.com/office/drawing/2014/main" id="{E26C4F1E-8969-4A81-87A6-2389C2AD8C64}"/>
                    </a:ext>
                  </a:extLst>
                </p14:cNvPr>
                <p14:cNvContentPartPr/>
                <p14:nvPr/>
              </p14:nvContentPartPr>
              <p14:xfrm>
                <a:off x="7757573" y="1440067"/>
                <a:ext cx="207360" cy="20880"/>
              </p14:xfrm>
            </p:contentPart>
          </mc:Choice>
          <mc:Fallback>
            <p:pic>
              <p:nvPicPr>
                <p:cNvPr id="384" name="Freihand 383">
                  <a:extLst>
                    <a:ext uri="{FF2B5EF4-FFF2-40B4-BE49-F238E27FC236}">
                      <a16:creationId xmlns:a16="http://schemas.microsoft.com/office/drawing/2014/main" id="{E26C4F1E-8969-4A81-87A6-2389C2AD8C64}"/>
                    </a:ext>
                  </a:extLst>
                </p:cNvPr>
                <p:cNvPicPr/>
                <p:nvPr/>
              </p:nvPicPr>
              <p:blipFill>
                <a:blip r:embed="rId543"/>
                <a:stretch>
                  <a:fillRect/>
                </a:stretch>
              </p:blipFill>
              <p:spPr>
                <a:xfrm>
                  <a:off x="7753253" y="1435747"/>
                  <a:ext cx="2160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88" name="Freihand 387">
                  <a:extLst>
                    <a:ext uri="{FF2B5EF4-FFF2-40B4-BE49-F238E27FC236}">
                      <a16:creationId xmlns:a16="http://schemas.microsoft.com/office/drawing/2014/main" id="{A1D33422-9852-40E9-82C4-1471647CFDFC}"/>
                    </a:ext>
                  </a:extLst>
                </p14:cNvPr>
                <p14:cNvContentPartPr/>
                <p14:nvPr/>
              </p14:nvContentPartPr>
              <p14:xfrm>
                <a:off x="8139893" y="1410187"/>
                <a:ext cx="105120" cy="264240"/>
              </p14:xfrm>
            </p:contentPart>
          </mc:Choice>
          <mc:Fallback>
            <p:pic>
              <p:nvPicPr>
                <p:cNvPr id="388" name="Freihand 387">
                  <a:extLst>
                    <a:ext uri="{FF2B5EF4-FFF2-40B4-BE49-F238E27FC236}">
                      <a16:creationId xmlns:a16="http://schemas.microsoft.com/office/drawing/2014/main" id="{A1D33422-9852-40E9-82C4-1471647CFDFC}"/>
                    </a:ext>
                  </a:extLst>
                </p:cNvPr>
                <p:cNvPicPr/>
                <p:nvPr/>
              </p:nvPicPr>
              <p:blipFill>
                <a:blip r:embed="rId545"/>
                <a:stretch>
                  <a:fillRect/>
                </a:stretch>
              </p:blipFill>
              <p:spPr>
                <a:xfrm>
                  <a:off x="8135573" y="1405867"/>
                  <a:ext cx="11376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89" name="Freihand 388">
                  <a:extLst>
                    <a:ext uri="{FF2B5EF4-FFF2-40B4-BE49-F238E27FC236}">
                      <a16:creationId xmlns:a16="http://schemas.microsoft.com/office/drawing/2014/main" id="{FE069902-7DBA-4797-8854-40DE3A7744FE}"/>
                    </a:ext>
                  </a:extLst>
                </p14:cNvPr>
                <p14:cNvContentPartPr/>
                <p14:nvPr/>
              </p14:nvContentPartPr>
              <p14:xfrm>
                <a:off x="8292533" y="1497667"/>
                <a:ext cx="125640" cy="113400"/>
              </p14:xfrm>
            </p:contentPart>
          </mc:Choice>
          <mc:Fallback>
            <p:pic>
              <p:nvPicPr>
                <p:cNvPr id="389" name="Freihand 388">
                  <a:extLst>
                    <a:ext uri="{FF2B5EF4-FFF2-40B4-BE49-F238E27FC236}">
                      <a16:creationId xmlns:a16="http://schemas.microsoft.com/office/drawing/2014/main" id="{FE069902-7DBA-4797-8854-40DE3A7744FE}"/>
                    </a:ext>
                  </a:extLst>
                </p:cNvPr>
                <p:cNvPicPr/>
                <p:nvPr/>
              </p:nvPicPr>
              <p:blipFill>
                <a:blip r:embed="rId547"/>
                <a:stretch>
                  <a:fillRect/>
                </a:stretch>
              </p:blipFill>
              <p:spPr>
                <a:xfrm>
                  <a:off x="8288213" y="1493347"/>
                  <a:ext cx="1342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90" name="Freihand 389">
                  <a:extLst>
                    <a:ext uri="{FF2B5EF4-FFF2-40B4-BE49-F238E27FC236}">
                      <a16:creationId xmlns:a16="http://schemas.microsoft.com/office/drawing/2014/main" id="{8F5FEAD7-54CE-47CE-A76B-0B1899DF824A}"/>
                    </a:ext>
                  </a:extLst>
                </p14:cNvPr>
                <p14:cNvContentPartPr/>
                <p14:nvPr/>
              </p14:nvContentPartPr>
              <p14:xfrm>
                <a:off x="8440493" y="1510627"/>
                <a:ext cx="59040" cy="133920"/>
              </p14:xfrm>
            </p:contentPart>
          </mc:Choice>
          <mc:Fallback>
            <p:pic>
              <p:nvPicPr>
                <p:cNvPr id="390" name="Freihand 389">
                  <a:extLst>
                    <a:ext uri="{FF2B5EF4-FFF2-40B4-BE49-F238E27FC236}">
                      <a16:creationId xmlns:a16="http://schemas.microsoft.com/office/drawing/2014/main" id="{8F5FEAD7-54CE-47CE-A76B-0B1899DF824A}"/>
                    </a:ext>
                  </a:extLst>
                </p:cNvPr>
                <p:cNvPicPr/>
                <p:nvPr/>
              </p:nvPicPr>
              <p:blipFill>
                <a:blip r:embed="rId549"/>
                <a:stretch>
                  <a:fillRect/>
                </a:stretch>
              </p:blipFill>
              <p:spPr>
                <a:xfrm>
                  <a:off x="8436173" y="1506307"/>
                  <a:ext cx="676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91" name="Freihand 390">
                  <a:extLst>
                    <a:ext uri="{FF2B5EF4-FFF2-40B4-BE49-F238E27FC236}">
                      <a16:creationId xmlns:a16="http://schemas.microsoft.com/office/drawing/2014/main" id="{B8F6D04E-301A-444A-B809-B07194A81EE5}"/>
                    </a:ext>
                  </a:extLst>
                </p14:cNvPr>
                <p14:cNvContentPartPr/>
                <p14:nvPr/>
              </p14:nvContentPartPr>
              <p14:xfrm>
                <a:off x="8612933" y="1506667"/>
                <a:ext cx="88200" cy="235080"/>
              </p14:xfrm>
            </p:contentPart>
          </mc:Choice>
          <mc:Fallback>
            <p:pic>
              <p:nvPicPr>
                <p:cNvPr id="391" name="Freihand 390">
                  <a:extLst>
                    <a:ext uri="{FF2B5EF4-FFF2-40B4-BE49-F238E27FC236}">
                      <a16:creationId xmlns:a16="http://schemas.microsoft.com/office/drawing/2014/main" id="{B8F6D04E-301A-444A-B809-B07194A81EE5}"/>
                    </a:ext>
                  </a:extLst>
                </p:cNvPr>
                <p:cNvPicPr/>
                <p:nvPr/>
              </p:nvPicPr>
              <p:blipFill>
                <a:blip r:embed="rId551"/>
                <a:stretch>
                  <a:fillRect/>
                </a:stretch>
              </p:blipFill>
              <p:spPr>
                <a:xfrm>
                  <a:off x="8608613" y="1502347"/>
                  <a:ext cx="9684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92" name="Freihand 391">
                  <a:extLst>
                    <a:ext uri="{FF2B5EF4-FFF2-40B4-BE49-F238E27FC236}">
                      <a16:creationId xmlns:a16="http://schemas.microsoft.com/office/drawing/2014/main" id="{7D94A872-914B-4532-8C46-5AFB7F50F3AC}"/>
                    </a:ext>
                  </a:extLst>
                </p14:cNvPr>
                <p14:cNvContentPartPr/>
                <p14:nvPr/>
              </p14:nvContentPartPr>
              <p14:xfrm>
                <a:off x="8609693" y="1454107"/>
                <a:ext cx="120960" cy="1800"/>
              </p14:xfrm>
            </p:contentPart>
          </mc:Choice>
          <mc:Fallback>
            <p:pic>
              <p:nvPicPr>
                <p:cNvPr id="392" name="Freihand 391">
                  <a:extLst>
                    <a:ext uri="{FF2B5EF4-FFF2-40B4-BE49-F238E27FC236}">
                      <a16:creationId xmlns:a16="http://schemas.microsoft.com/office/drawing/2014/main" id="{7D94A872-914B-4532-8C46-5AFB7F50F3AC}"/>
                    </a:ext>
                  </a:extLst>
                </p:cNvPr>
                <p:cNvPicPr/>
                <p:nvPr/>
              </p:nvPicPr>
              <p:blipFill>
                <a:blip r:embed="rId553"/>
                <a:stretch>
                  <a:fillRect/>
                </a:stretch>
              </p:blipFill>
              <p:spPr>
                <a:xfrm>
                  <a:off x="8605373" y="1449787"/>
                  <a:ext cx="12960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93" name="Freihand 392">
                  <a:extLst>
                    <a:ext uri="{FF2B5EF4-FFF2-40B4-BE49-F238E27FC236}">
                      <a16:creationId xmlns:a16="http://schemas.microsoft.com/office/drawing/2014/main" id="{EE922A55-C6D1-4AF0-A5B0-B049E3F5A006}"/>
                    </a:ext>
                  </a:extLst>
                </p14:cNvPr>
                <p14:cNvContentPartPr/>
                <p14:nvPr/>
              </p14:nvContentPartPr>
              <p14:xfrm>
                <a:off x="8782853" y="1421347"/>
                <a:ext cx="72000" cy="234000"/>
              </p14:xfrm>
            </p:contentPart>
          </mc:Choice>
          <mc:Fallback>
            <p:pic>
              <p:nvPicPr>
                <p:cNvPr id="393" name="Freihand 392">
                  <a:extLst>
                    <a:ext uri="{FF2B5EF4-FFF2-40B4-BE49-F238E27FC236}">
                      <a16:creationId xmlns:a16="http://schemas.microsoft.com/office/drawing/2014/main" id="{EE922A55-C6D1-4AF0-A5B0-B049E3F5A006}"/>
                    </a:ext>
                  </a:extLst>
                </p:cNvPr>
                <p:cNvPicPr/>
                <p:nvPr/>
              </p:nvPicPr>
              <p:blipFill>
                <a:blip r:embed="rId555"/>
                <a:stretch>
                  <a:fillRect/>
                </a:stretch>
              </p:blipFill>
              <p:spPr>
                <a:xfrm>
                  <a:off x="8778533" y="1417027"/>
                  <a:ext cx="8064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94" name="Freihand 393">
                  <a:extLst>
                    <a:ext uri="{FF2B5EF4-FFF2-40B4-BE49-F238E27FC236}">
                      <a16:creationId xmlns:a16="http://schemas.microsoft.com/office/drawing/2014/main" id="{9BF1609A-21D2-45F7-A2AD-AADD0FAAE6D9}"/>
                    </a:ext>
                  </a:extLst>
                </p14:cNvPr>
                <p14:cNvContentPartPr/>
                <p14:nvPr/>
              </p14:nvContentPartPr>
              <p14:xfrm>
                <a:off x="8920733" y="1398307"/>
                <a:ext cx="84600" cy="229680"/>
              </p14:xfrm>
            </p:contentPart>
          </mc:Choice>
          <mc:Fallback>
            <p:pic>
              <p:nvPicPr>
                <p:cNvPr id="394" name="Freihand 393">
                  <a:extLst>
                    <a:ext uri="{FF2B5EF4-FFF2-40B4-BE49-F238E27FC236}">
                      <a16:creationId xmlns:a16="http://schemas.microsoft.com/office/drawing/2014/main" id="{9BF1609A-21D2-45F7-A2AD-AADD0FAAE6D9}"/>
                    </a:ext>
                  </a:extLst>
                </p:cNvPr>
                <p:cNvPicPr/>
                <p:nvPr/>
              </p:nvPicPr>
              <p:blipFill>
                <a:blip r:embed="rId557"/>
                <a:stretch>
                  <a:fillRect/>
                </a:stretch>
              </p:blipFill>
              <p:spPr>
                <a:xfrm>
                  <a:off x="8916413" y="1393987"/>
                  <a:ext cx="9324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95" name="Freihand 394">
                  <a:extLst>
                    <a:ext uri="{FF2B5EF4-FFF2-40B4-BE49-F238E27FC236}">
                      <a16:creationId xmlns:a16="http://schemas.microsoft.com/office/drawing/2014/main" id="{7F8A6346-4EEC-4DAD-8192-DDE907D51C0E}"/>
                    </a:ext>
                  </a:extLst>
                </p14:cNvPr>
                <p14:cNvContentPartPr/>
                <p14:nvPr/>
              </p14:nvContentPartPr>
              <p14:xfrm>
                <a:off x="9063293" y="1428187"/>
                <a:ext cx="146160" cy="124920"/>
              </p14:xfrm>
            </p:contentPart>
          </mc:Choice>
          <mc:Fallback>
            <p:pic>
              <p:nvPicPr>
                <p:cNvPr id="395" name="Freihand 394">
                  <a:extLst>
                    <a:ext uri="{FF2B5EF4-FFF2-40B4-BE49-F238E27FC236}">
                      <a16:creationId xmlns:a16="http://schemas.microsoft.com/office/drawing/2014/main" id="{7F8A6346-4EEC-4DAD-8192-DDE907D51C0E}"/>
                    </a:ext>
                  </a:extLst>
                </p:cNvPr>
                <p:cNvPicPr/>
                <p:nvPr/>
              </p:nvPicPr>
              <p:blipFill>
                <a:blip r:embed="rId559"/>
                <a:stretch>
                  <a:fillRect/>
                </a:stretch>
              </p:blipFill>
              <p:spPr>
                <a:xfrm>
                  <a:off x="9058973" y="1423867"/>
                  <a:ext cx="1548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96" name="Freihand 395">
                  <a:extLst>
                    <a:ext uri="{FF2B5EF4-FFF2-40B4-BE49-F238E27FC236}">
                      <a16:creationId xmlns:a16="http://schemas.microsoft.com/office/drawing/2014/main" id="{6F81591D-D810-4302-89EA-471A42E6F292}"/>
                    </a:ext>
                  </a:extLst>
                </p14:cNvPr>
                <p14:cNvContentPartPr/>
                <p14:nvPr/>
              </p14:nvContentPartPr>
              <p14:xfrm>
                <a:off x="9294053" y="1461667"/>
                <a:ext cx="21240" cy="122760"/>
              </p14:xfrm>
            </p:contentPart>
          </mc:Choice>
          <mc:Fallback>
            <p:pic>
              <p:nvPicPr>
                <p:cNvPr id="396" name="Freihand 395">
                  <a:extLst>
                    <a:ext uri="{FF2B5EF4-FFF2-40B4-BE49-F238E27FC236}">
                      <a16:creationId xmlns:a16="http://schemas.microsoft.com/office/drawing/2014/main" id="{6F81591D-D810-4302-89EA-471A42E6F292}"/>
                    </a:ext>
                  </a:extLst>
                </p:cNvPr>
                <p:cNvPicPr/>
                <p:nvPr/>
              </p:nvPicPr>
              <p:blipFill>
                <a:blip r:embed="rId561"/>
                <a:stretch>
                  <a:fillRect/>
                </a:stretch>
              </p:blipFill>
              <p:spPr>
                <a:xfrm>
                  <a:off x="9289733" y="1457347"/>
                  <a:ext cx="298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97" name="Freihand 396">
                  <a:extLst>
                    <a:ext uri="{FF2B5EF4-FFF2-40B4-BE49-F238E27FC236}">
                      <a16:creationId xmlns:a16="http://schemas.microsoft.com/office/drawing/2014/main" id="{D2C86B83-3815-4FBB-9ABF-452AF2ECA7A7}"/>
                    </a:ext>
                  </a:extLst>
                </p14:cNvPr>
                <p14:cNvContentPartPr/>
                <p14:nvPr/>
              </p14:nvContentPartPr>
              <p14:xfrm>
                <a:off x="9238613" y="1497307"/>
                <a:ext cx="134280" cy="13680"/>
              </p14:xfrm>
            </p:contentPart>
          </mc:Choice>
          <mc:Fallback>
            <p:pic>
              <p:nvPicPr>
                <p:cNvPr id="397" name="Freihand 396">
                  <a:extLst>
                    <a:ext uri="{FF2B5EF4-FFF2-40B4-BE49-F238E27FC236}">
                      <a16:creationId xmlns:a16="http://schemas.microsoft.com/office/drawing/2014/main" id="{D2C86B83-3815-4FBB-9ABF-452AF2ECA7A7}"/>
                    </a:ext>
                  </a:extLst>
                </p:cNvPr>
                <p:cNvPicPr/>
                <p:nvPr/>
              </p:nvPicPr>
              <p:blipFill>
                <a:blip r:embed="rId563"/>
                <a:stretch>
                  <a:fillRect/>
                </a:stretch>
              </p:blipFill>
              <p:spPr>
                <a:xfrm>
                  <a:off x="9234293" y="1492987"/>
                  <a:ext cx="1429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98" name="Freihand 397">
                  <a:extLst>
                    <a:ext uri="{FF2B5EF4-FFF2-40B4-BE49-F238E27FC236}">
                      <a16:creationId xmlns:a16="http://schemas.microsoft.com/office/drawing/2014/main" id="{CEC00A07-2432-42EE-904F-7492164698BB}"/>
                    </a:ext>
                  </a:extLst>
                </p14:cNvPr>
                <p14:cNvContentPartPr/>
                <p14:nvPr/>
              </p14:nvContentPartPr>
              <p14:xfrm>
                <a:off x="9482693" y="1468507"/>
                <a:ext cx="128520" cy="195120"/>
              </p14:xfrm>
            </p:contentPart>
          </mc:Choice>
          <mc:Fallback>
            <p:pic>
              <p:nvPicPr>
                <p:cNvPr id="398" name="Freihand 397">
                  <a:extLst>
                    <a:ext uri="{FF2B5EF4-FFF2-40B4-BE49-F238E27FC236}">
                      <a16:creationId xmlns:a16="http://schemas.microsoft.com/office/drawing/2014/main" id="{CEC00A07-2432-42EE-904F-7492164698BB}"/>
                    </a:ext>
                  </a:extLst>
                </p:cNvPr>
                <p:cNvPicPr/>
                <p:nvPr/>
              </p:nvPicPr>
              <p:blipFill>
                <a:blip r:embed="rId565"/>
                <a:stretch>
                  <a:fillRect/>
                </a:stretch>
              </p:blipFill>
              <p:spPr>
                <a:xfrm>
                  <a:off x="9478373" y="1464187"/>
                  <a:ext cx="13716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99" name="Freihand 398">
                  <a:extLst>
                    <a:ext uri="{FF2B5EF4-FFF2-40B4-BE49-F238E27FC236}">
                      <a16:creationId xmlns:a16="http://schemas.microsoft.com/office/drawing/2014/main" id="{849A7C7C-9F53-4167-A967-74E6135C6DA0}"/>
                    </a:ext>
                  </a:extLst>
                </p14:cNvPr>
                <p14:cNvContentPartPr/>
                <p14:nvPr/>
              </p14:nvContentPartPr>
              <p14:xfrm>
                <a:off x="9480173" y="1390387"/>
                <a:ext cx="135360" cy="8280"/>
              </p14:xfrm>
            </p:contentPart>
          </mc:Choice>
          <mc:Fallback>
            <p:pic>
              <p:nvPicPr>
                <p:cNvPr id="399" name="Freihand 398">
                  <a:extLst>
                    <a:ext uri="{FF2B5EF4-FFF2-40B4-BE49-F238E27FC236}">
                      <a16:creationId xmlns:a16="http://schemas.microsoft.com/office/drawing/2014/main" id="{849A7C7C-9F53-4167-A967-74E6135C6DA0}"/>
                    </a:ext>
                  </a:extLst>
                </p:cNvPr>
                <p:cNvPicPr/>
                <p:nvPr/>
              </p:nvPicPr>
              <p:blipFill>
                <a:blip r:embed="rId567"/>
                <a:stretch>
                  <a:fillRect/>
                </a:stretch>
              </p:blipFill>
              <p:spPr>
                <a:xfrm>
                  <a:off x="9475853" y="1386067"/>
                  <a:ext cx="1440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400" name="Freihand 399">
                  <a:extLst>
                    <a:ext uri="{FF2B5EF4-FFF2-40B4-BE49-F238E27FC236}">
                      <a16:creationId xmlns:a16="http://schemas.microsoft.com/office/drawing/2014/main" id="{132241D5-6CCC-4202-B2A7-4A054A367EEE}"/>
                    </a:ext>
                  </a:extLst>
                </p14:cNvPr>
                <p14:cNvContentPartPr/>
                <p14:nvPr/>
              </p14:nvContentPartPr>
              <p14:xfrm>
                <a:off x="9627773" y="1351867"/>
                <a:ext cx="117720" cy="303840"/>
              </p14:xfrm>
            </p:contentPart>
          </mc:Choice>
          <mc:Fallback>
            <p:pic>
              <p:nvPicPr>
                <p:cNvPr id="400" name="Freihand 399">
                  <a:extLst>
                    <a:ext uri="{FF2B5EF4-FFF2-40B4-BE49-F238E27FC236}">
                      <a16:creationId xmlns:a16="http://schemas.microsoft.com/office/drawing/2014/main" id="{132241D5-6CCC-4202-B2A7-4A054A367EEE}"/>
                    </a:ext>
                  </a:extLst>
                </p:cNvPr>
                <p:cNvPicPr/>
                <p:nvPr/>
              </p:nvPicPr>
              <p:blipFill>
                <a:blip r:embed="rId569"/>
                <a:stretch>
                  <a:fillRect/>
                </a:stretch>
              </p:blipFill>
              <p:spPr>
                <a:xfrm>
                  <a:off x="9623453" y="1347547"/>
                  <a:ext cx="126360" cy="31248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402" name="Freihand 401">
                  <a:extLst>
                    <a:ext uri="{FF2B5EF4-FFF2-40B4-BE49-F238E27FC236}">
                      <a16:creationId xmlns:a16="http://schemas.microsoft.com/office/drawing/2014/main" id="{1A6E22D5-5C97-4D7C-BACC-FDC334FFAA67}"/>
                    </a:ext>
                  </a:extLst>
                </p14:cNvPr>
                <p14:cNvContentPartPr/>
                <p14:nvPr/>
              </p14:nvContentPartPr>
              <p14:xfrm>
                <a:off x="5977373" y="2017867"/>
                <a:ext cx="159840" cy="5760"/>
              </p14:xfrm>
            </p:contentPart>
          </mc:Choice>
          <mc:Fallback>
            <p:pic>
              <p:nvPicPr>
                <p:cNvPr id="402" name="Freihand 401">
                  <a:extLst>
                    <a:ext uri="{FF2B5EF4-FFF2-40B4-BE49-F238E27FC236}">
                      <a16:creationId xmlns:a16="http://schemas.microsoft.com/office/drawing/2014/main" id="{1A6E22D5-5C97-4D7C-BACC-FDC334FFAA67}"/>
                    </a:ext>
                  </a:extLst>
                </p:cNvPr>
                <p:cNvPicPr/>
                <p:nvPr/>
              </p:nvPicPr>
              <p:blipFill>
                <a:blip r:embed="rId571"/>
                <a:stretch>
                  <a:fillRect/>
                </a:stretch>
              </p:blipFill>
              <p:spPr>
                <a:xfrm>
                  <a:off x="5973053" y="2013547"/>
                  <a:ext cx="16848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403" name="Freihand 402">
                  <a:extLst>
                    <a:ext uri="{FF2B5EF4-FFF2-40B4-BE49-F238E27FC236}">
                      <a16:creationId xmlns:a16="http://schemas.microsoft.com/office/drawing/2014/main" id="{31A5F323-1690-4012-B4EB-02A0F65A4895}"/>
                    </a:ext>
                  </a:extLst>
                </p14:cNvPr>
                <p14:cNvContentPartPr/>
                <p14:nvPr/>
              </p14:nvContentPartPr>
              <p14:xfrm>
                <a:off x="6000773" y="2070427"/>
                <a:ext cx="167040" cy="23400"/>
              </p14:xfrm>
            </p:contentPart>
          </mc:Choice>
          <mc:Fallback>
            <p:pic>
              <p:nvPicPr>
                <p:cNvPr id="403" name="Freihand 402">
                  <a:extLst>
                    <a:ext uri="{FF2B5EF4-FFF2-40B4-BE49-F238E27FC236}">
                      <a16:creationId xmlns:a16="http://schemas.microsoft.com/office/drawing/2014/main" id="{31A5F323-1690-4012-B4EB-02A0F65A4895}"/>
                    </a:ext>
                  </a:extLst>
                </p:cNvPr>
                <p:cNvPicPr/>
                <p:nvPr/>
              </p:nvPicPr>
              <p:blipFill>
                <a:blip r:embed="rId573"/>
                <a:stretch>
                  <a:fillRect/>
                </a:stretch>
              </p:blipFill>
              <p:spPr>
                <a:xfrm>
                  <a:off x="5996453" y="2066107"/>
                  <a:ext cx="1756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404" name="Freihand 403">
                  <a:extLst>
                    <a:ext uri="{FF2B5EF4-FFF2-40B4-BE49-F238E27FC236}">
                      <a16:creationId xmlns:a16="http://schemas.microsoft.com/office/drawing/2014/main" id="{1901859E-9531-4893-B7A7-BE471BC3109F}"/>
                    </a:ext>
                  </a:extLst>
                </p14:cNvPr>
                <p14:cNvContentPartPr/>
                <p14:nvPr/>
              </p14:nvContentPartPr>
              <p14:xfrm>
                <a:off x="6355013" y="1987267"/>
                <a:ext cx="124560" cy="109080"/>
              </p14:xfrm>
            </p:contentPart>
          </mc:Choice>
          <mc:Fallback>
            <p:pic>
              <p:nvPicPr>
                <p:cNvPr id="404" name="Freihand 403">
                  <a:extLst>
                    <a:ext uri="{FF2B5EF4-FFF2-40B4-BE49-F238E27FC236}">
                      <a16:creationId xmlns:a16="http://schemas.microsoft.com/office/drawing/2014/main" id="{1901859E-9531-4893-B7A7-BE471BC3109F}"/>
                    </a:ext>
                  </a:extLst>
                </p:cNvPr>
                <p:cNvPicPr/>
                <p:nvPr/>
              </p:nvPicPr>
              <p:blipFill>
                <a:blip r:embed="rId575"/>
                <a:stretch>
                  <a:fillRect/>
                </a:stretch>
              </p:blipFill>
              <p:spPr>
                <a:xfrm>
                  <a:off x="6350693" y="1982947"/>
                  <a:ext cx="1332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405" name="Freihand 404">
                  <a:extLst>
                    <a:ext uri="{FF2B5EF4-FFF2-40B4-BE49-F238E27FC236}">
                      <a16:creationId xmlns:a16="http://schemas.microsoft.com/office/drawing/2014/main" id="{7B9F7995-A922-4BD7-8741-789B05BA2F84}"/>
                    </a:ext>
                  </a:extLst>
                </p14:cNvPr>
                <p14:cNvContentPartPr/>
                <p14:nvPr/>
              </p14:nvContentPartPr>
              <p14:xfrm>
                <a:off x="6528533" y="2008507"/>
                <a:ext cx="87480" cy="97200"/>
              </p14:xfrm>
            </p:contentPart>
          </mc:Choice>
          <mc:Fallback>
            <p:pic>
              <p:nvPicPr>
                <p:cNvPr id="405" name="Freihand 404">
                  <a:extLst>
                    <a:ext uri="{FF2B5EF4-FFF2-40B4-BE49-F238E27FC236}">
                      <a16:creationId xmlns:a16="http://schemas.microsoft.com/office/drawing/2014/main" id="{7B9F7995-A922-4BD7-8741-789B05BA2F84}"/>
                    </a:ext>
                  </a:extLst>
                </p:cNvPr>
                <p:cNvPicPr/>
                <p:nvPr/>
              </p:nvPicPr>
              <p:blipFill>
                <a:blip r:embed="rId577"/>
                <a:stretch>
                  <a:fillRect/>
                </a:stretch>
              </p:blipFill>
              <p:spPr>
                <a:xfrm>
                  <a:off x="6524213" y="2004187"/>
                  <a:ext cx="961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406" name="Freihand 405">
                  <a:extLst>
                    <a:ext uri="{FF2B5EF4-FFF2-40B4-BE49-F238E27FC236}">
                      <a16:creationId xmlns:a16="http://schemas.microsoft.com/office/drawing/2014/main" id="{7BD71577-A521-4ED8-8214-CC975E265BB9}"/>
                    </a:ext>
                  </a:extLst>
                </p14:cNvPr>
                <p14:cNvContentPartPr/>
                <p14:nvPr/>
              </p14:nvContentPartPr>
              <p14:xfrm>
                <a:off x="6692333" y="2003827"/>
                <a:ext cx="141480" cy="94680"/>
              </p14:xfrm>
            </p:contentPart>
          </mc:Choice>
          <mc:Fallback>
            <p:pic>
              <p:nvPicPr>
                <p:cNvPr id="406" name="Freihand 405">
                  <a:extLst>
                    <a:ext uri="{FF2B5EF4-FFF2-40B4-BE49-F238E27FC236}">
                      <a16:creationId xmlns:a16="http://schemas.microsoft.com/office/drawing/2014/main" id="{7BD71577-A521-4ED8-8214-CC975E265BB9}"/>
                    </a:ext>
                  </a:extLst>
                </p:cNvPr>
                <p:cNvPicPr/>
                <p:nvPr/>
              </p:nvPicPr>
              <p:blipFill>
                <a:blip r:embed="rId579"/>
                <a:stretch>
                  <a:fillRect/>
                </a:stretch>
              </p:blipFill>
              <p:spPr>
                <a:xfrm>
                  <a:off x="6688013" y="1999507"/>
                  <a:ext cx="1501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407" name="Freihand 406">
                  <a:extLst>
                    <a:ext uri="{FF2B5EF4-FFF2-40B4-BE49-F238E27FC236}">
                      <a16:creationId xmlns:a16="http://schemas.microsoft.com/office/drawing/2014/main" id="{9CE17294-2FE9-490E-AD80-F42DB5F2A6AA}"/>
                    </a:ext>
                  </a:extLst>
                </p14:cNvPr>
                <p14:cNvContentPartPr/>
                <p14:nvPr/>
              </p14:nvContentPartPr>
              <p14:xfrm>
                <a:off x="7024253" y="2010307"/>
                <a:ext cx="31680" cy="26280"/>
              </p14:xfrm>
            </p:contentPart>
          </mc:Choice>
          <mc:Fallback>
            <p:pic>
              <p:nvPicPr>
                <p:cNvPr id="407" name="Freihand 406">
                  <a:extLst>
                    <a:ext uri="{FF2B5EF4-FFF2-40B4-BE49-F238E27FC236}">
                      <a16:creationId xmlns:a16="http://schemas.microsoft.com/office/drawing/2014/main" id="{9CE17294-2FE9-490E-AD80-F42DB5F2A6AA}"/>
                    </a:ext>
                  </a:extLst>
                </p:cNvPr>
                <p:cNvPicPr/>
                <p:nvPr/>
              </p:nvPicPr>
              <p:blipFill>
                <a:blip r:embed="rId581"/>
                <a:stretch>
                  <a:fillRect/>
                </a:stretch>
              </p:blipFill>
              <p:spPr>
                <a:xfrm>
                  <a:off x="7019933" y="2005987"/>
                  <a:ext cx="403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408" name="Freihand 407">
                  <a:extLst>
                    <a:ext uri="{FF2B5EF4-FFF2-40B4-BE49-F238E27FC236}">
                      <a16:creationId xmlns:a16="http://schemas.microsoft.com/office/drawing/2014/main" id="{9BBD792D-CBB6-4FC9-8F89-5834FD55E6C3}"/>
                    </a:ext>
                  </a:extLst>
                </p14:cNvPr>
                <p14:cNvContentPartPr/>
                <p14:nvPr/>
              </p14:nvContentPartPr>
              <p14:xfrm>
                <a:off x="7221533" y="1959547"/>
                <a:ext cx="128520" cy="111960"/>
              </p14:xfrm>
            </p:contentPart>
          </mc:Choice>
          <mc:Fallback>
            <p:pic>
              <p:nvPicPr>
                <p:cNvPr id="408" name="Freihand 407">
                  <a:extLst>
                    <a:ext uri="{FF2B5EF4-FFF2-40B4-BE49-F238E27FC236}">
                      <a16:creationId xmlns:a16="http://schemas.microsoft.com/office/drawing/2014/main" id="{9BBD792D-CBB6-4FC9-8F89-5834FD55E6C3}"/>
                    </a:ext>
                  </a:extLst>
                </p:cNvPr>
                <p:cNvPicPr/>
                <p:nvPr/>
              </p:nvPicPr>
              <p:blipFill>
                <a:blip r:embed="rId583"/>
                <a:stretch>
                  <a:fillRect/>
                </a:stretch>
              </p:blipFill>
              <p:spPr>
                <a:xfrm>
                  <a:off x="7217213" y="1955227"/>
                  <a:ext cx="1371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409" name="Freihand 408">
                  <a:extLst>
                    <a:ext uri="{FF2B5EF4-FFF2-40B4-BE49-F238E27FC236}">
                      <a16:creationId xmlns:a16="http://schemas.microsoft.com/office/drawing/2014/main" id="{7EE07650-FDF3-4B94-B1F2-3A203023FFAC}"/>
                    </a:ext>
                  </a:extLst>
                </p14:cNvPr>
                <p14:cNvContentPartPr/>
                <p14:nvPr/>
              </p14:nvContentPartPr>
              <p14:xfrm>
                <a:off x="7440773" y="1960267"/>
                <a:ext cx="39960" cy="123480"/>
              </p14:xfrm>
            </p:contentPart>
          </mc:Choice>
          <mc:Fallback>
            <p:pic>
              <p:nvPicPr>
                <p:cNvPr id="409" name="Freihand 408">
                  <a:extLst>
                    <a:ext uri="{FF2B5EF4-FFF2-40B4-BE49-F238E27FC236}">
                      <a16:creationId xmlns:a16="http://schemas.microsoft.com/office/drawing/2014/main" id="{7EE07650-FDF3-4B94-B1F2-3A203023FFAC}"/>
                    </a:ext>
                  </a:extLst>
                </p:cNvPr>
                <p:cNvPicPr/>
                <p:nvPr/>
              </p:nvPicPr>
              <p:blipFill>
                <a:blip r:embed="rId585"/>
                <a:stretch>
                  <a:fillRect/>
                </a:stretch>
              </p:blipFill>
              <p:spPr>
                <a:xfrm>
                  <a:off x="7436453" y="1955947"/>
                  <a:ext cx="486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410" name="Freihand 409">
                  <a:extLst>
                    <a:ext uri="{FF2B5EF4-FFF2-40B4-BE49-F238E27FC236}">
                      <a16:creationId xmlns:a16="http://schemas.microsoft.com/office/drawing/2014/main" id="{820555B9-28C9-491D-91DB-28F466AE8EDF}"/>
                    </a:ext>
                  </a:extLst>
                </p14:cNvPr>
                <p14:cNvContentPartPr/>
                <p14:nvPr/>
              </p14:nvContentPartPr>
              <p14:xfrm>
                <a:off x="7400813" y="2018227"/>
                <a:ext cx="96120" cy="10440"/>
              </p14:xfrm>
            </p:contentPart>
          </mc:Choice>
          <mc:Fallback>
            <p:pic>
              <p:nvPicPr>
                <p:cNvPr id="410" name="Freihand 409">
                  <a:extLst>
                    <a:ext uri="{FF2B5EF4-FFF2-40B4-BE49-F238E27FC236}">
                      <a16:creationId xmlns:a16="http://schemas.microsoft.com/office/drawing/2014/main" id="{820555B9-28C9-491D-91DB-28F466AE8EDF}"/>
                    </a:ext>
                  </a:extLst>
                </p:cNvPr>
                <p:cNvPicPr/>
                <p:nvPr/>
              </p:nvPicPr>
              <p:blipFill>
                <a:blip r:embed="rId587"/>
                <a:stretch>
                  <a:fillRect/>
                </a:stretch>
              </p:blipFill>
              <p:spPr>
                <a:xfrm>
                  <a:off x="7396493" y="2013907"/>
                  <a:ext cx="1047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411" name="Freihand 410">
                  <a:extLst>
                    <a:ext uri="{FF2B5EF4-FFF2-40B4-BE49-F238E27FC236}">
                      <a16:creationId xmlns:a16="http://schemas.microsoft.com/office/drawing/2014/main" id="{027EADAA-F496-415D-83A1-A46EB03516E6}"/>
                    </a:ext>
                  </a:extLst>
                </p14:cNvPr>
                <p14:cNvContentPartPr/>
                <p14:nvPr/>
              </p14:nvContentPartPr>
              <p14:xfrm>
                <a:off x="7501973" y="1906627"/>
                <a:ext cx="173880" cy="264600"/>
              </p14:xfrm>
            </p:contentPart>
          </mc:Choice>
          <mc:Fallback>
            <p:pic>
              <p:nvPicPr>
                <p:cNvPr id="411" name="Freihand 410">
                  <a:extLst>
                    <a:ext uri="{FF2B5EF4-FFF2-40B4-BE49-F238E27FC236}">
                      <a16:creationId xmlns:a16="http://schemas.microsoft.com/office/drawing/2014/main" id="{027EADAA-F496-415D-83A1-A46EB03516E6}"/>
                    </a:ext>
                  </a:extLst>
                </p:cNvPr>
                <p:cNvPicPr/>
                <p:nvPr/>
              </p:nvPicPr>
              <p:blipFill>
                <a:blip r:embed="rId589"/>
                <a:stretch>
                  <a:fillRect/>
                </a:stretch>
              </p:blipFill>
              <p:spPr>
                <a:xfrm>
                  <a:off x="7497653" y="1902307"/>
                  <a:ext cx="18252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412" name="Freihand 411">
                  <a:extLst>
                    <a:ext uri="{FF2B5EF4-FFF2-40B4-BE49-F238E27FC236}">
                      <a16:creationId xmlns:a16="http://schemas.microsoft.com/office/drawing/2014/main" id="{836EE709-7133-4E1B-A8A9-7B94D7F780BF}"/>
                    </a:ext>
                  </a:extLst>
                </p14:cNvPr>
                <p14:cNvContentPartPr/>
                <p14:nvPr/>
              </p14:nvContentPartPr>
              <p14:xfrm>
                <a:off x="7675493" y="1877107"/>
                <a:ext cx="65880" cy="242280"/>
              </p14:xfrm>
            </p:contentPart>
          </mc:Choice>
          <mc:Fallback>
            <p:pic>
              <p:nvPicPr>
                <p:cNvPr id="412" name="Freihand 411">
                  <a:extLst>
                    <a:ext uri="{FF2B5EF4-FFF2-40B4-BE49-F238E27FC236}">
                      <a16:creationId xmlns:a16="http://schemas.microsoft.com/office/drawing/2014/main" id="{836EE709-7133-4E1B-A8A9-7B94D7F780BF}"/>
                    </a:ext>
                  </a:extLst>
                </p:cNvPr>
                <p:cNvPicPr/>
                <p:nvPr/>
              </p:nvPicPr>
              <p:blipFill>
                <a:blip r:embed="rId591"/>
                <a:stretch>
                  <a:fillRect/>
                </a:stretch>
              </p:blipFill>
              <p:spPr>
                <a:xfrm>
                  <a:off x="7671173" y="1872787"/>
                  <a:ext cx="7452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413" name="Freihand 412">
                  <a:extLst>
                    <a:ext uri="{FF2B5EF4-FFF2-40B4-BE49-F238E27FC236}">
                      <a16:creationId xmlns:a16="http://schemas.microsoft.com/office/drawing/2014/main" id="{45EC4AEB-CB97-4C21-8FDF-234C385C058F}"/>
                    </a:ext>
                  </a:extLst>
                </p14:cNvPr>
                <p14:cNvContentPartPr/>
                <p14:nvPr/>
              </p14:nvContentPartPr>
              <p14:xfrm>
                <a:off x="7144133" y="1904107"/>
                <a:ext cx="156240" cy="269280"/>
              </p14:xfrm>
            </p:contentPart>
          </mc:Choice>
          <mc:Fallback>
            <p:pic>
              <p:nvPicPr>
                <p:cNvPr id="413" name="Freihand 412">
                  <a:extLst>
                    <a:ext uri="{FF2B5EF4-FFF2-40B4-BE49-F238E27FC236}">
                      <a16:creationId xmlns:a16="http://schemas.microsoft.com/office/drawing/2014/main" id="{45EC4AEB-CB97-4C21-8FDF-234C385C058F}"/>
                    </a:ext>
                  </a:extLst>
                </p:cNvPr>
                <p:cNvPicPr/>
                <p:nvPr/>
              </p:nvPicPr>
              <p:blipFill>
                <a:blip r:embed="rId593"/>
                <a:stretch>
                  <a:fillRect/>
                </a:stretch>
              </p:blipFill>
              <p:spPr>
                <a:xfrm>
                  <a:off x="7139813" y="1899787"/>
                  <a:ext cx="16488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414" name="Freihand 413">
                  <a:extLst>
                    <a:ext uri="{FF2B5EF4-FFF2-40B4-BE49-F238E27FC236}">
                      <a16:creationId xmlns:a16="http://schemas.microsoft.com/office/drawing/2014/main" id="{BE3BAE01-FE37-4F20-BEB2-CCFE2B2246B5}"/>
                    </a:ext>
                  </a:extLst>
                </p14:cNvPr>
                <p14:cNvContentPartPr/>
                <p14:nvPr/>
              </p14:nvContentPartPr>
              <p14:xfrm>
                <a:off x="7768013" y="1775947"/>
                <a:ext cx="85320" cy="118800"/>
              </p14:xfrm>
            </p:contentPart>
          </mc:Choice>
          <mc:Fallback>
            <p:pic>
              <p:nvPicPr>
                <p:cNvPr id="414" name="Freihand 413">
                  <a:extLst>
                    <a:ext uri="{FF2B5EF4-FFF2-40B4-BE49-F238E27FC236}">
                      <a16:creationId xmlns:a16="http://schemas.microsoft.com/office/drawing/2014/main" id="{BE3BAE01-FE37-4F20-BEB2-CCFE2B2246B5}"/>
                    </a:ext>
                  </a:extLst>
                </p:cNvPr>
                <p:cNvPicPr/>
                <p:nvPr/>
              </p:nvPicPr>
              <p:blipFill>
                <a:blip r:embed="rId595"/>
                <a:stretch>
                  <a:fillRect/>
                </a:stretch>
              </p:blipFill>
              <p:spPr>
                <a:xfrm>
                  <a:off x="7763693" y="1771627"/>
                  <a:ext cx="939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415" name="Freihand 414">
                  <a:extLst>
                    <a:ext uri="{FF2B5EF4-FFF2-40B4-BE49-F238E27FC236}">
                      <a16:creationId xmlns:a16="http://schemas.microsoft.com/office/drawing/2014/main" id="{24433DE2-ABA6-4E8E-A7D9-7ADFE9071D23}"/>
                    </a:ext>
                  </a:extLst>
                </p14:cNvPr>
                <p14:cNvContentPartPr/>
                <p14:nvPr/>
              </p14:nvContentPartPr>
              <p14:xfrm>
                <a:off x="8090573" y="1999147"/>
                <a:ext cx="193320" cy="8280"/>
              </p14:xfrm>
            </p:contentPart>
          </mc:Choice>
          <mc:Fallback>
            <p:pic>
              <p:nvPicPr>
                <p:cNvPr id="415" name="Freihand 414">
                  <a:extLst>
                    <a:ext uri="{FF2B5EF4-FFF2-40B4-BE49-F238E27FC236}">
                      <a16:creationId xmlns:a16="http://schemas.microsoft.com/office/drawing/2014/main" id="{24433DE2-ABA6-4E8E-A7D9-7ADFE9071D23}"/>
                    </a:ext>
                  </a:extLst>
                </p:cNvPr>
                <p:cNvPicPr/>
                <p:nvPr/>
              </p:nvPicPr>
              <p:blipFill>
                <a:blip r:embed="rId597"/>
                <a:stretch>
                  <a:fillRect/>
                </a:stretch>
              </p:blipFill>
              <p:spPr>
                <a:xfrm>
                  <a:off x="8086253" y="1994827"/>
                  <a:ext cx="2019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416" name="Freihand 415">
                  <a:extLst>
                    <a:ext uri="{FF2B5EF4-FFF2-40B4-BE49-F238E27FC236}">
                      <a16:creationId xmlns:a16="http://schemas.microsoft.com/office/drawing/2014/main" id="{9393B73E-FD6C-4AD4-9A5C-5A2B1C57F880}"/>
                    </a:ext>
                  </a:extLst>
                </p14:cNvPr>
                <p14:cNvContentPartPr/>
                <p14:nvPr/>
              </p14:nvContentPartPr>
              <p14:xfrm>
                <a:off x="8120093" y="2036587"/>
                <a:ext cx="157320" cy="13680"/>
              </p14:xfrm>
            </p:contentPart>
          </mc:Choice>
          <mc:Fallback>
            <p:pic>
              <p:nvPicPr>
                <p:cNvPr id="416" name="Freihand 415">
                  <a:extLst>
                    <a:ext uri="{FF2B5EF4-FFF2-40B4-BE49-F238E27FC236}">
                      <a16:creationId xmlns:a16="http://schemas.microsoft.com/office/drawing/2014/main" id="{9393B73E-FD6C-4AD4-9A5C-5A2B1C57F880}"/>
                    </a:ext>
                  </a:extLst>
                </p:cNvPr>
                <p:cNvPicPr/>
                <p:nvPr/>
              </p:nvPicPr>
              <p:blipFill>
                <a:blip r:embed="rId599"/>
                <a:stretch>
                  <a:fillRect/>
                </a:stretch>
              </p:blipFill>
              <p:spPr>
                <a:xfrm>
                  <a:off x="8115773" y="2032267"/>
                  <a:ext cx="1659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417" name="Freihand 416">
                  <a:extLst>
                    <a:ext uri="{FF2B5EF4-FFF2-40B4-BE49-F238E27FC236}">
                      <a16:creationId xmlns:a16="http://schemas.microsoft.com/office/drawing/2014/main" id="{1A3EBE28-3B06-49EE-9228-27086C018B51}"/>
                    </a:ext>
                  </a:extLst>
                </p14:cNvPr>
                <p14:cNvContentPartPr/>
                <p14:nvPr/>
              </p14:nvContentPartPr>
              <p14:xfrm>
                <a:off x="8503853" y="1898347"/>
                <a:ext cx="195840" cy="159480"/>
              </p14:xfrm>
            </p:contentPart>
          </mc:Choice>
          <mc:Fallback>
            <p:pic>
              <p:nvPicPr>
                <p:cNvPr id="417" name="Freihand 416">
                  <a:extLst>
                    <a:ext uri="{FF2B5EF4-FFF2-40B4-BE49-F238E27FC236}">
                      <a16:creationId xmlns:a16="http://schemas.microsoft.com/office/drawing/2014/main" id="{1A3EBE28-3B06-49EE-9228-27086C018B51}"/>
                    </a:ext>
                  </a:extLst>
                </p:cNvPr>
                <p:cNvPicPr/>
                <p:nvPr/>
              </p:nvPicPr>
              <p:blipFill>
                <a:blip r:embed="rId601"/>
                <a:stretch>
                  <a:fillRect/>
                </a:stretch>
              </p:blipFill>
              <p:spPr>
                <a:xfrm>
                  <a:off x="8499533" y="1894027"/>
                  <a:ext cx="2044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418" name="Freihand 417">
                  <a:extLst>
                    <a:ext uri="{FF2B5EF4-FFF2-40B4-BE49-F238E27FC236}">
                      <a16:creationId xmlns:a16="http://schemas.microsoft.com/office/drawing/2014/main" id="{83E03E16-4BC8-4BAE-8BFE-2AE1D6B77A6E}"/>
                    </a:ext>
                  </a:extLst>
                </p14:cNvPr>
                <p14:cNvContentPartPr/>
                <p14:nvPr/>
              </p14:nvContentPartPr>
              <p14:xfrm>
                <a:off x="8743253" y="1867387"/>
                <a:ext cx="83520" cy="137520"/>
              </p14:xfrm>
            </p:contentPart>
          </mc:Choice>
          <mc:Fallback>
            <p:pic>
              <p:nvPicPr>
                <p:cNvPr id="418" name="Freihand 417">
                  <a:extLst>
                    <a:ext uri="{FF2B5EF4-FFF2-40B4-BE49-F238E27FC236}">
                      <a16:creationId xmlns:a16="http://schemas.microsoft.com/office/drawing/2014/main" id="{83E03E16-4BC8-4BAE-8BFE-2AE1D6B77A6E}"/>
                    </a:ext>
                  </a:extLst>
                </p:cNvPr>
                <p:cNvPicPr/>
                <p:nvPr/>
              </p:nvPicPr>
              <p:blipFill>
                <a:blip r:embed="rId603"/>
                <a:stretch>
                  <a:fillRect/>
                </a:stretch>
              </p:blipFill>
              <p:spPr>
                <a:xfrm>
                  <a:off x="8738933" y="1863067"/>
                  <a:ext cx="921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419" name="Freihand 418">
                  <a:extLst>
                    <a:ext uri="{FF2B5EF4-FFF2-40B4-BE49-F238E27FC236}">
                      <a16:creationId xmlns:a16="http://schemas.microsoft.com/office/drawing/2014/main" id="{E3B758C2-99B3-42A3-A218-8AC64A7014A8}"/>
                    </a:ext>
                  </a:extLst>
                </p14:cNvPr>
                <p14:cNvContentPartPr/>
                <p14:nvPr/>
              </p14:nvContentPartPr>
              <p14:xfrm>
                <a:off x="8822453" y="1934707"/>
                <a:ext cx="6480" cy="140400"/>
              </p14:xfrm>
            </p:contentPart>
          </mc:Choice>
          <mc:Fallback>
            <p:pic>
              <p:nvPicPr>
                <p:cNvPr id="419" name="Freihand 418">
                  <a:extLst>
                    <a:ext uri="{FF2B5EF4-FFF2-40B4-BE49-F238E27FC236}">
                      <a16:creationId xmlns:a16="http://schemas.microsoft.com/office/drawing/2014/main" id="{E3B758C2-99B3-42A3-A218-8AC64A7014A8}"/>
                    </a:ext>
                  </a:extLst>
                </p:cNvPr>
                <p:cNvPicPr/>
                <p:nvPr/>
              </p:nvPicPr>
              <p:blipFill>
                <a:blip r:embed="rId605"/>
                <a:stretch>
                  <a:fillRect/>
                </a:stretch>
              </p:blipFill>
              <p:spPr>
                <a:xfrm>
                  <a:off x="8818133" y="1930387"/>
                  <a:ext cx="151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420" name="Freihand 419">
                  <a:extLst>
                    <a:ext uri="{FF2B5EF4-FFF2-40B4-BE49-F238E27FC236}">
                      <a16:creationId xmlns:a16="http://schemas.microsoft.com/office/drawing/2014/main" id="{06E7EF4F-5F10-42D4-B1C0-7C894393ACBD}"/>
                    </a:ext>
                  </a:extLst>
                </p14:cNvPr>
                <p14:cNvContentPartPr/>
                <p14:nvPr/>
              </p14:nvContentPartPr>
              <p14:xfrm>
                <a:off x="8921813" y="1903027"/>
                <a:ext cx="360" cy="360"/>
              </p14:xfrm>
            </p:contentPart>
          </mc:Choice>
          <mc:Fallback>
            <p:pic>
              <p:nvPicPr>
                <p:cNvPr id="420" name="Freihand 419">
                  <a:extLst>
                    <a:ext uri="{FF2B5EF4-FFF2-40B4-BE49-F238E27FC236}">
                      <a16:creationId xmlns:a16="http://schemas.microsoft.com/office/drawing/2014/main" id="{06E7EF4F-5F10-42D4-B1C0-7C894393ACBD}"/>
                    </a:ext>
                  </a:extLst>
                </p:cNvPr>
                <p:cNvPicPr/>
                <p:nvPr/>
              </p:nvPicPr>
              <p:blipFill>
                <a:blip r:embed="rId416"/>
                <a:stretch>
                  <a:fillRect/>
                </a:stretch>
              </p:blipFill>
              <p:spPr>
                <a:xfrm>
                  <a:off x="8917493" y="18987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421" name="Freihand 420">
                  <a:extLst>
                    <a:ext uri="{FF2B5EF4-FFF2-40B4-BE49-F238E27FC236}">
                      <a16:creationId xmlns:a16="http://schemas.microsoft.com/office/drawing/2014/main" id="{A8E0A4A2-A250-4B51-8EBC-FCD20F5CAF9F}"/>
                    </a:ext>
                  </a:extLst>
                </p14:cNvPr>
                <p14:cNvContentPartPr/>
                <p14:nvPr/>
              </p14:nvContentPartPr>
              <p14:xfrm>
                <a:off x="8925773" y="1874587"/>
                <a:ext cx="211680" cy="218880"/>
              </p14:xfrm>
            </p:contentPart>
          </mc:Choice>
          <mc:Fallback>
            <p:pic>
              <p:nvPicPr>
                <p:cNvPr id="421" name="Freihand 420">
                  <a:extLst>
                    <a:ext uri="{FF2B5EF4-FFF2-40B4-BE49-F238E27FC236}">
                      <a16:creationId xmlns:a16="http://schemas.microsoft.com/office/drawing/2014/main" id="{A8E0A4A2-A250-4B51-8EBC-FCD20F5CAF9F}"/>
                    </a:ext>
                  </a:extLst>
                </p:cNvPr>
                <p:cNvPicPr/>
                <p:nvPr/>
              </p:nvPicPr>
              <p:blipFill>
                <a:blip r:embed="rId608"/>
                <a:stretch>
                  <a:fillRect/>
                </a:stretch>
              </p:blipFill>
              <p:spPr>
                <a:xfrm>
                  <a:off x="8921453" y="1870267"/>
                  <a:ext cx="22032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422" name="Freihand 421">
                  <a:extLst>
                    <a:ext uri="{FF2B5EF4-FFF2-40B4-BE49-F238E27FC236}">
                      <a16:creationId xmlns:a16="http://schemas.microsoft.com/office/drawing/2014/main" id="{7CA7A43E-CE51-41D9-8E3A-BBA75E5DEE8D}"/>
                    </a:ext>
                  </a:extLst>
                </p14:cNvPr>
                <p14:cNvContentPartPr/>
                <p14:nvPr/>
              </p14:nvContentPartPr>
              <p14:xfrm>
                <a:off x="9206573" y="1881787"/>
                <a:ext cx="155880" cy="140760"/>
              </p14:xfrm>
            </p:contentPart>
          </mc:Choice>
          <mc:Fallback>
            <p:pic>
              <p:nvPicPr>
                <p:cNvPr id="422" name="Freihand 421">
                  <a:extLst>
                    <a:ext uri="{FF2B5EF4-FFF2-40B4-BE49-F238E27FC236}">
                      <a16:creationId xmlns:a16="http://schemas.microsoft.com/office/drawing/2014/main" id="{7CA7A43E-CE51-41D9-8E3A-BBA75E5DEE8D}"/>
                    </a:ext>
                  </a:extLst>
                </p:cNvPr>
                <p:cNvPicPr/>
                <p:nvPr/>
              </p:nvPicPr>
              <p:blipFill>
                <a:blip r:embed="rId610"/>
                <a:stretch>
                  <a:fillRect/>
                </a:stretch>
              </p:blipFill>
              <p:spPr>
                <a:xfrm>
                  <a:off x="9202253" y="1877467"/>
                  <a:ext cx="1645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423" name="Freihand 422">
                  <a:extLst>
                    <a:ext uri="{FF2B5EF4-FFF2-40B4-BE49-F238E27FC236}">
                      <a16:creationId xmlns:a16="http://schemas.microsoft.com/office/drawing/2014/main" id="{C052C76B-A9C0-4EFB-ABF4-9CF04B5A0DAD}"/>
                    </a:ext>
                  </a:extLst>
                </p14:cNvPr>
                <p14:cNvContentPartPr/>
                <p14:nvPr/>
              </p14:nvContentPartPr>
              <p14:xfrm>
                <a:off x="9408533" y="1851187"/>
                <a:ext cx="93600" cy="112680"/>
              </p14:xfrm>
            </p:contentPart>
          </mc:Choice>
          <mc:Fallback>
            <p:pic>
              <p:nvPicPr>
                <p:cNvPr id="423" name="Freihand 422">
                  <a:extLst>
                    <a:ext uri="{FF2B5EF4-FFF2-40B4-BE49-F238E27FC236}">
                      <a16:creationId xmlns:a16="http://schemas.microsoft.com/office/drawing/2014/main" id="{C052C76B-A9C0-4EFB-ABF4-9CF04B5A0DAD}"/>
                    </a:ext>
                  </a:extLst>
                </p:cNvPr>
                <p:cNvPicPr/>
                <p:nvPr/>
              </p:nvPicPr>
              <p:blipFill>
                <a:blip r:embed="rId612"/>
                <a:stretch>
                  <a:fillRect/>
                </a:stretch>
              </p:blipFill>
              <p:spPr>
                <a:xfrm>
                  <a:off x="9404213" y="1846867"/>
                  <a:ext cx="1022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424" name="Freihand 423">
                  <a:extLst>
                    <a:ext uri="{FF2B5EF4-FFF2-40B4-BE49-F238E27FC236}">
                      <a16:creationId xmlns:a16="http://schemas.microsoft.com/office/drawing/2014/main" id="{7A337F65-085E-4CD3-903B-856EE69ED03A}"/>
                    </a:ext>
                  </a:extLst>
                </p14:cNvPr>
                <p14:cNvContentPartPr/>
                <p14:nvPr/>
              </p14:nvContentPartPr>
              <p14:xfrm>
                <a:off x="9482333" y="1895107"/>
                <a:ext cx="19440" cy="123480"/>
              </p14:xfrm>
            </p:contentPart>
          </mc:Choice>
          <mc:Fallback>
            <p:pic>
              <p:nvPicPr>
                <p:cNvPr id="424" name="Freihand 423">
                  <a:extLst>
                    <a:ext uri="{FF2B5EF4-FFF2-40B4-BE49-F238E27FC236}">
                      <a16:creationId xmlns:a16="http://schemas.microsoft.com/office/drawing/2014/main" id="{7A337F65-085E-4CD3-903B-856EE69ED03A}"/>
                    </a:ext>
                  </a:extLst>
                </p:cNvPr>
                <p:cNvPicPr/>
                <p:nvPr/>
              </p:nvPicPr>
              <p:blipFill>
                <a:blip r:embed="rId614"/>
                <a:stretch>
                  <a:fillRect/>
                </a:stretch>
              </p:blipFill>
              <p:spPr>
                <a:xfrm>
                  <a:off x="9478013" y="1890787"/>
                  <a:ext cx="280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430" name="Freihand 429">
                  <a:extLst>
                    <a:ext uri="{FF2B5EF4-FFF2-40B4-BE49-F238E27FC236}">
                      <a16:creationId xmlns:a16="http://schemas.microsoft.com/office/drawing/2014/main" id="{5F683EBE-45E3-4D3D-AE3B-E34C5F6A22FA}"/>
                    </a:ext>
                  </a:extLst>
                </p14:cNvPr>
                <p14:cNvContentPartPr/>
                <p14:nvPr/>
              </p14:nvContentPartPr>
              <p14:xfrm>
                <a:off x="5834453" y="2419987"/>
                <a:ext cx="221760" cy="7200"/>
              </p14:xfrm>
            </p:contentPart>
          </mc:Choice>
          <mc:Fallback>
            <p:pic>
              <p:nvPicPr>
                <p:cNvPr id="430" name="Freihand 429">
                  <a:extLst>
                    <a:ext uri="{FF2B5EF4-FFF2-40B4-BE49-F238E27FC236}">
                      <a16:creationId xmlns:a16="http://schemas.microsoft.com/office/drawing/2014/main" id="{5F683EBE-45E3-4D3D-AE3B-E34C5F6A22FA}"/>
                    </a:ext>
                  </a:extLst>
                </p:cNvPr>
                <p:cNvPicPr/>
                <p:nvPr/>
              </p:nvPicPr>
              <p:blipFill>
                <a:blip r:embed="rId616"/>
                <a:stretch>
                  <a:fillRect/>
                </a:stretch>
              </p:blipFill>
              <p:spPr>
                <a:xfrm>
                  <a:off x="5830133" y="2415667"/>
                  <a:ext cx="23040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431" name="Freihand 430">
                  <a:extLst>
                    <a:ext uri="{FF2B5EF4-FFF2-40B4-BE49-F238E27FC236}">
                      <a16:creationId xmlns:a16="http://schemas.microsoft.com/office/drawing/2014/main" id="{383C8296-3DE4-4191-9E2E-0749E6190CFC}"/>
                    </a:ext>
                  </a:extLst>
                </p14:cNvPr>
                <p14:cNvContentPartPr/>
                <p14:nvPr/>
              </p14:nvContentPartPr>
              <p14:xfrm>
                <a:off x="6015173" y="2354467"/>
                <a:ext cx="110160" cy="149400"/>
              </p14:xfrm>
            </p:contentPart>
          </mc:Choice>
          <mc:Fallback>
            <p:pic>
              <p:nvPicPr>
                <p:cNvPr id="431" name="Freihand 430">
                  <a:extLst>
                    <a:ext uri="{FF2B5EF4-FFF2-40B4-BE49-F238E27FC236}">
                      <a16:creationId xmlns:a16="http://schemas.microsoft.com/office/drawing/2014/main" id="{383C8296-3DE4-4191-9E2E-0749E6190CFC}"/>
                    </a:ext>
                  </a:extLst>
                </p:cNvPr>
                <p:cNvPicPr/>
                <p:nvPr/>
              </p:nvPicPr>
              <p:blipFill>
                <a:blip r:embed="rId618"/>
                <a:stretch>
                  <a:fillRect/>
                </a:stretch>
              </p:blipFill>
              <p:spPr>
                <a:xfrm>
                  <a:off x="6010853" y="2350147"/>
                  <a:ext cx="1188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432" name="Freihand 431">
                  <a:extLst>
                    <a:ext uri="{FF2B5EF4-FFF2-40B4-BE49-F238E27FC236}">
                      <a16:creationId xmlns:a16="http://schemas.microsoft.com/office/drawing/2014/main" id="{1954F64D-1DA5-492B-B66A-3797ABCE8A98}"/>
                    </a:ext>
                  </a:extLst>
                </p14:cNvPr>
                <p14:cNvContentPartPr/>
                <p14:nvPr/>
              </p14:nvContentPartPr>
              <p14:xfrm>
                <a:off x="6316133" y="2341147"/>
                <a:ext cx="33840" cy="173160"/>
              </p14:xfrm>
            </p:contentPart>
          </mc:Choice>
          <mc:Fallback>
            <p:pic>
              <p:nvPicPr>
                <p:cNvPr id="432" name="Freihand 431">
                  <a:extLst>
                    <a:ext uri="{FF2B5EF4-FFF2-40B4-BE49-F238E27FC236}">
                      <a16:creationId xmlns:a16="http://schemas.microsoft.com/office/drawing/2014/main" id="{1954F64D-1DA5-492B-B66A-3797ABCE8A98}"/>
                    </a:ext>
                  </a:extLst>
                </p:cNvPr>
                <p:cNvPicPr/>
                <p:nvPr/>
              </p:nvPicPr>
              <p:blipFill>
                <a:blip r:embed="rId620"/>
                <a:stretch>
                  <a:fillRect/>
                </a:stretch>
              </p:blipFill>
              <p:spPr>
                <a:xfrm>
                  <a:off x="6311813" y="2336827"/>
                  <a:ext cx="4248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433" name="Freihand 432">
                  <a:extLst>
                    <a:ext uri="{FF2B5EF4-FFF2-40B4-BE49-F238E27FC236}">
                      <a16:creationId xmlns:a16="http://schemas.microsoft.com/office/drawing/2014/main" id="{069687B6-F5C1-4FC5-BA5D-04DFB53FEC4B}"/>
                    </a:ext>
                  </a:extLst>
                </p14:cNvPr>
                <p14:cNvContentPartPr/>
                <p14:nvPr/>
              </p14:nvContentPartPr>
              <p14:xfrm>
                <a:off x="6415853" y="2413867"/>
                <a:ext cx="100440" cy="90720"/>
              </p14:xfrm>
            </p:contentPart>
          </mc:Choice>
          <mc:Fallback>
            <p:pic>
              <p:nvPicPr>
                <p:cNvPr id="433" name="Freihand 432">
                  <a:extLst>
                    <a:ext uri="{FF2B5EF4-FFF2-40B4-BE49-F238E27FC236}">
                      <a16:creationId xmlns:a16="http://schemas.microsoft.com/office/drawing/2014/main" id="{069687B6-F5C1-4FC5-BA5D-04DFB53FEC4B}"/>
                    </a:ext>
                  </a:extLst>
                </p:cNvPr>
                <p:cNvPicPr/>
                <p:nvPr/>
              </p:nvPicPr>
              <p:blipFill>
                <a:blip r:embed="rId622"/>
                <a:stretch>
                  <a:fillRect/>
                </a:stretch>
              </p:blipFill>
              <p:spPr>
                <a:xfrm>
                  <a:off x="6411533" y="2409547"/>
                  <a:ext cx="1090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434" name="Freihand 433">
                  <a:extLst>
                    <a:ext uri="{FF2B5EF4-FFF2-40B4-BE49-F238E27FC236}">
                      <a16:creationId xmlns:a16="http://schemas.microsoft.com/office/drawing/2014/main" id="{B911EC57-63E1-4CEB-AE2E-CC8785BC3B32}"/>
                    </a:ext>
                  </a:extLst>
                </p14:cNvPr>
                <p14:cNvContentPartPr/>
                <p14:nvPr/>
              </p14:nvContentPartPr>
              <p14:xfrm>
                <a:off x="6533933" y="2412787"/>
                <a:ext cx="81000" cy="83160"/>
              </p14:xfrm>
            </p:contentPart>
          </mc:Choice>
          <mc:Fallback>
            <p:pic>
              <p:nvPicPr>
                <p:cNvPr id="434" name="Freihand 433">
                  <a:extLst>
                    <a:ext uri="{FF2B5EF4-FFF2-40B4-BE49-F238E27FC236}">
                      <a16:creationId xmlns:a16="http://schemas.microsoft.com/office/drawing/2014/main" id="{B911EC57-63E1-4CEB-AE2E-CC8785BC3B32}"/>
                    </a:ext>
                  </a:extLst>
                </p:cNvPr>
                <p:cNvPicPr/>
                <p:nvPr/>
              </p:nvPicPr>
              <p:blipFill>
                <a:blip r:embed="rId624"/>
                <a:stretch>
                  <a:fillRect/>
                </a:stretch>
              </p:blipFill>
              <p:spPr>
                <a:xfrm>
                  <a:off x="6529613" y="2408467"/>
                  <a:ext cx="896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435" name="Freihand 434">
                  <a:extLst>
                    <a:ext uri="{FF2B5EF4-FFF2-40B4-BE49-F238E27FC236}">
                      <a16:creationId xmlns:a16="http://schemas.microsoft.com/office/drawing/2014/main" id="{D4D139E8-D410-42F6-A421-8293B7ABCED5}"/>
                    </a:ext>
                  </a:extLst>
                </p14:cNvPr>
                <p14:cNvContentPartPr/>
                <p14:nvPr/>
              </p14:nvContentPartPr>
              <p14:xfrm>
                <a:off x="6655613" y="2401987"/>
                <a:ext cx="114120" cy="72360"/>
              </p14:xfrm>
            </p:contentPart>
          </mc:Choice>
          <mc:Fallback>
            <p:pic>
              <p:nvPicPr>
                <p:cNvPr id="435" name="Freihand 434">
                  <a:extLst>
                    <a:ext uri="{FF2B5EF4-FFF2-40B4-BE49-F238E27FC236}">
                      <a16:creationId xmlns:a16="http://schemas.microsoft.com/office/drawing/2014/main" id="{D4D139E8-D410-42F6-A421-8293B7ABCED5}"/>
                    </a:ext>
                  </a:extLst>
                </p:cNvPr>
                <p:cNvPicPr/>
                <p:nvPr/>
              </p:nvPicPr>
              <p:blipFill>
                <a:blip r:embed="rId626"/>
                <a:stretch>
                  <a:fillRect/>
                </a:stretch>
              </p:blipFill>
              <p:spPr>
                <a:xfrm>
                  <a:off x="6651293" y="2397667"/>
                  <a:ext cx="1227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436" name="Freihand 435">
                  <a:extLst>
                    <a:ext uri="{FF2B5EF4-FFF2-40B4-BE49-F238E27FC236}">
                      <a16:creationId xmlns:a16="http://schemas.microsoft.com/office/drawing/2014/main" id="{BB3EC52C-E895-4148-A8C7-EC6734D94B8A}"/>
                    </a:ext>
                  </a:extLst>
                </p14:cNvPr>
                <p14:cNvContentPartPr/>
                <p14:nvPr/>
              </p14:nvContentPartPr>
              <p14:xfrm>
                <a:off x="6458693" y="2337907"/>
                <a:ext cx="162720" cy="17640"/>
              </p14:xfrm>
            </p:contentPart>
          </mc:Choice>
          <mc:Fallback>
            <p:pic>
              <p:nvPicPr>
                <p:cNvPr id="436" name="Freihand 435">
                  <a:extLst>
                    <a:ext uri="{FF2B5EF4-FFF2-40B4-BE49-F238E27FC236}">
                      <a16:creationId xmlns:a16="http://schemas.microsoft.com/office/drawing/2014/main" id="{BB3EC52C-E895-4148-A8C7-EC6734D94B8A}"/>
                    </a:ext>
                  </a:extLst>
                </p:cNvPr>
                <p:cNvPicPr/>
                <p:nvPr/>
              </p:nvPicPr>
              <p:blipFill>
                <a:blip r:embed="rId628"/>
                <a:stretch>
                  <a:fillRect/>
                </a:stretch>
              </p:blipFill>
              <p:spPr>
                <a:xfrm>
                  <a:off x="6454373" y="2333587"/>
                  <a:ext cx="17136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437" name="Freihand 436">
                  <a:extLst>
                    <a:ext uri="{FF2B5EF4-FFF2-40B4-BE49-F238E27FC236}">
                      <a16:creationId xmlns:a16="http://schemas.microsoft.com/office/drawing/2014/main" id="{67CDB157-09C2-4A7A-BE66-8376B7CFC4FD}"/>
                    </a:ext>
                  </a:extLst>
                </p14:cNvPr>
                <p14:cNvContentPartPr/>
                <p14:nvPr/>
              </p14:nvContentPartPr>
              <p14:xfrm>
                <a:off x="6970973" y="2383267"/>
                <a:ext cx="122040" cy="79920"/>
              </p14:xfrm>
            </p:contentPart>
          </mc:Choice>
          <mc:Fallback>
            <p:pic>
              <p:nvPicPr>
                <p:cNvPr id="437" name="Freihand 436">
                  <a:extLst>
                    <a:ext uri="{FF2B5EF4-FFF2-40B4-BE49-F238E27FC236}">
                      <a16:creationId xmlns:a16="http://schemas.microsoft.com/office/drawing/2014/main" id="{67CDB157-09C2-4A7A-BE66-8376B7CFC4FD}"/>
                    </a:ext>
                  </a:extLst>
                </p:cNvPr>
                <p:cNvPicPr/>
                <p:nvPr/>
              </p:nvPicPr>
              <p:blipFill>
                <a:blip r:embed="rId630"/>
                <a:stretch>
                  <a:fillRect/>
                </a:stretch>
              </p:blipFill>
              <p:spPr>
                <a:xfrm>
                  <a:off x="6966653" y="2378947"/>
                  <a:ext cx="1306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438" name="Freihand 437">
                  <a:extLst>
                    <a:ext uri="{FF2B5EF4-FFF2-40B4-BE49-F238E27FC236}">
                      <a16:creationId xmlns:a16="http://schemas.microsoft.com/office/drawing/2014/main" id="{4BCA436C-7513-455A-B87D-AC763CE78AD6}"/>
                    </a:ext>
                  </a:extLst>
                </p14:cNvPr>
                <p14:cNvContentPartPr/>
                <p14:nvPr/>
              </p14:nvContentPartPr>
              <p14:xfrm>
                <a:off x="7126853" y="2401267"/>
                <a:ext cx="105840" cy="79560"/>
              </p14:xfrm>
            </p:contentPart>
          </mc:Choice>
          <mc:Fallback>
            <p:pic>
              <p:nvPicPr>
                <p:cNvPr id="438" name="Freihand 437">
                  <a:extLst>
                    <a:ext uri="{FF2B5EF4-FFF2-40B4-BE49-F238E27FC236}">
                      <a16:creationId xmlns:a16="http://schemas.microsoft.com/office/drawing/2014/main" id="{4BCA436C-7513-455A-B87D-AC763CE78AD6}"/>
                    </a:ext>
                  </a:extLst>
                </p:cNvPr>
                <p:cNvPicPr/>
                <p:nvPr/>
              </p:nvPicPr>
              <p:blipFill>
                <a:blip r:embed="rId632"/>
                <a:stretch>
                  <a:fillRect/>
                </a:stretch>
              </p:blipFill>
              <p:spPr>
                <a:xfrm>
                  <a:off x="7122533" y="2396947"/>
                  <a:ext cx="1144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439" name="Freihand 438">
                  <a:extLst>
                    <a:ext uri="{FF2B5EF4-FFF2-40B4-BE49-F238E27FC236}">
                      <a16:creationId xmlns:a16="http://schemas.microsoft.com/office/drawing/2014/main" id="{F17F073B-3BBB-40D6-BA46-69802C863033}"/>
                    </a:ext>
                  </a:extLst>
                </p14:cNvPr>
                <p14:cNvContentPartPr/>
                <p14:nvPr/>
              </p14:nvContentPartPr>
              <p14:xfrm>
                <a:off x="7281653" y="2321347"/>
                <a:ext cx="196560" cy="150120"/>
              </p14:xfrm>
            </p:contentPart>
          </mc:Choice>
          <mc:Fallback>
            <p:pic>
              <p:nvPicPr>
                <p:cNvPr id="439" name="Freihand 438">
                  <a:extLst>
                    <a:ext uri="{FF2B5EF4-FFF2-40B4-BE49-F238E27FC236}">
                      <a16:creationId xmlns:a16="http://schemas.microsoft.com/office/drawing/2014/main" id="{F17F073B-3BBB-40D6-BA46-69802C863033}"/>
                    </a:ext>
                  </a:extLst>
                </p:cNvPr>
                <p:cNvPicPr/>
                <p:nvPr/>
              </p:nvPicPr>
              <p:blipFill>
                <a:blip r:embed="rId634"/>
                <a:stretch>
                  <a:fillRect/>
                </a:stretch>
              </p:blipFill>
              <p:spPr>
                <a:xfrm>
                  <a:off x="7277333" y="2317027"/>
                  <a:ext cx="2052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440" name="Freihand 439">
                  <a:extLst>
                    <a:ext uri="{FF2B5EF4-FFF2-40B4-BE49-F238E27FC236}">
                      <a16:creationId xmlns:a16="http://schemas.microsoft.com/office/drawing/2014/main" id="{243A3869-6220-452B-ACFB-A8CE4B2991AE}"/>
                    </a:ext>
                  </a:extLst>
                </p14:cNvPr>
                <p14:cNvContentPartPr/>
                <p14:nvPr/>
              </p14:nvContentPartPr>
              <p14:xfrm>
                <a:off x="7672973" y="2378227"/>
                <a:ext cx="139320" cy="253440"/>
              </p14:xfrm>
            </p:contentPart>
          </mc:Choice>
          <mc:Fallback>
            <p:pic>
              <p:nvPicPr>
                <p:cNvPr id="440" name="Freihand 439">
                  <a:extLst>
                    <a:ext uri="{FF2B5EF4-FFF2-40B4-BE49-F238E27FC236}">
                      <a16:creationId xmlns:a16="http://schemas.microsoft.com/office/drawing/2014/main" id="{243A3869-6220-452B-ACFB-A8CE4B2991AE}"/>
                    </a:ext>
                  </a:extLst>
                </p:cNvPr>
                <p:cNvPicPr/>
                <p:nvPr/>
              </p:nvPicPr>
              <p:blipFill>
                <a:blip r:embed="rId636"/>
                <a:stretch>
                  <a:fillRect/>
                </a:stretch>
              </p:blipFill>
              <p:spPr>
                <a:xfrm>
                  <a:off x="7668653" y="2373907"/>
                  <a:ext cx="14796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441" name="Freihand 440">
                  <a:extLst>
                    <a:ext uri="{FF2B5EF4-FFF2-40B4-BE49-F238E27FC236}">
                      <a16:creationId xmlns:a16="http://schemas.microsoft.com/office/drawing/2014/main" id="{75A8E0E1-869A-4F96-BD2D-6FBC5ED4BE00}"/>
                    </a:ext>
                  </a:extLst>
                </p14:cNvPr>
                <p14:cNvContentPartPr/>
                <p14:nvPr/>
              </p14:nvContentPartPr>
              <p14:xfrm>
                <a:off x="7673693" y="2285347"/>
                <a:ext cx="291600" cy="40680"/>
              </p14:xfrm>
            </p:contentPart>
          </mc:Choice>
          <mc:Fallback>
            <p:pic>
              <p:nvPicPr>
                <p:cNvPr id="441" name="Freihand 440">
                  <a:extLst>
                    <a:ext uri="{FF2B5EF4-FFF2-40B4-BE49-F238E27FC236}">
                      <a16:creationId xmlns:a16="http://schemas.microsoft.com/office/drawing/2014/main" id="{75A8E0E1-869A-4F96-BD2D-6FBC5ED4BE00}"/>
                    </a:ext>
                  </a:extLst>
                </p:cNvPr>
                <p:cNvPicPr/>
                <p:nvPr/>
              </p:nvPicPr>
              <p:blipFill>
                <a:blip r:embed="rId638"/>
                <a:stretch>
                  <a:fillRect/>
                </a:stretch>
              </p:blipFill>
              <p:spPr>
                <a:xfrm>
                  <a:off x="7669373" y="2281027"/>
                  <a:ext cx="30024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487" name="Freihand 486">
                  <a:extLst>
                    <a:ext uri="{FF2B5EF4-FFF2-40B4-BE49-F238E27FC236}">
                      <a16:creationId xmlns:a16="http://schemas.microsoft.com/office/drawing/2014/main" id="{0FB96E52-151A-4F7B-B1E2-D91FA4738453}"/>
                    </a:ext>
                  </a:extLst>
                </p14:cNvPr>
                <p14:cNvContentPartPr/>
                <p14:nvPr/>
              </p14:nvContentPartPr>
              <p14:xfrm>
                <a:off x="8579813" y="2607547"/>
                <a:ext cx="678600" cy="385560"/>
              </p14:xfrm>
            </p:contentPart>
          </mc:Choice>
          <mc:Fallback>
            <p:pic>
              <p:nvPicPr>
                <p:cNvPr id="487" name="Freihand 486">
                  <a:extLst>
                    <a:ext uri="{FF2B5EF4-FFF2-40B4-BE49-F238E27FC236}">
                      <a16:creationId xmlns:a16="http://schemas.microsoft.com/office/drawing/2014/main" id="{0FB96E52-151A-4F7B-B1E2-D91FA4738453}"/>
                    </a:ext>
                  </a:extLst>
                </p:cNvPr>
                <p:cNvPicPr/>
                <p:nvPr/>
              </p:nvPicPr>
              <p:blipFill>
                <a:blip r:embed="rId640"/>
                <a:stretch>
                  <a:fillRect/>
                </a:stretch>
              </p:blipFill>
              <p:spPr>
                <a:xfrm>
                  <a:off x="8575493" y="2603227"/>
                  <a:ext cx="687240" cy="39420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488" name="Freihand 487">
                  <a:extLst>
                    <a:ext uri="{FF2B5EF4-FFF2-40B4-BE49-F238E27FC236}">
                      <a16:creationId xmlns:a16="http://schemas.microsoft.com/office/drawing/2014/main" id="{E4D5A739-56DC-48F2-B5E5-3BA0596030C4}"/>
                    </a:ext>
                  </a:extLst>
                </p14:cNvPr>
                <p14:cNvContentPartPr/>
                <p14:nvPr/>
              </p14:nvContentPartPr>
              <p14:xfrm>
                <a:off x="8518973" y="2547067"/>
                <a:ext cx="114840" cy="113760"/>
              </p14:xfrm>
            </p:contentPart>
          </mc:Choice>
          <mc:Fallback>
            <p:pic>
              <p:nvPicPr>
                <p:cNvPr id="488" name="Freihand 487">
                  <a:extLst>
                    <a:ext uri="{FF2B5EF4-FFF2-40B4-BE49-F238E27FC236}">
                      <a16:creationId xmlns:a16="http://schemas.microsoft.com/office/drawing/2014/main" id="{E4D5A739-56DC-48F2-B5E5-3BA0596030C4}"/>
                    </a:ext>
                  </a:extLst>
                </p:cNvPr>
                <p:cNvPicPr/>
                <p:nvPr/>
              </p:nvPicPr>
              <p:blipFill>
                <a:blip r:embed="rId642"/>
                <a:stretch>
                  <a:fillRect/>
                </a:stretch>
              </p:blipFill>
              <p:spPr>
                <a:xfrm>
                  <a:off x="8514653" y="2542747"/>
                  <a:ext cx="1234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489" name="Freihand 488">
                  <a:extLst>
                    <a:ext uri="{FF2B5EF4-FFF2-40B4-BE49-F238E27FC236}">
                      <a16:creationId xmlns:a16="http://schemas.microsoft.com/office/drawing/2014/main" id="{3343C6BA-70BD-4C8C-AC61-483FEF0DB208}"/>
                    </a:ext>
                  </a:extLst>
                </p14:cNvPr>
                <p14:cNvContentPartPr/>
                <p14:nvPr/>
              </p14:nvContentPartPr>
              <p14:xfrm>
                <a:off x="8939453" y="2777827"/>
                <a:ext cx="87840" cy="135360"/>
              </p14:xfrm>
            </p:contentPart>
          </mc:Choice>
          <mc:Fallback>
            <p:pic>
              <p:nvPicPr>
                <p:cNvPr id="489" name="Freihand 488">
                  <a:extLst>
                    <a:ext uri="{FF2B5EF4-FFF2-40B4-BE49-F238E27FC236}">
                      <a16:creationId xmlns:a16="http://schemas.microsoft.com/office/drawing/2014/main" id="{3343C6BA-70BD-4C8C-AC61-483FEF0DB208}"/>
                    </a:ext>
                  </a:extLst>
                </p:cNvPr>
                <p:cNvPicPr/>
                <p:nvPr/>
              </p:nvPicPr>
              <p:blipFill>
                <a:blip r:embed="rId644"/>
                <a:stretch>
                  <a:fillRect/>
                </a:stretch>
              </p:blipFill>
              <p:spPr>
                <a:xfrm>
                  <a:off x="8935133" y="2773507"/>
                  <a:ext cx="964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491" name="Freihand 490">
                  <a:extLst>
                    <a:ext uri="{FF2B5EF4-FFF2-40B4-BE49-F238E27FC236}">
                      <a16:creationId xmlns:a16="http://schemas.microsoft.com/office/drawing/2014/main" id="{476BDAA3-A115-4F90-A5C2-39F12955C564}"/>
                    </a:ext>
                  </a:extLst>
                </p14:cNvPr>
                <p14:cNvContentPartPr/>
                <p14:nvPr/>
              </p14:nvContentPartPr>
              <p14:xfrm>
                <a:off x="8812373" y="2756227"/>
                <a:ext cx="133560" cy="161280"/>
              </p14:xfrm>
            </p:contentPart>
          </mc:Choice>
          <mc:Fallback>
            <p:pic>
              <p:nvPicPr>
                <p:cNvPr id="491" name="Freihand 490">
                  <a:extLst>
                    <a:ext uri="{FF2B5EF4-FFF2-40B4-BE49-F238E27FC236}">
                      <a16:creationId xmlns:a16="http://schemas.microsoft.com/office/drawing/2014/main" id="{476BDAA3-A115-4F90-A5C2-39F12955C564}"/>
                    </a:ext>
                  </a:extLst>
                </p:cNvPr>
                <p:cNvPicPr/>
                <p:nvPr/>
              </p:nvPicPr>
              <p:blipFill>
                <a:blip r:embed="rId646"/>
                <a:stretch>
                  <a:fillRect/>
                </a:stretch>
              </p:blipFill>
              <p:spPr>
                <a:xfrm>
                  <a:off x="8808053" y="2751907"/>
                  <a:ext cx="14220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492" name="Freihand 491">
                  <a:extLst>
                    <a:ext uri="{FF2B5EF4-FFF2-40B4-BE49-F238E27FC236}">
                      <a16:creationId xmlns:a16="http://schemas.microsoft.com/office/drawing/2014/main" id="{F2E2D4E2-B31F-4AD2-8814-F53A824D97D9}"/>
                    </a:ext>
                  </a:extLst>
                </p14:cNvPr>
                <p14:cNvContentPartPr/>
                <p14:nvPr/>
              </p14:nvContentPartPr>
              <p14:xfrm>
                <a:off x="8989493" y="2734267"/>
                <a:ext cx="107640" cy="186480"/>
              </p14:xfrm>
            </p:contentPart>
          </mc:Choice>
          <mc:Fallback>
            <p:pic>
              <p:nvPicPr>
                <p:cNvPr id="492" name="Freihand 491">
                  <a:extLst>
                    <a:ext uri="{FF2B5EF4-FFF2-40B4-BE49-F238E27FC236}">
                      <a16:creationId xmlns:a16="http://schemas.microsoft.com/office/drawing/2014/main" id="{F2E2D4E2-B31F-4AD2-8814-F53A824D97D9}"/>
                    </a:ext>
                  </a:extLst>
                </p:cNvPr>
                <p:cNvPicPr/>
                <p:nvPr/>
              </p:nvPicPr>
              <p:blipFill>
                <a:blip r:embed="rId648"/>
                <a:stretch>
                  <a:fillRect/>
                </a:stretch>
              </p:blipFill>
              <p:spPr>
                <a:xfrm>
                  <a:off x="8985173" y="2729947"/>
                  <a:ext cx="11628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493" name="Freihand 492">
                  <a:extLst>
                    <a:ext uri="{FF2B5EF4-FFF2-40B4-BE49-F238E27FC236}">
                      <a16:creationId xmlns:a16="http://schemas.microsoft.com/office/drawing/2014/main" id="{13D4D660-D748-4639-85CB-2C8E55CF1EBC}"/>
                    </a:ext>
                  </a:extLst>
                </p14:cNvPr>
                <p14:cNvContentPartPr/>
                <p14:nvPr/>
              </p14:nvContentPartPr>
              <p14:xfrm>
                <a:off x="8981213" y="2826427"/>
                <a:ext cx="179280" cy="21600"/>
              </p14:xfrm>
            </p:contentPart>
          </mc:Choice>
          <mc:Fallback>
            <p:pic>
              <p:nvPicPr>
                <p:cNvPr id="493" name="Freihand 492">
                  <a:extLst>
                    <a:ext uri="{FF2B5EF4-FFF2-40B4-BE49-F238E27FC236}">
                      <a16:creationId xmlns:a16="http://schemas.microsoft.com/office/drawing/2014/main" id="{13D4D660-D748-4639-85CB-2C8E55CF1EBC}"/>
                    </a:ext>
                  </a:extLst>
                </p:cNvPr>
                <p:cNvPicPr/>
                <p:nvPr/>
              </p:nvPicPr>
              <p:blipFill>
                <a:blip r:embed="rId650"/>
                <a:stretch>
                  <a:fillRect/>
                </a:stretch>
              </p:blipFill>
              <p:spPr>
                <a:xfrm>
                  <a:off x="8976893" y="2822107"/>
                  <a:ext cx="1879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494" name="Freihand 493">
                  <a:extLst>
                    <a:ext uri="{FF2B5EF4-FFF2-40B4-BE49-F238E27FC236}">
                      <a16:creationId xmlns:a16="http://schemas.microsoft.com/office/drawing/2014/main" id="{F476F7DC-A089-4B0A-ADA7-2D7D6231C820}"/>
                    </a:ext>
                  </a:extLst>
                </p14:cNvPr>
                <p14:cNvContentPartPr/>
                <p14:nvPr/>
              </p14:nvContentPartPr>
              <p14:xfrm>
                <a:off x="9430493" y="2796187"/>
                <a:ext cx="238680" cy="41760"/>
              </p14:xfrm>
            </p:contentPart>
          </mc:Choice>
          <mc:Fallback>
            <p:pic>
              <p:nvPicPr>
                <p:cNvPr id="494" name="Freihand 493">
                  <a:extLst>
                    <a:ext uri="{FF2B5EF4-FFF2-40B4-BE49-F238E27FC236}">
                      <a16:creationId xmlns:a16="http://schemas.microsoft.com/office/drawing/2014/main" id="{F476F7DC-A089-4B0A-ADA7-2D7D6231C820}"/>
                    </a:ext>
                  </a:extLst>
                </p:cNvPr>
                <p:cNvPicPr/>
                <p:nvPr/>
              </p:nvPicPr>
              <p:blipFill>
                <a:blip r:embed="rId652"/>
                <a:stretch>
                  <a:fillRect/>
                </a:stretch>
              </p:blipFill>
              <p:spPr>
                <a:xfrm>
                  <a:off x="9426173" y="2791867"/>
                  <a:ext cx="24732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495" name="Freihand 494">
                  <a:extLst>
                    <a:ext uri="{FF2B5EF4-FFF2-40B4-BE49-F238E27FC236}">
                      <a16:creationId xmlns:a16="http://schemas.microsoft.com/office/drawing/2014/main" id="{46DC9D72-85B5-4D04-AC16-6353412F4529}"/>
                    </a:ext>
                  </a:extLst>
                </p14:cNvPr>
                <p14:cNvContentPartPr/>
                <p14:nvPr/>
              </p14:nvContentPartPr>
              <p14:xfrm>
                <a:off x="9472613" y="2880067"/>
                <a:ext cx="203760" cy="9360"/>
              </p14:xfrm>
            </p:contentPart>
          </mc:Choice>
          <mc:Fallback>
            <p:pic>
              <p:nvPicPr>
                <p:cNvPr id="495" name="Freihand 494">
                  <a:extLst>
                    <a:ext uri="{FF2B5EF4-FFF2-40B4-BE49-F238E27FC236}">
                      <a16:creationId xmlns:a16="http://schemas.microsoft.com/office/drawing/2014/main" id="{46DC9D72-85B5-4D04-AC16-6353412F4529}"/>
                    </a:ext>
                  </a:extLst>
                </p:cNvPr>
                <p:cNvPicPr/>
                <p:nvPr/>
              </p:nvPicPr>
              <p:blipFill>
                <a:blip r:embed="rId654"/>
                <a:stretch>
                  <a:fillRect/>
                </a:stretch>
              </p:blipFill>
              <p:spPr>
                <a:xfrm>
                  <a:off x="9468293" y="2875747"/>
                  <a:ext cx="2124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557" name="Freihand 556">
                  <a:extLst>
                    <a:ext uri="{FF2B5EF4-FFF2-40B4-BE49-F238E27FC236}">
                      <a16:creationId xmlns:a16="http://schemas.microsoft.com/office/drawing/2014/main" id="{9066095A-BF38-4527-91E9-43DEDD330811}"/>
                    </a:ext>
                  </a:extLst>
                </p14:cNvPr>
                <p14:cNvContentPartPr/>
                <p14:nvPr/>
              </p14:nvContentPartPr>
              <p14:xfrm>
                <a:off x="5554013" y="3202267"/>
                <a:ext cx="37080" cy="337320"/>
              </p14:xfrm>
            </p:contentPart>
          </mc:Choice>
          <mc:Fallback>
            <p:pic>
              <p:nvPicPr>
                <p:cNvPr id="557" name="Freihand 556">
                  <a:extLst>
                    <a:ext uri="{FF2B5EF4-FFF2-40B4-BE49-F238E27FC236}">
                      <a16:creationId xmlns:a16="http://schemas.microsoft.com/office/drawing/2014/main" id="{9066095A-BF38-4527-91E9-43DEDD330811}"/>
                    </a:ext>
                  </a:extLst>
                </p:cNvPr>
                <p:cNvPicPr/>
                <p:nvPr/>
              </p:nvPicPr>
              <p:blipFill>
                <a:blip r:embed="rId656"/>
                <a:stretch>
                  <a:fillRect/>
                </a:stretch>
              </p:blipFill>
              <p:spPr>
                <a:xfrm>
                  <a:off x="5549693" y="3197947"/>
                  <a:ext cx="45720" cy="34596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558" name="Freihand 557">
                  <a:extLst>
                    <a:ext uri="{FF2B5EF4-FFF2-40B4-BE49-F238E27FC236}">
                      <a16:creationId xmlns:a16="http://schemas.microsoft.com/office/drawing/2014/main" id="{2154CFFA-EFB3-4B36-AEB1-38D1896A10C4}"/>
                    </a:ext>
                  </a:extLst>
                </p14:cNvPr>
                <p14:cNvContentPartPr/>
                <p14:nvPr/>
              </p14:nvContentPartPr>
              <p14:xfrm>
                <a:off x="5698373" y="3335467"/>
                <a:ext cx="156960" cy="7920"/>
              </p14:xfrm>
            </p:contentPart>
          </mc:Choice>
          <mc:Fallback>
            <p:pic>
              <p:nvPicPr>
                <p:cNvPr id="558" name="Freihand 557">
                  <a:extLst>
                    <a:ext uri="{FF2B5EF4-FFF2-40B4-BE49-F238E27FC236}">
                      <a16:creationId xmlns:a16="http://schemas.microsoft.com/office/drawing/2014/main" id="{2154CFFA-EFB3-4B36-AEB1-38D1896A10C4}"/>
                    </a:ext>
                  </a:extLst>
                </p:cNvPr>
                <p:cNvPicPr/>
                <p:nvPr/>
              </p:nvPicPr>
              <p:blipFill>
                <a:blip r:embed="rId658"/>
                <a:stretch>
                  <a:fillRect/>
                </a:stretch>
              </p:blipFill>
              <p:spPr>
                <a:xfrm>
                  <a:off x="5694053" y="3331147"/>
                  <a:ext cx="1656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559" name="Freihand 558">
                  <a:extLst>
                    <a:ext uri="{FF2B5EF4-FFF2-40B4-BE49-F238E27FC236}">
                      <a16:creationId xmlns:a16="http://schemas.microsoft.com/office/drawing/2014/main" id="{7C9C75C0-B88F-4376-90CA-7FA77AE86E02}"/>
                    </a:ext>
                  </a:extLst>
                </p14:cNvPr>
                <p14:cNvContentPartPr/>
                <p14:nvPr/>
              </p14:nvContentPartPr>
              <p14:xfrm>
                <a:off x="6062333" y="3191107"/>
                <a:ext cx="38880" cy="246240"/>
              </p14:xfrm>
            </p:contentPart>
          </mc:Choice>
          <mc:Fallback>
            <p:pic>
              <p:nvPicPr>
                <p:cNvPr id="559" name="Freihand 558">
                  <a:extLst>
                    <a:ext uri="{FF2B5EF4-FFF2-40B4-BE49-F238E27FC236}">
                      <a16:creationId xmlns:a16="http://schemas.microsoft.com/office/drawing/2014/main" id="{7C9C75C0-B88F-4376-90CA-7FA77AE86E02}"/>
                    </a:ext>
                  </a:extLst>
                </p:cNvPr>
                <p:cNvPicPr/>
                <p:nvPr/>
              </p:nvPicPr>
              <p:blipFill>
                <a:blip r:embed="rId660"/>
                <a:stretch>
                  <a:fillRect/>
                </a:stretch>
              </p:blipFill>
              <p:spPr>
                <a:xfrm>
                  <a:off x="6058013" y="3186787"/>
                  <a:ext cx="4752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476" name="Freihand 475">
                  <a:extLst>
                    <a:ext uri="{FF2B5EF4-FFF2-40B4-BE49-F238E27FC236}">
                      <a16:creationId xmlns:a16="http://schemas.microsoft.com/office/drawing/2014/main" id="{2CE90775-A7D5-429D-8C93-E6271AE12169}"/>
                    </a:ext>
                  </a:extLst>
                </p14:cNvPr>
                <p14:cNvContentPartPr/>
                <p14:nvPr/>
              </p14:nvContentPartPr>
              <p14:xfrm>
                <a:off x="451013" y="2320987"/>
                <a:ext cx="93600" cy="96840"/>
              </p14:xfrm>
            </p:contentPart>
          </mc:Choice>
          <mc:Fallback>
            <p:pic>
              <p:nvPicPr>
                <p:cNvPr id="476" name="Freihand 475">
                  <a:extLst>
                    <a:ext uri="{FF2B5EF4-FFF2-40B4-BE49-F238E27FC236}">
                      <a16:creationId xmlns:a16="http://schemas.microsoft.com/office/drawing/2014/main" id="{2CE90775-A7D5-429D-8C93-E6271AE12169}"/>
                    </a:ext>
                  </a:extLst>
                </p:cNvPr>
                <p:cNvPicPr/>
                <p:nvPr/>
              </p:nvPicPr>
              <p:blipFill>
                <a:blip r:embed="rId662"/>
                <a:stretch>
                  <a:fillRect/>
                </a:stretch>
              </p:blipFill>
              <p:spPr>
                <a:xfrm>
                  <a:off x="446693" y="2316667"/>
                  <a:ext cx="1022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477" name="Freihand 476">
                  <a:extLst>
                    <a:ext uri="{FF2B5EF4-FFF2-40B4-BE49-F238E27FC236}">
                      <a16:creationId xmlns:a16="http://schemas.microsoft.com/office/drawing/2014/main" id="{282F53FC-9139-4C2F-B248-70F6813683D5}"/>
                    </a:ext>
                  </a:extLst>
                </p14:cNvPr>
                <p14:cNvContentPartPr/>
                <p14:nvPr/>
              </p14:nvContentPartPr>
              <p14:xfrm>
                <a:off x="447413" y="2336467"/>
                <a:ext cx="101160" cy="60480"/>
              </p14:xfrm>
            </p:contentPart>
          </mc:Choice>
          <mc:Fallback>
            <p:pic>
              <p:nvPicPr>
                <p:cNvPr id="477" name="Freihand 476">
                  <a:extLst>
                    <a:ext uri="{FF2B5EF4-FFF2-40B4-BE49-F238E27FC236}">
                      <a16:creationId xmlns:a16="http://schemas.microsoft.com/office/drawing/2014/main" id="{282F53FC-9139-4C2F-B248-70F6813683D5}"/>
                    </a:ext>
                  </a:extLst>
                </p:cNvPr>
                <p:cNvPicPr/>
                <p:nvPr/>
              </p:nvPicPr>
              <p:blipFill>
                <a:blip r:embed="rId664"/>
                <a:stretch>
                  <a:fillRect/>
                </a:stretch>
              </p:blipFill>
              <p:spPr>
                <a:xfrm>
                  <a:off x="443093" y="2332147"/>
                  <a:ext cx="1098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478" name="Freihand 477">
                  <a:extLst>
                    <a:ext uri="{FF2B5EF4-FFF2-40B4-BE49-F238E27FC236}">
                      <a16:creationId xmlns:a16="http://schemas.microsoft.com/office/drawing/2014/main" id="{511E25F7-FF54-4210-9C46-2BB3F4D8CD3F}"/>
                    </a:ext>
                  </a:extLst>
                </p14:cNvPr>
                <p14:cNvContentPartPr/>
                <p14:nvPr/>
              </p14:nvContentPartPr>
              <p14:xfrm>
                <a:off x="434813" y="2270947"/>
                <a:ext cx="92520" cy="133560"/>
              </p14:xfrm>
            </p:contentPart>
          </mc:Choice>
          <mc:Fallback>
            <p:pic>
              <p:nvPicPr>
                <p:cNvPr id="478" name="Freihand 477">
                  <a:extLst>
                    <a:ext uri="{FF2B5EF4-FFF2-40B4-BE49-F238E27FC236}">
                      <a16:creationId xmlns:a16="http://schemas.microsoft.com/office/drawing/2014/main" id="{511E25F7-FF54-4210-9C46-2BB3F4D8CD3F}"/>
                    </a:ext>
                  </a:extLst>
                </p:cNvPr>
                <p:cNvPicPr/>
                <p:nvPr/>
              </p:nvPicPr>
              <p:blipFill>
                <a:blip r:embed="rId666"/>
                <a:stretch>
                  <a:fillRect/>
                </a:stretch>
              </p:blipFill>
              <p:spPr>
                <a:xfrm>
                  <a:off x="430493" y="2266627"/>
                  <a:ext cx="1011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479" name="Freihand 478">
                  <a:extLst>
                    <a:ext uri="{FF2B5EF4-FFF2-40B4-BE49-F238E27FC236}">
                      <a16:creationId xmlns:a16="http://schemas.microsoft.com/office/drawing/2014/main" id="{086D1F72-D406-41C1-9300-EAE5165DE302}"/>
                    </a:ext>
                  </a:extLst>
                </p14:cNvPr>
                <p14:cNvContentPartPr/>
                <p14:nvPr/>
              </p14:nvContentPartPr>
              <p14:xfrm>
                <a:off x="401693" y="2332867"/>
                <a:ext cx="130320" cy="19080"/>
              </p14:xfrm>
            </p:contentPart>
          </mc:Choice>
          <mc:Fallback>
            <p:pic>
              <p:nvPicPr>
                <p:cNvPr id="479" name="Freihand 478">
                  <a:extLst>
                    <a:ext uri="{FF2B5EF4-FFF2-40B4-BE49-F238E27FC236}">
                      <a16:creationId xmlns:a16="http://schemas.microsoft.com/office/drawing/2014/main" id="{086D1F72-D406-41C1-9300-EAE5165DE302}"/>
                    </a:ext>
                  </a:extLst>
                </p:cNvPr>
                <p:cNvPicPr/>
                <p:nvPr/>
              </p:nvPicPr>
              <p:blipFill>
                <a:blip r:embed="rId668"/>
                <a:stretch>
                  <a:fillRect/>
                </a:stretch>
              </p:blipFill>
              <p:spPr>
                <a:xfrm>
                  <a:off x="397373" y="2328547"/>
                  <a:ext cx="1389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480" name="Freihand 479">
                  <a:extLst>
                    <a:ext uri="{FF2B5EF4-FFF2-40B4-BE49-F238E27FC236}">
                      <a16:creationId xmlns:a16="http://schemas.microsoft.com/office/drawing/2014/main" id="{C3D3E0FD-18FE-46D6-8FA6-7AADBB5E6B18}"/>
                    </a:ext>
                  </a:extLst>
                </p14:cNvPr>
                <p14:cNvContentPartPr/>
                <p14:nvPr/>
              </p14:nvContentPartPr>
              <p14:xfrm>
                <a:off x="234653" y="2132707"/>
                <a:ext cx="543960" cy="404280"/>
              </p14:xfrm>
            </p:contentPart>
          </mc:Choice>
          <mc:Fallback>
            <p:pic>
              <p:nvPicPr>
                <p:cNvPr id="480" name="Freihand 479">
                  <a:extLst>
                    <a:ext uri="{FF2B5EF4-FFF2-40B4-BE49-F238E27FC236}">
                      <a16:creationId xmlns:a16="http://schemas.microsoft.com/office/drawing/2014/main" id="{C3D3E0FD-18FE-46D6-8FA6-7AADBB5E6B18}"/>
                    </a:ext>
                  </a:extLst>
                </p:cNvPr>
                <p:cNvPicPr/>
                <p:nvPr/>
              </p:nvPicPr>
              <p:blipFill>
                <a:blip r:embed="rId670"/>
                <a:stretch>
                  <a:fillRect/>
                </a:stretch>
              </p:blipFill>
              <p:spPr>
                <a:xfrm>
                  <a:off x="230333" y="2128387"/>
                  <a:ext cx="552600" cy="41292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508" name="Freihand 507">
                  <a:extLst>
                    <a:ext uri="{FF2B5EF4-FFF2-40B4-BE49-F238E27FC236}">
                      <a16:creationId xmlns:a16="http://schemas.microsoft.com/office/drawing/2014/main" id="{9790AFA8-B812-44E4-955C-2F66E83988FA}"/>
                    </a:ext>
                  </a:extLst>
                </p14:cNvPr>
                <p14:cNvContentPartPr/>
                <p14:nvPr/>
              </p14:nvContentPartPr>
              <p14:xfrm>
                <a:off x="5092133" y="2482267"/>
                <a:ext cx="78480" cy="220320"/>
              </p14:xfrm>
            </p:contentPart>
          </mc:Choice>
          <mc:Fallback>
            <p:pic>
              <p:nvPicPr>
                <p:cNvPr id="508" name="Freihand 507">
                  <a:extLst>
                    <a:ext uri="{FF2B5EF4-FFF2-40B4-BE49-F238E27FC236}">
                      <a16:creationId xmlns:a16="http://schemas.microsoft.com/office/drawing/2014/main" id="{9790AFA8-B812-44E4-955C-2F66E83988FA}"/>
                    </a:ext>
                  </a:extLst>
                </p:cNvPr>
                <p:cNvPicPr/>
                <p:nvPr/>
              </p:nvPicPr>
              <p:blipFill>
                <a:blip r:embed="rId672"/>
                <a:stretch>
                  <a:fillRect/>
                </a:stretch>
              </p:blipFill>
              <p:spPr>
                <a:xfrm>
                  <a:off x="5087813" y="2477947"/>
                  <a:ext cx="8712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509" name="Freihand 508">
                  <a:extLst>
                    <a:ext uri="{FF2B5EF4-FFF2-40B4-BE49-F238E27FC236}">
                      <a16:creationId xmlns:a16="http://schemas.microsoft.com/office/drawing/2014/main" id="{D008A001-1022-4514-9E94-4433346F9F13}"/>
                    </a:ext>
                  </a:extLst>
                </p14:cNvPr>
                <p14:cNvContentPartPr/>
                <p14:nvPr/>
              </p14:nvContentPartPr>
              <p14:xfrm>
                <a:off x="5237933" y="2155027"/>
                <a:ext cx="28080" cy="152640"/>
              </p14:xfrm>
            </p:contentPart>
          </mc:Choice>
          <mc:Fallback>
            <p:pic>
              <p:nvPicPr>
                <p:cNvPr id="509" name="Freihand 508">
                  <a:extLst>
                    <a:ext uri="{FF2B5EF4-FFF2-40B4-BE49-F238E27FC236}">
                      <a16:creationId xmlns:a16="http://schemas.microsoft.com/office/drawing/2014/main" id="{D008A001-1022-4514-9E94-4433346F9F13}"/>
                    </a:ext>
                  </a:extLst>
                </p:cNvPr>
                <p:cNvPicPr/>
                <p:nvPr/>
              </p:nvPicPr>
              <p:blipFill>
                <a:blip r:embed="rId674"/>
                <a:stretch>
                  <a:fillRect/>
                </a:stretch>
              </p:blipFill>
              <p:spPr>
                <a:xfrm>
                  <a:off x="5233613" y="2150707"/>
                  <a:ext cx="367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510" name="Freihand 509">
                  <a:extLst>
                    <a:ext uri="{FF2B5EF4-FFF2-40B4-BE49-F238E27FC236}">
                      <a16:creationId xmlns:a16="http://schemas.microsoft.com/office/drawing/2014/main" id="{F12FB43F-285F-4495-B96A-E447B9489797}"/>
                    </a:ext>
                  </a:extLst>
                </p14:cNvPr>
                <p14:cNvContentPartPr/>
                <p14:nvPr/>
              </p14:nvContentPartPr>
              <p14:xfrm>
                <a:off x="5156933" y="2302267"/>
                <a:ext cx="187920" cy="39240"/>
              </p14:xfrm>
            </p:contentPart>
          </mc:Choice>
          <mc:Fallback>
            <p:pic>
              <p:nvPicPr>
                <p:cNvPr id="510" name="Freihand 509">
                  <a:extLst>
                    <a:ext uri="{FF2B5EF4-FFF2-40B4-BE49-F238E27FC236}">
                      <a16:creationId xmlns:a16="http://schemas.microsoft.com/office/drawing/2014/main" id="{F12FB43F-285F-4495-B96A-E447B9489797}"/>
                    </a:ext>
                  </a:extLst>
                </p:cNvPr>
                <p:cNvPicPr/>
                <p:nvPr/>
              </p:nvPicPr>
              <p:blipFill>
                <a:blip r:embed="rId676"/>
                <a:stretch>
                  <a:fillRect/>
                </a:stretch>
              </p:blipFill>
              <p:spPr>
                <a:xfrm>
                  <a:off x="5152613" y="2297947"/>
                  <a:ext cx="19656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511" name="Freihand 510">
                  <a:extLst>
                    <a:ext uri="{FF2B5EF4-FFF2-40B4-BE49-F238E27FC236}">
                      <a16:creationId xmlns:a16="http://schemas.microsoft.com/office/drawing/2014/main" id="{021880C2-B444-40AB-9860-3A64C7EAC787}"/>
                    </a:ext>
                  </a:extLst>
                </p14:cNvPr>
                <p14:cNvContentPartPr/>
                <p14:nvPr/>
              </p14:nvContentPartPr>
              <p14:xfrm>
                <a:off x="5215973" y="2378227"/>
                <a:ext cx="101880" cy="88920"/>
              </p14:xfrm>
            </p:contentPart>
          </mc:Choice>
          <mc:Fallback>
            <p:pic>
              <p:nvPicPr>
                <p:cNvPr id="511" name="Freihand 510">
                  <a:extLst>
                    <a:ext uri="{FF2B5EF4-FFF2-40B4-BE49-F238E27FC236}">
                      <a16:creationId xmlns:a16="http://schemas.microsoft.com/office/drawing/2014/main" id="{021880C2-B444-40AB-9860-3A64C7EAC787}"/>
                    </a:ext>
                  </a:extLst>
                </p:cNvPr>
                <p:cNvPicPr/>
                <p:nvPr/>
              </p:nvPicPr>
              <p:blipFill>
                <a:blip r:embed="rId678"/>
                <a:stretch>
                  <a:fillRect/>
                </a:stretch>
              </p:blipFill>
              <p:spPr>
                <a:xfrm>
                  <a:off x="5211653" y="2373907"/>
                  <a:ext cx="1105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452" name="Freihand 451">
                  <a:extLst>
                    <a:ext uri="{FF2B5EF4-FFF2-40B4-BE49-F238E27FC236}">
                      <a16:creationId xmlns:a16="http://schemas.microsoft.com/office/drawing/2014/main" id="{6678D5F1-79B5-4D23-B4DF-C795EBA41D40}"/>
                    </a:ext>
                  </a:extLst>
                </p14:cNvPr>
                <p14:cNvContentPartPr/>
                <p14:nvPr/>
              </p14:nvContentPartPr>
              <p14:xfrm>
                <a:off x="637173" y="2792990"/>
                <a:ext cx="185040" cy="140760"/>
              </p14:xfrm>
            </p:contentPart>
          </mc:Choice>
          <mc:Fallback>
            <p:pic>
              <p:nvPicPr>
                <p:cNvPr id="452" name="Freihand 451">
                  <a:extLst>
                    <a:ext uri="{FF2B5EF4-FFF2-40B4-BE49-F238E27FC236}">
                      <a16:creationId xmlns:a16="http://schemas.microsoft.com/office/drawing/2014/main" id="{6678D5F1-79B5-4D23-B4DF-C795EBA41D40}"/>
                    </a:ext>
                  </a:extLst>
                </p:cNvPr>
                <p:cNvPicPr/>
                <p:nvPr/>
              </p:nvPicPr>
              <p:blipFill>
                <a:blip r:embed="rId680"/>
                <a:stretch>
                  <a:fillRect/>
                </a:stretch>
              </p:blipFill>
              <p:spPr>
                <a:xfrm>
                  <a:off x="632853" y="2788670"/>
                  <a:ext cx="1936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453" name="Freihand 452">
                  <a:extLst>
                    <a:ext uri="{FF2B5EF4-FFF2-40B4-BE49-F238E27FC236}">
                      <a16:creationId xmlns:a16="http://schemas.microsoft.com/office/drawing/2014/main" id="{88CA9494-CD36-49D0-911E-DA20671B2E5E}"/>
                    </a:ext>
                  </a:extLst>
                </p14:cNvPr>
                <p14:cNvContentPartPr/>
                <p14:nvPr/>
              </p14:nvContentPartPr>
              <p14:xfrm>
                <a:off x="860373" y="2826830"/>
                <a:ext cx="111960" cy="129600"/>
              </p14:xfrm>
            </p:contentPart>
          </mc:Choice>
          <mc:Fallback>
            <p:pic>
              <p:nvPicPr>
                <p:cNvPr id="453" name="Freihand 452">
                  <a:extLst>
                    <a:ext uri="{FF2B5EF4-FFF2-40B4-BE49-F238E27FC236}">
                      <a16:creationId xmlns:a16="http://schemas.microsoft.com/office/drawing/2014/main" id="{88CA9494-CD36-49D0-911E-DA20671B2E5E}"/>
                    </a:ext>
                  </a:extLst>
                </p:cNvPr>
                <p:cNvPicPr/>
                <p:nvPr/>
              </p:nvPicPr>
              <p:blipFill>
                <a:blip r:embed="rId682"/>
                <a:stretch>
                  <a:fillRect/>
                </a:stretch>
              </p:blipFill>
              <p:spPr>
                <a:xfrm>
                  <a:off x="856053" y="2822510"/>
                  <a:ext cx="1206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454" name="Freihand 453">
                  <a:extLst>
                    <a:ext uri="{FF2B5EF4-FFF2-40B4-BE49-F238E27FC236}">
                      <a16:creationId xmlns:a16="http://schemas.microsoft.com/office/drawing/2014/main" id="{9732E0CC-0A99-42AB-BC18-9EEF3664C4E5}"/>
                    </a:ext>
                  </a:extLst>
                </p14:cNvPr>
                <p14:cNvContentPartPr/>
                <p14:nvPr/>
              </p14:nvContentPartPr>
              <p14:xfrm>
                <a:off x="1020933" y="2836550"/>
                <a:ext cx="115200" cy="173520"/>
              </p14:xfrm>
            </p:contentPart>
          </mc:Choice>
          <mc:Fallback>
            <p:pic>
              <p:nvPicPr>
                <p:cNvPr id="454" name="Freihand 453">
                  <a:extLst>
                    <a:ext uri="{FF2B5EF4-FFF2-40B4-BE49-F238E27FC236}">
                      <a16:creationId xmlns:a16="http://schemas.microsoft.com/office/drawing/2014/main" id="{9732E0CC-0A99-42AB-BC18-9EEF3664C4E5}"/>
                    </a:ext>
                  </a:extLst>
                </p:cNvPr>
                <p:cNvPicPr/>
                <p:nvPr/>
              </p:nvPicPr>
              <p:blipFill>
                <a:blip r:embed="rId684"/>
                <a:stretch>
                  <a:fillRect/>
                </a:stretch>
              </p:blipFill>
              <p:spPr>
                <a:xfrm>
                  <a:off x="1016613" y="2832230"/>
                  <a:ext cx="1238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455" name="Freihand 454">
                  <a:extLst>
                    <a:ext uri="{FF2B5EF4-FFF2-40B4-BE49-F238E27FC236}">
                      <a16:creationId xmlns:a16="http://schemas.microsoft.com/office/drawing/2014/main" id="{10E34094-1062-48A7-945B-1D0AE80B8C07}"/>
                    </a:ext>
                  </a:extLst>
                </p14:cNvPr>
                <p14:cNvContentPartPr/>
                <p14:nvPr/>
              </p14:nvContentPartPr>
              <p14:xfrm>
                <a:off x="1051533" y="2766350"/>
                <a:ext cx="131400" cy="3600"/>
              </p14:xfrm>
            </p:contentPart>
          </mc:Choice>
          <mc:Fallback>
            <p:pic>
              <p:nvPicPr>
                <p:cNvPr id="455" name="Freihand 454">
                  <a:extLst>
                    <a:ext uri="{FF2B5EF4-FFF2-40B4-BE49-F238E27FC236}">
                      <a16:creationId xmlns:a16="http://schemas.microsoft.com/office/drawing/2014/main" id="{10E34094-1062-48A7-945B-1D0AE80B8C07}"/>
                    </a:ext>
                  </a:extLst>
                </p:cNvPr>
                <p:cNvPicPr/>
                <p:nvPr/>
              </p:nvPicPr>
              <p:blipFill>
                <a:blip r:embed="rId686"/>
                <a:stretch>
                  <a:fillRect/>
                </a:stretch>
              </p:blipFill>
              <p:spPr>
                <a:xfrm>
                  <a:off x="1047213" y="2762030"/>
                  <a:ext cx="14004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456" name="Freihand 455">
                  <a:extLst>
                    <a:ext uri="{FF2B5EF4-FFF2-40B4-BE49-F238E27FC236}">
                      <a16:creationId xmlns:a16="http://schemas.microsoft.com/office/drawing/2014/main" id="{D261157A-779D-4781-9DD8-3B3781D18E82}"/>
                    </a:ext>
                  </a:extLst>
                </p14:cNvPr>
                <p14:cNvContentPartPr/>
                <p14:nvPr/>
              </p14:nvContentPartPr>
              <p14:xfrm>
                <a:off x="1141533" y="2732150"/>
                <a:ext cx="148680" cy="268560"/>
              </p14:xfrm>
            </p:contentPart>
          </mc:Choice>
          <mc:Fallback>
            <p:pic>
              <p:nvPicPr>
                <p:cNvPr id="456" name="Freihand 455">
                  <a:extLst>
                    <a:ext uri="{FF2B5EF4-FFF2-40B4-BE49-F238E27FC236}">
                      <a16:creationId xmlns:a16="http://schemas.microsoft.com/office/drawing/2014/main" id="{D261157A-779D-4781-9DD8-3B3781D18E82}"/>
                    </a:ext>
                  </a:extLst>
                </p:cNvPr>
                <p:cNvPicPr/>
                <p:nvPr/>
              </p:nvPicPr>
              <p:blipFill>
                <a:blip r:embed="rId688"/>
                <a:stretch>
                  <a:fillRect/>
                </a:stretch>
              </p:blipFill>
              <p:spPr>
                <a:xfrm>
                  <a:off x="1137213" y="2727830"/>
                  <a:ext cx="15732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457" name="Freihand 456">
                  <a:extLst>
                    <a:ext uri="{FF2B5EF4-FFF2-40B4-BE49-F238E27FC236}">
                      <a16:creationId xmlns:a16="http://schemas.microsoft.com/office/drawing/2014/main" id="{EC39B64F-D8CD-4E62-A5A6-672F8D1B532C}"/>
                    </a:ext>
                  </a:extLst>
                </p14:cNvPr>
                <p14:cNvContentPartPr/>
                <p14:nvPr/>
              </p14:nvContentPartPr>
              <p14:xfrm>
                <a:off x="496053" y="2737190"/>
                <a:ext cx="182880" cy="303120"/>
              </p14:xfrm>
            </p:contentPart>
          </mc:Choice>
          <mc:Fallback>
            <p:pic>
              <p:nvPicPr>
                <p:cNvPr id="457" name="Freihand 456">
                  <a:extLst>
                    <a:ext uri="{FF2B5EF4-FFF2-40B4-BE49-F238E27FC236}">
                      <a16:creationId xmlns:a16="http://schemas.microsoft.com/office/drawing/2014/main" id="{EC39B64F-D8CD-4E62-A5A6-672F8D1B532C}"/>
                    </a:ext>
                  </a:extLst>
                </p:cNvPr>
                <p:cNvPicPr/>
                <p:nvPr/>
              </p:nvPicPr>
              <p:blipFill>
                <a:blip r:embed="rId690"/>
                <a:stretch>
                  <a:fillRect/>
                </a:stretch>
              </p:blipFill>
              <p:spPr>
                <a:xfrm>
                  <a:off x="491733" y="2732870"/>
                  <a:ext cx="191520" cy="31176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458" name="Freihand 457">
                  <a:extLst>
                    <a:ext uri="{FF2B5EF4-FFF2-40B4-BE49-F238E27FC236}">
                      <a16:creationId xmlns:a16="http://schemas.microsoft.com/office/drawing/2014/main" id="{EC4C524E-0122-4D1E-A030-E18DE32666AC}"/>
                    </a:ext>
                  </a:extLst>
                </p14:cNvPr>
                <p14:cNvContentPartPr/>
                <p14:nvPr/>
              </p14:nvContentPartPr>
              <p14:xfrm>
                <a:off x="1297053" y="2564030"/>
                <a:ext cx="123840" cy="145440"/>
              </p14:xfrm>
            </p:contentPart>
          </mc:Choice>
          <mc:Fallback>
            <p:pic>
              <p:nvPicPr>
                <p:cNvPr id="458" name="Freihand 457">
                  <a:extLst>
                    <a:ext uri="{FF2B5EF4-FFF2-40B4-BE49-F238E27FC236}">
                      <a16:creationId xmlns:a16="http://schemas.microsoft.com/office/drawing/2014/main" id="{EC4C524E-0122-4D1E-A030-E18DE32666AC}"/>
                    </a:ext>
                  </a:extLst>
                </p:cNvPr>
                <p:cNvPicPr/>
                <p:nvPr/>
              </p:nvPicPr>
              <p:blipFill>
                <a:blip r:embed="rId692"/>
                <a:stretch>
                  <a:fillRect/>
                </a:stretch>
              </p:blipFill>
              <p:spPr>
                <a:xfrm>
                  <a:off x="1292733" y="2559710"/>
                  <a:ext cx="1324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459" name="Freihand 458">
                  <a:extLst>
                    <a:ext uri="{FF2B5EF4-FFF2-40B4-BE49-F238E27FC236}">
                      <a16:creationId xmlns:a16="http://schemas.microsoft.com/office/drawing/2014/main" id="{AEEB3038-44DA-4C3D-B312-B554264B819A}"/>
                    </a:ext>
                  </a:extLst>
                </p14:cNvPr>
                <p14:cNvContentPartPr/>
                <p14:nvPr/>
              </p14:nvContentPartPr>
              <p14:xfrm>
                <a:off x="1582893" y="2811350"/>
                <a:ext cx="229320" cy="13320"/>
              </p14:xfrm>
            </p:contentPart>
          </mc:Choice>
          <mc:Fallback>
            <p:pic>
              <p:nvPicPr>
                <p:cNvPr id="459" name="Freihand 458">
                  <a:extLst>
                    <a:ext uri="{FF2B5EF4-FFF2-40B4-BE49-F238E27FC236}">
                      <a16:creationId xmlns:a16="http://schemas.microsoft.com/office/drawing/2014/main" id="{AEEB3038-44DA-4C3D-B312-B554264B819A}"/>
                    </a:ext>
                  </a:extLst>
                </p:cNvPr>
                <p:cNvPicPr/>
                <p:nvPr/>
              </p:nvPicPr>
              <p:blipFill>
                <a:blip r:embed="rId694"/>
                <a:stretch>
                  <a:fillRect/>
                </a:stretch>
              </p:blipFill>
              <p:spPr>
                <a:xfrm>
                  <a:off x="1578573" y="2807030"/>
                  <a:ext cx="2379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460" name="Freihand 459">
                  <a:extLst>
                    <a:ext uri="{FF2B5EF4-FFF2-40B4-BE49-F238E27FC236}">
                      <a16:creationId xmlns:a16="http://schemas.microsoft.com/office/drawing/2014/main" id="{6D8A62C9-2944-47DA-AA22-F678A01B962F}"/>
                    </a:ext>
                  </a:extLst>
                </p14:cNvPr>
                <p14:cNvContentPartPr/>
                <p14:nvPr/>
              </p14:nvContentPartPr>
              <p14:xfrm>
                <a:off x="1637973" y="2845190"/>
                <a:ext cx="208440" cy="11880"/>
              </p14:xfrm>
            </p:contentPart>
          </mc:Choice>
          <mc:Fallback>
            <p:pic>
              <p:nvPicPr>
                <p:cNvPr id="460" name="Freihand 459">
                  <a:extLst>
                    <a:ext uri="{FF2B5EF4-FFF2-40B4-BE49-F238E27FC236}">
                      <a16:creationId xmlns:a16="http://schemas.microsoft.com/office/drawing/2014/main" id="{6D8A62C9-2944-47DA-AA22-F678A01B962F}"/>
                    </a:ext>
                  </a:extLst>
                </p:cNvPr>
                <p:cNvPicPr/>
                <p:nvPr/>
              </p:nvPicPr>
              <p:blipFill>
                <a:blip r:embed="rId696"/>
                <a:stretch>
                  <a:fillRect/>
                </a:stretch>
              </p:blipFill>
              <p:spPr>
                <a:xfrm>
                  <a:off x="1633653" y="2840870"/>
                  <a:ext cx="21708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461" name="Freihand 460">
                  <a:extLst>
                    <a:ext uri="{FF2B5EF4-FFF2-40B4-BE49-F238E27FC236}">
                      <a16:creationId xmlns:a16="http://schemas.microsoft.com/office/drawing/2014/main" id="{D32FD1AC-88EF-4353-85A5-D589CC2F3D59}"/>
                    </a:ext>
                  </a:extLst>
                </p14:cNvPr>
                <p14:cNvContentPartPr/>
                <p14:nvPr/>
              </p14:nvContentPartPr>
              <p14:xfrm>
                <a:off x="1971333" y="2589950"/>
                <a:ext cx="137160" cy="123480"/>
              </p14:xfrm>
            </p:contentPart>
          </mc:Choice>
          <mc:Fallback>
            <p:pic>
              <p:nvPicPr>
                <p:cNvPr id="461" name="Freihand 460">
                  <a:extLst>
                    <a:ext uri="{FF2B5EF4-FFF2-40B4-BE49-F238E27FC236}">
                      <a16:creationId xmlns:a16="http://schemas.microsoft.com/office/drawing/2014/main" id="{D32FD1AC-88EF-4353-85A5-D589CC2F3D59}"/>
                    </a:ext>
                  </a:extLst>
                </p:cNvPr>
                <p:cNvPicPr/>
                <p:nvPr/>
              </p:nvPicPr>
              <p:blipFill>
                <a:blip r:embed="rId698"/>
                <a:stretch>
                  <a:fillRect/>
                </a:stretch>
              </p:blipFill>
              <p:spPr>
                <a:xfrm>
                  <a:off x="1967013" y="2585630"/>
                  <a:ext cx="1458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462" name="Freihand 461">
                  <a:extLst>
                    <a:ext uri="{FF2B5EF4-FFF2-40B4-BE49-F238E27FC236}">
                      <a16:creationId xmlns:a16="http://schemas.microsoft.com/office/drawing/2014/main" id="{F6BD44B7-E597-4BFB-B8BF-0B75D5F5BE00}"/>
                    </a:ext>
                  </a:extLst>
                </p14:cNvPr>
                <p14:cNvContentPartPr/>
                <p14:nvPr/>
              </p14:nvContentPartPr>
              <p14:xfrm>
                <a:off x="2148813" y="2574830"/>
                <a:ext cx="89640" cy="136800"/>
              </p14:xfrm>
            </p:contentPart>
          </mc:Choice>
          <mc:Fallback>
            <p:pic>
              <p:nvPicPr>
                <p:cNvPr id="462" name="Freihand 461">
                  <a:extLst>
                    <a:ext uri="{FF2B5EF4-FFF2-40B4-BE49-F238E27FC236}">
                      <a16:creationId xmlns:a16="http://schemas.microsoft.com/office/drawing/2014/main" id="{F6BD44B7-E597-4BFB-B8BF-0B75D5F5BE00}"/>
                    </a:ext>
                  </a:extLst>
                </p:cNvPr>
                <p:cNvPicPr/>
                <p:nvPr/>
              </p:nvPicPr>
              <p:blipFill>
                <a:blip r:embed="rId700"/>
                <a:stretch>
                  <a:fillRect/>
                </a:stretch>
              </p:blipFill>
              <p:spPr>
                <a:xfrm>
                  <a:off x="2144493" y="2570510"/>
                  <a:ext cx="982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463" name="Freihand 462">
                  <a:extLst>
                    <a:ext uri="{FF2B5EF4-FFF2-40B4-BE49-F238E27FC236}">
                      <a16:creationId xmlns:a16="http://schemas.microsoft.com/office/drawing/2014/main" id="{EFBAB2B2-B0A1-48B1-BA57-171176E30C6E}"/>
                    </a:ext>
                  </a:extLst>
                </p14:cNvPr>
                <p14:cNvContentPartPr/>
                <p14:nvPr/>
              </p14:nvContentPartPr>
              <p14:xfrm>
                <a:off x="2287053" y="2583830"/>
                <a:ext cx="105840" cy="99720"/>
              </p14:xfrm>
            </p:contentPart>
          </mc:Choice>
          <mc:Fallback>
            <p:pic>
              <p:nvPicPr>
                <p:cNvPr id="463" name="Freihand 462">
                  <a:extLst>
                    <a:ext uri="{FF2B5EF4-FFF2-40B4-BE49-F238E27FC236}">
                      <a16:creationId xmlns:a16="http://schemas.microsoft.com/office/drawing/2014/main" id="{EFBAB2B2-B0A1-48B1-BA57-171176E30C6E}"/>
                    </a:ext>
                  </a:extLst>
                </p:cNvPr>
                <p:cNvPicPr/>
                <p:nvPr/>
              </p:nvPicPr>
              <p:blipFill>
                <a:blip r:embed="rId702"/>
                <a:stretch>
                  <a:fillRect/>
                </a:stretch>
              </p:blipFill>
              <p:spPr>
                <a:xfrm>
                  <a:off x="2282733" y="2579510"/>
                  <a:ext cx="1144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464" name="Freihand 463">
                  <a:extLst>
                    <a:ext uri="{FF2B5EF4-FFF2-40B4-BE49-F238E27FC236}">
                      <a16:creationId xmlns:a16="http://schemas.microsoft.com/office/drawing/2014/main" id="{C098A0A4-44CC-4B7C-8548-22834DB87638}"/>
                    </a:ext>
                  </a:extLst>
                </p14:cNvPr>
                <p14:cNvContentPartPr/>
                <p14:nvPr/>
              </p14:nvContentPartPr>
              <p14:xfrm>
                <a:off x="2451573" y="2670590"/>
                <a:ext cx="8640" cy="108720"/>
              </p14:xfrm>
            </p:contentPart>
          </mc:Choice>
          <mc:Fallback>
            <p:pic>
              <p:nvPicPr>
                <p:cNvPr id="464" name="Freihand 463">
                  <a:extLst>
                    <a:ext uri="{FF2B5EF4-FFF2-40B4-BE49-F238E27FC236}">
                      <a16:creationId xmlns:a16="http://schemas.microsoft.com/office/drawing/2014/main" id="{C098A0A4-44CC-4B7C-8548-22834DB87638}"/>
                    </a:ext>
                  </a:extLst>
                </p:cNvPr>
                <p:cNvPicPr/>
                <p:nvPr/>
              </p:nvPicPr>
              <p:blipFill>
                <a:blip r:embed="rId704"/>
                <a:stretch>
                  <a:fillRect/>
                </a:stretch>
              </p:blipFill>
              <p:spPr>
                <a:xfrm>
                  <a:off x="2447253" y="2666270"/>
                  <a:ext cx="172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465" name="Freihand 464">
                  <a:extLst>
                    <a:ext uri="{FF2B5EF4-FFF2-40B4-BE49-F238E27FC236}">
                      <a16:creationId xmlns:a16="http://schemas.microsoft.com/office/drawing/2014/main" id="{AE01C28F-8873-49D5-9436-AEABF196B3C1}"/>
                    </a:ext>
                  </a:extLst>
                </p14:cNvPr>
                <p14:cNvContentPartPr/>
                <p14:nvPr/>
              </p14:nvContentPartPr>
              <p14:xfrm>
                <a:off x="2491173" y="2576990"/>
                <a:ext cx="88920" cy="122400"/>
              </p14:xfrm>
            </p:contentPart>
          </mc:Choice>
          <mc:Fallback>
            <p:pic>
              <p:nvPicPr>
                <p:cNvPr id="465" name="Freihand 464">
                  <a:extLst>
                    <a:ext uri="{FF2B5EF4-FFF2-40B4-BE49-F238E27FC236}">
                      <a16:creationId xmlns:a16="http://schemas.microsoft.com/office/drawing/2014/main" id="{AE01C28F-8873-49D5-9436-AEABF196B3C1}"/>
                    </a:ext>
                  </a:extLst>
                </p:cNvPr>
                <p:cNvPicPr/>
                <p:nvPr/>
              </p:nvPicPr>
              <p:blipFill>
                <a:blip r:embed="rId706"/>
                <a:stretch>
                  <a:fillRect/>
                </a:stretch>
              </p:blipFill>
              <p:spPr>
                <a:xfrm>
                  <a:off x="2486853" y="2572670"/>
                  <a:ext cx="975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466" name="Freihand 465">
                  <a:extLst>
                    <a:ext uri="{FF2B5EF4-FFF2-40B4-BE49-F238E27FC236}">
                      <a16:creationId xmlns:a16="http://schemas.microsoft.com/office/drawing/2014/main" id="{1CF29787-1A6B-469D-B75A-A5F19C104E6B}"/>
                    </a:ext>
                  </a:extLst>
                </p14:cNvPr>
                <p14:cNvContentPartPr/>
                <p14:nvPr/>
              </p14:nvContentPartPr>
              <p14:xfrm>
                <a:off x="2621133" y="2581310"/>
                <a:ext cx="91440" cy="124920"/>
              </p14:xfrm>
            </p:contentPart>
          </mc:Choice>
          <mc:Fallback>
            <p:pic>
              <p:nvPicPr>
                <p:cNvPr id="466" name="Freihand 465">
                  <a:extLst>
                    <a:ext uri="{FF2B5EF4-FFF2-40B4-BE49-F238E27FC236}">
                      <a16:creationId xmlns:a16="http://schemas.microsoft.com/office/drawing/2014/main" id="{1CF29787-1A6B-469D-B75A-A5F19C104E6B}"/>
                    </a:ext>
                  </a:extLst>
                </p:cNvPr>
                <p:cNvPicPr/>
                <p:nvPr/>
              </p:nvPicPr>
              <p:blipFill>
                <a:blip r:embed="rId708"/>
                <a:stretch>
                  <a:fillRect/>
                </a:stretch>
              </p:blipFill>
              <p:spPr>
                <a:xfrm>
                  <a:off x="2616813" y="2576990"/>
                  <a:ext cx="1000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467" name="Freihand 466">
                  <a:extLst>
                    <a:ext uri="{FF2B5EF4-FFF2-40B4-BE49-F238E27FC236}">
                      <a16:creationId xmlns:a16="http://schemas.microsoft.com/office/drawing/2014/main" id="{4BC8C83B-60C1-484D-BE71-D5AC83CF4A04}"/>
                    </a:ext>
                  </a:extLst>
                </p14:cNvPr>
                <p14:cNvContentPartPr/>
                <p14:nvPr/>
              </p14:nvContentPartPr>
              <p14:xfrm>
                <a:off x="1903293" y="2769590"/>
                <a:ext cx="948600" cy="82800"/>
              </p14:xfrm>
            </p:contentPart>
          </mc:Choice>
          <mc:Fallback>
            <p:pic>
              <p:nvPicPr>
                <p:cNvPr id="467" name="Freihand 466">
                  <a:extLst>
                    <a:ext uri="{FF2B5EF4-FFF2-40B4-BE49-F238E27FC236}">
                      <a16:creationId xmlns:a16="http://schemas.microsoft.com/office/drawing/2014/main" id="{4BC8C83B-60C1-484D-BE71-D5AC83CF4A04}"/>
                    </a:ext>
                  </a:extLst>
                </p:cNvPr>
                <p:cNvPicPr/>
                <p:nvPr/>
              </p:nvPicPr>
              <p:blipFill>
                <a:blip r:embed="rId710"/>
                <a:stretch>
                  <a:fillRect/>
                </a:stretch>
              </p:blipFill>
              <p:spPr>
                <a:xfrm>
                  <a:off x="1898973" y="2765270"/>
                  <a:ext cx="9572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468" name="Freihand 467">
                  <a:extLst>
                    <a:ext uri="{FF2B5EF4-FFF2-40B4-BE49-F238E27FC236}">
                      <a16:creationId xmlns:a16="http://schemas.microsoft.com/office/drawing/2014/main" id="{E0B69E15-D2F8-44DD-9C2B-06915F097C18}"/>
                    </a:ext>
                  </a:extLst>
                </p14:cNvPr>
                <p14:cNvContentPartPr/>
                <p14:nvPr/>
              </p14:nvContentPartPr>
              <p14:xfrm>
                <a:off x="2002653" y="2931950"/>
                <a:ext cx="120600" cy="110880"/>
              </p14:xfrm>
            </p:contentPart>
          </mc:Choice>
          <mc:Fallback>
            <p:pic>
              <p:nvPicPr>
                <p:cNvPr id="468" name="Freihand 467">
                  <a:extLst>
                    <a:ext uri="{FF2B5EF4-FFF2-40B4-BE49-F238E27FC236}">
                      <a16:creationId xmlns:a16="http://schemas.microsoft.com/office/drawing/2014/main" id="{E0B69E15-D2F8-44DD-9C2B-06915F097C18}"/>
                    </a:ext>
                  </a:extLst>
                </p:cNvPr>
                <p:cNvPicPr/>
                <p:nvPr/>
              </p:nvPicPr>
              <p:blipFill>
                <a:blip r:embed="rId712"/>
                <a:stretch>
                  <a:fillRect/>
                </a:stretch>
              </p:blipFill>
              <p:spPr>
                <a:xfrm>
                  <a:off x="1998333" y="2927630"/>
                  <a:ext cx="1292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469" name="Freihand 468">
                  <a:extLst>
                    <a:ext uri="{FF2B5EF4-FFF2-40B4-BE49-F238E27FC236}">
                      <a16:creationId xmlns:a16="http://schemas.microsoft.com/office/drawing/2014/main" id="{CFAD7178-8E37-4EFC-8F82-A124F797C9C1}"/>
                    </a:ext>
                  </a:extLst>
                </p14:cNvPr>
                <p14:cNvContentPartPr/>
                <p14:nvPr/>
              </p14:nvContentPartPr>
              <p14:xfrm>
                <a:off x="2136573" y="2949230"/>
                <a:ext cx="126720" cy="89640"/>
              </p14:xfrm>
            </p:contentPart>
          </mc:Choice>
          <mc:Fallback>
            <p:pic>
              <p:nvPicPr>
                <p:cNvPr id="469" name="Freihand 468">
                  <a:extLst>
                    <a:ext uri="{FF2B5EF4-FFF2-40B4-BE49-F238E27FC236}">
                      <a16:creationId xmlns:a16="http://schemas.microsoft.com/office/drawing/2014/main" id="{CFAD7178-8E37-4EFC-8F82-A124F797C9C1}"/>
                    </a:ext>
                  </a:extLst>
                </p:cNvPr>
                <p:cNvPicPr/>
                <p:nvPr/>
              </p:nvPicPr>
              <p:blipFill>
                <a:blip r:embed="rId714"/>
                <a:stretch>
                  <a:fillRect/>
                </a:stretch>
              </p:blipFill>
              <p:spPr>
                <a:xfrm>
                  <a:off x="2132253" y="2944910"/>
                  <a:ext cx="1353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470" name="Freihand 469">
                  <a:extLst>
                    <a:ext uri="{FF2B5EF4-FFF2-40B4-BE49-F238E27FC236}">
                      <a16:creationId xmlns:a16="http://schemas.microsoft.com/office/drawing/2014/main" id="{266CB715-4C70-43D1-873D-624584B20160}"/>
                    </a:ext>
                  </a:extLst>
                </p14:cNvPr>
                <p14:cNvContentPartPr/>
                <p14:nvPr/>
              </p14:nvContentPartPr>
              <p14:xfrm>
                <a:off x="2309733" y="2925110"/>
                <a:ext cx="139680" cy="101160"/>
              </p14:xfrm>
            </p:contentPart>
          </mc:Choice>
          <mc:Fallback>
            <p:pic>
              <p:nvPicPr>
                <p:cNvPr id="470" name="Freihand 469">
                  <a:extLst>
                    <a:ext uri="{FF2B5EF4-FFF2-40B4-BE49-F238E27FC236}">
                      <a16:creationId xmlns:a16="http://schemas.microsoft.com/office/drawing/2014/main" id="{266CB715-4C70-43D1-873D-624584B20160}"/>
                    </a:ext>
                  </a:extLst>
                </p:cNvPr>
                <p:cNvPicPr/>
                <p:nvPr/>
              </p:nvPicPr>
              <p:blipFill>
                <a:blip r:embed="rId716"/>
                <a:stretch>
                  <a:fillRect/>
                </a:stretch>
              </p:blipFill>
              <p:spPr>
                <a:xfrm>
                  <a:off x="2305413" y="2920790"/>
                  <a:ext cx="1483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514" name="Freihand 513">
                  <a:extLst>
                    <a:ext uri="{FF2B5EF4-FFF2-40B4-BE49-F238E27FC236}">
                      <a16:creationId xmlns:a16="http://schemas.microsoft.com/office/drawing/2014/main" id="{884FD6A9-F65B-4CF4-ADF9-7072FA4161F6}"/>
                    </a:ext>
                  </a:extLst>
                </p14:cNvPr>
                <p14:cNvContentPartPr/>
                <p14:nvPr/>
              </p14:nvContentPartPr>
              <p14:xfrm>
                <a:off x="492413" y="3500707"/>
                <a:ext cx="143640" cy="145440"/>
              </p14:xfrm>
            </p:contentPart>
          </mc:Choice>
          <mc:Fallback>
            <p:pic>
              <p:nvPicPr>
                <p:cNvPr id="514" name="Freihand 513">
                  <a:extLst>
                    <a:ext uri="{FF2B5EF4-FFF2-40B4-BE49-F238E27FC236}">
                      <a16:creationId xmlns:a16="http://schemas.microsoft.com/office/drawing/2014/main" id="{884FD6A9-F65B-4CF4-ADF9-7072FA4161F6}"/>
                    </a:ext>
                  </a:extLst>
                </p:cNvPr>
                <p:cNvPicPr/>
                <p:nvPr/>
              </p:nvPicPr>
              <p:blipFill>
                <a:blip r:embed="rId718"/>
                <a:stretch>
                  <a:fillRect/>
                </a:stretch>
              </p:blipFill>
              <p:spPr>
                <a:xfrm>
                  <a:off x="488093" y="3496387"/>
                  <a:ext cx="1522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515" name="Freihand 514">
                  <a:extLst>
                    <a:ext uri="{FF2B5EF4-FFF2-40B4-BE49-F238E27FC236}">
                      <a16:creationId xmlns:a16="http://schemas.microsoft.com/office/drawing/2014/main" id="{E4AF1832-037B-488D-B46B-F883C2973601}"/>
                    </a:ext>
                  </a:extLst>
                </p14:cNvPr>
                <p14:cNvContentPartPr/>
                <p14:nvPr/>
              </p14:nvContentPartPr>
              <p14:xfrm>
                <a:off x="754853" y="3509347"/>
                <a:ext cx="3960" cy="146880"/>
              </p14:xfrm>
            </p:contentPart>
          </mc:Choice>
          <mc:Fallback>
            <p:pic>
              <p:nvPicPr>
                <p:cNvPr id="515" name="Freihand 514">
                  <a:extLst>
                    <a:ext uri="{FF2B5EF4-FFF2-40B4-BE49-F238E27FC236}">
                      <a16:creationId xmlns:a16="http://schemas.microsoft.com/office/drawing/2014/main" id="{E4AF1832-037B-488D-B46B-F883C2973601}"/>
                    </a:ext>
                  </a:extLst>
                </p:cNvPr>
                <p:cNvPicPr/>
                <p:nvPr/>
              </p:nvPicPr>
              <p:blipFill>
                <a:blip r:embed="rId720"/>
                <a:stretch>
                  <a:fillRect/>
                </a:stretch>
              </p:blipFill>
              <p:spPr>
                <a:xfrm>
                  <a:off x="750533" y="3505027"/>
                  <a:ext cx="126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516" name="Freihand 515">
                  <a:extLst>
                    <a:ext uri="{FF2B5EF4-FFF2-40B4-BE49-F238E27FC236}">
                      <a16:creationId xmlns:a16="http://schemas.microsoft.com/office/drawing/2014/main" id="{C6E0E5BF-B128-4D8F-9923-ABB63909C6A9}"/>
                    </a:ext>
                  </a:extLst>
                </p14:cNvPr>
                <p14:cNvContentPartPr/>
                <p14:nvPr/>
              </p14:nvContentPartPr>
              <p14:xfrm>
                <a:off x="679253" y="3566587"/>
                <a:ext cx="168120" cy="11160"/>
              </p14:xfrm>
            </p:contentPart>
          </mc:Choice>
          <mc:Fallback>
            <p:pic>
              <p:nvPicPr>
                <p:cNvPr id="516" name="Freihand 515">
                  <a:extLst>
                    <a:ext uri="{FF2B5EF4-FFF2-40B4-BE49-F238E27FC236}">
                      <a16:creationId xmlns:a16="http://schemas.microsoft.com/office/drawing/2014/main" id="{C6E0E5BF-B128-4D8F-9923-ABB63909C6A9}"/>
                    </a:ext>
                  </a:extLst>
                </p:cNvPr>
                <p:cNvPicPr/>
                <p:nvPr/>
              </p:nvPicPr>
              <p:blipFill>
                <a:blip r:embed="rId722"/>
                <a:stretch>
                  <a:fillRect/>
                </a:stretch>
              </p:blipFill>
              <p:spPr>
                <a:xfrm>
                  <a:off x="674933" y="3562267"/>
                  <a:ext cx="1767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517" name="Freihand 516">
                  <a:extLst>
                    <a:ext uri="{FF2B5EF4-FFF2-40B4-BE49-F238E27FC236}">
                      <a16:creationId xmlns:a16="http://schemas.microsoft.com/office/drawing/2014/main" id="{8AEDB66C-ABC7-4B0E-844F-F7A673607161}"/>
                    </a:ext>
                  </a:extLst>
                </p14:cNvPr>
                <p14:cNvContentPartPr/>
                <p14:nvPr/>
              </p14:nvContentPartPr>
              <p14:xfrm>
                <a:off x="873653" y="3499987"/>
                <a:ext cx="107640" cy="237960"/>
              </p14:xfrm>
            </p:contentPart>
          </mc:Choice>
          <mc:Fallback>
            <p:pic>
              <p:nvPicPr>
                <p:cNvPr id="517" name="Freihand 516">
                  <a:extLst>
                    <a:ext uri="{FF2B5EF4-FFF2-40B4-BE49-F238E27FC236}">
                      <a16:creationId xmlns:a16="http://schemas.microsoft.com/office/drawing/2014/main" id="{8AEDB66C-ABC7-4B0E-844F-F7A673607161}"/>
                    </a:ext>
                  </a:extLst>
                </p:cNvPr>
                <p:cNvPicPr/>
                <p:nvPr/>
              </p:nvPicPr>
              <p:blipFill>
                <a:blip r:embed="rId724"/>
                <a:stretch>
                  <a:fillRect/>
                </a:stretch>
              </p:blipFill>
              <p:spPr>
                <a:xfrm>
                  <a:off x="869333" y="3495667"/>
                  <a:ext cx="11628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518" name="Freihand 517">
                  <a:extLst>
                    <a:ext uri="{FF2B5EF4-FFF2-40B4-BE49-F238E27FC236}">
                      <a16:creationId xmlns:a16="http://schemas.microsoft.com/office/drawing/2014/main" id="{A0AC3FA5-9FFB-4809-80DF-86D538669526}"/>
                    </a:ext>
                  </a:extLst>
                </p14:cNvPr>
                <p14:cNvContentPartPr/>
                <p14:nvPr/>
              </p14:nvContentPartPr>
              <p14:xfrm>
                <a:off x="872933" y="3423667"/>
                <a:ext cx="150120" cy="12960"/>
              </p14:xfrm>
            </p:contentPart>
          </mc:Choice>
          <mc:Fallback>
            <p:pic>
              <p:nvPicPr>
                <p:cNvPr id="518" name="Freihand 517">
                  <a:extLst>
                    <a:ext uri="{FF2B5EF4-FFF2-40B4-BE49-F238E27FC236}">
                      <a16:creationId xmlns:a16="http://schemas.microsoft.com/office/drawing/2014/main" id="{A0AC3FA5-9FFB-4809-80DF-86D538669526}"/>
                    </a:ext>
                  </a:extLst>
                </p:cNvPr>
                <p:cNvPicPr/>
                <p:nvPr/>
              </p:nvPicPr>
              <p:blipFill>
                <a:blip r:embed="rId726"/>
                <a:stretch>
                  <a:fillRect/>
                </a:stretch>
              </p:blipFill>
              <p:spPr>
                <a:xfrm>
                  <a:off x="868613" y="3419347"/>
                  <a:ext cx="1587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520" name="Freihand 519">
                  <a:extLst>
                    <a:ext uri="{FF2B5EF4-FFF2-40B4-BE49-F238E27FC236}">
                      <a16:creationId xmlns:a16="http://schemas.microsoft.com/office/drawing/2014/main" id="{0E79287D-A438-49A4-85EB-06B348E9EAC1}"/>
                    </a:ext>
                  </a:extLst>
                </p14:cNvPr>
                <p14:cNvContentPartPr/>
                <p14:nvPr/>
              </p14:nvContentPartPr>
              <p14:xfrm>
                <a:off x="1392773" y="3502867"/>
                <a:ext cx="200880" cy="15480"/>
              </p14:xfrm>
            </p:contentPart>
          </mc:Choice>
          <mc:Fallback>
            <p:pic>
              <p:nvPicPr>
                <p:cNvPr id="520" name="Freihand 519">
                  <a:extLst>
                    <a:ext uri="{FF2B5EF4-FFF2-40B4-BE49-F238E27FC236}">
                      <a16:creationId xmlns:a16="http://schemas.microsoft.com/office/drawing/2014/main" id="{0E79287D-A438-49A4-85EB-06B348E9EAC1}"/>
                    </a:ext>
                  </a:extLst>
                </p:cNvPr>
                <p:cNvPicPr/>
                <p:nvPr/>
              </p:nvPicPr>
              <p:blipFill>
                <a:blip r:embed="rId728"/>
                <a:stretch>
                  <a:fillRect/>
                </a:stretch>
              </p:blipFill>
              <p:spPr>
                <a:xfrm>
                  <a:off x="1388453" y="3498547"/>
                  <a:ext cx="2095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521" name="Freihand 520">
                  <a:extLst>
                    <a:ext uri="{FF2B5EF4-FFF2-40B4-BE49-F238E27FC236}">
                      <a16:creationId xmlns:a16="http://schemas.microsoft.com/office/drawing/2014/main" id="{7DD9E34D-9FF2-4F99-B3B8-17B739CDFDD2}"/>
                    </a:ext>
                  </a:extLst>
                </p14:cNvPr>
                <p14:cNvContentPartPr/>
                <p14:nvPr/>
              </p14:nvContentPartPr>
              <p14:xfrm>
                <a:off x="1444613" y="3566587"/>
                <a:ext cx="142920" cy="2880"/>
              </p14:xfrm>
            </p:contentPart>
          </mc:Choice>
          <mc:Fallback>
            <p:pic>
              <p:nvPicPr>
                <p:cNvPr id="521" name="Freihand 520">
                  <a:extLst>
                    <a:ext uri="{FF2B5EF4-FFF2-40B4-BE49-F238E27FC236}">
                      <a16:creationId xmlns:a16="http://schemas.microsoft.com/office/drawing/2014/main" id="{7DD9E34D-9FF2-4F99-B3B8-17B739CDFDD2}"/>
                    </a:ext>
                  </a:extLst>
                </p:cNvPr>
                <p:cNvPicPr/>
                <p:nvPr/>
              </p:nvPicPr>
              <p:blipFill>
                <a:blip r:embed="rId730"/>
                <a:stretch>
                  <a:fillRect/>
                </a:stretch>
              </p:blipFill>
              <p:spPr>
                <a:xfrm>
                  <a:off x="1440293" y="3562267"/>
                  <a:ext cx="15156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522" name="Freihand 521">
                  <a:extLst>
                    <a:ext uri="{FF2B5EF4-FFF2-40B4-BE49-F238E27FC236}">
                      <a16:creationId xmlns:a16="http://schemas.microsoft.com/office/drawing/2014/main" id="{DB4467A5-B636-4DAA-818A-6EA787C55EB2}"/>
                    </a:ext>
                  </a:extLst>
                </p14:cNvPr>
                <p14:cNvContentPartPr/>
                <p14:nvPr/>
              </p14:nvContentPartPr>
              <p14:xfrm>
                <a:off x="1877333" y="3314587"/>
                <a:ext cx="167760" cy="123480"/>
              </p14:xfrm>
            </p:contentPart>
          </mc:Choice>
          <mc:Fallback>
            <p:pic>
              <p:nvPicPr>
                <p:cNvPr id="522" name="Freihand 521">
                  <a:extLst>
                    <a:ext uri="{FF2B5EF4-FFF2-40B4-BE49-F238E27FC236}">
                      <a16:creationId xmlns:a16="http://schemas.microsoft.com/office/drawing/2014/main" id="{DB4467A5-B636-4DAA-818A-6EA787C55EB2}"/>
                    </a:ext>
                  </a:extLst>
                </p:cNvPr>
                <p:cNvPicPr/>
                <p:nvPr/>
              </p:nvPicPr>
              <p:blipFill>
                <a:blip r:embed="rId732"/>
                <a:stretch>
                  <a:fillRect/>
                </a:stretch>
              </p:blipFill>
              <p:spPr>
                <a:xfrm>
                  <a:off x="1873013" y="3310267"/>
                  <a:ext cx="1764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523" name="Freihand 522">
                  <a:extLst>
                    <a:ext uri="{FF2B5EF4-FFF2-40B4-BE49-F238E27FC236}">
                      <a16:creationId xmlns:a16="http://schemas.microsoft.com/office/drawing/2014/main" id="{9BB052EB-5952-4FF5-BE19-86238A9FDEE8}"/>
                    </a:ext>
                  </a:extLst>
                </p14:cNvPr>
                <p14:cNvContentPartPr/>
                <p14:nvPr/>
              </p14:nvContentPartPr>
              <p14:xfrm>
                <a:off x="2117813" y="3289387"/>
                <a:ext cx="39240" cy="100800"/>
              </p14:xfrm>
            </p:contentPart>
          </mc:Choice>
          <mc:Fallback>
            <p:pic>
              <p:nvPicPr>
                <p:cNvPr id="523" name="Freihand 522">
                  <a:extLst>
                    <a:ext uri="{FF2B5EF4-FFF2-40B4-BE49-F238E27FC236}">
                      <a16:creationId xmlns:a16="http://schemas.microsoft.com/office/drawing/2014/main" id="{9BB052EB-5952-4FF5-BE19-86238A9FDEE8}"/>
                    </a:ext>
                  </a:extLst>
                </p:cNvPr>
                <p:cNvPicPr/>
                <p:nvPr/>
              </p:nvPicPr>
              <p:blipFill>
                <a:blip r:embed="rId734"/>
                <a:stretch>
                  <a:fillRect/>
                </a:stretch>
              </p:blipFill>
              <p:spPr>
                <a:xfrm>
                  <a:off x="2113493" y="3285067"/>
                  <a:ext cx="478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524" name="Freihand 523">
                  <a:extLst>
                    <a:ext uri="{FF2B5EF4-FFF2-40B4-BE49-F238E27FC236}">
                      <a16:creationId xmlns:a16="http://schemas.microsoft.com/office/drawing/2014/main" id="{5B0B0A70-E131-4317-850A-4DFE7BB2DAAE}"/>
                    </a:ext>
                  </a:extLst>
                </p14:cNvPr>
                <p14:cNvContentPartPr/>
                <p14:nvPr/>
              </p14:nvContentPartPr>
              <p14:xfrm>
                <a:off x="2147333" y="3292267"/>
                <a:ext cx="179640" cy="134280"/>
              </p14:xfrm>
            </p:contentPart>
          </mc:Choice>
          <mc:Fallback>
            <p:pic>
              <p:nvPicPr>
                <p:cNvPr id="524" name="Freihand 523">
                  <a:extLst>
                    <a:ext uri="{FF2B5EF4-FFF2-40B4-BE49-F238E27FC236}">
                      <a16:creationId xmlns:a16="http://schemas.microsoft.com/office/drawing/2014/main" id="{5B0B0A70-E131-4317-850A-4DFE7BB2DAAE}"/>
                    </a:ext>
                  </a:extLst>
                </p:cNvPr>
                <p:cNvPicPr/>
                <p:nvPr/>
              </p:nvPicPr>
              <p:blipFill>
                <a:blip r:embed="rId736"/>
                <a:stretch>
                  <a:fillRect/>
                </a:stretch>
              </p:blipFill>
              <p:spPr>
                <a:xfrm>
                  <a:off x="2143013" y="3287947"/>
                  <a:ext cx="1882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525" name="Freihand 524">
                  <a:extLst>
                    <a:ext uri="{FF2B5EF4-FFF2-40B4-BE49-F238E27FC236}">
                      <a16:creationId xmlns:a16="http://schemas.microsoft.com/office/drawing/2014/main" id="{4BC02779-5322-438A-862B-D9BB76006D2F}"/>
                    </a:ext>
                  </a:extLst>
                </p14:cNvPr>
                <p14:cNvContentPartPr/>
                <p14:nvPr/>
              </p14:nvContentPartPr>
              <p14:xfrm>
                <a:off x="2377013" y="3382627"/>
                <a:ext cx="20880" cy="87480"/>
              </p14:xfrm>
            </p:contentPart>
          </mc:Choice>
          <mc:Fallback>
            <p:pic>
              <p:nvPicPr>
                <p:cNvPr id="525" name="Freihand 524">
                  <a:extLst>
                    <a:ext uri="{FF2B5EF4-FFF2-40B4-BE49-F238E27FC236}">
                      <a16:creationId xmlns:a16="http://schemas.microsoft.com/office/drawing/2014/main" id="{4BC02779-5322-438A-862B-D9BB76006D2F}"/>
                    </a:ext>
                  </a:extLst>
                </p:cNvPr>
                <p:cNvPicPr/>
                <p:nvPr/>
              </p:nvPicPr>
              <p:blipFill>
                <a:blip r:embed="rId738"/>
                <a:stretch>
                  <a:fillRect/>
                </a:stretch>
              </p:blipFill>
              <p:spPr>
                <a:xfrm>
                  <a:off x="2372693" y="3378307"/>
                  <a:ext cx="295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526" name="Freihand 525">
                  <a:extLst>
                    <a:ext uri="{FF2B5EF4-FFF2-40B4-BE49-F238E27FC236}">
                      <a16:creationId xmlns:a16="http://schemas.microsoft.com/office/drawing/2014/main" id="{099F09CB-9A97-44F9-B3E0-5AC8813E5AEE}"/>
                    </a:ext>
                  </a:extLst>
                </p14:cNvPr>
                <p14:cNvContentPartPr/>
                <p14:nvPr/>
              </p14:nvContentPartPr>
              <p14:xfrm>
                <a:off x="2449013" y="3273187"/>
                <a:ext cx="127080" cy="117000"/>
              </p14:xfrm>
            </p:contentPart>
          </mc:Choice>
          <mc:Fallback>
            <p:pic>
              <p:nvPicPr>
                <p:cNvPr id="526" name="Freihand 525">
                  <a:extLst>
                    <a:ext uri="{FF2B5EF4-FFF2-40B4-BE49-F238E27FC236}">
                      <a16:creationId xmlns:a16="http://schemas.microsoft.com/office/drawing/2014/main" id="{099F09CB-9A97-44F9-B3E0-5AC8813E5AEE}"/>
                    </a:ext>
                  </a:extLst>
                </p:cNvPr>
                <p:cNvPicPr/>
                <p:nvPr/>
              </p:nvPicPr>
              <p:blipFill>
                <a:blip r:embed="rId740"/>
                <a:stretch>
                  <a:fillRect/>
                </a:stretch>
              </p:blipFill>
              <p:spPr>
                <a:xfrm>
                  <a:off x="2444693" y="3268867"/>
                  <a:ext cx="1357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527" name="Freihand 526">
                  <a:extLst>
                    <a:ext uri="{FF2B5EF4-FFF2-40B4-BE49-F238E27FC236}">
                      <a16:creationId xmlns:a16="http://schemas.microsoft.com/office/drawing/2014/main" id="{02296AB9-FCC7-4DFE-AA66-2BAC250A1951}"/>
                    </a:ext>
                  </a:extLst>
                </p14:cNvPr>
                <p14:cNvContentPartPr/>
                <p14:nvPr/>
              </p14:nvContentPartPr>
              <p14:xfrm>
                <a:off x="2633693" y="3242947"/>
                <a:ext cx="43200" cy="100080"/>
              </p14:xfrm>
            </p:contentPart>
          </mc:Choice>
          <mc:Fallback>
            <p:pic>
              <p:nvPicPr>
                <p:cNvPr id="527" name="Freihand 526">
                  <a:extLst>
                    <a:ext uri="{FF2B5EF4-FFF2-40B4-BE49-F238E27FC236}">
                      <a16:creationId xmlns:a16="http://schemas.microsoft.com/office/drawing/2014/main" id="{02296AB9-FCC7-4DFE-AA66-2BAC250A1951}"/>
                    </a:ext>
                  </a:extLst>
                </p:cNvPr>
                <p:cNvPicPr/>
                <p:nvPr/>
              </p:nvPicPr>
              <p:blipFill>
                <a:blip r:embed="rId742"/>
                <a:stretch>
                  <a:fillRect/>
                </a:stretch>
              </p:blipFill>
              <p:spPr>
                <a:xfrm>
                  <a:off x="2629373" y="3238627"/>
                  <a:ext cx="518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528" name="Freihand 527">
                  <a:extLst>
                    <a:ext uri="{FF2B5EF4-FFF2-40B4-BE49-F238E27FC236}">
                      <a16:creationId xmlns:a16="http://schemas.microsoft.com/office/drawing/2014/main" id="{4862D44D-1385-4416-8327-2EBADB78E0AC}"/>
                    </a:ext>
                  </a:extLst>
                </p14:cNvPr>
                <p14:cNvContentPartPr/>
                <p14:nvPr/>
              </p14:nvContentPartPr>
              <p14:xfrm>
                <a:off x="2678693" y="3287947"/>
                <a:ext cx="15120" cy="104760"/>
              </p14:xfrm>
            </p:contentPart>
          </mc:Choice>
          <mc:Fallback>
            <p:pic>
              <p:nvPicPr>
                <p:cNvPr id="528" name="Freihand 527">
                  <a:extLst>
                    <a:ext uri="{FF2B5EF4-FFF2-40B4-BE49-F238E27FC236}">
                      <a16:creationId xmlns:a16="http://schemas.microsoft.com/office/drawing/2014/main" id="{4862D44D-1385-4416-8327-2EBADB78E0AC}"/>
                    </a:ext>
                  </a:extLst>
                </p:cNvPr>
                <p:cNvPicPr/>
                <p:nvPr/>
              </p:nvPicPr>
              <p:blipFill>
                <a:blip r:embed="rId744"/>
                <a:stretch>
                  <a:fillRect/>
                </a:stretch>
              </p:blipFill>
              <p:spPr>
                <a:xfrm>
                  <a:off x="2674373" y="3283627"/>
                  <a:ext cx="237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529" name="Freihand 528">
                  <a:extLst>
                    <a:ext uri="{FF2B5EF4-FFF2-40B4-BE49-F238E27FC236}">
                      <a16:creationId xmlns:a16="http://schemas.microsoft.com/office/drawing/2014/main" id="{FD4EA79B-7F0C-463E-B712-13D2C73AB15F}"/>
                    </a:ext>
                  </a:extLst>
                </p14:cNvPr>
                <p14:cNvContentPartPr/>
                <p14:nvPr/>
              </p14:nvContentPartPr>
              <p14:xfrm>
                <a:off x="1912253" y="3492427"/>
                <a:ext cx="843480" cy="61920"/>
              </p14:xfrm>
            </p:contentPart>
          </mc:Choice>
          <mc:Fallback>
            <p:pic>
              <p:nvPicPr>
                <p:cNvPr id="529" name="Freihand 528">
                  <a:extLst>
                    <a:ext uri="{FF2B5EF4-FFF2-40B4-BE49-F238E27FC236}">
                      <a16:creationId xmlns:a16="http://schemas.microsoft.com/office/drawing/2014/main" id="{FD4EA79B-7F0C-463E-B712-13D2C73AB15F}"/>
                    </a:ext>
                  </a:extLst>
                </p:cNvPr>
                <p:cNvPicPr/>
                <p:nvPr/>
              </p:nvPicPr>
              <p:blipFill>
                <a:blip r:embed="rId746"/>
                <a:stretch>
                  <a:fillRect/>
                </a:stretch>
              </p:blipFill>
              <p:spPr>
                <a:xfrm>
                  <a:off x="1907933" y="3488107"/>
                  <a:ext cx="8521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530" name="Freihand 529">
                  <a:extLst>
                    <a:ext uri="{FF2B5EF4-FFF2-40B4-BE49-F238E27FC236}">
                      <a16:creationId xmlns:a16="http://schemas.microsoft.com/office/drawing/2014/main" id="{2F2A1693-BED0-406E-9688-46E65E18D1EE}"/>
                    </a:ext>
                  </a:extLst>
                </p14:cNvPr>
                <p14:cNvContentPartPr/>
                <p14:nvPr/>
              </p14:nvContentPartPr>
              <p14:xfrm>
                <a:off x="1973093" y="3665947"/>
                <a:ext cx="186480" cy="143640"/>
              </p14:xfrm>
            </p:contentPart>
          </mc:Choice>
          <mc:Fallback>
            <p:pic>
              <p:nvPicPr>
                <p:cNvPr id="530" name="Freihand 529">
                  <a:extLst>
                    <a:ext uri="{FF2B5EF4-FFF2-40B4-BE49-F238E27FC236}">
                      <a16:creationId xmlns:a16="http://schemas.microsoft.com/office/drawing/2014/main" id="{2F2A1693-BED0-406E-9688-46E65E18D1EE}"/>
                    </a:ext>
                  </a:extLst>
                </p:cNvPr>
                <p:cNvPicPr/>
                <p:nvPr/>
              </p:nvPicPr>
              <p:blipFill>
                <a:blip r:embed="rId748"/>
                <a:stretch>
                  <a:fillRect/>
                </a:stretch>
              </p:blipFill>
              <p:spPr>
                <a:xfrm>
                  <a:off x="1968773" y="3661627"/>
                  <a:ext cx="1951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531" name="Freihand 530">
                  <a:extLst>
                    <a:ext uri="{FF2B5EF4-FFF2-40B4-BE49-F238E27FC236}">
                      <a16:creationId xmlns:a16="http://schemas.microsoft.com/office/drawing/2014/main" id="{95F7622F-1869-4C36-9C73-D6E1FB8FE593}"/>
                    </a:ext>
                  </a:extLst>
                </p14:cNvPr>
                <p14:cNvContentPartPr/>
                <p14:nvPr/>
              </p14:nvContentPartPr>
              <p14:xfrm>
                <a:off x="2188013" y="3680347"/>
                <a:ext cx="109080" cy="100440"/>
              </p14:xfrm>
            </p:contentPart>
          </mc:Choice>
          <mc:Fallback>
            <p:pic>
              <p:nvPicPr>
                <p:cNvPr id="531" name="Freihand 530">
                  <a:extLst>
                    <a:ext uri="{FF2B5EF4-FFF2-40B4-BE49-F238E27FC236}">
                      <a16:creationId xmlns:a16="http://schemas.microsoft.com/office/drawing/2014/main" id="{95F7622F-1869-4C36-9C73-D6E1FB8FE593}"/>
                    </a:ext>
                  </a:extLst>
                </p:cNvPr>
                <p:cNvPicPr/>
                <p:nvPr/>
              </p:nvPicPr>
              <p:blipFill>
                <a:blip r:embed="rId750"/>
                <a:stretch>
                  <a:fillRect/>
                </a:stretch>
              </p:blipFill>
              <p:spPr>
                <a:xfrm>
                  <a:off x="2183693" y="3676027"/>
                  <a:ext cx="1177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532" name="Freihand 531">
                  <a:extLst>
                    <a:ext uri="{FF2B5EF4-FFF2-40B4-BE49-F238E27FC236}">
                      <a16:creationId xmlns:a16="http://schemas.microsoft.com/office/drawing/2014/main" id="{B908132B-585F-46F8-BFE6-F370EC762688}"/>
                    </a:ext>
                  </a:extLst>
                </p14:cNvPr>
                <p14:cNvContentPartPr/>
                <p14:nvPr/>
              </p14:nvContentPartPr>
              <p14:xfrm>
                <a:off x="2352893" y="3672067"/>
                <a:ext cx="107640" cy="104760"/>
              </p14:xfrm>
            </p:contentPart>
          </mc:Choice>
          <mc:Fallback>
            <p:pic>
              <p:nvPicPr>
                <p:cNvPr id="532" name="Freihand 531">
                  <a:extLst>
                    <a:ext uri="{FF2B5EF4-FFF2-40B4-BE49-F238E27FC236}">
                      <a16:creationId xmlns:a16="http://schemas.microsoft.com/office/drawing/2014/main" id="{B908132B-585F-46F8-BFE6-F370EC762688}"/>
                    </a:ext>
                  </a:extLst>
                </p:cNvPr>
                <p:cNvPicPr/>
                <p:nvPr/>
              </p:nvPicPr>
              <p:blipFill>
                <a:blip r:embed="rId752"/>
                <a:stretch>
                  <a:fillRect/>
                </a:stretch>
              </p:blipFill>
              <p:spPr>
                <a:xfrm>
                  <a:off x="2348573" y="3667747"/>
                  <a:ext cx="1162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536" name="Freihand 535">
                  <a:extLst>
                    <a:ext uri="{FF2B5EF4-FFF2-40B4-BE49-F238E27FC236}">
                      <a16:creationId xmlns:a16="http://schemas.microsoft.com/office/drawing/2014/main" id="{496216B1-DCD7-4224-814C-1E700D2D980D}"/>
                    </a:ext>
                  </a:extLst>
                </p14:cNvPr>
                <p14:cNvContentPartPr/>
                <p14:nvPr/>
              </p14:nvContentPartPr>
              <p14:xfrm>
                <a:off x="1635413" y="3273547"/>
                <a:ext cx="80280" cy="145080"/>
              </p14:xfrm>
            </p:contentPart>
          </mc:Choice>
          <mc:Fallback>
            <p:pic>
              <p:nvPicPr>
                <p:cNvPr id="536" name="Freihand 535">
                  <a:extLst>
                    <a:ext uri="{FF2B5EF4-FFF2-40B4-BE49-F238E27FC236}">
                      <a16:creationId xmlns:a16="http://schemas.microsoft.com/office/drawing/2014/main" id="{496216B1-DCD7-4224-814C-1E700D2D980D}"/>
                    </a:ext>
                  </a:extLst>
                </p:cNvPr>
                <p:cNvPicPr/>
                <p:nvPr/>
              </p:nvPicPr>
              <p:blipFill>
                <a:blip r:embed="rId754"/>
                <a:stretch>
                  <a:fillRect/>
                </a:stretch>
              </p:blipFill>
              <p:spPr>
                <a:xfrm>
                  <a:off x="1631093" y="3269227"/>
                  <a:ext cx="889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537" name="Freihand 536">
                  <a:extLst>
                    <a:ext uri="{FF2B5EF4-FFF2-40B4-BE49-F238E27FC236}">
                      <a16:creationId xmlns:a16="http://schemas.microsoft.com/office/drawing/2014/main" id="{C6154F7F-9A20-402B-A850-60DB66499C39}"/>
                    </a:ext>
                  </a:extLst>
                </p14:cNvPr>
                <p14:cNvContentPartPr/>
                <p14:nvPr/>
              </p14:nvContentPartPr>
              <p14:xfrm>
                <a:off x="1688693" y="3106507"/>
                <a:ext cx="1243080" cy="693360"/>
              </p14:xfrm>
            </p:contentPart>
          </mc:Choice>
          <mc:Fallback>
            <p:pic>
              <p:nvPicPr>
                <p:cNvPr id="537" name="Freihand 536">
                  <a:extLst>
                    <a:ext uri="{FF2B5EF4-FFF2-40B4-BE49-F238E27FC236}">
                      <a16:creationId xmlns:a16="http://schemas.microsoft.com/office/drawing/2014/main" id="{C6154F7F-9A20-402B-A850-60DB66499C39}"/>
                    </a:ext>
                  </a:extLst>
                </p:cNvPr>
                <p:cNvPicPr/>
                <p:nvPr/>
              </p:nvPicPr>
              <p:blipFill>
                <a:blip r:embed="rId756"/>
                <a:stretch>
                  <a:fillRect/>
                </a:stretch>
              </p:blipFill>
              <p:spPr>
                <a:xfrm>
                  <a:off x="1684373" y="3102187"/>
                  <a:ext cx="1251720" cy="70200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538" name="Freihand 537">
                  <a:extLst>
                    <a:ext uri="{FF2B5EF4-FFF2-40B4-BE49-F238E27FC236}">
                      <a16:creationId xmlns:a16="http://schemas.microsoft.com/office/drawing/2014/main" id="{41E198B0-A4A0-44DB-9BA1-161795DE52A2}"/>
                    </a:ext>
                  </a:extLst>
                </p14:cNvPr>
                <p14:cNvContentPartPr/>
                <p14:nvPr/>
              </p14:nvContentPartPr>
              <p14:xfrm>
                <a:off x="3106373" y="3470467"/>
                <a:ext cx="169200" cy="10800"/>
              </p14:xfrm>
            </p:contentPart>
          </mc:Choice>
          <mc:Fallback>
            <p:pic>
              <p:nvPicPr>
                <p:cNvPr id="538" name="Freihand 537">
                  <a:extLst>
                    <a:ext uri="{FF2B5EF4-FFF2-40B4-BE49-F238E27FC236}">
                      <a16:creationId xmlns:a16="http://schemas.microsoft.com/office/drawing/2014/main" id="{41E198B0-A4A0-44DB-9BA1-161795DE52A2}"/>
                    </a:ext>
                  </a:extLst>
                </p:cNvPr>
                <p:cNvPicPr/>
                <p:nvPr/>
              </p:nvPicPr>
              <p:blipFill>
                <a:blip r:embed="rId758"/>
                <a:stretch>
                  <a:fillRect/>
                </a:stretch>
              </p:blipFill>
              <p:spPr>
                <a:xfrm>
                  <a:off x="3102053" y="3466147"/>
                  <a:ext cx="17784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539" name="Freihand 538">
                  <a:extLst>
                    <a:ext uri="{FF2B5EF4-FFF2-40B4-BE49-F238E27FC236}">
                      <a16:creationId xmlns:a16="http://schemas.microsoft.com/office/drawing/2014/main" id="{8E4D0FD8-BE03-40C8-94C7-6FF003F7CB8F}"/>
                    </a:ext>
                  </a:extLst>
                </p14:cNvPr>
                <p14:cNvContentPartPr/>
                <p14:nvPr/>
              </p14:nvContentPartPr>
              <p14:xfrm>
                <a:off x="3092333" y="3524107"/>
                <a:ext cx="182880" cy="22680"/>
              </p14:xfrm>
            </p:contentPart>
          </mc:Choice>
          <mc:Fallback>
            <p:pic>
              <p:nvPicPr>
                <p:cNvPr id="539" name="Freihand 538">
                  <a:extLst>
                    <a:ext uri="{FF2B5EF4-FFF2-40B4-BE49-F238E27FC236}">
                      <a16:creationId xmlns:a16="http://schemas.microsoft.com/office/drawing/2014/main" id="{8E4D0FD8-BE03-40C8-94C7-6FF003F7CB8F}"/>
                    </a:ext>
                  </a:extLst>
                </p:cNvPr>
                <p:cNvPicPr/>
                <p:nvPr/>
              </p:nvPicPr>
              <p:blipFill>
                <a:blip r:embed="rId760"/>
                <a:stretch>
                  <a:fillRect/>
                </a:stretch>
              </p:blipFill>
              <p:spPr>
                <a:xfrm>
                  <a:off x="3088013" y="3519787"/>
                  <a:ext cx="1915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483" name="Freihand 482">
                  <a:extLst>
                    <a:ext uri="{FF2B5EF4-FFF2-40B4-BE49-F238E27FC236}">
                      <a16:creationId xmlns:a16="http://schemas.microsoft.com/office/drawing/2014/main" id="{B771F636-DCC7-4B0A-80B8-03DF0D5CB181}"/>
                    </a:ext>
                  </a:extLst>
                </p14:cNvPr>
                <p14:cNvContentPartPr/>
                <p14:nvPr/>
              </p14:nvContentPartPr>
              <p14:xfrm>
                <a:off x="3462773" y="2498827"/>
                <a:ext cx="18720" cy="364680"/>
              </p14:xfrm>
            </p:contentPart>
          </mc:Choice>
          <mc:Fallback>
            <p:pic>
              <p:nvPicPr>
                <p:cNvPr id="483" name="Freihand 482">
                  <a:extLst>
                    <a:ext uri="{FF2B5EF4-FFF2-40B4-BE49-F238E27FC236}">
                      <a16:creationId xmlns:a16="http://schemas.microsoft.com/office/drawing/2014/main" id="{B771F636-DCC7-4B0A-80B8-03DF0D5CB181}"/>
                    </a:ext>
                  </a:extLst>
                </p:cNvPr>
                <p:cNvPicPr/>
                <p:nvPr/>
              </p:nvPicPr>
              <p:blipFill>
                <a:blip r:embed="rId762"/>
                <a:stretch>
                  <a:fillRect/>
                </a:stretch>
              </p:blipFill>
              <p:spPr>
                <a:xfrm>
                  <a:off x="3458453" y="2494507"/>
                  <a:ext cx="27360" cy="37332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484" name="Freihand 483">
                  <a:extLst>
                    <a:ext uri="{FF2B5EF4-FFF2-40B4-BE49-F238E27FC236}">
                      <a16:creationId xmlns:a16="http://schemas.microsoft.com/office/drawing/2014/main" id="{2935CB09-70D3-43A4-A5D1-125E8DF0A74D}"/>
                    </a:ext>
                  </a:extLst>
                </p14:cNvPr>
                <p14:cNvContentPartPr/>
                <p14:nvPr/>
              </p14:nvContentPartPr>
              <p14:xfrm>
                <a:off x="3703253" y="2445907"/>
                <a:ext cx="97560" cy="140760"/>
              </p14:xfrm>
            </p:contentPart>
          </mc:Choice>
          <mc:Fallback>
            <p:pic>
              <p:nvPicPr>
                <p:cNvPr id="484" name="Freihand 483">
                  <a:extLst>
                    <a:ext uri="{FF2B5EF4-FFF2-40B4-BE49-F238E27FC236}">
                      <a16:creationId xmlns:a16="http://schemas.microsoft.com/office/drawing/2014/main" id="{2935CB09-70D3-43A4-A5D1-125E8DF0A74D}"/>
                    </a:ext>
                  </a:extLst>
                </p:cNvPr>
                <p:cNvPicPr/>
                <p:nvPr/>
              </p:nvPicPr>
              <p:blipFill>
                <a:blip r:embed="rId764"/>
                <a:stretch>
                  <a:fillRect/>
                </a:stretch>
              </p:blipFill>
              <p:spPr>
                <a:xfrm>
                  <a:off x="3698933" y="2441587"/>
                  <a:ext cx="1062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485" name="Freihand 484">
                  <a:extLst>
                    <a:ext uri="{FF2B5EF4-FFF2-40B4-BE49-F238E27FC236}">
                      <a16:creationId xmlns:a16="http://schemas.microsoft.com/office/drawing/2014/main" id="{53C3B134-ACCA-48FA-9B0D-DACDE9FB606B}"/>
                    </a:ext>
                  </a:extLst>
                </p14:cNvPr>
                <p14:cNvContentPartPr/>
                <p14:nvPr/>
              </p14:nvContentPartPr>
              <p14:xfrm>
                <a:off x="3722693" y="2384707"/>
                <a:ext cx="471960" cy="479160"/>
              </p14:xfrm>
            </p:contentPart>
          </mc:Choice>
          <mc:Fallback>
            <p:pic>
              <p:nvPicPr>
                <p:cNvPr id="485" name="Freihand 484">
                  <a:extLst>
                    <a:ext uri="{FF2B5EF4-FFF2-40B4-BE49-F238E27FC236}">
                      <a16:creationId xmlns:a16="http://schemas.microsoft.com/office/drawing/2014/main" id="{53C3B134-ACCA-48FA-9B0D-DACDE9FB606B}"/>
                    </a:ext>
                  </a:extLst>
                </p:cNvPr>
                <p:cNvPicPr/>
                <p:nvPr/>
              </p:nvPicPr>
              <p:blipFill>
                <a:blip r:embed="rId766"/>
                <a:stretch>
                  <a:fillRect/>
                </a:stretch>
              </p:blipFill>
              <p:spPr>
                <a:xfrm>
                  <a:off x="3718373" y="2380387"/>
                  <a:ext cx="480600" cy="48780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504" name="Freihand 503">
                  <a:extLst>
                    <a:ext uri="{FF2B5EF4-FFF2-40B4-BE49-F238E27FC236}">
                      <a16:creationId xmlns:a16="http://schemas.microsoft.com/office/drawing/2014/main" id="{6A21BE45-858B-4031-B303-923FCFF8D613}"/>
                    </a:ext>
                  </a:extLst>
                </p14:cNvPr>
                <p14:cNvContentPartPr/>
                <p14:nvPr/>
              </p14:nvContentPartPr>
              <p14:xfrm>
                <a:off x="4366733" y="2678827"/>
                <a:ext cx="171000" cy="6480"/>
              </p14:xfrm>
            </p:contentPart>
          </mc:Choice>
          <mc:Fallback>
            <p:pic>
              <p:nvPicPr>
                <p:cNvPr id="504" name="Freihand 503">
                  <a:extLst>
                    <a:ext uri="{FF2B5EF4-FFF2-40B4-BE49-F238E27FC236}">
                      <a16:creationId xmlns:a16="http://schemas.microsoft.com/office/drawing/2014/main" id="{6A21BE45-858B-4031-B303-923FCFF8D613}"/>
                    </a:ext>
                  </a:extLst>
                </p:cNvPr>
                <p:cNvPicPr/>
                <p:nvPr/>
              </p:nvPicPr>
              <p:blipFill>
                <a:blip r:embed="rId768"/>
                <a:stretch>
                  <a:fillRect/>
                </a:stretch>
              </p:blipFill>
              <p:spPr>
                <a:xfrm>
                  <a:off x="4362413" y="2674507"/>
                  <a:ext cx="17964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505" name="Freihand 504">
                  <a:extLst>
                    <a:ext uri="{FF2B5EF4-FFF2-40B4-BE49-F238E27FC236}">
                      <a16:creationId xmlns:a16="http://schemas.microsoft.com/office/drawing/2014/main" id="{3CA33AF9-07F9-4006-9C10-026DE543FCFF}"/>
                    </a:ext>
                  </a:extLst>
                </p14:cNvPr>
                <p14:cNvContentPartPr/>
                <p14:nvPr/>
              </p14:nvContentPartPr>
              <p14:xfrm>
                <a:off x="4359533" y="2712667"/>
                <a:ext cx="141840" cy="21600"/>
              </p14:xfrm>
            </p:contentPart>
          </mc:Choice>
          <mc:Fallback>
            <p:pic>
              <p:nvPicPr>
                <p:cNvPr id="505" name="Freihand 504">
                  <a:extLst>
                    <a:ext uri="{FF2B5EF4-FFF2-40B4-BE49-F238E27FC236}">
                      <a16:creationId xmlns:a16="http://schemas.microsoft.com/office/drawing/2014/main" id="{3CA33AF9-07F9-4006-9C10-026DE543FCFF}"/>
                    </a:ext>
                  </a:extLst>
                </p:cNvPr>
                <p:cNvPicPr/>
                <p:nvPr/>
              </p:nvPicPr>
              <p:blipFill>
                <a:blip r:embed="rId770"/>
                <a:stretch>
                  <a:fillRect/>
                </a:stretch>
              </p:blipFill>
              <p:spPr>
                <a:xfrm>
                  <a:off x="4355213" y="2708347"/>
                  <a:ext cx="15048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506" name="Freihand 505">
                  <a:extLst>
                    <a:ext uri="{FF2B5EF4-FFF2-40B4-BE49-F238E27FC236}">
                      <a16:creationId xmlns:a16="http://schemas.microsoft.com/office/drawing/2014/main" id="{7570990F-B25D-4149-93C5-A3B92298C9EC}"/>
                    </a:ext>
                  </a:extLst>
                </p14:cNvPr>
                <p14:cNvContentPartPr/>
                <p14:nvPr/>
              </p14:nvContentPartPr>
              <p14:xfrm>
                <a:off x="4375733" y="2463187"/>
                <a:ext cx="172080" cy="119880"/>
              </p14:xfrm>
            </p:contentPart>
          </mc:Choice>
          <mc:Fallback>
            <p:pic>
              <p:nvPicPr>
                <p:cNvPr id="506" name="Freihand 505">
                  <a:extLst>
                    <a:ext uri="{FF2B5EF4-FFF2-40B4-BE49-F238E27FC236}">
                      <a16:creationId xmlns:a16="http://schemas.microsoft.com/office/drawing/2014/main" id="{7570990F-B25D-4149-93C5-A3B92298C9EC}"/>
                    </a:ext>
                  </a:extLst>
                </p:cNvPr>
                <p:cNvPicPr/>
                <p:nvPr/>
              </p:nvPicPr>
              <p:blipFill>
                <a:blip r:embed="rId772"/>
                <a:stretch>
                  <a:fillRect/>
                </a:stretch>
              </p:blipFill>
              <p:spPr>
                <a:xfrm>
                  <a:off x="4371413" y="2458867"/>
                  <a:ext cx="1807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507" name="Freihand 506">
                  <a:extLst>
                    <a:ext uri="{FF2B5EF4-FFF2-40B4-BE49-F238E27FC236}">
                      <a16:creationId xmlns:a16="http://schemas.microsoft.com/office/drawing/2014/main" id="{D120B3EB-7131-47C8-B4D2-99EB685115FA}"/>
                    </a:ext>
                  </a:extLst>
                </p14:cNvPr>
                <p14:cNvContentPartPr/>
                <p14:nvPr/>
              </p14:nvContentPartPr>
              <p14:xfrm>
                <a:off x="4704413" y="2493427"/>
                <a:ext cx="96480" cy="284040"/>
              </p14:xfrm>
            </p:contentPart>
          </mc:Choice>
          <mc:Fallback>
            <p:pic>
              <p:nvPicPr>
                <p:cNvPr id="507" name="Freihand 506">
                  <a:extLst>
                    <a:ext uri="{FF2B5EF4-FFF2-40B4-BE49-F238E27FC236}">
                      <a16:creationId xmlns:a16="http://schemas.microsoft.com/office/drawing/2014/main" id="{D120B3EB-7131-47C8-B4D2-99EB685115FA}"/>
                    </a:ext>
                  </a:extLst>
                </p:cNvPr>
                <p:cNvPicPr/>
                <p:nvPr/>
              </p:nvPicPr>
              <p:blipFill>
                <a:blip r:embed="rId774"/>
                <a:stretch>
                  <a:fillRect/>
                </a:stretch>
              </p:blipFill>
              <p:spPr>
                <a:xfrm>
                  <a:off x="4700093" y="2489107"/>
                  <a:ext cx="10512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541" name="Freihand 540">
                  <a:extLst>
                    <a:ext uri="{FF2B5EF4-FFF2-40B4-BE49-F238E27FC236}">
                      <a16:creationId xmlns:a16="http://schemas.microsoft.com/office/drawing/2014/main" id="{A75BC372-71C2-40ED-A1EA-D7A9A101E71F}"/>
                    </a:ext>
                  </a:extLst>
                </p14:cNvPr>
                <p14:cNvContentPartPr/>
                <p14:nvPr/>
              </p14:nvContentPartPr>
              <p14:xfrm>
                <a:off x="3507413" y="3213067"/>
                <a:ext cx="128880" cy="468360"/>
              </p14:xfrm>
            </p:contentPart>
          </mc:Choice>
          <mc:Fallback>
            <p:pic>
              <p:nvPicPr>
                <p:cNvPr id="541" name="Freihand 540">
                  <a:extLst>
                    <a:ext uri="{FF2B5EF4-FFF2-40B4-BE49-F238E27FC236}">
                      <a16:creationId xmlns:a16="http://schemas.microsoft.com/office/drawing/2014/main" id="{A75BC372-71C2-40ED-A1EA-D7A9A101E71F}"/>
                    </a:ext>
                  </a:extLst>
                </p:cNvPr>
                <p:cNvPicPr/>
                <p:nvPr/>
              </p:nvPicPr>
              <p:blipFill>
                <a:blip r:embed="rId776"/>
                <a:stretch>
                  <a:fillRect/>
                </a:stretch>
              </p:blipFill>
              <p:spPr>
                <a:xfrm>
                  <a:off x="3503093" y="3208747"/>
                  <a:ext cx="137520" cy="47700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542" name="Freihand 541">
                  <a:extLst>
                    <a:ext uri="{FF2B5EF4-FFF2-40B4-BE49-F238E27FC236}">
                      <a16:creationId xmlns:a16="http://schemas.microsoft.com/office/drawing/2014/main" id="{88176993-518E-45B9-ACFB-251FC52797B9}"/>
                    </a:ext>
                  </a:extLst>
                </p14:cNvPr>
                <p14:cNvContentPartPr/>
                <p14:nvPr/>
              </p14:nvContentPartPr>
              <p14:xfrm>
                <a:off x="3733853" y="3267427"/>
                <a:ext cx="140400" cy="115560"/>
              </p14:xfrm>
            </p:contentPart>
          </mc:Choice>
          <mc:Fallback>
            <p:pic>
              <p:nvPicPr>
                <p:cNvPr id="542" name="Freihand 541">
                  <a:extLst>
                    <a:ext uri="{FF2B5EF4-FFF2-40B4-BE49-F238E27FC236}">
                      <a16:creationId xmlns:a16="http://schemas.microsoft.com/office/drawing/2014/main" id="{88176993-518E-45B9-ACFB-251FC52797B9}"/>
                    </a:ext>
                  </a:extLst>
                </p:cNvPr>
                <p:cNvPicPr/>
                <p:nvPr/>
              </p:nvPicPr>
              <p:blipFill>
                <a:blip r:embed="rId778"/>
                <a:stretch>
                  <a:fillRect/>
                </a:stretch>
              </p:blipFill>
              <p:spPr>
                <a:xfrm>
                  <a:off x="3729533" y="3263107"/>
                  <a:ext cx="1490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543" name="Freihand 542">
                  <a:extLst>
                    <a:ext uri="{FF2B5EF4-FFF2-40B4-BE49-F238E27FC236}">
                      <a16:creationId xmlns:a16="http://schemas.microsoft.com/office/drawing/2014/main" id="{DD70BA85-8D52-40F8-8999-47D025A176AD}"/>
                    </a:ext>
                  </a:extLst>
                </p14:cNvPr>
                <p14:cNvContentPartPr/>
                <p14:nvPr/>
              </p14:nvContentPartPr>
              <p14:xfrm>
                <a:off x="3908813" y="3244387"/>
                <a:ext cx="103320" cy="140760"/>
              </p14:xfrm>
            </p:contentPart>
          </mc:Choice>
          <mc:Fallback>
            <p:pic>
              <p:nvPicPr>
                <p:cNvPr id="543" name="Freihand 542">
                  <a:extLst>
                    <a:ext uri="{FF2B5EF4-FFF2-40B4-BE49-F238E27FC236}">
                      <a16:creationId xmlns:a16="http://schemas.microsoft.com/office/drawing/2014/main" id="{DD70BA85-8D52-40F8-8999-47D025A176AD}"/>
                    </a:ext>
                  </a:extLst>
                </p:cNvPr>
                <p:cNvPicPr/>
                <p:nvPr/>
              </p:nvPicPr>
              <p:blipFill>
                <a:blip r:embed="rId780"/>
                <a:stretch>
                  <a:fillRect/>
                </a:stretch>
              </p:blipFill>
              <p:spPr>
                <a:xfrm>
                  <a:off x="3904493" y="3240067"/>
                  <a:ext cx="1119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544" name="Freihand 543">
                  <a:extLst>
                    <a:ext uri="{FF2B5EF4-FFF2-40B4-BE49-F238E27FC236}">
                      <a16:creationId xmlns:a16="http://schemas.microsoft.com/office/drawing/2014/main" id="{098CA266-FC0B-41EB-A9BE-D1D384E63173}"/>
                    </a:ext>
                  </a:extLst>
                </p14:cNvPr>
                <p14:cNvContentPartPr/>
                <p14:nvPr/>
              </p14:nvContentPartPr>
              <p14:xfrm>
                <a:off x="4050293" y="3248707"/>
                <a:ext cx="88920" cy="117360"/>
              </p14:xfrm>
            </p:contentPart>
          </mc:Choice>
          <mc:Fallback>
            <p:pic>
              <p:nvPicPr>
                <p:cNvPr id="544" name="Freihand 543">
                  <a:extLst>
                    <a:ext uri="{FF2B5EF4-FFF2-40B4-BE49-F238E27FC236}">
                      <a16:creationId xmlns:a16="http://schemas.microsoft.com/office/drawing/2014/main" id="{098CA266-FC0B-41EB-A9BE-D1D384E63173}"/>
                    </a:ext>
                  </a:extLst>
                </p:cNvPr>
                <p:cNvPicPr/>
                <p:nvPr/>
              </p:nvPicPr>
              <p:blipFill>
                <a:blip r:embed="rId782"/>
                <a:stretch>
                  <a:fillRect/>
                </a:stretch>
              </p:blipFill>
              <p:spPr>
                <a:xfrm>
                  <a:off x="4045973" y="3244387"/>
                  <a:ext cx="975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545" name="Freihand 544">
                  <a:extLst>
                    <a:ext uri="{FF2B5EF4-FFF2-40B4-BE49-F238E27FC236}">
                      <a16:creationId xmlns:a16="http://schemas.microsoft.com/office/drawing/2014/main" id="{4221D9A8-C60B-4A62-99DC-E3E1041FE1C8}"/>
                    </a:ext>
                  </a:extLst>
                </p14:cNvPr>
                <p14:cNvContentPartPr/>
                <p14:nvPr/>
              </p14:nvContentPartPr>
              <p14:xfrm>
                <a:off x="4164413" y="3365707"/>
                <a:ext cx="28440" cy="61200"/>
              </p14:xfrm>
            </p:contentPart>
          </mc:Choice>
          <mc:Fallback>
            <p:pic>
              <p:nvPicPr>
                <p:cNvPr id="545" name="Freihand 544">
                  <a:extLst>
                    <a:ext uri="{FF2B5EF4-FFF2-40B4-BE49-F238E27FC236}">
                      <a16:creationId xmlns:a16="http://schemas.microsoft.com/office/drawing/2014/main" id="{4221D9A8-C60B-4A62-99DC-E3E1041FE1C8}"/>
                    </a:ext>
                  </a:extLst>
                </p:cNvPr>
                <p:cNvPicPr/>
                <p:nvPr/>
              </p:nvPicPr>
              <p:blipFill>
                <a:blip r:embed="rId784"/>
                <a:stretch>
                  <a:fillRect/>
                </a:stretch>
              </p:blipFill>
              <p:spPr>
                <a:xfrm>
                  <a:off x="4160093" y="3361387"/>
                  <a:ext cx="370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546" name="Freihand 545">
                  <a:extLst>
                    <a:ext uri="{FF2B5EF4-FFF2-40B4-BE49-F238E27FC236}">
                      <a16:creationId xmlns:a16="http://schemas.microsoft.com/office/drawing/2014/main" id="{C15D2FA2-72AE-47CB-8857-67361D61FB2F}"/>
                    </a:ext>
                  </a:extLst>
                </p14:cNvPr>
                <p14:cNvContentPartPr/>
                <p14:nvPr/>
              </p14:nvContentPartPr>
              <p14:xfrm>
                <a:off x="4249013" y="3255907"/>
                <a:ext cx="109080" cy="96120"/>
              </p14:xfrm>
            </p:contentPart>
          </mc:Choice>
          <mc:Fallback>
            <p:pic>
              <p:nvPicPr>
                <p:cNvPr id="546" name="Freihand 545">
                  <a:extLst>
                    <a:ext uri="{FF2B5EF4-FFF2-40B4-BE49-F238E27FC236}">
                      <a16:creationId xmlns:a16="http://schemas.microsoft.com/office/drawing/2014/main" id="{C15D2FA2-72AE-47CB-8857-67361D61FB2F}"/>
                    </a:ext>
                  </a:extLst>
                </p:cNvPr>
                <p:cNvPicPr/>
                <p:nvPr/>
              </p:nvPicPr>
              <p:blipFill>
                <a:blip r:embed="rId786"/>
                <a:stretch>
                  <a:fillRect/>
                </a:stretch>
              </p:blipFill>
              <p:spPr>
                <a:xfrm>
                  <a:off x="4244693" y="3251587"/>
                  <a:ext cx="1177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547" name="Freihand 546">
                  <a:extLst>
                    <a:ext uri="{FF2B5EF4-FFF2-40B4-BE49-F238E27FC236}">
                      <a16:creationId xmlns:a16="http://schemas.microsoft.com/office/drawing/2014/main" id="{2831F90B-93B1-4D89-B990-2C30FDF450EF}"/>
                    </a:ext>
                  </a:extLst>
                </p14:cNvPr>
                <p14:cNvContentPartPr/>
                <p14:nvPr/>
              </p14:nvContentPartPr>
              <p14:xfrm>
                <a:off x="4392653" y="3243307"/>
                <a:ext cx="78120" cy="144720"/>
              </p14:xfrm>
            </p:contentPart>
          </mc:Choice>
          <mc:Fallback>
            <p:pic>
              <p:nvPicPr>
                <p:cNvPr id="547" name="Freihand 546">
                  <a:extLst>
                    <a:ext uri="{FF2B5EF4-FFF2-40B4-BE49-F238E27FC236}">
                      <a16:creationId xmlns:a16="http://schemas.microsoft.com/office/drawing/2014/main" id="{2831F90B-93B1-4D89-B990-2C30FDF450EF}"/>
                    </a:ext>
                  </a:extLst>
                </p:cNvPr>
                <p:cNvPicPr/>
                <p:nvPr/>
              </p:nvPicPr>
              <p:blipFill>
                <a:blip r:embed="rId788"/>
                <a:stretch>
                  <a:fillRect/>
                </a:stretch>
              </p:blipFill>
              <p:spPr>
                <a:xfrm>
                  <a:off x="4388333" y="3238987"/>
                  <a:ext cx="867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548" name="Freihand 547">
                  <a:extLst>
                    <a:ext uri="{FF2B5EF4-FFF2-40B4-BE49-F238E27FC236}">
                      <a16:creationId xmlns:a16="http://schemas.microsoft.com/office/drawing/2014/main" id="{661AD04D-8F68-40B4-AB08-A084A76172B3}"/>
                    </a:ext>
                  </a:extLst>
                </p14:cNvPr>
                <p14:cNvContentPartPr/>
                <p14:nvPr/>
              </p14:nvContentPartPr>
              <p14:xfrm>
                <a:off x="3781733" y="3426547"/>
                <a:ext cx="734040" cy="47880"/>
              </p14:xfrm>
            </p:contentPart>
          </mc:Choice>
          <mc:Fallback>
            <p:pic>
              <p:nvPicPr>
                <p:cNvPr id="548" name="Freihand 547">
                  <a:extLst>
                    <a:ext uri="{FF2B5EF4-FFF2-40B4-BE49-F238E27FC236}">
                      <a16:creationId xmlns:a16="http://schemas.microsoft.com/office/drawing/2014/main" id="{661AD04D-8F68-40B4-AB08-A084A76172B3}"/>
                    </a:ext>
                  </a:extLst>
                </p:cNvPr>
                <p:cNvPicPr/>
                <p:nvPr/>
              </p:nvPicPr>
              <p:blipFill>
                <a:blip r:embed="rId790"/>
                <a:stretch>
                  <a:fillRect/>
                </a:stretch>
              </p:blipFill>
              <p:spPr>
                <a:xfrm>
                  <a:off x="3777413" y="3422227"/>
                  <a:ext cx="74268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549" name="Freihand 548">
                  <a:extLst>
                    <a:ext uri="{FF2B5EF4-FFF2-40B4-BE49-F238E27FC236}">
                      <a16:creationId xmlns:a16="http://schemas.microsoft.com/office/drawing/2014/main" id="{86D2E511-437F-4444-904B-F9D0B0F53F94}"/>
                    </a:ext>
                  </a:extLst>
                </p14:cNvPr>
                <p14:cNvContentPartPr/>
                <p14:nvPr/>
              </p14:nvContentPartPr>
              <p14:xfrm>
                <a:off x="3899093" y="3569827"/>
                <a:ext cx="153000" cy="81000"/>
              </p14:xfrm>
            </p:contentPart>
          </mc:Choice>
          <mc:Fallback>
            <p:pic>
              <p:nvPicPr>
                <p:cNvPr id="549" name="Freihand 548">
                  <a:extLst>
                    <a:ext uri="{FF2B5EF4-FFF2-40B4-BE49-F238E27FC236}">
                      <a16:creationId xmlns:a16="http://schemas.microsoft.com/office/drawing/2014/main" id="{86D2E511-437F-4444-904B-F9D0B0F53F94}"/>
                    </a:ext>
                  </a:extLst>
                </p:cNvPr>
                <p:cNvPicPr/>
                <p:nvPr/>
              </p:nvPicPr>
              <p:blipFill>
                <a:blip r:embed="rId792"/>
                <a:stretch>
                  <a:fillRect/>
                </a:stretch>
              </p:blipFill>
              <p:spPr>
                <a:xfrm>
                  <a:off x="3894773" y="3565507"/>
                  <a:ext cx="1616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550" name="Freihand 549">
                  <a:extLst>
                    <a:ext uri="{FF2B5EF4-FFF2-40B4-BE49-F238E27FC236}">
                      <a16:creationId xmlns:a16="http://schemas.microsoft.com/office/drawing/2014/main" id="{B7B0B3FD-0299-4ADF-9A95-0674AA351991}"/>
                    </a:ext>
                  </a:extLst>
                </p14:cNvPr>
                <p14:cNvContentPartPr/>
                <p14:nvPr/>
              </p14:nvContentPartPr>
              <p14:xfrm>
                <a:off x="4089173" y="3564067"/>
                <a:ext cx="86760" cy="65520"/>
              </p14:xfrm>
            </p:contentPart>
          </mc:Choice>
          <mc:Fallback>
            <p:pic>
              <p:nvPicPr>
                <p:cNvPr id="550" name="Freihand 549">
                  <a:extLst>
                    <a:ext uri="{FF2B5EF4-FFF2-40B4-BE49-F238E27FC236}">
                      <a16:creationId xmlns:a16="http://schemas.microsoft.com/office/drawing/2014/main" id="{B7B0B3FD-0299-4ADF-9A95-0674AA351991}"/>
                    </a:ext>
                  </a:extLst>
                </p:cNvPr>
                <p:cNvPicPr/>
                <p:nvPr/>
              </p:nvPicPr>
              <p:blipFill>
                <a:blip r:embed="rId794"/>
                <a:stretch>
                  <a:fillRect/>
                </a:stretch>
              </p:blipFill>
              <p:spPr>
                <a:xfrm>
                  <a:off x="4084853" y="3559747"/>
                  <a:ext cx="954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551" name="Freihand 550">
                  <a:extLst>
                    <a:ext uri="{FF2B5EF4-FFF2-40B4-BE49-F238E27FC236}">
                      <a16:creationId xmlns:a16="http://schemas.microsoft.com/office/drawing/2014/main" id="{ADB2F242-2AEC-4412-828E-B3DF98C71DD3}"/>
                    </a:ext>
                  </a:extLst>
                </p14:cNvPr>
                <p14:cNvContentPartPr/>
                <p14:nvPr/>
              </p14:nvContentPartPr>
              <p14:xfrm>
                <a:off x="4213013" y="3557587"/>
                <a:ext cx="86760" cy="69480"/>
              </p14:xfrm>
            </p:contentPart>
          </mc:Choice>
          <mc:Fallback>
            <p:pic>
              <p:nvPicPr>
                <p:cNvPr id="551" name="Freihand 550">
                  <a:extLst>
                    <a:ext uri="{FF2B5EF4-FFF2-40B4-BE49-F238E27FC236}">
                      <a16:creationId xmlns:a16="http://schemas.microsoft.com/office/drawing/2014/main" id="{ADB2F242-2AEC-4412-828E-B3DF98C71DD3}"/>
                    </a:ext>
                  </a:extLst>
                </p:cNvPr>
                <p:cNvPicPr/>
                <p:nvPr/>
              </p:nvPicPr>
              <p:blipFill>
                <a:blip r:embed="rId796"/>
                <a:stretch>
                  <a:fillRect/>
                </a:stretch>
              </p:blipFill>
              <p:spPr>
                <a:xfrm>
                  <a:off x="4208693" y="3553267"/>
                  <a:ext cx="954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552" name="Freihand 551">
                  <a:extLst>
                    <a:ext uri="{FF2B5EF4-FFF2-40B4-BE49-F238E27FC236}">
                      <a16:creationId xmlns:a16="http://schemas.microsoft.com/office/drawing/2014/main" id="{B64AB350-27F7-44F9-9354-30A129783BFE}"/>
                    </a:ext>
                  </a:extLst>
                </p14:cNvPr>
                <p14:cNvContentPartPr/>
                <p14:nvPr/>
              </p14:nvContentPartPr>
              <p14:xfrm>
                <a:off x="4545293" y="3224587"/>
                <a:ext cx="142200" cy="385200"/>
              </p14:xfrm>
            </p:contentPart>
          </mc:Choice>
          <mc:Fallback>
            <p:pic>
              <p:nvPicPr>
                <p:cNvPr id="552" name="Freihand 551">
                  <a:extLst>
                    <a:ext uri="{FF2B5EF4-FFF2-40B4-BE49-F238E27FC236}">
                      <a16:creationId xmlns:a16="http://schemas.microsoft.com/office/drawing/2014/main" id="{B64AB350-27F7-44F9-9354-30A129783BFE}"/>
                    </a:ext>
                  </a:extLst>
                </p:cNvPr>
                <p:cNvPicPr/>
                <p:nvPr/>
              </p:nvPicPr>
              <p:blipFill>
                <a:blip r:embed="rId798"/>
                <a:stretch>
                  <a:fillRect/>
                </a:stretch>
              </p:blipFill>
              <p:spPr>
                <a:xfrm>
                  <a:off x="4540973" y="3220267"/>
                  <a:ext cx="150840" cy="39384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553" name="Freihand 552">
                  <a:extLst>
                    <a:ext uri="{FF2B5EF4-FFF2-40B4-BE49-F238E27FC236}">
                      <a16:creationId xmlns:a16="http://schemas.microsoft.com/office/drawing/2014/main" id="{61FBF94B-EE2B-4A77-BED7-9F6163233449}"/>
                    </a:ext>
                  </a:extLst>
                </p14:cNvPr>
                <p14:cNvContentPartPr/>
                <p14:nvPr/>
              </p14:nvContentPartPr>
              <p14:xfrm>
                <a:off x="4756253" y="2925427"/>
                <a:ext cx="15840" cy="107640"/>
              </p14:xfrm>
            </p:contentPart>
          </mc:Choice>
          <mc:Fallback>
            <p:pic>
              <p:nvPicPr>
                <p:cNvPr id="553" name="Freihand 552">
                  <a:extLst>
                    <a:ext uri="{FF2B5EF4-FFF2-40B4-BE49-F238E27FC236}">
                      <a16:creationId xmlns:a16="http://schemas.microsoft.com/office/drawing/2014/main" id="{61FBF94B-EE2B-4A77-BED7-9F6163233449}"/>
                    </a:ext>
                  </a:extLst>
                </p:cNvPr>
                <p:cNvPicPr/>
                <p:nvPr/>
              </p:nvPicPr>
              <p:blipFill>
                <a:blip r:embed="rId800"/>
                <a:stretch>
                  <a:fillRect/>
                </a:stretch>
              </p:blipFill>
              <p:spPr>
                <a:xfrm>
                  <a:off x="4751933" y="2921107"/>
                  <a:ext cx="244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554" name="Freihand 553">
                  <a:extLst>
                    <a:ext uri="{FF2B5EF4-FFF2-40B4-BE49-F238E27FC236}">
                      <a16:creationId xmlns:a16="http://schemas.microsoft.com/office/drawing/2014/main" id="{FF4D82B1-9DD8-4D64-BD79-F690DF5F491E}"/>
                    </a:ext>
                  </a:extLst>
                </p14:cNvPr>
                <p14:cNvContentPartPr/>
                <p14:nvPr/>
              </p14:nvContentPartPr>
              <p14:xfrm>
                <a:off x="4693253" y="3039907"/>
                <a:ext cx="143280" cy="24840"/>
              </p14:xfrm>
            </p:contentPart>
          </mc:Choice>
          <mc:Fallback>
            <p:pic>
              <p:nvPicPr>
                <p:cNvPr id="554" name="Freihand 553">
                  <a:extLst>
                    <a:ext uri="{FF2B5EF4-FFF2-40B4-BE49-F238E27FC236}">
                      <a16:creationId xmlns:a16="http://schemas.microsoft.com/office/drawing/2014/main" id="{FF4D82B1-9DD8-4D64-BD79-F690DF5F491E}"/>
                    </a:ext>
                  </a:extLst>
                </p:cNvPr>
                <p:cNvPicPr/>
                <p:nvPr/>
              </p:nvPicPr>
              <p:blipFill>
                <a:blip r:embed="rId802"/>
                <a:stretch>
                  <a:fillRect/>
                </a:stretch>
              </p:blipFill>
              <p:spPr>
                <a:xfrm>
                  <a:off x="4688933" y="3035587"/>
                  <a:ext cx="1519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803">
              <p14:nvContentPartPr>
                <p14:cNvPr id="555" name="Freihand 554">
                  <a:extLst>
                    <a:ext uri="{FF2B5EF4-FFF2-40B4-BE49-F238E27FC236}">
                      <a16:creationId xmlns:a16="http://schemas.microsoft.com/office/drawing/2014/main" id="{77FF22C6-C578-41EF-A7C4-8401175690EF}"/>
                    </a:ext>
                  </a:extLst>
                </p14:cNvPr>
                <p14:cNvContentPartPr/>
                <p14:nvPr/>
              </p14:nvContentPartPr>
              <p14:xfrm>
                <a:off x="4724213" y="3107587"/>
                <a:ext cx="102600" cy="107280"/>
              </p14:xfrm>
            </p:contentPart>
          </mc:Choice>
          <mc:Fallback>
            <p:pic>
              <p:nvPicPr>
                <p:cNvPr id="555" name="Freihand 554">
                  <a:extLst>
                    <a:ext uri="{FF2B5EF4-FFF2-40B4-BE49-F238E27FC236}">
                      <a16:creationId xmlns:a16="http://schemas.microsoft.com/office/drawing/2014/main" id="{77FF22C6-C578-41EF-A7C4-8401175690EF}"/>
                    </a:ext>
                  </a:extLst>
                </p:cNvPr>
                <p:cNvPicPr/>
                <p:nvPr/>
              </p:nvPicPr>
              <p:blipFill>
                <a:blip r:embed="rId804"/>
                <a:stretch>
                  <a:fillRect/>
                </a:stretch>
              </p:blipFill>
              <p:spPr>
                <a:xfrm>
                  <a:off x="4719893" y="3103267"/>
                  <a:ext cx="1112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561" name="Freihand 560">
                  <a:extLst>
                    <a:ext uri="{FF2B5EF4-FFF2-40B4-BE49-F238E27FC236}">
                      <a16:creationId xmlns:a16="http://schemas.microsoft.com/office/drawing/2014/main" id="{EDAD2386-3BCF-4D79-BD99-BFFD1A3E591A}"/>
                    </a:ext>
                  </a:extLst>
                </p14:cNvPr>
                <p14:cNvContentPartPr/>
                <p14:nvPr/>
              </p14:nvContentPartPr>
              <p14:xfrm>
                <a:off x="838733" y="4230787"/>
                <a:ext cx="113400" cy="253080"/>
              </p14:xfrm>
            </p:contentPart>
          </mc:Choice>
          <mc:Fallback>
            <p:pic>
              <p:nvPicPr>
                <p:cNvPr id="561" name="Freihand 560">
                  <a:extLst>
                    <a:ext uri="{FF2B5EF4-FFF2-40B4-BE49-F238E27FC236}">
                      <a16:creationId xmlns:a16="http://schemas.microsoft.com/office/drawing/2014/main" id="{EDAD2386-3BCF-4D79-BD99-BFFD1A3E591A}"/>
                    </a:ext>
                  </a:extLst>
                </p:cNvPr>
                <p:cNvPicPr/>
                <p:nvPr/>
              </p:nvPicPr>
              <p:blipFill>
                <a:blip r:embed="rId806"/>
                <a:stretch>
                  <a:fillRect/>
                </a:stretch>
              </p:blipFill>
              <p:spPr>
                <a:xfrm>
                  <a:off x="834413" y="4226467"/>
                  <a:ext cx="12204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562" name="Freihand 561">
                  <a:extLst>
                    <a:ext uri="{FF2B5EF4-FFF2-40B4-BE49-F238E27FC236}">
                      <a16:creationId xmlns:a16="http://schemas.microsoft.com/office/drawing/2014/main" id="{774F9229-78F3-465F-94DE-99AD0F6F7F2C}"/>
                    </a:ext>
                  </a:extLst>
                </p14:cNvPr>
                <p14:cNvContentPartPr/>
                <p14:nvPr/>
              </p14:nvContentPartPr>
              <p14:xfrm>
                <a:off x="812093" y="4155547"/>
                <a:ext cx="183960" cy="12240"/>
              </p14:xfrm>
            </p:contentPart>
          </mc:Choice>
          <mc:Fallback>
            <p:pic>
              <p:nvPicPr>
                <p:cNvPr id="562" name="Freihand 561">
                  <a:extLst>
                    <a:ext uri="{FF2B5EF4-FFF2-40B4-BE49-F238E27FC236}">
                      <a16:creationId xmlns:a16="http://schemas.microsoft.com/office/drawing/2014/main" id="{774F9229-78F3-465F-94DE-99AD0F6F7F2C}"/>
                    </a:ext>
                  </a:extLst>
                </p:cNvPr>
                <p:cNvPicPr/>
                <p:nvPr/>
              </p:nvPicPr>
              <p:blipFill>
                <a:blip r:embed="rId808"/>
                <a:stretch>
                  <a:fillRect/>
                </a:stretch>
              </p:blipFill>
              <p:spPr>
                <a:xfrm>
                  <a:off x="807773" y="4151227"/>
                  <a:ext cx="19260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563" name="Freihand 562">
                  <a:extLst>
                    <a:ext uri="{FF2B5EF4-FFF2-40B4-BE49-F238E27FC236}">
                      <a16:creationId xmlns:a16="http://schemas.microsoft.com/office/drawing/2014/main" id="{DDAE99C6-5A6F-45F4-8AFD-628B1246F276}"/>
                    </a:ext>
                  </a:extLst>
                </p14:cNvPr>
                <p14:cNvContentPartPr/>
                <p14:nvPr/>
              </p14:nvContentPartPr>
              <p14:xfrm>
                <a:off x="1249853" y="4242667"/>
                <a:ext cx="216720" cy="6120"/>
              </p14:xfrm>
            </p:contentPart>
          </mc:Choice>
          <mc:Fallback>
            <p:pic>
              <p:nvPicPr>
                <p:cNvPr id="563" name="Freihand 562">
                  <a:extLst>
                    <a:ext uri="{FF2B5EF4-FFF2-40B4-BE49-F238E27FC236}">
                      <a16:creationId xmlns:a16="http://schemas.microsoft.com/office/drawing/2014/main" id="{DDAE99C6-5A6F-45F4-8AFD-628B1246F276}"/>
                    </a:ext>
                  </a:extLst>
                </p:cNvPr>
                <p:cNvPicPr/>
                <p:nvPr/>
              </p:nvPicPr>
              <p:blipFill>
                <a:blip r:embed="rId810"/>
                <a:stretch>
                  <a:fillRect/>
                </a:stretch>
              </p:blipFill>
              <p:spPr>
                <a:xfrm>
                  <a:off x="1245533" y="4238347"/>
                  <a:ext cx="22536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564" name="Freihand 563">
                  <a:extLst>
                    <a:ext uri="{FF2B5EF4-FFF2-40B4-BE49-F238E27FC236}">
                      <a16:creationId xmlns:a16="http://schemas.microsoft.com/office/drawing/2014/main" id="{87820317-A413-46B1-AF22-EB93EA473A6A}"/>
                    </a:ext>
                  </a:extLst>
                </p14:cNvPr>
                <p14:cNvContentPartPr/>
                <p14:nvPr/>
              </p14:nvContentPartPr>
              <p14:xfrm>
                <a:off x="1277573" y="4292347"/>
                <a:ext cx="185040" cy="16920"/>
              </p14:xfrm>
            </p:contentPart>
          </mc:Choice>
          <mc:Fallback>
            <p:pic>
              <p:nvPicPr>
                <p:cNvPr id="564" name="Freihand 563">
                  <a:extLst>
                    <a:ext uri="{FF2B5EF4-FFF2-40B4-BE49-F238E27FC236}">
                      <a16:creationId xmlns:a16="http://schemas.microsoft.com/office/drawing/2014/main" id="{87820317-A413-46B1-AF22-EB93EA473A6A}"/>
                    </a:ext>
                  </a:extLst>
                </p:cNvPr>
                <p:cNvPicPr/>
                <p:nvPr/>
              </p:nvPicPr>
              <p:blipFill>
                <a:blip r:embed="rId812"/>
                <a:stretch>
                  <a:fillRect/>
                </a:stretch>
              </p:blipFill>
              <p:spPr>
                <a:xfrm>
                  <a:off x="1273253" y="4288027"/>
                  <a:ext cx="1936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813">
              <p14:nvContentPartPr>
                <p14:cNvPr id="565" name="Freihand 564">
                  <a:extLst>
                    <a:ext uri="{FF2B5EF4-FFF2-40B4-BE49-F238E27FC236}">
                      <a16:creationId xmlns:a16="http://schemas.microsoft.com/office/drawing/2014/main" id="{897FE76D-1EFB-4D35-8E72-0C60D7CC8353}"/>
                    </a:ext>
                  </a:extLst>
                </p14:cNvPr>
                <p14:cNvContentPartPr/>
                <p14:nvPr/>
              </p14:nvContentPartPr>
              <p14:xfrm>
                <a:off x="1594733" y="4050787"/>
                <a:ext cx="101520" cy="145800"/>
              </p14:xfrm>
            </p:contentPart>
          </mc:Choice>
          <mc:Fallback>
            <p:pic>
              <p:nvPicPr>
                <p:cNvPr id="565" name="Freihand 564">
                  <a:extLst>
                    <a:ext uri="{FF2B5EF4-FFF2-40B4-BE49-F238E27FC236}">
                      <a16:creationId xmlns:a16="http://schemas.microsoft.com/office/drawing/2014/main" id="{897FE76D-1EFB-4D35-8E72-0C60D7CC8353}"/>
                    </a:ext>
                  </a:extLst>
                </p:cNvPr>
                <p:cNvPicPr/>
                <p:nvPr/>
              </p:nvPicPr>
              <p:blipFill>
                <a:blip r:embed="rId814"/>
                <a:stretch>
                  <a:fillRect/>
                </a:stretch>
              </p:blipFill>
              <p:spPr>
                <a:xfrm>
                  <a:off x="1590413" y="4046467"/>
                  <a:ext cx="1101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566" name="Freihand 565">
                  <a:extLst>
                    <a:ext uri="{FF2B5EF4-FFF2-40B4-BE49-F238E27FC236}">
                      <a16:creationId xmlns:a16="http://schemas.microsoft.com/office/drawing/2014/main" id="{DC5F911D-CB4C-47F8-9341-16644A69496C}"/>
                    </a:ext>
                  </a:extLst>
                </p14:cNvPr>
                <p14:cNvContentPartPr/>
                <p14:nvPr/>
              </p14:nvContentPartPr>
              <p14:xfrm>
                <a:off x="1654853" y="3922987"/>
                <a:ext cx="772920" cy="526320"/>
              </p14:xfrm>
            </p:contentPart>
          </mc:Choice>
          <mc:Fallback>
            <p:pic>
              <p:nvPicPr>
                <p:cNvPr id="566" name="Freihand 565">
                  <a:extLst>
                    <a:ext uri="{FF2B5EF4-FFF2-40B4-BE49-F238E27FC236}">
                      <a16:creationId xmlns:a16="http://schemas.microsoft.com/office/drawing/2014/main" id="{DC5F911D-CB4C-47F8-9341-16644A69496C}"/>
                    </a:ext>
                  </a:extLst>
                </p:cNvPr>
                <p:cNvPicPr/>
                <p:nvPr/>
              </p:nvPicPr>
              <p:blipFill>
                <a:blip r:embed="rId816"/>
                <a:stretch>
                  <a:fillRect/>
                </a:stretch>
              </p:blipFill>
              <p:spPr>
                <a:xfrm>
                  <a:off x="1650533" y="3918667"/>
                  <a:ext cx="781560" cy="53496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569" name="Freihand 568">
                  <a:extLst>
                    <a:ext uri="{FF2B5EF4-FFF2-40B4-BE49-F238E27FC236}">
                      <a16:creationId xmlns:a16="http://schemas.microsoft.com/office/drawing/2014/main" id="{D5860303-5009-4AE4-A89D-FBD1B0486E78}"/>
                    </a:ext>
                  </a:extLst>
                </p14:cNvPr>
                <p14:cNvContentPartPr/>
                <p14:nvPr/>
              </p14:nvContentPartPr>
              <p14:xfrm>
                <a:off x="1787333" y="4101907"/>
                <a:ext cx="73080" cy="96120"/>
              </p14:xfrm>
            </p:contentPart>
          </mc:Choice>
          <mc:Fallback>
            <p:pic>
              <p:nvPicPr>
                <p:cNvPr id="569" name="Freihand 568">
                  <a:extLst>
                    <a:ext uri="{FF2B5EF4-FFF2-40B4-BE49-F238E27FC236}">
                      <a16:creationId xmlns:a16="http://schemas.microsoft.com/office/drawing/2014/main" id="{D5860303-5009-4AE4-A89D-FBD1B0486E78}"/>
                    </a:ext>
                  </a:extLst>
                </p:cNvPr>
                <p:cNvPicPr/>
                <p:nvPr/>
              </p:nvPicPr>
              <p:blipFill>
                <a:blip r:embed="rId818"/>
                <a:stretch>
                  <a:fillRect/>
                </a:stretch>
              </p:blipFill>
              <p:spPr>
                <a:xfrm>
                  <a:off x="1783013" y="4097587"/>
                  <a:ext cx="817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570" name="Freihand 569">
                  <a:extLst>
                    <a:ext uri="{FF2B5EF4-FFF2-40B4-BE49-F238E27FC236}">
                      <a16:creationId xmlns:a16="http://schemas.microsoft.com/office/drawing/2014/main" id="{078D1463-05FD-47A2-85B4-CCFDE6B71542}"/>
                    </a:ext>
                  </a:extLst>
                </p14:cNvPr>
                <p14:cNvContentPartPr/>
                <p14:nvPr/>
              </p14:nvContentPartPr>
              <p14:xfrm>
                <a:off x="1909373" y="4077787"/>
                <a:ext cx="68760" cy="96120"/>
              </p14:xfrm>
            </p:contentPart>
          </mc:Choice>
          <mc:Fallback>
            <p:pic>
              <p:nvPicPr>
                <p:cNvPr id="570" name="Freihand 569">
                  <a:extLst>
                    <a:ext uri="{FF2B5EF4-FFF2-40B4-BE49-F238E27FC236}">
                      <a16:creationId xmlns:a16="http://schemas.microsoft.com/office/drawing/2014/main" id="{078D1463-05FD-47A2-85B4-CCFDE6B71542}"/>
                    </a:ext>
                  </a:extLst>
                </p:cNvPr>
                <p:cNvPicPr/>
                <p:nvPr/>
              </p:nvPicPr>
              <p:blipFill>
                <a:blip r:embed="rId820"/>
                <a:stretch>
                  <a:fillRect/>
                </a:stretch>
              </p:blipFill>
              <p:spPr>
                <a:xfrm>
                  <a:off x="1905053" y="4073467"/>
                  <a:ext cx="774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821">
              <p14:nvContentPartPr>
                <p14:cNvPr id="571" name="Freihand 570">
                  <a:extLst>
                    <a:ext uri="{FF2B5EF4-FFF2-40B4-BE49-F238E27FC236}">
                      <a16:creationId xmlns:a16="http://schemas.microsoft.com/office/drawing/2014/main" id="{BD9EE151-30D9-4E01-AE78-ED99B2B768A7}"/>
                    </a:ext>
                  </a:extLst>
                </p14:cNvPr>
                <p14:cNvContentPartPr/>
                <p14:nvPr/>
              </p14:nvContentPartPr>
              <p14:xfrm>
                <a:off x="1960133" y="4137907"/>
                <a:ext cx="27720" cy="66240"/>
              </p14:xfrm>
            </p:contentPart>
          </mc:Choice>
          <mc:Fallback>
            <p:pic>
              <p:nvPicPr>
                <p:cNvPr id="571" name="Freihand 570">
                  <a:extLst>
                    <a:ext uri="{FF2B5EF4-FFF2-40B4-BE49-F238E27FC236}">
                      <a16:creationId xmlns:a16="http://schemas.microsoft.com/office/drawing/2014/main" id="{BD9EE151-30D9-4E01-AE78-ED99B2B768A7}"/>
                    </a:ext>
                  </a:extLst>
                </p:cNvPr>
                <p:cNvPicPr/>
                <p:nvPr/>
              </p:nvPicPr>
              <p:blipFill>
                <a:blip r:embed="rId822"/>
                <a:stretch>
                  <a:fillRect/>
                </a:stretch>
              </p:blipFill>
              <p:spPr>
                <a:xfrm>
                  <a:off x="1955813" y="4133587"/>
                  <a:ext cx="363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823">
              <p14:nvContentPartPr>
                <p14:cNvPr id="572" name="Freihand 571">
                  <a:extLst>
                    <a:ext uri="{FF2B5EF4-FFF2-40B4-BE49-F238E27FC236}">
                      <a16:creationId xmlns:a16="http://schemas.microsoft.com/office/drawing/2014/main" id="{4E4BD950-BC32-4345-B0CC-65AAC18FDE84}"/>
                    </a:ext>
                  </a:extLst>
                </p14:cNvPr>
                <p14:cNvContentPartPr/>
                <p14:nvPr/>
              </p14:nvContentPartPr>
              <p14:xfrm>
                <a:off x="2012693" y="4084267"/>
                <a:ext cx="81360" cy="150120"/>
              </p14:xfrm>
            </p:contentPart>
          </mc:Choice>
          <mc:Fallback>
            <p:pic>
              <p:nvPicPr>
                <p:cNvPr id="572" name="Freihand 571">
                  <a:extLst>
                    <a:ext uri="{FF2B5EF4-FFF2-40B4-BE49-F238E27FC236}">
                      <a16:creationId xmlns:a16="http://schemas.microsoft.com/office/drawing/2014/main" id="{4E4BD950-BC32-4345-B0CC-65AAC18FDE84}"/>
                    </a:ext>
                  </a:extLst>
                </p:cNvPr>
                <p:cNvPicPr/>
                <p:nvPr/>
              </p:nvPicPr>
              <p:blipFill>
                <a:blip r:embed="rId824"/>
                <a:stretch>
                  <a:fillRect/>
                </a:stretch>
              </p:blipFill>
              <p:spPr>
                <a:xfrm>
                  <a:off x="2008373" y="4079947"/>
                  <a:ext cx="900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825">
              <p14:nvContentPartPr>
                <p14:cNvPr id="573" name="Freihand 572">
                  <a:extLst>
                    <a:ext uri="{FF2B5EF4-FFF2-40B4-BE49-F238E27FC236}">
                      <a16:creationId xmlns:a16="http://schemas.microsoft.com/office/drawing/2014/main" id="{C83BE3ED-0BF5-4C12-855B-022B8F6AC394}"/>
                    </a:ext>
                  </a:extLst>
                </p14:cNvPr>
                <p14:cNvContentPartPr/>
                <p14:nvPr/>
              </p14:nvContentPartPr>
              <p14:xfrm>
                <a:off x="2115653" y="4075267"/>
                <a:ext cx="85680" cy="103320"/>
              </p14:xfrm>
            </p:contentPart>
          </mc:Choice>
          <mc:Fallback>
            <p:pic>
              <p:nvPicPr>
                <p:cNvPr id="573" name="Freihand 572">
                  <a:extLst>
                    <a:ext uri="{FF2B5EF4-FFF2-40B4-BE49-F238E27FC236}">
                      <a16:creationId xmlns:a16="http://schemas.microsoft.com/office/drawing/2014/main" id="{C83BE3ED-0BF5-4C12-855B-022B8F6AC394}"/>
                    </a:ext>
                  </a:extLst>
                </p:cNvPr>
                <p:cNvPicPr/>
                <p:nvPr/>
              </p:nvPicPr>
              <p:blipFill>
                <a:blip r:embed="rId826"/>
                <a:stretch>
                  <a:fillRect/>
                </a:stretch>
              </p:blipFill>
              <p:spPr>
                <a:xfrm>
                  <a:off x="2111333" y="4070947"/>
                  <a:ext cx="943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827">
              <p14:nvContentPartPr>
                <p14:cNvPr id="574" name="Freihand 573">
                  <a:extLst>
                    <a:ext uri="{FF2B5EF4-FFF2-40B4-BE49-F238E27FC236}">
                      <a16:creationId xmlns:a16="http://schemas.microsoft.com/office/drawing/2014/main" id="{F25EA7AB-1BE3-4751-9CE2-2F4930370837}"/>
                    </a:ext>
                  </a:extLst>
                </p14:cNvPr>
                <p14:cNvContentPartPr/>
                <p14:nvPr/>
              </p14:nvContentPartPr>
              <p14:xfrm>
                <a:off x="2215373" y="4073827"/>
                <a:ext cx="33120" cy="101520"/>
              </p14:xfrm>
            </p:contentPart>
          </mc:Choice>
          <mc:Fallback>
            <p:pic>
              <p:nvPicPr>
                <p:cNvPr id="574" name="Freihand 573">
                  <a:extLst>
                    <a:ext uri="{FF2B5EF4-FFF2-40B4-BE49-F238E27FC236}">
                      <a16:creationId xmlns:a16="http://schemas.microsoft.com/office/drawing/2014/main" id="{F25EA7AB-1BE3-4751-9CE2-2F4930370837}"/>
                    </a:ext>
                  </a:extLst>
                </p:cNvPr>
                <p:cNvPicPr/>
                <p:nvPr/>
              </p:nvPicPr>
              <p:blipFill>
                <a:blip r:embed="rId828"/>
                <a:stretch>
                  <a:fillRect/>
                </a:stretch>
              </p:blipFill>
              <p:spPr>
                <a:xfrm>
                  <a:off x="2211053" y="4069507"/>
                  <a:ext cx="417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829">
              <p14:nvContentPartPr>
                <p14:cNvPr id="575" name="Freihand 574">
                  <a:extLst>
                    <a:ext uri="{FF2B5EF4-FFF2-40B4-BE49-F238E27FC236}">
                      <a16:creationId xmlns:a16="http://schemas.microsoft.com/office/drawing/2014/main" id="{222EC24D-EDD8-4245-8719-77F09B6CD9B9}"/>
                    </a:ext>
                  </a:extLst>
                </p14:cNvPr>
                <p14:cNvContentPartPr/>
                <p14:nvPr/>
              </p14:nvContentPartPr>
              <p14:xfrm>
                <a:off x="1826573" y="4250587"/>
                <a:ext cx="459720" cy="39600"/>
              </p14:xfrm>
            </p:contentPart>
          </mc:Choice>
          <mc:Fallback>
            <p:pic>
              <p:nvPicPr>
                <p:cNvPr id="575" name="Freihand 574">
                  <a:extLst>
                    <a:ext uri="{FF2B5EF4-FFF2-40B4-BE49-F238E27FC236}">
                      <a16:creationId xmlns:a16="http://schemas.microsoft.com/office/drawing/2014/main" id="{222EC24D-EDD8-4245-8719-77F09B6CD9B9}"/>
                    </a:ext>
                  </a:extLst>
                </p:cNvPr>
                <p:cNvPicPr/>
                <p:nvPr/>
              </p:nvPicPr>
              <p:blipFill>
                <a:blip r:embed="rId830"/>
                <a:stretch>
                  <a:fillRect/>
                </a:stretch>
              </p:blipFill>
              <p:spPr>
                <a:xfrm>
                  <a:off x="1822253" y="4246267"/>
                  <a:ext cx="46836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831">
              <p14:nvContentPartPr>
                <p14:cNvPr id="576" name="Freihand 575">
                  <a:extLst>
                    <a:ext uri="{FF2B5EF4-FFF2-40B4-BE49-F238E27FC236}">
                      <a16:creationId xmlns:a16="http://schemas.microsoft.com/office/drawing/2014/main" id="{188A1C89-4030-4D56-B95D-4A2727A69DE0}"/>
                    </a:ext>
                  </a:extLst>
                </p14:cNvPr>
                <p14:cNvContentPartPr/>
                <p14:nvPr/>
              </p14:nvContentPartPr>
              <p14:xfrm>
                <a:off x="1799573" y="4363987"/>
                <a:ext cx="90000" cy="84240"/>
              </p14:xfrm>
            </p:contentPart>
          </mc:Choice>
          <mc:Fallback>
            <p:pic>
              <p:nvPicPr>
                <p:cNvPr id="576" name="Freihand 575">
                  <a:extLst>
                    <a:ext uri="{FF2B5EF4-FFF2-40B4-BE49-F238E27FC236}">
                      <a16:creationId xmlns:a16="http://schemas.microsoft.com/office/drawing/2014/main" id="{188A1C89-4030-4D56-B95D-4A2727A69DE0}"/>
                    </a:ext>
                  </a:extLst>
                </p:cNvPr>
                <p:cNvPicPr/>
                <p:nvPr/>
              </p:nvPicPr>
              <p:blipFill>
                <a:blip r:embed="rId832"/>
                <a:stretch>
                  <a:fillRect/>
                </a:stretch>
              </p:blipFill>
              <p:spPr>
                <a:xfrm>
                  <a:off x="1795253" y="4359667"/>
                  <a:ext cx="986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833">
              <p14:nvContentPartPr>
                <p14:cNvPr id="577" name="Freihand 576">
                  <a:extLst>
                    <a:ext uri="{FF2B5EF4-FFF2-40B4-BE49-F238E27FC236}">
                      <a16:creationId xmlns:a16="http://schemas.microsoft.com/office/drawing/2014/main" id="{6550BA2E-E60B-4085-BEAC-5CE962565480}"/>
                    </a:ext>
                  </a:extLst>
                </p14:cNvPr>
                <p14:cNvContentPartPr/>
                <p14:nvPr/>
              </p14:nvContentPartPr>
              <p14:xfrm>
                <a:off x="1922333" y="4362547"/>
                <a:ext cx="98640" cy="63720"/>
              </p14:xfrm>
            </p:contentPart>
          </mc:Choice>
          <mc:Fallback>
            <p:pic>
              <p:nvPicPr>
                <p:cNvPr id="577" name="Freihand 576">
                  <a:extLst>
                    <a:ext uri="{FF2B5EF4-FFF2-40B4-BE49-F238E27FC236}">
                      <a16:creationId xmlns:a16="http://schemas.microsoft.com/office/drawing/2014/main" id="{6550BA2E-E60B-4085-BEAC-5CE962565480}"/>
                    </a:ext>
                  </a:extLst>
                </p:cNvPr>
                <p:cNvPicPr/>
                <p:nvPr/>
              </p:nvPicPr>
              <p:blipFill>
                <a:blip r:embed="rId834"/>
                <a:stretch>
                  <a:fillRect/>
                </a:stretch>
              </p:blipFill>
              <p:spPr>
                <a:xfrm>
                  <a:off x="1918013" y="4358227"/>
                  <a:ext cx="1072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835">
              <p14:nvContentPartPr>
                <p14:cNvPr id="578" name="Freihand 577">
                  <a:extLst>
                    <a:ext uri="{FF2B5EF4-FFF2-40B4-BE49-F238E27FC236}">
                      <a16:creationId xmlns:a16="http://schemas.microsoft.com/office/drawing/2014/main" id="{716D0659-B980-40A2-9C82-50EAE9D06BF8}"/>
                    </a:ext>
                  </a:extLst>
                </p14:cNvPr>
                <p14:cNvContentPartPr/>
                <p14:nvPr/>
              </p14:nvContentPartPr>
              <p14:xfrm>
                <a:off x="2042573" y="4352467"/>
                <a:ext cx="97920" cy="73080"/>
              </p14:xfrm>
            </p:contentPart>
          </mc:Choice>
          <mc:Fallback>
            <p:pic>
              <p:nvPicPr>
                <p:cNvPr id="578" name="Freihand 577">
                  <a:extLst>
                    <a:ext uri="{FF2B5EF4-FFF2-40B4-BE49-F238E27FC236}">
                      <a16:creationId xmlns:a16="http://schemas.microsoft.com/office/drawing/2014/main" id="{716D0659-B980-40A2-9C82-50EAE9D06BF8}"/>
                    </a:ext>
                  </a:extLst>
                </p:cNvPr>
                <p:cNvPicPr/>
                <p:nvPr/>
              </p:nvPicPr>
              <p:blipFill>
                <a:blip r:embed="rId836"/>
                <a:stretch>
                  <a:fillRect/>
                </a:stretch>
              </p:blipFill>
              <p:spPr>
                <a:xfrm>
                  <a:off x="2038253" y="4348147"/>
                  <a:ext cx="1065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837">
              <p14:nvContentPartPr>
                <p14:cNvPr id="579" name="Freihand 578">
                  <a:extLst>
                    <a:ext uri="{FF2B5EF4-FFF2-40B4-BE49-F238E27FC236}">
                      <a16:creationId xmlns:a16="http://schemas.microsoft.com/office/drawing/2014/main" id="{928D6779-C955-48FD-AD14-A3B11CF3BD1B}"/>
                    </a:ext>
                  </a:extLst>
                </p14:cNvPr>
                <p14:cNvContentPartPr/>
                <p14:nvPr/>
              </p14:nvContentPartPr>
              <p14:xfrm>
                <a:off x="2451173" y="4240867"/>
                <a:ext cx="197280" cy="14400"/>
              </p14:xfrm>
            </p:contentPart>
          </mc:Choice>
          <mc:Fallback>
            <p:pic>
              <p:nvPicPr>
                <p:cNvPr id="579" name="Freihand 578">
                  <a:extLst>
                    <a:ext uri="{FF2B5EF4-FFF2-40B4-BE49-F238E27FC236}">
                      <a16:creationId xmlns:a16="http://schemas.microsoft.com/office/drawing/2014/main" id="{928D6779-C955-48FD-AD14-A3B11CF3BD1B}"/>
                    </a:ext>
                  </a:extLst>
                </p:cNvPr>
                <p:cNvPicPr/>
                <p:nvPr/>
              </p:nvPicPr>
              <p:blipFill>
                <a:blip r:embed="rId838"/>
                <a:stretch>
                  <a:fillRect/>
                </a:stretch>
              </p:blipFill>
              <p:spPr>
                <a:xfrm>
                  <a:off x="2446853" y="4236547"/>
                  <a:ext cx="2059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839">
              <p14:nvContentPartPr>
                <p14:cNvPr id="580" name="Freihand 579">
                  <a:extLst>
                    <a:ext uri="{FF2B5EF4-FFF2-40B4-BE49-F238E27FC236}">
                      <a16:creationId xmlns:a16="http://schemas.microsoft.com/office/drawing/2014/main" id="{E1B3DF67-A822-4799-B574-5C7936940547}"/>
                    </a:ext>
                  </a:extLst>
                </p14:cNvPr>
                <p14:cNvContentPartPr/>
                <p14:nvPr/>
              </p14:nvContentPartPr>
              <p14:xfrm>
                <a:off x="2790293" y="4122427"/>
                <a:ext cx="28440" cy="168840"/>
              </p14:xfrm>
            </p:contentPart>
          </mc:Choice>
          <mc:Fallback>
            <p:pic>
              <p:nvPicPr>
                <p:cNvPr id="580" name="Freihand 579">
                  <a:extLst>
                    <a:ext uri="{FF2B5EF4-FFF2-40B4-BE49-F238E27FC236}">
                      <a16:creationId xmlns:a16="http://schemas.microsoft.com/office/drawing/2014/main" id="{E1B3DF67-A822-4799-B574-5C7936940547}"/>
                    </a:ext>
                  </a:extLst>
                </p:cNvPr>
                <p:cNvPicPr/>
                <p:nvPr/>
              </p:nvPicPr>
              <p:blipFill>
                <a:blip r:embed="rId840"/>
                <a:stretch>
                  <a:fillRect/>
                </a:stretch>
              </p:blipFill>
              <p:spPr>
                <a:xfrm>
                  <a:off x="2785973" y="4118107"/>
                  <a:ext cx="3708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841">
              <p14:nvContentPartPr>
                <p14:cNvPr id="582" name="Freihand 581">
                  <a:extLst>
                    <a:ext uri="{FF2B5EF4-FFF2-40B4-BE49-F238E27FC236}">
                      <a16:creationId xmlns:a16="http://schemas.microsoft.com/office/drawing/2014/main" id="{921AD645-C627-4B07-999C-C607BAAA117E}"/>
                    </a:ext>
                  </a:extLst>
                </p14:cNvPr>
                <p14:cNvContentPartPr/>
                <p14:nvPr/>
              </p14:nvContentPartPr>
              <p14:xfrm>
                <a:off x="3163613" y="4181827"/>
                <a:ext cx="177120" cy="15480"/>
              </p14:xfrm>
            </p:contentPart>
          </mc:Choice>
          <mc:Fallback>
            <p:pic>
              <p:nvPicPr>
                <p:cNvPr id="582" name="Freihand 581">
                  <a:extLst>
                    <a:ext uri="{FF2B5EF4-FFF2-40B4-BE49-F238E27FC236}">
                      <a16:creationId xmlns:a16="http://schemas.microsoft.com/office/drawing/2014/main" id="{921AD645-C627-4B07-999C-C607BAAA117E}"/>
                    </a:ext>
                  </a:extLst>
                </p:cNvPr>
                <p:cNvPicPr/>
                <p:nvPr/>
              </p:nvPicPr>
              <p:blipFill>
                <a:blip r:embed="rId842"/>
                <a:stretch>
                  <a:fillRect/>
                </a:stretch>
              </p:blipFill>
              <p:spPr>
                <a:xfrm>
                  <a:off x="3159293" y="4177507"/>
                  <a:ext cx="18576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843">
              <p14:nvContentPartPr>
                <p14:cNvPr id="583" name="Freihand 582">
                  <a:extLst>
                    <a:ext uri="{FF2B5EF4-FFF2-40B4-BE49-F238E27FC236}">
                      <a16:creationId xmlns:a16="http://schemas.microsoft.com/office/drawing/2014/main" id="{5F89D040-925B-4C3B-9331-0A04B3F8800F}"/>
                    </a:ext>
                  </a:extLst>
                </p14:cNvPr>
                <p14:cNvContentPartPr/>
                <p14:nvPr/>
              </p14:nvContentPartPr>
              <p14:xfrm>
                <a:off x="3196373" y="4228987"/>
                <a:ext cx="192240" cy="21240"/>
              </p14:xfrm>
            </p:contentPart>
          </mc:Choice>
          <mc:Fallback>
            <p:pic>
              <p:nvPicPr>
                <p:cNvPr id="583" name="Freihand 582">
                  <a:extLst>
                    <a:ext uri="{FF2B5EF4-FFF2-40B4-BE49-F238E27FC236}">
                      <a16:creationId xmlns:a16="http://schemas.microsoft.com/office/drawing/2014/main" id="{5F89D040-925B-4C3B-9331-0A04B3F8800F}"/>
                    </a:ext>
                  </a:extLst>
                </p:cNvPr>
                <p:cNvPicPr/>
                <p:nvPr/>
              </p:nvPicPr>
              <p:blipFill>
                <a:blip r:embed="rId844"/>
                <a:stretch>
                  <a:fillRect/>
                </a:stretch>
              </p:blipFill>
              <p:spPr>
                <a:xfrm>
                  <a:off x="3192053" y="4224667"/>
                  <a:ext cx="2008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845">
              <p14:nvContentPartPr>
                <p14:cNvPr id="584" name="Freihand 583">
                  <a:extLst>
                    <a:ext uri="{FF2B5EF4-FFF2-40B4-BE49-F238E27FC236}">
                      <a16:creationId xmlns:a16="http://schemas.microsoft.com/office/drawing/2014/main" id="{DBBFF428-E9C9-442C-BE65-325CFAF5163C}"/>
                    </a:ext>
                  </a:extLst>
                </p14:cNvPr>
                <p14:cNvContentPartPr/>
                <p14:nvPr/>
              </p14:nvContentPartPr>
              <p14:xfrm>
                <a:off x="3529013" y="4011547"/>
                <a:ext cx="130680" cy="296640"/>
              </p14:xfrm>
            </p:contentPart>
          </mc:Choice>
          <mc:Fallback>
            <p:pic>
              <p:nvPicPr>
                <p:cNvPr id="584" name="Freihand 583">
                  <a:extLst>
                    <a:ext uri="{FF2B5EF4-FFF2-40B4-BE49-F238E27FC236}">
                      <a16:creationId xmlns:a16="http://schemas.microsoft.com/office/drawing/2014/main" id="{DBBFF428-E9C9-442C-BE65-325CFAF5163C}"/>
                    </a:ext>
                  </a:extLst>
                </p:cNvPr>
                <p:cNvPicPr/>
                <p:nvPr/>
              </p:nvPicPr>
              <p:blipFill>
                <a:blip r:embed="rId846"/>
                <a:stretch>
                  <a:fillRect/>
                </a:stretch>
              </p:blipFill>
              <p:spPr>
                <a:xfrm>
                  <a:off x="3524693" y="4007227"/>
                  <a:ext cx="139320"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847">
              <p14:nvContentPartPr>
                <p14:cNvPr id="585" name="Freihand 584">
                  <a:extLst>
                    <a:ext uri="{FF2B5EF4-FFF2-40B4-BE49-F238E27FC236}">
                      <a16:creationId xmlns:a16="http://schemas.microsoft.com/office/drawing/2014/main" id="{003D67FE-FFB2-4818-B6C5-1AA53963F8F1}"/>
                    </a:ext>
                  </a:extLst>
                </p14:cNvPr>
                <p14:cNvContentPartPr/>
                <p14:nvPr/>
              </p14:nvContentPartPr>
              <p14:xfrm>
                <a:off x="3725573" y="3969067"/>
                <a:ext cx="135720" cy="119880"/>
              </p14:xfrm>
            </p:contentPart>
          </mc:Choice>
          <mc:Fallback>
            <p:pic>
              <p:nvPicPr>
                <p:cNvPr id="585" name="Freihand 584">
                  <a:extLst>
                    <a:ext uri="{FF2B5EF4-FFF2-40B4-BE49-F238E27FC236}">
                      <a16:creationId xmlns:a16="http://schemas.microsoft.com/office/drawing/2014/main" id="{003D67FE-FFB2-4818-B6C5-1AA53963F8F1}"/>
                    </a:ext>
                  </a:extLst>
                </p:cNvPr>
                <p:cNvPicPr/>
                <p:nvPr/>
              </p:nvPicPr>
              <p:blipFill>
                <a:blip r:embed="rId848"/>
                <a:stretch>
                  <a:fillRect/>
                </a:stretch>
              </p:blipFill>
              <p:spPr>
                <a:xfrm>
                  <a:off x="3721253" y="3964747"/>
                  <a:ext cx="1443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849">
              <p14:nvContentPartPr>
                <p14:cNvPr id="586" name="Freihand 585">
                  <a:extLst>
                    <a:ext uri="{FF2B5EF4-FFF2-40B4-BE49-F238E27FC236}">
                      <a16:creationId xmlns:a16="http://schemas.microsoft.com/office/drawing/2014/main" id="{9BBECBAD-4879-4F79-A7B5-EFC943CD5FA7}"/>
                    </a:ext>
                  </a:extLst>
                </p14:cNvPr>
                <p14:cNvContentPartPr/>
                <p14:nvPr/>
              </p14:nvContentPartPr>
              <p14:xfrm>
                <a:off x="3891533" y="3942067"/>
                <a:ext cx="78840" cy="139680"/>
              </p14:xfrm>
            </p:contentPart>
          </mc:Choice>
          <mc:Fallback>
            <p:pic>
              <p:nvPicPr>
                <p:cNvPr id="586" name="Freihand 585">
                  <a:extLst>
                    <a:ext uri="{FF2B5EF4-FFF2-40B4-BE49-F238E27FC236}">
                      <a16:creationId xmlns:a16="http://schemas.microsoft.com/office/drawing/2014/main" id="{9BBECBAD-4879-4F79-A7B5-EFC943CD5FA7}"/>
                    </a:ext>
                  </a:extLst>
                </p:cNvPr>
                <p:cNvPicPr/>
                <p:nvPr/>
              </p:nvPicPr>
              <p:blipFill>
                <a:blip r:embed="rId850"/>
                <a:stretch>
                  <a:fillRect/>
                </a:stretch>
              </p:blipFill>
              <p:spPr>
                <a:xfrm>
                  <a:off x="3887213" y="3937747"/>
                  <a:ext cx="8748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851">
              <p14:nvContentPartPr>
                <p14:cNvPr id="587" name="Freihand 586">
                  <a:extLst>
                    <a:ext uri="{FF2B5EF4-FFF2-40B4-BE49-F238E27FC236}">
                      <a16:creationId xmlns:a16="http://schemas.microsoft.com/office/drawing/2014/main" id="{862A34E0-749A-4F54-BF1B-6D61F8A0A2CC}"/>
                    </a:ext>
                  </a:extLst>
                </p14:cNvPr>
                <p14:cNvContentPartPr/>
                <p14:nvPr/>
              </p14:nvContentPartPr>
              <p14:xfrm>
                <a:off x="4028333" y="3979147"/>
                <a:ext cx="104400" cy="93240"/>
              </p14:xfrm>
            </p:contentPart>
          </mc:Choice>
          <mc:Fallback>
            <p:pic>
              <p:nvPicPr>
                <p:cNvPr id="587" name="Freihand 586">
                  <a:extLst>
                    <a:ext uri="{FF2B5EF4-FFF2-40B4-BE49-F238E27FC236}">
                      <a16:creationId xmlns:a16="http://schemas.microsoft.com/office/drawing/2014/main" id="{862A34E0-749A-4F54-BF1B-6D61F8A0A2CC}"/>
                    </a:ext>
                  </a:extLst>
                </p:cNvPr>
                <p:cNvPicPr/>
                <p:nvPr/>
              </p:nvPicPr>
              <p:blipFill>
                <a:blip r:embed="rId852"/>
                <a:stretch>
                  <a:fillRect/>
                </a:stretch>
              </p:blipFill>
              <p:spPr>
                <a:xfrm>
                  <a:off x="4024013" y="3974827"/>
                  <a:ext cx="1130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853">
              <p14:nvContentPartPr>
                <p14:cNvPr id="588" name="Freihand 587">
                  <a:extLst>
                    <a:ext uri="{FF2B5EF4-FFF2-40B4-BE49-F238E27FC236}">
                      <a16:creationId xmlns:a16="http://schemas.microsoft.com/office/drawing/2014/main" id="{CE72F551-F3F2-4074-B33A-44EFFACE3547}"/>
                    </a:ext>
                  </a:extLst>
                </p14:cNvPr>
                <p14:cNvContentPartPr/>
                <p14:nvPr/>
              </p14:nvContentPartPr>
              <p14:xfrm>
                <a:off x="4164773" y="4046467"/>
                <a:ext cx="6480" cy="78120"/>
              </p14:xfrm>
            </p:contentPart>
          </mc:Choice>
          <mc:Fallback>
            <p:pic>
              <p:nvPicPr>
                <p:cNvPr id="588" name="Freihand 587">
                  <a:extLst>
                    <a:ext uri="{FF2B5EF4-FFF2-40B4-BE49-F238E27FC236}">
                      <a16:creationId xmlns:a16="http://schemas.microsoft.com/office/drawing/2014/main" id="{CE72F551-F3F2-4074-B33A-44EFFACE3547}"/>
                    </a:ext>
                  </a:extLst>
                </p:cNvPr>
                <p:cNvPicPr/>
                <p:nvPr/>
              </p:nvPicPr>
              <p:blipFill>
                <a:blip r:embed="rId854"/>
                <a:stretch>
                  <a:fillRect/>
                </a:stretch>
              </p:blipFill>
              <p:spPr>
                <a:xfrm>
                  <a:off x="4160453" y="4042147"/>
                  <a:ext cx="151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855">
              <p14:nvContentPartPr>
                <p14:cNvPr id="589" name="Freihand 588">
                  <a:extLst>
                    <a:ext uri="{FF2B5EF4-FFF2-40B4-BE49-F238E27FC236}">
                      <a16:creationId xmlns:a16="http://schemas.microsoft.com/office/drawing/2014/main" id="{C7D8A77C-C5F2-4C5A-8694-DB2BFB011180}"/>
                    </a:ext>
                  </a:extLst>
                </p14:cNvPr>
                <p14:cNvContentPartPr/>
                <p14:nvPr/>
              </p14:nvContentPartPr>
              <p14:xfrm>
                <a:off x="4272773" y="3920107"/>
                <a:ext cx="120240" cy="123480"/>
              </p14:xfrm>
            </p:contentPart>
          </mc:Choice>
          <mc:Fallback>
            <p:pic>
              <p:nvPicPr>
                <p:cNvPr id="589" name="Freihand 588">
                  <a:extLst>
                    <a:ext uri="{FF2B5EF4-FFF2-40B4-BE49-F238E27FC236}">
                      <a16:creationId xmlns:a16="http://schemas.microsoft.com/office/drawing/2014/main" id="{C7D8A77C-C5F2-4C5A-8694-DB2BFB011180}"/>
                    </a:ext>
                  </a:extLst>
                </p:cNvPr>
                <p:cNvPicPr/>
                <p:nvPr/>
              </p:nvPicPr>
              <p:blipFill>
                <a:blip r:embed="rId856"/>
                <a:stretch>
                  <a:fillRect/>
                </a:stretch>
              </p:blipFill>
              <p:spPr>
                <a:xfrm>
                  <a:off x="4268453" y="3915787"/>
                  <a:ext cx="1288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857">
              <p14:nvContentPartPr>
                <p14:cNvPr id="590" name="Freihand 589">
                  <a:extLst>
                    <a:ext uri="{FF2B5EF4-FFF2-40B4-BE49-F238E27FC236}">
                      <a16:creationId xmlns:a16="http://schemas.microsoft.com/office/drawing/2014/main" id="{7DDC212C-6E90-43A2-A6E2-D7200A3754CE}"/>
                    </a:ext>
                  </a:extLst>
                </p14:cNvPr>
                <p14:cNvContentPartPr/>
                <p14:nvPr/>
              </p14:nvContentPartPr>
              <p14:xfrm>
                <a:off x="4413893" y="3917947"/>
                <a:ext cx="75960" cy="139320"/>
              </p14:xfrm>
            </p:contentPart>
          </mc:Choice>
          <mc:Fallback>
            <p:pic>
              <p:nvPicPr>
                <p:cNvPr id="590" name="Freihand 589">
                  <a:extLst>
                    <a:ext uri="{FF2B5EF4-FFF2-40B4-BE49-F238E27FC236}">
                      <a16:creationId xmlns:a16="http://schemas.microsoft.com/office/drawing/2014/main" id="{7DDC212C-6E90-43A2-A6E2-D7200A3754CE}"/>
                    </a:ext>
                  </a:extLst>
                </p:cNvPr>
                <p:cNvPicPr/>
                <p:nvPr/>
              </p:nvPicPr>
              <p:blipFill>
                <a:blip r:embed="rId858"/>
                <a:stretch>
                  <a:fillRect/>
                </a:stretch>
              </p:blipFill>
              <p:spPr>
                <a:xfrm>
                  <a:off x="4409573" y="3913627"/>
                  <a:ext cx="846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859">
              <p14:nvContentPartPr>
                <p14:cNvPr id="591" name="Freihand 590">
                  <a:extLst>
                    <a:ext uri="{FF2B5EF4-FFF2-40B4-BE49-F238E27FC236}">
                      <a16:creationId xmlns:a16="http://schemas.microsoft.com/office/drawing/2014/main" id="{492CB07E-8737-4E00-80A4-CC7BAAF98BAC}"/>
                    </a:ext>
                  </a:extLst>
                </p14:cNvPr>
                <p14:cNvContentPartPr/>
                <p14:nvPr/>
              </p14:nvContentPartPr>
              <p14:xfrm>
                <a:off x="3827453" y="4151227"/>
                <a:ext cx="683640" cy="24840"/>
              </p14:xfrm>
            </p:contentPart>
          </mc:Choice>
          <mc:Fallback>
            <p:pic>
              <p:nvPicPr>
                <p:cNvPr id="591" name="Freihand 590">
                  <a:extLst>
                    <a:ext uri="{FF2B5EF4-FFF2-40B4-BE49-F238E27FC236}">
                      <a16:creationId xmlns:a16="http://schemas.microsoft.com/office/drawing/2014/main" id="{492CB07E-8737-4E00-80A4-CC7BAAF98BAC}"/>
                    </a:ext>
                  </a:extLst>
                </p:cNvPr>
                <p:cNvPicPr/>
                <p:nvPr/>
              </p:nvPicPr>
              <p:blipFill>
                <a:blip r:embed="rId860"/>
                <a:stretch>
                  <a:fillRect/>
                </a:stretch>
              </p:blipFill>
              <p:spPr>
                <a:xfrm>
                  <a:off x="3823133" y="4146907"/>
                  <a:ext cx="6922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861">
              <p14:nvContentPartPr>
                <p14:cNvPr id="592" name="Freihand 591">
                  <a:extLst>
                    <a:ext uri="{FF2B5EF4-FFF2-40B4-BE49-F238E27FC236}">
                      <a16:creationId xmlns:a16="http://schemas.microsoft.com/office/drawing/2014/main" id="{A34180AE-0E1B-4BD9-B9A9-2EEE0B471F1B}"/>
                    </a:ext>
                  </a:extLst>
                </p14:cNvPr>
                <p14:cNvContentPartPr/>
                <p14:nvPr/>
              </p14:nvContentPartPr>
              <p14:xfrm>
                <a:off x="3895493" y="4260307"/>
                <a:ext cx="148320" cy="73440"/>
              </p14:xfrm>
            </p:contentPart>
          </mc:Choice>
          <mc:Fallback>
            <p:pic>
              <p:nvPicPr>
                <p:cNvPr id="592" name="Freihand 591">
                  <a:extLst>
                    <a:ext uri="{FF2B5EF4-FFF2-40B4-BE49-F238E27FC236}">
                      <a16:creationId xmlns:a16="http://schemas.microsoft.com/office/drawing/2014/main" id="{A34180AE-0E1B-4BD9-B9A9-2EEE0B471F1B}"/>
                    </a:ext>
                  </a:extLst>
                </p:cNvPr>
                <p:cNvPicPr/>
                <p:nvPr/>
              </p:nvPicPr>
              <p:blipFill>
                <a:blip r:embed="rId862"/>
                <a:stretch>
                  <a:fillRect/>
                </a:stretch>
              </p:blipFill>
              <p:spPr>
                <a:xfrm>
                  <a:off x="3891173" y="4255987"/>
                  <a:ext cx="1569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863">
              <p14:nvContentPartPr>
                <p14:cNvPr id="593" name="Freihand 592">
                  <a:extLst>
                    <a:ext uri="{FF2B5EF4-FFF2-40B4-BE49-F238E27FC236}">
                      <a16:creationId xmlns:a16="http://schemas.microsoft.com/office/drawing/2014/main" id="{424484CE-2071-40A1-903B-DE3A8C66F724}"/>
                    </a:ext>
                  </a:extLst>
                </p14:cNvPr>
                <p14:cNvContentPartPr/>
                <p14:nvPr/>
              </p14:nvContentPartPr>
              <p14:xfrm>
                <a:off x="4063613" y="4242667"/>
                <a:ext cx="86400" cy="84600"/>
              </p14:xfrm>
            </p:contentPart>
          </mc:Choice>
          <mc:Fallback>
            <p:pic>
              <p:nvPicPr>
                <p:cNvPr id="593" name="Freihand 592">
                  <a:extLst>
                    <a:ext uri="{FF2B5EF4-FFF2-40B4-BE49-F238E27FC236}">
                      <a16:creationId xmlns:a16="http://schemas.microsoft.com/office/drawing/2014/main" id="{424484CE-2071-40A1-903B-DE3A8C66F724}"/>
                    </a:ext>
                  </a:extLst>
                </p:cNvPr>
                <p:cNvPicPr/>
                <p:nvPr/>
              </p:nvPicPr>
              <p:blipFill>
                <a:blip r:embed="rId864"/>
                <a:stretch>
                  <a:fillRect/>
                </a:stretch>
              </p:blipFill>
              <p:spPr>
                <a:xfrm>
                  <a:off x="4059293" y="4238347"/>
                  <a:ext cx="950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865">
              <p14:nvContentPartPr>
                <p14:cNvPr id="594" name="Freihand 593">
                  <a:extLst>
                    <a:ext uri="{FF2B5EF4-FFF2-40B4-BE49-F238E27FC236}">
                      <a16:creationId xmlns:a16="http://schemas.microsoft.com/office/drawing/2014/main" id="{1B33061D-3C7D-460E-B0D6-797C9A14A45D}"/>
                    </a:ext>
                  </a:extLst>
                </p14:cNvPr>
                <p14:cNvContentPartPr/>
                <p14:nvPr/>
              </p14:nvContentPartPr>
              <p14:xfrm>
                <a:off x="4224533" y="4240867"/>
                <a:ext cx="117360" cy="109080"/>
              </p14:xfrm>
            </p:contentPart>
          </mc:Choice>
          <mc:Fallback>
            <p:pic>
              <p:nvPicPr>
                <p:cNvPr id="594" name="Freihand 593">
                  <a:extLst>
                    <a:ext uri="{FF2B5EF4-FFF2-40B4-BE49-F238E27FC236}">
                      <a16:creationId xmlns:a16="http://schemas.microsoft.com/office/drawing/2014/main" id="{1B33061D-3C7D-460E-B0D6-797C9A14A45D}"/>
                    </a:ext>
                  </a:extLst>
                </p:cNvPr>
                <p:cNvPicPr/>
                <p:nvPr/>
              </p:nvPicPr>
              <p:blipFill>
                <a:blip r:embed="rId866"/>
                <a:stretch>
                  <a:fillRect/>
                </a:stretch>
              </p:blipFill>
              <p:spPr>
                <a:xfrm>
                  <a:off x="4220213" y="4236547"/>
                  <a:ext cx="1260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867">
              <p14:nvContentPartPr>
                <p14:cNvPr id="595" name="Freihand 594">
                  <a:extLst>
                    <a:ext uri="{FF2B5EF4-FFF2-40B4-BE49-F238E27FC236}">
                      <a16:creationId xmlns:a16="http://schemas.microsoft.com/office/drawing/2014/main" id="{4B23720C-449C-4730-9E84-407AC0B55C9F}"/>
                    </a:ext>
                  </a:extLst>
                </p14:cNvPr>
                <p14:cNvContentPartPr/>
                <p14:nvPr/>
              </p14:nvContentPartPr>
              <p14:xfrm>
                <a:off x="4526573" y="3985987"/>
                <a:ext cx="124200" cy="347760"/>
              </p14:xfrm>
            </p:contentPart>
          </mc:Choice>
          <mc:Fallback>
            <p:pic>
              <p:nvPicPr>
                <p:cNvPr id="595" name="Freihand 594">
                  <a:extLst>
                    <a:ext uri="{FF2B5EF4-FFF2-40B4-BE49-F238E27FC236}">
                      <a16:creationId xmlns:a16="http://schemas.microsoft.com/office/drawing/2014/main" id="{4B23720C-449C-4730-9E84-407AC0B55C9F}"/>
                    </a:ext>
                  </a:extLst>
                </p:cNvPr>
                <p:cNvPicPr/>
                <p:nvPr/>
              </p:nvPicPr>
              <p:blipFill>
                <a:blip r:embed="rId868"/>
                <a:stretch>
                  <a:fillRect/>
                </a:stretch>
              </p:blipFill>
              <p:spPr>
                <a:xfrm>
                  <a:off x="4522253" y="3981667"/>
                  <a:ext cx="132840" cy="356400"/>
                </a:xfrm>
                <a:prstGeom prst="rect">
                  <a:avLst/>
                </a:prstGeom>
              </p:spPr>
            </p:pic>
          </mc:Fallback>
        </mc:AlternateContent>
        <mc:AlternateContent xmlns:mc="http://schemas.openxmlformats.org/markup-compatibility/2006">
          <mc:Choice xmlns:p14="http://schemas.microsoft.com/office/powerpoint/2010/main" Requires="p14">
            <p:contentPart p14:bwMode="auto" r:id="rId869">
              <p14:nvContentPartPr>
                <p14:cNvPr id="596" name="Freihand 595">
                  <a:extLst>
                    <a:ext uri="{FF2B5EF4-FFF2-40B4-BE49-F238E27FC236}">
                      <a16:creationId xmlns:a16="http://schemas.microsoft.com/office/drawing/2014/main" id="{86F52654-70B7-4816-A21A-07F11559A754}"/>
                    </a:ext>
                  </a:extLst>
                </p14:cNvPr>
                <p14:cNvContentPartPr/>
                <p14:nvPr/>
              </p14:nvContentPartPr>
              <p14:xfrm>
                <a:off x="4723133" y="3712027"/>
                <a:ext cx="9000" cy="107280"/>
              </p14:xfrm>
            </p:contentPart>
          </mc:Choice>
          <mc:Fallback>
            <p:pic>
              <p:nvPicPr>
                <p:cNvPr id="596" name="Freihand 595">
                  <a:extLst>
                    <a:ext uri="{FF2B5EF4-FFF2-40B4-BE49-F238E27FC236}">
                      <a16:creationId xmlns:a16="http://schemas.microsoft.com/office/drawing/2014/main" id="{86F52654-70B7-4816-A21A-07F11559A754}"/>
                    </a:ext>
                  </a:extLst>
                </p:cNvPr>
                <p:cNvPicPr/>
                <p:nvPr/>
              </p:nvPicPr>
              <p:blipFill>
                <a:blip r:embed="rId870"/>
                <a:stretch>
                  <a:fillRect/>
                </a:stretch>
              </p:blipFill>
              <p:spPr>
                <a:xfrm>
                  <a:off x="4718813" y="3707707"/>
                  <a:ext cx="176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871">
              <p14:nvContentPartPr>
                <p14:cNvPr id="597" name="Freihand 596">
                  <a:extLst>
                    <a:ext uri="{FF2B5EF4-FFF2-40B4-BE49-F238E27FC236}">
                      <a16:creationId xmlns:a16="http://schemas.microsoft.com/office/drawing/2014/main" id="{EB121CF8-86AE-48A1-992B-34CD0D0E3946}"/>
                    </a:ext>
                  </a:extLst>
                </p14:cNvPr>
                <p14:cNvContentPartPr/>
                <p14:nvPr/>
              </p14:nvContentPartPr>
              <p14:xfrm>
                <a:off x="4647533" y="3831907"/>
                <a:ext cx="103680" cy="25560"/>
              </p14:xfrm>
            </p:contentPart>
          </mc:Choice>
          <mc:Fallback>
            <p:pic>
              <p:nvPicPr>
                <p:cNvPr id="597" name="Freihand 596">
                  <a:extLst>
                    <a:ext uri="{FF2B5EF4-FFF2-40B4-BE49-F238E27FC236}">
                      <a16:creationId xmlns:a16="http://schemas.microsoft.com/office/drawing/2014/main" id="{EB121CF8-86AE-48A1-992B-34CD0D0E3946}"/>
                    </a:ext>
                  </a:extLst>
                </p:cNvPr>
                <p:cNvPicPr/>
                <p:nvPr/>
              </p:nvPicPr>
              <p:blipFill>
                <a:blip r:embed="rId872"/>
                <a:stretch>
                  <a:fillRect/>
                </a:stretch>
              </p:blipFill>
              <p:spPr>
                <a:xfrm>
                  <a:off x="4643213" y="3827587"/>
                  <a:ext cx="11232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873">
              <p14:nvContentPartPr>
                <p14:cNvPr id="598" name="Freihand 597">
                  <a:extLst>
                    <a:ext uri="{FF2B5EF4-FFF2-40B4-BE49-F238E27FC236}">
                      <a16:creationId xmlns:a16="http://schemas.microsoft.com/office/drawing/2014/main" id="{AD42DE99-494E-4E19-9ABF-E4FA7D7D3C7C}"/>
                    </a:ext>
                  </a:extLst>
                </p14:cNvPr>
                <p14:cNvContentPartPr/>
                <p14:nvPr/>
              </p14:nvContentPartPr>
              <p14:xfrm>
                <a:off x="4674173" y="3878347"/>
                <a:ext cx="99000" cy="109800"/>
              </p14:xfrm>
            </p:contentPart>
          </mc:Choice>
          <mc:Fallback>
            <p:pic>
              <p:nvPicPr>
                <p:cNvPr id="598" name="Freihand 597">
                  <a:extLst>
                    <a:ext uri="{FF2B5EF4-FFF2-40B4-BE49-F238E27FC236}">
                      <a16:creationId xmlns:a16="http://schemas.microsoft.com/office/drawing/2014/main" id="{AD42DE99-494E-4E19-9ABF-E4FA7D7D3C7C}"/>
                    </a:ext>
                  </a:extLst>
                </p:cNvPr>
                <p:cNvPicPr/>
                <p:nvPr/>
              </p:nvPicPr>
              <p:blipFill>
                <a:blip r:embed="rId874"/>
                <a:stretch>
                  <a:fillRect/>
                </a:stretch>
              </p:blipFill>
              <p:spPr>
                <a:xfrm>
                  <a:off x="4669853" y="3874027"/>
                  <a:ext cx="1076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875">
              <p14:nvContentPartPr>
                <p14:cNvPr id="599" name="Freihand 598">
                  <a:extLst>
                    <a:ext uri="{FF2B5EF4-FFF2-40B4-BE49-F238E27FC236}">
                      <a16:creationId xmlns:a16="http://schemas.microsoft.com/office/drawing/2014/main" id="{8497988E-A428-4008-9A49-F5AC7E18A57E}"/>
                    </a:ext>
                  </a:extLst>
                </p14:cNvPr>
                <p14:cNvContentPartPr/>
                <p14:nvPr/>
              </p14:nvContentPartPr>
              <p14:xfrm>
                <a:off x="4844093" y="4161307"/>
                <a:ext cx="149760" cy="18360"/>
              </p14:xfrm>
            </p:contentPart>
          </mc:Choice>
          <mc:Fallback>
            <p:pic>
              <p:nvPicPr>
                <p:cNvPr id="599" name="Freihand 598">
                  <a:extLst>
                    <a:ext uri="{FF2B5EF4-FFF2-40B4-BE49-F238E27FC236}">
                      <a16:creationId xmlns:a16="http://schemas.microsoft.com/office/drawing/2014/main" id="{8497988E-A428-4008-9A49-F5AC7E18A57E}"/>
                    </a:ext>
                  </a:extLst>
                </p:cNvPr>
                <p:cNvPicPr/>
                <p:nvPr/>
              </p:nvPicPr>
              <p:blipFill>
                <a:blip r:embed="rId876"/>
                <a:stretch>
                  <a:fillRect/>
                </a:stretch>
              </p:blipFill>
              <p:spPr>
                <a:xfrm>
                  <a:off x="4839773" y="4156987"/>
                  <a:ext cx="1584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877">
              <p14:nvContentPartPr>
                <p14:cNvPr id="600" name="Freihand 599">
                  <a:extLst>
                    <a:ext uri="{FF2B5EF4-FFF2-40B4-BE49-F238E27FC236}">
                      <a16:creationId xmlns:a16="http://schemas.microsoft.com/office/drawing/2014/main" id="{B659DBB0-848A-4784-BB5D-D6A13FE19782}"/>
                    </a:ext>
                  </a:extLst>
                </p14:cNvPr>
                <p14:cNvContentPartPr/>
                <p14:nvPr/>
              </p14:nvContentPartPr>
              <p14:xfrm>
                <a:off x="5116253" y="4015867"/>
                <a:ext cx="180360" cy="218880"/>
              </p14:xfrm>
            </p:contentPart>
          </mc:Choice>
          <mc:Fallback>
            <p:pic>
              <p:nvPicPr>
                <p:cNvPr id="600" name="Freihand 599">
                  <a:extLst>
                    <a:ext uri="{FF2B5EF4-FFF2-40B4-BE49-F238E27FC236}">
                      <a16:creationId xmlns:a16="http://schemas.microsoft.com/office/drawing/2014/main" id="{B659DBB0-848A-4784-BB5D-D6A13FE19782}"/>
                    </a:ext>
                  </a:extLst>
                </p:cNvPr>
                <p:cNvPicPr/>
                <p:nvPr/>
              </p:nvPicPr>
              <p:blipFill>
                <a:blip r:embed="rId878"/>
                <a:stretch>
                  <a:fillRect/>
                </a:stretch>
              </p:blipFill>
              <p:spPr>
                <a:xfrm>
                  <a:off x="5111933" y="4011547"/>
                  <a:ext cx="18900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879">
              <p14:nvContentPartPr>
                <p14:cNvPr id="602" name="Freihand 601">
                  <a:extLst>
                    <a:ext uri="{FF2B5EF4-FFF2-40B4-BE49-F238E27FC236}">
                      <a16:creationId xmlns:a16="http://schemas.microsoft.com/office/drawing/2014/main" id="{EE1EDCE0-241D-44DE-A1C8-F67940C35467}"/>
                    </a:ext>
                  </a:extLst>
                </p14:cNvPr>
                <p14:cNvContentPartPr/>
                <p14:nvPr/>
              </p14:nvContentPartPr>
              <p14:xfrm>
                <a:off x="5489933" y="4115947"/>
                <a:ext cx="158040" cy="23040"/>
              </p14:xfrm>
            </p:contentPart>
          </mc:Choice>
          <mc:Fallback>
            <p:pic>
              <p:nvPicPr>
                <p:cNvPr id="602" name="Freihand 601">
                  <a:extLst>
                    <a:ext uri="{FF2B5EF4-FFF2-40B4-BE49-F238E27FC236}">
                      <a16:creationId xmlns:a16="http://schemas.microsoft.com/office/drawing/2014/main" id="{EE1EDCE0-241D-44DE-A1C8-F67940C35467}"/>
                    </a:ext>
                  </a:extLst>
                </p:cNvPr>
                <p:cNvPicPr/>
                <p:nvPr/>
              </p:nvPicPr>
              <p:blipFill>
                <a:blip r:embed="rId880"/>
                <a:stretch>
                  <a:fillRect/>
                </a:stretch>
              </p:blipFill>
              <p:spPr>
                <a:xfrm>
                  <a:off x="5485613" y="4111627"/>
                  <a:ext cx="16668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881">
              <p14:nvContentPartPr>
                <p14:cNvPr id="603" name="Freihand 602">
                  <a:extLst>
                    <a:ext uri="{FF2B5EF4-FFF2-40B4-BE49-F238E27FC236}">
                      <a16:creationId xmlns:a16="http://schemas.microsoft.com/office/drawing/2014/main" id="{B93180EB-1E70-41D2-9CAA-BD3A2B9FAE35}"/>
                    </a:ext>
                  </a:extLst>
                </p14:cNvPr>
                <p14:cNvContentPartPr/>
                <p14:nvPr/>
              </p14:nvContentPartPr>
              <p14:xfrm>
                <a:off x="5482733" y="4154107"/>
                <a:ext cx="238680" cy="13680"/>
              </p14:xfrm>
            </p:contentPart>
          </mc:Choice>
          <mc:Fallback>
            <p:pic>
              <p:nvPicPr>
                <p:cNvPr id="603" name="Freihand 602">
                  <a:extLst>
                    <a:ext uri="{FF2B5EF4-FFF2-40B4-BE49-F238E27FC236}">
                      <a16:creationId xmlns:a16="http://schemas.microsoft.com/office/drawing/2014/main" id="{B93180EB-1E70-41D2-9CAA-BD3A2B9FAE35}"/>
                    </a:ext>
                  </a:extLst>
                </p:cNvPr>
                <p:cNvPicPr/>
                <p:nvPr/>
              </p:nvPicPr>
              <p:blipFill>
                <a:blip r:embed="rId882"/>
                <a:stretch>
                  <a:fillRect/>
                </a:stretch>
              </p:blipFill>
              <p:spPr>
                <a:xfrm>
                  <a:off x="5478053" y="4149787"/>
                  <a:ext cx="2473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883">
              <p14:nvContentPartPr>
                <p14:cNvPr id="605" name="Freihand 604">
                  <a:extLst>
                    <a:ext uri="{FF2B5EF4-FFF2-40B4-BE49-F238E27FC236}">
                      <a16:creationId xmlns:a16="http://schemas.microsoft.com/office/drawing/2014/main" id="{EE187702-50B9-4879-BE40-55339C92E563}"/>
                    </a:ext>
                  </a:extLst>
                </p14:cNvPr>
                <p14:cNvContentPartPr/>
                <p14:nvPr/>
              </p14:nvContentPartPr>
              <p14:xfrm>
                <a:off x="5848493" y="3954667"/>
                <a:ext cx="219600" cy="210960"/>
              </p14:xfrm>
            </p:contentPart>
          </mc:Choice>
          <mc:Fallback>
            <p:pic>
              <p:nvPicPr>
                <p:cNvPr id="605" name="Freihand 604">
                  <a:extLst>
                    <a:ext uri="{FF2B5EF4-FFF2-40B4-BE49-F238E27FC236}">
                      <a16:creationId xmlns:a16="http://schemas.microsoft.com/office/drawing/2014/main" id="{EE187702-50B9-4879-BE40-55339C92E563}"/>
                    </a:ext>
                  </a:extLst>
                </p:cNvPr>
                <p:cNvPicPr/>
                <p:nvPr/>
              </p:nvPicPr>
              <p:blipFill>
                <a:blip r:embed="rId884"/>
                <a:stretch>
                  <a:fillRect/>
                </a:stretch>
              </p:blipFill>
              <p:spPr>
                <a:xfrm>
                  <a:off x="5844173" y="3950347"/>
                  <a:ext cx="22824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885">
              <p14:nvContentPartPr>
                <p14:cNvPr id="606" name="Freihand 605">
                  <a:extLst>
                    <a:ext uri="{FF2B5EF4-FFF2-40B4-BE49-F238E27FC236}">
                      <a16:creationId xmlns:a16="http://schemas.microsoft.com/office/drawing/2014/main" id="{7CC63508-B911-443A-AD07-037C88E0312F}"/>
                    </a:ext>
                  </a:extLst>
                </p14:cNvPr>
                <p14:cNvContentPartPr/>
                <p14:nvPr/>
              </p14:nvContentPartPr>
              <p14:xfrm>
                <a:off x="6088613" y="3914707"/>
                <a:ext cx="173520" cy="241200"/>
              </p14:xfrm>
            </p:contentPart>
          </mc:Choice>
          <mc:Fallback>
            <p:pic>
              <p:nvPicPr>
                <p:cNvPr id="606" name="Freihand 605">
                  <a:extLst>
                    <a:ext uri="{FF2B5EF4-FFF2-40B4-BE49-F238E27FC236}">
                      <a16:creationId xmlns:a16="http://schemas.microsoft.com/office/drawing/2014/main" id="{7CC63508-B911-443A-AD07-037C88E0312F}"/>
                    </a:ext>
                  </a:extLst>
                </p:cNvPr>
                <p:cNvPicPr/>
                <p:nvPr/>
              </p:nvPicPr>
              <p:blipFill>
                <a:blip r:embed="rId886"/>
                <a:stretch>
                  <a:fillRect/>
                </a:stretch>
              </p:blipFill>
              <p:spPr>
                <a:xfrm>
                  <a:off x="6084293" y="3910387"/>
                  <a:ext cx="18216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887">
              <p14:nvContentPartPr>
                <p14:cNvPr id="607" name="Freihand 606">
                  <a:extLst>
                    <a:ext uri="{FF2B5EF4-FFF2-40B4-BE49-F238E27FC236}">
                      <a16:creationId xmlns:a16="http://schemas.microsoft.com/office/drawing/2014/main" id="{0143EF50-0E52-4F4C-8220-29D8E3E838E1}"/>
                    </a:ext>
                  </a:extLst>
                </p14:cNvPr>
                <p14:cNvContentPartPr/>
                <p14:nvPr/>
              </p14:nvContentPartPr>
              <p14:xfrm>
                <a:off x="6286613" y="4093267"/>
                <a:ext cx="49320" cy="144360"/>
              </p14:xfrm>
            </p:contentPart>
          </mc:Choice>
          <mc:Fallback>
            <p:pic>
              <p:nvPicPr>
                <p:cNvPr id="607" name="Freihand 606">
                  <a:extLst>
                    <a:ext uri="{FF2B5EF4-FFF2-40B4-BE49-F238E27FC236}">
                      <a16:creationId xmlns:a16="http://schemas.microsoft.com/office/drawing/2014/main" id="{0143EF50-0E52-4F4C-8220-29D8E3E838E1}"/>
                    </a:ext>
                  </a:extLst>
                </p:cNvPr>
                <p:cNvPicPr/>
                <p:nvPr/>
              </p:nvPicPr>
              <p:blipFill>
                <a:blip r:embed="rId888"/>
                <a:stretch>
                  <a:fillRect/>
                </a:stretch>
              </p:blipFill>
              <p:spPr>
                <a:xfrm>
                  <a:off x="6282293" y="4088947"/>
                  <a:ext cx="579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889">
              <p14:nvContentPartPr>
                <p14:cNvPr id="608" name="Freihand 607">
                  <a:extLst>
                    <a:ext uri="{FF2B5EF4-FFF2-40B4-BE49-F238E27FC236}">
                      <a16:creationId xmlns:a16="http://schemas.microsoft.com/office/drawing/2014/main" id="{B0A7DD9A-2EA7-48B3-B605-4D291096B47F}"/>
                    </a:ext>
                  </a:extLst>
                </p14:cNvPr>
                <p14:cNvContentPartPr/>
                <p14:nvPr/>
              </p14:nvContentPartPr>
              <p14:xfrm>
                <a:off x="6387773" y="3910747"/>
                <a:ext cx="105840" cy="194760"/>
              </p14:xfrm>
            </p:contentPart>
          </mc:Choice>
          <mc:Fallback>
            <p:pic>
              <p:nvPicPr>
                <p:cNvPr id="608" name="Freihand 607">
                  <a:extLst>
                    <a:ext uri="{FF2B5EF4-FFF2-40B4-BE49-F238E27FC236}">
                      <a16:creationId xmlns:a16="http://schemas.microsoft.com/office/drawing/2014/main" id="{B0A7DD9A-2EA7-48B3-B605-4D291096B47F}"/>
                    </a:ext>
                  </a:extLst>
                </p:cNvPr>
                <p:cNvPicPr/>
                <p:nvPr/>
              </p:nvPicPr>
              <p:blipFill>
                <a:blip r:embed="rId890"/>
                <a:stretch>
                  <a:fillRect/>
                </a:stretch>
              </p:blipFill>
              <p:spPr>
                <a:xfrm>
                  <a:off x="6383453" y="3906427"/>
                  <a:ext cx="11448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891">
              <p14:nvContentPartPr>
                <p14:cNvPr id="609" name="Freihand 608">
                  <a:extLst>
                    <a:ext uri="{FF2B5EF4-FFF2-40B4-BE49-F238E27FC236}">
                      <a16:creationId xmlns:a16="http://schemas.microsoft.com/office/drawing/2014/main" id="{60EAFEB3-B482-4C0D-A518-A5D4E862E868}"/>
                    </a:ext>
                  </a:extLst>
                </p14:cNvPr>
                <p14:cNvContentPartPr/>
                <p14:nvPr/>
              </p14:nvContentPartPr>
              <p14:xfrm>
                <a:off x="6463733" y="4008307"/>
                <a:ext cx="50400" cy="159840"/>
              </p14:xfrm>
            </p:contentPart>
          </mc:Choice>
          <mc:Fallback>
            <p:pic>
              <p:nvPicPr>
                <p:cNvPr id="609" name="Freihand 608">
                  <a:extLst>
                    <a:ext uri="{FF2B5EF4-FFF2-40B4-BE49-F238E27FC236}">
                      <a16:creationId xmlns:a16="http://schemas.microsoft.com/office/drawing/2014/main" id="{60EAFEB3-B482-4C0D-A518-A5D4E862E868}"/>
                    </a:ext>
                  </a:extLst>
                </p:cNvPr>
                <p:cNvPicPr/>
                <p:nvPr/>
              </p:nvPicPr>
              <p:blipFill>
                <a:blip r:embed="rId892"/>
                <a:stretch>
                  <a:fillRect/>
                </a:stretch>
              </p:blipFill>
              <p:spPr>
                <a:xfrm>
                  <a:off x="6459413" y="4003987"/>
                  <a:ext cx="590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893">
              <p14:nvContentPartPr>
                <p14:cNvPr id="610" name="Freihand 609">
                  <a:extLst>
                    <a:ext uri="{FF2B5EF4-FFF2-40B4-BE49-F238E27FC236}">
                      <a16:creationId xmlns:a16="http://schemas.microsoft.com/office/drawing/2014/main" id="{EB7EF1EF-E642-4D75-9947-4BA2B432A436}"/>
                    </a:ext>
                  </a:extLst>
                </p14:cNvPr>
                <p14:cNvContentPartPr/>
                <p14:nvPr/>
              </p14:nvContentPartPr>
              <p14:xfrm>
                <a:off x="6569573" y="3922627"/>
                <a:ext cx="119880" cy="230040"/>
              </p14:xfrm>
            </p:contentPart>
          </mc:Choice>
          <mc:Fallback>
            <p:pic>
              <p:nvPicPr>
                <p:cNvPr id="610" name="Freihand 609">
                  <a:extLst>
                    <a:ext uri="{FF2B5EF4-FFF2-40B4-BE49-F238E27FC236}">
                      <a16:creationId xmlns:a16="http://schemas.microsoft.com/office/drawing/2014/main" id="{EB7EF1EF-E642-4D75-9947-4BA2B432A436}"/>
                    </a:ext>
                  </a:extLst>
                </p:cNvPr>
                <p:cNvPicPr/>
                <p:nvPr/>
              </p:nvPicPr>
              <p:blipFill>
                <a:blip r:embed="rId894"/>
                <a:stretch>
                  <a:fillRect/>
                </a:stretch>
              </p:blipFill>
              <p:spPr>
                <a:xfrm>
                  <a:off x="6565253" y="3918307"/>
                  <a:ext cx="12852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895">
              <p14:nvContentPartPr>
                <p14:cNvPr id="611" name="Freihand 610">
                  <a:extLst>
                    <a:ext uri="{FF2B5EF4-FFF2-40B4-BE49-F238E27FC236}">
                      <a16:creationId xmlns:a16="http://schemas.microsoft.com/office/drawing/2014/main" id="{3B63BF15-6CBE-4C60-89C0-8E638FF1C140}"/>
                    </a:ext>
                  </a:extLst>
                </p14:cNvPr>
                <p14:cNvContentPartPr/>
                <p14:nvPr/>
              </p14:nvContentPartPr>
              <p14:xfrm>
                <a:off x="6816533" y="3944947"/>
                <a:ext cx="132120" cy="167400"/>
              </p14:xfrm>
            </p:contentPart>
          </mc:Choice>
          <mc:Fallback>
            <p:pic>
              <p:nvPicPr>
                <p:cNvPr id="611" name="Freihand 610">
                  <a:extLst>
                    <a:ext uri="{FF2B5EF4-FFF2-40B4-BE49-F238E27FC236}">
                      <a16:creationId xmlns:a16="http://schemas.microsoft.com/office/drawing/2014/main" id="{3B63BF15-6CBE-4C60-89C0-8E638FF1C140}"/>
                    </a:ext>
                  </a:extLst>
                </p:cNvPr>
                <p:cNvPicPr/>
                <p:nvPr/>
              </p:nvPicPr>
              <p:blipFill>
                <a:blip r:embed="rId896"/>
                <a:stretch>
                  <a:fillRect/>
                </a:stretch>
              </p:blipFill>
              <p:spPr>
                <a:xfrm>
                  <a:off x="6812213" y="3940627"/>
                  <a:ext cx="1407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897">
              <p14:nvContentPartPr>
                <p14:cNvPr id="612" name="Freihand 611">
                  <a:extLst>
                    <a:ext uri="{FF2B5EF4-FFF2-40B4-BE49-F238E27FC236}">
                      <a16:creationId xmlns:a16="http://schemas.microsoft.com/office/drawing/2014/main" id="{7FA69801-83D0-4D4D-8300-4233BE8AB78D}"/>
                    </a:ext>
                  </a:extLst>
                </p14:cNvPr>
                <p14:cNvContentPartPr/>
                <p14:nvPr/>
              </p14:nvContentPartPr>
              <p14:xfrm>
                <a:off x="6764693" y="3871507"/>
                <a:ext cx="137880" cy="109080"/>
              </p14:xfrm>
            </p:contentPart>
          </mc:Choice>
          <mc:Fallback>
            <p:pic>
              <p:nvPicPr>
                <p:cNvPr id="612" name="Freihand 611">
                  <a:extLst>
                    <a:ext uri="{FF2B5EF4-FFF2-40B4-BE49-F238E27FC236}">
                      <a16:creationId xmlns:a16="http://schemas.microsoft.com/office/drawing/2014/main" id="{7FA69801-83D0-4D4D-8300-4233BE8AB78D}"/>
                    </a:ext>
                  </a:extLst>
                </p:cNvPr>
                <p:cNvPicPr/>
                <p:nvPr/>
              </p:nvPicPr>
              <p:blipFill>
                <a:blip r:embed="rId898"/>
                <a:stretch>
                  <a:fillRect/>
                </a:stretch>
              </p:blipFill>
              <p:spPr>
                <a:xfrm>
                  <a:off x="6760373" y="3867187"/>
                  <a:ext cx="1465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899">
              <p14:nvContentPartPr>
                <p14:cNvPr id="613" name="Freihand 612">
                  <a:extLst>
                    <a:ext uri="{FF2B5EF4-FFF2-40B4-BE49-F238E27FC236}">
                      <a16:creationId xmlns:a16="http://schemas.microsoft.com/office/drawing/2014/main" id="{AFB1DB44-45C5-4802-AE34-EC140A954403}"/>
                    </a:ext>
                  </a:extLst>
                </p14:cNvPr>
                <p14:cNvContentPartPr/>
                <p14:nvPr/>
              </p14:nvContentPartPr>
              <p14:xfrm>
                <a:off x="6906533" y="4043587"/>
                <a:ext cx="116280" cy="119520"/>
              </p14:xfrm>
            </p:contentPart>
          </mc:Choice>
          <mc:Fallback>
            <p:pic>
              <p:nvPicPr>
                <p:cNvPr id="613" name="Freihand 612">
                  <a:extLst>
                    <a:ext uri="{FF2B5EF4-FFF2-40B4-BE49-F238E27FC236}">
                      <a16:creationId xmlns:a16="http://schemas.microsoft.com/office/drawing/2014/main" id="{AFB1DB44-45C5-4802-AE34-EC140A954403}"/>
                    </a:ext>
                  </a:extLst>
                </p:cNvPr>
                <p:cNvPicPr/>
                <p:nvPr/>
              </p:nvPicPr>
              <p:blipFill>
                <a:blip r:embed="rId900"/>
                <a:stretch>
                  <a:fillRect/>
                </a:stretch>
              </p:blipFill>
              <p:spPr>
                <a:xfrm>
                  <a:off x="6902213" y="4039267"/>
                  <a:ext cx="1249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901">
              <p14:nvContentPartPr>
                <p14:cNvPr id="637" name="Freihand 636">
                  <a:extLst>
                    <a:ext uri="{FF2B5EF4-FFF2-40B4-BE49-F238E27FC236}">
                      <a16:creationId xmlns:a16="http://schemas.microsoft.com/office/drawing/2014/main" id="{5783074F-D5A7-45C2-AED9-453F61B48180}"/>
                    </a:ext>
                  </a:extLst>
                </p14:cNvPr>
                <p14:cNvContentPartPr/>
                <p14:nvPr/>
              </p14:nvContentPartPr>
              <p14:xfrm>
                <a:off x="3264053" y="4881667"/>
                <a:ext cx="18000" cy="20520"/>
              </p14:xfrm>
            </p:contentPart>
          </mc:Choice>
          <mc:Fallback>
            <p:pic>
              <p:nvPicPr>
                <p:cNvPr id="637" name="Freihand 636">
                  <a:extLst>
                    <a:ext uri="{FF2B5EF4-FFF2-40B4-BE49-F238E27FC236}">
                      <a16:creationId xmlns:a16="http://schemas.microsoft.com/office/drawing/2014/main" id="{5783074F-D5A7-45C2-AED9-453F61B48180}"/>
                    </a:ext>
                  </a:extLst>
                </p:cNvPr>
                <p:cNvPicPr/>
                <p:nvPr/>
              </p:nvPicPr>
              <p:blipFill>
                <a:blip r:embed="rId902"/>
                <a:stretch>
                  <a:fillRect/>
                </a:stretch>
              </p:blipFill>
              <p:spPr>
                <a:xfrm>
                  <a:off x="3259733" y="4877347"/>
                  <a:ext cx="2664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903">
              <p14:nvContentPartPr>
                <p14:cNvPr id="638" name="Freihand 637">
                  <a:extLst>
                    <a:ext uri="{FF2B5EF4-FFF2-40B4-BE49-F238E27FC236}">
                      <a16:creationId xmlns:a16="http://schemas.microsoft.com/office/drawing/2014/main" id="{CDE87C37-7687-4329-AD79-120C871383DF}"/>
                    </a:ext>
                  </a:extLst>
                </p14:cNvPr>
                <p14:cNvContentPartPr/>
                <p14:nvPr/>
              </p14:nvContentPartPr>
              <p14:xfrm>
                <a:off x="3369173" y="4634347"/>
                <a:ext cx="149040" cy="151920"/>
              </p14:xfrm>
            </p:contentPart>
          </mc:Choice>
          <mc:Fallback>
            <p:pic>
              <p:nvPicPr>
                <p:cNvPr id="638" name="Freihand 637">
                  <a:extLst>
                    <a:ext uri="{FF2B5EF4-FFF2-40B4-BE49-F238E27FC236}">
                      <a16:creationId xmlns:a16="http://schemas.microsoft.com/office/drawing/2014/main" id="{CDE87C37-7687-4329-AD79-120C871383DF}"/>
                    </a:ext>
                  </a:extLst>
                </p:cNvPr>
                <p:cNvPicPr/>
                <p:nvPr/>
              </p:nvPicPr>
              <p:blipFill>
                <a:blip r:embed="rId904"/>
                <a:stretch>
                  <a:fillRect/>
                </a:stretch>
              </p:blipFill>
              <p:spPr>
                <a:xfrm>
                  <a:off x="3364853" y="4630027"/>
                  <a:ext cx="1576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905">
              <p14:nvContentPartPr>
                <p14:cNvPr id="639" name="Freihand 638">
                  <a:extLst>
                    <a:ext uri="{FF2B5EF4-FFF2-40B4-BE49-F238E27FC236}">
                      <a16:creationId xmlns:a16="http://schemas.microsoft.com/office/drawing/2014/main" id="{F926E733-46AA-4148-898B-0226FDF0EDA2}"/>
                    </a:ext>
                  </a:extLst>
                </p14:cNvPr>
                <p14:cNvContentPartPr/>
                <p14:nvPr/>
              </p14:nvContentPartPr>
              <p14:xfrm>
                <a:off x="3590213" y="4610587"/>
                <a:ext cx="124560" cy="147600"/>
              </p14:xfrm>
            </p:contentPart>
          </mc:Choice>
          <mc:Fallback>
            <p:pic>
              <p:nvPicPr>
                <p:cNvPr id="639" name="Freihand 638">
                  <a:extLst>
                    <a:ext uri="{FF2B5EF4-FFF2-40B4-BE49-F238E27FC236}">
                      <a16:creationId xmlns:a16="http://schemas.microsoft.com/office/drawing/2014/main" id="{F926E733-46AA-4148-898B-0226FDF0EDA2}"/>
                    </a:ext>
                  </a:extLst>
                </p:cNvPr>
                <p:cNvPicPr/>
                <p:nvPr/>
              </p:nvPicPr>
              <p:blipFill>
                <a:blip r:embed="rId906"/>
                <a:stretch>
                  <a:fillRect/>
                </a:stretch>
              </p:blipFill>
              <p:spPr>
                <a:xfrm>
                  <a:off x="3585893" y="4606267"/>
                  <a:ext cx="13320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907">
              <p14:nvContentPartPr>
                <p14:cNvPr id="640" name="Freihand 639">
                  <a:extLst>
                    <a:ext uri="{FF2B5EF4-FFF2-40B4-BE49-F238E27FC236}">
                      <a16:creationId xmlns:a16="http://schemas.microsoft.com/office/drawing/2014/main" id="{AB56BCAC-3FD5-451F-B4CC-EF980A09ED2D}"/>
                    </a:ext>
                  </a:extLst>
                </p14:cNvPr>
                <p14:cNvContentPartPr/>
                <p14:nvPr/>
              </p14:nvContentPartPr>
              <p14:xfrm>
                <a:off x="3729173" y="4626787"/>
                <a:ext cx="79200" cy="106200"/>
              </p14:xfrm>
            </p:contentPart>
          </mc:Choice>
          <mc:Fallback>
            <p:pic>
              <p:nvPicPr>
                <p:cNvPr id="640" name="Freihand 639">
                  <a:extLst>
                    <a:ext uri="{FF2B5EF4-FFF2-40B4-BE49-F238E27FC236}">
                      <a16:creationId xmlns:a16="http://schemas.microsoft.com/office/drawing/2014/main" id="{AB56BCAC-3FD5-451F-B4CC-EF980A09ED2D}"/>
                    </a:ext>
                  </a:extLst>
                </p:cNvPr>
                <p:cNvPicPr/>
                <p:nvPr/>
              </p:nvPicPr>
              <p:blipFill>
                <a:blip r:embed="rId908"/>
                <a:stretch>
                  <a:fillRect/>
                </a:stretch>
              </p:blipFill>
              <p:spPr>
                <a:xfrm>
                  <a:off x="3724853" y="4622467"/>
                  <a:ext cx="878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909">
              <p14:nvContentPartPr>
                <p14:cNvPr id="641" name="Freihand 640">
                  <a:extLst>
                    <a:ext uri="{FF2B5EF4-FFF2-40B4-BE49-F238E27FC236}">
                      <a16:creationId xmlns:a16="http://schemas.microsoft.com/office/drawing/2014/main" id="{52C1880E-B21C-4C5C-BA6D-1B52D310E0C4}"/>
                    </a:ext>
                  </a:extLst>
                </p14:cNvPr>
                <p14:cNvContentPartPr/>
                <p14:nvPr/>
              </p14:nvContentPartPr>
              <p14:xfrm>
                <a:off x="3799733" y="4673587"/>
                <a:ext cx="61560" cy="149040"/>
              </p14:xfrm>
            </p:contentPart>
          </mc:Choice>
          <mc:Fallback>
            <p:pic>
              <p:nvPicPr>
                <p:cNvPr id="641" name="Freihand 640">
                  <a:extLst>
                    <a:ext uri="{FF2B5EF4-FFF2-40B4-BE49-F238E27FC236}">
                      <a16:creationId xmlns:a16="http://schemas.microsoft.com/office/drawing/2014/main" id="{52C1880E-B21C-4C5C-BA6D-1B52D310E0C4}"/>
                    </a:ext>
                  </a:extLst>
                </p:cNvPr>
                <p:cNvPicPr/>
                <p:nvPr/>
              </p:nvPicPr>
              <p:blipFill>
                <a:blip r:embed="rId910"/>
                <a:stretch>
                  <a:fillRect/>
                </a:stretch>
              </p:blipFill>
              <p:spPr>
                <a:xfrm>
                  <a:off x="3795413" y="4669267"/>
                  <a:ext cx="702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911">
              <p14:nvContentPartPr>
                <p14:cNvPr id="642" name="Freihand 641">
                  <a:extLst>
                    <a:ext uri="{FF2B5EF4-FFF2-40B4-BE49-F238E27FC236}">
                      <a16:creationId xmlns:a16="http://schemas.microsoft.com/office/drawing/2014/main" id="{6029AAA9-257D-4C86-A71B-F52418A0831D}"/>
                    </a:ext>
                  </a:extLst>
                </p14:cNvPr>
                <p14:cNvContentPartPr/>
                <p14:nvPr/>
              </p14:nvContentPartPr>
              <p14:xfrm>
                <a:off x="3929693" y="4639747"/>
                <a:ext cx="77040" cy="99360"/>
              </p14:xfrm>
            </p:contentPart>
          </mc:Choice>
          <mc:Fallback>
            <p:pic>
              <p:nvPicPr>
                <p:cNvPr id="642" name="Freihand 641">
                  <a:extLst>
                    <a:ext uri="{FF2B5EF4-FFF2-40B4-BE49-F238E27FC236}">
                      <a16:creationId xmlns:a16="http://schemas.microsoft.com/office/drawing/2014/main" id="{6029AAA9-257D-4C86-A71B-F52418A0831D}"/>
                    </a:ext>
                  </a:extLst>
                </p:cNvPr>
                <p:cNvPicPr/>
                <p:nvPr/>
              </p:nvPicPr>
              <p:blipFill>
                <a:blip r:embed="rId912"/>
                <a:stretch>
                  <a:fillRect/>
                </a:stretch>
              </p:blipFill>
              <p:spPr>
                <a:xfrm>
                  <a:off x="3925373" y="4635427"/>
                  <a:ext cx="856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913">
              <p14:nvContentPartPr>
                <p14:cNvPr id="643" name="Freihand 642">
                  <a:extLst>
                    <a:ext uri="{FF2B5EF4-FFF2-40B4-BE49-F238E27FC236}">
                      <a16:creationId xmlns:a16="http://schemas.microsoft.com/office/drawing/2014/main" id="{FB17F55F-B81F-4BDA-985E-A566CC483268}"/>
                    </a:ext>
                  </a:extLst>
                </p14:cNvPr>
                <p14:cNvContentPartPr/>
                <p14:nvPr/>
              </p14:nvContentPartPr>
              <p14:xfrm>
                <a:off x="3990533" y="4673947"/>
                <a:ext cx="35640" cy="74520"/>
              </p14:xfrm>
            </p:contentPart>
          </mc:Choice>
          <mc:Fallback>
            <p:pic>
              <p:nvPicPr>
                <p:cNvPr id="643" name="Freihand 642">
                  <a:extLst>
                    <a:ext uri="{FF2B5EF4-FFF2-40B4-BE49-F238E27FC236}">
                      <a16:creationId xmlns:a16="http://schemas.microsoft.com/office/drawing/2014/main" id="{FB17F55F-B81F-4BDA-985E-A566CC483268}"/>
                    </a:ext>
                  </a:extLst>
                </p:cNvPr>
                <p:cNvPicPr/>
                <p:nvPr/>
              </p:nvPicPr>
              <p:blipFill>
                <a:blip r:embed="rId914"/>
                <a:stretch>
                  <a:fillRect/>
                </a:stretch>
              </p:blipFill>
              <p:spPr>
                <a:xfrm>
                  <a:off x="3986213" y="4669627"/>
                  <a:ext cx="442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915">
              <p14:nvContentPartPr>
                <p14:cNvPr id="644" name="Freihand 643">
                  <a:extLst>
                    <a:ext uri="{FF2B5EF4-FFF2-40B4-BE49-F238E27FC236}">
                      <a16:creationId xmlns:a16="http://schemas.microsoft.com/office/drawing/2014/main" id="{36617688-34EB-4ED7-BACA-83547648C257}"/>
                    </a:ext>
                  </a:extLst>
                </p14:cNvPr>
                <p14:cNvContentPartPr/>
                <p14:nvPr/>
              </p14:nvContentPartPr>
              <p14:xfrm>
                <a:off x="4056053" y="4643347"/>
                <a:ext cx="110880" cy="150480"/>
              </p14:xfrm>
            </p:contentPart>
          </mc:Choice>
          <mc:Fallback>
            <p:pic>
              <p:nvPicPr>
                <p:cNvPr id="644" name="Freihand 643">
                  <a:extLst>
                    <a:ext uri="{FF2B5EF4-FFF2-40B4-BE49-F238E27FC236}">
                      <a16:creationId xmlns:a16="http://schemas.microsoft.com/office/drawing/2014/main" id="{36617688-34EB-4ED7-BACA-83547648C257}"/>
                    </a:ext>
                  </a:extLst>
                </p:cNvPr>
                <p:cNvPicPr/>
                <p:nvPr/>
              </p:nvPicPr>
              <p:blipFill>
                <a:blip r:embed="rId916"/>
                <a:stretch>
                  <a:fillRect/>
                </a:stretch>
              </p:blipFill>
              <p:spPr>
                <a:xfrm>
                  <a:off x="4051733" y="4639027"/>
                  <a:ext cx="1195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917">
              <p14:nvContentPartPr>
                <p14:cNvPr id="645" name="Freihand 644">
                  <a:extLst>
                    <a:ext uri="{FF2B5EF4-FFF2-40B4-BE49-F238E27FC236}">
                      <a16:creationId xmlns:a16="http://schemas.microsoft.com/office/drawing/2014/main" id="{E226F229-2B70-4A3D-A595-A6D406BBA24F}"/>
                    </a:ext>
                  </a:extLst>
                </p14:cNvPr>
                <p14:cNvContentPartPr/>
                <p14:nvPr/>
              </p14:nvContentPartPr>
              <p14:xfrm>
                <a:off x="3367373" y="4828747"/>
                <a:ext cx="904320" cy="48240"/>
              </p14:xfrm>
            </p:contentPart>
          </mc:Choice>
          <mc:Fallback>
            <p:pic>
              <p:nvPicPr>
                <p:cNvPr id="645" name="Freihand 644">
                  <a:extLst>
                    <a:ext uri="{FF2B5EF4-FFF2-40B4-BE49-F238E27FC236}">
                      <a16:creationId xmlns:a16="http://schemas.microsoft.com/office/drawing/2014/main" id="{E226F229-2B70-4A3D-A595-A6D406BBA24F}"/>
                    </a:ext>
                  </a:extLst>
                </p:cNvPr>
                <p:cNvPicPr/>
                <p:nvPr/>
              </p:nvPicPr>
              <p:blipFill>
                <a:blip r:embed="rId918"/>
                <a:stretch>
                  <a:fillRect/>
                </a:stretch>
              </p:blipFill>
              <p:spPr>
                <a:xfrm>
                  <a:off x="3363053" y="4824427"/>
                  <a:ext cx="91296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919">
              <p14:nvContentPartPr>
                <p14:cNvPr id="646" name="Freihand 645">
                  <a:extLst>
                    <a:ext uri="{FF2B5EF4-FFF2-40B4-BE49-F238E27FC236}">
                      <a16:creationId xmlns:a16="http://schemas.microsoft.com/office/drawing/2014/main" id="{BD335A73-0682-45F4-A8A8-22FA396E3F97}"/>
                    </a:ext>
                  </a:extLst>
                </p14:cNvPr>
                <p14:cNvContentPartPr/>
                <p14:nvPr/>
              </p14:nvContentPartPr>
              <p14:xfrm>
                <a:off x="3377813" y="4949707"/>
                <a:ext cx="140400" cy="118440"/>
              </p14:xfrm>
            </p:contentPart>
          </mc:Choice>
          <mc:Fallback>
            <p:pic>
              <p:nvPicPr>
                <p:cNvPr id="646" name="Freihand 645">
                  <a:extLst>
                    <a:ext uri="{FF2B5EF4-FFF2-40B4-BE49-F238E27FC236}">
                      <a16:creationId xmlns:a16="http://schemas.microsoft.com/office/drawing/2014/main" id="{BD335A73-0682-45F4-A8A8-22FA396E3F97}"/>
                    </a:ext>
                  </a:extLst>
                </p:cNvPr>
                <p:cNvPicPr/>
                <p:nvPr/>
              </p:nvPicPr>
              <p:blipFill>
                <a:blip r:embed="rId920"/>
                <a:stretch>
                  <a:fillRect/>
                </a:stretch>
              </p:blipFill>
              <p:spPr>
                <a:xfrm>
                  <a:off x="3373493" y="4945387"/>
                  <a:ext cx="1490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921">
              <p14:nvContentPartPr>
                <p14:cNvPr id="647" name="Freihand 646">
                  <a:extLst>
                    <a:ext uri="{FF2B5EF4-FFF2-40B4-BE49-F238E27FC236}">
                      <a16:creationId xmlns:a16="http://schemas.microsoft.com/office/drawing/2014/main" id="{02C9D3F1-99C2-4D6C-A047-4851888E2DF7}"/>
                    </a:ext>
                  </a:extLst>
                </p14:cNvPr>
                <p14:cNvContentPartPr/>
                <p14:nvPr/>
              </p14:nvContentPartPr>
              <p14:xfrm>
                <a:off x="3586613" y="4954027"/>
                <a:ext cx="78840" cy="107640"/>
              </p14:xfrm>
            </p:contentPart>
          </mc:Choice>
          <mc:Fallback>
            <p:pic>
              <p:nvPicPr>
                <p:cNvPr id="647" name="Freihand 646">
                  <a:extLst>
                    <a:ext uri="{FF2B5EF4-FFF2-40B4-BE49-F238E27FC236}">
                      <a16:creationId xmlns:a16="http://schemas.microsoft.com/office/drawing/2014/main" id="{02C9D3F1-99C2-4D6C-A047-4851888E2DF7}"/>
                    </a:ext>
                  </a:extLst>
                </p:cNvPr>
                <p:cNvPicPr/>
                <p:nvPr/>
              </p:nvPicPr>
              <p:blipFill>
                <a:blip r:embed="rId922"/>
                <a:stretch>
                  <a:fillRect/>
                </a:stretch>
              </p:blipFill>
              <p:spPr>
                <a:xfrm>
                  <a:off x="3582293" y="4949707"/>
                  <a:ext cx="874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923">
              <p14:nvContentPartPr>
                <p14:cNvPr id="648" name="Freihand 647">
                  <a:extLst>
                    <a:ext uri="{FF2B5EF4-FFF2-40B4-BE49-F238E27FC236}">
                      <a16:creationId xmlns:a16="http://schemas.microsoft.com/office/drawing/2014/main" id="{E87C194F-112E-48B0-AE56-8F70E554AD1D}"/>
                    </a:ext>
                  </a:extLst>
                </p14:cNvPr>
                <p14:cNvContentPartPr/>
                <p14:nvPr/>
              </p14:nvContentPartPr>
              <p14:xfrm>
                <a:off x="3739973" y="4966627"/>
                <a:ext cx="74880" cy="103320"/>
              </p14:xfrm>
            </p:contentPart>
          </mc:Choice>
          <mc:Fallback>
            <p:pic>
              <p:nvPicPr>
                <p:cNvPr id="648" name="Freihand 647">
                  <a:extLst>
                    <a:ext uri="{FF2B5EF4-FFF2-40B4-BE49-F238E27FC236}">
                      <a16:creationId xmlns:a16="http://schemas.microsoft.com/office/drawing/2014/main" id="{E87C194F-112E-48B0-AE56-8F70E554AD1D}"/>
                    </a:ext>
                  </a:extLst>
                </p:cNvPr>
                <p:cNvPicPr/>
                <p:nvPr/>
              </p:nvPicPr>
              <p:blipFill>
                <a:blip r:embed="rId924"/>
                <a:stretch>
                  <a:fillRect/>
                </a:stretch>
              </p:blipFill>
              <p:spPr>
                <a:xfrm>
                  <a:off x="3735653" y="4962307"/>
                  <a:ext cx="835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925">
              <p14:nvContentPartPr>
                <p14:cNvPr id="649" name="Freihand 648">
                  <a:extLst>
                    <a:ext uri="{FF2B5EF4-FFF2-40B4-BE49-F238E27FC236}">
                      <a16:creationId xmlns:a16="http://schemas.microsoft.com/office/drawing/2014/main" id="{B2B940E7-4510-4A11-B8FE-40D1DF0859FE}"/>
                    </a:ext>
                  </a:extLst>
                </p14:cNvPr>
                <p14:cNvContentPartPr/>
                <p14:nvPr/>
              </p14:nvContentPartPr>
              <p14:xfrm>
                <a:off x="3836453" y="5037187"/>
                <a:ext cx="11520" cy="77040"/>
              </p14:xfrm>
            </p:contentPart>
          </mc:Choice>
          <mc:Fallback>
            <p:pic>
              <p:nvPicPr>
                <p:cNvPr id="649" name="Freihand 648">
                  <a:extLst>
                    <a:ext uri="{FF2B5EF4-FFF2-40B4-BE49-F238E27FC236}">
                      <a16:creationId xmlns:a16="http://schemas.microsoft.com/office/drawing/2014/main" id="{B2B940E7-4510-4A11-B8FE-40D1DF0859FE}"/>
                    </a:ext>
                  </a:extLst>
                </p:cNvPr>
                <p:cNvPicPr/>
                <p:nvPr/>
              </p:nvPicPr>
              <p:blipFill>
                <a:blip r:embed="rId926"/>
                <a:stretch>
                  <a:fillRect/>
                </a:stretch>
              </p:blipFill>
              <p:spPr>
                <a:xfrm>
                  <a:off x="3832133" y="5032867"/>
                  <a:ext cx="201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927">
              <p14:nvContentPartPr>
                <p14:cNvPr id="650" name="Freihand 649">
                  <a:extLst>
                    <a:ext uri="{FF2B5EF4-FFF2-40B4-BE49-F238E27FC236}">
                      <a16:creationId xmlns:a16="http://schemas.microsoft.com/office/drawing/2014/main" id="{EB23A112-E091-496F-8015-B28306EC5049}"/>
                    </a:ext>
                  </a:extLst>
                </p14:cNvPr>
                <p14:cNvContentPartPr/>
                <p14:nvPr/>
              </p14:nvContentPartPr>
              <p14:xfrm>
                <a:off x="3934733" y="4963387"/>
                <a:ext cx="31680" cy="102960"/>
              </p14:xfrm>
            </p:contentPart>
          </mc:Choice>
          <mc:Fallback>
            <p:pic>
              <p:nvPicPr>
                <p:cNvPr id="650" name="Freihand 649">
                  <a:extLst>
                    <a:ext uri="{FF2B5EF4-FFF2-40B4-BE49-F238E27FC236}">
                      <a16:creationId xmlns:a16="http://schemas.microsoft.com/office/drawing/2014/main" id="{EB23A112-E091-496F-8015-B28306EC5049}"/>
                    </a:ext>
                  </a:extLst>
                </p:cNvPr>
                <p:cNvPicPr/>
                <p:nvPr/>
              </p:nvPicPr>
              <p:blipFill>
                <a:blip r:embed="rId928"/>
                <a:stretch>
                  <a:fillRect/>
                </a:stretch>
              </p:blipFill>
              <p:spPr>
                <a:xfrm>
                  <a:off x="3930413" y="4959067"/>
                  <a:ext cx="403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929">
              <p14:nvContentPartPr>
                <p14:cNvPr id="651" name="Freihand 650">
                  <a:extLst>
                    <a:ext uri="{FF2B5EF4-FFF2-40B4-BE49-F238E27FC236}">
                      <a16:creationId xmlns:a16="http://schemas.microsoft.com/office/drawing/2014/main" id="{43035BD2-B5C3-4814-8E72-0B15DFE3CFE7}"/>
                    </a:ext>
                  </a:extLst>
                </p14:cNvPr>
                <p14:cNvContentPartPr/>
                <p14:nvPr/>
              </p14:nvContentPartPr>
              <p14:xfrm>
                <a:off x="4021853" y="4963387"/>
                <a:ext cx="90720" cy="102240"/>
              </p14:xfrm>
            </p:contentPart>
          </mc:Choice>
          <mc:Fallback>
            <p:pic>
              <p:nvPicPr>
                <p:cNvPr id="651" name="Freihand 650">
                  <a:extLst>
                    <a:ext uri="{FF2B5EF4-FFF2-40B4-BE49-F238E27FC236}">
                      <a16:creationId xmlns:a16="http://schemas.microsoft.com/office/drawing/2014/main" id="{43035BD2-B5C3-4814-8E72-0B15DFE3CFE7}"/>
                    </a:ext>
                  </a:extLst>
                </p:cNvPr>
                <p:cNvPicPr/>
                <p:nvPr/>
              </p:nvPicPr>
              <p:blipFill>
                <a:blip r:embed="rId930"/>
                <a:stretch>
                  <a:fillRect/>
                </a:stretch>
              </p:blipFill>
              <p:spPr>
                <a:xfrm>
                  <a:off x="4017533" y="4959067"/>
                  <a:ext cx="993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931">
              <p14:nvContentPartPr>
                <p14:cNvPr id="652" name="Freihand 651">
                  <a:extLst>
                    <a:ext uri="{FF2B5EF4-FFF2-40B4-BE49-F238E27FC236}">
                      <a16:creationId xmlns:a16="http://schemas.microsoft.com/office/drawing/2014/main" id="{A03098B7-D802-454F-97C9-EDFE8D8803A3}"/>
                    </a:ext>
                  </a:extLst>
                </p14:cNvPr>
                <p14:cNvContentPartPr/>
                <p14:nvPr/>
              </p14:nvContentPartPr>
              <p14:xfrm>
                <a:off x="4435853" y="4833787"/>
                <a:ext cx="17640" cy="27000"/>
              </p14:xfrm>
            </p:contentPart>
          </mc:Choice>
          <mc:Fallback>
            <p:pic>
              <p:nvPicPr>
                <p:cNvPr id="652" name="Freihand 651">
                  <a:extLst>
                    <a:ext uri="{FF2B5EF4-FFF2-40B4-BE49-F238E27FC236}">
                      <a16:creationId xmlns:a16="http://schemas.microsoft.com/office/drawing/2014/main" id="{A03098B7-D802-454F-97C9-EDFE8D8803A3}"/>
                    </a:ext>
                  </a:extLst>
                </p:cNvPr>
                <p:cNvPicPr/>
                <p:nvPr/>
              </p:nvPicPr>
              <p:blipFill>
                <a:blip r:embed="rId932"/>
                <a:stretch>
                  <a:fillRect/>
                </a:stretch>
              </p:blipFill>
              <p:spPr>
                <a:xfrm>
                  <a:off x="4431533" y="4829467"/>
                  <a:ext cx="262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933">
              <p14:nvContentPartPr>
                <p14:cNvPr id="653" name="Freihand 652">
                  <a:extLst>
                    <a:ext uri="{FF2B5EF4-FFF2-40B4-BE49-F238E27FC236}">
                      <a16:creationId xmlns:a16="http://schemas.microsoft.com/office/drawing/2014/main" id="{9C795EF9-D256-49CE-B5E8-BE0A8E96BFB3}"/>
                    </a:ext>
                  </a:extLst>
                </p14:cNvPr>
                <p14:cNvContentPartPr/>
                <p14:nvPr/>
              </p14:nvContentPartPr>
              <p14:xfrm>
                <a:off x="4580573" y="4627147"/>
                <a:ext cx="146880" cy="137520"/>
              </p14:xfrm>
            </p:contentPart>
          </mc:Choice>
          <mc:Fallback>
            <p:pic>
              <p:nvPicPr>
                <p:cNvPr id="653" name="Freihand 652">
                  <a:extLst>
                    <a:ext uri="{FF2B5EF4-FFF2-40B4-BE49-F238E27FC236}">
                      <a16:creationId xmlns:a16="http://schemas.microsoft.com/office/drawing/2014/main" id="{9C795EF9-D256-49CE-B5E8-BE0A8E96BFB3}"/>
                    </a:ext>
                  </a:extLst>
                </p:cNvPr>
                <p:cNvPicPr/>
                <p:nvPr/>
              </p:nvPicPr>
              <p:blipFill>
                <a:blip r:embed="rId934"/>
                <a:stretch>
                  <a:fillRect/>
                </a:stretch>
              </p:blipFill>
              <p:spPr>
                <a:xfrm>
                  <a:off x="4576253" y="4622827"/>
                  <a:ext cx="1555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935">
              <p14:nvContentPartPr>
                <p14:cNvPr id="654" name="Freihand 653">
                  <a:extLst>
                    <a:ext uri="{FF2B5EF4-FFF2-40B4-BE49-F238E27FC236}">
                      <a16:creationId xmlns:a16="http://schemas.microsoft.com/office/drawing/2014/main" id="{22D28C66-0F73-4B11-AD1E-79AACD1AB809}"/>
                    </a:ext>
                  </a:extLst>
                </p14:cNvPr>
                <p14:cNvContentPartPr/>
                <p14:nvPr/>
              </p14:nvContentPartPr>
              <p14:xfrm>
                <a:off x="4813133" y="4635067"/>
                <a:ext cx="105840" cy="117720"/>
              </p14:xfrm>
            </p:contentPart>
          </mc:Choice>
          <mc:Fallback>
            <p:pic>
              <p:nvPicPr>
                <p:cNvPr id="654" name="Freihand 653">
                  <a:extLst>
                    <a:ext uri="{FF2B5EF4-FFF2-40B4-BE49-F238E27FC236}">
                      <a16:creationId xmlns:a16="http://schemas.microsoft.com/office/drawing/2014/main" id="{22D28C66-0F73-4B11-AD1E-79AACD1AB809}"/>
                    </a:ext>
                  </a:extLst>
                </p:cNvPr>
                <p:cNvPicPr/>
                <p:nvPr/>
              </p:nvPicPr>
              <p:blipFill>
                <a:blip r:embed="rId936"/>
                <a:stretch>
                  <a:fillRect/>
                </a:stretch>
              </p:blipFill>
              <p:spPr>
                <a:xfrm>
                  <a:off x="4808813" y="4630747"/>
                  <a:ext cx="1144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937">
              <p14:nvContentPartPr>
                <p14:cNvPr id="655" name="Freihand 654">
                  <a:extLst>
                    <a:ext uri="{FF2B5EF4-FFF2-40B4-BE49-F238E27FC236}">
                      <a16:creationId xmlns:a16="http://schemas.microsoft.com/office/drawing/2014/main" id="{B0735175-AE45-460D-A683-9BFF4C2C0A2C}"/>
                    </a:ext>
                  </a:extLst>
                </p14:cNvPr>
                <p14:cNvContentPartPr/>
                <p14:nvPr/>
              </p14:nvContentPartPr>
              <p14:xfrm>
                <a:off x="4981973" y="4618867"/>
                <a:ext cx="88560" cy="129240"/>
              </p14:xfrm>
            </p:contentPart>
          </mc:Choice>
          <mc:Fallback>
            <p:pic>
              <p:nvPicPr>
                <p:cNvPr id="655" name="Freihand 654">
                  <a:extLst>
                    <a:ext uri="{FF2B5EF4-FFF2-40B4-BE49-F238E27FC236}">
                      <a16:creationId xmlns:a16="http://schemas.microsoft.com/office/drawing/2014/main" id="{B0735175-AE45-460D-A683-9BFF4C2C0A2C}"/>
                    </a:ext>
                  </a:extLst>
                </p:cNvPr>
                <p:cNvPicPr/>
                <p:nvPr/>
              </p:nvPicPr>
              <p:blipFill>
                <a:blip r:embed="rId938"/>
                <a:stretch>
                  <a:fillRect/>
                </a:stretch>
              </p:blipFill>
              <p:spPr>
                <a:xfrm>
                  <a:off x="4977653" y="4614547"/>
                  <a:ext cx="972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939">
              <p14:nvContentPartPr>
                <p14:cNvPr id="656" name="Freihand 655">
                  <a:extLst>
                    <a:ext uri="{FF2B5EF4-FFF2-40B4-BE49-F238E27FC236}">
                      <a16:creationId xmlns:a16="http://schemas.microsoft.com/office/drawing/2014/main" id="{8B6B25A0-081A-4A3B-B0E3-6E2709D16236}"/>
                    </a:ext>
                  </a:extLst>
                </p14:cNvPr>
                <p14:cNvContentPartPr/>
                <p14:nvPr/>
              </p14:nvContentPartPr>
              <p14:xfrm>
                <a:off x="5157653" y="4686187"/>
                <a:ext cx="360" cy="360"/>
              </p14:xfrm>
            </p:contentPart>
          </mc:Choice>
          <mc:Fallback>
            <p:pic>
              <p:nvPicPr>
                <p:cNvPr id="656" name="Freihand 655">
                  <a:extLst>
                    <a:ext uri="{FF2B5EF4-FFF2-40B4-BE49-F238E27FC236}">
                      <a16:creationId xmlns:a16="http://schemas.microsoft.com/office/drawing/2014/main" id="{8B6B25A0-081A-4A3B-B0E3-6E2709D16236}"/>
                    </a:ext>
                  </a:extLst>
                </p:cNvPr>
                <p:cNvPicPr/>
                <p:nvPr/>
              </p:nvPicPr>
              <p:blipFill>
                <a:blip r:embed="rId416"/>
                <a:stretch>
                  <a:fillRect/>
                </a:stretch>
              </p:blipFill>
              <p:spPr>
                <a:xfrm>
                  <a:off x="5153333" y="46818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40">
              <p14:nvContentPartPr>
                <p14:cNvPr id="657" name="Freihand 656">
                  <a:extLst>
                    <a:ext uri="{FF2B5EF4-FFF2-40B4-BE49-F238E27FC236}">
                      <a16:creationId xmlns:a16="http://schemas.microsoft.com/office/drawing/2014/main" id="{782F45BB-4949-4E6E-9C63-3280137EE3A4}"/>
                    </a:ext>
                  </a:extLst>
                </p14:cNvPr>
                <p14:cNvContentPartPr/>
                <p14:nvPr/>
              </p14:nvContentPartPr>
              <p14:xfrm>
                <a:off x="5122733" y="4693387"/>
                <a:ext cx="31320" cy="96480"/>
              </p14:xfrm>
            </p:contentPart>
          </mc:Choice>
          <mc:Fallback>
            <p:pic>
              <p:nvPicPr>
                <p:cNvPr id="657" name="Freihand 656">
                  <a:extLst>
                    <a:ext uri="{FF2B5EF4-FFF2-40B4-BE49-F238E27FC236}">
                      <a16:creationId xmlns:a16="http://schemas.microsoft.com/office/drawing/2014/main" id="{782F45BB-4949-4E6E-9C63-3280137EE3A4}"/>
                    </a:ext>
                  </a:extLst>
                </p:cNvPr>
                <p:cNvPicPr/>
                <p:nvPr/>
              </p:nvPicPr>
              <p:blipFill>
                <a:blip r:embed="rId941"/>
                <a:stretch>
                  <a:fillRect/>
                </a:stretch>
              </p:blipFill>
              <p:spPr>
                <a:xfrm>
                  <a:off x="5118413" y="4689067"/>
                  <a:ext cx="399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942">
              <p14:nvContentPartPr>
                <p14:cNvPr id="658" name="Freihand 657">
                  <a:extLst>
                    <a:ext uri="{FF2B5EF4-FFF2-40B4-BE49-F238E27FC236}">
                      <a16:creationId xmlns:a16="http://schemas.microsoft.com/office/drawing/2014/main" id="{8A00EB41-CF1B-4333-B127-794B8ED9582D}"/>
                    </a:ext>
                  </a:extLst>
                </p14:cNvPr>
                <p14:cNvContentPartPr/>
                <p14:nvPr/>
              </p14:nvContentPartPr>
              <p14:xfrm>
                <a:off x="5203733" y="4593667"/>
                <a:ext cx="76680" cy="117000"/>
              </p14:xfrm>
            </p:contentPart>
          </mc:Choice>
          <mc:Fallback>
            <p:pic>
              <p:nvPicPr>
                <p:cNvPr id="658" name="Freihand 657">
                  <a:extLst>
                    <a:ext uri="{FF2B5EF4-FFF2-40B4-BE49-F238E27FC236}">
                      <a16:creationId xmlns:a16="http://schemas.microsoft.com/office/drawing/2014/main" id="{8A00EB41-CF1B-4333-B127-794B8ED9582D}"/>
                    </a:ext>
                  </a:extLst>
                </p:cNvPr>
                <p:cNvPicPr/>
                <p:nvPr/>
              </p:nvPicPr>
              <p:blipFill>
                <a:blip r:embed="rId943"/>
                <a:stretch>
                  <a:fillRect/>
                </a:stretch>
              </p:blipFill>
              <p:spPr>
                <a:xfrm>
                  <a:off x="5199413" y="4589347"/>
                  <a:ext cx="853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944">
              <p14:nvContentPartPr>
                <p14:cNvPr id="659" name="Freihand 658">
                  <a:extLst>
                    <a:ext uri="{FF2B5EF4-FFF2-40B4-BE49-F238E27FC236}">
                      <a16:creationId xmlns:a16="http://schemas.microsoft.com/office/drawing/2014/main" id="{35A33597-6904-466D-9F38-D1BD8A70CD3C}"/>
                    </a:ext>
                  </a:extLst>
                </p14:cNvPr>
                <p14:cNvContentPartPr/>
                <p14:nvPr/>
              </p14:nvContentPartPr>
              <p14:xfrm>
                <a:off x="5297333" y="4591147"/>
                <a:ext cx="150120" cy="120600"/>
              </p14:xfrm>
            </p:contentPart>
          </mc:Choice>
          <mc:Fallback>
            <p:pic>
              <p:nvPicPr>
                <p:cNvPr id="659" name="Freihand 658">
                  <a:extLst>
                    <a:ext uri="{FF2B5EF4-FFF2-40B4-BE49-F238E27FC236}">
                      <a16:creationId xmlns:a16="http://schemas.microsoft.com/office/drawing/2014/main" id="{35A33597-6904-466D-9F38-D1BD8A70CD3C}"/>
                    </a:ext>
                  </a:extLst>
                </p:cNvPr>
                <p:cNvPicPr/>
                <p:nvPr/>
              </p:nvPicPr>
              <p:blipFill>
                <a:blip r:embed="rId945"/>
                <a:stretch>
                  <a:fillRect/>
                </a:stretch>
              </p:blipFill>
              <p:spPr>
                <a:xfrm>
                  <a:off x="5293013" y="4586827"/>
                  <a:ext cx="1587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946">
              <p14:nvContentPartPr>
                <p14:cNvPr id="660" name="Freihand 659">
                  <a:extLst>
                    <a:ext uri="{FF2B5EF4-FFF2-40B4-BE49-F238E27FC236}">
                      <a16:creationId xmlns:a16="http://schemas.microsoft.com/office/drawing/2014/main" id="{A8FE16B9-DDFB-43BE-BD5C-403F57B9426D}"/>
                    </a:ext>
                  </a:extLst>
                </p14:cNvPr>
                <p14:cNvContentPartPr/>
                <p14:nvPr/>
              </p14:nvContentPartPr>
              <p14:xfrm>
                <a:off x="4594973" y="4786987"/>
                <a:ext cx="878760" cy="58320"/>
              </p14:xfrm>
            </p:contentPart>
          </mc:Choice>
          <mc:Fallback>
            <p:pic>
              <p:nvPicPr>
                <p:cNvPr id="660" name="Freihand 659">
                  <a:extLst>
                    <a:ext uri="{FF2B5EF4-FFF2-40B4-BE49-F238E27FC236}">
                      <a16:creationId xmlns:a16="http://schemas.microsoft.com/office/drawing/2014/main" id="{A8FE16B9-DDFB-43BE-BD5C-403F57B9426D}"/>
                    </a:ext>
                  </a:extLst>
                </p:cNvPr>
                <p:cNvPicPr/>
                <p:nvPr/>
              </p:nvPicPr>
              <p:blipFill>
                <a:blip r:embed="rId947"/>
                <a:stretch>
                  <a:fillRect/>
                </a:stretch>
              </p:blipFill>
              <p:spPr>
                <a:xfrm>
                  <a:off x="4590653" y="4782667"/>
                  <a:ext cx="8874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948">
              <p14:nvContentPartPr>
                <p14:cNvPr id="661" name="Freihand 660">
                  <a:extLst>
                    <a:ext uri="{FF2B5EF4-FFF2-40B4-BE49-F238E27FC236}">
                      <a16:creationId xmlns:a16="http://schemas.microsoft.com/office/drawing/2014/main" id="{FCED8B01-2610-4634-A1FF-611D1E36C934}"/>
                    </a:ext>
                  </a:extLst>
                </p14:cNvPr>
                <p14:cNvContentPartPr/>
                <p14:nvPr/>
              </p14:nvContentPartPr>
              <p14:xfrm>
                <a:off x="4711253" y="4912987"/>
                <a:ext cx="164880" cy="91080"/>
              </p14:xfrm>
            </p:contentPart>
          </mc:Choice>
          <mc:Fallback>
            <p:pic>
              <p:nvPicPr>
                <p:cNvPr id="661" name="Freihand 660">
                  <a:extLst>
                    <a:ext uri="{FF2B5EF4-FFF2-40B4-BE49-F238E27FC236}">
                      <a16:creationId xmlns:a16="http://schemas.microsoft.com/office/drawing/2014/main" id="{FCED8B01-2610-4634-A1FF-611D1E36C934}"/>
                    </a:ext>
                  </a:extLst>
                </p:cNvPr>
                <p:cNvPicPr/>
                <p:nvPr/>
              </p:nvPicPr>
              <p:blipFill>
                <a:blip r:embed="rId949"/>
                <a:stretch>
                  <a:fillRect/>
                </a:stretch>
              </p:blipFill>
              <p:spPr>
                <a:xfrm>
                  <a:off x="4706933" y="4908667"/>
                  <a:ext cx="1735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950">
              <p14:nvContentPartPr>
                <p14:cNvPr id="662" name="Freihand 661">
                  <a:extLst>
                    <a:ext uri="{FF2B5EF4-FFF2-40B4-BE49-F238E27FC236}">
                      <a16:creationId xmlns:a16="http://schemas.microsoft.com/office/drawing/2014/main" id="{55E9CF1A-26D5-4C8E-8F91-98D13CF7BBC4}"/>
                    </a:ext>
                  </a:extLst>
                </p14:cNvPr>
                <p14:cNvContentPartPr/>
                <p14:nvPr/>
              </p14:nvContentPartPr>
              <p14:xfrm>
                <a:off x="4957493" y="4905427"/>
                <a:ext cx="104040" cy="75600"/>
              </p14:xfrm>
            </p:contentPart>
          </mc:Choice>
          <mc:Fallback>
            <p:pic>
              <p:nvPicPr>
                <p:cNvPr id="662" name="Freihand 661">
                  <a:extLst>
                    <a:ext uri="{FF2B5EF4-FFF2-40B4-BE49-F238E27FC236}">
                      <a16:creationId xmlns:a16="http://schemas.microsoft.com/office/drawing/2014/main" id="{55E9CF1A-26D5-4C8E-8F91-98D13CF7BBC4}"/>
                    </a:ext>
                  </a:extLst>
                </p:cNvPr>
                <p:cNvPicPr/>
                <p:nvPr/>
              </p:nvPicPr>
              <p:blipFill>
                <a:blip r:embed="rId951"/>
                <a:stretch>
                  <a:fillRect/>
                </a:stretch>
              </p:blipFill>
              <p:spPr>
                <a:xfrm>
                  <a:off x="4953173" y="4901107"/>
                  <a:ext cx="1126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952">
              <p14:nvContentPartPr>
                <p14:cNvPr id="663" name="Freihand 662">
                  <a:extLst>
                    <a:ext uri="{FF2B5EF4-FFF2-40B4-BE49-F238E27FC236}">
                      <a16:creationId xmlns:a16="http://schemas.microsoft.com/office/drawing/2014/main" id="{94D785AD-24BF-4D3E-B0EA-832B641B8874}"/>
                    </a:ext>
                  </a:extLst>
                </p14:cNvPr>
                <p14:cNvContentPartPr/>
                <p14:nvPr/>
              </p14:nvContentPartPr>
              <p14:xfrm>
                <a:off x="5129213" y="4883827"/>
                <a:ext cx="133200" cy="86040"/>
              </p14:xfrm>
            </p:contentPart>
          </mc:Choice>
          <mc:Fallback>
            <p:pic>
              <p:nvPicPr>
                <p:cNvPr id="663" name="Freihand 662">
                  <a:extLst>
                    <a:ext uri="{FF2B5EF4-FFF2-40B4-BE49-F238E27FC236}">
                      <a16:creationId xmlns:a16="http://schemas.microsoft.com/office/drawing/2014/main" id="{94D785AD-24BF-4D3E-B0EA-832B641B8874}"/>
                    </a:ext>
                  </a:extLst>
                </p:cNvPr>
                <p:cNvPicPr/>
                <p:nvPr/>
              </p:nvPicPr>
              <p:blipFill>
                <a:blip r:embed="rId953"/>
                <a:stretch>
                  <a:fillRect/>
                </a:stretch>
              </p:blipFill>
              <p:spPr>
                <a:xfrm>
                  <a:off x="5124893" y="4879507"/>
                  <a:ext cx="1418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954">
              <p14:nvContentPartPr>
                <p14:cNvPr id="664" name="Freihand 663">
                  <a:extLst>
                    <a:ext uri="{FF2B5EF4-FFF2-40B4-BE49-F238E27FC236}">
                      <a16:creationId xmlns:a16="http://schemas.microsoft.com/office/drawing/2014/main" id="{2138419B-EB5A-415F-B53E-CFCE5EA1016B}"/>
                    </a:ext>
                  </a:extLst>
                </p14:cNvPr>
                <p14:cNvContentPartPr/>
                <p14:nvPr/>
              </p14:nvContentPartPr>
              <p14:xfrm>
                <a:off x="5436293" y="4574947"/>
                <a:ext cx="165960" cy="491040"/>
              </p14:xfrm>
            </p:contentPart>
          </mc:Choice>
          <mc:Fallback>
            <p:pic>
              <p:nvPicPr>
                <p:cNvPr id="664" name="Freihand 663">
                  <a:extLst>
                    <a:ext uri="{FF2B5EF4-FFF2-40B4-BE49-F238E27FC236}">
                      <a16:creationId xmlns:a16="http://schemas.microsoft.com/office/drawing/2014/main" id="{2138419B-EB5A-415F-B53E-CFCE5EA1016B}"/>
                    </a:ext>
                  </a:extLst>
                </p:cNvPr>
                <p:cNvPicPr/>
                <p:nvPr/>
              </p:nvPicPr>
              <p:blipFill>
                <a:blip r:embed="rId955"/>
                <a:stretch>
                  <a:fillRect/>
                </a:stretch>
              </p:blipFill>
              <p:spPr>
                <a:xfrm>
                  <a:off x="5431973" y="4570627"/>
                  <a:ext cx="174600" cy="499680"/>
                </a:xfrm>
                <a:prstGeom prst="rect">
                  <a:avLst/>
                </a:prstGeom>
              </p:spPr>
            </p:pic>
          </mc:Fallback>
        </mc:AlternateContent>
        <mc:AlternateContent xmlns:mc="http://schemas.openxmlformats.org/markup-compatibility/2006">
          <mc:Choice xmlns:p14="http://schemas.microsoft.com/office/powerpoint/2010/main" Requires="p14">
            <p:contentPart p14:bwMode="auto" r:id="rId956">
              <p14:nvContentPartPr>
                <p14:cNvPr id="684" name="Freihand 683">
                  <a:extLst>
                    <a:ext uri="{FF2B5EF4-FFF2-40B4-BE49-F238E27FC236}">
                      <a16:creationId xmlns:a16="http://schemas.microsoft.com/office/drawing/2014/main" id="{040FB10D-DC95-488B-9901-A2D09AFFF62B}"/>
                    </a:ext>
                  </a:extLst>
                </p14:cNvPr>
                <p14:cNvContentPartPr/>
                <p14:nvPr/>
              </p14:nvContentPartPr>
              <p14:xfrm>
                <a:off x="3278093" y="5230147"/>
                <a:ext cx="775080" cy="23040"/>
              </p14:xfrm>
            </p:contentPart>
          </mc:Choice>
          <mc:Fallback>
            <p:pic>
              <p:nvPicPr>
                <p:cNvPr id="684" name="Freihand 683">
                  <a:extLst>
                    <a:ext uri="{FF2B5EF4-FFF2-40B4-BE49-F238E27FC236}">
                      <a16:creationId xmlns:a16="http://schemas.microsoft.com/office/drawing/2014/main" id="{040FB10D-DC95-488B-9901-A2D09AFFF62B}"/>
                    </a:ext>
                  </a:extLst>
                </p:cNvPr>
                <p:cNvPicPr/>
                <p:nvPr/>
              </p:nvPicPr>
              <p:blipFill>
                <a:blip r:embed="rId957"/>
                <a:stretch>
                  <a:fillRect/>
                </a:stretch>
              </p:blipFill>
              <p:spPr>
                <a:xfrm>
                  <a:off x="3273773" y="5225827"/>
                  <a:ext cx="78372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958">
              <p14:nvContentPartPr>
                <p14:cNvPr id="685" name="Freihand 684">
                  <a:extLst>
                    <a:ext uri="{FF2B5EF4-FFF2-40B4-BE49-F238E27FC236}">
                      <a16:creationId xmlns:a16="http://schemas.microsoft.com/office/drawing/2014/main" id="{D42326E2-8EF5-4769-A848-82D44DFFB1D1}"/>
                    </a:ext>
                  </a:extLst>
                </p14:cNvPr>
                <p14:cNvContentPartPr/>
                <p14:nvPr/>
              </p14:nvContentPartPr>
              <p14:xfrm>
                <a:off x="3393293" y="5334907"/>
                <a:ext cx="146160" cy="57600"/>
              </p14:xfrm>
            </p:contentPart>
          </mc:Choice>
          <mc:Fallback>
            <p:pic>
              <p:nvPicPr>
                <p:cNvPr id="685" name="Freihand 684">
                  <a:extLst>
                    <a:ext uri="{FF2B5EF4-FFF2-40B4-BE49-F238E27FC236}">
                      <a16:creationId xmlns:a16="http://schemas.microsoft.com/office/drawing/2014/main" id="{D42326E2-8EF5-4769-A848-82D44DFFB1D1}"/>
                    </a:ext>
                  </a:extLst>
                </p:cNvPr>
                <p:cNvPicPr/>
                <p:nvPr/>
              </p:nvPicPr>
              <p:blipFill>
                <a:blip r:embed="rId959"/>
                <a:stretch>
                  <a:fillRect/>
                </a:stretch>
              </p:blipFill>
              <p:spPr>
                <a:xfrm>
                  <a:off x="3388973" y="5330587"/>
                  <a:ext cx="1548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960">
              <p14:nvContentPartPr>
                <p14:cNvPr id="686" name="Freihand 685">
                  <a:extLst>
                    <a:ext uri="{FF2B5EF4-FFF2-40B4-BE49-F238E27FC236}">
                      <a16:creationId xmlns:a16="http://schemas.microsoft.com/office/drawing/2014/main" id="{7392A947-861D-431B-A118-6BA440BE8DF9}"/>
                    </a:ext>
                  </a:extLst>
                </p14:cNvPr>
                <p14:cNvContentPartPr/>
                <p14:nvPr/>
              </p14:nvContentPartPr>
              <p14:xfrm>
                <a:off x="3541253" y="5367307"/>
                <a:ext cx="76320" cy="32040"/>
              </p14:xfrm>
            </p:contentPart>
          </mc:Choice>
          <mc:Fallback>
            <p:pic>
              <p:nvPicPr>
                <p:cNvPr id="686" name="Freihand 685">
                  <a:extLst>
                    <a:ext uri="{FF2B5EF4-FFF2-40B4-BE49-F238E27FC236}">
                      <a16:creationId xmlns:a16="http://schemas.microsoft.com/office/drawing/2014/main" id="{7392A947-861D-431B-A118-6BA440BE8DF9}"/>
                    </a:ext>
                  </a:extLst>
                </p:cNvPr>
                <p:cNvPicPr/>
                <p:nvPr/>
              </p:nvPicPr>
              <p:blipFill>
                <a:blip r:embed="rId961"/>
                <a:stretch>
                  <a:fillRect/>
                </a:stretch>
              </p:blipFill>
              <p:spPr>
                <a:xfrm>
                  <a:off x="3536933" y="5362987"/>
                  <a:ext cx="849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962">
              <p14:nvContentPartPr>
                <p14:cNvPr id="687" name="Freihand 686">
                  <a:extLst>
                    <a:ext uri="{FF2B5EF4-FFF2-40B4-BE49-F238E27FC236}">
                      <a16:creationId xmlns:a16="http://schemas.microsoft.com/office/drawing/2014/main" id="{C50CA8FA-CE2E-4F99-9457-6E7629D8C355}"/>
                    </a:ext>
                  </a:extLst>
                </p14:cNvPr>
                <p14:cNvContentPartPr/>
                <p14:nvPr/>
              </p14:nvContentPartPr>
              <p14:xfrm>
                <a:off x="3658973" y="5317627"/>
                <a:ext cx="87120" cy="73080"/>
              </p14:xfrm>
            </p:contentPart>
          </mc:Choice>
          <mc:Fallback>
            <p:pic>
              <p:nvPicPr>
                <p:cNvPr id="687" name="Freihand 686">
                  <a:extLst>
                    <a:ext uri="{FF2B5EF4-FFF2-40B4-BE49-F238E27FC236}">
                      <a16:creationId xmlns:a16="http://schemas.microsoft.com/office/drawing/2014/main" id="{C50CA8FA-CE2E-4F99-9457-6E7629D8C355}"/>
                    </a:ext>
                  </a:extLst>
                </p:cNvPr>
                <p:cNvPicPr/>
                <p:nvPr/>
              </p:nvPicPr>
              <p:blipFill>
                <a:blip r:embed="rId963"/>
                <a:stretch>
                  <a:fillRect/>
                </a:stretch>
              </p:blipFill>
              <p:spPr>
                <a:xfrm>
                  <a:off x="3654653" y="5313307"/>
                  <a:ext cx="957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964">
              <p14:nvContentPartPr>
                <p14:cNvPr id="688" name="Freihand 687">
                  <a:extLst>
                    <a:ext uri="{FF2B5EF4-FFF2-40B4-BE49-F238E27FC236}">
                      <a16:creationId xmlns:a16="http://schemas.microsoft.com/office/drawing/2014/main" id="{DBC98933-BFB6-41B7-B98C-AB0FD8427CA0}"/>
                    </a:ext>
                  </a:extLst>
                </p14:cNvPr>
                <p14:cNvContentPartPr/>
                <p14:nvPr/>
              </p14:nvContentPartPr>
              <p14:xfrm>
                <a:off x="3730973" y="5352187"/>
                <a:ext cx="31320" cy="54720"/>
              </p14:xfrm>
            </p:contentPart>
          </mc:Choice>
          <mc:Fallback>
            <p:pic>
              <p:nvPicPr>
                <p:cNvPr id="688" name="Freihand 687">
                  <a:extLst>
                    <a:ext uri="{FF2B5EF4-FFF2-40B4-BE49-F238E27FC236}">
                      <a16:creationId xmlns:a16="http://schemas.microsoft.com/office/drawing/2014/main" id="{DBC98933-BFB6-41B7-B98C-AB0FD8427CA0}"/>
                    </a:ext>
                  </a:extLst>
                </p:cNvPr>
                <p:cNvPicPr/>
                <p:nvPr/>
              </p:nvPicPr>
              <p:blipFill>
                <a:blip r:embed="rId965"/>
                <a:stretch>
                  <a:fillRect/>
                </a:stretch>
              </p:blipFill>
              <p:spPr>
                <a:xfrm>
                  <a:off x="3726653" y="5347867"/>
                  <a:ext cx="399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966">
              <p14:nvContentPartPr>
                <p14:cNvPr id="689" name="Freihand 688">
                  <a:extLst>
                    <a:ext uri="{FF2B5EF4-FFF2-40B4-BE49-F238E27FC236}">
                      <a16:creationId xmlns:a16="http://schemas.microsoft.com/office/drawing/2014/main" id="{20653F53-4E60-4452-ACC9-DE7C5C3B5FA9}"/>
                    </a:ext>
                  </a:extLst>
                </p14:cNvPr>
                <p14:cNvContentPartPr/>
                <p14:nvPr/>
              </p14:nvContentPartPr>
              <p14:xfrm>
                <a:off x="3765533" y="5302507"/>
                <a:ext cx="203760" cy="94320"/>
              </p14:xfrm>
            </p:contentPart>
          </mc:Choice>
          <mc:Fallback>
            <p:pic>
              <p:nvPicPr>
                <p:cNvPr id="689" name="Freihand 688">
                  <a:extLst>
                    <a:ext uri="{FF2B5EF4-FFF2-40B4-BE49-F238E27FC236}">
                      <a16:creationId xmlns:a16="http://schemas.microsoft.com/office/drawing/2014/main" id="{20653F53-4E60-4452-ACC9-DE7C5C3B5FA9}"/>
                    </a:ext>
                  </a:extLst>
                </p:cNvPr>
                <p:cNvPicPr/>
                <p:nvPr/>
              </p:nvPicPr>
              <p:blipFill>
                <a:blip r:embed="rId967"/>
                <a:stretch>
                  <a:fillRect/>
                </a:stretch>
              </p:blipFill>
              <p:spPr>
                <a:xfrm>
                  <a:off x="3761213" y="5298187"/>
                  <a:ext cx="2124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968">
              <p14:nvContentPartPr>
                <p14:cNvPr id="690" name="Freihand 689">
                  <a:extLst>
                    <a:ext uri="{FF2B5EF4-FFF2-40B4-BE49-F238E27FC236}">
                      <a16:creationId xmlns:a16="http://schemas.microsoft.com/office/drawing/2014/main" id="{6BDA5C8D-F478-4136-A1F7-EB1182D0F162}"/>
                    </a:ext>
                  </a:extLst>
                </p14:cNvPr>
                <p14:cNvContentPartPr/>
                <p14:nvPr/>
              </p14:nvContentPartPr>
              <p14:xfrm>
                <a:off x="3936173" y="5329507"/>
                <a:ext cx="60120" cy="53640"/>
              </p14:xfrm>
            </p:contentPart>
          </mc:Choice>
          <mc:Fallback>
            <p:pic>
              <p:nvPicPr>
                <p:cNvPr id="690" name="Freihand 689">
                  <a:extLst>
                    <a:ext uri="{FF2B5EF4-FFF2-40B4-BE49-F238E27FC236}">
                      <a16:creationId xmlns:a16="http://schemas.microsoft.com/office/drawing/2014/main" id="{6BDA5C8D-F478-4136-A1F7-EB1182D0F162}"/>
                    </a:ext>
                  </a:extLst>
                </p:cNvPr>
                <p:cNvPicPr/>
                <p:nvPr/>
              </p:nvPicPr>
              <p:blipFill>
                <a:blip r:embed="rId969"/>
                <a:stretch>
                  <a:fillRect/>
                </a:stretch>
              </p:blipFill>
              <p:spPr>
                <a:xfrm>
                  <a:off x="3931853" y="5325187"/>
                  <a:ext cx="6876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970">
              <p14:nvContentPartPr>
                <p14:cNvPr id="691" name="Freihand 690">
                  <a:extLst>
                    <a:ext uri="{FF2B5EF4-FFF2-40B4-BE49-F238E27FC236}">
                      <a16:creationId xmlns:a16="http://schemas.microsoft.com/office/drawing/2014/main" id="{1AB92B3C-6D78-48AD-84F2-56EF44199CBA}"/>
                    </a:ext>
                  </a:extLst>
                </p14:cNvPr>
                <p14:cNvContentPartPr/>
                <p14:nvPr/>
              </p14:nvContentPartPr>
              <p14:xfrm>
                <a:off x="4007093" y="5279467"/>
                <a:ext cx="65160" cy="162360"/>
              </p14:xfrm>
            </p:contentPart>
          </mc:Choice>
          <mc:Fallback>
            <p:pic>
              <p:nvPicPr>
                <p:cNvPr id="691" name="Freihand 690">
                  <a:extLst>
                    <a:ext uri="{FF2B5EF4-FFF2-40B4-BE49-F238E27FC236}">
                      <a16:creationId xmlns:a16="http://schemas.microsoft.com/office/drawing/2014/main" id="{1AB92B3C-6D78-48AD-84F2-56EF44199CBA}"/>
                    </a:ext>
                  </a:extLst>
                </p:cNvPr>
                <p:cNvPicPr/>
                <p:nvPr/>
              </p:nvPicPr>
              <p:blipFill>
                <a:blip r:embed="rId971"/>
                <a:stretch>
                  <a:fillRect/>
                </a:stretch>
              </p:blipFill>
              <p:spPr>
                <a:xfrm>
                  <a:off x="4002773" y="5275147"/>
                  <a:ext cx="738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972">
              <p14:nvContentPartPr>
                <p14:cNvPr id="692" name="Freihand 691">
                  <a:extLst>
                    <a:ext uri="{FF2B5EF4-FFF2-40B4-BE49-F238E27FC236}">
                      <a16:creationId xmlns:a16="http://schemas.microsoft.com/office/drawing/2014/main" id="{C99BD11A-0D11-441F-AF86-D663161FC21A}"/>
                    </a:ext>
                  </a:extLst>
                </p14:cNvPr>
                <p14:cNvContentPartPr/>
                <p14:nvPr/>
              </p14:nvContentPartPr>
              <p14:xfrm>
                <a:off x="4031213" y="5316907"/>
                <a:ext cx="97920" cy="60480"/>
              </p14:xfrm>
            </p:contentPart>
          </mc:Choice>
          <mc:Fallback>
            <p:pic>
              <p:nvPicPr>
                <p:cNvPr id="692" name="Freihand 691">
                  <a:extLst>
                    <a:ext uri="{FF2B5EF4-FFF2-40B4-BE49-F238E27FC236}">
                      <a16:creationId xmlns:a16="http://schemas.microsoft.com/office/drawing/2014/main" id="{C99BD11A-0D11-441F-AF86-D663161FC21A}"/>
                    </a:ext>
                  </a:extLst>
                </p:cNvPr>
                <p:cNvPicPr/>
                <p:nvPr/>
              </p:nvPicPr>
              <p:blipFill>
                <a:blip r:embed="rId973"/>
                <a:stretch>
                  <a:fillRect/>
                </a:stretch>
              </p:blipFill>
              <p:spPr>
                <a:xfrm>
                  <a:off x="4026893" y="5312587"/>
                  <a:ext cx="1065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974">
              <p14:nvContentPartPr>
                <p14:cNvPr id="695" name="Freihand 694">
                  <a:extLst>
                    <a:ext uri="{FF2B5EF4-FFF2-40B4-BE49-F238E27FC236}">
                      <a16:creationId xmlns:a16="http://schemas.microsoft.com/office/drawing/2014/main" id="{52166FC3-4555-451B-8234-3E3FD6252BBB}"/>
                    </a:ext>
                  </a:extLst>
                </p14:cNvPr>
                <p14:cNvContentPartPr/>
                <p14:nvPr/>
              </p14:nvContentPartPr>
              <p14:xfrm>
                <a:off x="4122653" y="5257507"/>
                <a:ext cx="146880" cy="102600"/>
              </p14:xfrm>
            </p:contentPart>
          </mc:Choice>
          <mc:Fallback>
            <p:pic>
              <p:nvPicPr>
                <p:cNvPr id="695" name="Freihand 694">
                  <a:extLst>
                    <a:ext uri="{FF2B5EF4-FFF2-40B4-BE49-F238E27FC236}">
                      <a16:creationId xmlns:a16="http://schemas.microsoft.com/office/drawing/2014/main" id="{52166FC3-4555-451B-8234-3E3FD6252BBB}"/>
                    </a:ext>
                  </a:extLst>
                </p:cNvPr>
                <p:cNvPicPr/>
                <p:nvPr/>
              </p:nvPicPr>
              <p:blipFill>
                <a:blip r:embed="rId975"/>
                <a:stretch>
                  <a:fillRect/>
                </a:stretch>
              </p:blipFill>
              <p:spPr>
                <a:xfrm>
                  <a:off x="4118333" y="5253187"/>
                  <a:ext cx="1555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976">
              <p14:nvContentPartPr>
                <p14:cNvPr id="696" name="Freihand 695">
                  <a:extLst>
                    <a:ext uri="{FF2B5EF4-FFF2-40B4-BE49-F238E27FC236}">
                      <a16:creationId xmlns:a16="http://schemas.microsoft.com/office/drawing/2014/main" id="{31B66F21-1ECF-4EB7-9B79-3ABAF4428E56}"/>
                    </a:ext>
                  </a:extLst>
                </p14:cNvPr>
                <p14:cNvContentPartPr/>
                <p14:nvPr/>
              </p14:nvContentPartPr>
              <p14:xfrm>
                <a:off x="3514973" y="5492587"/>
                <a:ext cx="101880" cy="98280"/>
              </p14:xfrm>
            </p:contentPart>
          </mc:Choice>
          <mc:Fallback>
            <p:pic>
              <p:nvPicPr>
                <p:cNvPr id="696" name="Freihand 695">
                  <a:extLst>
                    <a:ext uri="{FF2B5EF4-FFF2-40B4-BE49-F238E27FC236}">
                      <a16:creationId xmlns:a16="http://schemas.microsoft.com/office/drawing/2014/main" id="{31B66F21-1ECF-4EB7-9B79-3ABAF4428E56}"/>
                    </a:ext>
                  </a:extLst>
                </p:cNvPr>
                <p:cNvPicPr/>
                <p:nvPr/>
              </p:nvPicPr>
              <p:blipFill>
                <a:blip r:embed="rId977"/>
                <a:stretch>
                  <a:fillRect/>
                </a:stretch>
              </p:blipFill>
              <p:spPr>
                <a:xfrm>
                  <a:off x="3510653" y="5488267"/>
                  <a:ext cx="1105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978">
              <p14:nvContentPartPr>
                <p14:cNvPr id="697" name="Freihand 696">
                  <a:extLst>
                    <a:ext uri="{FF2B5EF4-FFF2-40B4-BE49-F238E27FC236}">
                      <a16:creationId xmlns:a16="http://schemas.microsoft.com/office/drawing/2014/main" id="{17D9D676-59E1-4576-96FF-BC9144D6C090}"/>
                    </a:ext>
                  </a:extLst>
                </p14:cNvPr>
                <p14:cNvContentPartPr/>
                <p14:nvPr/>
              </p14:nvContentPartPr>
              <p14:xfrm>
                <a:off x="3643133" y="5498707"/>
                <a:ext cx="101880" cy="89640"/>
              </p14:xfrm>
            </p:contentPart>
          </mc:Choice>
          <mc:Fallback>
            <p:pic>
              <p:nvPicPr>
                <p:cNvPr id="697" name="Freihand 696">
                  <a:extLst>
                    <a:ext uri="{FF2B5EF4-FFF2-40B4-BE49-F238E27FC236}">
                      <a16:creationId xmlns:a16="http://schemas.microsoft.com/office/drawing/2014/main" id="{17D9D676-59E1-4576-96FF-BC9144D6C090}"/>
                    </a:ext>
                  </a:extLst>
                </p:cNvPr>
                <p:cNvPicPr/>
                <p:nvPr/>
              </p:nvPicPr>
              <p:blipFill>
                <a:blip r:embed="rId979"/>
                <a:stretch>
                  <a:fillRect/>
                </a:stretch>
              </p:blipFill>
              <p:spPr>
                <a:xfrm>
                  <a:off x="3638813" y="5494387"/>
                  <a:ext cx="1105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980">
              <p14:nvContentPartPr>
                <p14:cNvPr id="698" name="Freihand 697">
                  <a:extLst>
                    <a:ext uri="{FF2B5EF4-FFF2-40B4-BE49-F238E27FC236}">
                      <a16:creationId xmlns:a16="http://schemas.microsoft.com/office/drawing/2014/main" id="{97FBF089-15D5-4DB3-8CEC-2DDCB0932E09}"/>
                    </a:ext>
                  </a:extLst>
                </p14:cNvPr>
                <p14:cNvContentPartPr/>
                <p14:nvPr/>
              </p14:nvContentPartPr>
              <p14:xfrm>
                <a:off x="3798293" y="5485747"/>
                <a:ext cx="10440" cy="97920"/>
              </p14:xfrm>
            </p:contentPart>
          </mc:Choice>
          <mc:Fallback>
            <p:pic>
              <p:nvPicPr>
                <p:cNvPr id="698" name="Freihand 697">
                  <a:extLst>
                    <a:ext uri="{FF2B5EF4-FFF2-40B4-BE49-F238E27FC236}">
                      <a16:creationId xmlns:a16="http://schemas.microsoft.com/office/drawing/2014/main" id="{97FBF089-15D5-4DB3-8CEC-2DDCB0932E09}"/>
                    </a:ext>
                  </a:extLst>
                </p:cNvPr>
                <p:cNvPicPr/>
                <p:nvPr/>
              </p:nvPicPr>
              <p:blipFill>
                <a:blip r:embed="rId981"/>
                <a:stretch>
                  <a:fillRect/>
                </a:stretch>
              </p:blipFill>
              <p:spPr>
                <a:xfrm>
                  <a:off x="3793973" y="5481427"/>
                  <a:ext cx="190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982">
              <p14:nvContentPartPr>
                <p14:cNvPr id="699" name="Freihand 698">
                  <a:extLst>
                    <a:ext uri="{FF2B5EF4-FFF2-40B4-BE49-F238E27FC236}">
                      <a16:creationId xmlns:a16="http://schemas.microsoft.com/office/drawing/2014/main" id="{9A2A6E8A-A52A-44DF-A6E7-276A03EF9924}"/>
                    </a:ext>
                  </a:extLst>
                </p14:cNvPr>
                <p14:cNvContentPartPr/>
                <p14:nvPr/>
              </p14:nvContentPartPr>
              <p14:xfrm>
                <a:off x="3843653" y="5439667"/>
                <a:ext cx="146520" cy="170280"/>
              </p14:xfrm>
            </p:contentPart>
          </mc:Choice>
          <mc:Fallback>
            <p:pic>
              <p:nvPicPr>
                <p:cNvPr id="699" name="Freihand 698">
                  <a:extLst>
                    <a:ext uri="{FF2B5EF4-FFF2-40B4-BE49-F238E27FC236}">
                      <a16:creationId xmlns:a16="http://schemas.microsoft.com/office/drawing/2014/main" id="{9A2A6E8A-A52A-44DF-A6E7-276A03EF9924}"/>
                    </a:ext>
                  </a:extLst>
                </p:cNvPr>
                <p:cNvPicPr/>
                <p:nvPr/>
              </p:nvPicPr>
              <p:blipFill>
                <a:blip r:embed="rId983"/>
                <a:stretch>
                  <a:fillRect/>
                </a:stretch>
              </p:blipFill>
              <p:spPr>
                <a:xfrm>
                  <a:off x="3839333" y="5435347"/>
                  <a:ext cx="15516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984">
              <p14:nvContentPartPr>
                <p14:cNvPr id="700" name="Freihand 699">
                  <a:extLst>
                    <a:ext uri="{FF2B5EF4-FFF2-40B4-BE49-F238E27FC236}">
                      <a16:creationId xmlns:a16="http://schemas.microsoft.com/office/drawing/2014/main" id="{0C28646A-9074-4856-A336-DA5AD02C0109}"/>
                    </a:ext>
                  </a:extLst>
                </p14:cNvPr>
                <p14:cNvContentPartPr/>
                <p14:nvPr/>
              </p14:nvContentPartPr>
              <p14:xfrm>
                <a:off x="4642493" y="5125747"/>
                <a:ext cx="684000" cy="14400"/>
              </p14:xfrm>
            </p:contentPart>
          </mc:Choice>
          <mc:Fallback>
            <p:pic>
              <p:nvPicPr>
                <p:cNvPr id="700" name="Freihand 699">
                  <a:extLst>
                    <a:ext uri="{FF2B5EF4-FFF2-40B4-BE49-F238E27FC236}">
                      <a16:creationId xmlns:a16="http://schemas.microsoft.com/office/drawing/2014/main" id="{0C28646A-9074-4856-A336-DA5AD02C0109}"/>
                    </a:ext>
                  </a:extLst>
                </p:cNvPr>
                <p:cNvPicPr/>
                <p:nvPr/>
              </p:nvPicPr>
              <p:blipFill>
                <a:blip r:embed="rId985"/>
                <a:stretch>
                  <a:fillRect/>
                </a:stretch>
              </p:blipFill>
              <p:spPr>
                <a:xfrm>
                  <a:off x="4638173" y="5121427"/>
                  <a:ext cx="6926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986">
              <p14:nvContentPartPr>
                <p14:cNvPr id="701" name="Freihand 700">
                  <a:extLst>
                    <a:ext uri="{FF2B5EF4-FFF2-40B4-BE49-F238E27FC236}">
                      <a16:creationId xmlns:a16="http://schemas.microsoft.com/office/drawing/2014/main" id="{9E2E87AB-0A0C-4415-98EE-464CF0C727CA}"/>
                    </a:ext>
                  </a:extLst>
                </p14:cNvPr>
                <p14:cNvContentPartPr/>
                <p14:nvPr/>
              </p14:nvContentPartPr>
              <p14:xfrm>
                <a:off x="4647893" y="5257867"/>
                <a:ext cx="229680" cy="58680"/>
              </p14:xfrm>
            </p:contentPart>
          </mc:Choice>
          <mc:Fallback>
            <p:pic>
              <p:nvPicPr>
                <p:cNvPr id="701" name="Freihand 700">
                  <a:extLst>
                    <a:ext uri="{FF2B5EF4-FFF2-40B4-BE49-F238E27FC236}">
                      <a16:creationId xmlns:a16="http://schemas.microsoft.com/office/drawing/2014/main" id="{9E2E87AB-0A0C-4415-98EE-464CF0C727CA}"/>
                    </a:ext>
                  </a:extLst>
                </p:cNvPr>
                <p:cNvPicPr/>
                <p:nvPr/>
              </p:nvPicPr>
              <p:blipFill>
                <a:blip r:embed="rId987"/>
                <a:stretch>
                  <a:fillRect/>
                </a:stretch>
              </p:blipFill>
              <p:spPr>
                <a:xfrm>
                  <a:off x="4643573" y="5253547"/>
                  <a:ext cx="23832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988">
              <p14:nvContentPartPr>
                <p14:cNvPr id="702" name="Freihand 701">
                  <a:extLst>
                    <a:ext uri="{FF2B5EF4-FFF2-40B4-BE49-F238E27FC236}">
                      <a16:creationId xmlns:a16="http://schemas.microsoft.com/office/drawing/2014/main" id="{42013FBE-7179-4A8C-98B8-59CE0FB20698}"/>
                    </a:ext>
                  </a:extLst>
                </p14:cNvPr>
                <p14:cNvContentPartPr/>
                <p14:nvPr/>
              </p14:nvContentPartPr>
              <p14:xfrm>
                <a:off x="4863893" y="5304667"/>
                <a:ext cx="109440" cy="50760"/>
              </p14:xfrm>
            </p:contentPart>
          </mc:Choice>
          <mc:Fallback>
            <p:pic>
              <p:nvPicPr>
                <p:cNvPr id="702" name="Freihand 701">
                  <a:extLst>
                    <a:ext uri="{FF2B5EF4-FFF2-40B4-BE49-F238E27FC236}">
                      <a16:creationId xmlns:a16="http://schemas.microsoft.com/office/drawing/2014/main" id="{42013FBE-7179-4A8C-98B8-59CE0FB20698}"/>
                    </a:ext>
                  </a:extLst>
                </p:cNvPr>
                <p:cNvPicPr/>
                <p:nvPr/>
              </p:nvPicPr>
              <p:blipFill>
                <a:blip r:embed="rId989"/>
                <a:stretch>
                  <a:fillRect/>
                </a:stretch>
              </p:blipFill>
              <p:spPr>
                <a:xfrm>
                  <a:off x="4859573" y="5300347"/>
                  <a:ext cx="11808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990">
              <p14:nvContentPartPr>
                <p14:cNvPr id="703" name="Freihand 702">
                  <a:extLst>
                    <a:ext uri="{FF2B5EF4-FFF2-40B4-BE49-F238E27FC236}">
                      <a16:creationId xmlns:a16="http://schemas.microsoft.com/office/drawing/2014/main" id="{F92338BE-5136-4ADC-87A4-FCCE06F918BF}"/>
                    </a:ext>
                  </a:extLst>
                </p14:cNvPr>
                <p14:cNvContentPartPr/>
                <p14:nvPr/>
              </p14:nvContentPartPr>
              <p14:xfrm>
                <a:off x="4982693" y="5245267"/>
                <a:ext cx="80280" cy="72000"/>
              </p14:xfrm>
            </p:contentPart>
          </mc:Choice>
          <mc:Fallback>
            <p:pic>
              <p:nvPicPr>
                <p:cNvPr id="703" name="Freihand 702">
                  <a:extLst>
                    <a:ext uri="{FF2B5EF4-FFF2-40B4-BE49-F238E27FC236}">
                      <a16:creationId xmlns:a16="http://schemas.microsoft.com/office/drawing/2014/main" id="{F92338BE-5136-4ADC-87A4-FCCE06F918BF}"/>
                    </a:ext>
                  </a:extLst>
                </p:cNvPr>
                <p:cNvPicPr/>
                <p:nvPr/>
              </p:nvPicPr>
              <p:blipFill>
                <a:blip r:embed="rId991"/>
                <a:stretch>
                  <a:fillRect/>
                </a:stretch>
              </p:blipFill>
              <p:spPr>
                <a:xfrm>
                  <a:off x="4978373" y="5240947"/>
                  <a:ext cx="889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992">
              <p14:nvContentPartPr>
                <p14:cNvPr id="704" name="Freihand 703">
                  <a:extLst>
                    <a:ext uri="{FF2B5EF4-FFF2-40B4-BE49-F238E27FC236}">
                      <a16:creationId xmlns:a16="http://schemas.microsoft.com/office/drawing/2014/main" id="{22314B7B-8061-4D5D-B009-6F46D50D1930}"/>
                    </a:ext>
                  </a:extLst>
                </p14:cNvPr>
                <p14:cNvContentPartPr/>
                <p14:nvPr/>
              </p14:nvContentPartPr>
              <p14:xfrm>
                <a:off x="5055773" y="5272267"/>
                <a:ext cx="57600" cy="70920"/>
              </p14:xfrm>
            </p:contentPart>
          </mc:Choice>
          <mc:Fallback>
            <p:pic>
              <p:nvPicPr>
                <p:cNvPr id="704" name="Freihand 703">
                  <a:extLst>
                    <a:ext uri="{FF2B5EF4-FFF2-40B4-BE49-F238E27FC236}">
                      <a16:creationId xmlns:a16="http://schemas.microsoft.com/office/drawing/2014/main" id="{22314B7B-8061-4D5D-B009-6F46D50D1930}"/>
                    </a:ext>
                  </a:extLst>
                </p:cNvPr>
                <p:cNvPicPr/>
                <p:nvPr/>
              </p:nvPicPr>
              <p:blipFill>
                <a:blip r:embed="rId993"/>
                <a:stretch>
                  <a:fillRect/>
                </a:stretch>
              </p:blipFill>
              <p:spPr>
                <a:xfrm>
                  <a:off x="5051453" y="5267947"/>
                  <a:ext cx="662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994">
              <p14:nvContentPartPr>
                <p14:cNvPr id="705" name="Freihand 704">
                  <a:extLst>
                    <a:ext uri="{FF2B5EF4-FFF2-40B4-BE49-F238E27FC236}">
                      <a16:creationId xmlns:a16="http://schemas.microsoft.com/office/drawing/2014/main" id="{3CD9A0F4-4EDC-40E6-B625-C9C2D6176741}"/>
                    </a:ext>
                  </a:extLst>
                </p14:cNvPr>
                <p14:cNvContentPartPr/>
                <p14:nvPr/>
              </p14:nvContentPartPr>
              <p14:xfrm>
                <a:off x="5127773" y="5222947"/>
                <a:ext cx="141480" cy="101520"/>
              </p14:xfrm>
            </p:contentPart>
          </mc:Choice>
          <mc:Fallback>
            <p:pic>
              <p:nvPicPr>
                <p:cNvPr id="705" name="Freihand 704">
                  <a:extLst>
                    <a:ext uri="{FF2B5EF4-FFF2-40B4-BE49-F238E27FC236}">
                      <a16:creationId xmlns:a16="http://schemas.microsoft.com/office/drawing/2014/main" id="{3CD9A0F4-4EDC-40E6-B625-C9C2D6176741}"/>
                    </a:ext>
                  </a:extLst>
                </p:cNvPr>
                <p:cNvPicPr/>
                <p:nvPr/>
              </p:nvPicPr>
              <p:blipFill>
                <a:blip r:embed="rId995"/>
                <a:stretch>
                  <a:fillRect/>
                </a:stretch>
              </p:blipFill>
              <p:spPr>
                <a:xfrm>
                  <a:off x="5123453" y="5218627"/>
                  <a:ext cx="1501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996">
              <p14:nvContentPartPr>
                <p14:cNvPr id="706" name="Freihand 705">
                  <a:extLst>
                    <a:ext uri="{FF2B5EF4-FFF2-40B4-BE49-F238E27FC236}">
                      <a16:creationId xmlns:a16="http://schemas.microsoft.com/office/drawing/2014/main" id="{9211943F-7C7D-4EE6-9667-4F64FD39BD49}"/>
                    </a:ext>
                  </a:extLst>
                </p14:cNvPr>
                <p14:cNvContentPartPr/>
                <p14:nvPr/>
              </p14:nvContentPartPr>
              <p14:xfrm>
                <a:off x="5249813" y="5221867"/>
                <a:ext cx="200880" cy="132120"/>
              </p14:xfrm>
            </p:contentPart>
          </mc:Choice>
          <mc:Fallback>
            <p:pic>
              <p:nvPicPr>
                <p:cNvPr id="706" name="Freihand 705">
                  <a:extLst>
                    <a:ext uri="{FF2B5EF4-FFF2-40B4-BE49-F238E27FC236}">
                      <a16:creationId xmlns:a16="http://schemas.microsoft.com/office/drawing/2014/main" id="{9211943F-7C7D-4EE6-9667-4F64FD39BD49}"/>
                    </a:ext>
                  </a:extLst>
                </p:cNvPr>
                <p:cNvPicPr/>
                <p:nvPr/>
              </p:nvPicPr>
              <p:blipFill>
                <a:blip r:embed="rId997"/>
                <a:stretch>
                  <a:fillRect/>
                </a:stretch>
              </p:blipFill>
              <p:spPr>
                <a:xfrm>
                  <a:off x="5245493" y="5217547"/>
                  <a:ext cx="2095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998">
              <p14:nvContentPartPr>
                <p14:cNvPr id="707" name="Freihand 706">
                  <a:extLst>
                    <a:ext uri="{FF2B5EF4-FFF2-40B4-BE49-F238E27FC236}">
                      <a16:creationId xmlns:a16="http://schemas.microsoft.com/office/drawing/2014/main" id="{2A5653F3-CC43-48D7-BD5E-43030C825DCD}"/>
                    </a:ext>
                  </a:extLst>
                </p14:cNvPr>
                <p14:cNvContentPartPr/>
                <p14:nvPr/>
              </p14:nvContentPartPr>
              <p14:xfrm>
                <a:off x="4772453" y="5451547"/>
                <a:ext cx="118800" cy="83880"/>
              </p14:xfrm>
            </p:contentPart>
          </mc:Choice>
          <mc:Fallback>
            <p:pic>
              <p:nvPicPr>
                <p:cNvPr id="707" name="Freihand 706">
                  <a:extLst>
                    <a:ext uri="{FF2B5EF4-FFF2-40B4-BE49-F238E27FC236}">
                      <a16:creationId xmlns:a16="http://schemas.microsoft.com/office/drawing/2014/main" id="{2A5653F3-CC43-48D7-BD5E-43030C825DCD}"/>
                    </a:ext>
                  </a:extLst>
                </p:cNvPr>
                <p:cNvPicPr/>
                <p:nvPr/>
              </p:nvPicPr>
              <p:blipFill>
                <a:blip r:embed="rId999"/>
                <a:stretch>
                  <a:fillRect/>
                </a:stretch>
              </p:blipFill>
              <p:spPr>
                <a:xfrm>
                  <a:off x="4768133" y="5447227"/>
                  <a:ext cx="1274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000">
              <p14:nvContentPartPr>
                <p14:cNvPr id="708" name="Freihand 707">
                  <a:extLst>
                    <a:ext uri="{FF2B5EF4-FFF2-40B4-BE49-F238E27FC236}">
                      <a16:creationId xmlns:a16="http://schemas.microsoft.com/office/drawing/2014/main" id="{597B557E-D10F-4872-87CB-CC507B3CA696}"/>
                    </a:ext>
                  </a:extLst>
                </p14:cNvPr>
                <p14:cNvContentPartPr/>
                <p14:nvPr/>
              </p14:nvContentPartPr>
              <p14:xfrm>
                <a:off x="4905653" y="5419507"/>
                <a:ext cx="111960" cy="97920"/>
              </p14:xfrm>
            </p:contentPart>
          </mc:Choice>
          <mc:Fallback>
            <p:pic>
              <p:nvPicPr>
                <p:cNvPr id="708" name="Freihand 707">
                  <a:extLst>
                    <a:ext uri="{FF2B5EF4-FFF2-40B4-BE49-F238E27FC236}">
                      <a16:creationId xmlns:a16="http://schemas.microsoft.com/office/drawing/2014/main" id="{597B557E-D10F-4872-87CB-CC507B3CA696}"/>
                    </a:ext>
                  </a:extLst>
                </p:cNvPr>
                <p:cNvPicPr/>
                <p:nvPr/>
              </p:nvPicPr>
              <p:blipFill>
                <a:blip r:embed="rId1001"/>
                <a:stretch>
                  <a:fillRect/>
                </a:stretch>
              </p:blipFill>
              <p:spPr>
                <a:xfrm>
                  <a:off x="4901333" y="5415187"/>
                  <a:ext cx="1206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002">
              <p14:nvContentPartPr>
                <p14:cNvPr id="709" name="Freihand 708">
                  <a:extLst>
                    <a:ext uri="{FF2B5EF4-FFF2-40B4-BE49-F238E27FC236}">
                      <a16:creationId xmlns:a16="http://schemas.microsoft.com/office/drawing/2014/main" id="{9894302E-00CC-4748-8C21-C80DA8C8454E}"/>
                    </a:ext>
                  </a:extLst>
                </p14:cNvPr>
                <p14:cNvContentPartPr/>
                <p14:nvPr/>
              </p14:nvContentPartPr>
              <p14:xfrm>
                <a:off x="5058293" y="5440387"/>
                <a:ext cx="5400" cy="93240"/>
              </p14:xfrm>
            </p:contentPart>
          </mc:Choice>
          <mc:Fallback>
            <p:pic>
              <p:nvPicPr>
                <p:cNvPr id="709" name="Freihand 708">
                  <a:extLst>
                    <a:ext uri="{FF2B5EF4-FFF2-40B4-BE49-F238E27FC236}">
                      <a16:creationId xmlns:a16="http://schemas.microsoft.com/office/drawing/2014/main" id="{9894302E-00CC-4748-8C21-C80DA8C8454E}"/>
                    </a:ext>
                  </a:extLst>
                </p:cNvPr>
                <p:cNvPicPr/>
                <p:nvPr/>
              </p:nvPicPr>
              <p:blipFill>
                <a:blip r:embed="rId1003"/>
                <a:stretch>
                  <a:fillRect/>
                </a:stretch>
              </p:blipFill>
              <p:spPr>
                <a:xfrm>
                  <a:off x="5053973" y="5436067"/>
                  <a:ext cx="140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004">
              <p14:nvContentPartPr>
                <p14:cNvPr id="710" name="Freihand 709">
                  <a:extLst>
                    <a:ext uri="{FF2B5EF4-FFF2-40B4-BE49-F238E27FC236}">
                      <a16:creationId xmlns:a16="http://schemas.microsoft.com/office/drawing/2014/main" id="{E0ACBF1A-A337-4463-AD9B-CADDA7172BAE}"/>
                    </a:ext>
                  </a:extLst>
                </p14:cNvPr>
                <p14:cNvContentPartPr/>
                <p14:nvPr/>
              </p14:nvContentPartPr>
              <p14:xfrm>
                <a:off x="5119853" y="5403667"/>
                <a:ext cx="112680" cy="140040"/>
              </p14:xfrm>
            </p:contentPart>
          </mc:Choice>
          <mc:Fallback>
            <p:pic>
              <p:nvPicPr>
                <p:cNvPr id="710" name="Freihand 709">
                  <a:extLst>
                    <a:ext uri="{FF2B5EF4-FFF2-40B4-BE49-F238E27FC236}">
                      <a16:creationId xmlns:a16="http://schemas.microsoft.com/office/drawing/2014/main" id="{E0ACBF1A-A337-4463-AD9B-CADDA7172BAE}"/>
                    </a:ext>
                  </a:extLst>
                </p:cNvPr>
                <p:cNvPicPr/>
                <p:nvPr/>
              </p:nvPicPr>
              <p:blipFill>
                <a:blip r:embed="rId1005"/>
                <a:stretch>
                  <a:fillRect/>
                </a:stretch>
              </p:blipFill>
              <p:spPr>
                <a:xfrm>
                  <a:off x="5115533" y="5399347"/>
                  <a:ext cx="1213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006">
              <p14:nvContentPartPr>
                <p14:cNvPr id="711" name="Freihand 710">
                  <a:extLst>
                    <a:ext uri="{FF2B5EF4-FFF2-40B4-BE49-F238E27FC236}">
                      <a16:creationId xmlns:a16="http://schemas.microsoft.com/office/drawing/2014/main" id="{985D2871-DBCB-4B56-97C2-5285D2598146}"/>
                    </a:ext>
                  </a:extLst>
                </p14:cNvPr>
                <p14:cNvContentPartPr/>
                <p14:nvPr/>
              </p14:nvContentPartPr>
              <p14:xfrm>
                <a:off x="5153333" y="5468467"/>
                <a:ext cx="108360" cy="3600"/>
              </p14:xfrm>
            </p:contentPart>
          </mc:Choice>
          <mc:Fallback>
            <p:pic>
              <p:nvPicPr>
                <p:cNvPr id="711" name="Freihand 710">
                  <a:extLst>
                    <a:ext uri="{FF2B5EF4-FFF2-40B4-BE49-F238E27FC236}">
                      <a16:creationId xmlns:a16="http://schemas.microsoft.com/office/drawing/2014/main" id="{985D2871-DBCB-4B56-97C2-5285D2598146}"/>
                    </a:ext>
                  </a:extLst>
                </p:cNvPr>
                <p:cNvPicPr/>
                <p:nvPr/>
              </p:nvPicPr>
              <p:blipFill>
                <a:blip r:embed="rId1007"/>
                <a:stretch>
                  <a:fillRect/>
                </a:stretch>
              </p:blipFill>
              <p:spPr>
                <a:xfrm>
                  <a:off x="5149013" y="5464147"/>
                  <a:ext cx="11700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008">
              <p14:nvContentPartPr>
                <p14:cNvPr id="620" name="Freihand 619">
                  <a:extLst>
                    <a:ext uri="{FF2B5EF4-FFF2-40B4-BE49-F238E27FC236}">
                      <a16:creationId xmlns:a16="http://schemas.microsoft.com/office/drawing/2014/main" id="{91BB04F8-D2BC-43E2-976D-309158706132}"/>
                    </a:ext>
                  </a:extLst>
                </p14:cNvPr>
                <p14:cNvContentPartPr/>
                <p14:nvPr/>
              </p14:nvContentPartPr>
              <p14:xfrm>
                <a:off x="1726493" y="4704547"/>
                <a:ext cx="152640" cy="426240"/>
              </p14:xfrm>
            </p:contentPart>
          </mc:Choice>
          <mc:Fallback>
            <p:pic>
              <p:nvPicPr>
                <p:cNvPr id="620" name="Freihand 619">
                  <a:extLst>
                    <a:ext uri="{FF2B5EF4-FFF2-40B4-BE49-F238E27FC236}">
                      <a16:creationId xmlns:a16="http://schemas.microsoft.com/office/drawing/2014/main" id="{91BB04F8-D2BC-43E2-976D-309158706132}"/>
                    </a:ext>
                  </a:extLst>
                </p:cNvPr>
                <p:cNvPicPr/>
                <p:nvPr/>
              </p:nvPicPr>
              <p:blipFill>
                <a:blip r:embed="rId1009"/>
                <a:stretch>
                  <a:fillRect/>
                </a:stretch>
              </p:blipFill>
              <p:spPr>
                <a:xfrm>
                  <a:off x="1722173" y="4700227"/>
                  <a:ext cx="161280" cy="434880"/>
                </a:xfrm>
                <a:prstGeom prst="rect">
                  <a:avLst/>
                </a:prstGeom>
              </p:spPr>
            </p:pic>
          </mc:Fallback>
        </mc:AlternateContent>
        <mc:AlternateContent xmlns:mc="http://schemas.openxmlformats.org/markup-compatibility/2006">
          <mc:Choice xmlns:p14="http://schemas.microsoft.com/office/powerpoint/2010/main" Requires="p14">
            <p:contentPart p14:bwMode="auto" r:id="rId1010">
              <p14:nvContentPartPr>
                <p14:cNvPr id="621" name="Freihand 620">
                  <a:extLst>
                    <a:ext uri="{FF2B5EF4-FFF2-40B4-BE49-F238E27FC236}">
                      <a16:creationId xmlns:a16="http://schemas.microsoft.com/office/drawing/2014/main" id="{09DB09C1-FFE6-4D89-9462-67C9D80A292D}"/>
                    </a:ext>
                  </a:extLst>
                </p14:cNvPr>
                <p14:cNvContentPartPr/>
                <p14:nvPr/>
              </p14:nvContentPartPr>
              <p14:xfrm>
                <a:off x="1983173" y="4711387"/>
                <a:ext cx="126360" cy="108000"/>
              </p14:xfrm>
            </p:contentPart>
          </mc:Choice>
          <mc:Fallback>
            <p:pic>
              <p:nvPicPr>
                <p:cNvPr id="621" name="Freihand 620">
                  <a:extLst>
                    <a:ext uri="{FF2B5EF4-FFF2-40B4-BE49-F238E27FC236}">
                      <a16:creationId xmlns:a16="http://schemas.microsoft.com/office/drawing/2014/main" id="{09DB09C1-FFE6-4D89-9462-67C9D80A292D}"/>
                    </a:ext>
                  </a:extLst>
                </p:cNvPr>
                <p:cNvPicPr/>
                <p:nvPr/>
              </p:nvPicPr>
              <p:blipFill>
                <a:blip r:embed="rId1011"/>
                <a:stretch>
                  <a:fillRect/>
                </a:stretch>
              </p:blipFill>
              <p:spPr>
                <a:xfrm>
                  <a:off x="1978853" y="4707067"/>
                  <a:ext cx="1350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012">
              <p14:nvContentPartPr>
                <p14:cNvPr id="622" name="Freihand 621">
                  <a:extLst>
                    <a:ext uri="{FF2B5EF4-FFF2-40B4-BE49-F238E27FC236}">
                      <a16:creationId xmlns:a16="http://schemas.microsoft.com/office/drawing/2014/main" id="{4FB5A0AA-94B8-41B8-879C-16812B2EDFFB}"/>
                    </a:ext>
                  </a:extLst>
                </p14:cNvPr>
                <p14:cNvContentPartPr/>
                <p14:nvPr/>
              </p14:nvContentPartPr>
              <p14:xfrm>
                <a:off x="2215373" y="4680067"/>
                <a:ext cx="79560" cy="120240"/>
              </p14:xfrm>
            </p:contentPart>
          </mc:Choice>
          <mc:Fallback>
            <p:pic>
              <p:nvPicPr>
                <p:cNvPr id="622" name="Freihand 621">
                  <a:extLst>
                    <a:ext uri="{FF2B5EF4-FFF2-40B4-BE49-F238E27FC236}">
                      <a16:creationId xmlns:a16="http://schemas.microsoft.com/office/drawing/2014/main" id="{4FB5A0AA-94B8-41B8-879C-16812B2EDFFB}"/>
                    </a:ext>
                  </a:extLst>
                </p:cNvPr>
                <p:cNvPicPr/>
                <p:nvPr/>
              </p:nvPicPr>
              <p:blipFill>
                <a:blip r:embed="rId1013"/>
                <a:stretch>
                  <a:fillRect/>
                </a:stretch>
              </p:blipFill>
              <p:spPr>
                <a:xfrm>
                  <a:off x="2211053" y="4675747"/>
                  <a:ext cx="882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014">
              <p14:nvContentPartPr>
                <p14:cNvPr id="623" name="Freihand 622">
                  <a:extLst>
                    <a:ext uri="{FF2B5EF4-FFF2-40B4-BE49-F238E27FC236}">
                      <a16:creationId xmlns:a16="http://schemas.microsoft.com/office/drawing/2014/main" id="{D041FDA5-3A76-4EE9-B8A9-C9CEF86FBED8}"/>
                    </a:ext>
                  </a:extLst>
                </p14:cNvPr>
                <p14:cNvContentPartPr/>
                <p14:nvPr/>
              </p14:nvContentPartPr>
              <p14:xfrm>
                <a:off x="2288813" y="4730107"/>
                <a:ext cx="32760" cy="99360"/>
              </p14:xfrm>
            </p:contentPart>
          </mc:Choice>
          <mc:Fallback>
            <p:pic>
              <p:nvPicPr>
                <p:cNvPr id="623" name="Freihand 622">
                  <a:extLst>
                    <a:ext uri="{FF2B5EF4-FFF2-40B4-BE49-F238E27FC236}">
                      <a16:creationId xmlns:a16="http://schemas.microsoft.com/office/drawing/2014/main" id="{D041FDA5-3A76-4EE9-B8A9-C9CEF86FBED8}"/>
                    </a:ext>
                  </a:extLst>
                </p:cNvPr>
                <p:cNvPicPr/>
                <p:nvPr/>
              </p:nvPicPr>
              <p:blipFill>
                <a:blip r:embed="rId1015"/>
                <a:stretch>
                  <a:fillRect/>
                </a:stretch>
              </p:blipFill>
              <p:spPr>
                <a:xfrm>
                  <a:off x="2284493" y="4725787"/>
                  <a:ext cx="414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016">
              <p14:nvContentPartPr>
                <p14:cNvPr id="624" name="Freihand 623">
                  <a:extLst>
                    <a:ext uri="{FF2B5EF4-FFF2-40B4-BE49-F238E27FC236}">
                      <a16:creationId xmlns:a16="http://schemas.microsoft.com/office/drawing/2014/main" id="{B2B1E308-D8AE-4EFD-A306-5B46D3FA90BF}"/>
                    </a:ext>
                  </a:extLst>
                </p14:cNvPr>
                <p14:cNvContentPartPr/>
                <p14:nvPr/>
              </p14:nvContentPartPr>
              <p14:xfrm>
                <a:off x="2381333" y="4691947"/>
                <a:ext cx="110160" cy="126360"/>
              </p14:xfrm>
            </p:contentPart>
          </mc:Choice>
          <mc:Fallback>
            <p:pic>
              <p:nvPicPr>
                <p:cNvPr id="624" name="Freihand 623">
                  <a:extLst>
                    <a:ext uri="{FF2B5EF4-FFF2-40B4-BE49-F238E27FC236}">
                      <a16:creationId xmlns:a16="http://schemas.microsoft.com/office/drawing/2014/main" id="{B2B1E308-D8AE-4EFD-A306-5B46D3FA90BF}"/>
                    </a:ext>
                  </a:extLst>
                </p:cNvPr>
                <p:cNvPicPr/>
                <p:nvPr/>
              </p:nvPicPr>
              <p:blipFill>
                <a:blip r:embed="rId1017"/>
                <a:stretch>
                  <a:fillRect/>
                </a:stretch>
              </p:blipFill>
              <p:spPr>
                <a:xfrm>
                  <a:off x="2377013" y="4687627"/>
                  <a:ext cx="1188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018">
              <p14:nvContentPartPr>
                <p14:cNvPr id="625" name="Freihand 624">
                  <a:extLst>
                    <a:ext uri="{FF2B5EF4-FFF2-40B4-BE49-F238E27FC236}">
                      <a16:creationId xmlns:a16="http://schemas.microsoft.com/office/drawing/2014/main" id="{345A56AC-0690-4C0E-9160-4F3AFBDDD007}"/>
                    </a:ext>
                  </a:extLst>
                </p14:cNvPr>
                <p14:cNvContentPartPr/>
                <p14:nvPr/>
              </p14:nvContentPartPr>
              <p14:xfrm>
                <a:off x="2554493" y="4786987"/>
                <a:ext cx="10440" cy="118800"/>
              </p14:xfrm>
            </p:contentPart>
          </mc:Choice>
          <mc:Fallback>
            <p:pic>
              <p:nvPicPr>
                <p:cNvPr id="625" name="Freihand 624">
                  <a:extLst>
                    <a:ext uri="{FF2B5EF4-FFF2-40B4-BE49-F238E27FC236}">
                      <a16:creationId xmlns:a16="http://schemas.microsoft.com/office/drawing/2014/main" id="{345A56AC-0690-4C0E-9160-4F3AFBDDD007}"/>
                    </a:ext>
                  </a:extLst>
                </p:cNvPr>
                <p:cNvPicPr/>
                <p:nvPr/>
              </p:nvPicPr>
              <p:blipFill>
                <a:blip r:embed="rId1019"/>
                <a:stretch>
                  <a:fillRect/>
                </a:stretch>
              </p:blipFill>
              <p:spPr>
                <a:xfrm>
                  <a:off x="2550173" y="4782667"/>
                  <a:ext cx="190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020">
              <p14:nvContentPartPr>
                <p14:cNvPr id="626" name="Freihand 625">
                  <a:extLst>
                    <a:ext uri="{FF2B5EF4-FFF2-40B4-BE49-F238E27FC236}">
                      <a16:creationId xmlns:a16="http://schemas.microsoft.com/office/drawing/2014/main" id="{9EA6D3C6-A972-478D-AB06-81EBF2387377}"/>
                    </a:ext>
                  </a:extLst>
                </p14:cNvPr>
                <p14:cNvContentPartPr/>
                <p14:nvPr/>
              </p14:nvContentPartPr>
              <p14:xfrm>
                <a:off x="2666453" y="4650187"/>
                <a:ext cx="123120" cy="119160"/>
              </p14:xfrm>
            </p:contentPart>
          </mc:Choice>
          <mc:Fallback>
            <p:pic>
              <p:nvPicPr>
                <p:cNvPr id="626" name="Freihand 625">
                  <a:extLst>
                    <a:ext uri="{FF2B5EF4-FFF2-40B4-BE49-F238E27FC236}">
                      <a16:creationId xmlns:a16="http://schemas.microsoft.com/office/drawing/2014/main" id="{9EA6D3C6-A972-478D-AB06-81EBF2387377}"/>
                    </a:ext>
                  </a:extLst>
                </p:cNvPr>
                <p:cNvPicPr/>
                <p:nvPr/>
              </p:nvPicPr>
              <p:blipFill>
                <a:blip r:embed="rId1021"/>
                <a:stretch>
                  <a:fillRect/>
                </a:stretch>
              </p:blipFill>
              <p:spPr>
                <a:xfrm>
                  <a:off x="2662133" y="4645867"/>
                  <a:ext cx="1317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022">
              <p14:nvContentPartPr>
                <p14:cNvPr id="627" name="Freihand 626">
                  <a:extLst>
                    <a:ext uri="{FF2B5EF4-FFF2-40B4-BE49-F238E27FC236}">
                      <a16:creationId xmlns:a16="http://schemas.microsoft.com/office/drawing/2014/main" id="{D3DCF9E1-F519-44A0-82A7-69C215DA0D0D}"/>
                    </a:ext>
                  </a:extLst>
                </p14:cNvPr>
                <p14:cNvContentPartPr/>
                <p14:nvPr/>
              </p14:nvContentPartPr>
              <p14:xfrm>
                <a:off x="2823053" y="4626427"/>
                <a:ext cx="87120" cy="153000"/>
              </p14:xfrm>
            </p:contentPart>
          </mc:Choice>
          <mc:Fallback>
            <p:pic>
              <p:nvPicPr>
                <p:cNvPr id="627" name="Freihand 626">
                  <a:extLst>
                    <a:ext uri="{FF2B5EF4-FFF2-40B4-BE49-F238E27FC236}">
                      <a16:creationId xmlns:a16="http://schemas.microsoft.com/office/drawing/2014/main" id="{D3DCF9E1-F519-44A0-82A7-69C215DA0D0D}"/>
                    </a:ext>
                  </a:extLst>
                </p:cNvPr>
                <p:cNvPicPr/>
                <p:nvPr/>
              </p:nvPicPr>
              <p:blipFill>
                <a:blip r:embed="rId1023"/>
                <a:stretch>
                  <a:fillRect/>
                </a:stretch>
              </p:blipFill>
              <p:spPr>
                <a:xfrm>
                  <a:off x="2818733" y="4622107"/>
                  <a:ext cx="9576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024">
              <p14:nvContentPartPr>
                <p14:cNvPr id="628" name="Freihand 627">
                  <a:extLst>
                    <a:ext uri="{FF2B5EF4-FFF2-40B4-BE49-F238E27FC236}">
                      <a16:creationId xmlns:a16="http://schemas.microsoft.com/office/drawing/2014/main" id="{1F481D7F-410E-40F3-9118-BEEBE915569F}"/>
                    </a:ext>
                  </a:extLst>
                </p14:cNvPr>
                <p14:cNvContentPartPr/>
                <p14:nvPr/>
              </p14:nvContentPartPr>
              <p14:xfrm>
                <a:off x="2002613" y="4862947"/>
                <a:ext cx="1058040" cy="59400"/>
              </p14:xfrm>
            </p:contentPart>
          </mc:Choice>
          <mc:Fallback>
            <p:pic>
              <p:nvPicPr>
                <p:cNvPr id="628" name="Freihand 627">
                  <a:extLst>
                    <a:ext uri="{FF2B5EF4-FFF2-40B4-BE49-F238E27FC236}">
                      <a16:creationId xmlns:a16="http://schemas.microsoft.com/office/drawing/2014/main" id="{1F481D7F-410E-40F3-9118-BEEBE915569F}"/>
                    </a:ext>
                  </a:extLst>
                </p:cNvPr>
                <p:cNvPicPr/>
                <p:nvPr/>
              </p:nvPicPr>
              <p:blipFill>
                <a:blip r:embed="rId1025"/>
                <a:stretch>
                  <a:fillRect/>
                </a:stretch>
              </p:blipFill>
              <p:spPr>
                <a:xfrm>
                  <a:off x="1998293" y="4858627"/>
                  <a:ext cx="10666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026">
              <p14:nvContentPartPr>
                <p14:cNvPr id="630" name="Freihand 629">
                  <a:extLst>
                    <a:ext uri="{FF2B5EF4-FFF2-40B4-BE49-F238E27FC236}">
                      <a16:creationId xmlns:a16="http://schemas.microsoft.com/office/drawing/2014/main" id="{4FE3CD87-7C13-4BE3-8F2D-8635EACCA422}"/>
                    </a:ext>
                  </a:extLst>
                </p14:cNvPr>
                <p14:cNvContentPartPr/>
                <p14:nvPr/>
              </p14:nvContentPartPr>
              <p14:xfrm>
                <a:off x="2005493" y="5014507"/>
                <a:ext cx="109080" cy="105120"/>
              </p14:xfrm>
            </p:contentPart>
          </mc:Choice>
          <mc:Fallback>
            <p:pic>
              <p:nvPicPr>
                <p:cNvPr id="630" name="Freihand 629">
                  <a:extLst>
                    <a:ext uri="{FF2B5EF4-FFF2-40B4-BE49-F238E27FC236}">
                      <a16:creationId xmlns:a16="http://schemas.microsoft.com/office/drawing/2014/main" id="{4FE3CD87-7C13-4BE3-8F2D-8635EACCA422}"/>
                    </a:ext>
                  </a:extLst>
                </p:cNvPr>
                <p:cNvPicPr/>
                <p:nvPr/>
              </p:nvPicPr>
              <p:blipFill>
                <a:blip r:embed="rId1027"/>
                <a:stretch>
                  <a:fillRect/>
                </a:stretch>
              </p:blipFill>
              <p:spPr>
                <a:xfrm>
                  <a:off x="2001173" y="5010187"/>
                  <a:ext cx="1177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028">
              <p14:nvContentPartPr>
                <p14:cNvPr id="631" name="Freihand 630">
                  <a:extLst>
                    <a:ext uri="{FF2B5EF4-FFF2-40B4-BE49-F238E27FC236}">
                      <a16:creationId xmlns:a16="http://schemas.microsoft.com/office/drawing/2014/main" id="{E2A7F930-9444-4A7B-8F57-8F3B6CC56F24}"/>
                    </a:ext>
                  </a:extLst>
                </p14:cNvPr>
                <p14:cNvContentPartPr/>
                <p14:nvPr/>
              </p14:nvContentPartPr>
              <p14:xfrm>
                <a:off x="2195213" y="4993987"/>
                <a:ext cx="104040" cy="121680"/>
              </p14:xfrm>
            </p:contentPart>
          </mc:Choice>
          <mc:Fallback>
            <p:pic>
              <p:nvPicPr>
                <p:cNvPr id="631" name="Freihand 630">
                  <a:extLst>
                    <a:ext uri="{FF2B5EF4-FFF2-40B4-BE49-F238E27FC236}">
                      <a16:creationId xmlns:a16="http://schemas.microsoft.com/office/drawing/2014/main" id="{E2A7F930-9444-4A7B-8F57-8F3B6CC56F24}"/>
                    </a:ext>
                  </a:extLst>
                </p:cNvPr>
                <p:cNvPicPr/>
                <p:nvPr/>
              </p:nvPicPr>
              <p:blipFill>
                <a:blip r:embed="rId1029"/>
                <a:stretch>
                  <a:fillRect/>
                </a:stretch>
              </p:blipFill>
              <p:spPr>
                <a:xfrm>
                  <a:off x="2190893" y="4989667"/>
                  <a:ext cx="1126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030">
              <p14:nvContentPartPr>
                <p14:cNvPr id="632" name="Freihand 631">
                  <a:extLst>
                    <a:ext uri="{FF2B5EF4-FFF2-40B4-BE49-F238E27FC236}">
                      <a16:creationId xmlns:a16="http://schemas.microsoft.com/office/drawing/2014/main" id="{122A133F-ADE3-4D04-8BDF-373612F9D23A}"/>
                    </a:ext>
                  </a:extLst>
                </p14:cNvPr>
                <p14:cNvContentPartPr/>
                <p14:nvPr/>
              </p14:nvContentPartPr>
              <p14:xfrm>
                <a:off x="2335253" y="5000107"/>
                <a:ext cx="78120" cy="140760"/>
              </p14:xfrm>
            </p:contentPart>
          </mc:Choice>
          <mc:Fallback>
            <p:pic>
              <p:nvPicPr>
                <p:cNvPr id="632" name="Freihand 631">
                  <a:extLst>
                    <a:ext uri="{FF2B5EF4-FFF2-40B4-BE49-F238E27FC236}">
                      <a16:creationId xmlns:a16="http://schemas.microsoft.com/office/drawing/2014/main" id="{122A133F-ADE3-4D04-8BDF-373612F9D23A}"/>
                    </a:ext>
                  </a:extLst>
                </p:cNvPr>
                <p:cNvPicPr/>
                <p:nvPr/>
              </p:nvPicPr>
              <p:blipFill>
                <a:blip r:embed="rId1031"/>
                <a:stretch>
                  <a:fillRect/>
                </a:stretch>
              </p:blipFill>
              <p:spPr>
                <a:xfrm>
                  <a:off x="2330933" y="4995787"/>
                  <a:ext cx="867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032">
              <p14:nvContentPartPr>
                <p14:cNvPr id="633" name="Freihand 632">
                  <a:extLst>
                    <a:ext uri="{FF2B5EF4-FFF2-40B4-BE49-F238E27FC236}">
                      <a16:creationId xmlns:a16="http://schemas.microsoft.com/office/drawing/2014/main" id="{A9F92DB6-52D6-41A4-9D9F-B176B6E1FB13}"/>
                    </a:ext>
                  </a:extLst>
                </p14:cNvPr>
                <p14:cNvContentPartPr/>
                <p14:nvPr/>
              </p14:nvContentPartPr>
              <p14:xfrm>
                <a:off x="2480693" y="5069227"/>
                <a:ext cx="14760" cy="122040"/>
              </p14:xfrm>
            </p:contentPart>
          </mc:Choice>
          <mc:Fallback>
            <p:pic>
              <p:nvPicPr>
                <p:cNvPr id="633" name="Freihand 632">
                  <a:extLst>
                    <a:ext uri="{FF2B5EF4-FFF2-40B4-BE49-F238E27FC236}">
                      <a16:creationId xmlns:a16="http://schemas.microsoft.com/office/drawing/2014/main" id="{A9F92DB6-52D6-41A4-9D9F-B176B6E1FB13}"/>
                    </a:ext>
                  </a:extLst>
                </p:cNvPr>
                <p:cNvPicPr/>
                <p:nvPr/>
              </p:nvPicPr>
              <p:blipFill>
                <a:blip r:embed="rId1033"/>
                <a:stretch>
                  <a:fillRect/>
                </a:stretch>
              </p:blipFill>
              <p:spPr>
                <a:xfrm>
                  <a:off x="2476373" y="5064907"/>
                  <a:ext cx="234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034">
              <p14:nvContentPartPr>
                <p14:cNvPr id="634" name="Freihand 633">
                  <a:extLst>
                    <a:ext uri="{FF2B5EF4-FFF2-40B4-BE49-F238E27FC236}">
                      <a16:creationId xmlns:a16="http://schemas.microsoft.com/office/drawing/2014/main" id="{7EF126A8-BDB3-488C-9ECA-8779036B8B2C}"/>
                    </a:ext>
                  </a:extLst>
                </p14:cNvPr>
                <p14:cNvContentPartPr/>
                <p14:nvPr/>
              </p14:nvContentPartPr>
              <p14:xfrm>
                <a:off x="2594813" y="5006227"/>
                <a:ext cx="91080" cy="115560"/>
              </p14:xfrm>
            </p:contentPart>
          </mc:Choice>
          <mc:Fallback>
            <p:pic>
              <p:nvPicPr>
                <p:cNvPr id="634" name="Freihand 633">
                  <a:extLst>
                    <a:ext uri="{FF2B5EF4-FFF2-40B4-BE49-F238E27FC236}">
                      <a16:creationId xmlns:a16="http://schemas.microsoft.com/office/drawing/2014/main" id="{7EF126A8-BDB3-488C-9ECA-8779036B8B2C}"/>
                    </a:ext>
                  </a:extLst>
                </p:cNvPr>
                <p:cNvPicPr/>
                <p:nvPr/>
              </p:nvPicPr>
              <p:blipFill>
                <a:blip r:embed="rId1035"/>
                <a:stretch>
                  <a:fillRect/>
                </a:stretch>
              </p:blipFill>
              <p:spPr>
                <a:xfrm>
                  <a:off x="2590493" y="5001907"/>
                  <a:ext cx="997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036">
              <p14:nvContentPartPr>
                <p14:cNvPr id="635" name="Freihand 634">
                  <a:extLst>
                    <a:ext uri="{FF2B5EF4-FFF2-40B4-BE49-F238E27FC236}">
                      <a16:creationId xmlns:a16="http://schemas.microsoft.com/office/drawing/2014/main" id="{10ECCAEA-6CA6-495E-924B-42057A061126}"/>
                    </a:ext>
                  </a:extLst>
                </p14:cNvPr>
                <p14:cNvContentPartPr/>
                <p14:nvPr/>
              </p14:nvContentPartPr>
              <p14:xfrm>
                <a:off x="2768333" y="5003347"/>
                <a:ext cx="83880" cy="127440"/>
              </p14:xfrm>
            </p:contentPart>
          </mc:Choice>
          <mc:Fallback>
            <p:pic>
              <p:nvPicPr>
                <p:cNvPr id="635" name="Freihand 634">
                  <a:extLst>
                    <a:ext uri="{FF2B5EF4-FFF2-40B4-BE49-F238E27FC236}">
                      <a16:creationId xmlns:a16="http://schemas.microsoft.com/office/drawing/2014/main" id="{10ECCAEA-6CA6-495E-924B-42057A061126}"/>
                    </a:ext>
                  </a:extLst>
                </p:cNvPr>
                <p:cNvPicPr/>
                <p:nvPr/>
              </p:nvPicPr>
              <p:blipFill>
                <a:blip r:embed="rId1037"/>
                <a:stretch>
                  <a:fillRect/>
                </a:stretch>
              </p:blipFill>
              <p:spPr>
                <a:xfrm>
                  <a:off x="2764013" y="4999027"/>
                  <a:ext cx="925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038">
              <p14:nvContentPartPr>
                <p14:cNvPr id="666" name="Freihand 665">
                  <a:extLst>
                    <a:ext uri="{FF2B5EF4-FFF2-40B4-BE49-F238E27FC236}">
                      <a16:creationId xmlns:a16="http://schemas.microsoft.com/office/drawing/2014/main" id="{26EB62BC-802F-470C-A92E-6314C7EF411D}"/>
                    </a:ext>
                  </a:extLst>
                </p14:cNvPr>
                <p14:cNvContentPartPr/>
                <p14:nvPr/>
              </p14:nvContentPartPr>
              <p14:xfrm>
                <a:off x="2000453" y="5211427"/>
                <a:ext cx="683640" cy="97920"/>
              </p14:xfrm>
            </p:contentPart>
          </mc:Choice>
          <mc:Fallback>
            <p:pic>
              <p:nvPicPr>
                <p:cNvPr id="666" name="Freihand 665">
                  <a:extLst>
                    <a:ext uri="{FF2B5EF4-FFF2-40B4-BE49-F238E27FC236}">
                      <a16:creationId xmlns:a16="http://schemas.microsoft.com/office/drawing/2014/main" id="{26EB62BC-802F-470C-A92E-6314C7EF411D}"/>
                    </a:ext>
                  </a:extLst>
                </p:cNvPr>
                <p:cNvPicPr/>
                <p:nvPr/>
              </p:nvPicPr>
              <p:blipFill>
                <a:blip r:embed="rId1039"/>
                <a:stretch>
                  <a:fillRect/>
                </a:stretch>
              </p:blipFill>
              <p:spPr>
                <a:xfrm>
                  <a:off x="1996133" y="5207107"/>
                  <a:ext cx="6922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040">
              <p14:nvContentPartPr>
                <p14:cNvPr id="668" name="Freihand 667">
                  <a:extLst>
                    <a:ext uri="{FF2B5EF4-FFF2-40B4-BE49-F238E27FC236}">
                      <a16:creationId xmlns:a16="http://schemas.microsoft.com/office/drawing/2014/main" id="{8D3C6186-A17B-421A-BADA-85AF3D58FF55}"/>
                    </a:ext>
                  </a:extLst>
                </p14:cNvPr>
                <p14:cNvContentPartPr/>
                <p14:nvPr/>
              </p14:nvContentPartPr>
              <p14:xfrm>
                <a:off x="1960853" y="5413387"/>
                <a:ext cx="193680" cy="80640"/>
              </p14:xfrm>
            </p:contentPart>
          </mc:Choice>
          <mc:Fallback>
            <p:pic>
              <p:nvPicPr>
                <p:cNvPr id="668" name="Freihand 667">
                  <a:extLst>
                    <a:ext uri="{FF2B5EF4-FFF2-40B4-BE49-F238E27FC236}">
                      <a16:creationId xmlns:a16="http://schemas.microsoft.com/office/drawing/2014/main" id="{8D3C6186-A17B-421A-BADA-85AF3D58FF55}"/>
                    </a:ext>
                  </a:extLst>
                </p:cNvPr>
                <p:cNvPicPr/>
                <p:nvPr/>
              </p:nvPicPr>
              <p:blipFill>
                <a:blip r:embed="rId1041"/>
                <a:stretch>
                  <a:fillRect/>
                </a:stretch>
              </p:blipFill>
              <p:spPr>
                <a:xfrm>
                  <a:off x="1956533" y="5409067"/>
                  <a:ext cx="2023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042">
              <p14:nvContentPartPr>
                <p14:cNvPr id="669" name="Freihand 668">
                  <a:extLst>
                    <a:ext uri="{FF2B5EF4-FFF2-40B4-BE49-F238E27FC236}">
                      <a16:creationId xmlns:a16="http://schemas.microsoft.com/office/drawing/2014/main" id="{67CBABE7-2844-48A3-9FEA-CCC5ED8CEDB1}"/>
                    </a:ext>
                  </a:extLst>
                </p14:cNvPr>
                <p14:cNvContentPartPr/>
                <p14:nvPr/>
              </p14:nvContentPartPr>
              <p14:xfrm>
                <a:off x="2194493" y="5429947"/>
                <a:ext cx="82800" cy="59040"/>
              </p14:xfrm>
            </p:contentPart>
          </mc:Choice>
          <mc:Fallback>
            <p:pic>
              <p:nvPicPr>
                <p:cNvPr id="669" name="Freihand 668">
                  <a:extLst>
                    <a:ext uri="{FF2B5EF4-FFF2-40B4-BE49-F238E27FC236}">
                      <a16:creationId xmlns:a16="http://schemas.microsoft.com/office/drawing/2014/main" id="{67CBABE7-2844-48A3-9FEA-CCC5ED8CEDB1}"/>
                    </a:ext>
                  </a:extLst>
                </p:cNvPr>
                <p:cNvPicPr/>
                <p:nvPr/>
              </p:nvPicPr>
              <p:blipFill>
                <a:blip r:embed="rId1043"/>
                <a:stretch>
                  <a:fillRect/>
                </a:stretch>
              </p:blipFill>
              <p:spPr>
                <a:xfrm>
                  <a:off x="2190173" y="5425627"/>
                  <a:ext cx="914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044">
              <p14:nvContentPartPr>
                <p14:cNvPr id="670" name="Freihand 669">
                  <a:extLst>
                    <a:ext uri="{FF2B5EF4-FFF2-40B4-BE49-F238E27FC236}">
                      <a16:creationId xmlns:a16="http://schemas.microsoft.com/office/drawing/2014/main" id="{1C197DE4-4F51-4230-BCE5-76EB2BECD145}"/>
                    </a:ext>
                  </a:extLst>
                </p14:cNvPr>
                <p14:cNvContentPartPr/>
                <p14:nvPr/>
              </p14:nvContentPartPr>
              <p14:xfrm>
                <a:off x="2286653" y="5387827"/>
                <a:ext cx="93600" cy="92880"/>
              </p14:xfrm>
            </p:contentPart>
          </mc:Choice>
          <mc:Fallback>
            <p:pic>
              <p:nvPicPr>
                <p:cNvPr id="670" name="Freihand 669">
                  <a:extLst>
                    <a:ext uri="{FF2B5EF4-FFF2-40B4-BE49-F238E27FC236}">
                      <a16:creationId xmlns:a16="http://schemas.microsoft.com/office/drawing/2014/main" id="{1C197DE4-4F51-4230-BCE5-76EB2BECD145}"/>
                    </a:ext>
                  </a:extLst>
                </p:cNvPr>
                <p:cNvPicPr/>
                <p:nvPr/>
              </p:nvPicPr>
              <p:blipFill>
                <a:blip r:embed="rId1045"/>
                <a:stretch>
                  <a:fillRect/>
                </a:stretch>
              </p:blipFill>
              <p:spPr>
                <a:xfrm>
                  <a:off x="2282333" y="5383507"/>
                  <a:ext cx="1022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046">
              <p14:nvContentPartPr>
                <p14:cNvPr id="671" name="Freihand 670">
                  <a:extLst>
                    <a:ext uri="{FF2B5EF4-FFF2-40B4-BE49-F238E27FC236}">
                      <a16:creationId xmlns:a16="http://schemas.microsoft.com/office/drawing/2014/main" id="{BF0E90D8-427D-41BF-A241-B7FF627DA576}"/>
                    </a:ext>
                  </a:extLst>
                </p14:cNvPr>
                <p14:cNvContentPartPr/>
                <p14:nvPr/>
              </p14:nvContentPartPr>
              <p14:xfrm>
                <a:off x="2383493" y="5434267"/>
                <a:ext cx="52560" cy="72000"/>
              </p14:xfrm>
            </p:contentPart>
          </mc:Choice>
          <mc:Fallback>
            <p:pic>
              <p:nvPicPr>
                <p:cNvPr id="671" name="Freihand 670">
                  <a:extLst>
                    <a:ext uri="{FF2B5EF4-FFF2-40B4-BE49-F238E27FC236}">
                      <a16:creationId xmlns:a16="http://schemas.microsoft.com/office/drawing/2014/main" id="{BF0E90D8-427D-41BF-A241-B7FF627DA576}"/>
                    </a:ext>
                  </a:extLst>
                </p:cNvPr>
                <p:cNvPicPr/>
                <p:nvPr/>
              </p:nvPicPr>
              <p:blipFill>
                <a:blip r:embed="rId1047"/>
                <a:stretch>
                  <a:fillRect/>
                </a:stretch>
              </p:blipFill>
              <p:spPr>
                <a:xfrm>
                  <a:off x="2379173" y="5429947"/>
                  <a:ext cx="612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048">
              <p14:nvContentPartPr>
                <p14:cNvPr id="672" name="Freihand 671">
                  <a:extLst>
                    <a:ext uri="{FF2B5EF4-FFF2-40B4-BE49-F238E27FC236}">
                      <a16:creationId xmlns:a16="http://schemas.microsoft.com/office/drawing/2014/main" id="{73AFF24A-AC95-4722-9D58-0EDE2729667D}"/>
                    </a:ext>
                  </a:extLst>
                </p14:cNvPr>
                <p14:cNvContentPartPr/>
                <p14:nvPr/>
              </p14:nvContentPartPr>
              <p14:xfrm>
                <a:off x="2455493" y="5369107"/>
                <a:ext cx="144000" cy="110880"/>
              </p14:xfrm>
            </p:contentPart>
          </mc:Choice>
          <mc:Fallback>
            <p:pic>
              <p:nvPicPr>
                <p:cNvPr id="672" name="Freihand 671">
                  <a:extLst>
                    <a:ext uri="{FF2B5EF4-FFF2-40B4-BE49-F238E27FC236}">
                      <a16:creationId xmlns:a16="http://schemas.microsoft.com/office/drawing/2014/main" id="{73AFF24A-AC95-4722-9D58-0EDE2729667D}"/>
                    </a:ext>
                  </a:extLst>
                </p:cNvPr>
                <p:cNvPicPr/>
                <p:nvPr/>
              </p:nvPicPr>
              <p:blipFill>
                <a:blip r:embed="rId1049"/>
                <a:stretch>
                  <a:fillRect/>
                </a:stretch>
              </p:blipFill>
              <p:spPr>
                <a:xfrm>
                  <a:off x="2451173" y="5364787"/>
                  <a:ext cx="1526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050">
              <p14:nvContentPartPr>
                <p14:cNvPr id="673" name="Freihand 672">
                  <a:extLst>
                    <a:ext uri="{FF2B5EF4-FFF2-40B4-BE49-F238E27FC236}">
                      <a16:creationId xmlns:a16="http://schemas.microsoft.com/office/drawing/2014/main" id="{69CEBDB7-083E-4850-B5D1-1E09C5104B1E}"/>
                    </a:ext>
                  </a:extLst>
                </p14:cNvPr>
                <p14:cNvContentPartPr/>
                <p14:nvPr/>
              </p14:nvContentPartPr>
              <p14:xfrm>
                <a:off x="2621813" y="5415547"/>
                <a:ext cx="43560" cy="58680"/>
              </p14:xfrm>
            </p:contentPart>
          </mc:Choice>
          <mc:Fallback>
            <p:pic>
              <p:nvPicPr>
                <p:cNvPr id="673" name="Freihand 672">
                  <a:extLst>
                    <a:ext uri="{FF2B5EF4-FFF2-40B4-BE49-F238E27FC236}">
                      <a16:creationId xmlns:a16="http://schemas.microsoft.com/office/drawing/2014/main" id="{69CEBDB7-083E-4850-B5D1-1E09C5104B1E}"/>
                    </a:ext>
                  </a:extLst>
                </p:cNvPr>
                <p:cNvPicPr/>
                <p:nvPr/>
              </p:nvPicPr>
              <p:blipFill>
                <a:blip r:embed="rId1051"/>
                <a:stretch>
                  <a:fillRect/>
                </a:stretch>
              </p:blipFill>
              <p:spPr>
                <a:xfrm>
                  <a:off x="2617493" y="5411227"/>
                  <a:ext cx="522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052">
              <p14:nvContentPartPr>
                <p14:cNvPr id="674" name="Freihand 673">
                  <a:extLst>
                    <a:ext uri="{FF2B5EF4-FFF2-40B4-BE49-F238E27FC236}">
                      <a16:creationId xmlns:a16="http://schemas.microsoft.com/office/drawing/2014/main" id="{553AE94C-4FF5-4303-B6B7-480CF401E372}"/>
                    </a:ext>
                  </a:extLst>
                </p14:cNvPr>
                <p14:cNvContentPartPr/>
                <p14:nvPr/>
              </p14:nvContentPartPr>
              <p14:xfrm>
                <a:off x="2681933" y="5340667"/>
                <a:ext cx="102240" cy="173520"/>
              </p14:xfrm>
            </p:contentPart>
          </mc:Choice>
          <mc:Fallback>
            <p:pic>
              <p:nvPicPr>
                <p:cNvPr id="674" name="Freihand 673">
                  <a:extLst>
                    <a:ext uri="{FF2B5EF4-FFF2-40B4-BE49-F238E27FC236}">
                      <a16:creationId xmlns:a16="http://schemas.microsoft.com/office/drawing/2014/main" id="{553AE94C-4FF5-4303-B6B7-480CF401E372}"/>
                    </a:ext>
                  </a:extLst>
                </p:cNvPr>
                <p:cNvPicPr/>
                <p:nvPr/>
              </p:nvPicPr>
              <p:blipFill>
                <a:blip r:embed="rId1053"/>
                <a:stretch>
                  <a:fillRect/>
                </a:stretch>
              </p:blipFill>
              <p:spPr>
                <a:xfrm>
                  <a:off x="2677613" y="5336347"/>
                  <a:ext cx="11088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054">
              <p14:nvContentPartPr>
                <p14:cNvPr id="675" name="Freihand 674">
                  <a:extLst>
                    <a:ext uri="{FF2B5EF4-FFF2-40B4-BE49-F238E27FC236}">
                      <a16:creationId xmlns:a16="http://schemas.microsoft.com/office/drawing/2014/main" id="{A67E54E2-B19B-43F0-A79C-1F147FDF19DE}"/>
                    </a:ext>
                  </a:extLst>
                </p14:cNvPr>
                <p14:cNvContentPartPr/>
                <p14:nvPr/>
              </p14:nvContentPartPr>
              <p14:xfrm>
                <a:off x="2796053" y="5324467"/>
                <a:ext cx="210600" cy="112680"/>
              </p14:xfrm>
            </p:contentPart>
          </mc:Choice>
          <mc:Fallback>
            <p:pic>
              <p:nvPicPr>
                <p:cNvPr id="675" name="Freihand 674">
                  <a:extLst>
                    <a:ext uri="{FF2B5EF4-FFF2-40B4-BE49-F238E27FC236}">
                      <a16:creationId xmlns:a16="http://schemas.microsoft.com/office/drawing/2014/main" id="{A67E54E2-B19B-43F0-A79C-1F147FDF19DE}"/>
                    </a:ext>
                  </a:extLst>
                </p:cNvPr>
                <p:cNvPicPr/>
                <p:nvPr/>
              </p:nvPicPr>
              <p:blipFill>
                <a:blip r:embed="rId1055"/>
                <a:stretch>
                  <a:fillRect/>
                </a:stretch>
              </p:blipFill>
              <p:spPr>
                <a:xfrm>
                  <a:off x="2791733" y="5320147"/>
                  <a:ext cx="2192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056">
              <p14:nvContentPartPr>
                <p14:cNvPr id="677" name="Freihand 676">
                  <a:extLst>
                    <a:ext uri="{FF2B5EF4-FFF2-40B4-BE49-F238E27FC236}">
                      <a16:creationId xmlns:a16="http://schemas.microsoft.com/office/drawing/2014/main" id="{05E11C1F-C986-4AC3-8E00-786AF4AB4BFC}"/>
                    </a:ext>
                  </a:extLst>
                </p14:cNvPr>
                <p14:cNvContentPartPr/>
                <p14:nvPr/>
              </p14:nvContentPartPr>
              <p14:xfrm>
                <a:off x="2043293" y="5597707"/>
                <a:ext cx="152280" cy="140760"/>
              </p14:xfrm>
            </p:contentPart>
          </mc:Choice>
          <mc:Fallback>
            <p:pic>
              <p:nvPicPr>
                <p:cNvPr id="677" name="Freihand 676">
                  <a:extLst>
                    <a:ext uri="{FF2B5EF4-FFF2-40B4-BE49-F238E27FC236}">
                      <a16:creationId xmlns:a16="http://schemas.microsoft.com/office/drawing/2014/main" id="{05E11C1F-C986-4AC3-8E00-786AF4AB4BFC}"/>
                    </a:ext>
                  </a:extLst>
                </p:cNvPr>
                <p:cNvPicPr/>
                <p:nvPr/>
              </p:nvPicPr>
              <p:blipFill>
                <a:blip r:embed="rId1057"/>
                <a:stretch>
                  <a:fillRect/>
                </a:stretch>
              </p:blipFill>
              <p:spPr>
                <a:xfrm>
                  <a:off x="2038973" y="5593387"/>
                  <a:ext cx="1609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058">
              <p14:nvContentPartPr>
                <p14:cNvPr id="678" name="Freihand 677">
                  <a:extLst>
                    <a:ext uri="{FF2B5EF4-FFF2-40B4-BE49-F238E27FC236}">
                      <a16:creationId xmlns:a16="http://schemas.microsoft.com/office/drawing/2014/main" id="{F87A5479-9FF6-41B4-841E-41F152EEF816}"/>
                    </a:ext>
                  </a:extLst>
                </p14:cNvPr>
                <p14:cNvContentPartPr/>
                <p14:nvPr/>
              </p14:nvContentPartPr>
              <p14:xfrm>
                <a:off x="2235893" y="5609587"/>
                <a:ext cx="69120" cy="77760"/>
              </p14:xfrm>
            </p:contentPart>
          </mc:Choice>
          <mc:Fallback>
            <p:pic>
              <p:nvPicPr>
                <p:cNvPr id="678" name="Freihand 677">
                  <a:extLst>
                    <a:ext uri="{FF2B5EF4-FFF2-40B4-BE49-F238E27FC236}">
                      <a16:creationId xmlns:a16="http://schemas.microsoft.com/office/drawing/2014/main" id="{F87A5479-9FF6-41B4-841E-41F152EEF816}"/>
                    </a:ext>
                  </a:extLst>
                </p:cNvPr>
                <p:cNvPicPr/>
                <p:nvPr/>
              </p:nvPicPr>
              <p:blipFill>
                <a:blip r:embed="rId1059"/>
                <a:stretch>
                  <a:fillRect/>
                </a:stretch>
              </p:blipFill>
              <p:spPr>
                <a:xfrm>
                  <a:off x="2231573" y="5605267"/>
                  <a:ext cx="777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060">
              <p14:nvContentPartPr>
                <p14:cNvPr id="679" name="Freihand 678">
                  <a:extLst>
                    <a:ext uri="{FF2B5EF4-FFF2-40B4-BE49-F238E27FC236}">
                      <a16:creationId xmlns:a16="http://schemas.microsoft.com/office/drawing/2014/main" id="{A8BF51D3-5D00-43A7-AA8A-9F5E5A2C6E90}"/>
                    </a:ext>
                  </a:extLst>
                </p14:cNvPr>
                <p14:cNvContentPartPr/>
                <p14:nvPr/>
              </p14:nvContentPartPr>
              <p14:xfrm>
                <a:off x="2193053" y="5588347"/>
                <a:ext cx="17280" cy="111960"/>
              </p14:xfrm>
            </p:contentPart>
          </mc:Choice>
          <mc:Fallback>
            <p:pic>
              <p:nvPicPr>
                <p:cNvPr id="679" name="Freihand 678">
                  <a:extLst>
                    <a:ext uri="{FF2B5EF4-FFF2-40B4-BE49-F238E27FC236}">
                      <a16:creationId xmlns:a16="http://schemas.microsoft.com/office/drawing/2014/main" id="{A8BF51D3-5D00-43A7-AA8A-9F5E5A2C6E90}"/>
                    </a:ext>
                  </a:extLst>
                </p:cNvPr>
                <p:cNvPicPr/>
                <p:nvPr/>
              </p:nvPicPr>
              <p:blipFill>
                <a:blip r:embed="rId1061"/>
                <a:stretch>
                  <a:fillRect/>
                </a:stretch>
              </p:blipFill>
              <p:spPr>
                <a:xfrm>
                  <a:off x="2188733" y="5584027"/>
                  <a:ext cx="259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062">
              <p14:nvContentPartPr>
                <p14:cNvPr id="681" name="Freihand 680">
                  <a:extLst>
                    <a:ext uri="{FF2B5EF4-FFF2-40B4-BE49-F238E27FC236}">
                      <a16:creationId xmlns:a16="http://schemas.microsoft.com/office/drawing/2014/main" id="{8D0230EA-9687-4183-8AA6-FE59903977F3}"/>
                    </a:ext>
                  </a:extLst>
                </p14:cNvPr>
                <p14:cNvContentPartPr/>
                <p14:nvPr/>
              </p14:nvContentPartPr>
              <p14:xfrm>
                <a:off x="2177573" y="5603467"/>
                <a:ext cx="122400" cy="108720"/>
              </p14:xfrm>
            </p:contentPart>
          </mc:Choice>
          <mc:Fallback>
            <p:pic>
              <p:nvPicPr>
                <p:cNvPr id="681" name="Freihand 680">
                  <a:extLst>
                    <a:ext uri="{FF2B5EF4-FFF2-40B4-BE49-F238E27FC236}">
                      <a16:creationId xmlns:a16="http://schemas.microsoft.com/office/drawing/2014/main" id="{8D0230EA-9687-4183-8AA6-FE59903977F3}"/>
                    </a:ext>
                  </a:extLst>
                </p:cNvPr>
                <p:cNvPicPr/>
                <p:nvPr/>
              </p:nvPicPr>
              <p:blipFill>
                <a:blip r:embed="rId1063"/>
                <a:stretch>
                  <a:fillRect/>
                </a:stretch>
              </p:blipFill>
              <p:spPr>
                <a:xfrm>
                  <a:off x="2173253" y="5599147"/>
                  <a:ext cx="1310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064">
              <p14:nvContentPartPr>
                <p14:cNvPr id="682" name="Freihand 681">
                  <a:extLst>
                    <a:ext uri="{FF2B5EF4-FFF2-40B4-BE49-F238E27FC236}">
                      <a16:creationId xmlns:a16="http://schemas.microsoft.com/office/drawing/2014/main" id="{BAF4D13C-8A84-4D9F-8588-DF91C0F5CC84}"/>
                    </a:ext>
                  </a:extLst>
                </p14:cNvPr>
                <p14:cNvContentPartPr/>
                <p14:nvPr/>
              </p14:nvContentPartPr>
              <p14:xfrm>
                <a:off x="2378813" y="5609587"/>
                <a:ext cx="43560" cy="87480"/>
              </p14:xfrm>
            </p:contentPart>
          </mc:Choice>
          <mc:Fallback>
            <p:pic>
              <p:nvPicPr>
                <p:cNvPr id="682" name="Freihand 681">
                  <a:extLst>
                    <a:ext uri="{FF2B5EF4-FFF2-40B4-BE49-F238E27FC236}">
                      <a16:creationId xmlns:a16="http://schemas.microsoft.com/office/drawing/2014/main" id="{BAF4D13C-8A84-4D9F-8588-DF91C0F5CC84}"/>
                    </a:ext>
                  </a:extLst>
                </p:cNvPr>
                <p:cNvPicPr/>
                <p:nvPr/>
              </p:nvPicPr>
              <p:blipFill>
                <a:blip r:embed="rId1065"/>
                <a:stretch>
                  <a:fillRect/>
                </a:stretch>
              </p:blipFill>
              <p:spPr>
                <a:xfrm>
                  <a:off x="2374493" y="5605267"/>
                  <a:ext cx="522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066">
              <p14:nvContentPartPr>
                <p14:cNvPr id="683" name="Freihand 682">
                  <a:extLst>
                    <a:ext uri="{FF2B5EF4-FFF2-40B4-BE49-F238E27FC236}">
                      <a16:creationId xmlns:a16="http://schemas.microsoft.com/office/drawing/2014/main" id="{24D7A9D7-30C3-4599-8E39-FF744E712D46}"/>
                    </a:ext>
                  </a:extLst>
                </p14:cNvPr>
                <p14:cNvContentPartPr/>
                <p14:nvPr/>
              </p14:nvContentPartPr>
              <p14:xfrm>
                <a:off x="2440373" y="5595907"/>
                <a:ext cx="100080" cy="115920"/>
              </p14:xfrm>
            </p:contentPart>
          </mc:Choice>
          <mc:Fallback>
            <p:pic>
              <p:nvPicPr>
                <p:cNvPr id="683" name="Freihand 682">
                  <a:extLst>
                    <a:ext uri="{FF2B5EF4-FFF2-40B4-BE49-F238E27FC236}">
                      <a16:creationId xmlns:a16="http://schemas.microsoft.com/office/drawing/2014/main" id="{24D7A9D7-30C3-4599-8E39-FF744E712D46}"/>
                    </a:ext>
                  </a:extLst>
                </p:cNvPr>
                <p:cNvPicPr/>
                <p:nvPr/>
              </p:nvPicPr>
              <p:blipFill>
                <a:blip r:embed="rId1067"/>
                <a:stretch>
                  <a:fillRect/>
                </a:stretch>
              </p:blipFill>
              <p:spPr>
                <a:xfrm>
                  <a:off x="2436053" y="5591587"/>
                  <a:ext cx="1087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068">
              <p14:nvContentPartPr>
                <p14:cNvPr id="714" name="Freihand 713">
                  <a:extLst>
                    <a:ext uri="{FF2B5EF4-FFF2-40B4-BE49-F238E27FC236}">
                      <a16:creationId xmlns:a16="http://schemas.microsoft.com/office/drawing/2014/main" id="{0085558A-116B-4771-B307-1658FE15AD49}"/>
                    </a:ext>
                  </a:extLst>
                </p14:cNvPr>
                <p14:cNvContentPartPr/>
                <p14:nvPr/>
              </p14:nvContentPartPr>
              <p14:xfrm>
                <a:off x="1773293" y="5923867"/>
                <a:ext cx="165600" cy="6840"/>
              </p14:xfrm>
            </p:contentPart>
          </mc:Choice>
          <mc:Fallback>
            <p:pic>
              <p:nvPicPr>
                <p:cNvPr id="714" name="Freihand 713">
                  <a:extLst>
                    <a:ext uri="{FF2B5EF4-FFF2-40B4-BE49-F238E27FC236}">
                      <a16:creationId xmlns:a16="http://schemas.microsoft.com/office/drawing/2014/main" id="{0085558A-116B-4771-B307-1658FE15AD49}"/>
                    </a:ext>
                  </a:extLst>
                </p:cNvPr>
                <p:cNvPicPr/>
                <p:nvPr/>
              </p:nvPicPr>
              <p:blipFill>
                <a:blip r:embed="rId1069"/>
                <a:stretch>
                  <a:fillRect/>
                </a:stretch>
              </p:blipFill>
              <p:spPr>
                <a:xfrm>
                  <a:off x="1768973" y="5919547"/>
                  <a:ext cx="17424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070">
              <p14:nvContentPartPr>
                <p14:cNvPr id="715" name="Freihand 714">
                  <a:extLst>
                    <a:ext uri="{FF2B5EF4-FFF2-40B4-BE49-F238E27FC236}">
                      <a16:creationId xmlns:a16="http://schemas.microsoft.com/office/drawing/2014/main" id="{35B2255E-A506-4842-B1F5-F061DCBDDAA4}"/>
                    </a:ext>
                  </a:extLst>
                </p14:cNvPr>
                <p14:cNvContentPartPr/>
                <p14:nvPr/>
              </p14:nvContentPartPr>
              <p14:xfrm>
                <a:off x="1795613" y="5963467"/>
                <a:ext cx="165960" cy="10800"/>
              </p14:xfrm>
            </p:contentPart>
          </mc:Choice>
          <mc:Fallback>
            <p:pic>
              <p:nvPicPr>
                <p:cNvPr id="715" name="Freihand 714">
                  <a:extLst>
                    <a:ext uri="{FF2B5EF4-FFF2-40B4-BE49-F238E27FC236}">
                      <a16:creationId xmlns:a16="http://schemas.microsoft.com/office/drawing/2014/main" id="{35B2255E-A506-4842-B1F5-F061DCBDDAA4}"/>
                    </a:ext>
                  </a:extLst>
                </p:cNvPr>
                <p:cNvPicPr/>
                <p:nvPr/>
              </p:nvPicPr>
              <p:blipFill>
                <a:blip r:embed="rId1071"/>
                <a:stretch>
                  <a:fillRect/>
                </a:stretch>
              </p:blipFill>
              <p:spPr>
                <a:xfrm>
                  <a:off x="1791293" y="5959147"/>
                  <a:ext cx="1746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072">
              <p14:nvContentPartPr>
                <p14:cNvPr id="717" name="Freihand 716">
                  <a:extLst>
                    <a:ext uri="{FF2B5EF4-FFF2-40B4-BE49-F238E27FC236}">
                      <a16:creationId xmlns:a16="http://schemas.microsoft.com/office/drawing/2014/main" id="{9E188D51-3D4C-4890-8E3C-78C289F6613D}"/>
                    </a:ext>
                  </a:extLst>
                </p14:cNvPr>
                <p14:cNvContentPartPr/>
                <p14:nvPr/>
              </p14:nvContentPartPr>
              <p14:xfrm>
                <a:off x="2002613" y="5861227"/>
                <a:ext cx="154800" cy="129960"/>
              </p14:xfrm>
            </p:contentPart>
          </mc:Choice>
          <mc:Fallback>
            <p:pic>
              <p:nvPicPr>
                <p:cNvPr id="717" name="Freihand 716">
                  <a:extLst>
                    <a:ext uri="{FF2B5EF4-FFF2-40B4-BE49-F238E27FC236}">
                      <a16:creationId xmlns:a16="http://schemas.microsoft.com/office/drawing/2014/main" id="{9E188D51-3D4C-4890-8E3C-78C289F6613D}"/>
                    </a:ext>
                  </a:extLst>
                </p:cNvPr>
                <p:cNvPicPr/>
                <p:nvPr/>
              </p:nvPicPr>
              <p:blipFill>
                <a:blip r:embed="rId1073"/>
                <a:stretch>
                  <a:fillRect/>
                </a:stretch>
              </p:blipFill>
              <p:spPr>
                <a:xfrm>
                  <a:off x="1998293" y="5856907"/>
                  <a:ext cx="1634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074">
              <p14:nvContentPartPr>
                <p14:cNvPr id="718" name="Freihand 717">
                  <a:extLst>
                    <a:ext uri="{FF2B5EF4-FFF2-40B4-BE49-F238E27FC236}">
                      <a16:creationId xmlns:a16="http://schemas.microsoft.com/office/drawing/2014/main" id="{57F2167E-89FE-454E-B69B-CD34063A7E67}"/>
                    </a:ext>
                  </a:extLst>
                </p14:cNvPr>
                <p14:cNvContentPartPr/>
                <p14:nvPr/>
              </p14:nvContentPartPr>
              <p14:xfrm>
                <a:off x="2249573" y="5895067"/>
                <a:ext cx="14400" cy="97920"/>
              </p14:xfrm>
            </p:contentPart>
          </mc:Choice>
          <mc:Fallback>
            <p:pic>
              <p:nvPicPr>
                <p:cNvPr id="718" name="Freihand 717">
                  <a:extLst>
                    <a:ext uri="{FF2B5EF4-FFF2-40B4-BE49-F238E27FC236}">
                      <a16:creationId xmlns:a16="http://schemas.microsoft.com/office/drawing/2014/main" id="{57F2167E-89FE-454E-B69B-CD34063A7E67}"/>
                    </a:ext>
                  </a:extLst>
                </p:cNvPr>
                <p:cNvPicPr/>
                <p:nvPr/>
              </p:nvPicPr>
              <p:blipFill>
                <a:blip r:embed="rId1075"/>
                <a:stretch>
                  <a:fillRect/>
                </a:stretch>
              </p:blipFill>
              <p:spPr>
                <a:xfrm>
                  <a:off x="2245253" y="5890747"/>
                  <a:ext cx="230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076">
              <p14:nvContentPartPr>
                <p14:cNvPr id="719" name="Freihand 718">
                  <a:extLst>
                    <a:ext uri="{FF2B5EF4-FFF2-40B4-BE49-F238E27FC236}">
                      <a16:creationId xmlns:a16="http://schemas.microsoft.com/office/drawing/2014/main" id="{5B7B9367-D966-417B-8D62-93DB5EC48797}"/>
                    </a:ext>
                  </a:extLst>
                </p14:cNvPr>
                <p14:cNvContentPartPr/>
                <p14:nvPr/>
              </p14:nvContentPartPr>
              <p14:xfrm>
                <a:off x="2211773" y="5931067"/>
                <a:ext cx="121320" cy="10080"/>
              </p14:xfrm>
            </p:contentPart>
          </mc:Choice>
          <mc:Fallback>
            <p:pic>
              <p:nvPicPr>
                <p:cNvPr id="719" name="Freihand 718">
                  <a:extLst>
                    <a:ext uri="{FF2B5EF4-FFF2-40B4-BE49-F238E27FC236}">
                      <a16:creationId xmlns:a16="http://schemas.microsoft.com/office/drawing/2014/main" id="{5B7B9367-D966-417B-8D62-93DB5EC48797}"/>
                    </a:ext>
                  </a:extLst>
                </p:cNvPr>
                <p:cNvPicPr/>
                <p:nvPr/>
              </p:nvPicPr>
              <p:blipFill>
                <a:blip r:embed="rId1077"/>
                <a:stretch>
                  <a:fillRect/>
                </a:stretch>
              </p:blipFill>
              <p:spPr>
                <a:xfrm>
                  <a:off x="2207453" y="5926747"/>
                  <a:ext cx="12996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078">
              <p14:nvContentPartPr>
                <p14:cNvPr id="721" name="Freihand 720">
                  <a:extLst>
                    <a:ext uri="{FF2B5EF4-FFF2-40B4-BE49-F238E27FC236}">
                      <a16:creationId xmlns:a16="http://schemas.microsoft.com/office/drawing/2014/main" id="{B71B1833-019A-4A10-8DFB-C8F1EBE63F88}"/>
                    </a:ext>
                  </a:extLst>
                </p14:cNvPr>
                <p14:cNvContentPartPr/>
                <p14:nvPr/>
              </p14:nvContentPartPr>
              <p14:xfrm>
                <a:off x="2383853" y="5848987"/>
                <a:ext cx="66960" cy="119520"/>
              </p14:xfrm>
            </p:contentPart>
          </mc:Choice>
          <mc:Fallback>
            <p:pic>
              <p:nvPicPr>
                <p:cNvPr id="721" name="Freihand 720">
                  <a:extLst>
                    <a:ext uri="{FF2B5EF4-FFF2-40B4-BE49-F238E27FC236}">
                      <a16:creationId xmlns:a16="http://schemas.microsoft.com/office/drawing/2014/main" id="{B71B1833-019A-4A10-8DFB-C8F1EBE63F88}"/>
                    </a:ext>
                  </a:extLst>
                </p:cNvPr>
                <p:cNvPicPr/>
                <p:nvPr/>
              </p:nvPicPr>
              <p:blipFill>
                <a:blip r:embed="rId1079"/>
                <a:stretch>
                  <a:fillRect/>
                </a:stretch>
              </p:blipFill>
              <p:spPr>
                <a:xfrm>
                  <a:off x="2379533" y="5844667"/>
                  <a:ext cx="756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080">
              <p14:nvContentPartPr>
                <p14:cNvPr id="722" name="Freihand 721">
                  <a:extLst>
                    <a:ext uri="{FF2B5EF4-FFF2-40B4-BE49-F238E27FC236}">
                      <a16:creationId xmlns:a16="http://schemas.microsoft.com/office/drawing/2014/main" id="{ABFEEEE8-8F38-4F1C-A4E7-81CE6ADBDDCD}"/>
                    </a:ext>
                  </a:extLst>
                </p14:cNvPr>
                <p14:cNvContentPartPr/>
                <p14:nvPr/>
              </p14:nvContentPartPr>
              <p14:xfrm>
                <a:off x="2486813" y="5831347"/>
                <a:ext cx="55080" cy="97920"/>
              </p14:xfrm>
            </p:contentPart>
          </mc:Choice>
          <mc:Fallback>
            <p:pic>
              <p:nvPicPr>
                <p:cNvPr id="722" name="Freihand 721">
                  <a:extLst>
                    <a:ext uri="{FF2B5EF4-FFF2-40B4-BE49-F238E27FC236}">
                      <a16:creationId xmlns:a16="http://schemas.microsoft.com/office/drawing/2014/main" id="{ABFEEEE8-8F38-4F1C-A4E7-81CE6ADBDDCD}"/>
                    </a:ext>
                  </a:extLst>
                </p:cNvPr>
                <p:cNvPicPr/>
                <p:nvPr/>
              </p:nvPicPr>
              <p:blipFill>
                <a:blip r:embed="rId1081"/>
                <a:stretch>
                  <a:fillRect/>
                </a:stretch>
              </p:blipFill>
              <p:spPr>
                <a:xfrm>
                  <a:off x="2482493" y="5827027"/>
                  <a:ext cx="637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082">
              <p14:nvContentPartPr>
                <p14:cNvPr id="723" name="Freihand 722">
                  <a:extLst>
                    <a:ext uri="{FF2B5EF4-FFF2-40B4-BE49-F238E27FC236}">
                      <a16:creationId xmlns:a16="http://schemas.microsoft.com/office/drawing/2014/main" id="{324ECF01-138C-45CE-952A-F9EF250F16D6}"/>
                    </a:ext>
                  </a:extLst>
                </p14:cNvPr>
                <p14:cNvContentPartPr/>
                <p14:nvPr/>
              </p14:nvContentPartPr>
              <p14:xfrm>
                <a:off x="2521013" y="5844307"/>
                <a:ext cx="91800" cy="109800"/>
              </p14:xfrm>
            </p:contentPart>
          </mc:Choice>
          <mc:Fallback>
            <p:pic>
              <p:nvPicPr>
                <p:cNvPr id="723" name="Freihand 722">
                  <a:extLst>
                    <a:ext uri="{FF2B5EF4-FFF2-40B4-BE49-F238E27FC236}">
                      <a16:creationId xmlns:a16="http://schemas.microsoft.com/office/drawing/2014/main" id="{324ECF01-138C-45CE-952A-F9EF250F16D6}"/>
                    </a:ext>
                  </a:extLst>
                </p:cNvPr>
                <p:cNvPicPr/>
                <p:nvPr/>
              </p:nvPicPr>
              <p:blipFill>
                <a:blip r:embed="rId1083"/>
                <a:stretch>
                  <a:fillRect/>
                </a:stretch>
              </p:blipFill>
              <p:spPr>
                <a:xfrm>
                  <a:off x="2516693" y="5839987"/>
                  <a:ext cx="1004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084">
              <p14:nvContentPartPr>
                <p14:cNvPr id="724" name="Freihand 723">
                  <a:extLst>
                    <a:ext uri="{FF2B5EF4-FFF2-40B4-BE49-F238E27FC236}">
                      <a16:creationId xmlns:a16="http://schemas.microsoft.com/office/drawing/2014/main" id="{99BDEA4F-8C83-4146-B7B4-9115A4A77E22}"/>
                    </a:ext>
                  </a:extLst>
                </p14:cNvPr>
                <p14:cNvContentPartPr/>
                <p14:nvPr/>
              </p14:nvContentPartPr>
              <p14:xfrm>
                <a:off x="2572853" y="5860867"/>
                <a:ext cx="360" cy="360"/>
              </p14:xfrm>
            </p:contentPart>
          </mc:Choice>
          <mc:Fallback>
            <p:pic>
              <p:nvPicPr>
                <p:cNvPr id="724" name="Freihand 723">
                  <a:extLst>
                    <a:ext uri="{FF2B5EF4-FFF2-40B4-BE49-F238E27FC236}">
                      <a16:creationId xmlns:a16="http://schemas.microsoft.com/office/drawing/2014/main" id="{99BDEA4F-8C83-4146-B7B4-9115A4A77E22}"/>
                    </a:ext>
                  </a:extLst>
                </p:cNvPr>
                <p:cNvPicPr/>
                <p:nvPr/>
              </p:nvPicPr>
              <p:blipFill>
                <a:blip r:embed="rId416"/>
                <a:stretch>
                  <a:fillRect/>
                </a:stretch>
              </p:blipFill>
              <p:spPr>
                <a:xfrm>
                  <a:off x="2568533" y="58565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85">
              <p14:nvContentPartPr>
                <p14:cNvPr id="725" name="Freihand 724">
                  <a:extLst>
                    <a:ext uri="{FF2B5EF4-FFF2-40B4-BE49-F238E27FC236}">
                      <a16:creationId xmlns:a16="http://schemas.microsoft.com/office/drawing/2014/main" id="{EB83203C-EA16-46C2-89EB-D0822272767D}"/>
                    </a:ext>
                  </a:extLst>
                </p14:cNvPr>
                <p14:cNvContentPartPr/>
                <p14:nvPr/>
              </p14:nvContentPartPr>
              <p14:xfrm>
                <a:off x="2555213" y="5954467"/>
                <a:ext cx="12240" cy="63720"/>
              </p14:xfrm>
            </p:contentPart>
          </mc:Choice>
          <mc:Fallback>
            <p:pic>
              <p:nvPicPr>
                <p:cNvPr id="725" name="Freihand 724">
                  <a:extLst>
                    <a:ext uri="{FF2B5EF4-FFF2-40B4-BE49-F238E27FC236}">
                      <a16:creationId xmlns:a16="http://schemas.microsoft.com/office/drawing/2014/main" id="{EB83203C-EA16-46C2-89EB-D0822272767D}"/>
                    </a:ext>
                  </a:extLst>
                </p:cNvPr>
                <p:cNvPicPr/>
                <p:nvPr/>
              </p:nvPicPr>
              <p:blipFill>
                <a:blip r:embed="rId1086"/>
                <a:stretch>
                  <a:fillRect/>
                </a:stretch>
              </p:blipFill>
              <p:spPr>
                <a:xfrm>
                  <a:off x="2550893" y="5950147"/>
                  <a:ext cx="208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087">
              <p14:nvContentPartPr>
                <p14:cNvPr id="726" name="Freihand 725">
                  <a:extLst>
                    <a:ext uri="{FF2B5EF4-FFF2-40B4-BE49-F238E27FC236}">
                      <a16:creationId xmlns:a16="http://schemas.microsoft.com/office/drawing/2014/main" id="{FCAAE62E-5C93-4A31-8D6D-F87AAE0DFB5A}"/>
                    </a:ext>
                  </a:extLst>
                </p14:cNvPr>
                <p14:cNvContentPartPr/>
                <p14:nvPr/>
              </p14:nvContentPartPr>
              <p14:xfrm>
                <a:off x="2596253" y="5855107"/>
                <a:ext cx="67680" cy="91080"/>
              </p14:xfrm>
            </p:contentPart>
          </mc:Choice>
          <mc:Fallback>
            <p:pic>
              <p:nvPicPr>
                <p:cNvPr id="726" name="Freihand 725">
                  <a:extLst>
                    <a:ext uri="{FF2B5EF4-FFF2-40B4-BE49-F238E27FC236}">
                      <a16:creationId xmlns:a16="http://schemas.microsoft.com/office/drawing/2014/main" id="{FCAAE62E-5C93-4A31-8D6D-F87AAE0DFB5A}"/>
                    </a:ext>
                  </a:extLst>
                </p:cNvPr>
                <p:cNvPicPr/>
                <p:nvPr/>
              </p:nvPicPr>
              <p:blipFill>
                <a:blip r:embed="rId1088"/>
                <a:stretch>
                  <a:fillRect/>
                </a:stretch>
              </p:blipFill>
              <p:spPr>
                <a:xfrm>
                  <a:off x="2591933" y="5850787"/>
                  <a:ext cx="763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089">
              <p14:nvContentPartPr>
                <p14:cNvPr id="727" name="Freihand 726">
                  <a:extLst>
                    <a:ext uri="{FF2B5EF4-FFF2-40B4-BE49-F238E27FC236}">
                      <a16:creationId xmlns:a16="http://schemas.microsoft.com/office/drawing/2014/main" id="{00D019FE-56AF-4AD5-8209-AD4FA82D7DF4}"/>
                    </a:ext>
                  </a:extLst>
                </p14:cNvPr>
                <p14:cNvContentPartPr/>
                <p14:nvPr/>
              </p14:nvContentPartPr>
              <p14:xfrm>
                <a:off x="2685173" y="5838547"/>
                <a:ext cx="176760" cy="110160"/>
              </p14:xfrm>
            </p:contentPart>
          </mc:Choice>
          <mc:Fallback>
            <p:pic>
              <p:nvPicPr>
                <p:cNvPr id="727" name="Freihand 726">
                  <a:extLst>
                    <a:ext uri="{FF2B5EF4-FFF2-40B4-BE49-F238E27FC236}">
                      <a16:creationId xmlns:a16="http://schemas.microsoft.com/office/drawing/2014/main" id="{00D019FE-56AF-4AD5-8209-AD4FA82D7DF4}"/>
                    </a:ext>
                  </a:extLst>
                </p:cNvPr>
                <p:cNvPicPr/>
                <p:nvPr/>
              </p:nvPicPr>
              <p:blipFill>
                <a:blip r:embed="rId1090"/>
                <a:stretch>
                  <a:fillRect/>
                </a:stretch>
              </p:blipFill>
              <p:spPr>
                <a:xfrm>
                  <a:off x="2680853" y="5834227"/>
                  <a:ext cx="1854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091">
              <p14:nvContentPartPr>
                <p14:cNvPr id="728" name="Freihand 727">
                  <a:extLst>
                    <a:ext uri="{FF2B5EF4-FFF2-40B4-BE49-F238E27FC236}">
                      <a16:creationId xmlns:a16="http://schemas.microsoft.com/office/drawing/2014/main" id="{432FC95A-A5E8-4C06-A2A7-87FCED634F00}"/>
                    </a:ext>
                  </a:extLst>
                </p14:cNvPr>
                <p14:cNvContentPartPr/>
                <p14:nvPr/>
              </p14:nvContentPartPr>
              <p14:xfrm>
                <a:off x="2739173" y="5800027"/>
                <a:ext cx="103680" cy="73080"/>
              </p14:xfrm>
            </p:contentPart>
          </mc:Choice>
          <mc:Fallback>
            <p:pic>
              <p:nvPicPr>
                <p:cNvPr id="728" name="Freihand 727">
                  <a:extLst>
                    <a:ext uri="{FF2B5EF4-FFF2-40B4-BE49-F238E27FC236}">
                      <a16:creationId xmlns:a16="http://schemas.microsoft.com/office/drawing/2014/main" id="{432FC95A-A5E8-4C06-A2A7-87FCED634F00}"/>
                    </a:ext>
                  </a:extLst>
                </p:cNvPr>
                <p:cNvPicPr/>
                <p:nvPr/>
              </p:nvPicPr>
              <p:blipFill>
                <a:blip r:embed="rId1092"/>
                <a:stretch>
                  <a:fillRect/>
                </a:stretch>
              </p:blipFill>
              <p:spPr>
                <a:xfrm>
                  <a:off x="2734853" y="5795707"/>
                  <a:ext cx="1123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093">
              <p14:nvContentPartPr>
                <p14:cNvPr id="729" name="Freihand 728">
                  <a:extLst>
                    <a:ext uri="{FF2B5EF4-FFF2-40B4-BE49-F238E27FC236}">
                      <a16:creationId xmlns:a16="http://schemas.microsoft.com/office/drawing/2014/main" id="{5987DA56-923F-44E0-B61C-AB0AC5A4ECCD}"/>
                    </a:ext>
                  </a:extLst>
                </p14:cNvPr>
                <p14:cNvContentPartPr/>
                <p14:nvPr/>
              </p14:nvContentPartPr>
              <p14:xfrm>
                <a:off x="2830613" y="5888227"/>
                <a:ext cx="90720" cy="84240"/>
              </p14:xfrm>
            </p:contentPart>
          </mc:Choice>
          <mc:Fallback>
            <p:pic>
              <p:nvPicPr>
                <p:cNvPr id="729" name="Freihand 728">
                  <a:extLst>
                    <a:ext uri="{FF2B5EF4-FFF2-40B4-BE49-F238E27FC236}">
                      <a16:creationId xmlns:a16="http://schemas.microsoft.com/office/drawing/2014/main" id="{5987DA56-923F-44E0-B61C-AB0AC5A4ECCD}"/>
                    </a:ext>
                  </a:extLst>
                </p:cNvPr>
                <p:cNvPicPr/>
                <p:nvPr/>
              </p:nvPicPr>
              <p:blipFill>
                <a:blip r:embed="rId1094"/>
                <a:stretch>
                  <a:fillRect/>
                </a:stretch>
              </p:blipFill>
              <p:spPr>
                <a:xfrm>
                  <a:off x="2826293" y="5883907"/>
                  <a:ext cx="993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095">
              <p14:nvContentPartPr>
                <p14:cNvPr id="735" name="Freihand 734">
                  <a:extLst>
                    <a:ext uri="{FF2B5EF4-FFF2-40B4-BE49-F238E27FC236}">
                      <a16:creationId xmlns:a16="http://schemas.microsoft.com/office/drawing/2014/main" id="{D6A8CD82-5F4F-46D5-A05F-26FD8B945F7B}"/>
                    </a:ext>
                  </a:extLst>
                </p14:cNvPr>
                <p14:cNvContentPartPr/>
                <p14:nvPr/>
              </p14:nvContentPartPr>
              <p14:xfrm>
                <a:off x="1752413" y="5789947"/>
                <a:ext cx="210600" cy="90360"/>
              </p14:xfrm>
            </p:contentPart>
          </mc:Choice>
          <mc:Fallback>
            <p:pic>
              <p:nvPicPr>
                <p:cNvPr id="735" name="Freihand 734">
                  <a:extLst>
                    <a:ext uri="{FF2B5EF4-FFF2-40B4-BE49-F238E27FC236}">
                      <a16:creationId xmlns:a16="http://schemas.microsoft.com/office/drawing/2014/main" id="{D6A8CD82-5F4F-46D5-A05F-26FD8B945F7B}"/>
                    </a:ext>
                  </a:extLst>
                </p:cNvPr>
                <p:cNvPicPr/>
                <p:nvPr/>
              </p:nvPicPr>
              <p:blipFill>
                <a:blip r:embed="rId1096"/>
                <a:stretch>
                  <a:fillRect/>
                </a:stretch>
              </p:blipFill>
              <p:spPr>
                <a:xfrm>
                  <a:off x="1748093" y="5785627"/>
                  <a:ext cx="2192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097">
              <p14:nvContentPartPr>
                <p14:cNvPr id="756" name="Freihand 755">
                  <a:extLst>
                    <a:ext uri="{FF2B5EF4-FFF2-40B4-BE49-F238E27FC236}">
                      <a16:creationId xmlns:a16="http://schemas.microsoft.com/office/drawing/2014/main" id="{1B050C3F-F782-47C6-B6F8-29A0804AE4C0}"/>
                    </a:ext>
                  </a:extLst>
                </p14:cNvPr>
                <p14:cNvContentPartPr/>
                <p14:nvPr/>
              </p14:nvContentPartPr>
              <p14:xfrm>
                <a:off x="3104573" y="5823427"/>
                <a:ext cx="103320" cy="11520"/>
              </p14:xfrm>
            </p:contentPart>
          </mc:Choice>
          <mc:Fallback>
            <p:pic>
              <p:nvPicPr>
                <p:cNvPr id="756" name="Freihand 755">
                  <a:extLst>
                    <a:ext uri="{FF2B5EF4-FFF2-40B4-BE49-F238E27FC236}">
                      <a16:creationId xmlns:a16="http://schemas.microsoft.com/office/drawing/2014/main" id="{1B050C3F-F782-47C6-B6F8-29A0804AE4C0}"/>
                    </a:ext>
                  </a:extLst>
                </p:cNvPr>
                <p:cNvPicPr/>
                <p:nvPr/>
              </p:nvPicPr>
              <p:blipFill>
                <a:blip r:embed="rId1098"/>
                <a:stretch>
                  <a:fillRect/>
                </a:stretch>
              </p:blipFill>
              <p:spPr>
                <a:xfrm>
                  <a:off x="3100253" y="5819107"/>
                  <a:ext cx="1119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099">
              <p14:nvContentPartPr>
                <p14:cNvPr id="757" name="Freihand 756">
                  <a:extLst>
                    <a:ext uri="{FF2B5EF4-FFF2-40B4-BE49-F238E27FC236}">
                      <a16:creationId xmlns:a16="http://schemas.microsoft.com/office/drawing/2014/main" id="{6AF2DB1A-B9DF-416F-908D-57A8BB49D0A1}"/>
                    </a:ext>
                  </a:extLst>
                </p14:cNvPr>
                <p14:cNvContentPartPr/>
                <p14:nvPr/>
              </p14:nvContentPartPr>
              <p14:xfrm>
                <a:off x="3116093" y="5858347"/>
                <a:ext cx="82800" cy="16200"/>
              </p14:xfrm>
            </p:contentPart>
          </mc:Choice>
          <mc:Fallback>
            <p:pic>
              <p:nvPicPr>
                <p:cNvPr id="757" name="Freihand 756">
                  <a:extLst>
                    <a:ext uri="{FF2B5EF4-FFF2-40B4-BE49-F238E27FC236}">
                      <a16:creationId xmlns:a16="http://schemas.microsoft.com/office/drawing/2014/main" id="{6AF2DB1A-B9DF-416F-908D-57A8BB49D0A1}"/>
                    </a:ext>
                  </a:extLst>
                </p:cNvPr>
                <p:cNvPicPr/>
                <p:nvPr/>
              </p:nvPicPr>
              <p:blipFill>
                <a:blip r:embed="rId1100"/>
                <a:stretch>
                  <a:fillRect/>
                </a:stretch>
              </p:blipFill>
              <p:spPr>
                <a:xfrm>
                  <a:off x="3111773" y="5854027"/>
                  <a:ext cx="914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101">
              <p14:nvContentPartPr>
                <p14:cNvPr id="758" name="Freihand 757">
                  <a:extLst>
                    <a:ext uri="{FF2B5EF4-FFF2-40B4-BE49-F238E27FC236}">
                      <a16:creationId xmlns:a16="http://schemas.microsoft.com/office/drawing/2014/main" id="{F6AFFFC1-4F89-45D2-95CE-3178145F2BA9}"/>
                    </a:ext>
                  </a:extLst>
                </p14:cNvPr>
                <p14:cNvContentPartPr/>
                <p14:nvPr/>
              </p14:nvContentPartPr>
              <p14:xfrm>
                <a:off x="3088733" y="5699587"/>
                <a:ext cx="98640" cy="75960"/>
              </p14:xfrm>
            </p:contentPart>
          </mc:Choice>
          <mc:Fallback>
            <p:pic>
              <p:nvPicPr>
                <p:cNvPr id="758" name="Freihand 757">
                  <a:extLst>
                    <a:ext uri="{FF2B5EF4-FFF2-40B4-BE49-F238E27FC236}">
                      <a16:creationId xmlns:a16="http://schemas.microsoft.com/office/drawing/2014/main" id="{F6AFFFC1-4F89-45D2-95CE-3178145F2BA9}"/>
                    </a:ext>
                  </a:extLst>
                </p:cNvPr>
                <p:cNvPicPr/>
                <p:nvPr/>
              </p:nvPicPr>
              <p:blipFill>
                <a:blip r:embed="rId1102"/>
                <a:stretch>
                  <a:fillRect/>
                </a:stretch>
              </p:blipFill>
              <p:spPr>
                <a:xfrm>
                  <a:off x="3084413" y="5695267"/>
                  <a:ext cx="1072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103">
              <p14:nvContentPartPr>
                <p14:cNvPr id="759" name="Freihand 758">
                  <a:extLst>
                    <a:ext uri="{FF2B5EF4-FFF2-40B4-BE49-F238E27FC236}">
                      <a16:creationId xmlns:a16="http://schemas.microsoft.com/office/drawing/2014/main" id="{B4BB1F41-EE23-4F39-BFFC-51A6D3170E9A}"/>
                    </a:ext>
                  </a:extLst>
                </p14:cNvPr>
                <p14:cNvContentPartPr/>
                <p14:nvPr/>
              </p14:nvContentPartPr>
              <p14:xfrm>
                <a:off x="3253253" y="5793547"/>
                <a:ext cx="56880" cy="73800"/>
              </p14:xfrm>
            </p:contentPart>
          </mc:Choice>
          <mc:Fallback>
            <p:pic>
              <p:nvPicPr>
                <p:cNvPr id="759" name="Freihand 758">
                  <a:extLst>
                    <a:ext uri="{FF2B5EF4-FFF2-40B4-BE49-F238E27FC236}">
                      <a16:creationId xmlns:a16="http://schemas.microsoft.com/office/drawing/2014/main" id="{B4BB1F41-EE23-4F39-BFFC-51A6D3170E9A}"/>
                    </a:ext>
                  </a:extLst>
                </p:cNvPr>
                <p:cNvPicPr/>
                <p:nvPr/>
              </p:nvPicPr>
              <p:blipFill>
                <a:blip r:embed="rId1104"/>
                <a:stretch>
                  <a:fillRect/>
                </a:stretch>
              </p:blipFill>
              <p:spPr>
                <a:xfrm>
                  <a:off x="3248933" y="5789227"/>
                  <a:ext cx="655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105">
              <p14:nvContentPartPr>
                <p14:cNvPr id="760" name="Freihand 759">
                  <a:extLst>
                    <a:ext uri="{FF2B5EF4-FFF2-40B4-BE49-F238E27FC236}">
                      <a16:creationId xmlns:a16="http://schemas.microsoft.com/office/drawing/2014/main" id="{E1FF119E-AE4B-4BE0-BADC-B3FBC4E92051}"/>
                    </a:ext>
                  </a:extLst>
                </p14:cNvPr>
                <p14:cNvContentPartPr/>
                <p14:nvPr/>
              </p14:nvContentPartPr>
              <p14:xfrm>
                <a:off x="3324173" y="5806507"/>
                <a:ext cx="65880" cy="78120"/>
              </p14:xfrm>
            </p:contentPart>
          </mc:Choice>
          <mc:Fallback>
            <p:pic>
              <p:nvPicPr>
                <p:cNvPr id="760" name="Freihand 759">
                  <a:extLst>
                    <a:ext uri="{FF2B5EF4-FFF2-40B4-BE49-F238E27FC236}">
                      <a16:creationId xmlns:a16="http://schemas.microsoft.com/office/drawing/2014/main" id="{E1FF119E-AE4B-4BE0-BADC-B3FBC4E92051}"/>
                    </a:ext>
                  </a:extLst>
                </p:cNvPr>
                <p:cNvPicPr/>
                <p:nvPr/>
              </p:nvPicPr>
              <p:blipFill>
                <a:blip r:embed="rId1106"/>
                <a:stretch>
                  <a:fillRect/>
                </a:stretch>
              </p:blipFill>
              <p:spPr>
                <a:xfrm>
                  <a:off x="3319853" y="5802187"/>
                  <a:ext cx="745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107">
              <p14:nvContentPartPr>
                <p14:cNvPr id="769" name="Freihand 768">
                  <a:extLst>
                    <a:ext uri="{FF2B5EF4-FFF2-40B4-BE49-F238E27FC236}">
                      <a16:creationId xmlns:a16="http://schemas.microsoft.com/office/drawing/2014/main" id="{1B6151D1-183A-4354-B184-1A0CC886D1A6}"/>
                    </a:ext>
                  </a:extLst>
                </p14:cNvPr>
                <p14:cNvContentPartPr/>
                <p14:nvPr/>
              </p14:nvContentPartPr>
              <p14:xfrm>
                <a:off x="2444693" y="6102427"/>
                <a:ext cx="115920" cy="66960"/>
              </p14:xfrm>
            </p:contentPart>
          </mc:Choice>
          <mc:Fallback>
            <p:pic>
              <p:nvPicPr>
                <p:cNvPr id="769" name="Freihand 768">
                  <a:extLst>
                    <a:ext uri="{FF2B5EF4-FFF2-40B4-BE49-F238E27FC236}">
                      <a16:creationId xmlns:a16="http://schemas.microsoft.com/office/drawing/2014/main" id="{1B6151D1-183A-4354-B184-1A0CC886D1A6}"/>
                    </a:ext>
                  </a:extLst>
                </p:cNvPr>
                <p:cNvPicPr/>
                <p:nvPr/>
              </p:nvPicPr>
              <p:blipFill>
                <a:blip r:embed="rId1108"/>
                <a:stretch>
                  <a:fillRect/>
                </a:stretch>
              </p:blipFill>
              <p:spPr>
                <a:xfrm>
                  <a:off x="2440373" y="6098107"/>
                  <a:ext cx="1245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109">
              <p14:nvContentPartPr>
                <p14:cNvPr id="770" name="Freihand 769">
                  <a:extLst>
                    <a:ext uri="{FF2B5EF4-FFF2-40B4-BE49-F238E27FC236}">
                      <a16:creationId xmlns:a16="http://schemas.microsoft.com/office/drawing/2014/main" id="{B21A2C21-8947-4B70-A2F2-BAB7CC74C0F5}"/>
                    </a:ext>
                  </a:extLst>
                </p14:cNvPr>
                <p14:cNvContentPartPr/>
                <p14:nvPr/>
              </p14:nvContentPartPr>
              <p14:xfrm>
                <a:off x="2606693" y="6096667"/>
                <a:ext cx="11880" cy="85320"/>
              </p14:xfrm>
            </p:contentPart>
          </mc:Choice>
          <mc:Fallback>
            <p:pic>
              <p:nvPicPr>
                <p:cNvPr id="770" name="Freihand 769">
                  <a:extLst>
                    <a:ext uri="{FF2B5EF4-FFF2-40B4-BE49-F238E27FC236}">
                      <a16:creationId xmlns:a16="http://schemas.microsoft.com/office/drawing/2014/main" id="{B21A2C21-8947-4B70-A2F2-BAB7CC74C0F5}"/>
                    </a:ext>
                  </a:extLst>
                </p:cNvPr>
                <p:cNvPicPr/>
                <p:nvPr/>
              </p:nvPicPr>
              <p:blipFill>
                <a:blip r:embed="rId1110"/>
                <a:stretch>
                  <a:fillRect/>
                </a:stretch>
              </p:blipFill>
              <p:spPr>
                <a:xfrm>
                  <a:off x="2602373" y="6092347"/>
                  <a:ext cx="205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111">
              <p14:nvContentPartPr>
                <p14:cNvPr id="771" name="Freihand 770">
                  <a:extLst>
                    <a:ext uri="{FF2B5EF4-FFF2-40B4-BE49-F238E27FC236}">
                      <a16:creationId xmlns:a16="http://schemas.microsoft.com/office/drawing/2014/main" id="{68982EB4-3A03-4805-B9D7-62D76015AF9E}"/>
                    </a:ext>
                  </a:extLst>
                </p14:cNvPr>
                <p14:cNvContentPartPr/>
                <p14:nvPr/>
              </p14:nvContentPartPr>
              <p14:xfrm>
                <a:off x="2573213" y="6071467"/>
                <a:ext cx="118080" cy="110520"/>
              </p14:xfrm>
            </p:contentPart>
          </mc:Choice>
          <mc:Fallback>
            <p:pic>
              <p:nvPicPr>
                <p:cNvPr id="771" name="Freihand 770">
                  <a:extLst>
                    <a:ext uri="{FF2B5EF4-FFF2-40B4-BE49-F238E27FC236}">
                      <a16:creationId xmlns:a16="http://schemas.microsoft.com/office/drawing/2014/main" id="{68982EB4-3A03-4805-B9D7-62D76015AF9E}"/>
                    </a:ext>
                  </a:extLst>
                </p:cNvPr>
                <p:cNvPicPr/>
                <p:nvPr/>
              </p:nvPicPr>
              <p:blipFill>
                <a:blip r:embed="rId1112"/>
                <a:stretch>
                  <a:fillRect/>
                </a:stretch>
              </p:blipFill>
              <p:spPr>
                <a:xfrm>
                  <a:off x="2568893" y="6067147"/>
                  <a:ext cx="1267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113">
              <p14:nvContentPartPr>
                <p14:cNvPr id="772" name="Freihand 771">
                  <a:extLst>
                    <a:ext uri="{FF2B5EF4-FFF2-40B4-BE49-F238E27FC236}">
                      <a16:creationId xmlns:a16="http://schemas.microsoft.com/office/drawing/2014/main" id="{99B2B16D-5CF5-4374-9739-7B16E5B42E12}"/>
                    </a:ext>
                  </a:extLst>
                </p14:cNvPr>
                <p14:cNvContentPartPr/>
                <p14:nvPr/>
              </p14:nvContentPartPr>
              <p14:xfrm>
                <a:off x="2393933" y="6272707"/>
                <a:ext cx="69120" cy="90720"/>
              </p14:xfrm>
            </p:contentPart>
          </mc:Choice>
          <mc:Fallback>
            <p:pic>
              <p:nvPicPr>
                <p:cNvPr id="772" name="Freihand 771">
                  <a:extLst>
                    <a:ext uri="{FF2B5EF4-FFF2-40B4-BE49-F238E27FC236}">
                      <a16:creationId xmlns:a16="http://schemas.microsoft.com/office/drawing/2014/main" id="{99B2B16D-5CF5-4374-9739-7B16E5B42E12}"/>
                    </a:ext>
                  </a:extLst>
                </p:cNvPr>
                <p:cNvPicPr/>
                <p:nvPr/>
              </p:nvPicPr>
              <p:blipFill>
                <a:blip r:embed="rId1114"/>
                <a:stretch>
                  <a:fillRect/>
                </a:stretch>
              </p:blipFill>
              <p:spPr>
                <a:xfrm>
                  <a:off x="2389613" y="6268387"/>
                  <a:ext cx="777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115">
              <p14:nvContentPartPr>
                <p14:cNvPr id="773" name="Freihand 772">
                  <a:extLst>
                    <a:ext uri="{FF2B5EF4-FFF2-40B4-BE49-F238E27FC236}">
                      <a16:creationId xmlns:a16="http://schemas.microsoft.com/office/drawing/2014/main" id="{5440F313-F0D6-46CB-8108-EB5710A159DA}"/>
                    </a:ext>
                  </a:extLst>
                </p14:cNvPr>
                <p14:cNvContentPartPr/>
                <p14:nvPr/>
              </p14:nvContentPartPr>
              <p14:xfrm>
                <a:off x="2511653" y="6277027"/>
                <a:ext cx="43560" cy="47520"/>
              </p14:xfrm>
            </p:contentPart>
          </mc:Choice>
          <mc:Fallback>
            <p:pic>
              <p:nvPicPr>
                <p:cNvPr id="773" name="Freihand 772">
                  <a:extLst>
                    <a:ext uri="{FF2B5EF4-FFF2-40B4-BE49-F238E27FC236}">
                      <a16:creationId xmlns:a16="http://schemas.microsoft.com/office/drawing/2014/main" id="{5440F313-F0D6-46CB-8108-EB5710A159DA}"/>
                    </a:ext>
                  </a:extLst>
                </p:cNvPr>
                <p:cNvPicPr/>
                <p:nvPr/>
              </p:nvPicPr>
              <p:blipFill>
                <a:blip r:embed="rId1116"/>
                <a:stretch>
                  <a:fillRect/>
                </a:stretch>
              </p:blipFill>
              <p:spPr>
                <a:xfrm>
                  <a:off x="2507333" y="6272707"/>
                  <a:ext cx="5220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117">
              <p14:nvContentPartPr>
                <p14:cNvPr id="774" name="Freihand 773">
                  <a:extLst>
                    <a:ext uri="{FF2B5EF4-FFF2-40B4-BE49-F238E27FC236}">
                      <a16:creationId xmlns:a16="http://schemas.microsoft.com/office/drawing/2014/main" id="{348F0F40-33BD-432F-BE4A-BD0481B27AAD}"/>
                    </a:ext>
                  </a:extLst>
                </p14:cNvPr>
                <p14:cNvContentPartPr/>
                <p14:nvPr/>
              </p14:nvContentPartPr>
              <p14:xfrm>
                <a:off x="2590493" y="6273067"/>
                <a:ext cx="13320" cy="77400"/>
              </p14:xfrm>
            </p:contentPart>
          </mc:Choice>
          <mc:Fallback>
            <p:pic>
              <p:nvPicPr>
                <p:cNvPr id="774" name="Freihand 773">
                  <a:extLst>
                    <a:ext uri="{FF2B5EF4-FFF2-40B4-BE49-F238E27FC236}">
                      <a16:creationId xmlns:a16="http://schemas.microsoft.com/office/drawing/2014/main" id="{348F0F40-33BD-432F-BE4A-BD0481B27AAD}"/>
                    </a:ext>
                  </a:extLst>
                </p:cNvPr>
                <p:cNvPicPr/>
                <p:nvPr/>
              </p:nvPicPr>
              <p:blipFill>
                <a:blip r:embed="rId1118"/>
                <a:stretch>
                  <a:fillRect/>
                </a:stretch>
              </p:blipFill>
              <p:spPr>
                <a:xfrm>
                  <a:off x="2586173" y="6268747"/>
                  <a:ext cx="219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119">
              <p14:nvContentPartPr>
                <p14:cNvPr id="775" name="Freihand 774">
                  <a:extLst>
                    <a:ext uri="{FF2B5EF4-FFF2-40B4-BE49-F238E27FC236}">
                      <a16:creationId xmlns:a16="http://schemas.microsoft.com/office/drawing/2014/main" id="{FC5A9664-D533-4DC8-A86A-71F982819DBB}"/>
                    </a:ext>
                  </a:extLst>
                </p14:cNvPr>
                <p14:cNvContentPartPr/>
                <p14:nvPr/>
              </p14:nvContentPartPr>
              <p14:xfrm>
                <a:off x="2639453" y="6252187"/>
                <a:ext cx="76320" cy="89640"/>
              </p14:xfrm>
            </p:contentPart>
          </mc:Choice>
          <mc:Fallback>
            <p:pic>
              <p:nvPicPr>
                <p:cNvPr id="775" name="Freihand 774">
                  <a:extLst>
                    <a:ext uri="{FF2B5EF4-FFF2-40B4-BE49-F238E27FC236}">
                      <a16:creationId xmlns:a16="http://schemas.microsoft.com/office/drawing/2014/main" id="{FC5A9664-D533-4DC8-A86A-71F982819DBB}"/>
                    </a:ext>
                  </a:extLst>
                </p:cNvPr>
                <p:cNvPicPr/>
                <p:nvPr/>
              </p:nvPicPr>
              <p:blipFill>
                <a:blip r:embed="rId1120"/>
                <a:stretch>
                  <a:fillRect/>
                </a:stretch>
              </p:blipFill>
              <p:spPr>
                <a:xfrm>
                  <a:off x="2635133" y="6247867"/>
                  <a:ext cx="849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121">
              <p14:nvContentPartPr>
                <p14:cNvPr id="736" name="Freihand 735">
                  <a:extLst>
                    <a:ext uri="{FF2B5EF4-FFF2-40B4-BE49-F238E27FC236}">
                      <a16:creationId xmlns:a16="http://schemas.microsoft.com/office/drawing/2014/main" id="{3E3F5C13-BEE0-4DAF-9251-EC5B92325672}"/>
                    </a:ext>
                  </a:extLst>
                </p14:cNvPr>
                <p14:cNvContentPartPr/>
                <p14:nvPr/>
              </p14:nvContentPartPr>
              <p14:xfrm>
                <a:off x="3525053" y="5784907"/>
                <a:ext cx="105120" cy="142560"/>
              </p14:xfrm>
            </p:contentPart>
          </mc:Choice>
          <mc:Fallback>
            <p:pic>
              <p:nvPicPr>
                <p:cNvPr id="736" name="Freihand 735">
                  <a:extLst>
                    <a:ext uri="{FF2B5EF4-FFF2-40B4-BE49-F238E27FC236}">
                      <a16:creationId xmlns:a16="http://schemas.microsoft.com/office/drawing/2014/main" id="{3E3F5C13-BEE0-4DAF-9251-EC5B92325672}"/>
                    </a:ext>
                  </a:extLst>
                </p:cNvPr>
                <p:cNvPicPr/>
                <p:nvPr/>
              </p:nvPicPr>
              <p:blipFill>
                <a:blip r:embed="rId1122"/>
                <a:stretch>
                  <a:fillRect/>
                </a:stretch>
              </p:blipFill>
              <p:spPr>
                <a:xfrm>
                  <a:off x="3520733" y="5780587"/>
                  <a:ext cx="11376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123">
              <p14:nvContentPartPr>
                <p14:cNvPr id="737" name="Freihand 736">
                  <a:extLst>
                    <a:ext uri="{FF2B5EF4-FFF2-40B4-BE49-F238E27FC236}">
                      <a16:creationId xmlns:a16="http://schemas.microsoft.com/office/drawing/2014/main" id="{F01B6399-1D08-42C9-9996-B40DBDE4D673}"/>
                    </a:ext>
                  </a:extLst>
                </p14:cNvPr>
                <p14:cNvContentPartPr/>
                <p14:nvPr/>
              </p14:nvContentPartPr>
              <p14:xfrm>
                <a:off x="3660053" y="5778427"/>
                <a:ext cx="66960" cy="143640"/>
              </p14:xfrm>
            </p:contentPart>
          </mc:Choice>
          <mc:Fallback>
            <p:pic>
              <p:nvPicPr>
                <p:cNvPr id="737" name="Freihand 736">
                  <a:extLst>
                    <a:ext uri="{FF2B5EF4-FFF2-40B4-BE49-F238E27FC236}">
                      <a16:creationId xmlns:a16="http://schemas.microsoft.com/office/drawing/2014/main" id="{F01B6399-1D08-42C9-9996-B40DBDE4D673}"/>
                    </a:ext>
                  </a:extLst>
                </p:cNvPr>
                <p:cNvPicPr/>
                <p:nvPr/>
              </p:nvPicPr>
              <p:blipFill>
                <a:blip r:embed="rId1124"/>
                <a:stretch>
                  <a:fillRect/>
                </a:stretch>
              </p:blipFill>
              <p:spPr>
                <a:xfrm>
                  <a:off x="3655733" y="5774107"/>
                  <a:ext cx="756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125">
              <p14:nvContentPartPr>
                <p14:cNvPr id="738" name="Freihand 737">
                  <a:extLst>
                    <a:ext uri="{FF2B5EF4-FFF2-40B4-BE49-F238E27FC236}">
                      <a16:creationId xmlns:a16="http://schemas.microsoft.com/office/drawing/2014/main" id="{040FD459-C44C-485F-B4ED-C72142B8C844}"/>
                    </a:ext>
                  </a:extLst>
                </p14:cNvPr>
                <p14:cNvContentPartPr/>
                <p14:nvPr/>
              </p14:nvContentPartPr>
              <p14:xfrm>
                <a:off x="3657173" y="5867707"/>
                <a:ext cx="97560" cy="105840"/>
              </p14:xfrm>
            </p:contentPart>
          </mc:Choice>
          <mc:Fallback>
            <p:pic>
              <p:nvPicPr>
                <p:cNvPr id="738" name="Freihand 737">
                  <a:extLst>
                    <a:ext uri="{FF2B5EF4-FFF2-40B4-BE49-F238E27FC236}">
                      <a16:creationId xmlns:a16="http://schemas.microsoft.com/office/drawing/2014/main" id="{040FD459-C44C-485F-B4ED-C72142B8C844}"/>
                    </a:ext>
                  </a:extLst>
                </p:cNvPr>
                <p:cNvPicPr/>
                <p:nvPr/>
              </p:nvPicPr>
              <p:blipFill>
                <a:blip r:embed="rId1126"/>
                <a:stretch>
                  <a:fillRect/>
                </a:stretch>
              </p:blipFill>
              <p:spPr>
                <a:xfrm>
                  <a:off x="3652853" y="5863387"/>
                  <a:ext cx="1062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127">
              <p14:nvContentPartPr>
                <p14:cNvPr id="739" name="Freihand 738">
                  <a:extLst>
                    <a:ext uri="{FF2B5EF4-FFF2-40B4-BE49-F238E27FC236}">
                      <a16:creationId xmlns:a16="http://schemas.microsoft.com/office/drawing/2014/main" id="{52CE0062-50C6-4105-87D0-D11BB1CE7A18}"/>
                    </a:ext>
                  </a:extLst>
                </p14:cNvPr>
                <p14:cNvContentPartPr/>
                <p14:nvPr/>
              </p14:nvContentPartPr>
              <p14:xfrm>
                <a:off x="3780293" y="5809027"/>
                <a:ext cx="48240" cy="98280"/>
              </p14:xfrm>
            </p:contentPart>
          </mc:Choice>
          <mc:Fallback>
            <p:pic>
              <p:nvPicPr>
                <p:cNvPr id="739" name="Freihand 738">
                  <a:extLst>
                    <a:ext uri="{FF2B5EF4-FFF2-40B4-BE49-F238E27FC236}">
                      <a16:creationId xmlns:a16="http://schemas.microsoft.com/office/drawing/2014/main" id="{52CE0062-50C6-4105-87D0-D11BB1CE7A18}"/>
                    </a:ext>
                  </a:extLst>
                </p:cNvPr>
                <p:cNvPicPr/>
                <p:nvPr/>
              </p:nvPicPr>
              <p:blipFill>
                <a:blip r:embed="rId1128"/>
                <a:stretch>
                  <a:fillRect/>
                </a:stretch>
              </p:blipFill>
              <p:spPr>
                <a:xfrm>
                  <a:off x="3775973" y="5804707"/>
                  <a:ext cx="568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129">
              <p14:nvContentPartPr>
                <p14:cNvPr id="740" name="Freihand 739">
                  <a:extLst>
                    <a:ext uri="{FF2B5EF4-FFF2-40B4-BE49-F238E27FC236}">
                      <a16:creationId xmlns:a16="http://schemas.microsoft.com/office/drawing/2014/main" id="{DF43C12F-CEC1-44B8-BD4D-BE4D25F4DA60}"/>
                    </a:ext>
                  </a:extLst>
                </p14:cNvPr>
                <p14:cNvContentPartPr/>
                <p14:nvPr/>
              </p14:nvContentPartPr>
              <p14:xfrm>
                <a:off x="3862733" y="5806507"/>
                <a:ext cx="62640" cy="93240"/>
              </p14:xfrm>
            </p:contentPart>
          </mc:Choice>
          <mc:Fallback>
            <p:pic>
              <p:nvPicPr>
                <p:cNvPr id="740" name="Freihand 739">
                  <a:extLst>
                    <a:ext uri="{FF2B5EF4-FFF2-40B4-BE49-F238E27FC236}">
                      <a16:creationId xmlns:a16="http://schemas.microsoft.com/office/drawing/2014/main" id="{DF43C12F-CEC1-44B8-BD4D-BE4D25F4DA60}"/>
                    </a:ext>
                  </a:extLst>
                </p:cNvPr>
                <p:cNvPicPr/>
                <p:nvPr/>
              </p:nvPicPr>
              <p:blipFill>
                <a:blip r:embed="rId1130"/>
                <a:stretch>
                  <a:fillRect/>
                </a:stretch>
              </p:blipFill>
              <p:spPr>
                <a:xfrm>
                  <a:off x="3858413" y="5802187"/>
                  <a:ext cx="712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131">
              <p14:nvContentPartPr>
                <p14:cNvPr id="741" name="Freihand 740">
                  <a:extLst>
                    <a:ext uri="{FF2B5EF4-FFF2-40B4-BE49-F238E27FC236}">
                      <a16:creationId xmlns:a16="http://schemas.microsoft.com/office/drawing/2014/main" id="{FBBF9AF4-C5CE-4F08-9EC6-9B84ACF778C5}"/>
                    </a:ext>
                  </a:extLst>
                </p14:cNvPr>
                <p14:cNvContentPartPr/>
                <p14:nvPr/>
              </p14:nvContentPartPr>
              <p14:xfrm>
                <a:off x="4000613" y="5801107"/>
                <a:ext cx="50400" cy="85320"/>
              </p14:xfrm>
            </p:contentPart>
          </mc:Choice>
          <mc:Fallback>
            <p:pic>
              <p:nvPicPr>
                <p:cNvPr id="741" name="Freihand 740">
                  <a:extLst>
                    <a:ext uri="{FF2B5EF4-FFF2-40B4-BE49-F238E27FC236}">
                      <a16:creationId xmlns:a16="http://schemas.microsoft.com/office/drawing/2014/main" id="{FBBF9AF4-C5CE-4F08-9EC6-9B84ACF778C5}"/>
                    </a:ext>
                  </a:extLst>
                </p:cNvPr>
                <p:cNvPicPr/>
                <p:nvPr/>
              </p:nvPicPr>
              <p:blipFill>
                <a:blip r:embed="rId1132"/>
                <a:stretch>
                  <a:fillRect/>
                </a:stretch>
              </p:blipFill>
              <p:spPr>
                <a:xfrm>
                  <a:off x="3996293" y="5796787"/>
                  <a:ext cx="590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133">
              <p14:nvContentPartPr>
                <p14:cNvPr id="742" name="Freihand 741">
                  <a:extLst>
                    <a:ext uri="{FF2B5EF4-FFF2-40B4-BE49-F238E27FC236}">
                      <a16:creationId xmlns:a16="http://schemas.microsoft.com/office/drawing/2014/main" id="{B3AE5713-2319-4357-B4AB-02BF9E4200EB}"/>
                    </a:ext>
                  </a:extLst>
                </p14:cNvPr>
                <p14:cNvContentPartPr/>
                <p14:nvPr/>
              </p14:nvContentPartPr>
              <p14:xfrm>
                <a:off x="3946973" y="5738107"/>
                <a:ext cx="54720" cy="83880"/>
              </p14:xfrm>
            </p:contentPart>
          </mc:Choice>
          <mc:Fallback>
            <p:pic>
              <p:nvPicPr>
                <p:cNvPr id="742" name="Freihand 741">
                  <a:extLst>
                    <a:ext uri="{FF2B5EF4-FFF2-40B4-BE49-F238E27FC236}">
                      <a16:creationId xmlns:a16="http://schemas.microsoft.com/office/drawing/2014/main" id="{B3AE5713-2319-4357-B4AB-02BF9E4200EB}"/>
                    </a:ext>
                  </a:extLst>
                </p:cNvPr>
                <p:cNvPicPr/>
                <p:nvPr/>
              </p:nvPicPr>
              <p:blipFill>
                <a:blip r:embed="rId1134"/>
                <a:stretch>
                  <a:fillRect/>
                </a:stretch>
              </p:blipFill>
              <p:spPr>
                <a:xfrm>
                  <a:off x="3942653" y="5733787"/>
                  <a:ext cx="633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135">
              <p14:nvContentPartPr>
                <p14:cNvPr id="743" name="Freihand 742">
                  <a:extLst>
                    <a:ext uri="{FF2B5EF4-FFF2-40B4-BE49-F238E27FC236}">
                      <a16:creationId xmlns:a16="http://schemas.microsoft.com/office/drawing/2014/main" id="{2AD38C61-7388-423F-8FD8-79D5AA4AE006}"/>
                    </a:ext>
                  </a:extLst>
                </p14:cNvPr>
                <p14:cNvContentPartPr/>
                <p14:nvPr/>
              </p14:nvContentPartPr>
              <p14:xfrm>
                <a:off x="4054253" y="5824147"/>
                <a:ext cx="37440" cy="57600"/>
              </p14:xfrm>
            </p:contentPart>
          </mc:Choice>
          <mc:Fallback>
            <p:pic>
              <p:nvPicPr>
                <p:cNvPr id="743" name="Freihand 742">
                  <a:extLst>
                    <a:ext uri="{FF2B5EF4-FFF2-40B4-BE49-F238E27FC236}">
                      <a16:creationId xmlns:a16="http://schemas.microsoft.com/office/drawing/2014/main" id="{2AD38C61-7388-423F-8FD8-79D5AA4AE006}"/>
                    </a:ext>
                  </a:extLst>
                </p:cNvPr>
                <p:cNvPicPr/>
                <p:nvPr/>
              </p:nvPicPr>
              <p:blipFill>
                <a:blip r:embed="rId1136"/>
                <a:stretch>
                  <a:fillRect/>
                </a:stretch>
              </p:blipFill>
              <p:spPr>
                <a:xfrm>
                  <a:off x="4049933" y="5819827"/>
                  <a:ext cx="4608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137">
              <p14:nvContentPartPr>
                <p14:cNvPr id="776" name="Freihand 775">
                  <a:extLst>
                    <a:ext uri="{FF2B5EF4-FFF2-40B4-BE49-F238E27FC236}">
                      <a16:creationId xmlns:a16="http://schemas.microsoft.com/office/drawing/2014/main" id="{AF0CF336-1DF4-4D79-9FC7-707F3915FE57}"/>
                    </a:ext>
                  </a:extLst>
                </p14:cNvPr>
                <p14:cNvContentPartPr/>
                <p14:nvPr/>
              </p14:nvContentPartPr>
              <p14:xfrm>
                <a:off x="3578693" y="5986867"/>
                <a:ext cx="358200" cy="26280"/>
              </p14:xfrm>
            </p:contentPart>
          </mc:Choice>
          <mc:Fallback>
            <p:pic>
              <p:nvPicPr>
                <p:cNvPr id="776" name="Freihand 775">
                  <a:extLst>
                    <a:ext uri="{FF2B5EF4-FFF2-40B4-BE49-F238E27FC236}">
                      <a16:creationId xmlns:a16="http://schemas.microsoft.com/office/drawing/2014/main" id="{AF0CF336-1DF4-4D79-9FC7-707F3915FE57}"/>
                    </a:ext>
                  </a:extLst>
                </p:cNvPr>
                <p:cNvPicPr/>
                <p:nvPr/>
              </p:nvPicPr>
              <p:blipFill>
                <a:blip r:embed="rId1138"/>
                <a:stretch>
                  <a:fillRect/>
                </a:stretch>
              </p:blipFill>
              <p:spPr>
                <a:xfrm>
                  <a:off x="3574373" y="5982547"/>
                  <a:ext cx="3668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139">
              <p14:nvContentPartPr>
                <p14:cNvPr id="777" name="Freihand 776">
                  <a:extLst>
                    <a:ext uri="{FF2B5EF4-FFF2-40B4-BE49-F238E27FC236}">
                      <a16:creationId xmlns:a16="http://schemas.microsoft.com/office/drawing/2014/main" id="{5D12C867-ACCA-4917-951D-A06174903995}"/>
                    </a:ext>
                  </a:extLst>
                </p14:cNvPr>
                <p14:cNvContentPartPr/>
                <p14:nvPr/>
              </p14:nvContentPartPr>
              <p14:xfrm>
                <a:off x="3604613" y="6068947"/>
                <a:ext cx="154440" cy="62280"/>
              </p14:xfrm>
            </p:contentPart>
          </mc:Choice>
          <mc:Fallback>
            <p:pic>
              <p:nvPicPr>
                <p:cNvPr id="777" name="Freihand 776">
                  <a:extLst>
                    <a:ext uri="{FF2B5EF4-FFF2-40B4-BE49-F238E27FC236}">
                      <a16:creationId xmlns:a16="http://schemas.microsoft.com/office/drawing/2014/main" id="{5D12C867-ACCA-4917-951D-A06174903995}"/>
                    </a:ext>
                  </a:extLst>
                </p:cNvPr>
                <p:cNvPicPr/>
                <p:nvPr/>
              </p:nvPicPr>
              <p:blipFill>
                <a:blip r:embed="rId1140"/>
                <a:stretch>
                  <a:fillRect/>
                </a:stretch>
              </p:blipFill>
              <p:spPr>
                <a:xfrm>
                  <a:off x="3600293" y="6064627"/>
                  <a:ext cx="1630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141">
              <p14:nvContentPartPr>
                <p14:cNvPr id="778" name="Freihand 777">
                  <a:extLst>
                    <a:ext uri="{FF2B5EF4-FFF2-40B4-BE49-F238E27FC236}">
                      <a16:creationId xmlns:a16="http://schemas.microsoft.com/office/drawing/2014/main" id="{1E7EF31A-642B-48D8-83E6-CACF2BAC776D}"/>
                    </a:ext>
                  </a:extLst>
                </p14:cNvPr>
                <p14:cNvContentPartPr/>
                <p14:nvPr/>
              </p14:nvContentPartPr>
              <p14:xfrm>
                <a:off x="3776333" y="6057787"/>
                <a:ext cx="17280" cy="95400"/>
              </p14:xfrm>
            </p:contentPart>
          </mc:Choice>
          <mc:Fallback>
            <p:pic>
              <p:nvPicPr>
                <p:cNvPr id="778" name="Freihand 777">
                  <a:extLst>
                    <a:ext uri="{FF2B5EF4-FFF2-40B4-BE49-F238E27FC236}">
                      <a16:creationId xmlns:a16="http://schemas.microsoft.com/office/drawing/2014/main" id="{1E7EF31A-642B-48D8-83E6-CACF2BAC776D}"/>
                    </a:ext>
                  </a:extLst>
                </p:cNvPr>
                <p:cNvPicPr/>
                <p:nvPr/>
              </p:nvPicPr>
              <p:blipFill>
                <a:blip r:embed="rId1142"/>
                <a:stretch>
                  <a:fillRect/>
                </a:stretch>
              </p:blipFill>
              <p:spPr>
                <a:xfrm>
                  <a:off x="3772013" y="6053467"/>
                  <a:ext cx="259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143">
              <p14:nvContentPartPr>
                <p14:cNvPr id="779" name="Freihand 778">
                  <a:extLst>
                    <a:ext uri="{FF2B5EF4-FFF2-40B4-BE49-F238E27FC236}">
                      <a16:creationId xmlns:a16="http://schemas.microsoft.com/office/drawing/2014/main" id="{0705EED1-E908-41ED-9E30-0F65F2B51D01}"/>
                    </a:ext>
                  </a:extLst>
                </p14:cNvPr>
                <p14:cNvContentPartPr/>
                <p14:nvPr/>
              </p14:nvContentPartPr>
              <p14:xfrm>
                <a:off x="3752213" y="6040867"/>
                <a:ext cx="100440" cy="90720"/>
              </p14:xfrm>
            </p:contentPart>
          </mc:Choice>
          <mc:Fallback>
            <p:pic>
              <p:nvPicPr>
                <p:cNvPr id="779" name="Freihand 778">
                  <a:extLst>
                    <a:ext uri="{FF2B5EF4-FFF2-40B4-BE49-F238E27FC236}">
                      <a16:creationId xmlns:a16="http://schemas.microsoft.com/office/drawing/2014/main" id="{0705EED1-E908-41ED-9E30-0F65F2B51D01}"/>
                    </a:ext>
                  </a:extLst>
                </p:cNvPr>
                <p:cNvPicPr/>
                <p:nvPr/>
              </p:nvPicPr>
              <p:blipFill>
                <a:blip r:embed="rId1144"/>
                <a:stretch>
                  <a:fillRect/>
                </a:stretch>
              </p:blipFill>
              <p:spPr>
                <a:xfrm>
                  <a:off x="3747893" y="6036547"/>
                  <a:ext cx="1090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145">
              <p14:nvContentPartPr>
                <p14:cNvPr id="780" name="Freihand 779">
                  <a:extLst>
                    <a:ext uri="{FF2B5EF4-FFF2-40B4-BE49-F238E27FC236}">
                      <a16:creationId xmlns:a16="http://schemas.microsoft.com/office/drawing/2014/main" id="{A85ACAFE-7033-4634-BB7A-BB35E2E97927}"/>
                    </a:ext>
                  </a:extLst>
                </p14:cNvPr>
                <p14:cNvContentPartPr/>
                <p14:nvPr/>
              </p14:nvContentPartPr>
              <p14:xfrm>
                <a:off x="3550253" y="6258307"/>
                <a:ext cx="79560" cy="69480"/>
              </p14:xfrm>
            </p:contentPart>
          </mc:Choice>
          <mc:Fallback>
            <p:pic>
              <p:nvPicPr>
                <p:cNvPr id="780" name="Freihand 779">
                  <a:extLst>
                    <a:ext uri="{FF2B5EF4-FFF2-40B4-BE49-F238E27FC236}">
                      <a16:creationId xmlns:a16="http://schemas.microsoft.com/office/drawing/2014/main" id="{A85ACAFE-7033-4634-BB7A-BB35E2E97927}"/>
                    </a:ext>
                  </a:extLst>
                </p:cNvPr>
                <p:cNvPicPr/>
                <p:nvPr/>
              </p:nvPicPr>
              <p:blipFill>
                <a:blip r:embed="rId1146"/>
                <a:stretch>
                  <a:fillRect/>
                </a:stretch>
              </p:blipFill>
              <p:spPr>
                <a:xfrm>
                  <a:off x="3545933" y="6253987"/>
                  <a:ext cx="882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147">
              <p14:nvContentPartPr>
                <p14:cNvPr id="781" name="Freihand 780">
                  <a:extLst>
                    <a:ext uri="{FF2B5EF4-FFF2-40B4-BE49-F238E27FC236}">
                      <a16:creationId xmlns:a16="http://schemas.microsoft.com/office/drawing/2014/main" id="{B70829CE-DECA-42AD-8CEC-06F046C53923}"/>
                    </a:ext>
                  </a:extLst>
                </p14:cNvPr>
                <p14:cNvContentPartPr/>
                <p14:nvPr/>
              </p14:nvContentPartPr>
              <p14:xfrm>
                <a:off x="3626573" y="6262627"/>
                <a:ext cx="72720" cy="62640"/>
              </p14:xfrm>
            </p:contentPart>
          </mc:Choice>
          <mc:Fallback>
            <p:pic>
              <p:nvPicPr>
                <p:cNvPr id="781" name="Freihand 780">
                  <a:extLst>
                    <a:ext uri="{FF2B5EF4-FFF2-40B4-BE49-F238E27FC236}">
                      <a16:creationId xmlns:a16="http://schemas.microsoft.com/office/drawing/2014/main" id="{B70829CE-DECA-42AD-8CEC-06F046C53923}"/>
                    </a:ext>
                  </a:extLst>
                </p:cNvPr>
                <p:cNvPicPr/>
                <p:nvPr/>
              </p:nvPicPr>
              <p:blipFill>
                <a:blip r:embed="rId1148"/>
                <a:stretch>
                  <a:fillRect/>
                </a:stretch>
              </p:blipFill>
              <p:spPr>
                <a:xfrm>
                  <a:off x="3622253" y="6258307"/>
                  <a:ext cx="813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149">
              <p14:nvContentPartPr>
                <p14:cNvPr id="782" name="Freihand 781">
                  <a:extLst>
                    <a:ext uri="{FF2B5EF4-FFF2-40B4-BE49-F238E27FC236}">
                      <a16:creationId xmlns:a16="http://schemas.microsoft.com/office/drawing/2014/main" id="{2860FFF8-6344-4DF2-9CB0-075B52AA5E6A}"/>
                    </a:ext>
                  </a:extLst>
                </p14:cNvPr>
                <p14:cNvContentPartPr/>
                <p14:nvPr/>
              </p14:nvContentPartPr>
              <p14:xfrm>
                <a:off x="3707213" y="6252907"/>
                <a:ext cx="7920" cy="90720"/>
              </p14:xfrm>
            </p:contentPart>
          </mc:Choice>
          <mc:Fallback>
            <p:pic>
              <p:nvPicPr>
                <p:cNvPr id="782" name="Freihand 781">
                  <a:extLst>
                    <a:ext uri="{FF2B5EF4-FFF2-40B4-BE49-F238E27FC236}">
                      <a16:creationId xmlns:a16="http://schemas.microsoft.com/office/drawing/2014/main" id="{2860FFF8-6344-4DF2-9CB0-075B52AA5E6A}"/>
                    </a:ext>
                  </a:extLst>
                </p:cNvPr>
                <p:cNvPicPr/>
                <p:nvPr/>
              </p:nvPicPr>
              <p:blipFill>
                <a:blip r:embed="rId1150"/>
                <a:stretch>
                  <a:fillRect/>
                </a:stretch>
              </p:blipFill>
              <p:spPr>
                <a:xfrm>
                  <a:off x="3702893" y="6248587"/>
                  <a:ext cx="165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151">
              <p14:nvContentPartPr>
                <p14:cNvPr id="783" name="Freihand 782">
                  <a:extLst>
                    <a:ext uri="{FF2B5EF4-FFF2-40B4-BE49-F238E27FC236}">
                      <a16:creationId xmlns:a16="http://schemas.microsoft.com/office/drawing/2014/main" id="{7603DF10-8CE2-4617-929A-1845F90BFD56}"/>
                    </a:ext>
                  </a:extLst>
                </p14:cNvPr>
                <p14:cNvContentPartPr/>
                <p14:nvPr/>
              </p14:nvContentPartPr>
              <p14:xfrm>
                <a:off x="3779933" y="6231307"/>
                <a:ext cx="71280" cy="94320"/>
              </p14:xfrm>
            </p:contentPart>
          </mc:Choice>
          <mc:Fallback>
            <p:pic>
              <p:nvPicPr>
                <p:cNvPr id="783" name="Freihand 782">
                  <a:extLst>
                    <a:ext uri="{FF2B5EF4-FFF2-40B4-BE49-F238E27FC236}">
                      <a16:creationId xmlns:a16="http://schemas.microsoft.com/office/drawing/2014/main" id="{7603DF10-8CE2-4617-929A-1845F90BFD56}"/>
                    </a:ext>
                  </a:extLst>
                </p:cNvPr>
                <p:cNvPicPr/>
                <p:nvPr/>
              </p:nvPicPr>
              <p:blipFill>
                <a:blip r:embed="rId1152"/>
                <a:stretch>
                  <a:fillRect/>
                </a:stretch>
              </p:blipFill>
              <p:spPr>
                <a:xfrm>
                  <a:off x="3775613" y="6226987"/>
                  <a:ext cx="799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153">
              <p14:nvContentPartPr>
                <p14:cNvPr id="791" name="Freihand 790">
                  <a:extLst>
                    <a:ext uri="{FF2B5EF4-FFF2-40B4-BE49-F238E27FC236}">
                      <a16:creationId xmlns:a16="http://schemas.microsoft.com/office/drawing/2014/main" id="{DD7130E1-B443-4BFB-B0D5-EE3EFE90125E}"/>
                    </a:ext>
                  </a:extLst>
                </p14:cNvPr>
                <p14:cNvContentPartPr/>
                <p14:nvPr/>
              </p14:nvContentPartPr>
              <p14:xfrm>
                <a:off x="3753293" y="6239227"/>
                <a:ext cx="107280" cy="107280"/>
              </p14:xfrm>
            </p:contentPart>
          </mc:Choice>
          <mc:Fallback>
            <p:pic>
              <p:nvPicPr>
                <p:cNvPr id="791" name="Freihand 790">
                  <a:extLst>
                    <a:ext uri="{FF2B5EF4-FFF2-40B4-BE49-F238E27FC236}">
                      <a16:creationId xmlns:a16="http://schemas.microsoft.com/office/drawing/2014/main" id="{DD7130E1-B443-4BFB-B0D5-EE3EFE90125E}"/>
                    </a:ext>
                  </a:extLst>
                </p:cNvPr>
                <p:cNvPicPr/>
                <p:nvPr/>
              </p:nvPicPr>
              <p:blipFill>
                <a:blip r:embed="rId1154"/>
                <a:stretch>
                  <a:fillRect/>
                </a:stretch>
              </p:blipFill>
              <p:spPr>
                <a:xfrm>
                  <a:off x="3748973" y="6234907"/>
                  <a:ext cx="1159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155">
              <p14:nvContentPartPr>
                <p14:cNvPr id="749" name="Freihand 748">
                  <a:extLst>
                    <a:ext uri="{FF2B5EF4-FFF2-40B4-BE49-F238E27FC236}">
                      <a16:creationId xmlns:a16="http://schemas.microsoft.com/office/drawing/2014/main" id="{16573133-8F60-4126-98F1-6D9806C46B95}"/>
                    </a:ext>
                  </a:extLst>
                </p14:cNvPr>
                <p14:cNvContentPartPr/>
                <p14:nvPr/>
              </p14:nvContentPartPr>
              <p14:xfrm>
                <a:off x="4790453" y="5730187"/>
                <a:ext cx="68760" cy="131400"/>
              </p14:xfrm>
            </p:contentPart>
          </mc:Choice>
          <mc:Fallback>
            <p:pic>
              <p:nvPicPr>
                <p:cNvPr id="749" name="Freihand 748">
                  <a:extLst>
                    <a:ext uri="{FF2B5EF4-FFF2-40B4-BE49-F238E27FC236}">
                      <a16:creationId xmlns:a16="http://schemas.microsoft.com/office/drawing/2014/main" id="{16573133-8F60-4126-98F1-6D9806C46B95}"/>
                    </a:ext>
                  </a:extLst>
                </p:cNvPr>
                <p:cNvPicPr/>
                <p:nvPr/>
              </p:nvPicPr>
              <p:blipFill>
                <a:blip r:embed="rId1156"/>
                <a:stretch>
                  <a:fillRect/>
                </a:stretch>
              </p:blipFill>
              <p:spPr>
                <a:xfrm>
                  <a:off x="4786133" y="5725867"/>
                  <a:ext cx="774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157">
              <p14:nvContentPartPr>
                <p14:cNvPr id="750" name="Freihand 749">
                  <a:extLst>
                    <a:ext uri="{FF2B5EF4-FFF2-40B4-BE49-F238E27FC236}">
                      <a16:creationId xmlns:a16="http://schemas.microsoft.com/office/drawing/2014/main" id="{A53971BE-1E00-4D42-B4DC-2A63F3773B50}"/>
                    </a:ext>
                  </a:extLst>
                </p14:cNvPr>
                <p14:cNvContentPartPr/>
                <p14:nvPr/>
              </p14:nvContentPartPr>
              <p14:xfrm>
                <a:off x="4868933" y="5825587"/>
                <a:ext cx="14760" cy="69840"/>
              </p14:xfrm>
            </p:contentPart>
          </mc:Choice>
          <mc:Fallback>
            <p:pic>
              <p:nvPicPr>
                <p:cNvPr id="750" name="Freihand 749">
                  <a:extLst>
                    <a:ext uri="{FF2B5EF4-FFF2-40B4-BE49-F238E27FC236}">
                      <a16:creationId xmlns:a16="http://schemas.microsoft.com/office/drawing/2014/main" id="{A53971BE-1E00-4D42-B4DC-2A63F3773B50}"/>
                    </a:ext>
                  </a:extLst>
                </p:cNvPr>
                <p:cNvPicPr/>
                <p:nvPr/>
              </p:nvPicPr>
              <p:blipFill>
                <a:blip r:embed="rId1158"/>
                <a:stretch>
                  <a:fillRect/>
                </a:stretch>
              </p:blipFill>
              <p:spPr>
                <a:xfrm>
                  <a:off x="4864613" y="5821267"/>
                  <a:ext cx="234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159">
              <p14:nvContentPartPr>
                <p14:cNvPr id="751" name="Freihand 750">
                  <a:extLst>
                    <a:ext uri="{FF2B5EF4-FFF2-40B4-BE49-F238E27FC236}">
                      <a16:creationId xmlns:a16="http://schemas.microsoft.com/office/drawing/2014/main" id="{8FA998C6-1586-4013-9048-835ABC25BF29}"/>
                    </a:ext>
                  </a:extLst>
                </p14:cNvPr>
                <p14:cNvContentPartPr/>
                <p14:nvPr/>
              </p14:nvContentPartPr>
              <p14:xfrm>
                <a:off x="4975493" y="5740627"/>
                <a:ext cx="10080" cy="96120"/>
              </p14:xfrm>
            </p:contentPart>
          </mc:Choice>
          <mc:Fallback>
            <p:pic>
              <p:nvPicPr>
                <p:cNvPr id="751" name="Freihand 750">
                  <a:extLst>
                    <a:ext uri="{FF2B5EF4-FFF2-40B4-BE49-F238E27FC236}">
                      <a16:creationId xmlns:a16="http://schemas.microsoft.com/office/drawing/2014/main" id="{8FA998C6-1586-4013-9048-835ABC25BF29}"/>
                    </a:ext>
                  </a:extLst>
                </p:cNvPr>
                <p:cNvPicPr/>
                <p:nvPr/>
              </p:nvPicPr>
              <p:blipFill>
                <a:blip r:embed="rId1160"/>
                <a:stretch>
                  <a:fillRect/>
                </a:stretch>
              </p:blipFill>
              <p:spPr>
                <a:xfrm>
                  <a:off x="4971173" y="5736307"/>
                  <a:ext cx="187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161">
              <p14:nvContentPartPr>
                <p14:cNvPr id="752" name="Freihand 751">
                  <a:extLst>
                    <a:ext uri="{FF2B5EF4-FFF2-40B4-BE49-F238E27FC236}">
                      <a16:creationId xmlns:a16="http://schemas.microsoft.com/office/drawing/2014/main" id="{D98BBF46-8867-468E-ABFA-7FE3823773EA}"/>
                    </a:ext>
                  </a:extLst>
                </p14:cNvPr>
                <p14:cNvContentPartPr/>
                <p14:nvPr/>
              </p14:nvContentPartPr>
              <p14:xfrm>
                <a:off x="5019053" y="5737027"/>
                <a:ext cx="251640" cy="93960"/>
              </p14:xfrm>
            </p:contentPart>
          </mc:Choice>
          <mc:Fallback>
            <p:pic>
              <p:nvPicPr>
                <p:cNvPr id="752" name="Freihand 751">
                  <a:extLst>
                    <a:ext uri="{FF2B5EF4-FFF2-40B4-BE49-F238E27FC236}">
                      <a16:creationId xmlns:a16="http://schemas.microsoft.com/office/drawing/2014/main" id="{D98BBF46-8867-468E-ABFA-7FE3823773EA}"/>
                    </a:ext>
                  </a:extLst>
                </p:cNvPr>
                <p:cNvPicPr/>
                <p:nvPr/>
              </p:nvPicPr>
              <p:blipFill>
                <a:blip r:embed="rId1162"/>
                <a:stretch>
                  <a:fillRect/>
                </a:stretch>
              </p:blipFill>
              <p:spPr>
                <a:xfrm>
                  <a:off x="5014733" y="5732707"/>
                  <a:ext cx="2602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163">
              <p14:nvContentPartPr>
                <p14:cNvPr id="753" name="Freihand 752">
                  <a:extLst>
                    <a:ext uri="{FF2B5EF4-FFF2-40B4-BE49-F238E27FC236}">
                      <a16:creationId xmlns:a16="http://schemas.microsoft.com/office/drawing/2014/main" id="{4750055A-702B-4AC8-9C30-F7D1CC119C03}"/>
                    </a:ext>
                  </a:extLst>
                </p14:cNvPr>
                <p14:cNvContentPartPr/>
                <p14:nvPr/>
              </p14:nvContentPartPr>
              <p14:xfrm>
                <a:off x="5155853" y="5689507"/>
                <a:ext cx="73800" cy="66240"/>
              </p14:xfrm>
            </p:contentPart>
          </mc:Choice>
          <mc:Fallback>
            <p:pic>
              <p:nvPicPr>
                <p:cNvPr id="753" name="Freihand 752">
                  <a:extLst>
                    <a:ext uri="{FF2B5EF4-FFF2-40B4-BE49-F238E27FC236}">
                      <a16:creationId xmlns:a16="http://schemas.microsoft.com/office/drawing/2014/main" id="{4750055A-702B-4AC8-9C30-F7D1CC119C03}"/>
                    </a:ext>
                  </a:extLst>
                </p:cNvPr>
                <p:cNvPicPr/>
                <p:nvPr/>
              </p:nvPicPr>
              <p:blipFill>
                <a:blip r:embed="rId1164"/>
                <a:stretch>
                  <a:fillRect/>
                </a:stretch>
              </p:blipFill>
              <p:spPr>
                <a:xfrm>
                  <a:off x="5151533" y="5685187"/>
                  <a:ext cx="824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165">
              <p14:nvContentPartPr>
                <p14:cNvPr id="754" name="Freihand 753">
                  <a:extLst>
                    <a:ext uri="{FF2B5EF4-FFF2-40B4-BE49-F238E27FC236}">
                      <a16:creationId xmlns:a16="http://schemas.microsoft.com/office/drawing/2014/main" id="{16CD4A6E-D6CB-46BC-A907-EC966B9A82FF}"/>
                    </a:ext>
                  </a:extLst>
                </p14:cNvPr>
                <p14:cNvContentPartPr/>
                <p14:nvPr/>
              </p14:nvContentPartPr>
              <p14:xfrm>
                <a:off x="5251973" y="5792107"/>
                <a:ext cx="52200" cy="34200"/>
              </p14:xfrm>
            </p:contentPart>
          </mc:Choice>
          <mc:Fallback>
            <p:pic>
              <p:nvPicPr>
                <p:cNvPr id="754" name="Freihand 753">
                  <a:extLst>
                    <a:ext uri="{FF2B5EF4-FFF2-40B4-BE49-F238E27FC236}">
                      <a16:creationId xmlns:a16="http://schemas.microsoft.com/office/drawing/2014/main" id="{16CD4A6E-D6CB-46BC-A907-EC966B9A82FF}"/>
                    </a:ext>
                  </a:extLst>
                </p:cNvPr>
                <p:cNvPicPr/>
                <p:nvPr/>
              </p:nvPicPr>
              <p:blipFill>
                <a:blip r:embed="rId1166"/>
                <a:stretch>
                  <a:fillRect/>
                </a:stretch>
              </p:blipFill>
              <p:spPr>
                <a:xfrm>
                  <a:off x="5247653" y="5787787"/>
                  <a:ext cx="6084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167">
              <p14:nvContentPartPr>
                <p14:cNvPr id="762" name="Freihand 761">
                  <a:extLst>
                    <a:ext uri="{FF2B5EF4-FFF2-40B4-BE49-F238E27FC236}">
                      <a16:creationId xmlns:a16="http://schemas.microsoft.com/office/drawing/2014/main" id="{483EDDE8-8323-40B8-B4C2-18A191AF5138}"/>
                    </a:ext>
                  </a:extLst>
                </p14:cNvPr>
                <p14:cNvContentPartPr/>
                <p14:nvPr/>
              </p14:nvContentPartPr>
              <p14:xfrm>
                <a:off x="4425773" y="5795707"/>
                <a:ext cx="93600" cy="9360"/>
              </p14:xfrm>
            </p:contentPart>
          </mc:Choice>
          <mc:Fallback>
            <p:pic>
              <p:nvPicPr>
                <p:cNvPr id="762" name="Freihand 761">
                  <a:extLst>
                    <a:ext uri="{FF2B5EF4-FFF2-40B4-BE49-F238E27FC236}">
                      <a16:creationId xmlns:a16="http://schemas.microsoft.com/office/drawing/2014/main" id="{483EDDE8-8323-40B8-B4C2-18A191AF5138}"/>
                    </a:ext>
                  </a:extLst>
                </p:cNvPr>
                <p:cNvPicPr/>
                <p:nvPr/>
              </p:nvPicPr>
              <p:blipFill>
                <a:blip r:embed="rId1168"/>
                <a:stretch>
                  <a:fillRect/>
                </a:stretch>
              </p:blipFill>
              <p:spPr>
                <a:xfrm>
                  <a:off x="4421453" y="5791387"/>
                  <a:ext cx="1022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169">
              <p14:nvContentPartPr>
                <p14:cNvPr id="763" name="Freihand 762">
                  <a:extLst>
                    <a:ext uri="{FF2B5EF4-FFF2-40B4-BE49-F238E27FC236}">
                      <a16:creationId xmlns:a16="http://schemas.microsoft.com/office/drawing/2014/main" id="{60790633-9FF3-4B38-B530-4D3408F60CEC}"/>
                    </a:ext>
                  </a:extLst>
                </p14:cNvPr>
                <p14:cNvContentPartPr/>
                <p14:nvPr/>
              </p14:nvContentPartPr>
              <p14:xfrm>
                <a:off x="4436573" y="5830627"/>
                <a:ext cx="76320" cy="19080"/>
              </p14:xfrm>
            </p:contentPart>
          </mc:Choice>
          <mc:Fallback>
            <p:pic>
              <p:nvPicPr>
                <p:cNvPr id="763" name="Freihand 762">
                  <a:extLst>
                    <a:ext uri="{FF2B5EF4-FFF2-40B4-BE49-F238E27FC236}">
                      <a16:creationId xmlns:a16="http://schemas.microsoft.com/office/drawing/2014/main" id="{60790633-9FF3-4B38-B530-4D3408F60CEC}"/>
                    </a:ext>
                  </a:extLst>
                </p:cNvPr>
                <p:cNvPicPr/>
                <p:nvPr/>
              </p:nvPicPr>
              <p:blipFill>
                <a:blip r:embed="rId1170"/>
                <a:stretch>
                  <a:fillRect/>
                </a:stretch>
              </p:blipFill>
              <p:spPr>
                <a:xfrm>
                  <a:off x="4432253" y="5826307"/>
                  <a:ext cx="849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171">
              <p14:nvContentPartPr>
                <p14:cNvPr id="764" name="Freihand 763">
                  <a:extLst>
                    <a:ext uri="{FF2B5EF4-FFF2-40B4-BE49-F238E27FC236}">
                      <a16:creationId xmlns:a16="http://schemas.microsoft.com/office/drawing/2014/main" id="{931DB15A-A07A-4088-8E73-ADEC882FDD5B}"/>
                    </a:ext>
                  </a:extLst>
                </p14:cNvPr>
                <p14:cNvContentPartPr/>
                <p14:nvPr/>
              </p14:nvContentPartPr>
              <p14:xfrm>
                <a:off x="4446293" y="5667547"/>
                <a:ext cx="89640" cy="91440"/>
              </p14:xfrm>
            </p:contentPart>
          </mc:Choice>
          <mc:Fallback>
            <p:pic>
              <p:nvPicPr>
                <p:cNvPr id="764" name="Freihand 763">
                  <a:extLst>
                    <a:ext uri="{FF2B5EF4-FFF2-40B4-BE49-F238E27FC236}">
                      <a16:creationId xmlns:a16="http://schemas.microsoft.com/office/drawing/2014/main" id="{931DB15A-A07A-4088-8E73-ADEC882FDD5B}"/>
                    </a:ext>
                  </a:extLst>
                </p:cNvPr>
                <p:cNvPicPr/>
                <p:nvPr/>
              </p:nvPicPr>
              <p:blipFill>
                <a:blip r:embed="rId1172"/>
                <a:stretch>
                  <a:fillRect/>
                </a:stretch>
              </p:blipFill>
              <p:spPr>
                <a:xfrm>
                  <a:off x="4441973" y="5663227"/>
                  <a:ext cx="982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173">
              <p14:nvContentPartPr>
                <p14:cNvPr id="765" name="Freihand 764">
                  <a:extLst>
                    <a:ext uri="{FF2B5EF4-FFF2-40B4-BE49-F238E27FC236}">
                      <a16:creationId xmlns:a16="http://schemas.microsoft.com/office/drawing/2014/main" id="{50761872-D6BA-48E0-8A20-26309C6FB280}"/>
                    </a:ext>
                  </a:extLst>
                </p14:cNvPr>
                <p14:cNvContentPartPr/>
                <p14:nvPr/>
              </p14:nvContentPartPr>
              <p14:xfrm>
                <a:off x="4565453" y="5762227"/>
                <a:ext cx="57600" cy="99360"/>
              </p14:xfrm>
            </p:contentPart>
          </mc:Choice>
          <mc:Fallback>
            <p:pic>
              <p:nvPicPr>
                <p:cNvPr id="765" name="Freihand 764">
                  <a:extLst>
                    <a:ext uri="{FF2B5EF4-FFF2-40B4-BE49-F238E27FC236}">
                      <a16:creationId xmlns:a16="http://schemas.microsoft.com/office/drawing/2014/main" id="{50761872-D6BA-48E0-8A20-26309C6FB280}"/>
                    </a:ext>
                  </a:extLst>
                </p:cNvPr>
                <p:cNvPicPr/>
                <p:nvPr/>
              </p:nvPicPr>
              <p:blipFill>
                <a:blip r:embed="rId1174"/>
                <a:stretch>
                  <a:fillRect/>
                </a:stretch>
              </p:blipFill>
              <p:spPr>
                <a:xfrm>
                  <a:off x="4561133" y="5757907"/>
                  <a:ext cx="662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175">
              <p14:nvContentPartPr>
                <p14:cNvPr id="766" name="Freihand 765">
                  <a:extLst>
                    <a:ext uri="{FF2B5EF4-FFF2-40B4-BE49-F238E27FC236}">
                      <a16:creationId xmlns:a16="http://schemas.microsoft.com/office/drawing/2014/main" id="{E0029FDF-573F-436C-849A-621A1F5B0B73}"/>
                    </a:ext>
                  </a:extLst>
                </p14:cNvPr>
                <p14:cNvContentPartPr/>
                <p14:nvPr/>
              </p14:nvContentPartPr>
              <p14:xfrm>
                <a:off x="4654733" y="5790667"/>
                <a:ext cx="15840" cy="77400"/>
              </p14:xfrm>
            </p:contentPart>
          </mc:Choice>
          <mc:Fallback>
            <p:pic>
              <p:nvPicPr>
                <p:cNvPr id="766" name="Freihand 765">
                  <a:extLst>
                    <a:ext uri="{FF2B5EF4-FFF2-40B4-BE49-F238E27FC236}">
                      <a16:creationId xmlns:a16="http://schemas.microsoft.com/office/drawing/2014/main" id="{E0029FDF-573F-436C-849A-621A1F5B0B73}"/>
                    </a:ext>
                  </a:extLst>
                </p:cNvPr>
                <p:cNvPicPr/>
                <p:nvPr/>
              </p:nvPicPr>
              <p:blipFill>
                <a:blip r:embed="rId1176"/>
                <a:stretch>
                  <a:fillRect/>
                </a:stretch>
              </p:blipFill>
              <p:spPr>
                <a:xfrm>
                  <a:off x="4650413" y="5786347"/>
                  <a:ext cx="244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177">
              <p14:nvContentPartPr>
                <p14:cNvPr id="767" name="Freihand 766">
                  <a:extLst>
                    <a:ext uri="{FF2B5EF4-FFF2-40B4-BE49-F238E27FC236}">
                      <a16:creationId xmlns:a16="http://schemas.microsoft.com/office/drawing/2014/main" id="{07B22024-A264-4A30-91E1-057CFD4FF688}"/>
                    </a:ext>
                  </a:extLst>
                </p14:cNvPr>
                <p14:cNvContentPartPr/>
                <p14:nvPr/>
              </p14:nvContentPartPr>
              <p14:xfrm>
                <a:off x="4643933" y="5821627"/>
                <a:ext cx="61920" cy="2880"/>
              </p14:xfrm>
            </p:contentPart>
          </mc:Choice>
          <mc:Fallback>
            <p:pic>
              <p:nvPicPr>
                <p:cNvPr id="767" name="Freihand 766">
                  <a:extLst>
                    <a:ext uri="{FF2B5EF4-FFF2-40B4-BE49-F238E27FC236}">
                      <a16:creationId xmlns:a16="http://schemas.microsoft.com/office/drawing/2014/main" id="{07B22024-A264-4A30-91E1-057CFD4FF688}"/>
                    </a:ext>
                  </a:extLst>
                </p:cNvPr>
                <p:cNvPicPr/>
                <p:nvPr/>
              </p:nvPicPr>
              <p:blipFill>
                <a:blip r:embed="rId1178"/>
                <a:stretch>
                  <a:fillRect/>
                </a:stretch>
              </p:blipFill>
              <p:spPr>
                <a:xfrm>
                  <a:off x="4639613" y="5817307"/>
                  <a:ext cx="7056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1179">
              <p14:nvContentPartPr>
                <p14:cNvPr id="786" name="Freihand 785">
                  <a:extLst>
                    <a:ext uri="{FF2B5EF4-FFF2-40B4-BE49-F238E27FC236}">
                      <a16:creationId xmlns:a16="http://schemas.microsoft.com/office/drawing/2014/main" id="{DB8772FF-2E20-4D47-92FE-662A61E01779}"/>
                    </a:ext>
                  </a:extLst>
                </p14:cNvPr>
                <p14:cNvContentPartPr/>
                <p14:nvPr/>
              </p14:nvContentPartPr>
              <p14:xfrm>
                <a:off x="4812413" y="5913067"/>
                <a:ext cx="371160" cy="38880"/>
              </p14:xfrm>
            </p:contentPart>
          </mc:Choice>
          <mc:Fallback>
            <p:pic>
              <p:nvPicPr>
                <p:cNvPr id="786" name="Freihand 785">
                  <a:extLst>
                    <a:ext uri="{FF2B5EF4-FFF2-40B4-BE49-F238E27FC236}">
                      <a16:creationId xmlns:a16="http://schemas.microsoft.com/office/drawing/2014/main" id="{DB8772FF-2E20-4D47-92FE-662A61E01779}"/>
                    </a:ext>
                  </a:extLst>
                </p:cNvPr>
                <p:cNvPicPr/>
                <p:nvPr/>
              </p:nvPicPr>
              <p:blipFill>
                <a:blip r:embed="rId1180"/>
                <a:stretch>
                  <a:fillRect/>
                </a:stretch>
              </p:blipFill>
              <p:spPr>
                <a:xfrm>
                  <a:off x="4808093" y="5908747"/>
                  <a:ext cx="37980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181">
              <p14:nvContentPartPr>
                <p14:cNvPr id="787" name="Freihand 786">
                  <a:extLst>
                    <a:ext uri="{FF2B5EF4-FFF2-40B4-BE49-F238E27FC236}">
                      <a16:creationId xmlns:a16="http://schemas.microsoft.com/office/drawing/2014/main" id="{291D4499-2D01-4A03-8926-B6ED90EBFD38}"/>
                    </a:ext>
                  </a:extLst>
                </p14:cNvPr>
                <p14:cNvContentPartPr/>
                <p14:nvPr/>
              </p14:nvContentPartPr>
              <p14:xfrm>
                <a:off x="4776773" y="6035107"/>
                <a:ext cx="120240" cy="58320"/>
              </p14:xfrm>
            </p:contentPart>
          </mc:Choice>
          <mc:Fallback>
            <p:pic>
              <p:nvPicPr>
                <p:cNvPr id="787" name="Freihand 786">
                  <a:extLst>
                    <a:ext uri="{FF2B5EF4-FFF2-40B4-BE49-F238E27FC236}">
                      <a16:creationId xmlns:a16="http://schemas.microsoft.com/office/drawing/2014/main" id="{291D4499-2D01-4A03-8926-B6ED90EBFD38}"/>
                    </a:ext>
                  </a:extLst>
                </p:cNvPr>
                <p:cNvPicPr/>
                <p:nvPr/>
              </p:nvPicPr>
              <p:blipFill>
                <a:blip r:embed="rId1182"/>
                <a:stretch>
                  <a:fillRect/>
                </a:stretch>
              </p:blipFill>
              <p:spPr>
                <a:xfrm>
                  <a:off x="4772453" y="6030787"/>
                  <a:ext cx="1288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183">
              <p14:nvContentPartPr>
                <p14:cNvPr id="788" name="Freihand 787">
                  <a:extLst>
                    <a:ext uri="{FF2B5EF4-FFF2-40B4-BE49-F238E27FC236}">
                      <a16:creationId xmlns:a16="http://schemas.microsoft.com/office/drawing/2014/main" id="{7CB12190-DF6A-46F0-89AD-DBEB48B4E9F7}"/>
                    </a:ext>
                  </a:extLst>
                </p14:cNvPr>
                <p14:cNvContentPartPr/>
                <p14:nvPr/>
              </p14:nvContentPartPr>
              <p14:xfrm>
                <a:off x="4932653" y="6013507"/>
                <a:ext cx="28080" cy="87840"/>
              </p14:xfrm>
            </p:contentPart>
          </mc:Choice>
          <mc:Fallback>
            <p:pic>
              <p:nvPicPr>
                <p:cNvPr id="788" name="Freihand 787">
                  <a:extLst>
                    <a:ext uri="{FF2B5EF4-FFF2-40B4-BE49-F238E27FC236}">
                      <a16:creationId xmlns:a16="http://schemas.microsoft.com/office/drawing/2014/main" id="{7CB12190-DF6A-46F0-89AD-DBEB48B4E9F7}"/>
                    </a:ext>
                  </a:extLst>
                </p:cNvPr>
                <p:cNvPicPr/>
                <p:nvPr/>
              </p:nvPicPr>
              <p:blipFill>
                <a:blip r:embed="rId1184"/>
                <a:stretch>
                  <a:fillRect/>
                </a:stretch>
              </p:blipFill>
              <p:spPr>
                <a:xfrm>
                  <a:off x="4928333" y="6009187"/>
                  <a:ext cx="367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185">
              <p14:nvContentPartPr>
                <p14:cNvPr id="789" name="Freihand 788">
                  <a:extLst>
                    <a:ext uri="{FF2B5EF4-FFF2-40B4-BE49-F238E27FC236}">
                      <a16:creationId xmlns:a16="http://schemas.microsoft.com/office/drawing/2014/main" id="{F5218F94-F89E-4501-90E7-E6745FEDE405}"/>
                    </a:ext>
                  </a:extLst>
                </p14:cNvPr>
                <p14:cNvContentPartPr/>
                <p14:nvPr/>
              </p14:nvContentPartPr>
              <p14:xfrm>
                <a:off x="4909613" y="6003067"/>
                <a:ext cx="100080" cy="87480"/>
              </p14:xfrm>
            </p:contentPart>
          </mc:Choice>
          <mc:Fallback>
            <p:pic>
              <p:nvPicPr>
                <p:cNvPr id="789" name="Freihand 788">
                  <a:extLst>
                    <a:ext uri="{FF2B5EF4-FFF2-40B4-BE49-F238E27FC236}">
                      <a16:creationId xmlns:a16="http://schemas.microsoft.com/office/drawing/2014/main" id="{F5218F94-F89E-4501-90E7-E6745FEDE405}"/>
                    </a:ext>
                  </a:extLst>
                </p:cNvPr>
                <p:cNvPicPr/>
                <p:nvPr/>
              </p:nvPicPr>
              <p:blipFill>
                <a:blip r:embed="rId1186"/>
                <a:stretch>
                  <a:fillRect/>
                </a:stretch>
              </p:blipFill>
              <p:spPr>
                <a:xfrm>
                  <a:off x="4905293" y="5998747"/>
                  <a:ext cx="1087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187">
              <p14:nvContentPartPr>
                <p14:cNvPr id="792" name="Freihand 791">
                  <a:extLst>
                    <a:ext uri="{FF2B5EF4-FFF2-40B4-BE49-F238E27FC236}">
                      <a16:creationId xmlns:a16="http://schemas.microsoft.com/office/drawing/2014/main" id="{B926AA25-CA76-4C4D-8C46-FCF8DF37DA47}"/>
                    </a:ext>
                  </a:extLst>
                </p14:cNvPr>
                <p14:cNvContentPartPr/>
                <p14:nvPr/>
              </p14:nvContentPartPr>
              <p14:xfrm>
                <a:off x="4723133" y="6178387"/>
                <a:ext cx="121320" cy="107280"/>
              </p14:xfrm>
            </p:contentPart>
          </mc:Choice>
          <mc:Fallback>
            <p:pic>
              <p:nvPicPr>
                <p:cNvPr id="792" name="Freihand 791">
                  <a:extLst>
                    <a:ext uri="{FF2B5EF4-FFF2-40B4-BE49-F238E27FC236}">
                      <a16:creationId xmlns:a16="http://schemas.microsoft.com/office/drawing/2014/main" id="{B926AA25-CA76-4C4D-8C46-FCF8DF37DA47}"/>
                    </a:ext>
                  </a:extLst>
                </p:cNvPr>
                <p:cNvPicPr/>
                <p:nvPr/>
              </p:nvPicPr>
              <p:blipFill>
                <a:blip r:embed="rId1188"/>
                <a:stretch>
                  <a:fillRect/>
                </a:stretch>
              </p:blipFill>
              <p:spPr>
                <a:xfrm>
                  <a:off x="4718813" y="6174067"/>
                  <a:ext cx="1299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189">
              <p14:nvContentPartPr>
                <p14:cNvPr id="793" name="Freihand 792">
                  <a:extLst>
                    <a:ext uri="{FF2B5EF4-FFF2-40B4-BE49-F238E27FC236}">
                      <a16:creationId xmlns:a16="http://schemas.microsoft.com/office/drawing/2014/main" id="{2335E4CF-7BAB-4281-8CBE-E74E8EE2C5AC}"/>
                    </a:ext>
                  </a:extLst>
                </p14:cNvPr>
                <p14:cNvContentPartPr/>
                <p14:nvPr/>
              </p14:nvContentPartPr>
              <p14:xfrm>
                <a:off x="4843733" y="6194587"/>
                <a:ext cx="69480" cy="88920"/>
              </p14:xfrm>
            </p:contentPart>
          </mc:Choice>
          <mc:Fallback>
            <p:pic>
              <p:nvPicPr>
                <p:cNvPr id="793" name="Freihand 792">
                  <a:extLst>
                    <a:ext uri="{FF2B5EF4-FFF2-40B4-BE49-F238E27FC236}">
                      <a16:creationId xmlns:a16="http://schemas.microsoft.com/office/drawing/2014/main" id="{2335E4CF-7BAB-4281-8CBE-E74E8EE2C5AC}"/>
                    </a:ext>
                  </a:extLst>
                </p:cNvPr>
                <p:cNvPicPr/>
                <p:nvPr/>
              </p:nvPicPr>
              <p:blipFill>
                <a:blip r:embed="rId1190"/>
                <a:stretch>
                  <a:fillRect/>
                </a:stretch>
              </p:blipFill>
              <p:spPr>
                <a:xfrm>
                  <a:off x="4839413" y="6190267"/>
                  <a:ext cx="781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191">
              <p14:nvContentPartPr>
                <p14:cNvPr id="794" name="Freihand 793">
                  <a:extLst>
                    <a:ext uri="{FF2B5EF4-FFF2-40B4-BE49-F238E27FC236}">
                      <a16:creationId xmlns:a16="http://schemas.microsoft.com/office/drawing/2014/main" id="{5A4AAF6A-CDF6-4228-9295-BA6EC833EC8B}"/>
                    </a:ext>
                  </a:extLst>
                </p14:cNvPr>
                <p14:cNvContentPartPr/>
                <p14:nvPr/>
              </p14:nvContentPartPr>
              <p14:xfrm>
                <a:off x="4931573" y="6184147"/>
                <a:ext cx="20520" cy="100800"/>
              </p14:xfrm>
            </p:contentPart>
          </mc:Choice>
          <mc:Fallback>
            <p:pic>
              <p:nvPicPr>
                <p:cNvPr id="794" name="Freihand 793">
                  <a:extLst>
                    <a:ext uri="{FF2B5EF4-FFF2-40B4-BE49-F238E27FC236}">
                      <a16:creationId xmlns:a16="http://schemas.microsoft.com/office/drawing/2014/main" id="{5A4AAF6A-CDF6-4228-9295-BA6EC833EC8B}"/>
                    </a:ext>
                  </a:extLst>
                </p:cNvPr>
                <p:cNvPicPr/>
                <p:nvPr/>
              </p:nvPicPr>
              <p:blipFill>
                <a:blip r:embed="rId1192"/>
                <a:stretch>
                  <a:fillRect/>
                </a:stretch>
              </p:blipFill>
              <p:spPr>
                <a:xfrm>
                  <a:off x="4927253" y="6179827"/>
                  <a:ext cx="291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193">
              <p14:nvContentPartPr>
                <p14:cNvPr id="795" name="Freihand 794">
                  <a:extLst>
                    <a:ext uri="{FF2B5EF4-FFF2-40B4-BE49-F238E27FC236}">
                      <a16:creationId xmlns:a16="http://schemas.microsoft.com/office/drawing/2014/main" id="{CFD28549-F7D2-4064-9335-E00BDB742B7E}"/>
                    </a:ext>
                  </a:extLst>
                </p14:cNvPr>
                <p14:cNvContentPartPr/>
                <p14:nvPr/>
              </p14:nvContentPartPr>
              <p14:xfrm>
                <a:off x="4984133" y="6167947"/>
                <a:ext cx="105120" cy="124920"/>
              </p14:xfrm>
            </p:contentPart>
          </mc:Choice>
          <mc:Fallback>
            <p:pic>
              <p:nvPicPr>
                <p:cNvPr id="795" name="Freihand 794">
                  <a:extLst>
                    <a:ext uri="{FF2B5EF4-FFF2-40B4-BE49-F238E27FC236}">
                      <a16:creationId xmlns:a16="http://schemas.microsoft.com/office/drawing/2014/main" id="{CFD28549-F7D2-4064-9335-E00BDB742B7E}"/>
                    </a:ext>
                  </a:extLst>
                </p:cNvPr>
                <p:cNvPicPr/>
                <p:nvPr/>
              </p:nvPicPr>
              <p:blipFill>
                <a:blip r:embed="rId1194"/>
                <a:stretch>
                  <a:fillRect/>
                </a:stretch>
              </p:blipFill>
              <p:spPr>
                <a:xfrm>
                  <a:off x="4979813" y="6163627"/>
                  <a:ext cx="1137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195">
              <p14:nvContentPartPr>
                <p14:cNvPr id="798" name="Freihand 797">
                  <a:extLst>
                    <a:ext uri="{FF2B5EF4-FFF2-40B4-BE49-F238E27FC236}">
                      <a16:creationId xmlns:a16="http://schemas.microsoft.com/office/drawing/2014/main" id="{A13CA32A-CF85-4EC5-954D-68DB5ACCE263}"/>
                    </a:ext>
                  </a:extLst>
                </p14:cNvPr>
                <p14:cNvContentPartPr/>
                <p14:nvPr/>
              </p14:nvContentPartPr>
              <p14:xfrm>
                <a:off x="5618813" y="4307107"/>
                <a:ext cx="24840" cy="128880"/>
              </p14:xfrm>
            </p:contentPart>
          </mc:Choice>
          <mc:Fallback>
            <p:pic>
              <p:nvPicPr>
                <p:cNvPr id="798" name="Freihand 797">
                  <a:extLst>
                    <a:ext uri="{FF2B5EF4-FFF2-40B4-BE49-F238E27FC236}">
                      <a16:creationId xmlns:a16="http://schemas.microsoft.com/office/drawing/2014/main" id="{A13CA32A-CF85-4EC5-954D-68DB5ACCE263}"/>
                    </a:ext>
                  </a:extLst>
                </p:cNvPr>
                <p:cNvPicPr/>
                <p:nvPr/>
              </p:nvPicPr>
              <p:blipFill>
                <a:blip r:embed="rId1196"/>
                <a:stretch>
                  <a:fillRect/>
                </a:stretch>
              </p:blipFill>
              <p:spPr>
                <a:xfrm>
                  <a:off x="5614493" y="4302787"/>
                  <a:ext cx="334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197">
              <p14:nvContentPartPr>
                <p14:cNvPr id="799" name="Freihand 798">
                  <a:extLst>
                    <a:ext uri="{FF2B5EF4-FFF2-40B4-BE49-F238E27FC236}">
                      <a16:creationId xmlns:a16="http://schemas.microsoft.com/office/drawing/2014/main" id="{975C5138-2222-46A2-A2D8-490983FBC628}"/>
                    </a:ext>
                  </a:extLst>
                </p14:cNvPr>
                <p14:cNvContentPartPr/>
                <p14:nvPr/>
              </p14:nvContentPartPr>
              <p14:xfrm>
                <a:off x="5559053" y="4427347"/>
                <a:ext cx="147960" cy="13680"/>
              </p14:xfrm>
            </p:contentPart>
          </mc:Choice>
          <mc:Fallback>
            <p:pic>
              <p:nvPicPr>
                <p:cNvPr id="799" name="Freihand 798">
                  <a:extLst>
                    <a:ext uri="{FF2B5EF4-FFF2-40B4-BE49-F238E27FC236}">
                      <a16:creationId xmlns:a16="http://schemas.microsoft.com/office/drawing/2014/main" id="{975C5138-2222-46A2-A2D8-490983FBC628}"/>
                    </a:ext>
                  </a:extLst>
                </p:cNvPr>
                <p:cNvPicPr/>
                <p:nvPr/>
              </p:nvPicPr>
              <p:blipFill>
                <a:blip r:embed="rId1198"/>
                <a:stretch>
                  <a:fillRect/>
                </a:stretch>
              </p:blipFill>
              <p:spPr>
                <a:xfrm>
                  <a:off x="5554733" y="4423027"/>
                  <a:ext cx="1566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199">
              <p14:nvContentPartPr>
                <p14:cNvPr id="800" name="Freihand 799">
                  <a:extLst>
                    <a:ext uri="{FF2B5EF4-FFF2-40B4-BE49-F238E27FC236}">
                      <a16:creationId xmlns:a16="http://schemas.microsoft.com/office/drawing/2014/main" id="{984AE222-9937-4B99-AF42-AEFEE83B63E5}"/>
                    </a:ext>
                  </a:extLst>
                </p14:cNvPr>
                <p14:cNvContentPartPr/>
                <p14:nvPr/>
              </p14:nvContentPartPr>
              <p14:xfrm>
                <a:off x="5574893" y="4475227"/>
                <a:ext cx="121680" cy="101520"/>
              </p14:xfrm>
            </p:contentPart>
          </mc:Choice>
          <mc:Fallback>
            <p:pic>
              <p:nvPicPr>
                <p:cNvPr id="800" name="Freihand 799">
                  <a:extLst>
                    <a:ext uri="{FF2B5EF4-FFF2-40B4-BE49-F238E27FC236}">
                      <a16:creationId xmlns:a16="http://schemas.microsoft.com/office/drawing/2014/main" id="{984AE222-9937-4B99-AF42-AEFEE83B63E5}"/>
                    </a:ext>
                  </a:extLst>
                </p:cNvPr>
                <p:cNvPicPr/>
                <p:nvPr/>
              </p:nvPicPr>
              <p:blipFill>
                <a:blip r:embed="rId1200"/>
                <a:stretch>
                  <a:fillRect/>
                </a:stretch>
              </p:blipFill>
              <p:spPr>
                <a:xfrm>
                  <a:off x="5570573" y="4470907"/>
                  <a:ext cx="1303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201">
              <p14:nvContentPartPr>
                <p14:cNvPr id="801" name="Freihand 800">
                  <a:extLst>
                    <a:ext uri="{FF2B5EF4-FFF2-40B4-BE49-F238E27FC236}">
                      <a16:creationId xmlns:a16="http://schemas.microsoft.com/office/drawing/2014/main" id="{FB86276B-DD7B-4650-B310-51756A22D842}"/>
                    </a:ext>
                  </a:extLst>
                </p14:cNvPr>
                <p14:cNvContentPartPr/>
                <p14:nvPr/>
              </p14:nvContentPartPr>
              <p14:xfrm>
                <a:off x="5755613" y="4810027"/>
                <a:ext cx="131040" cy="19440"/>
              </p14:xfrm>
            </p:contentPart>
          </mc:Choice>
          <mc:Fallback>
            <p:pic>
              <p:nvPicPr>
                <p:cNvPr id="801" name="Freihand 800">
                  <a:extLst>
                    <a:ext uri="{FF2B5EF4-FFF2-40B4-BE49-F238E27FC236}">
                      <a16:creationId xmlns:a16="http://schemas.microsoft.com/office/drawing/2014/main" id="{FB86276B-DD7B-4650-B310-51756A22D842}"/>
                    </a:ext>
                  </a:extLst>
                </p:cNvPr>
                <p:cNvPicPr/>
                <p:nvPr/>
              </p:nvPicPr>
              <p:blipFill>
                <a:blip r:embed="rId1202"/>
                <a:stretch>
                  <a:fillRect/>
                </a:stretch>
              </p:blipFill>
              <p:spPr>
                <a:xfrm>
                  <a:off x="5751293" y="4805707"/>
                  <a:ext cx="1396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203">
              <p14:nvContentPartPr>
                <p14:cNvPr id="802" name="Freihand 801">
                  <a:extLst>
                    <a:ext uri="{FF2B5EF4-FFF2-40B4-BE49-F238E27FC236}">
                      <a16:creationId xmlns:a16="http://schemas.microsoft.com/office/drawing/2014/main" id="{BC1D8C5E-5EF2-458B-BF39-53C4FEBB8E57}"/>
                    </a:ext>
                  </a:extLst>
                </p14:cNvPr>
                <p14:cNvContentPartPr/>
                <p14:nvPr/>
              </p14:nvContentPartPr>
              <p14:xfrm>
                <a:off x="5975573" y="4721467"/>
                <a:ext cx="184320" cy="208800"/>
              </p14:xfrm>
            </p:contentPart>
          </mc:Choice>
          <mc:Fallback>
            <p:pic>
              <p:nvPicPr>
                <p:cNvPr id="802" name="Freihand 801">
                  <a:extLst>
                    <a:ext uri="{FF2B5EF4-FFF2-40B4-BE49-F238E27FC236}">
                      <a16:creationId xmlns:a16="http://schemas.microsoft.com/office/drawing/2014/main" id="{BC1D8C5E-5EF2-458B-BF39-53C4FEBB8E57}"/>
                    </a:ext>
                  </a:extLst>
                </p:cNvPr>
                <p:cNvPicPr/>
                <p:nvPr/>
              </p:nvPicPr>
              <p:blipFill>
                <a:blip r:embed="rId1204"/>
                <a:stretch>
                  <a:fillRect/>
                </a:stretch>
              </p:blipFill>
              <p:spPr>
                <a:xfrm>
                  <a:off x="5971253" y="4717147"/>
                  <a:ext cx="192960" cy="217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05">
            <p14:nvContentPartPr>
              <p14:cNvPr id="805" name="Freihand 804">
                <a:extLst>
                  <a:ext uri="{FF2B5EF4-FFF2-40B4-BE49-F238E27FC236}">
                    <a16:creationId xmlns:a16="http://schemas.microsoft.com/office/drawing/2014/main" id="{00FD1276-2348-4BD8-86FE-4B8D2B0581DA}"/>
                  </a:ext>
                </a:extLst>
              </p14:cNvPr>
              <p14:cNvContentPartPr/>
              <p14:nvPr/>
            </p14:nvContentPartPr>
            <p14:xfrm>
              <a:off x="6204533" y="4423747"/>
              <a:ext cx="162000" cy="2054160"/>
            </p14:xfrm>
          </p:contentPart>
        </mc:Choice>
        <mc:Fallback>
          <p:pic>
            <p:nvPicPr>
              <p:cNvPr id="805" name="Freihand 804">
                <a:extLst>
                  <a:ext uri="{FF2B5EF4-FFF2-40B4-BE49-F238E27FC236}">
                    <a16:creationId xmlns:a16="http://schemas.microsoft.com/office/drawing/2014/main" id="{00FD1276-2348-4BD8-86FE-4B8D2B0581DA}"/>
                  </a:ext>
                </a:extLst>
              </p:cNvPr>
              <p:cNvPicPr/>
              <p:nvPr/>
            </p:nvPicPr>
            <p:blipFill>
              <a:blip r:embed="rId1206"/>
              <a:stretch>
                <a:fillRect/>
              </a:stretch>
            </p:blipFill>
            <p:spPr>
              <a:xfrm>
                <a:off x="6200213" y="4419427"/>
                <a:ext cx="170640" cy="2062800"/>
              </a:xfrm>
              <a:prstGeom prst="rect">
                <a:avLst/>
              </a:prstGeom>
            </p:spPr>
          </p:pic>
        </mc:Fallback>
      </mc:AlternateContent>
      <p:grpSp>
        <p:nvGrpSpPr>
          <p:cNvPr id="862" name="Gruppieren 861">
            <a:extLst>
              <a:ext uri="{FF2B5EF4-FFF2-40B4-BE49-F238E27FC236}">
                <a16:creationId xmlns:a16="http://schemas.microsoft.com/office/drawing/2014/main" id="{C307DE6B-3831-4BA7-91D9-4866AB4E5449}"/>
              </a:ext>
            </a:extLst>
          </p:cNvPr>
          <p:cNvGrpSpPr/>
          <p:nvPr/>
        </p:nvGrpSpPr>
        <p:grpSpPr>
          <a:xfrm>
            <a:off x="6393533" y="4263547"/>
            <a:ext cx="1965960" cy="1410480"/>
            <a:chOff x="6393533" y="4263547"/>
            <a:chExt cx="1965960" cy="1410480"/>
          </a:xfrm>
        </p:grpSpPr>
        <mc:AlternateContent xmlns:mc="http://schemas.openxmlformats.org/markup-compatibility/2006">
          <mc:Choice xmlns:p14="http://schemas.microsoft.com/office/powerpoint/2010/main" Requires="p14">
            <p:contentPart p14:bwMode="auto" r:id="rId1207">
              <p14:nvContentPartPr>
                <p14:cNvPr id="806" name="Freihand 805">
                  <a:extLst>
                    <a:ext uri="{FF2B5EF4-FFF2-40B4-BE49-F238E27FC236}">
                      <a16:creationId xmlns:a16="http://schemas.microsoft.com/office/drawing/2014/main" id="{EF2A8B6C-FFE6-48BD-8C85-EE4AF7BFEB06}"/>
                    </a:ext>
                  </a:extLst>
                </p14:cNvPr>
                <p14:cNvContentPartPr/>
                <p14:nvPr/>
              </p14:nvContentPartPr>
              <p14:xfrm>
                <a:off x="6393533" y="4263547"/>
                <a:ext cx="1965960" cy="119880"/>
              </p14:xfrm>
            </p:contentPart>
          </mc:Choice>
          <mc:Fallback>
            <p:pic>
              <p:nvPicPr>
                <p:cNvPr id="806" name="Freihand 805">
                  <a:extLst>
                    <a:ext uri="{FF2B5EF4-FFF2-40B4-BE49-F238E27FC236}">
                      <a16:creationId xmlns:a16="http://schemas.microsoft.com/office/drawing/2014/main" id="{EF2A8B6C-FFE6-48BD-8C85-EE4AF7BFEB06}"/>
                    </a:ext>
                  </a:extLst>
                </p:cNvPr>
                <p:cNvPicPr/>
                <p:nvPr/>
              </p:nvPicPr>
              <p:blipFill>
                <a:blip r:embed="rId1208"/>
                <a:stretch>
                  <a:fillRect/>
                </a:stretch>
              </p:blipFill>
              <p:spPr>
                <a:xfrm>
                  <a:off x="6389213" y="4259227"/>
                  <a:ext cx="19746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209">
              <p14:nvContentPartPr>
                <p14:cNvPr id="807" name="Freihand 806">
                  <a:extLst>
                    <a:ext uri="{FF2B5EF4-FFF2-40B4-BE49-F238E27FC236}">
                      <a16:creationId xmlns:a16="http://schemas.microsoft.com/office/drawing/2014/main" id="{BFDB7872-1FE7-42F0-8143-091BBC1EFF53}"/>
                    </a:ext>
                  </a:extLst>
                </p14:cNvPr>
                <p14:cNvContentPartPr/>
                <p14:nvPr/>
              </p14:nvContentPartPr>
              <p14:xfrm>
                <a:off x="6503333" y="4433467"/>
                <a:ext cx="219600" cy="85680"/>
              </p14:xfrm>
            </p:contentPart>
          </mc:Choice>
          <mc:Fallback>
            <p:pic>
              <p:nvPicPr>
                <p:cNvPr id="807" name="Freihand 806">
                  <a:extLst>
                    <a:ext uri="{FF2B5EF4-FFF2-40B4-BE49-F238E27FC236}">
                      <a16:creationId xmlns:a16="http://schemas.microsoft.com/office/drawing/2014/main" id="{BFDB7872-1FE7-42F0-8143-091BBC1EFF53}"/>
                    </a:ext>
                  </a:extLst>
                </p:cNvPr>
                <p:cNvPicPr/>
                <p:nvPr/>
              </p:nvPicPr>
              <p:blipFill>
                <a:blip r:embed="rId1210"/>
                <a:stretch>
                  <a:fillRect/>
                </a:stretch>
              </p:blipFill>
              <p:spPr>
                <a:xfrm>
                  <a:off x="6499013" y="4429147"/>
                  <a:ext cx="2282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211">
              <p14:nvContentPartPr>
                <p14:cNvPr id="809" name="Freihand 808">
                  <a:extLst>
                    <a:ext uri="{FF2B5EF4-FFF2-40B4-BE49-F238E27FC236}">
                      <a16:creationId xmlns:a16="http://schemas.microsoft.com/office/drawing/2014/main" id="{5B3C4432-819E-4E80-AF60-8E28F527B14F}"/>
                    </a:ext>
                  </a:extLst>
                </p14:cNvPr>
                <p14:cNvContentPartPr/>
                <p14:nvPr/>
              </p14:nvContentPartPr>
              <p14:xfrm>
                <a:off x="6759293" y="4371187"/>
                <a:ext cx="320040" cy="129600"/>
              </p14:xfrm>
            </p:contentPart>
          </mc:Choice>
          <mc:Fallback>
            <p:pic>
              <p:nvPicPr>
                <p:cNvPr id="809" name="Freihand 808">
                  <a:extLst>
                    <a:ext uri="{FF2B5EF4-FFF2-40B4-BE49-F238E27FC236}">
                      <a16:creationId xmlns:a16="http://schemas.microsoft.com/office/drawing/2014/main" id="{5B3C4432-819E-4E80-AF60-8E28F527B14F}"/>
                    </a:ext>
                  </a:extLst>
                </p:cNvPr>
                <p:cNvPicPr/>
                <p:nvPr/>
              </p:nvPicPr>
              <p:blipFill>
                <a:blip r:embed="rId1212"/>
                <a:stretch>
                  <a:fillRect/>
                </a:stretch>
              </p:blipFill>
              <p:spPr>
                <a:xfrm>
                  <a:off x="6754973" y="4366867"/>
                  <a:ext cx="3286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213">
              <p14:nvContentPartPr>
                <p14:cNvPr id="810" name="Freihand 809">
                  <a:extLst>
                    <a:ext uri="{FF2B5EF4-FFF2-40B4-BE49-F238E27FC236}">
                      <a16:creationId xmlns:a16="http://schemas.microsoft.com/office/drawing/2014/main" id="{2F70B751-7F2A-4BB3-B794-0B1FEAC5EFFD}"/>
                    </a:ext>
                  </a:extLst>
                </p14:cNvPr>
                <p14:cNvContentPartPr/>
                <p14:nvPr/>
              </p14:nvContentPartPr>
              <p14:xfrm>
                <a:off x="7135133" y="4338067"/>
                <a:ext cx="214920" cy="138600"/>
              </p14:xfrm>
            </p:contentPart>
          </mc:Choice>
          <mc:Fallback>
            <p:pic>
              <p:nvPicPr>
                <p:cNvPr id="810" name="Freihand 809">
                  <a:extLst>
                    <a:ext uri="{FF2B5EF4-FFF2-40B4-BE49-F238E27FC236}">
                      <a16:creationId xmlns:a16="http://schemas.microsoft.com/office/drawing/2014/main" id="{2F70B751-7F2A-4BB3-B794-0B1FEAC5EFFD}"/>
                    </a:ext>
                  </a:extLst>
                </p:cNvPr>
                <p:cNvPicPr/>
                <p:nvPr/>
              </p:nvPicPr>
              <p:blipFill>
                <a:blip r:embed="rId1214"/>
                <a:stretch>
                  <a:fillRect/>
                </a:stretch>
              </p:blipFill>
              <p:spPr>
                <a:xfrm>
                  <a:off x="7130813" y="4333747"/>
                  <a:ext cx="2235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215">
              <p14:nvContentPartPr>
                <p14:cNvPr id="811" name="Freihand 810">
                  <a:extLst>
                    <a:ext uri="{FF2B5EF4-FFF2-40B4-BE49-F238E27FC236}">
                      <a16:creationId xmlns:a16="http://schemas.microsoft.com/office/drawing/2014/main" id="{1A80AB60-4129-4774-98CF-9803E01BFDC3}"/>
                    </a:ext>
                  </a:extLst>
                </p14:cNvPr>
                <p14:cNvContentPartPr/>
                <p14:nvPr/>
              </p14:nvContentPartPr>
              <p14:xfrm>
                <a:off x="7347533" y="4352827"/>
                <a:ext cx="13320" cy="55080"/>
              </p14:xfrm>
            </p:contentPart>
          </mc:Choice>
          <mc:Fallback>
            <p:pic>
              <p:nvPicPr>
                <p:cNvPr id="811" name="Freihand 810">
                  <a:extLst>
                    <a:ext uri="{FF2B5EF4-FFF2-40B4-BE49-F238E27FC236}">
                      <a16:creationId xmlns:a16="http://schemas.microsoft.com/office/drawing/2014/main" id="{1A80AB60-4129-4774-98CF-9803E01BFDC3}"/>
                    </a:ext>
                  </a:extLst>
                </p:cNvPr>
                <p:cNvPicPr/>
                <p:nvPr/>
              </p:nvPicPr>
              <p:blipFill>
                <a:blip r:embed="rId1216"/>
                <a:stretch>
                  <a:fillRect/>
                </a:stretch>
              </p:blipFill>
              <p:spPr>
                <a:xfrm>
                  <a:off x="7343213" y="4348507"/>
                  <a:ext cx="219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217">
              <p14:nvContentPartPr>
                <p14:cNvPr id="812" name="Freihand 811">
                  <a:extLst>
                    <a:ext uri="{FF2B5EF4-FFF2-40B4-BE49-F238E27FC236}">
                      <a16:creationId xmlns:a16="http://schemas.microsoft.com/office/drawing/2014/main" id="{2BE175EB-E88E-4EF1-BF68-53F6E6B96774}"/>
                    </a:ext>
                  </a:extLst>
                </p14:cNvPr>
                <p14:cNvContentPartPr/>
                <p14:nvPr/>
              </p14:nvContentPartPr>
              <p14:xfrm>
                <a:off x="7380293" y="4396027"/>
                <a:ext cx="43200" cy="60120"/>
              </p14:xfrm>
            </p:contentPart>
          </mc:Choice>
          <mc:Fallback>
            <p:pic>
              <p:nvPicPr>
                <p:cNvPr id="812" name="Freihand 811">
                  <a:extLst>
                    <a:ext uri="{FF2B5EF4-FFF2-40B4-BE49-F238E27FC236}">
                      <a16:creationId xmlns:a16="http://schemas.microsoft.com/office/drawing/2014/main" id="{2BE175EB-E88E-4EF1-BF68-53F6E6B96774}"/>
                    </a:ext>
                  </a:extLst>
                </p:cNvPr>
                <p:cNvPicPr/>
                <p:nvPr/>
              </p:nvPicPr>
              <p:blipFill>
                <a:blip r:embed="rId1218"/>
                <a:stretch>
                  <a:fillRect/>
                </a:stretch>
              </p:blipFill>
              <p:spPr>
                <a:xfrm>
                  <a:off x="7375973" y="4391707"/>
                  <a:ext cx="518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219">
              <p14:nvContentPartPr>
                <p14:cNvPr id="813" name="Freihand 812">
                  <a:extLst>
                    <a:ext uri="{FF2B5EF4-FFF2-40B4-BE49-F238E27FC236}">
                      <a16:creationId xmlns:a16="http://schemas.microsoft.com/office/drawing/2014/main" id="{07666D85-8E8A-4D9F-9AF6-91FD9C0A185C}"/>
                    </a:ext>
                  </a:extLst>
                </p14:cNvPr>
                <p14:cNvContentPartPr/>
                <p14:nvPr/>
              </p14:nvContentPartPr>
              <p14:xfrm>
                <a:off x="7463813" y="4355347"/>
                <a:ext cx="226080" cy="100800"/>
              </p14:xfrm>
            </p:contentPart>
          </mc:Choice>
          <mc:Fallback>
            <p:pic>
              <p:nvPicPr>
                <p:cNvPr id="813" name="Freihand 812">
                  <a:extLst>
                    <a:ext uri="{FF2B5EF4-FFF2-40B4-BE49-F238E27FC236}">
                      <a16:creationId xmlns:a16="http://schemas.microsoft.com/office/drawing/2014/main" id="{07666D85-8E8A-4D9F-9AF6-91FD9C0A185C}"/>
                    </a:ext>
                  </a:extLst>
                </p:cNvPr>
                <p:cNvPicPr/>
                <p:nvPr/>
              </p:nvPicPr>
              <p:blipFill>
                <a:blip r:embed="rId1220"/>
                <a:stretch>
                  <a:fillRect/>
                </a:stretch>
              </p:blipFill>
              <p:spPr>
                <a:xfrm>
                  <a:off x="7459493" y="4351027"/>
                  <a:ext cx="2347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221">
              <p14:nvContentPartPr>
                <p14:cNvPr id="814" name="Freihand 813">
                  <a:extLst>
                    <a:ext uri="{FF2B5EF4-FFF2-40B4-BE49-F238E27FC236}">
                      <a16:creationId xmlns:a16="http://schemas.microsoft.com/office/drawing/2014/main" id="{42C2EAE3-6E9A-4E76-853C-3842DD376C55}"/>
                    </a:ext>
                  </a:extLst>
                </p14:cNvPr>
                <p14:cNvContentPartPr/>
                <p14:nvPr/>
              </p14:nvContentPartPr>
              <p14:xfrm>
                <a:off x="7803653" y="4328347"/>
                <a:ext cx="189000" cy="142920"/>
              </p14:xfrm>
            </p:contentPart>
          </mc:Choice>
          <mc:Fallback>
            <p:pic>
              <p:nvPicPr>
                <p:cNvPr id="814" name="Freihand 813">
                  <a:extLst>
                    <a:ext uri="{FF2B5EF4-FFF2-40B4-BE49-F238E27FC236}">
                      <a16:creationId xmlns:a16="http://schemas.microsoft.com/office/drawing/2014/main" id="{42C2EAE3-6E9A-4E76-853C-3842DD376C55}"/>
                    </a:ext>
                  </a:extLst>
                </p:cNvPr>
                <p:cNvPicPr/>
                <p:nvPr/>
              </p:nvPicPr>
              <p:blipFill>
                <a:blip r:embed="rId1222"/>
                <a:stretch>
                  <a:fillRect/>
                </a:stretch>
              </p:blipFill>
              <p:spPr>
                <a:xfrm>
                  <a:off x="7799333" y="4324027"/>
                  <a:ext cx="1976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223">
              <p14:nvContentPartPr>
                <p14:cNvPr id="815" name="Freihand 814">
                  <a:extLst>
                    <a:ext uri="{FF2B5EF4-FFF2-40B4-BE49-F238E27FC236}">
                      <a16:creationId xmlns:a16="http://schemas.microsoft.com/office/drawing/2014/main" id="{A606F8FC-D81C-4966-A6DB-7E1E6AC1CDD6}"/>
                    </a:ext>
                  </a:extLst>
                </p14:cNvPr>
                <p14:cNvContentPartPr/>
                <p14:nvPr/>
              </p14:nvContentPartPr>
              <p14:xfrm>
                <a:off x="8036573" y="4323307"/>
                <a:ext cx="211320" cy="147600"/>
              </p14:xfrm>
            </p:contentPart>
          </mc:Choice>
          <mc:Fallback>
            <p:pic>
              <p:nvPicPr>
                <p:cNvPr id="815" name="Freihand 814">
                  <a:extLst>
                    <a:ext uri="{FF2B5EF4-FFF2-40B4-BE49-F238E27FC236}">
                      <a16:creationId xmlns:a16="http://schemas.microsoft.com/office/drawing/2014/main" id="{A606F8FC-D81C-4966-A6DB-7E1E6AC1CDD6}"/>
                    </a:ext>
                  </a:extLst>
                </p:cNvPr>
                <p:cNvPicPr/>
                <p:nvPr/>
              </p:nvPicPr>
              <p:blipFill>
                <a:blip r:embed="rId1224"/>
                <a:stretch>
                  <a:fillRect/>
                </a:stretch>
              </p:blipFill>
              <p:spPr>
                <a:xfrm>
                  <a:off x="8032253" y="4318987"/>
                  <a:ext cx="2199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225">
              <p14:nvContentPartPr>
                <p14:cNvPr id="816" name="Freihand 815">
                  <a:extLst>
                    <a:ext uri="{FF2B5EF4-FFF2-40B4-BE49-F238E27FC236}">
                      <a16:creationId xmlns:a16="http://schemas.microsoft.com/office/drawing/2014/main" id="{D02D79D2-7CBC-4098-AF3B-6A0427A89A9A}"/>
                    </a:ext>
                  </a:extLst>
                </p14:cNvPr>
                <p14:cNvContentPartPr/>
                <p14:nvPr/>
              </p14:nvContentPartPr>
              <p14:xfrm>
                <a:off x="8280653" y="4300267"/>
                <a:ext cx="22320" cy="165960"/>
              </p14:xfrm>
            </p:contentPart>
          </mc:Choice>
          <mc:Fallback>
            <p:pic>
              <p:nvPicPr>
                <p:cNvPr id="816" name="Freihand 815">
                  <a:extLst>
                    <a:ext uri="{FF2B5EF4-FFF2-40B4-BE49-F238E27FC236}">
                      <a16:creationId xmlns:a16="http://schemas.microsoft.com/office/drawing/2014/main" id="{D02D79D2-7CBC-4098-AF3B-6A0427A89A9A}"/>
                    </a:ext>
                  </a:extLst>
                </p:cNvPr>
                <p:cNvPicPr/>
                <p:nvPr/>
              </p:nvPicPr>
              <p:blipFill>
                <a:blip r:embed="rId1226"/>
                <a:stretch>
                  <a:fillRect/>
                </a:stretch>
              </p:blipFill>
              <p:spPr>
                <a:xfrm>
                  <a:off x="8276333" y="4295947"/>
                  <a:ext cx="309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227">
              <p14:nvContentPartPr>
                <p14:cNvPr id="817" name="Freihand 816">
                  <a:extLst>
                    <a:ext uri="{FF2B5EF4-FFF2-40B4-BE49-F238E27FC236}">
                      <a16:creationId xmlns:a16="http://schemas.microsoft.com/office/drawing/2014/main" id="{F2DBE045-FFC6-4EE9-A1B9-2A8E15C56071}"/>
                    </a:ext>
                  </a:extLst>
                </p14:cNvPr>
                <p14:cNvContentPartPr/>
                <p14:nvPr/>
              </p14:nvContentPartPr>
              <p14:xfrm>
                <a:off x="7932893" y="4297027"/>
                <a:ext cx="74880" cy="17280"/>
              </p14:xfrm>
            </p:contentPart>
          </mc:Choice>
          <mc:Fallback>
            <p:pic>
              <p:nvPicPr>
                <p:cNvPr id="817" name="Freihand 816">
                  <a:extLst>
                    <a:ext uri="{FF2B5EF4-FFF2-40B4-BE49-F238E27FC236}">
                      <a16:creationId xmlns:a16="http://schemas.microsoft.com/office/drawing/2014/main" id="{F2DBE045-FFC6-4EE9-A1B9-2A8E15C56071}"/>
                    </a:ext>
                  </a:extLst>
                </p:cNvPr>
                <p:cNvPicPr/>
                <p:nvPr/>
              </p:nvPicPr>
              <p:blipFill>
                <a:blip r:embed="rId1228"/>
                <a:stretch>
                  <a:fillRect/>
                </a:stretch>
              </p:blipFill>
              <p:spPr>
                <a:xfrm>
                  <a:off x="7928573" y="4292707"/>
                  <a:ext cx="835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229">
              <p14:nvContentPartPr>
                <p14:cNvPr id="819" name="Freihand 818">
                  <a:extLst>
                    <a:ext uri="{FF2B5EF4-FFF2-40B4-BE49-F238E27FC236}">
                      <a16:creationId xmlns:a16="http://schemas.microsoft.com/office/drawing/2014/main" id="{12B092D8-24B8-4262-95A3-F7854C0424DD}"/>
                    </a:ext>
                  </a:extLst>
                </p14:cNvPr>
                <p14:cNvContentPartPr/>
                <p14:nvPr/>
              </p14:nvContentPartPr>
              <p14:xfrm>
                <a:off x="6603413" y="4687267"/>
                <a:ext cx="103320" cy="125280"/>
              </p14:xfrm>
            </p:contentPart>
          </mc:Choice>
          <mc:Fallback>
            <p:pic>
              <p:nvPicPr>
                <p:cNvPr id="819" name="Freihand 818">
                  <a:extLst>
                    <a:ext uri="{FF2B5EF4-FFF2-40B4-BE49-F238E27FC236}">
                      <a16:creationId xmlns:a16="http://schemas.microsoft.com/office/drawing/2014/main" id="{12B092D8-24B8-4262-95A3-F7854C0424DD}"/>
                    </a:ext>
                  </a:extLst>
                </p:cNvPr>
                <p:cNvPicPr/>
                <p:nvPr/>
              </p:nvPicPr>
              <p:blipFill>
                <a:blip r:embed="rId1230"/>
                <a:stretch>
                  <a:fillRect/>
                </a:stretch>
              </p:blipFill>
              <p:spPr>
                <a:xfrm>
                  <a:off x="6599093" y="4682947"/>
                  <a:ext cx="1119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231">
              <p14:nvContentPartPr>
                <p14:cNvPr id="820" name="Freihand 819">
                  <a:extLst>
                    <a:ext uri="{FF2B5EF4-FFF2-40B4-BE49-F238E27FC236}">
                      <a16:creationId xmlns:a16="http://schemas.microsoft.com/office/drawing/2014/main" id="{0B2B0414-43F1-4C8F-9D9D-D5AF6B22DA40}"/>
                    </a:ext>
                  </a:extLst>
                </p14:cNvPr>
                <p14:cNvContentPartPr/>
                <p14:nvPr/>
              </p14:nvContentPartPr>
              <p14:xfrm>
                <a:off x="6600173" y="4736587"/>
                <a:ext cx="101520" cy="61200"/>
              </p14:xfrm>
            </p:contentPart>
          </mc:Choice>
          <mc:Fallback>
            <p:pic>
              <p:nvPicPr>
                <p:cNvPr id="820" name="Freihand 819">
                  <a:extLst>
                    <a:ext uri="{FF2B5EF4-FFF2-40B4-BE49-F238E27FC236}">
                      <a16:creationId xmlns:a16="http://schemas.microsoft.com/office/drawing/2014/main" id="{0B2B0414-43F1-4C8F-9D9D-D5AF6B22DA40}"/>
                    </a:ext>
                  </a:extLst>
                </p:cNvPr>
                <p:cNvPicPr/>
                <p:nvPr/>
              </p:nvPicPr>
              <p:blipFill>
                <a:blip r:embed="rId1232"/>
                <a:stretch>
                  <a:fillRect/>
                </a:stretch>
              </p:blipFill>
              <p:spPr>
                <a:xfrm>
                  <a:off x="6595853" y="4732267"/>
                  <a:ext cx="1101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233">
              <p14:nvContentPartPr>
                <p14:cNvPr id="821" name="Freihand 820">
                  <a:extLst>
                    <a:ext uri="{FF2B5EF4-FFF2-40B4-BE49-F238E27FC236}">
                      <a16:creationId xmlns:a16="http://schemas.microsoft.com/office/drawing/2014/main" id="{A6EDF884-0779-43C4-BEA4-1347C6F78FD2}"/>
                    </a:ext>
                  </a:extLst>
                </p14:cNvPr>
                <p14:cNvContentPartPr/>
                <p14:nvPr/>
              </p14:nvContentPartPr>
              <p14:xfrm>
                <a:off x="6738773" y="4749547"/>
                <a:ext cx="76320" cy="95400"/>
              </p14:xfrm>
            </p:contentPart>
          </mc:Choice>
          <mc:Fallback>
            <p:pic>
              <p:nvPicPr>
                <p:cNvPr id="821" name="Freihand 820">
                  <a:extLst>
                    <a:ext uri="{FF2B5EF4-FFF2-40B4-BE49-F238E27FC236}">
                      <a16:creationId xmlns:a16="http://schemas.microsoft.com/office/drawing/2014/main" id="{A6EDF884-0779-43C4-BEA4-1347C6F78FD2}"/>
                    </a:ext>
                  </a:extLst>
                </p:cNvPr>
                <p:cNvPicPr/>
                <p:nvPr/>
              </p:nvPicPr>
              <p:blipFill>
                <a:blip r:embed="rId1234"/>
                <a:stretch>
                  <a:fillRect/>
                </a:stretch>
              </p:blipFill>
              <p:spPr>
                <a:xfrm>
                  <a:off x="6734453" y="4745227"/>
                  <a:ext cx="849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235">
              <p14:nvContentPartPr>
                <p14:cNvPr id="822" name="Freihand 821">
                  <a:extLst>
                    <a:ext uri="{FF2B5EF4-FFF2-40B4-BE49-F238E27FC236}">
                      <a16:creationId xmlns:a16="http://schemas.microsoft.com/office/drawing/2014/main" id="{52136597-3209-42D8-993A-E61C9F1AE92B}"/>
                    </a:ext>
                  </a:extLst>
                </p14:cNvPr>
                <p14:cNvContentPartPr/>
                <p14:nvPr/>
              </p14:nvContentPartPr>
              <p14:xfrm>
                <a:off x="6882413" y="4695187"/>
                <a:ext cx="9000" cy="106560"/>
              </p14:xfrm>
            </p:contentPart>
          </mc:Choice>
          <mc:Fallback>
            <p:pic>
              <p:nvPicPr>
                <p:cNvPr id="822" name="Freihand 821">
                  <a:extLst>
                    <a:ext uri="{FF2B5EF4-FFF2-40B4-BE49-F238E27FC236}">
                      <a16:creationId xmlns:a16="http://schemas.microsoft.com/office/drawing/2014/main" id="{52136597-3209-42D8-993A-E61C9F1AE92B}"/>
                    </a:ext>
                  </a:extLst>
                </p:cNvPr>
                <p:cNvPicPr/>
                <p:nvPr/>
              </p:nvPicPr>
              <p:blipFill>
                <a:blip r:embed="rId1236"/>
                <a:stretch>
                  <a:fillRect/>
                </a:stretch>
              </p:blipFill>
              <p:spPr>
                <a:xfrm>
                  <a:off x="6878093" y="4690867"/>
                  <a:ext cx="176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237">
              <p14:nvContentPartPr>
                <p14:cNvPr id="823" name="Freihand 822">
                  <a:extLst>
                    <a:ext uri="{FF2B5EF4-FFF2-40B4-BE49-F238E27FC236}">
                      <a16:creationId xmlns:a16="http://schemas.microsoft.com/office/drawing/2014/main" id="{3622A05F-FC3E-469D-8C1A-F5907B45A6F6}"/>
                    </a:ext>
                  </a:extLst>
                </p14:cNvPr>
                <p14:cNvContentPartPr/>
                <p14:nvPr/>
              </p14:nvContentPartPr>
              <p14:xfrm>
                <a:off x="6849293" y="4677187"/>
                <a:ext cx="226800" cy="127800"/>
              </p14:xfrm>
            </p:contentPart>
          </mc:Choice>
          <mc:Fallback>
            <p:pic>
              <p:nvPicPr>
                <p:cNvPr id="823" name="Freihand 822">
                  <a:extLst>
                    <a:ext uri="{FF2B5EF4-FFF2-40B4-BE49-F238E27FC236}">
                      <a16:creationId xmlns:a16="http://schemas.microsoft.com/office/drawing/2014/main" id="{3622A05F-FC3E-469D-8C1A-F5907B45A6F6}"/>
                    </a:ext>
                  </a:extLst>
                </p:cNvPr>
                <p:cNvPicPr/>
                <p:nvPr/>
              </p:nvPicPr>
              <p:blipFill>
                <a:blip r:embed="rId1238"/>
                <a:stretch>
                  <a:fillRect/>
                </a:stretch>
              </p:blipFill>
              <p:spPr>
                <a:xfrm>
                  <a:off x="6844973" y="4672867"/>
                  <a:ext cx="2354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239">
              <p14:nvContentPartPr>
                <p14:cNvPr id="824" name="Freihand 823">
                  <a:extLst>
                    <a:ext uri="{FF2B5EF4-FFF2-40B4-BE49-F238E27FC236}">
                      <a16:creationId xmlns:a16="http://schemas.microsoft.com/office/drawing/2014/main" id="{D94F0CD0-D877-4F3C-9C87-CB77E06B67D9}"/>
                    </a:ext>
                  </a:extLst>
                </p14:cNvPr>
                <p14:cNvContentPartPr/>
                <p14:nvPr/>
              </p14:nvContentPartPr>
              <p14:xfrm>
                <a:off x="6996173" y="4708867"/>
                <a:ext cx="74520" cy="36720"/>
              </p14:xfrm>
            </p:contentPart>
          </mc:Choice>
          <mc:Fallback>
            <p:pic>
              <p:nvPicPr>
                <p:cNvPr id="824" name="Freihand 823">
                  <a:extLst>
                    <a:ext uri="{FF2B5EF4-FFF2-40B4-BE49-F238E27FC236}">
                      <a16:creationId xmlns:a16="http://schemas.microsoft.com/office/drawing/2014/main" id="{D94F0CD0-D877-4F3C-9C87-CB77E06B67D9}"/>
                    </a:ext>
                  </a:extLst>
                </p:cNvPr>
                <p:cNvPicPr/>
                <p:nvPr/>
              </p:nvPicPr>
              <p:blipFill>
                <a:blip r:embed="rId1240"/>
                <a:stretch>
                  <a:fillRect/>
                </a:stretch>
              </p:blipFill>
              <p:spPr>
                <a:xfrm>
                  <a:off x="6991853" y="4704547"/>
                  <a:ext cx="8316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241">
              <p14:nvContentPartPr>
                <p14:cNvPr id="825" name="Freihand 824">
                  <a:extLst>
                    <a:ext uri="{FF2B5EF4-FFF2-40B4-BE49-F238E27FC236}">
                      <a16:creationId xmlns:a16="http://schemas.microsoft.com/office/drawing/2014/main" id="{410865B7-6494-44BF-A873-F4A5C0458E48}"/>
                    </a:ext>
                  </a:extLst>
                </p14:cNvPr>
                <p14:cNvContentPartPr/>
                <p14:nvPr/>
              </p14:nvContentPartPr>
              <p14:xfrm>
                <a:off x="7100933" y="4745227"/>
                <a:ext cx="82800" cy="78480"/>
              </p14:xfrm>
            </p:contentPart>
          </mc:Choice>
          <mc:Fallback>
            <p:pic>
              <p:nvPicPr>
                <p:cNvPr id="825" name="Freihand 824">
                  <a:extLst>
                    <a:ext uri="{FF2B5EF4-FFF2-40B4-BE49-F238E27FC236}">
                      <a16:creationId xmlns:a16="http://schemas.microsoft.com/office/drawing/2014/main" id="{410865B7-6494-44BF-A873-F4A5C0458E48}"/>
                    </a:ext>
                  </a:extLst>
                </p:cNvPr>
                <p:cNvPicPr/>
                <p:nvPr/>
              </p:nvPicPr>
              <p:blipFill>
                <a:blip r:embed="rId1242"/>
                <a:stretch>
                  <a:fillRect/>
                </a:stretch>
              </p:blipFill>
              <p:spPr>
                <a:xfrm>
                  <a:off x="7096613" y="4740907"/>
                  <a:ext cx="914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243">
              <p14:nvContentPartPr>
                <p14:cNvPr id="826" name="Freihand 825">
                  <a:extLst>
                    <a:ext uri="{FF2B5EF4-FFF2-40B4-BE49-F238E27FC236}">
                      <a16:creationId xmlns:a16="http://schemas.microsoft.com/office/drawing/2014/main" id="{BB1D95AB-B3D2-454F-AF7D-4929114F9937}"/>
                    </a:ext>
                  </a:extLst>
                </p14:cNvPr>
                <p14:cNvContentPartPr/>
                <p14:nvPr/>
              </p14:nvContentPartPr>
              <p14:xfrm>
                <a:off x="7287413" y="4688347"/>
                <a:ext cx="3240" cy="89280"/>
              </p14:xfrm>
            </p:contentPart>
          </mc:Choice>
          <mc:Fallback>
            <p:pic>
              <p:nvPicPr>
                <p:cNvPr id="826" name="Freihand 825">
                  <a:extLst>
                    <a:ext uri="{FF2B5EF4-FFF2-40B4-BE49-F238E27FC236}">
                      <a16:creationId xmlns:a16="http://schemas.microsoft.com/office/drawing/2014/main" id="{BB1D95AB-B3D2-454F-AF7D-4929114F9937}"/>
                    </a:ext>
                  </a:extLst>
                </p:cNvPr>
                <p:cNvPicPr/>
                <p:nvPr/>
              </p:nvPicPr>
              <p:blipFill>
                <a:blip r:embed="rId1244"/>
                <a:stretch>
                  <a:fillRect/>
                </a:stretch>
              </p:blipFill>
              <p:spPr>
                <a:xfrm>
                  <a:off x="7283093" y="4684027"/>
                  <a:ext cx="118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245">
              <p14:nvContentPartPr>
                <p14:cNvPr id="827" name="Freihand 826">
                  <a:extLst>
                    <a:ext uri="{FF2B5EF4-FFF2-40B4-BE49-F238E27FC236}">
                      <a16:creationId xmlns:a16="http://schemas.microsoft.com/office/drawing/2014/main" id="{90372F14-735C-4A79-9C21-8D095246EB43}"/>
                    </a:ext>
                  </a:extLst>
                </p14:cNvPr>
                <p14:cNvContentPartPr/>
                <p14:nvPr/>
              </p14:nvContentPartPr>
              <p14:xfrm>
                <a:off x="7244573" y="4666747"/>
                <a:ext cx="214920" cy="87120"/>
              </p14:xfrm>
            </p:contentPart>
          </mc:Choice>
          <mc:Fallback>
            <p:pic>
              <p:nvPicPr>
                <p:cNvPr id="827" name="Freihand 826">
                  <a:extLst>
                    <a:ext uri="{FF2B5EF4-FFF2-40B4-BE49-F238E27FC236}">
                      <a16:creationId xmlns:a16="http://schemas.microsoft.com/office/drawing/2014/main" id="{90372F14-735C-4A79-9C21-8D095246EB43}"/>
                    </a:ext>
                  </a:extLst>
                </p:cNvPr>
                <p:cNvPicPr/>
                <p:nvPr/>
              </p:nvPicPr>
              <p:blipFill>
                <a:blip r:embed="rId1246"/>
                <a:stretch>
                  <a:fillRect/>
                </a:stretch>
              </p:blipFill>
              <p:spPr>
                <a:xfrm>
                  <a:off x="7240253" y="4662427"/>
                  <a:ext cx="2235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247">
              <p14:nvContentPartPr>
                <p14:cNvPr id="828" name="Freihand 827">
                  <a:extLst>
                    <a:ext uri="{FF2B5EF4-FFF2-40B4-BE49-F238E27FC236}">
                      <a16:creationId xmlns:a16="http://schemas.microsoft.com/office/drawing/2014/main" id="{907B8051-3E41-4F58-AEC0-E2AB22F8E17A}"/>
                    </a:ext>
                  </a:extLst>
                </p14:cNvPr>
                <p14:cNvContentPartPr/>
                <p14:nvPr/>
              </p14:nvContentPartPr>
              <p14:xfrm>
                <a:off x="7387133" y="4696987"/>
                <a:ext cx="62280" cy="25920"/>
              </p14:xfrm>
            </p:contentPart>
          </mc:Choice>
          <mc:Fallback>
            <p:pic>
              <p:nvPicPr>
                <p:cNvPr id="828" name="Freihand 827">
                  <a:extLst>
                    <a:ext uri="{FF2B5EF4-FFF2-40B4-BE49-F238E27FC236}">
                      <a16:creationId xmlns:a16="http://schemas.microsoft.com/office/drawing/2014/main" id="{907B8051-3E41-4F58-AEC0-E2AB22F8E17A}"/>
                    </a:ext>
                  </a:extLst>
                </p:cNvPr>
                <p:cNvPicPr/>
                <p:nvPr/>
              </p:nvPicPr>
              <p:blipFill>
                <a:blip r:embed="rId1248"/>
                <a:stretch>
                  <a:fillRect/>
                </a:stretch>
              </p:blipFill>
              <p:spPr>
                <a:xfrm>
                  <a:off x="7382813" y="4692667"/>
                  <a:ext cx="7092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249">
              <p14:nvContentPartPr>
                <p14:cNvPr id="829" name="Freihand 828">
                  <a:extLst>
                    <a:ext uri="{FF2B5EF4-FFF2-40B4-BE49-F238E27FC236}">
                      <a16:creationId xmlns:a16="http://schemas.microsoft.com/office/drawing/2014/main" id="{7A5B06AB-53C4-400C-803F-DC0E6F1E5959}"/>
                    </a:ext>
                  </a:extLst>
                </p14:cNvPr>
                <p14:cNvContentPartPr/>
                <p14:nvPr/>
              </p14:nvContentPartPr>
              <p14:xfrm>
                <a:off x="7452293" y="4713547"/>
                <a:ext cx="73080" cy="89640"/>
              </p14:xfrm>
            </p:contentPart>
          </mc:Choice>
          <mc:Fallback>
            <p:pic>
              <p:nvPicPr>
                <p:cNvPr id="829" name="Freihand 828">
                  <a:extLst>
                    <a:ext uri="{FF2B5EF4-FFF2-40B4-BE49-F238E27FC236}">
                      <a16:creationId xmlns:a16="http://schemas.microsoft.com/office/drawing/2014/main" id="{7A5B06AB-53C4-400C-803F-DC0E6F1E5959}"/>
                    </a:ext>
                  </a:extLst>
                </p:cNvPr>
                <p:cNvPicPr/>
                <p:nvPr/>
              </p:nvPicPr>
              <p:blipFill>
                <a:blip r:embed="rId1250"/>
                <a:stretch>
                  <a:fillRect/>
                </a:stretch>
              </p:blipFill>
              <p:spPr>
                <a:xfrm>
                  <a:off x="7447973" y="4709227"/>
                  <a:ext cx="817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251">
              <p14:nvContentPartPr>
                <p14:cNvPr id="830" name="Freihand 829">
                  <a:extLst>
                    <a:ext uri="{FF2B5EF4-FFF2-40B4-BE49-F238E27FC236}">
                      <a16:creationId xmlns:a16="http://schemas.microsoft.com/office/drawing/2014/main" id="{0BFF596C-2024-40C5-8B61-6646426A6B7D}"/>
                    </a:ext>
                  </a:extLst>
                </p14:cNvPr>
                <p14:cNvContentPartPr/>
                <p14:nvPr/>
              </p14:nvContentPartPr>
              <p14:xfrm>
                <a:off x="7485773" y="4599427"/>
                <a:ext cx="138600" cy="245520"/>
              </p14:xfrm>
            </p:contentPart>
          </mc:Choice>
          <mc:Fallback>
            <p:pic>
              <p:nvPicPr>
                <p:cNvPr id="830" name="Freihand 829">
                  <a:extLst>
                    <a:ext uri="{FF2B5EF4-FFF2-40B4-BE49-F238E27FC236}">
                      <a16:creationId xmlns:a16="http://schemas.microsoft.com/office/drawing/2014/main" id="{0BFF596C-2024-40C5-8B61-6646426A6B7D}"/>
                    </a:ext>
                  </a:extLst>
                </p:cNvPr>
                <p:cNvPicPr/>
                <p:nvPr/>
              </p:nvPicPr>
              <p:blipFill>
                <a:blip r:embed="rId1252"/>
                <a:stretch>
                  <a:fillRect/>
                </a:stretch>
              </p:blipFill>
              <p:spPr>
                <a:xfrm>
                  <a:off x="7481453" y="4595107"/>
                  <a:ext cx="14724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1253">
              <p14:nvContentPartPr>
                <p14:cNvPr id="831" name="Freihand 830">
                  <a:extLst>
                    <a:ext uri="{FF2B5EF4-FFF2-40B4-BE49-F238E27FC236}">
                      <a16:creationId xmlns:a16="http://schemas.microsoft.com/office/drawing/2014/main" id="{436C0CC1-9ED2-477C-9C53-C85769F450E3}"/>
                    </a:ext>
                  </a:extLst>
                </p14:cNvPr>
                <p14:cNvContentPartPr/>
                <p14:nvPr/>
              </p14:nvContentPartPr>
              <p14:xfrm>
                <a:off x="6464453" y="4643347"/>
                <a:ext cx="118440" cy="245160"/>
              </p14:xfrm>
            </p:contentPart>
          </mc:Choice>
          <mc:Fallback>
            <p:pic>
              <p:nvPicPr>
                <p:cNvPr id="831" name="Freihand 830">
                  <a:extLst>
                    <a:ext uri="{FF2B5EF4-FFF2-40B4-BE49-F238E27FC236}">
                      <a16:creationId xmlns:a16="http://schemas.microsoft.com/office/drawing/2014/main" id="{436C0CC1-9ED2-477C-9C53-C85769F450E3}"/>
                    </a:ext>
                  </a:extLst>
                </p:cNvPr>
                <p:cNvPicPr/>
                <p:nvPr/>
              </p:nvPicPr>
              <p:blipFill>
                <a:blip r:embed="rId1254"/>
                <a:stretch>
                  <a:fillRect/>
                </a:stretch>
              </p:blipFill>
              <p:spPr>
                <a:xfrm>
                  <a:off x="6460133" y="4639027"/>
                  <a:ext cx="12708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1255">
              <p14:nvContentPartPr>
                <p14:cNvPr id="832" name="Freihand 831">
                  <a:extLst>
                    <a:ext uri="{FF2B5EF4-FFF2-40B4-BE49-F238E27FC236}">
                      <a16:creationId xmlns:a16="http://schemas.microsoft.com/office/drawing/2014/main" id="{53804751-7364-4DF8-9347-D0A3292D609C}"/>
                    </a:ext>
                  </a:extLst>
                </p14:cNvPr>
                <p14:cNvContentPartPr/>
                <p14:nvPr/>
              </p14:nvContentPartPr>
              <p14:xfrm>
                <a:off x="7715093" y="4537507"/>
                <a:ext cx="6840" cy="91440"/>
              </p14:xfrm>
            </p:contentPart>
          </mc:Choice>
          <mc:Fallback>
            <p:pic>
              <p:nvPicPr>
                <p:cNvPr id="832" name="Freihand 831">
                  <a:extLst>
                    <a:ext uri="{FF2B5EF4-FFF2-40B4-BE49-F238E27FC236}">
                      <a16:creationId xmlns:a16="http://schemas.microsoft.com/office/drawing/2014/main" id="{53804751-7364-4DF8-9347-D0A3292D609C}"/>
                    </a:ext>
                  </a:extLst>
                </p:cNvPr>
                <p:cNvPicPr/>
                <p:nvPr/>
              </p:nvPicPr>
              <p:blipFill>
                <a:blip r:embed="rId1256"/>
                <a:stretch>
                  <a:fillRect/>
                </a:stretch>
              </p:blipFill>
              <p:spPr>
                <a:xfrm>
                  <a:off x="7710773" y="4533187"/>
                  <a:ext cx="154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257">
              <p14:nvContentPartPr>
                <p14:cNvPr id="833" name="Freihand 832">
                  <a:extLst>
                    <a:ext uri="{FF2B5EF4-FFF2-40B4-BE49-F238E27FC236}">
                      <a16:creationId xmlns:a16="http://schemas.microsoft.com/office/drawing/2014/main" id="{3E08E067-B3D3-43AD-96CC-E68AEC6CF2BD}"/>
                    </a:ext>
                  </a:extLst>
                </p14:cNvPr>
                <p14:cNvContentPartPr/>
                <p14:nvPr/>
              </p14:nvContentPartPr>
              <p14:xfrm>
                <a:off x="7647773" y="4651267"/>
                <a:ext cx="107280" cy="20880"/>
              </p14:xfrm>
            </p:contentPart>
          </mc:Choice>
          <mc:Fallback>
            <p:pic>
              <p:nvPicPr>
                <p:cNvPr id="833" name="Freihand 832">
                  <a:extLst>
                    <a:ext uri="{FF2B5EF4-FFF2-40B4-BE49-F238E27FC236}">
                      <a16:creationId xmlns:a16="http://schemas.microsoft.com/office/drawing/2014/main" id="{3E08E067-B3D3-43AD-96CC-E68AEC6CF2BD}"/>
                    </a:ext>
                  </a:extLst>
                </p:cNvPr>
                <p:cNvPicPr/>
                <p:nvPr/>
              </p:nvPicPr>
              <p:blipFill>
                <a:blip r:embed="rId1258"/>
                <a:stretch>
                  <a:fillRect/>
                </a:stretch>
              </p:blipFill>
              <p:spPr>
                <a:xfrm>
                  <a:off x="7643453" y="4646947"/>
                  <a:ext cx="1159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259">
              <p14:nvContentPartPr>
                <p14:cNvPr id="834" name="Freihand 833">
                  <a:extLst>
                    <a:ext uri="{FF2B5EF4-FFF2-40B4-BE49-F238E27FC236}">
                      <a16:creationId xmlns:a16="http://schemas.microsoft.com/office/drawing/2014/main" id="{9EA562DC-1EAF-4BA8-9CA9-58C31FD9E89E}"/>
                    </a:ext>
                  </a:extLst>
                </p14:cNvPr>
                <p14:cNvContentPartPr/>
                <p14:nvPr/>
              </p14:nvContentPartPr>
              <p14:xfrm>
                <a:off x="7646693" y="4718587"/>
                <a:ext cx="90360" cy="120240"/>
              </p14:xfrm>
            </p:contentPart>
          </mc:Choice>
          <mc:Fallback>
            <p:pic>
              <p:nvPicPr>
                <p:cNvPr id="834" name="Freihand 833">
                  <a:extLst>
                    <a:ext uri="{FF2B5EF4-FFF2-40B4-BE49-F238E27FC236}">
                      <a16:creationId xmlns:a16="http://schemas.microsoft.com/office/drawing/2014/main" id="{9EA562DC-1EAF-4BA8-9CA9-58C31FD9E89E}"/>
                    </a:ext>
                  </a:extLst>
                </p:cNvPr>
                <p:cNvPicPr/>
                <p:nvPr/>
              </p:nvPicPr>
              <p:blipFill>
                <a:blip r:embed="rId1260"/>
                <a:stretch>
                  <a:fillRect/>
                </a:stretch>
              </p:blipFill>
              <p:spPr>
                <a:xfrm>
                  <a:off x="7642373" y="4714267"/>
                  <a:ext cx="990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261">
              <p14:nvContentPartPr>
                <p14:cNvPr id="836" name="Freihand 835">
                  <a:extLst>
                    <a:ext uri="{FF2B5EF4-FFF2-40B4-BE49-F238E27FC236}">
                      <a16:creationId xmlns:a16="http://schemas.microsoft.com/office/drawing/2014/main" id="{2FFBBBCD-85C7-46E7-8044-471A18E87403}"/>
                    </a:ext>
                  </a:extLst>
                </p14:cNvPr>
                <p14:cNvContentPartPr/>
                <p14:nvPr/>
              </p14:nvContentPartPr>
              <p14:xfrm>
                <a:off x="6506213" y="5196307"/>
                <a:ext cx="118080" cy="232560"/>
              </p14:xfrm>
            </p:contentPart>
          </mc:Choice>
          <mc:Fallback>
            <p:pic>
              <p:nvPicPr>
                <p:cNvPr id="836" name="Freihand 835">
                  <a:extLst>
                    <a:ext uri="{FF2B5EF4-FFF2-40B4-BE49-F238E27FC236}">
                      <a16:creationId xmlns:a16="http://schemas.microsoft.com/office/drawing/2014/main" id="{2FFBBBCD-85C7-46E7-8044-471A18E87403}"/>
                    </a:ext>
                  </a:extLst>
                </p:cNvPr>
                <p:cNvPicPr/>
                <p:nvPr/>
              </p:nvPicPr>
              <p:blipFill>
                <a:blip r:embed="rId1262"/>
                <a:stretch>
                  <a:fillRect/>
                </a:stretch>
              </p:blipFill>
              <p:spPr>
                <a:xfrm>
                  <a:off x="6501893" y="5191987"/>
                  <a:ext cx="12672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1263">
              <p14:nvContentPartPr>
                <p14:cNvPr id="837" name="Freihand 836">
                  <a:extLst>
                    <a:ext uri="{FF2B5EF4-FFF2-40B4-BE49-F238E27FC236}">
                      <a16:creationId xmlns:a16="http://schemas.microsoft.com/office/drawing/2014/main" id="{8E203B21-D6D9-420D-8039-35173B819B43}"/>
                    </a:ext>
                  </a:extLst>
                </p14:cNvPr>
                <p14:cNvContentPartPr/>
                <p14:nvPr/>
              </p14:nvContentPartPr>
              <p14:xfrm>
                <a:off x="6661013" y="5268307"/>
                <a:ext cx="90000" cy="130680"/>
              </p14:xfrm>
            </p:contentPart>
          </mc:Choice>
          <mc:Fallback>
            <p:pic>
              <p:nvPicPr>
                <p:cNvPr id="837" name="Freihand 836">
                  <a:extLst>
                    <a:ext uri="{FF2B5EF4-FFF2-40B4-BE49-F238E27FC236}">
                      <a16:creationId xmlns:a16="http://schemas.microsoft.com/office/drawing/2014/main" id="{8E203B21-D6D9-420D-8039-35173B819B43}"/>
                    </a:ext>
                  </a:extLst>
                </p:cNvPr>
                <p:cNvPicPr/>
                <p:nvPr/>
              </p:nvPicPr>
              <p:blipFill>
                <a:blip r:embed="rId1264"/>
                <a:stretch>
                  <a:fillRect/>
                </a:stretch>
              </p:blipFill>
              <p:spPr>
                <a:xfrm>
                  <a:off x="6656693" y="5263987"/>
                  <a:ext cx="986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265">
              <p14:nvContentPartPr>
                <p14:cNvPr id="838" name="Freihand 837">
                  <a:extLst>
                    <a:ext uri="{FF2B5EF4-FFF2-40B4-BE49-F238E27FC236}">
                      <a16:creationId xmlns:a16="http://schemas.microsoft.com/office/drawing/2014/main" id="{507D4BA1-6696-476D-8B1D-80A99F2EECE8}"/>
                    </a:ext>
                  </a:extLst>
                </p14:cNvPr>
                <p14:cNvContentPartPr/>
                <p14:nvPr/>
              </p14:nvContentPartPr>
              <p14:xfrm>
                <a:off x="6654173" y="5303587"/>
                <a:ext cx="102600" cy="61560"/>
              </p14:xfrm>
            </p:contentPart>
          </mc:Choice>
          <mc:Fallback>
            <p:pic>
              <p:nvPicPr>
                <p:cNvPr id="838" name="Freihand 837">
                  <a:extLst>
                    <a:ext uri="{FF2B5EF4-FFF2-40B4-BE49-F238E27FC236}">
                      <a16:creationId xmlns:a16="http://schemas.microsoft.com/office/drawing/2014/main" id="{507D4BA1-6696-476D-8B1D-80A99F2EECE8}"/>
                    </a:ext>
                  </a:extLst>
                </p:cNvPr>
                <p:cNvPicPr/>
                <p:nvPr/>
              </p:nvPicPr>
              <p:blipFill>
                <a:blip r:embed="rId1266"/>
                <a:stretch>
                  <a:fillRect/>
                </a:stretch>
              </p:blipFill>
              <p:spPr>
                <a:xfrm>
                  <a:off x="6649853" y="5299267"/>
                  <a:ext cx="1112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267">
              <p14:nvContentPartPr>
                <p14:cNvPr id="839" name="Freihand 838">
                  <a:extLst>
                    <a:ext uri="{FF2B5EF4-FFF2-40B4-BE49-F238E27FC236}">
                      <a16:creationId xmlns:a16="http://schemas.microsoft.com/office/drawing/2014/main" id="{005C18D9-3811-4497-A825-0A26F37437A8}"/>
                    </a:ext>
                  </a:extLst>
                </p14:cNvPr>
                <p14:cNvContentPartPr/>
                <p14:nvPr/>
              </p14:nvContentPartPr>
              <p14:xfrm>
                <a:off x="6783773" y="5344987"/>
                <a:ext cx="83160" cy="83160"/>
              </p14:xfrm>
            </p:contentPart>
          </mc:Choice>
          <mc:Fallback>
            <p:pic>
              <p:nvPicPr>
                <p:cNvPr id="839" name="Freihand 838">
                  <a:extLst>
                    <a:ext uri="{FF2B5EF4-FFF2-40B4-BE49-F238E27FC236}">
                      <a16:creationId xmlns:a16="http://schemas.microsoft.com/office/drawing/2014/main" id="{005C18D9-3811-4497-A825-0A26F37437A8}"/>
                    </a:ext>
                  </a:extLst>
                </p:cNvPr>
                <p:cNvPicPr/>
                <p:nvPr/>
              </p:nvPicPr>
              <p:blipFill>
                <a:blip r:embed="rId1268"/>
                <a:stretch>
                  <a:fillRect/>
                </a:stretch>
              </p:blipFill>
              <p:spPr>
                <a:xfrm>
                  <a:off x="6779453" y="5340667"/>
                  <a:ext cx="918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269">
              <p14:nvContentPartPr>
                <p14:cNvPr id="840" name="Freihand 839">
                  <a:extLst>
                    <a:ext uri="{FF2B5EF4-FFF2-40B4-BE49-F238E27FC236}">
                      <a16:creationId xmlns:a16="http://schemas.microsoft.com/office/drawing/2014/main" id="{15F747F6-FCF4-4D63-9584-C18353F93B75}"/>
                    </a:ext>
                  </a:extLst>
                </p14:cNvPr>
                <p14:cNvContentPartPr/>
                <p14:nvPr/>
              </p14:nvContentPartPr>
              <p14:xfrm>
                <a:off x="6949013" y="5292787"/>
                <a:ext cx="9360" cy="4320"/>
              </p14:xfrm>
            </p:contentPart>
          </mc:Choice>
          <mc:Fallback>
            <p:pic>
              <p:nvPicPr>
                <p:cNvPr id="840" name="Freihand 839">
                  <a:extLst>
                    <a:ext uri="{FF2B5EF4-FFF2-40B4-BE49-F238E27FC236}">
                      <a16:creationId xmlns:a16="http://schemas.microsoft.com/office/drawing/2014/main" id="{15F747F6-FCF4-4D63-9584-C18353F93B75}"/>
                    </a:ext>
                  </a:extLst>
                </p:cNvPr>
                <p:cNvPicPr/>
                <p:nvPr/>
              </p:nvPicPr>
              <p:blipFill>
                <a:blip r:embed="rId1270"/>
                <a:stretch>
                  <a:fillRect/>
                </a:stretch>
              </p:blipFill>
              <p:spPr>
                <a:xfrm>
                  <a:off x="6944693" y="5288467"/>
                  <a:ext cx="1800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1271">
              <p14:nvContentPartPr>
                <p14:cNvPr id="841" name="Freihand 840">
                  <a:extLst>
                    <a:ext uri="{FF2B5EF4-FFF2-40B4-BE49-F238E27FC236}">
                      <a16:creationId xmlns:a16="http://schemas.microsoft.com/office/drawing/2014/main" id="{5CCE431A-9C8B-447F-B789-263DF2C12871}"/>
                    </a:ext>
                  </a:extLst>
                </p14:cNvPr>
                <p14:cNvContentPartPr/>
                <p14:nvPr/>
              </p14:nvContentPartPr>
              <p14:xfrm>
                <a:off x="6994373" y="5241667"/>
                <a:ext cx="91800" cy="143280"/>
              </p14:xfrm>
            </p:contentPart>
          </mc:Choice>
          <mc:Fallback>
            <p:pic>
              <p:nvPicPr>
                <p:cNvPr id="841" name="Freihand 840">
                  <a:extLst>
                    <a:ext uri="{FF2B5EF4-FFF2-40B4-BE49-F238E27FC236}">
                      <a16:creationId xmlns:a16="http://schemas.microsoft.com/office/drawing/2014/main" id="{5CCE431A-9C8B-447F-B789-263DF2C12871}"/>
                    </a:ext>
                  </a:extLst>
                </p:cNvPr>
                <p:cNvPicPr/>
                <p:nvPr/>
              </p:nvPicPr>
              <p:blipFill>
                <a:blip r:embed="rId1272"/>
                <a:stretch>
                  <a:fillRect/>
                </a:stretch>
              </p:blipFill>
              <p:spPr>
                <a:xfrm>
                  <a:off x="6990053" y="5237347"/>
                  <a:ext cx="1004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273">
              <p14:nvContentPartPr>
                <p14:cNvPr id="842" name="Freihand 841">
                  <a:extLst>
                    <a:ext uri="{FF2B5EF4-FFF2-40B4-BE49-F238E27FC236}">
                      <a16:creationId xmlns:a16="http://schemas.microsoft.com/office/drawing/2014/main" id="{B406341E-90E8-4C9E-82A2-07CCD1AFEED7}"/>
                    </a:ext>
                  </a:extLst>
                </p14:cNvPr>
                <p14:cNvContentPartPr/>
                <p14:nvPr/>
              </p14:nvContentPartPr>
              <p14:xfrm>
                <a:off x="7001933" y="5276587"/>
                <a:ext cx="73800" cy="60480"/>
              </p14:xfrm>
            </p:contentPart>
          </mc:Choice>
          <mc:Fallback>
            <p:pic>
              <p:nvPicPr>
                <p:cNvPr id="842" name="Freihand 841">
                  <a:extLst>
                    <a:ext uri="{FF2B5EF4-FFF2-40B4-BE49-F238E27FC236}">
                      <a16:creationId xmlns:a16="http://schemas.microsoft.com/office/drawing/2014/main" id="{B406341E-90E8-4C9E-82A2-07CCD1AFEED7}"/>
                    </a:ext>
                  </a:extLst>
                </p:cNvPr>
                <p:cNvPicPr/>
                <p:nvPr/>
              </p:nvPicPr>
              <p:blipFill>
                <a:blip r:embed="rId1274"/>
                <a:stretch>
                  <a:fillRect/>
                </a:stretch>
              </p:blipFill>
              <p:spPr>
                <a:xfrm>
                  <a:off x="6997613" y="5272267"/>
                  <a:ext cx="824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275">
              <p14:nvContentPartPr>
                <p14:cNvPr id="843" name="Freihand 842">
                  <a:extLst>
                    <a:ext uri="{FF2B5EF4-FFF2-40B4-BE49-F238E27FC236}">
                      <a16:creationId xmlns:a16="http://schemas.microsoft.com/office/drawing/2014/main" id="{13075183-9472-4417-A639-8F728B5C8A86}"/>
                    </a:ext>
                  </a:extLst>
                </p14:cNvPr>
                <p14:cNvContentPartPr/>
                <p14:nvPr/>
              </p14:nvContentPartPr>
              <p14:xfrm>
                <a:off x="7098773" y="5323747"/>
                <a:ext cx="86760" cy="78480"/>
              </p14:xfrm>
            </p:contentPart>
          </mc:Choice>
          <mc:Fallback>
            <p:pic>
              <p:nvPicPr>
                <p:cNvPr id="843" name="Freihand 842">
                  <a:extLst>
                    <a:ext uri="{FF2B5EF4-FFF2-40B4-BE49-F238E27FC236}">
                      <a16:creationId xmlns:a16="http://schemas.microsoft.com/office/drawing/2014/main" id="{13075183-9472-4417-A639-8F728B5C8A86}"/>
                    </a:ext>
                  </a:extLst>
                </p:cNvPr>
                <p:cNvPicPr/>
                <p:nvPr/>
              </p:nvPicPr>
              <p:blipFill>
                <a:blip r:embed="rId1276"/>
                <a:stretch>
                  <a:fillRect/>
                </a:stretch>
              </p:blipFill>
              <p:spPr>
                <a:xfrm>
                  <a:off x="7094453" y="5319427"/>
                  <a:ext cx="954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277">
              <p14:nvContentPartPr>
                <p14:cNvPr id="844" name="Freihand 843">
                  <a:extLst>
                    <a:ext uri="{FF2B5EF4-FFF2-40B4-BE49-F238E27FC236}">
                      <a16:creationId xmlns:a16="http://schemas.microsoft.com/office/drawing/2014/main" id="{911438FD-A730-4B6B-93FC-FE6B1C8F40EF}"/>
                    </a:ext>
                  </a:extLst>
                </p14:cNvPr>
                <p14:cNvContentPartPr/>
                <p14:nvPr/>
              </p14:nvContentPartPr>
              <p14:xfrm>
                <a:off x="7237013" y="5278747"/>
                <a:ext cx="25200" cy="2880"/>
              </p14:xfrm>
            </p:contentPart>
          </mc:Choice>
          <mc:Fallback>
            <p:pic>
              <p:nvPicPr>
                <p:cNvPr id="844" name="Freihand 843">
                  <a:extLst>
                    <a:ext uri="{FF2B5EF4-FFF2-40B4-BE49-F238E27FC236}">
                      <a16:creationId xmlns:a16="http://schemas.microsoft.com/office/drawing/2014/main" id="{911438FD-A730-4B6B-93FC-FE6B1C8F40EF}"/>
                    </a:ext>
                  </a:extLst>
                </p:cNvPr>
                <p:cNvPicPr/>
                <p:nvPr/>
              </p:nvPicPr>
              <p:blipFill>
                <a:blip r:embed="rId1278"/>
                <a:stretch>
                  <a:fillRect/>
                </a:stretch>
              </p:blipFill>
              <p:spPr>
                <a:xfrm>
                  <a:off x="7232693" y="5274427"/>
                  <a:ext cx="3384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1279">
              <p14:nvContentPartPr>
                <p14:cNvPr id="845" name="Freihand 844">
                  <a:extLst>
                    <a:ext uri="{FF2B5EF4-FFF2-40B4-BE49-F238E27FC236}">
                      <a16:creationId xmlns:a16="http://schemas.microsoft.com/office/drawing/2014/main" id="{746CC82B-F5B3-4A98-BF77-79F4ACA953EA}"/>
                    </a:ext>
                  </a:extLst>
                </p14:cNvPr>
                <p14:cNvContentPartPr/>
                <p14:nvPr/>
              </p14:nvContentPartPr>
              <p14:xfrm>
                <a:off x="7323773" y="5232667"/>
                <a:ext cx="79560" cy="106200"/>
              </p14:xfrm>
            </p:contentPart>
          </mc:Choice>
          <mc:Fallback>
            <p:pic>
              <p:nvPicPr>
                <p:cNvPr id="845" name="Freihand 844">
                  <a:extLst>
                    <a:ext uri="{FF2B5EF4-FFF2-40B4-BE49-F238E27FC236}">
                      <a16:creationId xmlns:a16="http://schemas.microsoft.com/office/drawing/2014/main" id="{746CC82B-F5B3-4A98-BF77-79F4ACA953EA}"/>
                    </a:ext>
                  </a:extLst>
                </p:cNvPr>
                <p:cNvPicPr/>
                <p:nvPr/>
              </p:nvPicPr>
              <p:blipFill>
                <a:blip r:embed="rId1280"/>
                <a:stretch>
                  <a:fillRect/>
                </a:stretch>
              </p:blipFill>
              <p:spPr>
                <a:xfrm>
                  <a:off x="7319453" y="5228347"/>
                  <a:ext cx="882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281">
              <p14:nvContentPartPr>
                <p14:cNvPr id="846" name="Freihand 845">
                  <a:extLst>
                    <a:ext uri="{FF2B5EF4-FFF2-40B4-BE49-F238E27FC236}">
                      <a16:creationId xmlns:a16="http://schemas.microsoft.com/office/drawing/2014/main" id="{607CD5BA-2604-4591-B4EC-8C7674E69612}"/>
                    </a:ext>
                  </a:extLst>
                </p14:cNvPr>
                <p14:cNvContentPartPr/>
                <p14:nvPr/>
              </p14:nvContentPartPr>
              <p14:xfrm>
                <a:off x="7316213" y="5261107"/>
                <a:ext cx="106920" cy="43560"/>
              </p14:xfrm>
            </p:contentPart>
          </mc:Choice>
          <mc:Fallback>
            <p:pic>
              <p:nvPicPr>
                <p:cNvPr id="846" name="Freihand 845">
                  <a:extLst>
                    <a:ext uri="{FF2B5EF4-FFF2-40B4-BE49-F238E27FC236}">
                      <a16:creationId xmlns:a16="http://schemas.microsoft.com/office/drawing/2014/main" id="{607CD5BA-2604-4591-B4EC-8C7674E69612}"/>
                    </a:ext>
                  </a:extLst>
                </p:cNvPr>
                <p:cNvPicPr/>
                <p:nvPr/>
              </p:nvPicPr>
              <p:blipFill>
                <a:blip r:embed="rId1282"/>
                <a:stretch>
                  <a:fillRect/>
                </a:stretch>
              </p:blipFill>
              <p:spPr>
                <a:xfrm>
                  <a:off x="7311893" y="5256787"/>
                  <a:ext cx="1155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283">
              <p14:nvContentPartPr>
                <p14:cNvPr id="847" name="Freihand 846">
                  <a:extLst>
                    <a:ext uri="{FF2B5EF4-FFF2-40B4-BE49-F238E27FC236}">
                      <a16:creationId xmlns:a16="http://schemas.microsoft.com/office/drawing/2014/main" id="{D6F889F0-3247-42EE-B58D-6ABDBAD28B98}"/>
                    </a:ext>
                  </a:extLst>
                </p14:cNvPr>
                <p14:cNvContentPartPr/>
                <p14:nvPr/>
              </p14:nvContentPartPr>
              <p14:xfrm>
                <a:off x="7391093" y="5304667"/>
                <a:ext cx="90360" cy="118080"/>
              </p14:xfrm>
            </p:contentPart>
          </mc:Choice>
          <mc:Fallback>
            <p:pic>
              <p:nvPicPr>
                <p:cNvPr id="847" name="Freihand 846">
                  <a:extLst>
                    <a:ext uri="{FF2B5EF4-FFF2-40B4-BE49-F238E27FC236}">
                      <a16:creationId xmlns:a16="http://schemas.microsoft.com/office/drawing/2014/main" id="{D6F889F0-3247-42EE-B58D-6ABDBAD28B98}"/>
                    </a:ext>
                  </a:extLst>
                </p:cNvPr>
                <p:cNvPicPr/>
                <p:nvPr/>
              </p:nvPicPr>
              <p:blipFill>
                <a:blip r:embed="rId1284"/>
                <a:stretch>
                  <a:fillRect/>
                </a:stretch>
              </p:blipFill>
              <p:spPr>
                <a:xfrm>
                  <a:off x="7386773" y="5300347"/>
                  <a:ext cx="990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285">
              <p14:nvContentPartPr>
                <p14:cNvPr id="848" name="Freihand 847">
                  <a:extLst>
                    <a:ext uri="{FF2B5EF4-FFF2-40B4-BE49-F238E27FC236}">
                      <a16:creationId xmlns:a16="http://schemas.microsoft.com/office/drawing/2014/main" id="{BCF0894B-786F-4946-B6FB-27C7FBE34226}"/>
                    </a:ext>
                  </a:extLst>
                </p14:cNvPr>
                <p14:cNvContentPartPr/>
                <p14:nvPr/>
              </p14:nvContentPartPr>
              <p14:xfrm>
                <a:off x="7525013" y="5184787"/>
                <a:ext cx="91080" cy="226080"/>
              </p14:xfrm>
            </p:contentPart>
          </mc:Choice>
          <mc:Fallback>
            <p:pic>
              <p:nvPicPr>
                <p:cNvPr id="848" name="Freihand 847">
                  <a:extLst>
                    <a:ext uri="{FF2B5EF4-FFF2-40B4-BE49-F238E27FC236}">
                      <a16:creationId xmlns:a16="http://schemas.microsoft.com/office/drawing/2014/main" id="{BCF0894B-786F-4946-B6FB-27C7FBE34226}"/>
                    </a:ext>
                  </a:extLst>
                </p:cNvPr>
                <p:cNvPicPr/>
                <p:nvPr/>
              </p:nvPicPr>
              <p:blipFill>
                <a:blip r:embed="rId1286"/>
                <a:stretch>
                  <a:fillRect/>
                </a:stretch>
              </p:blipFill>
              <p:spPr>
                <a:xfrm>
                  <a:off x="7520693" y="5180467"/>
                  <a:ext cx="9972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1287">
              <p14:nvContentPartPr>
                <p14:cNvPr id="849" name="Freihand 848">
                  <a:extLst>
                    <a:ext uri="{FF2B5EF4-FFF2-40B4-BE49-F238E27FC236}">
                      <a16:creationId xmlns:a16="http://schemas.microsoft.com/office/drawing/2014/main" id="{FDB2E085-E02B-4895-A912-D3325258B631}"/>
                    </a:ext>
                  </a:extLst>
                </p14:cNvPr>
                <p14:cNvContentPartPr/>
                <p14:nvPr/>
              </p14:nvContentPartPr>
              <p14:xfrm>
                <a:off x="7675133" y="4983907"/>
                <a:ext cx="32760" cy="70920"/>
              </p14:xfrm>
            </p:contentPart>
          </mc:Choice>
          <mc:Fallback>
            <p:pic>
              <p:nvPicPr>
                <p:cNvPr id="849" name="Freihand 848">
                  <a:extLst>
                    <a:ext uri="{FF2B5EF4-FFF2-40B4-BE49-F238E27FC236}">
                      <a16:creationId xmlns:a16="http://schemas.microsoft.com/office/drawing/2014/main" id="{FDB2E085-E02B-4895-A912-D3325258B631}"/>
                    </a:ext>
                  </a:extLst>
                </p:cNvPr>
                <p:cNvPicPr/>
                <p:nvPr/>
              </p:nvPicPr>
              <p:blipFill>
                <a:blip r:embed="rId1288"/>
                <a:stretch>
                  <a:fillRect/>
                </a:stretch>
              </p:blipFill>
              <p:spPr>
                <a:xfrm>
                  <a:off x="7670813" y="4979587"/>
                  <a:ext cx="414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289">
              <p14:nvContentPartPr>
                <p14:cNvPr id="850" name="Freihand 849">
                  <a:extLst>
                    <a:ext uri="{FF2B5EF4-FFF2-40B4-BE49-F238E27FC236}">
                      <a16:creationId xmlns:a16="http://schemas.microsoft.com/office/drawing/2014/main" id="{8C270733-4F91-4404-9A96-21D73108C3A7}"/>
                    </a:ext>
                  </a:extLst>
                </p14:cNvPr>
                <p14:cNvContentPartPr/>
                <p14:nvPr/>
              </p14:nvContentPartPr>
              <p14:xfrm>
                <a:off x="7621133" y="5086867"/>
                <a:ext cx="111960" cy="9360"/>
              </p14:xfrm>
            </p:contentPart>
          </mc:Choice>
          <mc:Fallback>
            <p:pic>
              <p:nvPicPr>
                <p:cNvPr id="850" name="Freihand 849">
                  <a:extLst>
                    <a:ext uri="{FF2B5EF4-FFF2-40B4-BE49-F238E27FC236}">
                      <a16:creationId xmlns:a16="http://schemas.microsoft.com/office/drawing/2014/main" id="{8C270733-4F91-4404-9A96-21D73108C3A7}"/>
                    </a:ext>
                  </a:extLst>
                </p:cNvPr>
                <p:cNvPicPr/>
                <p:nvPr/>
              </p:nvPicPr>
              <p:blipFill>
                <a:blip r:embed="rId1290"/>
                <a:stretch>
                  <a:fillRect/>
                </a:stretch>
              </p:blipFill>
              <p:spPr>
                <a:xfrm>
                  <a:off x="7616813" y="5082547"/>
                  <a:ext cx="1206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291">
              <p14:nvContentPartPr>
                <p14:cNvPr id="851" name="Freihand 850">
                  <a:extLst>
                    <a:ext uri="{FF2B5EF4-FFF2-40B4-BE49-F238E27FC236}">
                      <a16:creationId xmlns:a16="http://schemas.microsoft.com/office/drawing/2014/main" id="{93E879B1-B82D-4FB1-91EB-13038FE8347F}"/>
                    </a:ext>
                  </a:extLst>
                </p14:cNvPr>
                <p14:cNvContentPartPr/>
                <p14:nvPr/>
              </p14:nvContentPartPr>
              <p14:xfrm>
                <a:off x="7666133" y="5124667"/>
                <a:ext cx="78840" cy="90000"/>
              </p14:xfrm>
            </p:contentPart>
          </mc:Choice>
          <mc:Fallback>
            <p:pic>
              <p:nvPicPr>
                <p:cNvPr id="851" name="Freihand 850">
                  <a:extLst>
                    <a:ext uri="{FF2B5EF4-FFF2-40B4-BE49-F238E27FC236}">
                      <a16:creationId xmlns:a16="http://schemas.microsoft.com/office/drawing/2014/main" id="{93E879B1-B82D-4FB1-91EB-13038FE8347F}"/>
                    </a:ext>
                  </a:extLst>
                </p:cNvPr>
                <p:cNvPicPr/>
                <p:nvPr/>
              </p:nvPicPr>
              <p:blipFill>
                <a:blip r:embed="rId1292"/>
                <a:stretch>
                  <a:fillRect/>
                </a:stretch>
              </p:blipFill>
              <p:spPr>
                <a:xfrm>
                  <a:off x="7661813" y="5120347"/>
                  <a:ext cx="874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293">
              <p14:nvContentPartPr>
                <p14:cNvPr id="853" name="Freihand 852">
                  <a:extLst>
                    <a:ext uri="{FF2B5EF4-FFF2-40B4-BE49-F238E27FC236}">
                      <a16:creationId xmlns:a16="http://schemas.microsoft.com/office/drawing/2014/main" id="{DCD1D4E8-2ADD-4E74-82E9-93096B5D270F}"/>
                    </a:ext>
                  </a:extLst>
                </p14:cNvPr>
                <p14:cNvContentPartPr/>
                <p14:nvPr/>
              </p14:nvContentPartPr>
              <p14:xfrm>
                <a:off x="7810853" y="4678267"/>
                <a:ext cx="106560" cy="363240"/>
              </p14:xfrm>
            </p:contentPart>
          </mc:Choice>
          <mc:Fallback>
            <p:pic>
              <p:nvPicPr>
                <p:cNvPr id="853" name="Freihand 852">
                  <a:extLst>
                    <a:ext uri="{FF2B5EF4-FFF2-40B4-BE49-F238E27FC236}">
                      <a16:creationId xmlns:a16="http://schemas.microsoft.com/office/drawing/2014/main" id="{DCD1D4E8-2ADD-4E74-82E9-93096B5D270F}"/>
                    </a:ext>
                  </a:extLst>
                </p:cNvPr>
                <p:cNvPicPr/>
                <p:nvPr/>
              </p:nvPicPr>
              <p:blipFill>
                <a:blip r:embed="rId1294"/>
                <a:stretch>
                  <a:fillRect/>
                </a:stretch>
              </p:blipFill>
              <p:spPr>
                <a:xfrm>
                  <a:off x="7806533" y="4673947"/>
                  <a:ext cx="115200" cy="371880"/>
                </a:xfrm>
                <a:prstGeom prst="rect">
                  <a:avLst/>
                </a:prstGeom>
              </p:spPr>
            </p:pic>
          </mc:Fallback>
        </mc:AlternateContent>
        <mc:AlternateContent xmlns:mc="http://schemas.openxmlformats.org/markup-compatibility/2006">
          <mc:Choice xmlns:p14="http://schemas.microsoft.com/office/powerpoint/2010/main" Requires="p14">
            <p:contentPart p14:bwMode="auto" r:id="rId1295">
              <p14:nvContentPartPr>
                <p14:cNvPr id="854" name="Freihand 853">
                  <a:extLst>
                    <a:ext uri="{FF2B5EF4-FFF2-40B4-BE49-F238E27FC236}">
                      <a16:creationId xmlns:a16="http://schemas.microsoft.com/office/drawing/2014/main" id="{AD876B03-BF3C-4D1F-91EA-39B5C6453EEA}"/>
                    </a:ext>
                  </a:extLst>
                </p14:cNvPr>
                <p14:cNvContentPartPr/>
                <p14:nvPr/>
              </p14:nvContentPartPr>
              <p14:xfrm>
                <a:off x="7746413" y="4963747"/>
                <a:ext cx="130320" cy="120600"/>
              </p14:xfrm>
            </p:contentPart>
          </mc:Choice>
          <mc:Fallback>
            <p:pic>
              <p:nvPicPr>
                <p:cNvPr id="854" name="Freihand 853">
                  <a:extLst>
                    <a:ext uri="{FF2B5EF4-FFF2-40B4-BE49-F238E27FC236}">
                      <a16:creationId xmlns:a16="http://schemas.microsoft.com/office/drawing/2014/main" id="{AD876B03-BF3C-4D1F-91EA-39B5C6453EEA}"/>
                    </a:ext>
                  </a:extLst>
                </p:cNvPr>
                <p:cNvPicPr/>
                <p:nvPr/>
              </p:nvPicPr>
              <p:blipFill>
                <a:blip r:embed="rId1296"/>
                <a:stretch>
                  <a:fillRect/>
                </a:stretch>
              </p:blipFill>
              <p:spPr>
                <a:xfrm>
                  <a:off x="7742093" y="4959427"/>
                  <a:ext cx="1389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297">
              <p14:nvContentPartPr>
                <p14:cNvPr id="856" name="Freihand 855">
                  <a:extLst>
                    <a:ext uri="{FF2B5EF4-FFF2-40B4-BE49-F238E27FC236}">
                      <a16:creationId xmlns:a16="http://schemas.microsoft.com/office/drawing/2014/main" id="{1CCC70ED-FB9D-425C-8D8D-BFDC0B9D7BF1}"/>
                    </a:ext>
                  </a:extLst>
                </p14:cNvPr>
                <p14:cNvContentPartPr/>
                <p14:nvPr/>
              </p14:nvContentPartPr>
              <p14:xfrm>
                <a:off x="6873053" y="4919107"/>
                <a:ext cx="12600" cy="243720"/>
              </p14:xfrm>
            </p:contentPart>
          </mc:Choice>
          <mc:Fallback>
            <p:pic>
              <p:nvPicPr>
                <p:cNvPr id="856" name="Freihand 855">
                  <a:extLst>
                    <a:ext uri="{FF2B5EF4-FFF2-40B4-BE49-F238E27FC236}">
                      <a16:creationId xmlns:a16="http://schemas.microsoft.com/office/drawing/2014/main" id="{1CCC70ED-FB9D-425C-8D8D-BFDC0B9D7BF1}"/>
                    </a:ext>
                  </a:extLst>
                </p:cNvPr>
                <p:cNvPicPr/>
                <p:nvPr/>
              </p:nvPicPr>
              <p:blipFill>
                <a:blip r:embed="rId1298"/>
                <a:stretch>
                  <a:fillRect/>
                </a:stretch>
              </p:blipFill>
              <p:spPr>
                <a:xfrm>
                  <a:off x="6868733" y="4914787"/>
                  <a:ext cx="2124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1299">
              <p14:nvContentPartPr>
                <p14:cNvPr id="857" name="Freihand 856">
                  <a:extLst>
                    <a:ext uri="{FF2B5EF4-FFF2-40B4-BE49-F238E27FC236}">
                      <a16:creationId xmlns:a16="http://schemas.microsoft.com/office/drawing/2014/main" id="{6868CA1E-5BC7-4C1B-B814-22D60D60F5CC}"/>
                    </a:ext>
                  </a:extLst>
                </p14:cNvPr>
                <p14:cNvContentPartPr/>
                <p14:nvPr/>
              </p14:nvContentPartPr>
              <p14:xfrm>
                <a:off x="6816893" y="5066707"/>
                <a:ext cx="192240" cy="144720"/>
              </p14:xfrm>
            </p:contentPart>
          </mc:Choice>
          <mc:Fallback>
            <p:pic>
              <p:nvPicPr>
                <p:cNvPr id="857" name="Freihand 856">
                  <a:extLst>
                    <a:ext uri="{FF2B5EF4-FFF2-40B4-BE49-F238E27FC236}">
                      <a16:creationId xmlns:a16="http://schemas.microsoft.com/office/drawing/2014/main" id="{6868CA1E-5BC7-4C1B-B814-22D60D60F5CC}"/>
                    </a:ext>
                  </a:extLst>
                </p:cNvPr>
                <p:cNvPicPr/>
                <p:nvPr/>
              </p:nvPicPr>
              <p:blipFill>
                <a:blip r:embed="rId1300"/>
                <a:stretch>
                  <a:fillRect/>
                </a:stretch>
              </p:blipFill>
              <p:spPr>
                <a:xfrm>
                  <a:off x="6812573" y="5062387"/>
                  <a:ext cx="2008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301">
              <p14:nvContentPartPr>
                <p14:cNvPr id="858" name="Freihand 857">
                  <a:extLst>
                    <a:ext uri="{FF2B5EF4-FFF2-40B4-BE49-F238E27FC236}">
                      <a16:creationId xmlns:a16="http://schemas.microsoft.com/office/drawing/2014/main" id="{7F8DD00F-5C67-4590-A863-6D3A4FDEC7E3}"/>
                    </a:ext>
                  </a:extLst>
                </p14:cNvPr>
                <p14:cNvContentPartPr/>
                <p14:nvPr/>
              </p14:nvContentPartPr>
              <p14:xfrm>
                <a:off x="7260413" y="4871227"/>
                <a:ext cx="26640" cy="225000"/>
              </p14:xfrm>
            </p:contentPart>
          </mc:Choice>
          <mc:Fallback>
            <p:pic>
              <p:nvPicPr>
                <p:cNvPr id="858" name="Freihand 857">
                  <a:extLst>
                    <a:ext uri="{FF2B5EF4-FFF2-40B4-BE49-F238E27FC236}">
                      <a16:creationId xmlns:a16="http://schemas.microsoft.com/office/drawing/2014/main" id="{7F8DD00F-5C67-4590-A863-6D3A4FDEC7E3}"/>
                    </a:ext>
                  </a:extLst>
                </p:cNvPr>
                <p:cNvPicPr/>
                <p:nvPr/>
              </p:nvPicPr>
              <p:blipFill>
                <a:blip r:embed="rId1302"/>
                <a:stretch>
                  <a:fillRect/>
                </a:stretch>
              </p:blipFill>
              <p:spPr>
                <a:xfrm>
                  <a:off x="7256093" y="4866907"/>
                  <a:ext cx="3528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1303">
              <p14:nvContentPartPr>
                <p14:cNvPr id="859" name="Freihand 858">
                  <a:extLst>
                    <a:ext uri="{FF2B5EF4-FFF2-40B4-BE49-F238E27FC236}">
                      <a16:creationId xmlns:a16="http://schemas.microsoft.com/office/drawing/2014/main" id="{28E81BEA-41BF-41EC-851A-8CE250DC2E62}"/>
                    </a:ext>
                  </a:extLst>
                </p14:cNvPr>
                <p14:cNvContentPartPr/>
                <p14:nvPr/>
              </p14:nvContentPartPr>
              <p14:xfrm>
                <a:off x="7238093" y="5001187"/>
                <a:ext cx="93240" cy="149040"/>
              </p14:xfrm>
            </p:contentPart>
          </mc:Choice>
          <mc:Fallback>
            <p:pic>
              <p:nvPicPr>
                <p:cNvPr id="859" name="Freihand 858">
                  <a:extLst>
                    <a:ext uri="{FF2B5EF4-FFF2-40B4-BE49-F238E27FC236}">
                      <a16:creationId xmlns:a16="http://schemas.microsoft.com/office/drawing/2014/main" id="{28E81BEA-41BF-41EC-851A-8CE250DC2E62}"/>
                    </a:ext>
                  </a:extLst>
                </p:cNvPr>
                <p:cNvPicPr/>
                <p:nvPr/>
              </p:nvPicPr>
              <p:blipFill>
                <a:blip r:embed="rId1304"/>
                <a:stretch>
                  <a:fillRect/>
                </a:stretch>
              </p:blipFill>
              <p:spPr>
                <a:xfrm>
                  <a:off x="7233773" y="4996867"/>
                  <a:ext cx="1018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305">
              <p14:nvContentPartPr>
                <p14:cNvPr id="861" name="Freihand 860">
                  <a:extLst>
                    <a:ext uri="{FF2B5EF4-FFF2-40B4-BE49-F238E27FC236}">
                      <a16:creationId xmlns:a16="http://schemas.microsoft.com/office/drawing/2014/main" id="{E3D0A9FD-FB5D-461F-A7CC-135904831717}"/>
                    </a:ext>
                  </a:extLst>
                </p14:cNvPr>
                <p14:cNvContentPartPr/>
                <p14:nvPr/>
              </p14:nvContentPartPr>
              <p14:xfrm>
                <a:off x="6405053" y="4872667"/>
                <a:ext cx="1682280" cy="801360"/>
              </p14:xfrm>
            </p:contentPart>
          </mc:Choice>
          <mc:Fallback>
            <p:pic>
              <p:nvPicPr>
                <p:cNvPr id="861" name="Freihand 860">
                  <a:extLst>
                    <a:ext uri="{FF2B5EF4-FFF2-40B4-BE49-F238E27FC236}">
                      <a16:creationId xmlns:a16="http://schemas.microsoft.com/office/drawing/2014/main" id="{E3D0A9FD-FB5D-461F-A7CC-135904831717}"/>
                    </a:ext>
                  </a:extLst>
                </p:cNvPr>
                <p:cNvPicPr/>
                <p:nvPr/>
              </p:nvPicPr>
              <p:blipFill>
                <a:blip r:embed="rId1306"/>
                <a:stretch>
                  <a:fillRect/>
                </a:stretch>
              </p:blipFill>
              <p:spPr>
                <a:xfrm>
                  <a:off x="6400733" y="4868347"/>
                  <a:ext cx="1690920" cy="810000"/>
                </a:xfrm>
                <a:prstGeom prst="rect">
                  <a:avLst/>
                </a:prstGeom>
              </p:spPr>
            </p:pic>
          </mc:Fallback>
        </mc:AlternateContent>
      </p:grpSp>
      <p:grpSp>
        <p:nvGrpSpPr>
          <p:cNvPr id="897" name="Gruppieren 896">
            <a:extLst>
              <a:ext uri="{FF2B5EF4-FFF2-40B4-BE49-F238E27FC236}">
                <a16:creationId xmlns:a16="http://schemas.microsoft.com/office/drawing/2014/main" id="{492D87D9-E6FB-4EB6-BD2B-DC997858B572}"/>
              </a:ext>
            </a:extLst>
          </p:cNvPr>
          <p:cNvGrpSpPr/>
          <p:nvPr/>
        </p:nvGrpSpPr>
        <p:grpSpPr>
          <a:xfrm>
            <a:off x="6352853" y="5599507"/>
            <a:ext cx="1815480" cy="954720"/>
            <a:chOff x="6352853" y="5599507"/>
            <a:chExt cx="1815480" cy="954720"/>
          </a:xfrm>
        </p:grpSpPr>
        <mc:AlternateContent xmlns:mc="http://schemas.openxmlformats.org/markup-compatibility/2006">
          <mc:Choice xmlns:p14="http://schemas.microsoft.com/office/powerpoint/2010/main" Requires="p14">
            <p:contentPart p14:bwMode="auto" r:id="rId1307">
              <p14:nvContentPartPr>
                <p14:cNvPr id="863" name="Freihand 862">
                  <a:extLst>
                    <a:ext uri="{FF2B5EF4-FFF2-40B4-BE49-F238E27FC236}">
                      <a16:creationId xmlns:a16="http://schemas.microsoft.com/office/drawing/2014/main" id="{07514114-3CBA-45F5-9692-083B4158C2B3}"/>
                    </a:ext>
                  </a:extLst>
                </p14:cNvPr>
                <p14:cNvContentPartPr/>
                <p14:nvPr/>
              </p14:nvContentPartPr>
              <p14:xfrm>
                <a:off x="6609173" y="5653867"/>
                <a:ext cx="533880" cy="109800"/>
              </p14:xfrm>
            </p:contentPart>
          </mc:Choice>
          <mc:Fallback>
            <p:pic>
              <p:nvPicPr>
                <p:cNvPr id="863" name="Freihand 862">
                  <a:extLst>
                    <a:ext uri="{FF2B5EF4-FFF2-40B4-BE49-F238E27FC236}">
                      <a16:creationId xmlns:a16="http://schemas.microsoft.com/office/drawing/2014/main" id="{07514114-3CBA-45F5-9692-083B4158C2B3}"/>
                    </a:ext>
                  </a:extLst>
                </p:cNvPr>
                <p:cNvPicPr/>
                <p:nvPr/>
              </p:nvPicPr>
              <p:blipFill>
                <a:blip r:embed="rId1308"/>
                <a:stretch>
                  <a:fillRect/>
                </a:stretch>
              </p:blipFill>
              <p:spPr>
                <a:xfrm>
                  <a:off x="6604853" y="5649547"/>
                  <a:ext cx="5425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309">
              <p14:nvContentPartPr>
                <p14:cNvPr id="864" name="Freihand 863">
                  <a:extLst>
                    <a:ext uri="{FF2B5EF4-FFF2-40B4-BE49-F238E27FC236}">
                      <a16:creationId xmlns:a16="http://schemas.microsoft.com/office/drawing/2014/main" id="{B00BA7F1-36D6-4641-B76D-74442DFF07ED}"/>
                    </a:ext>
                  </a:extLst>
                </p14:cNvPr>
                <p14:cNvContentPartPr/>
                <p14:nvPr/>
              </p14:nvContentPartPr>
              <p14:xfrm>
                <a:off x="7188053" y="5599507"/>
                <a:ext cx="436680" cy="89280"/>
              </p14:xfrm>
            </p:contentPart>
          </mc:Choice>
          <mc:Fallback>
            <p:pic>
              <p:nvPicPr>
                <p:cNvPr id="864" name="Freihand 863">
                  <a:extLst>
                    <a:ext uri="{FF2B5EF4-FFF2-40B4-BE49-F238E27FC236}">
                      <a16:creationId xmlns:a16="http://schemas.microsoft.com/office/drawing/2014/main" id="{B00BA7F1-36D6-4641-B76D-74442DFF07ED}"/>
                    </a:ext>
                  </a:extLst>
                </p:cNvPr>
                <p:cNvPicPr/>
                <p:nvPr/>
              </p:nvPicPr>
              <p:blipFill>
                <a:blip r:embed="rId1310"/>
                <a:stretch>
                  <a:fillRect/>
                </a:stretch>
              </p:blipFill>
              <p:spPr>
                <a:xfrm>
                  <a:off x="7183733" y="5595187"/>
                  <a:ext cx="4453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311">
              <p14:nvContentPartPr>
                <p14:cNvPr id="865" name="Freihand 864">
                  <a:extLst>
                    <a:ext uri="{FF2B5EF4-FFF2-40B4-BE49-F238E27FC236}">
                      <a16:creationId xmlns:a16="http://schemas.microsoft.com/office/drawing/2014/main" id="{583433EA-F853-4334-AF6A-BA33854AB74F}"/>
                    </a:ext>
                  </a:extLst>
                </p14:cNvPr>
                <p14:cNvContentPartPr/>
                <p14:nvPr/>
              </p14:nvContentPartPr>
              <p14:xfrm>
                <a:off x="6705653" y="5879227"/>
                <a:ext cx="153720" cy="165960"/>
              </p14:xfrm>
            </p:contentPart>
          </mc:Choice>
          <mc:Fallback>
            <p:pic>
              <p:nvPicPr>
                <p:cNvPr id="865" name="Freihand 864">
                  <a:extLst>
                    <a:ext uri="{FF2B5EF4-FFF2-40B4-BE49-F238E27FC236}">
                      <a16:creationId xmlns:a16="http://schemas.microsoft.com/office/drawing/2014/main" id="{583433EA-F853-4334-AF6A-BA33854AB74F}"/>
                    </a:ext>
                  </a:extLst>
                </p:cNvPr>
                <p:cNvPicPr/>
                <p:nvPr/>
              </p:nvPicPr>
              <p:blipFill>
                <a:blip r:embed="rId1312"/>
                <a:stretch>
                  <a:fillRect/>
                </a:stretch>
              </p:blipFill>
              <p:spPr>
                <a:xfrm>
                  <a:off x="6701333" y="5874907"/>
                  <a:ext cx="1623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313">
              <p14:nvContentPartPr>
                <p14:cNvPr id="866" name="Freihand 865">
                  <a:extLst>
                    <a:ext uri="{FF2B5EF4-FFF2-40B4-BE49-F238E27FC236}">
                      <a16:creationId xmlns:a16="http://schemas.microsoft.com/office/drawing/2014/main" id="{6B13C615-E09F-4DC5-858A-303519764D82}"/>
                    </a:ext>
                  </a:extLst>
                </p14:cNvPr>
                <p14:cNvContentPartPr/>
                <p14:nvPr/>
              </p14:nvContentPartPr>
              <p14:xfrm>
                <a:off x="6872333" y="5855827"/>
                <a:ext cx="81000" cy="93600"/>
              </p14:xfrm>
            </p:contentPart>
          </mc:Choice>
          <mc:Fallback>
            <p:pic>
              <p:nvPicPr>
                <p:cNvPr id="866" name="Freihand 865">
                  <a:extLst>
                    <a:ext uri="{FF2B5EF4-FFF2-40B4-BE49-F238E27FC236}">
                      <a16:creationId xmlns:a16="http://schemas.microsoft.com/office/drawing/2014/main" id="{6B13C615-E09F-4DC5-858A-303519764D82}"/>
                    </a:ext>
                  </a:extLst>
                </p:cNvPr>
                <p:cNvPicPr/>
                <p:nvPr/>
              </p:nvPicPr>
              <p:blipFill>
                <a:blip r:embed="rId1314"/>
                <a:stretch>
                  <a:fillRect/>
                </a:stretch>
              </p:blipFill>
              <p:spPr>
                <a:xfrm>
                  <a:off x="6868013" y="5851507"/>
                  <a:ext cx="896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315">
              <p14:nvContentPartPr>
                <p14:cNvPr id="867" name="Freihand 866">
                  <a:extLst>
                    <a:ext uri="{FF2B5EF4-FFF2-40B4-BE49-F238E27FC236}">
                      <a16:creationId xmlns:a16="http://schemas.microsoft.com/office/drawing/2014/main" id="{28604E6E-FACE-42B7-9FC4-4F80246F8D3D}"/>
                    </a:ext>
                  </a:extLst>
                </p14:cNvPr>
                <p14:cNvContentPartPr/>
                <p14:nvPr/>
              </p14:nvContentPartPr>
              <p14:xfrm>
                <a:off x="6990053" y="5863027"/>
                <a:ext cx="97560" cy="72720"/>
              </p14:xfrm>
            </p:contentPart>
          </mc:Choice>
          <mc:Fallback>
            <p:pic>
              <p:nvPicPr>
                <p:cNvPr id="867" name="Freihand 866">
                  <a:extLst>
                    <a:ext uri="{FF2B5EF4-FFF2-40B4-BE49-F238E27FC236}">
                      <a16:creationId xmlns:a16="http://schemas.microsoft.com/office/drawing/2014/main" id="{28604E6E-FACE-42B7-9FC4-4F80246F8D3D}"/>
                    </a:ext>
                  </a:extLst>
                </p:cNvPr>
                <p:cNvPicPr/>
                <p:nvPr/>
              </p:nvPicPr>
              <p:blipFill>
                <a:blip r:embed="rId1316"/>
                <a:stretch>
                  <a:fillRect/>
                </a:stretch>
              </p:blipFill>
              <p:spPr>
                <a:xfrm>
                  <a:off x="6985733" y="5858707"/>
                  <a:ext cx="1062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317">
              <p14:nvContentPartPr>
                <p14:cNvPr id="868" name="Freihand 867">
                  <a:extLst>
                    <a:ext uri="{FF2B5EF4-FFF2-40B4-BE49-F238E27FC236}">
                      <a16:creationId xmlns:a16="http://schemas.microsoft.com/office/drawing/2014/main" id="{B6EE3995-A5DE-4443-96CE-18AC87F02E2B}"/>
                    </a:ext>
                  </a:extLst>
                </p14:cNvPr>
                <p14:cNvContentPartPr/>
                <p14:nvPr/>
              </p14:nvContentPartPr>
              <p14:xfrm>
                <a:off x="7081853" y="5861227"/>
                <a:ext cx="275040" cy="43200"/>
              </p14:xfrm>
            </p:contentPart>
          </mc:Choice>
          <mc:Fallback>
            <p:pic>
              <p:nvPicPr>
                <p:cNvPr id="868" name="Freihand 867">
                  <a:extLst>
                    <a:ext uri="{FF2B5EF4-FFF2-40B4-BE49-F238E27FC236}">
                      <a16:creationId xmlns:a16="http://schemas.microsoft.com/office/drawing/2014/main" id="{B6EE3995-A5DE-4443-96CE-18AC87F02E2B}"/>
                    </a:ext>
                  </a:extLst>
                </p:cNvPr>
                <p:cNvPicPr/>
                <p:nvPr/>
              </p:nvPicPr>
              <p:blipFill>
                <a:blip r:embed="rId1318"/>
                <a:stretch>
                  <a:fillRect/>
                </a:stretch>
              </p:blipFill>
              <p:spPr>
                <a:xfrm>
                  <a:off x="7077533" y="5856907"/>
                  <a:ext cx="28368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319">
              <p14:nvContentPartPr>
                <p14:cNvPr id="869" name="Freihand 868">
                  <a:extLst>
                    <a:ext uri="{FF2B5EF4-FFF2-40B4-BE49-F238E27FC236}">
                      <a16:creationId xmlns:a16="http://schemas.microsoft.com/office/drawing/2014/main" id="{B13C6DE5-F713-4407-9611-20156CCADE4F}"/>
                    </a:ext>
                  </a:extLst>
                </p14:cNvPr>
                <p14:cNvContentPartPr/>
                <p14:nvPr/>
              </p14:nvContentPartPr>
              <p14:xfrm>
                <a:off x="7387133" y="5770147"/>
                <a:ext cx="131040" cy="122400"/>
              </p14:xfrm>
            </p:contentPart>
          </mc:Choice>
          <mc:Fallback>
            <p:pic>
              <p:nvPicPr>
                <p:cNvPr id="869" name="Freihand 868">
                  <a:extLst>
                    <a:ext uri="{FF2B5EF4-FFF2-40B4-BE49-F238E27FC236}">
                      <a16:creationId xmlns:a16="http://schemas.microsoft.com/office/drawing/2014/main" id="{B13C6DE5-F713-4407-9611-20156CCADE4F}"/>
                    </a:ext>
                  </a:extLst>
                </p:cNvPr>
                <p:cNvPicPr/>
                <p:nvPr/>
              </p:nvPicPr>
              <p:blipFill>
                <a:blip r:embed="rId1320"/>
                <a:stretch>
                  <a:fillRect/>
                </a:stretch>
              </p:blipFill>
              <p:spPr>
                <a:xfrm>
                  <a:off x="7382813" y="5765827"/>
                  <a:ext cx="1396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321">
              <p14:nvContentPartPr>
                <p14:cNvPr id="870" name="Freihand 869">
                  <a:extLst>
                    <a:ext uri="{FF2B5EF4-FFF2-40B4-BE49-F238E27FC236}">
                      <a16:creationId xmlns:a16="http://schemas.microsoft.com/office/drawing/2014/main" id="{BDD2D607-97C2-40E5-9BDB-665547884C97}"/>
                    </a:ext>
                  </a:extLst>
                </p14:cNvPr>
                <p14:cNvContentPartPr/>
                <p14:nvPr/>
              </p14:nvContentPartPr>
              <p14:xfrm>
                <a:off x="7476053" y="5740627"/>
                <a:ext cx="182880" cy="113760"/>
              </p14:xfrm>
            </p:contentPart>
          </mc:Choice>
          <mc:Fallback>
            <p:pic>
              <p:nvPicPr>
                <p:cNvPr id="870" name="Freihand 869">
                  <a:extLst>
                    <a:ext uri="{FF2B5EF4-FFF2-40B4-BE49-F238E27FC236}">
                      <a16:creationId xmlns:a16="http://schemas.microsoft.com/office/drawing/2014/main" id="{BDD2D607-97C2-40E5-9BDB-665547884C97}"/>
                    </a:ext>
                  </a:extLst>
                </p:cNvPr>
                <p:cNvPicPr/>
                <p:nvPr/>
              </p:nvPicPr>
              <p:blipFill>
                <a:blip r:embed="rId1322"/>
                <a:stretch>
                  <a:fillRect/>
                </a:stretch>
              </p:blipFill>
              <p:spPr>
                <a:xfrm>
                  <a:off x="7471733" y="5736307"/>
                  <a:ext cx="1915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323">
              <p14:nvContentPartPr>
                <p14:cNvPr id="871" name="Freihand 870">
                  <a:extLst>
                    <a:ext uri="{FF2B5EF4-FFF2-40B4-BE49-F238E27FC236}">
                      <a16:creationId xmlns:a16="http://schemas.microsoft.com/office/drawing/2014/main" id="{1591A473-B3FF-4C85-B05E-522615914FA7}"/>
                    </a:ext>
                  </a:extLst>
                </p14:cNvPr>
                <p14:cNvContentPartPr/>
                <p14:nvPr/>
              </p14:nvContentPartPr>
              <p14:xfrm>
                <a:off x="7658573" y="5739187"/>
                <a:ext cx="29880" cy="47880"/>
              </p14:xfrm>
            </p:contentPart>
          </mc:Choice>
          <mc:Fallback>
            <p:pic>
              <p:nvPicPr>
                <p:cNvPr id="871" name="Freihand 870">
                  <a:extLst>
                    <a:ext uri="{FF2B5EF4-FFF2-40B4-BE49-F238E27FC236}">
                      <a16:creationId xmlns:a16="http://schemas.microsoft.com/office/drawing/2014/main" id="{1591A473-B3FF-4C85-B05E-522615914FA7}"/>
                    </a:ext>
                  </a:extLst>
                </p:cNvPr>
                <p:cNvPicPr/>
                <p:nvPr/>
              </p:nvPicPr>
              <p:blipFill>
                <a:blip r:embed="rId1324"/>
                <a:stretch>
                  <a:fillRect/>
                </a:stretch>
              </p:blipFill>
              <p:spPr>
                <a:xfrm>
                  <a:off x="7654253" y="5734867"/>
                  <a:ext cx="385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325">
              <p14:nvContentPartPr>
                <p14:cNvPr id="872" name="Freihand 871">
                  <a:extLst>
                    <a:ext uri="{FF2B5EF4-FFF2-40B4-BE49-F238E27FC236}">
                      <a16:creationId xmlns:a16="http://schemas.microsoft.com/office/drawing/2014/main" id="{5B660FFF-402D-43F6-BAE9-9097D9F0AF36}"/>
                    </a:ext>
                  </a:extLst>
                </p14:cNvPr>
                <p14:cNvContentPartPr/>
                <p14:nvPr/>
              </p14:nvContentPartPr>
              <p14:xfrm>
                <a:off x="7678733" y="5779507"/>
                <a:ext cx="58680" cy="57240"/>
              </p14:xfrm>
            </p:contentPart>
          </mc:Choice>
          <mc:Fallback>
            <p:pic>
              <p:nvPicPr>
                <p:cNvPr id="872" name="Freihand 871">
                  <a:extLst>
                    <a:ext uri="{FF2B5EF4-FFF2-40B4-BE49-F238E27FC236}">
                      <a16:creationId xmlns:a16="http://schemas.microsoft.com/office/drawing/2014/main" id="{5B660FFF-402D-43F6-BAE9-9097D9F0AF36}"/>
                    </a:ext>
                  </a:extLst>
                </p:cNvPr>
                <p:cNvPicPr/>
                <p:nvPr/>
              </p:nvPicPr>
              <p:blipFill>
                <a:blip r:embed="rId1326"/>
                <a:stretch>
                  <a:fillRect/>
                </a:stretch>
              </p:blipFill>
              <p:spPr>
                <a:xfrm>
                  <a:off x="7674413" y="5775187"/>
                  <a:ext cx="673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327">
              <p14:nvContentPartPr>
                <p14:cNvPr id="873" name="Freihand 872">
                  <a:extLst>
                    <a:ext uri="{FF2B5EF4-FFF2-40B4-BE49-F238E27FC236}">
                      <a16:creationId xmlns:a16="http://schemas.microsoft.com/office/drawing/2014/main" id="{F1672B2A-7C22-4AA0-99F3-A5AD0EF7DADB}"/>
                    </a:ext>
                  </a:extLst>
                </p14:cNvPr>
                <p14:cNvContentPartPr/>
                <p14:nvPr/>
              </p14:nvContentPartPr>
              <p14:xfrm>
                <a:off x="7761173" y="5672227"/>
                <a:ext cx="155160" cy="152640"/>
              </p14:xfrm>
            </p:contentPart>
          </mc:Choice>
          <mc:Fallback>
            <p:pic>
              <p:nvPicPr>
                <p:cNvPr id="873" name="Freihand 872">
                  <a:extLst>
                    <a:ext uri="{FF2B5EF4-FFF2-40B4-BE49-F238E27FC236}">
                      <a16:creationId xmlns:a16="http://schemas.microsoft.com/office/drawing/2014/main" id="{F1672B2A-7C22-4AA0-99F3-A5AD0EF7DADB}"/>
                    </a:ext>
                  </a:extLst>
                </p:cNvPr>
                <p:cNvPicPr/>
                <p:nvPr/>
              </p:nvPicPr>
              <p:blipFill>
                <a:blip r:embed="rId1328"/>
                <a:stretch>
                  <a:fillRect/>
                </a:stretch>
              </p:blipFill>
              <p:spPr>
                <a:xfrm>
                  <a:off x="7756853" y="5667907"/>
                  <a:ext cx="1638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329">
              <p14:nvContentPartPr>
                <p14:cNvPr id="874" name="Freihand 873">
                  <a:extLst>
                    <a:ext uri="{FF2B5EF4-FFF2-40B4-BE49-F238E27FC236}">
                      <a16:creationId xmlns:a16="http://schemas.microsoft.com/office/drawing/2014/main" id="{3DF1F443-04FB-479F-9045-4CC78AF11EB0}"/>
                    </a:ext>
                  </a:extLst>
                </p14:cNvPr>
                <p14:cNvContentPartPr/>
                <p14:nvPr/>
              </p14:nvContentPartPr>
              <p14:xfrm>
                <a:off x="7954853" y="5739187"/>
                <a:ext cx="79200" cy="73440"/>
              </p14:xfrm>
            </p:contentPart>
          </mc:Choice>
          <mc:Fallback>
            <p:pic>
              <p:nvPicPr>
                <p:cNvPr id="874" name="Freihand 873">
                  <a:extLst>
                    <a:ext uri="{FF2B5EF4-FFF2-40B4-BE49-F238E27FC236}">
                      <a16:creationId xmlns:a16="http://schemas.microsoft.com/office/drawing/2014/main" id="{3DF1F443-04FB-479F-9045-4CC78AF11EB0}"/>
                    </a:ext>
                  </a:extLst>
                </p:cNvPr>
                <p:cNvPicPr/>
                <p:nvPr/>
              </p:nvPicPr>
              <p:blipFill>
                <a:blip r:embed="rId1330"/>
                <a:stretch>
                  <a:fillRect/>
                </a:stretch>
              </p:blipFill>
              <p:spPr>
                <a:xfrm>
                  <a:off x="7950533" y="5734867"/>
                  <a:ext cx="878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331">
              <p14:nvContentPartPr>
                <p14:cNvPr id="875" name="Freihand 874">
                  <a:extLst>
                    <a:ext uri="{FF2B5EF4-FFF2-40B4-BE49-F238E27FC236}">
                      <a16:creationId xmlns:a16="http://schemas.microsoft.com/office/drawing/2014/main" id="{C9253344-1D97-4E4E-AA76-8D2B885327F5}"/>
                    </a:ext>
                  </a:extLst>
                </p14:cNvPr>
                <p14:cNvContentPartPr/>
                <p14:nvPr/>
              </p14:nvContentPartPr>
              <p14:xfrm>
                <a:off x="7104893" y="5961667"/>
                <a:ext cx="225000" cy="116640"/>
              </p14:xfrm>
            </p:contentPart>
          </mc:Choice>
          <mc:Fallback>
            <p:pic>
              <p:nvPicPr>
                <p:cNvPr id="875" name="Freihand 874">
                  <a:extLst>
                    <a:ext uri="{FF2B5EF4-FFF2-40B4-BE49-F238E27FC236}">
                      <a16:creationId xmlns:a16="http://schemas.microsoft.com/office/drawing/2014/main" id="{C9253344-1D97-4E4E-AA76-8D2B885327F5}"/>
                    </a:ext>
                  </a:extLst>
                </p:cNvPr>
                <p:cNvPicPr/>
                <p:nvPr/>
              </p:nvPicPr>
              <p:blipFill>
                <a:blip r:embed="rId1332"/>
                <a:stretch>
                  <a:fillRect/>
                </a:stretch>
              </p:blipFill>
              <p:spPr>
                <a:xfrm>
                  <a:off x="7100573" y="5957347"/>
                  <a:ext cx="2336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333">
              <p14:nvContentPartPr>
                <p14:cNvPr id="876" name="Freihand 875">
                  <a:extLst>
                    <a:ext uri="{FF2B5EF4-FFF2-40B4-BE49-F238E27FC236}">
                      <a16:creationId xmlns:a16="http://schemas.microsoft.com/office/drawing/2014/main" id="{4E282421-86C2-4775-8F06-189E56032EF1}"/>
                    </a:ext>
                  </a:extLst>
                </p14:cNvPr>
                <p14:cNvContentPartPr/>
                <p14:nvPr/>
              </p14:nvContentPartPr>
              <p14:xfrm>
                <a:off x="7353653" y="5933587"/>
                <a:ext cx="272160" cy="158400"/>
              </p14:xfrm>
            </p:contentPart>
          </mc:Choice>
          <mc:Fallback>
            <p:pic>
              <p:nvPicPr>
                <p:cNvPr id="876" name="Freihand 875">
                  <a:extLst>
                    <a:ext uri="{FF2B5EF4-FFF2-40B4-BE49-F238E27FC236}">
                      <a16:creationId xmlns:a16="http://schemas.microsoft.com/office/drawing/2014/main" id="{4E282421-86C2-4775-8F06-189E56032EF1}"/>
                    </a:ext>
                  </a:extLst>
                </p:cNvPr>
                <p:cNvPicPr/>
                <p:nvPr/>
              </p:nvPicPr>
              <p:blipFill>
                <a:blip r:embed="rId1334"/>
                <a:stretch>
                  <a:fillRect/>
                </a:stretch>
              </p:blipFill>
              <p:spPr>
                <a:xfrm>
                  <a:off x="7349333" y="5929267"/>
                  <a:ext cx="28080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335">
              <p14:nvContentPartPr>
                <p14:cNvPr id="877" name="Freihand 876">
                  <a:extLst>
                    <a:ext uri="{FF2B5EF4-FFF2-40B4-BE49-F238E27FC236}">
                      <a16:creationId xmlns:a16="http://schemas.microsoft.com/office/drawing/2014/main" id="{67FCD037-5F3F-4BFC-9B81-39924D23D3EA}"/>
                    </a:ext>
                  </a:extLst>
                </p14:cNvPr>
                <p14:cNvContentPartPr/>
                <p14:nvPr/>
              </p14:nvContentPartPr>
              <p14:xfrm>
                <a:off x="7663973" y="5921347"/>
                <a:ext cx="25560" cy="126360"/>
              </p14:xfrm>
            </p:contentPart>
          </mc:Choice>
          <mc:Fallback>
            <p:pic>
              <p:nvPicPr>
                <p:cNvPr id="877" name="Freihand 876">
                  <a:extLst>
                    <a:ext uri="{FF2B5EF4-FFF2-40B4-BE49-F238E27FC236}">
                      <a16:creationId xmlns:a16="http://schemas.microsoft.com/office/drawing/2014/main" id="{67FCD037-5F3F-4BFC-9B81-39924D23D3EA}"/>
                    </a:ext>
                  </a:extLst>
                </p:cNvPr>
                <p:cNvPicPr/>
                <p:nvPr/>
              </p:nvPicPr>
              <p:blipFill>
                <a:blip r:embed="rId1336"/>
                <a:stretch>
                  <a:fillRect/>
                </a:stretch>
              </p:blipFill>
              <p:spPr>
                <a:xfrm>
                  <a:off x="7659653" y="5917027"/>
                  <a:ext cx="342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337">
              <p14:nvContentPartPr>
                <p14:cNvPr id="878" name="Freihand 877">
                  <a:extLst>
                    <a:ext uri="{FF2B5EF4-FFF2-40B4-BE49-F238E27FC236}">
                      <a16:creationId xmlns:a16="http://schemas.microsoft.com/office/drawing/2014/main" id="{DF6653EB-7542-4DFF-8C80-383321893836}"/>
                    </a:ext>
                  </a:extLst>
                </p14:cNvPr>
                <p14:cNvContentPartPr/>
                <p14:nvPr/>
              </p14:nvContentPartPr>
              <p14:xfrm>
                <a:off x="6352853" y="6348667"/>
                <a:ext cx="222120" cy="31680"/>
              </p14:xfrm>
            </p:contentPart>
          </mc:Choice>
          <mc:Fallback>
            <p:pic>
              <p:nvPicPr>
                <p:cNvPr id="878" name="Freihand 877">
                  <a:extLst>
                    <a:ext uri="{FF2B5EF4-FFF2-40B4-BE49-F238E27FC236}">
                      <a16:creationId xmlns:a16="http://schemas.microsoft.com/office/drawing/2014/main" id="{DF6653EB-7542-4DFF-8C80-383321893836}"/>
                    </a:ext>
                  </a:extLst>
                </p:cNvPr>
                <p:cNvPicPr/>
                <p:nvPr/>
              </p:nvPicPr>
              <p:blipFill>
                <a:blip r:embed="rId1338"/>
                <a:stretch>
                  <a:fillRect/>
                </a:stretch>
              </p:blipFill>
              <p:spPr>
                <a:xfrm>
                  <a:off x="6348533" y="6344347"/>
                  <a:ext cx="23076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339">
              <p14:nvContentPartPr>
                <p14:cNvPr id="879" name="Freihand 878">
                  <a:extLst>
                    <a:ext uri="{FF2B5EF4-FFF2-40B4-BE49-F238E27FC236}">
                      <a16:creationId xmlns:a16="http://schemas.microsoft.com/office/drawing/2014/main" id="{726B7036-9DFD-48D9-8E2E-6F51AD990B29}"/>
                    </a:ext>
                  </a:extLst>
                </p14:cNvPr>
                <p14:cNvContentPartPr/>
                <p14:nvPr/>
              </p14:nvContentPartPr>
              <p14:xfrm>
                <a:off x="6355733" y="6399067"/>
                <a:ext cx="198720" cy="24840"/>
              </p14:xfrm>
            </p:contentPart>
          </mc:Choice>
          <mc:Fallback>
            <p:pic>
              <p:nvPicPr>
                <p:cNvPr id="879" name="Freihand 878">
                  <a:extLst>
                    <a:ext uri="{FF2B5EF4-FFF2-40B4-BE49-F238E27FC236}">
                      <a16:creationId xmlns:a16="http://schemas.microsoft.com/office/drawing/2014/main" id="{726B7036-9DFD-48D9-8E2E-6F51AD990B29}"/>
                    </a:ext>
                  </a:extLst>
                </p:cNvPr>
                <p:cNvPicPr/>
                <p:nvPr/>
              </p:nvPicPr>
              <p:blipFill>
                <a:blip r:embed="rId1340"/>
                <a:stretch>
                  <a:fillRect/>
                </a:stretch>
              </p:blipFill>
              <p:spPr>
                <a:xfrm>
                  <a:off x="6351413" y="6394747"/>
                  <a:ext cx="20736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341">
              <p14:nvContentPartPr>
                <p14:cNvPr id="882" name="Freihand 881">
                  <a:extLst>
                    <a:ext uri="{FF2B5EF4-FFF2-40B4-BE49-F238E27FC236}">
                      <a16:creationId xmlns:a16="http://schemas.microsoft.com/office/drawing/2014/main" id="{658368B1-8CC0-45EF-AD9D-17F6C4BB541D}"/>
                    </a:ext>
                  </a:extLst>
                </p14:cNvPr>
                <p14:cNvContentPartPr/>
                <p14:nvPr/>
              </p14:nvContentPartPr>
              <p14:xfrm>
                <a:off x="6780533" y="6314827"/>
                <a:ext cx="118800" cy="146880"/>
              </p14:xfrm>
            </p:contentPart>
          </mc:Choice>
          <mc:Fallback>
            <p:pic>
              <p:nvPicPr>
                <p:cNvPr id="882" name="Freihand 881">
                  <a:extLst>
                    <a:ext uri="{FF2B5EF4-FFF2-40B4-BE49-F238E27FC236}">
                      <a16:creationId xmlns:a16="http://schemas.microsoft.com/office/drawing/2014/main" id="{658368B1-8CC0-45EF-AD9D-17F6C4BB541D}"/>
                    </a:ext>
                  </a:extLst>
                </p:cNvPr>
                <p:cNvPicPr/>
                <p:nvPr/>
              </p:nvPicPr>
              <p:blipFill>
                <a:blip r:embed="rId1342"/>
                <a:stretch>
                  <a:fillRect/>
                </a:stretch>
              </p:blipFill>
              <p:spPr>
                <a:xfrm>
                  <a:off x="6776213" y="6310507"/>
                  <a:ext cx="1274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343">
              <p14:nvContentPartPr>
                <p14:cNvPr id="883" name="Freihand 882">
                  <a:extLst>
                    <a:ext uri="{FF2B5EF4-FFF2-40B4-BE49-F238E27FC236}">
                      <a16:creationId xmlns:a16="http://schemas.microsoft.com/office/drawing/2014/main" id="{0A2464A8-98B3-42A8-A089-0F04DDB34EF0}"/>
                    </a:ext>
                  </a:extLst>
                </p14:cNvPr>
                <p14:cNvContentPartPr/>
                <p14:nvPr/>
              </p14:nvContentPartPr>
              <p14:xfrm>
                <a:off x="6797813" y="6377107"/>
                <a:ext cx="91440" cy="40320"/>
              </p14:xfrm>
            </p:contentPart>
          </mc:Choice>
          <mc:Fallback>
            <p:pic>
              <p:nvPicPr>
                <p:cNvPr id="883" name="Freihand 882">
                  <a:extLst>
                    <a:ext uri="{FF2B5EF4-FFF2-40B4-BE49-F238E27FC236}">
                      <a16:creationId xmlns:a16="http://schemas.microsoft.com/office/drawing/2014/main" id="{0A2464A8-98B3-42A8-A089-0F04DDB34EF0}"/>
                    </a:ext>
                  </a:extLst>
                </p:cNvPr>
                <p:cNvPicPr/>
                <p:nvPr/>
              </p:nvPicPr>
              <p:blipFill>
                <a:blip r:embed="rId1344"/>
                <a:stretch>
                  <a:fillRect/>
                </a:stretch>
              </p:blipFill>
              <p:spPr>
                <a:xfrm>
                  <a:off x="6793493" y="6372787"/>
                  <a:ext cx="10008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345">
              <p14:nvContentPartPr>
                <p14:cNvPr id="884" name="Freihand 883">
                  <a:extLst>
                    <a:ext uri="{FF2B5EF4-FFF2-40B4-BE49-F238E27FC236}">
                      <a16:creationId xmlns:a16="http://schemas.microsoft.com/office/drawing/2014/main" id="{955E622F-F593-4C27-A180-14C2BA659B09}"/>
                    </a:ext>
                  </a:extLst>
                </p14:cNvPr>
                <p14:cNvContentPartPr/>
                <p14:nvPr/>
              </p14:nvContentPartPr>
              <p14:xfrm>
                <a:off x="6911573" y="6342547"/>
                <a:ext cx="171000" cy="155160"/>
              </p14:xfrm>
            </p:contentPart>
          </mc:Choice>
          <mc:Fallback>
            <p:pic>
              <p:nvPicPr>
                <p:cNvPr id="884" name="Freihand 883">
                  <a:extLst>
                    <a:ext uri="{FF2B5EF4-FFF2-40B4-BE49-F238E27FC236}">
                      <a16:creationId xmlns:a16="http://schemas.microsoft.com/office/drawing/2014/main" id="{955E622F-F593-4C27-A180-14C2BA659B09}"/>
                    </a:ext>
                  </a:extLst>
                </p:cNvPr>
                <p:cNvPicPr/>
                <p:nvPr/>
              </p:nvPicPr>
              <p:blipFill>
                <a:blip r:embed="rId1346"/>
                <a:stretch>
                  <a:fillRect/>
                </a:stretch>
              </p:blipFill>
              <p:spPr>
                <a:xfrm>
                  <a:off x="6907253" y="6338227"/>
                  <a:ext cx="1796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347">
              <p14:nvContentPartPr>
                <p14:cNvPr id="885" name="Freihand 884">
                  <a:extLst>
                    <a:ext uri="{FF2B5EF4-FFF2-40B4-BE49-F238E27FC236}">
                      <a16:creationId xmlns:a16="http://schemas.microsoft.com/office/drawing/2014/main" id="{43F2CD42-DA43-48C9-A31B-64FB540A46B7}"/>
                    </a:ext>
                  </a:extLst>
                </p14:cNvPr>
                <p14:cNvContentPartPr/>
                <p14:nvPr/>
              </p14:nvContentPartPr>
              <p14:xfrm>
                <a:off x="7156733" y="6289267"/>
                <a:ext cx="124560" cy="109080"/>
              </p14:xfrm>
            </p:contentPart>
          </mc:Choice>
          <mc:Fallback>
            <p:pic>
              <p:nvPicPr>
                <p:cNvPr id="885" name="Freihand 884">
                  <a:extLst>
                    <a:ext uri="{FF2B5EF4-FFF2-40B4-BE49-F238E27FC236}">
                      <a16:creationId xmlns:a16="http://schemas.microsoft.com/office/drawing/2014/main" id="{43F2CD42-DA43-48C9-A31B-64FB540A46B7}"/>
                    </a:ext>
                  </a:extLst>
                </p:cNvPr>
                <p:cNvPicPr/>
                <p:nvPr/>
              </p:nvPicPr>
              <p:blipFill>
                <a:blip r:embed="rId1348"/>
                <a:stretch>
                  <a:fillRect/>
                </a:stretch>
              </p:blipFill>
              <p:spPr>
                <a:xfrm>
                  <a:off x="7152413" y="6284947"/>
                  <a:ext cx="1332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349">
              <p14:nvContentPartPr>
                <p14:cNvPr id="886" name="Freihand 885">
                  <a:extLst>
                    <a:ext uri="{FF2B5EF4-FFF2-40B4-BE49-F238E27FC236}">
                      <a16:creationId xmlns:a16="http://schemas.microsoft.com/office/drawing/2014/main" id="{2BE4A8E6-E3C0-4E5E-AC2D-AC59215EEB0D}"/>
                    </a:ext>
                  </a:extLst>
                </p14:cNvPr>
                <p14:cNvContentPartPr/>
                <p14:nvPr/>
              </p14:nvContentPartPr>
              <p14:xfrm>
                <a:off x="7153133" y="6325267"/>
                <a:ext cx="108360" cy="50040"/>
              </p14:xfrm>
            </p:contentPart>
          </mc:Choice>
          <mc:Fallback>
            <p:pic>
              <p:nvPicPr>
                <p:cNvPr id="886" name="Freihand 885">
                  <a:extLst>
                    <a:ext uri="{FF2B5EF4-FFF2-40B4-BE49-F238E27FC236}">
                      <a16:creationId xmlns:a16="http://schemas.microsoft.com/office/drawing/2014/main" id="{2BE4A8E6-E3C0-4E5E-AC2D-AC59215EEB0D}"/>
                    </a:ext>
                  </a:extLst>
                </p:cNvPr>
                <p:cNvPicPr/>
                <p:nvPr/>
              </p:nvPicPr>
              <p:blipFill>
                <a:blip r:embed="rId1350"/>
                <a:stretch>
                  <a:fillRect/>
                </a:stretch>
              </p:blipFill>
              <p:spPr>
                <a:xfrm>
                  <a:off x="7148813" y="6320947"/>
                  <a:ext cx="11700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351">
              <p14:nvContentPartPr>
                <p14:cNvPr id="887" name="Freihand 886">
                  <a:extLst>
                    <a:ext uri="{FF2B5EF4-FFF2-40B4-BE49-F238E27FC236}">
                      <a16:creationId xmlns:a16="http://schemas.microsoft.com/office/drawing/2014/main" id="{ECB86A0C-790D-4786-B41C-3E0855644C68}"/>
                    </a:ext>
                  </a:extLst>
                </p14:cNvPr>
                <p14:cNvContentPartPr/>
                <p14:nvPr/>
              </p14:nvContentPartPr>
              <p14:xfrm>
                <a:off x="7288133" y="6323827"/>
                <a:ext cx="203760" cy="119520"/>
              </p14:xfrm>
            </p:contentPart>
          </mc:Choice>
          <mc:Fallback>
            <p:pic>
              <p:nvPicPr>
                <p:cNvPr id="887" name="Freihand 886">
                  <a:extLst>
                    <a:ext uri="{FF2B5EF4-FFF2-40B4-BE49-F238E27FC236}">
                      <a16:creationId xmlns:a16="http://schemas.microsoft.com/office/drawing/2014/main" id="{ECB86A0C-790D-4786-B41C-3E0855644C68}"/>
                    </a:ext>
                  </a:extLst>
                </p:cNvPr>
                <p:cNvPicPr/>
                <p:nvPr/>
              </p:nvPicPr>
              <p:blipFill>
                <a:blip r:embed="rId1352"/>
                <a:stretch>
                  <a:fillRect/>
                </a:stretch>
              </p:blipFill>
              <p:spPr>
                <a:xfrm>
                  <a:off x="7283813" y="6319507"/>
                  <a:ext cx="2124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353">
              <p14:nvContentPartPr>
                <p14:cNvPr id="888" name="Freihand 887">
                  <a:extLst>
                    <a:ext uri="{FF2B5EF4-FFF2-40B4-BE49-F238E27FC236}">
                      <a16:creationId xmlns:a16="http://schemas.microsoft.com/office/drawing/2014/main" id="{55EC3207-5A02-4785-B29B-C336A9DF748B}"/>
                    </a:ext>
                  </a:extLst>
                </p14:cNvPr>
                <p14:cNvContentPartPr/>
                <p14:nvPr/>
              </p14:nvContentPartPr>
              <p14:xfrm>
                <a:off x="7503773" y="6325267"/>
                <a:ext cx="81360" cy="11520"/>
              </p14:xfrm>
            </p:contentPart>
          </mc:Choice>
          <mc:Fallback>
            <p:pic>
              <p:nvPicPr>
                <p:cNvPr id="888" name="Freihand 887">
                  <a:extLst>
                    <a:ext uri="{FF2B5EF4-FFF2-40B4-BE49-F238E27FC236}">
                      <a16:creationId xmlns:a16="http://schemas.microsoft.com/office/drawing/2014/main" id="{55EC3207-5A02-4785-B29B-C336A9DF748B}"/>
                    </a:ext>
                  </a:extLst>
                </p:cNvPr>
                <p:cNvPicPr/>
                <p:nvPr/>
              </p:nvPicPr>
              <p:blipFill>
                <a:blip r:embed="rId1354"/>
                <a:stretch>
                  <a:fillRect/>
                </a:stretch>
              </p:blipFill>
              <p:spPr>
                <a:xfrm>
                  <a:off x="7499453" y="6320947"/>
                  <a:ext cx="900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355">
              <p14:nvContentPartPr>
                <p14:cNvPr id="889" name="Freihand 888">
                  <a:extLst>
                    <a:ext uri="{FF2B5EF4-FFF2-40B4-BE49-F238E27FC236}">
                      <a16:creationId xmlns:a16="http://schemas.microsoft.com/office/drawing/2014/main" id="{74685080-22AB-499A-870C-54E704CF9290}"/>
                    </a:ext>
                  </a:extLst>
                </p14:cNvPr>
                <p14:cNvContentPartPr/>
                <p14:nvPr/>
              </p14:nvContentPartPr>
              <p14:xfrm>
                <a:off x="7748573" y="6274867"/>
                <a:ext cx="86040" cy="104400"/>
              </p14:xfrm>
            </p:contentPart>
          </mc:Choice>
          <mc:Fallback>
            <p:pic>
              <p:nvPicPr>
                <p:cNvPr id="889" name="Freihand 888">
                  <a:extLst>
                    <a:ext uri="{FF2B5EF4-FFF2-40B4-BE49-F238E27FC236}">
                      <a16:creationId xmlns:a16="http://schemas.microsoft.com/office/drawing/2014/main" id="{74685080-22AB-499A-870C-54E704CF9290}"/>
                    </a:ext>
                  </a:extLst>
                </p:cNvPr>
                <p:cNvPicPr/>
                <p:nvPr/>
              </p:nvPicPr>
              <p:blipFill>
                <a:blip r:embed="rId1356"/>
                <a:stretch>
                  <a:fillRect/>
                </a:stretch>
              </p:blipFill>
              <p:spPr>
                <a:xfrm>
                  <a:off x="7744253" y="6270547"/>
                  <a:ext cx="9468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357">
              <p14:nvContentPartPr>
                <p14:cNvPr id="890" name="Freihand 889">
                  <a:extLst>
                    <a:ext uri="{FF2B5EF4-FFF2-40B4-BE49-F238E27FC236}">
                      <a16:creationId xmlns:a16="http://schemas.microsoft.com/office/drawing/2014/main" id="{BFFC9669-9935-49AE-B743-D371FB8503B5}"/>
                    </a:ext>
                  </a:extLst>
                </p14:cNvPr>
                <p14:cNvContentPartPr/>
                <p14:nvPr/>
              </p14:nvContentPartPr>
              <p14:xfrm>
                <a:off x="7729853" y="6305107"/>
                <a:ext cx="110880" cy="52920"/>
              </p14:xfrm>
            </p:contentPart>
          </mc:Choice>
          <mc:Fallback>
            <p:pic>
              <p:nvPicPr>
                <p:cNvPr id="890" name="Freihand 889">
                  <a:extLst>
                    <a:ext uri="{FF2B5EF4-FFF2-40B4-BE49-F238E27FC236}">
                      <a16:creationId xmlns:a16="http://schemas.microsoft.com/office/drawing/2014/main" id="{BFFC9669-9935-49AE-B743-D371FB8503B5}"/>
                    </a:ext>
                  </a:extLst>
                </p:cNvPr>
                <p:cNvPicPr/>
                <p:nvPr/>
              </p:nvPicPr>
              <p:blipFill>
                <a:blip r:embed="rId1358"/>
                <a:stretch>
                  <a:fillRect/>
                </a:stretch>
              </p:blipFill>
              <p:spPr>
                <a:xfrm>
                  <a:off x="7725533" y="6300787"/>
                  <a:ext cx="11952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359">
              <p14:nvContentPartPr>
                <p14:cNvPr id="891" name="Freihand 890">
                  <a:extLst>
                    <a:ext uri="{FF2B5EF4-FFF2-40B4-BE49-F238E27FC236}">
                      <a16:creationId xmlns:a16="http://schemas.microsoft.com/office/drawing/2014/main" id="{BB08DB6E-D414-4AE3-AAE6-889377B87CFD}"/>
                    </a:ext>
                  </a:extLst>
                </p14:cNvPr>
                <p14:cNvContentPartPr/>
                <p14:nvPr/>
              </p14:nvContentPartPr>
              <p14:xfrm>
                <a:off x="7861613" y="6333187"/>
                <a:ext cx="90360" cy="99360"/>
              </p14:xfrm>
            </p:contentPart>
          </mc:Choice>
          <mc:Fallback>
            <p:pic>
              <p:nvPicPr>
                <p:cNvPr id="891" name="Freihand 890">
                  <a:extLst>
                    <a:ext uri="{FF2B5EF4-FFF2-40B4-BE49-F238E27FC236}">
                      <a16:creationId xmlns:a16="http://schemas.microsoft.com/office/drawing/2014/main" id="{BB08DB6E-D414-4AE3-AAE6-889377B87CFD}"/>
                    </a:ext>
                  </a:extLst>
                </p:cNvPr>
                <p:cNvPicPr/>
                <p:nvPr/>
              </p:nvPicPr>
              <p:blipFill>
                <a:blip r:embed="rId1360"/>
                <a:stretch>
                  <a:fillRect/>
                </a:stretch>
              </p:blipFill>
              <p:spPr>
                <a:xfrm>
                  <a:off x="7857293" y="6328867"/>
                  <a:ext cx="990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361">
              <p14:nvContentPartPr>
                <p14:cNvPr id="892" name="Freihand 891">
                  <a:extLst>
                    <a:ext uri="{FF2B5EF4-FFF2-40B4-BE49-F238E27FC236}">
                      <a16:creationId xmlns:a16="http://schemas.microsoft.com/office/drawing/2014/main" id="{EDBD6293-8B0D-48B3-9C41-5971079DE7B3}"/>
                    </a:ext>
                  </a:extLst>
                </p14:cNvPr>
                <p14:cNvContentPartPr/>
                <p14:nvPr/>
              </p14:nvContentPartPr>
              <p14:xfrm>
                <a:off x="7921013" y="6193507"/>
                <a:ext cx="167040" cy="304920"/>
              </p14:xfrm>
            </p:contentPart>
          </mc:Choice>
          <mc:Fallback>
            <p:pic>
              <p:nvPicPr>
                <p:cNvPr id="892" name="Freihand 891">
                  <a:extLst>
                    <a:ext uri="{FF2B5EF4-FFF2-40B4-BE49-F238E27FC236}">
                      <a16:creationId xmlns:a16="http://schemas.microsoft.com/office/drawing/2014/main" id="{EDBD6293-8B0D-48B3-9C41-5971079DE7B3}"/>
                    </a:ext>
                  </a:extLst>
                </p:cNvPr>
                <p:cNvPicPr/>
                <p:nvPr/>
              </p:nvPicPr>
              <p:blipFill>
                <a:blip r:embed="rId1362"/>
                <a:stretch>
                  <a:fillRect/>
                </a:stretch>
              </p:blipFill>
              <p:spPr>
                <a:xfrm>
                  <a:off x="7916693" y="6189187"/>
                  <a:ext cx="17568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1363">
              <p14:nvContentPartPr>
                <p14:cNvPr id="893" name="Freihand 892">
                  <a:extLst>
                    <a:ext uri="{FF2B5EF4-FFF2-40B4-BE49-F238E27FC236}">
                      <a16:creationId xmlns:a16="http://schemas.microsoft.com/office/drawing/2014/main" id="{B3C79E95-50C8-4099-9C12-3DCE99EA163C}"/>
                    </a:ext>
                  </a:extLst>
                </p14:cNvPr>
                <p14:cNvContentPartPr/>
                <p14:nvPr/>
              </p14:nvContentPartPr>
              <p14:xfrm>
                <a:off x="6628973" y="6228787"/>
                <a:ext cx="195840" cy="325440"/>
              </p14:xfrm>
            </p:contentPart>
          </mc:Choice>
          <mc:Fallback>
            <p:pic>
              <p:nvPicPr>
                <p:cNvPr id="893" name="Freihand 892">
                  <a:extLst>
                    <a:ext uri="{FF2B5EF4-FFF2-40B4-BE49-F238E27FC236}">
                      <a16:creationId xmlns:a16="http://schemas.microsoft.com/office/drawing/2014/main" id="{B3C79E95-50C8-4099-9C12-3DCE99EA163C}"/>
                    </a:ext>
                  </a:extLst>
                </p:cNvPr>
                <p:cNvPicPr/>
                <p:nvPr/>
              </p:nvPicPr>
              <p:blipFill>
                <a:blip r:embed="rId1364"/>
                <a:stretch>
                  <a:fillRect/>
                </a:stretch>
              </p:blipFill>
              <p:spPr>
                <a:xfrm>
                  <a:off x="6624653" y="6224467"/>
                  <a:ext cx="204480" cy="334080"/>
                </a:xfrm>
                <a:prstGeom prst="rect">
                  <a:avLst/>
                </a:prstGeom>
              </p:spPr>
            </p:pic>
          </mc:Fallback>
        </mc:AlternateContent>
        <mc:AlternateContent xmlns:mc="http://schemas.openxmlformats.org/markup-compatibility/2006">
          <mc:Choice xmlns:p14="http://schemas.microsoft.com/office/powerpoint/2010/main" Requires="p14">
            <p:contentPart p14:bwMode="auto" r:id="rId1365">
              <p14:nvContentPartPr>
                <p14:cNvPr id="894" name="Freihand 893">
                  <a:extLst>
                    <a:ext uri="{FF2B5EF4-FFF2-40B4-BE49-F238E27FC236}">
                      <a16:creationId xmlns:a16="http://schemas.microsoft.com/office/drawing/2014/main" id="{EED022C2-B898-4C11-997E-59D7DDECB8F2}"/>
                    </a:ext>
                  </a:extLst>
                </p14:cNvPr>
                <p14:cNvContentPartPr/>
                <p14:nvPr/>
              </p14:nvContentPartPr>
              <p14:xfrm>
                <a:off x="8056733" y="5868787"/>
                <a:ext cx="29880" cy="115920"/>
              </p14:xfrm>
            </p:contentPart>
          </mc:Choice>
          <mc:Fallback>
            <p:pic>
              <p:nvPicPr>
                <p:cNvPr id="894" name="Freihand 893">
                  <a:extLst>
                    <a:ext uri="{FF2B5EF4-FFF2-40B4-BE49-F238E27FC236}">
                      <a16:creationId xmlns:a16="http://schemas.microsoft.com/office/drawing/2014/main" id="{EED022C2-B898-4C11-997E-59D7DDECB8F2}"/>
                    </a:ext>
                  </a:extLst>
                </p:cNvPr>
                <p:cNvPicPr/>
                <p:nvPr/>
              </p:nvPicPr>
              <p:blipFill>
                <a:blip r:embed="rId1366"/>
                <a:stretch>
                  <a:fillRect/>
                </a:stretch>
              </p:blipFill>
              <p:spPr>
                <a:xfrm>
                  <a:off x="8052413" y="5864467"/>
                  <a:ext cx="385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367">
              <p14:nvContentPartPr>
                <p14:cNvPr id="895" name="Freihand 894">
                  <a:extLst>
                    <a:ext uri="{FF2B5EF4-FFF2-40B4-BE49-F238E27FC236}">
                      <a16:creationId xmlns:a16="http://schemas.microsoft.com/office/drawing/2014/main" id="{EE063D63-4D80-493A-B70D-96808B0C4FE4}"/>
                    </a:ext>
                  </a:extLst>
                </p14:cNvPr>
                <p14:cNvContentPartPr/>
                <p14:nvPr/>
              </p14:nvContentPartPr>
              <p14:xfrm>
                <a:off x="7996613" y="6006667"/>
                <a:ext cx="160200" cy="41760"/>
              </p14:xfrm>
            </p:contentPart>
          </mc:Choice>
          <mc:Fallback>
            <p:pic>
              <p:nvPicPr>
                <p:cNvPr id="895" name="Freihand 894">
                  <a:extLst>
                    <a:ext uri="{FF2B5EF4-FFF2-40B4-BE49-F238E27FC236}">
                      <a16:creationId xmlns:a16="http://schemas.microsoft.com/office/drawing/2014/main" id="{EE063D63-4D80-493A-B70D-96808B0C4FE4}"/>
                    </a:ext>
                  </a:extLst>
                </p:cNvPr>
                <p:cNvPicPr/>
                <p:nvPr/>
              </p:nvPicPr>
              <p:blipFill>
                <a:blip r:embed="rId1368"/>
                <a:stretch>
                  <a:fillRect/>
                </a:stretch>
              </p:blipFill>
              <p:spPr>
                <a:xfrm>
                  <a:off x="7992293" y="6002347"/>
                  <a:ext cx="16884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369">
              <p14:nvContentPartPr>
                <p14:cNvPr id="896" name="Freihand 895">
                  <a:extLst>
                    <a:ext uri="{FF2B5EF4-FFF2-40B4-BE49-F238E27FC236}">
                      <a16:creationId xmlns:a16="http://schemas.microsoft.com/office/drawing/2014/main" id="{50497778-C5E9-4036-97DB-90F28790B15E}"/>
                    </a:ext>
                  </a:extLst>
                </p14:cNvPr>
                <p14:cNvContentPartPr/>
                <p14:nvPr/>
              </p14:nvContentPartPr>
              <p14:xfrm>
                <a:off x="8041613" y="6059947"/>
                <a:ext cx="126720" cy="82800"/>
              </p14:xfrm>
            </p:contentPart>
          </mc:Choice>
          <mc:Fallback>
            <p:pic>
              <p:nvPicPr>
                <p:cNvPr id="896" name="Freihand 895">
                  <a:extLst>
                    <a:ext uri="{FF2B5EF4-FFF2-40B4-BE49-F238E27FC236}">
                      <a16:creationId xmlns:a16="http://schemas.microsoft.com/office/drawing/2014/main" id="{50497778-C5E9-4036-97DB-90F28790B15E}"/>
                    </a:ext>
                  </a:extLst>
                </p:cNvPr>
                <p:cNvPicPr/>
                <p:nvPr/>
              </p:nvPicPr>
              <p:blipFill>
                <a:blip r:embed="rId1370"/>
                <a:stretch>
                  <a:fillRect/>
                </a:stretch>
              </p:blipFill>
              <p:spPr>
                <a:xfrm>
                  <a:off x="8037293" y="6055627"/>
                  <a:ext cx="135360" cy="91440"/>
                </a:xfrm>
                <a:prstGeom prst="rect">
                  <a:avLst/>
                </a:prstGeom>
              </p:spPr>
            </p:pic>
          </mc:Fallback>
        </mc:AlternateContent>
      </p:grpSp>
    </p:spTree>
    <p:extLst>
      <p:ext uri="{BB962C8B-B14F-4D97-AF65-F5344CB8AC3E}">
        <p14:creationId xmlns:p14="http://schemas.microsoft.com/office/powerpoint/2010/main" val="3978193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43774" y="104181"/>
            <a:ext cx="11622656" cy="744941"/>
          </a:xfrm>
          <a:prstGeom prst="rect">
            <a:avLst/>
          </a:prstGeom>
          <a:noFill/>
          <a:ln>
            <a:noFill/>
          </a:ln>
        </p:spPr>
        <p:txBody>
          <a:bodyPr lIns="81646" tIns="40823" rIns="81646" bIns="40823" anchor="ctr" anchorCtr="1"/>
          <a:lstStyle/>
          <a:p>
            <a:pPr algn="ctr">
              <a:lnSpc>
                <a:spcPct val="100000"/>
              </a:lnSpc>
            </a:pPr>
            <a:r>
              <a:rPr lang="de-DE" sz="2540" b="1" dirty="0">
                <a:solidFill>
                  <a:srgbClr val="000000"/>
                </a:solidFill>
                <a:latin typeface="Arial"/>
              </a:rPr>
              <a:t>Nominales und reales Wirtschaftswachstum Deutschland</a:t>
            </a:r>
            <a:endParaRPr sz="2540" dirty="0"/>
          </a:p>
        </p:txBody>
      </p:sp>
      <p:sp>
        <p:nvSpPr>
          <p:cNvPr id="8" name="Textfeld 7"/>
          <p:cNvSpPr txBox="1"/>
          <p:nvPr/>
        </p:nvSpPr>
        <p:spPr>
          <a:xfrm>
            <a:off x="732013" y="5978027"/>
            <a:ext cx="1524328" cy="343620"/>
          </a:xfrm>
          <a:prstGeom prst="rect">
            <a:avLst/>
          </a:prstGeom>
          <a:noFill/>
        </p:spPr>
        <p:txBody>
          <a:bodyPr wrap="none" rtlCol="0">
            <a:spAutoFit/>
          </a:bodyPr>
          <a:lstStyle/>
          <a:p>
            <a:r>
              <a:rPr lang="de-DE" sz="1633" dirty="0"/>
              <a:t>Quelle: </a:t>
            </a:r>
            <a:r>
              <a:rPr lang="de-DE" sz="1633" dirty="0" err="1"/>
              <a:t>Destatis</a:t>
            </a:r>
            <a:endParaRPr lang="de-DE" sz="1633" dirty="0"/>
          </a:p>
        </p:txBody>
      </p:sp>
      <p:sp>
        <p:nvSpPr>
          <p:cNvPr id="9" name="Rechteck 8">
            <a:extLst>
              <a:ext uri="{FF2B5EF4-FFF2-40B4-BE49-F238E27FC236}">
                <a16:creationId xmlns:a16="http://schemas.microsoft.com/office/drawing/2014/main" id="{6DB5B233-2936-469F-8350-0DDB4656A9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1B8AAD3E-665A-A887-860B-80E89350D57C}"/>
              </a:ext>
            </a:extLst>
          </p:cNvPr>
          <p:cNvPicPr>
            <a:picLocks noChangeAspect="1"/>
          </p:cNvPicPr>
          <p:nvPr/>
        </p:nvPicPr>
        <p:blipFill>
          <a:blip r:embed="rId3"/>
          <a:stretch>
            <a:fillRect/>
          </a:stretch>
        </p:blipFill>
        <p:spPr>
          <a:xfrm>
            <a:off x="502067" y="667273"/>
            <a:ext cx="7706931" cy="4848944"/>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CC371B44-98E7-4444-889A-24B9C99AEBA5}"/>
                  </a:ext>
                </a:extLst>
              </p14:cNvPr>
              <p14:cNvContentPartPr/>
              <p14:nvPr/>
            </p14:nvContentPartPr>
            <p14:xfrm>
              <a:off x="8350133" y="1554187"/>
              <a:ext cx="346320" cy="195480"/>
            </p14:xfrm>
          </p:contentPart>
        </mc:Choice>
        <mc:Fallback xmlns="">
          <p:pic>
            <p:nvPicPr>
              <p:cNvPr id="2" name="Freihand 1">
                <a:extLst>
                  <a:ext uri="{FF2B5EF4-FFF2-40B4-BE49-F238E27FC236}">
                    <a16:creationId xmlns:a16="http://schemas.microsoft.com/office/drawing/2014/main" id="{CC371B44-98E7-4444-889A-24B9C99AEBA5}"/>
                  </a:ext>
                </a:extLst>
              </p:cNvPr>
              <p:cNvPicPr/>
              <p:nvPr/>
            </p:nvPicPr>
            <p:blipFill>
              <a:blip r:embed="rId5"/>
              <a:stretch>
                <a:fillRect/>
              </a:stretch>
            </p:blipFill>
            <p:spPr>
              <a:xfrm>
                <a:off x="8345813" y="1549867"/>
                <a:ext cx="35496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52CF9391-F26D-4536-9AC1-FA6286628410}"/>
                  </a:ext>
                </a:extLst>
              </p14:cNvPr>
              <p14:cNvContentPartPr/>
              <p14:nvPr/>
            </p14:nvContentPartPr>
            <p14:xfrm>
              <a:off x="8251133" y="1645627"/>
              <a:ext cx="267120" cy="213120"/>
            </p14:xfrm>
          </p:contentPart>
        </mc:Choice>
        <mc:Fallback xmlns="">
          <p:pic>
            <p:nvPicPr>
              <p:cNvPr id="4" name="Freihand 3">
                <a:extLst>
                  <a:ext uri="{FF2B5EF4-FFF2-40B4-BE49-F238E27FC236}">
                    <a16:creationId xmlns:a16="http://schemas.microsoft.com/office/drawing/2014/main" id="{52CF9391-F26D-4536-9AC1-FA6286628410}"/>
                  </a:ext>
                </a:extLst>
              </p:cNvPr>
              <p:cNvPicPr/>
              <p:nvPr/>
            </p:nvPicPr>
            <p:blipFill>
              <a:blip r:embed="rId7"/>
              <a:stretch>
                <a:fillRect/>
              </a:stretch>
            </p:blipFill>
            <p:spPr>
              <a:xfrm>
                <a:off x="8246813" y="1641307"/>
                <a:ext cx="27576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33C754D3-233F-4DD4-8D67-9BF9CB87C18A}"/>
                  </a:ext>
                </a:extLst>
              </p14:cNvPr>
              <p14:cNvContentPartPr/>
              <p14:nvPr/>
            </p14:nvContentPartPr>
            <p14:xfrm>
              <a:off x="9049613" y="1204267"/>
              <a:ext cx="468360" cy="342360"/>
            </p14:xfrm>
          </p:contentPart>
        </mc:Choice>
        <mc:Fallback xmlns="">
          <p:pic>
            <p:nvPicPr>
              <p:cNvPr id="5" name="Freihand 4">
                <a:extLst>
                  <a:ext uri="{FF2B5EF4-FFF2-40B4-BE49-F238E27FC236}">
                    <a16:creationId xmlns:a16="http://schemas.microsoft.com/office/drawing/2014/main" id="{33C754D3-233F-4DD4-8D67-9BF9CB87C18A}"/>
                  </a:ext>
                </a:extLst>
              </p:cNvPr>
              <p:cNvPicPr/>
              <p:nvPr/>
            </p:nvPicPr>
            <p:blipFill>
              <a:blip r:embed="rId9"/>
              <a:stretch>
                <a:fillRect/>
              </a:stretch>
            </p:blipFill>
            <p:spPr>
              <a:xfrm>
                <a:off x="9045293" y="1199947"/>
                <a:ext cx="47700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EB626D9B-922F-4719-8ABF-488B1408C80D}"/>
                  </a:ext>
                </a:extLst>
              </p14:cNvPr>
              <p14:cNvContentPartPr/>
              <p14:nvPr/>
            </p14:nvContentPartPr>
            <p14:xfrm>
              <a:off x="9527333" y="1086187"/>
              <a:ext cx="160200" cy="143280"/>
            </p14:xfrm>
          </p:contentPart>
        </mc:Choice>
        <mc:Fallback xmlns="">
          <p:pic>
            <p:nvPicPr>
              <p:cNvPr id="7" name="Freihand 6">
                <a:extLst>
                  <a:ext uri="{FF2B5EF4-FFF2-40B4-BE49-F238E27FC236}">
                    <a16:creationId xmlns:a16="http://schemas.microsoft.com/office/drawing/2014/main" id="{EB626D9B-922F-4719-8ABF-488B1408C80D}"/>
                  </a:ext>
                </a:extLst>
              </p:cNvPr>
              <p:cNvPicPr/>
              <p:nvPr/>
            </p:nvPicPr>
            <p:blipFill>
              <a:blip r:embed="rId11"/>
              <a:stretch>
                <a:fillRect/>
              </a:stretch>
            </p:blipFill>
            <p:spPr>
              <a:xfrm>
                <a:off x="9523013" y="1081867"/>
                <a:ext cx="1688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E5D581B9-B3E9-4755-9023-46B0B1BA5179}"/>
                  </a:ext>
                </a:extLst>
              </p14:cNvPr>
              <p14:cNvContentPartPr/>
              <p14:nvPr/>
            </p14:nvContentPartPr>
            <p14:xfrm>
              <a:off x="9720653" y="1070347"/>
              <a:ext cx="146520" cy="141120"/>
            </p14:xfrm>
          </p:contentPart>
        </mc:Choice>
        <mc:Fallback xmlns="">
          <p:pic>
            <p:nvPicPr>
              <p:cNvPr id="10" name="Freihand 9">
                <a:extLst>
                  <a:ext uri="{FF2B5EF4-FFF2-40B4-BE49-F238E27FC236}">
                    <a16:creationId xmlns:a16="http://schemas.microsoft.com/office/drawing/2014/main" id="{E5D581B9-B3E9-4755-9023-46B0B1BA5179}"/>
                  </a:ext>
                </a:extLst>
              </p:cNvPr>
              <p:cNvPicPr/>
              <p:nvPr/>
            </p:nvPicPr>
            <p:blipFill>
              <a:blip r:embed="rId13"/>
              <a:stretch>
                <a:fillRect/>
              </a:stretch>
            </p:blipFill>
            <p:spPr>
              <a:xfrm>
                <a:off x="9716333" y="1066027"/>
                <a:ext cx="1551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F80F8D52-8826-44F6-BAD4-E2B6D6365206}"/>
                  </a:ext>
                </a:extLst>
              </p14:cNvPr>
              <p14:cNvContentPartPr/>
              <p14:nvPr/>
            </p14:nvContentPartPr>
            <p14:xfrm>
              <a:off x="9868973" y="1049467"/>
              <a:ext cx="155520" cy="100440"/>
            </p14:xfrm>
          </p:contentPart>
        </mc:Choice>
        <mc:Fallback xmlns="">
          <p:pic>
            <p:nvPicPr>
              <p:cNvPr id="11" name="Freihand 10">
                <a:extLst>
                  <a:ext uri="{FF2B5EF4-FFF2-40B4-BE49-F238E27FC236}">
                    <a16:creationId xmlns:a16="http://schemas.microsoft.com/office/drawing/2014/main" id="{F80F8D52-8826-44F6-BAD4-E2B6D6365206}"/>
                  </a:ext>
                </a:extLst>
              </p:cNvPr>
              <p:cNvPicPr/>
              <p:nvPr/>
            </p:nvPicPr>
            <p:blipFill>
              <a:blip r:embed="rId15"/>
              <a:stretch>
                <a:fillRect/>
              </a:stretch>
            </p:blipFill>
            <p:spPr>
              <a:xfrm>
                <a:off x="9864653" y="1045147"/>
                <a:ext cx="1641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AAA72B6C-9B75-4757-AD4C-30DACB60BAD2}"/>
                  </a:ext>
                </a:extLst>
              </p14:cNvPr>
              <p14:cNvContentPartPr/>
              <p14:nvPr/>
            </p14:nvContentPartPr>
            <p14:xfrm>
              <a:off x="10035293" y="943987"/>
              <a:ext cx="164880" cy="144000"/>
            </p14:xfrm>
          </p:contentPart>
        </mc:Choice>
        <mc:Fallback xmlns="">
          <p:pic>
            <p:nvPicPr>
              <p:cNvPr id="12" name="Freihand 11">
                <a:extLst>
                  <a:ext uri="{FF2B5EF4-FFF2-40B4-BE49-F238E27FC236}">
                    <a16:creationId xmlns:a16="http://schemas.microsoft.com/office/drawing/2014/main" id="{AAA72B6C-9B75-4757-AD4C-30DACB60BAD2}"/>
                  </a:ext>
                </a:extLst>
              </p:cNvPr>
              <p:cNvPicPr/>
              <p:nvPr/>
            </p:nvPicPr>
            <p:blipFill>
              <a:blip r:embed="rId17"/>
              <a:stretch>
                <a:fillRect/>
              </a:stretch>
            </p:blipFill>
            <p:spPr>
              <a:xfrm>
                <a:off x="10030973" y="939667"/>
                <a:ext cx="1735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D964BF94-F210-4EB1-8832-6CB555D6DE0F}"/>
                  </a:ext>
                </a:extLst>
              </p14:cNvPr>
              <p14:cNvContentPartPr/>
              <p14:nvPr/>
            </p14:nvContentPartPr>
            <p14:xfrm>
              <a:off x="9974813" y="965227"/>
              <a:ext cx="140760" cy="60840"/>
            </p14:xfrm>
          </p:contentPart>
        </mc:Choice>
        <mc:Fallback xmlns="">
          <p:pic>
            <p:nvPicPr>
              <p:cNvPr id="13" name="Freihand 12">
                <a:extLst>
                  <a:ext uri="{FF2B5EF4-FFF2-40B4-BE49-F238E27FC236}">
                    <a16:creationId xmlns:a16="http://schemas.microsoft.com/office/drawing/2014/main" id="{D964BF94-F210-4EB1-8832-6CB555D6DE0F}"/>
                  </a:ext>
                </a:extLst>
              </p:cNvPr>
              <p:cNvPicPr/>
              <p:nvPr/>
            </p:nvPicPr>
            <p:blipFill>
              <a:blip r:embed="rId19"/>
              <a:stretch>
                <a:fillRect/>
              </a:stretch>
            </p:blipFill>
            <p:spPr>
              <a:xfrm>
                <a:off x="9970493" y="960907"/>
                <a:ext cx="1494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Freihand 13">
                <a:extLst>
                  <a:ext uri="{FF2B5EF4-FFF2-40B4-BE49-F238E27FC236}">
                    <a16:creationId xmlns:a16="http://schemas.microsoft.com/office/drawing/2014/main" id="{8E69527E-6877-4982-9316-C4C1B0654FF4}"/>
                  </a:ext>
                </a:extLst>
              </p14:cNvPr>
              <p14:cNvContentPartPr/>
              <p14:nvPr/>
            </p14:nvContentPartPr>
            <p14:xfrm>
              <a:off x="10244813" y="913747"/>
              <a:ext cx="228600" cy="123480"/>
            </p14:xfrm>
          </p:contentPart>
        </mc:Choice>
        <mc:Fallback xmlns="">
          <p:pic>
            <p:nvPicPr>
              <p:cNvPr id="14" name="Freihand 13">
                <a:extLst>
                  <a:ext uri="{FF2B5EF4-FFF2-40B4-BE49-F238E27FC236}">
                    <a16:creationId xmlns:a16="http://schemas.microsoft.com/office/drawing/2014/main" id="{8E69527E-6877-4982-9316-C4C1B0654FF4}"/>
                  </a:ext>
                </a:extLst>
              </p:cNvPr>
              <p:cNvPicPr/>
              <p:nvPr/>
            </p:nvPicPr>
            <p:blipFill>
              <a:blip r:embed="rId21"/>
              <a:stretch>
                <a:fillRect/>
              </a:stretch>
            </p:blipFill>
            <p:spPr>
              <a:xfrm>
                <a:off x="10240493" y="909427"/>
                <a:ext cx="2372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BEBA8DE7-379A-4804-B6B9-FF2A0A0AE2D6}"/>
                  </a:ext>
                </a:extLst>
              </p14:cNvPr>
              <p14:cNvContentPartPr/>
              <p14:nvPr/>
            </p14:nvContentPartPr>
            <p14:xfrm>
              <a:off x="10453973" y="876667"/>
              <a:ext cx="32760" cy="34200"/>
            </p14:xfrm>
          </p:contentPart>
        </mc:Choice>
        <mc:Fallback xmlns="">
          <p:pic>
            <p:nvPicPr>
              <p:cNvPr id="15" name="Freihand 14">
                <a:extLst>
                  <a:ext uri="{FF2B5EF4-FFF2-40B4-BE49-F238E27FC236}">
                    <a16:creationId xmlns:a16="http://schemas.microsoft.com/office/drawing/2014/main" id="{BEBA8DE7-379A-4804-B6B9-FF2A0A0AE2D6}"/>
                  </a:ext>
                </a:extLst>
              </p:cNvPr>
              <p:cNvPicPr/>
              <p:nvPr/>
            </p:nvPicPr>
            <p:blipFill>
              <a:blip r:embed="rId23"/>
              <a:stretch>
                <a:fillRect/>
              </a:stretch>
            </p:blipFill>
            <p:spPr>
              <a:xfrm>
                <a:off x="10449653" y="872347"/>
                <a:ext cx="414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Freihand 15">
                <a:extLst>
                  <a:ext uri="{FF2B5EF4-FFF2-40B4-BE49-F238E27FC236}">
                    <a16:creationId xmlns:a16="http://schemas.microsoft.com/office/drawing/2014/main" id="{54AA5A2B-E640-484F-A2E8-7B6879972A9C}"/>
                  </a:ext>
                </a:extLst>
              </p14:cNvPr>
              <p14:cNvContentPartPr/>
              <p14:nvPr/>
            </p14:nvContentPartPr>
            <p14:xfrm>
              <a:off x="10543973" y="765067"/>
              <a:ext cx="176040" cy="214560"/>
            </p14:xfrm>
          </p:contentPart>
        </mc:Choice>
        <mc:Fallback xmlns="">
          <p:pic>
            <p:nvPicPr>
              <p:cNvPr id="16" name="Freihand 15">
                <a:extLst>
                  <a:ext uri="{FF2B5EF4-FFF2-40B4-BE49-F238E27FC236}">
                    <a16:creationId xmlns:a16="http://schemas.microsoft.com/office/drawing/2014/main" id="{54AA5A2B-E640-484F-A2E8-7B6879972A9C}"/>
                  </a:ext>
                </a:extLst>
              </p:cNvPr>
              <p:cNvPicPr/>
              <p:nvPr/>
            </p:nvPicPr>
            <p:blipFill>
              <a:blip r:embed="rId25"/>
              <a:stretch>
                <a:fillRect/>
              </a:stretch>
            </p:blipFill>
            <p:spPr>
              <a:xfrm>
                <a:off x="10539653" y="760747"/>
                <a:ext cx="18468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Freihand 16">
                <a:extLst>
                  <a:ext uri="{FF2B5EF4-FFF2-40B4-BE49-F238E27FC236}">
                    <a16:creationId xmlns:a16="http://schemas.microsoft.com/office/drawing/2014/main" id="{9F9792E7-A7C8-44BC-AF7D-3CFCA798D590}"/>
                  </a:ext>
                </a:extLst>
              </p14:cNvPr>
              <p14:cNvContentPartPr/>
              <p14:nvPr/>
            </p14:nvContentPartPr>
            <p14:xfrm>
              <a:off x="9886253" y="846787"/>
              <a:ext cx="111240" cy="29520"/>
            </p14:xfrm>
          </p:contentPart>
        </mc:Choice>
        <mc:Fallback xmlns="">
          <p:pic>
            <p:nvPicPr>
              <p:cNvPr id="17" name="Freihand 16">
                <a:extLst>
                  <a:ext uri="{FF2B5EF4-FFF2-40B4-BE49-F238E27FC236}">
                    <a16:creationId xmlns:a16="http://schemas.microsoft.com/office/drawing/2014/main" id="{9F9792E7-A7C8-44BC-AF7D-3CFCA798D590}"/>
                  </a:ext>
                </a:extLst>
              </p:cNvPr>
              <p:cNvPicPr/>
              <p:nvPr/>
            </p:nvPicPr>
            <p:blipFill>
              <a:blip r:embed="rId27"/>
              <a:stretch>
                <a:fillRect/>
              </a:stretch>
            </p:blipFill>
            <p:spPr>
              <a:xfrm>
                <a:off x="9881933" y="842467"/>
                <a:ext cx="1198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Freihand 17">
                <a:extLst>
                  <a:ext uri="{FF2B5EF4-FFF2-40B4-BE49-F238E27FC236}">
                    <a16:creationId xmlns:a16="http://schemas.microsoft.com/office/drawing/2014/main" id="{F555D382-E259-47B9-A774-A8B4C65CF483}"/>
                  </a:ext>
                </a:extLst>
              </p14:cNvPr>
              <p14:cNvContentPartPr/>
              <p14:nvPr/>
            </p14:nvContentPartPr>
            <p14:xfrm>
              <a:off x="9290093" y="1554187"/>
              <a:ext cx="268200" cy="140400"/>
            </p14:xfrm>
          </p:contentPart>
        </mc:Choice>
        <mc:Fallback xmlns="">
          <p:pic>
            <p:nvPicPr>
              <p:cNvPr id="18" name="Freihand 17">
                <a:extLst>
                  <a:ext uri="{FF2B5EF4-FFF2-40B4-BE49-F238E27FC236}">
                    <a16:creationId xmlns:a16="http://schemas.microsoft.com/office/drawing/2014/main" id="{F555D382-E259-47B9-A774-A8B4C65CF483}"/>
                  </a:ext>
                </a:extLst>
              </p:cNvPr>
              <p:cNvPicPr/>
              <p:nvPr/>
            </p:nvPicPr>
            <p:blipFill>
              <a:blip r:embed="rId29"/>
              <a:stretch>
                <a:fillRect/>
              </a:stretch>
            </p:blipFill>
            <p:spPr>
              <a:xfrm>
                <a:off x="9285773" y="1549867"/>
                <a:ext cx="2768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Freihand 18">
                <a:extLst>
                  <a:ext uri="{FF2B5EF4-FFF2-40B4-BE49-F238E27FC236}">
                    <a16:creationId xmlns:a16="http://schemas.microsoft.com/office/drawing/2014/main" id="{208F9385-9F83-46FC-9142-4F8C45B64D09}"/>
                  </a:ext>
                </a:extLst>
              </p14:cNvPr>
              <p14:cNvContentPartPr/>
              <p14:nvPr/>
            </p14:nvContentPartPr>
            <p14:xfrm>
              <a:off x="9440573" y="1514227"/>
              <a:ext cx="91080" cy="13320"/>
            </p14:xfrm>
          </p:contentPart>
        </mc:Choice>
        <mc:Fallback xmlns="">
          <p:pic>
            <p:nvPicPr>
              <p:cNvPr id="19" name="Freihand 18">
                <a:extLst>
                  <a:ext uri="{FF2B5EF4-FFF2-40B4-BE49-F238E27FC236}">
                    <a16:creationId xmlns:a16="http://schemas.microsoft.com/office/drawing/2014/main" id="{208F9385-9F83-46FC-9142-4F8C45B64D09}"/>
                  </a:ext>
                </a:extLst>
              </p:cNvPr>
              <p:cNvPicPr/>
              <p:nvPr/>
            </p:nvPicPr>
            <p:blipFill>
              <a:blip r:embed="rId31"/>
              <a:stretch>
                <a:fillRect/>
              </a:stretch>
            </p:blipFill>
            <p:spPr>
              <a:xfrm>
                <a:off x="9436253" y="1509907"/>
                <a:ext cx="997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Freihand 19">
                <a:extLst>
                  <a:ext uri="{FF2B5EF4-FFF2-40B4-BE49-F238E27FC236}">
                    <a16:creationId xmlns:a16="http://schemas.microsoft.com/office/drawing/2014/main" id="{6E7A6AB8-59C0-4C9C-80E0-0F841A8D7AD4}"/>
                  </a:ext>
                </a:extLst>
              </p14:cNvPr>
              <p14:cNvContentPartPr/>
              <p14:nvPr/>
            </p14:nvContentPartPr>
            <p14:xfrm>
              <a:off x="9575933" y="1417027"/>
              <a:ext cx="153000" cy="369720"/>
            </p14:xfrm>
          </p:contentPart>
        </mc:Choice>
        <mc:Fallback xmlns="">
          <p:pic>
            <p:nvPicPr>
              <p:cNvPr id="20" name="Freihand 19">
                <a:extLst>
                  <a:ext uri="{FF2B5EF4-FFF2-40B4-BE49-F238E27FC236}">
                    <a16:creationId xmlns:a16="http://schemas.microsoft.com/office/drawing/2014/main" id="{6E7A6AB8-59C0-4C9C-80E0-0F841A8D7AD4}"/>
                  </a:ext>
                </a:extLst>
              </p:cNvPr>
              <p:cNvPicPr/>
              <p:nvPr/>
            </p:nvPicPr>
            <p:blipFill>
              <a:blip r:embed="rId33"/>
              <a:stretch>
                <a:fillRect/>
              </a:stretch>
            </p:blipFill>
            <p:spPr>
              <a:xfrm>
                <a:off x="9571613" y="1412707"/>
                <a:ext cx="161640" cy="378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Freihand 20">
                <a:extLst>
                  <a:ext uri="{FF2B5EF4-FFF2-40B4-BE49-F238E27FC236}">
                    <a16:creationId xmlns:a16="http://schemas.microsoft.com/office/drawing/2014/main" id="{641A94FA-EC3A-4353-B32D-BC491F2E7FA7}"/>
                  </a:ext>
                </a:extLst>
              </p14:cNvPr>
              <p14:cNvContentPartPr/>
              <p14:nvPr/>
            </p14:nvContentPartPr>
            <p14:xfrm>
              <a:off x="9971213" y="1318027"/>
              <a:ext cx="182880" cy="184680"/>
            </p14:xfrm>
          </p:contentPart>
        </mc:Choice>
        <mc:Fallback xmlns="">
          <p:pic>
            <p:nvPicPr>
              <p:cNvPr id="21" name="Freihand 20">
                <a:extLst>
                  <a:ext uri="{FF2B5EF4-FFF2-40B4-BE49-F238E27FC236}">
                    <a16:creationId xmlns:a16="http://schemas.microsoft.com/office/drawing/2014/main" id="{641A94FA-EC3A-4353-B32D-BC491F2E7FA7}"/>
                  </a:ext>
                </a:extLst>
              </p:cNvPr>
              <p:cNvPicPr/>
              <p:nvPr/>
            </p:nvPicPr>
            <p:blipFill>
              <a:blip r:embed="rId35"/>
              <a:stretch>
                <a:fillRect/>
              </a:stretch>
            </p:blipFill>
            <p:spPr>
              <a:xfrm>
                <a:off x="9966893" y="1313707"/>
                <a:ext cx="1915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Freihand 21">
                <a:extLst>
                  <a:ext uri="{FF2B5EF4-FFF2-40B4-BE49-F238E27FC236}">
                    <a16:creationId xmlns:a16="http://schemas.microsoft.com/office/drawing/2014/main" id="{C6B77D3D-C046-4027-8034-A234E485BBEA}"/>
                  </a:ext>
                </a:extLst>
              </p14:cNvPr>
              <p14:cNvContentPartPr/>
              <p14:nvPr/>
            </p14:nvContentPartPr>
            <p14:xfrm>
              <a:off x="10160573" y="1371307"/>
              <a:ext cx="71640" cy="57960"/>
            </p14:xfrm>
          </p:contentPart>
        </mc:Choice>
        <mc:Fallback xmlns="">
          <p:pic>
            <p:nvPicPr>
              <p:cNvPr id="22" name="Freihand 21">
                <a:extLst>
                  <a:ext uri="{FF2B5EF4-FFF2-40B4-BE49-F238E27FC236}">
                    <a16:creationId xmlns:a16="http://schemas.microsoft.com/office/drawing/2014/main" id="{C6B77D3D-C046-4027-8034-A234E485BBEA}"/>
                  </a:ext>
                </a:extLst>
              </p:cNvPr>
              <p:cNvPicPr/>
              <p:nvPr/>
            </p:nvPicPr>
            <p:blipFill>
              <a:blip r:embed="rId37"/>
              <a:stretch>
                <a:fillRect/>
              </a:stretch>
            </p:blipFill>
            <p:spPr>
              <a:xfrm>
                <a:off x="10156253" y="1366987"/>
                <a:ext cx="802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Freihand 22">
                <a:extLst>
                  <a:ext uri="{FF2B5EF4-FFF2-40B4-BE49-F238E27FC236}">
                    <a16:creationId xmlns:a16="http://schemas.microsoft.com/office/drawing/2014/main" id="{9B0A2B28-DCE5-40F1-A522-F380F7AF0F8C}"/>
                  </a:ext>
                </a:extLst>
              </p14:cNvPr>
              <p14:cNvContentPartPr/>
              <p14:nvPr/>
            </p14:nvContentPartPr>
            <p14:xfrm>
              <a:off x="10184333" y="1339627"/>
              <a:ext cx="77400" cy="86760"/>
            </p14:xfrm>
          </p:contentPart>
        </mc:Choice>
        <mc:Fallback xmlns="">
          <p:pic>
            <p:nvPicPr>
              <p:cNvPr id="23" name="Freihand 22">
                <a:extLst>
                  <a:ext uri="{FF2B5EF4-FFF2-40B4-BE49-F238E27FC236}">
                    <a16:creationId xmlns:a16="http://schemas.microsoft.com/office/drawing/2014/main" id="{9B0A2B28-DCE5-40F1-A522-F380F7AF0F8C}"/>
                  </a:ext>
                </a:extLst>
              </p:cNvPr>
              <p:cNvPicPr/>
              <p:nvPr/>
            </p:nvPicPr>
            <p:blipFill>
              <a:blip r:embed="rId39"/>
              <a:stretch>
                <a:fillRect/>
              </a:stretch>
            </p:blipFill>
            <p:spPr>
              <a:xfrm>
                <a:off x="10180013" y="1335307"/>
                <a:ext cx="860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Freihand 23">
                <a:extLst>
                  <a:ext uri="{FF2B5EF4-FFF2-40B4-BE49-F238E27FC236}">
                    <a16:creationId xmlns:a16="http://schemas.microsoft.com/office/drawing/2014/main" id="{D3B5D2ED-4566-46A3-8DDA-AEA201C1F7A3}"/>
                  </a:ext>
                </a:extLst>
              </p14:cNvPr>
              <p14:cNvContentPartPr/>
              <p14:nvPr/>
            </p14:nvContentPartPr>
            <p14:xfrm>
              <a:off x="10264253" y="1328827"/>
              <a:ext cx="94320" cy="76680"/>
            </p14:xfrm>
          </p:contentPart>
        </mc:Choice>
        <mc:Fallback xmlns="">
          <p:pic>
            <p:nvPicPr>
              <p:cNvPr id="24" name="Freihand 23">
                <a:extLst>
                  <a:ext uri="{FF2B5EF4-FFF2-40B4-BE49-F238E27FC236}">
                    <a16:creationId xmlns:a16="http://schemas.microsoft.com/office/drawing/2014/main" id="{D3B5D2ED-4566-46A3-8DDA-AEA201C1F7A3}"/>
                  </a:ext>
                </a:extLst>
              </p:cNvPr>
              <p:cNvPicPr/>
              <p:nvPr/>
            </p:nvPicPr>
            <p:blipFill>
              <a:blip r:embed="rId41"/>
              <a:stretch>
                <a:fillRect/>
              </a:stretch>
            </p:blipFill>
            <p:spPr>
              <a:xfrm>
                <a:off x="10259933" y="1324507"/>
                <a:ext cx="1029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Freihand 24">
                <a:extLst>
                  <a:ext uri="{FF2B5EF4-FFF2-40B4-BE49-F238E27FC236}">
                    <a16:creationId xmlns:a16="http://schemas.microsoft.com/office/drawing/2014/main" id="{E8A47892-27C1-4361-AA70-696C4EFA906B}"/>
                  </a:ext>
                </a:extLst>
              </p14:cNvPr>
              <p14:cNvContentPartPr/>
              <p14:nvPr/>
            </p14:nvContentPartPr>
            <p14:xfrm>
              <a:off x="10511213" y="1060267"/>
              <a:ext cx="594360" cy="261720"/>
            </p14:xfrm>
          </p:contentPart>
        </mc:Choice>
        <mc:Fallback xmlns="">
          <p:pic>
            <p:nvPicPr>
              <p:cNvPr id="25" name="Freihand 24">
                <a:extLst>
                  <a:ext uri="{FF2B5EF4-FFF2-40B4-BE49-F238E27FC236}">
                    <a16:creationId xmlns:a16="http://schemas.microsoft.com/office/drawing/2014/main" id="{E8A47892-27C1-4361-AA70-696C4EFA906B}"/>
                  </a:ext>
                </a:extLst>
              </p:cNvPr>
              <p:cNvPicPr/>
              <p:nvPr/>
            </p:nvPicPr>
            <p:blipFill>
              <a:blip r:embed="rId43"/>
              <a:stretch>
                <a:fillRect/>
              </a:stretch>
            </p:blipFill>
            <p:spPr>
              <a:xfrm>
                <a:off x="10506893" y="1055947"/>
                <a:ext cx="60300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 name="Freihand 25">
                <a:extLst>
                  <a:ext uri="{FF2B5EF4-FFF2-40B4-BE49-F238E27FC236}">
                    <a16:creationId xmlns:a16="http://schemas.microsoft.com/office/drawing/2014/main" id="{5CD1A236-302E-421A-9EE7-2A6DEB1243B3}"/>
                  </a:ext>
                </a:extLst>
              </p14:cNvPr>
              <p14:cNvContentPartPr/>
              <p14:nvPr/>
            </p14:nvContentPartPr>
            <p14:xfrm>
              <a:off x="11097653" y="1004107"/>
              <a:ext cx="45000" cy="18720"/>
            </p14:xfrm>
          </p:contentPart>
        </mc:Choice>
        <mc:Fallback xmlns="">
          <p:pic>
            <p:nvPicPr>
              <p:cNvPr id="26" name="Freihand 25">
                <a:extLst>
                  <a:ext uri="{FF2B5EF4-FFF2-40B4-BE49-F238E27FC236}">
                    <a16:creationId xmlns:a16="http://schemas.microsoft.com/office/drawing/2014/main" id="{5CD1A236-302E-421A-9EE7-2A6DEB1243B3}"/>
                  </a:ext>
                </a:extLst>
              </p:cNvPr>
              <p:cNvPicPr/>
              <p:nvPr/>
            </p:nvPicPr>
            <p:blipFill>
              <a:blip r:embed="rId45"/>
              <a:stretch>
                <a:fillRect/>
              </a:stretch>
            </p:blipFill>
            <p:spPr>
              <a:xfrm>
                <a:off x="11093333" y="999787"/>
                <a:ext cx="536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7" name="Freihand 26">
                <a:extLst>
                  <a:ext uri="{FF2B5EF4-FFF2-40B4-BE49-F238E27FC236}">
                    <a16:creationId xmlns:a16="http://schemas.microsoft.com/office/drawing/2014/main" id="{E94478FF-8817-420A-AC9E-525E555765B3}"/>
                  </a:ext>
                </a:extLst>
              </p14:cNvPr>
              <p14:cNvContentPartPr/>
              <p14:nvPr/>
            </p14:nvContentPartPr>
            <p14:xfrm>
              <a:off x="11157773" y="861547"/>
              <a:ext cx="387000" cy="204480"/>
            </p14:xfrm>
          </p:contentPart>
        </mc:Choice>
        <mc:Fallback xmlns="">
          <p:pic>
            <p:nvPicPr>
              <p:cNvPr id="27" name="Freihand 26">
                <a:extLst>
                  <a:ext uri="{FF2B5EF4-FFF2-40B4-BE49-F238E27FC236}">
                    <a16:creationId xmlns:a16="http://schemas.microsoft.com/office/drawing/2014/main" id="{E94478FF-8817-420A-AC9E-525E555765B3}"/>
                  </a:ext>
                </a:extLst>
              </p:cNvPr>
              <p:cNvPicPr/>
              <p:nvPr/>
            </p:nvPicPr>
            <p:blipFill>
              <a:blip r:embed="rId47"/>
              <a:stretch>
                <a:fillRect/>
              </a:stretch>
            </p:blipFill>
            <p:spPr>
              <a:xfrm>
                <a:off x="11153453" y="857227"/>
                <a:ext cx="39564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Freihand 29">
                <a:extLst>
                  <a:ext uri="{FF2B5EF4-FFF2-40B4-BE49-F238E27FC236}">
                    <a16:creationId xmlns:a16="http://schemas.microsoft.com/office/drawing/2014/main" id="{3AE78C5E-54CC-44E5-BFDA-4423DFD477D5}"/>
                  </a:ext>
                </a:extLst>
              </p14:cNvPr>
              <p14:cNvContentPartPr/>
              <p14:nvPr/>
            </p14:nvContentPartPr>
            <p14:xfrm>
              <a:off x="9437333" y="1857667"/>
              <a:ext cx="279000" cy="311040"/>
            </p14:xfrm>
          </p:contentPart>
        </mc:Choice>
        <mc:Fallback xmlns="">
          <p:pic>
            <p:nvPicPr>
              <p:cNvPr id="30" name="Freihand 29">
                <a:extLst>
                  <a:ext uri="{FF2B5EF4-FFF2-40B4-BE49-F238E27FC236}">
                    <a16:creationId xmlns:a16="http://schemas.microsoft.com/office/drawing/2014/main" id="{3AE78C5E-54CC-44E5-BFDA-4423DFD477D5}"/>
                  </a:ext>
                </a:extLst>
              </p:cNvPr>
              <p:cNvPicPr/>
              <p:nvPr/>
            </p:nvPicPr>
            <p:blipFill>
              <a:blip r:embed="rId49"/>
              <a:stretch>
                <a:fillRect/>
              </a:stretch>
            </p:blipFill>
            <p:spPr>
              <a:xfrm>
                <a:off x="9433013" y="1853347"/>
                <a:ext cx="28764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1" name="Freihand 30">
                <a:extLst>
                  <a:ext uri="{FF2B5EF4-FFF2-40B4-BE49-F238E27FC236}">
                    <a16:creationId xmlns:a16="http://schemas.microsoft.com/office/drawing/2014/main" id="{460A531C-3866-4034-99CD-9253EB9901DD}"/>
                  </a:ext>
                </a:extLst>
              </p14:cNvPr>
              <p14:cNvContentPartPr/>
              <p14:nvPr/>
            </p14:nvContentPartPr>
            <p14:xfrm>
              <a:off x="9790853" y="1931467"/>
              <a:ext cx="143280" cy="115200"/>
            </p14:xfrm>
          </p:contentPart>
        </mc:Choice>
        <mc:Fallback xmlns="">
          <p:pic>
            <p:nvPicPr>
              <p:cNvPr id="31" name="Freihand 30">
                <a:extLst>
                  <a:ext uri="{FF2B5EF4-FFF2-40B4-BE49-F238E27FC236}">
                    <a16:creationId xmlns:a16="http://schemas.microsoft.com/office/drawing/2014/main" id="{460A531C-3866-4034-99CD-9253EB9901DD}"/>
                  </a:ext>
                </a:extLst>
              </p:cNvPr>
              <p:cNvPicPr/>
              <p:nvPr/>
            </p:nvPicPr>
            <p:blipFill>
              <a:blip r:embed="rId51"/>
              <a:stretch>
                <a:fillRect/>
              </a:stretch>
            </p:blipFill>
            <p:spPr>
              <a:xfrm>
                <a:off x="9786533" y="1927147"/>
                <a:ext cx="1519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2" name="Freihand 31">
                <a:extLst>
                  <a:ext uri="{FF2B5EF4-FFF2-40B4-BE49-F238E27FC236}">
                    <a16:creationId xmlns:a16="http://schemas.microsoft.com/office/drawing/2014/main" id="{449E1D62-77AA-4742-AEC4-7E18691EBC9F}"/>
                  </a:ext>
                </a:extLst>
              </p14:cNvPr>
              <p14:cNvContentPartPr/>
              <p14:nvPr/>
            </p14:nvContentPartPr>
            <p14:xfrm>
              <a:off x="9941333" y="1745707"/>
              <a:ext cx="154800" cy="240840"/>
            </p14:xfrm>
          </p:contentPart>
        </mc:Choice>
        <mc:Fallback xmlns="">
          <p:pic>
            <p:nvPicPr>
              <p:cNvPr id="32" name="Freihand 31">
                <a:extLst>
                  <a:ext uri="{FF2B5EF4-FFF2-40B4-BE49-F238E27FC236}">
                    <a16:creationId xmlns:a16="http://schemas.microsoft.com/office/drawing/2014/main" id="{449E1D62-77AA-4742-AEC4-7E18691EBC9F}"/>
                  </a:ext>
                </a:extLst>
              </p:cNvPr>
              <p:cNvPicPr/>
              <p:nvPr/>
            </p:nvPicPr>
            <p:blipFill>
              <a:blip r:embed="rId53"/>
              <a:stretch>
                <a:fillRect/>
              </a:stretch>
            </p:blipFill>
            <p:spPr>
              <a:xfrm>
                <a:off x="9937013" y="1741387"/>
                <a:ext cx="16344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3" name="Freihand 32">
                <a:extLst>
                  <a:ext uri="{FF2B5EF4-FFF2-40B4-BE49-F238E27FC236}">
                    <a16:creationId xmlns:a16="http://schemas.microsoft.com/office/drawing/2014/main" id="{58F28B5E-E2A4-4BE9-A2A7-BB4EB93AF4BA}"/>
                  </a:ext>
                </a:extLst>
              </p14:cNvPr>
              <p14:cNvContentPartPr/>
              <p14:nvPr/>
            </p14:nvContentPartPr>
            <p14:xfrm>
              <a:off x="10100093" y="1790707"/>
              <a:ext cx="118080" cy="124920"/>
            </p14:xfrm>
          </p:contentPart>
        </mc:Choice>
        <mc:Fallback xmlns="">
          <p:pic>
            <p:nvPicPr>
              <p:cNvPr id="33" name="Freihand 32">
                <a:extLst>
                  <a:ext uri="{FF2B5EF4-FFF2-40B4-BE49-F238E27FC236}">
                    <a16:creationId xmlns:a16="http://schemas.microsoft.com/office/drawing/2014/main" id="{58F28B5E-E2A4-4BE9-A2A7-BB4EB93AF4BA}"/>
                  </a:ext>
                </a:extLst>
              </p:cNvPr>
              <p:cNvPicPr/>
              <p:nvPr/>
            </p:nvPicPr>
            <p:blipFill>
              <a:blip r:embed="rId55"/>
              <a:stretch>
                <a:fillRect/>
              </a:stretch>
            </p:blipFill>
            <p:spPr>
              <a:xfrm>
                <a:off x="10095773" y="1786387"/>
                <a:ext cx="1267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4" name="Freihand 33">
                <a:extLst>
                  <a:ext uri="{FF2B5EF4-FFF2-40B4-BE49-F238E27FC236}">
                    <a16:creationId xmlns:a16="http://schemas.microsoft.com/office/drawing/2014/main" id="{84AA8A1D-3B27-4635-A329-CFFDA1A91610}"/>
                  </a:ext>
                </a:extLst>
              </p14:cNvPr>
              <p14:cNvContentPartPr/>
              <p14:nvPr/>
            </p14:nvContentPartPr>
            <p14:xfrm>
              <a:off x="10213853" y="1669747"/>
              <a:ext cx="489240" cy="201240"/>
            </p14:xfrm>
          </p:contentPart>
        </mc:Choice>
        <mc:Fallback xmlns="">
          <p:pic>
            <p:nvPicPr>
              <p:cNvPr id="34" name="Freihand 33">
                <a:extLst>
                  <a:ext uri="{FF2B5EF4-FFF2-40B4-BE49-F238E27FC236}">
                    <a16:creationId xmlns:a16="http://schemas.microsoft.com/office/drawing/2014/main" id="{84AA8A1D-3B27-4635-A329-CFFDA1A91610}"/>
                  </a:ext>
                </a:extLst>
              </p:cNvPr>
              <p:cNvPicPr/>
              <p:nvPr/>
            </p:nvPicPr>
            <p:blipFill>
              <a:blip r:embed="rId57"/>
              <a:stretch>
                <a:fillRect/>
              </a:stretch>
            </p:blipFill>
            <p:spPr>
              <a:xfrm>
                <a:off x="10209533" y="1665427"/>
                <a:ext cx="49788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5" name="Freihand 34">
                <a:extLst>
                  <a:ext uri="{FF2B5EF4-FFF2-40B4-BE49-F238E27FC236}">
                    <a16:creationId xmlns:a16="http://schemas.microsoft.com/office/drawing/2014/main" id="{0B8CC979-1CCA-4CD1-B416-FB6538233B81}"/>
                  </a:ext>
                </a:extLst>
              </p14:cNvPr>
              <p14:cNvContentPartPr/>
              <p14:nvPr/>
            </p14:nvContentPartPr>
            <p14:xfrm>
              <a:off x="10866893" y="1493707"/>
              <a:ext cx="175680" cy="137160"/>
            </p14:xfrm>
          </p:contentPart>
        </mc:Choice>
        <mc:Fallback xmlns="">
          <p:pic>
            <p:nvPicPr>
              <p:cNvPr id="35" name="Freihand 34">
                <a:extLst>
                  <a:ext uri="{FF2B5EF4-FFF2-40B4-BE49-F238E27FC236}">
                    <a16:creationId xmlns:a16="http://schemas.microsoft.com/office/drawing/2014/main" id="{0B8CC979-1CCA-4CD1-B416-FB6538233B81}"/>
                  </a:ext>
                </a:extLst>
              </p:cNvPr>
              <p:cNvPicPr/>
              <p:nvPr/>
            </p:nvPicPr>
            <p:blipFill>
              <a:blip r:embed="rId59"/>
              <a:stretch>
                <a:fillRect/>
              </a:stretch>
            </p:blipFill>
            <p:spPr>
              <a:xfrm>
                <a:off x="10862573" y="1489387"/>
                <a:ext cx="1843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6" name="Freihand 35">
                <a:extLst>
                  <a:ext uri="{FF2B5EF4-FFF2-40B4-BE49-F238E27FC236}">
                    <a16:creationId xmlns:a16="http://schemas.microsoft.com/office/drawing/2014/main" id="{2C5C38D9-2BD1-4473-A11C-C7D4471C4745}"/>
                  </a:ext>
                </a:extLst>
              </p14:cNvPr>
              <p14:cNvContentPartPr/>
              <p14:nvPr/>
            </p14:nvContentPartPr>
            <p14:xfrm>
              <a:off x="11022053" y="1361227"/>
              <a:ext cx="86040" cy="201240"/>
            </p14:xfrm>
          </p:contentPart>
        </mc:Choice>
        <mc:Fallback xmlns="">
          <p:pic>
            <p:nvPicPr>
              <p:cNvPr id="36" name="Freihand 35">
                <a:extLst>
                  <a:ext uri="{FF2B5EF4-FFF2-40B4-BE49-F238E27FC236}">
                    <a16:creationId xmlns:a16="http://schemas.microsoft.com/office/drawing/2014/main" id="{2C5C38D9-2BD1-4473-A11C-C7D4471C4745}"/>
                  </a:ext>
                </a:extLst>
              </p:cNvPr>
              <p:cNvPicPr/>
              <p:nvPr/>
            </p:nvPicPr>
            <p:blipFill>
              <a:blip r:embed="rId61"/>
              <a:stretch>
                <a:fillRect/>
              </a:stretch>
            </p:blipFill>
            <p:spPr>
              <a:xfrm>
                <a:off x="11017733" y="1356907"/>
                <a:ext cx="9468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7" name="Freihand 36">
                <a:extLst>
                  <a:ext uri="{FF2B5EF4-FFF2-40B4-BE49-F238E27FC236}">
                    <a16:creationId xmlns:a16="http://schemas.microsoft.com/office/drawing/2014/main" id="{9944610E-9A4D-41AD-8E50-E8E9F17D569B}"/>
                  </a:ext>
                </a:extLst>
              </p14:cNvPr>
              <p14:cNvContentPartPr/>
              <p14:nvPr/>
            </p14:nvContentPartPr>
            <p14:xfrm>
              <a:off x="11163533" y="1355467"/>
              <a:ext cx="142560" cy="123480"/>
            </p14:xfrm>
          </p:contentPart>
        </mc:Choice>
        <mc:Fallback xmlns="">
          <p:pic>
            <p:nvPicPr>
              <p:cNvPr id="37" name="Freihand 36">
                <a:extLst>
                  <a:ext uri="{FF2B5EF4-FFF2-40B4-BE49-F238E27FC236}">
                    <a16:creationId xmlns:a16="http://schemas.microsoft.com/office/drawing/2014/main" id="{9944610E-9A4D-41AD-8E50-E8E9F17D569B}"/>
                  </a:ext>
                </a:extLst>
              </p:cNvPr>
              <p:cNvPicPr/>
              <p:nvPr/>
            </p:nvPicPr>
            <p:blipFill>
              <a:blip r:embed="rId63"/>
              <a:stretch>
                <a:fillRect/>
              </a:stretch>
            </p:blipFill>
            <p:spPr>
              <a:xfrm>
                <a:off x="11159213" y="1351147"/>
                <a:ext cx="1512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8" name="Freihand 37">
                <a:extLst>
                  <a:ext uri="{FF2B5EF4-FFF2-40B4-BE49-F238E27FC236}">
                    <a16:creationId xmlns:a16="http://schemas.microsoft.com/office/drawing/2014/main" id="{8E62FFDE-DA35-488E-B57C-4F036F5A14EA}"/>
                  </a:ext>
                </a:extLst>
              </p14:cNvPr>
              <p14:cNvContentPartPr/>
              <p14:nvPr/>
            </p14:nvContentPartPr>
            <p14:xfrm>
              <a:off x="10816853" y="1343587"/>
              <a:ext cx="159840" cy="47520"/>
            </p14:xfrm>
          </p:contentPart>
        </mc:Choice>
        <mc:Fallback xmlns="">
          <p:pic>
            <p:nvPicPr>
              <p:cNvPr id="38" name="Freihand 37">
                <a:extLst>
                  <a:ext uri="{FF2B5EF4-FFF2-40B4-BE49-F238E27FC236}">
                    <a16:creationId xmlns:a16="http://schemas.microsoft.com/office/drawing/2014/main" id="{8E62FFDE-DA35-488E-B57C-4F036F5A14EA}"/>
                  </a:ext>
                </a:extLst>
              </p:cNvPr>
              <p:cNvPicPr/>
              <p:nvPr/>
            </p:nvPicPr>
            <p:blipFill>
              <a:blip r:embed="rId65"/>
              <a:stretch>
                <a:fillRect/>
              </a:stretch>
            </p:blipFill>
            <p:spPr>
              <a:xfrm>
                <a:off x="10812533" y="1339267"/>
                <a:ext cx="1684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0" name="Freihand 39">
                <a:extLst>
                  <a:ext uri="{FF2B5EF4-FFF2-40B4-BE49-F238E27FC236}">
                    <a16:creationId xmlns:a16="http://schemas.microsoft.com/office/drawing/2014/main" id="{6EF8C3E5-9D36-4C98-8ED2-42F448D2DECF}"/>
                  </a:ext>
                </a:extLst>
              </p14:cNvPr>
              <p14:cNvContentPartPr/>
              <p14:nvPr/>
            </p14:nvContentPartPr>
            <p14:xfrm>
              <a:off x="9729293" y="2259787"/>
              <a:ext cx="170280" cy="202680"/>
            </p14:xfrm>
          </p:contentPart>
        </mc:Choice>
        <mc:Fallback xmlns="">
          <p:pic>
            <p:nvPicPr>
              <p:cNvPr id="40" name="Freihand 39">
                <a:extLst>
                  <a:ext uri="{FF2B5EF4-FFF2-40B4-BE49-F238E27FC236}">
                    <a16:creationId xmlns:a16="http://schemas.microsoft.com/office/drawing/2014/main" id="{6EF8C3E5-9D36-4C98-8ED2-42F448D2DECF}"/>
                  </a:ext>
                </a:extLst>
              </p:cNvPr>
              <p:cNvPicPr/>
              <p:nvPr/>
            </p:nvPicPr>
            <p:blipFill>
              <a:blip r:embed="rId67"/>
              <a:stretch>
                <a:fillRect/>
              </a:stretch>
            </p:blipFill>
            <p:spPr>
              <a:xfrm>
                <a:off x="9724973" y="2255467"/>
                <a:ext cx="17892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1" name="Freihand 40">
                <a:extLst>
                  <a:ext uri="{FF2B5EF4-FFF2-40B4-BE49-F238E27FC236}">
                    <a16:creationId xmlns:a16="http://schemas.microsoft.com/office/drawing/2014/main" id="{A0073721-716E-4EF6-9D58-6B0D7F25FBA9}"/>
                  </a:ext>
                </a:extLst>
              </p14:cNvPr>
              <p14:cNvContentPartPr/>
              <p14:nvPr/>
            </p14:nvContentPartPr>
            <p14:xfrm>
              <a:off x="9927293" y="2232787"/>
              <a:ext cx="357120" cy="124920"/>
            </p14:xfrm>
          </p:contentPart>
        </mc:Choice>
        <mc:Fallback xmlns="">
          <p:pic>
            <p:nvPicPr>
              <p:cNvPr id="41" name="Freihand 40">
                <a:extLst>
                  <a:ext uri="{FF2B5EF4-FFF2-40B4-BE49-F238E27FC236}">
                    <a16:creationId xmlns:a16="http://schemas.microsoft.com/office/drawing/2014/main" id="{A0073721-716E-4EF6-9D58-6B0D7F25FBA9}"/>
                  </a:ext>
                </a:extLst>
              </p:cNvPr>
              <p:cNvPicPr/>
              <p:nvPr/>
            </p:nvPicPr>
            <p:blipFill>
              <a:blip r:embed="rId69"/>
              <a:stretch>
                <a:fillRect/>
              </a:stretch>
            </p:blipFill>
            <p:spPr>
              <a:xfrm>
                <a:off x="9922973" y="2228467"/>
                <a:ext cx="3657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2" name="Freihand 41">
                <a:extLst>
                  <a:ext uri="{FF2B5EF4-FFF2-40B4-BE49-F238E27FC236}">
                    <a16:creationId xmlns:a16="http://schemas.microsoft.com/office/drawing/2014/main" id="{BA53F42C-1BA3-438C-8D94-51D81D747741}"/>
                  </a:ext>
                </a:extLst>
              </p14:cNvPr>
              <p14:cNvContentPartPr/>
              <p14:nvPr/>
            </p14:nvContentPartPr>
            <p14:xfrm>
              <a:off x="10453973" y="2071507"/>
              <a:ext cx="191520" cy="170640"/>
            </p14:xfrm>
          </p:contentPart>
        </mc:Choice>
        <mc:Fallback xmlns="">
          <p:pic>
            <p:nvPicPr>
              <p:cNvPr id="42" name="Freihand 41">
                <a:extLst>
                  <a:ext uri="{FF2B5EF4-FFF2-40B4-BE49-F238E27FC236}">
                    <a16:creationId xmlns:a16="http://schemas.microsoft.com/office/drawing/2014/main" id="{BA53F42C-1BA3-438C-8D94-51D81D747741}"/>
                  </a:ext>
                </a:extLst>
              </p:cNvPr>
              <p:cNvPicPr/>
              <p:nvPr/>
            </p:nvPicPr>
            <p:blipFill>
              <a:blip r:embed="rId71"/>
              <a:stretch>
                <a:fillRect/>
              </a:stretch>
            </p:blipFill>
            <p:spPr>
              <a:xfrm>
                <a:off x="10449653" y="2067187"/>
                <a:ext cx="2001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3" name="Freihand 42">
                <a:extLst>
                  <a:ext uri="{FF2B5EF4-FFF2-40B4-BE49-F238E27FC236}">
                    <a16:creationId xmlns:a16="http://schemas.microsoft.com/office/drawing/2014/main" id="{0BEA8977-EA83-42DD-B640-B1A03165D85C}"/>
                  </a:ext>
                </a:extLst>
              </p14:cNvPr>
              <p14:cNvContentPartPr/>
              <p14:nvPr/>
            </p14:nvContentPartPr>
            <p14:xfrm>
              <a:off x="10632893" y="1892587"/>
              <a:ext cx="425160" cy="255960"/>
            </p14:xfrm>
          </p:contentPart>
        </mc:Choice>
        <mc:Fallback xmlns="">
          <p:pic>
            <p:nvPicPr>
              <p:cNvPr id="43" name="Freihand 42">
                <a:extLst>
                  <a:ext uri="{FF2B5EF4-FFF2-40B4-BE49-F238E27FC236}">
                    <a16:creationId xmlns:a16="http://schemas.microsoft.com/office/drawing/2014/main" id="{0BEA8977-EA83-42DD-B640-B1A03165D85C}"/>
                  </a:ext>
                </a:extLst>
              </p:cNvPr>
              <p:cNvPicPr/>
              <p:nvPr/>
            </p:nvPicPr>
            <p:blipFill>
              <a:blip r:embed="rId73"/>
              <a:stretch>
                <a:fillRect/>
              </a:stretch>
            </p:blipFill>
            <p:spPr>
              <a:xfrm>
                <a:off x="10628573" y="1888267"/>
                <a:ext cx="43380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5" name="Freihand 44">
                <a:extLst>
                  <a:ext uri="{FF2B5EF4-FFF2-40B4-BE49-F238E27FC236}">
                    <a16:creationId xmlns:a16="http://schemas.microsoft.com/office/drawing/2014/main" id="{8F5647A8-C963-47F0-BEC4-CB411C4E32E8}"/>
                  </a:ext>
                </a:extLst>
              </p14:cNvPr>
              <p14:cNvContentPartPr/>
              <p14:nvPr/>
            </p14:nvContentPartPr>
            <p14:xfrm>
              <a:off x="10761773" y="1350067"/>
              <a:ext cx="826920" cy="415800"/>
            </p14:xfrm>
          </p:contentPart>
        </mc:Choice>
        <mc:Fallback xmlns="">
          <p:pic>
            <p:nvPicPr>
              <p:cNvPr id="45" name="Freihand 44">
                <a:extLst>
                  <a:ext uri="{FF2B5EF4-FFF2-40B4-BE49-F238E27FC236}">
                    <a16:creationId xmlns:a16="http://schemas.microsoft.com/office/drawing/2014/main" id="{8F5647A8-C963-47F0-BEC4-CB411C4E32E8}"/>
                  </a:ext>
                </a:extLst>
              </p:cNvPr>
              <p:cNvPicPr/>
              <p:nvPr/>
            </p:nvPicPr>
            <p:blipFill>
              <a:blip r:embed="rId75"/>
              <a:stretch>
                <a:fillRect/>
              </a:stretch>
            </p:blipFill>
            <p:spPr>
              <a:xfrm>
                <a:off x="10757453" y="1345747"/>
                <a:ext cx="835560" cy="4244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7" name="Freihand 46">
                <a:extLst>
                  <a:ext uri="{FF2B5EF4-FFF2-40B4-BE49-F238E27FC236}">
                    <a16:creationId xmlns:a16="http://schemas.microsoft.com/office/drawing/2014/main" id="{9E7FE78C-24C6-45D3-B55B-B8DD0B7B3F15}"/>
                  </a:ext>
                </a:extLst>
              </p14:cNvPr>
              <p14:cNvContentPartPr/>
              <p14:nvPr/>
            </p14:nvContentPartPr>
            <p14:xfrm>
              <a:off x="10180373" y="2489827"/>
              <a:ext cx="249480" cy="255960"/>
            </p14:xfrm>
          </p:contentPart>
        </mc:Choice>
        <mc:Fallback xmlns="">
          <p:pic>
            <p:nvPicPr>
              <p:cNvPr id="47" name="Freihand 46">
                <a:extLst>
                  <a:ext uri="{FF2B5EF4-FFF2-40B4-BE49-F238E27FC236}">
                    <a16:creationId xmlns:a16="http://schemas.microsoft.com/office/drawing/2014/main" id="{9E7FE78C-24C6-45D3-B55B-B8DD0B7B3F15}"/>
                  </a:ext>
                </a:extLst>
              </p:cNvPr>
              <p:cNvPicPr/>
              <p:nvPr/>
            </p:nvPicPr>
            <p:blipFill>
              <a:blip r:embed="rId77"/>
              <a:stretch>
                <a:fillRect/>
              </a:stretch>
            </p:blipFill>
            <p:spPr>
              <a:xfrm>
                <a:off x="10176053" y="2485507"/>
                <a:ext cx="25812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8" name="Freihand 47">
                <a:extLst>
                  <a:ext uri="{FF2B5EF4-FFF2-40B4-BE49-F238E27FC236}">
                    <a16:creationId xmlns:a16="http://schemas.microsoft.com/office/drawing/2014/main" id="{C1A78806-0D5D-4B8F-B434-725540AE4F49}"/>
                  </a:ext>
                </a:extLst>
              </p14:cNvPr>
              <p14:cNvContentPartPr/>
              <p14:nvPr/>
            </p14:nvContentPartPr>
            <p14:xfrm>
              <a:off x="10479893" y="2520787"/>
              <a:ext cx="155520" cy="111960"/>
            </p14:xfrm>
          </p:contentPart>
        </mc:Choice>
        <mc:Fallback xmlns="">
          <p:pic>
            <p:nvPicPr>
              <p:cNvPr id="48" name="Freihand 47">
                <a:extLst>
                  <a:ext uri="{FF2B5EF4-FFF2-40B4-BE49-F238E27FC236}">
                    <a16:creationId xmlns:a16="http://schemas.microsoft.com/office/drawing/2014/main" id="{C1A78806-0D5D-4B8F-B434-725540AE4F49}"/>
                  </a:ext>
                </a:extLst>
              </p:cNvPr>
              <p:cNvPicPr/>
              <p:nvPr/>
            </p:nvPicPr>
            <p:blipFill>
              <a:blip r:embed="rId79"/>
              <a:stretch>
                <a:fillRect/>
              </a:stretch>
            </p:blipFill>
            <p:spPr>
              <a:xfrm>
                <a:off x="10475573" y="2516467"/>
                <a:ext cx="1641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9" name="Freihand 48">
                <a:extLst>
                  <a:ext uri="{FF2B5EF4-FFF2-40B4-BE49-F238E27FC236}">
                    <a16:creationId xmlns:a16="http://schemas.microsoft.com/office/drawing/2014/main" id="{99424B38-2688-4631-A423-5F66D78BC4CC}"/>
                  </a:ext>
                </a:extLst>
              </p14:cNvPr>
              <p14:cNvContentPartPr/>
              <p14:nvPr/>
            </p14:nvContentPartPr>
            <p14:xfrm>
              <a:off x="10642613" y="2341147"/>
              <a:ext cx="147600" cy="228600"/>
            </p14:xfrm>
          </p:contentPart>
        </mc:Choice>
        <mc:Fallback xmlns="">
          <p:pic>
            <p:nvPicPr>
              <p:cNvPr id="49" name="Freihand 48">
                <a:extLst>
                  <a:ext uri="{FF2B5EF4-FFF2-40B4-BE49-F238E27FC236}">
                    <a16:creationId xmlns:a16="http://schemas.microsoft.com/office/drawing/2014/main" id="{99424B38-2688-4631-A423-5F66D78BC4CC}"/>
                  </a:ext>
                </a:extLst>
              </p:cNvPr>
              <p:cNvPicPr/>
              <p:nvPr/>
            </p:nvPicPr>
            <p:blipFill>
              <a:blip r:embed="rId81"/>
              <a:stretch>
                <a:fillRect/>
              </a:stretch>
            </p:blipFill>
            <p:spPr>
              <a:xfrm>
                <a:off x="10638293" y="2336827"/>
                <a:ext cx="15624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0" name="Freihand 49">
                <a:extLst>
                  <a:ext uri="{FF2B5EF4-FFF2-40B4-BE49-F238E27FC236}">
                    <a16:creationId xmlns:a16="http://schemas.microsoft.com/office/drawing/2014/main" id="{8F4254E7-7751-45C8-AED9-62B6C5D1085B}"/>
                  </a:ext>
                </a:extLst>
              </p14:cNvPr>
              <p14:cNvContentPartPr/>
              <p14:nvPr/>
            </p14:nvContentPartPr>
            <p14:xfrm>
              <a:off x="10789133" y="2390827"/>
              <a:ext cx="104040" cy="122400"/>
            </p14:xfrm>
          </p:contentPart>
        </mc:Choice>
        <mc:Fallback xmlns="">
          <p:pic>
            <p:nvPicPr>
              <p:cNvPr id="50" name="Freihand 49">
                <a:extLst>
                  <a:ext uri="{FF2B5EF4-FFF2-40B4-BE49-F238E27FC236}">
                    <a16:creationId xmlns:a16="http://schemas.microsoft.com/office/drawing/2014/main" id="{8F4254E7-7751-45C8-AED9-62B6C5D1085B}"/>
                  </a:ext>
                </a:extLst>
              </p:cNvPr>
              <p:cNvPicPr/>
              <p:nvPr/>
            </p:nvPicPr>
            <p:blipFill>
              <a:blip r:embed="rId83"/>
              <a:stretch>
                <a:fillRect/>
              </a:stretch>
            </p:blipFill>
            <p:spPr>
              <a:xfrm>
                <a:off x="10784813" y="2386507"/>
                <a:ext cx="1126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1" name="Freihand 50">
                <a:extLst>
                  <a:ext uri="{FF2B5EF4-FFF2-40B4-BE49-F238E27FC236}">
                    <a16:creationId xmlns:a16="http://schemas.microsoft.com/office/drawing/2014/main" id="{378CAFE6-CDB1-413F-BE2A-3045054B0AFF}"/>
                  </a:ext>
                </a:extLst>
              </p14:cNvPr>
              <p14:cNvContentPartPr/>
              <p14:nvPr/>
            </p14:nvContentPartPr>
            <p14:xfrm>
              <a:off x="10899653" y="2220547"/>
              <a:ext cx="504720" cy="260280"/>
            </p14:xfrm>
          </p:contentPart>
        </mc:Choice>
        <mc:Fallback xmlns="">
          <p:pic>
            <p:nvPicPr>
              <p:cNvPr id="51" name="Freihand 50">
                <a:extLst>
                  <a:ext uri="{FF2B5EF4-FFF2-40B4-BE49-F238E27FC236}">
                    <a16:creationId xmlns:a16="http://schemas.microsoft.com/office/drawing/2014/main" id="{378CAFE6-CDB1-413F-BE2A-3045054B0AFF}"/>
                  </a:ext>
                </a:extLst>
              </p:cNvPr>
              <p:cNvPicPr/>
              <p:nvPr/>
            </p:nvPicPr>
            <p:blipFill>
              <a:blip r:embed="rId85"/>
              <a:stretch>
                <a:fillRect/>
              </a:stretch>
            </p:blipFill>
            <p:spPr>
              <a:xfrm>
                <a:off x="10895333" y="2216227"/>
                <a:ext cx="51336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2" name="Freihand 51">
                <a:extLst>
                  <a:ext uri="{FF2B5EF4-FFF2-40B4-BE49-F238E27FC236}">
                    <a16:creationId xmlns:a16="http://schemas.microsoft.com/office/drawing/2014/main" id="{B15770AA-11C4-42EC-B690-BF7E10A73241}"/>
                  </a:ext>
                </a:extLst>
              </p14:cNvPr>
              <p14:cNvContentPartPr/>
              <p14:nvPr/>
            </p14:nvContentPartPr>
            <p14:xfrm>
              <a:off x="11438933" y="1902667"/>
              <a:ext cx="28440" cy="208440"/>
            </p14:xfrm>
          </p:contentPart>
        </mc:Choice>
        <mc:Fallback xmlns="">
          <p:pic>
            <p:nvPicPr>
              <p:cNvPr id="52" name="Freihand 51">
                <a:extLst>
                  <a:ext uri="{FF2B5EF4-FFF2-40B4-BE49-F238E27FC236}">
                    <a16:creationId xmlns:a16="http://schemas.microsoft.com/office/drawing/2014/main" id="{B15770AA-11C4-42EC-B690-BF7E10A73241}"/>
                  </a:ext>
                </a:extLst>
              </p:cNvPr>
              <p:cNvPicPr/>
              <p:nvPr/>
            </p:nvPicPr>
            <p:blipFill>
              <a:blip r:embed="rId87"/>
              <a:stretch>
                <a:fillRect/>
              </a:stretch>
            </p:blipFill>
            <p:spPr>
              <a:xfrm>
                <a:off x="11434613" y="1898347"/>
                <a:ext cx="3708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3" name="Freihand 52">
                <a:extLst>
                  <a:ext uri="{FF2B5EF4-FFF2-40B4-BE49-F238E27FC236}">
                    <a16:creationId xmlns:a16="http://schemas.microsoft.com/office/drawing/2014/main" id="{DE758292-00D2-4518-BD5C-A3F0977249F9}"/>
                  </a:ext>
                </a:extLst>
              </p14:cNvPr>
              <p14:cNvContentPartPr/>
              <p14:nvPr/>
            </p14:nvContentPartPr>
            <p14:xfrm>
              <a:off x="11482133" y="2266627"/>
              <a:ext cx="11520" cy="18360"/>
            </p14:xfrm>
          </p:contentPart>
        </mc:Choice>
        <mc:Fallback xmlns="">
          <p:pic>
            <p:nvPicPr>
              <p:cNvPr id="53" name="Freihand 52">
                <a:extLst>
                  <a:ext uri="{FF2B5EF4-FFF2-40B4-BE49-F238E27FC236}">
                    <a16:creationId xmlns:a16="http://schemas.microsoft.com/office/drawing/2014/main" id="{DE758292-00D2-4518-BD5C-A3F0977249F9}"/>
                  </a:ext>
                </a:extLst>
              </p:cNvPr>
              <p:cNvPicPr/>
              <p:nvPr/>
            </p:nvPicPr>
            <p:blipFill>
              <a:blip r:embed="rId89"/>
              <a:stretch>
                <a:fillRect/>
              </a:stretch>
            </p:blipFill>
            <p:spPr>
              <a:xfrm>
                <a:off x="11477813" y="2262307"/>
                <a:ext cx="201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0" name="Freihand 59">
                <a:extLst>
                  <a:ext uri="{FF2B5EF4-FFF2-40B4-BE49-F238E27FC236}">
                    <a16:creationId xmlns:a16="http://schemas.microsoft.com/office/drawing/2014/main" id="{4C432CB4-7330-4926-8297-001FD08B74C8}"/>
                  </a:ext>
                </a:extLst>
              </p14:cNvPr>
              <p14:cNvContentPartPr/>
              <p14:nvPr/>
            </p14:nvContentPartPr>
            <p14:xfrm>
              <a:off x="1701293" y="2349067"/>
              <a:ext cx="302400" cy="538920"/>
            </p14:xfrm>
          </p:contentPart>
        </mc:Choice>
        <mc:Fallback xmlns="">
          <p:pic>
            <p:nvPicPr>
              <p:cNvPr id="60" name="Freihand 59">
                <a:extLst>
                  <a:ext uri="{FF2B5EF4-FFF2-40B4-BE49-F238E27FC236}">
                    <a16:creationId xmlns:a16="http://schemas.microsoft.com/office/drawing/2014/main" id="{4C432CB4-7330-4926-8297-001FD08B74C8}"/>
                  </a:ext>
                </a:extLst>
              </p:cNvPr>
              <p:cNvPicPr/>
              <p:nvPr/>
            </p:nvPicPr>
            <p:blipFill>
              <a:blip r:embed="rId91"/>
              <a:stretch>
                <a:fillRect/>
              </a:stretch>
            </p:blipFill>
            <p:spPr>
              <a:xfrm>
                <a:off x="1696973" y="2344747"/>
                <a:ext cx="311040" cy="5475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8" name="Freihand 57">
                <a:extLst>
                  <a:ext uri="{FF2B5EF4-FFF2-40B4-BE49-F238E27FC236}">
                    <a16:creationId xmlns:a16="http://schemas.microsoft.com/office/drawing/2014/main" id="{CA9E6F85-C752-4CAC-9160-97FB845CE156}"/>
                  </a:ext>
                </a:extLst>
              </p14:cNvPr>
              <p14:cNvContentPartPr/>
              <p14:nvPr/>
            </p14:nvContentPartPr>
            <p14:xfrm>
              <a:off x="2513093" y="1989787"/>
              <a:ext cx="1333440" cy="1150200"/>
            </p14:xfrm>
          </p:contentPart>
        </mc:Choice>
        <mc:Fallback xmlns="">
          <p:pic>
            <p:nvPicPr>
              <p:cNvPr id="58" name="Freihand 57">
                <a:extLst>
                  <a:ext uri="{FF2B5EF4-FFF2-40B4-BE49-F238E27FC236}">
                    <a16:creationId xmlns:a16="http://schemas.microsoft.com/office/drawing/2014/main" id="{CA9E6F85-C752-4CAC-9160-97FB845CE156}"/>
                  </a:ext>
                </a:extLst>
              </p:cNvPr>
              <p:cNvPicPr/>
              <p:nvPr/>
            </p:nvPicPr>
            <p:blipFill>
              <a:blip r:embed="rId93"/>
              <a:stretch>
                <a:fillRect/>
              </a:stretch>
            </p:blipFill>
            <p:spPr>
              <a:xfrm>
                <a:off x="2508773" y="1985467"/>
                <a:ext cx="1342080" cy="11588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1" name="Freihand 60">
                <a:extLst>
                  <a:ext uri="{FF2B5EF4-FFF2-40B4-BE49-F238E27FC236}">
                    <a16:creationId xmlns:a16="http://schemas.microsoft.com/office/drawing/2014/main" id="{658B77D0-D156-4EA1-A1C7-551389B5515A}"/>
                  </a:ext>
                </a:extLst>
              </p14:cNvPr>
              <p14:cNvContentPartPr/>
              <p14:nvPr/>
            </p14:nvContentPartPr>
            <p14:xfrm>
              <a:off x="1726853" y="1899427"/>
              <a:ext cx="87480" cy="415800"/>
            </p14:xfrm>
          </p:contentPart>
        </mc:Choice>
        <mc:Fallback xmlns="">
          <p:pic>
            <p:nvPicPr>
              <p:cNvPr id="61" name="Freihand 60">
                <a:extLst>
                  <a:ext uri="{FF2B5EF4-FFF2-40B4-BE49-F238E27FC236}">
                    <a16:creationId xmlns:a16="http://schemas.microsoft.com/office/drawing/2014/main" id="{658B77D0-D156-4EA1-A1C7-551389B5515A}"/>
                  </a:ext>
                </a:extLst>
              </p:cNvPr>
              <p:cNvPicPr/>
              <p:nvPr/>
            </p:nvPicPr>
            <p:blipFill>
              <a:blip r:embed="rId95"/>
              <a:stretch>
                <a:fillRect/>
              </a:stretch>
            </p:blipFill>
            <p:spPr>
              <a:xfrm>
                <a:off x="1722533" y="1895107"/>
                <a:ext cx="96120" cy="4244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2" name="Freihand 61">
                <a:extLst>
                  <a:ext uri="{FF2B5EF4-FFF2-40B4-BE49-F238E27FC236}">
                    <a16:creationId xmlns:a16="http://schemas.microsoft.com/office/drawing/2014/main" id="{DF67669C-5B3B-4EDB-8A55-57A3603A14E3}"/>
                  </a:ext>
                </a:extLst>
              </p14:cNvPr>
              <p14:cNvContentPartPr/>
              <p14:nvPr/>
            </p14:nvContentPartPr>
            <p14:xfrm>
              <a:off x="1743053" y="2022547"/>
              <a:ext cx="144000" cy="319680"/>
            </p14:xfrm>
          </p:contentPart>
        </mc:Choice>
        <mc:Fallback xmlns="">
          <p:pic>
            <p:nvPicPr>
              <p:cNvPr id="62" name="Freihand 61">
                <a:extLst>
                  <a:ext uri="{FF2B5EF4-FFF2-40B4-BE49-F238E27FC236}">
                    <a16:creationId xmlns:a16="http://schemas.microsoft.com/office/drawing/2014/main" id="{DF67669C-5B3B-4EDB-8A55-57A3603A14E3}"/>
                  </a:ext>
                </a:extLst>
              </p:cNvPr>
              <p:cNvPicPr/>
              <p:nvPr/>
            </p:nvPicPr>
            <p:blipFill>
              <a:blip r:embed="rId97"/>
              <a:stretch>
                <a:fillRect/>
              </a:stretch>
            </p:blipFill>
            <p:spPr>
              <a:xfrm>
                <a:off x="1738733" y="2018227"/>
                <a:ext cx="15264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4" name="Freihand 63">
                <a:extLst>
                  <a:ext uri="{FF2B5EF4-FFF2-40B4-BE49-F238E27FC236}">
                    <a16:creationId xmlns:a16="http://schemas.microsoft.com/office/drawing/2014/main" id="{76A247C7-7710-45A9-B536-015D5C1C2AD1}"/>
                  </a:ext>
                </a:extLst>
              </p14:cNvPr>
              <p14:cNvContentPartPr/>
              <p14:nvPr/>
            </p14:nvContentPartPr>
            <p14:xfrm>
              <a:off x="1410053" y="1363027"/>
              <a:ext cx="87840" cy="139320"/>
            </p14:xfrm>
          </p:contentPart>
        </mc:Choice>
        <mc:Fallback xmlns="">
          <p:pic>
            <p:nvPicPr>
              <p:cNvPr id="64" name="Freihand 63">
                <a:extLst>
                  <a:ext uri="{FF2B5EF4-FFF2-40B4-BE49-F238E27FC236}">
                    <a16:creationId xmlns:a16="http://schemas.microsoft.com/office/drawing/2014/main" id="{76A247C7-7710-45A9-B536-015D5C1C2AD1}"/>
                  </a:ext>
                </a:extLst>
              </p:cNvPr>
              <p:cNvPicPr/>
              <p:nvPr/>
            </p:nvPicPr>
            <p:blipFill>
              <a:blip r:embed="rId99"/>
              <a:stretch>
                <a:fillRect/>
              </a:stretch>
            </p:blipFill>
            <p:spPr>
              <a:xfrm>
                <a:off x="1405733" y="1358707"/>
                <a:ext cx="964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5" name="Freihand 64">
                <a:extLst>
                  <a:ext uri="{FF2B5EF4-FFF2-40B4-BE49-F238E27FC236}">
                    <a16:creationId xmlns:a16="http://schemas.microsoft.com/office/drawing/2014/main" id="{09D431C3-4CD4-40A0-9194-9F260BDFFD07}"/>
                  </a:ext>
                </a:extLst>
              </p14:cNvPr>
              <p14:cNvContentPartPr/>
              <p14:nvPr/>
            </p14:nvContentPartPr>
            <p14:xfrm>
              <a:off x="1486733" y="1082227"/>
              <a:ext cx="218160" cy="312840"/>
            </p14:xfrm>
          </p:contentPart>
        </mc:Choice>
        <mc:Fallback xmlns="">
          <p:pic>
            <p:nvPicPr>
              <p:cNvPr id="65" name="Freihand 64">
                <a:extLst>
                  <a:ext uri="{FF2B5EF4-FFF2-40B4-BE49-F238E27FC236}">
                    <a16:creationId xmlns:a16="http://schemas.microsoft.com/office/drawing/2014/main" id="{09D431C3-4CD4-40A0-9194-9F260BDFFD07}"/>
                  </a:ext>
                </a:extLst>
              </p:cNvPr>
              <p:cNvPicPr/>
              <p:nvPr/>
            </p:nvPicPr>
            <p:blipFill>
              <a:blip r:embed="rId101"/>
              <a:stretch>
                <a:fillRect/>
              </a:stretch>
            </p:blipFill>
            <p:spPr>
              <a:xfrm>
                <a:off x="1482413" y="1077907"/>
                <a:ext cx="22680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6" name="Freihand 65">
                <a:extLst>
                  <a:ext uri="{FF2B5EF4-FFF2-40B4-BE49-F238E27FC236}">
                    <a16:creationId xmlns:a16="http://schemas.microsoft.com/office/drawing/2014/main" id="{26F832FB-41B9-4FB4-8384-593EB245400A}"/>
                  </a:ext>
                </a:extLst>
              </p14:cNvPr>
              <p14:cNvContentPartPr/>
              <p14:nvPr/>
            </p14:nvContentPartPr>
            <p14:xfrm>
              <a:off x="1711373" y="979987"/>
              <a:ext cx="143280" cy="122400"/>
            </p14:xfrm>
          </p:contentPart>
        </mc:Choice>
        <mc:Fallback xmlns="">
          <p:pic>
            <p:nvPicPr>
              <p:cNvPr id="66" name="Freihand 65">
                <a:extLst>
                  <a:ext uri="{FF2B5EF4-FFF2-40B4-BE49-F238E27FC236}">
                    <a16:creationId xmlns:a16="http://schemas.microsoft.com/office/drawing/2014/main" id="{26F832FB-41B9-4FB4-8384-593EB245400A}"/>
                  </a:ext>
                </a:extLst>
              </p:cNvPr>
              <p:cNvPicPr/>
              <p:nvPr/>
            </p:nvPicPr>
            <p:blipFill>
              <a:blip r:embed="rId103"/>
              <a:stretch>
                <a:fillRect/>
              </a:stretch>
            </p:blipFill>
            <p:spPr>
              <a:xfrm>
                <a:off x="1707053" y="975667"/>
                <a:ext cx="1519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7" name="Freihand 66">
                <a:extLst>
                  <a:ext uri="{FF2B5EF4-FFF2-40B4-BE49-F238E27FC236}">
                    <a16:creationId xmlns:a16="http://schemas.microsoft.com/office/drawing/2014/main" id="{4B01F78A-49C7-4781-B3CC-5F76CB669EED}"/>
                  </a:ext>
                </a:extLst>
              </p14:cNvPr>
              <p14:cNvContentPartPr/>
              <p14:nvPr/>
            </p14:nvContentPartPr>
            <p14:xfrm>
              <a:off x="1881653" y="851467"/>
              <a:ext cx="135720" cy="97200"/>
            </p14:xfrm>
          </p:contentPart>
        </mc:Choice>
        <mc:Fallback xmlns="">
          <p:pic>
            <p:nvPicPr>
              <p:cNvPr id="67" name="Freihand 66">
                <a:extLst>
                  <a:ext uri="{FF2B5EF4-FFF2-40B4-BE49-F238E27FC236}">
                    <a16:creationId xmlns:a16="http://schemas.microsoft.com/office/drawing/2014/main" id="{4B01F78A-49C7-4781-B3CC-5F76CB669EED}"/>
                  </a:ext>
                </a:extLst>
              </p:cNvPr>
              <p:cNvPicPr/>
              <p:nvPr/>
            </p:nvPicPr>
            <p:blipFill>
              <a:blip r:embed="rId105"/>
              <a:stretch>
                <a:fillRect/>
              </a:stretch>
            </p:blipFill>
            <p:spPr>
              <a:xfrm>
                <a:off x="1877333" y="847147"/>
                <a:ext cx="1443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8" name="Freihand 67">
                <a:extLst>
                  <a:ext uri="{FF2B5EF4-FFF2-40B4-BE49-F238E27FC236}">
                    <a16:creationId xmlns:a16="http://schemas.microsoft.com/office/drawing/2014/main" id="{83D76C63-5191-4B6D-BF6C-736C877F3CC4}"/>
                  </a:ext>
                </a:extLst>
              </p14:cNvPr>
              <p14:cNvContentPartPr/>
              <p14:nvPr/>
            </p14:nvContentPartPr>
            <p14:xfrm>
              <a:off x="2021693" y="657427"/>
              <a:ext cx="302400" cy="200880"/>
            </p14:xfrm>
          </p:contentPart>
        </mc:Choice>
        <mc:Fallback xmlns="">
          <p:pic>
            <p:nvPicPr>
              <p:cNvPr id="68" name="Freihand 67">
                <a:extLst>
                  <a:ext uri="{FF2B5EF4-FFF2-40B4-BE49-F238E27FC236}">
                    <a16:creationId xmlns:a16="http://schemas.microsoft.com/office/drawing/2014/main" id="{83D76C63-5191-4B6D-BF6C-736C877F3CC4}"/>
                  </a:ext>
                </a:extLst>
              </p:cNvPr>
              <p:cNvPicPr/>
              <p:nvPr/>
            </p:nvPicPr>
            <p:blipFill>
              <a:blip r:embed="rId107"/>
              <a:stretch>
                <a:fillRect/>
              </a:stretch>
            </p:blipFill>
            <p:spPr>
              <a:xfrm>
                <a:off x="2017373" y="653107"/>
                <a:ext cx="31104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9" name="Freihand 68">
                <a:extLst>
                  <a:ext uri="{FF2B5EF4-FFF2-40B4-BE49-F238E27FC236}">
                    <a16:creationId xmlns:a16="http://schemas.microsoft.com/office/drawing/2014/main" id="{37E5038F-9BFB-49DC-9F4A-470AE8E987E1}"/>
                  </a:ext>
                </a:extLst>
              </p14:cNvPr>
              <p14:cNvContentPartPr/>
              <p14:nvPr/>
            </p14:nvContentPartPr>
            <p14:xfrm>
              <a:off x="2307173" y="637627"/>
              <a:ext cx="38160" cy="8280"/>
            </p14:xfrm>
          </p:contentPart>
        </mc:Choice>
        <mc:Fallback xmlns="">
          <p:pic>
            <p:nvPicPr>
              <p:cNvPr id="69" name="Freihand 68">
                <a:extLst>
                  <a:ext uri="{FF2B5EF4-FFF2-40B4-BE49-F238E27FC236}">
                    <a16:creationId xmlns:a16="http://schemas.microsoft.com/office/drawing/2014/main" id="{37E5038F-9BFB-49DC-9F4A-470AE8E987E1}"/>
                  </a:ext>
                </a:extLst>
              </p:cNvPr>
              <p:cNvPicPr/>
              <p:nvPr/>
            </p:nvPicPr>
            <p:blipFill>
              <a:blip r:embed="rId109"/>
              <a:stretch>
                <a:fillRect/>
              </a:stretch>
            </p:blipFill>
            <p:spPr>
              <a:xfrm>
                <a:off x="2302853" y="633307"/>
                <a:ext cx="468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0" name="Freihand 69">
                <a:extLst>
                  <a:ext uri="{FF2B5EF4-FFF2-40B4-BE49-F238E27FC236}">
                    <a16:creationId xmlns:a16="http://schemas.microsoft.com/office/drawing/2014/main" id="{CE2CC169-FD3E-44C3-A37A-8B2F5573635F}"/>
                  </a:ext>
                </a:extLst>
              </p14:cNvPr>
              <p14:cNvContentPartPr/>
              <p14:nvPr/>
            </p14:nvContentPartPr>
            <p14:xfrm>
              <a:off x="2363693" y="499747"/>
              <a:ext cx="185400" cy="183600"/>
            </p14:xfrm>
          </p:contentPart>
        </mc:Choice>
        <mc:Fallback xmlns="">
          <p:pic>
            <p:nvPicPr>
              <p:cNvPr id="70" name="Freihand 69">
                <a:extLst>
                  <a:ext uri="{FF2B5EF4-FFF2-40B4-BE49-F238E27FC236}">
                    <a16:creationId xmlns:a16="http://schemas.microsoft.com/office/drawing/2014/main" id="{CE2CC169-FD3E-44C3-A37A-8B2F5573635F}"/>
                  </a:ext>
                </a:extLst>
              </p:cNvPr>
              <p:cNvPicPr/>
              <p:nvPr/>
            </p:nvPicPr>
            <p:blipFill>
              <a:blip r:embed="rId111"/>
              <a:stretch>
                <a:fillRect/>
              </a:stretch>
            </p:blipFill>
            <p:spPr>
              <a:xfrm>
                <a:off x="2359373" y="495427"/>
                <a:ext cx="1940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1" name="Freihand 70">
                <a:extLst>
                  <a:ext uri="{FF2B5EF4-FFF2-40B4-BE49-F238E27FC236}">
                    <a16:creationId xmlns:a16="http://schemas.microsoft.com/office/drawing/2014/main" id="{5ABD8F3A-83AC-45B1-8F29-51DE3A3E35A2}"/>
                  </a:ext>
                </a:extLst>
              </p14:cNvPr>
              <p14:cNvContentPartPr/>
              <p14:nvPr/>
            </p14:nvContentPartPr>
            <p14:xfrm>
              <a:off x="1696613" y="1322347"/>
              <a:ext cx="258480" cy="254160"/>
            </p14:xfrm>
          </p:contentPart>
        </mc:Choice>
        <mc:Fallback xmlns="">
          <p:pic>
            <p:nvPicPr>
              <p:cNvPr id="71" name="Freihand 70">
                <a:extLst>
                  <a:ext uri="{FF2B5EF4-FFF2-40B4-BE49-F238E27FC236}">
                    <a16:creationId xmlns:a16="http://schemas.microsoft.com/office/drawing/2014/main" id="{5ABD8F3A-83AC-45B1-8F29-51DE3A3E35A2}"/>
                  </a:ext>
                </a:extLst>
              </p:cNvPr>
              <p:cNvPicPr/>
              <p:nvPr/>
            </p:nvPicPr>
            <p:blipFill>
              <a:blip r:embed="rId113"/>
              <a:stretch>
                <a:fillRect/>
              </a:stretch>
            </p:blipFill>
            <p:spPr>
              <a:xfrm>
                <a:off x="1692293" y="1318027"/>
                <a:ext cx="26712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2" name="Freihand 71">
                <a:extLst>
                  <a:ext uri="{FF2B5EF4-FFF2-40B4-BE49-F238E27FC236}">
                    <a16:creationId xmlns:a16="http://schemas.microsoft.com/office/drawing/2014/main" id="{9EB1E8B7-85B6-493B-8108-4BF8F3EF5162}"/>
                  </a:ext>
                </a:extLst>
              </p14:cNvPr>
              <p14:cNvContentPartPr/>
              <p14:nvPr/>
            </p14:nvContentPartPr>
            <p14:xfrm>
              <a:off x="1914053" y="1213267"/>
              <a:ext cx="122400" cy="213480"/>
            </p14:xfrm>
          </p:contentPart>
        </mc:Choice>
        <mc:Fallback xmlns="">
          <p:pic>
            <p:nvPicPr>
              <p:cNvPr id="72" name="Freihand 71">
                <a:extLst>
                  <a:ext uri="{FF2B5EF4-FFF2-40B4-BE49-F238E27FC236}">
                    <a16:creationId xmlns:a16="http://schemas.microsoft.com/office/drawing/2014/main" id="{9EB1E8B7-85B6-493B-8108-4BF8F3EF5162}"/>
                  </a:ext>
                </a:extLst>
              </p:cNvPr>
              <p:cNvPicPr/>
              <p:nvPr/>
            </p:nvPicPr>
            <p:blipFill>
              <a:blip r:embed="rId115"/>
              <a:stretch>
                <a:fillRect/>
              </a:stretch>
            </p:blipFill>
            <p:spPr>
              <a:xfrm>
                <a:off x="1909733" y="1208947"/>
                <a:ext cx="13104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3" name="Freihand 72">
                <a:extLst>
                  <a:ext uri="{FF2B5EF4-FFF2-40B4-BE49-F238E27FC236}">
                    <a16:creationId xmlns:a16="http://schemas.microsoft.com/office/drawing/2014/main" id="{CF5DE539-E09A-469D-8CA6-E99E997A4F94}"/>
                  </a:ext>
                </a:extLst>
              </p14:cNvPr>
              <p14:cNvContentPartPr/>
              <p14:nvPr/>
            </p14:nvContentPartPr>
            <p14:xfrm>
              <a:off x="1944293" y="1299307"/>
              <a:ext cx="68400" cy="92880"/>
            </p14:xfrm>
          </p:contentPart>
        </mc:Choice>
        <mc:Fallback xmlns="">
          <p:pic>
            <p:nvPicPr>
              <p:cNvPr id="73" name="Freihand 72">
                <a:extLst>
                  <a:ext uri="{FF2B5EF4-FFF2-40B4-BE49-F238E27FC236}">
                    <a16:creationId xmlns:a16="http://schemas.microsoft.com/office/drawing/2014/main" id="{CF5DE539-E09A-469D-8CA6-E99E997A4F94}"/>
                  </a:ext>
                </a:extLst>
              </p:cNvPr>
              <p:cNvPicPr/>
              <p:nvPr/>
            </p:nvPicPr>
            <p:blipFill>
              <a:blip r:embed="rId117"/>
              <a:stretch>
                <a:fillRect/>
              </a:stretch>
            </p:blipFill>
            <p:spPr>
              <a:xfrm>
                <a:off x="1939973" y="1294987"/>
                <a:ext cx="770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4" name="Freihand 73">
                <a:extLst>
                  <a:ext uri="{FF2B5EF4-FFF2-40B4-BE49-F238E27FC236}">
                    <a16:creationId xmlns:a16="http://schemas.microsoft.com/office/drawing/2014/main" id="{99F6317B-4340-4BDE-9AB9-D3AAA0C713B7}"/>
                  </a:ext>
                </a:extLst>
              </p14:cNvPr>
              <p14:cNvContentPartPr/>
              <p14:nvPr/>
            </p14:nvContentPartPr>
            <p14:xfrm>
              <a:off x="2006933" y="1120027"/>
              <a:ext cx="210960" cy="237240"/>
            </p14:xfrm>
          </p:contentPart>
        </mc:Choice>
        <mc:Fallback xmlns="">
          <p:pic>
            <p:nvPicPr>
              <p:cNvPr id="74" name="Freihand 73">
                <a:extLst>
                  <a:ext uri="{FF2B5EF4-FFF2-40B4-BE49-F238E27FC236}">
                    <a16:creationId xmlns:a16="http://schemas.microsoft.com/office/drawing/2014/main" id="{99F6317B-4340-4BDE-9AB9-D3AAA0C713B7}"/>
                  </a:ext>
                </a:extLst>
              </p:cNvPr>
              <p:cNvPicPr/>
              <p:nvPr/>
            </p:nvPicPr>
            <p:blipFill>
              <a:blip r:embed="rId119"/>
              <a:stretch>
                <a:fillRect/>
              </a:stretch>
            </p:blipFill>
            <p:spPr>
              <a:xfrm>
                <a:off x="2002613" y="1115707"/>
                <a:ext cx="21960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5" name="Freihand 74">
                <a:extLst>
                  <a:ext uri="{FF2B5EF4-FFF2-40B4-BE49-F238E27FC236}">
                    <a16:creationId xmlns:a16="http://schemas.microsoft.com/office/drawing/2014/main" id="{33E3FF85-A8E5-459C-ACED-E22B9A1177C3}"/>
                  </a:ext>
                </a:extLst>
              </p14:cNvPr>
              <p14:cNvContentPartPr/>
              <p14:nvPr/>
            </p14:nvContentPartPr>
            <p14:xfrm>
              <a:off x="2254253" y="938947"/>
              <a:ext cx="93960" cy="159120"/>
            </p14:xfrm>
          </p:contentPart>
        </mc:Choice>
        <mc:Fallback xmlns="">
          <p:pic>
            <p:nvPicPr>
              <p:cNvPr id="75" name="Freihand 74">
                <a:extLst>
                  <a:ext uri="{FF2B5EF4-FFF2-40B4-BE49-F238E27FC236}">
                    <a16:creationId xmlns:a16="http://schemas.microsoft.com/office/drawing/2014/main" id="{33E3FF85-A8E5-459C-ACED-E22B9A1177C3}"/>
                  </a:ext>
                </a:extLst>
              </p:cNvPr>
              <p:cNvPicPr/>
              <p:nvPr/>
            </p:nvPicPr>
            <p:blipFill>
              <a:blip r:embed="rId121"/>
              <a:stretch>
                <a:fillRect/>
              </a:stretch>
            </p:blipFill>
            <p:spPr>
              <a:xfrm>
                <a:off x="2249933" y="934627"/>
                <a:ext cx="1026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6" name="Freihand 75">
                <a:extLst>
                  <a:ext uri="{FF2B5EF4-FFF2-40B4-BE49-F238E27FC236}">
                    <a16:creationId xmlns:a16="http://schemas.microsoft.com/office/drawing/2014/main" id="{2604B8D2-00BA-49A8-90BB-82ABF5865E18}"/>
                  </a:ext>
                </a:extLst>
              </p14:cNvPr>
              <p14:cNvContentPartPr/>
              <p14:nvPr/>
            </p14:nvContentPartPr>
            <p14:xfrm>
              <a:off x="2428493" y="753187"/>
              <a:ext cx="304920" cy="213840"/>
            </p14:xfrm>
          </p:contentPart>
        </mc:Choice>
        <mc:Fallback xmlns="">
          <p:pic>
            <p:nvPicPr>
              <p:cNvPr id="76" name="Freihand 75">
                <a:extLst>
                  <a:ext uri="{FF2B5EF4-FFF2-40B4-BE49-F238E27FC236}">
                    <a16:creationId xmlns:a16="http://schemas.microsoft.com/office/drawing/2014/main" id="{2604B8D2-00BA-49A8-90BB-82ABF5865E18}"/>
                  </a:ext>
                </a:extLst>
              </p:cNvPr>
              <p:cNvPicPr/>
              <p:nvPr/>
            </p:nvPicPr>
            <p:blipFill>
              <a:blip r:embed="rId123"/>
              <a:stretch>
                <a:fillRect/>
              </a:stretch>
            </p:blipFill>
            <p:spPr>
              <a:xfrm>
                <a:off x="2424173" y="748867"/>
                <a:ext cx="31356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7" name="Freihand 76">
                <a:extLst>
                  <a:ext uri="{FF2B5EF4-FFF2-40B4-BE49-F238E27FC236}">
                    <a16:creationId xmlns:a16="http://schemas.microsoft.com/office/drawing/2014/main" id="{7FDACB3C-ACA2-4089-8142-37390582B70D}"/>
                  </a:ext>
                </a:extLst>
              </p14:cNvPr>
              <p14:cNvContentPartPr/>
              <p14:nvPr/>
            </p14:nvContentPartPr>
            <p14:xfrm>
              <a:off x="1907573" y="1537627"/>
              <a:ext cx="111240" cy="234000"/>
            </p14:xfrm>
          </p:contentPart>
        </mc:Choice>
        <mc:Fallback xmlns="">
          <p:pic>
            <p:nvPicPr>
              <p:cNvPr id="77" name="Freihand 76">
                <a:extLst>
                  <a:ext uri="{FF2B5EF4-FFF2-40B4-BE49-F238E27FC236}">
                    <a16:creationId xmlns:a16="http://schemas.microsoft.com/office/drawing/2014/main" id="{7FDACB3C-ACA2-4089-8142-37390582B70D}"/>
                  </a:ext>
                </a:extLst>
              </p:cNvPr>
              <p:cNvPicPr/>
              <p:nvPr/>
            </p:nvPicPr>
            <p:blipFill>
              <a:blip r:embed="rId125"/>
              <a:stretch>
                <a:fillRect/>
              </a:stretch>
            </p:blipFill>
            <p:spPr>
              <a:xfrm>
                <a:off x="1903253" y="1533307"/>
                <a:ext cx="11988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8" name="Freihand 77">
                <a:extLst>
                  <a:ext uri="{FF2B5EF4-FFF2-40B4-BE49-F238E27FC236}">
                    <a16:creationId xmlns:a16="http://schemas.microsoft.com/office/drawing/2014/main" id="{5A14842B-D09C-48F5-B998-6555DC54AD51}"/>
                  </a:ext>
                </a:extLst>
              </p14:cNvPr>
              <p14:cNvContentPartPr/>
              <p14:nvPr/>
            </p14:nvContentPartPr>
            <p14:xfrm>
              <a:off x="2069213" y="1531507"/>
              <a:ext cx="125280" cy="182160"/>
            </p14:xfrm>
          </p:contentPart>
        </mc:Choice>
        <mc:Fallback xmlns="">
          <p:pic>
            <p:nvPicPr>
              <p:cNvPr id="78" name="Freihand 77">
                <a:extLst>
                  <a:ext uri="{FF2B5EF4-FFF2-40B4-BE49-F238E27FC236}">
                    <a16:creationId xmlns:a16="http://schemas.microsoft.com/office/drawing/2014/main" id="{5A14842B-D09C-48F5-B998-6555DC54AD51}"/>
                  </a:ext>
                </a:extLst>
              </p:cNvPr>
              <p:cNvPicPr/>
              <p:nvPr/>
            </p:nvPicPr>
            <p:blipFill>
              <a:blip r:embed="rId127"/>
              <a:stretch>
                <a:fillRect/>
              </a:stretch>
            </p:blipFill>
            <p:spPr>
              <a:xfrm>
                <a:off x="2064893" y="1527187"/>
                <a:ext cx="13392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9" name="Freihand 78">
                <a:extLst>
                  <a:ext uri="{FF2B5EF4-FFF2-40B4-BE49-F238E27FC236}">
                    <a16:creationId xmlns:a16="http://schemas.microsoft.com/office/drawing/2014/main" id="{78877DA3-725E-4930-BE99-6196CEBA742B}"/>
                  </a:ext>
                </a:extLst>
              </p14:cNvPr>
              <p14:cNvContentPartPr/>
              <p14:nvPr/>
            </p14:nvContentPartPr>
            <p14:xfrm>
              <a:off x="2224733" y="963427"/>
              <a:ext cx="720360" cy="580680"/>
            </p14:xfrm>
          </p:contentPart>
        </mc:Choice>
        <mc:Fallback xmlns="">
          <p:pic>
            <p:nvPicPr>
              <p:cNvPr id="79" name="Freihand 78">
                <a:extLst>
                  <a:ext uri="{FF2B5EF4-FFF2-40B4-BE49-F238E27FC236}">
                    <a16:creationId xmlns:a16="http://schemas.microsoft.com/office/drawing/2014/main" id="{78877DA3-725E-4930-BE99-6196CEBA742B}"/>
                  </a:ext>
                </a:extLst>
              </p:cNvPr>
              <p:cNvPicPr/>
              <p:nvPr/>
            </p:nvPicPr>
            <p:blipFill>
              <a:blip r:embed="rId129"/>
              <a:stretch>
                <a:fillRect/>
              </a:stretch>
            </p:blipFill>
            <p:spPr>
              <a:xfrm>
                <a:off x="2220413" y="959107"/>
                <a:ext cx="729000" cy="5893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1" name="Freihand 80">
                <a:extLst>
                  <a:ext uri="{FF2B5EF4-FFF2-40B4-BE49-F238E27FC236}">
                    <a16:creationId xmlns:a16="http://schemas.microsoft.com/office/drawing/2014/main" id="{3DCCB14A-F736-4DE8-B3D4-D89BCF988EEE}"/>
                  </a:ext>
                </a:extLst>
              </p14:cNvPr>
              <p14:cNvContentPartPr/>
              <p14:nvPr/>
            </p14:nvContentPartPr>
            <p14:xfrm>
              <a:off x="2250653" y="1643467"/>
              <a:ext cx="192960" cy="214920"/>
            </p14:xfrm>
          </p:contentPart>
        </mc:Choice>
        <mc:Fallback xmlns="">
          <p:pic>
            <p:nvPicPr>
              <p:cNvPr id="81" name="Freihand 80">
                <a:extLst>
                  <a:ext uri="{FF2B5EF4-FFF2-40B4-BE49-F238E27FC236}">
                    <a16:creationId xmlns:a16="http://schemas.microsoft.com/office/drawing/2014/main" id="{3DCCB14A-F736-4DE8-B3D4-D89BCF988EEE}"/>
                  </a:ext>
                </a:extLst>
              </p:cNvPr>
              <p:cNvPicPr/>
              <p:nvPr/>
            </p:nvPicPr>
            <p:blipFill>
              <a:blip r:embed="rId131"/>
              <a:stretch>
                <a:fillRect/>
              </a:stretch>
            </p:blipFill>
            <p:spPr>
              <a:xfrm>
                <a:off x="2246333" y="1639147"/>
                <a:ext cx="2016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2" name="Freihand 81">
                <a:extLst>
                  <a:ext uri="{FF2B5EF4-FFF2-40B4-BE49-F238E27FC236}">
                    <a16:creationId xmlns:a16="http://schemas.microsoft.com/office/drawing/2014/main" id="{6E1AB08C-5461-4EEC-94CF-2720E13938F3}"/>
                  </a:ext>
                </a:extLst>
              </p14:cNvPr>
              <p14:cNvContentPartPr/>
              <p14:nvPr/>
            </p14:nvContentPartPr>
            <p14:xfrm>
              <a:off x="2243453" y="1699987"/>
              <a:ext cx="133560" cy="161640"/>
            </p14:xfrm>
          </p:contentPart>
        </mc:Choice>
        <mc:Fallback xmlns="">
          <p:pic>
            <p:nvPicPr>
              <p:cNvPr id="82" name="Freihand 81">
                <a:extLst>
                  <a:ext uri="{FF2B5EF4-FFF2-40B4-BE49-F238E27FC236}">
                    <a16:creationId xmlns:a16="http://schemas.microsoft.com/office/drawing/2014/main" id="{6E1AB08C-5461-4EEC-94CF-2720E13938F3}"/>
                  </a:ext>
                </a:extLst>
              </p:cNvPr>
              <p:cNvPicPr/>
              <p:nvPr/>
            </p:nvPicPr>
            <p:blipFill>
              <a:blip r:embed="rId133"/>
              <a:stretch>
                <a:fillRect/>
              </a:stretch>
            </p:blipFill>
            <p:spPr>
              <a:xfrm>
                <a:off x="2239133" y="1695667"/>
                <a:ext cx="1422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3" name="Freihand 82">
                <a:extLst>
                  <a:ext uri="{FF2B5EF4-FFF2-40B4-BE49-F238E27FC236}">
                    <a16:creationId xmlns:a16="http://schemas.microsoft.com/office/drawing/2014/main" id="{7DA26BCA-26FA-4787-AD9E-85C5785B5EB5}"/>
                  </a:ext>
                </a:extLst>
              </p14:cNvPr>
              <p14:cNvContentPartPr/>
              <p14:nvPr/>
            </p14:nvContentPartPr>
            <p14:xfrm>
              <a:off x="2404013" y="1600267"/>
              <a:ext cx="149760" cy="126000"/>
            </p14:xfrm>
          </p:contentPart>
        </mc:Choice>
        <mc:Fallback xmlns="">
          <p:pic>
            <p:nvPicPr>
              <p:cNvPr id="83" name="Freihand 82">
                <a:extLst>
                  <a:ext uri="{FF2B5EF4-FFF2-40B4-BE49-F238E27FC236}">
                    <a16:creationId xmlns:a16="http://schemas.microsoft.com/office/drawing/2014/main" id="{7DA26BCA-26FA-4787-AD9E-85C5785B5EB5}"/>
                  </a:ext>
                </a:extLst>
              </p:cNvPr>
              <p:cNvPicPr/>
              <p:nvPr/>
            </p:nvPicPr>
            <p:blipFill>
              <a:blip r:embed="rId135"/>
              <a:stretch>
                <a:fillRect/>
              </a:stretch>
            </p:blipFill>
            <p:spPr>
              <a:xfrm>
                <a:off x="2399693" y="1595947"/>
                <a:ext cx="1584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4" name="Freihand 83">
                <a:extLst>
                  <a:ext uri="{FF2B5EF4-FFF2-40B4-BE49-F238E27FC236}">
                    <a16:creationId xmlns:a16="http://schemas.microsoft.com/office/drawing/2014/main" id="{A246075D-329F-4EFF-80AB-F22568A78C58}"/>
                  </a:ext>
                </a:extLst>
              </p14:cNvPr>
              <p14:cNvContentPartPr/>
              <p14:nvPr/>
            </p14:nvContentPartPr>
            <p14:xfrm>
              <a:off x="2437853" y="1517107"/>
              <a:ext cx="360" cy="360"/>
            </p14:xfrm>
          </p:contentPart>
        </mc:Choice>
        <mc:Fallback xmlns="">
          <p:pic>
            <p:nvPicPr>
              <p:cNvPr id="84" name="Freihand 83">
                <a:extLst>
                  <a:ext uri="{FF2B5EF4-FFF2-40B4-BE49-F238E27FC236}">
                    <a16:creationId xmlns:a16="http://schemas.microsoft.com/office/drawing/2014/main" id="{A246075D-329F-4EFF-80AB-F22568A78C58}"/>
                  </a:ext>
                </a:extLst>
              </p:cNvPr>
              <p:cNvPicPr/>
              <p:nvPr/>
            </p:nvPicPr>
            <p:blipFill>
              <a:blip r:embed="rId137"/>
              <a:stretch>
                <a:fillRect/>
              </a:stretch>
            </p:blipFill>
            <p:spPr>
              <a:xfrm>
                <a:off x="2433533" y="15127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5" name="Freihand 84">
                <a:extLst>
                  <a:ext uri="{FF2B5EF4-FFF2-40B4-BE49-F238E27FC236}">
                    <a16:creationId xmlns:a16="http://schemas.microsoft.com/office/drawing/2014/main" id="{E276C84A-6711-4996-9553-AD9BF11624E2}"/>
                  </a:ext>
                </a:extLst>
              </p14:cNvPr>
              <p14:cNvContentPartPr/>
              <p14:nvPr/>
            </p14:nvContentPartPr>
            <p14:xfrm>
              <a:off x="2666093" y="1274467"/>
              <a:ext cx="148680" cy="252000"/>
            </p14:xfrm>
          </p:contentPart>
        </mc:Choice>
        <mc:Fallback xmlns="">
          <p:pic>
            <p:nvPicPr>
              <p:cNvPr id="85" name="Freihand 84">
                <a:extLst>
                  <a:ext uri="{FF2B5EF4-FFF2-40B4-BE49-F238E27FC236}">
                    <a16:creationId xmlns:a16="http://schemas.microsoft.com/office/drawing/2014/main" id="{E276C84A-6711-4996-9553-AD9BF11624E2}"/>
                  </a:ext>
                </a:extLst>
              </p:cNvPr>
              <p:cNvPicPr/>
              <p:nvPr/>
            </p:nvPicPr>
            <p:blipFill>
              <a:blip r:embed="rId139"/>
              <a:stretch>
                <a:fillRect/>
              </a:stretch>
            </p:blipFill>
            <p:spPr>
              <a:xfrm>
                <a:off x="2661773" y="1270147"/>
                <a:ext cx="15732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6" name="Freihand 85">
                <a:extLst>
                  <a:ext uri="{FF2B5EF4-FFF2-40B4-BE49-F238E27FC236}">
                    <a16:creationId xmlns:a16="http://schemas.microsoft.com/office/drawing/2014/main" id="{2A5062E7-6D81-462B-ACA7-C931007B2CBB}"/>
                  </a:ext>
                </a:extLst>
              </p14:cNvPr>
              <p14:cNvContentPartPr/>
              <p14:nvPr/>
            </p14:nvContentPartPr>
            <p14:xfrm>
              <a:off x="2805413" y="1258627"/>
              <a:ext cx="201960" cy="141480"/>
            </p14:xfrm>
          </p:contentPart>
        </mc:Choice>
        <mc:Fallback xmlns="">
          <p:pic>
            <p:nvPicPr>
              <p:cNvPr id="86" name="Freihand 85">
                <a:extLst>
                  <a:ext uri="{FF2B5EF4-FFF2-40B4-BE49-F238E27FC236}">
                    <a16:creationId xmlns:a16="http://schemas.microsoft.com/office/drawing/2014/main" id="{2A5062E7-6D81-462B-ACA7-C931007B2CBB}"/>
                  </a:ext>
                </a:extLst>
              </p:cNvPr>
              <p:cNvPicPr/>
              <p:nvPr/>
            </p:nvPicPr>
            <p:blipFill>
              <a:blip r:embed="rId141"/>
              <a:stretch>
                <a:fillRect/>
              </a:stretch>
            </p:blipFill>
            <p:spPr>
              <a:xfrm>
                <a:off x="2801093" y="1254307"/>
                <a:ext cx="2106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8" name="Freihand 87">
                <a:extLst>
                  <a:ext uri="{FF2B5EF4-FFF2-40B4-BE49-F238E27FC236}">
                    <a16:creationId xmlns:a16="http://schemas.microsoft.com/office/drawing/2014/main" id="{2ED01287-9206-4EC2-B68F-1E1220A94C8E}"/>
                  </a:ext>
                </a:extLst>
              </p14:cNvPr>
              <p14:cNvContentPartPr/>
              <p14:nvPr/>
            </p14:nvContentPartPr>
            <p14:xfrm>
              <a:off x="2600573" y="1689187"/>
              <a:ext cx="222120" cy="264600"/>
            </p14:xfrm>
          </p:contentPart>
        </mc:Choice>
        <mc:Fallback xmlns="">
          <p:pic>
            <p:nvPicPr>
              <p:cNvPr id="88" name="Freihand 87">
                <a:extLst>
                  <a:ext uri="{FF2B5EF4-FFF2-40B4-BE49-F238E27FC236}">
                    <a16:creationId xmlns:a16="http://schemas.microsoft.com/office/drawing/2014/main" id="{2ED01287-9206-4EC2-B68F-1E1220A94C8E}"/>
                  </a:ext>
                </a:extLst>
              </p:cNvPr>
              <p:cNvPicPr/>
              <p:nvPr/>
            </p:nvPicPr>
            <p:blipFill>
              <a:blip r:embed="rId143"/>
              <a:stretch>
                <a:fillRect/>
              </a:stretch>
            </p:blipFill>
            <p:spPr>
              <a:xfrm>
                <a:off x="2596253" y="1684867"/>
                <a:ext cx="23076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0" name="Freihand 89">
                <a:extLst>
                  <a:ext uri="{FF2B5EF4-FFF2-40B4-BE49-F238E27FC236}">
                    <a16:creationId xmlns:a16="http://schemas.microsoft.com/office/drawing/2014/main" id="{21FECA0E-0B2B-48EF-B736-F759EFE08717}"/>
                  </a:ext>
                </a:extLst>
              </p14:cNvPr>
              <p14:cNvContentPartPr/>
              <p14:nvPr/>
            </p14:nvContentPartPr>
            <p14:xfrm>
              <a:off x="2784173" y="1521067"/>
              <a:ext cx="135720" cy="330480"/>
            </p14:xfrm>
          </p:contentPart>
        </mc:Choice>
        <mc:Fallback xmlns="">
          <p:pic>
            <p:nvPicPr>
              <p:cNvPr id="90" name="Freihand 89">
                <a:extLst>
                  <a:ext uri="{FF2B5EF4-FFF2-40B4-BE49-F238E27FC236}">
                    <a16:creationId xmlns:a16="http://schemas.microsoft.com/office/drawing/2014/main" id="{21FECA0E-0B2B-48EF-B736-F759EFE08717}"/>
                  </a:ext>
                </a:extLst>
              </p:cNvPr>
              <p:cNvPicPr/>
              <p:nvPr/>
            </p:nvPicPr>
            <p:blipFill>
              <a:blip r:embed="rId145"/>
              <a:stretch>
                <a:fillRect/>
              </a:stretch>
            </p:blipFill>
            <p:spPr>
              <a:xfrm>
                <a:off x="2779853" y="1516747"/>
                <a:ext cx="14436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1" name="Freihand 90">
                <a:extLst>
                  <a:ext uri="{FF2B5EF4-FFF2-40B4-BE49-F238E27FC236}">
                    <a16:creationId xmlns:a16="http://schemas.microsoft.com/office/drawing/2014/main" id="{3EA87495-E8D4-456F-A66A-654302BBC6A7}"/>
                  </a:ext>
                </a:extLst>
              </p14:cNvPr>
              <p14:cNvContentPartPr/>
              <p14:nvPr/>
            </p14:nvContentPartPr>
            <p14:xfrm>
              <a:off x="2927093" y="1459147"/>
              <a:ext cx="162000" cy="123120"/>
            </p14:xfrm>
          </p:contentPart>
        </mc:Choice>
        <mc:Fallback xmlns="">
          <p:pic>
            <p:nvPicPr>
              <p:cNvPr id="91" name="Freihand 90">
                <a:extLst>
                  <a:ext uri="{FF2B5EF4-FFF2-40B4-BE49-F238E27FC236}">
                    <a16:creationId xmlns:a16="http://schemas.microsoft.com/office/drawing/2014/main" id="{3EA87495-E8D4-456F-A66A-654302BBC6A7}"/>
                  </a:ext>
                </a:extLst>
              </p:cNvPr>
              <p:cNvPicPr/>
              <p:nvPr/>
            </p:nvPicPr>
            <p:blipFill>
              <a:blip r:embed="rId147"/>
              <a:stretch>
                <a:fillRect/>
              </a:stretch>
            </p:blipFill>
            <p:spPr>
              <a:xfrm>
                <a:off x="2922773" y="1454827"/>
                <a:ext cx="1706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2" name="Freihand 91">
                <a:extLst>
                  <a:ext uri="{FF2B5EF4-FFF2-40B4-BE49-F238E27FC236}">
                    <a16:creationId xmlns:a16="http://schemas.microsoft.com/office/drawing/2014/main" id="{DE98F8D0-118A-42DC-B2D3-2B32B472D0A7}"/>
                  </a:ext>
                </a:extLst>
              </p14:cNvPr>
              <p14:cNvContentPartPr/>
              <p14:nvPr/>
            </p14:nvContentPartPr>
            <p14:xfrm>
              <a:off x="3076493" y="1235947"/>
              <a:ext cx="238680" cy="174600"/>
            </p14:xfrm>
          </p:contentPart>
        </mc:Choice>
        <mc:Fallback xmlns="">
          <p:pic>
            <p:nvPicPr>
              <p:cNvPr id="92" name="Freihand 91">
                <a:extLst>
                  <a:ext uri="{FF2B5EF4-FFF2-40B4-BE49-F238E27FC236}">
                    <a16:creationId xmlns:a16="http://schemas.microsoft.com/office/drawing/2014/main" id="{DE98F8D0-118A-42DC-B2D3-2B32B472D0A7}"/>
                  </a:ext>
                </a:extLst>
              </p:cNvPr>
              <p:cNvPicPr/>
              <p:nvPr/>
            </p:nvPicPr>
            <p:blipFill>
              <a:blip r:embed="rId149"/>
              <a:stretch>
                <a:fillRect/>
              </a:stretch>
            </p:blipFill>
            <p:spPr>
              <a:xfrm>
                <a:off x="3072173" y="1231627"/>
                <a:ext cx="2473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3" name="Freihand 92">
                <a:extLst>
                  <a:ext uri="{FF2B5EF4-FFF2-40B4-BE49-F238E27FC236}">
                    <a16:creationId xmlns:a16="http://schemas.microsoft.com/office/drawing/2014/main" id="{042DCDA7-D388-4C71-9F2E-8A98EBC317AD}"/>
                  </a:ext>
                </a:extLst>
              </p14:cNvPr>
              <p14:cNvContentPartPr/>
              <p14:nvPr/>
            </p14:nvContentPartPr>
            <p14:xfrm>
              <a:off x="3335333" y="1043347"/>
              <a:ext cx="150840" cy="181080"/>
            </p14:xfrm>
          </p:contentPart>
        </mc:Choice>
        <mc:Fallback xmlns="">
          <p:pic>
            <p:nvPicPr>
              <p:cNvPr id="93" name="Freihand 92">
                <a:extLst>
                  <a:ext uri="{FF2B5EF4-FFF2-40B4-BE49-F238E27FC236}">
                    <a16:creationId xmlns:a16="http://schemas.microsoft.com/office/drawing/2014/main" id="{042DCDA7-D388-4C71-9F2E-8A98EBC317AD}"/>
                  </a:ext>
                </a:extLst>
              </p:cNvPr>
              <p:cNvPicPr/>
              <p:nvPr/>
            </p:nvPicPr>
            <p:blipFill>
              <a:blip r:embed="rId151"/>
              <a:stretch>
                <a:fillRect/>
              </a:stretch>
            </p:blipFill>
            <p:spPr>
              <a:xfrm>
                <a:off x="3331013" y="1039027"/>
                <a:ext cx="1594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4" name="Freihand 93">
                <a:extLst>
                  <a:ext uri="{FF2B5EF4-FFF2-40B4-BE49-F238E27FC236}">
                    <a16:creationId xmlns:a16="http://schemas.microsoft.com/office/drawing/2014/main" id="{62041A4B-8F8F-47BA-914C-3E099EC03D29}"/>
                  </a:ext>
                </a:extLst>
              </p14:cNvPr>
              <p14:cNvContentPartPr/>
              <p14:nvPr/>
            </p14:nvContentPartPr>
            <p14:xfrm>
              <a:off x="3449093" y="940747"/>
              <a:ext cx="113040" cy="126000"/>
            </p14:xfrm>
          </p:contentPart>
        </mc:Choice>
        <mc:Fallback xmlns="">
          <p:pic>
            <p:nvPicPr>
              <p:cNvPr id="94" name="Freihand 93">
                <a:extLst>
                  <a:ext uri="{FF2B5EF4-FFF2-40B4-BE49-F238E27FC236}">
                    <a16:creationId xmlns:a16="http://schemas.microsoft.com/office/drawing/2014/main" id="{62041A4B-8F8F-47BA-914C-3E099EC03D29}"/>
                  </a:ext>
                </a:extLst>
              </p:cNvPr>
              <p:cNvPicPr/>
              <p:nvPr/>
            </p:nvPicPr>
            <p:blipFill>
              <a:blip r:embed="rId153"/>
              <a:stretch>
                <a:fillRect/>
              </a:stretch>
            </p:blipFill>
            <p:spPr>
              <a:xfrm>
                <a:off x="3444773" y="936427"/>
                <a:ext cx="1216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5" name="Freihand 94">
                <a:extLst>
                  <a:ext uri="{FF2B5EF4-FFF2-40B4-BE49-F238E27FC236}">
                    <a16:creationId xmlns:a16="http://schemas.microsoft.com/office/drawing/2014/main" id="{FE533A55-765F-4726-80CD-13AB75D40D5D}"/>
                  </a:ext>
                </a:extLst>
              </p14:cNvPr>
              <p14:cNvContentPartPr/>
              <p14:nvPr/>
            </p14:nvContentPartPr>
            <p14:xfrm>
              <a:off x="3552773" y="907267"/>
              <a:ext cx="79200" cy="219960"/>
            </p14:xfrm>
          </p:contentPart>
        </mc:Choice>
        <mc:Fallback xmlns="">
          <p:pic>
            <p:nvPicPr>
              <p:cNvPr id="95" name="Freihand 94">
                <a:extLst>
                  <a:ext uri="{FF2B5EF4-FFF2-40B4-BE49-F238E27FC236}">
                    <a16:creationId xmlns:a16="http://schemas.microsoft.com/office/drawing/2014/main" id="{FE533A55-765F-4726-80CD-13AB75D40D5D}"/>
                  </a:ext>
                </a:extLst>
              </p:cNvPr>
              <p:cNvPicPr/>
              <p:nvPr/>
            </p:nvPicPr>
            <p:blipFill>
              <a:blip r:embed="rId155"/>
              <a:stretch>
                <a:fillRect/>
              </a:stretch>
            </p:blipFill>
            <p:spPr>
              <a:xfrm>
                <a:off x="3548453" y="902947"/>
                <a:ext cx="8784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6" name="Freihand 95">
                <a:extLst>
                  <a:ext uri="{FF2B5EF4-FFF2-40B4-BE49-F238E27FC236}">
                    <a16:creationId xmlns:a16="http://schemas.microsoft.com/office/drawing/2014/main" id="{F1893456-B5C1-4A9E-B4A7-8522A60E44AA}"/>
                  </a:ext>
                </a:extLst>
              </p14:cNvPr>
              <p14:cNvContentPartPr/>
              <p14:nvPr/>
            </p14:nvContentPartPr>
            <p14:xfrm>
              <a:off x="3630173" y="790987"/>
              <a:ext cx="153000" cy="160560"/>
            </p14:xfrm>
          </p:contentPart>
        </mc:Choice>
        <mc:Fallback xmlns="">
          <p:pic>
            <p:nvPicPr>
              <p:cNvPr id="96" name="Freihand 95">
                <a:extLst>
                  <a:ext uri="{FF2B5EF4-FFF2-40B4-BE49-F238E27FC236}">
                    <a16:creationId xmlns:a16="http://schemas.microsoft.com/office/drawing/2014/main" id="{F1893456-B5C1-4A9E-B4A7-8522A60E44AA}"/>
                  </a:ext>
                </a:extLst>
              </p:cNvPr>
              <p:cNvPicPr/>
              <p:nvPr/>
            </p:nvPicPr>
            <p:blipFill>
              <a:blip r:embed="rId157"/>
              <a:stretch>
                <a:fillRect/>
              </a:stretch>
            </p:blipFill>
            <p:spPr>
              <a:xfrm>
                <a:off x="3625853" y="786667"/>
                <a:ext cx="1616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7" name="Freihand 96">
                <a:extLst>
                  <a:ext uri="{FF2B5EF4-FFF2-40B4-BE49-F238E27FC236}">
                    <a16:creationId xmlns:a16="http://schemas.microsoft.com/office/drawing/2014/main" id="{61908179-F38E-43E9-8BBD-5B98D5B4D8BF}"/>
                  </a:ext>
                </a:extLst>
              </p14:cNvPr>
              <p14:cNvContentPartPr/>
              <p14:nvPr/>
            </p14:nvContentPartPr>
            <p14:xfrm>
              <a:off x="3738173" y="738067"/>
              <a:ext cx="110880" cy="111960"/>
            </p14:xfrm>
          </p:contentPart>
        </mc:Choice>
        <mc:Fallback xmlns="">
          <p:pic>
            <p:nvPicPr>
              <p:cNvPr id="97" name="Freihand 96">
                <a:extLst>
                  <a:ext uri="{FF2B5EF4-FFF2-40B4-BE49-F238E27FC236}">
                    <a16:creationId xmlns:a16="http://schemas.microsoft.com/office/drawing/2014/main" id="{61908179-F38E-43E9-8BBD-5B98D5B4D8BF}"/>
                  </a:ext>
                </a:extLst>
              </p:cNvPr>
              <p:cNvPicPr/>
              <p:nvPr/>
            </p:nvPicPr>
            <p:blipFill>
              <a:blip r:embed="rId159"/>
              <a:stretch>
                <a:fillRect/>
              </a:stretch>
            </p:blipFill>
            <p:spPr>
              <a:xfrm>
                <a:off x="3733853" y="733747"/>
                <a:ext cx="1195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8" name="Freihand 97">
                <a:extLst>
                  <a:ext uri="{FF2B5EF4-FFF2-40B4-BE49-F238E27FC236}">
                    <a16:creationId xmlns:a16="http://schemas.microsoft.com/office/drawing/2014/main" id="{71EA104D-C775-40E8-8189-8AD070DF25F0}"/>
                  </a:ext>
                </a:extLst>
              </p14:cNvPr>
              <p14:cNvContentPartPr/>
              <p14:nvPr/>
            </p14:nvContentPartPr>
            <p14:xfrm>
              <a:off x="3835733" y="663187"/>
              <a:ext cx="160200" cy="100800"/>
            </p14:xfrm>
          </p:contentPart>
        </mc:Choice>
        <mc:Fallback xmlns="">
          <p:pic>
            <p:nvPicPr>
              <p:cNvPr id="98" name="Freihand 97">
                <a:extLst>
                  <a:ext uri="{FF2B5EF4-FFF2-40B4-BE49-F238E27FC236}">
                    <a16:creationId xmlns:a16="http://schemas.microsoft.com/office/drawing/2014/main" id="{71EA104D-C775-40E8-8189-8AD070DF25F0}"/>
                  </a:ext>
                </a:extLst>
              </p:cNvPr>
              <p:cNvPicPr/>
              <p:nvPr/>
            </p:nvPicPr>
            <p:blipFill>
              <a:blip r:embed="rId161"/>
              <a:stretch>
                <a:fillRect/>
              </a:stretch>
            </p:blipFill>
            <p:spPr>
              <a:xfrm>
                <a:off x="3831413" y="658867"/>
                <a:ext cx="1688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0" name="Freihand 99">
                <a:extLst>
                  <a:ext uri="{FF2B5EF4-FFF2-40B4-BE49-F238E27FC236}">
                    <a16:creationId xmlns:a16="http://schemas.microsoft.com/office/drawing/2014/main" id="{EEE4D967-79E7-4C69-BA63-3A7A90A14329}"/>
                  </a:ext>
                </a:extLst>
              </p14:cNvPr>
              <p14:cNvContentPartPr/>
              <p14:nvPr/>
            </p14:nvContentPartPr>
            <p14:xfrm>
              <a:off x="3585893" y="1170067"/>
              <a:ext cx="128880" cy="203760"/>
            </p14:xfrm>
          </p:contentPart>
        </mc:Choice>
        <mc:Fallback xmlns="">
          <p:pic>
            <p:nvPicPr>
              <p:cNvPr id="100" name="Freihand 99">
                <a:extLst>
                  <a:ext uri="{FF2B5EF4-FFF2-40B4-BE49-F238E27FC236}">
                    <a16:creationId xmlns:a16="http://schemas.microsoft.com/office/drawing/2014/main" id="{EEE4D967-79E7-4C69-BA63-3A7A90A14329}"/>
                  </a:ext>
                </a:extLst>
              </p:cNvPr>
              <p:cNvPicPr/>
              <p:nvPr/>
            </p:nvPicPr>
            <p:blipFill>
              <a:blip r:embed="rId163"/>
              <a:stretch>
                <a:fillRect/>
              </a:stretch>
            </p:blipFill>
            <p:spPr>
              <a:xfrm>
                <a:off x="3581573" y="1165747"/>
                <a:ext cx="13752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1" name="Freihand 100">
                <a:extLst>
                  <a:ext uri="{FF2B5EF4-FFF2-40B4-BE49-F238E27FC236}">
                    <a16:creationId xmlns:a16="http://schemas.microsoft.com/office/drawing/2014/main" id="{88F17E13-F793-476E-877E-B2F13F43B44D}"/>
                  </a:ext>
                </a:extLst>
              </p14:cNvPr>
              <p14:cNvContentPartPr/>
              <p14:nvPr/>
            </p14:nvContentPartPr>
            <p14:xfrm>
              <a:off x="3709733" y="1101307"/>
              <a:ext cx="71640" cy="138960"/>
            </p14:xfrm>
          </p:contentPart>
        </mc:Choice>
        <mc:Fallback xmlns="">
          <p:pic>
            <p:nvPicPr>
              <p:cNvPr id="101" name="Freihand 100">
                <a:extLst>
                  <a:ext uri="{FF2B5EF4-FFF2-40B4-BE49-F238E27FC236}">
                    <a16:creationId xmlns:a16="http://schemas.microsoft.com/office/drawing/2014/main" id="{88F17E13-F793-476E-877E-B2F13F43B44D}"/>
                  </a:ext>
                </a:extLst>
              </p:cNvPr>
              <p:cNvPicPr/>
              <p:nvPr/>
            </p:nvPicPr>
            <p:blipFill>
              <a:blip r:embed="rId165"/>
              <a:stretch>
                <a:fillRect/>
              </a:stretch>
            </p:blipFill>
            <p:spPr>
              <a:xfrm>
                <a:off x="3705413" y="1096987"/>
                <a:ext cx="802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2" name="Freihand 101">
                <a:extLst>
                  <a:ext uri="{FF2B5EF4-FFF2-40B4-BE49-F238E27FC236}">
                    <a16:creationId xmlns:a16="http://schemas.microsoft.com/office/drawing/2014/main" id="{600313FA-EF89-43CA-BD19-47CD0F6CA2FC}"/>
                  </a:ext>
                </a:extLst>
              </p14:cNvPr>
              <p14:cNvContentPartPr/>
              <p14:nvPr/>
            </p14:nvContentPartPr>
            <p14:xfrm>
              <a:off x="3628013" y="1053067"/>
              <a:ext cx="115200" cy="129960"/>
            </p14:xfrm>
          </p:contentPart>
        </mc:Choice>
        <mc:Fallback xmlns="">
          <p:pic>
            <p:nvPicPr>
              <p:cNvPr id="102" name="Freihand 101">
                <a:extLst>
                  <a:ext uri="{FF2B5EF4-FFF2-40B4-BE49-F238E27FC236}">
                    <a16:creationId xmlns:a16="http://schemas.microsoft.com/office/drawing/2014/main" id="{600313FA-EF89-43CA-BD19-47CD0F6CA2FC}"/>
                  </a:ext>
                </a:extLst>
              </p:cNvPr>
              <p:cNvPicPr/>
              <p:nvPr/>
            </p:nvPicPr>
            <p:blipFill>
              <a:blip r:embed="rId167"/>
              <a:stretch>
                <a:fillRect/>
              </a:stretch>
            </p:blipFill>
            <p:spPr>
              <a:xfrm>
                <a:off x="3623693" y="1048747"/>
                <a:ext cx="1238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3" name="Freihand 102">
                <a:extLst>
                  <a:ext uri="{FF2B5EF4-FFF2-40B4-BE49-F238E27FC236}">
                    <a16:creationId xmlns:a16="http://schemas.microsoft.com/office/drawing/2014/main" id="{3D36F78E-8FF9-48F2-B9D5-7F2992902266}"/>
                  </a:ext>
                </a:extLst>
              </p14:cNvPr>
              <p14:cNvContentPartPr/>
              <p14:nvPr/>
            </p14:nvContentPartPr>
            <p14:xfrm>
              <a:off x="3793253" y="939667"/>
              <a:ext cx="196560" cy="201600"/>
            </p14:xfrm>
          </p:contentPart>
        </mc:Choice>
        <mc:Fallback xmlns="">
          <p:pic>
            <p:nvPicPr>
              <p:cNvPr id="103" name="Freihand 102">
                <a:extLst>
                  <a:ext uri="{FF2B5EF4-FFF2-40B4-BE49-F238E27FC236}">
                    <a16:creationId xmlns:a16="http://schemas.microsoft.com/office/drawing/2014/main" id="{3D36F78E-8FF9-48F2-B9D5-7F2992902266}"/>
                  </a:ext>
                </a:extLst>
              </p:cNvPr>
              <p:cNvPicPr/>
              <p:nvPr/>
            </p:nvPicPr>
            <p:blipFill>
              <a:blip r:embed="rId169"/>
              <a:stretch>
                <a:fillRect/>
              </a:stretch>
            </p:blipFill>
            <p:spPr>
              <a:xfrm>
                <a:off x="3788933" y="935347"/>
                <a:ext cx="20520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4" name="Freihand 103">
                <a:extLst>
                  <a:ext uri="{FF2B5EF4-FFF2-40B4-BE49-F238E27FC236}">
                    <a16:creationId xmlns:a16="http://schemas.microsoft.com/office/drawing/2014/main" id="{DD0A5A96-6558-4410-B6FC-30F4EA669551}"/>
                  </a:ext>
                </a:extLst>
              </p14:cNvPr>
              <p14:cNvContentPartPr/>
              <p14:nvPr/>
            </p14:nvContentPartPr>
            <p14:xfrm>
              <a:off x="3985853" y="904747"/>
              <a:ext cx="63000" cy="74520"/>
            </p14:xfrm>
          </p:contentPart>
        </mc:Choice>
        <mc:Fallback xmlns="">
          <p:pic>
            <p:nvPicPr>
              <p:cNvPr id="104" name="Freihand 103">
                <a:extLst>
                  <a:ext uri="{FF2B5EF4-FFF2-40B4-BE49-F238E27FC236}">
                    <a16:creationId xmlns:a16="http://schemas.microsoft.com/office/drawing/2014/main" id="{DD0A5A96-6558-4410-B6FC-30F4EA669551}"/>
                  </a:ext>
                </a:extLst>
              </p:cNvPr>
              <p:cNvPicPr/>
              <p:nvPr/>
            </p:nvPicPr>
            <p:blipFill>
              <a:blip r:embed="rId171"/>
              <a:stretch>
                <a:fillRect/>
              </a:stretch>
            </p:blipFill>
            <p:spPr>
              <a:xfrm>
                <a:off x="3981533" y="900427"/>
                <a:ext cx="716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6" name="Freihand 105">
                <a:extLst>
                  <a:ext uri="{FF2B5EF4-FFF2-40B4-BE49-F238E27FC236}">
                    <a16:creationId xmlns:a16="http://schemas.microsoft.com/office/drawing/2014/main" id="{95BA5FAE-A894-46C3-99F8-8AA3907FD967}"/>
                  </a:ext>
                </a:extLst>
              </p14:cNvPr>
              <p14:cNvContentPartPr/>
              <p14:nvPr/>
            </p14:nvContentPartPr>
            <p14:xfrm>
              <a:off x="4090973" y="693427"/>
              <a:ext cx="182880" cy="216360"/>
            </p14:xfrm>
          </p:contentPart>
        </mc:Choice>
        <mc:Fallback xmlns="">
          <p:pic>
            <p:nvPicPr>
              <p:cNvPr id="106" name="Freihand 105">
                <a:extLst>
                  <a:ext uri="{FF2B5EF4-FFF2-40B4-BE49-F238E27FC236}">
                    <a16:creationId xmlns:a16="http://schemas.microsoft.com/office/drawing/2014/main" id="{95BA5FAE-A894-46C3-99F8-8AA3907FD967}"/>
                  </a:ext>
                </a:extLst>
              </p:cNvPr>
              <p:cNvPicPr/>
              <p:nvPr/>
            </p:nvPicPr>
            <p:blipFill>
              <a:blip r:embed="rId173"/>
              <a:stretch>
                <a:fillRect/>
              </a:stretch>
            </p:blipFill>
            <p:spPr>
              <a:xfrm>
                <a:off x="4086653" y="689107"/>
                <a:ext cx="19152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7" name="Freihand 106">
                <a:extLst>
                  <a:ext uri="{FF2B5EF4-FFF2-40B4-BE49-F238E27FC236}">
                    <a16:creationId xmlns:a16="http://schemas.microsoft.com/office/drawing/2014/main" id="{A0344C3F-DBA3-47E5-96B2-7DC14D9A2781}"/>
                  </a:ext>
                </a:extLst>
              </p14:cNvPr>
              <p14:cNvContentPartPr/>
              <p14:nvPr/>
            </p14:nvContentPartPr>
            <p14:xfrm>
              <a:off x="3984773" y="1142347"/>
              <a:ext cx="106560" cy="117360"/>
            </p14:xfrm>
          </p:contentPart>
        </mc:Choice>
        <mc:Fallback xmlns="">
          <p:pic>
            <p:nvPicPr>
              <p:cNvPr id="107" name="Freihand 106">
                <a:extLst>
                  <a:ext uri="{FF2B5EF4-FFF2-40B4-BE49-F238E27FC236}">
                    <a16:creationId xmlns:a16="http://schemas.microsoft.com/office/drawing/2014/main" id="{A0344C3F-DBA3-47E5-96B2-7DC14D9A2781}"/>
                  </a:ext>
                </a:extLst>
              </p:cNvPr>
              <p:cNvPicPr/>
              <p:nvPr/>
            </p:nvPicPr>
            <p:blipFill>
              <a:blip r:embed="rId175"/>
              <a:stretch>
                <a:fillRect/>
              </a:stretch>
            </p:blipFill>
            <p:spPr>
              <a:xfrm>
                <a:off x="3980453" y="1138027"/>
                <a:ext cx="1152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8" name="Freihand 107">
                <a:extLst>
                  <a:ext uri="{FF2B5EF4-FFF2-40B4-BE49-F238E27FC236}">
                    <a16:creationId xmlns:a16="http://schemas.microsoft.com/office/drawing/2014/main" id="{C15468EB-D205-4BB9-859B-2E8E29E64E26}"/>
                  </a:ext>
                </a:extLst>
              </p14:cNvPr>
              <p14:cNvContentPartPr/>
              <p14:nvPr/>
            </p14:nvContentPartPr>
            <p14:xfrm>
              <a:off x="3921053" y="1076107"/>
              <a:ext cx="126000" cy="141120"/>
            </p14:xfrm>
          </p:contentPart>
        </mc:Choice>
        <mc:Fallback xmlns="">
          <p:pic>
            <p:nvPicPr>
              <p:cNvPr id="108" name="Freihand 107">
                <a:extLst>
                  <a:ext uri="{FF2B5EF4-FFF2-40B4-BE49-F238E27FC236}">
                    <a16:creationId xmlns:a16="http://schemas.microsoft.com/office/drawing/2014/main" id="{C15468EB-D205-4BB9-859B-2E8E29E64E26}"/>
                  </a:ext>
                </a:extLst>
              </p:cNvPr>
              <p:cNvPicPr/>
              <p:nvPr/>
            </p:nvPicPr>
            <p:blipFill>
              <a:blip r:embed="rId177"/>
              <a:stretch>
                <a:fillRect/>
              </a:stretch>
            </p:blipFill>
            <p:spPr>
              <a:xfrm>
                <a:off x="3916733" y="1071787"/>
                <a:ext cx="1346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9" name="Freihand 108">
                <a:extLst>
                  <a:ext uri="{FF2B5EF4-FFF2-40B4-BE49-F238E27FC236}">
                    <a16:creationId xmlns:a16="http://schemas.microsoft.com/office/drawing/2014/main" id="{3A904C15-94DB-4C4E-9791-9A00653F186E}"/>
                  </a:ext>
                </a:extLst>
              </p14:cNvPr>
              <p14:cNvContentPartPr/>
              <p14:nvPr/>
            </p14:nvContentPartPr>
            <p14:xfrm>
              <a:off x="4056773" y="1023187"/>
              <a:ext cx="175320" cy="151200"/>
            </p14:xfrm>
          </p:contentPart>
        </mc:Choice>
        <mc:Fallback xmlns="">
          <p:pic>
            <p:nvPicPr>
              <p:cNvPr id="109" name="Freihand 108">
                <a:extLst>
                  <a:ext uri="{FF2B5EF4-FFF2-40B4-BE49-F238E27FC236}">
                    <a16:creationId xmlns:a16="http://schemas.microsoft.com/office/drawing/2014/main" id="{3A904C15-94DB-4C4E-9791-9A00653F186E}"/>
                  </a:ext>
                </a:extLst>
              </p:cNvPr>
              <p:cNvPicPr/>
              <p:nvPr/>
            </p:nvPicPr>
            <p:blipFill>
              <a:blip r:embed="rId179"/>
              <a:stretch>
                <a:fillRect/>
              </a:stretch>
            </p:blipFill>
            <p:spPr>
              <a:xfrm>
                <a:off x="4052453" y="1018867"/>
                <a:ext cx="1839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0" name="Freihand 109">
                <a:extLst>
                  <a:ext uri="{FF2B5EF4-FFF2-40B4-BE49-F238E27FC236}">
                    <a16:creationId xmlns:a16="http://schemas.microsoft.com/office/drawing/2014/main" id="{22DDBBAF-CE6F-4F95-A0A7-DABF23B8DD00}"/>
                  </a:ext>
                </a:extLst>
              </p14:cNvPr>
              <p14:cNvContentPartPr/>
              <p14:nvPr/>
            </p14:nvContentPartPr>
            <p14:xfrm>
              <a:off x="4213733" y="855787"/>
              <a:ext cx="92520" cy="176760"/>
            </p14:xfrm>
          </p:contentPart>
        </mc:Choice>
        <mc:Fallback xmlns="">
          <p:pic>
            <p:nvPicPr>
              <p:cNvPr id="110" name="Freihand 109">
                <a:extLst>
                  <a:ext uri="{FF2B5EF4-FFF2-40B4-BE49-F238E27FC236}">
                    <a16:creationId xmlns:a16="http://schemas.microsoft.com/office/drawing/2014/main" id="{22DDBBAF-CE6F-4F95-A0A7-DABF23B8DD00}"/>
                  </a:ext>
                </a:extLst>
              </p:cNvPr>
              <p:cNvPicPr/>
              <p:nvPr/>
            </p:nvPicPr>
            <p:blipFill>
              <a:blip r:embed="rId181"/>
              <a:stretch>
                <a:fillRect/>
              </a:stretch>
            </p:blipFill>
            <p:spPr>
              <a:xfrm>
                <a:off x="4209413" y="851467"/>
                <a:ext cx="1011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1" name="Freihand 110">
                <a:extLst>
                  <a:ext uri="{FF2B5EF4-FFF2-40B4-BE49-F238E27FC236}">
                    <a16:creationId xmlns:a16="http://schemas.microsoft.com/office/drawing/2014/main" id="{35E133C3-14BE-422B-BF11-3BF9B50D31B3}"/>
                  </a:ext>
                </a:extLst>
              </p14:cNvPr>
              <p14:cNvContentPartPr/>
              <p14:nvPr/>
            </p14:nvContentPartPr>
            <p14:xfrm>
              <a:off x="4293653" y="840307"/>
              <a:ext cx="95760" cy="96840"/>
            </p14:xfrm>
          </p:contentPart>
        </mc:Choice>
        <mc:Fallback xmlns="">
          <p:pic>
            <p:nvPicPr>
              <p:cNvPr id="111" name="Freihand 110">
                <a:extLst>
                  <a:ext uri="{FF2B5EF4-FFF2-40B4-BE49-F238E27FC236}">
                    <a16:creationId xmlns:a16="http://schemas.microsoft.com/office/drawing/2014/main" id="{35E133C3-14BE-422B-BF11-3BF9B50D31B3}"/>
                  </a:ext>
                </a:extLst>
              </p:cNvPr>
              <p:cNvPicPr/>
              <p:nvPr/>
            </p:nvPicPr>
            <p:blipFill>
              <a:blip r:embed="rId183"/>
              <a:stretch>
                <a:fillRect/>
              </a:stretch>
            </p:blipFill>
            <p:spPr>
              <a:xfrm>
                <a:off x="4289333" y="835987"/>
                <a:ext cx="104400" cy="105480"/>
              </a:xfrm>
              <a:prstGeom prst="rect">
                <a:avLst/>
              </a:prstGeom>
            </p:spPr>
          </p:pic>
        </mc:Fallback>
      </mc:AlternateContent>
      <p:grpSp>
        <p:nvGrpSpPr>
          <p:cNvPr id="114" name="Gruppieren 113">
            <a:extLst>
              <a:ext uri="{FF2B5EF4-FFF2-40B4-BE49-F238E27FC236}">
                <a16:creationId xmlns:a16="http://schemas.microsoft.com/office/drawing/2014/main" id="{6764B868-042F-40CC-B23B-2375C30C6DFF}"/>
              </a:ext>
            </a:extLst>
          </p:cNvPr>
          <p:cNvGrpSpPr/>
          <p:nvPr/>
        </p:nvGrpSpPr>
        <p:grpSpPr>
          <a:xfrm>
            <a:off x="4148213" y="1505587"/>
            <a:ext cx="3794400" cy="1653120"/>
            <a:chOff x="4148213" y="1505587"/>
            <a:chExt cx="3794400" cy="1653120"/>
          </a:xfrm>
        </p:grpSpPr>
        <mc:AlternateContent xmlns:mc="http://schemas.openxmlformats.org/markup-compatibility/2006" xmlns:p14="http://schemas.microsoft.com/office/powerpoint/2010/main">
          <mc:Choice Requires="p14">
            <p:contentPart p14:bwMode="auto" r:id="rId184">
              <p14:nvContentPartPr>
                <p14:cNvPr id="55" name="Freihand 54">
                  <a:extLst>
                    <a:ext uri="{FF2B5EF4-FFF2-40B4-BE49-F238E27FC236}">
                      <a16:creationId xmlns:a16="http://schemas.microsoft.com/office/drawing/2014/main" id="{B0168B1E-8EB7-4B9B-8244-24B2AC149CD5}"/>
                    </a:ext>
                  </a:extLst>
                </p14:cNvPr>
                <p14:cNvContentPartPr/>
                <p14:nvPr/>
              </p14:nvContentPartPr>
              <p14:xfrm>
                <a:off x="6792053" y="1505587"/>
                <a:ext cx="1148400" cy="1653120"/>
              </p14:xfrm>
            </p:contentPart>
          </mc:Choice>
          <mc:Fallback xmlns="">
            <p:pic>
              <p:nvPicPr>
                <p:cNvPr id="55" name="Freihand 54">
                  <a:extLst>
                    <a:ext uri="{FF2B5EF4-FFF2-40B4-BE49-F238E27FC236}">
                      <a16:creationId xmlns:a16="http://schemas.microsoft.com/office/drawing/2014/main" id="{B0168B1E-8EB7-4B9B-8244-24B2AC149CD5}"/>
                    </a:ext>
                  </a:extLst>
                </p:cNvPr>
                <p:cNvPicPr/>
                <p:nvPr/>
              </p:nvPicPr>
              <p:blipFill>
                <a:blip r:embed="rId185"/>
                <a:stretch>
                  <a:fillRect/>
                </a:stretch>
              </p:blipFill>
              <p:spPr>
                <a:xfrm>
                  <a:off x="6787733" y="1501267"/>
                  <a:ext cx="1157040" cy="16617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56" name="Freihand 55">
                  <a:extLst>
                    <a:ext uri="{FF2B5EF4-FFF2-40B4-BE49-F238E27FC236}">
                      <a16:creationId xmlns:a16="http://schemas.microsoft.com/office/drawing/2014/main" id="{436F43F0-4DCF-4F9D-B5CB-0ABAE4EF03EC}"/>
                    </a:ext>
                  </a:extLst>
                </p14:cNvPr>
                <p14:cNvContentPartPr/>
                <p14:nvPr/>
              </p14:nvContentPartPr>
              <p14:xfrm>
                <a:off x="4920413" y="2176627"/>
                <a:ext cx="1924200" cy="923040"/>
              </p14:xfrm>
            </p:contentPart>
          </mc:Choice>
          <mc:Fallback xmlns="">
            <p:pic>
              <p:nvPicPr>
                <p:cNvPr id="56" name="Freihand 55">
                  <a:extLst>
                    <a:ext uri="{FF2B5EF4-FFF2-40B4-BE49-F238E27FC236}">
                      <a16:creationId xmlns:a16="http://schemas.microsoft.com/office/drawing/2014/main" id="{436F43F0-4DCF-4F9D-B5CB-0ABAE4EF03EC}"/>
                    </a:ext>
                  </a:extLst>
                </p:cNvPr>
                <p:cNvPicPr/>
                <p:nvPr/>
              </p:nvPicPr>
              <p:blipFill>
                <a:blip r:embed="rId187"/>
                <a:stretch>
                  <a:fillRect/>
                </a:stretch>
              </p:blipFill>
              <p:spPr>
                <a:xfrm>
                  <a:off x="4916093" y="2172307"/>
                  <a:ext cx="1932840" cy="9316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57" name="Freihand 56">
                  <a:extLst>
                    <a:ext uri="{FF2B5EF4-FFF2-40B4-BE49-F238E27FC236}">
                      <a16:creationId xmlns:a16="http://schemas.microsoft.com/office/drawing/2014/main" id="{6456934B-681C-44B4-A578-28C4EB84B9D4}"/>
                    </a:ext>
                  </a:extLst>
                </p14:cNvPr>
                <p14:cNvContentPartPr/>
                <p14:nvPr/>
              </p14:nvContentPartPr>
              <p14:xfrm>
                <a:off x="4148213" y="1917427"/>
                <a:ext cx="624240" cy="587160"/>
              </p14:xfrm>
            </p:contentPart>
          </mc:Choice>
          <mc:Fallback xmlns="">
            <p:pic>
              <p:nvPicPr>
                <p:cNvPr id="57" name="Freihand 56">
                  <a:extLst>
                    <a:ext uri="{FF2B5EF4-FFF2-40B4-BE49-F238E27FC236}">
                      <a16:creationId xmlns:a16="http://schemas.microsoft.com/office/drawing/2014/main" id="{6456934B-681C-44B4-A578-28C4EB84B9D4}"/>
                    </a:ext>
                  </a:extLst>
                </p:cNvPr>
                <p:cNvPicPr/>
                <p:nvPr/>
              </p:nvPicPr>
              <p:blipFill>
                <a:blip r:embed="rId189"/>
                <a:stretch>
                  <a:fillRect/>
                </a:stretch>
              </p:blipFill>
              <p:spPr>
                <a:xfrm>
                  <a:off x="4143893" y="1913107"/>
                  <a:ext cx="632880" cy="5958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3" name="Freihand 112">
                  <a:extLst>
                    <a:ext uri="{FF2B5EF4-FFF2-40B4-BE49-F238E27FC236}">
                      <a16:creationId xmlns:a16="http://schemas.microsoft.com/office/drawing/2014/main" id="{39A44A28-188D-4321-80BD-5DC626A851F9}"/>
                    </a:ext>
                  </a:extLst>
                </p14:cNvPr>
                <p14:cNvContentPartPr/>
                <p14:nvPr/>
              </p14:nvContentPartPr>
              <p14:xfrm>
                <a:off x="6883493" y="1579747"/>
                <a:ext cx="1059120" cy="1402200"/>
              </p14:xfrm>
            </p:contentPart>
          </mc:Choice>
          <mc:Fallback xmlns="">
            <p:pic>
              <p:nvPicPr>
                <p:cNvPr id="113" name="Freihand 112">
                  <a:extLst>
                    <a:ext uri="{FF2B5EF4-FFF2-40B4-BE49-F238E27FC236}">
                      <a16:creationId xmlns:a16="http://schemas.microsoft.com/office/drawing/2014/main" id="{39A44A28-188D-4321-80BD-5DC626A851F9}"/>
                    </a:ext>
                  </a:extLst>
                </p:cNvPr>
                <p:cNvPicPr/>
                <p:nvPr/>
              </p:nvPicPr>
              <p:blipFill>
                <a:blip r:embed="rId191"/>
                <a:stretch>
                  <a:fillRect/>
                </a:stretch>
              </p:blipFill>
              <p:spPr>
                <a:xfrm>
                  <a:off x="6879173" y="1575427"/>
                  <a:ext cx="1067760" cy="1410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2">
            <p14:nvContentPartPr>
              <p14:cNvPr id="115" name="Freihand 114">
                <a:extLst>
                  <a:ext uri="{FF2B5EF4-FFF2-40B4-BE49-F238E27FC236}">
                    <a16:creationId xmlns:a16="http://schemas.microsoft.com/office/drawing/2014/main" id="{9259487B-DD24-4A55-9605-18A71184932A}"/>
                  </a:ext>
                </a:extLst>
              </p14:cNvPr>
              <p14:cNvContentPartPr/>
              <p14:nvPr/>
            </p14:nvContentPartPr>
            <p14:xfrm>
              <a:off x="7176533" y="1311907"/>
              <a:ext cx="263880" cy="424080"/>
            </p14:xfrm>
          </p:contentPart>
        </mc:Choice>
        <mc:Fallback xmlns="">
          <p:pic>
            <p:nvPicPr>
              <p:cNvPr id="115" name="Freihand 114">
                <a:extLst>
                  <a:ext uri="{FF2B5EF4-FFF2-40B4-BE49-F238E27FC236}">
                    <a16:creationId xmlns:a16="http://schemas.microsoft.com/office/drawing/2014/main" id="{9259487B-DD24-4A55-9605-18A71184932A}"/>
                  </a:ext>
                </a:extLst>
              </p:cNvPr>
              <p:cNvPicPr/>
              <p:nvPr/>
            </p:nvPicPr>
            <p:blipFill>
              <a:blip r:embed="rId193"/>
              <a:stretch>
                <a:fillRect/>
              </a:stretch>
            </p:blipFill>
            <p:spPr>
              <a:xfrm>
                <a:off x="7172213" y="1307587"/>
                <a:ext cx="272520" cy="4327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6" name="Freihand 115">
                <a:extLst>
                  <a:ext uri="{FF2B5EF4-FFF2-40B4-BE49-F238E27FC236}">
                    <a16:creationId xmlns:a16="http://schemas.microsoft.com/office/drawing/2014/main" id="{9C8715BD-9304-4EEC-A79C-FD44057918AF}"/>
                  </a:ext>
                </a:extLst>
              </p14:cNvPr>
              <p14:cNvContentPartPr/>
              <p14:nvPr/>
            </p14:nvContentPartPr>
            <p14:xfrm>
              <a:off x="7406573" y="1753627"/>
              <a:ext cx="299880" cy="424800"/>
            </p14:xfrm>
          </p:contentPart>
        </mc:Choice>
        <mc:Fallback xmlns="">
          <p:pic>
            <p:nvPicPr>
              <p:cNvPr id="116" name="Freihand 115">
                <a:extLst>
                  <a:ext uri="{FF2B5EF4-FFF2-40B4-BE49-F238E27FC236}">
                    <a16:creationId xmlns:a16="http://schemas.microsoft.com/office/drawing/2014/main" id="{9C8715BD-9304-4EEC-A79C-FD44057918AF}"/>
                  </a:ext>
                </a:extLst>
              </p:cNvPr>
              <p:cNvPicPr/>
              <p:nvPr/>
            </p:nvPicPr>
            <p:blipFill>
              <a:blip r:embed="rId195"/>
              <a:stretch>
                <a:fillRect/>
              </a:stretch>
            </p:blipFill>
            <p:spPr>
              <a:xfrm>
                <a:off x="7402253" y="1749307"/>
                <a:ext cx="308520" cy="4334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7" name="Freihand 116">
                <a:extLst>
                  <a:ext uri="{FF2B5EF4-FFF2-40B4-BE49-F238E27FC236}">
                    <a16:creationId xmlns:a16="http://schemas.microsoft.com/office/drawing/2014/main" id="{DDC9B964-7608-4DB0-A62D-703DCB146DB9}"/>
                  </a:ext>
                </a:extLst>
              </p14:cNvPr>
              <p14:cNvContentPartPr/>
              <p14:nvPr/>
            </p14:nvContentPartPr>
            <p14:xfrm>
              <a:off x="7739933" y="2538787"/>
              <a:ext cx="126360" cy="207720"/>
            </p14:xfrm>
          </p:contentPart>
        </mc:Choice>
        <mc:Fallback xmlns="">
          <p:pic>
            <p:nvPicPr>
              <p:cNvPr id="117" name="Freihand 116">
                <a:extLst>
                  <a:ext uri="{FF2B5EF4-FFF2-40B4-BE49-F238E27FC236}">
                    <a16:creationId xmlns:a16="http://schemas.microsoft.com/office/drawing/2014/main" id="{DDC9B964-7608-4DB0-A62D-703DCB146DB9}"/>
                  </a:ext>
                </a:extLst>
              </p:cNvPr>
              <p:cNvPicPr/>
              <p:nvPr/>
            </p:nvPicPr>
            <p:blipFill>
              <a:blip r:embed="rId197"/>
              <a:stretch>
                <a:fillRect/>
              </a:stretch>
            </p:blipFill>
            <p:spPr>
              <a:xfrm>
                <a:off x="7735613" y="2534467"/>
                <a:ext cx="135000" cy="216360"/>
              </a:xfrm>
              <a:prstGeom prst="rect">
                <a:avLst/>
              </a:prstGeom>
            </p:spPr>
          </p:pic>
        </mc:Fallback>
      </mc:AlternateContent>
      <p:grpSp>
        <p:nvGrpSpPr>
          <p:cNvPr id="120" name="Gruppieren 119">
            <a:extLst>
              <a:ext uri="{FF2B5EF4-FFF2-40B4-BE49-F238E27FC236}">
                <a16:creationId xmlns:a16="http://schemas.microsoft.com/office/drawing/2014/main" id="{A6E6D312-6E54-49DB-BE10-21EC2A60EB29}"/>
              </a:ext>
            </a:extLst>
          </p:cNvPr>
          <p:cNvGrpSpPr/>
          <p:nvPr/>
        </p:nvGrpSpPr>
        <p:grpSpPr>
          <a:xfrm>
            <a:off x="7055933" y="1363387"/>
            <a:ext cx="617760" cy="415080"/>
            <a:chOff x="7055933" y="1363387"/>
            <a:chExt cx="617760" cy="415080"/>
          </a:xfrm>
        </p:grpSpPr>
        <mc:AlternateContent xmlns:mc="http://schemas.openxmlformats.org/markup-compatibility/2006" xmlns:p14="http://schemas.microsoft.com/office/powerpoint/2010/main">
          <mc:Choice Requires="p14">
            <p:contentPart p14:bwMode="auto" r:id="rId198">
              <p14:nvContentPartPr>
                <p14:cNvPr id="118" name="Freihand 117">
                  <a:extLst>
                    <a:ext uri="{FF2B5EF4-FFF2-40B4-BE49-F238E27FC236}">
                      <a16:creationId xmlns:a16="http://schemas.microsoft.com/office/drawing/2014/main" id="{E2112A1A-C4C6-495E-B672-BFF08AA0F33F}"/>
                    </a:ext>
                  </a:extLst>
                </p14:cNvPr>
                <p14:cNvContentPartPr/>
                <p14:nvPr/>
              </p14:nvContentPartPr>
              <p14:xfrm>
                <a:off x="7512053" y="1612867"/>
                <a:ext cx="42840" cy="56160"/>
              </p14:xfrm>
            </p:contentPart>
          </mc:Choice>
          <mc:Fallback xmlns="">
            <p:pic>
              <p:nvPicPr>
                <p:cNvPr id="118" name="Freihand 117">
                  <a:extLst>
                    <a:ext uri="{FF2B5EF4-FFF2-40B4-BE49-F238E27FC236}">
                      <a16:creationId xmlns:a16="http://schemas.microsoft.com/office/drawing/2014/main" id="{E2112A1A-C4C6-495E-B672-BFF08AA0F33F}"/>
                    </a:ext>
                  </a:extLst>
                </p:cNvPr>
                <p:cNvPicPr/>
                <p:nvPr/>
              </p:nvPicPr>
              <p:blipFill>
                <a:blip r:embed="rId199"/>
                <a:stretch>
                  <a:fillRect/>
                </a:stretch>
              </p:blipFill>
              <p:spPr>
                <a:xfrm>
                  <a:off x="7507733" y="1608547"/>
                  <a:ext cx="5148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19" name="Freihand 118">
                  <a:extLst>
                    <a:ext uri="{FF2B5EF4-FFF2-40B4-BE49-F238E27FC236}">
                      <a16:creationId xmlns:a16="http://schemas.microsoft.com/office/drawing/2014/main" id="{12932D48-589D-4E4C-AF84-6AEB047BE828}"/>
                    </a:ext>
                  </a:extLst>
                </p14:cNvPr>
                <p14:cNvContentPartPr/>
                <p14:nvPr/>
              </p14:nvContentPartPr>
              <p14:xfrm>
                <a:off x="7055933" y="1363387"/>
                <a:ext cx="617760" cy="415080"/>
              </p14:xfrm>
            </p:contentPart>
          </mc:Choice>
          <mc:Fallback xmlns="">
            <p:pic>
              <p:nvPicPr>
                <p:cNvPr id="119" name="Freihand 118">
                  <a:extLst>
                    <a:ext uri="{FF2B5EF4-FFF2-40B4-BE49-F238E27FC236}">
                      <a16:creationId xmlns:a16="http://schemas.microsoft.com/office/drawing/2014/main" id="{12932D48-589D-4E4C-AF84-6AEB047BE828}"/>
                    </a:ext>
                  </a:extLst>
                </p:cNvPr>
                <p:cNvPicPr/>
                <p:nvPr/>
              </p:nvPicPr>
              <p:blipFill>
                <a:blip r:embed="rId201"/>
                <a:stretch>
                  <a:fillRect/>
                </a:stretch>
              </p:blipFill>
              <p:spPr>
                <a:xfrm>
                  <a:off x="7051613" y="1359067"/>
                  <a:ext cx="626400" cy="423720"/>
                </a:xfrm>
                <a:prstGeom prst="rect">
                  <a:avLst/>
                </a:prstGeom>
              </p:spPr>
            </p:pic>
          </mc:Fallback>
        </mc:AlternateContent>
      </p:grpSp>
    </p:spTree>
    <p:extLst>
      <p:ext uri="{BB962C8B-B14F-4D97-AF65-F5344CB8AC3E}">
        <p14:creationId xmlns:p14="http://schemas.microsoft.com/office/powerpoint/2010/main" val="2343901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2540" dirty="0"/>
              <a:t>Relative Veränderung des BIP-</a:t>
            </a:r>
            <a:r>
              <a:rPr lang="de-DE" sz="2540" dirty="0" err="1"/>
              <a:t>Deflators</a:t>
            </a:r>
            <a:r>
              <a:rPr lang="de-DE" sz="2540" dirty="0"/>
              <a:t> in Deutschland</a:t>
            </a:r>
          </a:p>
        </p:txBody>
      </p:sp>
      <p:sp>
        <p:nvSpPr>
          <p:cNvPr id="8" name="Textfeld 7"/>
          <p:cNvSpPr txBox="1"/>
          <p:nvPr/>
        </p:nvSpPr>
        <p:spPr>
          <a:xfrm>
            <a:off x="2106351" y="6164193"/>
            <a:ext cx="1524328" cy="343620"/>
          </a:xfrm>
          <a:prstGeom prst="rect">
            <a:avLst/>
          </a:prstGeom>
          <a:noFill/>
        </p:spPr>
        <p:txBody>
          <a:bodyPr wrap="none" rtlCol="0">
            <a:spAutoFit/>
          </a:bodyPr>
          <a:lstStyle/>
          <a:p>
            <a:r>
              <a:rPr lang="de-DE" sz="1633" dirty="0"/>
              <a:t>Quelle: </a:t>
            </a:r>
            <a:r>
              <a:rPr lang="de-DE" sz="1633" dirty="0" err="1"/>
              <a:t>Destatis</a:t>
            </a:r>
            <a:endParaRPr lang="de-DE" sz="1633" dirty="0"/>
          </a:p>
        </p:txBody>
      </p:sp>
      <p:sp>
        <p:nvSpPr>
          <p:cNvPr id="10" name="Rechteck 9">
            <a:extLst>
              <a:ext uri="{FF2B5EF4-FFF2-40B4-BE49-F238E27FC236}">
                <a16:creationId xmlns:a16="http://schemas.microsoft.com/office/drawing/2014/main" id="{9395EECD-4647-450E-AE65-01DE3ECDAFA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9C3F0F4C-13EB-6341-3760-E90BABFF6F67}"/>
              </a:ext>
            </a:extLst>
          </p:cNvPr>
          <p:cNvPicPr>
            <a:picLocks noChangeAspect="1"/>
          </p:cNvPicPr>
          <p:nvPr/>
        </p:nvPicPr>
        <p:blipFill>
          <a:blip r:embed="rId3"/>
          <a:stretch>
            <a:fillRect/>
          </a:stretch>
        </p:blipFill>
        <p:spPr>
          <a:xfrm>
            <a:off x="323162" y="849122"/>
            <a:ext cx="8049793" cy="5064661"/>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3E1E2A0C-5C20-485B-85F2-CB96F7F41F89}"/>
                  </a:ext>
                </a:extLst>
              </p14:cNvPr>
              <p14:cNvContentPartPr/>
              <p14:nvPr/>
            </p14:nvContentPartPr>
            <p14:xfrm>
              <a:off x="7212173" y="1185907"/>
              <a:ext cx="1154520" cy="2248920"/>
            </p14:xfrm>
          </p:contentPart>
        </mc:Choice>
        <mc:Fallback xmlns="">
          <p:pic>
            <p:nvPicPr>
              <p:cNvPr id="2" name="Freihand 1">
                <a:extLst>
                  <a:ext uri="{FF2B5EF4-FFF2-40B4-BE49-F238E27FC236}">
                    <a16:creationId xmlns:a16="http://schemas.microsoft.com/office/drawing/2014/main" id="{3E1E2A0C-5C20-485B-85F2-CB96F7F41F89}"/>
                  </a:ext>
                </a:extLst>
              </p:cNvPr>
              <p:cNvPicPr/>
              <p:nvPr/>
            </p:nvPicPr>
            <p:blipFill>
              <a:blip r:embed="rId5"/>
              <a:stretch>
                <a:fillRect/>
              </a:stretch>
            </p:blipFill>
            <p:spPr>
              <a:xfrm>
                <a:off x="7207853" y="1181587"/>
                <a:ext cx="1163160" cy="2257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FD2C08C9-3CCD-47F7-AA6D-A8B6F9CE3F72}"/>
                  </a:ext>
                </a:extLst>
              </p14:cNvPr>
              <p14:cNvContentPartPr/>
              <p14:nvPr/>
            </p14:nvContentPartPr>
            <p14:xfrm>
              <a:off x="1547933" y="4905067"/>
              <a:ext cx="350280" cy="570600"/>
            </p14:xfrm>
          </p:contentPart>
        </mc:Choice>
        <mc:Fallback xmlns="">
          <p:pic>
            <p:nvPicPr>
              <p:cNvPr id="4" name="Freihand 3">
                <a:extLst>
                  <a:ext uri="{FF2B5EF4-FFF2-40B4-BE49-F238E27FC236}">
                    <a16:creationId xmlns:a16="http://schemas.microsoft.com/office/drawing/2014/main" id="{FD2C08C9-3CCD-47F7-AA6D-A8B6F9CE3F72}"/>
                  </a:ext>
                </a:extLst>
              </p:cNvPr>
              <p:cNvPicPr/>
              <p:nvPr/>
            </p:nvPicPr>
            <p:blipFill>
              <a:blip r:embed="rId7"/>
              <a:stretch>
                <a:fillRect/>
              </a:stretch>
            </p:blipFill>
            <p:spPr>
              <a:xfrm>
                <a:off x="1543613" y="4900747"/>
                <a:ext cx="358920" cy="579240"/>
              </a:xfrm>
              <a:prstGeom prst="rect">
                <a:avLst/>
              </a:prstGeom>
            </p:spPr>
          </p:pic>
        </mc:Fallback>
      </mc:AlternateContent>
    </p:spTree>
    <p:extLst>
      <p:ext uri="{BB962C8B-B14F-4D97-AF65-F5344CB8AC3E}">
        <p14:creationId xmlns:p14="http://schemas.microsoft.com/office/powerpoint/2010/main" val="3008064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Nominales BIP/reales BIP/BIP-</a:t>
            </a:r>
            <a:r>
              <a:rPr lang="de-DE" sz="3266" dirty="0" err="1"/>
              <a:t>Deflator</a:t>
            </a:r>
            <a:endParaRPr lang="de-DE" sz="3266" dirty="0"/>
          </a:p>
        </p:txBody>
      </p:sp>
      <p:sp>
        <p:nvSpPr>
          <p:cNvPr id="7" name="Text Box 3"/>
          <p:cNvSpPr txBox="1">
            <a:spLocks noChangeArrowheads="1"/>
          </p:cNvSpPr>
          <p:nvPr/>
        </p:nvSpPr>
        <p:spPr bwMode="auto">
          <a:xfrm>
            <a:off x="86451" y="1151352"/>
            <a:ext cx="8603154" cy="3771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Veränderung im nominalen BIP spiegelt die Veränderung aus Preisänderungen </a:t>
            </a:r>
            <a:r>
              <a:rPr lang="de-DE" altLang="de-DE" sz="2177" b="1" dirty="0">
                <a:solidFill>
                  <a:srgbClr val="000000"/>
                </a:solidFill>
              </a:rPr>
              <a:t>und</a:t>
            </a:r>
            <a:r>
              <a:rPr lang="de-DE" altLang="de-DE" sz="2177" dirty="0">
                <a:solidFill>
                  <a:srgbClr val="000000"/>
                </a:solidFill>
              </a:rPr>
              <a:t> Änderungen in der Wirtschaftsleistung wieder.</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Veränderung des realen BIP zeigt, um wie viel die Wirtschaftsleistung gewachsen ist.</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Über die Veränderungsrate des BIP-</a:t>
            </a:r>
            <a:r>
              <a:rPr lang="de-DE" altLang="de-DE" sz="2177" dirty="0" err="1">
                <a:solidFill>
                  <a:srgbClr val="000000"/>
                </a:solidFill>
              </a:rPr>
              <a:t>Deflators</a:t>
            </a:r>
            <a:r>
              <a:rPr lang="de-DE" altLang="de-DE" sz="2177" dirty="0">
                <a:solidFill>
                  <a:srgbClr val="000000"/>
                </a:solidFill>
              </a:rPr>
              <a:t> kann die </a:t>
            </a:r>
            <a:r>
              <a:rPr lang="de-DE" altLang="de-DE" sz="2177" dirty="0" err="1">
                <a:solidFill>
                  <a:srgbClr val="000000"/>
                </a:solidFill>
              </a:rPr>
              <a:t>Veränderungrate</a:t>
            </a:r>
            <a:r>
              <a:rPr lang="de-DE" altLang="de-DE" sz="2177" dirty="0">
                <a:solidFill>
                  <a:srgbClr val="000000"/>
                </a:solidFill>
              </a:rPr>
              <a:t> des nominalen BIP um die reine Preisänderung korrigiert werden</a:t>
            </a:r>
          </a:p>
        </p:txBody>
      </p:sp>
      <p:sp>
        <p:nvSpPr>
          <p:cNvPr id="4" name="Rechteck 3">
            <a:extLst>
              <a:ext uri="{FF2B5EF4-FFF2-40B4-BE49-F238E27FC236}">
                <a16:creationId xmlns:a16="http://schemas.microsoft.com/office/drawing/2014/main" id="{58C88DCD-6317-4224-9BDF-37D640B1ECA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065137E8-B776-4C7F-B388-1024C20EFED3}"/>
              </a:ext>
            </a:extLst>
          </p:cNvPr>
          <p:cNvGrpSpPr/>
          <p:nvPr/>
        </p:nvGrpSpPr>
        <p:grpSpPr>
          <a:xfrm>
            <a:off x="378293" y="2220547"/>
            <a:ext cx="6805800" cy="151560"/>
            <a:chOff x="378293" y="2220547"/>
            <a:chExt cx="6805800" cy="15156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113B918E-D0D3-4B18-A323-E57525BD0BB2}"/>
                    </a:ext>
                  </a:extLst>
                </p14:cNvPr>
                <p14:cNvContentPartPr/>
                <p14:nvPr/>
              </p14:nvContentPartPr>
              <p14:xfrm>
                <a:off x="378293" y="2287147"/>
                <a:ext cx="1872000" cy="33480"/>
              </p14:xfrm>
            </p:contentPart>
          </mc:Choice>
          <mc:Fallback xmlns="">
            <p:pic>
              <p:nvPicPr>
                <p:cNvPr id="2" name="Freihand 1">
                  <a:extLst>
                    <a:ext uri="{FF2B5EF4-FFF2-40B4-BE49-F238E27FC236}">
                      <a16:creationId xmlns:a16="http://schemas.microsoft.com/office/drawing/2014/main" id="{113B918E-D0D3-4B18-A323-E57525BD0BB2}"/>
                    </a:ext>
                  </a:extLst>
                </p:cNvPr>
                <p:cNvPicPr/>
                <p:nvPr/>
              </p:nvPicPr>
              <p:blipFill>
                <a:blip r:embed="rId4"/>
                <a:stretch>
                  <a:fillRect/>
                </a:stretch>
              </p:blipFill>
              <p:spPr>
                <a:xfrm>
                  <a:off x="373973" y="2282827"/>
                  <a:ext cx="18806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5342FA6F-F5F1-405A-94CB-C61C0A27AFAC}"/>
                    </a:ext>
                  </a:extLst>
                </p14:cNvPr>
                <p14:cNvContentPartPr/>
                <p14:nvPr/>
              </p14:nvContentPartPr>
              <p14:xfrm>
                <a:off x="4296173" y="2220547"/>
                <a:ext cx="2887920" cy="151560"/>
              </p14:xfrm>
            </p:contentPart>
          </mc:Choice>
          <mc:Fallback xmlns="">
            <p:pic>
              <p:nvPicPr>
                <p:cNvPr id="3" name="Freihand 2">
                  <a:extLst>
                    <a:ext uri="{FF2B5EF4-FFF2-40B4-BE49-F238E27FC236}">
                      <a16:creationId xmlns:a16="http://schemas.microsoft.com/office/drawing/2014/main" id="{5342FA6F-F5F1-405A-94CB-C61C0A27AFAC}"/>
                    </a:ext>
                  </a:extLst>
                </p:cNvPr>
                <p:cNvPicPr/>
                <p:nvPr/>
              </p:nvPicPr>
              <p:blipFill>
                <a:blip r:embed="rId6"/>
                <a:stretch>
                  <a:fillRect/>
                </a:stretch>
              </p:blipFill>
              <p:spPr>
                <a:xfrm>
                  <a:off x="4291853" y="2216227"/>
                  <a:ext cx="2896560" cy="160200"/>
                </a:xfrm>
                <a:prstGeom prst="rect">
                  <a:avLst/>
                </a:prstGeom>
              </p:spPr>
            </p:pic>
          </mc:Fallback>
        </mc:AlternateContent>
      </p:grpSp>
      <p:grpSp>
        <p:nvGrpSpPr>
          <p:cNvPr id="12" name="Gruppieren 11">
            <a:extLst>
              <a:ext uri="{FF2B5EF4-FFF2-40B4-BE49-F238E27FC236}">
                <a16:creationId xmlns:a16="http://schemas.microsoft.com/office/drawing/2014/main" id="{7E5F0E46-B90F-4397-A3FC-EEF164827236}"/>
              </a:ext>
            </a:extLst>
          </p:cNvPr>
          <p:cNvGrpSpPr/>
          <p:nvPr/>
        </p:nvGrpSpPr>
        <p:grpSpPr>
          <a:xfrm>
            <a:off x="5190773" y="2283187"/>
            <a:ext cx="1132200" cy="463680"/>
            <a:chOff x="5190773" y="2283187"/>
            <a:chExt cx="1132200" cy="463680"/>
          </a:xfrm>
        </p:grpSpPr>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BEAA2469-7A42-4944-8166-17D4F5AB4F4F}"/>
                    </a:ext>
                  </a:extLst>
                </p14:cNvPr>
                <p14:cNvContentPartPr/>
                <p14:nvPr/>
              </p14:nvContentPartPr>
              <p14:xfrm>
                <a:off x="5190773" y="2373547"/>
                <a:ext cx="151560" cy="248040"/>
              </p14:xfrm>
            </p:contentPart>
          </mc:Choice>
          <mc:Fallback xmlns="">
            <p:pic>
              <p:nvPicPr>
                <p:cNvPr id="8" name="Freihand 7">
                  <a:extLst>
                    <a:ext uri="{FF2B5EF4-FFF2-40B4-BE49-F238E27FC236}">
                      <a16:creationId xmlns:a16="http://schemas.microsoft.com/office/drawing/2014/main" id="{BEAA2469-7A42-4944-8166-17D4F5AB4F4F}"/>
                    </a:ext>
                  </a:extLst>
                </p:cNvPr>
                <p:cNvPicPr/>
                <p:nvPr/>
              </p:nvPicPr>
              <p:blipFill>
                <a:blip r:embed="rId8"/>
                <a:stretch>
                  <a:fillRect/>
                </a:stretch>
              </p:blipFill>
              <p:spPr>
                <a:xfrm>
                  <a:off x="5186453" y="2369227"/>
                  <a:ext cx="16020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67589BA0-CF58-489C-B405-F4A82452D392}"/>
                    </a:ext>
                  </a:extLst>
                </p14:cNvPr>
                <p14:cNvContentPartPr/>
                <p14:nvPr/>
              </p14:nvContentPartPr>
              <p14:xfrm>
                <a:off x="5367173" y="2342227"/>
                <a:ext cx="237960" cy="216360"/>
              </p14:xfrm>
            </p:contentPart>
          </mc:Choice>
          <mc:Fallback xmlns="">
            <p:pic>
              <p:nvPicPr>
                <p:cNvPr id="9" name="Freihand 8">
                  <a:extLst>
                    <a:ext uri="{FF2B5EF4-FFF2-40B4-BE49-F238E27FC236}">
                      <a16:creationId xmlns:a16="http://schemas.microsoft.com/office/drawing/2014/main" id="{67589BA0-CF58-489C-B405-F4A82452D392}"/>
                    </a:ext>
                  </a:extLst>
                </p:cNvPr>
                <p:cNvPicPr/>
                <p:nvPr/>
              </p:nvPicPr>
              <p:blipFill>
                <a:blip r:embed="rId10"/>
                <a:stretch>
                  <a:fillRect/>
                </a:stretch>
              </p:blipFill>
              <p:spPr>
                <a:xfrm>
                  <a:off x="5362853" y="2337907"/>
                  <a:ext cx="2466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C64E6E93-412F-4648-9410-C6FC81AC2DB2}"/>
                    </a:ext>
                  </a:extLst>
                </p14:cNvPr>
                <p14:cNvContentPartPr/>
                <p14:nvPr/>
              </p14:nvContentPartPr>
              <p14:xfrm>
                <a:off x="5611973" y="2407027"/>
                <a:ext cx="581760" cy="202320"/>
              </p14:xfrm>
            </p:contentPart>
          </mc:Choice>
          <mc:Fallback xmlns="">
            <p:pic>
              <p:nvPicPr>
                <p:cNvPr id="10" name="Freihand 9">
                  <a:extLst>
                    <a:ext uri="{FF2B5EF4-FFF2-40B4-BE49-F238E27FC236}">
                      <a16:creationId xmlns:a16="http://schemas.microsoft.com/office/drawing/2014/main" id="{C64E6E93-412F-4648-9410-C6FC81AC2DB2}"/>
                    </a:ext>
                  </a:extLst>
                </p:cNvPr>
                <p:cNvPicPr/>
                <p:nvPr/>
              </p:nvPicPr>
              <p:blipFill>
                <a:blip r:embed="rId12"/>
                <a:stretch>
                  <a:fillRect/>
                </a:stretch>
              </p:blipFill>
              <p:spPr>
                <a:xfrm>
                  <a:off x="5607653" y="2402707"/>
                  <a:ext cx="59040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326E993A-115E-4CDC-9C4C-1513E66033BF}"/>
                    </a:ext>
                  </a:extLst>
                </p14:cNvPr>
                <p14:cNvContentPartPr/>
                <p14:nvPr/>
              </p14:nvContentPartPr>
              <p14:xfrm>
                <a:off x="6075293" y="2283187"/>
                <a:ext cx="247680" cy="463680"/>
              </p14:xfrm>
            </p:contentPart>
          </mc:Choice>
          <mc:Fallback xmlns="">
            <p:pic>
              <p:nvPicPr>
                <p:cNvPr id="11" name="Freihand 10">
                  <a:extLst>
                    <a:ext uri="{FF2B5EF4-FFF2-40B4-BE49-F238E27FC236}">
                      <a16:creationId xmlns:a16="http://schemas.microsoft.com/office/drawing/2014/main" id="{326E993A-115E-4CDC-9C4C-1513E66033BF}"/>
                    </a:ext>
                  </a:extLst>
                </p:cNvPr>
                <p:cNvPicPr/>
                <p:nvPr/>
              </p:nvPicPr>
              <p:blipFill>
                <a:blip r:embed="rId14"/>
                <a:stretch>
                  <a:fillRect/>
                </a:stretch>
              </p:blipFill>
              <p:spPr>
                <a:xfrm>
                  <a:off x="6070973" y="2278867"/>
                  <a:ext cx="256320" cy="472320"/>
                </a:xfrm>
                <a:prstGeom prst="rect">
                  <a:avLst/>
                </a:prstGeom>
              </p:spPr>
            </p:pic>
          </mc:Fallback>
        </mc:AlternateContent>
      </p:grpSp>
      <p:grpSp>
        <p:nvGrpSpPr>
          <p:cNvPr id="15" name="Gruppieren 14">
            <a:extLst>
              <a:ext uri="{FF2B5EF4-FFF2-40B4-BE49-F238E27FC236}">
                <a16:creationId xmlns:a16="http://schemas.microsoft.com/office/drawing/2014/main" id="{75E5D1C0-1099-4490-A1A4-C6A2C215DB59}"/>
              </a:ext>
            </a:extLst>
          </p:cNvPr>
          <p:cNvGrpSpPr/>
          <p:nvPr/>
        </p:nvGrpSpPr>
        <p:grpSpPr>
          <a:xfrm>
            <a:off x="480533" y="3474067"/>
            <a:ext cx="2401920" cy="200880"/>
            <a:chOff x="480533" y="3474067"/>
            <a:chExt cx="2401920" cy="200880"/>
          </a:xfrm>
        </p:grpSpPr>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66A9803C-356B-4089-8A58-E1D3E977D16D}"/>
                    </a:ext>
                  </a:extLst>
                </p14:cNvPr>
                <p14:cNvContentPartPr/>
                <p14:nvPr/>
              </p14:nvContentPartPr>
              <p14:xfrm>
                <a:off x="480533" y="3474067"/>
                <a:ext cx="2401920" cy="158040"/>
              </p14:xfrm>
            </p:contentPart>
          </mc:Choice>
          <mc:Fallback xmlns="">
            <p:pic>
              <p:nvPicPr>
                <p:cNvPr id="13" name="Freihand 12">
                  <a:extLst>
                    <a:ext uri="{FF2B5EF4-FFF2-40B4-BE49-F238E27FC236}">
                      <a16:creationId xmlns:a16="http://schemas.microsoft.com/office/drawing/2014/main" id="{66A9803C-356B-4089-8A58-E1D3E977D16D}"/>
                    </a:ext>
                  </a:extLst>
                </p:cNvPr>
                <p:cNvPicPr/>
                <p:nvPr/>
              </p:nvPicPr>
              <p:blipFill>
                <a:blip r:embed="rId16"/>
                <a:stretch>
                  <a:fillRect/>
                </a:stretch>
              </p:blipFill>
              <p:spPr>
                <a:xfrm>
                  <a:off x="476213" y="3469747"/>
                  <a:ext cx="24105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4A80DE71-D5E4-4A87-85B1-C86934778F87}"/>
                    </a:ext>
                  </a:extLst>
                </p14:cNvPr>
                <p14:cNvContentPartPr/>
                <p14:nvPr/>
              </p14:nvContentPartPr>
              <p14:xfrm>
                <a:off x="1421933" y="3525547"/>
                <a:ext cx="1332720" cy="149400"/>
              </p14:xfrm>
            </p:contentPart>
          </mc:Choice>
          <mc:Fallback xmlns="">
            <p:pic>
              <p:nvPicPr>
                <p:cNvPr id="14" name="Freihand 13">
                  <a:extLst>
                    <a:ext uri="{FF2B5EF4-FFF2-40B4-BE49-F238E27FC236}">
                      <a16:creationId xmlns:a16="http://schemas.microsoft.com/office/drawing/2014/main" id="{4A80DE71-D5E4-4A87-85B1-C86934778F87}"/>
                    </a:ext>
                  </a:extLst>
                </p:cNvPr>
                <p:cNvPicPr/>
                <p:nvPr/>
              </p:nvPicPr>
              <p:blipFill>
                <a:blip r:embed="rId18"/>
                <a:stretch>
                  <a:fillRect/>
                </a:stretch>
              </p:blipFill>
              <p:spPr>
                <a:xfrm>
                  <a:off x="1417613" y="3521227"/>
                  <a:ext cx="1341360" cy="158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16" name="Freihand 15">
                <a:extLst>
                  <a:ext uri="{FF2B5EF4-FFF2-40B4-BE49-F238E27FC236}">
                    <a16:creationId xmlns:a16="http://schemas.microsoft.com/office/drawing/2014/main" id="{14C00F81-3E79-40F7-8B1C-A57A40BEA2DB}"/>
                  </a:ext>
                </a:extLst>
              </p14:cNvPr>
              <p14:cNvContentPartPr/>
              <p14:nvPr/>
            </p14:nvContentPartPr>
            <p14:xfrm>
              <a:off x="3710093" y="4459747"/>
              <a:ext cx="2097720" cy="110160"/>
            </p14:xfrm>
          </p:contentPart>
        </mc:Choice>
        <mc:Fallback xmlns="">
          <p:pic>
            <p:nvPicPr>
              <p:cNvPr id="16" name="Freihand 15">
                <a:extLst>
                  <a:ext uri="{FF2B5EF4-FFF2-40B4-BE49-F238E27FC236}">
                    <a16:creationId xmlns:a16="http://schemas.microsoft.com/office/drawing/2014/main" id="{14C00F81-3E79-40F7-8B1C-A57A40BEA2DB}"/>
                  </a:ext>
                </a:extLst>
              </p:cNvPr>
              <p:cNvPicPr/>
              <p:nvPr/>
            </p:nvPicPr>
            <p:blipFill>
              <a:blip r:embed="rId20"/>
              <a:stretch>
                <a:fillRect/>
              </a:stretch>
            </p:blipFill>
            <p:spPr>
              <a:xfrm>
                <a:off x="3705773" y="4455427"/>
                <a:ext cx="2106360" cy="118800"/>
              </a:xfrm>
              <a:prstGeom prst="rect">
                <a:avLst/>
              </a:prstGeom>
            </p:spPr>
          </p:pic>
        </mc:Fallback>
      </mc:AlternateContent>
      <p:grpSp>
        <p:nvGrpSpPr>
          <p:cNvPr id="19" name="Gruppieren 18">
            <a:extLst>
              <a:ext uri="{FF2B5EF4-FFF2-40B4-BE49-F238E27FC236}">
                <a16:creationId xmlns:a16="http://schemas.microsoft.com/office/drawing/2014/main" id="{85D69879-BE69-4963-B4C2-6B4986ADDAC0}"/>
              </a:ext>
            </a:extLst>
          </p:cNvPr>
          <p:cNvGrpSpPr/>
          <p:nvPr/>
        </p:nvGrpSpPr>
        <p:grpSpPr>
          <a:xfrm>
            <a:off x="803453" y="4860427"/>
            <a:ext cx="4816080" cy="133200"/>
            <a:chOff x="803453" y="4860427"/>
            <a:chExt cx="4816080" cy="133200"/>
          </a:xfrm>
        </p:grpSpPr>
        <mc:AlternateContent xmlns:mc="http://schemas.openxmlformats.org/markup-compatibility/2006" xmlns:p14="http://schemas.microsoft.com/office/powerpoint/2010/main">
          <mc:Choice Requires="p14">
            <p:contentPart p14:bwMode="auto" r:id="rId21">
              <p14:nvContentPartPr>
                <p14:cNvPr id="17" name="Freihand 16">
                  <a:extLst>
                    <a:ext uri="{FF2B5EF4-FFF2-40B4-BE49-F238E27FC236}">
                      <a16:creationId xmlns:a16="http://schemas.microsoft.com/office/drawing/2014/main" id="{EB1300F1-7390-4FD8-8751-41E95D9A598C}"/>
                    </a:ext>
                  </a:extLst>
                </p14:cNvPr>
                <p14:cNvContentPartPr/>
                <p14:nvPr/>
              </p14:nvContentPartPr>
              <p14:xfrm>
                <a:off x="803453" y="4860427"/>
                <a:ext cx="2271960" cy="133200"/>
              </p14:xfrm>
            </p:contentPart>
          </mc:Choice>
          <mc:Fallback xmlns="">
            <p:pic>
              <p:nvPicPr>
                <p:cNvPr id="17" name="Freihand 16">
                  <a:extLst>
                    <a:ext uri="{FF2B5EF4-FFF2-40B4-BE49-F238E27FC236}">
                      <a16:creationId xmlns:a16="http://schemas.microsoft.com/office/drawing/2014/main" id="{EB1300F1-7390-4FD8-8751-41E95D9A598C}"/>
                    </a:ext>
                  </a:extLst>
                </p:cNvPr>
                <p:cNvPicPr/>
                <p:nvPr/>
              </p:nvPicPr>
              <p:blipFill>
                <a:blip r:embed="rId22"/>
                <a:stretch>
                  <a:fillRect/>
                </a:stretch>
              </p:blipFill>
              <p:spPr>
                <a:xfrm>
                  <a:off x="799133" y="4856107"/>
                  <a:ext cx="22806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A9C31396-D351-42AE-8E1E-D8F22D57A4E3}"/>
                    </a:ext>
                  </a:extLst>
                </p14:cNvPr>
                <p14:cNvContentPartPr/>
                <p14:nvPr/>
              </p14:nvContentPartPr>
              <p14:xfrm>
                <a:off x="4029773" y="4909387"/>
                <a:ext cx="1589760" cy="27360"/>
              </p14:xfrm>
            </p:contentPart>
          </mc:Choice>
          <mc:Fallback xmlns="">
            <p:pic>
              <p:nvPicPr>
                <p:cNvPr id="18" name="Freihand 17">
                  <a:extLst>
                    <a:ext uri="{FF2B5EF4-FFF2-40B4-BE49-F238E27FC236}">
                      <a16:creationId xmlns:a16="http://schemas.microsoft.com/office/drawing/2014/main" id="{A9C31396-D351-42AE-8E1E-D8F22D57A4E3}"/>
                    </a:ext>
                  </a:extLst>
                </p:cNvPr>
                <p:cNvPicPr/>
                <p:nvPr/>
              </p:nvPicPr>
              <p:blipFill>
                <a:blip r:embed="rId24"/>
                <a:stretch>
                  <a:fillRect/>
                </a:stretch>
              </p:blipFill>
              <p:spPr>
                <a:xfrm>
                  <a:off x="4025453" y="4905067"/>
                  <a:ext cx="1598400" cy="36000"/>
                </a:xfrm>
                <a:prstGeom prst="rect">
                  <a:avLst/>
                </a:prstGeom>
              </p:spPr>
            </p:pic>
          </mc:Fallback>
        </mc:AlternateContent>
      </p:grpSp>
      <p:grpSp>
        <p:nvGrpSpPr>
          <p:cNvPr id="22" name="Gruppieren 21">
            <a:extLst>
              <a:ext uri="{FF2B5EF4-FFF2-40B4-BE49-F238E27FC236}">
                <a16:creationId xmlns:a16="http://schemas.microsoft.com/office/drawing/2014/main" id="{126424A1-EC91-4F5C-8951-DE9A05B33AA8}"/>
              </a:ext>
            </a:extLst>
          </p:cNvPr>
          <p:cNvGrpSpPr/>
          <p:nvPr/>
        </p:nvGrpSpPr>
        <p:grpSpPr>
          <a:xfrm>
            <a:off x="4938413" y="3786907"/>
            <a:ext cx="726120" cy="411840"/>
            <a:chOff x="4938413" y="3786907"/>
            <a:chExt cx="726120" cy="411840"/>
          </a:xfrm>
        </p:grpSpPr>
        <mc:AlternateContent xmlns:mc="http://schemas.openxmlformats.org/markup-compatibility/2006" xmlns:p14="http://schemas.microsoft.com/office/powerpoint/2010/main">
          <mc:Choice Requires="p14">
            <p:contentPart p14:bwMode="auto" r:id="rId25">
              <p14:nvContentPartPr>
                <p14:cNvPr id="20" name="Freihand 19">
                  <a:extLst>
                    <a:ext uri="{FF2B5EF4-FFF2-40B4-BE49-F238E27FC236}">
                      <a16:creationId xmlns:a16="http://schemas.microsoft.com/office/drawing/2014/main" id="{B134778F-4D08-4260-BE47-1D43CA20F2C1}"/>
                    </a:ext>
                  </a:extLst>
                </p14:cNvPr>
                <p14:cNvContentPartPr/>
                <p14:nvPr/>
              </p14:nvContentPartPr>
              <p14:xfrm>
                <a:off x="5112653" y="3786907"/>
                <a:ext cx="551880" cy="300960"/>
              </p14:xfrm>
            </p:contentPart>
          </mc:Choice>
          <mc:Fallback xmlns="">
            <p:pic>
              <p:nvPicPr>
                <p:cNvPr id="20" name="Freihand 19">
                  <a:extLst>
                    <a:ext uri="{FF2B5EF4-FFF2-40B4-BE49-F238E27FC236}">
                      <a16:creationId xmlns:a16="http://schemas.microsoft.com/office/drawing/2014/main" id="{B134778F-4D08-4260-BE47-1D43CA20F2C1}"/>
                    </a:ext>
                  </a:extLst>
                </p:cNvPr>
                <p:cNvPicPr/>
                <p:nvPr/>
              </p:nvPicPr>
              <p:blipFill>
                <a:blip r:embed="rId26"/>
                <a:stretch>
                  <a:fillRect/>
                </a:stretch>
              </p:blipFill>
              <p:spPr>
                <a:xfrm>
                  <a:off x="5108333" y="3782587"/>
                  <a:ext cx="56052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 name="Freihand 20">
                  <a:extLst>
                    <a:ext uri="{FF2B5EF4-FFF2-40B4-BE49-F238E27FC236}">
                      <a16:creationId xmlns:a16="http://schemas.microsoft.com/office/drawing/2014/main" id="{DF582E37-BA20-46B4-9788-3464560C47A3}"/>
                    </a:ext>
                  </a:extLst>
                </p14:cNvPr>
                <p14:cNvContentPartPr/>
                <p14:nvPr/>
              </p14:nvContentPartPr>
              <p14:xfrm>
                <a:off x="4938413" y="3884827"/>
                <a:ext cx="470880" cy="313920"/>
              </p14:xfrm>
            </p:contentPart>
          </mc:Choice>
          <mc:Fallback xmlns="">
            <p:pic>
              <p:nvPicPr>
                <p:cNvPr id="21" name="Freihand 20">
                  <a:extLst>
                    <a:ext uri="{FF2B5EF4-FFF2-40B4-BE49-F238E27FC236}">
                      <a16:creationId xmlns:a16="http://schemas.microsoft.com/office/drawing/2014/main" id="{DF582E37-BA20-46B4-9788-3464560C47A3}"/>
                    </a:ext>
                  </a:extLst>
                </p:cNvPr>
                <p:cNvPicPr/>
                <p:nvPr/>
              </p:nvPicPr>
              <p:blipFill>
                <a:blip r:embed="rId28"/>
                <a:stretch>
                  <a:fillRect/>
                </a:stretch>
              </p:blipFill>
              <p:spPr>
                <a:xfrm>
                  <a:off x="4934093" y="3880507"/>
                  <a:ext cx="479520" cy="322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
            <p14:nvContentPartPr>
              <p14:cNvPr id="23" name="Freihand 22">
                <a:extLst>
                  <a:ext uri="{FF2B5EF4-FFF2-40B4-BE49-F238E27FC236}">
                    <a16:creationId xmlns:a16="http://schemas.microsoft.com/office/drawing/2014/main" id="{21622AAB-1B83-44B5-9C54-25BC5FD4DC49}"/>
                  </a:ext>
                </a:extLst>
              </p14:cNvPr>
              <p14:cNvContentPartPr/>
              <p14:nvPr/>
            </p14:nvContentPartPr>
            <p14:xfrm>
              <a:off x="5890253" y="3668827"/>
              <a:ext cx="299880" cy="83160"/>
            </p14:xfrm>
          </p:contentPart>
        </mc:Choice>
        <mc:Fallback xmlns="">
          <p:pic>
            <p:nvPicPr>
              <p:cNvPr id="23" name="Freihand 22">
                <a:extLst>
                  <a:ext uri="{FF2B5EF4-FFF2-40B4-BE49-F238E27FC236}">
                    <a16:creationId xmlns:a16="http://schemas.microsoft.com/office/drawing/2014/main" id="{21622AAB-1B83-44B5-9C54-25BC5FD4DC49}"/>
                  </a:ext>
                </a:extLst>
              </p:cNvPr>
              <p:cNvPicPr/>
              <p:nvPr/>
            </p:nvPicPr>
            <p:blipFill>
              <a:blip r:embed="rId30"/>
              <a:stretch>
                <a:fillRect/>
              </a:stretch>
            </p:blipFill>
            <p:spPr>
              <a:xfrm>
                <a:off x="5885933" y="3664507"/>
                <a:ext cx="3085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4" name="Freihand 23">
                <a:extLst>
                  <a:ext uri="{FF2B5EF4-FFF2-40B4-BE49-F238E27FC236}">
                    <a16:creationId xmlns:a16="http://schemas.microsoft.com/office/drawing/2014/main" id="{2EBD028F-FC92-40D1-A5A5-AB6FCC82A207}"/>
                  </a:ext>
                </a:extLst>
              </p14:cNvPr>
              <p14:cNvContentPartPr/>
              <p14:nvPr/>
            </p14:nvContentPartPr>
            <p14:xfrm>
              <a:off x="6169253" y="3557947"/>
              <a:ext cx="360" cy="360"/>
            </p14:xfrm>
          </p:contentPart>
        </mc:Choice>
        <mc:Fallback xmlns="">
          <p:pic>
            <p:nvPicPr>
              <p:cNvPr id="24" name="Freihand 23">
                <a:extLst>
                  <a:ext uri="{FF2B5EF4-FFF2-40B4-BE49-F238E27FC236}">
                    <a16:creationId xmlns:a16="http://schemas.microsoft.com/office/drawing/2014/main" id="{2EBD028F-FC92-40D1-A5A5-AB6FCC82A207}"/>
                  </a:ext>
                </a:extLst>
              </p:cNvPr>
              <p:cNvPicPr/>
              <p:nvPr/>
            </p:nvPicPr>
            <p:blipFill>
              <a:blip r:embed="rId32"/>
              <a:stretch>
                <a:fillRect/>
              </a:stretch>
            </p:blipFill>
            <p:spPr>
              <a:xfrm>
                <a:off x="6164933" y="3553627"/>
                <a:ext cx="9000" cy="9000"/>
              </a:xfrm>
              <a:prstGeom prst="rect">
                <a:avLst/>
              </a:prstGeom>
            </p:spPr>
          </p:pic>
        </mc:Fallback>
      </mc:AlternateContent>
      <p:grpSp>
        <p:nvGrpSpPr>
          <p:cNvPr id="87" name="Gruppieren 86">
            <a:extLst>
              <a:ext uri="{FF2B5EF4-FFF2-40B4-BE49-F238E27FC236}">
                <a16:creationId xmlns:a16="http://schemas.microsoft.com/office/drawing/2014/main" id="{CF6D3830-0605-43AA-AA58-D51F679DB318}"/>
              </a:ext>
            </a:extLst>
          </p:cNvPr>
          <p:cNvGrpSpPr/>
          <p:nvPr/>
        </p:nvGrpSpPr>
        <p:grpSpPr>
          <a:xfrm>
            <a:off x="6434933" y="2039467"/>
            <a:ext cx="5423040" cy="1797120"/>
            <a:chOff x="6434933" y="2039467"/>
            <a:chExt cx="5423040" cy="1797120"/>
          </a:xfrm>
        </p:grpSpPr>
        <mc:AlternateContent xmlns:mc="http://schemas.openxmlformats.org/markup-compatibility/2006" xmlns:p14="http://schemas.microsoft.com/office/powerpoint/2010/main">
          <mc:Choice Requires="p14">
            <p:contentPart p14:bwMode="auto" r:id="rId33">
              <p14:nvContentPartPr>
                <p14:cNvPr id="25" name="Freihand 24">
                  <a:extLst>
                    <a:ext uri="{FF2B5EF4-FFF2-40B4-BE49-F238E27FC236}">
                      <a16:creationId xmlns:a16="http://schemas.microsoft.com/office/drawing/2014/main" id="{DCBCEF03-5CEA-446E-9F48-54A66B1627A2}"/>
                    </a:ext>
                  </a:extLst>
                </p14:cNvPr>
                <p14:cNvContentPartPr/>
                <p14:nvPr/>
              </p14:nvContentPartPr>
              <p14:xfrm>
                <a:off x="6434933" y="3411787"/>
                <a:ext cx="599760" cy="226800"/>
              </p14:xfrm>
            </p:contentPart>
          </mc:Choice>
          <mc:Fallback xmlns="">
            <p:pic>
              <p:nvPicPr>
                <p:cNvPr id="25" name="Freihand 24">
                  <a:extLst>
                    <a:ext uri="{FF2B5EF4-FFF2-40B4-BE49-F238E27FC236}">
                      <a16:creationId xmlns:a16="http://schemas.microsoft.com/office/drawing/2014/main" id="{DCBCEF03-5CEA-446E-9F48-54A66B1627A2}"/>
                    </a:ext>
                  </a:extLst>
                </p:cNvPr>
                <p:cNvPicPr/>
                <p:nvPr/>
              </p:nvPicPr>
              <p:blipFill>
                <a:blip r:embed="rId34"/>
                <a:stretch>
                  <a:fillRect/>
                </a:stretch>
              </p:blipFill>
              <p:spPr>
                <a:xfrm>
                  <a:off x="6430253" y="3407467"/>
                  <a:ext cx="60840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6" name="Freihand 25">
                  <a:extLst>
                    <a:ext uri="{FF2B5EF4-FFF2-40B4-BE49-F238E27FC236}">
                      <a16:creationId xmlns:a16="http://schemas.microsoft.com/office/drawing/2014/main" id="{10FC9535-DCDB-4185-B4A5-9FDA31E7972D}"/>
                    </a:ext>
                  </a:extLst>
                </p14:cNvPr>
                <p14:cNvContentPartPr/>
                <p14:nvPr/>
              </p14:nvContentPartPr>
              <p14:xfrm>
                <a:off x="7052693" y="3447067"/>
                <a:ext cx="126000" cy="81720"/>
              </p14:xfrm>
            </p:contentPart>
          </mc:Choice>
          <mc:Fallback xmlns="">
            <p:pic>
              <p:nvPicPr>
                <p:cNvPr id="26" name="Freihand 25">
                  <a:extLst>
                    <a:ext uri="{FF2B5EF4-FFF2-40B4-BE49-F238E27FC236}">
                      <a16:creationId xmlns:a16="http://schemas.microsoft.com/office/drawing/2014/main" id="{10FC9535-DCDB-4185-B4A5-9FDA31E7972D}"/>
                    </a:ext>
                  </a:extLst>
                </p:cNvPr>
                <p:cNvPicPr/>
                <p:nvPr/>
              </p:nvPicPr>
              <p:blipFill>
                <a:blip r:embed="rId36"/>
                <a:stretch>
                  <a:fillRect/>
                </a:stretch>
              </p:blipFill>
              <p:spPr>
                <a:xfrm>
                  <a:off x="7048373" y="3442747"/>
                  <a:ext cx="1346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7" name="Freihand 26">
                  <a:extLst>
                    <a:ext uri="{FF2B5EF4-FFF2-40B4-BE49-F238E27FC236}">
                      <a16:creationId xmlns:a16="http://schemas.microsoft.com/office/drawing/2014/main" id="{2B019F97-93E0-4B87-AB23-158739F1CAA4}"/>
                    </a:ext>
                  </a:extLst>
                </p14:cNvPr>
                <p14:cNvContentPartPr/>
                <p14:nvPr/>
              </p14:nvContentPartPr>
              <p14:xfrm>
                <a:off x="7207493" y="3289387"/>
                <a:ext cx="212760" cy="213840"/>
              </p14:xfrm>
            </p:contentPart>
          </mc:Choice>
          <mc:Fallback xmlns="">
            <p:pic>
              <p:nvPicPr>
                <p:cNvPr id="27" name="Freihand 26">
                  <a:extLst>
                    <a:ext uri="{FF2B5EF4-FFF2-40B4-BE49-F238E27FC236}">
                      <a16:creationId xmlns:a16="http://schemas.microsoft.com/office/drawing/2014/main" id="{2B019F97-93E0-4B87-AB23-158739F1CAA4}"/>
                    </a:ext>
                  </a:extLst>
                </p:cNvPr>
                <p:cNvPicPr/>
                <p:nvPr/>
              </p:nvPicPr>
              <p:blipFill>
                <a:blip r:embed="rId38"/>
                <a:stretch>
                  <a:fillRect/>
                </a:stretch>
              </p:blipFill>
              <p:spPr>
                <a:xfrm>
                  <a:off x="7203173" y="3285067"/>
                  <a:ext cx="22140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8" name="Freihand 27">
                  <a:extLst>
                    <a:ext uri="{FF2B5EF4-FFF2-40B4-BE49-F238E27FC236}">
                      <a16:creationId xmlns:a16="http://schemas.microsoft.com/office/drawing/2014/main" id="{5E900C70-D968-43BD-BE07-872D40B09C91}"/>
                    </a:ext>
                  </a:extLst>
                </p14:cNvPr>
                <p14:cNvContentPartPr/>
                <p14:nvPr/>
              </p14:nvContentPartPr>
              <p14:xfrm>
                <a:off x="7453733" y="3361387"/>
                <a:ext cx="34560" cy="96120"/>
              </p14:xfrm>
            </p:contentPart>
          </mc:Choice>
          <mc:Fallback xmlns="">
            <p:pic>
              <p:nvPicPr>
                <p:cNvPr id="28" name="Freihand 27">
                  <a:extLst>
                    <a:ext uri="{FF2B5EF4-FFF2-40B4-BE49-F238E27FC236}">
                      <a16:creationId xmlns:a16="http://schemas.microsoft.com/office/drawing/2014/main" id="{5E900C70-D968-43BD-BE07-872D40B09C91}"/>
                    </a:ext>
                  </a:extLst>
                </p:cNvPr>
                <p:cNvPicPr/>
                <p:nvPr/>
              </p:nvPicPr>
              <p:blipFill>
                <a:blip r:embed="rId40"/>
                <a:stretch>
                  <a:fillRect/>
                </a:stretch>
              </p:blipFill>
              <p:spPr>
                <a:xfrm>
                  <a:off x="7449413" y="3357067"/>
                  <a:ext cx="432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Freihand 28">
                  <a:extLst>
                    <a:ext uri="{FF2B5EF4-FFF2-40B4-BE49-F238E27FC236}">
                      <a16:creationId xmlns:a16="http://schemas.microsoft.com/office/drawing/2014/main" id="{724AF35C-67F3-4B13-8A47-DF866125F3F6}"/>
                    </a:ext>
                  </a:extLst>
                </p14:cNvPr>
                <p14:cNvContentPartPr/>
                <p14:nvPr/>
              </p14:nvContentPartPr>
              <p14:xfrm>
                <a:off x="7500893" y="3271747"/>
                <a:ext cx="147600" cy="160920"/>
              </p14:xfrm>
            </p:contentPart>
          </mc:Choice>
          <mc:Fallback xmlns="">
            <p:pic>
              <p:nvPicPr>
                <p:cNvPr id="29" name="Freihand 28">
                  <a:extLst>
                    <a:ext uri="{FF2B5EF4-FFF2-40B4-BE49-F238E27FC236}">
                      <a16:creationId xmlns:a16="http://schemas.microsoft.com/office/drawing/2014/main" id="{724AF35C-67F3-4B13-8A47-DF866125F3F6}"/>
                    </a:ext>
                  </a:extLst>
                </p:cNvPr>
                <p:cNvPicPr/>
                <p:nvPr/>
              </p:nvPicPr>
              <p:blipFill>
                <a:blip r:embed="rId42"/>
                <a:stretch>
                  <a:fillRect/>
                </a:stretch>
              </p:blipFill>
              <p:spPr>
                <a:xfrm>
                  <a:off x="7496573" y="3267427"/>
                  <a:ext cx="1562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0" name="Freihand 29">
                  <a:extLst>
                    <a:ext uri="{FF2B5EF4-FFF2-40B4-BE49-F238E27FC236}">
                      <a16:creationId xmlns:a16="http://schemas.microsoft.com/office/drawing/2014/main" id="{F0701C1C-A1D9-4B44-BD8C-2FD21A07A743}"/>
                    </a:ext>
                  </a:extLst>
                </p14:cNvPr>
                <p14:cNvContentPartPr/>
                <p14:nvPr/>
              </p14:nvContentPartPr>
              <p14:xfrm>
                <a:off x="7682333" y="3176707"/>
                <a:ext cx="277920" cy="241560"/>
              </p14:xfrm>
            </p:contentPart>
          </mc:Choice>
          <mc:Fallback xmlns="">
            <p:pic>
              <p:nvPicPr>
                <p:cNvPr id="30" name="Freihand 29">
                  <a:extLst>
                    <a:ext uri="{FF2B5EF4-FFF2-40B4-BE49-F238E27FC236}">
                      <a16:creationId xmlns:a16="http://schemas.microsoft.com/office/drawing/2014/main" id="{F0701C1C-A1D9-4B44-BD8C-2FD21A07A743}"/>
                    </a:ext>
                  </a:extLst>
                </p:cNvPr>
                <p:cNvPicPr/>
                <p:nvPr/>
              </p:nvPicPr>
              <p:blipFill>
                <a:blip r:embed="rId44"/>
                <a:stretch>
                  <a:fillRect/>
                </a:stretch>
              </p:blipFill>
              <p:spPr>
                <a:xfrm>
                  <a:off x="7678013" y="3172387"/>
                  <a:ext cx="28656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2" name="Freihand 31">
                  <a:extLst>
                    <a:ext uri="{FF2B5EF4-FFF2-40B4-BE49-F238E27FC236}">
                      <a16:creationId xmlns:a16="http://schemas.microsoft.com/office/drawing/2014/main" id="{A90BEBC0-3F01-41BA-AF81-512F2AEBB685}"/>
                    </a:ext>
                  </a:extLst>
                </p14:cNvPr>
                <p14:cNvContentPartPr/>
                <p14:nvPr/>
              </p14:nvContentPartPr>
              <p14:xfrm>
                <a:off x="8111813" y="3095347"/>
                <a:ext cx="366480" cy="181800"/>
              </p14:xfrm>
            </p:contentPart>
          </mc:Choice>
          <mc:Fallback xmlns="">
            <p:pic>
              <p:nvPicPr>
                <p:cNvPr id="32" name="Freihand 31">
                  <a:extLst>
                    <a:ext uri="{FF2B5EF4-FFF2-40B4-BE49-F238E27FC236}">
                      <a16:creationId xmlns:a16="http://schemas.microsoft.com/office/drawing/2014/main" id="{A90BEBC0-3F01-41BA-AF81-512F2AEBB685}"/>
                    </a:ext>
                  </a:extLst>
                </p:cNvPr>
                <p:cNvPicPr/>
                <p:nvPr/>
              </p:nvPicPr>
              <p:blipFill>
                <a:blip r:embed="rId46"/>
                <a:stretch>
                  <a:fillRect/>
                </a:stretch>
              </p:blipFill>
              <p:spPr>
                <a:xfrm>
                  <a:off x="8107493" y="3091027"/>
                  <a:ext cx="3751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4" name="Freihand 33">
                  <a:extLst>
                    <a:ext uri="{FF2B5EF4-FFF2-40B4-BE49-F238E27FC236}">
                      <a16:creationId xmlns:a16="http://schemas.microsoft.com/office/drawing/2014/main" id="{8660593A-1983-44A1-A98F-D643B206D2CB}"/>
                    </a:ext>
                  </a:extLst>
                </p14:cNvPr>
                <p14:cNvContentPartPr/>
                <p14:nvPr/>
              </p14:nvContentPartPr>
              <p14:xfrm>
                <a:off x="8706533" y="2907427"/>
                <a:ext cx="152280" cy="265320"/>
              </p14:xfrm>
            </p:contentPart>
          </mc:Choice>
          <mc:Fallback xmlns="">
            <p:pic>
              <p:nvPicPr>
                <p:cNvPr id="34" name="Freihand 33">
                  <a:extLst>
                    <a:ext uri="{FF2B5EF4-FFF2-40B4-BE49-F238E27FC236}">
                      <a16:creationId xmlns:a16="http://schemas.microsoft.com/office/drawing/2014/main" id="{8660593A-1983-44A1-A98F-D643B206D2CB}"/>
                    </a:ext>
                  </a:extLst>
                </p:cNvPr>
                <p:cNvPicPr/>
                <p:nvPr/>
              </p:nvPicPr>
              <p:blipFill>
                <a:blip r:embed="rId48"/>
                <a:stretch>
                  <a:fillRect/>
                </a:stretch>
              </p:blipFill>
              <p:spPr>
                <a:xfrm>
                  <a:off x="8702213" y="2903107"/>
                  <a:ext cx="16092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5" name="Freihand 34">
                  <a:extLst>
                    <a:ext uri="{FF2B5EF4-FFF2-40B4-BE49-F238E27FC236}">
                      <a16:creationId xmlns:a16="http://schemas.microsoft.com/office/drawing/2014/main" id="{3D4910BE-DBB0-4B82-A2BD-B49FC783FC46}"/>
                    </a:ext>
                  </a:extLst>
                </p14:cNvPr>
                <p14:cNvContentPartPr/>
                <p14:nvPr/>
              </p14:nvContentPartPr>
              <p14:xfrm>
                <a:off x="8855573" y="2948827"/>
                <a:ext cx="109440" cy="117720"/>
              </p14:xfrm>
            </p:contentPart>
          </mc:Choice>
          <mc:Fallback xmlns="">
            <p:pic>
              <p:nvPicPr>
                <p:cNvPr id="35" name="Freihand 34">
                  <a:extLst>
                    <a:ext uri="{FF2B5EF4-FFF2-40B4-BE49-F238E27FC236}">
                      <a16:creationId xmlns:a16="http://schemas.microsoft.com/office/drawing/2014/main" id="{3D4910BE-DBB0-4B82-A2BD-B49FC783FC46}"/>
                    </a:ext>
                  </a:extLst>
                </p:cNvPr>
                <p:cNvPicPr/>
                <p:nvPr/>
              </p:nvPicPr>
              <p:blipFill>
                <a:blip r:embed="rId50"/>
                <a:stretch>
                  <a:fillRect/>
                </a:stretch>
              </p:blipFill>
              <p:spPr>
                <a:xfrm>
                  <a:off x="8851253" y="2944507"/>
                  <a:ext cx="1180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6" name="Freihand 35">
                  <a:extLst>
                    <a:ext uri="{FF2B5EF4-FFF2-40B4-BE49-F238E27FC236}">
                      <a16:creationId xmlns:a16="http://schemas.microsoft.com/office/drawing/2014/main" id="{C3F270B9-02C1-40A9-91BF-CBD3DB7D6F2D}"/>
                    </a:ext>
                  </a:extLst>
                </p14:cNvPr>
                <p14:cNvContentPartPr/>
                <p14:nvPr/>
              </p14:nvContentPartPr>
              <p14:xfrm>
                <a:off x="8968253" y="2923987"/>
                <a:ext cx="114480" cy="115920"/>
              </p14:xfrm>
            </p:contentPart>
          </mc:Choice>
          <mc:Fallback xmlns="">
            <p:pic>
              <p:nvPicPr>
                <p:cNvPr id="36" name="Freihand 35">
                  <a:extLst>
                    <a:ext uri="{FF2B5EF4-FFF2-40B4-BE49-F238E27FC236}">
                      <a16:creationId xmlns:a16="http://schemas.microsoft.com/office/drawing/2014/main" id="{C3F270B9-02C1-40A9-91BF-CBD3DB7D6F2D}"/>
                    </a:ext>
                  </a:extLst>
                </p:cNvPr>
                <p:cNvPicPr/>
                <p:nvPr/>
              </p:nvPicPr>
              <p:blipFill>
                <a:blip r:embed="rId52"/>
                <a:stretch>
                  <a:fillRect/>
                </a:stretch>
              </p:blipFill>
              <p:spPr>
                <a:xfrm>
                  <a:off x="8963933" y="2919667"/>
                  <a:ext cx="1231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7" name="Freihand 36">
                  <a:extLst>
                    <a:ext uri="{FF2B5EF4-FFF2-40B4-BE49-F238E27FC236}">
                      <a16:creationId xmlns:a16="http://schemas.microsoft.com/office/drawing/2014/main" id="{791BA1A3-DFF4-4BA1-B80B-81360E7A03EB}"/>
                    </a:ext>
                  </a:extLst>
                </p14:cNvPr>
                <p14:cNvContentPartPr/>
                <p14:nvPr/>
              </p14:nvContentPartPr>
              <p14:xfrm>
                <a:off x="9053213" y="2888707"/>
                <a:ext cx="122760" cy="106200"/>
              </p14:xfrm>
            </p:contentPart>
          </mc:Choice>
          <mc:Fallback xmlns="">
            <p:pic>
              <p:nvPicPr>
                <p:cNvPr id="37" name="Freihand 36">
                  <a:extLst>
                    <a:ext uri="{FF2B5EF4-FFF2-40B4-BE49-F238E27FC236}">
                      <a16:creationId xmlns:a16="http://schemas.microsoft.com/office/drawing/2014/main" id="{791BA1A3-DFF4-4BA1-B80B-81360E7A03EB}"/>
                    </a:ext>
                  </a:extLst>
                </p:cNvPr>
                <p:cNvPicPr/>
                <p:nvPr/>
              </p:nvPicPr>
              <p:blipFill>
                <a:blip r:embed="rId54"/>
                <a:stretch>
                  <a:fillRect/>
                </a:stretch>
              </p:blipFill>
              <p:spPr>
                <a:xfrm>
                  <a:off x="9048893" y="2884387"/>
                  <a:ext cx="1314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8" name="Freihand 37">
                  <a:extLst>
                    <a:ext uri="{FF2B5EF4-FFF2-40B4-BE49-F238E27FC236}">
                      <a16:creationId xmlns:a16="http://schemas.microsoft.com/office/drawing/2014/main" id="{EA3E5E1F-D621-4F61-B18B-048F5E027551}"/>
                    </a:ext>
                  </a:extLst>
                </p14:cNvPr>
                <p14:cNvContentPartPr/>
                <p14:nvPr/>
              </p14:nvContentPartPr>
              <p14:xfrm>
                <a:off x="9156893" y="2822107"/>
                <a:ext cx="319320" cy="210960"/>
              </p14:xfrm>
            </p:contentPart>
          </mc:Choice>
          <mc:Fallback xmlns="">
            <p:pic>
              <p:nvPicPr>
                <p:cNvPr id="38" name="Freihand 37">
                  <a:extLst>
                    <a:ext uri="{FF2B5EF4-FFF2-40B4-BE49-F238E27FC236}">
                      <a16:creationId xmlns:a16="http://schemas.microsoft.com/office/drawing/2014/main" id="{EA3E5E1F-D621-4F61-B18B-048F5E027551}"/>
                    </a:ext>
                  </a:extLst>
                </p:cNvPr>
                <p:cNvPicPr/>
                <p:nvPr/>
              </p:nvPicPr>
              <p:blipFill>
                <a:blip r:embed="rId56"/>
                <a:stretch>
                  <a:fillRect/>
                </a:stretch>
              </p:blipFill>
              <p:spPr>
                <a:xfrm>
                  <a:off x="9152573" y="2817787"/>
                  <a:ext cx="32796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9" name="Freihand 38">
                  <a:extLst>
                    <a:ext uri="{FF2B5EF4-FFF2-40B4-BE49-F238E27FC236}">
                      <a16:creationId xmlns:a16="http://schemas.microsoft.com/office/drawing/2014/main" id="{7B53354E-DB54-4CCA-A3B0-3063BBDCFB9D}"/>
                    </a:ext>
                  </a:extLst>
                </p14:cNvPr>
                <p14:cNvContentPartPr/>
                <p14:nvPr/>
              </p14:nvContentPartPr>
              <p14:xfrm>
                <a:off x="9725693" y="2557867"/>
                <a:ext cx="325080" cy="199080"/>
              </p14:xfrm>
            </p:contentPart>
          </mc:Choice>
          <mc:Fallback xmlns="">
            <p:pic>
              <p:nvPicPr>
                <p:cNvPr id="39" name="Freihand 38">
                  <a:extLst>
                    <a:ext uri="{FF2B5EF4-FFF2-40B4-BE49-F238E27FC236}">
                      <a16:creationId xmlns:a16="http://schemas.microsoft.com/office/drawing/2014/main" id="{7B53354E-DB54-4CCA-A3B0-3063BBDCFB9D}"/>
                    </a:ext>
                  </a:extLst>
                </p:cNvPr>
                <p:cNvPicPr/>
                <p:nvPr/>
              </p:nvPicPr>
              <p:blipFill>
                <a:blip r:embed="rId58"/>
                <a:stretch>
                  <a:fillRect/>
                </a:stretch>
              </p:blipFill>
              <p:spPr>
                <a:xfrm>
                  <a:off x="9721373" y="2553547"/>
                  <a:ext cx="3337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0" name="Freihand 39">
                  <a:extLst>
                    <a:ext uri="{FF2B5EF4-FFF2-40B4-BE49-F238E27FC236}">
                      <a16:creationId xmlns:a16="http://schemas.microsoft.com/office/drawing/2014/main" id="{E3D25A70-A9F9-48D7-BB90-52573B786234}"/>
                    </a:ext>
                  </a:extLst>
                </p14:cNvPr>
                <p14:cNvContentPartPr/>
                <p14:nvPr/>
              </p14:nvContentPartPr>
              <p14:xfrm>
                <a:off x="10280453" y="2431867"/>
                <a:ext cx="68760" cy="177120"/>
              </p14:xfrm>
            </p:contentPart>
          </mc:Choice>
          <mc:Fallback xmlns="">
            <p:pic>
              <p:nvPicPr>
                <p:cNvPr id="40" name="Freihand 39">
                  <a:extLst>
                    <a:ext uri="{FF2B5EF4-FFF2-40B4-BE49-F238E27FC236}">
                      <a16:creationId xmlns:a16="http://schemas.microsoft.com/office/drawing/2014/main" id="{E3D25A70-A9F9-48D7-BB90-52573B786234}"/>
                    </a:ext>
                  </a:extLst>
                </p:cNvPr>
                <p:cNvPicPr/>
                <p:nvPr/>
              </p:nvPicPr>
              <p:blipFill>
                <a:blip r:embed="rId60"/>
                <a:stretch>
                  <a:fillRect/>
                </a:stretch>
              </p:blipFill>
              <p:spPr>
                <a:xfrm>
                  <a:off x="10276133" y="2427547"/>
                  <a:ext cx="774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1" name="Freihand 40">
                  <a:extLst>
                    <a:ext uri="{FF2B5EF4-FFF2-40B4-BE49-F238E27FC236}">
                      <a16:creationId xmlns:a16="http://schemas.microsoft.com/office/drawing/2014/main" id="{6CAC3873-0807-4DB2-AF61-C57B32F04283}"/>
                    </a:ext>
                  </a:extLst>
                </p14:cNvPr>
                <p14:cNvContentPartPr/>
                <p14:nvPr/>
              </p14:nvContentPartPr>
              <p14:xfrm>
                <a:off x="10209533" y="2479027"/>
                <a:ext cx="233640" cy="167400"/>
              </p14:xfrm>
            </p:contentPart>
          </mc:Choice>
          <mc:Fallback xmlns="">
            <p:pic>
              <p:nvPicPr>
                <p:cNvPr id="41" name="Freihand 40">
                  <a:extLst>
                    <a:ext uri="{FF2B5EF4-FFF2-40B4-BE49-F238E27FC236}">
                      <a16:creationId xmlns:a16="http://schemas.microsoft.com/office/drawing/2014/main" id="{6CAC3873-0807-4DB2-AF61-C57B32F04283}"/>
                    </a:ext>
                  </a:extLst>
                </p:cNvPr>
                <p:cNvPicPr/>
                <p:nvPr/>
              </p:nvPicPr>
              <p:blipFill>
                <a:blip r:embed="rId62"/>
                <a:stretch>
                  <a:fillRect/>
                </a:stretch>
              </p:blipFill>
              <p:spPr>
                <a:xfrm>
                  <a:off x="10205213" y="2474707"/>
                  <a:ext cx="2422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2" name="Freihand 41">
                  <a:extLst>
                    <a:ext uri="{FF2B5EF4-FFF2-40B4-BE49-F238E27FC236}">
                      <a16:creationId xmlns:a16="http://schemas.microsoft.com/office/drawing/2014/main" id="{85F8BC1E-DD8B-417E-919F-CA8EDC8D3464}"/>
                    </a:ext>
                  </a:extLst>
                </p14:cNvPr>
                <p14:cNvContentPartPr/>
                <p14:nvPr/>
              </p14:nvContentPartPr>
              <p14:xfrm>
                <a:off x="10163453" y="2346907"/>
                <a:ext cx="240840" cy="92880"/>
              </p14:xfrm>
            </p:contentPart>
          </mc:Choice>
          <mc:Fallback xmlns="">
            <p:pic>
              <p:nvPicPr>
                <p:cNvPr id="42" name="Freihand 41">
                  <a:extLst>
                    <a:ext uri="{FF2B5EF4-FFF2-40B4-BE49-F238E27FC236}">
                      <a16:creationId xmlns:a16="http://schemas.microsoft.com/office/drawing/2014/main" id="{85F8BC1E-DD8B-417E-919F-CA8EDC8D3464}"/>
                    </a:ext>
                  </a:extLst>
                </p:cNvPr>
                <p:cNvPicPr/>
                <p:nvPr/>
              </p:nvPicPr>
              <p:blipFill>
                <a:blip r:embed="rId64"/>
                <a:stretch>
                  <a:fillRect/>
                </a:stretch>
              </p:blipFill>
              <p:spPr>
                <a:xfrm>
                  <a:off x="10159133" y="2342587"/>
                  <a:ext cx="2494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3" name="Freihand 42">
                  <a:extLst>
                    <a:ext uri="{FF2B5EF4-FFF2-40B4-BE49-F238E27FC236}">
                      <a16:creationId xmlns:a16="http://schemas.microsoft.com/office/drawing/2014/main" id="{8FC931AA-689E-4FA6-B350-9E429B2A2FC0}"/>
                    </a:ext>
                  </a:extLst>
                </p14:cNvPr>
                <p14:cNvContentPartPr/>
                <p14:nvPr/>
              </p14:nvContentPartPr>
              <p14:xfrm>
                <a:off x="10406093" y="2398027"/>
                <a:ext cx="169200" cy="69840"/>
              </p14:xfrm>
            </p:contentPart>
          </mc:Choice>
          <mc:Fallback xmlns="">
            <p:pic>
              <p:nvPicPr>
                <p:cNvPr id="43" name="Freihand 42">
                  <a:extLst>
                    <a:ext uri="{FF2B5EF4-FFF2-40B4-BE49-F238E27FC236}">
                      <a16:creationId xmlns:a16="http://schemas.microsoft.com/office/drawing/2014/main" id="{8FC931AA-689E-4FA6-B350-9E429B2A2FC0}"/>
                    </a:ext>
                  </a:extLst>
                </p:cNvPr>
                <p:cNvPicPr/>
                <p:nvPr/>
              </p:nvPicPr>
              <p:blipFill>
                <a:blip r:embed="rId66"/>
                <a:stretch>
                  <a:fillRect/>
                </a:stretch>
              </p:blipFill>
              <p:spPr>
                <a:xfrm>
                  <a:off x="10401773" y="2393707"/>
                  <a:ext cx="1778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4" name="Freihand 43">
                  <a:extLst>
                    <a:ext uri="{FF2B5EF4-FFF2-40B4-BE49-F238E27FC236}">
                      <a16:creationId xmlns:a16="http://schemas.microsoft.com/office/drawing/2014/main" id="{CA3460A2-D933-4876-812A-E6816E13B98C}"/>
                    </a:ext>
                  </a:extLst>
                </p14:cNvPr>
                <p14:cNvContentPartPr/>
                <p14:nvPr/>
              </p14:nvContentPartPr>
              <p14:xfrm>
                <a:off x="10579613" y="2187787"/>
                <a:ext cx="211680" cy="278280"/>
              </p14:xfrm>
            </p:contentPart>
          </mc:Choice>
          <mc:Fallback xmlns="">
            <p:pic>
              <p:nvPicPr>
                <p:cNvPr id="44" name="Freihand 43">
                  <a:extLst>
                    <a:ext uri="{FF2B5EF4-FFF2-40B4-BE49-F238E27FC236}">
                      <a16:creationId xmlns:a16="http://schemas.microsoft.com/office/drawing/2014/main" id="{CA3460A2-D933-4876-812A-E6816E13B98C}"/>
                    </a:ext>
                  </a:extLst>
                </p:cNvPr>
                <p:cNvPicPr/>
                <p:nvPr/>
              </p:nvPicPr>
              <p:blipFill>
                <a:blip r:embed="rId68"/>
                <a:stretch>
                  <a:fillRect/>
                </a:stretch>
              </p:blipFill>
              <p:spPr>
                <a:xfrm>
                  <a:off x="10575293" y="2183467"/>
                  <a:ext cx="22032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5" name="Freihand 44">
                  <a:extLst>
                    <a:ext uri="{FF2B5EF4-FFF2-40B4-BE49-F238E27FC236}">
                      <a16:creationId xmlns:a16="http://schemas.microsoft.com/office/drawing/2014/main" id="{44A087C1-1BA7-4BB5-820F-F504D2E6F53C}"/>
                    </a:ext>
                  </a:extLst>
                </p14:cNvPr>
                <p14:cNvContentPartPr/>
                <p14:nvPr/>
              </p14:nvContentPartPr>
              <p14:xfrm>
                <a:off x="10787693" y="2053147"/>
                <a:ext cx="268560" cy="280800"/>
              </p14:xfrm>
            </p:contentPart>
          </mc:Choice>
          <mc:Fallback xmlns="">
            <p:pic>
              <p:nvPicPr>
                <p:cNvPr id="45" name="Freihand 44">
                  <a:extLst>
                    <a:ext uri="{FF2B5EF4-FFF2-40B4-BE49-F238E27FC236}">
                      <a16:creationId xmlns:a16="http://schemas.microsoft.com/office/drawing/2014/main" id="{44A087C1-1BA7-4BB5-820F-F504D2E6F53C}"/>
                    </a:ext>
                  </a:extLst>
                </p:cNvPr>
                <p:cNvPicPr/>
                <p:nvPr/>
              </p:nvPicPr>
              <p:blipFill>
                <a:blip r:embed="rId70"/>
                <a:stretch>
                  <a:fillRect/>
                </a:stretch>
              </p:blipFill>
              <p:spPr>
                <a:xfrm>
                  <a:off x="10783373" y="2048827"/>
                  <a:ext cx="27720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6" name="Freihand 45">
                  <a:extLst>
                    <a:ext uri="{FF2B5EF4-FFF2-40B4-BE49-F238E27FC236}">
                      <a16:creationId xmlns:a16="http://schemas.microsoft.com/office/drawing/2014/main" id="{147F7183-B6B8-4512-B018-617738BCE6B0}"/>
                    </a:ext>
                  </a:extLst>
                </p14:cNvPr>
                <p14:cNvContentPartPr/>
                <p14:nvPr/>
              </p14:nvContentPartPr>
              <p14:xfrm>
                <a:off x="10993613" y="2039467"/>
                <a:ext cx="35640" cy="65520"/>
              </p14:xfrm>
            </p:contentPart>
          </mc:Choice>
          <mc:Fallback xmlns="">
            <p:pic>
              <p:nvPicPr>
                <p:cNvPr id="46" name="Freihand 45">
                  <a:extLst>
                    <a:ext uri="{FF2B5EF4-FFF2-40B4-BE49-F238E27FC236}">
                      <a16:creationId xmlns:a16="http://schemas.microsoft.com/office/drawing/2014/main" id="{147F7183-B6B8-4512-B018-617738BCE6B0}"/>
                    </a:ext>
                  </a:extLst>
                </p:cNvPr>
                <p:cNvPicPr/>
                <p:nvPr/>
              </p:nvPicPr>
              <p:blipFill>
                <a:blip r:embed="rId72"/>
                <a:stretch>
                  <a:fillRect/>
                </a:stretch>
              </p:blipFill>
              <p:spPr>
                <a:xfrm>
                  <a:off x="10989293" y="2035147"/>
                  <a:ext cx="442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Freihand 46">
                  <a:extLst>
                    <a:ext uri="{FF2B5EF4-FFF2-40B4-BE49-F238E27FC236}">
                      <a16:creationId xmlns:a16="http://schemas.microsoft.com/office/drawing/2014/main" id="{306F96E7-4775-462B-BE39-89A7FB864293}"/>
                    </a:ext>
                  </a:extLst>
                </p14:cNvPr>
                <p14:cNvContentPartPr/>
                <p14:nvPr/>
              </p14:nvContentPartPr>
              <p14:xfrm>
                <a:off x="11060213" y="2052427"/>
                <a:ext cx="264600" cy="97560"/>
              </p14:xfrm>
            </p:contentPart>
          </mc:Choice>
          <mc:Fallback xmlns="">
            <p:pic>
              <p:nvPicPr>
                <p:cNvPr id="47" name="Freihand 46">
                  <a:extLst>
                    <a:ext uri="{FF2B5EF4-FFF2-40B4-BE49-F238E27FC236}">
                      <a16:creationId xmlns:a16="http://schemas.microsoft.com/office/drawing/2014/main" id="{306F96E7-4775-462B-BE39-89A7FB864293}"/>
                    </a:ext>
                  </a:extLst>
                </p:cNvPr>
                <p:cNvPicPr/>
                <p:nvPr/>
              </p:nvPicPr>
              <p:blipFill>
                <a:blip r:embed="rId74"/>
                <a:stretch>
                  <a:fillRect/>
                </a:stretch>
              </p:blipFill>
              <p:spPr>
                <a:xfrm>
                  <a:off x="11055893" y="2048107"/>
                  <a:ext cx="2732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0" name="Freihand 49">
                  <a:extLst>
                    <a:ext uri="{FF2B5EF4-FFF2-40B4-BE49-F238E27FC236}">
                      <a16:creationId xmlns:a16="http://schemas.microsoft.com/office/drawing/2014/main" id="{61DF72A5-C39E-4391-A881-32393F614F51}"/>
                    </a:ext>
                  </a:extLst>
                </p14:cNvPr>
                <p14:cNvContentPartPr/>
                <p14:nvPr/>
              </p14:nvContentPartPr>
              <p14:xfrm>
                <a:off x="8445173" y="3593587"/>
                <a:ext cx="29160" cy="175320"/>
              </p14:xfrm>
            </p:contentPart>
          </mc:Choice>
          <mc:Fallback xmlns="">
            <p:pic>
              <p:nvPicPr>
                <p:cNvPr id="50" name="Freihand 49">
                  <a:extLst>
                    <a:ext uri="{FF2B5EF4-FFF2-40B4-BE49-F238E27FC236}">
                      <a16:creationId xmlns:a16="http://schemas.microsoft.com/office/drawing/2014/main" id="{61DF72A5-C39E-4391-A881-32393F614F51}"/>
                    </a:ext>
                  </a:extLst>
                </p:cNvPr>
                <p:cNvPicPr/>
                <p:nvPr/>
              </p:nvPicPr>
              <p:blipFill>
                <a:blip r:embed="rId76"/>
                <a:stretch>
                  <a:fillRect/>
                </a:stretch>
              </p:blipFill>
              <p:spPr>
                <a:xfrm>
                  <a:off x="8440853" y="3589267"/>
                  <a:ext cx="3780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1" name="Freihand 50">
                  <a:extLst>
                    <a:ext uri="{FF2B5EF4-FFF2-40B4-BE49-F238E27FC236}">
                      <a16:creationId xmlns:a16="http://schemas.microsoft.com/office/drawing/2014/main" id="{0153C8E5-A976-4C6D-98F2-B76FC1A2CBCF}"/>
                    </a:ext>
                  </a:extLst>
                </p14:cNvPr>
                <p14:cNvContentPartPr/>
                <p14:nvPr/>
              </p14:nvContentPartPr>
              <p14:xfrm>
                <a:off x="8320613" y="3724267"/>
                <a:ext cx="248400" cy="112320"/>
              </p14:xfrm>
            </p:contentPart>
          </mc:Choice>
          <mc:Fallback xmlns="">
            <p:pic>
              <p:nvPicPr>
                <p:cNvPr id="51" name="Freihand 50">
                  <a:extLst>
                    <a:ext uri="{FF2B5EF4-FFF2-40B4-BE49-F238E27FC236}">
                      <a16:creationId xmlns:a16="http://schemas.microsoft.com/office/drawing/2014/main" id="{0153C8E5-A976-4C6D-98F2-B76FC1A2CBCF}"/>
                    </a:ext>
                  </a:extLst>
                </p:cNvPr>
                <p:cNvPicPr/>
                <p:nvPr/>
              </p:nvPicPr>
              <p:blipFill>
                <a:blip r:embed="rId78"/>
                <a:stretch>
                  <a:fillRect/>
                </a:stretch>
              </p:blipFill>
              <p:spPr>
                <a:xfrm>
                  <a:off x="8316293" y="3719947"/>
                  <a:ext cx="2570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2" name="Freihand 51">
                  <a:extLst>
                    <a:ext uri="{FF2B5EF4-FFF2-40B4-BE49-F238E27FC236}">
                      <a16:creationId xmlns:a16="http://schemas.microsoft.com/office/drawing/2014/main" id="{CE072FD8-9699-478C-B3A2-62711CAE9569}"/>
                    </a:ext>
                  </a:extLst>
                </p14:cNvPr>
                <p14:cNvContentPartPr/>
                <p14:nvPr/>
              </p14:nvContentPartPr>
              <p14:xfrm>
                <a:off x="8331053" y="3540307"/>
                <a:ext cx="202320" cy="63360"/>
              </p14:xfrm>
            </p:contentPart>
          </mc:Choice>
          <mc:Fallback xmlns="">
            <p:pic>
              <p:nvPicPr>
                <p:cNvPr id="52" name="Freihand 51">
                  <a:extLst>
                    <a:ext uri="{FF2B5EF4-FFF2-40B4-BE49-F238E27FC236}">
                      <a16:creationId xmlns:a16="http://schemas.microsoft.com/office/drawing/2014/main" id="{CE072FD8-9699-478C-B3A2-62711CAE9569}"/>
                    </a:ext>
                  </a:extLst>
                </p:cNvPr>
                <p:cNvPicPr/>
                <p:nvPr/>
              </p:nvPicPr>
              <p:blipFill>
                <a:blip r:embed="rId80"/>
                <a:stretch>
                  <a:fillRect/>
                </a:stretch>
              </p:blipFill>
              <p:spPr>
                <a:xfrm>
                  <a:off x="8326733" y="3535987"/>
                  <a:ext cx="2109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3" name="Freihand 52">
                  <a:extLst>
                    <a:ext uri="{FF2B5EF4-FFF2-40B4-BE49-F238E27FC236}">
                      <a16:creationId xmlns:a16="http://schemas.microsoft.com/office/drawing/2014/main" id="{EB0DFD72-ABE9-4F1B-9E84-E427777EC449}"/>
                    </a:ext>
                  </a:extLst>
                </p14:cNvPr>
                <p14:cNvContentPartPr/>
                <p14:nvPr/>
              </p14:nvContentPartPr>
              <p14:xfrm>
                <a:off x="8593133" y="3651907"/>
                <a:ext cx="141480" cy="87840"/>
              </p14:xfrm>
            </p:contentPart>
          </mc:Choice>
          <mc:Fallback xmlns="">
            <p:pic>
              <p:nvPicPr>
                <p:cNvPr id="53" name="Freihand 52">
                  <a:extLst>
                    <a:ext uri="{FF2B5EF4-FFF2-40B4-BE49-F238E27FC236}">
                      <a16:creationId xmlns:a16="http://schemas.microsoft.com/office/drawing/2014/main" id="{EB0DFD72-ABE9-4F1B-9E84-E427777EC449}"/>
                    </a:ext>
                  </a:extLst>
                </p:cNvPr>
                <p:cNvPicPr/>
                <p:nvPr/>
              </p:nvPicPr>
              <p:blipFill>
                <a:blip r:embed="rId82"/>
                <a:stretch>
                  <a:fillRect/>
                </a:stretch>
              </p:blipFill>
              <p:spPr>
                <a:xfrm>
                  <a:off x="8588813" y="3647587"/>
                  <a:ext cx="1501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4" name="Freihand 53">
                  <a:extLst>
                    <a:ext uri="{FF2B5EF4-FFF2-40B4-BE49-F238E27FC236}">
                      <a16:creationId xmlns:a16="http://schemas.microsoft.com/office/drawing/2014/main" id="{848A5C46-3039-4AFD-8972-127EDA845798}"/>
                    </a:ext>
                  </a:extLst>
                </p14:cNvPr>
                <p14:cNvContentPartPr/>
                <p14:nvPr/>
              </p14:nvContentPartPr>
              <p14:xfrm>
                <a:off x="8724533" y="3528427"/>
                <a:ext cx="88200" cy="261360"/>
              </p14:xfrm>
            </p:contentPart>
          </mc:Choice>
          <mc:Fallback xmlns="">
            <p:pic>
              <p:nvPicPr>
                <p:cNvPr id="54" name="Freihand 53">
                  <a:extLst>
                    <a:ext uri="{FF2B5EF4-FFF2-40B4-BE49-F238E27FC236}">
                      <a16:creationId xmlns:a16="http://schemas.microsoft.com/office/drawing/2014/main" id="{848A5C46-3039-4AFD-8972-127EDA845798}"/>
                    </a:ext>
                  </a:extLst>
                </p:cNvPr>
                <p:cNvPicPr/>
                <p:nvPr/>
              </p:nvPicPr>
              <p:blipFill>
                <a:blip r:embed="rId84"/>
                <a:stretch>
                  <a:fillRect/>
                </a:stretch>
              </p:blipFill>
              <p:spPr>
                <a:xfrm>
                  <a:off x="8720213" y="3524107"/>
                  <a:ext cx="9684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5" name="Freihand 54">
                  <a:extLst>
                    <a:ext uri="{FF2B5EF4-FFF2-40B4-BE49-F238E27FC236}">
                      <a16:creationId xmlns:a16="http://schemas.microsoft.com/office/drawing/2014/main" id="{CCF1C004-D1BF-4D8A-A5F0-3F8CEC35DA96}"/>
                    </a:ext>
                  </a:extLst>
                </p14:cNvPr>
                <p14:cNvContentPartPr/>
                <p14:nvPr/>
              </p14:nvContentPartPr>
              <p14:xfrm>
                <a:off x="8830013" y="3469387"/>
                <a:ext cx="34200" cy="200880"/>
              </p14:xfrm>
            </p:contentPart>
          </mc:Choice>
          <mc:Fallback xmlns="">
            <p:pic>
              <p:nvPicPr>
                <p:cNvPr id="55" name="Freihand 54">
                  <a:extLst>
                    <a:ext uri="{FF2B5EF4-FFF2-40B4-BE49-F238E27FC236}">
                      <a16:creationId xmlns:a16="http://schemas.microsoft.com/office/drawing/2014/main" id="{CCF1C004-D1BF-4D8A-A5F0-3F8CEC35DA96}"/>
                    </a:ext>
                  </a:extLst>
                </p:cNvPr>
                <p:cNvPicPr/>
                <p:nvPr/>
              </p:nvPicPr>
              <p:blipFill>
                <a:blip r:embed="rId86"/>
                <a:stretch>
                  <a:fillRect/>
                </a:stretch>
              </p:blipFill>
              <p:spPr>
                <a:xfrm>
                  <a:off x="8825693" y="3465067"/>
                  <a:ext cx="4284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7" name="Freihand 56">
                  <a:extLst>
                    <a:ext uri="{FF2B5EF4-FFF2-40B4-BE49-F238E27FC236}">
                      <a16:creationId xmlns:a16="http://schemas.microsoft.com/office/drawing/2014/main" id="{945B265F-0DF6-4F30-A4C1-5E262CA57755}"/>
                    </a:ext>
                  </a:extLst>
                </p14:cNvPr>
                <p14:cNvContentPartPr/>
                <p14:nvPr/>
              </p14:nvContentPartPr>
              <p14:xfrm>
                <a:off x="8913533" y="3533467"/>
                <a:ext cx="106920" cy="96840"/>
              </p14:xfrm>
            </p:contentPart>
          </mc:Choice>
          <mc:Fallback xmlns="">
            <p:pic>
              <p:nvPicPr>
                <p:cNvPr id="57" name="Freihand 56">
                  <a:extLst>
                    <a:ext uri="{FF2B5EF4-FFF2-40B4-BE49-F238E27FC236}">
                      <a16:creationId xmlns:a16="http://schemas.microsoft.com/office/drawing/2014/main" id="{945B265F-0DF6-4F30-A4C1-5E262CA57755}"/>
                    </a:ext>
                  </a:extLst>
                </p:cNvPr>
                <p:cNvPicPr/>
                <p:nvPr/>
              </p:nvPicPr>
              <p:blipFill>
                <a:blip r:embed="rId88"/>
                <a:stretch>
                  <a:fillRect/>
                </a:stretch>
              </p:blipFill>
              <p:spPr>
                <a:xfrm>
                  <a:off x="8909213" y="3529147"/>
                  <a:ext cx="1155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8" name="Freihand 57">
                  <a:extLst>
                    <a:ext uri="{FF2B5EF4-FFF2-40B4-BE49-F238E27FC236}">
                      <a16:creationId xmlns:a16="http://schemas.microsoft.com/office/drawing/2014/main" id="{2D5B7FBC-367A-4A94-9F4A-BEE736FA2909}"/>
                    </a:ext>
                  </a:extLst>
                </p14:cNvPr>
                <p14:cNvContentPartPr/>
                <p14:nvPr/>
              </p14:nvContentPartPr>
              <p14:xfrm>
                <a:off x="9058973" y="3413587"/>
                <a:ext cx="129240" cy="172440"/>
              </p14:xfrm>
            </p:contentPart>
          </mc:Choice>
          <mc:Fallback xmlns="">
            <p:pic>
              <p:nvPicPr>
                <p:cNvPr id="58" name="Freihand 57">
                  <a:extLst>
                    <a:ext uri="{FF2B5EF4-FFF2-40B4-BE49-F238E27FC236}">
                      <a16:creationId xmlns:a16="http://schemas.microsoft.com/office/drawing/2014/main" id="{2D5B7FBC-367A-4A94-9F4A-BEE736FA2909}"/>
                    </a:ext>
                  </a:extLst>
                </p:cNvPr>
                <p:cNvPicPr/>
                <p:nvPr/>
              </p:nvPicPr>
              <p:blipFill>
                <a:blip r:embed="rId90"/>
                <a:stretch>
                  <a:fillRect/>
                </a:stretch>
              </p:blipFill>
              <p:spPr>
                <a:xfrm>
                  <a:off x="9054653" y="3409267"/>
                  <a:ext cx="1378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9" name="Freihand 58">
                  <a:extLst>
                    <a:ext uri="{FF2B5EF4-FFF2-40B4-BE49-F238E27FC236}">
                      <a16:creationId xmlns:a16="http://schemas.microsoft.com/office/drawing/2014/main" id="{919E710E-ED6F-4E81-80B6-F6BD8B61A58B}"/>
                    </a:ext>
                  </a:extLst>
                </p14:cNvPr>
                <p14:cNvContentPartPr/>
                <p14:nvPr/>
              </p14:nvContentPartPr>
              <p14:xfrm>
                <a:off x="9120893" y="3406747"/>
                <a:ext cx="23040" cy="7560"/>
              </p14:xfrm>
            </p:contentPart>
          </mc:Choice>
          <mc:Fallback xmlns="">
            <p:pic>
              <p:nvPicPr>
                <p:cNvPr id="59" name="Freihand 58">
                  <a:extLst>
                    <a:ext uri="{FF2B5EF4-FFF2-40B4-BE49-F238E27FC236}">
                      <a16:creationId xmlns:a16="http://schemas.microsoft.com/office/drawing/2014/main" id="{919E710E-ED6F-4E81-80B6-F6BD8B61A58B}"/>
                    </a:ext>
                  </a:extLst>
                </p:cNvPr>
                <p:cNvPicPr/>
                <p:nvPr/>
              </p:nvPicPr>
              <p:blipFill>
                <a:blip r:embed="rId92"/>
                <a:stretch>
                  <a:fillRect/>
                </a:stretch>
              </p:blipFill>
              <p:spPr>
                <a:xfrm>
                  <a:off x="9116573" y="3402427"/>
                  <a:ext cx="316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0" name="Freihand 59">
                  <a:extLst>
                    <a:ext uri="{FF2B5EF4-FFF2-40B4-BE49-F238E27FC236}">
                      <a16:creationId xmlns:a16="http://schemas.microsoft.com/office/drawing/2014/main" id="{EBC72EF6-7704-4621-9151-1EEDCF14F614}"/>
                    </a:ext>
                  </a:extLst>
                </p14:cNvPr>
                <p14:cNvContentPartPr/>
                <p14:nvPr/>
              </p14:nvContentPartPr>
              <p14:xfrm>
                <a:off x="9194333" y="3449947"/>
                <a:ext cx="202320" cy="67680"/>
              </p14:xfrm>
            </p:contentPart>
          </mc:Choice>
          <mc:Fallback xmlns="">
            <p:pic>
              <p:nvPicPr>
                <p:cNvPr id="60" name="Freihand 59">
                  <a:extLst>
                    <a:ext uri="{FF2B5EF4-FFF2-40B4-BE49-F238E27FC236}">
                      <a16:creationId xmlns:a16="http://schemas.microsoft.com/office/drawing/2014/main" id="{EBC72EF6-7704-4621-9151-1EEDCF14F614}"/>
                    </a:ext>
                  </a:extLst>
                </p:cNvPr>
                <p:cNvPicPr/>
                <p:nvPr/>
              </p:nvPicPr>
              <p:blipFill>
                <a:blip r:embed="rId94"/>
                <a:stretch>
                  <a:fillRect/>
                </a:stretch>
              </p:blipFill>
              <p:spPr>
                <a:xfrm>
                  <a:off x="9190013" y="3445627"/>
                  <a:ext cx="2109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1" name="Freihand 60">
                  <a:extLst>
                    <a:ext uri="{FF2B5EF4-FFF2-40B4-BE49-F238E27FC236}">
                      <a16:creationId xmlns:a16="http://schemas.microsoft.com/office/drawing/2014/main" id="{C8458CC0-DFB7-442B-9FF1-221E33D2A0B5}"/>
                    </a:ext>
                  </a:extLst>
                </p14:cNvPr>
                <p14:cNvContentPartPr/>
                <p14:nvPr/>
              </p14:nvContentPartPr>
              <p14:xfrm>
                <a:off x="9512573" y="3297667"/>
                <a:ext cx="235800" cy="96120"/>
              </p14:xfrm>
            </p:contentPart>
          </mc:Choice>
          <mc:Fallback xmlns="">
            <p:pic>
              <p:nvPicPr>
                <p:cNvPr id="61" name="Freihand 60">
                  <a:extLst>
                    <a:ext uri="{FF2B5EF4-FFF2-40B4-BE49-F238E27FC236}">
                      <a16:creationId xmlns:a16="http://schemas.microsoft.com/office/drawing/2014/main" id="{C8458CC0-DFB7-442B-9FF1-221E33D2A0B5}"/>
                    </a:ext>
                  </a:extLst>
                </p:cNvPr>
                <p:cNvPicPr/>
                <p:nvPr/>
              </p:nvPicPr>
              <p:blipFill>
                <a:blip r:embed="rId96"/>
                <a:stretch>
                  <a:fillRect/>
                </a:stretch>
              </p:blipFill>
              <p:spPr>
                <a:xfrm>
                  <a:off x="9508253" y="3293347"/>
                  <a:ext cx="2444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2" name="Freihand 61">
                  <a:extLst>
                    <a:ext uri="{FF2B5EF4-FFF2-40B4-BE49-F238E27FC236}">
                      <a16:creationId xmlns:a16="http://schemas.microsoft.com/office/drawing/2014/main" id="{632072B4-13FD-4426-8F6C-9C56C3755C01}"/>
                    </a:ext>
                  </a:extLst>
                </p14:cNvPr>
                <p14:cNvContentPartPr/>
                <p14:nvPr/>
              </p14:nvContentPartPr>
              <p14:xfrm>
                <a:off x="9529493" y="3336547"/>
                <a:ext cx="246600" cy="114120"/>
              </p14:xfrm>
            </p:contentPart>
          </mc:Choice>
          <mc:Fallback xmlns="">
            <p:pic>
              <p:nvPicPr>
                <p:cNvPr id="62" name="Freihand 61">
                  <a:extLst>
                    <a:ext uri="{FF2B5EF4-FFF2-40B4-BE49-F238E27FC236}">
                      <a16:creationId xmlns:a16="http://schemas.microsoft.com/office/drawing/2014/main" id="{632072B4-13FD-4426-8F6C-9C56C3755C01}"/>
                    </a:ext>
                  </a:extLst>
                </p:cNvPr>
                <p:cNvPicPr/>
                <p:nvPr/>
              </p:nvPicPr>
              <p:blipFill>
                <a:blip r:embed="rId98"/>
                <a:stretch>
                  <a:fillRect/>
                </a:stretch>
              </p:blipFill>
              <p:spPr>
                <a:xfrm>
                  <a:off x="9525173" y="3332227"/>
                  <a:ext cx="2552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3" name="Freihand 62">
                  <a:extLst>
                    <a:ext uri="{FF2B5EF4-FFF2-40B4-BE49-F238E27FC236}">
                      <a16:creationId xmlns:a16="http://schemas.microsoft.com/office/drawing/2014/main" id="{354DFEC0-844C-4DD7-A407-8A54D0039A12}"/>
                    </a:ext>
                  </a:extLst>
                </p14:cNvPr>
                <p14:cNvContentPartPr/>
                <p14:nvPr/>
              </p14:nvContentPartPr>
              <p14:xfrm>
                <a:off x="9590333" y="3201187"/>
                <a:ext cx="83160" cy="327960"/>
              </p14:xfrm>
            </p:contentPart>
          </mc:Choice>
          <mc:Fallback xmlns="">
            <p:pic>
              <p:nvPicPr>
                <p:cNvPr id="63" name="Freihand 62">
                  <a:extLst>
                    <a:ext uri="{FF2B5EF4-FFF2-40B4-BE49-F238E27FC236}">
                      <a16:creationId xmlns:a16="http://schemas.microsoft.com/office/drawing/2014/main" id="{354DFEC0-844C-4DD7-A407-8A54D0039A12}"/>
                    </a:ext>
                  </a:extLst>
                </p:cNvPr>
                <p:cNvPicPr/>
                <p:nvPr/>
              </p:nvPicPr>
              <p:blipFill>
                <a:blip r:embed="rId100"/>
                <a:stretch>
                  <a:fillRect/>
                </a:stretch>
              </p:blipFill>
              <p:spPr>
                <a:xfrm>
                  <a:off x="9586013" y="3196867"/>
                  <a:ext cx="9180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5" name="Freihand 64">
                  <a:extLst>
                    <a:ext uri="{FF2B5EF4-FFF2-40B4-BE49-F238E27FC236}">
                      <a16:creationId xmlns:a16="http://schemas.microsoft.com/office/drawing/2014/main" id="{9B3A4F31-639B-42CA-978C-6BE7CF8CB2EE}"/>
                    </a:ext>
                  </a:extLst>
                </p14:cNvPr>
                <p14:cNvContentPartPr/>
                <p14:nvPr/>
              </p14:nvContentPartPr>
              <p14:xfrm>
                <a:off x="9980573" y="2964667"/>
                <a:ext cx="140040" cy="257400"/>
              </p14:xfrm>
            </p:contentPart>
          </mc:Choice>
          <mc:Fallback xmlns="">
            <p:pic>
              <p:nvPicPr>
                <p:cNvPr id="65" name="Freihand 64">
                  <a:extLst>
                    <a:ext uri="{FF2B5EF4-FFF2-40B4-BE49-F238E27FC236}">
                      <a16:creationId xmlns:a16="http://schemas.microsoft.com/office/drawing/2014/main" id="{9B3A4F31-639B-42CA-978C-6BE7CF8CB2EE}"/>
                    </a:ext>
                  </a:extLst>
                </p:cNvPr>
                <p:cNvPicPr/>
                <p:nvPr/>
              </p:nvPicPr>
              <p:blipFill>
                <a:blip r:embed="rId102"/>
                <a:stretch>
                  <a:fillRect/>
                </a:stretch>
              </p:blipFill>
              <p:spPr>
                <a:xfrm>
                  <a:off x="9976253" y="2960347"/>
                  <a:ext cx="14868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6" name="Freihand 65">
                  <a:extLst>
                    <a:ext uri="{FF2B5EF4-FFF2-40B4-BE49-F238E27FC236}">
                      <a16:creationId xmlns:a16="http://schemas.microsoft.com/office/drawing/2014/main" id="{770DCE1E-76A9-498A-BD9F-06115AF9D2DD}"/>
                    </a:ext>
                  </a:extLst>
                </p14:cNvPr>
                <p14:cNvContentPartPr/>
                <p14:nvPr/>
              </p14:nvContentPartPr>
              <p14:xfrm>
                <a:off x="10158773" y="2991667"/>
                <a:ext cx="197280" cy="136080"/>
              </p14:xfrm>
            </p:contentPart>
          </mc:Choice>
          <mc:Fallback xmlns="">
            <p:pic>
              <p:nvPicPr>
                <p:cNvPr id="66" name="Freihand 65">
                  <a:extLst>
                    <a:ext uri="{FF2B5EF4-FFF2-40B4-BE49-F238E27FC236}">
                      <a16:creationId xmlns:a16="http://schemas.microsoft.com/office/drawing/2014/main" id="{770DCE1E-76A9-498A-BD9F-06115AF9D2DD}"/>
                    </a:ext>
                  </a:extLst>
                </p:cNvPr>
                <p:cNvPicPr/>
                <p:nvPr/>
              </p:nvPicPr>
              <p:blipFill>
                <a:blip r:embed="rId104"/>
                <a:stretch>
                  <a:fillRect/>
                </a:stretch>
              </p:blipFill>
              <p:spPr>
                <a:xfrm>
                  <a:off x="10154453" y="2987347"/>
                  <a:ext cx="2059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7" name="Freihand 66">
                  <a:extLst>
                    <a:ext uri="{FF2B5EF4-FFF2-40B4-BE49-F238E27FC236}">
                      <a16:creationId xmlns:a16="http://schemas.microsoft.com/office/drawing/2014/main" id="{7E0CA852-8158-4F8C-9A97-FFBBBDB68610}"/>
                    </a:ext>
                  </a:extLst>
                </p14:cNvPr>
                <p14:cNvContentPartPr/>
                <p14:nvPr/>
              </p14:nvContentPartPr>
              <p14:xfrm>
                <a:off x="10353533" y="2935867"/>
                <a:ext cx="169560" cy="84240"/>
              </p14:xfrm>
            </p:contentPart>
          </mc:Choice>
          <mc:Fallback xmlns="">
            <p:pic>
              <p:nvPicPr>
                <p:cNvPr id="67" name="Freihand 66">
                  <a:extLst>
                    <a:ext uri="{FF2B5EF4-FFF2-40B4-BE49-F238E27FC236}">
                      <a16:creationId xmlns:a16="http://schemas.microsoft.com/office/drawing/2014/main" id="{7E0CA852-8158-4F8C-9A97-FFBBBDB68610}"/>
                    </a:ext>
                  </a:extLst>
                </p:cNvPr>
                <p:cNvPicPr/>
                <p:nvPr/>
              </p:nvPicPr>
              <p:blipFill>
                <a:blip r:embed="rId106"/>
                <a:stretch>
                  <a:fillRect/>
                </a:stretch>
              </p:blipFill>
              <p:spPr>
                <a:xfrm>
                  <a:off x="10349213" y="2931547"/>
                  <a:ext cx="1782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8" name="Freihand 67">
                  <a:extLst>
                    <a:ext uri="{FF2B5EF4-FFF2-40B4-BE49-F238E27FC236}">
                      <a16:creationId xmlns:a16="http://schemas.microsoft.com/office/drawing/2014/main" id="{0C93FBE5-18CC-48AC-92AC-A4CD2FECBA37}"/>
                    </a:ext>
                  </a:extLst>
                </p14:cNvPr>
                <p14:cNvContentPartPr/>
                <p14:nvPr/>
              </p14:nvContentPartPr>
              <p14:xfrm>
                <a:off x="10572413" y="2787187"/>
                <a:ext cx="168120" cy="250920"/>
              </p14:xfrm>
            </p:contentPart>
          </mc:Choice>
          <mc:Fallback xmlns="">
            <p:pic>
              <p:nvPicPr>
                <p:cNvPr id="68" name="Freihand 67">
                  <a:extLst>
                    <a:ext uri="{FF2B5EF4-FFF2-40B4-BE49-F238E27FC236}">
                      <a16:creationId xmlns:a16="http://schemas.microsoft.com/office/drawing/2014/main" id="{0C93FBE5-18CC-48AC-92AC-A4CD2FECBA37}"/>
                    </a:ext>
                  </a:extLst>
                </p:cNvPr>
                <p:cNvPicPr/>
                <p:nvPr/>
              </p:nvPicPr>
              <p:blipFill>
                <a:blip r:embed="rId108"/>
                <a:stretch>
                  <a:fillRect/>
                </a:stretch>
              </p:blipFill>
              <p:spPr>
                <a:xfrm>
                  <a:off x="10568093" y="2782867"/>
                  <a:ext cx="17676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9" name="Freihand 68">
                  <a:extLst>
                    <a:ext uri="{FF2B5EF4-FFF2-40B4-BE49-F238E27FC236}">
                      <a16:creationId xmlns:a16="http://schemas.microsoft.com/office/drawing/2014/main" id="{17EC8980-1D47-4B29-BB59-87D9D63739EA}"/>
                    </a:ext>
                  </a:extLst>
                </p14:cNvPr>
                <p14:cNvContentPartPr/>
                <p14:nvPr/>
              </p14:nvContentPartPr>
              <p14:xfrm>
                <a:off x="10744133" y="2733907"/>
                <a:ext cx="106920" cy="111960"/>
              </p14:xfrm>
            </p:contentPart>
          </mc:Choice>
          <mc:Fallback xmlns="">
            <p:pic>
              <p:nvPicPr>
                <p:cNvPr id="69" name="Freihand 68">
                  <a:extLst>
                    <a:ext uri="{FF2B5EF4-FFF2-40B4-BE49-F238E27FC236}">
                      <a16:creationId xmlns:a16="http://schemas.microsoft.com/office/drawing/2014/main" id="{17EC8980-1D47-4B29-BB59-87D9D63739EA}"/>
                    </a:ext>
                  </a:extLst>
                </p:cNvPr>
                <p:cNvPicPr/>
                <p:nvPr/>
              </p:nvPicPr>
              <p:blipFill>
                <a:blip r:embed="rId110"/>
                <a:stretch>
                  <a:fillRect/>
                </a:stretch>
              </p:blipFill>
              <p:spPr>
                <a:xfrm>
                  <a:off x="10739813" y="2729587"/>
                  <a:ext cx="1155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0" name="Freihand 69">
                  <a:extLst>
                    <a:ext uri="{FF2B5EF4-FFF2-40B4-BE49-F238E27FC236}">
                      <a16:creationId xmlns:a16="http://schemas.microsoft.com/office/drawing/2014/main" id="{C4A17A26-1E72-4C71-BF2F-610B0440AA86}"/>
                    </a:ext>
                  </a:extLst>
                </p14:cNvPr>
                <p14:cNvContentPartPr/>
                <p14:nvPr/>
              </p14:nvContentPartPr>
              <p14:xfrm>
                <a:off x="10859333" y="2683867"/>
                <a:ext cx="84600" cy="112680"/>
              </p14:xfrm>
            </p:contentPart>
          </mc:Choice>
          <mc:Fallback xmlns="">
            <p:pic>
              <p:nvPicPr>
                <p:cNvPr id="70" name="Freihand 69">
                  <a:extLst>
                    <a:ext uri="{FF2B5EF4-FFF2-40B4-BE49-F238E27FC236}">
                      <a16:creationId xmlns:a16="http://schemas.microsoft.com/office/drawing/2014/main" id="{C4A17A26-1E72-4C71-BF2F-610B0440AA86}"/>
                    </a:ext>
                  </a:extLst>
                </p:cNvPr>
                <p:cNvPicPr/>
                <p:nvPr/>
              </p:nvPicPr>
              <p:blipFill>
                <a:blip r:embed="rId112"/>
                <a:stretch>
                  <a:fillRect/>
                </a:stretch>
              </p:blipFill>
              <p:spPr>
                <a:xfrm>
                  <a:off x="10855013" y="2679547"/>
                  <a:ext cx="932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1" name="Freihand 70">
                  <a:extLst>
                    <a:ext uri="{FF2B5EF4-FFF2-40B4-BE49-F238E27FC236}">
                      <a16:creationId xmlns:a16="http://schemas.microsoft.com/office/drawing/2014/main" id="{B1C722C7-AFAC-43ED-95E3-998C7A0E4850}"/>
                    </a:ext>
                  </a:extLst>
                </p14:cNvPr>
                <p14:cNvContentPartPr/>
                <p14:nvPr/>
              </p14:nvContentPartPr>
              <p14:xfrm>
                <a:off x="10942133" y="2488387"/>
                <a:ext cx="307800" cy="241920"/>
              </p14:xfrm>
            </p:contentPart>
          </mc:Choice>
          <mc:Fallback xmlns="">
            <p:pic>
              <p:nvPicPr>
                <p:cNvPr id="71" name="Freihand 70">
                  <a:extLst>
                    <a:ext uri="{FF2B5EF4-FFF2-40B4-BE49-F238E27FC236}">
                      <a16:creationId xmlns:a16="http://schemas.microsoft.com/office/drawing/2014/main" id="{B1C722C7-AFAC-43ED-95E3-998C7A0E4850}"/>
                    </a:ext>
                  </a:extLst>
                </p:cNvPr>
                <p:cNvPicPr/>
                <p:nvPr/>
              </p:nvPicPr>
              <p:blipFill>
                <a:blip r:embed="rId114"/>
                <a:stretch>
                  <a:fillRect/>
                </a:stretch>
              </p:blipFill>
              <p:spPr>
                <a:xfrm>
                  <a:off x="10937813" y="2484067"/>
                  <a:ext cx="31644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2" name="Freihand 71">
                  <a:extLst>
                    <a:ext uri="{FF2B5EF4-FFF2-40B4-BE49-F238E27FC236}">
                      <a16:creationId xmlns:a16="http://schemas.microsoft.com/office/drawing/2014/main" id="{FFBC3578-3D96-4417-831F-1530A1B92458}"/>
                    </a:ext>
                  </a:extLst>
                </p14:cNvPr>
                <p14:cNvContentPartPr/>
                <p14:nvPr/>
              </p14:nvContentPartPr>
              <p14:xfrm>
                <a:off x="11325533" y="2365627"/>
                <a:ext cx="221040" cy="184320"/>
              </p14:xfrm>
            </p:contentPart>
          </mc:Choice>
          <mc:Fallback xmlns="">
            <p:pic>
              <p:nvPicPr>
                <p:cNvPr id="72" name="Freihand 71">
                  <a:extLst>
                    <a:ext uri="{FF2B5EF4-FFF2-40B4-BE49-F238E27FC236}">
                      <a16:creationId xmlns:a16="http://schemas.microsoft.com/office/drawing/2014/main" id="{FFBC3578-3D96-4417-831F-1530A1B92458}"/>
                    </a:ext>
                  </a:extLst>
                </p:cNvPr>
                <p:cNvPicPr/>
                <p:nvPr/>
              </p:nvPicPr>
              <p:blipFill>
                <a:blip r:embed="rId116"/>
                <a:stretch>
                  <a:fillRect/>
                </a:stretch>
              </p:blipFill>
              <p:spPr>
                <a:xfrm>
                  <a:off x="11321213" y="2361307"/>
                  <a:ext cx="2296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3" name="Freihand 72">
                  <a:extLst>
                    <a:ext uri="{FF2B5EF4-FFF2-40B4-BE49-F238E27FC236}">
                      <a16:creationId xmlns:a16="http://schemas.microsoft.com/office/drawing/2014/main" id="{54E09500-F18D-4E2F-AA04-64510BA2E752}"/>
                    </a:ext>
                  </a:extLst>
                </p14:cNvPr>
                <p14:cNvContentPartPr/>
                <p14:nvPr/>
              </p14:nvContentPartPr>
              <p14:xfrm>
                <a:off x="11537573" y="2325307"/>
                <a:ext cx="130320" cy="175320"/>
              </p14:xfrm>
            </p:contentPart>
          </mc:Choice>
          <mc:Fallback xmlns="">
            <p:pic>
              <p:nvPicPr>
                <p:cNvPr id="73" name="Freihand 72">
                  <a:extLst>
                    <a:ext uri="{FF2B5EF4-FFF2-40B4-BE49-F238E27FC236}">
                      <a16:creationId xmlns:a16="http://schemas.microsoft.com/office/drawing/2014/main" id="{54E09500-F18D-4E2F-AA04-64510BA2E752}"/>
                    </a:ext>
                  </a:extLst>
                </p:cNvPr>
                <p:cNvPicPr/>
                <p:nvPr/>
              </p:nvPicPr>
              <p:blipFill>
                <a:blip r:embed="rId118"/>
                <a:stretch>
                  <a:fillRect/>
                </a:stretch>
              </p:blipFill>
              <p:spPr>
                <a:xfrm>
                  <a:off x="11533253" y="2320987"/>
                  <a:ext cx="1389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4" name="Freihand 73">
                  <a:extLst>
                    <a:ext uri="{FF2B5EF4-FFF2-40B4-BE49-F238E27FC236}">
                      <a16:creationId xmlns:a16="http://schemas.microsoft.com/office/drawing/2014/main" id="{4F3C7544-A9A7-4987-B8B6-DC41C30C75F6}"/>
                    </a:ext>
                  </a:extLst>
                </p14:cNvPr>
                <p14:cNvContentPartPr/>
                <p14:nvPr/>
              </p14:nvContentPartPr>
              <p14:xfrm>
                <a:off x="10468733" y="3348427"/>
                <a:ext cx="54000" cy="197280"/>
              </p14:xfrm>
            </p:contentPart>
          </mc:Choice>
          <mc:Fallback xmlns="">
            <p:pic>
              <p:nvPicPr>
                <p:cNvPr id="74" name="Freihand 73">
                  <a:extLst>
                    <a:ext uri="{FF2B5EF4-FFF2-40B4-BE49-F238E27FC236}">
                      <a16:creationId xmlns:a16="http://schemas.microsoft.com/office/drawing/2014/main" id="{4F3C7544-A9A7-4987-B8B6-DC41C30C75F6}"/>
                    </a:ext>
                  </a:extLst>
                </p:cNvPr>
                <p:cNvPicPr/>
                <p:nvPr/>
              </p:nvPicPr>
              <p:blipFill>
                <a:blip r:embed="rId120"/>
                <a:stretch>
                  <a:fillRect/>
                </a:stretch>
              </p:blipFill>
              <p:spPr>
                <a:xfrm>
                  <a:off x="10464413" y="3344107"/>
                  <a:ext cx="6264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5" name="Freihand 74">
                  <a:extLst>
                    <a:ext uri="{FF2B5EF4-FFF2-40B4-BE49-F238E27FC236}">
                      <a16:creationId xmlns:a16="http://schemas.microsoft.com/office/drawing/2014/main" id="{BBD10427-9DDC-4008-B3E0-0B1123FC1626}"/>
                    </a:ext>
                  </a:extLst>
                </p14:cNvPr>
                <p14:cNvContentPartPr/>
                <p14:nvPr/>
              </p14:nvContentPartPr>
              <p14:xfrm>
                <a:off x="10352813" y="3233947"/>
                <a:ext cx="267840" cy="329400"/>
              </p14:xfrm>
            </p:contentPart>
          </mc:Choice>
          <mc:Fallback xmlns="">
            <p:pic>
              <p:nvPicPr>
                <p:cNvPr id="75" name="Freihand 74">
                  <a:extLst>
                    <a:ext uri="{FF2B5EF4-FFF2-40B4-BE49-F238E27FC236}">
                      <a16:creationId xmlns:a16="http://schemas.microsoft.com/office/drawing/2014/main" id="{BBD10427-9DDC-4008-B3E0-0B1123FC1626}"/>
                    </a:ext>
                  </a:extLst>
                </p:cNvPr>
                <p:cNvPicPr/>
                <p:nvPr/>
              </p:nvPicPr>
              <p:blipFill>
                <a:blip r:embed="rId122"/>
                <a:stretch>
                  <a:fillRect/>
                </a:stretch>
              </p:blipFill>
              <p:spPr>
                <a:xfrm>
                  <a:off x="10348493" y="3229627"/>
                  <a:ext cx="27648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6" name="Freihand 75">
                  <a:extLst>
                    <a:ext uri="{FF2B5EF4-FFF2-40B4-BE49-F238E27FC236}">
                      <a16:creationId xmlns:a16="http://schemas.microsoft.com/office/drawing/2014/main" id="{FC2195EB-CCFF-427A-9F0F-2E703D39AE1A}"/>
                    </a:ext>
                  </a:extLst>
                </p14:cNvPr>
                <p14:cNvContentPartPr/>
                <p14:nvPr/>
              </p14:nvContentPartPr>
              <p14:xfrm>
                <a:off x="10678973" y="3303067"/>
                <a:ext cx="47880" cy="143640"/>
              </p14:xfrm>
            </p:contentPart>
          </mc:Choice>
          <mc:Fallback xmlns="">
            <p:pic>
              <p:nvPicPr>
                <p:cNvPr id="76" name="Freihand 75">
                  <a:extLst>
                    <a:ext uri="{FF2B5EF4-FFF2-40B4-BE49-F238E27FC236}">
                      <a16:creationId xmlns:a16="http://schemas.microsoft.com/office/drawing/2014/main" id="{FC2195EB-CCFF-427A-9F0F-2E703D39AE1A}"/>
                    </a:ext>
                  </a:extLst>
                </p:cNvPr>
                <p:cNvPicPr/>
                <p:nvPr/>
              </p:nvPicPr>
              <p:blipFill>
                <a:blip r:embed="rId124"/>
                <a:stretch>
                  <a:fillRect/>
                </a:stretch>
              </p:blipFill>
              <p:spPr>
                <a:xfrm>
                  <a:off x="10674653" y="3298747"/>
                  <a:ext cx="565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7" name="Freihand 76">
                  <a:extLst>
                    <a:ext uri="{FF2B5EF4-FFF2-40B4-BE49-F238E27FC236}">
                      <a16:creationId xmlns:a16="http://schemas.microsoft.com/office/drawing/2014/main" id="{4DA1DCC7-C4CD-4233-8499-1B27E4F965D1}"/>
                    </a:ext>
                  </a:extLst>
                </p14:cNvPr>
                <p14:cNvContentPartPr/>
                <p14:nvPr/>
              </p14:nvContentPartPr>
              <p14:xfrm>
                <a:off x="10780133" y="3202267"/>
                <a:ext cx="16200" cy="219240"/>
              </p14:xfrm>
            </p:contentPart>
          </mc:Choice>
          <mc:Fallback xmlns="">
            <p:pic>
              <p:nvPicPr>
                <p:cNvPr id="77" name="Freihand 76">
                  <a:extLst>
                    <a:ext uri="{FF2B5EF4-FFF2-40B4-BE49-F238E27FC236}">
                      <a16:creationId xmlns:a16="http://schemas.microsoft.com/office/drawing/2014/main" id="{4DA1DCC7-C4CD-4233-8499-1B27E4F965D1}"/>
                    </a:ext>
                  </a:extLst>
                </p:cNvPr>
                <p:cNvPicPr/>
                <p:nvPr/>
              </p:nvPicPr>
              <p:blipFill>
                <a:blip r:embed="rId126"/>
                <a:stretch>
                  <a:fillRect/>
                </a:stretch>
              </p:blipFill>
              <p:spPr>
                <a:xfrm>
                  <a:off x="10775813" y="3197947"/>
                  <a:ext cx="2484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8" name="Freihand 77">
                  <a:extLst>
                    <a:ext uri="{FF2B5EF4-FFF2-40B4-BE49-F238E27FC236}">
                      <a16:creationId xmlns:a16="http://schemas.microsoft.com/office/drawing/2014/main" id="{5D3C8BFB-7CA2-47F6-B4ED-88FFCF1AE3FF}"/>
                    </a:ext>
                  </a:extLst>
                </p14:cNvPr>
                <p14:cNvContentPartPr/>
                <p14:nvPr/>
              </p14:nvContentPartPr>
              <p14:xfrm>
                <a:off x="10691933" y="3152227"/>
                <a:ext cx="164880" cy="140400"/>
              </p14:xfrm>
            </p:contentPart>
          </mc:Choice>
          <mc:Fallback xmlns="">
            <p:pic>
              <p:nvPicPr>
                <p:cNvPr id="78" name="Freihand 77">
                  <a:extLst>
                    <a:ext uri="{FF2B5EF4-FFF2-40B4-BE49-F238E27FC236}">
                      <a16:creationId xmlns:a16="http://schemas.microsoft.com/office/drawing/2014/main" id="{5D3C8BFB-7CA2-47F6-B4ED-88FFCF1AE3FF}"/>
                    </a:ext>
                  </a:extLst>
                </p:cNvPr>
                <p:cNvPicPr/>
                <p:nvPr/>
              </p:nvPicPr>
              <p:blipFill>
                <a:blip r:embed="rId128"/>
                <a:stretch>
                  <a:fillRect/>
                </a:stretch>
              </p:blipFill>
              <p:spPr>
                <a:xfrm>
                  <a:off x="10687613" y="3147907"/>
                  <a:ext cx="1735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9" name="Freihand 78">
                  <a:extLst>
                    <a:ext uri="{FF2B5EF4-FFF2-40B4-BE49-F238E27FC236}">
                      <a16:creationId xmlns:a16="http://schemas.microsoft.com/office/drawing/2014/main" id="{AB8FB11D-C354-4A46-8E22-1027B1868961}"/>
                    </a:ext>
                  </a:extLst>
                </p14:cNvPr>
                <p14:cNvContentPartPr/>
                <p14:nvPr/>
              </p14:nvContentPartPr>
              <p14:xfrm>
                <a:off x="10882373" y="3073027"/>
                <a:ext cx="169560" cy="190800"/>
              </p14:xfrm>
            </p:contentPart>
          </mc:Choice>
          <mc:Fallback xmlns="">
            <p:pic>
              <p:nvPicPr>
                <p:cNvPr id="79" name="Freihand 78">
                  <a:extLst>
                    <a:ext uri="{FF2B5EF4-FFF2-40B4-BE49-F238E27FC236}">
                      <a16:creationId xmlns:a16="http://schemas.microsoft.com/office/drawing/2014/main" id="{AB8FB11D-C354-4A46-8E22-1027B1868961}"/>
                    </a:ext>
                  </a:extLst>
                </p:cNvPr>
                <p:cNvPicPr/>
                <p:nvPr/>
              </p:nvPicPr>
              <p:blipFill>
                <a:blip r:embed="rId130"/>
                <a:stretch>
                  <a:fillRect/>
                </a:stretch>
              </p:blipFill>
              <p:spPr>
                <a:xfrm>
                  <a:off x="10878053" y="3068707"/>
                  <a:ext cx="1782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0" name="Freihand 79">
                  <a:extLst>
                    <a:ext uri="{FF2B5EF4-FFF2-40B4-BE49-F238E27FC236}">
                      <a16:creationId xmlns:a16="http://schemas.microsoft.com/office/drawing/2014/main" id="{705CF146-1783-46D1-B093-2D6BB7020EC2}"/>
                    </a:ext>
                  </a:extLst>
                </p14:cNvPr>
                <p14:cNvContentPartPr/>
                <p14:nvPr/>
              </p14:nvContentPartPr>
              <p14:xfrm>
                <a:off x="10918373" y="3039907"/>
                <a:ext cx="174600" cy="214920"/>
              </p14:xfrm>
            </p:contentPart>
          </mc:Choice>
          <mc:Fallback xmlns="">
            <p:pic>
              <p:nvPicPr>
                <p:cNvPr id="80" name="Freihand 79">
                  <a:extLst>
                    <a:ext uri="{FF2B5EF4-FFF2-40B4-BE49-F238E27FC236}">
                      <a16:creationId xmlns:a16="http://schemas.microsoft.com/office/drawing/2014/main" id="{705CF146-1783-46D1-B093-2D6BB7020EC2}"/>
                    </a:ext>
                  </a:extLst>
                </p:cNvPr>
                <p:cNvPicPr/>
                <p:nvPr/>
              </p:nvPicPr>
              <p:blipFill>
                <a:blip r:embed="rId132"/>
                <a:stretch>
                  <a:fillRect/>
                </a:stretch>
              </p:blipFill>
              <p:spPr>
                <a:xfrm>
                  <a:off x="10914053" y="3035587"/>
                  <a:ext cx="18324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1" name="Freihand 80">
                  <a:extLst>
                    <a:ext uri="{FF2B5EF4-FFF2-40B4-BE49-F238E27FC236}">
                      <a16:creationId xmlns:a16="http://schemas.microsoft.com/office/drawing/2014/main" id="{3205EBE6-F0B5-4C83-9D1B-A36C1345C269}"/>
                    </a:ext>
                  </a:extLst>
                </p14:cNvPr>
                <p14:cNvContentPartPr/>
                <p14:nvPr/>
              </p14:nvContentPartPr>
              <p14:xfrm>
                <a:off x="11121413" y="2965747"/>
                <a:ext cx="103320" cy="165600"/>
              </p14:xfrm>
            </p:contentPart>
          </mc:Choice>
          <mc:Fallback xmlns="">
            <p:pic>
              <p:nvPicPr>
                <p:cNvPr id="81" name="Freihand 80">
                  <a:extLst>
                    <a:ext uri="{FF2B5EF4-FFF2-40B4-BE49-F238E27FC236}">
                      <a16:creationId xmlns:a16="http://schemas.microsoft.com/office/drawing/2014/main" id="{3205EBE6-F0B5-4C83-9D1B-A36C1345C269}"/>
                    </a:ext>
                  </a:extLst>
                </p:cNvPr>
                <p:cNvPicPr/>
                <p:nvPr/>
              </p:nvPicPr>
              <p:blipFill>
                <a:blip r:embed="rId134"/>
                <a:stretch>
                  <a:fillRect/>
                </a:stretch>
              </p:blipFill>
              <p:spPr>
                <a:xfrm>
                  <a:off x="11117093" y="2961427"/>
                  <a:ext cx="1119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2" name="Freihand 81">
                  <a:extLst>
                    <a:ext uri="{FF2B5EF4-FFF2-40B4-BE49-F238E27FC236}">
                      <a16:creationId xmlns:a16="http://schemas.microsoft.com/office/drawing/2014/main" id="{DD21AF25-05DE-4826-8482-5B2EE06B43EC}"/>
                    </a:ext>
                  </a:extLst>
                </p14:cNvPr>
                <p14:cNvContentPartPr/>
                <p14:nvPr/>
              </p14:nvContentPartPr>
              <p14:xfrm>
                <a:off x="11203493" y="2849107"/>
                <a:ext cx="127440" cy="419760"/>
              </p14:xfrm>
            </p:contentPart>
          </mc:Choice>
          <mc:Fallback xmlns="">
            <p:pic>
              <p:nvPicPr>
                <p:cNvPr id="82" name="Freihand 81">
                  <a:extLst>
                    <a:ext uri="{FF2B5EF4-FFF2-40B4-BE49-F238E27FC236}">
                      <a16:creationId xmlns:a16="http://schemas.microsoft.com/office/drawing/2014/main" id="{DD21AF25-05DE-4826-8482-5B2EE06B43EC}"/>
                    </a:ext>
                  </a:extLst>
                </p:cNvPr>
                <p:cNvPicPr/>
                <p:nvPr/>
              </p:nvPicPr>
              <p:blipFill>
                <a:blip r:embed="rId136"/>
                <a:stretch>
                  <a:fillRect/>
                </a:stretch>
              </p:blipFill>
              <p:spPr>
                <a:xfrm>
                  <a:off x="11199173" y="2844787"/>
                  <a:ext cx="136080" cy="4284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3" name="Freihand 82">
                  <a:extLst>
                    <a:ext uri="{FF2B5EF4-FFF2-40B4-BE49-F238E27FC236}">
                      <a16:creationId xmlns:a16="http://schemas.microsoft.com/office/drawing/2014/main" id="{1FD1C0FE-A696-46DB-B8C0-85C6FA3428FF}"/>
                    </a:ext>
                  </a:extLst>
                </p14:cNvPr>
                <p14:cNvContentPartPr/>
                <p14:nvPr/>
              </p14:nvContentPartPr>
              <p14:xfrm>
                <a:off x="11328413" y="2771707"/>
                <a:ext cx="324000" cy="237960"/>
              </p14:xfrm>
            </p:contentPart>
          </mc:Choice>
          <mc:Fallback xmlns="">
            <p:pic>
              <p:nvPicPr>
                <p:cNvPr id="83" name="Freihand 82">
                  <a:extLst>
                    <a:ext uri="{FF2B5EF4-FFF2-40B4-BE49-F238E27FC236}">
                      <a16:creationId xmlns:a16="http://schemas.microsoft.com/office/drawing/2014/main" id="{1FD1C0FE-A696-46DB-B8C0-85C6FA3428FF}"/>
                    </a:ext>
                  </a:extLst>
                </p:cNvPr>
                <p:cNvPicPr/>
                <p:nvPr/>
              </p:nvPicPr>
              <p:blipFill>
                <a:blip r:embed="rId138"/>
                <a:stretch>
                  <a:fillRect/>
                </a:stretch>
              </p:blipFill>
              <p:spPr>
                <a:xfrm>
                  <a:off x="11324093" y="2767387"/>
                  <a:ext cx="33264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4" name="Freihand 83">
                  <a:extLst>
                    <a:ext uri="{FF2B5EF4-FFF2-40B4-BE49-F238E27FC236}">
                      <a16:creationId xmlns:a16="http://schemas.microsoft.com/office/drawing/2014/main" id="{18AEBD63-B048-4CC5-B6A7-983E5E8ADE8F}"/>
                    </a:ext>
                  </a:extLst>
                </p14:cNvPr>
                <p14:cNvContentPartPr/>
                <p14:nvPr/>
              </p14:nvContentPartPr>
              <p14:xfrm>
                <a:off x="11629733" y="2747947"/>
                <a:ext cx="133560" cy="117720"/>
              </p14:xfrm>
            </p:contentPart>
          </mc:Choice>
          <mc:Fallback xmlns="">
            <p:pic>
              <p:nvPicPr>
                <p:cNvPr id="84" name="Freihand 83">
                  <a:extLst>
                    <a:ext uri="{FF2B5EF4-FFF2-40B4-BE49-F238E27FC236}">
                      <a16:creationId xmlns:a16="http://schemas.microsoft.com/office/drawing/2014/main" id="{18AEBD63-B048-4CC5-B6A7-983E5E8ADE8F}"/>
                    </a:ext>
                  </a:extLst>
                </p:cNvPr>
                <p:cNvPicPr/>
                <p:nvPr/>
              </p:nvPicPr>
              <p:blipFill>
                <a:blip r:embed="rId140"/>
                <a:stretch>
                  <a:fillRect/>
                </a:stretch>
              </p:blipFill>
              <p:spPr>
                <a:xfrm>
                  <a:off x="11625413" y="2743627"/>
                  <a:ext cx="1422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5" name="Freihand 84">
                  <a:extLst>
                    <a:ext uri="{FF2B5EF4-FFF2-40B4-BE49-F238E27FC236}">
                      <a16:creationId xmlns:a16="http://schemas.microsoft.com/office/drawing/2014/main" id="{4E412A29-5E24-47F4-B6E9-B20D751AE183}"/>
                    </a:ext>
                  </a:extLst>
                </p14:cNvPr>
                <p14:cNvContentPartPr/>
                <p14:nvPr/>
              </p14:nvContentPartPr>
              <p14:xfrm>
                <a:off x="11749973" y="2520067"/>
                <a:ext cx="51840" cy="325440"/>
              </p14:xfrm>
            </p:contentPart>
          </mc:Choice>
          <mc:Fallback xmlns="">
            <p:pic>
              <p:nvPicPr>
                <p:cNvPr id="85" name="Freihand 84">
                  <a:extLst>
                    <a:ext uri="{FF2B5EF4-FFF2-40B4-BE49-F238E27FC236}">
                      <a16:creationId xmlns:a16="http://schemas.microsoft.com/office/drawing/2014/main" id="{4E412A29-5E24-47F4-B6E9-B20D751AE183}"/>
                    </a:ext>
                  </a:extLst>
                </p:cNvPr>
                <p:cNvPicPr/>
                <p:nvPr/>
              </p:nvPicPr>
              <p:blipFill>
                <a:blip r:embed="rId142"/>
                <a:stretch>
                  <a:fillRect/>
                </a:stretch>
              </p:blipFill>
              <p:spPr>
                <a:xfrm>
                  <a:off x="11745653" y="2515747"/>
                  <a:ext cx="60480" cy="3340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6" name="Freihand 85">
                  <a:extLst>
                    <a:ext uri="{FF2B5EF4-FFF2-40B4-BE49-F238E27FC236}">
                      <a16:creationId xmlns:a16="http://schemas.microsoft.com/office/drawing/2014/main" id="{490BC907-CB72-47A8-BBB8-5A13E928035F}"/>
                    </a:ext>
                  </a:extLst>
                </p14:cNvPr>
                <p14:cNvContentPartPr/>
                <p14:nvPr/>
              </p14:nvContentPartPr>
              <p14:xfrm>
                <a:off x="10506173" y="3080227"/>
                <a:ext cx="1351800" cy="667440"/>
              </p14:xfrm>
            </p:contentPart>
          </mc:Choice>
          <mc:Fallback xmlns="">
            <p:pic>
              <p:nvPicPr>
                <p:cNvPr id="86" name="Freihand 85">
                  <a:extLst>
                    <a:ext uri="{FF2B5EF4-FFF2-40B4-BE49-F238E27FC236}">
                      <a16:creationId xmlns:a16="http://schemas.microsoft.com/office/drawing/2014/main" id="{490BC907-CB72-47A8-BBB8-5A13E928035F}"/>
                    </a:ext>
                  </a:extLst>
                </p:cNvPr>
                <p:cNvPicPr/>
                <p:nvPr/>
              </p:nvPicPr>
              <p:blipFill>
                <a:blip r:embed="rId144"/>
                <a:stretch>
                  <a:fillRect/>
                </a:stretch>
              </p:blipFill>
              <p:spPr>
                <a:xfrm>
                  <a:off x="10501853" y="3075907"/>
                  <a:ext cx="1360440" cy="676080"/>
                </a:xfrm>
                <a:prstGeom prst="rect">
                  <a:avLst/>
                </a:prstGeom>
              </p:spPr>
            </p:pic>
          </mc:Fallback>
        </mc:AlternateContent>
      </p:grpSp>
    </p:spTree>
    <p:extLst>
      <p:ext uri="{BB962C8B-B14F-4D97-AF65-F5344CB8AC3E}">
        <p14:creationId xmlns:p14="http://schemas.microsoft.com/office/powerpoint/2010/main" val="3293625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ChangeArrowheads="1"/>
          </p:cNvSpPr>
          <p:nvPr/>
        </p:nvSpPr>
        <p:spPr bwMode="auto">
          <a:xfrm>
            <a:off x="0" y="0"/>
            <a:ext cx="12192000"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no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000" b="1" dirty="0"/>
              <a:t>Vergleich des Wirtschaftswachstums gemessen am realen BIP und realen BIP pro Kopf im Vergleich seit Einführung des Euro (Deutschland)</a:t>
            </a:r>
          </a:p>
        </p:txBody>
      </p:sp>
      <p:sp>
        <p:nvSpPr>
          <p:cNvPr id="480260" name="Text Box 4"/>
          <p:cNvSpPr txBox="1">
            <a:spLocks noChangeArrowheads="1"/>
          </p:cNvSpPr>
          <p:nvPr/>
        </p:nvSpPr>
        <p:spPr bwMode="auto">
          <a:xfrm>
            <a:off x="1558925" y="6021389"/>
            <a:ext cx="1338828"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a:t>
            </a:r>
            <a:r>
              <a:rPr lang="de-DE" sz="1400" dirty="0" err="1"/>
              <a:t>Destatis</a:t>
            </a:r>
            <a:endParaRPr lang="de-DE" sz="1400" dirty="0"/>
          </a:p>
        </p:txBody>
      </p:sp>
      <p:sp>
        <p:nvSpPr>
          <p:cNvPr id="10" name="Rechteck 9">
            <a:extLst>
              <a:ext uri="{FF2B5EF4-FFF2-40B4-BE49-F238E27FC236}">
                <a16:creationId xmlns:a16="http://schemas.microsoft.com/office/drawing/2014/main" id="{AA9827BA-1BA3-43F2-B4A2-8001A9B60E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798D345C-4482-6E97-D9B7-06CB5CC2338C}"/>
              </a:ext>
            </a:extLst>
          </p:cNvPr>
          <p:cNvPicPr>
            <a:picLocks noChangeAspect="1"/>
          </p:cNvPicPr>
          <p:nvPr/>
        </p:nvPicPr>
        <p:blipFill>
          <a:blip r:embed="rId3"/>
          <a:stretch>
            <a:fillRect/>
          </a:stretch>
        </p:blipFill>
        <p:spPr>
          <a:xfrm>
            <a:off x="102505" y="718704"/>
            <a:ext cx="8100209" cy="4698122"/>
          </a:xfrm>
          <a:prstGeom prst="rect">
            <a:avLst/>
          </a:prstGeom>
        </p:spPr>
      </p:pic>
      <mc:AlternateContent xmlns:mc="http://schemas.openxmlformats.org/markup-compatibility/2006" xmlns:p14="http://schemas.microsoft.com/office/powerpoint/2010/main">
        <mc:Choice Requires="p14">
          <p:contentPart p14:bwMode="auto" r:id="rId4">
            <p14:nvContentPartPr>
              <p14:cNvPr id="480289" name="Freihand 480288">
                <a:extLst>
                  <a:ext uri="{FF2B5EF4-FFF2-40B4-BE49-F238E27FC236}">
                    <a16:creationId xmlns:a16="http://schemas.microsoft.com/office/drawing/2014/main" id="{54B39E3C-04E2-4849-B703-857F4DF3BAE8}"/>
                  </a:ext>
                </a:extLst>
              </p14:cNvPr>
              <p14:cNvContentPartPr/>
              <p14:nvPr/>
            </p14:nvContentPartPr>
            <p14:xfrm>
              <a:off x="5297693" y="1951627"/>
              <a:ext cx="223560" cy="494640"/>
            </p14:xfrm>
          </p:contentPart>
        </mc:Choice>
        <mc:Fallback xmlns="">
          <p:pic>
            <p:nvPicPr>
              <p:cNvPr id="480289" name="Freihand 480288">
                <a:extLst>
                  <a:ext uri="{FF2B5EF4-FFF2-40B4-BE49-F238E27FC236}">
                    <a16:creationId xmlns:a16="http://schemas.microsoft.com/office/drawing/2014/main" id="{54B39E3C-04E2-4849-B703-857F4DF3BAE8}"/>
                  </a:ext>
                </a:extLst>
              </p:cNvPr>
              <p:cNvPicPr/>
              <p:nvPr/>
            </p:nvPicPr>
            <p:blipFill>
              <a:blip r:embed="rId5"/>
              <a:stretch>
                <a:fillRect/>
              </a:stretch>
            </p:blipFill>
            <p:spPr>
              <a:xfrm>
                <a:off x="5293373" y="1947307"/>
                <a:ext cx="232200" cy="503280"/>
              </a:xfrm>
              <a:prstGeom prst="rect">
                <a:avLst/>
              </a:prstGeom>
            </p:spPr>
          </p:pic>
        </mc:Fallback>
      </mc:AlternateContent>
      <p:grpSp>
        <p:nvGrpSpPr>
          <p:cNvPr id="480386" name="Gruppieren 480385">
            <a:extLst>
              <a:ext uri="{FF2B5EF4-FFF2-40B4-BE49-F238E27FC236}">
                <a16:creationId xmlns:a16="http://schemas.microsoft.com/office/drawing/2014/main" id="{0B8BCC25-A7C4-496E-A5F7-82EB85942352}"/>
              </a:ext>
            </a:extLst>
          </p:cNvPr>
          <p:cNvGrpSpPr/>
          <p:nvPr/>
        </p:nvGrpSpPr>
        <p:grpSpPr>
          <a:xfrm>
            <a:off x="785453" y="367267"/>
            <a:ext cx="10443240" cy="6248520"/>
            <a:chOff x="785453" y="367267"/>
            <a:chExt cx="10443240" cy="6248520"/>
          </a:xfrm>
        </p:grpSpPr>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98E8E585-733F-4B45-BF78-BD24A992C798}"/>
                    </a:ext>
                  </a:extLst>
                </p14:cNvPr>
                <p14:cNvContentPartPr/>
                <p14:nvPr/>
              </p14:nvContentPartPr>
              <p14:xfrm>
                <a:off x="785453" y="928507"/>
                <a:ext cx="4185720" cy="2719800"/>
              </p14:xfrm>
            </p:contentPart>
          </mc:Choice>
          <mc:Fallback xmlns="">
            <p:pic>
              <p:nvPicPr>
                <p:cNvPr id="3" name="Freihand 2">
                  <a:extLst>
                    <a:ext uri="{FF2B5EF4-FFF2-40B4-BE49-F238E27FC236}">
                      <a16:creationId xmlns:a16="http://schemas.microsoft.com/office/drawing/2014/main" id="{98E8E585-733F-4B45-BF78-BD24A992C798}"/>
                    </a:ext>
                  </a:extLst>
                </p:cNvPr>
                <p:cNvPicPr/>
                <p:nvPr/>
              </p:nvPicPr>
              <p:blipFill>
                <a:blip r:embed="rId7"/>
                <a:stretch>
                  <a:fillRect/>
                </a:stretch>
              </p:blipFill>
              <p:spPr>
                <a:xfrm>
                  <a:off x="781133" y="924187"/>
                  <a:ext cx="4194360" cy="2728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EDC0D30B-AB46-4E68-A49E-B37A0CC038EB}"/>
                    </a:ext>
                  </a:extLst>
                </p14:cNvPr>
                <p14:cNvContentPartPr/>
                <p14:nvPr/>
              </p14:nvContentPartPr>
              <p14:xfrm>
                <a:off x="4380053" y="848947"/>
                <a:ext cx="313200" cy="256320"/>
              </p14:xfrm>
            </p:contentPart>
          </mc:Choice>
          <mc:Fallback xmlns="">
            <p:pic>
              <p:nvPicPr>
                <p:cNvPr id="4" name="Freihand 3">
                  <a:extLst>
                    <a:ext uri="{FF2B5EF4-FFF2-40B4-BE49-F238E27FC236}">
                      <a16:creationId xmlns:a16="http://schemas.microsoft.com/office/drawing/2014/main" id="{EDC0D30B-AB46-4E68-A49E-B37A0CC038EB}"/>
                    </a:ext>
                  </a:extLst>
                </p:cNvPr>
                <p:cNvPicPr/>
                <p:nvPr/>
              </p:nvPicPr>
              <p:blipFill>
                <a:blip r:embed="rId9"/>
                <a:stretch>
                  <a:fillRect/>
                </a:stretch>
              </p:blipFill>
              <p:spPr>
                <a:xfrm>
                  <a:off x="4375733" y="844627"/>
                  <a:ext cx="32184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4A47489F-41C6-4209-B279-1A11002DD1F9}"/>
                    </a:ext>
                  </a:extLst>
                </p14:cNvPr>
                <p14:cNvContentPartPr/>
                <p14:nvPr/>
              </p14:nvContentPartPr>
              <p14:xfrm>
                <a:off x="4262693" y="918787"/>
                <a:ext cx="442800" cy="261360"/>
              </p14:xfrm>
            </p:contentPart>
          </mc:Choice>
          <mc:Fallback xmlns="">
            <p:pic>
              <p:nvPicPr>
                <p:cNvPr id="5" name="Freihand 4">
                  <a:extLst>
                    <a:ext uri="{FF2B5EF4-FFF2-40B4-BE49-F238E27FC236}">
                      <a16:creationId xmlns:a16="http://schemas.microsoft.com/office/drawing/2014/main" id="{4A47489F-41C6-4209-B279-1A11002DD1F9}"/>
                    </a:ext>
                  </a:extLst>
                </p:cNvPr>
                <p:cNvPicPr/>
                <p:nvPr/>
              </p:nvPicPr>
              <p:blipFill>
                <a:blip r:embed="rId11"/>
                <a:stretch>
                  <a:fillRect/>
                </a:stretch>
              </p:blipFill>
              <p:spPr>
                <a:xfrm>
                  <a:off x="4258373" y="914467"/>
                  <a:ext cx="45144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 name="Freihand 5">
                  <a:extLst>
                    <a:ext uri="{FF2B5EF4-FFF2-40B4-BE49-F238E27FC236}">
                      <a16:creationId xmlns:a16="http://schemas.microsoft.com/office/drawing/2014/main" id="{06EC160C-7BB9-4618-BF2B-5F227A882A36}"/>
                    </a:ext>
                  </a:extLst>
                </p14:cNvPr>
                <p14:cNvContentPartPr/>
                <p14:nvPr/>
              </p14:nvContentPartPr>
              <p14:xfrm>
                <a:off x="4861373" y="707827"/>
                <a:ext cx="120600" cy="106560"/>
              </p14:xfrm>
            </p:contentPart>
          </mc:Choice>
          <mc:Fallback xmlns="">
            <p:pic>
              <p:nvPicPr>
                <p:cNvPr id="6" name="Freihand 5">
                  <a:extLst>
                    <a:ext uri="{FF2B5EF4-FFF2-40B4-BE49-F238E27FC236}">
                      <a16:creationId xmlns:a16="http://schemas.microsoft.com/office/drawing/2014/main" id="{06EC160C-7BB9-4618-BF2B-5F227A882A36}"/>
                    </a:ext>
                  </a:extLst>
                </p:cNvPr>
                <p:cNvPicPr/>
                <p:nvPr/>
              </p:nvPicPr>
              <p:blipFill>
                <a:blip r:embed="rId13"/>
                <a:stretch>
                  <a:fillRect/>
                </a:stretch>
              </p:blipFill>
              <p:spPr>
                <a:xfrm>
                  <a:off x="4857053" y="703507"/>
                  <a:ext cx="1292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 name="Freihand 6">
                  <a:extLst>
                    <a:ext uri="{FF2B5EF4-FFF2-40B4-BE49-F238E27FC236}">
                      <a16:creationId xmlns:a16="http://schemas.microsoft.com/office/drawing/2014/main" id="{D0EE211D-A8D0-4CE1-81A6-247CE932A36E}"/>
                    </a:ext>
                  </a:extLst>
                </p14:cNvPr>
                <p14:cNvContentPartPr/>
                <p14:nvPr/>
              </p14:nvContentPartPr>
              <p14:xfrm>
                <a:off x="4994213" y="636187"/>
                <a:ext cx="111960" cy="96480"/>
              </p14:xfrm>
            </p:contentPart>
          </mc:Choice>
          <mc:Fallback xmlns="">
            <p:pic>
              <p:nvPicPr>
                <p:cNvPr id="7" name="Freihand 6">
                  <a:extLst>
                    <a:ext uri="{FF2B5EF4-FFF2-40B4-BE49-F238E27FC236}">
                      <a16:creationId xmlns:a16="http://schemas.microsoft.com/office/drawing/2014/main" id="{D0EE211D-A8D0-4CE1-81A6-247CE932A36E}"/>
                    </a:ext>
                  </a:extLst>
                </p:cNvPr>
                <p:cNvPicPr/>
                <p:nvPr/>
              </p:nvPicPr>
              <p:blipFill>
                <a:blip r:embed="rId15"/>
                <a:stretch>
                  <a:fillRect/>
                </a:stretch>
              </p:blipFill>
              <p:spPr>
                <a:xfrm>
                  <a:off x="4989893" y="631867"/>
                  <a:ext cx="1206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 name="Freihand 7">
                  <a:extLst>
                    <a:ext uri="{FF2B5EF4-FFF2-40B4-BE49-F238E27FC236}">
                      <a16:creationId xmlns:a16="http://schemas.microsoft.com/office/drawing/2014/main" id="{E3D0EB86-0313-4452-88C6-AFF2EB841781}"/>
                    </a:ext>
                  </a:extLst>
                </p14:cNvPr>
                <p14:cNvContentPartPr/>
                <p14:nvPr/>
              </p14:nvContentPartPr>
              <p14:xfrm>
                <a:off x="5092133" y="558067"/>
                <a:ext cx="124920" cy="132480"/>
              </p14:xfrm>
            </p:contentPart>
          </mc:Choice>
          <mc:Fallback xmlns="">
            <p:pic>
              <p:nvPicPr>
                <p:cNvPr id="8" name="Freihand 7">
                  <a:extLst>
                    <a:ext uri="{FF2B5EF4-FFF2-40B4-BE49-F238E27FC236}">
                      <a16:creationId xmlns:a16="http://schemas.microsoft.com/office/drawing/2014/main" id="{E3D0EB86-0313-4452-88C6-AFF2EB841781}"/>
                    </a:ext>
                  </a:extLst>
                </p:cNvPr>
                <p:cNvPicPr/>
                <p:nvPr/>
              </p:nvPicPr>
              <p:blipFill>
                <a:blip r:embed="rId17"/>
                <a:stretch>
                  <a:fillRect/>
                </a:stretch>
              </p:blipFill>
              <p:spPr>
                <a:xfrm>
                  <a:off x="5087813" y="553747"/>
                  <a:ext cx="1335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 name="Freihand 8">
                  <a:extLst>
                    <a:ext uri="{FF2B5EF4-FFF2-40B4-BE49-F238E27FC236}">
                      <a16:creationId xmlns:a16="http://schemas.microsoft.com/office/drawing/2014/main" id="{291F56D0-9790-4DCF-A4A3-A698D76958CE}"/>
                    </a:ext>
                  </a:extLst>
                </p14:cNvPr>
                <p14:cNvContentPartPr/>
                <p14:nvPr/>
              </p14:nvContentPartPr>
              <p14:xfrm>
                <a:off x="5228573" y="549067"/>
                <a:ext cx="93600" cy="99000"/>
              </p14:xfrm>
            </p:contentPart>
          </mc:Choice>
          <mc:Fallback xmlns="">
            <p:pic>
              <p:nvPicPr>
                <p:cNvPr id="9" name="Freihand 8">
                  <a:extLst>
                    <a:ext uri="{FF2B5EF4-FFF2-40B4-BE49-F238E27FC236}">
                      <a16:creationId xmlns:a16="http://schemas.microsoft.com/office/drawing/2014/main" id="{291F56D0-9790-4DCF-A4A3-A698D76958CE}"/>
                    </a:ext>
                  </a:extLst>
                </p:cNvPr>
                <p:cNvPicPr/>
                <p:nvPr/>
              </p:nvPicPr>
              <p:blipFill>
                <a:blip r:embed="rId19"/>
                <a:stretch>
                  <a:fillRect/>
                </a:stretch>
              </p:blipFill>
              <p:spPr>
                <a:xfrm>
                  <a:off x="5224253" y="544747"/>
                  <a:ext cx="1022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 name="Freihand 10">
                  <a:extLst>
                    <a:ext uri="{FF2B5EF4-FFF2-40B4-BE49-F238E27FC236}">
                      <a16:creationId xmlns:a16="http://schemas.microsoft.com/office/drawing/2014/main" id="{4EF88206-6CC0-4E4D-B430-4A68D070E909}"/>
                    </a:ext>
                  </a:extLst>
                </p14:cNvPr>
                <p14:cNvContentPartPr/>
                <p14:nvPr/>
              </p14:nvContentPartPr>
              <p14:xfrm>
                <a:off x="5356013" y="506227"/>
                <a:ext cx="236880" cy="113040"/>
              </p14:xfrm>
            </p:contentPart>
          </mc:Choice>
          <mc:Fallback xmlns="">
            <p:pic>
              <p:nvPicPr>
                <p:cNvPr id="11" name="Freihand 10">
                  <a:extLst>
                    <a:ext uri="{FF2B5EF4-FFF2-40B4-BE49-F238E27FC236}">
                      <a16:creationId xmlns:a16="http://schemas.microsoft.com/office/drawing/2014/main" id="{4EF88206-6CC0-4E4D-B430-4A68D070E909}"/>
                    </a:ext>
                  </a:extLst>
                </p:cNvPr>
                <p:cNvPicPr/>
                <p:nvPr/>
              </p:nvPicPr>
              <p:blipFill>
                <a:blip r:embed="rId21"/>
                <a:stretch>
                  <a:fillRect/>
                </a:stretch>
              </p:blipFill>
              <p:spPr>
                <a:xfrm>
                  <a:off x="5351693" y="501907"/>
                  <a:ext cx="2455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Freihand 12">
                  <a:extLst>
                    <a:ext uri="{FF2B5EF4-FFF2-40B4-BE49-F238E27FC236}">
                      <a16:creationId xmlns:a16="http://schemas.microsoft.com/office/drawing/2014/main" id="{AD165AD0-1D31-44AC-A76B-D5A2C7C34B3C}"/>
                    </a:ext>
                  </a:extLst>
                </p14:cNvPr>
                <p14:cNvContentPartPr/>
                <p14:nvPr/>
              </p14:nvContentPartPr>
              <p14:xfrm>
                <a:off x="5783333" y="493267"/>
                <a:ext cx="12960" cy="87120"/>
              </p14:xfrm>
            </p:contentPart>
          </mc:Choice>
          <mc:Fallback xmlns="">
            <p:pic>
              <p:nvPicPr>
                <p:cNvPr id="13" name="Freihand 12">
                  <a:extLst>
                    <a:ext uri="{FF2B5EF4-FFF2-40B4-BE49-F238E27FC236}">
                      <a16:creationId xmlns:a16="http://schemas.microsoft.com/office/drawing/2014/main" id="{AD165AD0-1D31-44AC-A76B-D5A2C7C34B3C}"/>
                    </a:ext>
                  </a:extLst>
                </p:cNvPr>
                <p:cNvPicPr/>
                <p:nvPr/>
              </p:nvPicPr>
              <p:blipFill>
                <a:blip r:embed="rId23"/>
                <a:stretch>
                  <a:fillRect/>
                </a:stretch>
              </p:blipFill>
              <p:spPr>
                <a:xfrm>
                  <a:off x="5779013" y="488947"/>
                  <a:ext cx="216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 name="Freihand 13">
                  <a:extLst>
                    <a:ext uri="{FF2B5EF4-FFF2-40B4-BE49-F238E27FC236}">
                      <a16:creationId xmlns:a16="http://schemas.microsoft.com/office/drawing/2014/main" id="{9EB95C2A-1571-46C9-8FA6-BE1B7AE504CA}"/>
                    </a:ext>
                  </a:extLst>
                </p14:cNvPr>
                <p14:cNvContentPartPr/>
                <p14:nvPr/>
              </p14:nvContentPartPr>
              <p14:xfrm>
                <a:off x="5772533" y="419107"/>
                <a:ext cx="18720" cy="27360"/>
              </p14:xfrm>
            </p:contentPart>
          </mc:Choice>
          <mc:Fallback xmlns="">
            <p:pic>
              <p:nvPicPr>
                <p:cNvPr id="14" name="Freihand 13">
                  <a:extLst>
                    <a:ext uri="{FF2B5EF4-FFF2-40B4-BE49-F238E27FC236}">
                      <a16:creationId xmlns:a16="http://schemas.microsoft.com/office/drawing/2014/main" id="{9EB95C2A-1571-46C9-8FA6-BE1B7AE504CA}"/>
                    </a:ext>
                  </a:extLst>
                </p:cNvPr>
                <p:cNvPicPr/>
                <p:nvPr/>
              </p:nvPicPr>
              <p:blipFill>
                <a:blip r:embed="rId25"/>
                <a:stretch>
                  <a:fillRect/>
                </a:stretch>
              </p:blipFill>
              <p:spPr>
                <a:xfrm>
                  <a:off x="5768213" y="414787"/>
                  <a:ext cx="273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5" name="Freihand 14">
                  <a:extLst>
                    <a:ext uri="{FF2B5EF4-FFF2-40B4-BE49-F238E27FC236}">
                      <a16:creationId xmlns:a16="http://schemas.microsoft.com/office/drawing/2014/main" id="{03B6B3F9-C60A-4502-834D-A6824B772908}"/>
                    </a:ext>
                  </a:extLst>
                </p14:cNvPr>
                <p14:cNvContentPartPr/>
                <p14:nvPr/>
              </p14:nvContentPartPr>
              <p14:xfrm>
                <a:off x="5860013" y="419827"/>
                <a:ext cx="109080" cy="139320"/>
              </p14:xfrm>
            </p:contentPart>
          </mc:Choice>
          <mc:Fallback xmlns="">
            <p:pic>
              <p:nvPicPr>
                <p:cNvPr id="15" name="Freihand 14">
                  <a:extLst>
                    <a:ext uri="{FF2B5EF4-FFF2-40B4-BE49-F238E27FC236}">
                      <a16:creationId xmlns:a16="http://schemas.microsoft.com/office/drawing/2014/main" id="{03B6B3F9-C60A-4502-834D-A6824B772908}"/>
                    </a:ext>
                  </a:extLst>
                </p:cNvPr>
                <p:cNvPicPr/>
                <p:nvPr/>
              </p:nvPicPr>
              <p:blipFill>
                <a:blip r:embed="rId27"/>
                <a:stretch>
                  <a:fillRect/>
                </a:stretch>
              </p:blipFill>
              <p:spPr>
                <a:xfrm>
                  <a:off x="5855693" y="415507"/>
                  <a:ext cx="1177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6" name="Freihand 15">
                  <a:extLst>
                    <a:ext uri="{FF2B5EF4-FFF2-40B4-BE49-F238E27FC236}">
                      <a16:creationId xmlns:a16="http://schemas.microsoft.com/office/drawing/2014/main" id="{09A0BA0E-7DD2-48C3-A09F-1A2B6B026960}"/>
                    </a:ext>
                  </a:extLst>
                </p14:cNvPr>
                <p14:cNvContentPartPr/>
                <p14:nvPr/>
              </p14:nvContentPartPr>
              <p14:xfrm>
                <a:off x="5999693" y="448987"/>
                <a:ext cx="186480" cy="100800"/>
              </p14:xfrm>
            </p:contentPart>
          </mc:Choice>
          <mc:Fallback xmlns="">
            <p:pic>
              <p:nvPicPr>
                <p:cNvPr id="16" name="Freihand 15">
                  <a:extLst>
                    <a:ext uri="{FF2B5EF4-FFF2-40B4-BE49-F238E27FC236}">
                      <a16:creationId xmlns:a16="http://schemas.microsoft.com/office/drawing/2014/main" id="{09A0BA0E-7DD2-48C3-A09F-1A2B6B026960}"/>
                    </a:ext>
                  </a:extLst>
                </p:cNvPr>
                <p:cNvPicPr/>
                <p:nvPr/>
              </p:nvPicPr>
              <p:blipFill>
                <a:blip r:embed="rId29"/>
                <a:stretch>
                  <a:fillRect/>
                </a:stretch>
              </p:blipFill>
              <p:spPr>
                <a:xfrm>
                  <a:off x="5995373" y="444667"/>
                  <a:ext cx="1951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7" name="Freihand 16">
                  <a:extLst>
                    <a:ext uri="{FF2B5EF4-FFF2-40B4-BE49-F238E27FC236}">
                      <a16:creationId xmlns:a16="http://schemas.microsoft.com/office/drawing/2014/main" id="{8200D5F3-93D6-402B-A022-E08B872F9E5F}"/>
                    </a:ext>
                  </a:extLst>
                </p14:cNvPr>
                <p14:cNvContentPartPr/>
                <p14:nvPr/>
              </p14:nvContentPartPr>
              <p14:xfrm>
                <a:off x="6184733" y="371947"/>
                <a:ext cx="102240" cy="174960"/>
              </p14:xfrm>
            </p:contentPart>
          </mc:Choice>
          <mc:Fallback xmlns="">
            <p:pic>
              <p:nvPicPr>
                <p:cNvPr id="17" name="Freihand 16">
                  <a:extLst>
                    <a:ext uri="{FF2B5EF4-FFF2-40B4-BE49-F238E27FC236}">
                      <a16:creationId xmlns:a16="http://schemas.microsoft.com/office/drawing/2014/main" id="{8200D5F3-93D6-402B-A022-E08B872F9E5F}"/>
                    </a:ext>
                  </a:extLst>
                </p:cNvPr>
                <p:cNvPicPr/>
                <p:nvPr/>
              </p:nvPicPr>
              <p:blipFill>
                <a:blip r:embed="rId31"/>
                <a:stretch>
                  <a:fillRect/>
                </a:stretch>
              </p:blipFill>
              <p:spPr>
                <a:xfrm>
                  <a:off x="6180413" y="367627"/>
                  <a:ext cx="1108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8" name="Freihand 17">
                  <a:extLst>
                    <a:ext uri="{FF2B5EF4-FFF2-40B4-BE49-F238E27FC236}">
                      <a16:creationId xmlns:a16="http://schemas.microsoft.com/office/drawing/2014/main" id="{6778AA9D-A38F-458D-BF14-CD4E40197367}"/>
                    </a:ext>
                  </a:extLst>
                </p14:cNvPr>
                <p14:cNvContentPartPr/>
                <p14:nvPr/>
              </p14:nvContentPartPr>
              <p14:xfrm>
                <a:off x="6289133" y="412267"/>
                <a:ext cx="71280" cy="128520"/>
              </p14:xfrm>
            </p:contentPart>
          </mc:Choice>
          <mc:Fallback xmlns="">
            <p:pic>
              <p:nvPicPr>
                <p:cNvPr id="18" name="Freihand 17">
                  <a:extLst>
                    <a:ext uri="{FF2B5EF4-FFF2-40B4-BE49-F238E27FC236}">
                      <a16:creationId xmlns:a16="http://schemas.microsoft.com/office/drawing/2014/main" id="{6778AA9D-A38F-458D-BF14-CD4E40197367}"/>
                    </a:ext>
                  </a:extLst>
                </p:cNvPr>
                <p:cNvPicPr/>
                <p:nvPr/>
              </p:nvPicPr>
              <p:blipFill>
                <a:blip r:embed="rId33"/>
                <a:stretch>
                  <a:fillRect/>
                </a:stretch>
              </p:blipFill>
              <p:spPr>
                <a:xfrm>
                  <a:off x="6284813" y="407947"/>
                  <a:ext cx="799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9" name="Freihand 18">
                  <a:extLst>
                    <a:ext uri="{FF2B5EF4-FFF2-40B4-BE49-F238E27FC236}">
                      <a16:creationId xmlns:a16="http://schemas.microsoft.com/office/drawing/2014/main" id="{B7233D25-6A57-45C7-9F40-EA0D2303BD47}"/>
                    </a:ext>
                  </a:extLst>
                </p14:cNvPr>
                <p14:cNvContentPartPr/>
                <p14:nvPr/>
              </p14:nvContentPartPr>
              <p14:xfrm>
                <a:off x="6403253" y="367267"/>
                <a:ext cx="167400" cy="156600"/>
              </p14:xfrm>
            </p:contentPart>
          </mc:Choice>
          <mc:Fallback xmlns="">
            <p:pic>
              <p:nvPicPr>
                <p:cNvPr id="19" name="Freihand 18">
                  <a:extLst>
                    <a:ext uri="{FF2B5EF4-FFF2-40B4-BE49-F238E27FC236}">
                      <a16:creationId xmlns:a16="http://schemas.microsoft.com/office/drawing/2014/main" id="{B7233D25-6A57-45C7-9F40-EA0D2303BD47}"/>
                    </a:ext>
                  </a:extLst>
                </p:cNvPr>
                <p:cNvPicPr/>
                <p:nvPr/>
              </p:nvPicPr>
              <p:blipFill>
                <a:blip r:embed="rId35"/>
                <a:stretch>
                  <a:fillRect/>
                </a:stretch>
              </p:blipFill>
              <p:spPr>
                <a:xfrm>
                  <a:off x="6398933" y="362947"/>
                  <a:ext cx="1760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0" name="Freihand 19">
                  <a:extLst>
                    <a:ext uri="{FF2B5EF4-FFF2-40B4-BE49-F238E27FC236}">
                      <a16:creationId xmlns:a16="http://schemas.microsoft.com/office/drawing/2014/main" id="{FBD11AB0-D40E-4B57-8B09-EC79C287EB8B}"/>
                    </a:ext>
                  </a:extLst>
                </p14:cNvPr>
                <p14:cNvContentPartPr/>
                <p14:nvPr/>
              </p14:nvContentPartPr>
              <p14:xfrm>
                <a:off x="5574173" y="573907"/>
                <a:ext cx="1412640" cy="176040"/>
              </p14:xfrm>
            </p:contentPart>
          </mc:Choice>
          <mc:Fallback xmlns="">
            <p:pic>
              <p:nvPicPr>
                <p:cNvPr id="20" name="Freihand 19">
                  <a:extLst>
                    <a:ext uri="{FF2B5EF4-FFF2-40B4-BE49-F238E27FC236}">
                      <a16:creationId xmlns:a16="http://schemas.microsoft.com/office/drawing/2014/main" id="{FBD11AB0-D40E-4B57-8B09-EC79C287EB8B}"/>
                    </a:ext>
                  </a:extLst>
                </p:cNvPr>
                <p:cNvPicPr/>
                <p:nvPr/>
              </p:nvPicPr>
              <p:blipFill>
                <a:blip r:embed="rId37"/>
                <a:stretch>
                  <a:fillRect/>
                </a:stretch>
              </p:blipFill>
              <p:spPr>
                <a:xfrm>
                  <a:off x="5569853" y="569587"/>
                  <a:ext cx="14212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2" name="Freihand 21">
                  <a:extLst>
                    <a:ext uri="{FF2B5EF4-FFF2-40B4-BE49-F238E27FC236}">
                      <a16:creationId xmlns:a16="http://schemas.microsoft.com/office/drawing/2014/main" id="{36F2CE96-64ED-4132-B605-DF87EDA2C71F}"/>
                    </a:ext>
                  </a:extLst>
                </p14:cNvPr>
                <p14:cNvContentPartPr/>
                <p14:nvPr/>
              </p14:nvContentPartPr>
              <p14:xfrm>
                <a:off x="8144213" y="1593067"/>
                <a:ext cx="47520" cy="159840"/>
              </p14:xfrm>
            </p:contentPart>
          </mc:Choice>
          <mc:Fallback xmlns="">
            <p:pic>
              <p:nvPicPr>
                <p:cNvPr id="22" name="Freihand 21">
                  <a:extLst>
                    <a:ext uri="{FF2B5EF4-FFF2-40B4-BE49-F238E27FC236}">
                      <a16:creationId xmlns:a16="http://schemas.microsoft.com/office/drawing/2014/main" id="{36F2CE96-64ED-4132-B605-DF87EDA2C71F}"/>
                    </a:ext>
                  </a:extLst>
                </p:cNvPr>
                <p:cNvPicPr/>
                <p:nvPr/>
              </p:nvPicPr>
              <p:blipFill>
                <a:blip r:embed="rId39"/>
                <a:stretch>
                  <a:fillRect/>
                </a:stretch>
              </p:blipFill>
              <p:spPr>
                <a:xfrm>
                  <a:off x="8139893" y="1588747"/>
                  <a:ext cx="561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3" name="Freihand 22">
                  <a:extLst>
                    <a:ext uri="{FF2B5EF4-FFF2-40B4-BE49-F238E27FC236}">
                      <a16:creationId xmlns:a16="http://schemas.microsoft.com/office/drawing/2014/main" id="{17EB871A-999F-411E-953F-D02833031B62}"/>
                    </a:ext>
                  </a:extLst>
                </p14:cNvPr>
                <p14:cNvContentPartPr/>
                <p14:nvPr/>
              </p14:nvContentPartPr>
              <p14:xfrm>
                <a:off x="8152493" y="1438267"/>
                <a:ext cx="331560" cy="235080"/>
              </p14:xfrm>
            </p:contentPart>
          </mc:Choice>
          <mc:Fallback xmlns="">
            <p:pic>
              <p:nvPicPr>
                <p:cNvPr id="23" name="Freihand 22">
                  <a:extLst>
                    <a:ext uri="{FF2B5EF4-FFF2-40B4-BE49-F238E27FC236}">
                      <a16:creationId xmlns:a16="http://schemas.microsoft.com/office/drawing/2014/main" id="{17EB871A-999F-411E-953F-D02833031B62}"/>
                    </a:ext>
                  </a:extLst>
                </p:cNvPr>
                <p:cNvPicPr/>
                <p:nvPr/>
              </p:nvPicPr>
              <p:blipFill>
                <a:blip r:embed="rId41"/>
                <a:stretch>
                  <a:fillRect/>
                </a:stretch>
              </p:blipFill>
              <p:spPr>
                <a:xfrm>
                  <a:off x="8148173" y="1433947"/>
                  <a:ext cx="34020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4" name="Freihand 23">
                  <a:extLst>
                    <a:ext uri="{FF2B5EF4-FFF2-40B4-BE49-F238E27FC236}">
                      <a16:creationId xmlns:a16="http://schemas.microsoft.com/office/drawing/2014/main" id="{D1EE131F-E962-482D-9B79-F8AA87CD7409}"/>
                    </a:ext>
                  </a:extLst>
                </p14:cNvPr>
                <p14:cNvContentPartPr/>
                <p14:nvPr/>
              </p14:nvContentPartPr>
              <p14:xfrm>
                <a:off x="8478293" y="1489387"/>
                <a:ext cx="156240" cy="81360"/>
              </p14:xfrm>
            </p:contentPart>
          </mc:Choice>
          <mc:Fallback xmlns="">
            <p:pic>
              <p:nvPicPr>
                <p:cNvPr id="24" name="Freihand 23">
                  <a:extLst>
                    <a:ext uri="{FF2B5EF4-FFF2-40B4-BE49-F238E27FC236}">
                      <a16:creationId xmlns:a16="http://schemas.microsoft.com/office/drawing/2014/main" id="{D1EE131F-E962-482D-9B79-F8AA87CD7409}"/>
                    </a:ext>
                  </a:extLst>
                </p:cNvPr>
                <p:cNvPicPr/>
                <p:nvPr/>
              </p:nvPicPr>
              <p:blipFill>
                <a:blip r:embed="rId43"/>
                <a:stretch>
                  <a:fillRect/>
                </a:stretch>
              </p:blipFill>
              <p:spPr>
                <a:xfrm>
                  <a:off x="8473973" y="1485067"/>
                  <a:ext cx="1648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Freihand 29">
                  <a:extLst>
                    <a:ext uri="{FF2B5EF4-FFF2-40B4-BE49-F238E27FC236}">
                      <a16:creationId xmlns:a16="http://schemas.microsoft.com/office/drawing/2014/main" id="{841659B6-B01E-400B-91ED-E875928674E7}"/>
                    </a:ext>
                  </a:extLst>
                </p14:cNvPr>
                <p14:cNvContentPartPr/>
                <p14:nvPr/>
              </p14:nvContentPartPr>
              <p14:xfrm>
                <a:off x="4902773" y="1109227"/>
                <a:ext cx="2877480" cy="2120040"/>
              </p14:xfrm>
            </p:contentPart>
          </mc:Choice>
          <mc:Fallback xmlns="">
            <p:pic>
              <p:nvPicPr>
                <p:cNvPr id="30" name="Freihand 29">
                  <a:extLst>
                    <a:ext uri="{FF2B5EF4-FFF2-40B4-BE49-F238E27FC236}">
                      <a16:creationId xmlns:a16="http://schemas.microsoft.com/office/drawing/2014/main" id="{841659B6-B01E-400B-91ED-E875928674E7}"/>
                    </a:ext>
                  </a:extLst>
                </p:cNvPr>
                <p:cNvPicPr/>
                <p:nvPr/>
              </p:nvPicPr>
              <p:blipFill>
                <a:blip r:embed="rId45"/>
                <a:stretch>
                  <a:fillRect/>
                </a:stretch>
              </p:blipFill>
              <p:spPr>
                <a:xfrm>
                  <a:off x="4898453" y="1104907"/>
                  <a:ext cx="2886120" cy="21286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Freihand 30">
                  <a:extLst>
                    <a:ext uri="{FF2B5EF4-FFF2-40B4-BE49-F238E27FC236}">
                      <a16:creationId xmlns:a16="http://schemas.microsoft.com/office/drawing/2014/main" id="{7643B94F-EE34-4AED-AC6F-2C6C1ECA8D0D}"/>
                    </a:ext>
                  </a:extLst>
                </p14:cNvPr>
                <p14:cNvContentPartPr/>
                <p14:nvPr/>
              </p14:nvContentPartPr>
              <p14:xfrm>
                <a:off x="8133773" y="1695667"/>
                <a:ext cx="360" cy="360"/>
              </p14:xfrm>
            </p:contentPart>
          </mc:Choice>
          <mc:Fallback xmlns="">
            <p:pic>
              <p:nvPicPr>
                <p:cNvPr id="31" name="Freihand 30">
                  <a:extLst>
                    <a:ext uri="{FF2B5EF4-FFF2-40B4-BE49-F238E27FC236}">
                      <a16:creationId xmlns:a16="http://schemas.microsoft.com/office/drawing/2014/main" id="{7643B94F-EE34-4AED-AC6F-2C6C1ECA8D0D}"/>
                    </a:ext>
                  </a:extLst>
                </p:cNvPr>
                <p:cNvPicPr/>
                <p:nvPr/>
              </p:nvPicPr>
              <p:blipFill>
                <a:blip r:embed="rId47"/>
                <a:stretch>
                  <a:fillRect/>
                </a:stretch>
              </p:blipFill>
              <p:spPr>
                <a:xfrm>
                  <a:off x="8129453" y="16913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Freihand 31">
                  <a:extLst>
                    <a:ext uri="{FF2B5EF4-FFF2-40B4-BE49-F238E27FC236}">
                      <a16:creationId xmlns:a16="http://schemas.microsoft.com/office/drawing/2014/main" id="{52474008-2268-4406-AB0B-D8E646E9A9C4}"/>
                    </a:ext>
                  </a:extLst>
                </p14:cNvPr>
                <p14:cNvContentPartPr/>
                <p14:nvPr/>
              </p14:nvContentPartPr>
              <p14:xfrm>
                <a:off x="7752893" y="1503427"/>
                <a:ext cx="266760" cy="214920"/>
              </p14:xfrm>
            </p:contentPart>
          </mc:Choice>
          <mc:Fallback xmlns="">
            <p:pic>
              <p:nvPicPr>
                <p:cNvPr id="32" name="Freihand 31">
                  <a:extLst>
                    <a:ext uri="{FF2B5EF4-FFF2-40B4-BE49-F238E27FC236}">
                      <a16:creationId xmlns:a16="http://schemas.microsoft.com/office/drawing/2014/main" id="{52474008-2268-4406-AB0B-D8E646E9A9C4}"/>
                    </a:ext>
                  </a:extLst>
                </p:cNvPr>
                <p:cNvPicPr/>
                <p:nvPr/>
              </p:nvPicPr>
              <p:blipFill>
                <a:blip r:embed="rId49"/>
                <a:stretch>
                  <a:fillRect/>
                </a:stretch>
              </p:blipFill>
              <p:spPr>
                <a:xfrm>
                  <a:off x="7748573" y="1499107"/>
                  <a:ext cx="2754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5" name="Freihand 34">
                  <a:extLst>
                    <a:ext uri="{FF2B5EF4-FFF2-40B4-BE49-F238E27FC236}">
                      <a16:creationId xmlns:a16="http://schemas.microsoft.com/office/drawing/2014/main" id="{98A44BCD-BBE7-4D11-9F5D-00E5337028AC}"/>
                    </a:ext>
                  </a:extLst>
                </p14:cNvPr>
                <p14:cNvContentPartPr/>
                <p14:nvPr/>
              </p14:nvContentPartPr>
              <p14:xfrm>
                <a:off x="9613013" y="951187"/>
                <a:ext cx="360" cy="360"/>
              </p14:xfrm>
            </p:contentPart>
          </mc:Choice>
          <mc:Fallback xmlns="">
            <p:pic>
              <p:nvPicPr>
                <p:cNvPr id="35" name="Freihand 34">
                  <a:extLst>
                    <a:ext uri="{FF2B5EF4-FFF2-40B4-BE49-F238E27FC236}">
                      <a16:creationId xmlns:a16="http://schemas.microsoft.com/office/drawing/2014/main" id="{98A44BCD-BBE7-4D11-9F5D-00E5337028AC}"/>
                    </a:ext>
                  </a:extLst>
                </p:cNvPr>
                <p:cNvPicPr/>
                <p:nvPr/>
              </p:nvPicPr>
              <p:blipFill>
                <a:blip r:embed="rId47"/>
                <a:stretch>
                  <a:fillRect/>
                </a:stretch>
              </p:blipFill>
              <p:spPr>
                <a:xfrm>
                  <a:off x="9608693" y="9468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7" name="Freihand 36">
                  <a:extLst>
                    <a:ext uri="{FF2B5EF4-FFF2-40B4-BE49-F238E27FC236}">
                      <a16:creationId xmlns:a16="http://schemas.microsoft.com/office/drawing/2014/main" id="{694BE8F0-571C-4389-A8DA-A05BC13CA54E}"/>
                    </a:ext>
                  </a:extLst>
                </p14:cNvPr>
                <p14:cNvContentPartPr/>
                <p14:nvPr/>
              </p14:nvContentPartPr>
              <p14:xfrm>
                <a:off x="9928013" y="715027"/>
                <a:ext cx="277200" cy="157680"/>
              </p14:xfrm>
            </p:contentPart>
          </mc:Choice>
          <mc:Fallback xmlns="">
            <p:pic>
              <p:nvPicPr>
                <p:cNvPr id="37" name="Freihand 36">
                  <a:extLst>
                    <a:ext uri="{FF2B5EF4-FFF2-40B4-BE49-F238E27FC236}">
                      <a16:creationId xmlns:a16="http://schemas.microsoft.com/office/drawing/2014/main" id="{694BE8F0-571C-4389-A8DA-A05BC13CA54E}"/>
                    </a:ext>
                  </a:extLst>
                </p:cNvPr>
                <p:cNvPicPr/>
                <p:nvPr/>
              </p:nvPicPr>
              <p:blipFill>
                <a:blip r:embed="rId52"/>
                <a:stretch>
                  <a:fillRect/>
                </a:stretch>
              </p:blipFill>
              <p:spPr>
                <a:xfrm>
                  <a:off x="9923693" y="710707"/>
                  <a:ext cx="2858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8" name="Freihand 37">
                  <a:extLst>
                    <a:ext uri="{FF2B5EF4-FFF2-40B4-BE49-F238E27FC236}">
                      <a16:creationId xmlns:a16="http://schemas.microsoft.com/office/drawing/2014/main" id="{0F7317A9-A6A2-4B0A-8FE3-76D6170DA550}"/>
                    </a:ext>
                  </a:extLst>
                </p14:cNvPr>
                <p14:cNvContentPartPr/>
                <p14:nvPr/>
              </p14:nvContentPartPr>
              <p14:xfrm>
                <a:off x="10196933" y="691267"/>
                <a:ext cx="94320" cy="124920"/>
              </p14:xfrm>
            </p:contentPart>
          </mc:Choice>
          <mc:Fallback xmlns="">
            <p:pic>
              <p:nvPicPr>
                <p:cNvPr id="38" name="Freihand 37">
                  <a:extLst>
                    <a:ext uri="{FF2B5EF4-FFF2-40B4-BE49-F238E27FC236}">
                      <a16:creationId xmlns:a16="http://schemas.microsoft.com/office/drawing/2014/main" id="{0F7317A9-A6A2-4B0A-8FE3-76D6170DA550}"/>
                    </a:ext>
                  </a:extLst>
                </p:cNvPr>
                <p:cNvPicPr/>
                <p:nvPr/>
              </p:nvPicPr>
              <p:blipFill>
                <a:blip r:embed="rId54"/>
                <a:stretch>
                  <a:fillRect/>
                </a:stretch>
              </p:blipFill>
              <p:spPr>
                <a:xfrm>
                  <a:off x="10192613" y="686947"/>
                  <a:ext cx="1029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9" name="Freihand 38">
                  <a:extLst>
                    <a:ext uri="{FF2B5EF4-FFF2-40B4-BE49-F238E27FC236}">
                      <a16:creationId xmlns:a16="http://schemas.microsoft.com/office/drawing/2014/main" id="{D7268CEE-CC39-4500-BC3A-E2BBE56C6EDA}"/>
                    </a:ext>
                  </a:extLst>
                </p14:cNvPr>
                <p14:cNvContentPartPr/>
                <p14:nvPr/>
              </p14:nvContentPartPr>
              <p14:xfrm>
                <a:off x="8499893" y="1796827"/>
                <a:ext cx="162000" cy="322200"/>
              </p14:xfrm>
            </p:contentPart>
          </mc:Choice>
          <mc:Fallback xmlns="">
            <p:pic>
              <p:nvPicPr>
                <p:cNvPr id="39" name="Freihand 38">
                  <a:extLst>
                    <a:ext uri="{FF2B5EF4-FFF2-40B4-BE49-F238E27FC236}">
                      <a16:creationId xmlns:a16="http://schemas.microsoft.com/office/drawing/2014/main" id="{D7268CEE-CC39-4500-BC3A-E2BBE56C6EDA}"/>
                    </a:ext>
                  </a:extLst>
                </p:cNvPr>
                <p:cNvPicPr/>
                <p:nvPr/>
              </p:nvPicPr>
              <p:blipFill>
                <a:blip r:embed="rId56"/>
                <a:stretch>
                  <a:fillRect/>
                </a:stretch>
              </p:blipFill>
              <p:spPr>
                <a:xfrm>
                  <a:off x="8495573" y="1792507"/>
                  <a:ext cx="17064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0" name="Freihand 39">
                  <a:extLst>
                    <a:ext uri="{FF2B5EF4-FFF2-40B4-BE49-F238E27FC236}">
                      <a16:creationId xmlns:a16="http://schemas.microsoft.com/office/drawing/2014/main" id="{47F3AD1B-2529-4F3A-9A36-870D00C1E3DA}"/>
                    </a:ext>
                  </a:extLst>
                </p14:cNvPr>
                <p14:cNvContentPartPr/>
                <p14:nvPr/>
              </p14:nvContentPartPr>
              <p14:xfrm>
                <a:off x="8720573" y="1880707"/>
                <a:ext cx="78120" cy="124560"/>
              </p14:xfrm>
            </p:contentPart>
          </mc:Choice>
          <mc:Fallback xmlns="">
            <p:pic>
              <p:nvPicPr>
                <p:cNvPr id="40" name="Freihand 39">
                  <a:extLst>
                    <a:ext uri="{FF2B5EF4-FFF2-40B4-BE49-F238E27FC236}">
                      <a16:creationId xmlns:a16="http://schemas.microsoft.com/office/drawing/2014/main" id="{47F3AD1B-2529-4F3A-9A36-870D00C1E3DA}"/>
                    </a:ext>
                  </a:extLst>
                </p:cNvPr>
                <p:cNvPicPr/>
                <p:nvPr/>
              </p:nvPicPr>
              <p:blipFill>
                <a:blip r:embed="rId58"/>
                <a:stretch>
                  <a:fillRect/>
                </a:stretch>
              </p:blipFill>
              <p:spPr>
                <a:xfrm>
                  <a:off x="8716253" y="1876387"/>
                  <a:ext cx="867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1" name="Freihand 40">
                  <a:extLst>
                    <a:ext uri="{FF2B5EF4-FFF2-40B4-BE49-F238E27FC236}">
                      <a16:creationId xmlns:a16="http://schemas.microsoft.com/office/drawing/2014/main" id="{C15351F3-66D5-439B-BF49-14A440A2A753}"/>
                    </a:ext>
                  </a:extLst>
                </p14:cNvPr>
                <p14:cNvContentPartPr/>
                <p14:nvPr/>
              </p14:nvContentPartPr>
              <p14:xfrm>
                <a:off x="8818133" y="1832107"/>
                <a:ext cx="69120" cy="117720"/>
              </p14:xfrm>
            </p:contentPart>
          </mc:Choice>
          <mc:Fallback xmlns="">
            <p:pic>
              <p:nvPicPr>
                <p:cNvPr id="41" name="Freihand 40">
                  <a:extLst>
                    <a:ext uri="{FF2B5EF4-FFF2-40B4-BE49-F238E27FC236}">
                      <a16:creationId xmlns:a16="http://schemas.microsoft.com/office/drawing/2014/main" id="{C15351F3-66D5-439B-BF49-14A440A2A753}"/>
                    </a:ext>
                  </a:extLst>
                </p:cNvPr>
                <p:cNvPicPr/>
                <p:nvPr/>
              </p:nvPicPr>
              <p:blipFill>
                <a:blip r:embed="rId60"/>
                <a:stretch>
                  <a:fillRect/>
                </a:stretch>
              </p:blipFill>
              <p:spPr>
                <a:xfrm>
                  <a:off x="8813813" y="1827787"/>
                  <a:ext cx="777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2" name="Freihand 41">
                  <a:extLst>
                    <a:ext uri="{FF2B5EF4-FFF2-40B4-BE49-F238E27FC236}">
                      <a16:creationId xmlns:a16="http://schemas.microsoft.com/office/drawing/2014/main" id="{9310A220-7EC1-4A6A-AEEB-502146455606}"/>
                    </a:ext>
                  </a:extLst>
                </p14:cNvPr>
                <p14:cNvContentPartPr/>
                <p14:nvPr/>
              </p14:nvContentPartPr>
              <p14:xfrm>
                <a:off x="8903813" y="1643467"/>
                <a:ext cx="360" cy="360"/>
              </p14:xfrm>
            </p:contentPart>
          </mc:Choice>
          <mc:Fallback xmlns="">
            <p:pic>
              <p:nvPicPr>
                <p:cNvPr id="42" name="Freihand 41">
                  <a:extLst>
                    <a:ext uri="{FF2B5EF4-FFF2-40B4-BE49-F238E27FC236}">
                      <a16:creationId xmlns:a16="http://schemas.microsoft.com/office/drawing/2014/main" id="{9310A220-7EC1-4A6A-AEEB-502146455606}"/>
                    </a:ext>
                  </a:extLst>
                </p:cNvPr>
                <p:cNvPicPr/>
                <p:nvPr/>
              </p:nvPicPr>
              <p:blipFill>
                <a:blip r:embed="rId47"/>
                <a:stretch>
                  <a:fillRect/>
                </a:stretch>
              </p:blipFill>
              <p:spPr>
                <a:xfrm>
                  <a:off x="8899493" y="16391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3" name="Freihand 42">
                  <a:extLst>
                    <a:ext uri="{FF2B5EF4-FFF2-40B4-BE49-F238E27FC236}">
                      <a16:creationId xmlns:a16="http://schemas.microsoft.com/office/drawing/2014/main" id="{0D20EC78-9B98-45E0-ACC2-EAAF30A319BA}"/>
                    </a:ext>
                  </a:extLst>
                </p14:cNvPr>
                <p14:cNvContentPartPr/>
                <p14:nvPr/>
              </p14:nvContentPartPr>
              <p14:xfrm>
                <a:off x="8974733" y="1722667"/>
                <a:ext cx="122760" cy="74160"/>
              </p14:xfrm>
            </p:contentPart>
          </mc:Choice>
          <mc:Fallback xmlns="">
            <p:pic>
              <p:nvPicPr>
                <p:cNvPr id="43" name="Freihand 42">
                  <a:extLst>
                    <a:ext uri="{FF2B5EF4-FFF2-40B4-BE49-F238E27FC236}">
                      <a16:creationId xmlns:a16="http://schemas.microsoft.com/office/drawing/2014/main" id="{0D20EC78-9B98-45E0-ACC2-EAAF30A319BA}"/>
                    </a:ext>
                  </a:extLst>
                </p:cNvPr>
                <p:cNvPicPr/>
                <p:nvPr/>
              </p:nvPicPr>
              <p:blipFill>
                <a:blip r:embed="rId63"/>
                <a:stretch>
                  <a:fillRect/>
                </a:stretch>
              </p:blipFill>
              <p:spPr>
                <a:xfrm>
                  <a:off x="8970413" y="1718347"/>
                  <a:ext cx="1314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4" name="Freihand 43">
                  <a:extLst>
                    <a:ext uri="{FF2B5EF4-FFF2-40B4-BE49-F238E27FC236}">
                      <a16:creationId xmlns:a16="http://schemas.microsoft.com/office/drawing/2014/main" id="{3B70C7AF-7FE6-4CC9-88F7-A093C14EF9D4}"/>
                    </a:ext>
                  </a:extLst>
                </p14:cNvPr>
                <p14:cNvContentPartPr/>
                <p14:nvPr/>
              </p14:nvContentPartPr>
              <p14:xfrm>
                <a:off x="9118013" y="1546627"/>
                <a:ext cx="122400" cy="192960"/>
              </p14:xfrm>
            </p:contentPart>
          </mc:Choice>
          <mc:Fallback xmlns="">
            <p:pic>
              <p:nvPicPr>
                <p:cNvPr id="44" name="Freihand 43">
                  <a:extLst>
                    <a:ext uri="{FF2B5EF4-FFF2-40B4-BE49-F238E27FC236}">
                      <a16:creationId xmlns:a16="http://schemas.microsoft.com/office/drawing/2014/main" id="{3B70C7AF-7FE6-4CC9-88F7-A093C14EF9D4}"/>
                    </a:ext>
                  </a:extLst>
                </p:cNvPr>
                <p:cNvPicPr/>
                <p:nvPr/>
              </p:nvPicPr>
              <p:blipFill>
                <a:blip r:embed="rId65"/>
                <a:stretch>
                  <a:fillRect/>
                </a:stretch>
              </p:blipFill>
              <p:spPr>
                <a:xfrm>
                  <a:off x="9113693" y="1542307"/>
                  <a:ext cx="13104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5" name="Freihand 44">
                  <a:extLst>
                    <a:ext uri="{FF2B5EF4-FFF2-40B4-BE49-F238E27FC236}">
                      <a16:creationId xmlns:a16="http://schemas.microsoft.com/office/drawing/2014/main" id="{F8E5DB7F-77F4-4E1A-B39F-ECFAF9727E38}"/>
                    </a:ext>
                  </a:extLst>
                </p14:cNvPr>
                <p14:cNvContentPartPr/>
                <p14:nvPr/>
              </p14:nvContentPartPr>
              <p14:xfrm>
                <a:off x="9194333" y="1666147"/>
                <a:ext cx="88920" cy="29160"/>
              </p14:xfrm>
            </p:contentPart>
          </mc:Choice>
          <mc:Fallback xmlns="">
            <p:pic>
              <p:nvPicPr>
                <p:cNvPr id="45" name="Freihand 44">
                  <a:extLst>
                    <a:ext uri="{FF2B5EF4-FFF2-40B4-BE49-F238E27FC236}">
                      <a16:creationId xmlns:a16="http://schemas.microsoft.com/office/drawing/2014/main" id="{F8E5DB7F-77F4-4E1A-B39F-ECFAF9727E38}"/>
                    </a:ext>
                  </a:extLst>
                </p:cNvPr>
                <p:cNvPicPr/>
                <p:nvPr/>
              </p:nvPicPr>
              <p:blipFill>
                <a:blip r:embed="rId67"/>
                <a:stretch>
                  <a:fillRect/>
                </a:stretch>
              </p:blipFill>
              <p:spPr>
                <a:xfrm>
                  <a:off x="9190013" y="1661827"/>
                  <a:ext cx="975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6" name="Freihand 45">
                  <a:extLst>
                    <a:ext uri="{FF2B5EF4-FFF2-40B4-BE49-F238E27FC236}">
                      <a16:creationId xmlns:a16="http://schemas.microsoft.com/office/drawing/2014/main" id="{12A413BF-D060-4959-A653-55F801BA6695}"/>
                    </a:ext>
                  </a:extLst>
                </p14:cNvPr>
                <p14:cNvContentPartPr/>
                <p14:nvPr/>
              </p14:nvContentPartPr>
              <p14:xfrm>
                <a:off x="9268853" y="1539787"/>
                <a:ext cx="154800" cy="277200"/>
              </p14:xfrm>
            </p:contentPart>
          </mc:Choice>
          <mc:Fallback xmlns="">
            <p:pic>
              <p:nvPicPr>
                <p:cNvPr id="46" name="Freihand 45">
                  <a:extLst>
                    <a:ext uri="{FF2B5EF4-FFF2-40B4-BE49-F238E27FC236}">
                      <a16:creationId xmlns:a16="http://schemas.microsoft.com/office/drawing/2014/main" id="{12A413BF-D060-4959-A653-55F801BA6695}"/>
                    </a:ext>
                  </a:extLst>
                </p:cNvPr>
                <p:cNvPicPr/>
                <p:nvPr/>
              </p:nvPicPr>
              <p:blipFill>
                <a:blip r:embed="rId69"/>
                <a:stretch>
                  <a:fillRect/>
                </a:stretch>
              </p:blipFill>
              <p:spPr>
                <a:xfrm>
                  <a:off x="9264533" y="1535467"/>
                  <a:ext cx="16344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7" name="Freihand 46">
                  <a:extLst>
                    <a:ext uri="{FF2B5EF4-FFF2-40B4-BE49-F238E27FC236}">
                      <a16:creationId xmlns:a16="http://schemas.microsoft.com/office/drawing/2014/main" id="{7F34DD89-F4F5-4021-A483-E1E62F2E404A}"/>
                    </a:ext>
                  </a:extLst>
                </p14:cNvPr>
                <p14:cNvContentPartPr/>
                <p14:nvPr/>
              </p14:nvContentPartPr>
              <p14:xfrm>
                <a:off x="9417533" y="1411627"/>
                <a:ext cx="118800" cy="249840"/>
              </p14:xfrm>
            </p:contentPart>
          </mc:Choice>
          <mc:Fallback xmlns="">
            <p:pic>
              <p:nvPicPr>
                <p:cNvPr id="47" name="Freihand 46">
                  <a:extLst>
                    <a:ext uri="{FF2B5EF4-FFF2-40B4-BE49-F238E27FC236}">
                      <a16:creationId xmlns:a16="http://schemas.microsoft.com/office/drawing/2014/main" id="{7F34DD89-F4F5-4021-A483-E1E62F2E404A}"/>
                    </a:ext>
                  </a:extLst>
                </p:cNvPr>
                <p:cNvPicPr/>
                <p:nvPr/>
              </p:nvPicPr>
              <p:blipFill>
                <a:blip r:embed="rId71"/>
                <a:stretch>
                  <a:fillRect/>
                </a:stretch>
              </p:blipFill>
              <p:spPr>
                <a:xfrm>
                  <a:off x="9413213" y="1407307"/>
                  <a:ext cx="12744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8" name="Freihand 47">
                  <a:extLst>
                    <a:ext uri="{FF2B5EF4-FFF2-40B4-BE49-F238E27FC236}">
                      <a16:creationId xmlns:a16="http://schemas.microsoft.com/office/drawing/2014/main" id="{8B837655-942E-4560-AD31-263A96ECA255}"/>
                    </a:ext>
                  </a:extLst>
                </p14:cNvPr>
                <p14:cNvContentPartPr/>
                <p14:nvPr/>
              </p14:nvContentPartPr>
              <p14:xfrm>
                <a:off x="9562253" y="1418467"/>
                <a:ext cx="123840" cy="69840"/>
              </p14:xfrm>
            </p:contentPart>
          </mc:Choice>
          <mc:Fallback xmlns="">
            <p:pic>
              <p:nvPicPr>
                <p:cNvPr id="48" name="Freihand 47">
                  <a:extLst>
                    <a:ext uri="{FF2B5EF4-FFF2-40B4-BE49-F238E27FC236}">
                      <a16:creationId xmlns:a16="http://schemas.microsoft.com/office/drawing/2014/main" id="{8B837655-942E-4560-AD31-263A96ECA255}"/>
                    </a:ext>
                  </a:extLst>
                </p:cNvPr>
                <p:cNvPicPr/>
                <p:nvPr/>
              </p:nvPicPr>
              <p:blipFill>
                <a:blip r:embed="rId73"/>
                <a:stretch>
                  <a:fillRect/>
                </a:stretch>
              </p:blipFill>
              <p:spPr>
                <a:xfrm>
                  <a:off x="9557933" y="1414147"/>
                  <a:ext cx="1324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9" name="Freihand 48">
                  <a:extLst>
                    <a:ext uri="{FF2B5EF4-FFF2-40B4-BE49-F238E27FC236}">
                      <a16:creationId xmlns:a16="http://schemas.microsoft.com/office/drawing/2014/main" id="{84C37C08-463C-45CA-A699-C29A58A23242}"/>
                    </a:ext>
                  </a:extLst>
                </p14:cNvPr>
                <p14:cNvContentPartPr/>
                <p14:nvPr/>
              </p14:nvContentPartPr>
              <p14:xfrm>
                <a:off x="9736133" y="1228747"/>
                <a:ext cx="150120" cy="221040"/>
              </p14:xfrm>
            </p:contentPart>
          </mc:Choice>
          <mc:Fallback xmlns="">
            <p:pic>
              <p:nvPicPr>
                <p:cNvPr id="49" name="Freihand 48">
                  <a:extLst>
                    <a:ext uri="{FF2B5EF4-FFF2-40B4-BE49-F238E27FC236}">
                      <a16:creationId xmlns:a16="http://schemas.microsoft.com/office/drawing/2014/main" id="{84C37C08-463C-45CA-A699-C29A58A23242}"/>
                    </a:ext>
                  </a:extLst>
                </p:cNvPr>
                <p:cNvPicPr/>
                <p:nvPr/>
              </p:nvPicPr>
              <p:blipFill>
                <a:blip r:embed="rId75"/>
                <a:stretch>
                  <a:fillRect/>
                </a:stretch>
              </p:blipFill>
              <p:spPr>
                <a:xfrm>
                  <a:off x="9731813" y="1224427"/>
                  <a:ext cx="15876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0" name="Freihand 49">
                  <a:extLst>
                    <a:ext uri="{FF2B5EF4-FFF2-40B4-BE49-F238E27FC236}">
                      <a16:creationId xmlns:a16="http://schemas.microsoft.com/office/drawing/2014/main" id="{B240C3D6-FCFF-4ADC-B8A9-6F434C978E67}"/>
                    </a:ext>
                  </a:extLst>
                </p14:cNvPr>
                <p14:cNvContentPartPr/>
                <p14:nvPr/>
              </p14:nvContentPartPr>
              <p14:xfrm>
                <a:off x="9770333" y="1284907"/>
                <a:ext cx="141120" cy="69840"/>
              </p14:xfrm>
            </p:contentPart>
          </mc:Choice>
          <mc:Fallback xmlns="">
            <p:pic>
              <p:nvPicPr>
                <p:cNvPr id="50" name="Freihand 49">
                  <a:extLst>
                    <a:ext uri="{FF2B5EF4-FFF2-40B4-BE49-F238E27FC236}">
                      <a16:creationId xmlns:a16="http://schemas.microsoft.com/office/drawing/2014/main" id="{B240C3D6-FCFF-4ADC-B8A9-6F434C978E67}"/>
                    </a:ext>
                  </a:extLst>
                </p:cNvPr>
                <p:cNvPicPr/>
                <p:nvPr/>
              </p:nvPicPr>
              <p:blipFill>
                <a:blip r:embed="rId77"/>
                <a:stretch>
                  <a:fillRect/>
                </a:stretch>
              </p:blipFill>
              <p:spPr>
                <a:xfrm>
                  <a:off x="9766013" y="1280587"/>
                  <a:ext cx="1497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1" name="Freihand 50">
                  <a:extLst>
                    <a:ext uri="{FF2B5EF4-FFF2-40B4-BE49-F238E27FC236}">
                      <a16:creationId xmlns:a16="http://schemas.microsoft.com/office/drawing/2014/main" id="{214CCDEA-B2DE-4CDB-8539-7F4A1FAE67BF}"/>
                    </a:ext>
                  </a:extLst>
                </p14:cNvPr>
                <p14:cNvContentPartPr/>
                <p14:nvPr/>
              </p14:nvContentPartPr>
              <p14:xfrm>
                <a:off x="9808133" y="1346107"/>
                <a:ext cx="151920" cy="108720"/>
              </p14:xfrm>
            </p:contentPart>
          </mc:Choice>
          <mc:Fallback xmlns="">
            <p:pic>
              <p:nvPicPr>
                <p:cNvPr id="51" name="Freihand 50">
                  <a:extLst>
                    <a:ext uri="{FF2B5EF4-FFF2-40B4-BE49-F238E27FC236}">
                      <a16:creationId xmlns:a16="http://schemas.microsoft.com/office/drawing/2014/main" id="{214CCDEA-B2DE-4CDB-8539-7F4A1FAE67BF}"/>
                    </a:ext>
                  </a:extLst>
                </p:cNvPr>
                <p:cNvPicPr/>
                <p:nvPr/>
              </p:nvPicPr>
              <p:blipFill>
                <a:blip r:embed="rId79"/>
                <a:stretch>
                  <a:fillRect/>
                </a:stretch>
              </p:blipFill>
              <p:spPr>
                <a:xfrm>
                  <a:off x="9803813" y="1341787"/>
                  <a:ext cx="1605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2" name="Freihand 51">
                  <a:extLst>
                    <a:ext uri="{FF2B5EF4-FFF2-40B4-BE49-F238E27FC236}">
                      <a16:creationId xmlns:a16="http://schemas.microsoft.com/office/drawing/2014/main" id="{0C65E070-38FC-4E1E-8886-C045F4F12F0C}"/>
                    </a:ext>
                  </a:extLst>
                </p14:cNvPr>
                <p14:cNvContentPartPr/>
                <p14:nvPr/>
              </p14:nvContentPartPr>
              <p14:xfrm>
                <a:off x="10014773" y="1208947"/>
                <a:ext cx="196200" cy="97200"/>
              </p14:xfrm>
            </p:contentPart>
          </mc:Choice>
          <mc:Fallback xmlns="">
            <p:pic>
              <p:nvPicPr>
                <p:cNvPr id="52" name="Freihand 51">
                  <a:extLst>
                    <a:ext uri="{FF2B5EF4-FFF2-40B4-BE49-F238E27FC236}">
                      <a16:creationId xmlns:a16="http://schemas.microsoft.com/office/drawing/2014/main" id="{0C65E070-38FC-4E1E-8886-C045F4F12F0C}"/>
                    </a:ext>
                  </a:extLst>
                </p:cNvPr>
                <p:cNvPicPr/>
                <p:nvPr/>
              </p:nvPicPr>
              <p:blipFill>
                <a:blip r:embed="rId81"/>
                <a:stretch>
                  <a:fillRect/>
                </a:stretch>
              </p:blipFill>
              <p:spPr>
                <a:xfrm>
                  <a:off x="10010453" y="1204627"/>
                  <a:ext cx="2048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3" name="Freihand 52">
                  <a:extLst>
                    <a:ext uri="{FF2B5EF4-FFF2-40B4-BE49-F238E27FC236}">
                      <a16:creationId xmlns:a16="http://schemas.microsoft.com/office/drawing/2014/main" id="{5D594729-A527-4228-8E28-E17EC00C1D64}"/>
                    </a:ext>
                  </a:extLst>
                </p14:cNvPr>
                <p14:cNvContentPartPr/>
                <p14:nvPr/>
              </p14:nvContentPartPr>
              <p14:xfrm>
                <a:off x="10132133" y="1096267"/>
                <a:ext cx="21960" cy="19800"/>
              </p14:xfrm>
            </p:contentPart>
          </mc:Choice>
          <mc:Fallback xmlns="">
            <p:pic>
              <p:nvPicPr>
                <p:cNvPr id="53" name="Freihand 52">
                  <a:extLst>
                    <a:ext uri="{FF2B5EF4-FFF2-40B4-BE49-F238E27FC236}">
                      <a16:creationId xmlns:a16="http://schemas.microsoft.com/office/drawing/2014/main" id="{5D594729-A527-4228-8E28-E17EC00C1D64}"/>
                    </a:ext>
                  </a:extLst>
                </p:cNvPr>
                <p:cNvPicPr/>
                <p:nvPr/>
              </p:nvPicPr>
              <p:blipFill>
                <a:blip r:embed="rId83"/>
                <a:stretch>
                  <a:fillRect/>
                </a:stretch>
              </p:blipFill>
              <p:spPr>
                <a:xfrm>
                  <a:off x="10127813" y="1091947"/>
                  <a:ext cx="306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4" name="Freihand 53">
                  <a:extLst>
                    <a:ext uri="{FF2B5EF4-FFF2-40B4-BE49-F238E27FC236}">
                      <a16:creationId xmlns:a16="http://schemas.microsoft.com/office/drawing/2014/main" id="{62502DAF-530D-4B8D-AD51-02DD6AB2532F}"/>
                    </a:ext>
                  </a:extLst>
                </p14:cNvPr>
                <p14:cNvContentPartPr/>
                <p14:nvPr/>
              </p14:nvContentPartPr>
              <p14:xfrm>
                <a:off x="10201253" y="1031467"/>
                <a:ext cx="149040" cy="172800"/>
              </p14:xfrm>
            </p:contentPart>
          </mc:Choice>
          <mc:Fallback xmlns="">
            <p:pic>
              <p:nvPicPr>
                <p:cNvPr id="54" name="Freihand 53">
                  <a:extLst>
                    <a:ext uri="{FF2B5EF4-FFF2-40B4-BE49-F238E27FC236}">
                      <a16:creationId xmlns:a16="http://schemas.microsoft.com/office/drawing/2014/main" id="{62502DAF-530D-4B8D-AD51-02DD6AB2532F}"/>
                    </a:ext>
                  </a:extLst>
                </p:cNvPr>
                <p:cNvPicPr/>
                <p:nvPr/>
              </p:nvPicPr>
              <p:blipFill>
                <a:blip r:embed="rId85"/>
                <a:stretch>
                  <a:fillRect/>
                </a:stretch>
              </p:blipFill>
              <p:spPr>
                <a:xfrm>
                  <a:off x="10196933" y="1027147"/>
                  <a:ext cx="1576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5" name="Freihand 54">
                  <a:extLst>
                    <a:ext uri="{FF2B5EF4-FFF2-40B4-BE49-F238E27FC236}">
                      <a16:creationId xmlns:a16="http://schemas.microsoft.com/office/drawing/2014/main" id="{8D08D85C-1252-408F-A12E-108A4B7A12CE}"/>
                    </a:ext>
                  </a:extLst>
                </p14:cNvPr>
                <p14:cNvContentPartPr/>
                <p14:nvPr/>
              </p14:nvContentPartPr>
              <p14:xfrm>
                <a:off x="10403213" y="1075747"/>
                <a:ext cx="41760" cy="52560"/>
              </p14:xfrm>
            </p:contentPart>
          </mc:Choice>
          <mc:Fallback xmlns="">
            <p:pic>
              <p:nvPicPr>
                <p:cNvPr id="55" name="Freihand 54">
                  <a:extLst>
                    <a:ext uri="{FF2B5EF4-FFF2-40B4-BE49-F238E27FC236}">
                      <a16:creationId xmlns:a16="http://schemas.microsoft.com/office/drawing/2014/main" id="{8D08D85C-1252-408F-A12E-108A4B7A12CE}"/>
                    </a:ext>
                  </a:extLst>
                </p:cNvPr>
                <p:cNvPicPr/>
                <p:nvPr/>
              </p:nvPicPr>
              <p:blipFill>
                <a:blip r:embed="rId87"/>
                <a:stretch>
                  <a:fillRect/>
                </a:stretch>
              </p:blipFill>
              <p:spPr>
                <a:xfrm>
                  <a:off x="10398893" y="1071427"/>
                  <a:ext cx="504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7" name="Freihand 56">
                  <a:extLst>
                    <a:ext uri="{FF2B5EF4-FFF2-40B4-BE49-F238E27FC236}">
                      <a16:creationId xmlns:a16="http://schemas.microsoft.com/office/drawing/2014/main" id="{47D198B5-6200-40B4-9513-629B9FAFE50B}"/>
                    </a:ext>
                  </a:extLst>
                </p14:cNvPr>
                <p14:cNvContentPartPr/>
                <p14:nvPr/>
              </p14:nvContentPartPr>
              <p14:xfrm>
                <a:off x="9556133" y="1867747"/>
                <a:ext cx="299520" cy="253440"/>
              </p14:xfrm>
            </p:contentPart>
          </mc:Choice>
          <mc:Fallback xmlns="">
            <p:pic>
              <p:nvPicPr>
                <p:cNvPr id="57" name="Freihand 56">
                  <a:extLst>
                    <a:ext uri="{FF2B5EF4-FFF2-40B4-BE49-F238E27FC236}">
                      <a16:creationId xmlns:a16="http://schemas.microsoft.com/office/drawing/2014/main" id="{47D198B5-6200-40B4-9513-629B9FAFE50B}"/>
                    </a:ext>
                  </a:extLst>
                </p:cNvPr>
                <p:cNvPicPr/>
                <p:nvPr/>
              </p:nvPicPr>
              <p:blipFill>
                <a:blip r:embed="rId89"/>
                <a:stretch>
                  <a:fillRect/>
                </a:stretch>
              </p:blipFill>
              <p:spPr>
                <a:xfrm>
                  <a:off x="9551813" y="1863427"/>
                  <a:ext cx="30816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8" name="Freihand 57">
                  <a:extLst>
                    <a:ext uri="{FF2B5EF4-FFF2-40B4-BE49-F238E27FC236}">
                      <a16:creationId xmlns:a16="http://schemas.microsoft.com/office/drawing/2014/main" id="{2F632B5C-0FD0-4710-80E8-735D42808F07}"/>
                    </a:ext>
                  </a:extLst>
                </p14:cNvPr>
                <p14:cNvContentPartPr/>
                <p14:nvPr/>
              </p14:nvContentPartPr>
              <p14:xfrm>
                <a:off x="9020093" y="2482267"/>
                <a:ext cx="154440" cy="268920"/>
              </p14:xfrm>
            </p:contentPart>
          </mc:Choice>
          <mc:Fallback xmlns="">
            <p:pic>
              <p:nvPicPr>
                <p:cNvPr id="58" name="Freihand 57">
                  <a:extLst>
                    <a:ext uri="{FF2B5EF4-FFF2-40B4-BE49-F238E27FC236}">
                      <a16:creationId xmlns:a16="http://schemas.microsoft.com/office/drawing/2014/main" id="{2F632B5C-0FD0-4710-80E8-735D42808F07}"/>
                    </a:ext>
                  </a:extLst>
                </p:cNvPr>
                <p:cNvPicPr/>
                <p:nvPr/>
              </p:nvPicPr>
              <p:blipFill>
                <a:blip r:embed="rId91"/>
                <a:stretch>
                  <a:fillRect/>
                </a:stretch>
              </p:blipFill>
              <p:spPr>
                <a:xfrm>
                  <a:off x="9015773" y="2477947"/>
                  <a:ext cx="16308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9" name="Freihand 58">
                  <a:extLst>
                    <a:ext uri="{FF2B5EF4-FFF2-40B4-BE49-F238E27FC236}">
                      <a16:creationId xmlns:a16="http://schemas.microsoft.com/office/drawing/2014/main" id="{21A07262-CEC9-465C-89A6-1E04DADB8EF9}"/>
                    </a:ext>
                  </a:extLst>
                </p14:cNvPr>
                <p14:cNvContentPartPr/>
                <p14:nvPr/>
              </p14:nvContentPartPr>
              <p14:xfrm>
                <a:off x="9685733" y="975667"/>
                <a:ext cx="892080" cy="492480"/>
              </p14:xfrm>
            </p:contentPart>
          </mc:Choice>
          <mc:Fallback xmlns="">
            <p:pic>
              <p:nvPicPr>
                <p:cNvPr id="59" name="Freihand 58">
                  <a:extLst>
                    <a:ext uri="{FF2B5EF4-FFF2-40B4-BE49-F238E27FC236}">
                      <a16:creationId xmlns:a16="http://schemas.microsoft.com/office/drawing/2014/main" id="{21A07262-CEC9-465C-89A6-1E04DADB8EF9}"/>
                    </a:ext>
                  </a:extLst>
                </p:cNvPr>
                <p:cNvPicPr/>
                <p:nvPr/>
              </p:nvPicPr>
              <p:blipFill>
                <a:blip r:embed="rId93"/>
                <a:stretch>
                  <a:fillRect/>
                </a:stretch>
              </p:blipFill>
              <p:spPr>
                <a:xfrm>
                  <a:off x="9681413" y="971347"/>
                  <a:ext cx="900720" cy="5011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0" name="Freihand 59">
                  <a:extLst>
                    <a:ext uri="{FF2B5EF4-FFF2-40B4-BE49-F238E27FC236}">
                      <a16:creationId xmlns:a16="http://schemas.microsoft.com/office/drawing/2014/main" id="{B230027D-5327-4774-AFE0-FA519EFD1E5B}"/>
                    </a:ext>
                  </a:extLst>
                </p14:cNvPr>
                <p14:cNvContentPartPr/>
                <p14:nvPr/>
              </p14:nvContentPartPr>
              <p14:xfrm>
                <a:off x="10603013" y="817987"/>
                <a:ext cx="54000" cy="167400"/>
              </p14:xfrm>
            </p:contentPart>
          </mc:Choice>
          <mc:Fallback xmlns="">
            <p:pic>
              <p:nvPicPr>
                <p:cNvPr id="60" name="Freihand 59">
                  <a:extLst>
                    <a:ext uri="{FF2B5EF4-FFF2-40B4-BE49-F238E27FC236}">
                      <a16:creationId xmlns:a16="http://schemas.microsoft.com/office/drawing/2014/main" id="{B230027D-5327-4774-AFE0-FA519EFD1E5B}"/>
                    </a:ext>
                  </a:extLst>
                </p:cNvPr>
                <p:cNvPicPr/>
                <p:nvPr/>
              </p:nvPicPr>
              <p:blipFill>
                <a:blip r:embed="rId95"/>
                <a:stretch>
                  <a:fillRect/>
                </a:stretch>
              </p:blipFill>
              <p:spPr>
                <a:xfrm>
                  <a:off x="10598693" y="813667"/>
                  <a:ext cx="626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1" name="Freihand 60">
                  <a:extLst>
                    <a:ext uri="{FF2B5EF4-FFF2-40B4-BE49-F238E27FC236}">
                      <a16:creationId xmlns:a16="http://schemas.microsoft.com/office/drawing/2014/main" id="{1366728A-879C-49E8-87BF-A685D2DAAFF5}"/>
                    </a:ext>
                  </a:extLst>
                </p14:cNvPr>
                <p14:cNvContentPartPr/>
                <p14:nvPr/>
              </p14:nvContentPartPr>
              <p14:xfrm>
                <a:off x="10502933" y="769027"/>
                <a:ext cx="207360" cy="224280"/>
              </p14:xfrm>
            </p:contentPart>
          </mc:Choice>
          <mc:Fallback xmlns="">
            <p:pic>
              <p:nvPicPr>
                <p:cNvPr id="61" name="Freihand 60">
                  <a:extLst>
                    <a:ext uri="{FF2B5EF4-FFF2-40B4-BE49-F238E27FC236}">
                      <a16:creationId xmlns:a16="http://schemas.microsoft.com/office/drawing/2014/main" id="{1366728A-879C-49E8-87BF-A685D2DAAFF5}"/>
                    </a:ext>
                  </a:extLst>
                </p:cNvPr>
                <p:cNvPicPr/>
                <p:nvPr/>
              </p:nvPicPr>
              <p:blipFill>
                <a:blip r:embed="rId97"/>
                <a:stretch>
                  <a:fillRect/>
                </a:stretch>
              </p:blipFill>
              <p:spPr>
                <a:xfrm>
                  <a:off x="10498613" y="764707"/>
                  <a:ext cx="21600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2" name="Freihand 61">
                  <a:extLst>
                    <a:ext uri="{FF2B5EF4-FFF2-40B4-BE49-F238E27FC236}">
                      <a16:creationId xmlns:a16="http://schemas.microsoft.com/office/drawing/2014/main" id="{5953637D-FA50-4B3B-BC11-4F125D0F96A9}"/>
                    </a:ext>
                  </a:extLst>
                </p14:cNvPr>
                <p14:cNvContentPartPr/>
                <p14:nvPr/>
              </p14:nvContentPartPr>
              <p14:xfrm>
                <a:off x="10760693" y="734107"/>
                <a:ext cx="40320" cy="147600"/>
              </p14:xfrm>
            </p:contentPart>
          </mc:Choice>
          <mc:Fallback xmlns="">
            <p:pic>
              <p:nvPicPr>
                <p:cNvPr id="62" name="Freihand 61">
                  <a:extLst>
                    <a:ext uri="{FF2B5EF4-FFF2-40B4-BE49-F238E27FC236}">
                      <a16:creationId xmlns:a16="http://schemas.microsoft.com/office/drawing/2014/main" id="{5953637D-FA50-4B3B-BC11-4F125D0F96A9}"/>
                    </a:ext>
                  </a:extLst>
                </p:cNvPr>
                <p:cNvPicPr/>
                <p:nvPr/>
              </p:nvPicPr>
              <p:blipFill>
                <a:blip r:embed="rId99"/>
                <a:stretch>
                  <a:fillRect/>
                </a:stretch>
              </p:blipFill>
              <p:spPr>
                <a:xfrm>
                  <a:off x="10756373" y="729787"/>
                  <a:ext cx="489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3" name="Freihand 62">
                  <a:extLst>
                    <a:ext uri="{FF2B5EF4-FFF2-40B4-BE49-F238E27FC236}">
                      <a16:creationId xmlns:a16="http://schemas.microsoft.com/office/drawing/2014/main" id="{357B456F-9DDF-4558-A29A-B921888E1624}"/>
                    </a:ext>
                  </a:extLst>
                </p14:cNvPr>
                <p14:cNvContentPartPr/>
                <p14:nvPr/>
              </p14:nvContentPartPr>
              <p14:xfrm>
                <a:off x="10825133" y="660307"/>
                <a:ext cx="45720" cy="195840"/>
              </p14:xfrm>
            </p:contentPart>
          </mc:Choice>
          <mc:Fallback xmlns="">
            <p:pic>
              <p:nvPicPr>
                <p:cNvPr id="63" name="Freihand 62">
                  <a:extLst>
                    <a:ext uri="{FF2B5EF4-FFF2-40B4-BE49-F238E27FC236}">
                      <a16:creationId xmlns:a16="http://schemas.microsoft.com/office/drawing/2014/main" id="{357B456F-9DDF-4558-A29A-B921888E1624}"/>
                    </a:ext>
                  </a:extLst>
                </p:cNvPr>
                <p:cNvPicPr/>
                <p:nvPr/>
              </p:nvPicPr>
              <p:blipFill>
                <a:blip r:embed="rId101"/>
                <a:stretch>
                  <a:fillRect/>
                </a:stretch>
              </p:blipFill>
              <p:spPr>
                <a:xfrm>
                  <a:off x="10820813" y="655987"/>
                  <a:ext cx="5436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480256" name="Freihand 480255">
                  <a:extLst>
                    <a:ext uri="{FF2B5EF4-FFF2-40B4-BE49-F238E27FC236}">
                      <a16:creationId xmlns:a16="http://schemas.microsoft.com/office/drawing/2014/main" id="{DABA21FB-6EA4-469F-97E1-DAA93DA1D7A4}"/>
                    </a:ext>
                  </a:extLst>
                </p14:cNvPr>
                <p14:cNvContentPartPr/>
                <p14:nvPr/>
              </p14:nvContentPartPr>
              <p14:xfrm>
                <a:off x="10714613" y="623587"/>
                <a:ext cx="269640" cy="110520"/>
              </p14:xfrm>
            </p:contentPart>
          </mc:Choice>
          <mc:Fallback xmlns="">
            <p:pic>
              <p:nvPicPr>
                <p:cNvPr id="480256" name="Freihand 480255">
                  <a:extLst>
                    <a:ext uri="{FF2B5EF4-FFF2-40B4-BE49-F238E27FC236}">
                      <a16:creationId xmlns:a16="http://schemas.microsoft.com/office/drawing/2014/main" id="{DABA21FB-6EA4-469F-97E1-DAA93DA1D7A4}"/>
                    </a:ext>
                  </a:extLst>
                </p:cNvPr>
                <p:cNvPicPr/>
                <p:nvPr/>
              </p:nvPicPr>
              <p:blipFill>
                <a:blip r:embed="rId103"/>
                <a:stretch>
                  <a:fillRect/>
                </a:stretch>
              </p:blipFill>
              <p:spPr>
                <a:xfrm>
                  <a:off x="10710293" y="619267"/>
                  <a:ext cx="2782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480259" name="Freihand 480258">
                  <a:extLst>
                    <a:ext uri="{FF2B5EF4-FFF2-40B4-BE49-F238E27FC236}">
                      <a16:creationId xmlns:a16="http://schemas.microsoft.com/office/drawing/2014/main" id="{905F8444-0E02-46E7-AE72-474682D06C46}"/>
                    </a:ext>
                  </a:extLst>
                </p14:cNvPr>
                <p14:cNvContentPartPr/>
                <p14:nvPr/>
              </p14:nvContentPartPr>
              <p14:xfrm>
                <a:off x="8636693" y="1159267"/>
                <a:ext cx="137520" cy="272520"/>
              </p14:xfrm>
            </p:contentPart>
          </mc:Choice>
          <mc:Fallback xmlns="">
            <p:pic>
              <p:nvPicPr>
                <p:cNvPr id="480259" name="Freihand 480258">
                  <a:extLst>
                    <a:ext uri="{FF2B5EF4-FFF2-40B4-BE49-F238E27FC236}">
                      <a16:creationId xmlns:a16="http://schemas.microsoft.com/office/drawing/2014/main" id="{905F8444-0E02-46E7-AE72-474682D06C46}"/>
                    </a:ext>
                  </a:extLst>
                </p:cNvPr>
                <p:cNvPicPr/>
                <p:nvPr/>
              </p:nvPicPr>
              <p:blipFill>
                <a:blip r:embed="rId105"/>
                <a:stretch>
                  <a:fillRect/>
                </a:stretch>
              </p:blipFill>
              <p:spPr>
                <a:xfrm>
                  <a:off x="8632373" y="1154947"/>
                  <a:ext cx="14616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480261" name="Freihand 480260">
                  <a:extLst>
                    <a:ext uri="{FF2B5EF4-FFF2-40B4-BE49-F238E27FC236}">
                      <a16:creationId xmlns:a16="http://schemas.microsoft.com/office/drawing/2014/main" id="{665B050C-5EF1-4A64-A81B-D623413A3117}"/>
                    </a:ext>
                  </a:extLst>
                </p14:cNvPr>
                <p14:cNvContentPartPr/>
                <p14:nvPr/>
              </p14:nvContentPartPr>
              <p14:xfrm>
                <a:off x="8802653" y="1166467"/>
                <a:ext cx="129240" cy="154800"/>
              </p14:xfrm>
            </p:contentPart>
          </mc:Choice>
          <mc:Fallback xmlns="">
            <p:pic>
              <p:nvPicPr>
                <p:cNvPr id="480261" name="Freihand 480260">
                  <a:extLst>
                    <a:ext uri="{FF2B5EF4-FFF2-40B4-BE49-F238E27FC236}">
                      <a16:creationId xmlns:a16="http://schemas.microsoft.com/office/drawing/2014/main" id="{665B050C-5EF1-4A64-A81B-D623413A3117}"/>
                    </a:ext>
                  </a:extLst>
                </p:cNvPr>
                <p:cNvPicPr/>
                <p:nvPr/>
              </p:nvPicPr>
              <p:blipFill>
                <a:blip r:embed="rId107"/>
                <a:stretch>
                  <a:fillRect/>
                </a:stretch>
              </p:blipFill>
              <p:spPr>
                <a:xfrm>
                  <a:off x="8798333" y="1162147"/>
                  <a:ext cx="1378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480262" name="Freihand 480261">
                  <a:extLst>
                    <a:ext uri="{FF2B5EF4-FFF2-40B4-BE49-F238E27FC236}">
                      <a16:creationId xmlns:a16="http://schemas.microsoft.com/office/drawing/2014/main" id="{1EF04D17-8A76-4ECC-AC70-D1E78D8BB752}"/>
                    </a:ext>
                  </a:extLst>
                </p14:cNvPr>
                <p14:cNvContentPartPr/>
                <p14:nvPr/>
              </p14:nvContentPartPr>
              <p14:xfrm>
                <a:off x="8959973" y="1071067"/>
                <a:ext cx="143640" cy="108000"/>
              </p14:xfrm>
            </p:contentPart>
          </mc:Choice>
          <mc:Fallback xmlns="">
            <p:pic>
              <p:nvPicPr>
                <p:cNvPr id="480262" name="Freihand 480261">
                  <a:extLst>
                    <a:ext uri="{FF2B5EF4-FFF2-40B4-BE49-F238E27FC236}">
                      <a16:creationId xmlns:a16="http://schemas.microsoft.com/office/drawing/2014/main" id="{1EF04D17-8A76-4ECC-AC70-D1E78D8BB752}"/>
                    </a:ext>
                  </a:extLst>
                </p:cNvPr>
                <p:cNvPicPr/>
                <p:nvPr/>
              </p:nvPicPr>
              <p:blipFill>
                <a:blip r:embed="rId109"/>
                <a:stretch>
                  <a:fillRect/>
                </a:stretch>
              </p:blipFill>
              <p:spPr>
                <a:xfrm>
                  <a:off x="8955653" y="1066747"/>
                  <a:ext cx="1522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480263" name="Freihand 480262">
                  <a:extLst>
                    <a:ext uri="{FF2B5EF4-FFF2-40B4-BE49-F238E27FC236}">
                      <a16:creationId xmlns:a16="http://schemas.microsoft.com/office/drawing/2014/main" id="{2E95ED5E-7829-42EA-9263-B598E07C9F06}"/>
                    </a:ext>
                  </a:extLst>
                </p14:cNvPr>
                <p14:cNvContentPartPr/>
                <p14:nvPr/>
              </p14:nvContentPartPr>
              <p14:xfrm>
                <a:off x="9126653" y="775507"/>
                <a:ext cx="261720" cy="279720"/>
              </p14:xfrm>
            </p:contentPart>
          </mc:Choice>
          <mc:Fallback xmlns="">
            <p:pic>
              <p:nvPicPr>
                <p:cNvPr id="480263" name="Freihand 480262">
                  <a:extLst>
                    <a:ext uri="{FF2B5EF4-FFF2-40B4-BE49-F238E27FC236}">
                      <a16:creationId xmlns:a16="http://schemas.microsoft.com/office/drawing/2014/main" id="{2E95ED5E-7829-42EA-9263-B598E07C9F06}"/>
                    </a:ext>
                  </a:extLst>
                </p:cNvPr>
                <p:cNvPicPr/>
                <p:nvPr/>
              </p:nvPicPr>
              <p:blipFill>
                <a:blip r:embed="rId111"/>
                <a:stretch>
                  <a:fillRect/>
                </a:stretch>
              </p:blipFill>
              <p:spPr>
                <a:xfrm>
                  <a:off x="9122333" y="771187"/>
                  <a:ext cx="27036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480264" name="Freihand 480263">
                  <a:extLst>
                    <a:ext uri="{FF2B5EF4-FFF2-40B4-BE49-F238E27FC236}">
                      <a16:creationId xmlns:a16="http://schemas.microsoft.com/office/drawing/2014/main" id="{D0BA44F4-271E-471C-B182-A49328F82003}"/>
                    </a:ext>
                  </a:extLst>
                </p14:cNvPr>
                <p14:cNvContentPartPr/>
                <p14:nvPr/>
              </p14:nvContentPartPr>
              <p14:xfrm>
                <a:off x="9386213" y="564547"/>
                <a:ext cx="278280" cy="225000"/>
              </p14:xfrm>
            </p:contentPart>
          </mc:Choice>
          <mc:Fallback xmlns="">
            <p:pic>
              <p:nvPicPr>
                <p:cNvPr id="480264" name="Freihand 480263">
                  <a:extLst>
                    <a:ext uri="{FF2B5EF4-FFF2-40B4-BE49-F238E27FC236}">
                      <a16:creationId xmlns:a16="http://schemas.microsoft.com/office/drawing/2014/main" id="{D0BA44F4-271E-471C-B182-A49328F82003}"/>
                    </a:ext>
                  </a:extLst>
                </p:cNvPr>
                <p:cNvPicPr/>
                <p:nvPr/>
              </p:nvPicPr>
              <p:blipFill>
                <a:blip r:embed="rId113"/>
                <a:stretch>
                  <a:fillRect/>
                </a:stretch>
              </p:blipFill>
              <p:spPr>
                <a:xfrm>
                  <a:off x="9381893" y="560227"/>
                  <a:ext cx="28692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480265" name="Freihand 480264">
                  <a:extLst>
                    <a:ext uri="{FF2B5EF4-FFF2-40B4-BE49-F238E27FC236}">
                      <a16:creationId xmlns:a16="http://schemas.microsoft.com/office/drawing/2014/main" id="{BFB6F777-DB1D-4FA7-8067-111E9ACF7D37}"/>
                    </a:ext>
                  </a:extLst>
                </p14:cNvPr>
                <p14:cNvContentPartPr/>
                <p14:nvPr/>
              </p14:nvContentPartPr>
              <p14:xfrm>
                <a:off x="9408533" y="598027"/>
                <a:ext cx="10800" cy="6480"/>
              </p14:xfrm>
            </p:contentPart>
          </mc:Choice>
          <mc:Fallback xmlns="">
            <p:pic>
              <p:nvPicPr>
                <p:cNvPr id="480265" name="Freihand 480264">
                  <a:extLst>
                    <a:ext uri="{FF2B5EF4-FFF2-40B4-BE49-F238E27FC236}">
                      <a16:creationId xmlns:a16="http://schemas.microsoft.com/office/drawing/2014/main" id="{BFB6F777-DB1D-4FA7-8067-111E9ACF7D37}"/>
                    </a:ext>
                  </a:extLst>
                </p:cNvPr>
                <p:cNvPicPr/>
                <p:nvPr/>
              </p:nvPicPr>
              <p:blipFill>
                <a:blip r:embed="rId115"/>
                <a:stretch>
                  <a:fillRect/>
                </a:stretch>
              </p:blipFill>
              <p:spPr>
                <a:xfrm>
                  <a:off x="9404213" y="593707"/>
                  <a:ext cx="194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480267" name="Freihand 480266">
                  <a:extLst>
                    <a:ext uri="{FF2B5EF4-FFF2-40B4-BE49-F238E27FC236}">
                      <a16:creationId xmlns:a16="http://schemas.microsoft.com/office/drawing/2014/main" id="{FA3155EC-4D2F-4A3C-858F-4E4227F4E66A}"/>
                    </a:ext>
                  </a:extLst>
                </p14:cNvPr>
                <p14:cNvContentPartPr/>
                <p14:nvPr/>
              </p14:nvContentPartPr>
              <p14:xfrm>
                <a:off x="9206933" y="2461027"/>
                <a:ext cx="173520" cy="149400"/>
              </p14:xfrm>
            </p:contentPart>
          </mc:Choice>
          <mc:Fallback xmlns="">
            <p:pic>
              <p:nvPicPr>
                <p:cNvPr id="480267" name="Freihand 480266">
                  <a:extLst>
                    <a:ext uri="{FF2B5EF4-FFF2-40B4-BE49-F238E27FC236}">
                      <a16:creationId xmlns:a16="http://schemas.microsoft.com/office/drawing/2014/main" id="{FA3155EC-4D2F-4A3C-858F-4E4227F4E66A}"/>
                    </a:ext>
                  </a:extLst>
                </p:cNvPr>
                <p:cNvPicPr/>
                <p:nvPr/>
              </p:nvPicPr>
              <p:blipFill>
                <a:blip r:embed="rId117"/>
                <a:stretch>
                  <a:fillRect/>
                </a:stretch>
              </p:blipFill>
              <p:spPr>
                <a:xfrm>
                  <a:off x="9202613" y="2456707"/>
                  <a:ext cx="1821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480268" name="Freihand 480267">
                  <a:extLst>
                    <a:ext uri="{FF2B5EF4-FFF2-40B4-BE49-F238E27FC236}">
                      <a16:creationId xmlns:a16="http://schemas.microsoft.com/office/drawing/2014/main" id="{94907A5A-1AD0-4B36-8196-3260CCA44A34}"/>
                    </a:ext>
                  </a:extLst>
                </p14:cNvPr>
                <p14:cNvContentPartPr/>
                <p14:nvPr/>
              </p14:nvContentPartPr>
              <p14:xfrm>
                <a:off x="8592053" y="2807707"/>
                <a:ext cx="179640" cy="182520"/>
              </p14:xfrm>
            </p:contentPart>
          </mc:Choice>
          <mc:Fallback xmlns="">
            <p:pic>
              <p:nvPicPr>
                <p:cNvPr id="480268" name="Freihand 480267">
                  <a:extLst>
                    <a:ext uri="{FF2B5EF4-FFF2-40B4-BE49-F238E27FC236}">
                      <a16:creationId xmlns:a16="http://schemas.microsoft.com/office/drawing/2014/main" id="{94907A5A-1AD0-4B36-8196-3260CCA44A34}"/>
                    </a:ext>
                  </a:extLst>
                </p:cNvPr>
                <p:cNvPicPr/>
                <p:nvPr/>
              </p:nvPicPr>
              <p:blipFill>
                <a:blip r:embed="rId119"/>
                <a:stretch>
                  <a:fillRect/>
                </a:stretch>
              </p:blipFill>
              <p:spPr>
                <a:xfrm>
                  <a:off x="8587733" y="2803387"/>
                  <a:ext cx="1882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480269" name="Freihand 480268">
                  <a:extLst>
                    <a:ext uri="{FF2B5EF4-FFF2-40B4-BE49-F238E27FC236}">
                      <a16:creationId xmlns:a16="http://schemas.microsoft.com/office/drawing/2014/main" id="{918AC918-FA85-49F0-9158-9A154F0E1010}"/>
                    </a:ext>
                  </a:extLst>
                </p14:cNvPr>
                <p14:cNvContentPartPr/>
                <p14:nvPr/>
              </p14:nvContentPartPr>
              <p14:xfrm>
                <a:off x="8761613" y="2652907"/>
                <a:ext cx="82800" cy="239760"/>
              </p14:xfrm>
            </p:contentPart>
          </mc:Choice>
          <mc:Fallback xmlns="">
            <p:pic>
              <p:nvPicPr>
                <p:cNvPr id="480269" name="Freihand 480268">
                  <a:extLst>
                    <a:ext uri="{FF2B5EF4-FFF2-40B4-BE49-F238E27FC236}">
                      <a16:creationId xmlns:a16="http://schemas.microsoft.com/office/drawing/2014/main" id="{918AC918-FA85-49F0-9158-9A154F0E1010}"/>
                    </a:ext>
                  </a:extLst>
                </p:cNvPr>
                <p:cNvPicPr/>
                <p:nvPr/>
              </p:nvPicPr>
              <p:blipFill>
                <a:blip r:embed="rId121"/>
                <a:stretch>
                  <a:fillRect/>
                </a:stretch>
              </p:blipFill>
              <p:spPr>
                <a:xfrm>
                  <a:off x="8757293" y="2648587"/>
                  <a:ext cx="9144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480270" name="Freihand 480269">
                  <a:extLst>
                    <a:ext uri="{FF2B5EF4-FFF2-40B4-BE49-F238E27FC236}">
                      <a16:creationId xmlns:a16="http://schemas.microsoft.com/office/drawing/2014/main" id="{716DFF62-98FA-4524-B397-08AC4FC272FD}"/>
                    </a:ext>
                  </a:extLst>
                </p14:cNvPr>
                <p14:cNvContentPartPr/>
                <p14:nvPr/>
              </p14:nvContentPartPr>
              <p14:xfrm>
                <a:off x="8813093" y="2623027"/>
                <a:ext cx="68400" cy="189720"/>
              </p14:xfrm>
            </p:contentPart>
          </mc:Choice>
          <mc:Fallback xmlns="">
            <p:pic>
              <p:nvPicPr>
                <p:cNvPr id="480270" name="Freihand 480269">
                  <a:extLst>
                    <a:ext uri="{FF2B5EF4-FFF2-40B4-BE49-F238E27FC236}">
                      <a16:creationId xmlns:a16="http://schemas.microsoft.com/office/drawing/2014/main" id="{716DFF62-98FA-4524-B397-08AC4FC272FD}"/>
                    </a:ext>
                  </a:extLst>
                </p:cNvPr>
                <p:cNvPicPr/>
                <p:nvPr/>
              </p:nvPicPr>
              <p:blipFill>
                <a:blip r:embed="rId123"/>
                <a:stretch>
                  <a:fillRect/>
                </a:stretch>
              </p:blipFill>
              <p:spPr>
                <a:xfrm>
                  <a:off x="8808773" y="2618707"/>
                  <a:ext cx="770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480271" name="Freihand 480270">
                  <a:extLst>
                    <a:ext uri="{FF2B5EF4-FFF2-40B4-BE49-F238E27FC236}">
                      <a16:creationId xmlns:a16="http://schemas.microsoft.com/office/drawing/2014/main" id="{7938E7E6-BA8B-4652-96B6-D75B22FDADD8}"/>
                    </a:ext>
                  </a:extLst>
                </p14:cNvPr>
                <p14:cNvContentPartPr/>
                <p14:nvPr/>
              </p14:nvContentPartPr>
              <p14:xfrm>
                <a:off x="8877893" y="2652547"/>
                <a:ext cx="113760" cy="129960"/>
              </p14:xfrm>
            </p:contentPart>
          </mc:Choice>
          <mc:Fallback xmlns="">
            <p:pic>
              <p:nvPicPr>
                <p:cNvPr id="480271" name="Freihand 480270">
                  <a:extLst>
                    <a:ext uri="{FF2B5EF4-FFF2-40B4-BE49-F238E27FC236}">
                      <a16:creationId xmlns:a16="http://schemas.microsoft.com/office/drawing/2014/main" id="{7938E7E6-BA8B-4652-96B6-D75B22FDADD8}"/>
                    </a:ext>
                  </a:extLst>
                </p:cNvPr>
                <p:cNvPicPr/>
                <p:nvPr/>
              </p:nvPicPr>
              <p:blipFill>
                <a:blip r:embed="rId125"/>
                <a:stretch>
                  <a:fillRect/>
                </a:stretch>
              </p:blipFill>
              <p:spPr>
                <a:xfrm>
                  <a:off x="8873573" y="2648227"/>
                  <a:ext cx="1224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480272" name="Freihand 480271">
                  <a:extLst>
                    <a:ext uri="{FF2B5EF4-FFF2-40B4-BE49-F238E27FC236}">
                      <a16:creationId xmlns:a16="http://schemas.microsoft.com/office/drawing/2014/main" id="{A452BA59-2DD4-4531-8B27-D44E9D685840}"/>
                    </a:ext>
                  </a:extLst>
                </p14:cNvPr>
                <p14:cNvContentPartPr/>
                <p14:nvPr/>
              </p14:nvContentPartPr>
              <p14:xfrm>
                <a:off x="9467933" y="2351947"/>
                <a:ext cx="204840" cy="130680"/>
              </p14:xfrm>
            </p:contentPart>
          </mc:Choice>
          <mc:Fallback xmlns="">
            <p:pic>
              <p:nvPicPr>
                <p:cNvPr id="480272" name="Freihand 480271">
                  <a:extLst>
                    <a:ext uri="{FF2B5EF4-FFF2-40B4-BE49-F238E27FC236}">
                      <a16:creationId xmlns:a16="http://schemas.microsoft.com/office/drawing/2014/main" id="{A452BA59-2DD4-4531-8B27-D44E9D685840}"/>
                    </a:ext>
                  </a:extLst>
                </p:cNvPr>
                <p:cNvPicPr/>
                <p:nvPr/>
              </p:nvPicPr>
              <p:blipFill>
                <a:blip r:embed="rId127"/>
                <a:stretch>
                  <a:fillRect/>
                </a:stretch>
              </p:blipFill>
              <p:spPr>
                <a:xfrm>
                  <a:off x="9463613" y="2347627"/>
                  <a:ext cx="2134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480273" name="Freihand 480272">
                  <a:extLst>
                    <a:ext uri="{FF2B5EF4-FFF2-40B4-BE49-F238E27FC236}">
                      <a16:creationId xmlns:a16="http://schemas.microsoft.com/office/drawing/2014/main" id="{E9F31AF9-6FBF-46B4-BD44-32A3D511539F}"/>
                    </a:ext>
                  </a:extLst>
                </p14:cNvPr>
                <p14:cNvContentPartPr/>
                <p14:nvPr/>
              </p14:nvContentPartPr>
              <p14:xfrm>
                <a:off x="9707333" y="2140267"/>
                <a:ext cx="231840" cy="212400"/>
              </p14:xfrm>
            </p:contentPart>
          </mc:Choice>
          <mc:Fallback xmlns="">
            <p:pic>
              <p:nvPicPr>
                <p:cNvPr id="480273" name="Freihand 480272">
                  <a:extLst>
                    <a:ext uri="{FF2B5EF4-FFF2-40B4-BE49-F238E27FC236}">
                      <a16:creationId xmlns:a16="http://schemas.microsoft.com/office/drawing/2014/main" id="{E9F31AF9-6FBF-46B4-BD44-32A3D511539F}"/>
                    </a:ext>
                  </a:extLst>
                </p:cNvPr>
                <p:cNvPicPr/>
                <p:nvPr/>
              </p:nvPicPr>
              <p:blipFill>
                <a:blip r:embed="rId129"/>
                <a:stretch>
                  <a:fillRect/>
                </a:stretch>
              </p:blipFill>
              <p:spPr>
                <a:xfrm>
                  <a:off x="9703013" y="2135947"/>
                  <a:ext cx="24048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480274" name="Freihand 480273">
                  <a:extLst>
                    <a:ext uri="{FF2B5EF4-FFF2-40B4-BE49-F238E27FC236}">
                      <a16:creationId xmlns:a16="http://schemas.microsoft.com/office/drawing/2014/main" id="{A5AF508D-F404-44B9-8452-53D0F22BF2F8}"/>
                    </a:ext>
                  </a:extLst>
                </p14:cNvPr>
                <p14:cNvContentPartPr/>
                <p14:nvPr/>
              </p14:nvContentPartPr>
              <p14:xfrm>
                <a:off x="9949253" y="1964227"/>
                <a:ext cx="317160" cy="236160"/>
              </p14:xfrm>
            </p:contentPart>
          </mc:Choice>
          <mc:Fallback xmlns="">
            <p:pic>
              <p:nvPicPr>
                <p:cNvPr id="480274" name="Freihand 480273">
                  <a:extLst>
                    <a:ext uri="{FF2B5EF4-FFF2-40B4-BE49-F238E27FC236}">
                      <a16:creationId xmlns:a16="http://schemas.microsoft.com/office/drawing/2014/main" id="{A5AF508D-F404-44B9-8452-53D0F22BF2F8}"/>
                    </a:ext>
                  </a:extLst>
                </p:cNvPr>
                <p:cNvPicPr/>
                <p:nvPr/>
              </p:nvPicPr>
              <p:blipFill>
                <a:blip r:embed="rId131"/>
                <a:stretch>
                  <a:fillRect/>
                </a:stretch>
              </p:blipFill>
              <p:spPr>
                <a:xfrm>
                  <a:off x="9944933" y="1959907"/>
                  <a:ext cx="32580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480275" name="Freihand 480274">
                  <a:extLst>
                    <a:ext uri="{FF2B5EF4-FFF2-40B4-BE49-F238E27FC236}">
                      <a16:creationId xmlns:a16="http://schemas.microsoft.com/office/drawing/2014/main" id="{FFA5244A-080B-4D56-BF6D-EC89D0F58355}"/>
                    </a:ext>
                  </a:extLst>
                </p14:cNvPr>
                <p14:cNvContentPartPr/>
                <p14:nvPr/>
              </p14:nvContentPartPr>
              <p14:xfrm>
                <a:off x="10226093" y="1872427"/>
                <a:ext cx="94680" cy="100440"/>
              </p14:xfrm>
            </p:contentPart>
          </mc:Choice>
          <mc:Fallback xmlns="">
            <p:pic>
              <p:nvPicPr>
                <p:cNvPr id="480275" name="Freihand 480274">
                  <a:extLst>
                    <a:ext uri="{FF2B5EF4-FFF2-40B4-BE49-F238E27FC236}">
                      <a16:creationId xmlns:a16="http://schemas.microsoft.com/office/drawing/2014/main" id="{FFA5244A-080B-4D56-BF6D-EC89D0F58355}"/>
                    </a:ext>
                  </a:extLst>
                </p:cNvPr>
                <p:cNvPicPr/>
                <p:nvPr/>
              </p:nvPicPr>
              <p:blipFill>
                <a:blip r:embed="rId133"/>
                <a:stretch>
                  <a:fillRect/>
                </a:stretch>
              </p:blipFill>
              <p:spPr>
                <a:xfrm>
                  <a:off x="10221773" y="1868107"/>
                  <a:ext cx="1033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480278" name="Freihand 480277">
                  <a:extLst>
                    <a:ext uri="{FF2B5EF4-FFF2-40B4-BE49-F238E27FC236}">
                      <a16:creationId xmlns:a16="http://schemas.microsoft.com/office/drawing/2014/main" id="{F1651BCD-00F0-4AF7-A739-0E390AE5E11E}"/>
                    </a:ext>
                  </a:extLst>
                </p14:cNvPr>
                <p14:cNvContentPartPr/>
                <p14:nvPr/>
              </p14:nvContentPartPr>
              <p14:xfrm>
                <a:off x="10373333" y="1530787"/>
                <a:ext cx="383760" cy="345600"/>
              </p14:xfrm>
            </p:contentPart>
          </mc:Choice>
          <mc:Fallback xmlns="">
            <p:pic>
              <p:nvPicPr>
                <p:cNvPr id="480278" name="Freihand 480277">
                  <a:extLst>
                    <a:ext uri="{FF2B5EF4-FFF2-40B4-BE49-F238E27FC236}">
                      <a16:creationId xmlns:a16="http://schemas.microsoft.com/office/drawing/2014/main" id="{F1651BCD-00F0-4AF7-A739-0E390AE5E11E}"/>
                    </a:ext>
                  </a:extLst>
                </p:cNvPr>
                <p:cNvPicPr/>
                <p:nvPr/>
              </p:nvPicPr>
              <p:blipFill>
                <a:blip r:embed="rId135"/>
                <a:stretch>
                  <a:fillRect/>
                </a:stretch>
              </p:blipFill>
              <p:spPr>
                <a:xfrm>
                  <a:off x="10369013" y="1526467"/>
                  <a:ext cx="392400" cy="3542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480279" name="Freihand 480278">
                  <a:extLst>
                    <a:ext uri="{FF2B5EF4-FFF2-40B4-BE49-F238E27FC236}">
                      <a16:creationId xmlns:a16="http://schemas.microsoft.com/office/drawing/2014/main" id="{3804B26D-82C9-40E8-ADFB-F9FA554F4405}"/>
                    </a:ext>
                  </a:extLst>
                </p14:cNvPr>
                <p14:cNvContentPartPr/>
                <p14:nvPr/>
              </p14:nvContentPartPr>
              <p14:xfrm>
                <a:off x="10831613" y="1313707"/>
                <a:ext cx="250200" cy="210600"/>
              </p14:xfrm>
            </p:contentPart>
          </mc:Choice>
          <mc:Fallback xmlns="">
            <p:pic>
              <p:nvPicPr>
                <p:cNvPr id="480279" name="Freihand 480278">
                  <a:extLst>
                    <a:ext uri="{FF2B5EF4-FFF2-40B4-BE49-F238E27FC236}">
                      <a16:creationId xmlns:a16="http://schemas.microsoft.com/office/drawing/2014/main" id="{3804B26D-82C9-40E8-ADFB-F9FA554F4405}"/>
                    </a:ext>
                  </a:extLst>
                </p:cNvPr>
                <p:cNvPicPr/>
                <p:nvPr/>
              </p:nvPicPr>
              <p:blipFill>
                <a:blip r:embed="rId137"/>
                <a:stretch>
                  <a:fillRect/>
                </a:stretch>
              </p:blipFill>
              <p:spPr>
                <a:xfrm>
                  <a:off x="10827293" y="1309387"/>
                  <a:ext cx="2588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480280" name="Freihand 480279">
                  <a:extLst>
                    <a:ext uri="{FF2B5EF4-FFF2-40B4-BE49-F238E27FC236}">
                      <a16:creationId xmlns:a16="http://schemas.microsoft.com/office/drawing/2014/main" id="{25919907-D2AA-45B8-B8A9-96279D8F094D}"/>
                    </a:ext>
                  </a:extLst>
                </p14:cNvPr>
                <p14:cNvContentPartPr/>
                <p14:nvPr/>
              </p14:nvContentPartPr>
              <p14:xfrm>
                <a:off x="11078933" y="1244947"/>
                <a:ext cx="149760" cy="147240"/>
              </p14:xfrm>
            </p:contentPart>
          </mc:Choice>
          <mc:Fallback xmlns="">
            <p:pic>
              <p:nvPicPr>
                <p:cNvPr id="480280" name="Freihand 480279">
                  <a:extLst>
                    <a:ext uri="{FF2B5EF4-FFF2-40B4-BE49-F238E27FC236}">
                      <a16:creationId xmlns:a16="http://schemas.microsoft.com/office/drawing/2014/main" id="{25919907-D2AA-45B8-B8A9-96279D8F094D}"/>
                    </a:ext>
                  </a:extLst>
                </p:cNvPr>
                <p:cNvPicPr/>
                <p:nvPr/>
              </p:nvPicPr>
              <p:blipFill>
                <a:blip r:embed="rId139"/>
                <a:stretch>
                  <a:fillRect/>
                </a:stretch>
              </p:blipFill>
              <p:spPr>
                <a:xfrm>
                  <a:off x="11074613" y="1240627"/>
                  <a:ext cx="1584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480282" name="Freihand 480281">
                  <a:extLst>
                    <a:ext uri="{FF2B5EF4-FFF2-40B4-BE49-F238E27FC236}">
                      <a16:creationId xmlns:a16="http://schemas.microsoft.com/office/drawing/2014/main" id="{0C545752-151E-498F-B092-51BA9FA35A34}"/>
                    </a:ext>
                  </a:extLst>
                </p14:cNvPr>
                <p14:cNvContentPartPr/>
                <p14:nvPr/>
              </p14:nvContentPartPr>
              <p14:xfrm>
                <a:off x="9785813" y="2680267"/>
                <a:ext cx="84240" cy="183240"/>
              </p14:xfrm>
            </p:contentPart>
          </mc:Choice>
          <mc:Fallback xmlns="">
            <p:pic>
              <p:nvPicPr>
                <p:cNvPr id="480282" name="Freihand 480281">
                  <a:extLst>
                    <a:ext uri="{FF2B5EF4-FFF2-40B4-BE49-F238E27FC236}">
                      <a16:creationId xmlns:a16="http://schemas.microsoft.com/office/drawing/2014/main" id="{0C545752-151E-498F-B092-51BA9FA35A34}"/>
                    </a:ext>
                  </a:extLst>
                </p:cNvPr>
                <p:cNvPicPr/>
                <p:nvPr/>
              </p:nvPicPr>
              <p:blipFill>
                <a:blip r:embed="rId141"/>
                <a:stretch>
                  <a:fillRect/>
                </a:stretch>
              </p:blipFill>
              <p:spPr>
                <a:xfrm>
                  <a:off x="9781493" y="2675947"/>
                  <a:ext cx="928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480283" name="Freihand 480282">
                  <a:extLst>
                    <a:ext uri="{FF2B5EF4-FFF2-40B4-BE49-F238E27FC236}">
                      <a16:creationId xmlns:a16="http://schemas.microsoft.com/office/drawing/2014/main" id="{B29EB9ED-13D6-4797-AE59-A9F57DCB9816}"/>
                    </a:ext>
                  </a:extLst>
                </p14:cNvPr>
                <p14:cNvContentPartPr/>
                <p14:nvPr/>
              </p14:nvContentPartPr>
              <p14:xfrm>
                <a:off x="9604733" y="2589547"/>
                <a:ext cx="366840" cy="329760"/>
              </p14:xfrm>
            </p:contentPart>
          </mc:Choice>
          <mc:Fallback xmlns="">
            <p:pic>
              <p:nvPicPr>
                <p:cNvPr id="480283" name="Freihand 480282">
                  <a:extLst>
                    <a:ext uri="{FF2B5EF4-FFF2-40B4-BE49-F238E27FC236}">
                      <a16:creationId xmlns:a16="http://schemas.microsoft.com/office/drawing/2014/main" id="{B29EB9ED-13D6-4797-AE59-A9F57DCB9816}"/>
                    </a:ext>
                  </a:extLst>
                </p:cNvPr>
                <p:cNvPicPr/>
                <p:nvPr/>
              </p:nvPicPr>
              <p:blipFill>
                <a:blip r:embed="rId143"/>
                <a:stretch>
                  <a:fillRect/>
                </a:stretch>
              </p:blipFill>
              <p:spPr>
                <a:xfrm>
                  <a:off x="9600413" y="2585227"/>
                  <a:ext cx="37548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480284" name="Freihand 480283">
                  <a:extLst>
                    <a:ext uri="{FF2B5EF4-FFF2-40B4-BE49-F238E27FC236}">
                      <a16:creationId xmlns:a16="http://schemas.microsoft.com/office/drawing/2014/main" id="{210B90D1-DFBA-499D-941C-A5AE6F771102}"/>
                    </a:ext>
                  </a:extLst>
                </p14:cNvPr>
                <p14:cNvContentPartPr/>
                <p14:nvPr/>
              </p14:nvContentPartPr>
              <p14:xfrm>
                <a:off x="10034573" y="2508187"/>
                <a:ext cx="114840" cy="192240"/>
              </p14:xfrm>
            </p:contentPart>
          </mc:Choice>
          <mc:Fallback xmlns="">
            <p:pic>
              <p:nvPicPr>
                <p:cNvPr id="480284" name="Freihand 480283">
                  <a:extLst>
                    <a:ext uri="{FF2B5EF4-FFF2-40B4-BE49-F238E27FC236}">
                      <a16:creationId xmlns:a16="http://schemas.microsoft.com/office/drawing/2014/main" id="{210B90D1-DFBA-499D-941C-A5AE6F771102}"/>
                    </a:ext>
                  </a:extLst>
                </p:cNvPr>
                <p:cNvPicPr/>
                <p:nvPr/>
              </p:nvPicPr>
              <p:blipFill>
                <a:blip r:embed="rId145"/>
                <a:stretch>
                  <a:fillRect/>
                </a:stretch>
              </p:blipFill>
              <p:spPr>
                <a:xfrm>
                  <a:off x="10030253" y="2503867"/>
                  <a:ext cx="12348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480286" name="Freihand 480285">
                  <a:extLst>
                    <a:ext uri="{FF2B5EF4-FFF2-40B4-BE49-F238E27FC236}">
                      <a16:creationId xmlns:a16="http://schemas.microsoft.com/office/drawing/2014/main" id="{C8DCEC56-9391-4AE6-8A18-89B0E8DD098B}"/>
                    </a:ext>
                  </a:extLst>
                </p14:cNvPr>
                <p14:cNvContentPartPr/>
                <p14:nvPr/>
              </p14:nvContentPartPr>
              <p14:xfrm>
                <a:off x="10159133" y="2439787"/>
                <a:ext cx="89640" cy="122040"/>
              </p14:xfrm>
            </p:contentPart>
          </mc:Choice>
          <mc:Fallback xmlns="">
            <p:pic>
              <p:nvPicPr>
                <p:cNvPr id="480286" name="Freihand 480285">
                  <a:extLst>
                    <a:ext uri="{FF2B5EF4-FFF2-40B4-BE49-F238E27FC236}">
                      <a16:creationId xmlns:a16="http://schemas.microsoft.com/office/drawing/2014/main" id="{C8DCEC56-9391-4AE6-8A18-89B0E8DD098B}"/>
                    </a:ext>
                  </a:extLst>
                </p:cNvPr>
                <p:cNvPicPr/>
                <p:nvPr/>
              </p:nvPicPr>
              <p:blipFill>
                <a:blip r:embed="rId147"/>
                <a:stretch>
                  <a:fillRect/>
                </a:stretch>
              </p:blipFill>
              <p:spPr>
                <a:xfrm>
                  <a:off x="10154813" y="2435467"/>
                  <a:ext cx="982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480287" name="Freihand 480286">
                  <a:extLst>
                    <a:ext uri="{FF2B5EF4-FFF2-40B4-BE49-F238E27FC236}">
                      <a16:creationId xmlns:a16="http://schemas.microsoft.com/office/drawing/2014/main" id="{02CC2311-8D91-4EDB-8590-7F913E0A7834}"/>
                    </a:ext>
                  </a:extLst>
                </p14:cNvPr>
                <p14:cNvContentPartPr/>
                <p14:nvPr/>
              </p14:nvContentPartPr>
              <p14:xfrm>
                <a:off x="10061933" y="2323507"/>
                <a:ext cx="217080" cy="165960"/>
              </p14:xfrm>
            </p:contentPart>
          </mc:Choice>
          <mc:Fallback xmlns="">
            <p:pic>
              <p:nvPicPr>
                <p:cNvPr id="480287" name="Freihand 480286">
                  <a:extLst>
                    <a:ext uri="{FF2B5EF4-FFF2-40B4-BE49-F238E27FC236}">
                      <a16:creationId xmlns:a16="http://schemas.microsoft.com/office/drawing/2014/main" id="{02CC2311-8D91-4EDB-8590-7F913E0A7834}"/>
                    </a:ext>
                  </a:extLst>
                </p:cNvPr>
                <p:cNvPicPr/>
                <p:nvPr/>
              </p:nvPicPr>
              <p:blipFill>
                <a:blip r:embed="rId149"/>
                <a:stretch>
                  <a:fillRect/>
                </a:stretch>
              </p:blipFill>
              <p:spPr>
                <a:xfrm>
                  <a:off x="10057613" y="2319187"/>
                  <a:ext cx="2257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480290" name="Freihand 480289">
                  <a:extLst>
                    <a:ext uri="{FF2B5EF4-FFF2-40B4-BE49-F238E27FC236}">
                      <a16:creationId xmlns:a16="http://schemas.microsoft.com/office/drawing/2014/main" id="{2C057EF5-6DEE-407E-AE1F-6E2ACEDE836D}"/>
                    </a:ext>
                  </a:extLst>
                </p14:cNvPr>
                <p14:cNvContentPartPr/>
                <p14:nvPr/>
              </p14:nvContentPartPr>
              <p14:xfrm>
                <a:off x="7080053" y="1975027"/>
                <a:ext cx="598680" cy="1459440"/>
              </p14:xfrm>
            </p:contentPart>
          </mc:Choice>
          <mc:Fallback xmlns="">
            <p:pic>
              <p:nvPicPr>
                <p:cNvPr id="480290" name="Freihand 480289">
                  <a:extLst>
                    <a:ext uri="{FF2B5EF4-FFF2-40B4-BE49-F238E27FC236}">
                      <a16:creationId xmlns:a16="http://schemas.microsoft.com/office/drawing/2014/main" id="{2C057EF5-6DEE-407E-AE1F-6E2ACEDE836D}"/>
                    </a:ext>
                  </a:extLst>
                </p:cNvPr>
                <p:cNvPicPr/>
                <p:nvPr/>
              </p:nvPicPr>
              <p:blipFill>
                <a:blip r:embed="rId151"/>
                <a:stretch>
                  <a:fillRect/>
                </a:stretch>
              </p:blipFill>
              <p:spPr>
                <a:xfrm>
                  <a:off x="7075733" y="1970707"/>
                  <a:ext cx="607320" cy="14680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480291" name="Freihand 480290">
                  <a:extLst>
                    <a:ext uri="{FF2B5EF4-FFF2-40B4-BE49-F238E27FC236}">
                      <a16:creationId xmlns:a16="http://schemas.microsoft.com/office/drawing/2014/main" id="{1995741E-31B3-4C94-A990-1F3F149D4BEB}"/>
                    </a:ext>
                  </a:extLst>
                </p14:cNvPr>
                <p14:cNvContentPartPr/>
                <p14:nvPr/>
              </p14:nvContentPartPr>
              <p14:xfrm>
                <a:off x="5428013" y="2485147"/>
                <a:ext cx="455040" cy="2530800"/>
              </p14:xfrm>
            </p:contentPart>
          </mc:Choice>
          <mc:Fallback xmlns="">
            <p:pic>
              <p:nvPicPr>
                <p:cNvPr id="480291" name="Freihand 480290">
                  <a:extLst>
                    <a:ext uri="{FF2B5EF4-FFF2-40B4-BE49-F238E27FC236}">
                      <a16:creationId xmlns:a16="http://schemas.microsoft.com/office/drawing/2014/main" id="{1995741E-31B3-4C94-A990-1F3F149D4BEB}"/>
                    </a:ext>
                  </a:extLst>
                </p:cNvPr>
                <p:cNvPicPr/>
                <p:nvPr/>
              </p:nvPicPr>
              <p:blipFill>
                <a:blip r:embed="rId153"/>
                <a:stretch>
                  <a:fillRect/>
                </a:stretch>
              </p:blipFill>
              <p:spPr>
                <a:xfrm>
                  <a:off x="5423693" y="2480827"/>
                  <a:ext cx="463680" cy="25394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480292" name="Freihand 480291">
                  <a:extLst>
                    <a:ext uri="{FF2B5EF4-FFF2-40B4-BE49-F238E27FC236}">
                      <a16:creationId xmlns:a16="http://schemas.microsoft.com/office/drawing/2014/main" id="{C2E7033E-0396-4EFD-BC45-7FD3F6221E0A}"/>
                    </a:ext>
                  </a:extLst>
                </p14:cNvPr>
                <p14:cNvContentPartPr/>
                <p14:nvPr/>
              </p14:nvContentPartPr>
              <p14:xfrm>
                <a:off x="5263133" y="2459227"/>
                <a:ext cx="309240" cy="530640"/>
              </p14:xfrm>
            </p:contentPart>
          </mc:Choice>
          <mc:Fallback xmlns="">
            <p:pic>
              <p:nvPicPr>
                <p:cNvPr id="480292" name="Freihand 480291">
                  <a:extLst>
                    <a:ext uri="{FF2B5EF4-FFF2-40B4-BE49-F238E27FC236}">
                      <a16:creationId xmlns:a16="http://schemas.microsoft.com/office/drawing/2014/main" id="{C2E7033E-0396-4EFD-BC45-7FD3F6221E0A}"/>
                    </a:ext>
                  </a:extLst>
                </p:cNvPr>
                <p:cNvPicPr/>
                <p:nvPr/>
              </p:nvPicPr>
              <p:blipFill>
                <a:blip r:embed="rId155"/>
                <a:stretch>
                  <a:fillRect/>
                </a:stretch>
              </p:blipFill>
              <p:spPr>
                <a:xfrm>
                  <a:off x="5258813" y="2454907"/>
                  <a:ext cx="317880" cy="5392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480294" name="Freihand 480293">
                  <a:extLst>
                    <a:ext uri="{FF2B5EF4-FFF2-40B4-BE49-F238E27FC236}">
                      <a16:creationId xmlns:a16="http://schemas.microsoft.com/office/drawing/2014/main" id="{C69493FB-7E8D-4F59-8166-58EC40D8165E}"/>
                    </a:ext>
                  </a:extLst>
                </p14:cNvPr>
                <p14:cNvContentPartPr/>
                <p14:nvPr/>
              </p14:nvContentPartPr>
              <p14:xfrm>
                <a:off x="5965853" y="3307387"/>
                <a:ext cx="1324080" cy="1770840"/>
              </p14:xfrm>
            </p:contentPart>
          </mc:Choice>
          <mc:Fallback xmlns="">
            <p:pic>
              <p:nvPicPr>
                <p:cNvPr id="480294" name="Freihand 480293">
                  <a:extLst>
                    <a:ext uri="{FF2B5EF4-FFF2-40B4-BE49-F238E27FC236}">
                      <a16:creationId xmlns:a16="http://schemas.microsoft.com/office/drawing/2014/main" id="{C69493FB-7E8D-4F59-8166-58EC40D8165E}"/>
                    </a:ext>
                  </a:extLst>
                </p:cNvPr>
                <p:cNvPicPr/>
                <p:nvPr/>
              </p:nvPicPr>
              <p:blipFill>
                <a:blip r:embed="rId157"/>
                <a:stretch>
                  <a:fillRect/>
                </a:stretch>
              </p:blipFill>
              <p:spPr>
                <a:xfrm>
                  <a:off x="5961533" y="3303067"/>
                  <a:ext cx="1332720" cy="17794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480300" name="Freihand 480299">
                  <a:extLst>
                    <a:ext uri="{FF2B5EF4-FFF2-40B4-BE49-F238E27FC236}">
                      <a16:creationId xmlns:a16="http://schemas.microsoft.com/office/drawing/2014/main" id="{96F5EB95-9613-4AA8-A812-E0904DD3B98C}"/>
                    </a:ext>
                  </a:extLst>
                </p14:cNvPr>
                <p14:cNvContentPartPr/>
                <p14:nvPr/>
              </p14:nvContentPartPr>
              <p14:xfrm>
                <a:off x="6535373" y="4207027"/>
                <a:ext cx="213840" cy="210600"/>
              </p14:xfrm>
            </p:contentPart>
          </mc:Choice>
          <mc:Fallback xmlns="">
            <p:pic>
              <p:nvPicPr>
                <p:cNvPr id="480300" name="Freihand 480299">
                  <a:extLst>
                    <a:ext uri="{FF2B5EF4-FFF2-40B4-BE49-F238E27FC236}">
                      <a16:creationId xmlns:a16="http://schemas.microsoft.com/office/drawing/2014/main" id="{96F5EB95-9613-4AA8-A812-E0904DD3B98C}"/>
                    </a:ext>
                  </a:extLst>
                </p:cNvPr>
                <p:cNvPicPr/>
                <p:nvPr/>
              </p:nvPicPr>
              <p:blipFill>
                <a:blip r:embed="rId159"/>
                <a:stretch>
                  <a:fillRect/>
                </a:stretch>
              </p:blipFill>
              <p:spPr>
                <a:xfrm>
                  <a:off x="6531053" y="4202707"/>
                  <a:ext cx="22248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480301" name="Freihand 480300">
                  <a:extLst>
                    <a:ext uri="{FF2B5EF4-FFF2-40B4-BE49-F238E27FC236}">
                      <a16:creationId xmlns:a16="http://schemas.microsoft.com/office/drawing/2014/main" id="{14777FA5-F633-4F79-A229-CEF5E84D266E}"/>
                    </a:ext>
                  </a:extLst>
                </p14:cNvPr>
                <p14:cNvContentPartPr/>
                <p14:nvPr/>
              </p14:nvContentPartPr>
              <p14:xfrm>
                <a:off x="6745253" y="4177507"/>
                <a:ext cx="118440" cy="161640"/>
              </p14:xfrm>
            </p:contentPart>
          </mc:Choice>
          <mc:Fallback xmlns="">
            <p:pic>
              <p:nvPicPr>
                <p:cNvPr id="480301" name="Freihand 480300">
                  <a:extLst>
                    <a:ext uri="{FF2B5EF4-FFF2-40B4-BE49-F238E27FC236}">
                      <a16:creationId xmlns:a16="http://schemas.microsoft.com/office/drawing/2014/main" id="{14777FA5-F633-4F79-A229-CEF5E84D266E}"/>
                    </a:ext>
                  </a:extLst>
                </p:cNvPr>
                <p:cNvPicPr/>
                <p:nvPr/>
              </p:nvPicPr>
              <p:blipFill>
                <a:blip r:embed="rId161"/>
                <a:stretch>
                  <a:fillRect/>
                </a:stretch>
              </p:blipFill>
              <p:spPr>
                <a:xfrm>
                  <a:off x="6740933" y="4173187"/>
                  <a:ext cx="1270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480302" name="Freihand 480301">
                  <a:extLst>
                    <a:ext uri="{FF2B5EF4-FFF2-40B4-BE49-F238E27FC236}">
                      <a16:creationId xmlns:a16="http://schemas.microsoft.com/office/drawing/2014/main" id="{04E938A7-D737-4FDF-B8F6-A5327774DC48}"/>
                    </a:ext>
                  </a:extLst>
                </p14:cNvPr>
                <p14:cNvContentPartPr/>
                <p14:nvPr/>
              </p14:nvContentPartPr>
              <p14:xfrm>
                <a:off x="6820133" y="4231147"/>
                <a:ext cx="153360" cy="108000"/>
              </p14:xfrm>
            </p:contentPart>
          </mc:Choice>
          <mc:Fallback xmlns="">
            <p:pic>
              <p:nvPicPr>
                <p:cNvPr id="480302" name="Freihand 480301">
                  <a:extLst>
                    <a:ext uri="{FF2B5EF4-FFF2-40B4-BE49-F238E27FC236}">
                      <a16:creationId xmlns:a16="http://schemas.microsoft.com/office/drawing/2014/main" id="{04E938A7-D737-4FDF-B8F6-A5327774DC48}"/>
                    </a:ext>
                  </a:extLst>
                </p:cNvPr>
                <p:cNvPicPr/>
                <p:nvPr/>
              </p:nvPicPr>
              <p:blipFill>
                <a:blip r:embed="rId163"/>
                <a:stretch>
                  <a:fillRect/>
                </a:stretch>
              </p:blipFill>
              <p:spPr>
                <a:xfrm>
                  <a:off x="6815813" y="4226827"/>
                  <a:ext cx="1620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480303" name="Freihand 480302">
                  <a:extLst>
                    <a:ext uri="{FF2B5EF4-FFF2-40B4-BE49-F238E27FC236}">
                      <a16:creationId xmlns:a16="http://schemas.microsoft.com/office/drawing/2014/main" id="{4AD0A656-2451-463F-9B74-645972699AA5}"/>
                    </a:ext>
                  </a:extLst>
                </p14:cNvPr>
                <p14:cNvContentPartPr/>
                <p14:nvPr/>
              </p14:nvContentPartPr>
              <p14:xfrm>
                <a:off x="6971693" y="4176787"/>
                <a:ext cx="359640" cy="100800"/>
              </p14:xfrm>
            </p:contentPart>
          </mc:Choice>
          <mc:Fallback xmlns="">
            <p:pic>
              <p:nvPicPr>
                <p:cNvPr id="480303" name="Freihand 480302">
                  <a:extLst>
                    <a:ext uri="{FF2B5EF4-FFF2-40B4-BE49-F238E27FC236}">
                      <a16:creationId xmlns:a16="http://schemas.microsoft.com/office/drawing/2014/main" id="{4AD0A656-2451-463F-9B74-645972699AA5}"/>
                    </a:ext>
                  </a:extLst>
                </p:cNvPr>
                <p:cNvPicPr/>
                <p:nvPr/>
              </p:nvPicPr>
              <p:blipFill>
                <a:blip r:embed="rId165"/>
                <a:stretch>
                  <a:fillRect/>
                </a:stretch>
              </p:blipFill>
              <p:spPr>
                <a:xfrm>
                  <a:off x="6967373" y="4172467"/>
                  <a:ext cx="3682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480304" name="Freihand 480303">
                  <a:extLst>
                    <a:ext uri="{FF2B5EF4-FFF2-40B4-BE49-F238E27FC236}">
                      <a16:creationId xmlns:a16="http://schemas.microsoft.com/office/drawing/2014/main" id="{951B0D3D-B52E-469D-8848-F43FEE681772}"/>
                    </a:ext>
                  </a:extLst>
                </p14:cNvPr>
                <p14:cNvContentPartPr/>
                <p14:nvPr/>
              </p14:nvContentPartPr>
              <p14:xfrm>
                <a:off x="7274453" y="4062667"/>
                <a:ext cx="39600" cy="36000"/>
              </p14:xfrm>
            </p:contentPart>
          </mc:Choice>
          <mc:Fallback xmlns="">
            <p:pic>
              <p:nvPicPr>
                <p:cNvPr id="480304" name="Freihand 480303">
                  <a:extLst>
                    <a:ext uri="{FF2B5EF4-FFF2-40B4-BE49-F238E27FC236}">
                      <a16:creationId xmlns:a16="http://schemas.microsoft.com/office/drawing/2014/main" id="{951B0D3D-B52E-469D-8848-F43FEE681772}"/>
                    </a:ext>
                  </a:extLst>
                </p:cNvPr>
                <p:cNvPicPr/>
                <p:nvPr/>
              </p:nvPicPr>
              <p:blipFill>
                <a:blip r:embed="rId167"/>
                <a:stretch>
                  <a:fillRect/>
                </a:stretch>
              </p:blipFill>
              <p:spPr>
                <a:xfrm>
                  <a:off x="7270133" y="4058347"/>
                  <a:ext cx="482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480305" name="Freihand 480304">
                  <a:extLst>
                    <a:ext uri="{FF2B5EF4-FFF2-40B4-BE49-F238E27FC236}">
                      <a16:creationId xmlns:a16="http://schemas.microsoft.com/office/drawing/2014/main" id="{8481DF53-AEE5-4F69-88F1-5F8BDEDC47A3}"/>
                    </a:ext>
                  </a:extLst>
                </p14:cNvPr>
                <p14:cNvContentPartPr/>
                <p14:nvPr/>
              </p14:nvContentPartPr>
              <p14:xfrm>
                <a:off x="7371653" y="4070227"/>
                <a:ext cx="164520" cy="111960"/>
              </p14:xfrm>
            </p:contentPart>
          </mc:Choice>
          <mc:Fallback xmlns="">
            <p:pic>
              <p:nvPicPr>
                <p:cNvPr id="480305" name="Freihand 480304">
                  <a:extLst>
                    <a:ext uri="{FF2B5EF4-FFF2-40B4-BE49-F238E27FC236}">
                      <a16:creationId xmlns:a16="http://schemas.microsoft.com/office/drawing/2014/main" id="{8481DF53-AEE5-4F69-88F1-5F8BDEDC47A3}"/>
                    </a:ext>
                  </a:extLst>
                </p:cNvPr>
                <p:cNvPicPr/>
                <p:nvPr/>
              </p:nvPicPr>
              <p:blipFill>
                <a:blip r:embed="rId169"/>
                <a:stretch>
                  <a:fillRect/>
                </a:stretch>
              </p:blipFill>
              <p:spPr>
                <a:xfrm>
                  <a:off x="7367333" y="4065907"/>
                  <a:ext cx="1731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480306" name="Freihand 480305">
                  <a:extLst>
                    <a:ext uri="{FF2B5EF4-FFF2-40B4-BE49-F238E27FC236}">
                      <a16:creationId xmlns:a16="http://schemas.microsoft.com/office/drawing/2014/main" id="{9EDC3224-7243-4CBD-B76D-3622BECF5958}"/>
                    </a:ext>
                  </a:extLst>
                </p14:cNvPr>
                <p14:cNvContentPartPr/>
                <p14:nvPr/>
              </p14:nvContentPartPr>
              <p14:xfrm>
                <a:off x="6517733" y="4191187"/>
                <a:ext cx="1217160" cy="339120"/>
              </p14:xfrm>
            </p:contentPart>
          </mc:Choice>
          <mc:Fallback xmlns="">
            <p:pic>
              <p:nvPicPr>
                <p:cNvPr id="480306" name="Freihand 480305">
                  <a:extLst>
                    <a:ext uri="{FF2B5EF4-FFF2-40B4-BE49-F238E27FC236}">
                      <a16:creationId xmlns:a16="http://schemas.microsoft.com/office/drawing/2014/main" id="{9EDC3224-7243-4CBD-B76D-3622BECF5958}"/>
                    </a:ext>
                  </a:extLst>
                </p:cNvPr>
                <p:cNvPicPr/>
                <p:nvPr/>
              </p:nvPicPr>
              <p:blipFill>
                <a:blip r:embed="rId171"/>
                <a:stretch>
                  <a:fillRect/>
                </a:stretch>
              </p:blipFill>
              <p:spPr>
                <a:xfrm>
                  <a:off x="6513413" y="4186867"/>
                  <a:ext cx="122580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480296" name="Freihand 480295">
                  <a:extLst>
                    <a:ext uri="{FF2B5EF4-FFF2-40B4-BE49-F238E27FC236}">
                      <a16:creationId xmlns:a16="http://schemas.microsoft.com/office/drawing/2014/main" id="{5AEB8608-934B-4194-86DA-705CAF114FEA}"/>
                    </a:ext>
                  </a:extLst>
                </p14:cNvPr>
                <p14:cNvContentPartPr/>
                <p14:nvPr/>
              </p14:nvContentPartPr>
              <p14:xfrm>
                <a:off x="5115533" y="4080667"/>
                <a:ext cx="124560" cy="247680"/>
              </p14:xfrm>
            </p:contentPart>
          </mc:Choice>
          <mc:Fallback xmlns="">
            <p:pic>
              <p:nvPicPr>
                <p:cNvPr id="480296" name="Freihand 480295">
                  <a:extLst>
                    <a:ext uri="{FF2B5EF4-FFF2-40B4-BE49-F238E27FC236}">
                      <a16:creationId xmlns:a16="http://schemas.microsoft.com/office/drawing/2014/main" id="{5AEB8608-934B-4194-86DA-705CAF114FEA}"/>
                    </a:ext>
                  </a:extLst>
                </p:cNvPr>
                <p:cNvPicPr/>
                <p:nvPr/>
              </p:nvPicPr>
              <p:blipFill>
                <a:blip r:embed="rId173"/>
                <a:stretch>
                  <a:fillRect/>
                </a:stretch>
              </p:blipFill>
              <p:spPr>
                <a:xfrm>
                  <a:off x="5111213" y="4076347"/>
                  <a:ext cx="13320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480297" name="Freihand 480296">
                  <a:extLst>
                    <a:ext uri="{FF2B5EF4-FFF2-40B4-BE49-F238E27FC236}">
                      <a16:creationId xmlns:a16="http://schemas.microsoft.com/office/drawing/2014/main" id="{9D25B338-8FA9-4B9A-9EF4-07C6C6F1E241}"/>
                    </a:ext>
                  </a:extLst>
                </p14:cNvPr>
                <p14:cNvContentPartPr/>
                <p14:nvPr/>
              </p14:nvContentPartPr>
              <p14:xfrm>
                <a:off x="5271773" y="4148707"/>
                <a:ext cx="75240" cy="269280"/>
              </p14:xfrm>
            </p:contentPart>
          </mc:Choice>
          <mc:Fallback xmlns="">
            <p:pic>
              <p:nvPicPr>
                <p:cNvPr id="480297" name="Freihand 480296">
                  <a:extLst>
                    <a:ext uri="{FF2B5EF4-FFF2-40B4-BE49-F238E27FC236}">
                      <a16:creationId xmlns:a16="http://schemas.microsoft.com/office/drawing/2014/main" id="{9D25B338-8FA9-4B9A-9EF4-07C6C6F1E241}"/>
                    </a:ext>
                  </a:extLst>
                </p:cNvPr>
                <p:cNvPicPr/>
                <p:nvPr/>
              </p:nvPicPr>
              <p:blipFill>
                <a:blip r:embed="rId175"/>
                <a:stretch>
                  <a:fillRect/>
                </a:stretch>
              </p:blipFill>
              <p:spPr>
                <a:xfrm>
                  <a:off x="5267453" y="4144387"/>
                  <a:ext cx="8388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480298" name="Freihand 480297">
                  <a:extLst>
                    <a:ext uri="{FF2B5EF4-FFF2-40B4-BE49-F238E27FC236}">
                      <a16:creationId xmlns:a16="http://schemas.microsoft.com/office/drawing/2014/main" id="{4E5F828E-4CBD-4514-B606-FF9A3C152D4D}"/>
                    </a:ext>
                  </a:extLst>
                </p14:cNvPr>
                <p14:cNvContentPartPr/>
                <p14:nvPr/>
              </p14:nvContentPartPr>
              <p14:xfrm>
                <a:off x="5424773" y="4058347"/>
                <a:ext cx="340560" cy="164520"/>
              </p14:xfrm>
            </p:contentPart>
          </mc:Choice>
          <mc:Fallback xmlns="">
            <p:pic>
              <p:nvPicPr>
                <p:cNvPr id="480298" name="Freihand 480297">
                  <a:extLst>
                    <a:ext uri="{FF2B5EF4-FFF2-40B4-BE49-F238E27FC236}">
                      <a16:creationId xmlns:a16="http://schemas.microsoft.com/office/drawing/2014/main" id="{4E5F828E-4CBD-4514-B606-FF9A3C152D4D}"/>
                    </a:ext>
                  </a:extLst>
                </p:cNvPr>
                <p:cNvPicPr/>
                <p:nvPr/>
              </p:nvPicPr>
              <p:blipFill>
                <a:blip r:embed="rId177"/>
                <a:stretch>
                  <a:fillRect/>
                </a:stretch>
              </p:blipFill>
              <p:spPr>
                <a:xfrm>
                  <a:off x="5420453" y="4054027"/>
                  <a:ext cx="3492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480299" name="Freihand 480298">
                  <a:extLst>
                    <a:ext uri="{FF2B5EF4-FFF2-40B4-BE49-F238E27FC236}">
                      <a16:creationId xmlns:a16="http://schemas.microsoft.com/office/drawing/2014/main" id="{B9F971A1-1FFB-42BA-A949-3D44B77AA547}"/>
                    </a:ext>
                  </a:extLst>
                </p14:cNvPr>
                <p14:cNvContentPartPr/>
                <p14:nvPr/>
              </p14:nvContentPartPr>
              <p14:xfrm>
                <a:off x="5711693" y="3946747"/>
                <a:ext cx="360" cy="360"/>
              </p14:xfrm>
            </p:contentPart>
          </mc:Choice>
          <mc:Fallback xmlns="">
            <p:pic>
              <p:nvPicPr>
                <p:cNvPr id="480299" name="Freihand 480298">
                  <a:extLst>
                    <a:ext uri="{FF2B5EF4-FFF2-40B4-BE49-F238E27FC236}">
                      <a16:creationId xmlns:a16="http://schemas.microsoft.com/office/drawing/2014/main" id="{B9F971A1-1FFB-42BA-A949-3D44B77AA547}"/>
                    </a:ext>
                  </a:extLst>
                </p:cNvPr>
                <p:cNvPicPr/>
                <p:nvPr/>
              </p:nvPicPr>
              <p:blipFill>
                <a:blip r:embed="rId47"/>
                <a:stretch>
                  <a:fillRect/>
                </a:stretch>
              </p:blipFill>
              <p:spPr>
                <a:xfrm>
                  <a:off x="5707373" y="39424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480307" name="Freihand 480306">
                  <a:extLst>
                    <a:ext uri="{FF2B5EF4-FFF2-40B4-BE49-F238E27FC236}">
                      <a16:creationId xmlns:a16="http://schemas.microsoft.com/office/drawing/2014/main" id="{E6FB7620-7251-48C4-808A-B200AD084304}"/>
                    </a:ext>
                  </a:extLst>
                </p14:cNvPr>
                <p14:cNvContentPartPr/>
                <p14:nvPr/>
              </p14:nvContentPartPr>
              <p14:xfrm>
                <a:off x="5020133" y="4157707"/>
                <a:ext cx="1000800" cy="438480"/>
              </p14:xfrm>
            </p:contentPart>
          </mc:Choice>
          <mc:Fallback xmlns="">
            <p:pic>
              <p:nvPicPr>
                <p:cNvPr id="480307" name="Freihand 480306">
                  <a:extLst>
                    <a:ext uri="{FF2B5EF4-FFF2-40B4-BE49-F238E27FC236}">
                      <a16:creationId xmlns:a16="http://schemas.microsoft.com/office/drawing/2014/main" id="{E6FB7620-7251-48C4-808A-B200AD084304}"/>
                    </a:ext>
                  </a:extLst>
                </p:cNvPr>
                <p:cNvPicPr/>
                <p:nvPr/>
              </p:nvPicPr>
              <p:blipFill>
                <a:blip r:embed="rId180"/>
                <a:stretch>
                  <a:fillRect/>
                </a:stretch>
              </p:blipFill>
              <p:spPr>
                <a:xfrm>
                  <a:off x="5015813" y="4153387"/>
                  <a:ext cx="1009440" cy="4471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480310" name="Freihand 480309">
                  <a:extLst>
                    <a:ext uri="{FF2B5EF4-FFF2-40B4-BE49-F238E27FC236}">
                      <a16:creationId xmlns:a16="http://schemas.microsoft.com/office/drawing/2014/main" id="{F74B0E31-CE58-4C4D-88F9-4692F3465FF0}"/>
                    </a:ext>
                  </a:extLst>
                </p14:cNvPr>
                <p14:cNvContentPartPr/>
                <p14:nvPr/>
              </p14:nvContentPartPr>
              <p14:xfrm>
                <a:off x="8306213" y="3472627"/>
                <a:ext cx="135720" cy="38520"/>
              </p14:xfrm>
            </p:contentPart>
          </mc:Choice>
          <mc:Fallback xmlns="">
            <p:pic>
              <p:nvPicPr>
                <p:cNvPr id="480310" name="Freihand 480309">
                  <a:extLst>
                    <a:ext uri="{FF2B5EF4-FFF2-40B4-BE49-F238E27FC236}">
                      <a16:creationId xmlns:a16="http://schemas.microsoft.com/office/drawing/2014/main" id="{F74B0E31-CE58-4C4D-88F9-4692F3465FF0}"/>
                    </a:ext>
                  </a:extLst>
                </p:cNvPr>
                <p:cNvPicPr/>
                <p:nvPr/>
              </p:nvPicPr>
              <p:blipFill>
                <a:blip r:embed="rId182"/>
                <a:stretch>
                  <a:fillRect/>
                </a:stretch>
              </p:blipFill>
              <p:spPr>
                <a:xfrm>
                  <a:off x="8301893" y="3468307"/>
                  <a:ext cx="14436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480311" name="Freihand 480310">
                  <a:extLst>
                    <a:ext uri="{FF2B5EF4-FFF2-40B4-BE49-F238E27FC236}">
                      <a16:creationId xmlns:a16="http://schemas.microsoft.com/office/drawing/2014/main" id="{63B28757-7DA6-448A-ABC5-21D499B63C2F}"/>
                    </a:ext>
                  </a:extLst>
                </p14:cNvPr>
                <p14:cNvContentPartPr/>
                <p14:nvPr/>
              </p14:nvContentPartPr>
              <p14:xfrm>
                <a:off x="8294333" y="3479467"/>
                <a:ext cx="168480" cy="73800"/>
              </p14:xfrm>
            </p:contentPart>
          </mc:Choice>
          <mc:Fallback xmlns="">
            <p:pic>
              <p:nvPicPr>
                <p:cNvPr id="480311" name="Freihand 480310">
                  <a:extLst>
                    <a:ext uri="{FF2B5EF4-FFF2-40B4-BE49-F238E27FC236}">
                      <a16:creationId xmlns:a16="http://schemas.microsoft.com/office/drawing/2014/main" id="{63B28757-7DA6-448A-ABC5-21D499B63C2F}"/>
                    </a:ext>
                  </a:extLst>
                </p:cNvPr>
                <p:cNvPicPr/>
                <p:nvPr/>
              </p:nvPicPr>
              <p:blipFill>
                <a:blip r:embed="rId184"/>
                <a:stretch>
                  <a:fillRect/>
                </a:stretch>
              </p:blipFill>
              <p:spPr>
                <a:xfrm>
                  <a:off x="8290013" y="3475147"/>
                  <a:ext cx="1771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480312" name="Freihand 480311">
                  <a:extLst>
                    <a:ext uri="{FF2B5EF4-FFF2-40B4-BE49-F238E27FC236}">
                      <a16:creationId xmlns:a16="http://schemas.microsoft.com/office/drawing/2014/main" id="{DDECB5B0-A22F-4570-B614-E3D6381920D6}"/>
                    </a:ext>
                  </a:extLst>
                </p14:cNvPr>
                <p14:cNvContentPartPr/>
                <p14:nvPr/>
              </p14:nvContentPartPr>
              <p14:xfrm>
                <a:off x="8453093" y="3385147"/>
                <a:ext cx="96840" cy="191160"/>
              </p14:xfrm>
            </p:contentPart>
          </mc:Choice>
          <mc:Fallback xmlns="">
            <p:pic>
              <p:nvPicPr>
                <p:cNvPr id="480312" name="Freihand 480311">
                  <a:extLst>
                    <a:ext uri="{FF2B5EF4-FFF2-40B4-BE49-F238E27FC236}">
                      <a16:creationId xmlns:a16="http://schemas.microsoft.com/office/drawing/2014/main" id="{DDECB5B0-A22F-4570-B614-E3D6381920D6}"/>
                    </a:ext>
                  </a:extLst>
                </p:cNvPr>
                <p:cNvPicPr/>
                <p:nvPr/>
              </p:nvPicPr>
              <p:blipFill>
                <a:blip r:embed="rId186"/>
                <a:stretch>
                  <a:fillRect/>
                </a:stretch>
              </p:blipFill>
              <p:spPr>
                <a:xfrm>
                  <a:off x="8448773" y="3380827"/>
                  <a:ext cx="1054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480313" name="Freihand 480312">
                  <a:extLst>
                    <a:ext uri="{FF2B5EF4-FFF2-40B4-BE49-F238E27FC236}">
                      <a16:creationId xmlns:a16="http://schemas.microsoft.com/office/drawing/2014/main" id="{20C0DB6A-E96B-4072-B9A2-07427337DD1F}"/>
                    </a:ext>
                  </a:extLst>
                </p14:cNvPr>
                <p14:cNvContentPartPr/>
                <p14:nvPr/>
              </p14:nvContentPartPr>
              <p14:xfrm>
                <a:off x="8778533" y="3303067"/>
                <a:ext cx="93240" cy="183960"/>
              </p14:xfrm>
            </p:contentPart>
          </mc:Choice>
          <mc:Fallback xmlns="">
            <p:pic>
              <p:nvPicPr>
                <p:cNvPr id="480313" name="Freihand 480312">
                  <a:extLst>
                    <a:ext uri="{FF2B5EF4-FFF2-40B4-BE49-F238E27FC236}">
                      <a16:creationId xmlns:a16="http://schemas.microsoft.com/office/drawing/2014/main" id="{20C0DB6A-E96B-4072-B9A2-07427337DD1F}"/>
                    </a:ext>
                  </a:extLst>
                </p:cNvPr>
                <p:cNvPicPr/>
                <p:nvPr/>
              </p:nvPicPr>
              <p:blipFill>
                <a:blip r:embed="rId188"/>
                <a:stretch>
                  <a:fillRect/>
                </a:stretch>
              </p:blipFill>
              <p:spPr>
                <a:xfrm>
                  <a:off x="8774213" y="3298747"/>
                  <a:ext cx="1018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480314" name="Freihand 480313">
                  <a:extLst>
                    <a:ext uri="{FF2B5EF4-FFF2-40B4-BE49-F238E27FC236}">
                      <a16:creationId xmlns:a16="http://schemas.microsoft.com/office/drawing/2014/main" id="{5D6380CC-406F-4E38-9D88-0C682C2EFD34}"/>
                    </a:ext>
                  </a:extLst>
                </p14:cNvPr>
                <p14:cNvContentPartPr/>
                <p14:nvPr/>
              </p14:nvContentPartPr>
              <p14:xfrm>
                <a:off x="8912813" y="3138907"/>
                <a:ext cx="272160" cy="271080"/>
              </p14:xfrm>
            </p:contentPart>
          </mc:Choice>
          <mc:Fallback xmlns="">
            <p:pic>
              <p:nvPicPr>
                <p:cNvPr id="480314" name="Freihand 480313">
                  <a:extLst>
                    <a:ext uri="{FF2B5EF4-FFF2-40B4-BE49-F238E27FC236}">
                      <a16:creationId xmlns:a16="http://schemas.microsoft.com/office/drawing/2014/main" id="{5D6380CC-406F-4E38-9D88-0C682C2EFD34}"/>
                    </a:ext>
                  </a:extLst>
                </p:cNvPr>
                <p:cNvPicPr/>
                <p:nvPr/>
              </p:nvPicPr>
              <p:blipFill>
                <a:blip r:embed="rId190"/>
                <a:stretch>
                  <a:fillRect/>
                </a:stretch>
              </p:blipFill>
              <p:spPr>
                <a:xfrm>
                  <a:off x="8908493" y="3134587"/>
                  <a:ext cx="28080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480315" name="Freihand 480314">
                  <a:extLst>
                    <a:ext uri="{FF2B5EF4-FFF2-40B4-BE49-F238E27FC236}">
                      <a16:creationId xmlns:a16="http://schemas.microsoft.com/office/drawing/2014/main" id="{36989F18-849C-400D-8C3B-50C7EE3A3F3A}"/>
                    </a:ext>
                  </a:extLst>
                </p14:cNvPr>
                <p14:cNvContentPartPr/>
                <p14:nvPr/>
              </p14:nvContentPartPr>
              <p14:xfrm>
                <a:off x="8994173" y="3141067"/>
                <a:ext cx="37800" cy="7560"/>
              </p14:xfrm>
            </p:contentPart>
          </mc:Choice>
          <mc:Fallback xmlns="">
            <p:pic>
              <p:nvPicPr>
                <p:cNvPr id="480315" name="Freihand 480314">
                  <a:extLst>
                    <a:ext uri="{FF2B5EF4-FFF2-40B4-BE49-F238E27FC236}">
                      <a16:creationId xmlns:a16="http://schemas.microsoft.com/office/drawing/2014/main" id="{36989F18-849C-400D-8C3B-50C7EE3A3F3A}"/>
                    </a:ext>
                  </a:extLst>
                </p:cNvPr>
                <p:cNvPicPr/>
                <p:nvPr/>
              </p:nvPicPr>
              <p:blipFill>
                <a:blip r:embed="rId192"/>
                <a:stretch>
                  <a:fillRect/>
                </a:stretch>
              </p:blipFill>
              <p:spPr>
                <a:xfrm>
                  <a:off x="8989853" y="3136747"/>
                  <a:ext cx="464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480316" name="Freihand 480315">
                  <a:extLst>
                    <a:ext uri="{FF2B5EF4-FFF2-40B4-BE49-F238E27FC236}">
                      <a16:creationId xmlns:a16="http://schemas.microsoft.com/office/drawing/2014/main" id="{A6FFFB15-ACD0-4961-8802-F33D130AD0D0}"/>
                    </a:ext>
                  </a:extLst>
                </p14:cNvPr>
                <p14:cNvContentPartPr/>
                <p14:nvPr/>
              </p14:nvContentPartPr>
              <p14:xfrm>
                <a:off x="9396653" y="3051067"/>
                <a:ext cx="356400" cy="429120"/>
              </p14:xfrm>
            </p:contentPart>
          </mc:Choice>
          <mc:Fallback xmlns="">
            <p:pic>
              <p:nvPicPr>
                <p:cNvPr id="480316" name="Freihand 480315">
                  <a:extLst>
                    <a:ext uri="{FF2B5EF4-FFF2-40B4-BE49-F238E27FC236}">
                      <a16:creationId xmlns:a16="http://schemas.microsoft.com/office/drawing/2014/main" id="{A6FFFB15-ACD0-4961-8802-F33D130AD0D0}"/>
                    </a:ext>
                  </a:extLst>
                </p:cNvPr>
                <p:cNvPicPr/>
                <p:nvPr/>
              </p:nvPicPr>
              <p:blipFill>
                <a:blip r:embed="rId194"/>
                <a:stretch>
                  <a:fillRect/>
                </a:stretch>
              </p:blipFill>
              <p:spPr>
                <a:xfrm>
                  <a:off x="9392333" y="3046747"/>
                  <a:ext cx="365040" cy="4377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480317" name="Freihand 480316">
                  <a:extLst>
                    <a:ext uri="{FF2B5EF4-FFF2-40B4-BE49-F238E27FC236}">
                      <a16:creationId xmlns:a16="http://schemas.microsoft.com/office/drawing/2014/main" id="{95E1FF7D-C05C-4CBE-ACFD-76F469C36F0D}"/>
                    </a:ext>
                  </a:extLst>
                </p14:cNvPr>
                <p14:cNvContentPartPr/>
                <p14:nvPr/>
              </p14:nvContentPartPr>
              <p14:xfrm>
                <a:off x="9934493" y="2907787"/>
                <a:ext cx="187200" cy="248040"/>
              </p14:xfrm>
            </p:contentPart>
          </mc:Choice>
          <mc:Fallback xmlns="">
            <p:pic>
              <p:nvPicPr>
                <p:cNvPr id="480317" name="Freihand 480316">
                  <a:extLst>
                    <a:ext uri="{FF2B5EF4-FFF2-40B4-BE49-F238E27FC236}">
                      <a16:creationId xmlns:a16="http://schemas.microsoft.com/office/drawing/2014/main" id="{95E1FF7D-C05C-4CBE-ACFD-76F469C36F0D}"/>
                    </a:ext>
                  </a:extLst>
                </p:cNvPr>
                <p:cNvPicPr/>
                <p:nvPr/>
              </p:nvPicPr>
              <p:blipFill>
                <a:blip r:embed="rId196"/>
                <a:stretch>
                  <a:fillRect/>
                </a:stretch>
              </p:blipFill>
              <p:spPr>
                <a:xfrm>
                  <a:off x="9930173" y="2903467"/>
                  <a:ext cx="19584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480318" name="Freihand 480317">
                  <a:extLst>
                    <a:ext uri="{FF2B5EF4-FFF2-40B4-BE49-F238E27FC236}">
                      <a16:creationId xmlns:a16="http://schemas.microsoft.com/office/drawing/2014/main" id="{13062ABA-35EA-4C2A-BEA2-46098DFE5187}"/>
                    </a:ext>
                  </a:extLst>
                </p14:cNvPr>
                <p14:cNvContentPartPr/>
                <p14:nvPr/>
              </p14:nvContentPartPr>
              <p14:xfrm>
                <a:off x="10172093" y="2930467"/>
                <a:ext cx="138600" cy="168840"/>
              </p14:xfrm>
            </p:contentPart>
          </mc:Choice>
          <mc:Fallback xmlns="">
            <p:pic>
              <p:nvPicPr>
                <p:cNvPr id="480318" name="Freihand 480317">
                  <a:extLst>
                    <a:ext uri="{FF2B5EF4-FFF2-40B4-BE49-F238E27FC236}">
                      <a16:creationId xmlns:a16="http://schemas.microsoft.com/office/drawing/2014/main" id="{13062ABA-35EA-4C2A-BEA2-46098DFE5187}"/>
                    </a:ext>
                  </a:extLst>
                </p:cNvPr>
                <p:cNvPicPr/>
                <p:nvPr/>
              </p:nvPicPr>
              <p:blipFill>
                <a:blip r:embed="rId198"/>
                <a:stretch>
                  <a:fillRect/>
                </a:stretch>
              </p:blipFill>
              <p:spPr>
                <a:xfrm>
                  <a:off x="10167773" y="2926147"/>
                  <a:ext cx="1472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480320" name="Freihand 480319">
                  <a:extLst>
                    <a:ext uri="{FF2B5EF4-FFF2-40B4-BE49-F238E27FC236}">
                      <a16:creationId xmlns:a16="http://schemas.microsoft.com/office/drawing/2014/main" id="{0A048BCC-1AC7-4E17-886C-85820E79B36F}"/>
                    </a:ext>
                  </a:extLst>
                </p14:cNvPr>
                <p14:cNvContentPartPr/>
                <p14:nvPr/>
              </p14:nvContentPartPr>
              <p14:xfrm>
                <a:off x="10468013" y="2796187"/>
                <a:ext cx="135000" cy="314640"/>
              </p14:xfrm>
            </p:contentPart>
          </mc:Choice>
          <mc:Fallback xmlns="">
            <p:pic>
              <p:nvPicPr>
                <p:cNvPr id="480320" name="Freihand 480319">
                  <a:extLst>
                    <a:ext uri="{FF2B5EF4-FFF2-40B4-BE49-F238E27FC236}">
                      <a16:creationId xmlns:a16="http://schemas.microsoft.com/office/drawing/2014/main" id="{0A048BCC-1AC7-4E17-886C-85820E79B36F}"/>
                    </a:ext>
                  </a:extLst>
                </p:cNvPr>
                <p:cNvPicPr/>
                <p:nvPr/>
              </p:nvPicPr>
              <p:blipFill>
                <a:blip r:embed="rId200"/>
                <a:stretch>
                  <a:fillRect/>
                </a:stretch>
              </p:blipFill>
              <p:spPr>
                <a:xfrm>
                  <a:off x="10463693" y="2791867"/>
                  <a:ext cx="14364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480321" name="Freihand 480320">
                  <a:extLst>
                    <a:ext uri="{FF2B5EF4-FFF2-40B4-BE49-F238E27FC236}">
                      <a16:creationId xmlns:a16="http://schemas.microsoft.com/office/drawing/2014/main" id="{584CAAFE-9BF4-4A53-8B96-C4D0441F5EB6}"/>
                    </a:ext>
                  </a:extLst>
                </p14:cNvPr>
                <p14:cNvContentPartPr/>
                <p14:nvPr/>
              </p14:nvContentPartPr>
              <p14:xfrm>
                <a:off x="10635773" y="2833627"/>
                <a:ext cx="167760" cy="140760"/>
              </p14:xfrm>
            </p:contentPart>
          </mc:Choice>
          <mc:Fallback xmlns="">
            <p:pic>
              <p:nvPicPr>
                <p:cNvPr id="480321" name="Freihand 480320">
                  <a:extLst>
                    <a:ext uri="{FF2B5EF4-FFF2-40B4-BE49-F238E27FC236}">
                      <a16:creationId xmlns:a16="http://schemas.microsoft.com/office/drawing/2014/main" id="{584CAAFE-9BF4-4A53-8B96-C4D0441F5EB6}"/>
                    </a:ext>
                  </a:extLst>
                </p:cNvPr>
                <p:cNvPicPr/>
                <p:nvPr/>
              </p:nvPicPr>
              <p:blipFill>
                <a:blip r:embed="rId202"/>
                <a:stretch>
                  <a:fillRect/>
                </a:stretch>
              </p:blipFill>
              <p:spPr>
                <a:xfrm>
                  <a:off x="10631453" y="2829307"/>
                  <a:ext cx="1764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480322" name="Freihand 480321">
                  <a:extLst>
                    <a:ext uri="{FF2B5EF4-FFF2-40B4-BE49-F238E27FC236}">
                      <a16:creationId xmlns:a16="http://schemas.microsoft.com/office/drawing/2014/main" id="{99D6A734-3F5C-455C-9659-25DDB6C5A41B}"/>
                    </a:ext>
                  </a:extLst>
                </p14:cNvPr>
                <p14:cNvContentPartPr/>
                <p14:nvPr/>
              </p14:nvContentPartPr>
              <p14:xfrm>
                <a:off x="10797773" y="2722387"/>
                <a:ext cx="398160" cy="185760"/>
              </p14:xfrm>
            </p:contentPart>
          </mc:Choice>
          <mc:Fallback xmlns="">
            <p:pic>
              <p:nvPicPr>
                <p:cNvPr id="480322" name="Freihand 480321">
                  <a:extLst>
                    <a:ext uri="{FF2B5EF4-FFF2-40B4-BE49-F238E27FC236}">
                      <a16:creationId xmlns:a16="http://schemas.microsoft.com/office/drawing/2014/main" id="{99D6A734-3F5C-455C-9659-25DDB6C5A41B}"/>
                    </a:ext>
                  </a:extLst>
                </p:cNvPr>
                <p:cNvPicPr/>
                <p:nvPr/>
              </p:nvPicPr>
              <p:blipFill>
                <a:blip r:embed="rId204"/>
                <a:stretch>
                  <a:fillRect/>
                </a:stretch>
              </p:blipFill>
              <p:spPr>
                <a:xfrm>
                  <a:off x="10793453" y="2718067"/>
                  <a:ext cx="4068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480324" name="Freihand 480323">
                  <a:extLst>
                    <a:ext uri="{FF2B5EF4-FFF2-40B4-BE49-F238E27FC236}">
                      <a16:creationId xmlns:a16="http://schemas.microsoft.com/office/drawing/2014/main" id="{748B563D-151C-4739-8DEA-85A4CBF37496}"/>
                    </a:ext>
                  </a:extLst>
                </p14:cNvPr>
                <p14:cNvContentPartPr/>
                <p14:nvPr/>
              </p14:nvContentPartPr>
              <p14:xfrm>
                <a:off x="8904533" y="3702307"/>
                <a:ext cx="56160" cy="109800"/>
              </p14:xfrm>
            </p:contentPart>
          </mc:Choice>
          <mc:Fallback xmlns="">
            <p:pic>
              <p:nvPicPr>
                <p:cNvPr id="480324" name="Freihand 480323">
                  <a:extLst>
                    <a:ext uri="{FF2B5EF4-FFF2-40B4-BE49-F238E27FC236}">
                      <a16:creationId xmlns:a16="http://schemas.microsoft.com/office/drawing/2014/main" id="{748B563D-151C-4739-8DEA-85A4CBF37496}"/>
                    </a:ext>
                  </a:extLst>
                </p:cNvPr>
                <p:cNvPicPr/>
                <p:nvPr/>
              </p:nvPicPr>
              <p:blipFill>
                <a:blip r:embed="rId206"/>
                <a:stretch>
                  <a:fillRect/>
                </a:stretch>
              </p:blipFill>
              <p:spPr>
                <a:xfrm>
                  <a:off x="8900213" y="3697987"/>
                  <a:ext cx="648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480325" name="Freihand 480324">
                  <a:extLst>
                    <a:ext uri="{FF2B5EF4-FFF2-40B4-BE49-F238E27FC236}">
                      <a16:creationId xmlns:a16="http://schemas.microsoft.com/office/drawing/2014/main" id="{F851ACA5-037F-4C81-977D-019A8CBA77FC}"/>
                    </a:ext>
                  </a:extLst>
                </p14:cNvPr>
                <p14:cNvContentPartPr/>
                <p14:nvPr/>
              </p14:nvContentPartPr>
              <p14:xfrm>
                <a:off x="8908493" y="3606187"/>
                <a:ext cx="39600" cy="24840"/>
              </p14:xfrm>
            </p:contentPart>
          </mc:Choice>
          <mc:Fallback xmlns="">
            <p:pic>
              <p:nvPicPr>
                <p:cNvPr id="480325" name="Freihand 480324">
                  <a:extLst>
                    <a:ext uri="{FF2B5EF4-FFF2-40B4-BE49-F238E27FC236}">
                      <a16:creationId xmlns:a16="http://schemas.microsoft.com/office/drawing/2014/main" id="{F851ACA5-037F-4C81-977D-019A8CBA77FC}"/>
                    </a:ext>
                  </a:extLst>
                </p:cNvPr>
                <p:cNvPicPr/>
                <p:nvPr/>
              </p:nvPicPr>
              <p:blipFill>
                <a:blip r:embed="rId208"/>
                <a:stretch>
                  <a:fillRect/>
                </a:stretch>
              </p:blipFill>
              <p:spPr>
                <a:xfrm>
                  <a:off x="8904173" y="3601867"/>
                  <a:ext cx="482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480326" name="Freihand 480325">
                  <a:extLst>
                    <a:ext uri="{FF2B5EF4-FFF2-40B4-BE49-F238E27FC236}">
                      <a16:creationId xmlns:a16="http://schemas.microsoft.com/office/drawing/2014/main" id="{F1F16800-DD7A-4996-BACD-6F1357D0B346}"/>
                    </a:ext>
                  </a:extLst>
                </p14:cNvPr>
                <p14:cNvContentPartPr/>
                <p14:nvPr/>
              </p14:nvContentPartPr>
              <p14:xfrm>
                <a:off x="9016493" y="3641467"/>
                <a:ext cx="98280" cy="151200"/>
              </p14:xfrm>
            </p:contentPart>
          </mc:Choice>
          <mc:Fallback xmlns="">
            <p:pic>
              <p:nvPicPr>
                <p:cNvPr id="480326" name="Freihand 480325">
                  <a:extLst>
                    <a:ext uri="{FF2B5EF4-FFF2-40B4-BE49-F238E27FC236}">
                      <a16:creationId xmlns:a16="http://schemas.microsoft.com/office/drawing/2014/main" id="{F1F16800-DD7A-4996-BACD-6F1357D0B346}"/>
                    </a:ext>
                  </a:extLst>
                </p:cNvPr>
                <p:cNvPicPr/>
                <p:nvPr/>
              </p:nvPicPr>
              <p:blipFill>
                <a:blip r:embed="rId210"/>
                <a:stretch>
                  <a:fillRect/>
                </a:stretch>
              </p:blipFill>
              <p:spPr>
                <a:xfrm>
                  <a:off x="9012173" y="3637147"/>
                  <a:ext cx="1069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480327" name="Freihand 480326">
                  <a:extLst>
                    <a:ext uri="{FF2B5EF4-FFF2-40B4-BE49-F238E27FC236}">
                      <a16:creationId xmlns:a16="http://schemas.microsoft.com/office/drawing/2014/main" id="{D529EDF8-017A-4BB5-8B3E-DA57F1DFF3B8}"/>
                    </a:ext>
                  </a:extLst>
                </p14:cNvPr>
                <p14:cNvContentPartPr/>
                <p14:nvPr/>
              </p14:nvContentPartPr>
              <p14:xfrm>
                <a:off x="9094973" y="3544987"/>
                <a:ext cx="109080" cy="183960"/>
              </p14:xfrm>
            </p:contentPart>
          </mc:Choice>
          <mc:Fallback xmlns="">
            <p:pic>
              <p:nvPicPr>
                <p:cNvPr id="480327" name="Freihand 480326">
                  <a:extLst>
                    <a:ext uri="{FF2B5EF4-FFF2-40B4-BE49-F238E27FC236}">
                      <a16:creationId xmlns:a16="http://schemas.microsoft.com/office/drawing/2014/main" id="{D529EDF8-017A-4BB5-8B3E-DA57F1DFF3B8}"/>
                    </a:ext>
                  </a:extLst>
                </p:cNvPr>
                <p:cNvPicPr/>
                <p:nvPr/>
              </p:nvPicPr>
              <p:blipFill>
                <a:blip r:embed="rId212"/>
                <a:stretch>
                  <a:fillRect/>
                </a:stretch>
              </p:blipFill>
              <p:spPr>
                <a:xfrm>
                  <a:off x="9090653" y="3540667"/>
                  <a:ext cx="1177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480328" name="Freihand 480327">
                  <a:extLst>
                    <a:ext uri="{FF2B5EF4-FFF2-40B4-BE49-F238E27FC236}">
                      <a16:creationId xmlns:a16="http://schemas.microsoft.com/office/drawing/2014/main" id="{37F0FB90-35C3-4D14-961E-185D63752FF1}"/>
                    </a:ext>
                  </a:extLst>
                </p14:cNvPr>
                <p14:cNvContentPartPr/>
                <p14:nvPr/>
              </p14:nvContentPartPr>
              <p14:xfrm>
                <a:off x="9631733" y="3476587"/>
                <a:ext cx="52200" cy="145080"/>
              </p14:xfrm>
            </p:contentPart>
          </mc:Choice>
          <mc:Fallback xmlns="">
            <p:pic>
              <p:nvPicPr>
                <p:cNvPr id="480328" name="Freihand 480327">
                  <a:extLst>
                    <a:ext uri="{FF2B5EF4-FFF2-40B4-BE49-F238E27FC236}">
                      <a16:creationId xmlns:a16="http://schemas.microsoft.com/office/drawing/2014/main" id="{37F0FB90-35C3-4D14-961E-185D63752FF1}"/>
                    </a:ext>
                  </a:extLst>
                </p:cNvPr>
                <p:cNvPicPr/>
                <p:nvPr/>
              </p:nvPicPr>
              <p:blipFill>
                <a:blip r:embed="rId214"/>
                <a:stretch>
                  <a:fillRect/>
                </a:stretch>
              </p:blipFill>
              <p:spPr>
                <a:xfrm>
                  <a:off x="9627413" y="3472267"/>
                  <a:ext cx="608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480329" name="Freihand 480328">
                  <a:extLst>
                    <a:ext uri="{FF2B5EF4-FFF2-40B4-BE49-F238E27FC236}">
                      <a16:creationId xmlns:a16="http://schemas.microsoft.com/office/drawing/2014/main" id="{2D9C8923-74F9-46A6-8FB4-526DE2F14FA4}"/>
                    </a:ext>
                  </a:extLst>
                </p14:cNvPr>
                <p14:cNvContentPartPr/>
                <p14:nvPr/>
              </p14:nvContentPartPr>
              <p14:xfrm>
                <a:off x="9508253" y="3432307"/>
                <a:ext cx="288360" cy="215640"/>
              </p14:xfrm>
            </p:contentPart>
          </mc:Choice>
          <mc:Fallback xmlns="">
            <p:pic>
              <p:nvPicPr>
                <p:cNvPr id="480329" name="Freihand 480328">
                  <a:extLst>
                    <a:ext uri="{FF2B5EF4-FFF2-40B4-BE49-F238E27FC236}">
                      <a16:creationId xmlns:a16="http://schemas.microsoft.com/office/drawing/2014/main" id="{2D9C8923-74F9-46A6-8FB4-526DE2F14FA4}"/>
                    </a:ext>
                  </a:extLst>
                </p:cNvPr>
                <p:cNvPicPr/>
                <p:nvPr/>
              </p:nvPicPr>
              <p:blipFill>
                <a:blip r:embed="rId216"/>
                <a:stretch>
                  <a:fillRect/>
                </a:stretch>
              </p:blipFill>
              <p:spPr>
                <a:xfrm>
                  <a:off x="9503933" y="3427987"/>
                  <a:ext cx="29700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480330" name="Freihand 480329">
                  <a:extLst>
                    <a:ext uri="{FF2B5EF4-FFF2-40B4-BE49-F238E27FC236}">
                      <a16:creationId xmlns:a16="http://schemas.microsoft.com/office/drawing/2014/main" id="{0BACE0D2-FE76-43DE-9939-30B0833A9DE0}"/>
                    </a:ext>
                  </a:extLst>
                </p14:cNvPr>
                <p14:cNvContentPartPr/>
                <p14:nvPr/>
              </p14:nvContentPartPr>
              <p14:xfrm>
                <a:off x="9844853" y="3295867"/>
                <a:ext cx="337320" cy="280080"/>
              </p14:xfrm>
            </p:contentPart>
          </mc:Choice>
          <mc:Fallback xmlns="">
            <p:pic>
              <p:nvPicPr>
                <p:cNvPr id="480330" name="Freihand 480329">
                  <a:extLst>
                    <a:ext uri="{FF2B5EF4-FFF2-40B4-BE49-F238E27FC236}">
                      <a16:creationId xmlns:a16="http://schemas.microsoft.com/office/drawing/2014/main" id="{0BACE0D2-FE76-43DE-9939-30B0833A9DE0}"/>
                    </a:ext>
                  </a:extLst>
                </p:cNvPr>
                <p:cNvPicPr/>
                <p:nvPr/>
              </p:nvPicPr>
              <p:blipFill>
                <a:blip r:embed="rId218"/>
                <a:stretch>
                  <a:fillRect/>
                </a:stretch>
              </p:blipFill>
              <p:spPr>
                <a:xfrm>
                  <a:off x="9840533" y="3291547"/>
                  <a:ext cx="34596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480331" name="Freihand 480330">
                  <a:extLst>
                    <a:ext uri="{FF2B5EF4-FFF2-40B4-BE49-F238E27FC236}">
                      <a16:creationId xmlns:a16="http://schemas.microsoft.com/office/drawing/2014/main" id="{F2291F6C-2AF4-41A4-892A-3F9B26579432}"/>
                    </a:ext>
                  </a:extLst>
                </p14:cNvPr>
                <p14:cNvContentPartPr/>
                <p14:nvPr/>
              </p14:nvContentPartPr>
              <p14:xfrm>
                <a:off x="10171013" y="3366427"/>
                <a:ext cx="146160" cy="107280"/>
              </p14:xfrm>
            </p:contentPart>
          </mc:Choice>
          <mc:Fallback xmlns="">
            <p:pic>
              <p:nvPicPr>
                <p:cNvPr id="480331" name="Freihand 480330">
                  <a:extLst>
                    <a:ext uri="{FF2B5EF4-FFF2-40B4-BE49-F238E27FC236}">
                      <a16:creationId xmlns:a16="http://schemas.microsoft.com/office/drawing/2014/main" id="{F2291F6C-2AF4-41A4-892A-3F9B26579432}"/>
                    </a:ext>
                  </a:extLst>
                </p:cNvPr>
                <p:cNvPicPr/>
                <p:nvPr/>
              </p:nvPicPr>
              <p:blipFill>
                <a:blip r:embed="rId220"/>
                <a:stretch>
                  <a:fillRect/>
                </a:stretch>
              </p:blipFill>
              <p:spPr>
                <a:xfrm>
                  <a:off x="10166693" y="3362107"/>
                  <a:ext cx="1548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480332" name="Freihand 480331">
                  <a:extLst>
                    <a:ext uri="{FF2B5EF4-FFF2-40B4-BE49-F238E27FC236}">
                      <a16:creationId xmlns:a16="http://schemas.microsoft.com/office/drawing/2014/main" id="{722312BF-1736-477F-AD8E-ADC2B667A39C}"/>
                    </a:ext>
                  </a:extLst>
                </p14:cNvPr>
                <p14:cNvContentPartPr/>
                <p14:nvPr/>
              </p14:nvContentPartPr>
              <p14:xfrm>
                <a:off x="10332653" y="3204067"/>
                <a:ext cx="197640" cy="232200"/>
              </p14:xfrm>
            </p:contentPart>
          </mc:Choice>
          <mc:Fallback xmlns="">
            <p:pic>
              <p:nvPicPr>
                <p:cNvPr id="480332" name="Freihand 480331">
                  <a:extLst>
                    <a:ext uri="{FF2B5EF4-FFF2-40B4-BE49-F238E27FC236}">
                      <a16:creationId xmlns:a16="http://schemas.microsoft.com/office/drawing/2014/main" id="{722312BF-1736-477F-AD8E-ADC2B667A39C}"/>
                    </a:ext>
                  </a:extLst>
                </p:cNvPr>
                <p:cNvPicPr/>
                <p:nvPr/>
              </p:nvPicPr>
              <p:blipFill>
                <a:blip r:embed="rId222"/>
                <a:stretch>
                  <a:fillRect/>
                </a:stretch>
              </p:blipFill>
              <p:spPr>
                <a:xfrm>
                  <a:off x="10328333" y="3199747"/>
                  <a:ext cx="20628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480333" name="Freihand 480332">
                  <a:extLst>
                    <a:ext uri="{FF2B5EF4-FFF2-40B4-BE49-F238E27FC236}">
                      <a16:creationId xmlns:a16="http://schemas.microsoft.com/office/drawing/2014/main" id="{AF824A43-2C2B-4C72-930A-EBDA89292085}"/>
                    </a:ext>
                  </a:extLst>
                </p14:cNvPr>
                <p14:cNvContentPartPr/>
                <p14:nvPr/>
              </p14:nvContentPartPr>
              <p14:xfrm>
                <a:off x="10594373" y="3140707"/>
                <a:ext cx="117720" cy="209880"/>
              </p14:xfrm>
            </p:contentPart>
          </mc:Choice>
          <mc:Fallback xmlns="">
            <p:pic>
              <p:nvPicPr>
                <p:cNvPr id="480333" name="Freihand 480332">
                  <a:extLst>
                    <a:ext uri="{FF2B5EF4-FFF2-40B4-BE49-F238E27FC236}">
                      <a16:creationId xmlns:a16="http://schemas.microsoft.com/office/drawing/2014/main" id="{AF824A43-2C2B-4C72-930A-EBDA89292085}"/>
                    </a:ext>
                  </a:extLst>
                </p:cNvPr>
                <p:cNvPicPr/>
                <p:nvPr/>
              </p:nvPicPr>
              <p:blipFill>
                <a:blip r:embed="rId224"/>
                <a:stretch>
                  <a:fillRect/>
                </a:stretch>
              </p:blipFill>
              <p:spPr>
                <a:xfrm>
                  <a:off x="10590053" y="3136387"/>
                  <a:ext cx="12636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480334" name="Freihand 480333">
                  <a:extLst>
                    <a:ext uri="{FF2B5EF4-FFF2-40B4-BE49-F238E27FC236}">
                      <a16:creationId xmlns:a16="http://schemas.microsoft.com/office/drawing/2014/main" id="{B16E95EF-C546-40CD-8AB2-E0FB68B56832}"/>
                    </a:ext>
                  </a:extLst>
                </p14:cNvPr>
                <p14:cNvContentPartPr/>
                <p14:nvPr/>
              </p14:nvContentPartPr>
              <p14:xfrm>
                <a:off x="10702733" y="3217387"/>
                <a:ext cx="229680" cy="72720"/>
              </p14:xfrm>
            </p:contentPart>
          </mc:Choice>
          <mc:Fallback xmlns="">
            <p:pic>
              <p:nvPicPr>
                <p:cNvPr id="480334" name="Freihand 480333">
                  <a:extLst>
                    <a:ext uri="{FF2B5EF4-FFF2-40B4-BE49-F238E27FC236}">
                      <a16:creationId xmlns:a16="http://schemas.microsoft.com/office/drawing/2014/main" id="{B16E95EF-C546-40CD-8AB2-E0FB68B56832}"/>
                    </a:ext>
                  </a:extLst>
                </p:cNvPr>
                <p:cNvPicPr/>
                <p:nvPr/>
              </p:nvPicPr>
              <p:blipFill>
                <a:blip r:embed="rId226"/>
                <a:stretch>
                  <a:fillRect/>
                </a:stretch>
              </p:blipFill>
              <p:spPr>
                <a:xfrm>
                  <a:off x="10698413" y="3213067"/>
                  <a:ext cx="2383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480335" name="Freihand 480334">
                  <a:extLst>
                    <a:ext uri="{FF2B5EF4-FFF2-40B4-BE49-F238E27FC236}">
                      <a16:creationId xmlns:a16="http://schemas.microsoft.com/office/drawing/2014/main" id="{FF24E515-E731-42D6-BD78-7554FE78E7B6}"/>
                    </a:ext>
                  </a:extLst>
                </p14:cNvPr>
                <p14:cNvContentPartPr/>
                <p14:nvPr/>
              </p14:nvContentPartPr>
              <p14:xfrm>
                <a:off x="10918373" y="3071227"/>
                <a:ext cx="186120" cy="179640"/>
              </p14:xfrm>
            </p:contentPart>
          </mc:Choice>
          <mc:Fallback xmlns="">
            <p:pic>
              <p:nvPicPr>
                <p:cNvPr id="480335" name="Freihand 480334">
                  <a:extLst>
                    <a:ext uri="{FF2B5EF4-FFF2-40B4-BE49-F238E27FC236}">
                      <a16:creationId xmlns:a16="http://schemas.microsoft.com/office/drawing/2014/main" id="{FF24E515-E731-42D6-BD78-7554FE78E7B6}"/>
                    </a:ext>
                  </a:extLst>
                </p:cNvPr>
                <p:cNvPicPr/>
                <p:nvPr/>
              </p:nvPicPr>
              <p:blipFill>
                <a:blip r:embed="rId228"/>
                <a:stretch>
                  <a:fillRect/>
                </a:stretch>
              </p:blipFill>
              <p:spPr>
                <a:xfrm>
                  <a:off x="10914053" y="3066907"/>
                  <a:ext cx="19476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480336" name="Freihand 480335">
                  <a:extLst>
                    <a:ext uri="{FF2B5EF4-FFF2-40B4-BE49-F238E27FC236}">
                      <a16:creationId xmlns:a16="http://schemas.microsoft.com/office/drawing/2014/main" id="{A4948AAC-850F-4CA6-BA73-6C1972E400F4}"/>
                    </a:ext>
                  </a:extLst>
                </p14:cNvPr>
                <p14:cNvContentPartPr/>
                <p14:nvPr/>
              </p14:nvContentPartPr>
              <p14:xfrm>
                <a:off x="9313493" y="3922627"/>
                <a:ext cx="43920" cy="142920"/>
              </p14:xfrm>
            </p:contentPart>
          </mc:Choice>
          <mc:Fallback xmlns="">
            <p:pic>
              <p:nvPicPr>
                <p:cNvPr id="480336" name="Freihand 480335">
                  <a:extLst>
                    <a:ext uri="{FF2B5EF4-FFF2-40B4-BE49-F238E27FC236}">
                      <a16:creationId xmlns:a16="http://schemas.microsoft.com/office/drawing/2014/main" id="{A4948AAC-850F-4CA6-BA73-6C1972E400F4}"/>
                    </a:ext>
                  </a:extLst>
                </p:cNvPr>
                <p:cNvPicPr/>
                <p:nvPr/>
              </p:nvPicPr>
              <p:blipFill>
                <a:blip r:embed="rId230"/>
                <a:stretch>
                  <a:fillRect/>
                </a:stretch>
              </p:blipFill>
              <p:spPr>
                <a:xfrm>
                  <a:off x="9309173" y="3918307"/>
                  <a:ext cx="525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480337" name="Freihand 480336">
                  <a:extLst>
                    <a:ext uri="{FF2B5EF4-FFF2-40B4-BE49-F238E27FC236}">
                      <a16:creationId xmlns:a16="http://schemas.microsoft.com/office/drawing/2014/main" id="{3CF0B50A-B3D1-4AF5-939A-0EB12EFC2B20}"/>
                    </a:ext>
                  </a:extLst>
                </p14:cNvPr>
                <p14:cNvContentPartPr/>
                <p14:nvPr/>
              </p14:nvContentPartPr>
              <p14:xfrm>
                <a:off x="9278213" y="3862867"/>
                <a:ext cx="202680" cy="111600"/>
              </p14:xfrm>
            </p:contentPart>
          </mc:Choice>
          <mc:Fallback xmlns="">
            <p:pic>
              <p:nvPicPr>
                <p:cNvPr id="480337" name="Freihand 480336">
                  <a:extLst>
                    <a:ext uri="{FF2B5EF4-FFF2-40B4-BE49-F238E27FC236}">
                      <a16:creationId xmlns:a16="http://schemas.microsoft.com/office/drawing/2014/main" id="{3CF0B50A-B3D1-4AF5-939A-0EB12EFC2B20}"/>
                    </a:ext>
                  </a:extLst>
                </p:cNvPr>
                <p:cNvPicPr/>
                <p:nvPr/>
              </p:nvPicPr>
              <p:blipFill>
                <a:blip r:embed="rId232"/>
                <a:stretch>
                  <a:fillRect/>
                </a:stretch>
              </p:blipFill>
              <p:spPr>
                <a:xfrm>
                  <a:off x="9273893" y="3858547"/>
                  <a:ext cx="2113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480338" name="Freihand 480337">
                  <a:extLst>
                    <a:ext uri="{FF2B5EF4-FFF2-40B4-BE49-F238E27FC236}">
                      <a16:creationId xmlns:a16="http://schemas.microsoft.com/office/drawing/2014/main" id="{91F16AAF-D1D6-4CCF-B085-86A6FD570588}"/>
                    </a:ext>
                  </a:extLst>
                </p14:cNvPr>
                <p14:cNvContentPartPr/>
                <p14:nvPr/>
              </p14:nvContentPartPr>
              <p14:xfrm>
                <a:off x="9355973" y="3992467"/>
                <a:ext cx="120240" cy="56880"/>
              </p14:xfrm>
            </p:contentPart>
          </mc:Choice>
          <mc:Fallback xmlns="">
            <p:pic>
              <p:nvPicPr>
                <p:cNvPr id="480338" name="Freihand 480337">
                  <a:extLst>
                    <a:ext uri="{FF2B5EF4-FFF2-40B4-BE49-F238E27FC236}">
                      <a16:creationId xmlns:a16="http://schemas.microsoft.com/office/drawing/2014/main" id="{91F16AAF-D1D6-4CCF-B085-86A6FD570588}"/>
                    </a:ext>
                  </a:extLst>
                </p:cNvPr>
                <p:cNvPicPr/>
                <p:nvPr/>
              </p:nvPicPr>
              <p:blipFill>
                <a:blip r:embed="rId234"/>
                <a:stretch>
                  <a:fillRect/>
                </a:stretch>
              </p:blipFill>
              <p:spPr>
                <a:xfrm>
                  <a:off x="9351653" y="3988147"/>
                  <a:ext cx="1288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480339" name="Freihand 480338">
                  <a:extLst>
                    <a:ext uri="{FF2B5EF4-FFF2-40B4-BE49-F238E27FC236}">
                      <a16:creationId xmlns:a16="http://schemas.microsoft.com/office/drawing/2014/main" id="{7766EA0A-48A0-43DE-A85D-266F6E58CF64}"/>
                    </a:ext>
                  </a:extLst>
                </p14:cNvPr>
                <p14:cNvContentPartPr/>
                <p14:nvPr/>
              </p14:nvContentPartPr>
              <p14:xfrm>
                <a:off x="9462173" y="3893827"/>
                <a:ext cx="206640" cy="122040"/>
              </p14:xfrm>
            </p:contentPart>
          </mc:Choice>
          <mc:Fallback xmlns="">
            <p:pic>
              <p:nvPicPr>
                <p:cNvPr id="480339" name="Freihand 480338">
                  <a:extLst>
                    <a:ext uri="{FF2B5EF4-FFF2-40B4-BE49-F238E27FC236}">
                      <a16:creationId xmlns:a16="http://schemas.microsoft.com/office/drawing/2014/main" id="{7766EA0A-48A0-43DE-A85D-266F6E58CF64}"/>
                    </a:ext>
                  </a:extLst>
                </p:cNvPr>
                <p:cNvPicPr/>
                <p:nvPr/>
              </p:nvPicPr>
              <p:blipFill>
                <a:blip r:embed="rId236"/>
                <a:stretch>
                  <a:fillRect/>
                </a:stretch>
              </p:blipFill>
              <p:spPr>
                <a:xfrm>
                  <a:off x="9457853" y="3889507"/>
                  <a:ext cx="2152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480340" name="Freihand 480339">
                  <a:extLst>
                    <a:ext uri="{FF2B5EF4-FFF2-40B4-BE49-F238E27FC236}">
                      <a16:creationId xmlns:a16="http://schemas.microsoft.com/office/drawing/2014/main" id="{16AF5198-675E-46C2-B325-07509F2228DE}"/>
                    </a:ext>
                  </a:extLst>
                </p14:cNvPr>
                <p14:cNvContentPartPr/>
                <p14:nvPr/>
              </p14:nvContentPartPr>
              <p14:xfrm>
                <a:off x="9615893" y="3800587"/>
                <a:ext cx="15840" cy="18360"/>
              </p14:xfrm>
            </p:contentPart>
          </mc:Choice>
          <mc:Fallback xmlns="">
            <p:pic>
              <p:nvPicPr>
                <p:cNvPr id="480340" name="Freihand 480339">
                  <a:extLst>
                    <a:ext uri="{FF2B5EF4-FFF2-40B4-BE49-F238E27FC236}">
                      <a16:creationId xmlns:a16="http://schemas.microsoft.com/office/drawing/2014/main" id="{16AF5198-675E-46C2-B325-07509F2228DE}"/>
                    </a:ext>
                  </a:extLst>
                </p:cNvPr>
                <p:cNvPicPr/>
                <p:nvPr/>
              </p:nvPicPr>
              <p:blipFill>
                <a:blip r:embed="rId238"/>
                <a:stretch>
                  <a:fillRect/>
                </a:stretch>
              </p:blipFill>
              <p:spPr>
                <a:xfrm>
                  <a:off x="9611573" y="3796267"/>
                  <a:ext cx="244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480341" name="Freihand 480340">
                  <a:extLst>
                    <a:ext uri="{FF2B5EF4-FFF2-40B4-BE49-F238E27FC236}">
                      <a16:creationId xmlns:a16="http://schemas.microsoft.com/office/drawing/2014/main" id="{3ACCDC74-1664-4C52-8272-248EFE6744E7}"/>
                    </a:ext>
                  </a:extLst>
                </p14:cNvPr>
                <p14:cNvContentPartPr/>
                <p14:nvPr/>
              </p14:nvContentPartPr>
              <p14:xfrm>
                <a:off x="9703733" y="3821467"/>
                <a:ext cx="147240" cy="109800"/>
              </p14:xfrm>
            </p:contentPart>
          </mc:Choice>
          <mc:Fallback xmlns="">
            <p:pic>
              <p:nvPicPr>
                <p:cNvPr id="480341" name="Freihand 480340">
                  <a:extLst>
                    <a:ext uri="{FF2B5EF4-FFF2-40B4-BE49-F238E27FC236}">
                      <a16:creationId xmlns:a16="http://schemas.microsoft.com/office/drawing/2014/main" id="{3ACCDC74-1664-4C52-8272-248EFE6744E7}"/>
                    </a:ext>
                  </a:extLst>
                </p:cNvPr>
                <p:cNvPicPr/>
                <p:nvPr/>
              </p:nvPicPr>
              <p:blipFill>
                <a:blip r:embed="rId240"/>
                <a:stretch>
                  <a:fillRect/>
                </a:stretch>
              </p:blipFill>
              <p:spPr>
                <a:xfrm>
                  <a:off x="9699413" y="3817147"/>
                  <a:ext cx="1558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480342" name="Freihand 480341">
                  <a:extLst>
                    <a:ext uri="{FF2B5EF4-FFF2-40B4-BE49-F238E27FC236}">
                      <a16:creationId xmlns:a16="http://schemas.microsoft.com/office/drawing/2014/main" id="{723057EC-B75D-467A-BE8B-3918BF31A5F3}"/>
                    </a:ext>
                  </a:extLst>
                </p14:cNvPr>
                <p14:cNvContentPartPr/>
                <p14:nvPr/>
              </p14:nvContentPartPr>
              <p14:xfrm>
                <a:off x="9888773" y="3800947"/>
                <a:ext cx="191160" cy="69840"/>
              </p14:xfrm>
            </p:contentPart>
          </mc:Choice>
          <mc:Fallback xmlns="">
            <p:pic>
              <p:nvPicPr>
                <p:cNvPr id="480342" name="Freihand 480341">
                  <a:extLst>
                    <a:ext uri="{FF2B5EF4-FFF2-40B4-BE49-F238E27FC236}">
                      <a16:creationId xmlns:a16="http://schemas.microsoft.com/office/drawing/2014/main" id="{723057EC-B75D-467A-BE8B-3918BF31A5F3}"/>
                    </a:ext>
                  </a:extLst>
                </p:cNvPr>
                <p:cNvPicPr/>
                <p:nvPr/>
              </p:nvPicPr>
              <p:blipFill>
                <a:blip r:embed="rId242"/>
                <a:stretch>
                  <a:fillRect/>
                </a:stretch>
              </p:blipFill>
              <p:spPr>
                <a:xfrm>
                  <a:off x="9884453" y="3796627"/>
                  <a:ext cx="1998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480343" name="Freihand 480342">
                  <a:extLst>
                    <a:ext uri="{FF2B5EF4-FFF2-40B4-BE49-F238E27FC236}">
                      <a16:creationId xmlns:a16="http://schemas.microsoft.com/office/drawing/2014/main" id="{D12A9616-DB90-4B31-B823-F3CC979D08B1}"/>
                    </a:ext>
                  </a:extLst>
                </p14:cNvPr>
                <p14:cNvContentPartPr/>
                <p14:nvPr/>
              </p14:nvContentPartPr>
              <p14:xfrm>
                <a:off x="10126373" y="3643987"/>
                <a:ext cx="197280" cy="240480"/>
              </p14:xfrm>
            </p:contentPart>
          </mc:Choice>
          <mc:Fallback xmlns="">
            <p:pic>
              <p:nvPicPr>
                <p:cNvPr id="480343" name="Freihand 480342">
                  <a:extLst>
                    <a:ext uri="{FF2B5EF4-FFF2-40B4-BE49-F238E27FC236}">
                      <a16:creationId xmlns:a16="http://schemas.microsoft.com/office/drawing/2014/main" id="{D12A9616-DB90-4B31-B823-F3CC979D08B1}"/>
                    </a:ext>
                  </a:extLst>
                </p:cNvPr>
                <p:cNvPicPr/>
                <p:nvPr/>
              </p:nvPicPr>
              <p:blipFill>
                <a:blip r:embed="rId244"/>
                <a:stretch>
                  <a:fillRect/>
                </a:stretch>
              </p:blipFill>
              <p:spPr>
                <a:xfrm>
                  <a:off x="10122053" y="3639667"/>
                  <a:ext cx="20592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480344" name="Freihand 480343">
                  <a:extLst>
                    <a:ext uri="{FF2B5EF4-FFF2-40B4-BE49-F238E27FC236}">
                      <a16:creationId xmlns:a16="http://schemas.microsoft.com/office/drawing/2014/main" id="{F223F504-4DF6-437C-BCC9-B27962C97703}"/>
                    </a:ext>
                  </a:extLst>
                </p14:cNvPr>
                <p14:cNvContentPartPr/>
                <p14:nvPr/>
              </p14:nvContentPartPr>
              <p14:xfrm>
                <a:off x="10311053" y="3654427"/>
                <a:ext cx="81360" cy="80640"/>
              </p14:xfrm>
            </p:contentPart>
          </mc:Choice>
          <mc:Fallback xmlns="">
            <p:pic>
              <p:nvPicPr>
                <p:cNvPr id="480344" name="Freihand 480343">
                  <a:extLst>
                    <a:ext uri="{FF2B5EF4-FFF2-40B4-BE49-F238E27FC236}">
                      <a16:creationId xmlns:a16="http://schemas.microsoft.com/office/drawing/2014/main" id="{F223F504-4DF6-437C-BCC9-B27962C97703}"/>
                    </a:ext>
                  </a:extLst>
                </p:cNvPr>
                <p:cNvPicPr/>
                <p:nvPr/>
              </p:nvPicPr>
              <p:blipFill>
                <a:blip r:embed="rId246"/>
                <a:stretch>
                  <a:fillRect/>
                </a:stretch>
              </p:blipFill>
              <p:spPr>
                <a:xfrm>
                  <a:off x="10306733" y="3650107"/>
                  <a:ext cx="900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480345" name="Freihand 480344">
                  <a:extLst>
                    <a:ext uri="{FF2B5EF4-FFF2-40B4-BE49-F238E27FC236}">
                      <a16:creationId xmlns:a16="http://schemas.microsoft.com/office/drawing/2014/main" id="{2C0819FC-D9F7-49F2-AEF9-908C2E88CAD8}"/>
                    </a:ext>
                  </a:extLst>
                </p14:cNvPr>
                <p14:cNvContentPartPr/>
                <p14:nvPr/>
              </p14:nvContentPartPr>
              <p14:xfrm>
                <a:off x="10438853" y="3501787"/>
                <a:ext cx="109800" cy="182160"/>
              </p14:xfrm>
            </p:contentPart>
          </mc:Choice>
          <mc:Fallback xmlns="">
            <p:pic>
              <p:nvPicPr>
                <p:cNvPr id="480345" name="Freihand 480344">
                  <a:extLst>
                    <a:ext uri="{FF2B5EF4-FFF2-40B4-BE49-F238E27FC236}">
                      <a16:creationId xmlns:a16="http://schemas.microsoft.com/office/drawing/2014/main" id="{2C0819FC-D9F7-49F2-AEF9-908C2E88CAD8}"/>
                    </a:ext>
                  </a:extLst>
                </p:cNvPr>
                <p:cNvPicPr/>
                <p:nvPr/>
              </p:nvPicPr>
              <p:blipFill>
                <a:blip r:embed="rId248"/>
                <a:stretch>
                  <a:fillRect/>
                </a:stretch>
              </p:blipFill>
              <p:spPr>
                <a:xfrm>
                  <a:off x="10434533" y="3497467"/>
                  <a:ext cx="1184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480346" name="Freihand 480345">
                  <a:extLst>
                    <a:ext uri="{FF2B5EF4-FFF2-40B4-BE49-F238E27FC236}">
                      <a16:creationId xmlns:a16="http://schemas.microsoft.com/office/drawing/2014/main" id="{F5C13A7D-27EE-438D-83FE-A07439526551}"/>
                    </a:ext>
                  </a:extLst>
                </p14:cNvPr>
                <p14:cNvContentPartPr/>
                <p14:nvPr/>
              </p14:nvContentPartPr>
              <p14:xfrm>
                <a:off x="10538933" y="3542467"/>
                <a:ext cx="278280" cy="97560"/>
              </p14:xfrm>
            </p:contentPart>
          </mc:Choice>
          <mc:Fallback xmlns="">
            <p:pic>
              <p:nvPicPr>
                <p:cNvPr id="480346" name="Freihand 480345">
                  <a:extLst>
                    <a:ext uri="{FF2B5EF4-FFF2-40B4-BE49-F238E27FC236}">
                      <a16:creationId xmlns:a16="http://schemas.microsoft.com/office/drawing/2014/main" id="{F5C13A7D-27EE-438D-83FE-A07439526551}"/>
                    </a:ext>
                  </a:extLst>
                </p:cNvPr>
                <p:cNvPicPr/>
                <p:nvPr/>
              </p:nvPicPr>
              <p:blipFill>
                <a:blip r:embed="rId250"/>
                <a:stretch>
                  <a:fillRect/>
                </a:stretch>
              </p:blipFill>
              <p:spPr>
                <a:xfrm>
                  <a:off x="10534613" y="3538147"/>
                  <a:ext cx="2869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480347" name="Freihand 480346">
                  <a:extLst>
                    <a:ext uri="{FF2B5EF4-FFF2-40B4-BE49-F238E27FC236}">
                      <a16:creationId xmlns:a16="http://schemas.microsoft.com/office/drawing/2014/main" id="{3861ED90-AC50-4B19-8239-1EDB40B36508}"/>
                    </a:ext>
                  </a:extLst>
                </p14:cNvPr>
                <p14:cNvContentPartPr/>
                <p14:nvPr/>
              </p14:nvContentPartPr>
              <p14:xfrm>
                <a:off x="10856453" y="3381907"/>
                <a:ext cx="162360" cy="192240"/>
              </p14:xfrm>
            </p:contentPart>
          </mc:Choice>
          <mc:Fallback xmlns="">
            <p:pic>
              <p:nvPicPr>
                <p:cNvPr id="480347" name="Freihand 480346">
                  <a:extLst>
                    <a:ext uri="{FF2B5EF4-FFF2-40B4-BE49-F238E27FC236}">
                      <a16:creationId xmlns:a16="http://schemas.microsoft.com/office/drawing/2014/main" id="{3861ED90-AC50-4B19-8239-1EDB40B36508}"/>
                    </a:ext>
                  </a:extLst>
                </p:cNvPr>
                <p:cNvPicPr/>
                <p:nvPr/>
              </p:nvPicPr>
              <p:blipFill>
                <a:blip r:embed="rId252"/>
                <a:stretch>
                  <a:fillRect/>
                </a:stretch>
              </p:blipFill>
              <p:spPr>
                <a:xfrm>
                  <a:off x="10852133" y="3377587"/>
                  <a:ext cx="17100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480349" name="Freihand 480348">
                  <a:extLst>
                    <a:ext uri="{FF2B5EF4-FFF2-40B4-BE49-F238E27FC236}">
                      <a16:creationId xmlns:a16="http://schemas.microsoft.com/office/drawing/2014/main" id="{28B29417-3553-4923-B20F-5624A19DDE85}"/>
                    </a:ext>
                  </a:extLst>
                </p14:cNvPr>
                <p14:cNvContentPartPr/>
                <p14:nvPr/>
              </p14:nvContentPartPr>
              <p14:xfrm>
                <a:off x="7035773" y="4096507"/>
                <a:ext cx="2730960" cy="1343520"/>
              </p14:xfrm>
            </p:contentPart>
          </mc:Choice>
          <mc:Fallback xmlns="">
            <p:pic>
              <p:nvPicPr>
                <p:cNvPr id="480349" name="Freihand 480348">
                  <a:extLst>
                    <a:ext uri="{FF2B5EF4-FFF2-40B4-BE49-F238E27FC236}">
                      <a16:creationId xmlns:a16="http://schemas.microsoft.com/office/drawing/2014/main" id="{28B29417-3553-4923-B20F-5624A19DDE85}"/>
                    </a:ext>
                  </a:extLst>
                </p:cNvPr>
                <p:cNvPicPr/>
                <p:nvPr/>
              </p:nvPicPr>
              <p:blipFill>
                <a:blip r:embed="rId254"/>
                <a:stretch>
                  <a:fillRect/>
                </a:stretch>
              </p:blipFill>
              <p:spPr>
                <a:xfrm>
                  <a:off x="7031453" y="4092187"/>
                  <a:ext cx="2739600" cy="13521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480350" name="Freihand 480349">
                  <a:extLst>
                    <a:ext uri="{FF2B5EF4-FFF2-40B4-BE49-F238E27FC236}">
                      <a16:creationId xmlns:a16="http://schemas.microsoft.com/office/drawing/2014/main" id="{1F072D3A-8427-4392-9F11-8906D12B24A0}"/>
                    </a:ext>
                  </a:extLst>
                </p14:cNvPr>
                <p14:cNvContentPartPr/>
                <p14:nvPr/>
              </p14:nvContentPartPr>
              <p14:xfrm>
                <a:off x="6811853" y="5326987"/>
                <a:ext cx="427680" cy="277920"/>
              </p14:xfrm>
            </p:contentPart>
          </mc:Choice>
          <mc:Fallback xmlns="">
            <p:pic>
              <p:nvPicPr>
                <p:cNvPr id="480350" name="Freihand 480349">
                  <a:extLst>
                    <a:ext uri="{FF2B5EF4-FFF2-40B4-BE49-F238E27FC236}">
                      <a16:creationId xmlns:a16="http://schemas.microsoft.com/office/drawing/2014/main" id="{1F072D3A-8427-4392-9F11-8906D12B24A0}"/>
                    </a:ext>
                  </a:extLst>
                </p:cNvPr>
                <p:cNvPicPr/>
                <p:nvPr/>
              </p:nvPicPr>
              <p:blipFill>
                <a:blip r:embed="rId256"/>
                <a:stretch>
                  <a:fillRect/>
                </a:stretch>
              </p:blipFill>
              <p:spPr>
                <a:xfrm>
                  <a:off x="6807533" y="5322667"/>
                  <a:ext cx="43632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480352" name="Freihand 480351">
                  <a:extLst>
                    <a:ext uri="{FF2B5EF4-FFF2-40B4-BE49-F238E27FC236}">
                      <a16:creationId xmlns:a16="http://schemas.microsoft.com/office/drawing/2014/main" id="{E73461AE-2876-48E0-A6AC-912395FFBC2B}"/>
                    </a:ext>
                  </a:extLst>
                </p14:cNvPr>
                <p14:cNvContentPartPr/>
                <p14:nvPr/>
              </p14:nvContentPartPr>
              <p14:xfrm>
                <a:off x="5512973" y="5669347"/>
                <a:ext cx="292680" cy="186120"/>
              </p14:xfrm>
            </p:contentPart>
          </mc:Choice>
          <mc:Fallback xmlns="">
            <p:pic>
              <p:nvPicPr>
                <p:cNvPr id="480352" name="Freihand 480351">
                  <a:extLst>
                    <a:ext uri="{FF2B5EF4-FFF2-40B4-BE49-F238E27FC236}">
                      <a16:creationId xmlns:a16="http://schemas.microsoft.com/office/drawing/2014/main" id="{E73461AE-2876-48E0-A6AC-912395FFBC2B}"/>
                    </a:ext>
                  </a:extLst>
                </p:cNvPr>
                <p:cNvPicPr/>
                <p:nvPr/>
              </p:nvPicPr>
              <p:blipFill>
                <a:blip r:embed="rId258"/>
                <a:stretch>
                  <a:fillRect/>
                </a:stretch>
              </p:blipFill>
              <p:spPr>
                <a:xfrm>
                  <a:off x="5508653" y="5665027"/>
                  <a:ext cx="30132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480353" name="Freihand 480352">
                  <a:extLst>
                    <a:ext uri="{FF2B5EF4-FFF2-40B4-BE49-F238E27FC236}">
                      <a16:creationId xmlns:a16="http://schemas.microsoft.com/office/drawing/2014/main" id="{7294084C-BAFC-4745-8D39-76F4D7581019}"/>
                    </a:ext>
                  </a:extLst>
                </p14:cNvPr>
                <p14:cNvContentPartPr/>
                <p14:nvPr/>
              </p14:nvContentPartPr>
              <p14:xfrm>
                <a:off x="5791253" y="5752147"/>
                <a:ext cx="219600" cy="76320"/>
              </p14:xfrm>
            </p:contentPart>
          </mc:Choice>
          <mc:Fallback xmlns="">
            <p:pic>
              <p:nvPicPr>
                <p:cNvPr id="480353" name="Freihand 480352">
                  <a:extLst>
                    <a:ext uri="{FF2B5EF4-FFF2-40B4-BE49-F238E27FC236}">
                      <a16:creationId xmlns:a16="http://schemas.microsoft.com/office/drawing/2014/main" id="{7294084C-BAFC-4745-8D39-76F4D7581019}"/>
                    </a:ext>
                  </a:extLst>
                </p:cNvPr>
                <p:cNvPicPr/>
                <p:nvPr/>
              </p:nvPicPr>
              <p:blipFill>
                <a:blip r:embed="rId260"/>
                <a:stretch>
                  <a:fillRect/>
                </a:stretch>
              </p:blipFill>
              <p:spPr>
                <a:xfrm>
                  <a:off x="5786933" y="5747827"/>
                  <a:ext cx="2282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480354" name="Freihand 480353">
                  <a:extLst>
                    <a:ext uri="{FF2B5EF4-FFF2-40B4-BE49-F238E27FC236}">
                      <a16:creationId xmlns:a16="http://schemas.microsoft.com/office/drawing/2014/main" id="{35D2317D-4C75-44D1-A704-2D89CBFED587}"/>
                    </a:ext>
                  </a:extLst>
                </p14:cNvPr>
                <p14:cNvContentPartPr/>
                <p14:nvPr/>
              </p14:nvContentPartPr>
              <p14:xfrm>
                <a:off x="6051533" y="5662867"/>
                <a:ext cx="292320" cy="122760"/>
              </p14:xfrm>
            </p:contentPart>
          </mc:Choice>
          <mc:Fallback xmlns="">
            <p:pic>
              <p:nvPicPr>
                <p:cNvPr id="480354" name="Freihand 480353">
                  <a:extLst>
                    <a:ext uri="{FF2B5EF4-FFF2-40B4-BE49-F238E27FC236}">
                      <a16:creationId xmlns:a16="http://schemas.microsoft.com/office/drawing/2014/main" id="{35D2317D-4C75-44D1-A704-2D89CBFED587}"/>
                    </a:ext>
                  </a:extLst>
                </p:cNvPr>
                <p:cNvPicPr/>
                <p:nvPr/>
              </p:nvPicPr>
              <p:blipFill>
                <a:blip r:embed="rId262"/>
                <a:stretch>
                  <a:fillRect/>
                </a:stretch>
              </p:blipFill>
              <p:spPr>
                <a:xfrm>
                  <a:off x="6047213" y="5658547"/>
                  <a:ext cx="3009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480355" name="Freihand 480354">
                  <a:extLst>
                    <a:ext uri="{FF2B5EF4-FFF2-40B4-BE49-F238E27FC236}">
                      <a16:creationId xmlns:a16="http://schemas.microsoft.com/office/drawing/2014/main" id="{11DEAF85-979D-4294-92B4-3702D89C0DB4}"/>
                    </a:ext>
                  </a:extLst>
                </p14:cNvPr>
                <p14:cNvContentPartPr/>
                <p14:nvPr/>
              </p14:nvContentPartPr>
              <p14:xfrm>
                <a:off x="6402893" y="5689507"/>
                <a:ext cx="59400" cy="45000"/>
              </p14:xfrm>
            </p:contentPart>
          </mc:Choice>
          <mc:Fallback xmlns="">
            <p:pic>
              <p:nvPicPr>
                <p:cNvPr id="480355" name="Freihand 480354">
                  <a:extLst>
                    <a:ext uri="{FF2B5EF4-FFF2-40B4-BE49-F238E27FC236}">
                      <a16:creationId xmlns:a16="http://schemas.microsoft.com/office/drawing/2014/main" id="{11DEAF85-979D-4294-92B4-3702D89C0DB4}"/>
                    </a:ext>
                  </a:extLst>
                </p:cNvPr>
                <p:cNvPicPr/>
                <p:nvPr/>
              </p:nvPicPr>
              <p:blipFill>
                <a:blip r:embed="rId264"/>
                <a:stretch>
                  <a:fillRect/>
                </a:stretch>
              </p:blipFill>
              <p:spPr>
                <a:xfrm>
                  <a:off x="6398573" y="5685187"/>
                  <a:ext cx="680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480356" name="Freihand 480355">
                  <a:extLst>
                    <a:ext uri="{FF2B5EF4-FFF2-40B4-BE49-F238E27FC236}">
                      <a16:creationId xmlns:a16="http://schemas.microsoft.com/office/drawing/2014/main" id="{D1F8D5B5-A1BB-4BD0-81F6-12BB53198444}"/>
                    </a:ext>
                  </a:extLst>
                </p14:cNvPr>
                <p14:cNvContentPartPr/>
                <p14:nvPr/>
              </p14:nvContentPartPr>
              <p14:xfrm>
                <a:off x="6410453" y="5696347"/>
                <a:ext cx="242640" cy="237240"/>
              </p14:xfrm>
            </p:contentPart>
          </mc:Choice>
          <mc:Fallback xmlns="">
            <p:pic>
              <p:nvPicPr>
                <p:cNvPr id="480356" name="Freihand 480355">
                  <a:extLst>
                    <a:ext uri="{FF2B5EF4-FFF2-40B4-BE49-F238E27FC236}">
                      <a16:creationId xmlns:a16="http://schemas.microsoft.com/office/drawing/2014/main" id="{D1F8D5B5-A1BB-4BD0-81F6-12BB53198444}"/>
                    </a:ext>
                  </a:extLst>
                </p:cNvPr>
                <p:cNvPicPr/>
                <p:nvPr/>
              </p:nvPicPr>
              <p:blipFill>
                <a:blip r:embed="rId266"/>
                <a:stretch>
                  <a:fillRect/>
                </a:stretch>
              </p:blipFill>
              <p:spPr>
                <a:xfrm>
                  <a:off x="6406133" y="5692027"/>
                  <a:ext cx="25128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480357" name="Freihand 480356">
                  <a:extLst>
                    <a:ext uri="{FF2B5EF4-FFF2-40B4-BE49-F238E27FC236}">
                      <a16:creationId xmlns:a16="http://schemas.microsoft.com/office/drawing/2014/main" id="{557E4563-E076-48A8-AA78-159CCB9D1CD3}"/>
                    </a:ext>
                  </a:extLst>
                </p14:cNvPr>
                <p14:cNvContentPartPr/>
                <p14:nvPr/>
              </p14:nvContentPartPr>
              <p14:xfrm>
                <a:off x="6700253" y="5672227"/>
                <a:ext cx="73800" cy="104760"/>
              </p14:xfrm>
            </p:contentPart>
          </mc:Choice>
          <mc:Fallback xmlns="">
            <p:pic>
              <p:nvPicPr>
                <p:cNvPr id="480357" name="Freihand 480356">
                  <a:extLst>
                    <a:ext uri="{FF2B5EF4-FFF2-40B4-BE49-F238E27FC236}">
                      <a16:creationId xmlns:a16="http://schemas.microsoft.com/office/drawing/2014/main" id="{557E4563-E076-48A8-AA78-159CCB9D1CD3}"/>
                    </a:ext>
                  </a:extLst>
                </p:cNvPr>
                <p:cNvPicPr/>
                <p:nvPr/>
              </p:nvPicPr>
              <p:blipFill>
                <a:blip r:embed="rId268"/>
                <a:stretch>
                  <a:fillRect/>
                </a:stretch>
              </p:blipFill>
              <p:spPr>
                <a:xfrm>
                  <a:off x="6695933" y="5667907"/>
                  <a:ext cx="824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480358" name="Freihand 480357">
                  <a:extLst>
                    <a:ext uri="{FF2B5EF4-FFF2-40B4-BE49-F238E27FC236}">
                      <a16:creationId xmlns:a16="http://schemas.microsoft.com/office/drawing/2014/main" id="{0E88646C-B3D9-4D57-9B51-EC4937BFB3A7}"/>
                    </a:ext>
                  </a:extLst>
                </p14:cNvPr>
                <p14:cNvContentPartPr/>
                <p14:nvPr/>
              </p14:nvContentPartPr>
              <p14:xfrm>
                <a:off x="6836333" y="5643787"/>
                <a:ext cx="102600" cy="124920"/>
              </p14:xfrm>
            </p:contentPart>
          </mc:Choice>
          <mc:Fallback xmlns="">
            <p:pic>
              <p:nvPicPr>
                <p:cNvPr id="480358" name="Freihand 480357">
                  <a:extLst>
                    <a:ext uri="{FF2B5EF4-FFF2-40B4-BE49-F238E27FC236}">
                      <a16:creationId xmlns:a16="http://schemas.microsoft.com/office/drawing/2014/main" id="{0E88646C-B3D9-4D57-9B51-EC4937BFB3A7}"/>
                    </a:ext>
                  </a:extLst>
                </p:cNvPr>
                <p:cNvPicPr/>
                <p:nvPr/>
              </p:nvPicPr>
              <p:blipFill>
                <a:blip r:embed="rId270"/>
                <a:stretch>
                  <a:fillRect/>
                </a:stretch>
              </p:blipFill>
              <p:spPr>
                <a:xfrm>
                  <a:off x="6832013" y="5639467"/>
                  <a:ext cx="1112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480359" name="Freihand 480358">
                  <a:extLst>
                    <a:ext uri="{FF2B5EF4-FFF2-40B4-BE49-F238E27FC236}">
                      <a16:creationId xmlns:a16="http://schemas.microsoft.com/office/drawing/2014/main" id="{85D18AEC-B827-4B07-8962-2F2E13CA7926}"/>
                    </a:ext>
                  </a:extLst>
                </p14:cNvPr>
                <p14:cNvContentPartPr/>
                <p14:nvPr/>
              </p14:nvContentPartPr>
              <p14:xfrm>
                <a:off x="6947933" y="5662867"/>
                <a:ext cx="86760" cy="93240"/>
              </p14:xfrm>
            </p:contentPart>
          </mc:Choice>
          <mc:Fallback xmlns="">
            <p:pic>
              <p:nvPicPr>
                <p:cNvPr id="480359" name="Freihand 480358">
                  <a:extLst>
                    <a:ext uri="{FF2B5EF4-FFF2-40B4-BE49-F238E27FC236}">
                      <a16:creationId xmlns:a16="http://schemas.microsoft.com/office/drawing/2014/main" id="{85D18AEC-B827-4B07-8962-2F2E13CA7926}"/>
                    </a:ext>
                  </a:extLst>
                </p:cNvPr>
                <p:cNvPicPr/>
                <p:nvPr/>
              </p:nvPicPr>
              <p:blipFill>
                <a:blip r:embed="rId272"/>
                <a:stretch>
                  <a:fillRect/>
                </a:stretch>
              </p:blipFill>
              <p:spPr>
                <a:xfrm>
                  <a:off x="6943613" y="5658547"/>
                  <a:ext cx="954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480360" name="Freihand 480359">
                  <a:extLst>
                    <a:ext uri="{FF2B5EF4-FFF2-40B4-BE49-F238E27FC236}">
                      <a16:creationId xmlns:a16="http://schemas.microsoft.com/office/drawing/2014/main" id="{24323618-4E60-4443-9417-6F9F53D7D6AD}"/>
                    </a:ext>
                  </a:extLst>
                </p14:cNvPr>
                <p14:cNvContentPartPr/>
                <p14:nvPr/>
              </p14:nvContentPartPr>
              <p14:xfrm>
                <a:off x="7101653" y="5539387"/>
                <a:ext cx="360" cy="360"/>
              </p14:xfrm>
            </p:contentPart>
          </mc:Choice>
          <mc:Fallback xmlns="">
            <p:pic>
              <p:nvPicPr>
                <p:cNvPr id="480360" name="Freihand 480359">
                  <a:extLst>
                    <a:ext uri="{FF2B5EF4-FFF2-40B4-BE49-F238E27FC236}">
                      <a16:creationId xmlns:a16="http://schemas.microsoft.com/office/drawing/2014/main" id="{24323618-4E60-4443-9417-6F9F53D7D6AD}"/>
                    </a:ext>
                  </a:extLst>
                </p:cNvPr>
                <p:cNvPicPr/>
                <p:nvPr/>
              </p:nvPicPr>
              <p:blipFill>
                <a:blip r:embed="rId47"/>
                <a:stretch>
                  <a:fillRect/>
                </a:stretch>
              </p:blipFill>
              <p:spPr>
                <a:xfrm>
                  <a:off x="7097333" y="5535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480361" name="Freihand 480360">
                  <a:extLst>
                    <a:ext uri="{FF2B5EF4-FFF2-40B4-BE49-F238E27FC236}">
                      <a16:creationId xmlns:a16="http://schemas.microsoft.com/office/drawing/2014/main" id="{983C6902-7D46-4C08-9FD5-A96511E61921}"/>
                    </a:ext>
                  </a:extLst>
                </p14:cNvPr>
                <p14:cNvContentPartPr/>
                <p14:nvPr/>
              </p14:nvContentPartPr>
              <p14:xfrm>
                <a:off x="7086893" y="5539387"/>
                <a:ext cx="26640" cy="217440"/>
              </p14:xfrm>
            </p:contentPart>
          </mc:Choice>
          <mc:Fallback xmlns="">
            <p:pic>
              <p:nvPicPr>
                <p:cNvPr id="480361" name="Freihand 480360">
                  <a:extLst>
                    <a:ext uri="{FF2B5EF4-FFF2-40B4-BE49-F238E27FC236}">
                      <a16:creationId xmlns:a16="http://schemas.microsoft.com/office/drawing/2014/main" id="{983C6902-7D46-4C08-9FD5-A96511E61921}"/>
                    </a:ext>
                  </a:extLst>
                </p:cNvPr>
                <p:cNvPicPr/>
                <p:nvPr/>
              </p:nvPicPr>
              <p:blipFill>
                <a:blip r:embed="rId275"/>
                <a:stretch>
                  <a:fillRect/>
                </a:stretch>
              </p:blipFill>
              <p:spPr>
                <a:xfrm>
                  <a:off x="7082573" y="5535067"/>
                  <a:ext cx="3528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480362" name="Freihand 480361">
                  <a:extLst>
                    <a:ext uri="{FF2B5EF4-FFF2-40B4-BE49-F238E27FC236}">
                      <a16:creationId xmlns:a16="http://schemas.microsoft.com/office/drawing/2014/main" id="{BEF790BF-82F7-41F1-94E7-E84A7A31A9EE}"/>
                    </a:ext>
                  </a:extLst>
                </p14:cNvPr>
                <p14:cNvContentPartPr/>
                <p14:nvPr/>
              </p14:nvContentPartPr>
              <p14:xfrm>
                <a:off x="7178693" y="5562427"/>
                <a:ext cx="199800" cy="172800"/>
              </p14:xfrm>
            </p:contentPart>
          </mc:Choice>
          <mc:Fallback xmlns="">
            <p:pic>
              <p:nvPicPr>
                <p:cNvPr id="480362" name="Freihand 480361">
                  <a:extLst>
                    <a:ext uri="{FF2B5EF4-FFF2-40B4-BE49-F238E27FC236}">
                      <a16:creationId xmlns:a16="http://schemas.microsoft.com/office/drawing/2014/main" id="{BEF790BF-82F7-41F1-94E7-E84A7A31A9EE}"/>
                    </a:ext>
                  </a:extLst>
                </p:cNvPr>
                <p:cNvPicPr/>
                <p:nvPr/>
              </p:nvPicPr>
              <p:blipFill>
                <a:blip r:embed="rId277"/>
                <a:stretch>
                  <a:fillRect/>
                </a:stretch>
              </p:blipFill>
              <p:spPr>
                <a:xfrm>
                  <a:off x="7174373" y="5558107"/>
                  <a:ext cx="2084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480364" name="Freihand 480363">
                  <a:extLst>
                    <a:ext uri="{FF2B5EF4-FFF2-40B4-BE49-F238E27FC236}">
                      <a16:creationId xmlns:a16="http://schemas.microsoft.com/office/drawing/2014/main" id="{E8F13EC6-9C1A-4681-B423-257293B84992}"/>
                    </a:ext>
                  </a:extLst>
                </p14:cNvPr>
                <p14:cNvContentPartPr/>
                <p14:nvPr/>
              </p14:nvContentPartPr>
              <p14:xfrm>
                <a:off x="7400813" y="5622547"/>
                <a:ext cx="109800" cy="108360"/>
              </p14:xfrm>
            </p:contentPart>
          </mc:Choice>
          <mc:Fallback xmlns="">
            <p:pic>
              <p:nvPicPr>
                <p:cNvPr id="480364" name="Freihand 480363">
                  <a:extLst>
                    <a:ext uri="{FF2B5EF4-FFF2-40B4-BE49-F238E27FC236}">
                      <a16:creationId xmlns:a16="http://schemas.microsoft.com/office/drawing/2014/main" id="{E8F13EC6-9C1A-4681-B423-257293B84992}"/>
                    </a:ext>
                  </a:extLst>
                </p:cNvPr>
                <p:cNvPicPr/>
                <p:nvPr/>
              </p:nvPicPr>
              <p:blipFill>
                <a:blip r:embed="rId279"/>
                <a:stretch>
                  <a:fillRect/>
                </a:stretch>
              </p:blipFill>
              <p:spPr>
                <a:xfrm>
                  <a:off x="7396493" y="5618227"/>
                  <a:ext cx="1184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480365" name="Freihand 480364">
                  <a:extLst>
                    <a:ext uri="{FF2B5EF4-FFF2-40B4-BE49-F238E27FC236}">
                      <a16:creationId xmlns:a16="http://schemas.microsoft.com/office/drawing/2014/main" id="{8CB291AD-B586-4F1E-99F6-C62C9B44695E}"/>
                    </a:ext>
                  </a:extLst>
                </p14:cNvPr>
                <p14:cNvContentPartPr/>
                <p14:nvPr/>
              </p14:nvContentPartPr>
              <p14:xfrm>
                <a:off x="6002573" y="6044467"/>
                <a:ext cx="150840" cy="94320"/>
              </p14:xfrm>
            </p:contentPart>
          </mc:Choice>
          <mc:Fallback xmlns="">
            <p:pic>
              <p:nvPicPr>
                <p:cNvPr id="480365" name="Freihand 480364">
                  <a:extLst>
                    <a:ext uri="{FF2B5EF4-FFF2-40B4-BE49-F238E27FC236}">
                      <a16:creationId xmlns:a16="http://schemas.microsoft.com/office/drawing/2014/main" id="{8CB291AD-B586-4F1E-99F6-C62C9B44695E}"/>
                    </a:ext>
                  </a:extLst>
                </p:cNvPr>
                <p:cNvPicPr/>
                <p:nvPr/>
              </p:nvPicPr>
              <p:blipFill>
                <a:blip r:embed="rId281"/>
                <a:stretch>
                  <a:fillRect/>
                </a:stretch>
              </p:blipFill>
              <p:spPr>
                <a:xfrm>
                  <a:off x="5998253" y="6040147"/>
                  <a:ext cx="1594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480366" name="Freihand 480365">
                  <a:extLst>
                    <a:ext uri="{FF2B5EF4-FFF2-40B4-BE49-F238E27FC236}">
                      <a16:creationId xmlns:a16="http://schemas.microsoft.com/office/drawing/2014/main" id="{443345F3-8673-4E85-92BB-63C00011FCA5}"/>
                    </a:ext>
                  </a:extLst>
                </p14:cNvPr>
                <p14:cNvContentPartPr/>
                <p14:nvPr/>
              </p14:nvContentPartPr>
              <p14:xfrm>
                <a:off x="6173933" y="6039427"/>
                <a:ext cx="160920" cy="88560"/>
              </p14:xfrm>
            </p:contentPart>
          </mc:Choice>
          <mc:Fallback xmlns="">
            <p:pic>
              <p:nvPicPr>
                <p:cNvPr id="480366" name="Freihand 480365">
                  <a:extLst>
                    <a:ext uri="{FF2B5EF4-FFF2-40B4-BE49-F238E27FC236}">
                      <a16:creationId xmlns:a16="http://schemas.microsoft.com/office/drawing/2014/main" id="{443345F3-8673-4E85-92BB-63C00011FCA5}"/>
                    </a:ext>
                  </a:extLst>
                </p:cNvPr>
                <p:cNvPicPr/>
                <p:nvPr/>
              </p:nvPicPr>
              <p:blipFill>
                <a:blip r:embed="rId283"/>
                <a:stretch>
                  <a:fillRect/>
                </a:stretch>
              </p:blipFill>
              <p:spPr>
                <a:xfrm>
                  <a:off x="6169613" y="6035107"/>
                  <a:ext cx="1695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480367" name="Freihand 480366">
                  <a:extLst>
                    <a:ext uri="{FF2B5EF4-FFF2-40B4-BE49-F238E27FC236}">
                      <a16:creationId xmlns:a16="http://schemas.microsoft.com/office/drawing/2014/main" id="{A2F345C2-57BA-4925-B492-4C585234B30B}"/>
                    </a:ext>
                  </a:extLst>
                </p14:cNvPr>
                <p14:cNvContentPartPr/>
                <p14:nvPr/>
              </p14:nvContentPartPr>
              <p14:xfrm>
                <a:off x="6533933" y="5940067"/>
                <a:ext cx="187200" cy="137520"/>
              </p14:xfrm>
            </p:contentPart>
          </mc:Choice>
          <mc:Fallback xmlns="">
            <p:pic>
              <p:nvPicPr>
                <p:cNvPr id="480367" name="Freihand 480366">
                  <a:extLst>
                    <a:ext uri="{FF2B5EF4-FFF2-40B4-BE49-F238E27FC236}">
                      <a16:creationId xmlns:a16="http://schemas.microsoft.com/office/drawing/2014/main" id="{A2F345C2-57BA-4925-B492-4C585234B30B}"/>
                    </a:ext>
                  </a:extLst>
                </p:cNvPr>
                <p:cNvPicPr/>
                <p:nvPr/>
              </p:nvPicPr>
              <p:blipFill>
                <a:blip r:embed="rId285"/>
                <a:stretch>
                  <a:fillRect/>
                </a:stretch>
              </p:blipFill>
              <p:spPr>
                <a:xfrm>
                  <a:off x="6529613" y="5935747"/>
                  <a:ext cx="1958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480368" name="Freihand 480367">
                  <a:extLst>
                    <a:ext uri="{FF2B5EF4-FFF2-40B4-BE49-F238E27FC236}">
                      <a16:creationId xmlns:a16="http://schemas.microsoft.com/office/drawing/2014/main" id="{8C455164-F740-410E-A64B-254AE703568A}"/>
                    </a:ext>
                  </a:extLst>
                </p14:cNvPr>
                <p14:cNvContentPartPr/>
                <p14:nvPr/>
              </p14:nvContentPartPr>
              <p14:xfrm>
                <a:off x="6729773" y="5943667"/>
                <a:ext cx="165600" cy="113040"/>
              </p14:xfrm>
            </p:contentPart>
          </mc:Choice>
          <mc:Fallback xmlns="">
            <p:pic>
              <p:nvPicPr>
                <p:cNvPr id="480368" name="Freihand 480367">
                  <a:extLst>
                    <a:ext uri="{FF2B5EF4-FFF2-40B4-BE49-F238E27FC236}">
                      <a16:creationId xmlns:a16="http://schemas.microsoft.com/office/drawing/2014/main" id="{8C455164-F740-410E-A64B-254AE703568A}"/>
                    </a:ext>
                  </a:extLst>
                </p:cNvPr>
                <p:cNvPicPr/>
                <p:nvPr/>
              </p:nvPicPr>
              <p:blipFill>
                <a:blip r:embed="rId287"/>
                <a:stretch>
                  <a:fillRect/>
                </a:stretch>
              </p:blipFill>
              <p:spPr>
                <a:xfrm>
                  <a:off x="6725453" y="5939347"/>
                  <a:ext cx="1742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480369" name="Freihand 480368">
                  <a:extLst>
                    <a:ext uri="{FF2B5EF4-FFF2-40B4-BE49-F238E27FC236}">
                      <a16:creationId xmlns:a16="http://schemas.microsoft.com/office/drawing/2014/main" id="{AE771C4C-1242-4220-815E-FD8D5D6595CF}"/>
                    </a:ext>
                  </a:extLst>
                </p14:cNvPr>
                <p14:cNvContentPartPr/>
                <p14:nvPr/>
              </p14:nvContentPartPr>
              <p14:xfrm>
                <a:off x="6906893" y="5934307"/>
                <a:ext cx="154440" cy="131040"/>
              </p14:xfrm>
            </p:contentPart>
          </mc:Choice>
          <mc:Fallback xmlns="">
            <p:pic>
              <p:nvPicPr>
                <p:cNvPr id="480369" name="Freihand 480368">
                  <a:extLst>
                    <a:ext uri="{FF2B5EF4-FFF2-40B4-BE49-F238E27FC236}">
                      <a16:creationId xmlns:a16="http://schemas.microsoft.com/office/drawing/2014/main" id="{AE771C4C-1242-4220-815E-FD8D5D6595CF}"/>
                    </a:ext>
                  </a:extLst>
                </p:cNvPr>
                <p:cNvPicPr/>
                <p:nvPr/>
              </p:nvPicPr>
              <p:blipFill>
                <a:blip r:embed="rId289"/>
                <a:stretch>
                  <a:fillRect/>
                </a:stretch>
              </p:blipFill>
              <p:spPr>
                <a:xfrm>
                  <a:off x="6902573" y="5929987"/>
                  <a:ext cx="1630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480370" name="Freihand 480369">
                  <a:extLst>
                    <a:ext uri="{FF2B5EF4-FFF2-40B4-BE49-F238E27FC236}">
                      <a16:creationId xmlns:a16="http://schemas.microsoft.com/office/drawing/2014/main" id="{0E5A7A0D-6E9C-4EE2-B9AB-48939D611A6E}"/>
                    </a:ext>
                  </a:extLst>
                </p14:cNvPr>
                <p14:cNvContentPartPr/>
                <p14:nvPr/>
              </p14:nvContentPartPr>
              <p14:xfrm>
                <a:off x="7169693" y="5977867"/>
                <a:ext cx="153720" cy="22320"/>
              </p14:xfrm>
            </p:contentPart>
          </mc:Choice>
          <mc:Fallback xmlns="">
            <p:pic>
              <p:nvPicPr>
                <p:cNvPr id="480370" name="Freihand 480369">
                  <a:extLst>
                    <a:ext uri="{FF2B5EF4-FFF2-40B4-BE49-F238E27FC236}">
                      <a16:creationId xmlns:a16="http://schemas.microsoft.com/office/drawing/2014/main" id="{0E5A7A0D-6E9C-4EE2-B9AB-48939D611A6E}"/>
                    </a:ext>
                  </a:extLst>
                </p:cNvPr>
                <p:cNvPicPr/>
                <p:nvPr/>
              </p:nvPicPr>
              <p:blipFill>
                <a:blip r:embed="rId291"/>
                <a:stretch>
                  <a:fillRect/>
                </a:stretch>
              </p:blipFill>
              <p:spPr>
                <a:xfrm>
                  <a:off x="7165373" y="5973547"/>
                  <a:ext cx="1623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480371" name="Freihand 480370">
                  <a:extLst>
                    <a:ext uri="{FF2B5EF4-FFF2-40B4-BE49-F238E27FC236}">
                      <a16:creationId xmlns:a16="http://schemas.microsoft.com/office/drawing/2014/main" id="{97EA709B-8B34-49B9-8392-BDCE19ABD069}"/>
                    </a:ext>
                  </a:extLst>
                </p14:cNvPr>
                <p14:cNvContentPartPr/>
                <p14:nvPr/>
              </p14:nvContentPartPr>
              <p14:xfrm>
                <a:off x="7323773" y="5885347"/>
                <a:ext cx="125640" cy="172440"/>
              </p14:xfrm>
            </p:contentPart>
          </mc:Choice>
          <mc:Fallback xmlns="">
            <p:pic>
              <p:nvPicPr>
                <p:cNvPr id="480371" name="Freihand 480370">
                  <a:extLst>
                    <a:ext uri="{FF2B5EF4-FFF2-40B4-BE49-F238E27FC236}">
                      <a16:creationId xmlns:a16="http://schemas.microsoft.com/office/drawing/2014/main" id="{97EA709B-8B34-49B9-8392-BDCE19ABD069}"/>
                    </a:ext>
                  </a:extLst>
                </p:cNvPr>
                <p:cNvPicPr/>
                <p:nvPr/>
              </p:nvPicPr>
              <p:blipFill>
                <a:blip r:embed="rId293"/>
                <a:stretch>
                  <a:fillRect/>
                </a:stretch>
              </p:blipFill>
              <p:spPr>
                <a:xfrm>
                  <a:off x="7319453" y="5881027"/>
                  <a:ext cx="1342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480372" name="Freihand 480371">
                  <a:extLst>
                    <a:ext uri="{FF2B5EF4-FFF2-40B4-BE49-F238E27FC236}">
                      <a16:creationId xmlns:a16="http://schemas.microsoft.com/office/drawing/2014/main" id="{958121FB-A9FB-417F-8A62-FC1DE185A7E8}"/>
                    </a:ext>
                  </a:extLst>
                </p14:cNvPr>
                <p14:cNvContentPartPr/>
                <p14:nvPr/>
              </p14:nvContentPartPr>
              <p14:xfrm>
                <a:off x="7455173" y="5907667"/>
                <a:ext cx="163080" cy="95760"/>
              </p14:xfrm>
            </p:contentPart>
          </mc:Choice>
          <mc:Fallback xmlns="">
            <p:pic>
              <p:nvPicPr>
                <p:cNvPr id="480372" name="Freihand 480371">
                  <a:extLst>
                    <a:ext uri="{FF2B5EF4-FFF2-40B4-BE49-F238E27FC236}">
                      <a16:creationId xmlns:a16="http://schemas.microsoft.com/office/drawing/2014/main" id="{958121FB-A9FB-417F-8A62-FC1DE185A7E8}"/>
                    </a:ext>
                  </a:extLst>
                </p:cNvPr>
                <p:cNvPicPr/>
                <p:nvPr/>
              </p:nvPicPr>
              <p:blipFill>
                <a:blip r:embed="rId295"/>
                <a:stretch>
                  <a:fillRect/>
                </a:stretch>
              </p:blipFill>
              <p:spPr>
                <a:xfrm>
                  <a:off x="7450853" y="5903347"/>
                  <a:ext cx="1717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480373" name="Freihand 480372">
                  <a:extLst>
                    <a:ext uri="{FF2B5EF4-FFF2-40B4-BE49-F238E27FC236}">
                      <a16:creationId xmlns:a16="http://schemas.microsoft.com/office/drawing/2014/main" id="{D68B48D2-BC67-417E-B978-6B06974066ED}"/>
                    </a:ext>
                  </a:extLst>
                </p14:cNvPr>
                <p14:cNvContentPartPr/>
                <p14:nvPr/>
              </p14:nvContentPartPr>
              <p14:xfrm>
                <a:off x="7611413" y="5896507"/>
                <a:ext cx="199800" cy="94320"/>
              </p14:xfrm>
            </p:contentPart>
          </mc:Choice>
          <mc:Fallback xmlns="">
            <p:pic>
              <p:nvPicPr>
                <p:cNvPr id="480373" name="Freihand 480372">
                  <a:extLst>
                    <a:ext uri="{FF2B5EF4-FFF2-40B4-BE49-F238E27FC236}">
                      <a16:creationId xmlns:a16="http://schemas.microsoft.com/office/drawing/2014/main" id="{D68B48D2-BC67-417E-B978-6B06974066ED}"/>
                    </a:ext>
                  </a:extLst>
                </p:cNvPr>
                <p:cNvPicPr/>
                <p:nvPr/>
              </p:nvPicPr>
              <p:blipFill>
                <a:blip r:embed="rId297"/>
                <a:stretch>
                  <a:fillRect/>
                </a:stretch>
              </p:blipFill>
              <p:spPr>
                <a:xfrm>
                  <a:off x="7607093" y="5892187"/>
                  <a:ext cx="2084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480374" name="Freihand 480373">
                  <a:extLst>
                    <a:ext uri="{FF2B5EF4-FFF2-40B4-BE49-F238E27FC236}">
                      <a16:creationId xmlns:a16="http://schemas.microsoft.com/office/drawing/2014/main" id="{36E02A01-9207-4126-A008-8ED87170B187}"/>
                    </a:ext>
                  </a:extLst>
                </p14:cNvPr>
                <p14:cNvContentPartPr/>
                <p14:nvPr/>
              </p14:nvContentPartPr>
              <p14:xfrm>
                <a:off x="7946933" y="5851507"/>
                <a:ext cx="33840" cy="176040"/>
              </p14:xfrm>
            </p:contentPart>
          </mc:Choice>
          <mc:Fallback xmlns="">
            <p:pic>
              <p:nvPicPr>
                <p:cNvPr id="480374" name="Freihand 480373">
                  <a:extLst>
                    <a:ext uri="{FF2B5EF4-FFF2-40B4-BE49-F238E27FC236}">
                      <a16:creationId xmlns:a16="http://schemas.microsoft.com/office/drawing/2014/main" id="{36E02A01-9207-4126-A008-8ED87170B187}"/>
                    </a:ext>
                  </a:extLst>
                </p:cNvPr>
                <p:cNvPicPr/>
                <p:nvPr/>
              </p:nvPicPr>
              <p:blipFill>
                <a:blip r:embed="rId299"/>
                <a:stretch>
                  <a:fillRect/>
                </a:stretch>
              </p:blipFill>
              <p:spPr>
                <a:xfrm>
                  <a:off x="7942613" y="5847187"/>
                  <a:ext cx="424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480375" name="Freihand 480374">
                  <a:extLst>
                    <a:ext uri="{FF2B5EF4-FFF2-40B4-BE49-F238E27FC236}">
                      <a16:creationId xmlns:a16="http://schemas.microsoft.com/office/drawing/2014/main" id="{5FC47CA2-E76D-4CB0-8C46-F95A2222D4FE}"/>
                    </a:ext>
                  </a:extLst>
                </p14:cNvPr>
                <p14:cNvContentPartPr/>
                <p14:nvPr/>
              </p14:nvContentPartPr>
              <p14:xfrm>
                <a:off x="7858013" y="5818747"/>
                <a:ext cx="201600" cy="52200"/>
              </p14:xfrm>
            </p:contentPart>
          </mc:Choice>
          <mc:Fallback xmlns="">
            <p:pic>
              <p:nvPicPr>
                <p:cNvPr id="480375" name="Freihand 480374">
                  <a:extLst>
                    <a:ext uri="{FF2B5EF4-FFF2-40B4-BE49-F238E27FC236}">
                      <a16:creationId xmlns:a16="http://schemas.microsoft.com/office/drawing/2014/main" id="{5FC47CA2-E76D-4CB0-8C46-F95A2222D4FE}"/>
                    </a:ext>
                  </a:extLst>
                </p:cNvPr>
                <p:cNvPicPr/>
                <p:nvPr/>
              </p:nvPicPr>
              <p:blipFill>
                <a:blip r:embed="rId301"/>
                <a:stretch>
                  <a:fillRect/>
                </a:stretch>
              </p:blipFill>
              <p:spPr>
                <a:xfrm>
                  <a:off x="7853693" y="5814427"/>
                  <a:ext cx="2102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480376" name="Freihand 480375">
                  <a:extLst>
                    <a:ext uri="{FF2B5EF4-FFF2-40B4-BE49-F238E27FC236}">
                      <a16:creationId xmlns:a16="http://schemas.microsoft.com/office/drawing/2014/main" id="{5272907A-4D73-4B92-9775-A4085909ED0B}"/>
                    </a:ext>
                  </a:extLst>
                </p14:cNvPr>
                <p14:cNvContentPartPr/>
                <p14:nvPr/>
              </p14:nvContentPartPr>
              <p14:xfrm>
                <a:off x="8017133" y="5801467"/>
                <a:ext cx="164160" cy="170640"/>
              </p14:xfrm>
            </p:contentPart>
          </mc:Choice>
          <mc:Fallback xmlns="">
            <p:pic>
              <p:nvPicPr>
                <p:cNvPr id="480376" name="Freihand 480375">
                  <a:extLst>
                    <a:ext uri="{FF2B5EF4-FFF2-40B4-BE49-F238E27FC236}">
                      <a16:creationId xmlns:a16="http://schemas.microsoft.com/office/drawing/2014/main" id="{5272907A-4D73-4B92-9775-A4085909ED0B}"/>
                    </a:ext>
                  </a:extLst>
                </p:cNvPr>
                <p:cNvPicPr/>
                <p:nvPr/>
              </p:nvPicPr>
              <p:blipFill>
                <a:blip r:embed="rId303"/>
                <a:stretch>
                  <a:fillRect/>
                </a:stretch>
              </p:blipFill>
              <p:spPr>
                <a:xfrm>
                  <a:off x="8012813" y="5797147"/>
                  <a:ext cx="1728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480377" name="Freihand 480376">
                  <a:extLst>
                    <a:ext uri="{FF2B5EF4-FFF2-40B4-BE49-F238E27FC236}">
                      <a16:creationId xmlns:a16="http://schemas.microsoft.com/office/drawing/2014/main" id="{608B9670-5E93-4267-ADAC-4735A76FDF74}"/>
                    </a:ext>
                  </a:extLst>
                </p14:cNvPr>
                <p14:cNvContentPartPr/>
                <p14:nvPr/>
              </p14:nvContentPartPr>
              <p14:xfrm>
                <a:off x="8225213" y="5812627"/>
                <a:ext cx="26640" cy="150840"/>
              </p14:xfrm>
            </p:contentPart>
          </mc:Choice>
          <mc:Fallback xmlns="">
            <p:pic>
              <p:nvPicPr>
                <p:cNvPr id="480377" name="Freihand 480376">
                  <a:extLst>
                    <a:ext uri="{FF2B5EF4-FFF2-40B4-BE49-F238E27FC236}">
                      <a16:creationId xmlns:a16="http://schemas.microsoft.com/office/drawing/2014/main" id="{608B9670-5E93-4267-ADAC-4735A76FDF74}"/>
                    </a:ext>
                  </a:extLst>
                </p:cNvPr>
                <p:cNvPicPr/>
                <p:nvPr/>
              </p:nvPicPr>
              <p:blipFill>
                <a:blip r:embed="rId305"/>
                <a:stretch>
                  <a:fillRect/>
                </a:stretch>
              </p:blipFill>
              <p:spPr>
                <a:xfrm>
                  <a:off x="8220893" y="5808307"/>
                  <a:ext cx="352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480378" name="Freihand 480377">
                  <a:extLst>
                    <a:ext uri="{FF2B5EF4-FFF2-40B4-BE49-F238E27FC236}">
                      <a16:creationId xmlns:a16="http://schemas.microsoft.com/office/drawing/2014/main" id="{DF481012-8B1A-4D95-8B5A-F00320FDE36E}"/>
                    </a:ext>
                  </a:extLst>
                </p14:cNvPr>
                <p14:cNvContentPartPr/>
                <p14:nvPr/>
              </p14:nvContentPartPr>
              <p14:xfrm>
                <a:off x="8100293" y="5770867"/>
                <a:ext cx="263160" cy="209520"/>
              </p14:xfrm>
            </p:contentPart>
          </mc:Choice>
          <mc:Fallback xmlns="">
            <p:pic>
              <p:nvPicPr>
                <p:cNvPr id="480378" name="Freihand 480377">
                  <a:extLst>
                    <a:ext uri="{FF2B5EF4-FFF2-40B4-BE49-F238E27FC236}">
                      <a16:creationId xmlns:a16="http://schemas.microsoft.com/office/drawing/2014/main" id="{DF481012-8B1A-4D95-8B5A-F00320FDE36E}"/>
                    </a:ext>
                  </a:extLst>
                </p:cNvPr>
                <p:cNvPicPr/>
                <p:nvPr/>
              </p:nvPicPr>
              <p:blipFill>
                <a:blip r:embed="rId307"/>
                <a:stretch>
                  <a:fillRect/>
                </a:stretch>
              </p:blipFill>
              <p:spPr>
                <a:xfrm>
                  <a:off x="8095973" y="5766547"/>
                  <a:ext cx="27180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480379" name="Freihand 480378">
                  <a:extLst>
                    <a:ext uri="{FF2B5EF4-FFF2-40B4-BE49-F238E27FC236}">
                      <a16:creationId xmlns:a16="http://schemas.microsoft.com/office/drawing/2014/main" id="{BDB88D51-0258-4F3B-848B-478704E7291A}"/>
                    </a:ext>
                  </a:extLst>
                </p14:cNvPr>
                <p14:cNvContentPartPr/>
                <p14:nvPr/>
              </p14:nvContentPartPr>
              <p14:xfrm>
                <a:off x="6851813" y="6270187"/>
                <a:ext cx="155880" cy="257040"/>
              </p14:xfrm>
            </p:contentPart>
          </mc:Choice>
          <mc:Fallback xmlns="">
            <p:pic>
              <p:nvPicPr>
                <p:cNvPr id="480379" name="Freihand 480378">
                  <a:extLst>
                    <a:ext uri="{FF2B5EF4-FFF2-40B4-BE49-F238E27FC236}">
                      <a16:creationId xmlns:a16="http://schemas.microsoft.com/office/drawing/2014/main" id="{BDB88D51-0258-4F3B-848B-478704E7291A}"/>
                    </a:ext>
                  </a:extLst>
                </p:cNvPr>
                <p:cNvPicPr/>
                <p:nvPr/>
              </p:nvPicPr>
              <p:blipFill>
                <a:blip r:embed="rId309"/>
                <a:stretch>
                  <a:fillRect/>
                </a:stretch>
              </p:blipFill>
              <p:spPr>
                <a:xfrm>
                  <a:off x="6847493" y="6265867"/>
                  <a:ext cx="16452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480380" name="Freihand 480379">
                  <a:extLst>
                    <a:ext uri="{FF2B5EF4-FFF2-40B4-BE49-F238E27FC236}">
                      <a16:creationId xmlns:a16="http://schemas.microsoft.com/office/drawing/2014/main" id="{320D86A6-CB5F-4667-B7FC-3F314DD13AF4}"/>
                    </a:ext>
                  </a:extLst>
                </p14:cNvPr>
                <p14:cNvContentPartPr/>
                <p14:nvPr/>
              </p14:nvContentPartPr>
              <p14:xfrm>
                <a:off x="7034693" y="6283147"/>
                <a:ext cx="131760" cy="99360"/>
              </p14:xfrm>
            </p:contentPart>
          </mc:Choice>
          <mc:Fallback xmlns="">
            <p:pic>
              <p:nvPicPr>
                <p:cNvPr id="480380" name="Freihand 480379">
                  <a:extLst>
                    <a:ext uri="{FF2B5EF4-FFF2-40B4-BE49-F238E27FC236}">
                      <a16:creationId xmlns:a16="http://schemas.microsoft.com/office/drawing/2014/main" id="{320D86A6-CB5F-4667-B7FC-3F314DD13AF4}"/>
                    </a:ext>
                  </a:extLst>
                </p:cNvPr>
                <p:cNvPicPr/>
                <p:nvPr/>
              </p:nvPicPr>
              <p:blipFill>
                <a:blip r:embed="rId311"/>
                <a:stretch>
                  <a:fillRect/>
                </a:stretch>
              </p:blipFill>
              <p:spPr>
                <a:xfrm>
                  <a:off x="7030373" y="6278827"/>
                  <a:ext cx="1404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480381" name="Freihand 480380">
                  <a:extLst>
                    <a:ext uri="{FF2B5EF4-FFF2-40B4-BE49-F238E27FC236}">
                      <a16:creationId xmlns:a16="http://schemas.microsoft.com/office/drawing/2014/main" id="{52306209-257A-444F-BAAC-00D9F4ED8747}"/>
                    </a:ext>
                  </a:extLst>
                </p14:cNvPr>
                <p14:cNvContentPartPr/>
                <p14:nvPr/>
              </p14:nvContentPartPr>
              <p14:xfrm>
                <a:off x="7140533" y="6279187"/>
                <a:ext cx="124560" cy="83880"/>
              </p14:xfrm>
            </p:contentPart>
          </mc:Choice>
          <mc:Fallback xmlns="">
            <p:pic>
              <p:nvPicPr>
                <p:cNvPr id="480381" name="Freihand 480380">
                  <a:extLst>
                    <a:ext uri="{FF2B5EF4-FFF2-40B4-BE49-F238E27FC236}">
                      <a16:creationId xmlns:a16="http://schemas.microsoft.com/office/drawing/2014/main" id="{52306209-257A-444F-BAAC-00D9F4ED8747}"/>
                    </a:ext>
                  </a:extLst>
                </p:cNvPr>
                <p:cNvPicPr/>
                <p:nvPr/>
              </p:nvPicPr>
              <p:blipFill>
                <a:blip r:embed="rId313"/>
                <a:stretch>
                  <a:fillRect/>
                </a:stretch>
              </p:blipFill>
              <p:spPr>
                <a:xfrm>
                  <a:off x="7136213" y="6274867"/>
                  <a:ext cx="1332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480382" name="Freihand 480381">
                  <a:extLst>
                    <a:ext uri="{FF2B5EF4-FFF2-40B4-BE49-F238E27FC236}">
                      <a16:creationId xmlns:a16="http://schemas.microsoft.com/office/drawing/2014/main" id="{C31A79D8-4CE4-4C60-B432-F0A8BAD26821}"/>
                    </a:ext>
                  </a:extLst>
                </p14:cNvPr>
                <p14:cNvContentPartPr/>
                <p14:nvPr/>
              </p14:nvContentPartPr>
              <p14:xfrm>
                <a:off x="7349693" y="6116467"/>
                <a:ext cx="185400" cy="374760"/>
              </p14:xfrm>
            </p:contentPart>
          </mc:Choice>
          <mc:Fallback xmlns="">
            <p:pic>
              <p:nvPicPr>
                <p:cNvPr id="480382" name="Freihand 480381">
                  <a:extLst>
                    <a:ext uri="{FF2B5EF4-FFF2-40B4-BE49-F238E27FC236}">
                      <a16:creationId xmlns:a16="http://schemas.microsoft.com/office/drawing/2014/main" id="{C31A79D8-4CE4-4C60-B432-F0A8BAD26821}"/>
                    </a:ext>
                  </a:extLst>
                </p:cNvPr>
                <p:cNvPicPr/>
                <p:nvPr/>
              </p:nvPicPr>
              <p:blipFill>
                <a:blip r:embed="rId315"/>
                <a:stretch>
                  <a:fillRect/>
                </a:stretch>
              </p:blipFill>
              <p:spPr>
                <a:xfrm>
                  <a:off x="7345373" y="6112147"/>
                  <a:ext cx="194040" cy="3834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480383" name="Freihand 480382">
                  <a:extLst>
                    <a:ext uri="{FF2B5EF4-FFF2-40B4-BE49-F238E27FC236}">
                      <a16:creationId xmlns:a16="http://schemas.microsoft.com/office/drawing/2014/main" id="{AFA7FDFC-1D6B-4877-A508-EAF1F7440A50}"/>
                    </a:ext>
                  </a:extLst>
                </p14:cNvPr>
                <p14:cNvContentPartPr/>
                <p14:nvPr/>
              </p14:nvContentPartPr>
              <p14:xfrm>
                <a:off x="7546613" y="6238507"/>
                <a:ext cx="189000" cy="96120"/>
              </p14:xfrm>
            </p:contentPart>
          </mc:Choice>
          <mc:Fallback xmlns="">
            <p:pic>
              <p:nvPicPr>
                <p:cNvPr id="480383" name="Freihand 480382">
                  <a:extLst>
                    <a:ext uri="{FF2B5EF4-FFF2-40B4-BE49-F238E27FC236}">
                      <a16:creationId xmlns:a16="http://schemas.microsoft.com/office/drawing/2014/main" id="{AFA7FDFC-1D6B-4877-A508-EAF1F7440A50}"/>
                    </a:ext>
                  </a:extLst>
                </p:cNvPr>
                <p:cNvPicPr/>
                <p:nvPr/>
              </p:nvPicPr>
              <p:blipFill>
                <a:blip r:embed="rId317"/>
                <a:stretch>
                  <a:fillRect/>
                </a:stretch>
              </p:blipFill>
              <p:spPr>
                <a:xfrm>
                  <a:off x="7542293" y="6234187"/>
                  <a:ext cx="1976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480384" name="Freihand 480383">
                  <a:extLst>
                    <a:ext uri="{FF2B5EF4-FFF2-40B4-BE49-F238E27FC236}">
                      <a16:creationId xmlns:a16="http://schemas.microsoft.com/office/drawing/2014/main" id="{192DC9EE-2F0F-4835-B995-E254AF4B2680}"/>
                    </a:ext>
                  </a:extLst>
                </p14:cNvPr>
                <p14:cNvContentPartPr/>
                <p14:nvPr/>
              </p14:nvContentPartPr>
              <p14:xfrm>
                <a:off x="7733813" y="6146707"/>
                <a:ext cx="308160" cy="174240"/>
              </p14:xfrm>
            </p:contentPart>
          </mc:Choice>
          <mc:Fallback xmlns="">
            <p:pic>
              <p:nvPicPr>
                <p:cNvPr id="480384" name="Freihand 480383">
                  <a:extLst>
                    <a:ext uri="{FF2B5EF4-FFF2-40B4-BE49-F238E27FC236}">
                      <a16:creationId xmlns:a16="http://schemas.microsoft.com/office/drawing/2014/main" id="{192DC9EE-2F0F-4835-B995-E254AF4B2680}"/>
                    </a:ext>
                  </a:extLst>
                </p:cNvPr>
                <p:cNvPicPr/>
                <p:nvPr/>
              </p:nvPicPr>
              <p:blipFill>
                <a:blip r:embed="rId319"/>
                <a:stretch>
                  <a:fillRect/>
                </a:stretch>
              </p:blipFill>
              <p:spPr>
                <a:xfrm>
                  <a:off x="7729493" y="6142387"/>
                  <a:ext cx="31680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480385" name="Freihand 480384">
                  <a:extLst>
                    <a:ext uri="{FF2B5EF4-FFF2-40B4-BE49-F238E27FC236}">
                      <a16:creationId xmlns:a16="http://schemas.microsoft.com/office/drawing/2014/main" id="{82773627-DA39-4FF4-AE67-17B224638C0E}"/>
                    </a:ext>
                  </a:extLst>
                </p14:cNvPr>
                <p14:cNvContentPartPr/>
                <p14:nvPr/>
              </p14:nvContentPartPr>
              <p14:xfrm>
                <a:off x="6629693" y="6401227"/>
                <a:ext cx="1504440" cy="214560"/>
              </p14:xfrm>
            </p:contentPart>
          </mc:Choice>
          <mc:Fallback xmlns="">
            <p:pic>
              <p:nvPicPr>
                <p:cNvPr id="480385" name="Freihand 480384">
                  <a:extLst>
                    <a:ext uri="{FF2B5EF4-FFF2-40B4-BE49-F238E27FC236}">
                      <a16:creationId xmlns:a16="http://schemas.microsoft.com/office/drawing/2014/main" id="{82773627-DA39-4FF4-AE67-17B224638C0E}"/>
                    </a:ext>
                  </a:extLst>
                </p:cNvPr>
                <p:cNvPicPr/>
                <p:nvPr/>
              </p:nvPicPr>
              <p:blipFill>
                <a:blip r:embed="rId321"/>
                <a:stretch>
                  <a:fillRect/>
                </a:stretch>
              </p:blipFill>
              <p:spPr>
                <a:xfrm>
                  <a:off x="6625373" y="6396907"/>
                  <a:ext cx="1513080" cy="223200"/>
                </a:xfrm>
                <a:prstGeom prst="rect">
                  <a:avLst/>
                </a:prstGeom>
              </p:spPr>
            </p:pic>
          </mc:Fallback>
        </mc:AlternateContent>
      </p:grpSp>
    </p:spTree>
    <p:extLst>
      <p:ext uri="{BB962C8B-B14F-4D97-AF65-F5344CB8AC3E}">
        <p14:creationId xmlns:p14="http://schemas.microsoft.com/office/powerpoint/2010/main" val="1398269579"/>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ChangeArrowheads="1"/>
          </p:cNvSpPr>
          <p:nvPr/>
        </p:nvSpPr>
        <p:spPr bwMode="auto">
          <a:xfrm>
            <a:off x="3485833" y="25306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Preisniveaustabilität </a:t>
            </a:r>
          </a:p>
        </p:txBody>
      </p:sp>
      <p:sp>
        <p:nvSpPr>
          <p:cNvPr id="482307" name="Text Box 3"/>
          <p:cNvSpPr txBox="1">
            <a:spLocks noChangeArrowheads="1"/>
          </p:cNvSpPr>
          <p:nvPr/>
        </p:nvSpPr>
        <p:spPr bwMode="auto">
          <a:xfrm>
            <a:off x="253695" y="792231"/>
            <a:ext cx="8501344" cy="43418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r>
              <a:rPr lang="de-DE" dirty="0">
                <a:solidFill>
                  <a:schemeClr val="tx1"/>
                </a:solidFill>
              </a:rPr>
              <a:t>	Allgemein akzeptiertes Maß für die Messung des Preisniveaus</a:t>
            </a:r>
          </a:p>
          <a:p>
            <a:r>
              <a:rPr lang="de-DE" dirty="0">
                <a:solidFill>
                  <a:schemeClr val="tx1"/>
                </a:solidFill>
              </a:rPr>
              <a:t>ist der Verbraucherpreisindex (VPI) bzw. im Umfeld der</a:t>
            </a:r>
          </a:p>
          <a:p>
            <a:r>
              <a:rPr lang="de-DE" dirty="0">
                <a:solidFill>
                  <a:schemeClr val="tx1"/>
                </a:solidFill>
              </a:rPr>
              <a:t>Eurozone der  Harmonisierte Verbraucherpreisindex (HVPI).</a:t>
            </a:r>
          </a:p>
          <a:p>
            <a:endParaRPr lang="de-DE" dirty="0">
              <a:solidFill>
                <a:schemeClr val="tx1"/>
              </a:solidFill>
            </a:endParaRPr>
          </a:p>
          <a:p>
            <a:endParaRPr lang="de-DE" dirty="0">
              <a:solidFill>
                <a:schemeClr val="tx1"/>
              </a:solidFill>
            </a:endParaRPr>
          </a:p>
          <a:p>
            <a:r>
              <a:rPr lang="de-DE" u="sng" dirty="0">
                <a:solidFill>
                  <a:schemeClr val="tx1"/>
                </a:solidFill>
              </a:rPr>
              <a:t>Definition der Europäischen Zentralbank:</a:t>
            </a:r>
          </a:p>
          <a:p>
            <a:endParaRPr lang="de-DE" dirty="0">
              <a:solidFill>
                <a:schemeClr val="tx1"/>
              </a:solidFill>
            </a:endParaRPr>
          </a:p>
          <a:p>
            <a:r>
              <a:rPr lang="de-DE" sz="2200" dirty="0">
                <a:solidFill>
                  <a:schemeClr val="tx1"/>
                </a:solidFill>
              </a:rPr>
              <a:t>		Preisstabilität ist definiert als Anstieg des Harmonisierten Verbraucherpreisindex (HVPI) für das Euro-Währungsgebiet von </a:t>
            </a:r>
          </a:p>
          <a:p>
            <a:r>
              <a:rPr lang="de-DE" sz="2200" dirty="0">
                <a:solidFill>
                  <a:schemeClr val="tx1"/>
                </a:solidFill>
              </a:rPr>
              <a:t>		2 % gegenüber dem Vorjahr. Die EZB legt diesem Zusammenhang ein symmetrisches Inflationsziel von 2% in der mittleren Frist fest.</a:t>
            </a:r>
            <a:endParaRPr lang="de-DE" dirty="0">
              <a:solidFill>
                <a:schemeClr val="tx1"/>
              </a:solidFill>
            </a:endParaRPr>
          </a:p>
          <a:p>
            <a:r>
              <a:rPr lang="de-DE" sz="2000" dirty="0">
                <a:solidFill>
                  <a:schemeClr val="tx1"/>
                </a:solidFill>
              </a:rPr>
              <a:t> </a:t>
            </a:r>
          </a:p>
        </p:txBody>
      </p:sp>
      <p:sp>
        <p:nvSpPr>
          <p:cNvPr id="5" name="Rechteck 4">
            <a:extLst>
              <a:ext uri="{FF2B5EF4-FFF2-40B4-BE49-F238E27FC236}">
                <a16:creationId xmlns:a16="http://schemas.microsoft.com/office/drawing/2014/main" id="{5C785182-46B0-41A6-A5E5-0BA0067E40B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93733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Ziel der Preisniveaustabilität</a:t>
            </a:r>
          </a:p>
        </p:txBody>
      </p:sp>
      <p:sp>
        <p:nvSpPr>
          <p:cNvPr id="143364"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3365" name="Text Box 4"/>
          <p:cNvSpPr txBox="1">
            <a:spLocks noChangeArrowheads="1"/>
          </p:cNvSpPr>
          <p:nvPr/>
        </p:nvSpPr>
        <p:spPr bwMode="auto">
          <a:xfrm>
            <a:off x="723900" y="880035"/>
            <a:ext cx="9144000" cy="415498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b="1" u="sng" dirty="0"/>
              <a:t>Gründe:</a:t>
            </a:r>
          </a:p>
          <a:p>
            <a:endParaRPr lang="de-DE" sz="2400" dirty="0"/>
          </a:p>
          <a:p>
            <a:pPr>
              <a:buFontTx/>
              <a:buChar char="•"/>
            </a:pPr>
            <a:r>
              <a:rPr lang="de-DE" sz="2400" dirty="0"/>
              <a:t> Erhaltung der Signalfunktion des Preises für die Knappheit eines Guts</a:t>
            </a:r>
          </a:p>
          <a:p>
            <a:pPr>
              <a:buFontTx/>
              <a:buChar char="•"/>
            </a:pPr>
            <a:endParaRPr lang="de-DE" sz="2400" dirty="0"/>
          </a:p>
          <a:p>
            <a:pPr>
              <a:buFontTx/>
              <a:buChar char="•"/>
            </a:pPr>
            <a:r>
              <a:rPr lang="de-DE" sz="2400" dirty="0"/>
              <a:t> Werterhaltung über die Zeit durch Geldaufbewahrung</a:t>
            </a:r>
          </a:p>
          <a:p>
            <a:pPr>
              <a:buFontTx/>
              <a:buChar char="•"/>
            </a:pPr>
            <a:endParaRPr lang="de-DE" sz="2400" dirty="0"/>
          </a:p>
          <a:p>
            <a:pPr>
              <a:buFontTx/>
              <a:buChar char="•"/>
            </a:pPr>
            <a:r>
              <a:rPr lang="de-DE" sz="2400" dirty="0"/>
              <a:t> Vermeidung von Transaktionskosten durch Umetikettierung</a:t>
            </a:r>
          </a:p>
          <a:p>
            <a:pPr>
              <a:buFontTx/>
              <a:buChar char="•"/>
            </a:pPr>
            <a:endParaRPr lang="de-DE" sz="2400" dirty="0"/>
          </a:p>
          <a:p>
            <a:pPr>
              <a:buFontTx/>
              <a:buChar char="•"/>
            </a:pPr>
            <a:r>
              <a:rPr lang="de-DE" sz="2400" dirty="0"/>
              <a:t> Vermeidung von Ungerechtigkeiten im Gläubiger-Schuldner-Verhältnis</a:t>
            </a:r>
          </a:p>
          <a:p>
            <a:pPr>
              <a:buFontTx/>
              <a:buChar char="•"/>
            </a:pPr>
            <a:endParaRPr lang="de-DE" sz="2400" dirty="0"/>
          </a:p>
          <a:p>
            <a:pPr>
              <a:buFontTx/>
              <a:buChar char="•"/>
            </a:pPr>
            <a:r>
              <a:rPr lang="de-DE" sz="2400" dirty="0"/>
              <a:t> Stabile Konsum-Sparentscheidungen</a:t>
            </a:r>
          </a:p>
        </p:txBody>
      </p:sp>
      <p:sp>
        <p:nvSpPr>
          <p:cNvPr id="5" name="Rechteck 4">
            <a:extLst>
              <a:ext uri="{FF2B5EF4-FFF2-40B4-BE49-F238E27FC236}">
                <a16:creationId xmlns:a16="http://schemas.microsoft.com/office/drawing/2014/main" id="{6A46589A-AA2D-4B42-AE43-09B6D8A1C4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427392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Messung des Geldwerts</a:t>
            </a:r>
          </a:p>
        </p:txBody>
      </p:sp>
      <p:sp>
        <p:nvSpPr>
          <p:cNvPr id="144388"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4389" name="Text Box 4"/>
          <p:cNvSpPr txBox="1">
            <a:spLocks noChangeArrowheads="1"/>
          </p:cNvSpPr>
          <p:nvPr/>
        </p:nvSpPr>
        <p:spPr bwMode="auto">
          <a:xfrm>
            <a:off x="1524000" y="1384301"/>
            <a:ext cx="9144000" cy="452431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dirty="0"/>
              <a:t>Zur Bestimmung der Kaufkraft des Geldes können nicht nur Einzelpreise betrachtet werden, sondern es muss ein Durchschnitt über eine Vielzahl von Gütern bestimmt werden.</a:t>
            </a:r>
          </a:p>
          <a:p>
            <a:endParaRPr lang="de-DE" sz="2400" dirty="0"/>
          </a:p>
          <a:p>
            <a:r>
              <a:rPr lang="de-DE" sz="2400" dirty="0">
                <a:cs typeface="Times New Roman" pitchFamily="18" charset="0"/>
              </a:rPr>
              <a:t>→	</a:t>
            </a:r>
            <a:r>
              <a:rPr lang="de-DE" sz="2400" dirty="0"/>
              <a:t>Der Geldwert wird deshalb über Preisindices gemessen, die auf einer 	repräsentativen Auswahl von Gütern basieren.</a:t>
            </a:r>
          </a:p>
          <a:p>
            <a:endParaRPr lang="de-DE" sz="2400" dirty="0"/>
          </a:p>
          <a:p>
            <a:r>
              <a:rPr lang="de-DE" sz="2400" dirty="0"/>
              <a:t>Die Bestimmung des Preisindices richtet sich nach</a:t>
            </a:r>
          </a:p>
          <a:p>
            <a:endParaRPr lang="de-DE" sz="2400" dirty="0"/>
          </a:p>
          <a:p>
            <a:pPr>
              <a:buFontTx/>
              <a:buChar char="•"/>
            </a:pPr>
            <a:r>
              <a:rPr lang="de-DE" sz="2400" dirty="0"/>
              <a:t> 	der Zielgruppe</a:t>
            </a:r>
          </a:p>
          <a:p>
            <a:pPr>
              <a:buFontTx/>
              <a:buChar char="•"/>
            </a:pPr>
            <a:r>
              <a:rPr lang="de-DE" sz="2400" dirty="0"/>
              <a:t> 	des Warenkorbs</a:t>
            </a:r>
          </a:p>
          <a:p>
            <a:pPr>
              <a:buFontTx/>
              <a:buChar char="•"/>
            </a:pPr>
            <a:r>
              <a:rPr lang="de-DE" sz="2400" dirty="0"/>
              <a:t> 	der Gewichtung der Einzelgüter </a:t>
            </a:r>
          </a:p>
        </p:txBody>
      </p:sp>
      <p:sp>
        <p:nvSpPr>
          <p:cNvPr id="5" name="Rechteck 4">
            <a:extLst>
              <a:ext uri="{FF2B5EF4-FFF2-40B4-BE49-F238E27FC236}">
                <a16:creationId xmlns:a16="http://schemas.microsoft.com/office/drawing/2014/main" id="{E87EBB99-EE8E-4157-A55B-CE03CA8D89B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599356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Inlandskonzept </a:t>
            </a:r>
            <a:r>
              <a:rPr lang="de-DE" sz="3266" dirty="0" err="1"/>
              <a:t>vs</a:t>
            </a:r>
            <a:r>
              <a:rPr lang="de-DE" sz="3266" dirty="0"/>
              <a:t> Inländerkonzept</a:t>
            </a:r>
          </a:p>
        </p:txBody>
      </p:sp>
      <p:sp>
        <p:nvSpPr>
          <p:cNvPr id="7" name="Text Box 3"/>
          <p:cNvSpPr txBox="1">
            <a:spLocks noChangeArrowheads="1"/>
          </p:cNvSpPr>
          <p:nvPr/>
        </p:nvSpPr>
        <p:spPr bwMode="auto">
          <a:xfrm>
            <a:off x="1752668" y="1915594"/>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							–	Faktoreinkommen der Ausländer</a:t>
            </a:r>
          </a:p>
          <a:p>
            <a:pPr eaLnBrk="1" hangingPunct="1">
              <a:buClrTx/>
            </a:pPr>
            <a:r>
              <a:rPr lang="de-DE" altLang="de-DE" sz="2177" dirty="0">
                <a:solidFill>
                  <a:srgbClr val="000000"/>
                </a:solidFill>
              </a:rPr>
              <a:t>								im Inland</a:t>
            </a:r>
          </a:p>
          <a:p>
            <a:pPr eaLnBrk="1" hangingPunct="1">
              <a:buClrTx/>
            </a:pPr>
            <a:r>
              <a:rPr lang="de-DE" altLang="de-DE" sz="2177" dirty="0">
                <a:solidFill>
                  <a:srgbClr val="000000"/>
                </a:solidFill>
              </a:rPr>
              <a:t>		</a:t>
            </a:r>
          </a:p>
        </p:txBody>
      </p:sp>
      <p:sp>
        <p:nvSpPr>
          <p:cNvPr id="4" name="Text Box 3"/>
          <p:cNvSpPr txBox="1">
            <a:spLocks noChangeArrowheads="1"/>
          </p:cNvSpPr>
          <p:nvPr/>
        </p:nvSpPr>
        <p:spPr bwMode="auto">
          <a:xfrm>
            <a:off x="1600268" y="1522581"/>
            <a:ext cx="8295271" cy="4207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Inländerkonzept =		Inlandskonzept</a:t>
            </a:r>
          </a:p>
        </p:txBody>
      </p:sp>
      <p:sp>
        <p:nvSpPr>
          <p:cNvPr id="5" name="Text Box 3"/>
          <p:cNvSpPr txBox="1">
            <a:spLocks noChangeArrowheads="1"/>
          </p:cNvSpPr>
          <p:nvPr/>
        </p:nvSpPr>
        <p:spPr bwMode="auto">
          <a:xfrm>
            <a:off x="1752667" y="2461006"/>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		</a:t>
            </a:r>
          </a:p>
          <a:p>
            <a:pPr eaLnBrk="1" hangingPunct="1">
              <a:buClrTx/>
            </a:pPr>
            <a:r>
              <a:rPr lang="de-DE" altLang="de-DE" sz="2177" dirty="0">
                <a:solidFill>
                  <a:srgbClr val="000000"/>
                </a:solidFill>
              </a:rPr>
              <a:t>							+	Faktoreinkommen der</a:t>
            </a:r>
          </a:p>
          <a:p>
            <a:pPr eaLnBrk="1" hangingPunct="1">
              <a:buClrTx/>
            </a:pPr>
            <a:r>
              <a:rPr lang="de-DE" altLang="de-DE" sz="2177" dirty="0">
                <a:solidFill>
                  <a:srgbClr val="000000"/>
                </a:solidFill>
              </a:rPr>
              <a:t>								Inländer im Ausland</a:t>
            </a:r>
          </a:p>
        </p:txBody>
      </p:sp>
      <p:sp>
        <p:nvSpPr>
          <p:cNvPr id="8" name="Rechteck 7">
            <a:extLst>
              <a:ext uri="{FF2B5EF4-FFF2-40B4-BE49-F238E27FC236}">
                <a16:creationId xmlns:a16="http://schemas.microsoft.com/office/drawing/2014/main" id="{E4629E08-4D16-42D7-A69B-1708DEF5F2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34502324-5FE6-4508-B9D4-20168BBC4304}"/>
                  </a:ext>
                </a:extLst>
              </p14:cNvPr>
              <p14:cNvContentPartPr/>
              <p14:nvPr/>
            </p14:nvContentPartPr>
            <p14:xfrm>
              <a:off x="1029533" y="2696467"/>
              <a:ext cx="1720800" cy="1821600"/>
            </p14:xfrm>
          </p:contentPart>
        </mc:Choice>
        <mc:Fallback xmlns="">
          <p:pic>
            <p:nvPicPr>
              <p:cNvPr id="2" name="Freihand 1">
                <a:extLst>
                  <a:ext uri="{FF2B5EF4-FFF2-40B4-BE49-F238E27FC236}">
                    <a16:creationId xmlns:a16="http://schemas.microsoft.com/office/drawing/2014/main" id="{34502324-5FE6-4508-B9D4-20168BBC4304}"/>
                  </a:ext>
                </a:extLst>
              </p:cNvPr>
              <p:cNvPicPr/>
              <p:nvPr/>
            </p:nvPicPr>
            <p:blipFill>
              <a:blip r:embed="rId4"/>
              <a:stretch>
                <a:fillRect/>
              </a:stretch>
            </p:blipFill>
            <p:spPr>
              <a:xfrm>
                <a:off x="1025213" y="2692147"/>
                <a:ext cx="1729440" cy="1830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2" name="Freihand 31">
                <a:extLst>
                  <a:ext uri="{FF2B5EF4-FFF2-40B4-BE49-F238E27FC236}">
                    <a16:creationId xmlns:a16="http://schemas.microsoft.com/office/drawing/2014/main" id="{A214ADAB-E34B-4FE5-BA6A-C7638C8EF4CE}"/>
                  </a:ext>
                </a:extLst>
              </p14:cNvPr>
              <p14:cNvContentPartPr/>
              <p14:nvPr/>
            </p14:nvContentPartPr>
            <p14:xfrm>
              <a:off x="1818293" y="1859467"/>
              <a:ext cx="1136880" cy="105840"/>
            </p14:xfrm>
          </p:contentPart>
        </mc:Choice>
        <mc:Fallback xmlns="">
          <p:pic>
            <p:nvPicPr>
              <p:cNvPr id="32" name="Freihand 31">
                <a:extLst>
                  <a:ext uri="{FF2B5EF4-FFF2-40B4-BE49-F238E27FC236}">
                    <a16:creationId xmlns:a16="http://schemas.microsoft.com/office/drawing/2014/main" id="{A214ADAB-E34B-4FE5-BA6A-C7638C8EF4CE}"/>
                  </a:ext>
                </a:extLst>
              </p:cNvPr>
              <p:cNvPicPr/>
              <p:nvPr/>
            </p:nvPicPr>
            <p:blipFill>
              <a:blip r:embed="rId6"/>
              <a:stretch>
                <a:fillRect/>
              </a:stretch>
            </p:blipFill>
            <p:spPr>
              <a:xfrm>
                <a:off x="1813973" y="1855147"/>
                <a:ext cx="11455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7" name="Freihand 56">
                <a:extLst>
                  <a:ext uri="{FF2B5EF4-FFF2-40B4-BE49-F238E27FC236}">
                    <a16:creationId xmlns:a16="http://schemas.microsoft.com/office/drawing/2014/main" id="{ED81B8C3-AAF3-4C8B-9C3C-7B110ECDB6FD}"/>
                  </a:ext>
                </a:extLst>
              </p14:cNvPr>
              <p14:cNvContentPartPr/>
              <p14:nvPr/>
            </p14:nvContentPartPr>
            <p14:xfrm>
              <a:off x="4453853" y="1873867"/>
              <a:ext cx="5285880" cy="2127960"/>
            </p14:xfrm>
          </p:contentPart>
        </mc:Choice>
        <mc:Fallback xmlns="">
          <p:pic>
            <p:nvPicPr>
              <p:cNvPr id="57" name="Freihand 56">
                <a:extLst>
                  <a:ext uri="{FF2B5EF4-FFF2-40B4-BE49-F238E27FC236}">
                    <a16:creationId xmlns:a16="http://schemas.microsoft.com/office/drawing/2014/main" id="{ED81B8C3-AAF3-4C8B-9C3C-7B110ECDB6FD}"/>
                  </a:ext>
                </a:extLst>
              </p:cNvPr>
              <p:cNvPicPr/>
              <p:nvPr/>
            </p:nvPicPr>
            <p:blipFill>
              <a:blip r:embed="rId8"/>
              <a:stretch>
                <a:fillRect/>
              </a:stretch>
            </p:blipFill>
            <p:spPr>
              <a:xfrm>
                <a:off x="4449533" y="1869547"/>
                <a:ext cx="5294520" cy="2136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9" name="Freihand 58">
                <a:extLst>
                  <a:ext uri="{FF2B5EF4-FFF2-40B4-BE49-F238E27FC236}">
                    <a16:creationId xmlns:a16="http://schemas.microsoft.com/office/drawing/2014/main" id="{ECFDE2F4-A008-4178-ABF0-C5A35665A1A6}"/>
                  </a:ext>
                </a:extLst>
              </p14:cNvPr>
              <p14:cNvContentPartPr/>
              <p14:nvPr/>
            </p14:nvContentPartPr>
            <p14:xfrm>
              <a:off x="1435613" y="1166827"/>
              <a:ext cx="2417400" cy="960120"/>
            </p14:xfrm>
          </p:contentPart>
        </mc:Choice>
        <mc:Fallback xmlns="">
          <p:pic>
            <p:nvPicPr>
              <p:cNvPr id="59" name="Freihand 58">
                <a:extLst>
                  <a:ext uri="{FF2B5EF4-FFF2-40B4-BE49-F238E27FC236}">
                    <a16:creationId xmlns:a16="http://schemas.microsoft.com/office/drawing/2014/main" id="{ECFDE2F4-A008-4178-ABF0-C5A35665A1A6}"/>
                  </a:ext>
                </a:extLst>
              </p:cNvPr>
              <p:cNvPicPr/>
              <p:nvPr/>
            </p:nvPicPr>
            <p:blipFill>
              <a:blip r:embed="rId10"/>
              <a:stretch>
                <a:fillRect/>
              </a:stretch>
            </p:blipFill>
            <p:spPr>
              <a:xfrm>
                <a:off x="1431293" y="1162507"/>
                <a:ext cx="2426040" cy="968760"/>
              </a:xfrm>
              <a:prstGeom prst="rect">
                <a:avLst/>
              </a:prstGeom>
            </p:spPr>
          </p:pic>
        </mc:Fallback>
      </mc:AlternateContent>
      <p:grpSp>
        <p:nvGrpSpPr>
          <p:cNvPr id="62" name="Gruppieren 61">
            <a:extLst>
              <a:ext uri="{FF2B5EF4-FFF2-40B4-BE49-F238E27FC236}">
                <a16:creationId xmlns:a16="http://schemas.microsoft.com/office/drawing/2014/main" id="{C89801E1-09AE-4769-8A5E-6AAC1EEF8328}"/>
              </a:ext>
            </a:extLst>
          </p:cNvPr>
          <p:cNvGrpSpPr/>
          <p:nvPr/>
        </p:nvGrpSpPr>
        <p:grpSpPr>
          <a:xfrm>
            <a:off x="550733" y="702427"/>
            <a:ext cx="5782320" cy="4612680"/>
            <a:chOff x="550733" y="702427"/>
            <a:chExt cx="5782320" cy="4612680"/>
          </a:xfrm>
        </p:grpSpPr>
        <mc:AlternateContent xmlns:mc="http://schemas.openxmlformats.org/markup-compatibility/2006" xmlns:p14="http://schemas.microsoft.com/office/powerpoint/2010/main">
          <mc:Choice Requires="p14">
            <p:contentPart p14:bwMode="auto" r:id="rId11">
              <p14:nvContentPartPr>
                <p14:cNvPr id="33" name="Freihand 32">
                  <a:extLst>
                    <a:ext uri="{FF2B5EF4-FFF2-40B4-BE49-F238E27FC236}">
                      <a16:creationId xmlns:a16="http://schemas.microsoft.com/office/drawing/2014/main" id="{2A6F0DA5-C280-43CE-B403-65DAB7CFBE8A}"/>
                    </a:ext>
                  </a:extLst>
                </p14:cNvPr>
                <p14:cNvContentPartPr/>
                <p14:nvPr/>
              </p14:nvContentPartPr>
              <p14:xfrm>
                <a:off x="1978853" y="1038667"/>
                <a:ext cx="23400" cy="174240"/>
              </p14:xfrm>
            </p:contentPart>
          </mc:Choice>
          <mc:Fallback xmlns="">
            <p:pic>
              <p:nvPicPr>
                <p:cNvPr id="33" name="Freihand 32">
                  <a:extLst>
                    <a:ext uri="{FF2B5EF4-FFF2-40B4-BE49-F238E27FC236}">
                      <a16:creationId xmlns:a16="http://schemas.microsoft.com/office/drawing/2014/main" id="{2A6F0DA5-C280-43CE-B403-65DAB7CFBE8A}"/>
                    </a:ext>
                  </a:extLst>
                </p:cNvPr>
                <p:cNvPicPr/>
                <p:nvPr/>
              </p:nvPicPr>
              <p:blipFill>
                <a:blip r:embed="rId12"/>
                <a:stretch>
                  <a:fillRect/>
                </a:stretch>
              </p:blipFill>
              <p:spPr>
                <a:xfrm>
                  <a:off x="1974533" y="1034347"/>
                  <a:ext cx="320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4" name="Freihand 33">
                  <a:extLst>
                    <a:ext uri="{FF2B5EF4-FFF2-40B4-BE49-F238E27FC236}">
                      <a16:creationId xmlns:a16="http://schemas.microsoft.com/office/drawing/2014/main" id="{5C3F4000-1E96-4C00-AFB1-EB4984979A46}"/>
                    </a:ext>
                  </a:extLst>
                </p14:cNvPr>
                <p14:cNvContentPartPr/>
                <p14:nvPr/>
              </p14:nvContentPartPr>
              <p14:xfrm>
                <a:off x="1883093" y="907627"/>
                <a:ext cx="159840" cy="167760"/>
              </p14:xfrm>
            </p:contentPart>
          </mc:Choice>
          <mc:Fallback xmlns="">
            <p:pic>
              <p:nvPicPr>
                <p:cNvPr id="34" name="Freihand 33">
                  <a:extLst>
                    <a:ext uri="{FF2B5EF4-FFF2-40B4-BE49-F238E27FC236}">
                      <a16:creationId xmlns:a16="http://schemas.microsoft.com/office/drawing/2014/main" id="{5C3F4000-1E96-4C00-AFB1-EB4984979A46}"/>
                    </a:ext>
                  </a:extLst>
                </p:cNvPr>
                <p:cNvPicPr/>
                <p:nvPr/>
              </p:nvPicPr>
              <p:blipFill>
                <a:blip r:embed="rId14"/>
                <a:stretch>
                  <a:fillRect/>
                </a:stretch>
              </p:blipFill>
              <p:spPr>
                <a:xfrm>
                  <a:off x="1878773" y="903307"/>
                  <a:ext cx="1684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5" name="Freihand 34">
                  <a:extLst>
                    <a:ext uri="{FF2B5EF4-FFF2-40B4-BE49-F238E27FC236}">
                      <a16:creationId xmlns:a16="http://schemas.microsoft.com/office/drawing/2014/main" id="{866AC792-EF2B-4AA6-9F14-2D820B17C6F3}"/>
                    </a:ext>
                  </a:extLst>
                </p14:cNvPr>
                <p14:cNvContentPartPr/>
                <p14:nvPr/>
              </p14:nvContentPartPr>
              <p14:xfrm>
                <a:off x="1899293" y="1069267"/>
                <a:ext cx="226440" cy="180000"/>
              </p14:xfrm>
            </p:contentPart>
          </mc:Choice>
          <mc:Fallback xmlns="">
            <p:pic>
              <p:nvPicPr>
                <p:cNvPr id="35" name="Freihand 34">
                  <a:extLst>
                    <a:ext uri="{FF2B5EF4-FFF2-40B4-BE49-F238E27FC236}">
                      <a16:creationId xmlns:a16="http://schemas.microsoft.com/office/drawing/2014/main" id="{866AC792-EF2B-4AA6-9F14-2D820B17C6F3}"/>
                    </a:ext>
                  </a:extLst>
                </p:cNvPr>
                <p:cNvPicPr/>
                <p:nvPr/>
              </p:nvPicPr>
              <p:blipFill>
                <a:blip r:embed="rId16"/>
                <a:stretch>
                  <a:fillRect/>
                </a:stretch>
              </p:blipFill>
              <p:spPr>
                <a:xfrm>
                  <a:off x="1894973" y="1064947"/>
                  <a:ext cx="2350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6" name="Freihand 35">
                  <a:extLst>
                    <a:ext uri="{FF2B5EF4-FFF2-40B4-BE49-F238E27FC236}">
                      <a16:creationId xmlns:a16="http://schemas.microsoft.com/office/drawing/2014/main" id="{489AC17E-8142-4044-B57C-14BA03C96EAB}"/>
                    </a:ext>
                  </a:extLst>
                </p14:cNvPr>
                <p14:cNvContentPartPr/>
                <p14:nvPr/>
              </p14:nvContentPartPr>
              <p14:xfrm>
                <a:off x="1836293" y="1121467"/>
                <a:ext cx="156240" cy="135720"/>
              </p14:xfrm>
            </p:contentPart>
          </mc:Choice>
          <mc:Fallback xmlns="">
            <p:pic>
              <p:nvPicPr>
                <p:cNvPr id="36" name="Freihand 35">
                  <a:extLst>
                    <a:ext uri="{FF2B5EF4-FFF2-40B4-BE49-F238E27FC236}">
                      <a16:creationId xmlns:a16="http://schemas.microsoft.com/office/drawing/2014/main" id="{489AC17E-8142-4044-B57C-14BA03C96EAB}"/>
                    </a:ext>
                  </a:extLst>
                </p:cNvPr>
                <p:cNvPicPr/>
                <p:nvPr/>
              </p:nvPicPr>
              <p:blipFill>
                <a:blip r:embed="rId18"/>
                <a:stretch>
                  <a:fillRect/>
                </a:stretch>
              </p:blipFill>
              <p:spPr>
                <a:xfrm>
                  <a:off x="1831973" y="1117147"/>
                  <a:ext cx="1648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7" name="Freihand 36">
                  <a:extLst>
                    <a:ext uri="{FF2B5EF4-FFF2-40B4-BE49-F238E27FC236}">
                      <a16:creationId xmlns:a16="http://schemas.microsoft.com/office/drawing/2014/main" id="{811E4447-7B88-489D-94C3-7CECE10CA46F}"/>
                    </a:ext>
                  </a:extLst>
                </p14:cNvPr>
                <p14:cNvContentPartPr/>
                <p14:nvPr/>
              </p14:nvContentPartPr>
              <p14:xfrm>
                <a:off x="1786973" y="1232347"/>
                <a:ext cx="177480" cy="163080"/>
              </p14:xfrm>
            </p:contentPart>
          </mc:Choice>
          <mc:Fallback xmlns="">
            <p:pic>
              <p:nvPicPr>
                <p:cNvPr id="37" name="Freihand 36">
                  <a:extLst>
                    <a:ext uri="{FF2B5EF4-FFF2-40B4-BE49-F238E27FC236}">
                      <a16:creationId xmlns:a16="http://schemas.microsoft.com/office/drawing/2014/main" id="{811E4447-7B88-489D-94C3-7CECE10CA46F}"/>
                    </a:ext>
                  </a:extLst>
                </p:cNvPr>
                <p:cNvPicPr/>
                <p:nvPr/>
              </p:nvPicPr>
              <p:blipFill>
                <a:blip r:embed="rId20"/>
                <a:stretch>
                  <a:fillRect/>
                </a:stretch>
              </p:blipFill>
              <p:spPr>
                <a:xfrm>
                  <a:off x="1782653" y="1228027"/>
                  <a:ext cx="1861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8" name="Freihand 37">
                  <a:extLst>
                    <a:ext uri="{FF2B5EF4-FFF2-40B4-BE49-F238E27FC236}">
                      <a16:creationId xmlns:a16="http://schemas.microsoft.com/office/drawing/2014/main" id="{D2BD3036-F13F-4577-98F8-D92117D67823}"/>
                    </a:ext>
                  </a:extLst>
                </p14:cNvPr>
                <p14:cNvContentPartPr/>
                <p14:nvPr/>
              </p14:nvContentPartPr>
              <p14:xfrm>
                <a:off x="1942853" y="1249267"/>
                <a:ext cx="106200" cy="148320"/>
              </p14:xfrm>
            </p:contentPart>
          </mc:Choice>
          <mc:Fallback xmlns="">
            <p:pic>
              <p:nvPicPr>
                <p:cNvPr id="38" name="Freihand 37">
                  <a:extLst>
                    <a:ext uri="{FF2B5EF4-FFF2-40B4-BE49-F238E27FC236}">
                      <a16:creationId xmlns:a16="http://schemas.microsoft.com/office/drawing/2014/main" id="{D2BD3036-F13F-4577-98F8-D92117D67823}"/>
                    </a:ext>
                  </a:extLst>
                </p:cNvPr>
                <p:cNvPicPr/>
                <p:nvPr/>
              </p:nvPicPr>
              <p:blipFill>
                <a:blip r:embed="rId22"/>
                <a:stretch>
                  <a:fillRect/>
                </a:stretch>
              </p:blipFill>
              <p:spPr>
                <a:xfrm>
                  <a:off x="1938533" y="1244947"/>
                  <a:ext cx="1148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9" name="Freihand 38">
                  <a:extLst>
                    <a:ext uri="{FF2B5EF4-FFF2-40B4-BE49-F238E27FC236}">
                      <a16:creationId xmlns:a16="http://schemas.microsoft.com/office/drawing/2014/main" id="{2F43D931-6C2C-4EF5-8AC0-D26102A0AFAB}"/>
                    </a:ext>
                  </a:extLst>
                </p14:cNvPr>
                <p14:cNvContentPartPr/>
                <p14:nvPr/>
              </p14:nvContentPartPr>
              <p14:xfrm>
                <a:off x="2148773" y="775867"/>
                <a:ext cx="360" cy="360"/>
              </p14:xfrm>
            </p:contentPart>
          </mc:Choice>
          <mc:Fallback xmlns="">
            <p:pic>
              <p:nvPicPr>
                <p:cNvPr id="39" name="Freihand 38">
                  <a:extLst>
                    <a:ext uri="{FF2B5EF4-FFF2-40B4-BE49-F238E27FC236}">
                      <a16:creationId xmlns:a16="http://schemas.microsoft.com/office/drawing/2014/main" id="{2F43D931-6C2C-4EF5-8AC0-D26102A0AFAB}"/>
                    </a:ext>
                  </a:extLst>
                </p:cNvPr>
                <p:cNvPicPr/>
                <p:nvPr/>
              </p:nvPicPr>
              <p:blipFill>
                <a:blip r:embed="rId24"/>
                <a:stretch>
                  <a:fillRect/>
                </a:stretch>
              </p:blipFill>
              <p:spPr>
                <a:xfrm>
                  <a:off x="2144453" y="7715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0" name="Freihand 39">
                  <a:extLst>
                    <a:ext uri="{FF2B5EF4-FFF2-40B4-BE49-F238E27FC236}">
                      <a16:creationId xmlns:a16="http://schemas.microsoft.com/office/drawing/2014/main" id="{21C6A288-C6DD-4522-B17B-6AA320F8E6BA}"/>
                    </a:ext>
                  </a:extLst>
                </p14:cNvPr>
                <p14:cNvContentPartPr/>
                <p14:nvPr/>
              </p14:nvContentPartPr>
              <p14:xfrm>
                <a:off x="2454053" y="1031827"/>
                <a:ext cx="6120" cy="150120"/>
              </p14:xfrm>
            </p:contentPart>
          </mc:Choice>
          <mc:Fallback xmlns="">
            <p:pic>
              <p:nvPicPr>
                <p:cNvPr id="40" name="Freihand 39">
                  <a:extLst>
                    <a:ext uri="{FF2B5EF4-FFF2-40B4-BE49-F238E27FC236}">
                      <a16:creationId xmlns:a16="http://schemas.microsoft.com/office/drawing/2014/main" id="{21C6A288-C6DD-4522-B17B-6AA320F8E6BA}"/>
                    </a:ext>
                  </a:extLst>
                </p:cNvPr>
                <p:cNvPicPr/>
                <p:nvPr/>
              </p:nvPicPr>
              <p:blipFill>
                <a:blip r:embed="rId26"/>
                <a:stretch>
                  <a:fillRect/>
                </a:stretch>
              </p:blipFill>
              <p:spPr>
                <a:xfrm>
                  <a:off x="2449733" y="1027507"/>
                  <a:ext cx="147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1" name="Freihand 40">
                  <a:extLst>
                    <a:ext uri="{FF2B5EF4-FFF2-40B4-BE49-F238E27FC236}">
                      <a16:creationId xmlns:a16="http://schemas.microsoft.com/office/drawing/2014/main" id="{BA100C08-3007-4433-B079-C15506B0D447}"/>
                    </a:ext>
                  </a:extLst>
                </p14:cNvPr>
                <p14:cNvContentPartPr/>
                <p14:nvPr/>
              </p14:nvContentPartPr>
              <p14:xfrm>
                <a:off x="2381333" y="884587"/>
                <a:ext cx="117720" cy="121680"/>
              </p14:xfrm>
            </p:contentPart>
          </mc:Choice>
          <mc:Fallback xmlns="">
            <p:pic>
              <p:nvPicPr>
                <p:cNvPr id="41" name="Freihand 40">
                  <a:extLst>
                    <a:ext uri="{FF2B5EF4-FFF2-40B4-BE49-F238E27FC236}">
                      <a16:creationId xmlns:a16="http://schemas.microsoft.com/office/drawing/2014/main" id="{BA100C08-3007-4433-B079-C15506B0D447}"/>
                    </a:ext>
                  </a:extLst>
                </p:cNvPr>
                <p:cNvPicPr/>
                <p:nvPr/>
              </p:nvPicPr>
              <p:blipFill>
                <a:blip r:embed="rId28"/>
                <a:stretch>
                  <a:fillRect/>
                </a:stretch>
              </p:blipFill>
              <p:spPr>
                <a:xfrm>
                  <a:off x="2377013" y="880267"/>
                  <a:ext cx="1263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2" name="Freihand 41">
                  <a:extLst>
                    <a:ext uri="{FF2B5EF4-FFF2-40B4-BE49-F238E27FC236}">
                      <a16:creationId xmlns:a16="http://schemas.microsoft.com/office/drawing/2014/main" id="{A10457B6-0421-4F5E-8AEB-5F382AB0EA1D}"/>
                    </a:ext>
                  </a:extLst>
                </p14:cNvPr>
                <p14:cNvContentPartPr/>
                <p14:nvPr/>
              </p14:nvContentPartPr>
              <p14:xfrm>
                <a:off x="2431733" y="1029307"/>
                <a:ext cx="168840" cy="177120"/>
              </p14:xfrm>
            </p:contentPart>
          </mc:Choice>
          <mc:Fallback xmlns="">
            <p:pic>
              <p:nvPicPr>
                <p:cNvPr id="42" name="Freihand 41">
                  <a:extLst>
                    <a:ext uri="{FF2B5EF4-FFF2-40B4-BE49-F238E27FC236}">
                      <a16:creationId xmlns:a16="http://schemas.microsoft.com/office/drawing/2014/main" id="{A10457B6-0421-4F5E-8AEB-5F382AB0EA1D}"/>
                    </a:ext>
                  </a:extLst>
                </p:cNvPr>
                <p:cNvPicPr/>
                <p:nvPr/>
              </p:nvPicPr>
              <p:blipFill>
                <a:blip r:embed="rId30"/>
                <a:stretch>
                  <a:fillRect/>
                </a:stretch>
              </p:blipFill>
              <p:spPr>
                <a:xfrm>
                  <a:off x="2427413" y="1024987"/>
                  <a:ext cx="1774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3" name="Freihand 42">
                  <a:extLst>
                    <a:ext uri="{FF2B5EF4-FFF2-40B4-BE49-F238E27FC236}">
                      <a16:creationId xmlns:a16="http://schemas.microsoft.com/office/drawing/2014/main" id="{8AC872EB-25CA-4F74-AC39-85E3F3AB0ACF}"/>
                    </a:ext>
                  </a:extLst>
                </p14:cNvPr>
                <p14:cNvContentPartPr/>
                <p14:nvPr/>
              </p14:nvContentPartPr>
              <p14:xfrm>
                <a:off x="2349293" y="1091947"/>
                <a:ext cx="113040" cy="75600"/>
              </p14:xfrm>
            </p:contentPart>
          </mc:Choice>
          <mc:Fallback xmlns="">
            <p:pic>
              <p:nvPicPr>
                <p:cNvPr id="43" name="Freihand 42">
                  <a:extLst>
                    <a:ext uri="{FF2B5EF4-FFF2-40B4-BE49-F238E27FC236}">
                      <a16:creationId xmlns:a16="http://schemas.microsoft.com/office/drawing/2014/main" id="{8AC872EB-25CA-4F74-AC39-85E3F3AB0ACF}"/>
                    </a:ext>
                  </a:extLst>
                </p:cNvPr>
                <p:cNvPicPr/>
                <p:nvPr/>
              </p:nvPicPr>
              <p:blipFill>
                <a:blip r:embed="rId32"/>
                <a:stretch>
                  <a:fillRect/>
                </a:stretch>
              </p:blipFill>
              <p:spPr>
                <a:xfrm>
                  <a:off x="2344973" y="1087627"/>
                  <a:ext cx="1216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4" name="Freihand 43">
                  <a:extLst>
                    <a:ext uri="{FF2B5EF4-FFF2-40B4-BE49-F238E27FC236}">
                      <a16:creationId xmlns:a16="http://schemas.microsoft.com/office/drawing/2014/main" id="{69E95E32-7C13-48CB-AE0B-F68339CBF1FF}"/>
                    </a:ext>
                  </a:extLst>
                </p14:cNvPr>
                <p14:cNvContentPartPr/>
                <p14:nvPr/>
              </p14:nvContentPartPr>
              <p14:xfrm>
                <a:off x="2438933" y="1204267"/>
                <a:ext cx="86400" cy="100080"/>
              </p14:xfrm>
            </p:contentPart>
          </mc:Choice>
          <mc:Fallback xmlns="">
            <p:pic>
              <p:nvPicPr>
                <p:cNvPr id="44" name="Freihand 43">
                  <a:extLst>
                    <a:ext uri="{FF2B5EF4-FFF2-40B4-BE49-F238E27FC236}">
                      <a16:creationId xmlns:a16="http://schemas.microsoft.com/office/drawing/2014/main" id="{69E95E32-7C13-48CB-AE0B-F68339CBF1FF}"/>
                    </a:ext>
                  </a:extLst>
                </p:cNvPr>
                <p:cNvPicPr/>
                <p:nvPr/>
              </p:nvPicPr>
              <p:blipFill>
                <a:blip r:embed="rId34"/>
                <a:stretch>
                  <a:fillRect/>
                </a:stretch>
              </p:blipFill>
              <p:spPr>
                <a:xfrm>
                  <a:off x="2434613" y="1199947"/>
                  <a:ext cx="950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5" name="Freihand 44">
                  <a:extLst>
                    <a:ext uri="{FF2B5EF4-FFF2-40B4-BE49-F238E27FC236}">
                      <a16:creationId xmlns:a16="http://schemas.microsoft.com/office/drawing/2014/main" id="{E2B9C543-FD4E-4787-AC89-A8CCAA7A0013}"/>
                    </a:ext>
                  </a:extLst>
                </p14:cNvPr>
                <p14:cNvContentPartPr/>
                <p14:nvPr/>
              </p14:nvContentPartPr>
              <p14:xfrm>
                <a:off x="2342093" y="1194547"/>
                <a:ext cx="97200" cy="154440"/>
              </p14:xfrm>
            </p:contentPart>
          </mc:Choice>
          <mc:Fallback xmlns="">
            <p:pic>
              <p:nvPicPr>
                <p:cNvPr id="45" name="Freihand 44">
                  <a:extLst>
                    <a:ext uri="{FF2B5EF4-FFF2-40B4-BE49-F238E27FC236}">
                      <a16:creationId xmlns:a16="http://schemas.microsoft.com/office/drawing/2014/main" id="{E2B9C543-FD4E-4787-AC89-A8CCAA7A0013}"/>
                    </a:ext>
                  </a:extLst>
                </p:cNvPr>
                <p:cNvPicPr/>
                <p:nvPr/>
              </p:nvPicPr>
              <p:blipFill>
                <a:blip r:embed="rId36"/>
                <a:stretch>
                  <a:fillRect/>
                </a:stretch>
              </p:blipFill>
              <p:spPr>
                <a:xfrm>
                  <a:off x="2337773" y="1190227"/>
                  <a:ext cx="1058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6" name="Freihand 45">
                  <a:extLst>
                    <a:ext uri="{FF2B5EF4-FFF2-40B4-BE49-F238E27FC236}">
                      <a16:creationId xmlns:a16="http://schemas.microsoft.com/office/drawing/2014/main" id="{7EE08DEA-38CE-4802-9854-4B61C93E198B}"/>
                    </a:ext>
                  </a:extLst>
                </p14:cNvPr>
                <p14:cNvContentPartPr/>
                <p14:nvPr/>
              </p14:nvContentPartPr>
              <p14:xfrm>
                <a:off x="2829533" y="1129387"/>
                <a:ext cx="8640" cy="76680"/>
              </p14:xfrm>
            </p:contentPart>
          </mc:Choice>
          <mc:Fallback xmlns="">
            <p:pic>
              <p:nvPicPr>
                <p:cNvPr id="46" name="Freihand 45">
                  <a:extLst>
                    <a:ext uri="{FF2B5EF4-FFF2-40B4-BE49-F238E27FC236}">
                      <a16:creationId xmlns:a16="http://schemas.microsoft.com/office/drawing/2014/main" id="{7EE08DEA-38CE-4802-9854-4B61C93E198B}"/>
                    </a:ext>
                  </a:extLst>
                </p:cNvPr>
                <p:cNvPicPr/>
                <p:nvPr/>
              </p:nvPicPr>
              <p:blipFill>
                <a:blip r:embed="rId38"/>
                <a:stretch>
                  <a:fillRect/>
                </a:stretch>
              </p:blipFill>
              <p:spPr>
                <a:xfrm>
                  <a:off x="2825213" y="1125067"/>
                  <a:ext cx="172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7" name="Freihand 46">
                  <a:extLst>
                    <a:ext uri="{FF2B5EF4-FFF2-40B4-BE49-F238E27FC236}">
                      <a16:creationId xmlns:a16="http://schemas.microsoft.com/office/drawing/2014/main" id="{521311D9-727A-4A28-9501-8C2DA0035A80}"/>
                    </a:ext>
                  </a:extLst>
                </p14:cNvPr>
                <p14:cNvContentPartPr/>
                <p14:nvPr/>
              </p14:nvContentPartPr>
              <p14:xfrm>
                <a:off x="2804333" y="1006987"/>
                <a:ext cx="176040" cy="121320"/>
              </p14:xfrm>
            </p:contentPart>
          </mc:Choice>
          <mc:Fallback xmlns="">
            <p:pic>
              <p:nvPicPr>
                <p:cNvPr id="47" name="Freihand 46">
                  <a:extLst>
                    <a:ext uri="{FF2B5EF4-FFF2-40B4-BE49-F238E27FC236}">
                      <a16:creationId xmlns:a16="http://schemas.microsoft.com/office/drawing/2014/main" id="{521311D9-727A-4A28-9501-8C2DA0035A80}"/>
                    </a:ext>
                  </a:extLst>
                </p:cNvPr>
                <p:cNvPicPr/>
                <p:nvPr/>
              </p:nvPicPr>
              <p:blipFill>
                <a:blip r:embed="rId40"/>
                <a:stretch>
                  <a:fillRect/>
                </a:stretch>
              </p:blipFill>
              <p:spPr>
                <a:xfrm>
                  <a:off x="2800013" y="1002667"/>
                  <a:ext cx="1846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8" name="Freihand 47">
                  <a:extLst>
                    <a:ext uri="{FF2B5EF4-FFF2-40B4-BE49-F238E27FC236}">
                      <a16:creationId xmlns:a16="http://schemas.microsoft.com/office/drawing/2014/main" id="{A90D3C86-4633-47B6-A848-88E944561F01}"/>
                    </a:ext>
                  </a:extLst>
                </p14:cNvPr>
                <p14:cNvContentPartPr/>
                <p14:nvPr/>
              </p14:nvContentPartPr>
              <p14:xfrm>
                <a:off x="2730893" y="1084027"/>
                <a:ext cx="147600" cy="20160"/>
              </p14:xfrm>
            </p:contentPart>
          </mc:Choice>
          <mc:Fallback xmlns="">
            <p:pic>
              <p:nvPicPr>
                <p:cNvPr id="48" name="Freihand 47">
                  <a:extLst>
                    <a:ext uri="{FF2B5EF4-FFF2-40B4-BE49-F238E27FC236}">
                      <a16:creationId xmlns:a16="http://schemas.microsoft.com/office/drawing/2014/main" id="{A90D3C86-4633-47B6-A848-88E944561F01}"/>
                    </a:ext>
                  </a:extLst>
                </p:cNvPr>
                <p:cNvPicPr/>
                <p:nvPr/>
              </p:nvPicPr>
              <p:blipFill>
                <a:blip r:embed="rId42"/>
                <a:stretch>
                  <a:fillRect/>
                </a:stretch>
              </p:blipFill>
              <p:spPr>
                <a:xfrm>
                  <a:off x="2726573" y="1079707"/>
                  <a:ext cx="1562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0" name="Freihand 49">
                  <a:extLst>
                    <a:ext uri="{FF2B5EF4-FFF2-40B4-BE49-F238E27FC236}">
                      <a16:creationId xmlns:a16="http://schemas.microsoft.com/office/drawing/2014/main" id="{BA0FAB84-A8E3-4F20-8031-13DE3E84FD50}"/>
                    </a:ext>
                  </a:extLst>
                </p14:cNvPr>
                <p14:cNvContentPartPr/>
                <p14:nvPr/>
              </p14:nvContentPartPr>
              <p14:xfrm>
                <a:off x="2826653" y="983587"/>
                <a:ext cx="22320" cy="107640"/>
              </p14:xfrm>
            </p:contentPart>
          </mc:Choice>
          <mc:Fallback xmlns="">
            <p:pic>
              <p:nvPicPr>
                <p:cNvPr id="50" name="Freihand 49">
                  <a:extLst>
                    <a:ext uri="{FF2B5EF4-FFF2-40B4-BE49-F238E27FC236}">
                      <a16:creationId xmlns:a16="http://schemas.microsoft.com/office/drawing/2014/main" id="{BA0FAB84-A8E3-4F20-8031-13DE3E84FD50}"/>
                    </a:ext>
                  </a:extLst>
                </p:cNvPr>
                <p:cNvPicPr/>
                <p:nvPr/>
              </p:nvPicPr>
              <p:blipFill>
                <a:blip r:embed="rId44"/>
                <a:stretch>
                  <a:fillRect/>
                </a:stretch>
              </p:blipFill>
              <p:spPr>
                <a:xfrm>
                  <a:off x="2822333" y="979267"/>
                  <a:ext cx="309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1" name="Freihand 50">
                  <a:extLst>
                    <a:ext uri="{FF2B5EF4-FFF2-40B4-BE49-F238E27FC236}">
                      <a16:creationId xmlns:a16="http://schemas.microsoft.com/office/drawing/2014/main" id="{C1C27527-1296-4B74-93D2-2B60A4C885C2}"/>
                    </a:ext>
                  </a:extLst>
                </p14:cNvPr>
                <p14:cNvContentPartPr/>
                <p14:nvPr/>
              </p14:nvContentPartPr>
              <p14:xfrm>
                <a:off x="2751413" y="881707"/>
                <a:ext cx="177480" cy="130680"/>
              </p14:xfrm>
            </p:contentPart>
          </mc:Choice>
          <mc:Fallback xmlns="">
            <p:pic>
              <p:nvPicPr>
                <p:cNvPr id="51" name="Freihand 50">
                  <a:extLst>
                    <a:ext uri="{FF2B5EF4-FFF2-40B4-BE49-F238E27FC236}">
                      <a16:creationId xmlns:a16="http://schemas.microsoft.com/office/drawing/2014/main" id="{C1C27527-1296-4B74-93D2-2B60A4C885C2}"/>
                    </a:ext>
                  </a:extLst>
                </p:cNvPr>
                <p:cNvPicPr/>
                <p:nvPr/>
              </p:nvPicPr>
              <p:blipFill>
                <a:blip r:embed="rId46"/>
                <a:stretch>
                  <a:fillRect/>
                </a:stretch>
              </p:blipFill>
              <p:spPr>
                <a:xfrm>
                  <a:off x="2747093" y="877387"/>
                  <a:ext cx="1861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2" name="Freihand 51">
                  <a:extLst>
                    <a:ext uri="{FF2B5EF4-FFF2-40B4-BE49-F238E27FC236}">
                      <a16:creationId xmlns:a16="http://schemas.microsoft.com/office/drawing/2014/main" id="{9927B92C-A121-4731-91EA-6C9BDF26EB40}"/>
                    </a:ext>
                  </a:extLst>
                </p14:cNvPr>
                <p14:cNvContentPartPr/>
                <p14:nvPr/>
              </p14:nvContentPartPr>
              <p14:xfrm>
                <a:off x="2748173" y="1201747"/>
                <a:ext cx="153360" cy="90720"/>
              </p14:xfrm>
            </p:contentPart>
          </mc:Choice>
          <mc:Fallback xmlns="">
            <p:pic>
              <p:nvPicPr>
                <p:cNvPr id="52" name="Freihand 51">
                  <a:extLst>
                    <a:ext uri="{FF2B5EF4-FFF2-40B4-BE49-F238E27FC236}">
                      <a16:creationId xmlns:a16="http://schemas.microsoft.com/office/drawing/2014/main" id="{9927B92C-A121-4731-91EA-6C9BDF26EB40}"/>
                    </a:ext>
                  </a:extLst>
                </p:cNvPr>
                <p:cNvPicPr/>
                <p:nvPr/>
              </p:nvPicPr>
              <p:blipFill>
                <a:blip r:embed="rId48"/>
                <a:stretch>
                  <a:fillRect/>
                </a:stretch>
              </p:blipFill>
              <p:spPr>
                <a:xfrm>
                  <a:off x="2743853" y="1197427"/>
                  <a:ext cx="1620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3" name="Freihand 52">
                  <a:extLst>
                    <a:ext uri="{FF2B5EF4-FFF2-40B4-BE49-F238E27FC236}">
                      <a16:creationId xmlns:a16="http://schemas.microsoft.com/office/drawing/2014/main" id="{842A3040-3D90-4FAC-8DBF-F424D08241F1}"/>
                    </a:ext>
                  </a:extLst>
                </p14:cNvPr>
                <p14:cNvContentPartPr/>
                <p14:nvPr/>
              </p14:nvContentPartPr>
              <p14:xfrm>
                <a:off x="2804693" y="1179427"/>
                <a:ext cx="198720" cy="190080"/>
              </p14:xfrm>
            </p:contentPart>
          </mc:Choice>
          <mc:Fallback xmlns="">
            <p:pic>
              <p:nvPicPr>
                <p:cNvPr id="53" name="Freihand 52">
                  <a:extLst>
                    <a:ext uri="{FF2B5EF4-FFF2-40B4-BE49-F238E27FC236}">
                      <a16:creationId xmlns:a16="http://schemas.microsoft.com/office/drawing/2014/main" id="{842A3040-3D90-4FAC-8DBF-F424D08241F1}"/>
                    </a:ext>
                  </a:extLst>
                </p:cNvPr>
                <p:cNvPicPr/>
                <p:nvPr/>
              </p:nvPicPr>
              <p:blipFill>
                <a:blip r:embed="rId50"/>
                <a:stretch>
                  <a:fillRect/>
                </a:stretch>
              </p:blipFill>
              <p:spPr>
                <a:xfrm>
                  <a:off x="2800373" y="1175107"/>
                  <a:ext cx="2073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4" name="Freihand 53">
                  <a:extLst>
                    <a:ext uri="{FF2B5EF4-FFF2-40B4-BE49-F238E27FC236}">
                      <a16:creationId xmlns:a16="http://schemas.microsoft.com/office/drawing/2014/main" id="{176895DC-D7B4-452A-9AE2-D4C82FDCAC26}"/>
                    </a:ext>
                  </a:extLst>
                </p14:cNvPr>
                <p14:cNvContentPartPr/>
                <p14:nvPr/>
              </p14:nvContentPartPr>
              <p14:xfrm>
                <a:off x="2674373" y="1194547"/>
                <a:ext cx="140760" cy="164160"/>
              </p14:xfrm>
            </p:contentPart>
          </mc:Choice>
          <mc:Fallback xmlns="">
            <p:pic>
              <p:nvPicPr>
                <p:cNvPr id="54" name="Freihand 53">
                  <a:extLst>
                    <a:ext uri="{FF2B5EF4-FFF2-40B4-BE49-F238E27FC236}">
                      <a16:creationId xmlns:a16="http://schemas.microsoft.com/office/drawing/2014/main" id="{176895DC-D7B4-452A-9AE2-D4C82FDCAC26}"/>
                    </a:ext>
                  </a:extLst>
                </p:cNvPr>
                <p:cNvPicPr/>
                <p:nvPr/>
              </p:nvPicPr>
              <p:blipFill>
                <a:blip r:embed="rId52"/>
                <a:stretch>
                  <a:fillRect/>
                </a:stretch>
              </p:blipFill>
              <p:spPr>
                <a:xfrm>
                  <a:off x="2670053" y="1190227"/>
                  <a:ext cx="1494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5" name="Freihand 54">
                  <a:extLst>
                    <a:ext uri="{FF2B5EF4-FFF2-40B4-BE49-F238E27FC236}">
                      <a16:creationId xmlns:a16="http://schemas.microsoft.com/office/drawing/2014/main" id="{013161DC-2DCF-4C47-ABEA-664C044FEDD8}"/>
                    </a:ext>
                  </a:extLst>
                </p14:cNvPr>
                <p14:cNvContentPartPr/>
                <p14:nvPr/>
              </p14:nvContentPartPr>
              <p14:xfrm>
                <a:off x="1045733" y="702427"/>
                <a:ext cx="2647440" cy="992160"/>
              </p14:xfrm>
            </p:contentPart>
          </mc:Choice>
          <mc:Fallback xmlns="">
            <p:pic>
              <p:nvPicPr>
                <p:cNvPr id="55" name="Freihand 54">
                  <a:extLst>
                    <a:ext uri="{FF2B5EF4-FFF2-40B4-BE49-F238E27FC236}">
                      <a16:creationId xmlns:a16="http://schemas.microsoft.com/office/drawing/2014/main" id="{013161DC-2DCF-4C47-ABEA-664C044FEDD8}"/>
                    </a:ext>
                  </a:extLst>
                </p:cNvPr>
                <p:cNvPicPr/>
                <p:nvPr/>
              </p:nvPicPr>
              <p:blipFill>
                <a:blip r:embed="rId54"/>
                <a:stretch>
                  <a:fillRect/>
                </a:stretch>
              </p:blipFill>
              <p:spPr>
                <a:xfrm>
                  <a:off x="1041413" y="698107"/>
                  <a:ext cx="2656080" cy="10008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 name="Freihand 2">
                  <a:extLst>
                    <a:ext uri="{FF2B5EF4-FFF2-40B4-BE49-F238E27FC236}">
                      <a16:creationId xmlns:a16="http://schemas.microsoft.com/office/drawing/2014/main" id="{4262DBE4-D5F5-4341-8BA1-B8FAA7106CF6}"/>
                    </a:ext>
                  </a:extLst>
                </p14:cNvPr>
                <p14:cNvContentPartPr/>
                <p14:nvPr/>
              </p14:nvContentPartPr>
              <p14:xfrm>
                <a:off x="1862933" y="3602587"/>
                <a:ext cx="14760" cy="185760"/>
              </p14:xfrm>
            </p:contentPart>
          </mc:Choice>
          <mc:Fallback xmlns="">
            <p:pic>
              <p:nvPicPr>
                <p:cNvPr id="3" name="Freihand 2">
                  <a:extLst>
                    <a:ext uri="{FF2B5EF4-FFF2-40B4-BE49-F238E27FC236}">
                      <a16:creationId xmlns:a16="http://schemas.microsoft.com/office/drawing/2014/main" id="{4262DBE4-D5F5-4341-8BA1-B8FAA7106CF6}"/>
                    </a:ext>
                  </a:extLst>
                </p:cNvPr>
                <p:cNvPicPr/>
                <p:nvPr/>
              </p:nvPicPr>
              <p:blipFill>
                <a:blip r:embed="rId56"/>
                <a:stretch>
                  <a:fillRect/>
                </a:stretch>
              </p:blipFill>
              <p:spPr>
                <a:xfrm>
                  <a:off x="1858613" y="3598267"/>
                  <a:ext cx="234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9" name="Freihand 8">
                  <a:extLst>
                    <a:ext uri="{FF2B5EF4-FFF2-40B4-BE49-F238E27FC236}">
                      <a16:creationId xmlns:a16="http://schemas.microsoft.com/office/drawing/2014/main" id="{480A2A59-1BE7-4978-B8A7-5545376D40EE}"/>
                    </a:ext>
                  </a:extLst>
                </p14:cNvPr>
                <p14:cNvContentPartPr/>
                <p14:nvPr/>
              </p14:nvContentPartPr>
              <p14:xfrm>
                <a:off x="1678973" y="3551107"/>
                <a:ext cx="315720" cy="261720"/>
              </p14:xfrm>
            </p:contentPart>
          </mc:Choice>
          <mc:Fallback xmlns="">
            <p:pic>
              <p:nvPicPr>
                <p:cNvPr id="9" name="Freihand 8">
                  <a:extLst>
                    <a:ext uri="{FF2B5EF4-FFF2-40B4-BE49-F238E27FC236}">
                      <a16:creationId xmlns:a16="http://schemas.microsoft.com/office/drawing/2014/main" id="{480A2A59-1BE7-4978-B8A7-5545376D40EE}"/>
                    </a:ext>
                  </a:extLst>
                </p:cNvPr>
                <p:cNvPicPr/>
                <p:nvPr/>
              </p:nvPicPr>
              <p:blipFill>
                <a:blip r:embed="rId58"/>
                <a:stretch>
                  <a:fillRect/>
                </a:stretch>
              </p:blipFill>
              <p:spPr>
                <a:xfrm>
                  <a:off x="1674653" y="3546787"/>
                  <a:ext cx="32436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1" name="Freihand 10">
                  <a:extLst>
                    <a:ext uri="{FF2B5EF4-FFF2-40B4-BE49-F238E27FC236}">
                      <a16:creationId xmlns:a16="http://schemas.microsoft.com/office/drawing/2014/main" id="{E0574C0E-39B8-44A1-92D2-48FA0392FA0F}"/>
                    </a:ext>
                  </a:extLst>
                </p14:cNvPr>
                <p14:cNvContentPartPr/>
                <p14:nvPr/>
              </p14:nvContentPartPr>
              <p14:xfrm>
                <a:off x="1660253" y="3093907"/>
                <a:ext cx="121680" cy="101160"/>
              </p14:xfrm>
            </p:contentPart>
          </mc:Choice>
          <mc:Fallback xmlns="">
            <p:pic>
              <p:nvPicPr>
                <p:cNvPr id="11" name="Freihand 10">
                  <a:extLst>
                    <a:ext uri="{FF2B5EF4-FFF2-40B4-BE49-F238E27FC236}">
                      <a16:creationId xmlns:a16="http://schemas.microsoft.com/office/drawing/2014/main" id="{E0574C0E-39B8-44A1-92D2-48FA0392FA0F}"/>
                    </a:ext>
                  </a:extLst>
                </p:cNvPr>
                <p:cNvPicPr/>
                <p:nvPr/>
              </p:nvPicPr>
              <p:blipFill>
                <a:blip r:embed="rId60"/>
                <a:stretch>
                  <a:fillRect/>
                </a:stretch>
              </p:blipFill>
              <p:spPr>
                <a:xfrm>
                  <a:off x="1655933" y="3089587"/>
                  <a:ext cx="1303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2" name="Freihand 11">
                  <a:extLst>
                    <a:ext uri="{FF2B5EF4-FFF2-40B4-BE49-F238E27FC236}">
                      <a16:creationId xmlns:a16="http://schemas.microsoft.com/office/drawing/2014/main" id="{1B42FE17-E66C-4226-A3A8-3B50C5E61E32}"/>
                    </a:ext>
                  </a:extLst>
                </p14:cNvPr>
                <p14:cNvContentPartPr/>
                <p14:nvPr/>
              </p14:nvContentPartPr>
              <p14:xfrm>
                <a:off x="1707413" y="3104347"/>
                <a:ext cx="1800" cy="360"/>
              </p14:xfrm>
            </p:contentPart>
          </mc:Choice>
          <mc:Fallback xmlns="">
            <p:pic>
              <p:nvPicPr>
                <p:cNvPr id="12" name="Freihand 11">
                  <a:extLst>
                    <a:ext uri="{FF2B5EF4-FFF2-40B4-BE49-F238E27FC236}">
                      <a16:creationId xmlns:a16="http://schemas.microsoft.com/office/drawing/2014/main" id="{1B42FE17-E66C-4226-A3A8-3B50C5E61E32}"/>
                    </a:ext>
                  </a:extLst>
                </p:cNvPr>
                <p:cNvPicPr/>
                <p:nvPr/>
              </p:nvPicPr>
              <p:blipFill>
                <a:blip r:embed="rId62"/>
                <a:stretch>
                  <a:fillRect/>
                </a:stretch>
              </p:blipFill>
              <p:spPr>
                <a:xfrm>
                  <a:off x="1703093" y="3100027"/>
                  <a:ext cx="1044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3" name="Freihand 12">
                  <a:extLst>
                    <a:ext uri="{FF2B5EF4-FFF2-40B4-BE49-F238E27FC236}">
                      <a16:creationId xmlns:a16="http://schemas.microsoft.com/office/drawing/2014/main" id="{70770CA6-5E41-4705-8A93-BA748E8B8837}"/>
                    </a:ext>
                  </a:extLst>
                </p14:cNvPr>
                <p14:cNvContentPartPr/>
                <p14:nvPr/>
              </p14:nvContentPartPr>
              <p14:xfrm>
                <a:off x="1701653" y="3104347"/>
                <a:ext cx="21600" cy="42480"/>
              </p14:xfrm>
            </p:contentPart>
          </mc:Choice>
          <mc:Fallback xmlns="">
            <p:pic>
              <p:nvPicPr>
                <p:cNvPr id="13" name="Freihand 12">
                  <a:extLst>
                    <a:ext uri="{FF2B5EF4-FFF2-40B4-BE49-F238E27FC236}">
                      <a16:creationId xmlns:a16="http://schemas.microsoft.com/office/drawing/2014/main" id="{70770CA6-5E41-4705-8A93-BA748E8B8837}"/>
                    </a:ext>
                  </a:extLst>
                </p:cNvPr>
                <p:cNvPicPr/>
                <p:nvPr/>
              </p:nvPicPr>
              <p:blipFill>
                <a:blip r:embed="rId64"/>
                <a:stretch>
                  <a:fillRect/>
                </a:stretch>
              </p:blipFill>
              <p:spPr>
                <a:xfrm>
                  <a:off x="1697333" y="3100027"/>
                  <a:ext cx="302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5" name="Freihand 14">
                  <a:extLst>
                    <a:ext uri="{FF2B5EF4-FFF2-40B4-BE49-F238E27FC236}">
                      <a16:creationId xmlns:a16="http://schemas.microsoft.com/office/drawing/2014/main" id="{396BF647-CB22-432B-BC3A-76952C2BDD9A}"/>
                    </a:ext>
                  </a:extLst>
                </p14:cNvPr>
                <p14:cNvContentPartPr/>
                <p14:nvPr/>
              </p14:nvContentPartPr>
              <p14:xfrm>
                <a:off x="693653" y="2227387"/>
                <a:ext cx="2559240" cy="2953080"/>
              </p14:xfrm>
            </p:contentPart>
          </mc:Choice>
          <mc:Fallback xmlns="">
            <p:pic>
              <p:nvPicPr>
                <p:cNvPr id="15" name="Freihand 14">
                  <a:extLst>
                    <a:ext uri="{FF2B5EF4-FFF2-40B4-BE49-F238E27FC236}">
                      <a16:creationId xmlns:a16="http://schemas.microsoft.com/office/drawing/2014/main" id="{396BF647-CB22-432B-BC3A-76952C2BDD9A}"/>
                    </a:ext>
                  </a:extLst>
                </p:cNvPr>
                <p:cNvPicPr/>
                <p:nvPr/>
              </p:nvPicPr>
              <p:blipFill>
                <a:blip r:embed="rId66"/>
                <a:stretch>
                  <a:fillRect/>
                </a:stretch>
              </p:blipFill>
              <p:spPr>
                <a:xfrm>
                  <a:off x="689333" y="2223067"/>
                  <a:ext cx="2567880" cy="29617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6" name="Freihand 15">
                  <a:extLst>
                    <a:ext uri="{FF2B5EF4-FFF2-40B4-BE49-F238E27FC236}">
                      <a16:creationId xmlns:a16="http://schemas.microsoft.com/office/drawing/2014/main" id="{05DF6172-E307-4C35-A970-DAF315036E63}"/>
                    </a:ext>
                  </a:extLst>
                </p14:cNvPr>
                <p14:cNvContentPartPr/>
                <p14:nvPr/>
              </p14:nvContentPartPr>
              <p14:xfrm>
                <a:off x="728933" y="3207307"/>
                <a:ext cx="185760" cy="55800"/>
              </p14:xfrm>
            </p:contentPart>
          </mc:Choice>
          <mc:Fallback xmlns="">
            <p:pic>
              <p:nvPicPr>
                <p:cNvPr id="16" name="Freihand 15">
                  <a:extLst>
                    <a:ext uri="{FF2B5EF4-FFF2-40B4-BE49-F238E27FC236}">
                      <a16:creationId xmlns:a16="http://schemas.microsoft.com/office/drawing/2014/main" id="{05DF6172-E307-4C35-A970-DAF315036E63}"/>
                    </a:ext>
                  </a:extLst>
                </p:cNvPr>
                <p:cNvPicPr/>
                <p:nvPr/>
              </p:nvPicPr>
              <p:blipFill>
                <a:blip r:embed="rId68"/>
                <a:stretch>
                  <a:fillRect/>
                </a:stretch>
              </p:blipFill>
              <p:spPr>
                <a:xfrm>
                  <a:off x="724613" y="3202987"/>
                  <a:ext cx="1944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7" name="Freihand 16">
                  <a:extLst>
                    <a:ext uri="{FF2B5EF4-FFF2-40B4-BE49-F238E27FC236}">
                      <a16:creationId xmlns:a16="http://schemas.microsoft.com/office/drawing/2014/main" id="{FE089260-D857-4177-9C1C-E8E14FF02590}"/>
                    </a:ext>
                  </a:extLst>
                </p14:cNvPr>
                <p14:cNvContentPartPr/>
                <p14:nvPr/>
              </p14:nvContentPartPr>
              <p14:xfrm>
                <a:off x="1190813" y="2585947"/>
                <a:ext cx="121320" cy="200160"/>
              </p14:xfrm>
            </p:contentPart>
          </mc:Choice>
          <mc:Fallback xmlns="">
            <p:pic>
              <p:nvPicPr>
                <p:cNvPr id="17" name="Freihand 16">
                  <a:extLst>
                    <a:ext uri="{FF2B5EF4-FFF2-40B4-BE49-F238E27FC236}">
                      <a16:creationId xmlns:a16="http://schemas.microsoft.com/office/drawing/2014/main" id="{FE089260-D857-4177-9C1C-E8E14FF02590}"/>
                    </a:ext>
                  </a:extLst>
                </p:cNvPr>
                <p:cNvPicPr/>
                <p:nvPr/>
              </p:nvPicPr>
              <p:blipFill>
                <a:blip r:embed="rId70"/>
                <a:stretch>
                  <a:fillRect/>
                </a:stretch>
              </p:blipFill>
              <p:spPr>
                <a:xfrm>
                  <a:off x="1186493" y="2581627"/>
                  <a:ext cx="12996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8" name="Freihand 17">
                  <a:extLst>
                    <a:ext uri="{FF2B5EF4-FFF2-40B4-BE49-F238E27FC236}">
                      <a16:creationId xmlns:a16="http://schemas.microsoft.com/office/drawing/2014/main" id="{312D3A24-2A12-4C4F-B93C-ED6849DE1B70}"/>
                    </a:ext>
                  </a:extLst>
                </p14:cNvPr>
                <p14:cNvContentPartPr/>
                <p14:nvPr/>
              </p14:nvContentPartPr>
              <p14:xfrm>
                <a:off x="1688333" y="2243947"/>
                <a:ext cx="114840" cy="305280"/>
              </p14:xfrm>
            </p:contentPart>
          </mc:Choice>
          <mc:Fallback xmlns="">
            <p:pic>
              <p:nvPicPr>
                <p:cNvPr id="18" name="Freihand 17">
                  <a:extLst>
                    <a:ext uri="{FF2B5EF4-FFF2-40B4-BE49-F238E27FC236}">
                      <a16:creationId xmlns:a16="http://schemas.microsoft.com/office/drawing/2014/main" id="{312D3A24-2A12-4C4F-B93C-ED6849DE1B70}"/>
                    </a:ext>
                  </a:extLst>
                </p:cNvPr>
                <p:cNvPicPr/>
                <p:nvPr/>
              </p:nvPicPr>
              <p:blipFill>
                <a:blip r:embed="rId72"/>
                <a:stretch>
                  <a:fillRect/>
                </a:stretch>
              </p:blipFill>
              <p:spPr>
                <a:xfrm>
                  <a:off x="1684013" y="2239627"/>
                  <a:ext cx="12348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9" name="Freihand 18">
                  <a:extLst>
                    <a:ext uri="{FF2B5EF4-FFF2-40B4-BE49-F238E27FC236}">
                      <a16:creationId xmlns:a16="http://schemas.microsoft.com/office/drawing/2014/main" id="{0230F434-3919-4731-82D8-3098A4764667}"/>
                    </a:ext>
                  </a:extLst>
                </p14:cNvPr>
                <p14:cNvContentPartPr/>
                <p14:nvPr/>
              </p14:nvContentPartPr>
              <p14:xfrm>
                <a:off x="2415893" y="2208307"/>
                <a:ext cx="320760" cy="147960"/>
              </p14:xfrm>
            </p:contentPart>
          </mc:Choice>
          <mc:Fallback xmlns="">
            <p:pic>
              <p:nvPicPr>
                <p:cNvPr id="19" name="Freihand 18">
                  <a:extLst>
                    <a:ext uri="{FF2B5EF4-FFF2-40B4-BE49-F238E27FC236}">
                      <a16:creationId xmlns:a16="http://schemas.microsoft.com/office/drawing/2014/main" id="{0230F434-3919-4731-82D8-3098A4764667}"/>
                    </a:ext>
                  </a:extLst>
                </p:cNvPr>
                <p:cNvPicPr/>
                <p:nvPr/>
              </p:nvPicPr>
              <p:blipFill>
                <a:blip r:embed="rId74"/>
                <a:stretch>
                  <a:fillRect/>
                </a:stretch>
              </p:blipFill>
              <p:spPr>
                <a:xfrm>
                  <a:off x="2411573" y="2203987"/>
                  <a:ext cx="3294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0" name="Freihand 19">
                  <a:extLst>
                    <a:ext uri="{FF2B5EF4-FFF2-40B4-BE49-F238E27FC236}">
                      <a16:creationId xmlns:a16="http://schemas.microsoft.com/office/drawing/2014/main" id="{CAED6D1B-8932-4859-AD5A-E34502E7FF8B}"/>
                    </a:ext>
                  </a:extLst>
                </p14:cNvPr>
                <p14:cNvContentPartPr/>
                <p14:nvPr/>
              </p14:nvContentPartPr>
              <p14:xfrm>
                <a:off x="2726573" y="2472907"/>
                <a:ext cx="693360" cy="620280"/>
              </p14:xfrm>
            </p:contentPart>
          </mc:Choice>
          <mc:Fallback xmlns="">
            <p:pic>
              <p:nvPicPr>
                <p:cNvPr id="20" name="Freihand 19">
                  <a:extLst>
                    <a:ext uri="{FF2B5EF4-FFF2-40B4-BE49-F238E27FC236}">
                      <a16:creationId xmlns:a16="http://schemas.microsoft.com/office/drawing/2014/main" id="{CAED6D1B-8932-4859-AD5A-E34502E7FF8B}"/>
                    </a:ext>
                  </a:extLst>
                </p:cNvPr>
                <p:cNvPicPr/>
                <p:nvPr/>
              </p:nvPicPr>
              <p:blipFill>
                <a:blip r:embed="rId76"/>
                <a:stretch>
                  <a:fillRect/>
                </a:stretch>
              </p:blipFill>
              <p:spPr>
                <a:xfrm>
                  <a:off x="2722253" y="2468587"/>
                  <a:ext cx="702000" cy="6289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21" name="Freihand 20">
                  <a:extLst>
                    <a:ext uri="{FF2B5EF4-FFF2-40B4-BE49-F238E27FC236}">
                      <a16:creationId xmlns:a16="http://schemas.microsoft.com/office/drawing/2014/main" id="{E69CA55D-890F-474A-91C4-5F7EABE202BC}"/>
                    </a:ext>
                  </a:extLst>
                </p14:cNvPr>
                <p14:cNvContentPartPr/>
                <p14:nvPr/>
              </p14:nvContentPartPr>
              <p14:xfrm>
                <a:off x="2982173" y="4047547"/>
                <a:ext cx="160560" cy="107280"/>
              </p14:xfrm>
            </p:contentPart>
          </mc:Choice>
          <mc:Fallback xmlns="">
            <p:pic>
              <p:nvPicPr>
                <p:cNvPr id="21" name="Freihand 20">
                  <a:extLst>
                    <a:ext uri="{FF2B5EF4-FFF2-40B4-BE49-F238E27FC236}">
                      <a16:creationId xmlns:a16="http://schemas.microsoft.com/office/drawing/2014/main" id="{E69CA55D-890F-474A-91C4-5F7EABE202BC}"/>
                    </a:ext>
                  </a:extLst>
                </p:cNvPr>
                <p:cNvPicPr/>
                <p:nvPr/>
              </p:nvPicPr>
              <p:blipFill>
                <a:blip r:embed="rId78"/>
                <a:stretch>
                  <a:fillRect/>
                </a:stretch>
              </p:blipFill>
              <p:spPr>
                <a:xfrm>
                  <a:off x="2977853" y="4043227"/>
                  <a:ext cx="1692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2" name="Freihand 21">
                  <a:extLst>
                    <a:ext uri="{FF2B5EF4-FFF2-40B4-BE49-F238E27FC236}">
                      <a16:creationId xmlns:a16="http://schemas.microsoft.com/office/drawing/2014/main" id="{BA322FA9-4E1E-44F7-AC22-235A316ADC02}"/>
                    </a:ext>
                  </a:extLst>
                </p14:cNvPr>
                <p14:cNvContentPartPr/>
                <p14:nvPr/>
              </p14:nvContentPartPr>
              <p14:xfrm>
                <a:off x="2517773" y="4554787"/>
                <a:ext cx="83160" cy="189000"/>
              </p14:xfrm>
            </p:contentPart>
          </mc:Choice>
          <mc:Fallback xmlns="">
            <p:pic>
              <p:nvPicPr>
                <p:cNvPr id="22" name="Freihand 21">
                  <a:extLst>
                    <a:ext uri="{FF2B5EF4-FFF2-40B4-BE49-F238E27FC236}">
                      <a16:creationId xmlns:a16="http://schemas.microsoft.com/office/drawing/2014/main" id="{BA322FA9-4E1E-44F7-AC22-235A316ADC02}"/>
                    </a:ext>
                  </a:extLst>
                </p:cNvPr>
                <p:cNvPicPr/>
                <p:nvPr/>
              </p:nvPicPr>
              <p:blipFill>
                <a:blip r:embed="rId80"/>
                <a:stretch>
                  <a:fillRect/>
                </a:stretch>
              </p:blipFill>
              <p:spPr>
                <a:xfrm>
                  <a:off x="2513453" y="4550467"/>
                  <a:ext cx="918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3" name="Freihand 22">
                  <a:extLst>
                    <a:ext uri="{FF2B5EF4-FFF2-40B4-BE49-F238E27FC236}">
                      <a16:creationId xmlns:a16="http://schemas.microsoft.com/office/drawing/2014/main" id="{48925FA5-0632-4059-B1AB-2FE121870418}"/>
                    </a:ext>
                  </a:extLst>
                </p14:cNvPr>
                <p14:cNvContentPartPr/>
                <p14:nvPr/>
              </p14:nvContentPartPr>
              <p14:xfrm>
                <a:off x="1043933" y="5002627"/>
                <a:ext cx="743400" cy="312480"/>
              </p14:xfrm>
            </p:contentPart>
          </mc:Choice>
          <mc:Fallback xmlns="">
            <p:pic>
              <p:nvPicPr>
                <p:cNvPr id="23" name="Freihand 22">
                  <a:extLst>
                    <a:ext uri="{FF2B5EF4-FFF2-40B4-BE49-F238E27FC236}">
                      <a16:creationId xmlns:a16="http://schemas.microsoft.com/office/drawing/2014/main" id="{48925FA5-0632-4059-B1AB-2FE121870418}"/>
                    </a:ext>
                  </a:extLst>
                </p:cNvPr>
                <p:cNvPicPr/>
                <p:nvPr/>
              </p:nvPicPr>
              <p:blipFill>
                <a:blip r:embed="rId82"/>
                <a:stretch>
                  <a:fillRect/>
                </a:stretch>
              </p:blipFill>
              <p:spPr>
                <a:xfrm>
                  <a:off x="1039613" y="4998307"/>
                  <a:ext cx="75204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24" name="Freihand 23">
                  <a:extLst>
                    <a:ext uri="{FF2B5EF4-FFF2-40B4-BE49-F238E27FC236}">
                      <a16:creationId xmlns:a16="http://schemas.microsoft.com/office/drawing/2014/main" id="{8E7A3D0E-DC28-468D-A7A9-B81A6FF0D46B}"/>
                    </a:ext>
                  </a:extLst>
                </p14:cNvPr>
                <p14:cNvContentPartPr/>
                <p14:nvPr/>
              </p14:nvContentPartPr>
              <p14:xfrm>
                <a:off x="550733" y="4642627"/>
                <a:ext cx="271800" cy="223200"/>
              </p14:xfrm>
            </p:contentPart>
          </mc:Choice>
          <mc:Fallback xmlns="">
            <p:pic>
              <p:nvPicPr>
                <p:cNvPr id="24" name="Freihand 23">
                  <a:extLst>
                    <a:ext uri="{FF2B5EF4-FFF2-40B4-BE49-F238E27FC236}">
                      <a16:creationId xmlns:a16="http://schemas.microsoft.com/office/drawing/2014/main" id="{8E7A3D0E-DC28-468D-A7A9-B81A6FF0D46B}"/>
                    </a:ext>
                  </a:extLst>
                </p:cNvPr>
                <p:cNvPicPr/>
                <p:nvPr/>
              </p:nvPicPr>
              <p:blipFill>
                <a:blip r:embed="rId84"/>
                <a:stretch>
                  <a:fillRect/>
                </a:stretch>
              </p:blipFill>
              <p:spPr>
                <a:xfrm>
                  <a:off x="546413" y="4638307"/>
                  <a:ext cx="28044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25" name="Freihand 24">
                  <a:extLst>
                    <a:ext uri="{FF2B5EF4-FFF2-40B4-BE49-F238E27FC236}">
                      <a16:creationId xmlns:a16="http://schemas.microsoft.com/office/drawing/2014/main" id="{A255DAB8-C294-414A-8247-95A181C1090D}"/>
                    </a:ext>
                  </a:extLst>
                </p14:cNvPr>
                <p14:cNvContentPartPr/>
                <p14:nvPr/>
              </p14:nvContentPartPr>
              <p14:xfrm>
                <a:off x="598973" y="4163827"/>
                <a:ext cx="277560" cy="219240"/>
              </p14:xfrm>
            </p:contentPart>
          </mc:Choice>
          <mc:Fallback xmlns="">
            <p:pic>
              <p:nvPicPr>
                <p:cNvPr id="25" name="Freihand 24">
                  <a:extLst>
                    <a:ext uri="{FF2B5EF4-FFF2-40B4-BE49-F238E27FC236}">
                      <a16:creationId xmlns:a16="http://schemas.microsoft.com/office/drawing/2014/main" id="{A255DAB8-C294-414A-8247-95A181C1090D}"/>
                    </a:ext>
                  </a:extLst>
                </p:cNvPr>
                <p:cNvPicPr/>
                <p:nvPr/>
              </p:nvPicPr>
              <p:blipFill>
                <a:blip r:embed="rId86"/>
                <a:stretch>
                  <a:fillRect/>
                </a:stretch>
              </p:blipFill>
              <p:spPr>
                <a:xfrm>
                  <a:off x="594653" y="4159507"/>
                  <a:ext cx="28620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26" name="Freihand 25">
                  <a:extLst>
                    <a:ext uri="{FF2B5EF4-FFF2-40B4-BE49-F238E27FC236}">
                      <a16:creationId xmlns:a16="http://schemas.microsoft.com/office/drawing/2014/main" id="{AB04762A-A984-4C41-B8EB-53CFCF756010}"/>
                    </a:ext>
                  </a:extLst>
                </p14:cNvPr>
                <p14:cNvContentPartPr/>
                <p14:nvPr/>
              </p14:nvContentPartPr>
              <p14:xfrm>
                <a:off x="699413" y="3750547"/>
                <a:ext cx="323280" cy="55800"/>
              </p14:xfrm>
            </p:contentPart>
          </mc:Choice>
          <mc:Fallback xmlns="">
            <p:pic>
              <p:nvPicPr>
                <p:cNvPr id="26" name="Freihand 25">
                  <a:extLst>
                    <a:ext uri="{FF2B5EF4-FFF2-40B4-BE49-F238E27FC236}">
                      <a16:creationId xmlns:a16="http://schemas.microsoft.com/office/drawing/2014/main" id="{AB04762A-A984-4C41-B8EB-53CFCF756010}"/>
                    </a:ext>
                  </a:extLst>
                </p:cNvPr>
                <p:cNvPicPr/>
                <p:nvPr/>
              </p:nvPicPr>
              <p:blipFill>
                <a:blip r:embed="rId88"/>
                <a:stretch>
                  <a:fillRect/>
                </a:stretch>
              </p:blipFill>
              <p:spPr>
                <a:xfrm>
                  <a:off x="695093" y="3746227"/>
                  <a:ext cx="3319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28" name="Freihand 27">
                  <a:extLst>
                    <a:ext uri="{FF2B5EF4-FFF2-40B4-BE49-F238E27FC236}">
                      <a16:creationId xmlns:a16="http://schemas.microsoft.com/office/drawing/2014/main" id="{89FC8432-9354-4AC0-B573-51B15C92E367}"/>
                    </a:ext>
                  </a:extLst>
                </p14:cNvPr>
                <p14:cNvContentPartPr/>
                <p14:nvPr/>
              </p14:nvContentPartPr>
              <p14:xfrm>
                <a:off x="4171613" y="1908787"/>
                <a:ext cx="1868040" cy="95400"/>
              </p14:xfrm>
            </p:contentPart>
          </mc:Choice>
          <mc:Fallback xmlns="">
            <p:pic>
              <p:nvPicPr>
                <p:cNvPr id="28" name="Freihand 27">
                  <a:extLst>
                    <a:ext uri="{FF2B5EF4-FFF2-40B4-BE49-F238E27FC236}">
                      <a16:creationId xmlns:a16="http://schemas.microsoft.com/office/drawing/2014/main" id="{89FC8432-9354-4AC0-B573-51B15C92E367}"/>
                    </a:ext>
                  </a:extLst>
                </p:cNvPr>
                <p:cNvPicPr/>
                <p:nvPr/>
              </p:nvPicPr>
              <p:blipFill>
                <a:blip r:embed="rId90"/>
                <a:stretch>
                  <a:fillRect/>
                </a:stretch>
              </p:blipFill>
              <p:spPr>
                <a:xfrm>
                  <a:off x="4167293" y="1904467"/>
                  <a:ext cx="18766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29" name="Freihand 28">
                  <a:extLst>
                    <a:ext uri="{FF2B5EF4-FFF2-40B4-BE49-F238E27FC236}">
                      <a16:creationId xmlns:a16="http://schemas.microsoft.com/office/drawing/2014/main" id="{15E3530C-5C14-4993-991E-D6079C397949}"/>
                    </a:ext>
                  </a:extLst>
                </p14:cNvPr>
                <p14:cNvContentPartPr/>
                <p14:nvPr/>
              </p14:nvContentPartPr>
              <p14:xfrm>
                <a:off x="3551693" y="2162587"/>
                <a:ext cx="666720" cy="507240"/>
              </p14:xfrm>
            </p:contentPart>
          </mc:Choice>
          <mc:Fallback xmlns="">
            <p:pic>
              <p:nvPicPr>
                <p:cNvPr id="29" name="Freihand 28">
                  <a:extLst>
                    <a:ext uri="{FF2B5EF4-FFF2-40B4-BE49-F238E27FC236}">
                      <a16:creationId xmlns:a16="http://schemas.microsoft.com/office/drawing/2014/main" id="{15E3530C-5C14-4993-991E-D6079C397949}"/>
                    </a:ext>
                  </a:extLst>
                </p:cNvPr>
                <p:cNvPicPr/>
                <p:nvPr/>
              </p:nvPicPr>
              <p:blipFill>
                <a:blip r:embed="rId92"/>
                <a:stretch>
                  <a:fillRect/>
                </a:stretch>
              </p:blipFill>
              <p:spPr>
                <a:xfrm>
                  <a:off x="3547373" y="2158267"/>
                  <a:ext cx="675360" cy="5158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30" name="Freihand 29">
                  <a:extLst>
                    <a:ext uri="{FF2B5EF4-FFF2-40B4-BE49-F238E27FC236}">
                      <a16:creationId xmlns:a16="http://schemas.microsoft.com/office/drawing/2014/main" id="{763960D1-FB16-4A60-BBEC-49B71C2FC82B}"/>
                    </a:ext>
                  </a:extLst>
                </p14:cNvPr>
                <p14:cNvContentPartPr/>
                <p14:nvPr/>
              </p14:nvContentPartPr>
              <p14:xfrm>
                <a:off x="3432173" y="2389027"/>
                <a:ext cx="457200" cy="417960"/>
              </p14:xfrm>
            </p:contentPart>
          </mc:Choice>
          <mc:Fallback xmlns="">
            <p:pic>
              <p:nvPicPr>
                <p:cNvPr id="30" name="Freihand 29">
                  <a:extLst>
                    <a:ext uri="{FF2B5EF4-FFF2-40B4-BE49-F238E27FC236}">
                      <a16:creationId xmlns:a16="http://schemas.microsoft.com/office/drawing/2014/main" id="{763960D1-FB16-4A60-BBEC-49B71C2FC82B}"/>
                    </a:ext>
                  </a:extLst>
                </p:cNvPr>
                <p:cNvPicPr/>
                <p:nvPr/>
              </p:nvPicPr>
              <p:blipFill>
                <a:blip r:embed="rId94"/>
                <a:stretch>
                  <a:fillRect/>
                </a:stretch>
              </p:blipFill>
              <p:spPr>
                <a:xfrm>
                  <a:off x="3427853" y="2384707"/>
                  <a:ext cx="465840" cy="4266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1" name="Freihand 60">
                  <a:extLst>
                    <a:ext uri="{FF2B5EF4-FFF2-40B4-BE49-F238E27FC236}">
                      <a16:creationId xmlns:a16="http://schemas.microsoft.com/office/drawing/2014/main" id="{572B0057-5086-44B3-BFF9-60041F061D0D}"/>
                    </a:ext>
                  </a:extLst>
                </p14:cNvPr>
                <p14:cNvContentPartPr/>
                <p14:nvPr/>
              </p14:nvContentPartPr>
              <p14:xfrm>
                <a:off x="3930773" y="1400107"/>
                <a:ext cx="2402280" cy="860400"/>
              </p14:xfrm>
            </p:contentPart>
          </mc:Choice>
          <mc:Fallback xmlns="">
            <p:pic>
              <p:nvPicPr>
                <p:cNvPr id="61" name="Freihand 60">
                  <a:extLst>
                    <a:ext uri="{FF2B5EF4-FFF2-40B4-BE49-F238E27FC236}">
                      <a16:creationId xmlns:a16="http://schemas.microsoft.com/office/drawing/2014/main" id="{572B0057-5086-44B3-BFF9-60041F061D0D}"/>
                    </a:ext>
                  </a:extLst>
                </p:cNvPr>
                <p:cNvPicPr/>
                <p:nvPr/>
              </p:nvPicPr>
              <p:blipFill>
                <a:blip r:embed="rId96"/>
                <a:stretch>
                  <a:fillRect/>
                </a:stretch>
              </p:blipFill>
              <p:spPr>
                <a:xfrm>
                  <a:off x="3926453" y="1395787"/>
                  <a:ext cx="2410920" cy="869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7">
            <p14:nvContentPartPr>
              <p14:cNvPr id="63" name="Freihand 62">
                <a:extLst>
                  <a:ext uri="{FF2B5EF4-FFF2-40B4-BE49-F238E27FC236}">
                    <a16:creationId xmlns:a16="http://schemas.microsoft.com/office/drawing/2014/main" id="{D1A00434-431F-4DA4-9893-57DE2B5BC721}"/>
                  </a:ext>
                </a:extLst>
              </p14:cNvPr>
              <p14:cNvContentPartPr/>
              <p14:nvPr/>
            </p14:nvContentPartPr>
            <p14:xfrm>
              <a:off x="4058213" y="4051867"/>
              <a:ext cx="24120" cy="200520"/>
            </p14:xfrm>
          </p:contentPart>
        </mc:Choice>
        <mc:Fallback xmlns="">
          <p:pic>
            <p:nvPicPr>
              <p:cNvPr id="63" name="Freihand 62">
                <a:extLst>
                  <a:ext uri="{FF2B5EF4-FFF2-40B4-BE49-F238E27FC236}">
                    <a16:creationId xmlns:a16="http://schemas.microsoft.com/office/drawing/2014/main" id="{D1A00434-431F-4DA4-9893-57DE2B5BC721}"/>
                  </a:ext>
                </a:extLst>
              </p:cNvPr>
              <p:cNvPicPr/>
              <p:nvPr/>
            </p:nvPicPr>
            <p:blipFill>
              <a:blip r:embed="rId98"/>
              <a:stretch>
                <a:fillRect/>
              </a:stretch>
            </p:blipFill>
            <p:spPr>
              <a:xfrm>
                <a:off x="4053893" y="4047547"/>
                <a:ext cx="3276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4" name="Freihand 63">
                <a:extLst>
                  <a:ext uri="{FF2B5EF4-FFF2-40B4-BE49-F238E27FC236}">
                    <a16:creationId xmlns:a16="http://schemas.microsoft.com/office/drawing/2014/main" id="{B69FCBE9-ADBA-4369-9D69-4DE36D5DC333}"/>
                  </a:ext>
                </a:extLst>
              </p14:cNvPr>
              <p14:cNvContentPartPr/>
              <p14:nvPr/>
            </p14:nvContentPartPr>
            <p14:xfrm>
              <a:off x="4102853" y="4027747"/>
              <a:ext cx="102960" cy="224280"/>
            </p14:xfrm>
          </p:contentPart>
        </mc:Choice>
        <mc:Fallback xmlns="">
          <p:pic>
            <p:nvPicPr>
              <p:cNvPr id="64" name="Freihand 63">
                <a:extLst>
                  <a:ext uri="{FF2B5EF4-FFF2-40B4-BE49-F238E27FC236}">
                    <a16:creationId xmlns:a16="http://schemas.microsoft.com/office/drawing/2014/main" id="{B69FCBE9-ADBA-4369-9D69-4DE36D5DC333}"/>
                  </a:ext>
                </a:extLst>
              </p:cNvPr>
              <p:cNvPicPr/>
              <p:nvPr/>
            </p:nvPicPr>
            <p:blipFill>
              <a:blip r:embed="rId100"/>
              <a:stretch>
                <a:fillRect/>
              </a:stretch>
            </p:blipFill>
            <p:spPr>
              <a:xfrm>
                <a:off x="4098533" y="4023427"/>
                <a:ext cx="11160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5" name="Freihand 64">
                <a:extLst>
                  <a:ext uri="{FF2B5EF4-FFF2-40B4-BE49-F238E27FC236}">
                    <a16:creationId xmlns:a16="http://schemas.microsoft.com/office/drawing/2014/main" id="{3B11F6FB-D517-4106-97C3-ECE46C7BF761}"/>
                  </a:ext>
                </a:extLst>
              </p14:cNvPr>
              <p14:cNvContentPartPr/>
              <p14:nvPr/>
            </p14:nvContentPartPr>
            <p14:xfrm>
              <a:off x="4241093" y="3949267"/>
              <a:ext cx="257400" cy="248400"/>
            </p14:xfrm>
          </p:contentPart>
        </mc:Choice>
        <mc:Fallback xmlns="">
          <p:pic>
            <p:nvPicPr>
              <p:cNvPr id="65" name="Freihand 64">
                <a:extLst>
                  <a:ext uri="{FF2B5EF4-FFF2-40B4-BE49-F238E27FC236}">
                    <a16:creationId xmlns:a16="http://schemas.microsoft.com/office/drawing/2014/main" id="{3B11F6FB-D517-4106-97C3-ECE46C7BF761}"/>
                  </a:ext>
                </a:extLst>
              </p:cNvPr>
              <p:cNvPicPr/>
              <p:nvPr/>
            </p:nvPicPr>
            <p:blipFill>
              <a:blip r:embed="rId102"/>
              <a:stretch>
                <a:fillRect/>
              </a:stretch>
            </p:blipFill>
            <p:spPr>
              <a:xfrm>
                <a:off x="4236773" y="3944947"/>
                <a:ext cx="26604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6" name="Freihand 65">
                <a:extLst>
                  <a:ext uri="{FF2B5EF4-FFF2-40B4-BE49-F238E27FC236}">
                    <a16:creationId xmlns:a16="http://schemas.microsoft.com/office/drawing/2014/main" id="{1473D197-31C4-490E-B7A8-442131796B5E}"/>
                  </a:ext>
                </a:extLst>
              </p14:cNvPr>
              <p14:cNvContentPartPr/>
              <p14:nvPr/>
            </p14:nvContentPartPr>
            <p14:xfrm>
              <a:off x="4837613" y="3932347"/>
              <a:ext cx="233640" cy="266400"/>
            </p14:xfrm>
          </p:contentPart>
        </mc:Choice>
        <mc:Fallback xmlns="">
          <p:pic>
            <p:nvPicPr>
              <p:cNvPr id="66" name="Freihand 65">
                <a:extLst>
                  <a:ext uri="{FF2B5EF4-FFF2-40B4-BE49-F238E27FC236}">
                    <a16:creationId xmlns:a16="http://schemas.microsoft.com/office/drawing/2014/main" id="{1473D197-31C4-490E-B7A8-442131796B5E}"/>
                  </a:ext>
                </a:extLst>
              </p:cNvPr>
              <p:cNvPicPr/>
              <p:nvPr/>
            </p:nvPicPr>
            <p:blipFill>
              <a:blip r:embed="rId104"/>
              <a:stretch>
                <a:fillRect/>
              </a:stretch>
            </p:blipFill>
            <p:spPr>
              <a:xfrm>
                <a:off x="4833293" y="3928027"/>
                <a:ext cx="24228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7" name="Freihand 66">
                <a:extLst>
                  <a:ext uri="{FF2B5EF4-FFF2-40B4-BE49-F238E27FC236}">
                    <a16:creationId xmlns:a16="http://schemas.microsoft.com/office/drawing/2014/main" id="{088CADE2-6462-4AFF-86BC-95E19806FAA8}"/>
                  </a:ext>
                </a:extLst>
              </p14:cNvPr>
              <p14:cNvContentPartPr/>
              <p14:nvPr/>
            </p14:nvContentPartPr>
            <p14:xfrm>
              <a:off x="5010773" y="3969427"/>
              <a:ext cx="45720" cy="26640"/>
            </p14:xfrm>
          </p:contentPart>
        </mc:Choice>
        <mc:Fallback xmlns="">
          <p:pic>
            <p:nvPicPr>
              <p:cNvPr id="67" name="Freihand 66">
                <a:extLst>
                  <a:ext uri="{FF2B5EF4-FFF2-40B4-BE49-F238E27FC236}">
                    <a16:creationId xmlns:a16="http://schemas.microsoft.com/office/drawing/2014/main" id="{088CADE2-6462-4AFF-86BC-95E19806FAA8}"/>
                  </a:ext>
                </a:extLst>
              </p:cNvPr>
              <p:cNvPicPr/>
              <p:nvPr/>
            </p:nvPicPr>
            <p:blipFill>
              <a:blip r:embed="rId106"/>
              <a:stretch>
                <a:fillRect/>
              </a:stretch>
            </p:blipFill>
            <p:spPr>
              <a:xfrm>
                <a:off x="5006453" y="3965107"/>
                <a:ext cx="543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8" name="Freihand 67">
                <a:extLst>
                  <a:ext uri="{FF2B5EF4-FFF2-40B4-BE49-F238E27FC236}">
                    <a16:creationId xmlns:a16="http://schemas.microsoft.com/office/drawing/2014/main" id="{4DB38A51-54D8-4139-8E79-F89577DE06B4}"/>
                  </a:ext>
                </a:extLst>
              </p14:cNvPr>
              <p14:cNvContentPartPr/>
              <p14:nvPr/>
            </p14:nvContentPartPr>
            <p14:xfrm>
              <a:off x="5342333" y="4003987"/>
              <a:ext cx="9720" cy="169200"/>
            </p14:xfrm>
          </p:contentPart>
        </mc:Choice>
        <mc:Fallback xmlns="">
          <p:pic>
            <p:nvPicPr>
              <p:cNvPr id="68" name="Freihand 67">
                <a:extLst>
                  <a:ext uri="{FF2B5EF4-FFF2-40B4-BE49-F238E27FC236}">
                    <a16:creationId xmlns:a16="http://schemas.microsoft.com/office/drawing/2014/main" id="{4DB38A51-54D8-4139-8E79-F89577DE06B4}"/>
                  </a:ext>
                </a:extLst>
              </p:cNvPr>
              <p:cNvPicPr/>
              <p:nvPr/>
            </p:nvPicPr>
            <p:blipFill>
              <a:blip r:embed="rId108"/>
              <a:stretch>
                <a:fillRect/>
              </a:stretch>
            </p:blipFill>
            <p:spPr>
              <a:xfrm>
                <a:off x="5338013" y="3999667"/>
                <a:ext cx="183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9" name="Freihand 68">
                <a:extLst>
                  <a:ext uri="{FF2B5EF4-FFF2-40B4-BE49-F238E27FC236}">
                    <a16:creationId xmlns:a16="http://schemas.microsoft.com/office/drawing/2014/main" id="{CF9F2C94-E73C-4C7F-95ED-0D92DCAD328C}"/>
                  </a:ext>
                </a:extLst>
              </p14:cNvPr>
              <p14:cNvContentPartPr/>
              <p14:nvPr/>
            </p14:nvContentPartPr>
            <p14:xfrm>
              <a:off x="5227493" y="3955747"/>
              <a:ext cx="185040" cy="209160"/>
            </p14:xfrm>
          </p:contentPart>
        </mc:Choice>
        <mc:Fallback xmlns="">
          <p:pic>
            <p:nvPicPr>
              <p:cNvPr id="69" name="Freihand 68">
                <a:extLst>
                  <a:ext uri="{FF2B5EF4-FFF2-40B4-BE49-F238E27FC236}">
                    <a16:creationId xmlns:a16="http://schemas.microsoft.com/office/drawing/2014/main" id="{CF9F2C94-E73C-4C7F-95ED-0D92DCAD328C}"/>
                  </a:ext>
                </a:extLst>
              </p:cNvPr>
              <p:cNvPicPr/>
              <p:nvPr/>
            </p:nvPicPr>
            <p:blipFill>
              <a:blip r:embed="rId110"/>
              <a:stretch>
                <a:fillRect/>
              </a:stretch>
            </p:blipFill>
            <p:spPr>
              <a:xfrm>
                <a:off x="5223173" y="3951427"/>
                <a:ext cx="19368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0" name="Freihand 69">
                <a:extLst>
                  <a:ext uri="{FF2B5EF4-FFF2-40B4-BE49-F238E27FC236}">
                    <a16:creationId xmlns:a16="http://schemas.microsoft.com/office/drawing/2014/main" id="{D1CA7085-B050-4D06-8DB3-BD674FCF63EE}"/>
                  </a:ext>
                </a:extLst>
              </p14:cNvPr>
              <p14:cNvContentPartPr/>
              <p14:nvPr/>
            </p14:nvContentPartPr>
            <p14:xfrm>
              <a:off x="5441693" y="3930907"/>
              <a:ext cx="340200" cy="209880"/>
            </p14:xfrm>
          </p:contentPart>
        </mc:Choice>
        <mc:Fallback xmlns="">
          <p:pic>
            <p:nvPicPr>
              <p:cNvPr id="70" name="Freihand 69">
                <a:extLst>
                  <a:ext uri="{FF2B5EF4-FFF2-40B4-BE49-F238E27FC236}">
                    <a16:creationId xmlns:a16="http://schemas.microsoft.com/office/drawing/2014/main" id="{D1CA7085-B050-4D06-8DB3-BD674FCF63EE}"/>
                  </a:ext>
                </a:extLst>
              </p:cNvPr>
              <p:cNvPicPr/>
              <p:nvPr/>
            </p:nvPicPr>
            <p:blipFill>
              <a:blip r:embed="rId112"/>
              <a:stretch>
                <a:fillRect/>
              </a:stretch>
            </p:blipFill>
            <p:spPr>
              <a:xfrm>
                <a:off x="5437373" y="3926587"/>
                <a:ext cx="34884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1" name="Freihand 70">
                <a:extLst>
                  <a:ext uri="{FF2B5EF4-FFF2-40B4-BE49-F238E27FC236}">
                    <a16:creationId xmlns:a16="http://schemas.microsoft.com/office/drawing/2014/main" id="{96C946F6-BFD0-438E-9EBD-FDFDE95FC9EB}"/>
                  </a:ext>
                </a:extLst>
              </p14:cNvPr>
              <p14:cNvContentPartPr/>
              <p14:nvPr/>
            </p14:nvContentPartPr>
            <p14:xfrm>
              <a:off x="5717813" y="4016227"/>
              <a:ext cx="130320" cy="96480"/>
            </p14:xfrm>
          </p:contentPart>
        </mc:Choice>
        <mc:Fallback xmlns="">
          <p:pic>
            <p:nvPicPr>
              <p:cNvPr id="71" name="Freihand 70">
                <a:extLst>
                  <a:ext uri="{FF2B5EF4-FFF2-40B4-BE49-F238E27FC236}">
                    <a16:creationId xmlns:a16="http://schemas.microsoft.com/office/drawing/2014/main" id="{96C946F6-BFD0-438E-9EBD-FDFDE95FC9EB}"/>
                  </a:ext>
                </a:extLst>
              </p:cNvPr>
              <p:cNvPicPr/>
              <p:nvPr/>
            </p:nvPicPr>
            <p:blipFill>
              <a:blip r:embed="rId114"/>
              <a:stretch>
                <a:fillRect/>
              </a:stretch>
            </p:blipFill>
            <p:spPr>
              <a:xfrm>
                <a:off x="5713493" y="4011907"/>
                <a:ext cx="1389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2" name="Freihand 71">
                <a:extLst>
                  <a:ext uri="{FF2B5EF4-FFF2-40B4-BE49-F238E27FC236}">
                    <a16:creationId xmlns:a16="http://schemas.microsoft.com/office/drawing/2014/main" id="{98C30C2D-1121-467C-AD47-E79882C667FE}"/>
                  </a:ext>
                </a:extLst>
              </p14:cNvPr>
              <p14:cNvContentPartPr/>
              <p14:nvPr/>
            </p14:nvContentPartPr>
            <p14:xfrm>
              <a:off x="5870093" y="3928747"/>
              <a:ext cx="180360" cy="165600"/>
            </p14:xfrm>
          </p:contentPart>
        </mc:Choice>
        <mc:Fallback xmlns="">
          <p:pic>
            <p:nvPicPr>
              <p:cNvPr id="72" name="Freihand 71">
                <a:extLst>
                  <a:ext uri="{FF2B5EF4-FFF2-40B4-BE49-F238E27FC236}">
                    <a16:creationId xmlns:a16="http://schemas.microsoft.com/office/drawing/2014/main" id="{98C30C2D-1121-467C-AD47-E79882C667FE}"/>
                  </a:ext>
                </a:extLst>
              </p:cNvPr>
              <p:cNvPicPr/>
              <p:nvPr/>
            </p:nvPicPr>
            <p:blipFill>
              <a:blip r:embed="rId116"/>
              <a:stretch>
                <a:fillRect/>
              </a:stretch>
            </p:blipFill>
            <p:spPr>
              <a:xfrm>
                <a:off x="5865773" y="3924427"/>
                <a:ext cx="1890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3" name="Freihand 72">
                <a:extLst>
                  <a:ext uri="{FF2B5EF4-FFF2-40B4-BE49-F238E27FC236}">
                    <a16:creationId xmlns:a16="http://schemas.microsoft.com/office/drawing/2014/main" id="{6A1D774C-5394-434F-8508-B66DC4B44108}"/>
                  </a:ext>
                </a:extLst>
              </p14:cNvPr>
              <p14:cNvContentPartPr/>
              <p14:nvPr/>
            </p14:nvContentPartPr>
            <p14:xfrm>
              <a:off x="6265733" y="4053307"/>
              <a:ext cx="206640" cy="88560"/>
            </p14:xfrm>
          </p:contentPart>
        </mc:Choice>
        <mc:Fallback xmlns="">
          <p:pic>
            <p:nvPicPr>
              <p:cNvPr id="73" name="Freihand 72">
                <a:extLst>
                  <a:ext uri="{FF2B5EF4-FFF2-40B4-BE49-F238E27FC236}">
                    <a16:creationId xmlns:a16="http://schemas.microsoft.com/office/drawing/2014/main" id="{6A1D774C-5394-434F-8508-B66DC4B44108}"/>
                  </a:ext>
                </a:extLst>
              </p:cNvPr>
              <p:cNvPicPr/>
              <p:nvPr/>
            </p:nvPicPr>
            <p:blipFill>
              <a:blip r:embed="rId118"/>
              <a:stretch>
                <a:fillRect/>
              </a:stretch>
            </p:blipFill>
            <p:spPr>
              <a:xfrm>
                <a:off x="6261413" y="4048987"/>
                <a:ext cx="2152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4" name="Freihand 73">
                <a:extLst>
                  <a:ext uri="{FF2B5EF4-FFF2-40B4-BE49-F238E27FC236}">
                    <a16:creationId xmlns:a16="http://schemas.microsoft.com/office/drawing/2014/main" id="{87AFD1C5-2C2F-4133-91E3-9DA0A43B242A}"/>
                  </a:ext>
                </a:extLst>
              </p14:cNvPr>
              <p14:cNvContentPartPr/>
              <p14:nvPr/>
            </p14:nvContentPartPr>
            <p14:xfrm>
              <a:off x="6449693" y="3969787"/>
              <a:ext cx="52200" cy="54720"/>
            </p14:xfrm>
          </p:contentPart>
        </mc:Choice>
        <mc:Fallback xmlns="">
          <p:pic>
            <p:nvPicPr>
              <p:cNvPr id="74" name="Freihand 73">
                <a:extLst>
                  <a:ext uri="{FF2B5EF4-FFF2-40B4-BE49-F238E27FC236}">
                    <a16:creationId xmlns:a16="http://schemas.microsoft.com/office/drawing/2014/main" id="{87AFD1C5-2C2F-4133-91E3-9DA0A43B242A}"/>
                  </a:ext>
                </a:extLst>
              </p:cNvPr>
              <p:cNvPicPr/>
              <p:nvPr/>
            </p:nvPicPr>
            <p:blipFill>
              <a:blip r:embed="rId120"/>
              <a:stretch>
                <a:fillRect/>
              </a:stretch>
            </p:blipFill>
            <p:spPr>
              <a:xfrm>
                <a:off x="6445373" y="3965467"/>
                <a:ext cx="608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5" name="Freihand 74">
                <a:extLst>
                  <a:ext uri="{FF2B5EF4-FFF2-40B4-BE49-F238E27FC236}">
                    <a16:creationId xmlns:a16="http://schemas.microsoft.com/office/drawing/2014/main" id="{AEC63E21-7D2E-4DC4-A5E8-910C6B8069D4}"/>
                  </a:ext>
                </a:extLst>
              </p14:cNvPr>
              <p14:cNvContentPartPr/>
              <p14:nvPr/>
            </p14:nvContentPartPr>
            <p14:xfrm>
              <a:off x="6547613" y="3906427"/>
              <a:ext cx="401040" cy="217080"/>
            </p14:xfrm>
          </p:contentPart>
        </mc:Choice>
        <mc:Fallback xmlns="">
          <p:pic>
            <p:nvPicPr>
              <p:cNvPr id="75" name="Freihand 74">
                <a:extLst>
                  <a:ext uri="{FF2B5EF4-FFF2-40B4-BE49-F238E27FC236}">
                    <a16:creationId xmlns:a16="http://schemas.microsoft.com/office/drawing/2014/main" id="{AEC63E21-7D2E-4DC4-A5E8-910C6B8069D4}"/>
                  </a:ext>
                </a:extLst>
              </p:cNvPr>
              <p:cNvPicPr/>
              <p:nvPr/>
            </p:nvPicPr>
            <p:blipFill>
              <a:blip r:embed="rId122"/>
              <a:stretch>
                <a:fillRect/>
              </a:stretch>
            </p:blipFill>
            <p:spPr>
              <a:xfrm>
                <a:off x="6543293" y="3902107"/>
                <a:ext cx="40968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6" name="Freihand 75">
                <a:extLst>
                  <a:ext uri="{FF2B5EF4-FFF2-40B4-BE49-F238E27FC236}">
                    <a16:creationId xmlns:a16="http://schemas.microsoft.com/office/drawing/2014/main" id="{22F4BA8D-5BD6-4A1D-81FE-41AEC0A515B3}"/>
                  </a:ext>
                </a:extLst>
              </p14:cNvPr>
              <p14:cNvContentPartPr/>
              <p14:nvPr/>
            </p14:nvContentPartPr>
            <p14:xfrm>
              <a:off x="4051733" y="4433827"/>
              <a:ext cx="374040" cy="160560"/>
            </p14:xfrm>
          </p:contentPart>
        </mc:Choice>
        <mc:Fallback xmlns="">
          <p:pic>
            <p:nvPicPr>
              <p:cNvPr id="76" name="Freihand 75">
                <a:extLst>
                  <a:ext uri="{FF2B5EF4-FFF2-40B4-BE49-F238E27FC236}">
                    <a16:creationId xmlns:a16="http://schemas.microsoft.com/office/drawing/2014/main" id="{22F4BA8D-5BD6-4A1D-81FE-41AEC0A515B3}"/>
                  </a:ext>
                </a:extLst>
              </p:cNvPr>
              <p:cNvPicPr/>
              <p:nvPr/>
            </p:nvPicPr>
            <p:blipFill>
              <a:blip r:embed="rId124"/>
              <a:stretch>
                <a:fillRect/>
              </a:stretch>
            </p:blipFill>
            <p:spPr>
              <a:xfrm>
                <a:off x="4047413" y="4429507"/>
                <a:ext cx="3826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7" name="Freihand 76">
                <a:extLst>
                  <a:ext uri="{FF2B5EF4-FFF2-40B4-BE49-F238E27FC236}">
                    <a16:creationId xmlns:a16="http://schemas.microsoft.com/office/drawing/2014/main" id="{F59832F9-73F0-4741-914C-1B9DE46CAA4E}"/>
                  </a:ext>
                </a:extLst>
              </p14:cNvPr>
              <p14:cNvContentPartPr/>
              <p14:nvPr/>
            </p14:nvContentPartPr>
            <p14:xfrm>
              <a:off x="4358453" y="4374067"/>
              <a:ext cx="28080" cy="34920"/>
            </p14:xfrm>
          </p:contentPart>
        </mc:Choice>
        <mc:Fallback xmlns="">
          <p:pic>
            <p:nvPicPr>
              <p:cNvPr id="77" name="Freihand 76">
                <a:extLst>
                  <a:ext uri="{FF2B5EF4-FFF2-40B4-BE49-F238E27FC236}">
                    <a16:creationId xmlns:a16="http://schemas.microsoft.com/office/drawing/2014/main" id="{F59832F9-73F0-4741-914C-1B9DE46CAA4E}"/>
                  </a:ext>
                </a:extLst>
              </p:cNvPr>
              <p:cNvPicPr/>
              <p:nvPr/>
            </p:nvPicPr>
            <p:blipFill>
              <a:blip r:embed="rId126"/>
              <a:stretch>
                <a:fillRect/>
              </a:stretch>
            </p:blipFill>
            <p:spPr>
              <a:xfrm>
                <a:off x="4354133" y="4369747"/>
                <a:ext cx="367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8" name="Freihand 77">
                <a:extLst>
                  <a:ext uri="{FF2B5EF4-FFF2-40B4-BE49-F238E27FC236}">
                    <a16:creationId xmlns:a16="http://schemas.microsoft.com/office/drawing/2014/main" id="{8DEA7C02-EB60-47D4-876E-F4B2E481534A}"/>
                  </a:ext>
                </a:extLst>
              </p14:cNvPr>
              <p14:cNvContentPartPr/>
              <p14:nvPr/>
            </p14:nvContentPartPr>
            <p14:xfrm>
              <a:off x="4605053" y="4452907"/>
              <a:ext cx="228240" cy="232920"/>
            </p14:xfrm>
          </p:contentPart>
        </mc:Choice>
        <mc:Fallback xmlns="">
          <p:pic>
            <p:nvPicPr>
              <p:cNvPr id="78" name="Freihand 77">
                <a:extLst>
                  <a:ext uri="{FF2B5EF4-FFF2-40B4-BE49-F238E27FC236}">
                    <a16:creationId xmlns:a16="http://schemas.microsoft.com/office/drawing/2014/main" id="{8DEA7C02-EB60-47D4-876E-F4B2E481534A}"/>
                  </a:ext>
                </a:extLst>
              </p:cNvPr>
              <p:cNvPicPr/>
              <p:nvPr/>
            </p:nvPicPr>
            <p:blipFill>
              <a:blip r:embed="rId128"/>
              <a:stretch>
                <a:fillRect/>
              </a:stretch>
            </p:blipFill>
            <p:spPr>
              <a:xfrm>
                <a:off x="4600733" y="4448587"/>
                <a:ext cx="23688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9" name="Freihand 78">
                <a:extLst>
                  <a:ext uri="{FF2B5EF4-FFF2-40B4-BE49-F238E27FC236}">
                    <a16:creationId xmlns:a16="http://schemas.microsoft.com/office/drawing/2014/main" id="{263A3553-39D7-42BD-9894-37990CD6BA39}"/>
                  </a:ext>
                </a:extLst>
              </p14:cNvPr>
              <p14:cNvContentPartPr/>
              <p14:nvPr/>
            </p14:nvContentPartPr>
            <p14:xfrm>
              <a:off x="4881533" y="4352827"/>
              <a:ext cx="212760" cy="261720"/>
            </p14:xfrm>
          </p:contentPart>
        </mc:Choice>
        <mc:Fallback xmlns="">
          <p:pic>
            <p:nvPicPr>
              <p:cNvPr id="79" name="Freihand 78">
                <a:extLst>
                  <a:ext uri="{FF2B5EF4-FFF2-40B4-BE49-F238E27FC236}">
                    <a16:creationId xmlns:a16="http://schemas.microsoft.com/office/drawing/2014/main" id="{263A3553-39D7-42BD-9894-37990CD6BA39}"/>
                  </a:ext>
                </a:extLst>
              </p:cNvPr>
              <p:cNvPicPr/>
              <p:nvPr/>
            </p:nvPicPr>
            <p:blipFill>
              <a:blip r:embed="rId130"/>
              <a:stretch>
                <a:fillRect/>
              </a:stretch>
            </p:blipFill>
            <p:spPr>
              <a:xfrm>
                <a:off x="4877213" y="4348507"/>
                <a:ext cx="22140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1" name="Freihand 80">
                <a:extLst>
                  <a:ext uri="{FF2B5EF4-FFF2-40B4-BE49-F238E27FC236}">
                    <a16:creationId xmlns:a16="http://schemas.microsoft.com/office/drawing/2014/main" id="{8588111C-6F07-487A-A6A8-2900C645B17E}"/>
                  </a:ext>
                </a:extLst>
              </p14:cNvPr>
              <p14:cNvContentPartPr/>
              <p14:nvPr/>
            </p14:nvContentPartPr>
            <p14:xfrm>
              <a:off x="5153333" y="4428067"/>
              <a:ext cx="202320" cy="94680"/>
            </p14:xfrm>
          </p:contentPart>
        </mc:Choice>
        <mc:Fallback xmlns="">
          <p:pic>
            <p:nvPicPr>
              <p:cNvPr id="81" name="Freihand 80">
                <a:extLst>
                  <a:ext uri="{FF2B5EF4-FFF2-40B4-BE49-F238E27FC236}">
                    <a16:creationId xmlns:a16="http://schemas.microsoft.com/office/drawing/2014/main" id="{8588111C-6F07-487A-A6A8-2900C645B17E}"/>
                  </a:ext>
                </a:extLst>
              </p:cNvPr>
              <p:cNvPicPr/>
              <p:nvPr/>
            </p:nvPicPr>
            <p:blipFill>
              <a:blip r:embed="rId132"/>
              <a:stretch>
                <a:fillRect/>
              </a:stretch>
            </p:blipFill>
            <p:spPr>
              <a:xfrm>
                <a:off x="5149013" y="4423747"/>
                <a:ext cx="2109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2" name="Freihand 81">
                <a:extLst>
                  <a:ext uri="{FF2B5EF4-FFF2-40B4-BE49-F238E27FC236}">
                    <a16:creationId xmlns:a16="http://schemas.microsoft.com/office/drawing/2014/main" id="{7A12ADAD-AC26-4CEC-A802-52E9FBAD2619}"/>
                  </a:ext>
                </a:extLst>
              </p14:cNvPr>
              <p14:cNvContentPartPr/>
              <p14:nvPr/>
            </p14:nvContentPartPr>
            <p14:xfrm>
              <a:off x="5548973" y="4383067"/>
              <a:ext cx="27000" cy="145440"/>
            </p14:xfrm>
          </p:contentPart>
        </mc:Choice>
        <mc:Fallback xmlns="">
          <p:pic>
            <p:nvPicPr>
              <p:cNvPr id="82" name="Freihand 81">
                <a:extLst>
                  <a:ext uri="{FF2B5EF4-FFF2-40B4-BE49-F238E27FC236}">
                    <a16:creationId xmlns:a16="http://schemas.microsoft.com/office/drawing/2014/main" id="{7A12ADAD-AC26-4CEC-A802-52E9FBAD2619}"/>
                  </a:ext>
                </a:extLst>
              </p:cNvPr>
              <p:cNvPicPr/>
              <p:nvPr/>
            </p:nvPicPr>
            <p:blipFill>
              <a:blip r:embed="rId134"/>
              <a:stretch>
                <a:fillRect/>
              </a:stretch>
            </p:blipFill>
            <p:spPr>
              <a:xfrm>
                <a:off x="5544653" y="4378747"/>
                <a:ext cx="356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3" name="Freihand 82">
                <a:extLst>
                  <a:ext uri="{FF2B5EF4-FFF2-40B4-BE49-F238E27FC236}">
                    <a16:creationId xmlns:a16="http://schemas.microsoft.com/office/drawing/2014/main" id="{FBF841CC-FABC-4A6F-955C-D533225D97D8}"/>
                  </a:ext>
                </a:extLst>
              </p14:cNvPr>
              <p14:cNvContentPartPr/>
              <p14:nvPr/>
            </p14:nvContentPartPr>
            <p14:xfrm>
              <a:off x="5484533" y="4351027"/>
              <a:ext cx="195840" cy="198000"/>
            </p14:xfrm>
          </p:contentPart>
        </mc:Choice>
        <mc:Fallback xmlns="">
          <p:pic>
            <p:nvPicPr>
              <p:cNvPr id="83" name="Freihand 82">
                <a:extLst>
                  <a:ext uri="{FF2B5EF4-FFF2-40B4-BE49-F238E27FC236}">
                    <a16:creationId xmlns:a16="http://schemas.microsoft.com/office/drawing/2014/main" id="{FBF841CC-FABC-4A6F-955C-D533225D97D8}"/>
                  </a:ext>
                </a:extLst>
              </p:cNvPr>
              <p:cNvPicPr/>
              <p:nvPr/>
            </p:nvPicPr>
            <p:blipFill>
              <a:blip r:embed="rId136"/>
              <a:stretch>
                <a:fillRect/>
              </a:stretch>
            </p:blipFill>
            <p:spPr>
              <a:xfrm>
                <a:off x="5480213" y="4346707"/>
                <a:ext cx="20448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4" name="Freihand 83">
                <a:extLst>
                  <a:ext uri="{FF2B5EF4-FFF2-40B4-BE49-F238E27FC236}">
                    <a16:creationId xmlns:a16="http://schemas.microsoft.com/office/drawing/2014/main" id="{8D157472-0945-445E-BFFD-ED44903C424F}"/>
                  </a:ext>
                </a:extLst>
              </p14:cNvPr>
              <p14:cNvContentPartPr/>
              <p14:nvPr/>
            </p14:nvContentPartPr>
            <p14:xfrm>
              <a:off x="5690813" y="4407187"/>
              <a:ext cx="118080" cy="102960"/>
            </p14:xfrm>
          </p:contentPart>
        </mc:Choice>
        <mc:Fallback xmlns="">
          <p:pic>
            <p:nvPicPr>
              <p:cNvPr id="84" name="Freihand 83">
                <a:extLst>
                  <a:ext uri="{FF2B5EF4-FFF2-40B4-BE49-F238E27FC236}">
                    <a16:creationId xmlns:a16="http://schemas.microsoft.com/office/drawing/2014/main" id="{8D157472-0945-445E-BFFD-ED44903C424F}"/>
                  </a:ext>
                </a:extLst>
              </p:cNvPr>
              <p:cNvPicPr/>
              <p:nvPr/>
            </p:nvPicPr>
            <p:blipFill>
              <a:blip r:embed="rId138"/>
              <a:stretch>
                <a:fillRect/>
              </a:stretch>
            </p:blipFill>
            <p:spPr>
              <a:xfrm>
                <a:off x="5686493" y="4402867"/>
                <a:ext cx="1267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5" name="Freihand 84">
                <a:extLst>
                  <a:ext uri="{FF2B5EF4-FFF2-40B4-BE49-F238E27FC236}">
                    <a16:creationId xmlns:a16="http://schemas.microsoft.com/office/drawing/2014/main" id="{2C36B9D2-BC27-4E2D-AABE-A9ADA4879926}"/>
                  </a:ext>
                </a:extLst>
              </p14:cNvPr>
              <p14:cNvContentPartPr/>
              <p14:nvPr/>
            </p14:nvContentPartPr>
            <p14:xfrm>
              <a:off x="5845253" y="4331227"/>
              <a:ext cx="183960" cy="178200"/>
            </p14:xfrm>
          </p:contentPart>
        </mc:Choice>
        <mc:Fallback xmlns="">
          <p:pic>
            <p:nvPicPr>
              <p:cNvPr id="85" name="Freihand 84">
                <a:extLst>
                  <a:ext uri="{FF2B5EF4-FFF2-40B4-BE49-F238E27FC236}">
                    <a16:creationId xmlns:a16="http://schemas.microsoft.com/office/drawing/2014/main" id="{2C36B9D2-BC27-4E2D-AABE-A9ADA4879926}"/>
                  </a:ext>
                </a:extLst>
              </p:cNvPr>
              <p:cNvPicPr/>
              <p:nvPr/>
            </p:nvPicPr>
            <p:blipFill>
              <a:blip r:embed="rId140"/>
              <a:stretch>
                <a:fillRect/>
              </a:stretch>
            </p:blipFill>
            <p:spPr>
              <a:xfrm>
                <a:off x="5840933" y="4326907"/>
                <a:ext cx="1926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6" name="Freihand 85">
                <a:extLst>
                  <a:ext uri="{FF2B5EF4-FFF2-40B4-BE49-F238E27FC236}">
                    <a16:creationId xmlns:a16="http://schemas.microsoft.com/office/drawing/2014/main" id="{6D2DDBEE-56A3-45B4-A71E-666F18EF6940}"/>
                  </a:ext>
                </a:extLst>
              </p14:cNvPr>
              <p14:cNvContentPartPr/>
              <p14:nvPr/>
            </p14:nvContentPartPr>
            <p14:xfrm>
              <a:off x="6032813" y="4381987"/>
              <a:ext cx="263160" cy="106200"/>
            </p14:xfrm>
          </p:contentPart>
        </mc:Choice>
        <mc:Fallback xmlns="">
          <p:pic>
            <p:nvPicPr>
              <p:cNvPr id="86" name="Freihand 85">
                <a:extLst>
                  <a:ext uri="{FF2B5EF4-FFF2-40B4-BE49-F238E27FC236}">
                    <a16:creationId xmlns:a16="http://schemas.microsoft.com/office/drawing/2014/main" id="{6D2DDBEE-56A3-45B4-A71E-666F18EF6940}"/>
                  </a:ext>
                </a:extLst>
              </p:cNvPr>
              <p:cNvPicPr/>
              <p:nvPr/>
            </p:nvPicPr>
            <p:blipFill>
              <a:blip r:embed="rId142"/>
              <a:stretch>
                <a:fillRect/>
              </a:stretch>
            </p:blipFill>
            <p:spPr>
              <a:xfrm>
                <a:off x="6028493" y="4377667"/>
                <a:ext cx="2718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7" name="Freihand 86">
                <a:extLst>
                  <a:ext uri="{FF2B5EF4-FFF2-40B4-BE49-F238E27FC236}">
                    <a16:creationId xmlns:a16="http://schemas.microsoft.com/office/drawing/2014/main" id="{32A5C6E0-AA30-4A34-9B25-68033CA84464}"/>
                  </a:ext>
                </a:extLst>
              </p14:cNvPr>
              <p14:cNvContentPartPr/>
              <p14:nvPr/>
            </p14:nvContentPartPr>
            <p14:xfrm>
              <a:off x="6285533" y="4295947"/>
              <a:ext cx="435600" cy="407160"/>
            </p14:xfrm>
          </p:contentPart>
        </mc:Choice>
        <mc:Fallback xmlns="">
          <p:pic>
            <p:nvPicPr>
              <p:cNvPr id="87" name="Freihand 86">
                <a:extLst>
                  <a:ext uri="{FF2B5EF4-FFF2-40B4-BE49-F238E27FC236}">
                    <a16:creationId xmlns:a16="http://schemas.microsoft.com/office/drawing/2014/main" id="{32A5C6E0-AA30-4A34-9B25-68033CA84464}"/>
                  </a:ext>
                </a:extLst>
              </p:cNvPr>
              <p:cNvPicPr/>
              <p:nvPr/>
            </p:nvPicPr>
            <p:blipFill>
              <a:blip r:embed="rId144"/>
              <a:stretch>
                <a:fillRect/>
              </a:stretch>
            </p:blipFill>
            <p:spPr>
              <a:xfrm>
                <a:off x="6281213" y="4291627"/>
                <a:ext cx="444240" cy="415800"/>
              </a:xfrm>
              <a:prstGeom prst="rect">
                <a:avLst/>
              </a:prstGeom>
            </p:spPr>
          </p:pic>
        </mc:Fallback>
      </mc:AlternateContent>
      <p:grpSp>
        <p:nvGrpSpPr>
          <p:cNvPr id="133" name="Gruppieren 132">
            <a:extLst>
              <a:ext uri="{FF2B5EF4-FFF2-40B4-BE49-F238E27FC236}">
                <a16:creationId xmlns:a16="http://schemas.microsoft.com/office/drawing/2014/main" id="{96A4D781-0040-4E18-8709-94C158EF2673}"/>
              </a:ext>
            </a:extLst>
          </p:cNvPr>
          <p:cNvGrpSpPr/>
          <p:nvPr/>
        </p:nvGrpSpPr>
        <p:grpSpPr>
          <a:xfrm>
            <a:off x="4038053" y="4723627"/>
            <a:ext cx="4635720" cy="876240"/>
            <a:chOff x="4038053" y="4723627"/>
            <a:chExt cx="4635720" cy="876240"/>
          </a:xfrm>
        </p:grpSpPr>
        <mc:AlternateContent xmlns:mc="http://schemas.openxmlformats.org/markup-compatibility/2006" xmlns:p14="http://schemas.microsoft.com/office/powerpoint/2010/main">
          <mc:Choice Requires="p14">
            <p:contentPart p14:bwMode="auto" r:id="rId145">
              <p14:nvContentPartPr>
                <p14:cNvPr id="89" name="Freihand 88">
                  <a:extLst>
                    <a:ext uri="{FF2B5EF4-FFF2-40B4-BE49-F238E27FC236}">
                      <a16:creationId xmlns:a16="http://schemas.microsoft.com/office/drawing/2014/main" id="{E6616F5C-2FFD-4CB3-9B2B-6C9382B51113}"/>
                    </a:ext>
                  </a:extLst>
                </p14:cNvPr>
                <p14:cNvContentPartPr/>
                <p14:nvPr/>
              </p14:nvContentPartPr>
              <p14:xfrm>
                <a:off x="4038053" y="4822987"/>
                <a:ext cx="160200" cy="159480"/>
              </p14:xfrm>
            </p:contentPart>
          </mc:Choice>
          <mc:Fallback xmlns="">
            <p:pic>
              <p:nvPicPr>
                <p:cNvPr id="89" name="Freihand 88">
                  <a:extLst>
                    <a:ext uri="{FF2B5EF4-FFF2-40B4-BE49-F238E27FC236}">
                      <a16:creationId xmlns:a16="http://schemas.microsoft.com/office/drawing/2014/main" id="{E6616F5C-2FFD-4CB3-9B2B-6C9382B51113}"/>
                    </a:ext>
                  </a:extLst>
                </p:cNvPr>
                <p:cNvPicPr/>
                <p:nvPr/>
              </p:nvPicPr>
              <p:blipFill>
                <a:blip r:embed="rId146"/>
                <a:stretch>
                  <a:fillRect/>
                </a:stretch>
              </p:blipFill>
              <p:spPr>
                <a:xfrm>
                  <a:off x="4033733" y="4818667"/>
                  <a:ext cx="1688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0" name="Freihand 89">
                  <a:extLst>
                    <a:ext uri="{FF2B5EF4-FFF2-40B4-BE49-F238E27FC236}">
                      <a16:creationId xmlns:a16="http://schemas.microsoft.com/office/drawing/2014/main" id="{BD34D131-23C7-4822-BB24-351A5B9A6A95}"/>
                    </a:ext>
                  </a:extLst>
                </p14:cNvPr>
                <p14:cNvContentPartPr/>
                <p14:nvPr/>
              </p14:nvContentPartPr>
              <p14:xfrm>
                <a:off x="4225973" y="4751347"/>
                <a:ext cx="111240" cy="233280"/>
              </p14:xfrm>
            </p:contentPart>
          </mc:Choice>
          <mc:Fallback xmlns="">
            <p:pic>
              <p:nvPicPr>
                <p:cNvPr id="90" name="Freihand 89">
                  <a:extLst>
                    <a:ext uri="{FF2B5EF4-FFF2-40B4-BE49-F238E27FC236}">
                      <a16:creationId xmlns:a16="http://schemas.microsoft.com/office/drawing/2014/main" id="{BD34D131-23C7-4822-BB24-351A5B9A6A95}"/>
                    </a:ext>
                  </a:extLst>
                </p:cNvPr>
                <p:cNvPicPr/>
                <p:nvPr/>
              </p:nvPicPr>
              <p:blipFill>
                <a:blip r:embed="rId148"/>
                <a:stretch>
                  <a:fillRect/>
                </a:stretch>
              </p:blipFill>
              <p:spPr>
                <a:xfrm>
                  <a:off x="4221653" y="4747027"/>
                  <a:ext cx="11988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1" name="Freihand 90">
                  <a:extLst>
                    <a:ext uri="{FF2B5EF4-FFF2-40B4-BE49-F238E27FC236}">
                      <a16:creationId xmlns:a16="http://schemas.microsoft.com/office/drawing/2014/main" id="{7BC196D6-BAD5-489D-8885-232B35DA5EB2}"/>
                    </a:ext>
                  </a:extLst>
                </p14:cNvPr>
                <p14:cNvContentPartPr/>
                <p14:nvPr/>
              </p14:nvContentPartPr>
              <p14:xfrm>
                <a:off x="4395533" y="4830187"/>
                <a:ext cx="201240" cy="90720"/>
              </p14:xfrm>
            </p:contentPart>
          </mc:Choice>
          <mc:Fallback xmlns="">
            <p:pic>
              <p:nvPicPr>
                <p:cNvPr id="91" name="Freihand 90">
                  <a:extLst>
                    <a:ext uri="{FF2B5EF4-FFF2-40B4-BE49-F238E27FC236}">
                      <a16:creationId xmlns:a16="http://schemas.microsoft.com/office/drawing/2014/main" id="{7BC196D6-BAD5-489D-8885-232B35DA5EB2}"/>
                    </a:ext>
                  </a:extLst>
                </p:cNvPr>
                <p:cNvPicPr/>
                <p:nvPr/>
              </p:nvPicPr>
              <p:blipFill>
                <a:blip r:embed="rId150"/>
                <a:stretch>
                  <a:fillRect/>
                </a:stretch>
              </p:blipFill>
              <p:spPr>
                <a:xfrm>
                  <a:off x="4391213" y="4825867"/>
                  <a:ext cx="2098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3" name="Freihand 92">
                  <a:extLst>
                    <a:ext uri="{FF2B5EF4-FFF2-40B4-BE49-F238E27FC236}">
                      <a16:creationId xmlns:a16="http://schemas.microsoft.com/office/drawing/2014/main" id="{DA02DD59-C403-469D-AAFF-5CF8C71F3007}"/>
                    </a:ext>
                  </a:extLst>
                </p14:cNvPr>
                <p14:cNvContentPartPr/>
                <p14:nvPr/>
              </p14:nvContentPartPr>
              <p14:xfrm>
                <a:off x="4843733" y="4750987"/>
                <a:ext cx="274680" cy="236160"/>
              </p14:xfrm>
            </p:contentPart>
          </mc:Choice>
          <mc:Fallback xmlns="">
            <p:pic>
              <p:nvPicPr>
                <p:cNvPr id="93" name="Freihand 92">
                  <a:extLst>
                    <a:ext uri="{FF2B5EF4-FFF2-40B4-BE49-F238E27FC236}">
                      <a16:creationId xmlns:a16="http://schemas.microsoft.com/office/drawing/2014/main" id="{DA02DD59-C403-469D-AAFF-5CF8C71F3007}"/>
                    </a:ext>
                  </a:extLst>
                </p:cNvPr>
                <p:cNvPicPr/>
                <p:nvPr/>
              </p:nvPicPr>
              <p:blipFill>
                <a:blip r:embed="rId152"/>
                <a:stretch>
                  <a:fillRect/>
                </a:stretch>
              </p:blipFill>
              <p:spPr>
                <a:xfrm>
                  <a:off x="4839413" y="4746667"/>
                  <a:ext cx="28332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4" name="Freihand 93">
                  <a:extLst>
                    <a:ext uri="{FF2B5EF4-FFF2-40B4-BE49-F238E27FC236}">
                      <a16:creationId xmlns:a16="http://schemas.microsoft.com/office/drawing/2014/main" id="{2A3E3AF2-1EFE-46AF-A1BE-B23AEBDF988A}"/>
                    </a:ext>
                  </a:extLst>
                </p14:cNvPr>
                <p14:cNvContentPartPr/>
                <p14:nvPr/>
              </p14:nvContentPartPr>
              <p14:xfrm>
                <a:off x="5022653" y="4738387"/>
                <a:ext cx="65880" cy="11880"/>
              </p14:xfrm>
            </p:contentPart>
          </mc:Choice>
          <mc:Fallback xmlns="">
            <p:pic>
              <p:nvPicPr>
                <p:cNvPr id="94" name="Freihand 93">
                  <a:extLst>
                    <a:ext uri="{FF2B5EF4-FFF2-40B4-BE49-F238E27FC236}">
                      <a16:creationId xmlns:a16="http://schemas.microsoft.com/office/drawing/2014/main" id="{2A3E3AF2-1EFE-46AF-A1BE-B23AEBDF988A}"/>
                    </a:ext>
                  </a:extLst>
                </p:cNvPr>
                <p:cNvPicPr/>
                <p:nvPr/>
              </p:nvPicPr>
              <p:blipFill>
                <a:blip r:embed="rId154"/>
                <a:stretch>
                  <a:fillRect/>
                </a:stretch>
              </p:blipFill>
              <p:spPr>
                <a:xfrm>
                  <a:off x="5018333" y="4734067"/>
                  <a:ext cx="745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5" name="Freihand 94">
                  <a:extLst>
                    <a:ext uri="{FF2B5EF4-FFF2-40B4-BE49-F238E27FC236}">
                      <a16:creationId xmlns:a16="http://schemas.microsoft.com/office/drawing/2014/main" id="{4710F5DF-BE80-4B04-BB61-64559B2C127C}"/>
                    </a:ext>
                  </a:extLst>
                </p14:cNvPr>
                <p14:cNvContentPartPr/>
                <p14:nvPr/>
              </p14:nvContentPartPr>
              <p14:xfrm>
                <a:off x="5423693" y="4856107"/>
                <a:ext cx="360" cy="360"/>
              </p14:xfrm>
            </p:contentPart>
          </mc:Choice>
          <mc:Fallback xmlns="">
            <p:pic>
              <p:nvPicPr>
                <p:cNvPr id="95" name="Freihand 94">
                  <a:extLst>
                    <a:ext uri="{FF2B5EF4-FFF2-40B4-BE49-F238E27FC236}">
                      <a16:creationId xmlns:a16="http://schemas.microsoft.com/office/drawing/2014/main" id="{4710F5DF-BE80-4B04-BB61-64559B2C127C}"/>
                    </a:ext>
                  </a:extLst>
                </p:cNvPr>
                <p:cNvPicPr/>
                <p:nvPr/>
              </p:nvPicPr>
              <p:blipFill>
                <a:blip r:embed="rId24"/>
                <a:stretch>
                  <a:fillRect/>
                </a:stretch>
              </p:blipFill>
              <p:spPr>
                <a:xfrm>
                  <a:off x="5419373" y="48517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6" name="Freihand 95">
                  <a:extLst>
                    <a:ext uri="{FF2B5EF4-FFF2-40B4-BE49-F238E27FC236}">
                      <a16:creationId xmlns:a16="http://schemas.microsoft.com/office/drawing/2014/main" id="{64E3026F-512A-43D1-A603-9A0F50D3B39F}"/>
                    </a:ext>
                  </a:extLst>
                </p14:cNvPr>
                <p14:cNvContentPartPr/>
                <p14:nvPr/>
              </p14:nvContentPartPr>
              <p14:xfrm>
                <a:off x="5325053" y="4817947"/>
                <a:ext cx="316800" cy="112680"/>
              </p14:xfrm>
            </p:contentPart>
          </mc:Choice>
          <mc:Fallback xmlns="">
            <p:pic>
              <p:nvPicPr>
                <p:cNvPr id="96" name="Freihand 95">
                  <a:extLst>
                    <a:ext uri="{FF2B5EF4-FFF2-40B4-BE49-F238E27FC236}">
                      <a16:creationId xmlns:a16="http://schemas.microsoft.com/office/drawing/2014/main" id="{64E3026F-512A-43D1-A603-9A0F50D3B39F}"/>
                    </a:ext>
                  </a:extLst>
                </p:cNvPr>
                <p:cNvPicPr/>
                <p:nvPr/>
              </p:nvPicPr>
              <p:blipFill>
                <a:blip r:embed="rId157"/>
                <a:stretch>
                  <a:fillRect/>
                </a:stretch>
              </p:blipFill>
              <p:spPr>
                <a:xfrm>
                  <a:off x="5320733" y="4813627"/>
                  <a:ext cx="3254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7" name="Freihand 96">
                  <a:extLst>
                    <a:ext uri="{FF2B5EF4-FFF2-40B4-BE49-F238E27FC236}">
                      <a16:creationId xmlns:a16="http://schemas.microsoft.com/office/drawing/2014/main" id="{BA4F037E-EC4B-4231-815E-64E7692BC0CE}"/>
                    </a:ext>
                  </a:extLst>
                </p14:cNvPr>
                <p14:cNvContentPartPr/>
                <p14:nvPr/>
              </p14:nvContentPartPr>
              <p14:xfrm>
                <a:off x="5717453" y="4774387"/>
                <a:ext cx="439920" cy="133920"/>
              </p14:xfrm>
            </p:contentPart>
          </mc:Choice>
          <mc:Fallback xmlns="">
            <p:pic>
              <p:nvPicPr>
                <p:cNvPr id="97" name="Freihand 96">
                  <a:extLst>
                    <a:ext uri="{FF2B5EF4-FFF2-40B4-BE49-F238E27FC236}">
                      <a16:creationId xmlns:a16="http://schemas.microsoft.com/office/drawing/2014/main" id="{BA4F037E-EC4B-4231-815E-64E7692BC0CE}"/>
                    </a:ext>
                  </a:extLst>
                </p:cNvPr>
                <p:cNvPicPr/>
                <p:nvPr/>
              </p:nvPicPr>
              <p:blipFill>
                <a:blip r:embed="rId159"/>
                <a:stretch>
                  <a:fillRect/>
                </a:stretch>
              </p:blipFill>
              <p:spPr>
                <a:xfrm>
                  <a:off x="5713133" y="4770067"/>
                  <a:ext cx="4485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8" name="Freihand 97">
                  <a:extLst>
                    <a:ext uri="{FF2B5EF4-FFF2-40B4-BE49-F238E27FC236}">
                      <a16:creationId xmlns:a16="http://schemas.microsoft.com/office/drawing/2014/main" id="{8AC4F712-FCA5-4511-921A-E75264C039E6}"/>
                    </a:ext>
                  </a:extLst>
                </p14:cNvPr>
                <p14:cNvContentPartPr/>
                <p14:nvPr/>
              </p14:nvContentPartPr>
              <p14:xfrm>
                <a:off x="6403613" y="4723627"/>
                <a:ext cx="191520" cy="164520"/>
              </p14:xfrm>
            </p:contentPart>
          </mc:Choice>
          <mc:Fallback xmlns="">
            <p:pic>
              <p:nvPicPr>
                <p:cNvPr id="98" name="Freihand 97">
                  <a:extLst>
                    <a:ext uri="{FF2B5EF4-FFF2-40B4-BE49-F238E27FC236}">
                      <a16:creationId xmlns:a16="http://schemas.microsoft.com/office/drawing/2014/main" id="{8AC4F712-FCA5-4511-921A-E75264C039E6}"/>
                    </a:ext>
                  </a:extLst>
                </p:cNvPr>
                <p:cNvPicPr/>
                <p:nvPr/>
              </p:nvPicPr>
              <p:blipFill>
                <a:blip r:embed="rId161"/>
                <a:stretch>
                  <a:fillRect/>
                </a:stretch>
              </p:blipFill>
              <p:spPr>
                <a:xfrm>
                  <a:off x="6399293" y="4719307"/>
                  <a:ext cx="2001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9" name="Freihand 98">
                  <a:extLst>
                    <a:ext uri="{FF2B5EF4-FFF2-40B4-BE49-F238E27FC236}">
                      <a16:creationId xmlns:a16="http://schemas.microsoft.com/office/drawing/2014/main" id="{8CFC5AD7-B4F2-4C8B-A027-8A3329558DD2}"/>
                    </a:ext>
                  </a:extLst>
                </p14:cNvPr>
                <p14:cNvContentPartPr/>
                <p14:nvPr/>
              </p14:nvContentPartPr>
              <p14:xfrm>
                <a:off x="6530333" y="4803187"/>
                <a:ext cx="299160" cy="83160"/>
              </p14:xfrm>
            </p:contentPart>
          </mc:Choice>
          <mc:Fallback xmlns="">
            <p:pic>
              <p:nvPicPr>
                <p:cNvPr id="99" name="Freihand 98">
                  <a:extLst>
                    <a:ext uri="{FF2B5EF4-FFF2-40B4-BE49-F238E27FC236}">
                      <a16:creationId xmlns:a16="http://schemas.microsoft.com/office/drawing/2014/main" id="{8CFC5AD7-B4F2-4C8B-A027-8A3329558DD2}"/>
                    </a:ext>
                  </a:extLst>
                </p:cNvPr>
                <p:cNvPicPr/>
                <p:nvPr/>
              </p:nvPicPr>
              <p:blipFill>
                <a:blip r:embed="rId163"/>
                <a:stretch>
                  <a:fillRect/>
                </a:stretch>
              </p:blipFill>
              <p:spPr>
                <a:xfrm>
                  <a:off x="6526013" y="4798867"/>
                  <a:ext cx="3078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0" name="Freihand 99">
                  <a:extLst>
                    <a:ext uri="{FF2B5EF4-FFF2-40B4-BE49-F238E27FC236}">
                      <a16:creationId xmlns:a16="http://schemas.microsoft.com/office/drawing/2014/main" id="{59A7476F-FCAF-4BF2-B657-34A86CE77D9B}"/>
                    </a:ext>
                  </a:extLst>
                </p14:cNvPr>
                <p14:cNvContentPartPr/>
                <p14:nvPr/>
              </p14:nvContentPartPr>
              <p14:xfrm>
                <a:off x="6845693" y="4843867"/>
                <a:ext cx="360" cy="360"/>
              </p14:xfrm>
            </p:contentPart>
          </mc:Choice>
          <mc:Fallback xmlns="">
            <p:pic>
              <p:nvPicPr>
                <p:cNvPr id="100" name="Freihand 99">
                  <a:extLst>
                    <a:ext uri="{FF2B5EF4-FFF2-40B4-BE49-F238E27FC236}">
                      <a16:creationId xmlns:a16="http://schemas.microsoft.com/office/drawing/2014/main" id="{59A7476F-FCAF-4BF2-B657-34A86CE77D9B}"/>
                    </a:ext>
                  </a:extLst>
                </p:cNvPr>
                <p:cNvPicPr/>
                <p:nvPr/>
              </p:nvPicPr>
              <p:blipFill>
                <a:blip r:embed="rId24"/>
                <a:stretch>
                  <a:fillRect/>
                </a:stretch>
              </p:blipFill>
              <p:spPr>
                <a:xfrm>
                  <a:off x="6841373" y="48395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1" name="Freihand 100">
                  <a:extLst>
                    <a:ext uri="{FF2B5EF4-FFF2-40B4-BE49-F238E27FC236}">
                      <a16:creationId xmlns:a16="http://schemas.microsoft.com/office/drawing/2014/main" id="{AAA3E6E8-C848-44B0-B869-528A0C8961FF}"/>
                    </a:ext>
                  </a:extLst>
                </p14:cNvPr>
                <p14:cNvContentPartPr/>
                <p14:nvPr/>
              </p14:nvContentPartPr>
              <p14:xfrm>
                <a:off x="6874133" y="4733707"/>
                <a:ext cx="378720" cy="149760"/>
              </p14:xfrm>
            </p:contentPart>
          </mc:Choice>
          <mc:Fallback xmlns="">
            <p:pic>
              <p:nvPicPr>
                <p:cNvPr id="101" name="Freihand 100">
                  <a:extLst>
                    <a:ext uri="{FF2B5EF4-FFF2-40B4-BE49-F238E27FC236}">
                      <a16:creationId xmlns:a16="http://schemas.microsoft.com/office/drawing/2014/main" id="{AAA3E6E8-C848-44B0-B869-528A0C8961FF}"/>
                    </a:ext>
                  </a:extLst>
                </p:cNvPr>
                <p:cNvPicPr/>
                <p:nvPr/>
              </p:nvPicPr>
              <p:blipFill>
                <a:blip r:embed="rId166"/>
                <a:stretch>
                  <a:fillRect/>
                </a:stretch>
              </p:blipFill>
              <p:spPr>
                <a:xfrm>
                  <a:off x="6869813" y="4729387"/>
                  <a:ext cx="3873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3" name="Freihand 102">
                  <a:extLst>
                    <a:ext uri="{FF2B5EF4-FFF2-40B4-BE49-F238E27FC236}">
                      <a16:creationId xmlns:a16="http://schemas.microsoft.com/office/drawing/2014/main" id="{C2D5E5E6-35CB-41A2-8E3D-3887555D84FA}"/>
                    </a:ext>
                  </a:extLst>
                </p14:cNvPr>
                <p14:cNvContentPartPr/>
                <p14:nvPr/>
              </p14:nvContentPartPr>
              <p14:xfrm>
                <a:off x="4142093" y="5192347"/>
                <a:ext cx="172440" cy="173520"/>
              </p14:xfrm>
            </p:contentPart>
          </mc:Choice>
          <mc:Fallback xmlns="">
            <p:pic>
              <p:nvPicPr>
                <p:cNvPr id="103" name="Freihand 102">
                  <a:extLst>
                    <a:ext uri="{FF2B5EF4-FFF2-40B4-BE49-F238E27FC236}">
                      <a16:creationId xmlns:a16="http://schemas.microsoft.com/office/drawing/2014/main" id="{C2D5E5E6-35CB-41A2-8E3D-3887555D84FA}"/>
                    </a:ext>
                  </a:extLst>
                </p:cNvPr>
                <p:cNvPicPr/>
                <p:nvPr/>
              </p:nvPicPr>
              <p:blipFill>
                <a:blip r:embed="rId168"/>
                <a:stretch>
                  <a:fillRect/>
                </a:stretch>
              </p:blipFill>
              <p:spPr>
                <a:xfrm>
                  <a:off x="4137773" y="5188027"/>
                  <a:ext cx="1810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4" name="Freihand 103">
                  <a:extLst>
                    <a:ext uri="{FF2B5EF4-FFF2-40B4-BE49-F238E27FC236}">
                      <a16:creationId xmlns:a16="http://schemas.microsoft.com/office/drawing/2014/main" id="{66E98E41-6C00-4480-992A-B3E2AB5BA22B}"/>
                    </a:ext>
                  </a:extLst>
                </p14:cNvPr>
                <p14:cNvContentPartPr/>
                <p14:nvPr/>
              </p14:nvContentPartPr>
              <p14:xfrm>
                <a:off x="4171253" y="5268667"/>
                <a:ext cx="318960" cy="59040"/>
              </p14:xfrm>
            </p:contentPart>
          </mc:Choice>
          <mc:Fallback xmlns="">
            <p:pic>
              <p:nvPicPr>
                <p:cNvPr id="104" name="Freihand 103">
                  <a:extLst>
                    <a:ext uri="{FF2B5EF4-FFF2-40B4-BE49-F238E27FC236}">
                      <a16:creationId xmlns:a16="http://schemas.microsoft.com/office/drawing/2014/main" id="{66E98E41-6C00-4480-992A-B3E2AB5BA22B}"/>
                    </a:ext>
                  </a:extLst>
                </p:cNvPr>
                <p:cNvPicPr/>
                <p:nvPr/>
              </p:nvPicPr>
              <p:blipFill>
                <a:blip r:embed="rId170"/>
                <a:stretch>
                  <a:fillRect/>
                </a:stretch>
              </p:blipFill>
              <p:spPr>
                <a:xfrm>
                  <a:off x="4166933" y="5264347"/>
                  <a:ext cx="3276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5" name="Freihand 104">
                  <a:extLst>
                    <a:ext uri="{FF2B5EF4-FFF2-40B4-BE49-F238E27FC236}">
                      <a16:creationId xmlns:a16="http://schemas.microsoft.com/office/drawing/2014/main" id="{8B34756D-3598-43C0-93FB-C6989CB4EBD6}"/>
                    </a:ext>
                  </a:extLst>
                </p14:cNvPr>
                <p14:cNvContentPartPr/>
                <p14:nvPr/>
              </p14:nvContentPartPr>
              <p14:xfrm>
                <a:off x="4653653" y="5198107"/>
                <a:ext cx="32040" cy="110160"/>
              </p14:xfrm>
            </p:contentPart>
          </mc:Choice>
          <mc:Fallback xmlns="">
            <p:pic>
              <p:nvPicPr>
                <p:cNvPr id="105" name="Freihand 104">
                  <a:extLst>
                    <a:ext uri="{FF2B5EF4-FFF2-40B4-BE49-F238E27FC236}">
                      <a16:creationId xmlns:a16="http://schemas.microsoft.com/office/drawing/2014/main" id="{8B34756D-3598-43C0-93FB-C6989CB4EBD6}"/>
                    </a:ext>
                  </a:extLst>
                </p:cNvPr>
                <p:cNvPicPr/>
                <p:nvPr/>
              </p:nvPicPr>
              <p:blipFill>
                <a:blip r:embed="rId172"/>
                <a:stretch>
                  <a:fillRect/>
                </a:stretch>
              </p:blipFill>
              <p:spPr>
                <a:xfrm>
                  <a:off x="4649333" y="5193787"/>
                  <a:ext cx="406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6" name="Freihand 105">
                  <a:extLst>
                    <a:ext uri="{FF2B5EF4-FFF2-40B4-BE49-F238E27FC236}">
                      <a16:creationId xmlns:a16="http://schemas.microsoft.com/office/drawing/2014/main" id="{0EFEEA6E-B837-493E-BE34-6DEDACF59D0A}"/>
                    </a:ext>
                  </a:extLst>
                </p14:cNvPr>
                <p14:cNvContentPartPr/>
                <p14:nvPr/>
              </p14:nvContentPartPr>
              <p14:xfrm>
                <a:off x="4547453" y="5123947"/>
                <a:ext cx="278640" cy="190080"/>
              </p14:xfrm>
            </p:contentPart>
          </mc:Choice>
          <mc:Fallback xmlns="">
            <p:pic>
              <p:nvPicPr>
                <p:cNvPr id="106" name="Freihand 105">
                  <a:extLst>
                    <a:ext uri="{FF2B5EF4-FFF2-40B4-BE49-F238E27FC236}">
                      <a16:creationId xmlns:a16="http://schemas.microsoft.com/office/drawing/2014/main" id="{0EFEEA6E-B837-493E-BE34-6DEDACF59D0A}"/>
                    </a:ext>
                  </a:extLst>
                </p:cNvPr>
                <p:cNvPicPr/>
                <p:nvPr/>
              </p:nvPicPr>
              <p:blipFill>
                <a:blip r:embed="rId174"/>
                <a:stretch>
                  <a:fillRect/>
                </a:stretch>
              </p:blipFill>
              <p:spPr>
                <a:xfrm>
                  <a:off x="4543133" y="5119627"/>
                  <a:ext cx="2872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7" name="Freihand 106">
                  <a:extLst>
                    <a:ext uri="{FF2B5EF4-FFF2-40B4-BE49-F238E27FC236}">
                      <a16:creationId xmlns:a16="http://schemas.microsoft.com/office/drawing/2014/main" id="{86D035C8-7A60-4D02-8E8F-8D8C2ED166CE}"/>
                    </a:ext>
                  </a:extLst>
                </p14:cNvPr>
                <p14:cNvContentPartPr/>
                <p14:nvPr/>
              </p14:nvContentPartPr>
              <p14:xfrm>
                <a:off x="5132813" y="5190547"/>
                <a:ext cx="31680" cy="140400"/>
              </p14:xfrm>
            </p:contentPart>
          </mc:Choice>
          <mc:Fallback xmlns="">
            <p:pic>
              <p:nvPicPr>
                <p:cNvPr id="107" name="Freihand 106">
                  <a:extLst>
                    <a:ext uri="{FF2B5EF4-FFF2-40B4-BE49-F238E27FC236}">
                      <a16:creationId xmlns:a16="http://schemas.microsoft.com/office/drawing/2014/main" id="{86D035C8-7A60-4D02-8E8F-8D8C2ED166CE}"/>
                    </a:ext>
                  </a:extLst>
                </p:cNvPr>
                <p:cNvPicPr/>
                <p:nvPr/>
              </p:nvPicPr>
              <p:blipFill>
                <a:blip r:embed="rId176"/>
                <a:stretch>
                  <a:fillRect/>
                </a:stretch>
              </p:blipFill>
              <p:spPr>
                <a:xfrm>
                  <a:off x="5128493" y="5186227"/>
                  <a:ext cx="403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8" name="Freihand 107">
                  <a:extLst>
                    <a:ext uri="{FF2B5EF4-FFF2-40B4-BE49-F238E27FC236}">
                      <a16:creationId xmlns:a16="http://schemas.microsoft.com/office/drawing/2014/main" id="{2B23FDB2-341D-452B-A5F2-3BC44039F498}"/>
                    </a:ext>
                  </a:extLst>
                </p14:cNvPr>
                <p14:cNvContentPartPr/>
                <p14:nvPr/>
              </p14:nvContentPartPr>
              <p14:xfrm>
                <a:off x="5010053" y="5122867"/>
                <a:ext cx="246960" cy="180000"/>
              </p14:xfrm>
            </p:contentPart>
          </mc:Choice>
          <mc:Fallback xmlns="">
            <p:pic>
              <p:nvPicPr>
                <p:cNvPr id="108" name="Freihand 107">
                  <a:extLst>
                    <a:ext uri="{FF2B5EF4-FFF2-40B4-BE49-F238E27FC236}">
                      <a16:creationId xmlns:a16="http://schemas.microsoft.com/office/drawing/2014/main" id="{2B23FDB2-341D-452B-A5F2-3BC44039F498}"/>
                    </a:ext>
                  </a:extLst>
                </p:cNvPr>
                <p:cNvPicPr/>
                <p:nvPr/>
              </p:nvPicPr>
              <p:blipFill>
                <a:blip r:embed="rId178"/>
                <a:stretch>
                  <a:fillRect/>
                </a:stretch>
              </p:blipFill>
              <p:spPr>
                <a:xfrm>
                  <a:off x="5005733" y="5118547"/>
                  <a:ext cx="2556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9" name="Freihand 108">
                  <a:extLst>
                    <a:ext uri="{FF2B5EF4-FFF2-40B4-BE49-F238E27FC236}">
                      <a16:creationId xmlns:a16="http://schemas.microsoft.com/office/drawing/2014/main" id="{FCD30486-4A5B-45CB-ADA9-5277AB6DD606}"/>
                    </a:ext>
                  </a:extLst>
                </p14:cNvPr>
                <p14:cNvContentPartPr/>
                <p14:nvPr/>
              </p14:nvContentPartPr>
              <p14:xfrm>
                <a:off x="5279693" y="5101987"/>
                <a:ext cx="196920" cy="174600"/>
              </p14:xfrm>
            </p:contentPart>
          </mc:Choice>
          <mc:Fallback xmlns="">
            <p:pic>
              <p:nvPicPr>
                <p:cNvPr id="109" name="Freihand 108">
                  <a:extLst>
                    <a:ext uri="{FF2B5EF4-FFF2-40B4-BE49-F238E27FC236}">
                      <a16:creationId xmlns:a16="http://schemas.microsoft.com/office/drawing/2014/main" id="{FCD30486-4A5B-45CB-ADA9-5277AB6DD606}"/>
                    </a:ext>
                  </a:extLst>
                </p:cNvPr>
                <p:cNvPicPr/>
                <p:nvPr/>
              </p:nvPicPr>
              <p:blipFill>
                <a:blip r:embed="rId180"/>
                <a:stretch>
                  <a:fillRect/>
                </a:stretch>
              </p:blipFill>
              <p:spPr>
                <a:xfrm>
                  <a:off x="5275373" y="5097667"/>
                  <a:ext cx="2055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0" name="Freihand 109">
                  <a:extLst>
                    <a:ext uri="{FF2B5EF4-FFF2-40B4-BE49-F238E27FC236}">
                      <a16:creationId xmlns:a16="http://schemas.microsoft.com/office/drawing/2014/main" id="{0824F21E-9A9A-48B1-B6EB-43B9111FAA05}"/>
                    </a:ext>
                  </a:extLst>
                </p14:cNvPr>
                <p14:cNvContentPartPr/>
                <p14:nvPr/>
              </p14:nvContentPartPr>
              <p14:xfrm>
                <a:off x="5520533" y="5172907"/>
                <a:ext cx="367560" cy="105120"/>
              </p14:xfrm>
            </p:contentPart>
          </mc:Choice>
          <mc:Fallback xmlns="">
            <p:pic>
              <p:nvPicPr>
                <p:cNvPr id="110" name="Freihand 109">
                  <a:extLst>
                    <a:ext uri="{FF2B5EF4-FFF2-40B4-BE49-F238E27FC236}">
                      <a16:creationId xmlns:a16="http://schemas.microsoft.com/office/drawing/2014/main" id="{0824F21E-9A9A-48B1-B6EB-43B9111FAA05}"/>
                    </a:ext>
                  </a:extLst>
                </p:cNvPr>
                <p:cNvPicPr/>
                <p:nvPr/>
              </p:nvPicPr>
              <p:blipFill>
                <a:blip r:embed="rId182"/>
                <a:stretch>
                  <a:fillRect/>
                </a:stretch>
              </p:blipFill>
              <p:spPr>
                <a:xfrm>
                  <a:off x="5516213" y="5168587"/>
                  <a:ext cx="3762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1" name="Freihand 110">
                  <a:extLst>
                    <a:ext uri="{FF2B5EF4-FFF2-40B4-BE49-F238E27FC236}">
                      <a16:creationId xmlns:a16="http://schemas.microsoft.com/office/drawing/2014/main" id="{B68AB1BF-BF83-4917-A955-10F692DEA900}"/>
                    </a:ext>
                  </a:extLst>
                </p14:cNvPr>
                <p14:cNvContentPartPr/>
                <p14:nvPr/>
              </p14:nvContentPartPr>
              <p14:xfrm>
                <a:off x="5895293" y="5148067"/>
                <a:ext cx="194760" cy="121680"/>
              </p14:xfrm>
            </p:contentPart>
          </mc:Choice>
          <mc:Fallback xmlns="">
            <p:pic>
              <p:nvPicPr>
                <p:cNvPr id="111" name="Freihand 110">
                  <a:extLst>
                    <a:ext uri="{FF2B5EF4-FFF2-40B4-BE49-F238E27FC236}">
                      <a16:creationId xmlns:a16="http://schemas.microsoft.com/office/drawing/2014/main" id="{B68AB1BF-BF83-4917-A955-10F692DEA900}"/>
                    </a:ext>
                  </a:extLst>
                </p:cNvPr>
                <p:cNvPicPr/>
                <p:nvPr/>
              </p:nvPicPr>
              <p:blipFill>
                <a:blip r:embed="rId184"/>
                <a:stretch>
                  <a:fillRect/>
                </a:stretch>
              </p:blipFill>
              <p:spPr>
                <a:xfrm>
                  <a:off x="5890973" y="5143747"/>
                  <a:ext cx="2034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2" name="Freihand 111">
                  <a:extLst>
                    <a:ext uri="{FF2B5EF4-FFF2-40B4-BE49-F238E27FC236}">
                      <a16:creationId xmlns:a16="http://schemas.microsoft.com/office/drawing/2014/main" id="{1521CB4D-F3F6-4D92-A4D0-33F9C6B3E4B1}"/>
                    </a:ext>
                  </a:extLst>
                </p14:cNvPr>
                <p14:cNvContentPartPr/>
                <p14:nvPr/>
              </p14:nvContentPartPr>
              <p14:xfrm>
                <a:off x="6309653" y="5167867"/>
                <a:ext cx="149400" cy="130680"/>
              </p14:xfrm>
            </p:contentPart>
          </mc:Choice>
          <mc:Fallback xmlns="">
            <p:pic>
              <p:nvPicPr>
                <p:cNvPr id="112" name="Freihand 111">
                  <a:extLst>
                    <a:ext uri="{FF2B5EF4-FFF2-40B4-BE49-F238E27FC236}">
                      <a16:creationId xmlns:a16="http://schemas.microsoft.com/office/drawing/2014/main" id="{1521CB4D-F3F6-4D92-A4D0-33F9C6B3E4B1}"/>
                    </a:ext>
                  </a:extLst>
                </p:cNvPr>
                <p:cNvPicPr/>
                <p:nvPr/>
              </p:nvPicPr>
              <p:blipFill>
                <a:blip r:embed="rId186"/>
                <a:stretch>
                  <a:fillRect/>
                </a:stretch>
              </p:blipFill>
              <p:spPr>
                <a:xfrm>
                  <a:off x="6305333" y="5163547"/>
                  <a:ext cx="1580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3" name="Freihand 112">
                  <a:extLst>
                    <a:ext uri="{FF2B5EF4-FFF2-40B4-BE49-F238E27FC236}">
                      <a16:creationId xmlns:a16="http://schemas.microsoft.com/office/drawing/2014/main" id="{CB7F6458-11EE-4208-9A74-B4325356CE47}"/>
                    </a:ext>
                  </a:extLst>
                </p14:cNvPr>
                <p14:cNvContentPartPr/>
                <p14:nvPr/>
              </p14:nvContentPartPr>
              <p14:xfrm>
                <a:off x="6485333" y="5069587"/>
                <a:ext cx="280800" cy="182520"/>
              </p14:xfrm>
            </p:contentPart>
          </mc:Choice>
          <mc:Fallback xmlns="">
            <p:pic>
              <p:nvPicPr>
                <p:cNvPr id="113" name="Freihand 112">
                  <a:extLst>
                    <a:ext uri="{FF2B5EF4-FFF2-40B4-BE49-F238E27FC236}">
                      <a16:creationId xmlns:a16="http://schemas.microsoft.com/office/drawing/2014/main" id="{CB7F6458-11EE-4208-9A74-B4325356CE47}"/>
                    </a:ext>
                  </a:extLst>
                </p:cNvPr>
                <p:cNvPicPr/>
                <p:nvPr/>
              </p:nvPicPr>
              <p:blipFill>
                <a:blip r:embed="rId188"/>
                <a:stretch>
                  <a:fillRect/>
                </a:stretch>
              </p:blipFill>
              <p:spPr>
                <a:xfrm>
                  <a:off x="6481013" y="5065267"/>
                  <a:ext cx="2894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4" name="Freihand 113">
                  <a:extLst>
                    <a:ext uri="{FF2B5EF4-FFF2-40B4-BE49-F238E27FC236}">
                      <a16:creationId xmlns:a16="http://schemas.microsoft.com/office/drawing/2014/main" id="{48B29F5F-8241-473D-B412-9CB9B59407AE}"/>
                    </a:ext>
                  </a:extLst>
                </p14:cNvPr>
                <p14:cNvContentPartPr/>
                <p14:nvPr/>
              </p14:nvContentPartPr>
              <p14:xfrm>
                <a:off x="6781253" y="5071747"/>
                <a:ext cx="323280" cy="164520"/>
              </p14:xfrm>
            </p:contentPart>
          </mc:Choice>
          <mc:Fallback xmlns="">
            <p:pic>
              <p:nvPicPr>
                <p:cNvPr id="114" name="Freihand 113">
                  <a:extLst>
                    <a:ext uri="{FF2B5EF4-FFF2-40B4-BE49-F238E27FC236}">
                      <a16:creationId xmlns:a16="http://schemas.microsoft.com/office/drawing/2014/main" id="{48B29F5F-8241-473D-B412-9CB9B59407AE}"/>
                    </a:ext>
                  </a:extLst>
                </p:cNvPr>
                <p:cNvPicPr/>
                <p:nvPr/>
              </p:nvPicPr>
              <p:blipFill>
                <a:blip r:embed="rId190"/>
                <a:stretch>
                  <a:fillRect/>
                </a:stretch>
              </p:blipFill>
              <p:spPr>
                <a:xfrm>
                  <a:off x="6776933" y="5067427"/>
                  <a:ext cx="3319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5" name="Freihand 114">
                  <a:extLst>
                    <a:ext uri="{FF2B5EF4-FFF2-40B4-BE49-F238E27FC236}">
                      <a16:creationId xmlns:a16="http://schemas.microsoft.com/office/drawing/2014/main" id="{48D0CF19-A865-436C-8E41-926D11706A26}"/>
                    </a:ext>
                  </a:extLst>
                </p14:cNvPr>
                <p14:cNvContentPartPr/>
                <p14:nvPr/>
              </p14:nvContentPartPr>
              <p14:xfrm>
                <a:off x="7094453" y="5025307"/>
                <a:ext cx="226800" cy="198720"/>
              </p14:xfrm>
            </p:contentPart>
          </mc:Choice>
          <mc:Fallback xmlns="">
            <p:pic>
              <p:nvPicPr>
                <p:cNvPr id="115" name="Freihand 114">
                  <a:extLst>
                    <a:ext uri="{FF2B5EF4-FFF2-40B4-BE49-F238E27FC236}">
                      <a16:creationId xmlns:a16="http://schemas.microsoft.com/office/drawing/2014/main" id="{48D0CF19-A865-436C-8E41-926D11706A26}"/>
                    </a:ext>
                  </a:extLst>
                </p:cNvPr>
                <p:cNvPicPr/>
                <p:nvPr/>
              </p:nvPicPr>
              <p:blipFill>
                <a:blip r:embed="rId192"/>
                <a:stretch>
                  <a:fillRect/>
                </a:stretch>
              </p:blipFill>
              <p:spPr>
                <a:xfrm>
                  <a:off x="7090133" y="5020987"/>
                  <a:ext cx="2354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6" name="Freihand 115">
                  <a:extLst>
                    <a:ext uri="{FF2B5EF4-FFF2-40B4-BE49-F238E27FC236}">
                      <a16:creationId xmlns:a16="http://schemas.microsoft.com/office/drawing/2014/main" id="{B64F43DE-C7CE-435F-B4B3-EA03904EFFF5}"/>
                    </a:ext>
                  </a:extLst>
                </p14:cNvPr>
                <p14:cNvContentPartPr/>
                <p14:nvPr/>
              </p14:nvContentPartPr>
              <p14:xfrm>
                <a:off x="7374533" y="5118907"/>
                <a:ext cx="136080" cy="114840"/>
              </p14:xfrm>
            </p:contentPart>
          </mc:Choice>
          <mc:Fallback xmlns="">
            <p:pic>
              <p:nvPicPr>
                <p:cNvPr id="116" name="Freihand 115">
                  <a:extLst>
                    <a:ext uri="{FF2B5EF4-FFF2-40B4-BE49-F238E27FC236}">
                      <a16:creationId xmlns:a16="http://schemas.microsoft.com/office/drawing/2014/main" id="{B64F43DE-C7CE-435F-B4B3-EA03904EFFF5}"/>
                    </a:ext>
                  </a:extLst>
                </p:cNvPr>
                <p:cNvPicPr/>
                <p:nvPr/>
              </p:nvPicPr>
              <p:blipFill>
                <a:blip r:embed="rId194"/>
                <a:stretch>
                  <a:fillRect/>
                </a:stretch>
              </p:blipFill>
              <p:spPr>
                <a:xfrm>
                  <a:off x="7370213" y="5114587"/>
                  <a:ext cx="1447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7" name="Freihand 116">
                  <a:extLst>
                    <a:ext uri="{FF2B5EF4-FFF2-40B4-BE49-F238E27FC236}">
                      <a16:creationId xmlns:a16="http://schemas.microsoft.com/office/drawing/2014/main" id="{616C8D0F-FD7D-4B3D-8507-1B6036A8E59E}"/>
                    </a:ext>
                  </a:extLst>
                </p14:cNvPr>
                <p14:cNvContentPartPr/>
                <p14:nvPr/>
              </p14:nvContentPartPr>
              <p14:xfrm>
                <a:off x="7510253" y="5023867"/>
                <a:ext cx="435240" cy="176760"/>
              </p14:xfrm>
            </p:contentPart>
          </mc:Choice>
          <mc:Fallback xmlns="">
            <p:pic>
              <p:nvPicPr>
                <p:cNvPr id="117" name="Freihand 116">
                  <a:extLst>
                    <a:ext uri="{FF2B5EF4-FFF2-40B4-BE49-F238E27FC236}">
                      <a16:creationId xmlns:a16="http://schemas.microsoft.com/office/drawing/2014/main" id="{616C8D0F-FD7D-4B3D-8507-1B6036A8E59E}"/>
                    </a:ext>
                  </a:extLst>
                </p:cNvPr>
                <p:cNvPicPr/>
                <p:nvPr/>
              </p:nvPicPr>
              <p:blipFill>
                <a:blip r:embed="rId196"/>
                <a:stretch>
                  <a:fillRect/>
                </a:stretch>
              </p:blipFill>
              <p:spPr>
                <a:xfrm>
                  <a:off x="7505933" y="5019547"/>
                  <a:ext cx="4438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8" name="Freihand 117">
                  <a:extLst>
                    <a:ext uri="{FF2B5EF4-FFF2-40B4-BE49-F238E27FC236}">
                      <a16:creationId xmlns:a16="http://schemas.microsoft.com/office/drawing/2014/main" id="{6CCAE8BA-6571-48DB-89FE-0737F7003757}"/>
                    </a:ext>
                  </a:extLst>
                </p14:cNvPr>
                <p14:cNvContentPartPr/>
                <p14:nvPr/>
              </p14:nvContentPartPr>
              <p14:xfrm>
                <a:off x="5158733" y="5409427"/>
                <a:ext cx="498600" cy="190440"/>
              </p14:xfrm>
            </p:contentPart>
          </mc:Choice>
          <mc:Fallback xmlns="">
            <p:pic>
              <p:nvPicPr>
                <p:cNvPr id="118" name="Freihand 117">
                  <a:extLst>
                    <a:ext uri="{FF2B5EF4-FFF2-40B4-BE49-F238E27FC236}">
                      <a16:creationId xmlns:a16="http://schemas.microsoft.com/office/drawing/2014/main" id="{6CCAE8BA-6571-48DB-89FE-0737F7003757}"/>
                    </a:ext>
                  </a:extLst>
                </p:cNvPr>
                <p:cNvPicPr/>
                <p:nvPr/>
              </p:nvPicPr>
              <p:blipFill>
                <a:blip r:embed="rId198"/>
                <a:stretch>
                  <a:fillRect/>
                </a:stretch>
              </p:blipFill>
              <p:spPr>
                <a:xfrm>
                  <a:off x="5154413" y="5405107"/>
                  <a:ext cx="5072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9" name="Freihand 118">
                  <a:extLst>
                    <a:ext uri="{FF2B5EF4-FFF2-40B4-BE49-F238E27FC236}">
                      <a16:creationId xmlns:a16="http://schemas.microsoft.com/office/drawing/2014/main" id="{4EAF0247-7122-4185-BCCC-C76AF8938AF5}"/>
                    </a:ext>
                  </a:extLst>
                </p14:cNvPr>
                <p14:cNvContentPartPr/>
                <p14:nvPr/>
              </p14:nvContentPartPr>
              <p14:xfrm>
                <a:off x="5679293" y="5408707"/>
                <a:ext cx="392400" cy="178560"/>
              </p14:xfrm>
            </p:contentPart>
          </mc:Choice>
          <mc:Fallback xmlns="">
            <p:pic>
              <p:nvPicPr>
                <p:cNvPr id="119" name="Freihand 118">
                  <a:extLst>
                    <a:ext uri="{FF2B5EF4-FFF2-40B4-BE49-F238E27FC236}">
                      <a16:creationId xmlns:a16="http://schemas.microsoft.com/office/drawing/2014/main" id="{4EAF0247-7122-4185-BCCC-C76AF8938AF5}"/>
                    </a:ext>
                  </a:extLst>
                </p:cNvPr>
                <p:cNvPicPr/>
                <p:nvPr/>
              </p:nvPicPr>
              <p:blipFill>
                <a:blip r:embed="rId200"/>
                <a:stretch>
                  <a:fillRect/>
                </a:stretch>
              </p:blipFill>
              <p:spPr>
                <a:xfrm>
                  <a:off x="5674973" y="5404387"/>
                  <a:ext cx="4010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0" name="Freihand 119">
                  <a:extLst>
                    <a:ext uri="{FF2B5EF4-FFF2-40B4-BE49-F238E27FC236}">
                      <a16:creationId xmlns:a16="http://schemas.microsoft.com/office/drawing/2014/main" id="{E6D4A15B-4A5E-495E-B731-907C7BE2A8C4}"/>
                    </a:ext>
                  </a:extLst>
                </p14:cNvPr>
                <p14:cNvContentPartPr/>
                <p14:nvPr/>
              </p14:nvContentPartPr>
              <p14:xfrm>
                <a:off x="6103733" y="5473147"/>
                <a:ext cx="11520" cy="80280"/>
              </p14:xfrm>
            </p:contentPart>
          </mc:Choice>
          <mc:Fallback xmlns="">
            <p:pic>
              <p:nvPicPr>
                <p:cNvPr id="120" name="Freihand 119">
                  <a:extLst>
                    <a:ext uri="{FF2B5EF4-FFF2-40B4-BE49-F238E27FC236}">
                      <a16:creationId xmlns:a16="http://schemas.microsoft.com/office/drawing/2014/main" id="{E6D4A15B-4A5E-495E-B731-907C7BE2A8C4}"/>
                    </a:ext>
                  </a:extLst>
                </p:cNvPr>
                <p:cNvPicPr/>
                <p:nvPr/>
              </p:nvPicPr>
              <p:blipFill>
                <a:blip r:embed="rId202"/>
                <a:stretch>
                  <a:fillRect/>
                </a:stretch>
              </p:blipFill>
              <p:spPr>
                <a:xfrm>
                  <a:off x="6099413" y="5468827"/>
                  <a:ext cx="201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1" name="Freihand 120">
                  <a:extLst>
                    <a:ext uri="{FF2B5EF4-FFF2-40B4-BE49-F238E27FC236}">
                      <a16:creationId xmlns:a16="http://schemas.microsoft.com/office/drawing/2014/main" id="{798DEF3F-79C1-4D15-8A91-67DBC778A7EA}"/>
                    </a:ext>
                  </a:extLst>
                </p14:cNvPr>
                <p14:cNvContentPartPr/>
                <p14:nvPr/>
              </p14:nvContentPartPr>
              <p14:xfrm>
                <a:off x="6109133" y="5415907"/>
                <a:ext cx="14760" cy="16560"/>
              </p14:xfrm>
            </p:contentPart>
          </mc:Choice>
          <mc:Fallback xmlns="">
            <p:pic>
              <p:nvPicPr>
                <p:cNvPr id="121" name="Freihand 120">
                  <a:extLst>
                    <a:ext uri="{FF2B5EF4-FFF2-40B4-BE49-F238E27FC236}">
                      <a16:creationId xmlns:a16="http://schemas.microsoft.com/office/drawing/2014/main" id="{798DEF3F-79C1-4D15-8A91-67DBC778A7EA}"/>
                    </a:ext>
                  </a:extLst>
                </p:cNvPr>
                <p:cNvPicPr/>
                <p:nvPr/>
              </p:nvPicPr>
              <p:blipFill>
                <a:blip r:embed="rId204"/>
                <a:stretch>
                  <a:fillRect/>
                </a:stretch>
              </p:blipFill>
              <p:spPr>
                <a:xfrm>
                  <a:off x="6104813" y="5411587"/>
                  <a:ext cx="234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2" name="Freihand 121">
                  <a:extLst>
                    <a:ext uri="{FF2B5EF4-FFF2-40B4-BE49-F238E27FC236}">
                      <a16:creationId xmlns:a16="http://schemas.microsoft.com/office/drawing/2014/main" id="{08CA1B9E-6D7B-46D3-AF15-F7C1A7DAC198}"/>
                    </a:ext>
                  </a:extLst>
                </p14:cNvPr>
                <p14:cNvContentPartPr/>
                <p14:nvPr/>
              </p14:nvContentPartPr>
              <p14:xfrm>
                <a:off x="6181133" y="5459467"/>
                <a:ext cx="173520" cy="79560"/>
              </p14:xfrm>
            </p:contentPart>
          </mc:Choice>
          <mc:Fallback xmlns="">
            <p:pic>
              <p:nvPicPr>
                <p:cNvPr id="122" name="Freihand 121">
                  <a:extLst>
                    <a:ext uri="{FF2B5EF4-FFF2-40B4-BE49-F238E27FC236}">
                      <a16:creationId xmlns:a16="http://schemas.microsoft.com/office/drawing/2014/main" id="{08CA1B9E-6D7B-46D3-AF15-F7C1A7DAC198}"/>
                    </a:ext>
                  </a:extLst>
                </p:cNvPr>
                <p:cNvPicPr/>
                <p:nvPr/>
              </p:nvPicPr>
              <p:blipFill>
                <a:blip r:embed="rId206"/>
                <a:stretch>
                  <a:fillRect/>
                </a:stretch>
              </p:blipFill>
              <p:spPr>
                <a:xfrm>
                  <a:off x="6176813" y="5455147"/>
                  <a:ext cx="1821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3" name="Freihand 122">
                  <a:extLst>
                    <a:ext uri="{FF2B5EF4-FFF2-40B4-BE49-F238E27FC236}">
                      <a16:creationId xmlns:a16="http://schemas.microsoft.com/office/drawing/2014/main" id="{0DE22B4D-ADB0-46E2-8967-4E484A2563DA}"/>
                    </a:ext>
                  </a:extLst>
                </p14:cNvPr>
                <p14:cNvContentPartPr/>
                <p14:nvPr/>
              </p14:nvContentPartPr>
              <p14:xfrm>
                <a:off x="6518813" y="5343187"/>
                <a:ext cx="195480" cy="253800"/>
              </p14:xfrm>
            </p:contentPart>
          </mc:Choice>
          <mc:Fallback xmlns="">
            <p:pic>
              <p:nvPicPr>
                <p:cNvPr id="123" name="Freihand 122">
                  <a:extLst>
                    <a:ext uri="{FF2B5EF4-FFF2-40B4-BE49-F238E27FC236}">
                      <a16:creationId xmlns:a16="http://schemas.microsoft.com/office/drawing/2014/main" id="{0DE22B4D-ADB0-46E2-8967-4E484A2563DA}"/>
                    </a:ext>
                  </a:extLst>
                </p:cNvPr>
                <p:cNvPicPr/>
                <p:nvPr/>
              </p:nvPicPr>
              <p:blipFill>
                <a:blip r:embed="rId208"/>
                <a:stretch>
                  <a:fillRect/>
                </a:stretch>
              </p:blipFill>
              <p:spPr>
                <a:xfrm>
                  <a:off x="6514493" y="5338867"/>
                  <a:ext cx="20412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4" name="Freihand 123">
                  <a:extLst>
                    <a:ext uri="{FF2B5EF4-FFF2-40B4-BE49-F238E27FC236}">
                      <a16:creationId xmlns:a16="http://schemas.microsoft.com/office/drawing/2014/main" id="{57D1361B-9BC8-4349-BD6C-B9667171F145}"/>
                    </a:ext>
                  </a:extLst>
                </p14:cNvPr>
                <p14:cNvContentPartPr/>
                <p14:nvPr/>
              </p14:nvContentPartPr>
              <p14:xfrm>
                <a:off x="6673253" y="5441467"/>
                <a:ext cx="240120" cy="90720"/>
              </p14:xfrm>
            </p:contentPart>
          </mc:Choice>
          <mc:Fallback xmlns="">
            <p:pic>
              <p:nvPicPr>
                <p:cNvPr id="124" name="Freihand 123">
                  <a:extLst>
                    <a:ext uri="{FF2B5EF4-FFF2-40B4-BE49-F238E27FC236}">
                      <a16:creationId xmlns:a16="http://schemas.microsoft.com/office/drawing/2014/main" id="{57D1361B-9BC8-4349-BD6C-B9667171F145}"/>
                    </a:ext>
                  </a:extLst>
                </p:cNvPr>
                <p:cNvPicPr/>
                <p:nvPr/>
              </p:nvPicPr>
              <p:blipFill>
                <a:blip r:embed="rId210"/>
                <a:stretch>
                  <a:fillRect/>
                </a:stretch>
              </p:blipFill>
              <p:spPr>
                <a:xfrm>
                  <a:off x="6668933" y="5437147"/>
                  <a:ext cx="2487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5" name="Freihand 124">
                  <a:extLst>
                    <a:ext uri="{FF2B5EF4-FFF2-40B4-BE49-F238E27FC236}">
                      <a16:creationId xmlns:a16="http://schemas.microsoft.com/office/drawing/2014/main" id="{BA1FE620-38C2-4C7C-99B9-61EB797F7E89}"/>
                    </a:ext>
                  </a:extLst>
                </p14:cNvPr>
                <p14:cNvContentPartPr/>
                <p14:nvPr/>
              </p14:nvContentPartPr>
              <p14:xfrm>
                <a:off x="6764333" y="5365147"/>
                <a:ext cx="138960" cy="2880"/>
              </p14:xfrm>
            </p:contentPart>
          </mc:Choice>
          <mc:Fallback xmlns="">
            <p:pic>
              <p:nvPicPr>
                <p:cNvPr id="125" name="Freihand 124">
                  <a:extLst>
                    <a:ext uri="{FF2B5EF4-FFF2-40B4-BE49-F238E27FC236}">
                      <a16:creationId xmlns:a16="http://schemas.microsoft.com/office/drawing/2014/main" id="{BA1FE620-38C2-4C7C-99B9-61EB797F7E89}"/>
                    </a:ext>
                  </a:extLst>
                </p:cNvPr>
                <p:cNvPicPr/>
                <p:nvPr/>
              </p:nvPicPr>
              <p:blipFill>
                <a:blip r:embed="rId212"/>
                <a:stretch>
                  <a:fillRect/>
                </a:stretch>
              </p:blipFill>
              <p:spPr>
                <a:xfrm>
                  <a:off x="6760013" y="5360827"/>
                  <a:ext cx="14760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7" name="Freihand 126">
                  <a:extLst>
                    <a:ext uri="{FF2B5EF4-FFF2-40B4-BE49-F238E27FC236}">
                      <a16:creationId xmlns:a16="http://schemas.microsoft.com/office/drawing/2014/main" id="{1A80A443-D80C-44B3-9913-189DAC320EB8}"/>
                    </a:ext>
                  </a:extLst>
                </p14:cNvPr>
                <p14:cNvContentPartPr/>
                <p14:nvPr/>
              </p14:nvContentPartPr>
              <p14:xfrm>
                <a:off x="7066013" y="5436427"/>
                <a:ext cx="248040" cy="95760"/>
              </p14:xfrm>
            </p:contentPart>
          </mc:Choice>
          <mc:Fallback xmlns="">
            <p:pic>
              <p:nvPicPr>
                <p:cNvPr id="127" name="Freihand 126">
                  <a:extLst>
                    <a:ext uri="{FF2B5EF4-FFF2-40B4-BE49-F238E27FC236}">
                      <a16:creationId xmlns:a16="http://schemas.microsoft.com/office/drawing/2014/main" id="{1A80A443-D80C-44B3-9913-189DAC320EB8}"/>
                    </a:ext>
                  </a:extLst>
                </p:cNvPr>
                <p:cNvPicPr/>
                <p:nvPr/>
              </p:nvPicPr>
              <p:blipFill>
                <a:blip r:embed="rId214"/>
                <a:stretch>
                  <a:fillRect/>
                </a:stretch>
              </p:blipFill>
              <p:spPr>
                <a:xfrm>
                  <a:off x="7061693" y="5432107"/>
                  <a:ext cx="2566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8" name="Freihand 127">
                  <a:extLst>
                    <a:ext uri="{FF2B5EF4-FFF2-40B4-BE49-F238E27FC236}">
                      <a16:creationId xmlns:a16="http://schemas.microsoft.com/office/drawing/2014/main" id="{E07E0FB8-6022-4F68-86B4-FE187DDB2CAB}"/>
                    </a:ext>
                  </a:extLst>
                </p14:cNvPr>
                <p14:cNvContentPartPr/>
                <p14:nvPr/>
              </p14:nvContentPartPr>
              <p14:xfrm>
                <a:off x="7306853" y="5411587"/>
                <a:ext cx="87840" cy="119520"/>
              </p14:xfrm>
            </p:contentPart>
          </mc:Choice>
          <mc:Fallback xmlns="">
            <p:pic>
              <p:nvPicPr>
                <p:cNvPr id="128" name="Freihand 127">
                  <a:extLst>
                    <a:ext uri="{FF2B5EF4-FFF2-40B4-BE49-F238E27FC236}">
                      <a16:creationId xmlns:a16="http://schemas.microsoft.com/office/drawing/2014/main" id="{E07E0FB8-6022-4F68-86B4-FE187DDB2CAB}"/>
                    </a:ext>
                  </a:extLst>
                </p:cNvPr>
                <p:cNvPicPr/>
                <p:nvPr/>
              </p:nvPicPr>
              <p:blipFill>
                <a:blip r:embed="rId216"/>
                <a:stretch>
                  <a:fillRect/>
                </a:stretch>
              </p:blipFill>
              <p:spPr>
                <a:xfrm>
                  <a:off x="7302533" y="5407267"/>
                  <a:ext cx="964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9" name="Freihand 128">
                  <a:extLst>
                    <a:ext uri="{FF2B5EF4-FFF2-40B4-BE49-F238E27FC236}">
                      <a16:creationId xmlns:a16="http://schemas.microsoft.com/office/drawing/2014/main" id="{334FAB9E-782A-47AA-B39D-36A5D3A1D3C0}"/>
                    </a:ext>
                  </a:extLst>
                </p14:cNvPr>
                <p14:cNvContentPartPr/>
                <p14:nvPr/>
              </p14:nvContentPartPr>
              <p14:xfrm>
                <a:off x="7410533" y="5339227"/>
                <a:ext cx="84240" cy="177840"/>
              </p14:xfrm>
            </p:contentPart>
          </mc:Choice>
          <mc:Fallback xmlns="">
            <p:pic>
              <p:nvPicPr>
                <p:cNvPr id="129" name="Freihand 128">
                  <a:extLst>
                    <a:ext uri="{FF2B5EF4-FFF2-40B4-BE49-F238E27FC236}">
                      <a16:creationId xmlns:a16="http://schemas.microsoft.com/office/drawing/2014/main" id="{334FAB9E-782A-47AA-B39D-36A5D3A1D3C0}"/>
                    </a:ext>
                  </a:extLst>
                </p:cNvPr>
                <p:cNvPicPr/>
                <p:nvPr/>
              </p:nvPicPr>
              <p:blipFill>
                <a:blip r:embed="rId218"/>
                <a:stretch>
                  <a:fillRect/>
                </a:stretch>
              </p:blipFill>
              <p:spPr>
                <a:xfrm>
                  <a:off x="7406213" y="5334907"/>
                  <a:ext cx="928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0" name="Freihand 129">
                  <a:extLst>
                    <a:ext uri="{FF2B5EF4-FFF2-40B4-BE49-F238E27FC236}">
                      <a16:creationId xmlns:a16="http://schemas.microsoft.com/office/drawing/2014/main" id="{AE92C77B-4CC0-4488-BDC2-1B54E6259235}"/>
                    </a:ext>
                  </a:extLst>
                </p14:cNvPr>
                <p14:cNvContentPartPr/>
                <p14:nvPr/>
              </p14:nvContentPartPr>
              <p14:xfrm>
                <a:off x="7676573" y="5351467"/>
                <a:ext cx="271800" cy="134640"/>
              </p14:xfrm>
            </p:contentPart>
          </mc:Choice>
          <mc:Fallback xmlns="">
            <p:pic>
              <p:nvPicPr>
                <p:cNvPr id="130" name="Freihand 129">
                  <a:extLst>
                    <a:ext uri="{FF2B5EF4-FFF2-40B4-BE49-F238E27FC236}">
                      <a16:creationId xmlns:a16="http://schemas.microsoft.com/office/drawing/2014/main" id="{AE92C77B-4CC0-4488-BDC2-1B54E6259235}"/>
                    </a:ext>
                  </a:extLst>
                </p:cNvPr>
                <p:cNvPicPr/>
                <p:nvPr/>
              </p:nvPicPr>
              <p:blipFill>
                <a:blip r:embed="rId220"/>
                <a:stretch>
                  <a:fillRect/>
                </a:stretch>
              </p:blipFill>
              <p:spPr>
                <a:xfrm>
                  <a:off x="7672253" y="5347147"/>
                  <a:ext cx="2804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1" name="Freihand 130">
                  <a:extLst>
                    <a:ext uri="{FF2B5EF4-FFF2-40B4-BE49-F238E27FC236}">
                      <a16:creationId xmlns:a16="http://schemas.microsoft.com/office/drawing/2014/main" id="{2FE171FF-21D6-4076-BF07-ECE6BEAC415C}"/>
                    </a:ext>
                  </a:extLst>
                </p14:cNvPr>
                <p14:cNvContentPartPr/>
                <p14:nvPr/>
              </p14:nvContentPartPr>
              <p14:xfrm>
                <a:off x="7978253" y="5316547"/>
                <a:ext cx="210600" cy="155160"/>
              </p14:xfrm>
            </p:contentPart>
          </mc:Choice>
          <mc:Fallback xmlns="">
            <p:pic>
              <p:nvPicPr>
                <p:cNvPr id="131" name="Freihand 130">
                  <a:extLst>
                    <a:ext uri="{FF2B5EF4-FFF2-40B4-BE49-F238E27FC236}">
                      <a16:creationId xmlns:a16="http://schemas.microsoft.com/office/drawing/2014/main" id="{2FE171FF-21D6-4076-BF07-ECE6BEAC415C}"/>
                    </a:ext>
                  </a:extLst>
                </p:cNvPr>
                <p:cNvPicPr/>
                <p:nvPr/>
              </p:nvPicPr>
              <p:blipFill>
                <a:blip r:embed="rId222"/>
                <a:stretch>
                  <a:fillRect/>
                </a:stretch>
              </p:blipFill>
              <p:spPr>
                <a:xfrm>
                  <a:off x="7973933" y="5312227"/>
                  <a:ext cx="2192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2" name="Freihand 131">
                  <a:extLst>
                    <a:ext uri="{FF2B5EF4-FFF2-40B4-BE49-F238E27FC236}">
                      <a16:creationId xmlns:a16="http://schemas.microsoft.com/office/drawing/2014/main" id="{135F634B-E053-4F51-82AF-F87AE0F9CB66}"/>
                    </a:ext>
                  </a:extLst>
                </p14:cNvPr>
                <p14:cNvContentPartPr/>
                <p14:nvPr/>
              </p14:nvContentPartPr>
              <p14:xfrm>
                <a:off x="8230253" y="5290267"/>
                <a:ext cx="443520" cy="192240"/>
              </p14:xfrm>
            </p:contentPart>
          </mc:Choice>
          <mc:Fallback xmlns="">
            <p:pic>
              <p:nvPicPr>
                <p:cNvPr id="132" name="Freihand 131">
                  <a:extLst>
                    <a:ext uri="{FF2B5EF4-FFF2-40B4-BE49-F238E27FC236}">
                      <a16:creationId xmlns:a16="http://schemas.microsoft.com/office/drawing/2014/main" id="{135F634B-E053-4F51-82AF-F87AE0F9CB66}"/>
                    </a:ext>
                  </a:extLst>
                </p:cNvPr>
                <p:cNvPicPr/>
                <p:nvPr/>
              </p:nvPicPr>
              <p:blipFill>
                <a:blip r:embed="rId224"/>
                <a:stretch>
                  <a:fillRect/>
                </a:stretch>
              </p:blipFill>
              <p:spPr>
                <a:xfrm>
                  <a:off x="8225933" y="5285947"/>
                  <a:ext cx="452160" cy="200880"/>
                </a:xfrm>
                <a:prstGeom prst="rect">
                  <a:avLst/>
                </a:prstGeom>
              </p:spPr>
            </p:pic>
          </mc:Fallback>
        </mc:AlternateContent>
      </p:grpSp>
      <p:grpSp>
        <p:nvGrpSpPr>
          <p:cNvPr id="146" name="Gruppieren 145">
            <a:extLst>
              <a:ext uri="{FF2B5EF4-FFF2-40B4-BE49-F238E27FC236}">
                <a16:creationId xmlns:a16="http://schemas.microsoft.com/office/drawing/2014/main" id="{371256BD-32B7-47F1-B5FC-2465DD8CC39C}"/>
              </a:ext>
            </a:extLst>
          </p:cNvPr>
          <p:cNvGrpSpPr/>
          <p:nvPr/>
        </p:nvGrpSpPr>
        <p:grpSpPr>
          <a:xfrm>
            <a:off x="4032653" y="5805787"/>
            <a:ext cx="1282320" cy="216360"/>
            <a:chOff x="4032653" y="5805787"/>
            <a:chExt cx="1282320" cy="216360"/>
          </a:xfrm>
        </p:grpSpPr>
        <mc:AlternateContent xmlns:mc="http://schemas.openxmlformats.org/markup-compatibility/2006" xmlns:p14="http://schemas.microsoft.com/office/powerpoint/2010/main">
          <mc:Choice Requires="p14">
            <p:contentPart p14:bwMode="auto" r:id="rId225">
              <p14:nvContentPartPr>
                <p14:cNvPr id="134" name="Freihand 133">
                  <a:extLst>
                    <a:ext uri="{FF2B5EF4-FFF2-40B4-BE49-F238E27FC236}">
                      <a16:creationId xmlns:a16="http://schemas.microsoft.com/office/drawing/2014/main" id="{E11FDFC4-0D11-42A8-BA43-112CF04F5BEE}"/>
                    </a:ext>
                  </a:extLst>
                </p14:cNvPr>
                <p14:cNvContentPartPr/>
                <p14:nvPr/>
              </p14:nvContentPartPr>
              <p14:xfrm>
                <a:off x="4032653" y="5893987"/>
                <a:ext cx="129600" cy="101520"/>
              </p14:xfrm>
            </p:contentPart>
          </mc:Choice>
          <mc:Fallback xmlns="">
            <p:pic>
              <p:nvPicPr>
                <p:cNvPr id="134" name="Freihand 133">
                  <a:extLst>
                    <a:ext uri="{FF2B5EF4-FFF2-40B4-BE49-F238E27FC236}">
                      <a16:creationId xmlns:a16="http://schemas.microsoft.com/office/drawing/2014/main" id="{E11FDFC4-0D11-42A8-BA43-112CF04F5BEE}"/>
                    </a:ext>
                  </a:extLst>
                </p:cNvPr>
                <p:cNvPicPr/>
                <p:nvPr/>
              </p:nvPicPr>
              <p:blipFill>
                <a:blip r:embed="rId226"/>
                <a:stretch>
                  <a:fillRect/>
                </a:stretch>
              </p:blipFill>
              <p:spPr>
                <a:xfrm>
                  <a:off x="4028333" y="5889667"/>
                  <a:ext cx="1382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5" name="Freihand 134">
                  <a:extLst>
                    <a:ext uri="{FF2B5EF4-FFF2-40B4-BE49-F238E27FC236}">
                      <a16:creationId xmlns:a16="http://schemas.microsoft.com/office/drawing/2014/main" id="{B77E8912-C621-4EAF-8EAD-F1CEEFA5A16D}"/>
                    </a:ext>
                  </a:extLst>
                </p14:cNvPr>
                <p14:cNvContentPartPr/>
                <p14:nvPr/>
              </p14:nvContentPartPr>
              <p14:xfrm>
                <a:off x="4198253" y="5863387"/>
                <a:ext cx="317520" cy="141120"/>
              </p14:xfrm>
            </p:contentPart>
          </mc:Choice>
          <mc:Fallback xmlns="">
            <p:pic>
              <p:nvPicPr>
                <p:cNvPr id="135" name="Freihand 134">
                  <a:extLst>
                    <a:ext uri="{FF2B5EF4-FFF2-40B4-BE49-F238E27FC236}">
                      <a16:creationId xmlns:a16="http://schemas.microsoft.com/office/drawing/2014/main" id="{B77E8912-C621-4EAF-8EAD-F1CEEFA5A16D}"/>
                    </a:ext>
                  </a:extLst>
                </p:cNvPr>
                <p:cNvPicPr/>
                <p:nvPr/>
              </p:nvPicPr>
              <p:blipFill>
                <a:blip r:embed="rId228"/>
                <a:stretch>
                  <a:fillRect/>
                </a:stretch>
              </p:blipFill>
              <p:spPr>
                <a:xfrm>
                  <a:off x="4193933" y="5859067"/>
                  <a:ext cx="3261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6" name="Freihand 135">
                  <a:extLst>
                    <a:ext uri="{FF2B5EF4-FFF2-40B4-BE49-F238E27FC236}">
                      <a16:creationId xmlns:a16="http://schemas.microsoft.com/office/drawing/2014/main" id="{8CE1E375-7BF9-4DB1-B148-F5349B789884}"/>
                    </a:ext>
                  </a:extLst>
                </p14:cNvPr>
                <p14:cNvContentPartPr/>
                <p14:nvPr/>
              </p14:nvContentPartPr>
              <p14:xfrm>
                <a:off x="4678853" y="5883907"/>
                <a:ext cx="184320" cy="120600"/>
              </p14:xfrm>
            </p:contentPart>
          </mc:Choice>
          <mc:Fallback xmlns="">
            <p:pic>
              <p:nvPicPr>
                <p:cNvPr id="136" name="Freihand 135">
                  <a:extLst>
                    <a:ext uri="{FF2B5EF4-FFF2-40B4-BE49-F238E27FC236}">
                      <a16:creationId xmlns:a16="http://schemas.microsoft.com/office/drawing/2014/main" id="{8CE1E375-7BF9-4DB1-B148-F5349B789884}"/>
                    </a:ext>
                  </a:extLst>
                </p:cNvPr>
                <p:cNvPicPr/>
                <p:nvPr/>
              </p:nvPicPr>
              <p:blipFill>
                <a:blip r:embed="rId230"/>
                <a:stretch>
                  <a:fillRect/>
                </a:stretch>
              </p:blipFill>
              <p:spPr>
                <a:xfrm>
                  <a:off x="4674533" y="5879587"/>
                  <a:ext cx="1929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7" name="Freihand 136">
                  <a:extLst>
                    <a:ext uri="{FF2B5EF4-FFF2-40B4-BE49-F238E27FC236}">
                      <a16:creationId xmlns:a16="http://schemas.microsoft.com/office/drawing/2014/main" id="{C8C1BC4B-5CB0-472C-A30A-5B2F3CEF9E6E}"/>
                    </a:ext>
                  </a:extLst>
                </p14:cNvPr>
                <p14:cNvContentPartPr/>
                <p14:nvPr/>
              </p14:nvContentPartPr>
              <p14:xfrm>
                <a:off x="4702973" y="5952307"/>
                <a:ext cx="324000" cy="19440"/>
              </p14:xfrm>
            </p:contentPart>
          </mc:Choice>
          <mc:Fallback xmlns="">
            <p:pic>
              <p:nvPicPr>
                <p:cNvPr id="137" name="Freihand 136">
                  <a:extLst>
                    <a:ext uri="{FF2B5EF4-FFF2-40B4-BE49-F238E27FC236}">
                      <a16:creationId xmlns:a16="http://schemas.microsoft.com/office/drawing/2014/main" id="{C8C1BC4B-5CB0-472C-A30A-5B2F3CEF9E6E}"/>
                    </a:ext>
                  </a:extLst>
                </p:cNvPr>
                <p:cNvPicPr/>
                <p:nvPr/>
              </p:nvPicPr>
              <p:blipFill>
                <a:blip r:embed="rId232"/>
                <a:stretch>
                  <a:fillRect/>
                </a:stretch>
              </p:blipFill>
              <p:spPr>
                <a:xfrm>
                  <a:off x="4698653" y="5947987"/>
                  <a:ext cx="3326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38" name="Freihand 137">
                  <a:extLst>
                    <a:ext uri="{FF2B5EF4-FFF2-40B4-BE49-F238E27FC236}">
                      <a16:creationId xmlns:a16="http://schemas.microsoft.com/office/drawing/2014/main" id="{6DD412E7-FE94-4DF4-B684-3C62C88B7B6E}"/>
                    </a:ext>
                  </a:extLst>
                </p14:cNvPr>
                <p14:cNvContentPartPr/>
                <p14:nvPr/>
              </p14:nvContentPartPr>
              <p14:xfrm>
                <a:off x="5140373" y="5850067"/>
                <a:ext cx="4680" cy="149040"/>
              </p14:xfrm>
            </p:contentPart>
          </mc:Choice>
          <mc:Fallback xmlns="">
            <p:pic>
              <p:nvPicPr>
                <p:cNvPr id="138" name="Freihand 137">
                  <a:extLst>
                    <a:ext uri="{FF2B5EF4-FFF2-40B4-BE49-F238E27FC236}">
                      <a16:creationId xmlns:a16="http://schemas.microsoft.com/office/drawing/2014/main" id="{6DD412E7-FE94-4DF4-B684-3C62C88B7B6E}"/>
                    </a:ext>
                  </a:extLst>
                </p:cNvPr>
                <p:cNvPicPr/>
                <p:nvPr/>
              </p:nvPicPr>
              <p:blipFill>
                <a:blip r:embed="rId234"/>
                <a:stretch>
                  <a:fillRect/>
                </a:stretch>
              </p:blipFill>
              <p:spPr>
                <a:xfrm>
                  <a:off x="5136053" y="5845747"/>
                  <a:ext cx="133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39" name="Freihand 138">
                  <a:extLst>
                    <a:ext uri="{FF2B5EF4-FFF2-40B4-BE49-F238E27FC236}">
                      <a16:creationId xmlns:a16="http://schemas.microsoft.com/office/drawing/2014/main" id="{2B755D5E-5C6C-4524-BAB2-5CF6232271B8}"/>
                    </a:ext>
                  </a:extLst>
                </p14:cNvPr>
                <p14:cNvContentPartPr/>
                <p14:nvPr/>
              </p14:nvContentPartPr>
              <p14:xfrm>
                <a:off x="5010773" y="5805787"/>
                <a:ext cx="304200" cy="216360"/>
              </p14:xfrm>
            </p:contentPart>
          </mc:Choice>
          <mc:Fallback xmlns="">
            <p:pic>
              <p:nvPicPr>
                <p:cNvPr id="139" name="Freihand 138">
                  <a:extLst>
                    <a:ext uri="{FF2B5EF4-FFF2-40B4-BE49-F238E27FC236}">
                      <a16:creationId xmlns:a16="http://schemas.microsoft.com/office/drawing/2014/main" id="{2B755D5E-5C6C-4524-BAB2-5CF6232271B8}"/>
                    </a:ext>
                  </a:extLst>
                </p:cNvPr>
                <p:cNvPicPr/>
                <p:nvPr/>
              </p:nvPicPr>
              <p:blipFill>
                <a:blip r:embed="rId236"/>
                <a:stretch>
                  <a:fillRect/>
                </a:stretch>
              </p:blipFill>
              <p:spPr>
                <a:xfrm>
                  <a:off x="5006453" y="5801467"/>
                  <a:ext cx="312840" cy="225000"/>
                </a:xfrm>
                <a:prstGeom prst="rect">
                  <a:avLst/>
                </a:prstGeom>
              </p:spPr>
            </p:pic>
          </mc:Fallback>
        </mc:AlternateContent>
      </p:grpSp>
      <p:grpSp>
        <p:nvGrpSpPr>
          <p:cNvPr id="145" name="Gruppieren 144">
            <a:extLst>
              <a:ext uri="{FF2B5EF4-FFF2-40B4-BE49-F238E27FC236}">
                <a16:creationId xmlns:a16="http://schemas.microsoft.com/office/drawing/2014/main" id="{8378FD1D-401E-41C5-9A20-63F913DC169F}"/>
              </a:ext>
            </a:extLst>
          </p:cNvPr>
          <p:cNvGrpSpPr/>
          <p:nvPr/>
        </p:nvGrpSpPr>
        <p:grpSpPr>
          <a:xfrm>
            <a:off x="5604053" y="5810827"/>
            <a:ext cx="1760400" cy="275040"/>
            <a:chOff x="5604053" y="5810827"/>
            <a:chExt cx="1760400" cy="275040"/>
          </a:xfrm>
        </p:grpSpPr>
        <mc:AlternateContent xmlns:mc="http://schemas.openxmlformats.org/markup-compatibility/2006" xmlns:p14="http://schemas.microsoft.com/office/powerpoint/2010/main">
          <mc:Choice Requires="p14">
            <p:contentPart p14:bwMode="auto" r:id="rId237">
              <p14:nvContentPartPr>
                <p14:cNvPr id="140" name="Freihand 139">
                  <a:extLst>
                    <a:ext uri="{FF2B5EF4-FFF2-40B4-BE49-F238E27FC236}">
                      <a16:creationId xmlns:a16="http://schemas.microsoft.com/office/drawing/2014/main" id="{EE08BF72-8A24-49E0-B14C-773FA44E836D}"/>
                    </a:ext>
                  </a:extLst>
                </p14:cNvPr>
                <p14:cNvContentPartPr/>
                <p14:nvPr/>
              </p14:nvContentPartPr>
              <p14:xfrm>
                <a:off x="5604053" y="5810827"/>
                <a:ext cx="338400" cy="163800"/>
              </p14:xfrm>
            </p:contentPart>
          </mc:Choice>
          <mc:Fallback xmlns="">
            <p:pic>
              <p:nvPicPr>
                <p:cNvPr id="140" name="Freihand 139">
                  <a:extLst>
                    <a:ext uri="{FF2B5EF4-FFF2-40B4-BE49-F238E27FC236}">
                      <a16:creationId xmlns:a16="http://schemas.microsoft.com/office/drawing/2014/main" id="{EE08BF72-8A24-49E0-B14C-773FA44E836D}"/>
                    </a:ext>
                  </a:extLst>
                </p:cNvPr>
                <p:cNvPicPr/>
                <p:nvPr/>
              </p:nvPicPr>
              <p:blipFill>
                <a:blip r:embed="rId238"/>
                <a:stretch>
                  <a:fillRect/>
                </a:stretch>
              </p:blipFill>
              <p:spPr>
                <a:xfrm>
                  <a:off x="5599733" y="5806507"/>
                  <a:ext cx="3470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41" name="Freihand 140">
                  <a:extLst>
                    <a:ext uri="{FF2B5EF4-FFF2-40B4-BE49-F238E27FC236}">
                      <a16:creationId xmlns:a16="http://schemas.microsoft.com/office/drawing/2014/main" id="{8BF9C0E3-4662-454E-9A12-5070CFE65747}"/>
                    </a:ext>
                  </a:extLst>
                </p14:cNvPr>
                <p14:cNvContentPartPr/>
                <p14:nvPr/>
              </p14:nvContentPartPr>
              <p14:xfrm>
                <a:off x="5933093" y="5875627"/>
                <a:ext cx="202320" cy="112680"/>
              </p14:xfrm>
            </p:contentPart>
          </mc:Choice>
          <mc:Fallback xmlns="">
            <p:pic>
              <p:nvPicPr>
                <p:cNvPr id="141" name="Freihand 140">
                  <a:extLst>
                    <a:ext uri="{FF2B5EF4-FFF2-40B4-BE49-F238E27FC236}">
                      <a16:creationId xmlns:a16="http://schemas.microsoft.com/office/drawing/2014/main" id="{8BF9C0E3-4662-454E-9A12-5070CFE65747}"/>
                    </a:ext>
                  </a:extLst>
                </p:cNvPr>
                <p:cNvPicPr/>
                <p:nvPr/>
              </p:nvPicPr>
              <p:blipFill>
                <a:blip r:embed="rId240"/>
                <a:stretch>
                  <a:fillRect/>
                </a:stretch>
              </p:blipFill>
              <p:spPr>
                <a:xfrm>
                  <a:off x="5928773" y="5871307"/>
                  <a:ext cx="2109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2" name="Freihand 141">
                  <a:extLst>
                    <a:ext uri="{FF2B5EF4-FFF2-40B4-BE49-F238E27FC236}">
                      <a16:creationId xmlns:a16="http://schemas.microsoft.com/office/drawing/2014/main" id="{A056A413-835D-45FE-B15A-8AEAFE83F740}"/>
                    </a:ext>
                  </a:extLst>
                </p14:cNvPr>
                <p14:cNvContentPartPr/>
                <p14:nvPr/>
              </p14:nvContentPartPr>
              <p14:xfrm>
                <a:off x="6130733" y="5869507"/>
                <a:ext cx="538200" cy="98640"/>
              </p14:xfrm>
            </p:contentPart>
          </mc:Choice>
          <mc:Fallback xmlns="">
            <p:pic>
              <p:nvPicPr>
                <p:cNvPr id="142" name="Freihand 141">
                  <a:extLst>
                    <a:ext uri="{FF2B5EF4-FFF2-40B4-BE49-F238E27FC236}">
                      <a16:creationId xmlns:a16="http://schemas.microsoft.com/office/drawing/2014/main" id="{A056A413-835D-45FE-B15A-8AEAFE83F740}"/>
                    </a:ext>
                  </a:extLst>
                </p:cNvPr>
                <p:cNvPicPr/>
                <p:nvPr/>
              </p:nvPicPr>
              <p:blipFill>
                <a:blip r:embed="rId242"/>
                <a:stretch>
                  <a:fillRect/>
                </a:stretch>
              </p:blipFill>
              <p:spPr>
                <a:xfrm>
                  <a:off x="6126413" y="5865187"/>
                  <a:ext cx="5468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3" name="Freihand 142">
                  <a:extLst>
                    <a:ext uri="{FF2B5EF4-FFF2-40B4-BE49-F238E27FC236}">
                      <a16:creationId xmlns:a16="http://schemas.microsoft.com/office/drawing/2014/main" id="{A6FD0DC9-66C0-4D60-8B16-67F2DA0252B6}"/>
                    </a:ext>
                  </a:extLst>
                </p14:cNvPr>
                <p14:cNvContentPartPr/>
                <p14:nvPr/>
              </p14:nvContentPartPr>
              <p14:xfrm>
                <a:off x="6719333" y="5812627"/>
                <a:ext cx="122760" cy="162720"/>
              </p14:xfrm>
            </p:contentPart>
          </mc:Choice>
          <mc:Fallback xmlns="">
            <p:pic>
              <p:nvPicPr>
                <p:cNvPr id="143" name="Freihand 142">
                  <a:extLst>
                    <a:ext uri="{FF2B5EF4-FFF2-40B4-BE49-F238E27FC236}">
                      <a16:creationId xmlns:a16="http://schemas.microsoft.com/office/drawing/2014/main" id="{A6FD0DC9-66C0-4D60-8B16-67F2DA0252B6}"/>
                    </a:ext>
                  </a:extLst>
                </p:cNvPr>
                <p:cNvPicPr/>
                <p:nvPr/>
              </p:nvPicPr>
              <p:blipFill>
                <a:blip r:embed="rId244"/>
                <a:stretch>
                  <a:fillRect/>
                </a:stretch>
              </p:blipFill>
              <p:spPr>
                <a:xfrm>
                  <a:off x="6715013" y="5808307"/>
                  <a:ext cx="1314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4" name="Freihand 143">
                  <a:extLst>
                    <a:ext uri="{FF2B5EF4-FFF2-40B4-BE49-F238E27FC236}">
                      <a16:creationId xmlns:a16="http://schemas.microsoft.com/office/drawing/2014/main" id="{D95084BF-B02C-44B0-9D41-94A1B1BDA7DD}"/>
                    </a:ext>
                  </a:extLst>
                </p14:cNvPr>
                <p14:cNvContentPartPr/>
                <p14:nvPr/>
              </p14:nvContentPartPr>
              <p14:xfrm>
                <a:off x="6844973" y="5868787"/>
                <a:ext cx="519480" cy="217080"/>
              </p14:xfrm>
            </p:contentPart>
          </mc:Choice>
          <mc:Fallback xmlns="">
            <p:pic>
              <p:nvPicPr>
                <p:cNvPr id="144" name="Freihand 143">
                  <a:extLst>
                    <a:ext uri="{FF2B5EF4-FFF2-40B4-BE49-F238E27FC236}">
                      <a16:creationId xmlns:a16="http://schemas.microsoft.com/office/drawing/2014/main" id="{D95084BF-B02C-44B0-9D41-94A1B1BDA7DD}"/>
                    </a:ext>
                  </a:extLst>
                </p:cNvPr>
                <p:cNvPicPr/>
                <p:nvPr/>
              </p:nvPicPr>
              <p:blipFill>
                <a:blip r:embed="rId246"/>
                <a:stretch>
                  <a:fillRect/>
                </a:stretch>
              </p:blipFill>
              <p:spPr>
                <a:xfrm>
                  <a:off x="6840653" y="5864467"/>
                  <a:ext cx="528120" cy="225720"/>
                </a:xfrm>
                <a:prstGeom prst="rect">
                  <a:avLst/>
                </a:prstGeom>
              </p:spPr>
            </p:pic>
          </mc:Fallback>
        </mc:AlternateContent>
      </p:grpSp>
      <p:grpSp>
        <p:nvGrpSpPr>
          <p:cNvPr id="161" name="Gruppieren 160">
            <a:extLst>
              <a:ext uri="{FF2B5EF4-FFF2-40B4-BE49-F238E27FC236}">
                <a16:creationId xmlns:a16="http://schemas.microsoft.com/office/drawing/2014/main" id="{09FC8601-088A-43EF-8545-B1C896B9DAFC}"/>
              </a:ext>
            </a:extLst>
          </p:cNvPr>
          <p:cNvGrpSpPr/>
          <p:nvPr/>
        </p:nvGrpSpPr>
        <p:grpSpPr>
          <a:xfrm>
            <a:off x="5432333" y="6172627"/>
            <a:ext cx="935640" cy="238320"/>
            <a:chOff x="5432333" y="6172627"/>
            <a:chExt cx="935640" cy="238320"/>
          </a:xfrm>
        </p:grpSpPr>
        <mc:AlternateContent xmlns:mc="http://schemas.openxmlformats.org/markup-compatibility/2006" xmlns:p14="http://schemas.microsoft.com/office/powerpoint/2010/main">
          <mc:Choice Requires="p14">
            <p:contentPart p14:bwMode="auto" r:id="rId247">
              <p14:nvContentPartPr>
                <p14:cNvPr id="147" name="Freihand 146">
                  <a:extLst>
                    <a:ext uri="{FF2B5EF4-FFF2-40B4-BE49-F238E27FC236}">
                      <a16:creationId xmlns:a16="http://schemas.microsoft.com/office/drawing/2014/main" id="{4652A833-5F68-4005-8AFD-42D6208E49C7}"/>
                    </a:ext>
                  </a:extLst>
                </p14:cNvPr>
                <p14:cNvContentPartPr/>
                <p14:nvPr/>
              </p14:nvContentPartPr>
              <p14:xfrm>
                <a:off x="5432333" y="6233827"/>
                <a:ext cx="182520" cy="146160"/>
              </p14:xfrm>
            </p:contentPart>
          </mc:Choice>
          <mc:Fallback xmlns="">
            <p:pic>
              <p:nvPicPr>
                <p:cNvPr id="147" name="Freihand 146">
                  <a:extLst>
                    <a:ext uri="{FF2B5EF4-FFF2-40B4-BE49-F238E27FC236}">
                      <a16:creationId xmlns:a16="http://schemas.microsoft.com/office/drawing/2014/main" id="{4652A833-5F68-4005-8AFD-42D6208E49C7}"/>
                    </a:ext>
                  </a:extLst>
                </p:cNvPr>
                <p:cNvPicPr/>
                <p:nvPr/>
              </p:nvPicPr>
              <p:blipFill>
                <a:blip r:embed="rId248"/>
                <a:stretch>
                  <a:fillRect/>
                </a:stretch>
              </p:blipFill>
              <p:spPr>
                <a:xfrm>
                  <a:off x="5428013" y="6229507"/>
                  <a:ext cx="1911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8" name="Freihand 147">
                  <a:extLst>
                    <a:ext uri="{FF2B5EF4-FFF2-40B4-BE49-F238E27FC236}">
                      <a16:creationId xmlns:a16="http://schemas.microsoft.com/office/drawing/2014/main" id="{EA5ECCB3-4682-4DAB-94C0-EB96542C68B5}"/>
                    </a:ext>
                  </a:extLst>
                </p14:cNvPr>
                <p14:cNvContentPartPr/>
                <p14:nvPr/>
              </p14:nvContentPartPr>
              <p14:xfrm>
                <a:off x="5614493" y="6273427"/>
                <a:ext cx="122040" cy="137520"/>
              </p14:xfrm>
            </p:contentPart>
          </mc:Choice>
          <mc:Fallback xmlns="">
            <p:pic>
              <p:nvPicPr>
                <p:cNvPr id="148" name="Freihand 147">
                  <a:extLst>
                    <a:ext uri="{FF2B5EF4-FFF2-40B4-BE49-F238E27FC236}">
                      <a16:creationId xmlns:a16="http://schemas.microsoft.com/office/drawing/2014/main" id="{EA5ECCB3-4682-4DAB-94C0-EB96542C68B5}"/>
                    </a:ext>
                  </a:extLst>
                </p:cNvPr>
                <p:cNvPicPr/>
                <p:nvPr/>
              </p:nvPicPr>
              <p:blipFill>
                <a:blip r:embed="rId250"/>
                <a:stretch>
                  <a:fillRect/>
                </a:stretch>
              </p:blipFill>
              <p:spPr>
                <a:xfrm>
                  <a:off x="5610173" y="6269107"/>
                  <a:ext cx="1306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49" name="Freihand 148">
                  <a:extLst>
                    <a:ext uri="{FF2B5EF4-FFF2-40B4-BE49-F238E27FC236}">
                      <a16:creationId xmlns:a16="http://schemas.microsoft.com/office/drawing/2014/main" id="{3883AE6D-6140-40A9-9335-A3537F78FCF2}"/>
                    </a:ext>
                  </a:extLst>
                </p14:cNvPr>
                <p14:cNvContentPartPr/>
                <p14:nvPr/>
              </p14:nvContentPartPr>
              <p14:xfrm>
                <a:off x="5772173" y="6172627"/>
                <a:ext cx="595800" cy="202320"/>
              </p14:xfrm>
            </p:contentPart>
          </mc:Choice>
          <mc:Fallback xmlns="">
            <p:pic>
              <p:nvPicPr>
                <p:cNvPr id="149" name="Freihand 148">
                  <a:extLst>
                    <a:ext uri="{FF2B5EF4-FFF2-40B4-BE49-F238E27FC236}">
                      <a16:creationId xmlns:a16="http://schemas.microsoft.com/office/drawing/2014/main" id="{3883AE6D-6140-40A9-9335-A3537F78FCF2}"/>
                    </a:ext>
                  </a:extLst>
                </p:cNvPr>
                <p:cNvPicPr/>
                <p:nvPr/>
              </p:nvPicPr>
              <p:blipFill>
                <a:blip r:embed="rId252"/>
                <a:stretch>
                  <a:fillRect/>
                </a:stretch>
              </p:blipFill>
              <p:spPr>
                <a:xfrm>
                  <a:off x="5767853" y="6168307"/>
                  <a:ext cx="604440" cy="210960"/>
                </a:xfrm>
                <a:prstGeom prst="rect">
                  <a:avLst/>
                </a:prstGeom>
              </p:spPr>
            </p:pic>
          </mc:Fallback>
        </mc:AlternateContent>
      </p:grpSp>
      <p:grpSp>
        <p:nvGrpSpPr>
          <p:cNvPr id="160" name="Gruppieren 159">
            <a:extLst>
              <a:ext uri="{FF2B5EF4-FFF2-40B4-BE49-F238E27FC236}">
                <a16:creationId xmlns:a16="http://schemas.microsoft.com/office/drawing/2014/main" id="{3B770423-2082-48B2-BEF5-81955F4AC18B}"/>
              </a:ext>
            </a:extLst>
          </p:cNvPr>
          <p:cNvGrpSpPr/>
          <p:nvPr/>
        </p:nvGrpSpPr>
        <p:grpSpPr>
          <a:xfrm>
            <a:off x="6599093" y="6107827"/>
            <a:ext cx="403920" cy="205560"/>
            <a:chOff x="6599093" y="6107827"/>
            <a:chExt cx="403920" cy="205560"/>
          </a:xfrm>
        </p:grpSpPr>
        <mc:AlternateContent xmlns:mc="http://schemas.openxmlformats.org/markup-compatibility/2006" xmlns:p14="http://schemas.microsoft.com/office/powerpoint/2010/main">
          <mc:Choice Requires="p14">
            <p:contentPart p14:bwMode="auto" r:id="rId253">
              <p14:nvContentPartPr>
                <p14:cNvPr id="150" name="Freihand 149">
                  <a:extLst>
                    <a:ext uri="{FF2B5EF4-FFF2-40B4-BE49-F238E27FC236}">
                      <a16:creationId xmlns:a16="http://schemas.microsoft.com/office/drawing/2014/main" id="{582DC2BF-B939-4C36-B857-87C4E00AD67D}"/>
                    </a:ext>
                  </a:extLst>
                </p14:cNvPr>
                <p14:cNvContentPartPr/>
                <p14:nvPr/>
              </p14:nvContentPartPr>
              <p14:xfrm>
                <a:off x="6599093" y="6219787"/>
                <a:ext cx="379800" cy="93600"/>
              </p14:xfrm>
            </p:contentPart>
          </mc:Choice>
          <mc:Fallback xmlns="">
            <p:pic>
              <p:nvPicPr>
                <p:cNvPr id="150" name="Freihand 149">
                  <a:extLst>
                    <a:ext uri="{FF2B5EF4-FFF2-40B4-BE49-F238E27FC236}">
                      <a16:creationId xmlns:a16="http://schemas.microsoft.com/office/drawing/2014/main" id="{582DC2BF-B939-4C36-B857-87C4E00AD67D}"/>
                    </a:ext>
                  </a:extLst>
                </p:cNvPr>
                <p:cNvPicPr/>
                <p:nvPr/>
              </p:nvPicPr>
              <p:blipFill>
                <a:blip r:embed="rId254"/>
                <a:stretch>
                  <a:fillRect/>
                </a:stretch>
              </p:blipFill>
              <p:spPr>
                <a:xfrm>
                  <a:off x="6594773" y="6215467"/>
                  <a:ext cx="3884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51" name="Freihand 150">
                  <a:extLst>
                    <a:ext uri="{FF2B5EF4-FFF2-40B4-BE49-F238E27FC236}">
                      <a16:creationId xmlns:a16="http://schemas.microsoft.com/office/drawing/2014/main" id="{4868EE97-1CD2-43F5-B942-4EE9D1CC1B6F}"/>
                    </a:ext>
                  </a:extLst>
                </p14:cNvPr>
                <p14:cNvContentPartPr/>
                <p14:nvPr/>
              </p14:nvContentPartPr>
              <p14:xfrm>
                <a:off x="6870533" y="6107827"/>
                <a:ext cx="360" cy="360"/>
              </p14:xfrm>
            </p:contentPart>
          </mc:Choice>
          <mc:Fallback xmlns="">
            <p:pic>
              <p:nvPicPr>
                <p:cNvPr id="151" name="Freihand 150">
                  <a:extLst>
                    <a:ext uri="{FF2B5EF4-FFF2-40B4-BE49-F238E27FC236}">
                      <a16:creationId xmlns:a16="http://schemas.microsoft.com/office/drawing/2014/main" id="{4868EE97-1CD2-43F5-B942-4EE9D1CC1B6F}"/>
                    </a:ext>
                  </a:extLst>
                </p:cNvPr>
                <p:cNvPicPr/>
                <p:nvPr/>
              </p:nvPicPr>
              <p:blipFill>
                <a:blip r:embed="rId24"/>
                <a:stretch>
                  <a:fillRect/>
                </a:stretch>
              </p:blipFill>
              <p:spPr>
                <a:xfrm>
                  <a:off x="6866213" y="61035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2" name="Freihand 151">
                  <a:extLst>
                    <a:ext uri="{FF2B5EF4-FFF2-40B4-BE49-F238E27FC236}">
                      <a16:creationId xmlns:a16="http://schemas.microsoft.com/office/drawing/2014/main" id="{46DBD00F-1FD1-4505-9048-CFEC5057D506}"/>
                    </a:ext>
                  </a:extLst>
                </p14:cNvPr>
                <p14:cNvContentPartPr/>
                <p14:nvPr/>
              </p14:nvContentPartPr>
              <p14:xfrm>
                <a:off x="6966293" y="6117547"/>
                <a:ext cx="36720" cy="183240"/>
              </p14:xfrm>
            </p:contentPart>
          </mc:Choice>
          <mc:Fallback xmlns="">
            <p:pic>
              <p:nvPicPr>
                <p:cNvPr id="152" name="Freihand 151">
                  <a:extLst>
                    <a:ext uri="{FF2B5EF4-FFF2-40B4-BE49-F238E27FC236}">
                      <a16:creationId xmlns:a16="http://schemas.microsoft.com/office/drawing/2014/main" id="{46DBD00F-1FD1-4505-9048-CFEC5057D506}"/>
                    </a:ext>
                  </a:extLst>
                </p:cNvPr>
                <p:cNvPicPr/>
                <p:nvPr/>
              </p:nvPicPr>
              <p:blipFill>
                <a:blip r:embed="rId257"/>
                <a:stretch>
                  <a:fillRect/>
                </a:stretch>
              </p:blipFill>
              <p:spPr>
                <a:xfrm>
                  <a:off x="6961973" y="6113227"/>
                  <a:ext cx="45360" cy="191880"/>
                </a:xfrm>
                <a:prstGeom prst="rect">
                  <a:avLst/>
                </a:prstGeom>
              </p:spPr>
            </p:pic>
          </mc:Fallback>
        </mc:AlternateContent>
      </p:grpSp>
      <p:grpSp>
        <p:nvGrpSpPr>
          <p:cNvPr id="159" name="Gruppieren 158">
            <a:extLst>
              <a:ext uri="{FF2B5EF4-FFF2-40B4-BE49-F238E27FC236}">
                <a16:creationId xmlns:a16="http://schemas.microsoft.com/office/drawing/2014/main" id="{5DF039B6-605B-40A4-9B15-297FD00805E4}"/>
              </a:ext>
            </a:extLst>
          </p:cNvPr>
          <p:cNvGrpSpPr/>
          <p:nvPr/>
        </p:nvGrpSpPr>
        <p:grpSpPr>
          <a:xfrm>
            <a:off x="7223693" y="6060667"/>
            <a:ext cx="1060560" cy="233280"/>
            <a:chOff x="7223693" y="6060667"/>
            <a:chExt cx="1060560" cy="233280"/>
          </a:xfrm>
        </p:grpSpPr>
        <mc:AlternateContent xmlns:mc="http://schemas.openxmlformats.org/markup-compatibility/2006" xmlns:p14="http://schemas.microsoft.com/office/powerpoint/2010/main">
          <mc:Choice Requires="p14">
            <p:contentPart p14:bwMode="auto" r:id="rId258">
              <p14:nvContentPartPr>
                <p14:cNvPr id="153" name="Freihand 152">
                  <a:extLst>
                    <a:ext uri="{FF2B5EF4-FFF2-40B4-BE49-F238E27FC236}">
                      <a16:creationId xmlns:a16="http://schemas.microsoft.com/office/drawing/2014/main" id="{A27B7893-3CA3-4ABA-B934-50990D0F552C}"/>
                    </a:ext>
                  </a:extLst>
                </p14:cNvPr>
                <p14:cNvContentPartPr/>
                <p14:nvPr/>
              </p14:nvContentPartPr>
              <p14:xfrm>
                <a:off x="7303613" y="6134107"/>
                <a:ext cx="13320" cy="159840"/>
              </p14:xfrm>
            </p:contentPart>
          </mc:Choice>
          <mc:Fallback xmlns="">
            <p:pic>
              <p:nvPicPr>
                <p:cNvPr id="153" name="Freihand 152">
                  <a:extLst>
                    <a:ext uri="{FF2B5EF4-FFF2-40B4-BE49-F238E27FC236}">
                      <a16:creationId xmlns:a16="http://schemas.microsoft.com/office/drawing/2014/main" id="{A27B7893-3CA3-4ABA-B934-50990D0F552C}"/>
                    </a:ext>
                  </a:extLst>
                </p:cNvPr>
                <p:cNvPicPr/>
                <p:nvPr/>
              </p:nvPicPr>
              <p:blipFill>
                <a:blip r:embed="rId259"/>
                <a:stretch>
                  <a:fillRect/>
                </a:stretch>
              </p:blipFill>
              <p:spPr>
                <a:xfrm>
                  <a:off x="7299293" y="6129787"/>
                  <a:ext cx="219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54" name="Freihand 153">
                  <a:extLst>
                    <a:ext uri="{FF2B5EF4-FFF2-40B4-BE49-F238E27FC236}">
                      <a16:creationId xmlns:a16="http://schemas.microsoft.com/office/drawing/2014/main" id="{2B216E76-EB32-44D2-BCA3-8E5787CD1B14}"/>
                    </a:ext>
                  </a:extLst>
                </p14:cNvPr>
                <p14:cNvContentPartPr/>
                <p14:nvPr/>
              </p14:nvContentPartPr>
              <p14:xfrm>
                <a:off x="7223693" y="6088747"/>
                <a:ext cx="172080" cy="115560"/>
              </p14:xfrm>
            </p:contentPart>
          </mc:Choice>
          <mc:Fallback xmlns="">
            <p:pic>
              <p:nvPicPr>
                <p:cNvPr id="154" name="Freihand 153">
                  <a:extLst>
                    <a:ext uri="{FF2B5EF4-FFF2-40B4-BE49-F238E27FC236}">
                      <a16:creationId xmlns:a16="http://schemas.microsoft.com/office/drawing/2014/main" id="{2B216E76-EB32-44D2-BCA3-8E5787CD1B14}"/>
                    </a:ext>
                  </a:extLst>
                </p:cNvPr>
                <p:cNvPicPr/>
                <p:nvPr/>
              </p:nvPicPr>
              <p:blipFill>
                <a:blip r:embed="rId261"/>
                <a:stretch>
                  <a:fillRect/>
                </a:stretch>
              </p:blipFill>
              <p:spPr>
                <a:xfrm>
                  <a:off x="7219373" y="6084427"/>
                  <a:ext cx="1807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55" name="Freihand 154">
                  <a:extLst>
                    <a:ext uri="{FF2B5EF4-FFF2-40B4-BE49-F238E27FC236}">
                      <a16:creationId xmlns:a16="http://schemas.microsoft.com/office/drawing/2014/main" id="{F5B2ED67-41F8-4A22-B3B9-F48981982CBE}"/>
                    </a:ext>
                  </a:extLst>
                </p14:cNvPr>
                <p14:cNvContentPartPr/>
                <p14:nvPr/>
              </p14:nvContentPartPr>
              <p14:xfrm>
                <a:off x="7426373" y="6190987"/>
                <a:ext cx="177840" cy="64440"/>
              </p14:xfrm>
            </p:contentPart>
          </mc:Choice>
          <mc:Fallback xmlns="">
            <p:pic>
              <p:nvPicPr>
                <p:cNvPr id="155" name="Freihand 154">
                  <a:extLst>
                    <a:ext uri="{FF2B5EF4-FFF2-40B4-BE49-F238E27FC236}">
                      <a16:creationId xmlns:a16="http://schemas.microsoft.com/office/drawing/2014/main" id="{F5B2ED67-41F8-4A22-B3B9-F48981982CBE}"/>
                    </a:ext>
                  </a:extLst>
                </p:cNvPr>
                <p:cNvPicPr/>
                <p:nvPr/>
              </p:nvPicPr>
              <p:blipFill>
                <a:blip r:embed="rId263"/>
                <a:stretch>
                  <a:fillRect/>
                </a:stretch>
              </p:blipFill>
              <p:spPr>
                <a:xfrm>
                  <a:off x="7422053" y="6186667"/>
                  <a:ext cx="1864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56" name="Freihand 155">
                  <a:extLst>
                    <a:ext uri="{FF2B5EF4-FFF2-40B4-BE49-F238E27FC236}">
                      <a16:creationId xmlns:a16="http://schemas.microsoft.com/office/drawing/2014/main" id="{A6256697-7CBA-401A-8431-00CE98E14E8D}"/>
                    </a:ext>
                  </a:extLst>
                </p14:cNvPr>
                <p14:cNvContentPartPr/>
                <p14:nvPr/>
              </p14:nvContentPartPr>
              <p14:xfrm>
                <a:off x="7659653" y="6102427"/>
                <a:ext cx="218160" cy="146160"/>
              </p14:xfrm>
            </p:contentPart>
          </mc:Choice>
          <mc:Fallback xmlns="">
            <p:pic>
              <p:nvPicPr>
                <p:cNvPr id="156" name="Freihand 155">
                  <a:extLst>
                    <a:ext uri="{FF2B5EF4-FFF2-40B4-BE49-F238E27FC236}">
                      <a16:creationId xmlns:a16="http://schemas.microsoft.com/office/drawing/2014/main" id="{A6256697-7CBA-401A-8431-00CE98E14E8D}"/>
                    </a:ext>
                  </a:extLst>
                </p:cNvPr>
                <p:cNvPicPr/>
                <p:nvPr/>
              </p:nvPicPr>
              <p:blipFill>
                <a:blip r:embed="rId265"/>
                <a:stretch>
                  <a:fillRect/>
                </a:stretch>
              </p:blipFill>
              <p:spPr>
                <a:xfrm>
                  <a:off x="7655333" y="6098107"/>
                  <a:ext cx="2268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57" name="Freihand 156">
                  <a:extLst>
                    <a:ext uri="{FF2B5EF4-FFF2-40B4-BE49-F238E27FC236}">
                      <a16:creationId xmlns:a16="http://schemas.microsoft.com/office/drawing/2014/main" id="{3E82E3AC-5FAA-45E5-96BA-6483127F887C}"/>
                    </a:ext>
                  </a:extLst>
                </p14:cNvPr>
                <p14:cNvContentPartPr/>
                <p14:nvPr/>
              </p14:nvContentPartPr>
              <p14:xfrm>
                <a:off x="7891493" y="6060667"/>
                <a:ext cx="31680" cy="173160"/>
              </p14:xfrm>
            </p:contentPart>
          </mc:Choice>
          <mc:Fallback xmlns="">
            <p:pic>
              <p:nvPicPr>
                <p:cNvPr id="157" name="Freihand 156">
                  <a:extLst>
                    <a:ext uri="{FF2B5EF4-FFF2-40B4-BE49-F238E27FC236}">
                      <a16:creationId xmlns:a16="http://schemas.microsoft.com/office/drawing/2014/main" id="{3E82E3AC-5FAA-45E5-96BA-6483127F887C}"/>
                    </a:ext>
                  </a:extLst>
                </p:cNvPr>
                <p:cNvPicPr/>
                <p:nvPr/>
              </p:nvPicPr>
              <p:blipFill>
                <a:blip r:embed="rId267"/>
                <a:stretch>
                  <a:fillRect/>
                </a:stretch>
              </p:blipFill>
              <p:spPr>
                <a:xfrm>
                  <a:off x="7887173" y="6056347"/>
                  <a:ext cx="403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58" name="Freihand 157">
                  <a:extLst>
                    <a:ext uri="{FF2B5EF4-FFF2-40B4-BE49-F238E27FC236}">
                      <a16:creationId xmlns:a16="http://schemas.microsoft.com/office/drawing/2014/main" id="{D9E4BA1D-3CC1-4DAD-919B-20D1351A9289}"/>
                    </a:ext>
                  </a:extLst>
                </p14:cNvPr>
                <p14:cNvContentPartPr/>
                <p14:nvPr/>
              </p14:nvContentPartPr>
              <p14:xfrm>
                <a:off x="7937573" y="6113587"/>
                <a:ext cx="346680" cy="107280"/>
              </p14:xfrm>
            </p:contentPart>
          </mc:Choice>
          <mc:Fallback xmlns="">
            <p:pic>
              <p:nvPicPr>
                <p:cNvPr id="158" name="Freihand 157">
                  <a:extLst>
                    <a:ext uri="{FF2B5EF4-FFF2-40B4-BE49-F238E27FC236}">
                      <a16:creationId xmlns:a16="http://schemas.microsoft.com/office/drawing/2014/main" id="{D9E4BA1D-3CC1-4DAD-919B-20D1351A9289}"/>
                    </a:ext>
                  </a:extLst>
                </p:cNvPr>
                <p:cNvPicPr/>
                <p:nvPr/>
              </p:nvPicPr>
              <p:blipFill>
                <a:blip r:embed="rId269"/>
                <a:stretch>
                  <a:fillRect/>
                </a:stretch>
              </p:blipFill>
              <p:spPr>
                <a:xfrm>
                  <a:off x="7933253" y="6109267"/>
                  <a:ext cx="355320" cy="115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0">
            <p14:nvContentPartPr>
              <p14:cNvPr id="10" name="Freihand 9">
                <a:extLst>
                  <a:ext uri="{FF2B5EF4-FFF2-40B4-BE49-F238E27FC236}">
                    <a16:creationId xmlns:a16="http://schemas.microsoft.com/office/drawing/2014/main" id="{A09F563E-D950-4A82-9770-D0B65B15B766}"/>
                  </a:ext>
                </a:extLst>
              </p14:cNvPr>
              <p14:cNvContentPartPr/>
              <p14:nvPr/>
            </p14:nvContentPartPr>
            <p14:xfrm>
              <a:off x="5004293" y="5302867"/>
              <a:ext cx="1284120" cy="107640"/>
            </p14:xfrm>
          </p:contentPart>
        </mc:Choice>
        <mc:Fallback xmlns="">
          <p:pic>
            <p:nvPicPr>
              <p:cNvPr id="10" name="Freihand 9">
                <a:extLst>
                  <a:ext uri="{FF2B5EF4-FFF2-40B4-BE49-F238E27FC236}">
                    <a16:creationId xmlns:a16="http://schemas.microsoft.com/office/drawing/2014/main" id="{A09F563E-D950-4A82-9770-D0B65B15B766}"/>
                  </a:ext>
                </a:extLst>
              </p:cNvPr>
              <p:cNvPicPr/>
              <p:nvPr/>
            </p:nvPicPr>
            <p:blipFill>
              <a:blip r:embed="rId271"/>
              <a:stretch>
                <a:fillRect/>
              </a:stretch>
            </p:blipFill>
            <p:spPr>
              <a:xfrm>
                <a:off x="4999973" y="5298547"/>
                <a:ext cx="12927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4" name="Freihand 13">
                <a:extLst>
                  <a:ext uri="{FF2B5EF4-FFF2-40B4-BE49-F238E27FC236}">
                    <a16:creationId xmlns:a16="http://schemas.microsoft.com/office/drawing/2014/main" id="{322B6DAE-2EAD-44A3-81C1-7B62737EC8F2}"/>
                  </a:ext>
                </a:extLst>
              </p14:cNvPr>
              <p14:cNvContentPartPr/>
              <p14:nvPr/>
            </p14:nvContentPartPr>
            <p14:xfrm>
              <a:off x="5488853" y="6014947"/>
              <a:ext cx="2115720" cy="130680"/>
            </p14:xfrm>
          </p:contentPart>
        </mc:Choice>
        <mc:Fallback xmlns="">
          <p:pic>
            <p:nvPicPr>
              <p:cNvPr id="14" name="Freihand 13">
                <a:extLst>
                  <a:ext uri="{FF2B5EF4-FFF2-40B4-BE49-F238E27FC236}">
                    <a16:creationId xmlns:a16="http://schemas.microsoft.com/office/drawing/2014/main" id="{322B6DAE-2EAD-44A3-81C1-7B62737EC8F2}"/>
                  </a:ext>
                </a:extLst>
              </p:cNvPr>
              <p:cNvPicPr/>
              <p:nvPr/>
            </p:nvPicPr>
            <p:blipFill>
              <a:blip r:embed="rId273"/>
              <a:stretch>
                <a:fillRect/>
              </a:stretch>
            </p:blipFill>
            <p:spPr>
              <a:xfrm>
                <a:off x="5484533" y="6010627"/>
                <a:ext cx="2124360" cy="139320"/>
              </a:xfrm>
              <a:prstGeom prst="rect">
                <a:avLst/>
              </a:prstGeom>
            </p:spPr>
          </p:pic>
        </mc:Fallback>
      </mc:AlternateContent>
    </p:spTree>
    <p:extLst>
      <p:ext uri="{BB962C8B-B14F-4D97-AF65-F5344CB8AC3E}">
        <p14:creationId xmlns:p14="http://schemas.microsoft.com/office/powerpoint/2010/main" val="304788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Bestimmung der Inflationsrate</a:t>
            </a:r>
          </a:p>
        </p:txBody>
      </p:sp>
      <p:sp>
        <p:nvSpPr>
          <p:cNvPr id="7" name="Text Box 3"/>
          <p:cNvSpPr txBox="1">
            <a:spLocks noChangeArrowheads="1"/>
          </p:cNvSpPr>
          <p:nvPr/>
        </p:nvSpPr>
        <p:spPr bwMode="auto">
          <a:xfrm>
            <a:off x="616685" y="1142648"/>
            <a:ext cx="8603154" cy="17867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mj-lt"/>
              <a:buAutoNum type="arabicPeriod"/>
            </a:pPr>
            <a:r>
              <a:rPr lang="de-DE" altLang="de-DE" sz="2540" dirty="0">
                <a:solidFill>
                  <a:srgbClr val="000000"/>
                </a:solidFill>
              </a:rPr>
              <a:t>Festlegung des Warenkorbs</a:t>
            </a:r>
          </a:p>
          <a:p>
            <a:pPr marL="881390" lvl="1" indent="-466618" eaLnBrk="1" hangingPunct="1">
              <a:buClrTx/>
              <a:buFont typeface="Symbol" panose="05050102010706020507" pitchFamily="18" charset="2"/>
              <a:buChar char="-"/>
            </a:pPr>
            <a:r>
              <a:rPr lang="de-DE" altLang="de-DE" sz="2540" dirty="0">
                <a:solidFill>
                  <a:srgbClr val="000000"/>
                </a:solidFill>
              </a:rPr>
              <a:t>Bestimmung der Güter und Dienstleistungen, die von einem typischen Haushalt konsumiert werden</a:t>
            </a:r>
          </a:p>
          <a:p>
            <a:pPr marL="881390" lvl="1" indent="-466618" eaLnBrk="1" hangingPunct="1">
              <a:buClrTx/>
              <a:buFont typeface="Symbol" panose="05050102010706020507" pitchFamily="18" charset="2"/>
              <a:buChar char="-"/>
            </a:pPr>
            <a:r>
              <a:rPr lang="de-DE" altLang="de-DE" sz="2540" dirty="0">
                <a:solidFill>
                  <a:srgbClr val="000000"/>
                </a:solidFill>
              </a:rPr>
              <a:t>Gewichtung der einzelnen Güter nach deren Bedeutung</a:t>
            </a:r>
          </a:p>
          <a:p>
            <a:pPr marL="466618" indent="-466618" eaLnBrk="1" hangingPunct="1">
              <a:buClrTx/>
              <a:buFont typeface="+mj-lt"/>
              <a:buAutoNum type="arabicPeriod"/>
            </a:pPr>
            <a:endParaRPr lang="de-DE" altLang="de-DE" sz="2540" dirty="0">
              <a:solidFill>
                <a:srgbClr val="000000"/>
              </a:solidFill>
            </a:endParaRPr>
          </a:p>
        </p:txBody>
      </p:sp>
      <p:sp>
        <p:nvSpPr>
          <p:cNvPr id="4" name="Text Box 3"/>
          <p:cNvSpPr txBox="1">
            <a:spLocks noChangeArrowheads="1"/>
          </p:cNvSpPr>
          <p:nvPr/>
        </p:nvSpPr>
        <p:spPr bwMode="auto">
          <a:xfrm>
            <a:off x="506265" y="2394564"/>
            <a:ext cx="8603154" cy="1925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mj-lt"/>
              <a:buAutoNum type="arabicPeriod"/>
            </a:pPr>
            <a:endParaRPr lang="de-DE" altLang="de-DE" sz="2540" dirty="0">
              <a:solidFill>
                <a:srgbClr val="000000"/>
              </a:solidFill>
            </a:endParaRPr>
          </a:p>
          <a:p>
            <a:pPr marL="514350" indent="-514350" eaLnBrk="1" hangingPunct="1">
              <a:buClrTx/>
              <a:buFont typeface="+mj-lt"/>
              <a:buAutoNum type="arabicPeriod" startAt="2"/>
            </a:pPr>
            <a:r>
              <a:rPr lang="de-DE" altLang="de-DE" sz="2540" dirty="0">
                <a:solidFill>
                  <a:srgbClr val="000000"/>
                </a:solidFill>
              </a:rPr>
              <a:t>Ermittlung von Preise:</a:t>
            </a:r>
          </a:p>
          <a:p>
            <a:pPr marL="881390" lvl="1" indent="-466618" eaLnBrk="1" hangingPunct="1">
              <a:buClrTx/>
              <a:buFont typeface="Symbol" panose="05050102010706020507" pitchFamily="18" charset="2"/>
              <a:buChar char="-"/>
            </a:pPr>
            <a:r>
              <a:rPr lang="de-DE" altLang="de-DE" sz="2540" dirty="0">
                <a:solidFill>
                  <a:srgbClr val="000000"/>
                </a:solidFill>
              </a:rPr>
              <a:t>Feststellung der Preise der Güter des Warenkorbs zu einem gegebenen Zeitpunkt</a:t>
            </a:r>
          </a:p>
        </p:txBody>
      </p:sp>
      <p:sp>
        <p:nvSpPr>
          <p:cNvPr id="5" name="Text Box 3"/>
          <p:cNvSpPr txBox="1">
            <a:spLocks noChangeArrowheads="1"/>
          </p:cNvSpPr>
          <p:nvPr/>
        </p:nvSpPr>
        <p:spPr bwMode="auto">
          <a:xfrm>
            <a:off x="506265" y="4181282"/>
            <a:ext cx="8603154" cy="2131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540" dirty="0">
              <a:solidFill>
                <a:srgbClr val="000000"/>
              </a:solidFill>
            </a:endParaRPr>
          </a:p>
          <a:p>
            <a:pPr marL="466618" indent="-466618" eaLnBrk="1" hangingPunct="1">
              <a:buClrTx/>
              <a:buFont typeface="+mj-lt"/>
              <a:buAutoNum type="arabicPeriod" startAt="3"/>
            </a:pPr>
            <a:r>
              <a:rPr lang="de-DE" altLang="de-DE" sz="2540" dirty="0">
                <a:solidFill>
                  <a:srgbClr val="000000"/>
                </a:solidFill>
              </a:rPr>
              <a:t>Preis des Warenkorbs:</a:t>
            </a:r>
          </a:p>
          <a:p>
            <a:pPr marL="829544" lvl="1" indent="-414772" eaLnBrk="1" hangingPunct="1">
              <a:buClrTx/>
              <a:buFont typeface="Symbol" panose="05050102010706020507" pitchFamily="18" charset="2"/>
              <a:buChar char="-"/>
            </a:pPr>
            <a:r>
              <a:rPr lang="de-DE" altLang="de-DE" sz="2540" dirty="0">
                <a:solidFill>
                  <a:srgbClr val="000000"/>
                </a:solidFill>
              </a:rPr>
              <a:t>Multiplikation jedes Preises mit seinem Gewicht und anschließende Aufsummierung ergibt den Preis des Warenkorbs zu einem gegebenen Zeitpunkt</a:t>
            </a:r>
          </a:p>
        </p:txBody>
      </p:sp>
      <p:sp>
        <p:nvSpPr>
          <p:cNvPr id="8" name="Rechteck 7">
            <a:extLst>
              <a:ext uri="{FF2B5EF4-FFF2-40B4-BE49-F238E27FC236}">
                <a16:creationId xmlns:a16="http://schemas.microsoft.com/office/drawing/2014/main" id="{B1776A83-F044-46FF-9C71-19A4CA163E9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7780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Bestimmung der Inflationsrate</a:t>
            </a:r>
          </a:p>
        </p:txBody>
      </p:sp>
      <p:sp>
        <p:nvSpPr>
          <p:cNvPr id="7" name="Text Box 3"/>
          <p:cNvSpPr txBox="1">
            <a:spLocks noChangeArrowheads="1"/>
          </p:cNvSpPr>
          <p:nvPr/>
        </p:nvSpPr>
        <p:spPr bwMode="auto">
          <a:xfrm>
            <a:off x="275035" y="1126223"/>
            <a:ext cx="8937326" cy="29694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AutoNum type="arabicPeriod" startAt="4"/>
            </a:pPr>
            <a:r>
              <a:rPr lang="de-DE" altLang="de-DE" sz="2540" dirty="0">
                <a:solidFill>
                  <a:srgbClr val="000000"/>
                </a:solidFill>
              </a:rPr>
              <a:t>Auswahl eines Basisjahrs:</a:t>
            </a:r>
          </a:p>
          <a:p>
            <a:pPr marL="881390" lvl="1" indent="-466618" eaLnBrk="1" hangingPunct="1">
              <a:buClrTx/>
              <a:buFont typeface="Symbol" panose="05050102010706020507" pitchFamily="18" charset="2"/>
              <a:buChar char="-"/>
            </a:pPr>
            <a:r>
              <a:rPr lang="de-DE" altLang="de-DE" sz="2540" dirty="0">
                <a:solidFill>
                  <a:srgbClr val="000000"/>
                </a:solidFill>
              </a:rPr>
              <a:t>Bestimmung eines Basisjahrs, welches auf 100 gesetzt wird.</a:t>
            </a:r>
          </a:p>
          <a:p>
            <a:pPr marL="881390" lvl="1" indent="-466618" eaLnBrk="1" hangingPunct="1">
              <a:buClrTx/>
              <a:buFont typeface="Symbol" panose="05050102010706020507" pitchFamily="18" charset="2"/>
              <a:buChar char="-"/>
            </a:pPr>
            <a:r>
              <a:rPr lang="de-DE" altLang="de-DE" sz="2540" dirty="0">
                <a:solidFill>
                  <a:srgbClr val="000000"/>
                </a:solidFill>
              </a:rPr>
              <a:t>Den Index des Jahres t erhält man, indem man den Preis Warenkorbs zum Zeitpunkt t durch den Preis des Warenkorbs des Basisjahres teilt und anschließend mit 100 multipliziert</a:t>
            </a:r>
          </a:p>
        </p:txBody>
      </p:sp>
      <p:sp>
        <p:nvSpPr>
          <p:cNvPr id="4" name="Text Box 3"/>
          <p:cNvSpPr txBox="1">
            <a:spLocks noChangeArrowheads="1"/>
          </p:cNvSpPr>
          <p:nvPr/>
        </p:nvSpPr>
        <p:spPr bwMode="auto">
          <a:xfrm>
            <a:off x="153663" y="3742574"/>
            <a:ext cx="8603154" cy="21161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Symbol" panose="05050102010706020507" pitchFamily="18" charset="2"/>
              <a:buChar char="-"/>
            </a:pPr>
            <a:endParaRPr lang="de-DE" altLang="de-DE" sz="2540" dirty="0">
              <a:solidFill>
                <a:srgbClr val="000000"/>
              </a:solidFill>
            </a:endParaRPr>
          </a:p>
          <a:p>
            <a:pPr marL="466618" indent="-466618" eaLnBrk="1" hangingPunct="1">
              <a:buClrTx/>
              <a:buFont typeface="+mj-lt"/>
              <a:buAutoNum type="arabicPeriod" startAt="5"/>
            </a:pPr>
            <a:r>
              <a:rPr lang="de-DE" altLang="de-DE" sz="2540" dirty="0">
                <a:solidFill>
                  <a:srgbClr val="000000"/>
                </a:solidFill>
              </a:rPr>
              <a:t>Bestimmung der Inflationsrate:</a:t>
            </a:r>
          </a:p>
          <a:p>
            <a:pPr marL="881390" lvl="1" indent="-466618" eaLnBrk="1" hangingPunct="1">
              <a:buClrTx/>
              <a:buFont typeface="Symbol" panose="05050102010706020507" pitchFamily="18" charset="2"/>
              <a:buChar char="-"/>
            </a:pPr>
            <a:r>
              <a:rPr lang="de-DE" altLang="de-DE" sz="2540" dirty="0">
                <a:solidFill>
                  <a:srgbClr val="000000"/>
                </a:solidFill>
              </a:rPr>
              <a:t>Die Inflationsrate erhält man, indem man die jährliche Veränderungsrate des Preisindex bestimmt</a:t>
            </a:r>
          </a:p>
        </p:txBody>
      </p:sp>
      <p:sp>
        <p:nvSpPr>
          <p:cNvPr id="5" name="Rechteck 4">
            <a:extLst>
              <a:ext uri="{FF2B5EF4-FFF2-40B4-BE49-F238E27FC236}">
                <a16:creationId xmlns:a16="http://schemas.microsoft.com/office/drawing/2014/main" id="{B76EFB7D-061F-48B6-A0EA-7D5AD98D9EC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9632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38116" y="0"/>
            <a:ext cx="7761950" cy="744941"/>
          </a:xfrm>
          <a:prstGeom prst="rect">
            <a:avLst/>
          </a:prstGeom>
          <a:noFill/>
          <a:ln>
            <a:noFill/>
          </a:ln>
        </p:spPr>
        <p:txBody>
          <a:bodyPr lIns="81646" tIns="40823" rIns="81646" bIns="40823" anchor="ctr" anchorCtr="1"/>
          <a:lstStyle/>
          <a:p>
            <a:r>
              <a:rPr lang="de-DE" sz="3266" b="1" dirty="0"/>
              <a:t>Verbraucherpreisindex (VPI)</a:t>
            </a:r>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123409" y="719556"/>
                <a:ext cx="8937326" cy="4360177"/>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80808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Der Verbraucherpreisindex berechnet sich aus einem "Warenkorb", der sämtliche von privaten Haushalten in Deutschland gekaufte Waren und Dienstleistungen repräsentiert. Jedem der in dem Warenkorb enthaltenen Güter wird gemäß seiner Bedeutung für die privaten Haushalte ein Gewicht zugeordnet. Formal berechnet sich der VPI damit als das gewichtete arithmetische Mittel aus den Preisen der im Warenkorb enthaltenen Güter und den zugeordneten Gewichten:</a:t>
                </a:r>
              </a:p>
              <a:p>
                <a:pPr eaLnBrk="1" hangingPunct="1">
                  <a:buClrTx/>
                </a:pPr>
                <a:endParaRPr lang="de-DE" altLang="de-DE" sz="2540" dirty="0">
                  <a:solidFill>
                    <a:srgbClr val="000000"/>
                  </a:solidFill>
                </a:endParaRPr>
              </a:p>
              <a:p>
                <a:pPr eaLnBrk="1" hangingPunct="1">
                  <a:buClrTx/>
                </a:pPr>
                <a14:m>
                  <m:oMath xmlns:m="http://schemas.openxmlformats.org/officeDocument/2006/math">
                    <m:r>
                      <a:rPr lang="de-DE" altLang="de-DE" sz="2540" b="0" i="1" smtClean="0">
                        <a:solidFill>
                          <a:srgbClr val="000000"/>
                        </a:solidFill>
                        <a:latin typeface="Cambria Math" panose="02040503050406030204" pitchFamily="18" charset="0"/>
                      </a:rPr>
                      <m:t>𝑉𝑃𝐼</m:t>
                    </m:r>
                    <m:r>
                      <a:rPr lang="de-DE" altLang="de-DE" sz="2540" b="0" i="1" smtClean="0">
                        <a:solidFill>
                          <a:srgbClr val="000000"/>
                        </a:solidFill>
                        <a:latin typeface="Cambria Math" panose="02040503050406030204" pitchFamily="18" charset="0"/>
                      </a:rPr>
                      <m:t>=</m:t>
                    </m:r>
                    <m:nary>
                      <m:naryPr>
                        <m:chr m:val="∑"/>
                        <m:ctrlPr>
                          <a:rPr lang="de-DE" altLang="de-DE" sz="2540" b="0" i="1" smtClean="0">
                            <a:solidFill>
                              <a:srgbClr val="000000"/>
                            </a:solidFill>
                            <a:latin typeface="Cambria Math" panose="02040503050406030204" pitchFamily="18" charset="0"/>
                          </a:rPr>
                        </m:ctrlPr>
                      </m:naryPr>
                      <m:sub>
                        <m:r>
                          <m:rPr>
                            <m:brk m:alnAt="23"/>
                          </m:rPr>
                          <a:rPr lang="de-DE" altLang="de-DE" sz="2540" b="0" i="1" smtClean="0">
                            <a:solidFill>
                              <a:srgbClr val="000000"/>
                            </a:solidFill>
                            <a:latin typeface="Cambria Math" panose="02040503050406030204" pitchFamily="18" charset="0"/>
                          </a:rPr>
                          <m:t>𝑖</m:t>
                        </m:r>
                        <m:r>
                          <a:rPr lang="de-DE" altLang="de-DE" sz="2540" b="0" i="1" smtClean="0">
                            <a:solidFill>
                              <a:srgbClr val="000000"/>
                            </a:solidFill>
                            <a:latin typeface="Cambria Math" panose="02040503050406030204" pitchFamily="18" charset="0"/>
                          </a:rPr>
                          <m:t>=1</m:t>
                        </m:r>
                      </m:sub>
                      <m:sup>
                        <m:r>
                          <a:rPr lang="de-DE" altLang="de-DE" sz="2540" b="0" i="1" smtClean="0">
                            <a:solidFill>
                              <a:srgbClr val="000000"/>
                            </a:solidFill>
                            <a:latin typeface="Cambria Math" panose="02040503050406030204" pitchFamily="18" charset="0"/>
                          </a:rPr>
                          <m:t>𝑛</m:t>
                        </m:r>
                      </m:sup>
                      <m:e>
                        <m:sSub>
                          <m:sSubPr>
                            <m:ctrlPr>
                              <a:rPr lang="de-DE" altLang="de-DE" sz="2540" b="0" i="1" smtClean="0">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𝑔</m:t>
                            </m:r>
                          </m:e>
                          <m:sub>
                            <m:r>
                              <a:rPr lang="de-DE" altLang="de-DE" sz="2540" b="0" i="1" smtClean="0">
                                <a:solidFill>
                                  <a:srgbClr val="000000"/>
                                </a:solidFill>
                                <a:latin typeface="Cambria Math" panose="02040503050406030204" pitchFamily="18" charset="0"/>
                              </a:rPr>
                              <m:t>𝑖</m:t>
                            </m:r>
                          </m:sub>
                        </m:sSub>
                        <m:r>
                          <a:rPr lang="de-DE" altLang="de-DE" sz="2540" b="0" i="1" smtClean="0">
                            <a:solidFill>
                              <a:srgbClr val="000000"/>
                            </a:solidFill>
                            <a:latin typeface="Cambria Math" panose="02040503050406030204" pitchFamily="18" charset="0"/>
                            <a:ea typeface="Cambria Math" panose="02040503050406030204" pitchFamily="18" charset="0"/>
                          </a:rPr>
                          <m:t>∙</m:t>
                        </m:r>
                        <m:sSub>
                          <m:sSubPr>
                            <m:ctrlPr>
                              <a:rPr lang="de-DE" altLang="de-DE" sz="2540" i="1">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𝑝</m:t>
                            </m:r>
                          </m:e>
                          <m:sub>
                            <m:r>
                              <a:rPr lang="de-DE" altLang="de-DE" sz="2540" i="1">
                                <a:solidFill>
                                  <a:srgbClr val="000000"/>
                                </a:solidFill>
                                <a:latin typeface="Cambria Math" panose="02040503050406030204" pitchFamily="18" charset="0"/>
                              </a:rPr>
                              <m:t>𝑖</m:t>
                            </m:r>
                          </m:sub>
                        </m:sSub>
                      </m:e>
                    </m:nary>
                  </m:oMath>
                </a14:m>
                <a:r>
                  <a:rPr lang="de-DE" altLang="de-DE" sz="2540" dirty="0">
                    <a:solidFill>
                      <a:srgbClr val="000000"/>
                    </a:solidFill>
                  </a:rPr>
                  <a:t>	</a:t>
                </a:r>
                <a14:m>
                  <m:oMath xmlns:m="http://schemas.openxmlformats.org/officeDocument/2006/math">
                    <m:sSub>
                      <m:sSubPr>
                        <m:ctrlPr>
                          <a:rPr lang="de-DE" altLang="de-DE" sz="2540" i="1">
                            <a:solidFill>
                              <a:srgbClr val="000000"/>
                            </a:solidFill>
                            <a:latin typeface="Cambria Math" panose="02040503050406030204" pitchFamily="18" charset="0"/>
                          </a:rPr>
                        </m:ctrlPr>
                      </m:sSubPr>
                      <m:e>
                        <m:r>
                          <a:rPr lang="de-DE" altLang="de-DE" sz="2540" i="1">
                            <a:solidFill>
                              <a:srgbClr val="000000"/>
                            </a:solidFill>
                            <a:latin typeface="Cambria Math" panose="02040503050406030204" pitchFamily="18" charset="0"/>
                          </a:rPr>
                          <m:t>𝑔</m:t>
                        </m:r>
                      </m:e>
                      <m:sub>
                        <m:r>
                          <a:rPr lang="de-DE" altLang="de-DE" sz="2540" i="1">
                            <a:solidFill>
                              <a:srgbClr val="000000"/>
                            </a:solidFill>
                            <a:latin typeface="Cambria Math" panose="02040503050406030204" pitchFamily="18" charset="0"/>
                          </a:rPr>
                          <m:t>𝑖</m:t>
                        </m:r>
                      </m:sub>
                    </m:sSub>
                  </m:oMath>
                </a14:m>
                <a:r>
                  <a:rPr lang="de-DE" altLang="de-DE" sz="2540" dirty="0">
                    <a:solidFill>
                      <a:srgbClr val="000000"/>
                    </a:solidFill>
                  </a:rPr>
                  <a:t>: Gewicht des i-</a:t>
                </a:r>
                <a:r>
                  <a:rPr lang="de-DE" altLang="de-DE" sz="2540" dirty="0" err="1">
                    <a:solidFill>
                      <a:srgbClr val="000000"/>
                    </a:solidFill>
                  </a:rPr>
                  <a:t>ten</a:t>
                </a:r>
                <a:r>
                  <a:rPr lang="de-DE" altLang="de-DE" sz="2540" dirty="0">
                    <a:solidFill>
                      <a:srgbClr val="000000"/>
                    </a:solidFill>
                  </a:rPr>
                  <a:t> Gutes</a:t>
                </a:r>
              </a:p>
              <a:p>
                <a:pPr eaLnBrk="1" hangingPunct="1">
                  <a:buClrTx/>
                </a:pPr>
                <a:r>
                  <a:rPr lang="de-DE" altLang="de-DE" sz="2540" dirty="0">
                    <a:solidFill>
                      <a:srgbClr val="000000"/>
                    </a:solidFill>
                  </a:rPr>
                  <a:t>                                 </a:t>
                </a:r>
                <a14:m>
                  <m:oMath xmlns:m="http://schemas.openxmlformats.org/officeDocument/2006/math">
                    <m:sSub>
                      <m:sSubPr>
                        <m:ctrlPr>
                          <a:rPr lang="de-DE" altLang="de-DE" sz="2540" i="1" smtClean="0">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𝑝</m:t>
                        </m:r>
                      </m:e>
                      <m:sub>
                        <m:r>
                          <a:rPr lang="de-DE" altLang="de-DE" sz="2540" i="1">
                            <a:solidFill>
                              <a:srgbClr val="000000"/>
                            </a:solidFill>
                            <a:latin typeface="Cambria Math" panose="02040503050406030204" pitchFamily="18" charset="0"/>
                          </a:rPr>
                          <m:t>𝑖</m:t>
                        </m:r>
                      </m:sub>
                    </m:sSub>
                  </m:oMath>
                </a14:m>
                <a:r>
                  <a:rPr lang="de-DE" altLang="de-DE" sz="2540" dirty="0">
                    <a:solidFill>
                      <a:srgbClr val="000000"/>
                    </a:solidFill>
                  </a:rPr>
                  <a:t>: Preis des i-</a:t>
                </a:r>
                <a:r>
                  <a:rPr lang="de-DE" altLang="de-DE" sz="2540" dirty="0" err="1">
                    <a:solidFill>
                      <a:srgbClr val="000000"/>
                    </a:solidFill>
                  </a:rPr>
                  <a:t>ten</a:t>
                </a:r>
                <a:r>
                  <a:rPr lang="de-DE" altLang="de-DE" sz="2540" dirty="0">
                    <a:solidFill>
                      <a:srgbClr val="000000"/>
                    </a:solidFill>
                  </a:rPr>
                  <a:t> Gutes</a:t>
                </a: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123409" y="719556"/>
                <a:ext cx="8937326" cy="4360177"/>
              </a:xfrm>
              <a:prstGeom prst="rect">
                <a:avLst/>
              </a:prstGeom>
              <a:blipFill>
                <a:blip r:embed="rId3"/>
                <a:stretch>
                  <a:fillRect l="-1296" t="-1399" r="-1296" b="-321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5" name="Text Box 3"/>
          <p:cNvSpPr txBox="1">
            <a:spLocks noChangeArrowheads="1"/>
          </p:cNvSpPr>
          <p:nvPr/>
        </p:nvSpPr>
        <p:spPr bwMode="auto">
          <a:xfrm>
            <a:off x="332565" y="5856930"/>
            <a:ext cx="7840279" cy="5564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hlinkClick r:id="rId4"/>
              </a:rPr>
              <a:t>Ausführliche Beschreibung des statistischen Bundesamtes</a:t>
            </a:r>
            <a:endParaRPr lang="de-DE" altLang="de-DE" sz="2540" dirty="0">
              <a:solidFill>
                <a:srgbClr val="000000"/>
              </a:solidFill>
            </a:endParaRPr>
          </a:p>
        </p:txBody>
      </p:sp>
      <p:sp>
        <p:nvSpPr>
          <p:cNvPr id="9" name="Rechteck 8">
            <a:extLst>
              <a:ext uri="{FF2B5EF4-FFF2-40B4-BE49-F238E27FC236}">
                <a16:creationId xmlns:a16="http://schemas.microsoft.com/office/drawing/2014/main" id="{6816EF6D-9778-4799-B681-BF201C230D0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4200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Inflationsrate</a:t>
            </a:r>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188505" y="1964379"/>
                <a:ext cx="8603154" cy="257609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80808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Die Inflationsrate berechnet sich als die relative Veränderung des Verbraucherpreisindex gegenüber dem Vorjahr:</a:t>
                </a:r>
              </a:p>
              <a:p>
                <a:pPr eaLnBrk="1" hangingPunct="1">
                  <a:buClrTx/>
                </a:pPr>
                <a:endParaRPr lang="de-DE" altLang="de-DE" sz="2540" dirty="0">
                  <a:solidFill>
                    <a:srgbClr val="000000"/>
                  </a:solidFill>
                </a:endParaRPr>
              </a:p>
              <a:p>
                <a:pPr eaLnBrk="1" hangingPunct="1">
                  <a:buClrTx/>
                </a:pPr>
                <a14:m>
                  <m:oMath xmlns:m="http://schemas.openxmlformats.org/officeDocument/2006/math">
                    <m:r>
                      <m:rPr>
                        <m:sty m:val="p"/>
                      </m:rPr>
                      <a:rPr lang="de-DE" altLang="de-DE" sz="2540" b="0" i="0">
                        <a:solidFill>
                          <a:srgbClr val="000000"/>
                        </a:solidFill>
                        <a:latin typeface="Cambria Math" panose="02040503050406030204" pitchFamily="18" charset="0"/>
                      </a:rPr>
                      <m:t>Inflation</m:t>
                    </m:r>
                    <m:d>
                      <m:dPr>
                        <m:ctrlPr>
                          <a:rPr lang="de-DE" altLang="de-DE" sz="2540" b="0" i="1">
                            <a:solidFill>
                              <a:srgbClr val="000000"/>
                            </a:solidFill>
                            <a:latin typeface="Cambria Math" panose="02040503050406030204" pitchFamily="18" charset="0"/>
                          </a:rPr>
                        </m:ctrlPr>
                      </m:dPr>
                      <m:e>
                        <m:r>
                          <a:rPr lang="de-DE" altLang="de-DE" sz="2540" i="1">
                            <a:solidFill>
                              <a:srgbClr val="000000"/>
                            </a:solidFill>
                            <a:latin typeface="Cambria Math" panose="02040503050406030204" pitchFamily="18" charset="0"/>
                          </a:rPr>
                          <m:t>𝑡</m:t>
                        </m:r>
                      </m:e>
                    </m:d>
                    <m:r>
                      <a:rPr lang="de-DE" altLang="de-DE" sz="2540" b="0" i="1" smtClean="0">
                        <a:solidFill>
                          <a:srgbClr val="000000"/>
                        </a:solidFill>
                        <a:latin typeface="Cambria Math" panose="02040503050406030204" pitchFamily="18" charset="0"/>
                      </a:rPr>
                      <m:t>=</m:t>
                    </m:r>
                    <m:f>
                      <m:fPr>
                        <m:ctrlPr>
                          <a:rPr lang="de-DE" altLang="de-DE" sz="2540" b="0" i="1" smtClean="0">
                            <a:solidFill>
                              <a:srgbClr val="000000"/>
                            </a:solidFill>
                            <a:latin typeface="Cambria Math" panose="02040503050406030204" pitchFamily="18" charset="0"/>
                          </a:rPr>
                        </m:ctrlPr>
                      </m:fPr>
                      <m:num>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−1) </m:t>
                        </m:r>
                      </m:num>
                      <m:den>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−1)</m:t>
                        </m:r>
                      </m:den>
                    </m:f>
                  </m:oMath>
                </a14:m>
                <a:r>
                  <a:rPr lang="de-DE" altLang="de-DE" sz="2540" dirty="0">
                    <a:solidFill>
                      <a:srgbClr val="000000"/>
                    </a:solidFill>
                  </a:rPr>
                  <a:t> 		t: Zeitindex </a:t>
                </a: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188505" y="1964379"/>
                <a:ext cx="8603154" cy="2576092"/>
              </a:xfrm>
              <a:prstGeom prst="rect">
                <a:avLst/>
              </a:prstGeom>
              <a:blipFill>
                <a:blip r:embed="rId3"/>
                <a:stretch>
                  <a:fillRect l="-1347" t="-2364" r="-184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8" name="Rechteck 7">
            <a:extLst>
              <a:ext uri="{FF2B5EF4-FFF2-40B4-BE49-F238E27FC236}">
                <a16:creationId xmlns:a16="http://schemas.microsoft.com/office/drawing/2014/main" id="{7968BB03-7437-4301-9973-364D08D1737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644312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0420647" y="0"/>
            <a:ext cx="1771353" cy="744941"/>
          </a:xfrm>
          <a:prstGeom prst="rect">
            <a:avLst/>
          </a:prstGeom>
          <a:noFill/>
          <a:ln>
            <a:noFill/>
          </a:ln>
        </p:spPr>
        <p:txBody>
          <a:bodyPr lIns="81646" tIns="40823" rIns="81646" bIns="40823" anchor="ctr" anchorCtr="1"/>
          <a:lstStyle/>
          <a:p>
            <a:r>
              <a:rPr lang="de-DE" sz="3266" b="1" dirty="0"/>
              <a:t>Beispiel</a:t>
            </a:r>
          </a:p>
        </p:txBody>
      </p:sp>
      <p:graphicFrame>
        <p:nvGraphicFramePr>
          <p:cNvPr id="2" name="Objekt 1"/>
          <p:cNvGraphicFramePr>
            <a:graphicFrameLocks noChangeAspect="1"/>
          </p:cNvGraphicFramePr>
          <p:nvPr/>
        </p:nvGraphicFramePr>
        <p:xfrm>
          <a:off x="668338" y="949325"/>
          <a:ext cx="10672762" cy="4067175"/>
        </p:xfrm>
        <a:graphic>
          <a:graphicData uri="http://schemas.openxmlformats.org/presentationml/2006/ole">
            <mc:AlternateContent xmlns:mc="http://schemas.openxmlformats.org/markup-compatibility/2006">
              <mc:Choice xmlns:v="urn:schemas-microsoft-com:vml" Requires="v">
                <p:oleObj spid="_x0000_s2084" name="Arbeitsblatt" r:id="rId4" imgW="6100707" imgH="2324056" progId="Excel.Sheet.12">
                  <p:embed/>
                </p:oleObj>
              </mc:Choice>
              <mc:Fallback>
                <p:oleObj name="Arbeitsblatt" r:id="rId4" imgW="6100707" imgH="2324056" progId="Excel.Sheet.12">
                  <p:embed/>
                  <p:pic>
                    <p:nvPicPr>
                      <p:cNvPr id="2" name="Objekt 1"/>
                      <p:cNvPicPr/>
                      <p:nvPr/>
                    </p:nvPicPr>
                    <p:blipFill>
                      <a:blip r:embed="rId5"/>
                      <a:stretch>
                        <a:fillRect/>
                      </a:stretch>
                    </p:blipFill>
                    <p:spPr>
                      <a:xfrm>
                        <a:off x="668338" y="949325"/>
                        <a:ext cx="10672762" cy="4067175"/>
                      </a:xfrm>
                      <a:prstGeom prst="rect">
                        <a:avLst/>
                      </a:prstGeom>
                    </p:spPr>
                  </p:pic>
                </p:oleObj>
              </mc:Fallback>
            </mc:AlternateContent>
          </a:graphicData>
        </a:graphic>
      </p:graphicFrame>
      <p:sp>
        <p:nvSpPr>
          <p:cNvPr id="4" name="Rechteck 3">
            <a:extLst>
              <a:ext uri="{FF2B5EF4-FFF2-40B4-BE49-F238E27FC236}">
                <a16:creationId xmlns:a16="http://schemas.microsoft.com/office/drawing/2014/main" id="{1435915A-4340-428F-BD2D-5B937473C4F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Text Box 3">
            <a:extLst>
              <a:ext uri="{FF2B5EF4-FFF2-40B4-BE49-F238E27FC236}">
                <a16:creationId xmlns:a16="http://schemas.microsoft.com/office/drawing/2014/main" id="{D45B1398-8D27-46AE-83F5-0DF1ED6E004B}"/>
              </a:ext>
            </a:extLst>
          </p:cNvPr>
          <p:cNvSpPr txBox="1">
            <a:spLocks noChangeArrowheads="1"/>
          </p:cNvSpPr>
          <p:nvPr/>
        </p:nvSpPr>
        <p:spPr bwMode="auto">
          <a:xfrm>
            <a:off x="109644" y="52791"/>
            <a:ext cx="9588905" cy="6393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800" dirty="0">
                <a:solidFill>
                  <a:srgbClr val="000000"/>
                </a:solidFill>
              </a:rPr>
              <a:t>Berechnen Sie den Preisindex 2017 – 2019 (2017=100)</a:t>
            </a:r>
          </a:p>
          <a:p>
            <a:pPr eaLnBrk="1" hangingPunct="1">
              <a:buClrTx/>
            </a:pPr>
            <a:r>
              <a:rPr lang="de-DE" altLang="de-DE" sz="1800" dirty="0">
                <a:solidFill>
                  <a:srgbClr val="000000"/>
                </a:solidFill>
              </a:rPr>
              <a:t>die Inflationsraten 2018 und 2019, sowie die durchschnittliche Inflationsrate zwischen 2017 – 2019.</a:t>
            </a:r>
          </a:p>
        </p:txBody>
      </p:sp>
    </p:spTree>
    <p:extLst>
      <p:ext uri="{BB962C8B-B14F-4D97-AF65-F5344CB8AC3E}">
        <p14:creationId xmlns:p14="http://schemas.microsoft.com/office/powerpoint/2010/main" val="1098954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Verschiedene Preisindices</a:t>
            </a:r>
          </a:p>
        </p:txBody>
      </p:sp>
      <p:sp>
        <p:nvSpPr>
          <p:cNvPr id="145412" name="Text Box 3"/>
          <p:cNvSpPr txBox="1">
            <a:spLocks noChangeArrowheads="1"/>
          </p:cNvSpPr>
          <p:nvPr/>
        </p:nvSpPr>
        <p:spPr bwMode="auto">
          <a:xfrm>
            <a:off x="1908176" y="1223963"/>
            <a:ext cx="8456613" cy="558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45413" name="Text Box 4"/>
          <p:cNvSpPr txBox="1">
            <a:spLocks noChangeArrowheads="1"/>
          </p:cNvSpPr>
          <p:nvPr/>
        </p:nvSpPr>
        <p:spPr bwMode="auto">
          <a:xfrm>
            <a:off x="87607" y="637013"/>
            <a:ext cx="12166448" cy="313932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dirty="0"/>
              <a:t>Verbraucherpreisindex → gängiger Inflationsbegriff, relevant für die privaten  Konsumentscheidungen</a:t>
            </a:r>
          </a:p>
          <a:p>
            <a:endParaRPr lang="de-DE" dirty="0"/>
          </a:p>
          <a:p>
            <a:r>
              <a:rPr lang="de-DE" dirty="0"/>
              <a:t>BIP-</a:t>
            </a:r>
            <a:r>
              <a:rPr lang="de-DE" dirty="0" err="1"/>
              <a:t>Deflator</a:t>
            </a:r>
            <a:r>
              <a:rPr lang="de-DE" dirty="0"/>
              <a:t> → Index der gesamtwirtschaftlichen Produktion, Verteilungsspielraum für Lohnverhandlungen</a:t>
            </a:r>
          </a:p>
          <a:p>
            <a:endParaRPr lang="de-DE" dirty="0"/>
          </a:p>
          <a:p>
            <a:endParaRPr lang="de-DE" dirty="0"/>
          </a:p>
          <a:p>
            <a:r>
              <a:rPr lang="de-DE" dirty="0"/>
              <a:t>Außenhandelspreise → Indices für die Güterein- und –ausfuhr</a:t>
            </a:r>
          </a:p>
          <a:p>
            <a:endParaRPr lang="de-DE" dirty="0"/>
          </a:p>
          <a:p>
            <a:endParaRPr lang="de-DE" dirty="0"/>
          </a:p>
          <a:p>
            <a:endParaRPr lang="de-DE" dirty="0"/>
          </a:p>
          <a:p>
            <a:endParaRPr lang="de-DE" dirty="0"/>
          </a:p>
          <a:p>
            <a:r>
              <a:rPr lang="de-DE" dirty="0"/>
              <a:t>Großhandelspreisindex → Preisentwicklung der im Großhandel abgesetzten Waren, Frühindikator für die Inflationsentwicklung</a:t>
            </a:r>
          </a:p>
        </p:txBody>
      </p:sp>
      <p:sp>
        <p:nvSpPr>
          <p:cNvPr id="8" name="Rechteck 7">
            <a:extLst>
              <a:ext uri="{FF2B5EF4-FFF2-40B4-BE49-F238E27FC236}">
                <a16:creationId xmlns:a16="http://schemas.microsoft.com/office/drawing/2014/main" id="{DD6EE8D7-AD6E-48BC-BFE2-C04CFF322D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24178368"/>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VPI und BIP-</a:t>
            </a:r>
            <a:r>
              <a:rPr lang="de-DE" sz="3266" b="1" dirty="0" err="1"/>
              <a:t>Deflator</a:t>
            </a:r>
            <a:endParaRPr lang="de-DE" sz="3266" b="1" dirty="0"/>
          </a:p>
        </p:txBody>
      </p:sp>
      <p:sp>
        <p:nvSpPr>
          <p:cNvPr id="8" name="Text Box 3"/>
          <p:cNvSpPr txBox="1">
            <a:spLocks noChangeArrowheads="1"/>
          </p:cNvSpPr>
          <p:nvPr/>
        </p:nvSpPr>
        <p:spPr bwMode="auto">
          <a:xfrm>
            <a:off x="347191" y="5227857"/>
            <a:ext cx="1135312" cy="314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089" dirty="0">
                <a:solidFill>
                  <a:srgbClr val="000000"/>
                </a:solidFill>
              </a:rPr>
              <a:t>Quelle: </a:t>
            </a:r>
            <a:r>
              <a:rPr lang="de-DE" altLang="de-DE" sz="1089" dirty="0" err="1">
                <a:solidFill>
                  <a:srgbClr val="000000"/>
                </a:solidFill>
              </a:rPr>
              <a:t>Destatis</a:t>
            </a:r>
            <a:r>
              <a:rPr lang="de-DE" altLang="de-DE" sz="1089" dirty="0">
                <a:solidFill>
                  <a:srgbClr val="000000"/>
                </a:solidFill>
              </a:rPr>
              <a:t>,</a:t>
            </a:r>
          </a:p>
        </p:txBody>
      </p:sp>
      <p:sp>
        <p:nvSpPr>
          <p:cNvPr id="16" name="Rechteck 15">
            <a:extLst>
              <a:ext uri="{FF2B5EF4-FFF2-40B4-BE49-F238E27FC236}">
                <a16:creationId xmlns:a16="http://schemas.microsoft.com/office/drawing/2014/main" id="{FE317181-24FD-4072-85CE-71C8B9ADF83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E03A8A47-0662-B00A-6235-8DF49DFFCA81}"/>
              </a:ext>
            </a:extLst>
          </p:cNvPr>
          <p:cNvPicPr>
            <a:picLocks noChangeAspect="1"/>
          </p:cNvPicPr>
          <p:nvPr/>
        </p:nvPicPr>
        <p:blipFill>
          <a:blip r:embed="rId3"/>
          <a:stretch>
            <a:fillRect/>
          </a:stretch>
        </p:blipFill>
        <p:spPr>
          <a:xfrm>
            <a:off x="0" y="765988"/>
            <a:ext cx="7523922" cy="4701153"/>
          </a:xfrm>
          <a:prstGeom prst="rect">
            <a:avLst/>
          </a:prstGeom>
        </p:spPr>
      </p:pic>
    </p:spTree>
    <p:extLst>
      <p:ext uri="{BB962C8B-B14F-4D97-AF65-F5344CB8AC3E}">
        <p14:creationId xmlns:p14="http://schemas.microsoft.com/office/powerpoint/2010/main" val="40818447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Inflation Deutschland</a:t>
            </a:r>
          </a:p>
        </p:txBody>
      </p:sp>
      <p:sp>
        <p:nvSpPr>
          <p:cNvPr id="147460"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7462" name="Text Box 5"/>
          <p:cNvSpPr txBox="1">
            <a:spLocks noChangeArrowheads="1"/>
          </p:cNvSpPr>
          <p:nvPr/>
        </p:nvSpPr>
        <p:spPr bwMode="auto">
          <a:xfrm>
            <a:off x="371794" y="5291023"/>
            <a:ext cx="6550025" cy="3048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Statistisches Bundesamt, bis 1990 Index für alle privaten Haushalte, ab 1990 VPI</a:t>
            </a:r>
          </a:p>
        </p:txBody>
      </p:sp>
      <p:sp>
        <p:nvSpPr>
          <p:cNvPr id="7" name="Rechteck 6">
            <a:extLst>
              <a:ext uri="{FF2B5EF4-FFF2-40B4-BE49-F238E27FC236}">
                <a16:creationId xmlns:a16="http://schemas.microsoft.com/office/drawing/2014/main" id="{62E19168-D8B8-4BA7-AE2B-CEE329AA2D0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ext Box 5">
            <a:extLst>
              <a:ext uri="{FF2B5EF4-FFF2-40B4-BE49-F238E27FC236}">
                <a16:creationId xmlns:a16="http://schemas.microsoft.com/office/drawing/2014/main" id="{A745B5DD-D5A4-8D63-20CD-5BA3FEA3D717}"/>
              </a:ext>
            </a:extLst>
          </p:cNvPr>
          <p:cNvSpPr txBox="1">
            <a:spLocks noChangeArrowheads="1"/>
          </p:cNvSpPr>
          <p:nvPr/>
        </p:nvSpPr>
        <p:spPr bwMode="auto">
          <a:xfrm>
            <a:off x="993879" y="582966"/>
            <a:ext cx="739305"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Jährlich</a:t>
            </a:r>
            <a:endParaRPr lang="de-DE" sz="1400" dirty="0"/>
          </a:p>
        </p:txBody>
      </p:sp>
      <p:sp>
        <p:nvSpPr>
          <p:cNvPr id="5" name="Text Box 5">
            <a:extLst>
              <a:ext uri="{FF2B5EF4-FFF2-40B4-BE49-F238E27FC236}">
                <a16:creationId xmlns:a16="http://schemas.microsoft.com/office/drawing/2014/main" id="{A8E3A26F-B139-3944-167C-BEBB7CA129AF}"/>
              </a:ext>
            </a:extLst>
          </p:cNvPr>
          <p:cNvSpPr txBox="1">
            <a:spLocks noChangeArrowheads="1"/>
          </p:cNvSpPr>
          <p:nvPr/>
        </p:nvSpPr>
        <p:spPr bwMode="auto">
          <a:xfrm>
            <a:off x="7661824" y="466330"/>
            <a:ext cx="135928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Vorjahresmonat</a:t>
            </a:r>
            <a:endParaRPr lang="de-DE" sz="1400" dirty="0"/>
          </a:p>
        </p:txBody>
      </p:sp>
      <p:pic>
        <p:nvPicPr>
          <p:cNvPr id="6" name="Grafik 5">
            <a:extLst>
              <a:ext uri="{FF2B5EF4-FFF2-40B4-BE49-F238E27FC236}">
                <a16:creationId xmlns:a16="http://schemas.microsoft.com/office/drawing/2014/main" id="{28A6D2EB-265E-0B3F-0C50-6FD4119B797B}"/>
              </a:ext>
            </a:extLst>
          </p:cNvPr>
          <p:cNvPicPr>
            <a:picLocks noChangeAspect="1"/>
          </p:cNvPicPr>
          <p:nvPr/>
        </p:nvPicPr>
        <p:blipFill>
          <a:blip r:embed="rId3"/>
          <a:stretch>
            <a:fillRect/>
          </a:stretch>
        </p:blipFill>
        <p:spPr>
          <a:xfrm>
            <a:off x="82627" y="799687"/>
            <a:ext cx="5909037" cy="3427242"/>
          </a:xfrm>
          <a:prstGeom prst="rect">
            <a:avLst/>
          </a:prstGeom>
        </p:spPr>
      </p:pic>
      <p:pic>
        <p:nvPicPr>
          <p:cNvPr id="8" name="Grafik 7">
            <a:extLst>
              <a:ext uri="{FF2B5EF4-FFF2-40B4-BE49-F238E27FC236}">
                <a16:creationId xmlns:a16="http://schemas.microsoft.com/office/drawing/2014/main" id="{19107C5D-8210-849C-6EED-A267746582C1}"/>
              </a:ext>
            </a:extLst>
          </p:cNvPr>
          <p:cNvPicPr>
            <a:picLocks noChangeAspect="1"/>
          </p:cNvPicPr>
          <p:nvPr/>
        </p:nvPicPr>
        <p:blipFill>
          <a:blip r:embed="rId4"/>
          <a:stretch>
            <a:fillRect/>
          </a:stretch>
        </p:blipFill>
        <p:spPr>
          <a:xfrm>
            <a:off x="6397310" y="939251"/>
            <a:ext cx="5309643" cy="3191435"/>
          </a:xfrm>
          <a:prstGeom prst="rect">
            <a:avLst/>
          </a:prstGeom>
        </p:spPr>
      </p:pic>
    </p:spTree>
    <p:extLst>
      <p:ext uri="{BB962C8B-B14F-4D97-AF65-F5344CB8AC3E}">
        <p14:creationId xmlns:p14="http://schemas.microsoft.com/office/powerpoint/2010/main" val="3120391664"/>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2"/>
          <p:cNvSpPr>
            <a:spLocks noChangeArrowheads="1"/>
          </p:cNvSpPr>
          <p:nvPr/>
        </p:nvSpPr>
        <p:spPr bwMode="auto">
          <a:xfrm>
            <a:off x="3143251" y="182298"/>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Wägungsschema des Verbraucherpreisindex</a:t>
            </a:r>
          </a:p>
        </p:txBody>
      </p:sp>
      <p:sp>
        <p:nvSpPr>
          <p:cNvPr id="148484"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 Box 3"/>
          <p:cNvSpPr txBox="1">
            <a:spLocks noChangeArrowheads="1"/>
          </p:cNvSpPr>
          <p:nvPr/>
        </p:nvSpPr>
        <p:spPr bwMode="auto">
          <a:xfrm>
            <a:off x="0" y="4706016"/>
            <a:ext cx="8270964" cy="21142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400" dirty="0">
                <a:solidFill>
                  <a:srgbClr val="000000"/>
                </a:solidFill>
              </a:rPr>
              <a:t>Oder das Preiskaleidoskop des </a:t>
            </a:r>
            <a:r>
              <a:rPr lang="de-DE" altLang="de-DE" sz="1400" dirty="0" err="1">
                <a:solidFill>
                  <a:srgbClr val="000000"/>
                </a:solidFill>
              </a:rPr>
              <a:t>Stabu</a:t>
            </a:r>
            <a:endParaRPr lang="de-DE" altLang="de-DE" sz="1400" dirty="0">
              <a:solidFill>
                <a:srgbClr val="000000"/>
              </a:solidFill>
            </a:endParaRPr>
          </a:p>
          <a:p>
            <a:pPr eaLnBrk="1" hangingPunct="1">
              <a:buClrTx/>
            </a:pPr>
            <a:endParaRPr lang="de-DE" altLang="de-DE" sz="1400" dirty="0">
              <a:solidFill>
                <a:srgbClr val="000000"/>
              </a:solidFill>
            </a:endParaRPr>
          </a:p>
          <a:p>
            <a:pPr eaLnBrk="1" hangingPunct="1">
              <a:buClrTx/>
            </a:pPr>
            <a:r>
              <a:rPr lang="de-DE" sz="1400" dirty="0">
                <a:hlinkClick r:id="rId3"/>
              </a:rPr>
              <a:t>https://www.destatis.de/DE/Themen/Wirtschaft/Preise/Verbraucherpreisindex/PreisKaleidoskopUebersicht.html</a:t>
            </a:r>
            <a:endParaRPr lang="de-DE" sz="1400" dirty="0"/>
          </a:p>
          <a:p>
            <a:pPr eaLnBrk="1" hangingPunct="1">
              <a:buClrTx/>
            </a:pPr>
            <a:endParaRPr lang="de-DE" altLang="de-DE" sz="1400" dirty="0">
              <a:solidFill>
                <a:srgbClr val="000000"/>
              </a:solidFill>
            </a:endParaRPr>
          </a:p>
          <a:p>
            <a:pPr eaLnBrk="1" hangingPunct="1">
              <a:buClrTx/>
            </a:pPr>
            <a:r>
              <a:rPr lang="de-DE" altLang="de-DE" sz="1400" dirty="0">
                <a:solidFill>
                  <a:srgbClr val="000000"/>
                </a:solidFill>
              </a:rPr>
              <a:t>Hier könnt Ihr eure eigene Inflationsrate ausrechnen</a:t>
            </a:r>
          </a:p>
          <a:p>
            <a:pPr eaLnBrk="1" hangingPunct="1">
              <a:buClrTx/>
            </a:pPr>
            <a:r>
              <a:rPr lang="de-DE" sz="1400">
                <a:hlinkClick r:id="rId4"/>
              </a:rPr>
              <a:t>https</a:t>
            </a:r>
            <a:r>
              <a:rPr lang="de-DE" sz="1400" dirty="0">
                <a:hlinkClick r:id="rId4"/>
              </a:rPr>
              <a:t>://www.destatis.de/DE/Service/Statistik-Visualisiert/persoenlicher-inflationsrechner-uebersicht.html</a:t>
            </a:r>
            <a:endParaRPr lang="de-DE" altLang="de-DE" sz="1400" dirty="0">
              <a:solidFill>
                <a:srgbClr val="000000"/>
              </a:solidFill>
            </a:endParaRPr>
          </a:p>
          <a:p>
            <a:pPr eaLnBrk="1" hangingPunct="1">
              <a:buClrTx/>
            </a:pPr>
            <a:endParaRPr lang="de-DE" altLang="de-DE" sz="1400">
              <a:solidFill>
                <a:srgbClr val="000000"/>
              </a:solidFill>
            </a:endParaRPr>
          </a:p>
          <a:p>
            <a:pPr eaLnBrk="1" hangingPunct="1">
              <a:buClrTx/>
            </a:pPr>
            <a:r>
              <a:rPr lang="de-DE" altLang="de-DE" sz="1400">
                <a:solidFill>
                  <a:srgbClr val="000000"/>
                </a:solidFill>
              </a:rPr>
              <a:t>Video Destatis</a:t>
            </a:r>
          </a:p>
          <a:p>
            <a:pPr eaLnBrk="1" hangingPunct="1">
              <a:buClrTx/>
            </a:pPr>
            <a:r>
              <a:rPr lang="de-DE" sz="1400">
                <a:hlinkClick r:id="rId5"/>
              </a:rPr>
              <a:t>https://www.destatis.de/DE/Themen/Wirtschaft/Preise/Verbraucherpreisindex/inflation.html</a:t>
            </a:r>
            <a:endParaRPr lang="de-DE" sz="1400"/>
          </a:p>
        </p:txBody>
      </p:sp>
      <p:sp>
        <p:nvSpPr>
          <p:cNvPr id="7" name="Rechteck 6">
            <a:extLst>
              <a:ext uri="{FF2B5EF4-FFF2-40B4-BE49-F238E27FC236}">
                <a16:creationId xmlns:a16="http://schemas.microsoft.com/office/drawing/2014/main" id="{35D8F276-50C6-465F-817C-0770CCC16DD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1FC37158-1DCD-C7F8-2679-F4BE3AC7C9CF}"/>
              </a:ext>
            </a:extLst>
          </p:cNvPr>
          <p:cNvPicPr>
            <a:picLocks noChangeAspect="1"/>
          </p:cNvPicPr>
          <p:nvPr/>
        </p:nvPicPr>
        <p:blipFill>
          <a:blip r:embed="rId6"/>
          <a:stretch>
            <a:fillRect/>
          </a:stretch>
        </p:blipFill>
        <p:spPr>
          <a:xfrm>
            <a:off x="202232" y="587814"/>
            <a:ext cx="7168052" cy="4032029"/>
          </a:xfrm>
          <a:prstGeom prst="rect">
            <a:avLst/>
          </a:prstGeom>
        </p:spPr>
      </p:pic>
    </p:spTree>
    <p:extLst>
      <p:ext uri="{BB962C8B-B14F-4D97-AF65-F5344CB8AC3E}">
        <p14:creationId xmlns:p14="http://schemas.microsoft.com/office/powerpoint/2010/main" val="23910956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2"/>
          <p:cNvSpPr>
            <a:spLocks noChangeArrowheads="1"/>
          </p:cNvSpPr>
          <p:nvPr/>
        </p:nvSpPr>
        <p:spPr bwMode="auto">
          <a:xfrm>
            <a:off x="0" y="188531"/>
            <a:ext cx="12089791" cy="433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200" b="1" dirty="0">
                <a:solidFill>
                  <a:srgbClr val="000000"/>
                </a:solidFill>
                <a:latin typeface="Sparkasse Rg" pitchFamily="34" charset="0"/>
              </a:rPr>
              <a:t>Anteil der Energiekomponente am Verbraucherpreisindex (Deutschland)</a:t>
            </a:r>
          </a:p>
        </p:txBody>
      </p:sp>
      <p:sp>
        <p:nvSpPr>
          <p:cNvPr id="150533" name="Text Box 4"/>
          <p:cNvSpPr txBox="1">
            <a:spLocks noChangeArrowheads="1"/>
          </p:cNvSpPr>
          <p:nvPr/>
        </p:nvSpPr>
        <p:spPr bwMode="auto">
          <a:xfrm>
            <a:off x="381189" y="5388369"/>
            <a:ext cx="164981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a:t>
            </a:r>
            <a:r>
              <a:rPr lang="de-DE" sz="1400"/>
              <a:t>: Bundesbank</a:t>
            </a:r>
            <a:endParaRPr lang="de-DE" sz="1400" dirty="0"/>
          </a:p>
        </p:txBody>
      </p:sp>
      <p:sp>
        <p:nvSpPr>
          <p:cNvPr id="11" name="Rechteck 10">
            <a:extLst>
              <a:ext uri="{FF2B5EF4-FFF2-40B4-BE49-F238E27FC236}">
                <a16:creationId xmlns:a16="http://schemas.microsoft.com/office/drawing/2014/main" id="{ADA4D5F5-6579-4DA8-AFC5-7BDDF80B9F5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3BEC5677-EE6B-A204-CDD3-55F1BCA9B8B7}"/>
              </a:ext>
            </a:extLst>
          </p:cNvPr>
          <p:cNvPicPr>
            <a:picLocks noChangeAspect="1"/>
          </p:cNvPicPr>
          <p:nvPr/>
        </p:nvPicPr>
        <p:blipFill>
          <a:blip r:embed="rId3"/>
          <a:stretch>
            <a:fillRect/>
          </a:stretch>
        </p:blipFill>
        <p:spPr>
          <a:xfrm>
            <a:off x="1206094" y="808792"/>
            <a:ext cx="7120779" cy="4280043"/>
          </a:xfrm>
          <a:prstGeom prst="rect">
            <a:avLst/>
          </a:prstGeom>
        </p:spPr>
      </p:pic>
    </p:spTree>
    <p:extLst>
      <p:ext uri="{BB962C8B-B14F-4D97-AF65-F5344CB8AC3E}">
        <p14:creationId xmlns:p14="http://schemas.microsoft.com/office/powerpoint/2010/main" val="199552458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Das Bruttoinlandsprodukt</a:t>
            </a:r>
          </a:p>
        </p:txBody>
      </p:sp>
      <p:sp>
        <p:nvSpPr>
          <p:cNvPr id="7" name="Text Box 3"/>
          <p:cNvSpPr txBox="1">
            <a:spLocks noChangeArrowheads="1"/>
          </p:cNvSpPr>
          <p:nvPr/>
        </p:nvSpPr>
        <p:spPr bwMode="auto">
          <a:xfrm>
            <a:off x="406849" y="1024884"/>
            <a:ext cx="8295271" cy="24309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„Marktwert“</a:t>
            </a:r>
          </a:p>
          <a:p>
            <a:pPr marL="311079" indent="-311079" eaLnBrk="1" hangingPunct="1">
              <a:buClrTx/>
              <a:buFont typeface="Arial" panose="020B0604020202020204" pitchFamily="34" charset="0"/>
              <a:buChar char="•"/>
            </a:pPr>
            <a:r>
              <a:rPr lang="de-DE" altLang="de-DE" sz="2177" dirty="0">
                <a:solidFill>
                  <a:srgbClr val="000000"/>
                </a:solidFill>
              </a:rPr>
              <a:t>Um die verschiedensten Güter zusammenfassen zu können gehen sie zu ihren Marktpreisen bewertet in das BIP ein.</a:t>
            </a:r>
          </a:p>
          <a:p>
            <a:pPr marL="311079" indent="-311079" eaLnBrk="1" hangingPunct="1">
              <a:buClrTx/>
              <a:buFont typeface="Arial" panose="020B0604020202020204" pitchFamily="34" charset="0"/>
              <a:buChar char="•"/>
            </a:pPr>
            <a:r>
              <a:rPr lang="de-DE" altLang="de-DE" sz="2177" dirty="0">
                <a:solidFill>
                  <a:srgbClr val="000000"/>
                </a:solidFill>
              </a:rPr>
              <a:t>Einige Güter für die es keine Marktpreise gibt werden mit den Kosten ihrer Erstellung bewertet.</a:t>
            </a:r>
          </a:p>
          <a:p>
            <a:pPr marL="311079" indent="-311079" eaLnBrk="1" hangingPunct="1">
              <a:buClrTx/>
              <a:buFont typeface="Arial" panose="020B0604020202020204" pitchFamily="34" charset="0"/>
              <a:buChar char="•"/>
            </a:pPr>
            <a:r>
              <a:rPr lang="de-DE" altLang="de-DE" sz="2177" dirty="0">
                <a:solidFill>
                  <a:srgbClr val="000000"/>
                </a:solidFill>
              </a:rPr>
              <a:t>Staatliche Dienstleistungen werden über die Löhne der Beamten und Angestellten erfasst</a:t>
            </a:r>
          </a:p>
        </p:txBody>
      </p:sp>
      <p:sp>
        <p:nvSpPr>
          <p:cNvPr id="4" name="Text Box 3"/>
          <p:cNvSpPr txBox="1">
            <a:spLocks noChangeArrowheads="1"/>
          </p:cNvSpPr>
          <p:nvPr/>
        </p:nvSpPr>
        <p:spPr bwMode="auto">
          <a:xfrm>
            <a:off x="344504" y="3338593"/>
            <a:ext cx="8295271" cy="20959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„aller“</a:t>
            </a:r>
          </a:p>
          <a:p>
            <a:pPr marL="311079" indent="-311079" eaLnBrk="1" hangingPunct="1">
              <a:buClrTx/>
              <a:buFont typeface="Arial" panose="020B0604020202020204" pitchFamily="34" charset="0"/>
              <a:buChar char="•"/>
            </a:pPr>
            <a:r>
              <a:rPr lang="de-DE" altLang="de-DE" sz="2177" dirty="0">
                <a:solidFill>
                  <a:srgbClr val="000000"/>
                </a:solidFill>
              </a:rPr>
              <a:t>Selbstgenutztes Wohneigentum fließt im Umfang einer entsprechenden (geschätzten) Marktmiete in das BIP ein.</a:t>
            </a:r>
          </a:p>
          <a:p>
            <a:pPr marL="311079" indent="-311079" eaLnBrk="1" hangingPunct="1">
              <a:buClrTx/>
              <a:buFont typeface="Arial" panose="020B0604020202020204" pitchFamily="34" charset="0"/>
              <a:buChar char="•"/>
            </a:pPr>
            <a:r>
              <a:rPr lang="de-DE" altLang="de-DE" sz="2177" dirty="0">
                <a:solidFill>
                  <a:srgbClr val="000000"/>
                </a:solidFill>
              </a:rPr>
              <a:t>Nicht alle Transaktionen statistisch erfassbar (z. B. Schwarzarbeit, Erziehungsleistung von Eltern, ehrenamtliche Tätigkeit)</a:t>
            </a:r>
          </a:p>
        </p:txBody>
      </p:sp>
      <p:sp>
        <p:nvSpPr>
          <p:cNvPr id="5" name="Rechteck 4">
            <a:extLst>
              <a:ext uri="{FF2B5EF4-FFF2-40B4-BE49-F238E27FC236}">
                <a16:creationId xmlns:a16="http://schemas.microsoft.com/office/drawing/2014/main" id="{61F499A6-F4F4-458D-82A7-666AE6F598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53FFCAD2-7909-4D86-9EE3-F5E2E1515256}"/>
                  </a:ext>
                </a:extLst>
              </p14:cNvPr>
              <p14:cNvContentPartPr/>
              <p14:nvPr/>
            </p14:nvContentPartPr>
            <p14:xfrm>
              <a:off x="526613" y="1306147"/>
              <a:ext cx="1522440" cy="71640"/>
            </p14:xfrm>
          </p:contentPart>
        </mc:Choice>
        <mc:Fallback xmlns="">
          <p:pic>
            <p:nvPicPr>
              <p:cNvPr id="2" name="Freihand 1">
                <a:extLst>
                  <a:ext uri="{FF2B5EF4-FFF2-40B4-BE49-F238E27FC236}">
                    <a16:creationId xmlns:a16="http://schemas.microsoft.com/office/drawing/2014/main" id="{53FFCAD2-7909-4D86-9EE3-F5E2E1515256}"/>
                  </a:ext>
                </a:extLst>
              </p:cNvPr>
              <p:cNvPicPr/>
              <p:nvPr/>
            </p:nvPicPr>
            <p:blipFill>
              <a:blip r:embed="rId4"/>
              <a:stretch>
                <a:fillRect/>
              </a:stretch>
            </p:blipFill>
            <p:spPr>
              <a:xfrm>
                <a:off x="522293" y="1301827"/>
                <a:ext cx="15310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92308123-BD97-4BAD-A305-1117076DF8F7}"/>
                  </a:ext>
                </a:extLst>
              </p14:cNvPr>
              <p14:cNvContentPartPr/>
              <p14:nvPr/>
            </p14:nvContentPartPr>
            <p14:xfrm>
              <a:off x="1404293" y="2723467"/>
              <a:ext cx="2469240" cy="69120"/>
            </p14:xfrm>
          </p:contentPart>
        </mc:Choice>
        <mc:Fallback xmlns="">
          <p:pic>
            <p:nvPicPr>
              <p:cNvPr id="3" name="Freihand 2">
                <a:extLst>
                  <a:ext uri="{FF2B5EF4-FFF2-40B4-BE49-F238E27FC236}">
                    <a16:creationId xmlns:a16="http://schemas.microsoft.com/office/drawing/2014/main" id="{92308123-BD97-4BAD-A305-1117076DF8F7}"/>
                  </a:ext>
                </a:extLst>
              </p:cNvPr>
              <p:cNvPicPr/>
              <p:nvPr/>
            </p:nvPicPr>
            <p:blipFill>
              <a:blip r:embed="rId6"/>
              <a:stretch>
                <a:fillRect/>
              </a:stretch>
            </p:blipFill>
            <p:spPr>
              <a:xfrm>
                <a:off x="1399973" y="2719147"/>
                <a:ext cx="24778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EA787FDB-F50D-455D-AB37-0FAF8BD9BA84}"/>
                  </a:ext>
                </a:extLst>
              </p14:cNvPr>
              <p14:cNvContentPartPr/>
              <p14:nvPr/>
            </p14:nvContentPartPr>
            <p14:xfrm>
              <a:off x="6210653" y="2348707"/>
              <a:ext cx="3192480" cy="79920"/>
            </p14:xfrm>
          </p:contentPart>
        </mc:Choice>
        <mc:Fallback xmlns="">
          <p:pic>
            <p:nvPicPr>
              <p:cNvPr id="8" name="Freihand 7">
                <a:extLst>
                  <a:ext uri="{FF2B5EF4-FFF2-40B4-BE49-F238E27FC236}">
                    <a16:creationId xmlns:a16="http://schemas.microsoft.com/office/drawing/2014/main" id="{EA787FDB-F50D-455D-AB37-0FAF8BD9BA84}"/>
                  </a:ext>
                </a:extLst>
              </p:cNvPr>
              <p:cNvPicPr/>
              <p:nvPr/>
            </p:nvPicPr>
            <p:blipFill>
              <a:blip r:embed="rId8"/>
              <a:stretch>
                <a:fillRect/>
              </a:stretch>
            </p:blipFill>
            <p:spPr>
              <a:xfrm>
                <a:off x="6206333" y="2344387"/>
                <a:ext cx="32011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7278CE52-9214-42C1-A17B-8B88DED7D4DB}"/>
                  </a:ext>
                </a:extLst>
              </p14:cNvPr>
              <p14:cNvContentPartPr/>
              <p14:nvPr/>
            </p14:nvContentPartPr>
            <p14:xfrm>
              <a:off x="9055013" y="2279227"/>
              <a:ext cx="11520" cy="191880"/>
            </p14:xfrm>
          </p:contentPart>
        </mc:Choice>
        <mc:Fallback xmlns="">
          <p:pic>
            <p:nvPicPr>
              <p:cNvPr id="9" name="Freihand 8">
                <a:extLst>
                  <a:ext uri="{FF2B5EF4-FFF2-40B4-BE49-F238E27FC236}">
                    <a16:creationId xmlns:a16="http://schemas.microsoft.com/office/drawing/2014/main" id="{7278CE52-9214-42C1-A17B-8B88DED7D4DB}"/>
                  </a:ext>
                </a:extLst>
              </p:cNvPr>
              <p:cNvPicPr/>
              <p:nvPr/>
            </p:nvPicPr>
            <p:blipFill>
              <a:blip r:embed="rId10"/>
              <a:stretch>
                <a:fillRect/>
              </a:stretch>
            </p:blipFill>
            <p:spPr>
              <a:xfrm>
                <a:off x="9050693" y="2274907"/>
                <a:ext cx="201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93432A68-4E96-4618-91CD-9571B776B1BD}"/>
                  </a:ext>
                </a:extLst>
              </p14:cNvPr>
              <p14:cNvContentPartPr/>
              <p14:nvPr/>
            </p14:nvContentPartPr>
            <p14:xfrm>
              <a:off x="8909573" y="2255467"/>
              <a:ext cx="227160" cy="191520"/>
            </p14:xfrm>
          </p:contentPart>
        </mc:Choice>
        <mc:Fallback xmlns="">
          <p:pic>
            <p:nvPicPr>
              <p:cNvPr id="10" name="Freihand 9">
                <a:extLst>
                  <a:ext uri="{FF2B5EF4-FFF2-40B4-BE49-F238E27FC236}">
                    <a16:creationId xmlns:a16="http://schemas.microsoft.com/office/drawing/2014/main" id="{93432A68-4E96-4618-91CD-9571B776B1BD}"/>
                  </a:ext>
                </a:extLst>
              </p:cNvPr>
              <p:cNvPicPr/>
              <p:nvPr/>
            </p:nvPicPr>
            <p:blipFill>
              <a:blip r:embed="rId12"/>
              <a:stretch>
                <a:fillRect/>
              </a:stretch>
            </p:blipFill>
            <p:spPr>
              <a:xfrm>
                <a:off x="8905253" y="2251147"/>
                <a:ext cx="23580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F24295B5-171A-4DD5-B23F-773272D826C1}"/>
                  </a:ext>
                </a:extLst>
              </p14:cNvPr>
              <p14:cNvContentPartPr/>
              <p14:nvPr/>
            </p14:nvContentPartPr>
            <p14:xfrm>
              <a:off x="9181373" y="2342947"/>
              <a:ext cx="668160" cy="241920"/>
            </p14:xfrm>
          </p:contentPart>
        </mc:Choice>
        <mc:Fallback xmlns="">
          <p:pic>
            <p:nvPicPr>
              <p:cNvPr id="11" name="Freihand 10">
                <a:extLst>
                  <a:ext uri="{FF2B5EF4-FFF2-40B4-BE49-F238E27FC236}">
                    <a16:creationId xmlns:a16="http://schemas.microsoft.com/office/drawing/2014/main" id="{F24295B5-171A-4DD5-B23F-773272D826C1}"/>
                  </a:ext>
                </a:extLst>
              </p:cNvPr>
              <p:cNvPicPr/>
              <p:nvPr/>
            </p:nvPicPr>
            <p:blipFill>
              <a:blip r:embed="rId14"/>
              <a:stretch>
                <a:fillRect/>
              </a:stretch>
            </p:blipFill>
            <p:spPr>
              <a:xfrm>
                <a:off x="9177053" y="2338627"/>
                <a:ext cx="67680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31D0B12A-D9C0-4B43-A033-FE34046BB854}"/>
                  </a:ext>
                </a:extLst>
              </p14:cNvPr>
              <p14:cNvContentPartPr/>
              <p14:nvPr/>
            </p14:nvContentPartPr>
            <p14:xfrm>
              <a:off x="10080653" y="2198947"/>
              <a:ext cx="327600" cy="228240"/>
            </p14:xfrm>
          </p:contentPart>
        </mc:Choice>
        <mc:Fallback xmlns="">
          <p:pic>
            <p:nvPicPr>
              <p:cNvPr id="12" name="Freihand 11">
                <a:extLst>
                  <a:ext uri="{FF2B5EF4-FFF2-40B4-BE49-F238E27FC236}">
                    <a16:creationId xmlns:a16="http://schemas.microsoft.com/office/drawing/2014/main" id="{31D0B12A-D9C0-4B43-A033-FE34046BB854}"/>
                  </a:ext>
                </a:extLst>
              </p:cNvPr>
              <p:cNvPicPr/>
              <p:nvPr/>
            </p:nvPicPr>
            <p:blipFill>
              <a:blip r:embed="rId16"/>
              <a:stretch>
                <a:fillRect/>
              </a:stretch>
            </p:blipFill>
            <p:spPr>
              <a:xfrm>
                <a:off x="10076333" y="2194627"/>
                <a:ext cx="33624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DF08D724-0F9D-4414-BDDC-89C24DF08FC0}"/>
                  </a:ext>
                </a:extLst>
              </p14:cNvPr>
              <p14:cNvContentPartPr/>
              <p14:nvPr/>
            </p14:nvContentPartPr>
            <p14:xfrm>
              <a:off x="10250213" y="2149987"/>
              <a:ext cx="83160" cy="24120"/>
            </p14:xfrm>
          </p:contentPart>
        </mc:Choice>
        <mc:Fallback xmlns="">
          <p:pic>
            <p:nvPicPr>
              <p:cNvPr id="13" name="Freihand 12">
                <a:extLst>
                  <a:ext uri="{FF2B5EF4-FFF2-40B4-BE49-F238E27FC236}">
                    <a16:creationId xmlns:a16="http://schemas.microsoft.com/office/drawing/2014/main" id="{DF08D724-0F9D-4414-BDDC-89C24DF08FC0}"/>
                  </a:ext>
                </a:extLst>
              </p:cNvPr>
              <p:cNvPicPr/>
              <p:nvPr/>
            </p:nvPicPr>
            <p:blipFill>
              <a:blip r:embed="rId18"/>
              <a:stretch>
                <a:fillRect/>
              </a:stretch>
            </p:blipFill>
            <p:spPr>
              <a:xfrm>
                <a:off x="10245893" y="2145667"/>
                <a:ext cx="918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E394CFA1-8CDE-481A-911A-3336C8BA691D}"/>
                  </a:ext>
                </a:extLst>
              </p14:cNvPr>
              <p14:cNvContentPartPr/>
              <p14:nvPr/>
            </p14:nvContentPartPr>
            <p14:xfrm>
              <a:off x="10613453" y="2233507"/>
              <a:ext cx="174960" cy="99720"/>
            </p14:xfrm>
          </p:contentPart>
        </mc:Choice>
        <mc:Fallback xmlns="">
          <p:pic>
            <p:nvPicPr>
              <p:cNvPr id="15" name="Freihand 14">
                <a:extLst>
                  <a:ext uri="{FF2B5EF4-FFF2-40B4-BE49-F238E27FC236}">
                    <a16:creationId xmlns:a16="http://schemas.microsoft.com/office/drawing/2014/main" id="{E394CFA1-8CDE-481A-911A-3336C8BA691D}"/>
                  </a:ext>
                </a:extLst>
              </p:cNvPr>
              <p:cNvPicPr/>
              <p:nvPr/>
            </p:nvPicPr>
            <p:blipFill>
              <a:blip r:embed="rId20"/>
              <a:stretch>
                <a:fillRect/>
              </a:stretch>
            </p:blipFill>
            <p:spPr>
              <a:xfrm>
                <a:off x="10609133" y="2229187"/>
                <a:ext cx="1836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2CBF2203-5F65-4BF7-B111-E4C87EFFDF9A}"/>
                  </a:ext>
                </a:extLst>
              </p14:cNvPr>
              <p14:cNvContentPartPr/>
              <p14:nvPr/>
            </p14:nvContentPartPr>
            <p14:xfrm>
              <a:off x="10785533" y="2153947"/>
              <a:ext cx="27000" cy="51480"/>
            </p14:xfrm>
          </p:contentPart>
        </mc:Choice>
        <mc:Fallback xmlns="">
          <p:pic>
            <p:nvPicPr>
              <p:cNvPr id="16" name="Freihand 15">
                <a:extLst>
                  <a:ext uri="{FF2B5EF4-FFF2-40B4-BE49-F238E27FC236}">
                    <a16:creationId xmlns:a16="http://schemas.microsoft.com/office/drawing/2014/main" id="{2CBF2203-5F65-4BF7-B111-E4C87EFFDF9A}"/>
                  </a:ext>
                </a:extLst>
              </p:cNvPr>
              <p:cNvPicPr/>
              <p:nvPr/>
            </p:nvPicPr>
            <p:blipFill>
              <a:blip r:embed="rId22"/>
              <a:stretch>
                <a:fillRect/>
              </a:stretch>
            </p:blipFill>
            <p:spPr>
              <a:xfrm>
                <a:off x="10781213" y="2149627"/>
                <a:ext cx="356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F211AE08-5A31-4565-9EFD-01E279737687}"/>
                  </a:ext>
                </a:extLst>
              </p14:cNvPr>
              <p14:cNvContentPartPr/>
              <p14:nvPr/>
            </p14:nvContentPartPr>
            <p14:xfrm>
              <a:off x="10829813" y="2095987"/>
              <a:ext cx="315720" cy="212400"/>
            </p14:xfrm>
          </p:contentPart>
        </mc:Choice>
        <mc:Fallback xmlns="">
          <p:pic>
            <p:nvPicPr>
              <p:cNvPr id="17" name="Freihand 16">
                <a:extLst>
                  <a:ext uri="{FF2B5EF4-FFF2-40B4-BE49-F238E27FC236}">
                    <a16:creationId xmlns:a16="http://schemas.microsoft.com/office/drawing/2014/main" id="{F211AE08-5A31-4565-9EFD-01E279737687}"/>
                  </a:ext>
                </a:extLst>
              </p:cNvPr>
              <p:cNvPicPr/>
              <p:nvPr/>
            </p:nvPicPr>
            <p:blipFill>
              <a:blip r:embed="rId24"/>
              <a:stretch>
                <a:fillRect/>
              </a:stretch>
            </p:blipFill>
            <p:spPr>
              <a:xfrm>
                <a:off x="10825493" y="2091667"/>
                <a:ext cx="324360" cy="221040"/>
              </a:xfrm>
              <a:prstGeom prst="rect">
                <a:avLst/>
              </a:prstGeom>
            </p:spPr>
          </p:pic>
        </mc:Fallback>
      </mc:AlternateContent>
      <p:grpSp>
        <p:nvGrpSpPr>
          <p:cNvPr id="37" name="Gruppieren 36">
            <a:extLst>
              <a:ext uri="{FF2B5EF4-FFF2-40B4-BE49-F238E27FC236}">
                <a16:creationId xmlns:a16="http://schemas.microsoft.com/office/drawing/2014/main" id="{FC1DF61B-5501-4DE4-9325-ACC7C2EEDF0B}"/>
              </a:ext>
            </a:extLst>
          </p:cNvPr>
          <p:cNvGrpSpPr/>
          <p:nvPr/>
        </p:nvGrpSpPr>
        <p:grpSpPr>
          <a:xfrm>
            <a:off x="9766733" y="2561107"/>
            <a:ext cx="311040" cy="255960"/>
            <a:chOff x="9766733" y="2561107"/>
            <a:chExt cx="311040" cy="255960"/>
          </a:xfrm>
        </p:grpSpPr>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32C54D18-24F0-4B8F-A86D-2A61BA84B3CA}"/>
                    </a:ext>
                  </a:extLst>
                </p14:cNvPr>
                <p14:cNvContentPartPr/>
                <p14:nvPr/>
              </p14:nvContentPartPr>
              <p14:xfrm>
                <a:off x="9791213" y="2561107"/>
                <a:ext cx="286560" cy="255960"/>
              </p14:xfrm>
            </p:contentPart>
          </mc:Choice>
          <mc:Fallback xmlns="">
            <p:pic>
              <p:nvPicPr>
                <p:cNvPr id="18" name="Freihand 17">
                  <a:extLst>
                    <a:ext uri="{FF2B5EF4-FFF2-40B4-BE49-F238E27FC236}">
                      <a16:creationId xmlns:a16="http://schemas.microsoft.com/office/drawing/2014/main" id="{32C54D18-24F0-4B8F-A86D-2A61BA84B3CA}"/>
                    </a:ext>
                  </a:extLst>
                </p:cNvPr>
                <p:cNvPicPr/>
                <p:nvPr/>
              </p:nvPicPr>
              <p:blipFill>
                <a:blip r:embed="rId26"/>
                <a:stretch>
                  <a:fillRect/>
                </a:stretch>
              </p:blipFill>
              <p:spPr>
                <a:xfrm>
                  <a:off x="9786893" y="2556787"/>
                  <a:ext cx="29520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64C05570-3085-4942-969C-67DFE3232B65}"/>
                    </a:ext>
                  </a:extLst>
                </p14:cNvPr>
                <p14:cNvContentPartPr/>
                <p14:nvPr/>
              </p14:nvContentPartPr>
              <p14:xfrm>
                <a:off x="9766733" y="2630947"/>
                <a:ext cx="257400" cy="25200"/>
              </p14:xfrm>
            </p:contentPart>
          </mc:Choice>
          <mc:Fallback xmlns="">
            <p:pic>
              <p:nvPicPr>
                <p:cNvPr id="20" name="Freihand 19">
                  <a:extLst>
                    <a:ext uri="{FF2B5EF4-FFF2-40B4-BE49-F238E27FC236}">
                      <a16:creationId xmlns:a16="http://schemas.microsoft.com/office/drawing/2014/main" id="{64C05570-3085-4942-969C-67DFE3232B65}"/>
                    </a:ext>
                  </a:extLst>
                </p:cNvPr>
                <p:cNvPicPr/>
                <p:nvPr/>
              </p:nvPicPr>
              <p:blipFill>
                <a:blip r:embed="rId28"/>
                <a:stretch>
                  <a:fillRect/>
                </a:stretch>
              </p:blipFill>
              <p:spPr>
                <a:xfrm>
                  <a:off x="9762413" y="2626627"/>
                  <a:ext cx="266040" cy="33840"/>
                </a:xfrm>
                <a:prstGeom prst="rect">
                  <a:avLst/>
                </a:prstGeom>
              </p:spPr>
            </p:pic>
          </mc:Fallback>
        </mc:AlternateContent>
      </p:grpSp>
      <p:grpSp>
        <p:nvGrpSpPr>
          <p:cNvPr id="36" name="Gruppieren 35">
            <a:extLst>
              <a:ext uri="{FF2B5EF4-FFF2-40B4-BE49-F238E27FC236}">
                <a16:creationId xmlns:a16="http://schemas.microsoft.com/office/drawing/2014/main" id="{87B6321C-1351-4726-BA96-430C997BC13B}"/>
              </a:ext>
            </a:extLst>
          </p:cNvPr>
          <p:cNvGrpSpPr/>
          <p:nvPr/>
        </p:nvGrpSpPr>
        <p:grpSpPr>
          <a:xfrm>
            <a:off x="10276133" y="2455987"/>
            <a:ext cx="1337040" cy="507960"/>
            <a:chOff x="10276133" y="2455987"/>
            <a:chExt cx="1337040" cy="507960"/>
          </a:xfrm>
        </p:grpSpPr>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3BBDAA01-58F0-47F6-AC9F-DC139D2CA30A}"/>
                    </a:ext>
                  </a:extLst>
                </p14:cNvPr>
                <p14:cNvContentPartPr/>
                <p14:nvPr/>
              </p14:nvContentPartPr>
              <p14:xfrm>
                <a:off x="10276133" y="2569387"/>
                <a:ext cx="132480" cy="131400"/>
              </p14:xfrm>
            </p:contentPart>
          </mc:Choice>
          <mc:Fallback xmlns="">
            <p:pic>
              <p:nvPicPr>
                <p:cNvPr id="21" name="Freihand 20">
                  <a:extLst>
                    <a:ext uri="{FF2B5EF4-FFF2-40B4-BE49-F238E27FC236}">
                      <a16:creationId xmlns:a16="http://schemas.microsoft.com/office/drawing/2014/main" id="{3BBDAA01-58F0-47F6-AC9F-DC139D2CA30A}"/>
                    </a:ext>
                  </a:extLst>
                </p:cNvPr>
                <p:cNvPicPr/>
                <p:nvPr/>
              </p:nvPicPr>
              <p:blipFill>
                <a:blip r:embed="rId30"/>
                <a:stretch>
                  <a:fillRect/>
                </a:stretch>
              </p:blipFill>
              <p:spPr>
                <a:xfrm>
                  <a:off x="10271813" y="2565067"/>
                  <a:ext cx="1411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DC38C512-FCC6-49EB-B4BF-98AC22667EE8}"/>
                    </a:ext>
                  </a:extLst>
                </p14:cNvPr>
                <p14:cNvContentPartPr/>
                <p14:nvPr/>
              </p14:nvContentPartPr>
              <p14:xfrm>
                <a:off x="10411133" y="2545987"/>
                <a:ext cx="189720" cy="123120"/>
              </p14:xfrm>
            </p:contentPart>
          </mc:Choice>
          <mc:Fallback xmlns="">
            <p:pic>
              <p:nvPicPr>
                <p:cNvPr id="22" name="Freihand 21">
                  <a:extLst>
                    <a:ext uri="{FF2B5EF4-FFF2-40B4-BE49-F238E27FC236}">
                      <a16:creationId xmlns:a16="http://schemas.microsoft.com/office/drawing/2014/main" id="{DC38C512-FCC6-49EB-B4BF-98AC22667EE8}"/>
                    </a:ext>
                  </a:extLst>
                </p:cNvPr>
                <p:cNvPicPr/>
                <p:nvPr/>
              </p:nvPicPr>
              <p:blipFill>
                <a:blip r:embed="rId32"/>
                <a:stretch>
                  <a:fillRect/>
                </a:stretch>
              </p:blipFill>
              <p:spPr>
                <a:xfrm>
                  <a:off x="10406813" y="2541667"/>
                  <a:ext cx="1983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D6E68F47-8475-4563-BE7E-F1AAA5D1F530}"/>
                    </a:ext>
                  </a:extLst>
                </p14:cNvPr>
                <p14:cNvContentPartPr/>
                <p14:nvPr/>
              </p14:nvContentPartPr>
              <p14:xfrm>
                <a:off x="10587893" y="2457787"/>
                <a:ext cx="81360" cy="169560"/>
              </p14:xfrm>
            </p:contentPart>
          </mc:Choice>
          <mc:Fallback xmlns="">
            <p:pic>
              <p:nvPicPr>
                <p:cNvPr id="23" name="Freihand 22">
                  <a:extLst>
                    <a:ext uri="{FF2B5EF4-FFF2-40B4-BE49-F238E27FC236}">
                      <a16:creationId xmlns:a16="http://schemas.microsoft.com/office/drawing/2014/main" id="{D6E68F47-8475-4563-BE7E-F1AAA5D1F530}"/>
                    </a:ext>
                  </a:extLst>
                </p:cNvPr>
                <p:cNvPicPr/>
                <p:nvPr/>
              </p:nvPicPr>
              <p:blipFill>
                <a:blip r:embed="rId34"/>
                <a:stretch>
                  <a:fillRect/>
                </a:stretch>
              </p:blipFill>
              <p:spPr>
                <a:xfrm>
                  <a:off x="10583573" y="2453467"/>
                  <a:ext cx="900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D4FDBECB-FD9D-400F-A9EC-4061E3DFC8A6}"/>
                    </a:ext>
                  </a:extLst>
                </p14:cNvPr>
                <p14:cNvContentPartPr/>
                <p14:nvPr/>
              </p14:nvContentPartPr>
              <p14:xfrm>
                <a:off x="10673213" y="2552467"/>
                <a:ext cx="199800" cy="73440"/>
              </p14:xfrm>
            </p:contentPart>
          </mc:Choice>
          <mc:Fallback xmlns="">
            <p:pic>
              <p:nvPicPr>
                <p:cNvPr id="24" name="Freihand 23">
                  <a:extLst>
                    <a:ext uri="{FF2B5EF4-FFF2-40B4-BE49-F238E27FC236}">
                      <a16:creationId xmlns:a16="http://schemas.microsoft.com/office/drawing/2014/main" id="{D4FDBECB-FD9D-400F-A9EC-4061E3DFC8A6}"/>
                    </a:ext>
                  </a:extLst>
                </p:cNvPr>
                <p:cNvPicPr/>
                <p:nvPr/>
              </p:nvPicPr>
              <p:blipFill>
                <a:blip r:embed="rId36"/>
                <a:stretch>
                  <a:fillRect/>
                </a:stretch>
              </p:blipFill>
              <p:spPr>
                <a:xfrm>
                  <a:off x="10668893" y="2548147"/>
                  <a:ext cx="2084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100CB3A2-0348-4723-8DC4-7132E9E6F41C}"/>
                    </a:ext>
                  </a:extLst>
                </p14:cNvPr>
                <p14:cNvContentPartPr/>
                <p14:nvPr/>
              </p14:nvContentPartPr>
              <p14:xfrm>
                <a:off x="10909373" y="2455987"/>
                <a:ext cx="132120" cy="135360"/>
              </p14:xfrm>
            </p:contentPart>
          </mc:Choice>
          <mc:Fallback xmlns="">
            <p:pic>
              <p:nvPicPr>
                <p:cNvPr id="25" name="Freihand 24">
                  <a:extLst>
                    <a:ext uri="{FF2B5EF4-FFF2-40B4-BE49-F238E27FC236}">
                      <a16:creationId xmlns:a16="http://schemas.microsoft.com/office/drawing/2014/main" id="{100CB3A2-0348-4723-8DC4-7132E9E6F41C}"/>
                    </a:ext>
                  </a:extLst>
                </p:cNvPr>
                <p:cNvPicPr/>
                <p:nvPr/>
              </p:nvPicPr>
              <p:blipFill>
                <a:blip r:embed="rId38"/>
                <a:stretch>
                  <a:fillRect/>
                </a:stretch>
              </p:blipFill>
              <p:spPr>
                <a:xfrm>
                  <a:off x="10905053" y="2451667"/>
                  <a:ext cx="1407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DCAE21C9-C7E0-44D0-ADD2-6234BAED62B7}"/>
                    </a:ext>
                  </a:extLst>
                </p14:cNvPr>
                <p14:cNvContentPartPr/>
                <p14:nvPr/>
              </p14:nvContentPartPr>
              <p14:xfrm>
                <a:off x="11045813" y="2491267"/>
                <a:ext cx="221760" cy="86400"/>
              </p14:xfrm>
            </p:contentPart>
          </mc:Choice>
          <mc:Fallback xmlns="">
            <p:pic>
              <p:nvPicPr>
                <p:cNvPr id="26" name="Freihand 25">
                  <a:extLst>
                    <a:ext uri="{FF2B5EF4-FFF2-40B4-BE49-F238E27FC236}">
                      <a16:creationId xmlns:a16="http://schemas.microsoft.com/office/drawing/2014/main" id="{DCAE21C9-C7E0-44D0-ADD2-6234BAED62B7}"/>
                    </a:ext>
                  </a:extLst>
                </p:cNvPr>
                <p:cNvPicPr/>
                <p:nvPr/>
              </p:nvPicPr>
              <p:blipFill>
                <a:blip r:embed="rId40"/>
                <a:stretch>
                  <a:fillRect/>
                </a:stretch>
              </p:blipFill>
              <p:spPr>
                <a:xfrm>
                  <a:off x="11041493" y="2486947"/>
                  <a:ext cx="2304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A60D0617-32C7-4DE5-832A-CE909E0A1251}"/>
                    </a:ext>
                  </a:extLst>
                </p14:cNvPr>
                <p14:cNvContentPartPr/>
                <p14:nvPr/>
              </p14:nvContentPartPr>
              <p14:xfrm>
                <a:off x="11315093" y="2490547"/>
                <a:ext cx="250560" cy="70560"/>
              </p14:xfrm>
            </p:contentPart>
          </mc:Choice>
          <mc:Fallback xmlns="">
            <p:pic>
              <p:nvPicPr>
                <p:cNvPr id="27" name="Freihand 26">
                  <a:extLst>
                    <a:ext uri="{FF2B5EF4-FFF2-40B4-BE49-F238E27FC236}">
                      <a16:creationId xmlns:a16="http://schemas.microsoft.com/office/drawing/2014/main" id="{A60D0617-32C7-4DE5-832A-CE909E0A1251}"/>
                    </a:ext>
                  </a:extLst>
                </p:cNvPr>
                <p:cNvPicPr/>
                <p:nvPr/>
              </p:nvPicPr>
              <p:blipFill>
                <a:blip r:embed="rId42"/>
                <a:stretch>
                  <a:fillRect/>
                </a:stretch>
              </p:blipFill>
              <p:spPr>
                <a:xfrm>
                  <a:off x="11310773" y="2486227"/>
                  <a:ext cx="2592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9A94DA40-85ED-47DA-A687-2B66CA686B09}"/>
                    </a:ext>
                  </a:extLst>
                </p14:cNvPr>
                <p14:cNvContentPartPr/>
                <p14:nvPr/>
              </p14:nvContentPartPr>
              <p14:xfrm>
                <a:off x="10628573" y="2733187"/>
                <a:ext cx="138960" cy="230760"/>
              </p14:xfrm>
            </p:contentPart>
          </mc:Choice>
          <mc:Fallback xmlns="">
            <p:pic>
              <p:nvPicPr>
                <p:cNvPr id="28" name="Freihand 27">
                  <a:extLst>
                    <a:ext uri="{FF2B5EF4-FFF2-40B4-BE49-F238E27FC236}">
                      <a16:creationId xmlns:a16="http://schemas.microsoft.com/office/drawing/2014/main" id="{9A94DA40-85ED-47DA-A687-2B66CA686B09}"/>
                    </a:ext>
                  </a:extLst>
                </p:cNvPr>
                <p:cNvPicPr/>
                <p:nvPr/>
              </p:nvPicPr>
              <p:blipFill>
                <a:blip r:embed="rId44"/>
                <a:stretch>
                  <a:fillRect/>
                </a:stretch>
              </p:blipFill>
              <p:spPr>
                <a:xfrm>
                  <a:off x="10624253" y="2728867"/>
                  <a:ext cx="14760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763A3E4A-9039-4BBC-A002-10F55F20824B}"/>
                    </a:ext>
                  </a:extLst>
                </p14:cNvPr>
                <p14:cNvContentPartPr/>
                <p14:nvPr/>
              </p14:nvContentPartPr>
              <p14:xfrm>
                <a:off x="10765013" y="2837227"/>
                <a:ext cx="132120" cy="59040"/>
              </p14:xfrm>
            </p:contentPart>
          </mc:Choice>
          <mc:Fallback xmlns="">
            <p:pic>
              <p:nvPicPr>
                <p:cNvPr id="29" name="Freihand 28">
                  <a:extLst>
                    <a:ext uri="{FF2B5EF4-FFF2-40B4-BE49-F238E27FC236}">
                      <a16:creationId xmlns:a16="http://schemas.microsoft.com/office/drawing/2014/main" id="{763A3E4A-9039-4BBC-A002-10F55F20824B}"/>
                    </a:ext>
                  </a:extLst>
                </p:cNvPr>
                <p:cNvPicPr/>
                <p:nvPr/>
              </p:nvPicPr>
              <p:blipFill>
                <a:blip r:embed="rId46"/>
                <a:stretch>
                  <a:fillRect/>
                </a:stretch>
              </p:blipFill>
              <p:spPr>
                <a:xfrm>
                  <a:off x="10760693" y="2832907"/>
                  <a:ext cx="1407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ECF974DD-A813-4095-88B3-4F4A10A6728F}"/>
                    </a:ext>
                  </a:extLst>
                </p14:cNvPr>
                <p14:cNvContentPartPr/>
                <p14:nvPr/>
              </p14:nvContentPartPr>
              <p14:xfrm>
                <a:off x="10938173" y="2693227"/>
                <a:ext cx="138960" cy="186840"/>
              </p14:xfrm>
            </p:contentPart>
          </mc:Choice>
          <mc:Fallback xmlns="">
            <p:pic>
              <p:nvPicPr>
                <p:cNvPr id="30" name="Freihand 29">
                  <a:extLst>
                    <a:ext uri="{FF2B5EF4-FFF2-40B4-BE49-F238E27FC236}">
                      <a16:creationId xmlns:a16="http://schemas.microsoft.com/office/drawing/2014/main" id="{ECF974DD-A813-4095-88B3-4F4A10A6728F}"/>
                    </a:ext>
                  </a:extLst>
                </p:cNvPr>
                <p:cNvPicPr/>
                <p:nvPr/>
              </p:nvPicPr>
              <p:blipFill>
                <a:blip r:embed="rId48"/>
                <a:stretch>
                  <a:fillRect/>
                </a:stretch>
              </p:blipFill>
              <p:spPr>
                <a:xfrm>
                  <a:off x="10933853" y="2688907"/>
                  <a:ext cx="1476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55F2253F-FF6F-4535-A892-6E2F50596AF9}"/>
                    </a:ext>
                  </a:extLst>
                </p14:cNvPr>
                <p14:cNvContentPartPr/>
                <p14:nvPr/>
              </p14:nvContentPartPr>
              <p14:xfrm>
                <a:off x="11105933" y="2773507"/>
                <a:ext cx="85680" cy="180720"/>
              </p14:xfrm>
            </p:contentPart>
          </mc:Choice>
          <mc:Fallback xmlns="">
            <p:pic>
              <p:nvPicPr>
                <p:cNvPr id="31" name="Freihand 30">
                  <a:extLst>
                    <a:ext uri="{FF2B5EF4-FFF2-40B4-BE49-F238E27FC236}">
                      <a16:creationId xmlns:a16="http://schemas.microsoft.com/office/drawing/2014/main" id="{55F2253F-FF6F-4535-A892-6E2F50596AF9}"/>
                    </a:ext>
                  </a:extLst>
                </p:cNvPr>
                <p:cNvPicPr/>
                <p:nvPr/>
              </p:nvPicPr>
              <p:blipFill>
                <a:blip r:embed="rId50"/>
                <a:stretch>
                  <a:fillRect/>
                </a:stretch>
              </p:blipFill>
              <p:spPr>
                <a:xfrm>
                  <a:off x="11101613" y="2769187"/>
                  <a:ext cx="943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D46D120A-1EF2-4461-B861-3F42945B5AD9}"/>
                    </a:ext>
                  </a:extLst>
                </p14:cNvPr>
                <p14:cNvContentPartPr/>
                <p14:nvPr/>
              </p14:nvContentPartPr>
              <p14:xfrm>
                <a:off x="11211773" y="2761267"/>
                <a:ext cx="183960" cy="102600"/>
              </p14:xfrm>
            </p:contentPart>
          </mc:Choice>
          <mc:Fallback xmlns="">
            <p:pic>
              <p:nvPicPr>
                <p:cNvPr id="32" name="Freihand 31">
                  <a:extLst>
                    <a:ext uri="{FF2B5EF4-FFF2-40B4-BE49-F238E27FC236}">
                      <a16:creationId xmlns:a16="http://schemas.microsoft.com/office/drawing/2014/main" id="{D46D120A-1EF2-4461-B861-3F42945B5AD9}"/>
                    </a:ext>
                  </a:extLst>
                </p:cNvPr>
                <p:cNvPicPr/>
                <p:nvPr/>
              </p:nvPicPr>
              <p:blipFill>
                <a:blip r:embed="rId52"/>
                <a:stretch>
                  <a:fillRect/>
                </a:stretch>
              </p:blipFill>
              <p:spPr>
                <a:xfrm>
                  <a:off x="11207453" y="2756947"/>
                  <a:ext cx="1926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D15D430C-91B0-4963-9BC4-29E9743DE5EE}"/>
                    </a:ext>
                  </a:extLst>
                </p14:cNvPr>
                <p14:cNvContentPartPr/>
                <p14:nvPr/>
              </p14:nvContentPartPr>
              <p14:xfrm>
                <a:off x="11395373" y="2713027"/>
                <a:ext cx="47520" cy="55080"/>
              </p14:xfrm>
            </p:contentPart>
          </mc:Choice>
          <mc:Fallback xmlns="">
            <p:pic>
              <p:nvPicPr>
                <p:cNvPr id="33" name="Freihand 32">
                  <a:extLst>
                    <a:ext uri="{FF2B5EF4-FFF2-40B4-BE49-F238E27FC236}">
                      <a16:creationId xmlns:a16="http://schemas.microsoft.com/office/drawing/2014/main" id="{D15D430C-91B0-4963-9BC4-29E9743DE5EE}"/>
                    </a:ext>
                  </a:extLst>
                </p:cNvPr>
                <p:cNvPicPr/>
                <p:nvPr/>
              </p:nvPicPr>
              <p:blipFill>
                <a:blip r:embed="rId54"/>
                <a:stretch>
                  <a:fillRect/>
                </a:stretch>
              </p:blipFill>
              <p:spPr>
                <a:xfrm>
                  <a:off x="11391053" y="2708707"/>
                  <a:ext cx="561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8B3C2916-8250-4938-BEE5-6066CAEFF559}"/>
                    </a:ext>
                  </a:extLst>
                </p14:cNvPr>
                <p14:cNvContentPartPr/>
                <p14:nvPr/>
              </p14:nvContentPartPr>
              <p14:xfrm>
                <a:off x="11440733" y="2620147"/>
                <a:ext cx="167040" cy="230760"/>
              </p14:xfrm>
            </p:contentPart>
          </mc:Choice>
          <mc:Fallback xmlns="">
            <p:pic>
              <p:nvPicPr>
                <p:cNvPr id="34" name="Freihand 33">
                  <a:extLst>
                    <a:ext uri="{FF2B5EF4-FFF2-40B4-BE49-F238E27FC236}">
                      <a16:creationId xmlns:a16="http://schemas.microsoft.com/office/drawing/2014/main" id="{8B3C2916-8250-4938-BEE5-6066CAEFF559}"/>
                    </a:ext>
                  </a:extLst>
                </p:cNvPr>
                <p:cNvPicPr/>
                <p:nvPr/>
              </p:nvPicPr>
              <p:blipFill>
                <a:blip r:embed="rId56"/>
                <a:stretch>
                  <a:fillRect/>
                </a:stretch>
              </p:blipFill>
              <p:spPr>
                <a:xfrm>
                  <a:off x="11436413" y="2615827"/>
                  <a:ext cx="17568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B8F4541D-92BE-4D5E-B2D5-DF31D02DB590}"/>
                    </a:ext>
                  </a:extLst>
                </p14:cNvPr>
                <p14:cNvContentPartPr/>
                <p14:nvPr/>
              </p14:nvContentPartPr>
              <p14:xfrm>
                <a:off x="11596253" y="2813467"/>
                <a:ext cx="16920" cy="62640"/>
              </p14:xfrm>
            </p:contentPart>
          </mc:Choice>
          <mc:Fallback xmlns="">
            <p:pic>
              <p:nvPicPr>
                <p:cNvPr id="35" name="Freihand 34">
                  <a:extLst>
                    <a:ext uri="{FF2B5EF4-FFF2-40B4-BE49-F238E27FC236}">
                      <a16:creationId xmlns:a16="http://schemas.microsoft.com/office/drawing/2014/main" id="{B8F4541D-92BE-4D5E-B2D5-DF31D02DB590}"/>
                    </a:ext>
                  </a:extLst>
                </p:cNvPr>
                <p:cNvPicPr/>
                <p:nvPr/>
              </p:nvPicPr>
              <p:blipFill>
                <a:blip r:embed="rId58"/>
                <a:stretch>
                  <a:fillRect/>
                </a:stretch>
              </p:blipFill>
              <p:spPr>
                <a:xfrm>
                  <a:off x="11591933" y="2809147"/>
                  <a:ext cx="25560" cy="71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9">
            <p14:nvContentPartPr>
              <p14:cNvPr id="38" name="Freihand 37">
                <a:extLst>
                  <a:ext uri="{FF2B5EF4-FFF2-40B4-BE49-F238E27FC236}">
                    <a16:creationId xmlns:a16="http://schemas.microsoft.com/office/drawing/2014/main" id="{728CB90D-850E-4938-AEC8-5A3E3B576076}"/>
                  </a:ext>
                </a:extLst>
              </p14:cNvPr>
              <p14:cNvContentPartPr/>
              <p14:nvPr/>
            </p14:nvContentPartPr>
            <p14:xfrm>
              <a:off x="761333" y="3028747"/>
              <a:ext cx="3069000" cy="79920"/>
            </p14:xfrm>
          </p:contentPart>
        </mc:Choice>
        <mc:Fallback xmlns="">
          <p:pic>
            <p:nvPicPr>
              <p:cNvPr id="38" name="Freihand 37">
                <a:extLst>
                  <a:ext uri="{FF2B5EF4-FFF2-40B4-BE49-F238E27FC236}">
                    <a16:creationId xmlns:a16="http://schemas.microsoft.com/office/drawing/2014/main" id="{728CB90D-850E-4938-AEC8-5A3E3B576076}"/>
                  </a:ext>
                </a:extLst>
              </p:cNvPr>
              <p:cNvPicPr/>
              <p:nvPr/>
            </p:nvPicPr>
            <p:blipFill>
              <a:blip r:embed="rId60"/>
              <a:stretch>
                <a:fillRect/>
              </a:stretch>
            </p:blipFill>
            <p:spPr>
              <a:xfrm>
                <a:off x="757013" y="3024427"/>
                <a:ext cx="3077640" cy="88560"/>
              </a:xfrm>
              <a:prstGeom prst="rect">
                <a:avLst/>
              </a:prstGeom>
            </p:spPr>
          </p:pic>
        </mc:Fallback>
      </mc:AlternateContent>
      <p:grpSp>
        <p:nvGrpSpPr>
          <p:cNvPr id="55" name="Gruppieren 54">
            <a:extLst>
              <a:ext uri="{FF2B5EF4-FFF2-40B4-BE49-F238E27FC236}">
                <a16:creationId xmlns:a16="http://schemas.microsoft.com/office/drawing/2014/main" id="{1A546D48-538D-443F-8432-74466CCDE1D3}"/>
              </a:ext>
            </a:extLst>
          </p:cNvPr>
          <p:cNvGrpSpPr/>
          <p:nvPr/>
        </p:nvGrpSpPr>
        <p:grpSpPr>
          <a:xfrm>
            <a:off x="843053" y="3025507"/>
            <a:ext cx="7230600" cy="438120"/>
            <a:chOff x="843053" y="3025507"/>
            <a:chExt cx="7230600" cy="438120"/>
          </a:xfrm>
        </p:grpSpPr>
        <mc:AlternateContent xmlns:mc="http://schemas.openxmlformats.org/markup-compatibility/2006" xmlns:p14="http://schemas.microsoft.com/office/powerpoint/2010/main">
          <mc:Choice Requires="p14">
            <p:contentPart p14:bwMode="auto" r:id="rId61">
              <p14:nvContentPartPr>
                <p14:cNvPr id="39" name="Freihand 38">
                  <a:extLst>
                    <a:ext uri="{FF2B5EF4-FFF2-40B4-BE49-F238E27FC236}">
                      <a16:creationId xmlns:a16="http://schemas.microsoft.com/office/drawing/2014/main" id="{7492BE35-78C0-436B-A406-E3441884B3B8}"/>
                    </a:ext>
                  </a:extLst>
                </p14:cNvPr>
                <p14:cNvContentPartPr/>
                <p14:nvPr/>
              </p14:nvContentPartPr>
              <p14:xfrm>
                <a:off x="6918413" y="3043507"/>
                <a:ext cx="1155240" cy="24840"/>
              </p14:xfrm>
            </p:contentPart>
          </mc:Choice>
          <mc:Fallback xmlns="">
            <p:pic>
              <p:nvPicPr>
                <p:cNvPr id="39" name="Freihand 38">
                  <a:extLst>
                    <a:ext uri="{FF2B5EF4-FFF2-40B4-BE49-F238E27FC236}">
                      <a16:creationId xmlns:a16="http://schemas.microsoft.com/office/drawing/2014/main" id="{7492BE35-78C0-436B-A406-E3441884B3B8}"/>
                    </a:ext>
                  </a:extLst>
                </p:cNvPr>
                <p:cNvPicPr/>
                <p:nvPr/>
              </p:nvPicPr>
              <p:blipFill>
                <a:blip r:embed="rId62"/>
                <a:stretch>
                  <a:fillRect/>
                </a:stretch>
              </p:blipFill>
              <p:spPr>
                <a:xfrm>
                  <a:off x="6914093" y="3039187"/>
                  <a:ext cx="11638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0" name="Freihand 39">
                  <a:extLst>
                    <a:ext uri="{FF2B5EF4-FFF2-40B4-BE49-F238E27FC236}">
                      <a16:creationId xmlns:a16="http://schemas.microsoft.com/office/drawing/2014/main" id="{8EBB7670-FB84-400F-9D65-0066A923916A}"/>
                    </a:ext>
                  </a:extLst>
                </p14:cNvPr>
                <p14:cNvContentPartPr/>
                <p14:nvPr/>
              </p14:nvContentPartPr>
              <p14:xfrm>
                <a:off x="843053" y="3331507"/>
                <a:ext cx="2405880" cy="132120"/>
              </p14:xfrm>
            </p:contentPart>
          </mc:Choice>
          <mc:Fallback xmlns="">
            <p:pic>
              <p:nvPicPr>
                <p:cNvPr id="40" name="Freihand 39">
                  <a:extLst>
                    <a:ext uri="{FF2B5EF4-FFF2-40B4-BE49-F238E27FC236}">
                      <a16:creationId xmlns:a16="http://schemas.microsoft.com/office/drawing/2014/main" id="{8EBB7670-FB84-400F-9D65-0066A923916A}"/>
                    </a:ext>
                  </a:extLst>
                </p:cNvPr>
                <p:cNvPicPr/>
                <p:nvPr/>
              </p:nvPicPr>
              <p:blipFill>
                <a:blip r:embed="rId64"/>
                <a:stretch>
                  <a:fillRect/>
                </a:stretch>
              </p:blipFill>
              <p:spPr>
                <a:xfrm>
                  <a:off x="838733" y="3327187"/>
                  <a:ext cx="24145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1" name="Freihand 40">
                  <a:extLst>
                    <a:ext uri="{FF2B5EF4-FFF2-40B4-BE49-F238E27FC236}">
                      <a16:creationId xmlns:a16="http://schemas.microsoft.com/office/drawing/2014/main" id="{E8301EEE-BDCD-4C4C-9BAC-AC76EEB5A85E}"/>
                    </a:ext>
                  </a:extLst>
                </p14:cNvPr>
                <p14:cNvContentPartPr/>
                <p14:nvPr/>
              </p14:nvContentPartPr>
              <p14:xfrm>
                <a:off x="3326333" y="3170947"/>
                <a:ext cx="237960" cy="119520"/>
              </p14:xfrm>
            </p:contentPart>
          </mc:Choice>
          <mc:Fallback xmlns="">
            <p:pic>
              <p:nvPicPr>
                <p:cNvPr id="41" name="Freihand 40">
                  <a:extLst>
                    <a:ext uri="{FF2B5EF4-FFF2-40B4-BE49-F238E27FC236}">
                      <a16:creationId xmlns:a16="http://schemas.microsoft.com/office/drawing/2014/main" id="{E8301EEE-BDCD-4C4C-9BAC-AC76EEB5A85E}"/>
                    </a:ext>
                  </a:extLst>
                </p:cNvPr>
                <p:cNvPicPr/>
                <p:nvPr/>
              </p:nvPicPr>
              <p:blipFill>
                <a:blip r:embed="rId66"/>
                <a:stretch>
                  <a:fillRect/>
                </a:stretch>
              </p:blipFill>
              <p:spPr>
                <a:xfrm>
                  <a:off x="3322013" y="3166627"/>
                  <a:ext cx="2466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2" name="Freihand 41">
                  <a:extLst>
                    <a:ext uri="{FF2B5EF4-FFF2-40B4-BE49-F238E27FC236}">
                      <a16:creationId xmlns:a16="http://schemas.microsoft.com/office/drawing/2014/main" id="{5DDC93F9-7765-4AF3-BB83-15D73F47DFCA}"/>
                    </a:ext>
                  </a:extLst>
                </p14:cNvPr>
                <p14:cNvContentPartPr/>
                <p14:nvPr/>
              </p14:nvContentPartPr>
              <p14:xfrm>
                <a:off x="3579053" y="3184267"/>
                <a:ext cx="82080" cy="98640"/>
              </p14:xfrm>
            </p:contentPart>
          </mc:Choice>
          <mc:Fallback xmlns="">
            <p:pic>
              <p:nvPicPr>
                <p:cNvPr id="42" name="Freihand 41">
                  <a:extLst>
                    <a:ext uri="{FF2B5EF4-FFF2-40B4-BE49-F238E27FC236}">
                      <a16:creationId xmlns:a16="http://schemas.microsoft.com/office/drawing/2014/main" id="{5DDC93F9-7765-4AF3-BB83-15D73F47DFCA}"/>
                    </a:ext>
                  </a:extLst>
                </p:cNvPr>
                <p:cNvPicPr/>
                <p:nvPr/>
              </p:nvPicPr>
              <p:blipFill>
                <a:blip r:embed="rId68"/>
                <a:stretch>
                  <a:fillRect/>
                </a:stretch>
              </p:blipFill>
              <p:spPr>
                <a:xfrm>
                  <a:off x="3574733" y="3179947"/>
                  <a:ext cx="907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3" name="Freihand 42">
                  <a:extLst>
                    <a:ext uri="{FF2B5EF4-FFF2-40B4-BE49-F238E27FC236}">
                      <a16:creationId xmlns:a16="http://schemas.microsoft.com/office/drawing/2014/main" id="{85C03875-43F5-4510-A9EF-239FE7D58384}"/>
                    </a:ext>
                  </a:extLst>
                </p14:cNvPr>
                <p14:cNvContentPartPr/>
                <p14:nvPr/>
              </p14:nvContentPartPr>
              <p14:xfrm>
                <a:off x="3673733" y="3112987"/>
                <a:ext cx="162000" cy="150480"/>
              </p14:xfrm>
            </p:contentPart>
          </mc:Choice>
          <mc:Fallback xmlns="">
            <p:pic>
              <p:nvPicPr>
                <p:cNvPr id="43" name="Freihand 42">
                  <a:extLst>
                    <a:ext uri="{FF2B5EF4-FFF2-40B4-BE49-F238E27FC236}">
                      <a16:creationId xmlns:a16="http://schemas.microsoft.com/office/drawing/2014/main" id="{85C03875-43F5-4510-A9EF-239FE7D58384}"/>
                    </a:ext>
                  </a:extLst>
                </p:cNvPr>
                <p:cNvPicPr/>
                <p:nvPr/>
              </p:nvPicPr>
              <p:blipFill>
                <a:blip r:embed="rId70"/>
                <a:stretch>
                  <a:fillRect/>
                </a:stretch>
              </p:blipFill>
              <p:spPr>
                <a:xfrm>
                  <a:off x="3669413" y="3108667"/>
                  <a:ext cx="1706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4" name="Freihand 43">
                  <a:extLst>
                    <a:ext uri="{FF2B5EF4-FFF2-40B4-BE49-F238E27FC236}">
                      <a16:creationId xmlns:a16="http://schemas.microsoft.com/office/drawing/2014/main" id="{7BA74C0D-27A4-421F-A080-D6869CDAFC0B}"/>
                    </a:ext>
                  </a:extLst>
                </p14:cNvPr>
                <p14:cNvContentPartPr/>
                <p14:nvPr/>
              </p14:nvContentPartPr>
              <p14:xfrm>
                <a:off x="3852293" y="3095707"/>
                <a:ext cx="154800" cy="156600"/>
              </p14:xfrm>
            </p:contentPart>
          </mc:Choice>
          <mc:Fallback xmlns="">
            <p:pic>
              <p:nvPicPr>
                <p:cNvPr id="44" name="Freihand 43">
                  <a:extLst>
                    <a:ext uri="{FF2B5EF4-FFF2-40B4-BE49-F238E27FC236}">
                      <a16:creationId xmlns:a16="http://schemas.microsoft.com/office/drawing/2014/main" id="{7BA74C0D-27A4-421F-A080-D6869CDAFC0B}"/>
                    </a:ext>
                  </a:extLst>
                </p:cNvPr>
                <p:cNvPicPr/>
                <p:nvPr/>
              </p:nvPicPr>
              <p:blipFill>
                <a:blip r:embed="rId72"/>
                <a:stretch>
                  <a:fillRect/>
                </a:stretch>
              </p:blipFill>
              <p:spPr>
                <a:xfrm>
                  <a:off x="3847973" y="3091387"/>
                  <a:ext cx="1634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5" name="Freihand 44">
                  <a:extLst>
                    <a:ext uri="{FF2B5EF4-FFF2-40B4-BE49-F238E27FC236}">
                      <a16:creationId xmlns:a16="http://schemas.microsoft.com/office/drawing/2014/main" id="{3D676937-3808-4FE1-AB64-AAA479EE4684}"/>
                    </a:ext>
                  </a:extLst>
                </p14:cNvPr>
                <p14:cNvContentPartPr/>
                <p14:nvPr/>
              </p14:nvContentPartPr>
              <p14:xfrm>
                <a:off x="4201853" y="3150067"/>
                <a:ext cx="287280" cy="97200"/>
              </p14:xfrm>
            </p:contentPart>
          </mc:Choice>
          <mc:Fallback xmlns="">
            <p:pic>
              <p:nvPicPr>
                <p:cNvPr id="45" name="Freihand 44">
                  <a:extLst>
                    <a:ext uri="{FF2B5EF4-FFF2-40B4-BE49-F238E27FC236}">
                      <a16:creationId xmlns:a16="http://schemas.microsoft.com/office/drawing/2014/main" id="{3D676937-3808-4FE1-AB64-AAA479EE4684}"/>
                    </a:ext>
                  </a:extLst>
                </p:cNvPr>
                <p:cNvPicPr/>
                <p:nvPr/>
              </p:nvPicPr>
              <p:blipFill>
                <a:blip r:embed="rId74"/>
                <a:stretch>
                  <a:fillRect/>
                </a:stretch>
              </p:blipFill>
              <p:spPr>
                <a:xfrm>
                  <a:off x="4197533" y="3145747"/>
                  <a:ext cx="2959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6" name="Freihand 45">
                  <a:extLst>
                    <a:ext uri="{FF2B5EF4-FFF2-40B4-BE49-F238E27FC236}">
                      <a16:creationId xmlns:a16="http://schemas.microsoft.com/office/drawing/2014/main" id="{C1038138-6550-4A47-BF4E-533A0126FAB1}"/>
                    </a:ext>
                  </a:extLst>
                </p14:cNvPr>
                <p14:cNvContentPartPr/>
                <p14:nvPr/>
              </p14:nvContentPartPr>
              <p14:xfrm>
                <a:off x="4545653" y="3073027"/>
                <a:ext cx="162720" cy="131400"/>
              </p14:xfrm>
            </p:contentPart>
          </mc:Choice>
          <mc:Fallback xmlns="">
            <p:pic>
              <p:nvPicPr>
                <p:cNvPr id="46" name="Freihand 45">
                  <a:extLst>
                    <a:ext uri="{FF2B5EF4-FFF2-40B4-BE49-F238E27FC236}">
                      <a16:creationId xmlns:a16="http://schemas.microsoft.com/office/drawing/2014/main" id="{C1038138-6550-4A47-BF4E-533A0126FAB1}"/>
                    </a:ext>
                  </a:extLst>
                </p:cNvPr>
                <p:cNvPicPr/>
                <p:nvPr/>
              </p:nvPicPr>
              <p:blipFill>
                <a:blip r:embed="rId76"/>
                <a:stretch>
                  <a:fillRect/>
                </a:stretch>
              </p:blipFill>
              <p:spPr>
                <a:xfrm>
                  <a:off x="4541333" y="3068707"/>
                  <a:ext cx="1713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7" name="Freihand 46">
                  <a:extLst>
                    <a:ext uri="{FF2B5EF4-FFF2-40B4-BE49-F238E27FC236}">
                      <a16:creationId xmlns:a16="http://schemas.microsoft.com/office/drawing/2014/main" id="{59A228D3-B2F7-4727-820D-50F31359D6B0}"/>
                    </a:ext>
                  </a:extLst>
                </p14:cNvPr>
                <p14:cNvContentPartPr/>
                <p14:nvPr/>
              </p14:nvContentPartPr>
              <p14:xfrm>
                <a:off x="4947773" y="3079867"/>
                <a:ext cx="380520" cy="132840"/>
              </p14:xfrm>
            </p:contentPart>
          </mc:Choice>
          <mc:Fallback xmlns="">
            <p:pic>
              <p:nvPicPr>
                <p:cNvPr id="47" name="Freihand 46">
                  <a:extLst>
                    <a:ext uri="{FF2B5EF4-FFF2-40B4-BE49-F238E27FC236}">
                      <a16:creationId xmlns:a16="http://schemas.microsoft.com/office/drawing/2014/main" id="{59A228D3-B2F7-4727-820D-50F31359D6B0}"/>
                    </a:ext>
                  </a:extLst>
                </p:cNvPr>
                <p:cNvPicPr/>
                <p:nvPr/>
              </p:nvPicPr>
              <p:blipFill>
                <a:blip r:embed="rId78"/>
                <a:stretch>
                  <a:fillRect/>
                </a:stretch>
              </p:blipFill>
              <p:spPr>
                <a:xfrm>
                  <a:off x="4943453" y="3075547"/>
                  <a:ext cx="3891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8" name="Freihand 47">
                  <a:extLst>
                    <a:ext uri="{FF2B5EF4-FFF2-40B4-BE49-F238E27FC236}">
                      <a16:creationId xmlns:a16="http://schemas.microsoft.com/office/drawing/2014/main" id="{2B1B388E-A682-421C-B0F9-0C7861BEC56F}"/>
                    </a:ext>
                  </a:extLst>
                </p14:cNvPr>
                <p14:cNvContentPartPr/>
                <p14:nvPr/>
              </p14:nvContentPartPr>
              <p14:xfrm>
                <a:off x="5554733" y="3080947"/>
                <a:ext cx="172800" cy="163800"/>
              </p14:xfrm>
            </p:contentPart>
          </mc:Choice>
          <mc:Fallback xmlns="">
            <p:pic>
              <p:nvPicPr>
                <p:cNvPr id="48" name="Freihand 47">
                  <a:extLst>
                    <a:ext uri="{FF2B5EF4-FFF2-40B4-BE49-F238E27FC236}">
                      <a16:creationId xmlns:a16="http://schemas.microsoft.com/office/drawing/2014/main" id="{2B1B388E-A682-421C-B0F9-0C7861BEC56F}"/>
                    </a:ext>
                  </a:extLst>
                </p:cNvPr>
                <p:cNvPicPr/>
                <p:nvPr/>
              </p:nvPicPr>
              <p:blipFill>
                <a:blip r:embed="rId80"/>
                <a:stretch>
                  <a:fillRect/>
                </a:stretch>
              </p:blipFill>
              <p:spPr>
                <a:xfrm>
                  <a:off x="5550413" y="3076627"/>
                  <a:ext cx="1814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0" name="Freihand 49">
                  <a:extLst>
                    <a:ext uri="{FF2B5EF4-FFF2-40B4-BE49-F238E27FC236}">
                      <a16:creationId xmlns:a16="http://schemas.microsoft.com/office/drawing/2014/main" id="{AA1631A8-F73D-4C26-BD24-ACE51C73B1F9}"/>
                    </a:ext>
                  </a:extLst>
                </p14:cNvPr>
                <p14:cNvContentPartPr/>
                <p14:nvPr/>
              </p14:nvContentPartPr>
              <p14:xfrm>
                <a:off x="5779373" y="3070867"/>
                <a:ext cx="208440" cy="187560"/>
              </p14:xfrm>
            </p:contentPart>
          </mc:Choice>
          <mc:Fallback xmlns="">
            <p:pic>
              <p:nvPicPr>
                <p:cNvPr id="50" name="Freihand 49">
                  <a:extLst>
                    <a:ext uri="{FF2B5EF4-FFF2-40B4-BE49-F238E27FC236}">
                      <a16:creationId xmlns:a16="http://schemas.microsoft.com/office/drawing/2014/main" id="{AA1631A8-F73D-4C26-BD24-ACE51C73B1F9}"/>
                    </a:ext>
                  </a:extLst>
                </p:cNvPr>
                <p:cNvPicPr/>
                <p:nvPr/>
              </p:nvPicPr>
              <p:blipFill>
                <a:blip r:embed="rId82"/>
                <a:stretch>
                  <a:fillRect/>
                </a:stretch>
              </p:blipFill>
              <p:spPr>
                <a:xfrm>
                  <a:off x="5775053" y="3066547"/>
                  <a:ext cx="21708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1" name="Freihand 50">
                  <a:extLst>
                    <a:ext uri="{FF2B5EF4-FFF2-40B4-BE49-F238E27FC236}">
                      <a16:creationId xmlns:a16="http://schemas.microsoft.com/office/drawing/2014/main" id="{BB356153-F4AB-41EE-BA3E-329D96190CC6}"/>
                    </a:ext>
                  </a:extLst>
                </p14:cNvPr>
                <p14:cNvContentPartPr/>
                <p14:nvPr/>
              </p14:nvContentPartPr>
              <p14:xfrm>
                <a:off x="5921573" y="3159067"/>
                <a:ext cx="40320" cy="21600"/>
              </p14:xfrm>
            </p:contentPart>
          </mc:Choice>
          <mc:Fallback xmlns="">
            <p:pic>
              <p:nvPicPr>
                <p:cNvPr id="51" name="Freihand 50">
                  <a:extLst>
                    <a:ext uri="{FF2B5EF4-FFF2-40B4-BE49-F238E27FC236}">
                      <a16:creationId xmlns:a16="http://schemas.microsoft.com/office/drawing/2014/main" id="{BB356153-F4AB-41EE-BA3E-329D96190CC6}"/>
                    </a:ext>
                  </a:extLst>
                </p:cNvPr>
                <p:cNvPicPr/>
                <p:nvPr/>
              </p:nvPicPr>
              <p:blipFill>
                <a:blip r:embed="rId84"/>
                <a:stretch>
                  <a:fillRect/>
                </a:stretch>
              </p:blipFill>
              <p:spPr>
                <a:xfrm>
                  <a:off x="5917253" y="3154747"/>
                  <a:ext cx="489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2" name="Freihand 51">
                  <a:extLst>
                    <a:ext uri="{FF2B5EF4-FFF2-40B4-BE49-F238E27FC236}">
                      <a16:creationId xmlns:a16="http://schemas.microsoft.com/office/drawing/2014/main" id="{68E02866-39A7-402A-B36D-3AABFDE2B59E}"/>
                    </a:ext>
                  </a:extLst>
                </p14:cNvPr>
                <p14:cNvContentPartPr/>
                <p14:nvPr/>
              </p14:nvContentPartPr>
              <p14:xfrm>
                <a:off x="5924453" y="3049987"/>
                <a:ext cx="118080" cy="183600"/>
              </p14:xfrm>
            </p:contentPart>
          </mc:Choice>
          <mc:Fallback xmlns="">
            <p:pic>
              <p:nvPicPr>
                <p:cNvPr id="52" name="Freihand 51">
                  <a:extLst>
                    <a:ext uri="{FF2B5EF4-FFF2-40B4-BE49-F238E27FC236}">
                      <a16:creationId xmlns:a16="http://schemas.microsoft.com/office/drawing/2014/main" id="{68E02866-39A7-402A-B36D-3AABFDE2B59E}"/>
                    </a:ext>
                  </a:extLst>
                </p:cNvPr>
                <p:cNvPicPr/>
                <p:nvPr/>
              </p:nvPicPr>
              <p:blipFill>
                <a:blip r:embed="rId86"/>
                <a:stretch>
                  <a:fillRect/>
                </a:stretch>
              </p:blipFill>
              <p:spPr>
                <a:xfrm>
                  <a:off x="5920133" y="3045667"/>
                  <a:ext cx="1267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3" name="Freihand 52">
                  <a:extLst>
                    <a:ext uri="{FF2B5EF4-FFF2-40B4-BE49-F238E27FC236}">
                      <a16:creationId xmlns:a16="http://schemas.microsoft.com/office/drawing/2014/main" id="{74611AE7-5C71-48BE-ACCF-7EB8B32137E1}"/>
                    </a:ext>
                  </a:extLst>
                </p14:cNvPr>
                <p14:cNvContentPartPr/>
                <p14:nvPr/>
              </p14:nvContentPartPr>
              <p14:xfrm>
                <a:off x="5962613" y="3163387"/>
                <a:ext cx="68400" cy="65880"/>
              </p14:xfrm>
            </p:contentPart>
          </mc:Choice>
          <mc:Fallback xmlns="">
            <p:pic>
              <p:nvPicPr>
                <p:cNvPr id="53" name="Freihand 52">
                  <a:extLst>
                    <a:ext uri="{FF2B5EF4-FFF2-40B4-BE49-F238E27FC236}">
                      <a16:creationId xmlns:a16="http://schemas.microsoft.com/office/drawing/2014/main" id="{74611AE7-5C71-48BE-ACCF-7EB8B32137E1}"/>
                    </a:ext>
                  </a:extLst>
                </p:cNvPr>
                <p:cNvPicPr/>
                <p:nvPr/>
              </p:nvPicPr>
              <p:blipFill>
                <a:blip r:embed="rId88"/>
                <a:stretch>
                  <a:fillRect/>
                </a:stretch>
              </p:blipFill>
              <p:spPr>
                <a:xfrm>
                  <a:off x="5958293" y="3159067"/>
                  <a:ext cx="770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4" name="Freihand 53">
                  <a:extLst>
                    <a:ext uri="{FF2B5EF4-FFF2-40B4-BE49-F238E27FC236}">
                      <a16:creationId xmlns:a16="http://schemas.microsoft.com/office/drawing/2014/main" id="{CC962284-40C5-4890-89D8-CE910AF29C8C}"/>
                    </a:ext>
                  </a:extLst>
                </p14:cNvPr>
                <p14:cNvContentPartPr/>
                <p14:nvPr/>
              </p14:nvContentPartPr>
              <p14:xfrm>
                <a:off x="6050453" y="3025507"/>
                <a:ext cx="658800" cy="204480"/>
              </p14:xfrm>
            </p:contentPart>
          </mc:Choice>
          <mc:Fallback xmlns="">
            <p:pic>
              <p:nvPicPr>
                <p:cNvPr id="54" name="Freihand 53">
                  <a:extLst>
                    <a:ext uri="{FF2B5EF4-FFF2-40B4-BE49-F238E27FC236}">
                      <a16:creationId xmlns:a16="http://schemas.microsoft.com/office/drawing/2014/main" id="{CC962284-40C5-4890-89D8-CE910AF29C8C}"/>
                    </a:ext>
                  </a:extLst>
                </p:cNvPr>
                <p:cNvPicPr/>
                <p:nvPr/>
              </p:nvPicPr>
              <p:blipFill>
                <a:blip r:embed="rId90"/>
                <a:stretch>
                  <a:fillRect/>
                </a:stretch>
              </p:blipFill>
              <p:spPr>
                <a:xfrm>
                  <a:off x="6046133" y="3021187"/>
                  <a:ext cx="667440" cy="213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1">
            <p14:nvContentPartPr>
              <p14:cNvPr id="14" name="Freihand 13">
                <a:extLst>
                  <a:ext uri="{FF2B5EF4-FFF2-40B4-BE49-F238E27FC236}">
                    <a16:creationId xmlns:a16="http://schemas.microsoft.com/office/drawing/2014/main" id="{020E75EC-870F-4C35-B5CC-444DEE187ABA}"/>
                  </a:ext>
                </a:extLst>
              </p14:cNvPr>
              <p14:cNvContentPartPr/>
              <p14:nvPr/>
            </p14:nvContentPartPr>
            <p14:xfrm>
              <a:off x="416453" y="4034227"/>
              <a:ext cx="681840" cy="79200"/>
            </p14:xfrm>
          </p:contentPart>
        </mc:Choice>
        <mc:Fallback xmlns="">
          <p:pic>
            <p:nvPicPr>
              <p:cNvPr id="14" name="Freihand 13">
                <a:extLst>
                  <a:ext uri="{FF2B5EF4-FFF2-40B4-BE49-F238E27FC236}">
                    <a16:creationId xmlns:a16="http://schemas.microsoft.com/office/drawing/2014/main" id="{020E75EC-870F-4C35-B5CC-444DEE187ABA}"/>
                  </a:ext>
                </a:extLst>
              </p:cNvPr>
              <p:cNvPicPr/>
              <p:nvPr/>
            </p:nvPicPr>
            <p:blipFill>
              <a:blip r:embed="rId92"/>
              <a:stretch>
                <a:fillRect/>
              </a:stretch>
            </p:blipFill>
            <p:spPr>
              <a:xfrm>
                <a:off x="412133" y="4029907"/>
                <a:ext cx="6904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9" name="Freihand 18">
                <a:extLst>
                  <a:ext uri="{FF2B5EF4-FFF2-40B4-BE49-F238E27FC236}">
                    <a16:creationId xmlns:a16="http://schemas.microsoft.com/office/drawing/2014/main" id="{E3702673-D4D1-4A48-9411-DA24AF1A8427}"/>
                  </a:ext>
                </a:extLst>
              </p14:cNvPr>
              <p14:cNvContentPartPr/>
              <p14:nvPr/>
            </p14:nvContentPartPr>
            <p14:xfrm>
              <a:off x="242213" y="4749907"/>
              <a:ext cx="336600" cy="369720"/>
            </p14:xfrm>
          </p:contentPart>
        </mc:Choice>
        <mc:Fallback xmlns="">
          <p:pic>
            <p:nvPicPr>
              <p:cNvPr id="19" name="Freihand 18">
                <a:extLst>
                  <a:ext uri="{FF2B5EF4-FFF2-40B4-BE49-F238E27FC236}">
                    <a16:creationId xmlns:a16="http://schemas.microsoft.com/office/drawing/2014/main" id="{E3702673-D4D1-4A48-9411-DA24AF1A8427}"/>
                  </a:ext>
                </a:extLst>
              </p:cNvPr>
              <p:cNvPicPr/>
              <p:nvPr/>
            </p:nvPicPr>
            <p:blipFill>
              <a:blip r:embed="rId94"/>
              <a:stretch>
                <a:fillRect/>
              </a:stretch>
            </p:blipFill>
            <p:spPr>
              <a:xfrm>
                <a:off x="237893" y="4745587"/>
                <a:ext cx="345240" cy="3783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49" name="Freihand 48">
                <a:extLst>
                  <a:ext uri="{FF2B5EF4-FFF2-40B4-BE49-F238E27FC236}">
                    <a16:creationId xmlns:a16="http://schemas.microsoft.com/office/drawing/2014/main" id="{8B089137-EEE9-44C7-A40F-BF18624AA36D}"/>
                  </a:ext>
                </a:extLst>
              </p14:cNvPr>
              <p14:cNvContentPartPr/>
              <p14:nvPr/>
            </p14:nvContentPartPr>
            <p14:xfrm>
              <a:off x="808493" y="4322587"/>
              <a:ext cx="3512520" cy="41760"/>
            </p14:xfrm>
          </p:contentPart>
        </mc:Choice>
        <mc:Fallback xmlns="">
          <p:pic>
            <p:nvPicPr>
              <p:cNvPr id="49" name="Freihand 48">
                <a:extLst>
                  <a:ext uri="{FF2B5EF4-FFF2-40B4-BE49-F238E27FC236}">
                    <a16:creationId xmlns:a16="http://schemas.microsoft.com/office/drawing/2014/main" id="{8B089137-EEE9-44C7-A40F-BF18624AA36D}"/>
                  </a:ext>
                </a:extLst>
              </p:cNvPr>
              <p:cNvPicPr/>
              <p:nvPr/>
            </p:nvPicPr>
            <p:blipFill>
              <a:blip r:embed="rId96"/>
              <a:stretch>
                <a:fillRect/>
              </a:stretch>
            </p:blipFill>
            <p:spPr>
              <a:xfrm>
                <a:off x="804173" y="4318267"/>
                <a:ext cx="3521160" cy="50400"/>
              </a:xfrm>
              <a:prstGeom prst="rect">
                <a:avLst/>
              </a:prstGeom>
            </p:spPr>
          </p:pic>
        </mc:Fallback>
      </mc:AlternateContent>
      <p:grpSp>
        <p:nvGrpSpPr>
          <p:cNvPr id="101" name="Gruppieren 100">
            <a:extLst>
              <a:ext uri="{FF2B5EF4-FFF2-40B4-BE49-F238E27FC236}">
                <a16:creationId xmlns:a16="http://schemas.microsoft.com/office/drawing/2014/main" id="{8D1653DC-EBB1-4E9C-8D17-B2AB410C666C}"/>
              </a:ext>
            </a:extLst>
          </p:cNvPr>
          <p:cNvGrpSpPr/>
          <p:nvPr/>
        </p:nvGrpSpPr>
        <p:grpSpPr>
          <a:xfrm>
            <a:off x="3210053" y="3069787"/>
            <a:ext cx="7508160" cy="988560"/>
            <a:chOff x="3210053" y="3069787"/>
            <a:chExt cx="7508160" cy="988560"/>
          </a:xfrm>
        </p:grpSpPr>
        <mc:AlternateContent xmlns:mc="http://schemas.openxmlformats.org/markup-compatibility/2006" xmlns:p14="http://schemas.microsoft.com/office/powerpoint/2010/main">
          <mc:Choice Requires="p14">
            <p:contentPart p14:bwMode="auto" r:id="rId97">
              <p14:nvContentPartPr>
                <p14:cNvPr id="56" name="Freihand 55">
                  <a:extLst>
                    <a:ext uri="{FF2B5EF4-FFF2-40B4-BE49-F238E27FC236}">
                      <a16:creationId xmlns:a16="http://schemas.microsoft.com/office/drawing/2014/main" id="{7ABE3385-A13A-4A0F-A30C-313C20BB7D90}"/>
                    </a:ext>
                  </a:extLst>
                </p14:cNvPr>
                <p14:cNvContentPartPr/>
                <p14:nvPr/>
              </p14:nvContentPartPr>
              <p14:xfrm>
                <a:off x="3311213" y="3815707"/>
                <a:ext cx="263520" cy="180360"/>
              </p14:xfrm>
            </p:contentPart>
          </mc:Choice>
          <mc:Fallback xmlns="">
            <p:pic>
              <p:nvPicPr>
                <p:cNvPr id="56" name="Freihand 55">
                  <a:extLst>
                    <a:ext uri="{FF2B5EF4-FFF2-40B4-BE49-F238E27FC236}">
                      <a16:creationId xmlns:a16="http://schemas.microsoft.com/office/drawing/2014/main" id="{7ABE3385-A13A-4A0F-A30C-313C20BB7D90}"/>
                    </a:ext>
                  </a:extLst>
                </p:cNvPr>
                <p:cNvPicPr/>
                <p:nvPr/>
              </p:nvPicPr>
              <p:blipFill>
                <a:blip r:embed="rId98"/>
                <a:stretch>
                  <a:fillRect/>
                </a:stretch>
              </p:blipFill>
              <p:spPr>
                <a:xfrm>
                  <a:off x="3306893" y="3811387"/>
                  <a:ext cx="2721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7" name="Freihand 56">
                  <a:extLst>
                    <a:ext uri="{FF2B5EF4-FFF2-40B4-BE49-F238E27FC236}">
                      <a16:creationId xmlns:a16="http://schemas.microsoft.com/office/drawing/2014/main" id="{77ECBF3C-48C4-460C-8A15-12003D84700C}"/>
                    </a:ext>
                  </a:extLst>
                </p14:cNvPr>
                <p14:cNvContentPartPr/>
                <p14:nvPr/>
              </p14:nvContentPartPr>
              <p14:xfrm>
                <a:off x="3210053" y="3857107"/>
                <a:ext cx="336960" cy="201240"/>
              </p14:xfrm>
            </p:contentPart>
          </mc:Choice>
          <mc:Fallback xmlns="">
            <p:pic>
              <p:nvPicPr>
                <p:cNvPr id="57" name="Freihand 56">
                  <a:extLst>
                    <a:ext uri="{FF2B5EF4-FFF2-40B4-BE49-F238E27FC236}">
                      <a16:creationId xmlns:a16="http://schemas.microsoft.com/office/drawing/2014/main" id="{77ECBF3C-48C4-460C-8A15-12003D84700C}"/>
                    </a:ext>
                  </a:extLst>
                </p:cNvPr>
                <p:cNvPicPr/>
                <p:nvPr/>
              </p:nvPicPr>
              <p:blipFill>
                <a:blip r:embed="rId100"/>
                <a:stretch>
                  <a:fillRect/>
                </a:stretch>
              </p:blipFill>
              <p:spPr>
                <a:xfrm>
                  <a:off x="3205733" y="3852787"/>
                  <a:ext cx="34560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9" name="Freihand 58">
                  <a:extLst>
                    <a:ext uri="{FF2B5EF4-FFF2-40B4-BE49-F238E27FC236}">
                      <a16:creationId xmlns:a16="http://schemas.microsoft.com/office/drawing/2014/main" id="{E2AB3504-93D2-4564-860B-F893F2B2C2C2}"/>
                    </a:ext>
                  </a:extLst>
                </p14:cNvPr>
                <p14:cNvContentPartPr/>
                <p14:nvPr/>
              </p14:nvContentPartPr>
              <p14:xfrm>
                <a:off x="3703613" y="3726427"/>
                <a:ext cx="153360" cy="95400"/>
              </p14:xfrm>
            </p:contentPart>
          </mc:Choice>
          <mc:Fallback xmlns="">
            <p:pic>
              <p:nvPicPr>
                <p:cNvPr id="59" name="Freihand 58">
                  <a:extLst>
                    <a:ext uri="{FF2B5EF4-FFF2-40B4-BE49-F238E27FC236}">
                      <a16:creationId xmlns:a16="http://schemas.microsoft.com/office/drawing/2014/main" id="{E2AB3504-93D2-4564-860B-F893F2B2C2C2}"/>
                    </a:ext>
                  </a:extLst>
                </p:cNvPr>
                <p:cNvPicPr/>
                <p:nvPr/>
              </p:nvPicPr>
              <p:blipFill>
                <a:blip r:embed="rId102"/>
                <a:stretch>
                  <a:fillRect/>
                </a:stretch>
              </p:blipFill>
              <p:spPr>
                <a:xfrm>
                  <a:off x="3699293" y="3722107"/>
                  <a:ext cx="1620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0" name="Freihand 59">
                  <a:extLst>
                    <a:ext uri="{FF2B5EF4-FFF2-40B4-BE49-F238E27FC236}">
                      <a16:creationId xmlns:a16="http://schemas.microsoft.com/office/drawing/2014/main" id="{5612540D-DD0D-4287-AD35-D901F6F7BC0F}"/>
                    </a:ext>
                  </a:extLst>
                </p14:cNvPr>
                <p14:cNvContentPartPr/>
                <p14:nvPr/>
              </p14:nvContentPartPr>
              <p14:xfrm>
                <a:off x="3855533" y="3603307"/>
                <a:ext cx="217080" cy="297720"/>
              </p14:xfrm>
            </p:contentPart>
          </mc:Choice>
          <mc:Fallback xmlns="">
            <p:pic>
              <p:nvPicPr>
                <p:cNvPr id="60" name="Freihand 59">
                  <a:extLst>
                    <a:ext uri="{FF2B5EF4-FFF2-40B4-BE49-F238E27FC236}">
                      <a16:creationId xmlns:a16="http://schemas.microsoft.com/office/drawing/2014/main" id="{5612540D-DD0D-4287-AD35-D901F6F7BC0F}"/>
                    </a:ext>
                  </a:extLst>
                </p:cNvPr>
                <p:cNvPicPr/>
                <p:nvPr/>
              </p:nvPicPr>
              <p:blipFill>
                <a:blip r:embed="rId104"/>
                <a:stretch>
                  <a:fillRect/>
                </a:stretch>
              </p:blipFill>
              <p:spPr>
                <a:xfrm>
                  <a:off x="3851213" y="3598987"/>
                  <a:ext cx="22572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1" name="Freihand 60">
                  <a:extLst>
                    <a:ext uri="{FF2B5EF4-FFF2-40B4-BE49-F238E27FC236}">
                      <a16:creationId xmlns:a16="http://schemas.microsoft.com/office/drawing/2014/main" id="{CD910C4F-152C-467A-899D-CAC3A8626EF2}"/>
                    </a:ext>
                  </a:extLst>
                </p14:cNvPr>
                <p14:cNvContentPartPr/>
                <p14:nvPr/>
              </p14:nvContentPartPr>
              <p14:xfrm>
                <a:off x="4079453" y="3713827"/>
                <a:ext cx="26280" cy="23040"/>
              </p14:xfrm>
            </p:contentPart>
          </mc:Choice>
          <mc:Fallback xmlns="">
            <p:pic>
              <p:nvPicPr>
                <p:cNvPr id="61" name="Freihand 60">
                  <a:extLst>
                    <a:ext uri="{FF2B5EF4-FFF2-40B4-BE49-F238E27FC236}">
                      <a16:creationId xmlns:a16="http://schemas.microsoft.com/office/drawing/2014/main" id="{CD910C4F-152C-467A-899D-CAC3A8626EF2}"/>
                    </a:ext>
                  </a:extLst>
                </p:cNvPr>
                <p:cNvPicPr/>
                <p:nvPr/>
              </p:nvPicPr>
              <p:blipFill>
                <a:blip r:embed="rId106"/>
                <a:stretch>
                  <a:fillRect/>
                </a:stretch>
              </p:blipFill>
              <p:spPr>
                <a:xfrm>
                  <a:off x="4075133" y="3709507"/>
                  <a:ext cx="349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2" name="Freihand 61">
                  <a:extLst>
                    <a:ext uri="{FF2B5EF4-FFF2-40B4-BE49-F238E27FC236}">
                      <a16:creationId xmlns:a16="http://schemas.microsoft.com/office/drawing/2014/main" id="{0638F819-857A-4728-9B78-FF8541435300}"/>
                    </a:ext>
                  </a:extLst>
                </p14:cNvPr>
                <p14:cNvContentPartPr/>
                <p14:nvPr/>
              </p14:nvContentPartPr>
              <p14:xfrm>
                <a:off x="4301573" y="3526627"/>
                <a:ext cx="133920" cy="168840"/>
              </p14:xfrm>
            </p:contentPart>
          </mc:Choice>
          <mc:Fallback xmlns="">
            <p:pic>
              <p:nvPicPr>
                <p:cNvPr id="62" name="Freihand 61">
                  <a:extLst>
                    <a:ext uri="{FF2B5EF4-FFF2-40B4-BE49-F238E27FC236}">
                      <a16:creationId xmlns:a16="http://schemas.microsoft.com/office/drawing/2014/main" id="{0638F819-857A-4728-9B78-FF8541435300}"/>
                    </a:ext>
                  </a:extLst>
                </p:cNvPr>
                <p:cNvPicPr/>
                <p:nvPr/>
              </p:nvPicPr>
              <p:blipFill>
                <a:blip r:embed="rId108"/>
                <a:stretch>
                  <a:fillRect/>
                </a:stretch>
              </p:blipFill>
              <p:spPr>
                <a:xfrm>
                  <a:off x="4297253" y="3522307"/>
                  <a:ext cx="1425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3" name="Freihand 62">
                  <a:extLst>
                    <a:ext uri="{FF2B5EF4-FFF2-40B4-BE49-F238E27FC236}">
                      <a16:creationId xmlns:a16="http://schemas.microsoft.com/office/drawing/2014/main" id="{7B94D430-65E0-4F7C-AA0A-44C3D6AAD86F}"/>
                    </a:ext>
                  </a:extLst>
                </p14:cNvPr>
                <p14:cNvContentPartPr/>
                <p14:nvPr/>
              </p14:nvContentPartPr>
              <p14:xfrm>
                <a:off x="4360613" y="3663067"/>
                <a:ext cx="96120" cy="11520"/>
              </p14:xfrm>
            </p:contentPart>
          </mc:Choice>
          <mc:Fallback xmlns="">
            <p:pic>
              <p:nvPicPr>
                <p:cNvPr id="63" name="Freihand 62">
                  <a:extLst>
                    <a:ext uri="{FF2B5EF4-FFF2-40B4-BE49-F238E27FC236}">
                      <a16:creationId xmlns:a16="http://schemas.microsoft.com/office/drawing/2014/main" id="{7B94D430-65E0-4F7C-AA0A-44C3D6AAD86F}"/>
                    </a:ext>
                  </a:extLst>
                </p:cNvPr>
                <p:cNvPicPr/>
                <p:nvPr/>
              </p:nvPicPr>
              <p:blipFill>
                <a:blip r:embed="rId110"/>
                <a:stretch>
                  <a:fillRect/>
                </a:stretch>
              </p:blipFill>
              <p:spPr>
                <a:xfrm>
                  <a:off x="4356293" y="3658747"/>
                  <a:ext cx="1047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4" name="Freihand 63">
                  <a:extLst>
                    <a:ext uri="{FF2B5EF4-FFF2-40B4-BE49-F238E27FC236}">
                      <a16:creationId xmlns:a16="http://schemas.microsoft.com/office/drawing/2014/main" id="{A1B3026F-4FED-4384-A7E8-A6C67B156F8A}"/>
                    </a:ext>
                  </a:extLst>
                </p14:cNvPr>
                <p14:cNvContentPartPr/>
                <p14:nvPr/>
              </p14:nvContentPartPr>
              <p14:xfrm>
                <a:off x="4432253" y="3544627"/>
                <a:ext cx="195120" cy="153720"/>
              </p14:xfrm>
            </p:contentPart>
          </mc:Choice>
          <mc:Fallback xmlns="">
            <p:pic>
              <p:nvPicPr>
                <p:cNvPr id="64" name="Freihand 63">
                  <a:extLst>
                    <a:ext uri="{FF2B5EF4-FFF2-40B4-BE49-F238E27FC236}">
                      <a16:creationId xmlns:a16="http://schemas.microsoft.com/office/drawing/2014/main" id="{A1B3026F-4FED-4384-A7E8-A6C67B156F8A}"/>
                    </a:ext>
                  </a:extLst>
                </p:cNvPr>
                <p:cNvPicPr/>
                <p:nvPr/>
              </p:nvPicPr>
              <p:blipFill>
                <a:blip r:embed="rId112"/>
                <a:stretch>
                  <a:fillRect/>
                </a:stretch>
              </p:blipFill>
              <p:spPr>
                <a:xfrm>
                  <a:off x="4427933" y="3540307"/>
                  <a:ext cx="2037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5" name="Freihand 64">
                  <a:extLst>
                    <a:ext uri="{FF2B5EF4-FFF2-40B4-BE49-F238E27FC236}">
                      <a16:creationId xmlns:a16="http://schemas.microsoft.com/office/drawing/2014/main" id="{DDC757D3-62CF-48E2-9F7A-84F1FBA01695}"/>
                    </a:ext>
                  </a:extLst>
                </p14:cNvPr>
                <p14:cNvContentPartPr/>
                <p14:nvPr/>
              </p14:nvContentPartPr>
              <p14:xfrm>
                <a:off x="4652573" y="3521227"/>
                <a:ext cx="107640" cy="128880"/>
              </p14:xfrm>
            </p:contentPart>
          </mc:Choice>
          <mc:Fallback xmlns="">
            <p:pic>
              <p:nvPicPr>
                <p:cNvPr id="65" name="Freihand 64">
                  <a:extLst>
                    <a:ext uri="{FF2B5EF4-FFF2-40B4-BE49-F238E27FC236}">
                      <a16:creationId xmlns:a16="http://schemas.microsoft.com/office/drawing/2014/main" id="{DDC757D3-62CF-48E2-9F7A-84F1FBA01695}"/>
                    </a:ext>
                  </a:extLst>
                </p:cNvPr>
                <p:cNvPicPr/>
                <p:nvPr/>
              </p:nvPicPr>
              <p:blipFill>
                <a:blip r:embed="rId114"/>
                <a:stretch>
                  <a:fillRect/>
                </a:stretch>
              </p:blipFill>
              <p:spPr>
                <a:xfrm>
                  <a:off x="4648253" y="3516907"/>
                  <a:ext cx="1162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6" name="Freihand 65">
                  <a:extLst>
                    <a:ext uri="{FF2B5EF4-FFF2-40B4-BE49-F238E27FC236}">
                      <a16:creationId xmlns:a16="http://schemas.microsoft.com/office/drawing/2014/main" id="{5F23F240-7EE2-46D8-B7C1-C36323A051BB}"/>
                    </a:ext>
                  </a:extLst>
                </p14:cNvPr>
                <p14:cNvContentPartPr/>
                <p14:nvPr/>
              </p14:nvContentPartPr>
              <p14:xfrm>
                <a:off x="4710893" y="3582787"/>
                <a:ext cx="201600" cy="81000"/>
              </p14:xfrm>
            </p:contentPart>
          </mc:Choice>
          <mc:Fallback xmlns="">
            <p:pic>
              <p:nvPicPr>
                <p:cNvPr id="66" name="Freihand 65">
                  <a:extLst>
                    <a:ext uri="{FF2B5EF4-FFF2-40B4-BE49-F238E27FC236}">
                      <a16:creationId xmlns:a16="http://schemas.microsoft.com/office/drawing/2014/main" id="{5F23F240-7EE2-46D8-B7C1-C36323A051BB}"/>
                    </a:ext>
                  </a:extLst>
                </p:cNvPr>
                <p:cNvPicPr/>
                <p:nvPr/>
              </p:nvPicPr>
              <p:blipFill>
                <a:blip r:embed="rId116"/>
                <a:stretch>
                  <a:fillRect/>
                </a:stretch>
              </p:blipFill>
              <p:spPr>
                <a:xfrm>
                  <a:off x="4706573" y="3578467"/>
                  <a:ext cx="2102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7" name="Freihand 66">
                  <a:extLst>
                    <a:ext uri="{FF2B5EF4-FFF2-40B4-BE49-F238E27FC236}">
                      <a16:creationId xmlns:a16="http://schemas.microsoft.com/office/drawing/2014/main" id="{46AA67DF-69CA-4967-8F82-A5B3A94578DB}"/>
                    </a:ext>
                  </a:extLst>
                </p14:cNvPr>
                <p14:cNvContentPartPr/>
                <p14:nvPr/>
              </p14:nvContentPartPr>
              <p14:xfrm>
                <a:off x="4910333" y="3515107"/>
                <a:ext cx="170640" cy="159480"/>
              </p14:xfrm>
            </p:contentPart>
          </mc:Choice>
          <mc:Fallback xmlns="">
            <p:pic>
              <p:nvPicPr>
                <p:cNvPr id="67" name="Freihand 66">
                  <a:extLst>
                    <a:ext uri="{FF2B5EF4-FFF2-40B4-BE49-F238E27FC236}">
                      <a16:creationId xmlns:a16="http://schemas.microsoft.com/office/drawing/2014/main" id="{46AA67DF-69CA-4967-8F82-A5B3A94578DB}"/>
                    </a:ext>
                  </a:extLst>
                </p:cNvPr>
                <p:cNvPicPr/>
                <p:nvPr/>
              </p:nvPicPr>
              <p:blipFill>
                <a:blip r:embed="rId118"/>
                <a:stretch>
                  <a:fillRect/>
                </a:stretch>
              </p:blipFill>
              <p:spPr>
                <a:xfrm>
                  <a:off x="4906013" y="3510787"/>
                  <a:ext cx="1792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8" name="Freihand 67">
                  <a:extLst>
                    <a:ext uri="{FF2B5EF4-FFF2-40B4-BE49-F238E27FC236}">
                      <a16:creationId xmlns:a16="http://schemas.microsoft.com/office/drawing/2014/main" id="{1C69B9C5-81F6-4A28-B1F0-6A010D2CAA52}"/>
                    </a:ext>
                  </a:extLst>
                </p14:cNvPr>
                <p14:cNvContentPartPr/>
                <p14:nvPr/>
              </p14:nvContentPartPr>
              <p14:xfrm>
                <a:off x="5127413" y="3466147"/>
                <a:ext cx="295200" cy="186840"/>
              </p14:xfrm>
            </p:contentPart>
          </mc:Choice>
          <mc:Fallback xmlns="">
            <p:pic>
              <p:nvPicPr>
                <p:cNvPr id="68" name="Freihand 67">
                  <a:extLst>
                    <a:ext uri="{FF2B5EF4-FFF2-40B4-BE49-F238E27FC236}">
                      <a16:creationId xmlns:a16="http://schemas.microsoft.com/office/drawing/2014/main" id="{1C69B9C5-81F6-4A28-B1F0-6A010D2CAA52}"/>
                    </a:ext>
                  </a:extLst>
                </p:cNvPr>
                <p:cNvPicPr/>
                <p:nvPr/>
              </p:nvPicPr>
              <p:blipFill>
                <a:blip r:embed="rId120"/>
                <a:stretch>
                  <a:fillRect/>
                </a:stretch>
              </p:blipFill>
              <p:spPr>
                <a:xfrm>
                  <a:off x="5123093" y="3461827"/>
                  <a:ext cx="3038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9" name="Freihand 68">
                  <a:extLst>
                    <a:ext uri="{FF2B5EF4-FFF2-40B4-BE49-F238E27FC236}">
                      <a16:creationId xmlns:a16="http://schemas.microsoft.com/office/drawing/2014/main" id="{9F6F00A9-B67D-4F49-B01A-A818F2C7A2B3}"/>
                    </a:ext>
                  </a:extLst>
                </p14:cNvPr>
                <p14:cNvContentPartPr/>
                <p14:nvPr/>
              </p14:nvContentPartPr>
              <p14:xfrm>
                <a:off x="5393453" y="3516547"/>
                <a:ext cx="121320" cy="122040"/>
              </p14:xfrm>
            </p:contentPart>
          </mc:Choice>
          <mc:Fallback xmlns="">
            <p:pic>
              <p:nvPicPr>
                <p:cNvPr id="69" name="Freihand 68">
                  <a:extLst>
                    <a:ext uri="{FF2B5EF4-FFF2-40B4-BE49-F238E27FC236}">
                      <a16:creationId xmlns:a16="http://schemas.microsoft.com/office/drawing/2014/main" id="{9F6F00A9-B67D-4F49-B01A-A818F2C7A2B3}"/>
                    </a:ext>
                  </a:extLst>
                </p:cNvPr>
                <p:cNvPicPr/>
                <p:nvPr/>
              </p:nvPicPr>
              <p:blipFill>
                <a:blip r:embed="rId122"/>
                <a:stretch>
                  <a:fillRect/>
                </a:stretch>
              </p:blipFill>
              <p:spPr>
                <a:xfrm>
                  <a:off x="5389133" y="3512227"/>
                  <a:ext cx="1299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0" name="Freihand 69">
                  <a:extLst>
                    <a:ext uri="{FF2B5EF4-FFF2-40B4-BE49-F238E27FC236}">
                      <a16:creationId xmlns:a16="http://schemas.microsoft.com/office/drawing/2014/main" id="{E7286FF0-F0B3-4ABF-A40D-BDC83AC3EED9}"/>
                    </a:ext>
                  </a:extLst>
                </p14:cNvPr>
                <p14:cNvContentPartPr/>
                <p14:nvPr/>
              </p14:nvContentPartPr>
              <p14:xfrm>
                <a:off x="5516933" y="3490267"/>
                <a:ext cx="295920" cy="129960"/>
              </p14:xfrm>
            </p:contentPart>
          </mc:Choice>
          <mc:Fallback xmlns="">
            <p:pic>
              <p:nvPicPr>
                <p:cNvPr id="70" name="Freihand 69">
                  <a:extLst>
                    <a:ext uri="{FF2B5EF4-FFF2-40B4-BE49-F238E27FC236}">
                      <a16:creationId xmlns:a16="http://schemas.microsoft.com/office/drawing/2014/main" id="{E7286FF0-F0B3-4ABF-A40D-BDC83AC3EED9}"/>
                    </a:ext>
                  </a:extLst>
                </p:cNvPr>
                <p:cNvPicPr/>
                <p:nvPr/>
              </p:nvPicPr>
              <p:blipFill>
                <a:blip r:embed="rId124"/>
                <a:stretch>
                  <a:fillRect/>
                </a:stretch>
              </p:blipFill>
              <p:spPr>
                <a:xfrm>
                  <a:off x="5512613" y="3485947"/>
                  <a:ext cx="3045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1" name="Freihand 70">
                  <a:extLst>
                    <a:ext uri="{FF2B5EF4-FFF2-40B4-BE49-F238E27FC236}">
                      <a16:creationId xmlns:a16="http://schemas.microsoft.com/office/drawing/2014/main" id="{9CA23FC3-49FB-453E-B2C2-F2A03E57EA77}"/>
                    </a:ext>
                  </a:extLst>
                </p14:cNvPr>
                <p14:cNvContentPartPr/>
                <p14:nvPr/>
              </p14:nvContentPartPr>
              <p14:xfrm>
                <a:off x="5981333" y="3445267"/>
                <a:ext cx="250920" cy="195120"/>
              </p14:xfrm>
            </p:contentPart>
          </mc:Choice>
          <mc:Fallback xmlns="">
            <p:pic>
              <p:nvPicPr>
                <p:cNvPr id="71" name="Freihand 70">
                  <a:extLst>
                    <a:ext uri="{FF2B5EF4-FFF2-40B4-BE49-F238E27FC236}">
                      <a16:creationId xmlns:a16="http://schemas.microsoft.com/office/drawing/2014/main" id="{9CA23FC3-49FB-453E-B2C2-F2A03E57EA77}"/>
                    </a:ext>
                  </a:extLst>
                </p:cNvPr>
                <p:cNvPicPr/>
                <p:nvPr/>
              </p:nvPicPr>
              <p:blipFill>
                <a:blip r:embed="rId126"/>
                <a:stretch>
                  <a:fillRect/>
                </a:stretch>
              </p:blipFill>
              <p:spPr>
                <a:xfrm>
                  <a:off x="5977013" y="3440947"/>
                  <a:ext cx="25956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3" name="Freihand 72">
                  <a:extLst>
                    <a:ext uri="{FF2B5EF4-FFF2-40B4-BE49-F238E27FC236}">
                      <a16:creationId xmlns:a16="http://schemas.microsoft.com/office/drawing/2014/main" id="{D5B2D4B7-D5D3-4030-B10E-6AAEAC9190B7}"/>
                    </a:ext>
                  </a:extLst>
                </p14:cNvPr>
                <p14:cNvContentPartPr/>
                <p14:nvPr/>
              </p14:nvContentPartPr>
              <p14:xfrm>
                <a:off x="6236573" y="3512227"/>
                <a:ext cx="135000" cy="118800"/>
              </p14:xfrm>
            </p:contentPart>
          </mc:Choice>
          <mc:Fallback xmlns="">
            <p:pic>
              <p:nvPicPr>
                <p:cNvPr id="73" name="Freihand 72">
                  <a:extLst>
                    <a:ext uri="{FF2B5EF4-FFF2-40B4-BE49-F238E27FC236}">
                      <a16:creationId xmlns:a16="http://schemas.microsoft.com/office/drawing/2014/main" id="{D5B2D4B7-D5D3-4030-B10E-6AAEAC9190B7}"/>
                    </a:ext>
                  </a:extLst>
                </p:cNvPr>
                <p:cNvPicPr/>
                <p:nvPr/>
              </p:nvPicPr>
              <p:blipFill>
                <a:blip r:embed="rId128"/>
                <a:stretch>
                  <a:fillRect/>
                </a:stretch>
              </p:blipFill>
              <p:spPr>
                <a:xfrm>
                  <a:off x="6232253" y="3507907"/>
                  <a:ext cx="1436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4" name="Freihand 73">
                  <a:extLst>
                    <a:ext uri="{FF2B5EF4-FFF2-40B4-BE49-F238E27FC236}">
                      <a16:creationId xmlns:a16="http://schemas.microsoft.com/office/drawing/2014/main" id="{E3677D8D-66E0-4990-8644-68979F360D4F}"/>
                    </a:ext>
                  </a:extLst>
                </p14:cNvPr>
                <p14:cNvContentPartPr/>
                <p14:nvPr/>
              </p14:nvContentPartPr>
              <p14:xfrm>
                <a:off x="6321893" y="3446707"/>
                <a:ext cx="80280" cy="6120"/>
              </p14:xfrm>
            </p:contentPart>
          </mc:Choice>
          <mc:Fallback xmlns="">
            <p:pic>
              <p:nvPicPr>
                <p:cNvPr id="74" name="Freihand 73">
                  <a:extLst>
                    <a:ext uri="{FF2B5EF4-FFF2-40B4-BE49-F238E27FC236}">
                      <a16:creationId xmlns:a16="http://schemas.microsoft.com/office/drawing/2014/main" id="{E3677D8D-66E0-4990-8644-68979F360D4F}"/>
                    </a:ext>
                  </a:extLst>
                </p:cNvPr>
                <p:cNvPicPr/>
                <p:nvPr/>
              </p:nvPicPr>
              <p:blipFill>
                <a:blip r:embed="rId130"/>
                <a:stretch>
                  <a:fillRect/>
                </a:stretch>
              </p:blipFill>
              <p:spPr>
                <a:xfrm>
                  <a:off x="6317573" y="3442387"/>
                  <a:ext cx="8892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5" name="Freihand 74">
                  <a:extLst>
                    <a:ext uri="{FF2B5EF4-FFF2-40B4-BE49-F238E27FC236}">
                      <a16:creationId xmlns:a16="http://schemas.microsoft.com/office/drawing/2014/main" id="{C3B4246B-3D9D-4B5E-B416-D69D847142D9}"/>
                    </a:ext>
                  </a:extLst>
                </p14:cNvPr>
                <p14:cNvContentPartPr/>
                <p14:nvPr/>
              </p14:nvContentPartPr>
              <p14:xfrm>
                <a:off x="6428453" y="3412867"/>
                <a:ext cx="194400" cy="187560"/>
              </p14:xfrm>
            </p:contentPart>
          </mc:Choice>
          <mc:Fallback xmlns="">
            <p:pic>
              <p:nvPicPr>
                <p:cNvPr id="75" name="Freihand 74">
                  <a:extLst>
                    <a:ext uri="{FF2B5EF4-FFF2-40B4-BE49-F238E27FC236}">
                      <a16:creationId xmlns:a16="http://schemas.microsoft.com/office/drawing/2014/main" id="{C3B4246B-3D9D-4B5E-B416-D69D847142D9}"/>
                    </a:ext>
                  </a:extLst>
                </p:cNvPr>
                <p:cNvPicPr/>
                <p:nvPr/>
              </p:nvPicPr>
              <p:blipFill>
                <a:blip r:embed="rId132"/>
                <a:stretch>
                  <a:fillRect/>
                </a:stretch>
              </p:blipFill>
              <p:spPr>
                <a:xfrm>
                  <a:off x="6424133" y="3408547"/>
                  <a:ext cx="2030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7" name="Freihand 76">
                  <a:extLst>
                    <a:ext uri="{FF2B5EF4-FFF2-40B4-BE49-F238E27FC236}">
                      <a16:creationId xmlns:a16="http://schemas.microsoft.com/office/drawing/2014/main" id="{88399DEB-118D-4478-A535-630B33E29AFF}"/>
                    </a:ext>
                  </a:extLst>
                </p14:cNvPr>
                <p14:cNvContentPartPr/>
                <p14:nvPr/>
              </p14:nvContentPartPr>
              <p14:xfrm>
                <a:off x="6869813" y="3506107"/>
                <a:ext cx="187560" cy="19440"/>
              </p14:xfrm>
            </p:contentPart>
          </mc:Choice>
          <mc:Fallback xmlns="">
            <p:pic>
              <p:nvPicPr>
                <p:cNvPr id="77" name="Freihand 76">
                  <a:extLst>
                    <a:ext uri="{FF2B5EF4-FFF2-40B4-BE49-F238E27FC236}">
                      <a16:creationId xmlns:a16="http://schemas.microsoft.com/office/drawing/2014/main" id="{88399DEB-118D-4478-A535-630B33E29AFF}"/>
                    </a:ext>
                  </a:extLst>
                </p:cNvPr>
                <p:cNvPicPr/>
                <p:nvPr/>
              </p:nvPicPr>
              <p:blipFill>
                <a:blip r:embed="rId134"/>
                <a:stretch>
                  <a:fillRect/>
                </a:stretch>
              </p:blipFill>
              <p:spPr>
                <a:xfrm>
                  <a:off x="6865493" y="3501787"/>
                  <a:ext cx="1962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8" name="Freihand 77">
                  <a:extLst>
                    <a:ext uri="{FF2B5EF4-FFF2-40B4-BE49-F238E27FC236}">
                      <a16:creationId xmlns:a16="http://schemas.microsoft.com/office/drawing/2014/main" id="{095DC1DB-86C4-46B8-991E-C917EE5F2661}"/>
                    </a:ext>
                  </a:extLst>
                </p14:cNvPr>
                <p14:cNvContentPartPr/>
                <p14:nvPr/>
              </p14:nvContentPartPr>
              <p14:xfrm>
                <a:off x="6871613" y="3582787"/>
                <a:ext cx="360" cy="360"/>
              </p14:xfrm>
            </p:contentPart>
          </mc:Choice>
          <mc:Fallback xmlns="">
            <p:pic>
              <p:nvPicPr>
                <p:cNvPr id="78" name="Freihand 77">
                  <a:extLst>
                    <a:ext uri="{FF2B5EF4-FFF2-40B4-BE49-F238E27FC236}">
                      <a16:creationId xmlns:a16="http://schemas.microsoft.com/office/drawing/2014/main" id="{095DC1DB-86C4-46B8-991E-C917EE5F2661}"/>
                    </a:ext>
                  </a:extLst>
                </p:cNvPr>
                <p:cNvPicPr/>
                <p:nvPr/>
              </p:nvPicPr>
              <p:blipFill>
                <a:blip r:embed="rId136"/>
                <a:stretch>
                  <a:fillRect/>
                </a:stretch>
              </p:blipFill>
              <p:spPr>
                <a:xfrm>
                  <a:off x="6867293" y="35784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9" name="Freihand 78">
                  <a:extLst>
                    <a:ext uri="{FF2B5EF4-FFF2-40B4-BE49-F238E27FC236}">
                      <a16:creationId xmlns:a16="http://schemas.microsoft.com/office/drawing/2014/main" id="{476BA214-479F-45DB-B421-D009334D1153}"/>
                    </a:ext>
                  </a:extLst>
                </p14:cNvPr>
                <p14:cNvContentPartPr/>
                <p14:nvPr/>
              </p14:nvContentPartPr>
              <p14:xfrm>
                <a:off x="7032533" y="3413947"/>
                <a:ext cx="174960" cy="202320"/>
              </p14:xfrm>
            </p:contentPart>
          </mc:Choice>
          <mc:Fallback xmlns="">
            <p:pic>
              <p:nvPicPr>
                <p:cNvPr id="79" name="Freihand 78">
                  <a:extLst>
                    <a:ext uri="{FF2B5EF4-FFF2-40B4-BE49-F238E27FC236}">
                      <a16:creationId xmlns:a16="http://schemas.microsoft.com/office/drawing/2014/main" id="{476BA214-479F-45DB-B421-D009334D1153}"/>
                    </a:ext>
                  </a:extLst>
                </p:cNvPr>
                <p:cNvPicPr/>
                <p:nvPr/>
              </p:nvPicPr>
              <p:blipFill>
                <a:blip r:embed="rId138"/>
                <a:stretch>
                  <a:fillRect/>
                </a:stretch>
              </p:blipFill>
              <p:spPr>
                <a:xfrm>
                  <a:off x="7028213" y="3409627"/>
                  <a:ext cx="18360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0" name="Freihand 79">
                  <a:extLst>
                    <a:ext uri="{FF2B5EF4-FFF2-40B4-BE49-F238E27FC236}">
                      <a16:creationId xmlns:a16="http://schemas.microsoft.com/office/drawing/2014/main" id="{89C1F04B-104C-4C34-8732-F64257982B75}"/>
                    </a:ext>
                  </a:extLst>
                </p14:cNvPr>
                <p14:cNvContentPartPr/>
                <p14:nvPr/>
              </p14:nvContentPartPr>
              <p14:xfrm>
                <a:off x="7429253" y="3434107"/>
                <a:ext cx="179280" cy="124200"/>
              </p14:xfrm>
            </p:contentPart>
          </mc:Choice>
          <mc:Fallback xmlns="">
            <p:pic>
              <p:nvPicPr>
                <p:cNvPr id="80" name="Freihand 79">
                  <a:extLst>
                    <a:ext uri="{FF2B5EF4-FFF2-40B4-BE49-F238E27FC236}">
                      <a16:creationId xmlns:a16="http://schemas.microsoft.com/office/drawing/2014/main" id="{89C1F04B-104C-4C34-8732-F64257982B75}"/>
                    </a:ext>
                  </a:extLst>
                </p:cNvPr>
                <p:cNvPicPr/>
                <p:nvPr/>
              </p:nvPicPr>
              <p:blipFill>
                <a:blip r:embed="rId140"/>
                <a:stretch>
                  <a:fillRect/>
                </a:stretch>
              </p:blipFill>
              <p:spPr>
                <a:xfrm>
                  <a:off x="7424933" y="3429787"/>
                  <a:ext cx="1879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1" name="Freihand 80">
                  <a:extLst>
                    <a:ext uri="{FF2B5EF4-FFF2-40B4-BE49-F238E27FC236}">
                      <a16:creationId xmlns:a16="http://schemas.microsoft.com/office/drawing/2014/main" id="{B8B46328-8F46-4CC3-B356-0D2CBD824865}"/>
                    </a:ext>
                  </a:extLst>
                </p14:cNvPr>
                <p14:cNvContentPartPr/>
                <p14:nvPr/>
              </p14:nvContentPartPr>
              <p14:xfrm>
                <a:off x="7545533" y="3466867"/>
                <a:ext cx="159840" cy="254880"/>
              </p14:xfrm>
            </p:contentPart>
          </mc:Choice>
          <mc:Fallback xmlns="">
            <p:pic>
              <p:nvPicPr>
                <p:cNvPr id="81" name="Freihand 80">
                  <a:extLst>
                    <a:ext uri="{FF2B5EF4-FFF2-40B4-BE49-F238E27FC236}">
                      <a16:creationId xmlns:a16="http://schemas.microsoft.com/office/drawing/2014/main" id="{B8B46328-8F46-4CC3-B356-0D2CBD824865}"/>
                    </a:ext>
                  </a:extLst>
                </p:cNvPr>
                <p:cNvPicPr/>
                <p:nvPr/>
              </p:nvPicPr>
              <p:blipFill>
                <a:blip r:embed="rId142"/>
                <a:stretch>
                  <a:fillRect/>
                </a:stretch>
              </p:blipFill>
              <p:spPr>
                <a:xfrm>
                  <a:off x="7541213" y="3462547"/>
                  <a:ext cx="16848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2" name="Freihand 81">
                  <a:extLst>
                    <a:ext uri="{FF2B5EF4-FFF2-40B4-BE49-F238E27FC236}">
                      <a16:creationId xmlns:a16="http://schemas.microsoft.com/office/drawing/2014/main" id="{BD690215-221F-4DD4-8041-D5AB6B3708B1}"/>
                    </a:ext>
                  </a:extLst>
                </p14:cNvPr>
                <p14:cNvContentPartPr/>
                <p14:nvPr/>
              </p14:nvContentPartPr>
              <p14:xfrm>
                <a:off x="7685213" y="3478387"/>
                <a:ext cx="133200" cy="279360"/>
              </p14:xfrm>
            </p:contentPart>
          </mc:Choice>
          <mc:Fallback xmlns="">
            <p:pic>
              <p:nvPicPr>
                <p:cNvPr id="82" name="Freihand 81">
                  <a:extLst>
                    <a:ext uri="{FF2B5EF4-FFF2-40B4-BE49-F238E27FC236}">
                      <a16:creationId xmlns:a16="http://schemas.microsoft.com/office/drawing/2014/main" id="{BD690215-221F-4DD4-8041-D5AB6B3708B1}"/>
                    </a:ext>
                  </a:extLst>
                </p:cNvPr>
                <p:cNvPicPr/>
                <p:nvPr/>
              </p:nvPicPr>
              <p:blipFill>
                <a:blip r:embed="rId144"/>
                <a:stretch>
                  <a:fillRect/>
                </a:stretch>
              </p:blipFill>
              <p:spPr>
                <a:xfrm>
                  <a:off x="7680893" y="3474067"/>
                  <a:ext cx="14184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3" name="Freihand 82">
                  <a:extLst>
                    <a:ext uri="{FF2B5EF4-FFF2-40B4-BE49-F238E27FC236}">
                      <a16:creationId xmlns:a16="http://schemas.microsoft.com/office/drawing/2014/main" id="{66185721-F4B7-4FE5-83C3-AB5394F5188D}"/>
                    </a:ext>
                  </a:extLst>
                </p14:cNvPr>
                <p14:cNvContentPartPr/>
                <p14:nvPr/>
              </p14:nvContentPartPr>
              <p14:xfrm>
                <a:off x="7824173" y="3470467"/>
                <a:ext cx="254880" cy="119880"/>
              </p14:xfrm>
            </p:contentPart>
          </mc:Choice>
          <mc:Fallback xmlns="">
            <p:pic>
              <p:nvPicPr>
                <p:cNvPr id="83" name="Freihand 82">
                  <a:extLst>
                    <a:ext uri="{FF2B5EF4-FFF2-40B4-BE49-F238E27FC236}">
                      <a16:creationId xmlns:a16="http://schemas.microsoft.com/office/drawing/2014/main" id="{66185721-F4B7-4FE5-83C3-AB5394F5188D}"/>
                    </a:ext>
                  </a:extLst>
                </p:cNvPr>
                <p:cNvPicPr/>
                <p:nvPr/>
              </p:nvPicPr>
              <p:blipFill>
                <a:blip r:embed="rId146"/>
                <a:stretch>
                  <a:fillRect/>
                </a:stretch>
              </p:blipFill>
              <p:spPr>
                <a:xfrm>
                  <a:off x="7819853" y="3466147"/>
                  <a:ext cx="2635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4" name="Freihand 83">
                  <a:extLst>
                    <a:ext uri="{FF2B5EF4-FFF2-40B4-BE49-F238E27FC236}">
                      <a16:creationId xmlns:a16="http://schemas.microsoft.com/office/drawing/2014/main" id="{8FC1A424-3E48-4B3D-A52C-C2682F4A3BDB}"/>
                    </a:ext>
                  </a:extLst>
                </p14:cNvPr>
                <p14:cNvContentPartPr/>
                <p14:nvPr/>
              </p14:nvContentPartPr>
              <p14:xfrm>
                <a:off x="8029733" y="3339787"/>
                <a:ext cx="367560" cy="254520"/>
              </p14:xfrm>
            </p:contentPart>
          </mc:Choice>
          <mc:Fallback xmlns="">
            <p:pic>
              <p:nvPicPr>
                <p:cNvPr id="84" name="Freihand 83">
                  <a:extLst>
                    <a:ext uri="{FF2B5EF4-FFF2-40B4-BE49-F238E27FC236}">
                      <a16:creationId xmlns:a16="http://schemas.microsoft.com/office/drawing/2014/main" id="{8FC1A424-3E48-4B3D-A52C-C2682F4A3BDB}"/>
                    </a:ext>
                  </a:extLst>
                </p:cNvPr>
                <p:cNvPicPr/>
                <p:nvPr/>
              </p:nvPicPr>
              <p:blipFill>
                <a:blip r:embed="rId148"/>
                <a:stretch>
                  <a:fillRect/>
                </a:stretch>
              </p:blipFill>
              <p:spPr>
                <a:xfrm>
                  <a:off x="8025413" y="3335467"/>
                  <a:ext cx="37620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5" name="Freihand 84">
                  <a:extLst>
                    <a:ext uri="{FF2B5EF4-FFF2-40B4-BE49-F238E27FC236}">
                      <a16:creationId xmlns:a16="http://schemas.microsoft.com/office/drawing/2014/main" id="{12DE96CE-7AE0-450E-851C-BF2A7345EE03}"/>
                    </a:ext>
                  </a:extLst>
                </p14:cNvPr>
                <p14:cNvContentPartPr/>
                <p14:nvPr/>
              </p14:nvContentPartPr>
              <p14:xfrm>
                <a:off x="8411333" y="3367507"/>
                <a:ext cx="327240" cy="217080"/>
              </p14:xfrm>
            </p:contentPart>
          </mc:Choice>
          <mc:Fallback xmlns="">
            <p:pic>
              <p:nvPicPr>
                <p:cNvPr id="85" name="Freihand 84">
                  <a:extLst>
                    <a:ext uri="{FF2B5EF4-FFF2-40B4-BE49-F238E27FC236}">
                      <a16:creationId xmlns:a16="http://schemas.microsoft.com/office/drawing/2014/main" id="{12DE96CE-7AE0-450E-851C-BF2A7345EE03}"/>
                    </a:ext>
                  </a:extLst>
                </p:cNvPr>
                <p:cNvPicPr/>
                <p:nvPr/>
              </p:nvPicPr>
              <p:blipFill>
                <a:blip r:embed="rId150"/>
                <a:stretch>
                  <a:fillRect/>
                </a:stretch>
              </p:blipFill>
              <p:spPr>
                <a:xfrm>
                  <a:off x="8407013" y="3363187"/>
                  <a:ext cx="33588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6" name="Freihand 85">
                  <a:extLst>
                    <a:ext uri="{FF2B5EF4-FFF2-40B4-BE49-F238E27FC236}">
                      <a16:creationId xmlns:a16="http://schemas.microsoft.com/office/drawing/2014/main" id="{2F37139E-3E98-4A78-925A-3ADA90E657C5}"/>
                    </a:ext>
                  </a:extLst>
                </p14:cNvPr>
                <p14:cNvContentPartPr/>
                <p14:nvPr/>
              </p14:nvContentPartPr>
              <p14:xfrm>
                <a:off x="8551013" y="3362467"/>
                <a:ext cx="112320" cy="2160"/>
              </p14:xfrm>
            </p:contentPart>
          </mc:Choice>
          <mc:Fallback xmlns="">
            <p:pic>
              <p:nvPicPr>
                <p:cNvPr id="86" name="Freihand 85">
                  <a:extLst>
                    <a:ext uri="{FF2B5EF4-FFF2-40B4-BE49-F238E27FC236}">
                      <a16:creationId xmlns:a16="http://schemas.microsoft.com/office/drawing/2014/main" id="{2F37139E-3E98-4A78-925A-3ADA90E657C5}"/>
                    </a:ext>
                  </a:extLst>
                </p:cNvPr>
                <p:cNvPicPr/>
                <p:nvPr/>
              </p:nvPicPr>
              <p:blipFill>
                <a:blip r:embed="rId152"/>
                <a:stretch>
                  <a:fillRect/>
                </a:stretch>
              </p:blipFill>
              <p:spPr>
                <a:xfrm>
                  <a:off x="8546693" y="3358147"/>
                  <a:ext cx="12096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7" name="Freihand 86">
                  <a:extLst>
                    <a:ext uri="{FF2B5EF4-FFF2-40B4-BE49-F238E27FC236}">
                      <a16:creationId xmlns:a16="http://schemas.microsoft.com/office/drawing/2014/main" id="{B7D25360-25F8-47C8-A2A8-7C071864B69B}"/>
                    </a:ext>
                  </a:extLst>
                </p14:cNvPr>
                <p14:cNvContentPartPr/>
                <p14:nvPr/>
              </p14:nvContentPartPr>
              <p14:xfrm>
                <a:off x="8852693" y="3535267"/>
                <a:ext cx="360" cy="360"/>
              </p14:xfrm>
            </p:contentPart>
          </mc:Choice>
          <mc:Fallback xmlns="">
            <p:pic>
              <p:nvPicPr>
                <p:cNvPr id="87" name="Freihand 86">
                  <a:extLst>
                    <a:ext uri="{FF2B5EF4-FFF2-40B4-BE49-F238E27FC236}">
                      <a16:creationId xmlns:a16="http://schemas.microsoft.com/office/drawing/2014/main" id="{B7D25360-25F8-47C8-A2A8-7C071864B69B}"/>
                    </a:ext>
                  </a:extLst>
                </p:cNvPr>
                <p:cNvPicPr/>
                <p:nvPr/>
              </p:nvPicPr>
              <p:blipFill>
                <a:blip r:embed="rId136"/>
                <a:stretch>
                  <a:fillRect/>
                </a:stretch>
              </p:blipFill>
              <p:spPr>
                <a:xfrm>
                  <a:off x="8848373" y="35309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8" name="Freihand 87">
                  <a:extLst>
                    <a:ext uri="{FF2B5EF4-FFF2-40B4-BE49-F238E27FC236}">
                      <a16:creationId xmlns:a16="http://schemas.microsoft.com/office/drawing/2014/main" id="{BC5E4EC0-111D-4007-9002-DF2DEE7A4CB5}"/>
                    </a:ext>
                  </a:extLst>
                </p14:cNvPr>
                <p14:cNvContentPartPr/>
                <p14:nvPr/>
              </p14:nvContentPartPr>
              <p14:xfrm>
                <a:off x="8743973" y="3460747"/>
                <a:ext cx="124560" cy="117000"/>
              </p14:xfrm>
            </p:contentPart>
          </mc:Choice>
          <mc:Fallback xmlns="">
            <p:pic>
              <p:nvPicPr>
                <p:cNvPr id="88" name="Freihand 87">
                  <a:extLst>
                    <a:ext uri="{FF2B5EF4-FFF2-40B4-BE49-F238E27FC236}">
                      <a16:creationId xmlns:a16="http://schemas.microsoft.com/office/drawing/2014/main" id="{BC5E4EC0-111D-4007-9002-DF2DEE7A4CB5}"/>
                    </a:ext>
                  </a:extLst>
                </p:cNvPr>
                <p:cNvPicPr/>
                <p:nvPr/>
              </p:nvPicPr>
              <p:blipFill>
                <a:blip r:embed="rId155"/>
                <a:stretch>
                  <a:fillRect/>
                </a:stretch>
              </p:blipFill>
              <p:spPr>
                <a:xfrm>
                  <a:off x="8739653" y="3456427"/>
                  <a:ext cx="1332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89" name="Freihand 88">
                  <a:extLst>
                    <a:ext uri="{FF2B5EF4-FFF2-40B4-BE49-F238E27FC236}">
                      <a16:creationId xmlns:a16="http://schemas.microsoft.com/office/drawing/2014/main" id="{14704A68-AE05-4591-9F37-C74C8C13A908}"/>
                    </a:ext>
                  </a:extLst>
                </p14:cNvPr>
                <p14:cNvContentPartPr/>
                <p14:nvPr/>
              </p14:nvContentPartPr>
              <p14:xfrm>
                <a:off x="8876093" y="3389107"/>
                <a:ext cx="219960" cy="194400"/>
              </p14:xfrm>
            </p:contentPart>
          </mc:Choice>
          <mc:Fallback xmlns="">
            <p:pic>
              <p:nvPicPr>
                <p:cNvPr id="89" name="Freihand 88">
                  <a:extLst>
                    <a:ext uri="{FF2B5EF4-FFF2-40B4-BE49-F238E27FC236}">
                      <a16:creationId xmlns:a16="http://schemas.microsoft.com/office/drawing/2014/main" id="{14704A68-AE05-4591-9F37-C74C8C13A908}"/>
                    </a:ext>
                  </a:extLst>
                </p:cNvPr>
                <p:cNvPicPr/>
                <p:nvPr/>
              </p:nvPicPr>
              <p:blipFill>
                <a:blip r:embed="rId157"/>
                <a:stretch>
                  <a:fillRect/>
                </a:stretch>
              </p:blipFill>
              <p:spPr>
                <a:xfrm>
                  <a:off x="8871773" y="3384787"/>
                  <a:ext cx="2286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0" name="Freihand 89">
                  <a:extLst>
                    <a:ext uri="{FF2B5EF4-FFF2-40B4-BE49-F238E27FC236}">
                      <a16:creationId xmlns:a16="http://schemas.microsoft.com/office/drawing/2014/main" id="{D466541D-A1DE-4450-BBC6-102E92399AA5}"/>
                    </a:ext>
                  </a:extLst>
                </p14:cNvPr>
                <p14:cNvContentPartPr/>
                <p14:nvPr/>
              </p14:nvContentPartPr>
              <p14:xfrm>
                <a:off x="9036293" y="3505027"/>
                <a:ext cx="113400" cy="99360"/>
              </p14:xfrm>
            </p:contentPart>
          </mc:Choice>
          <mc:Fallback xmlns="">
            <p:pic>
              <p:nvPicPr>
                <p:cNvPr id="90" name="Freihand 89">
                  <a:extLst>
                    <a:ext uri="{FF2B5EF4-FFF2-40B4-BE49-F238E27FC236}">
                      <a16:creationId xmlns:a16="http://schemas.microsoft.com/office/drawing/2014/main" id="{D466541D-A1DE-4450-BBC6-102E92399AA5}"/>
                    </a:ext>
                  </a:extLst>
                </p:cNvPr>
                <p:cNvPicPr/>
                <p:nvPr/>
              </p:nvPicPr>
              <p:blipFill>
                <a:blip r:embed="rId159"/>
                <a:stretch>
                  <a:fillRect/>
                </a:stretch>
              </p:blipFill>
              <p:spPr>
                <a:xfrm>
                  <a:off x="9031973" y="3500707"/>
                  <a:ext cx="1220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1" name="Freihand 90">
                  <a:extLst>
                    <a:ext uri="{FF2B5EF4-FFF2-40B4-BE49-F238E27FC236}">
                      <a16:creationId xmlns:a16="http://schemas.microsoft.com/office/drawing/2014/main" id="{8F9A41AF-9D1C-40D5-B337-FF46E9DE77A9}"/>
                    </a:ext>
                  </a:extLst>
                </p14:cNvPr>
                <p14:cNvContentPartPr/>
                <p14:nvPr/>
              </p14:nvContentPartPr>
              <p14:xfrm>
                <a:off x="9181733" y="3515107"/>
                <a:ext cx="99360" cy="99000"/>
              </p14:xfrm>
            </p:contentPart>
          </mc:Choice>
          <mc:Fallback xmlns="">
            <p:pic>
              <p:nvPicPr>
                <p:cNvPr id="91" name="Freihand 90">
                  <a:extLst>
                    <a:ext uri="{FF2B5EF4-FFF2-40B4-BE49-F238E27FC236}">
                      <a16:creationId xmlns:a16="http://schemas.microsoft.com/office/drawing/2014/main" id="{8F9A41AF-9D1C-40D5-B337-FF46E9DE77A9}"/>
                    </a:ext>
                  </a:extLst>
                </p:cNvPr>
                <p:cNvPicPr/>
                <p:nvPr/>
              </p:nvPicPr>
              <p:blipFill>
                <a:blip r:embed="rId161"/>
                <a:stretch>
                  <a:fillRect/>
                </a:stretch>
              </p:blipFill>
              <p:spPr>
                <a:xfrm>
                  <a:off x="9177413" y="3510787"/>
                  <a:ext cx="1080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2" name="Freihand 91">
                  <a:extLst>
                    <a:ext uri="{FF2B5EF4-FFF2-40B4-BE49-F238E27FC236}">
                      <a16:creationId xmlns:a16="http://schemas.microsoft.com/office/drawing/2014/main" id="{9D18F094-9F4C-4442-9D84-617EFFBC3922}"/>
                    </a:ext>
                  </a:extLst>
                </p14:cNvPr>
                <p14:cNvContentPartPr/>
                <p14:nvPr/>
              </p14:nvContentPartPr>
              <p14:xfrm>
                <a:off x="9269573" y="3403507"/>
                <a:ext cx="255600" cy="200160"/>
              </p14:xfrm>
            </p:contentPart>
          </mc:Choice>
          <mc:Fallback xmlns="">
            <p:pic>
              <p:nvPicPr>
                <p:cNvPr id="92" name="Freihand 91">
                  <a:extLst>
                    <a:ext uri="{FF2B5EF4-FFF2-40B4-BE49-F238E27FC236}">
                      <a16:creationId xmlns:a16="http://schemas.microsoft.com/office/drawing/2014/main" id="{9D18F094-9F4C-4442-9D84-617EFFBC3922}"/>
                    </a:ext>
                  </a:extLst>
                </p:cNvPr>
                <p:cNvPicPr/>
                <p:nvPr/>
              </p:nvPicPr>
              <p:blipFill>
                <a:blip r:embed="rId163"/>
                <a:stretch>
                  <a:fillRect/>
                </a:stretch>
              </p:blipFill>
              <p:spPr>
                <a:xfrm>
                  <a:off x="9265253" y="3399187"/>
                  <a:ext cx="26424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3" name="Freihand 92">
                  <a:extLst>
                    <a:ext uri="{FF2B5EF4-FFF2-40B4-BE49-F238E27FC236}">
                      <a16:creationId xmlns:a16="http://schemas.microsoft.com/office/drawing/2014/main" id="{632B04CE-4A39-480C-B3D6-EAD7A04A6E6A}"/>
                    </a:ext>
                  </a:extLst>
                </p14:cNvPr>
                <p14:cNvContentPartPr/>
                <p14:nvPr/>
              </p14:nvContentPartPr>
              <p14:xfrm>
                <a:off x="9509693" y="3469747"/>
                <a:ext cx="166320" cy="268560"/>
              </p14:xfrm>
            </p:contentPart>
          </mc:Choice>
          <mc:Fallback xmlns="">
            <p:pic>
              <p:nvPicPr>
                <p:cNvPr id="93" name="Freihand 92">
                  <a:extLst>
                    <a:ext uri="{FF2B5EF4-FFF2-40B4-BE49-F238E27FC236}">
                      <a16:creationId xmlns:a16="http://schemas.microsoft.com/office/drawing/2014/main" id="{632B04CE-4A39-480C-B3D6-EAD7A04A6E6A}"/>
                    </a:ext>
                  </a:extLst>
                </p:cNvPr>
                <p:cNvPicPr/>
                <p:nvPr/>
              </p:nvPicPr>
              <p:blipFill>
                <a:blip r:embed="rId165"/>
                <a:stretch>
                  <a:fillRect/>
                </a:stretch>
              </p:blipFill>
              <p:spPr>
                <a:xfrm>
                  <a:off x="9505373" y="3465427"/>
                  <a:ext cx="17496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4" name="Freihand 93">
                  <a:extLst>
                    <a:ext uri="{FF2B5EF4-FFF2-40B4-BE49-F238E27FC236}">
                      <a16:creationId xmlns:a16="http://schemas.microsoft.com/office/drawing/2014/main" id="{10B0C16A-A574-459E-8A2A-C236F521DBF7}"/>
                    </a:ext>
                  </a:extLst>
                </p14:cNvPr>
                <p14:cNvContentPartPr/>
                <p14:nvPr/>
              </p14:nvContentPartPr>
              <p14:xfrm>
                <a:off x="9673133" y="3486307"/>
                <a:ext cx="281880" cy="132120"/>
              </p14:xfrm>
            </p:contentPart>
          </mc:Choice>
          <mc:Fallback xmlns="">
            <p:pic>
              <p:nvPicPr>
                <p:cNvPr id="94" name="Freihand 93">
                  <a:extLst>
                    <a:ext uri="{FF2B5EF4-FFF2-40B4-BE49-F238E27FC236}">
                      <a16:creationId xmlns:a16="http://schemas.microsoft.com/office/drawing/2014/main" id="{10B0C16A-A574-459E-8A2A-C236F521DBF7}"/>
                    </a:ext>
                  </a:extLst>
                </p:cNvPr>
                <p:cNvPicPr/>
                <p:nvPr/>
              </p:nvPicPr>
              <p:blipFill>
                <a:blip r:embed="rId167"/>
                <a:stretch>
                  <a:fillRect/>
                </a:stretch>
              </p:blipFill>
              <p:spPr>
                <a:xfrm>
                  <a:off x="9668813" y="3481987"/>
                  <a:ext cx="2905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95" name="Freihand 94">
                  <a:extLst>
                    <a:ext uri="{FF2B5EF4-FFF2-40B4-BE49-F238E27FC236}">
                      <a16:creationId xmlns:a16="http://schemas.microsoft.com/office/drawing/2014/main" id="{FE4ACF04-C801-4C2E-A8B6-325E3E96CB9D}"/>
                    </a:ext>
                  </a:extLst>
                </p14:cNvPr>
                <p14:cNvContentPartPr/>
                <p14:nvPr/>
              </p14:nvContentPartPr>
              <p14:xfrm>
                <a:off x="9939173" y="3443467"/>
                <a:ext cx="71280" cy="20520"/>
              </p14:xfrm>
            </p:contentPart>
          </mc:Choice>
          <mc:Fallback xmlns="">
            <p:pic>
              <p:nvPicPr>
                <p:cNvPr id="95" name="Freihand 94">
                  <a:extLst>
                    <a:ext uri="{FF2B5EF4-FFF2-40B4-BE49-F238E27FC236}">
                      <a16:creationId xmlns:a16="http://schemas.microsoft.com/office/drawing/2014/main" id="{FE4ACF04-C801-4C2E-A8B6-325E3E96CB9D}"/>
                    </a:ext>
                  </a:extLst>
                </p:cNvPr>
                <p:cNvPicPr/>
                <p:nvPr/>
              </p:nvPicPr>
              <p:blipFill>
                <a:blip r:embed="rId169"/>
                <a:stretch>
                  <a:fillRect/>
                </a:stretch>
              </p:blipFill>
              <p:spPr>
                <a:xfrm>
                  <a:off x="9934853" y="3439147"/>
                  <a:ext cx="799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96" name="Freihand 95">
                  <a:extLst>
                    <a:ext uri="{FF2B5EF4-FFF2-40B4-BE49-F238E27FC236}">
                      <a16:creationId xmlns:a16="http://schemas.microsoft.com/office/drawing/2014/main" id="{7DB9BD63-6199-4312-A301-22F78231A27C}"/>
                    </a:ext>
                  </a:extLst>
                </p14:cNvPr>
                <p14:cNvContentPartPr/>
                <p14:nvPr/>
              </p14:nvContentPartPr>
              <p14:xfrm>
                <a:off x="10005413" y="3478027"/>
                <a:ext cx="167040" cy="135000"/>
              </p14:xfrm>
            </p:contentPart>
          </mc:Choice>
          <mc:Fallback xmlns="">
            <p:pic>
              <p:nvPicPr>
                <p:cNvPr id="96" name="Freihand 95">
                  <a:extLst>
                    <a:ext uri="{FF2B5EF4-FFF2-40B4-BE49-F238E27FC236}">
                      <a16:creationId xmlns:a16="http://schemas.microsoft.com/office/drawing/2014/main" id="{7DB9BD63-6199-4312-A301-22F78231A27C}"/>
                    </a:ext>
                  </a:extLst>
                </p:cNvPr>
                <p:cNvPicPr/>
                <p:nvPr/>
              </p:nvPicPr>
              <p:blipFill>
                <a:blip r:embed="rId171"/>
                <a:stretch>
                  <a:fillRect/>
                </a:stretch>
              </p:blipFill>
              <p:spPr>
                <a:xfrm>
                  <a:off x="10001093" y="3473707"/>
                  <a:ext cx="1756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97" name="Freihand 96">
                  <a:extLst>
                    <a:ext uri="{FF2B5EF4-FFF2-40B4-BE49-F238E27FC236}">
                      <a16:creationId xmlns:a16="http://schemas.microsoft.com/office/drawing/2014/main" id="{6F867BDF-4A59-4CA5-83C0-DA343C6B8AD8}"/>
                    </a:ext>
                  </a:extLst>
                </p14:cNvPr>
                <p14:cNvContentPartPr/>
                <p14:nvPr/>
              </p14:nvContentPartPr>
              <p14:xfrm>
                <a:off x="10138613" y="3455347"/>
                <a:ext cx="219240" cy="238320"/>
              </p14:xfrm>
            </p:contentPart>
          </mc:Choice>
          <mc:Fallback xmlns="">
            <p:pic>
              <p:nvPicPr>
                <p:cNvPr id="97" name="Freihand 96">
                  <a:extLst>
                    <a:ext uri="{FF2B5EF4-FFF2-40B4-BE49-F238E27FC236}">
                      <a16:creationId xmlns:a16="http://schemas.microsoft.com/office/drawing/2014/main" id="{6F867BDF-4A59-4CA5-83C0-DA343C6B8AD8}"/>
                    </a:ext>
                  </a:extLst>
                </p:cNvPr>
                <p:cNvPicPr/>
                <p:nvPr/>
              </p:nvPicPr>
              <p:blipFill>
                <a:blip r:embed="rId173"/>
                <a:stretch>
                  <a:fillRect/>
                </a:stretch>
              </p:blipFill>
              <p:spPr>
                <a:xfrm>
                  <a:off x="10134293" y="3451027"/>
                  <a:ext cx="22788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98" name="Freihand 97">
                  <a:extLst>
                    <a:ext uri="{FF2B5EF4-FFF2-40B4-BE49-F238E27FC236}">
                      <a16:creationId xmlns:a16="http://schemas.microsoft.com/office/drawing/2014/main" id="{DC3680F5-E0CB-45EF-A113-5C67F142914D}"/>
                    </a:ext>
                  </a:extLst>
                </p14:cNvPr>
                <p14:cNvContentPartPr/>
                <p14:nvPr/>
              </p14:nvContentPartPr>
              <p14:xfrm>
                <a:off x="7177613" y="3714907"/>
                <a:ext cx="3461400" cy="29520"/>
              </p14:xfrm>
            </p:contentPart>
          </mc:Choice>
          <mc:Fallback xmlns="">
            <p:pic>
              <p:nvPicPr>
                <p:cNvPr id="98" name="Freihand 97">
                  <a:extLst>
                    <a:ext uri="{FF2B5EF4-FFF2-40B4-BE49-F238E27FC236}">
                      <a16:creationId xmlns:a16="http://schemas.microsoft.com/office/drawing/2014/main" id="{DC3680F5-E0CB-45EF-A113-5C67F142914D}"/>
                    </a:ext>
                  </a:extLst>
                </p:cNvPr>
                <p:cNvPicPr/>
                <p:nvPr/>
              </p:nvPicPr>
              <p:blipFill>
                <a:blip r:embed="rId175"/>
                <a:stretch>
                  <a:fillRect/>
                </a:stretch>
              </p:blipFill>
              <p:spPr>
                <a:xfrm>
                  <a:off x="7173293" y="3710587"/>
                  <a:ext cx="34700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0" name="Freihand 99">
                  <a:extLst>
                    <a:ext uri="{FF2B5EF4-FFF2-40B4-BE49-F238E27FC236}">
                      <a16:creationId xmlns:a16="http://schemas.microsoft.com/office/drawing/2014/main" id="{CD66B463-7CAC-434F-8F4B-C23D969B851C}"/>
                    </a:ext>
                  </a:extLst>
                </p14:cNvPr>
                <p14:cNvContentPartPr/>
                <p14:nvPr/>
              </p14:nvContentPartPr>
              <p14:xfrm>
                <a:off x="7149893" y="3069787"/>
                <a:ext cx="3568320" cy="885240"/>
              </p14:xfrm>
            </p:contentPart>
          </mc:Choice>
          <mc:Fallback xmlns="">
            <p:pic>
              <p:nvPicPr>
                <p:cNvPr id="100" name="Freihand 99">
                  <a:extLst>
                    <a:ext uri="{FF2B5EF4-FFF2-40B4-BE49-F238E27FC236}">
                      <a16:creationId xmlns:a16="http://schemas.microsoft.com/office/drawing/2014/main" id="{CD66B463-7CAC-434F-8F4B-C23D969B851C}"/>
                    </a:ext>
                  </a:extLst>
                </p:cNvPr>
                <p:cNvPicPr/>
                <p:nvPr/>
              </p:nvPicPr>
              <p:blipFill>
                <a:blip r:embed="rId177"/>
                <a:stretch>
                  <a:fillRect/>
                </a:stretch>
              </p:blipFill>
              <p:spPr>
                <a:xfrm>
                  <a:off x="7145573" y="3065467"/>
                  <a:ext cx="3576960" cy="893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8">
            <p14:nvContentPartPr>
              <p14:cNvPr id="102" name="Freihand 101">
                <a:extLst>
                  <a:ext uri="{FF2B5EF4-FFF2-40B4-BE49-F238E27FC236}">
                    <a16:creationId xmlns:a16="http://schemas.microsoft.com/office/drawing/2014/main" id="{4C07ADC2-A80E-4AF1-AD34-3D35F6E808F1}"/>
                  </a:ext>
                </a:extLst>
              </p14:cNvPr>
              <p14:cNvContentPartPr/>
              <p14:nvPr/>
            </p14:nvContentPartPr>
            <p14:xfrm>
              <a:off x="863573" y="4981747"/>
              <a:ext cx="4951440" cy="164160"/>
            </p14:xfrm>
          </p:contentPart>
        </mc:Choice>
        <mc:Fallback xmlns="">
          <p:pic>
            <p:nvPicPr>
              <p:cNvPr id="102" name="Freihand 101">
                <a:extLst>
                  <a:ext uri="{FF2B5EF4-FFF2-40B4-BE49-F238E27FC236}">
                    <a16:creationId xmlns:a16="http://schemas.microsoft.com/office/drawing/2014/main" id="{4C07ADC2-A80E-4AF1-AD34-3D35F6E808F1}"/>
                  </a:ext>
                </a:extLst>
              </p:cNvPr>
              <p:cNvPicPr/>
              <p:nvPr/>
            </p:nvPicPr>
            <p:blipFill>
              <a:blip r:embed="rId179"/>
              <a:stretch>
                <a:fillRect/>
              </a:stretch>
            </p:blipFill>
            <p:spPr>
              <a:xfrm>
                <a:off x="859253" y="4977427"/>
                <a:ext cx="49600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3" name="Freihand 102">
                <a:extLst>
                  <a:ext uri="{FF2B5EF4-FFF2-40B4-BE49-F238E27FC236}">
                    <a16:creationId xmlns:a16="http://schemas.microsoft.com/office/drawing/2014/main" id="{AF080254-6FF6-4832-A8BD-6DCA44B1D031}"/>
                  </a:ext>
                </a:extLst>
              </p14:cNvPr>
              <p14:cNvContentPartPr/>
              <p14:nvPr/>
            </p14:nvContentPartPr>
            <p14:xfrm>
              <a:off x="275693" y="3674587"/>
              <a:ext cx="1214640" cy="423720"/>
            </p14:xfrm>
          </p:contentPart>
        </mc:Choice>
        <mc:Fallback xmlns="">
          <p:pic>
            <p:nvPicPr>
              <p:cNvPr id="103" name="Freihand 102">
                <a:extLst>
                  <a:ext uri="{FF2B5EF4-FFF2-40B4-BE49-F238E27FC236}">
                    <a16:creationId xmlns:a16="http://schemas.microsoft.com/office/drawing/2014/main" id="{AF080254-6FF6-4832-A8BD-6DCA44B1D031}"/>
                  </a:ext>
                </a:extLst>
              </p:cNvPr>
              <p:cNvPicPr/>
              <p:nvPr/>
            </p:nvPicPr>
            <p:blipFill>
              <a:blip r:embed="rId181"/>
              <a:stretch>
                <a:fillRect/>
              </a:stretch>
            </p:blipFill>
            <p:spPr>
              <a:xfrm>
                <a:off x="271373" y="3670267"/>
                <a:ext cx="1223280" cy="4323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34" name="Freihand 133">
                <a:extLst>
                  <a:ext uri="{FF2B5EF4-FFF2-40B4-BE49-F238E27FC236}">
                    <a16:creationId xmlns:a16="http://schemas.microsoft.com/office/drawing/2014/main" id="{884ECBED-E624-403E-BC04-05A1C1685160}"/>
                  </a:ext>
                </a:extLst>
              </p14:cNvPr>
              <p14:cNvContentPartPr/>
              <p14:nvPr/>
            </p14:nvContentPartPr>
            <p14:xfrm>
              <a:off x="6931733" y="6368827"/>
              <a:ext cx="298440" cy="88200"/>
            </p14:xfrm>
          </p:contentPart>
        </mc:Choice>
        <mc:Fallback xmlns="">
          <p:pic>
            <p:nvPicPr>
              <p:cNvPr id="134" name="Freihand 133">
                <a:extLst>
                  <a:ext uri="{FF2B5EF4-FFF2-40B4-BE49-F238E27FC236}">
                    <a16:creationId xmlns:a16="http://schemas.microsoft.com/office/drawing/2014/main" id="{884ECBED-E624-403E-BC04-05A1C1685160}"/>
                  </a:ext>
                </a:extLst>
              </p:cNvPr>
              <p:cNvPicPr/>
              <p:nvPr/>
            </p:nvPicPr>
            <p:blipFill>
              <a:blip r:embed="rId183"/>
              <a:stretch>
                <a:fillRect/>
              </a:stretch>
            </p:blipFill>
            <p:spPr>
              <a:xfrm>
                <a:off x="6927413" y="6364507"/>
                <a:ext cx="3070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35" name="Freihand 134">
                <a:extLst>
                  <a:ext uri="{FF2B5EF4-FFF2-40B4-BE49-F238E27FC236}">
                    <a16:creationId xmlns:a16="http://schemas.microsoft.com/office/drawing/2014/main" id="{2C9114F1-675D-4017-AF8C-4917D8C4F0F7}"/>
                  </a:ext>
                </a:extLst>
              </p14:cNvPr>
              <p14:cNvContentPartPr/>
              <p14:nvPr/>
            </p14:nvContentPartPr>
            <p14:xfrm>
              <a:off x="6991493" y="6484027"/>
              <a:ext cx="214560" cy="92160"/>
            </p14:xfrm>
          </p:contentPart>
        </mc:Choice>
        <mc:Fallback xmlns="">
          <p:pic>
            <p:nvPicPr>
              <p:cNvPr id="135" name="Freihand 134">
                <a:extLst>
                  <a:ext uri="{FF2B5EF4-FFF2-40B4-BE49-F238E27FC236}">
                    <a16:creationId xmlns:a16="http://schemas.microsoft.com/office/drawing/2014/main" id="{2C9114F1-675D-4017-AF8C-4917D8C4F0F7}"/>
                  </a:ext>
                </a:extLst>
              </p:cNvPr>
              <p:cNvPicPr/>
              <p:nvPr/>
            </p:nvPicPr>
            <p:blipFill>
              <a:blip r:embed="rId185"/>
              <a:stretch>
                <a:fillRect/>
              </a:stretch>
            </p:blipFill>
            <p:spPr>
              <a:xfrm>
                <a:off x="6987173" y="6479707"/>
                <a:ext cx="2232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36" name="Freihand 135">
                <a:extLst>
                  <a:ext uri="{FF2B5EF4-FFF2-40B4-BE49-F238E27FC236}">
                    <a16:creationId xmlns:a16="http://schemas.microsoft.com/office/drawing/2014/main" id="{73F91852-1B5E-4259-8743-69C4D2D26ACC}"/>
                  </a:ext>
                </a:extLst>
              </p14:cNvPr>
              <p14:cNvContentPartPr/>
              <p14:nvPr/>
            </p14:nvContentPartPr>
            <p14:xfrm>
              <a:off x="7310813" y="6350827"/>
              <a:ext cx="210960" cy="200520"/>
            </p14:xfrm>
          </p:contentPart>
        </mc:Choice>
        <mc:Fallback xmlns="">
          <p:pic>
            <p:nvPicPr>
              <p:cNvPr id="136" name="Freihand 135">
                <a:extLst>
                  <a:ext uri="{FF2B5EF4-FFF2-40B4-BE49-F238E27FC236}">
                    <a16:creationId xmlns:a16="http://schemas.microsoft.com/office/drawing/2014/main" id="{73F91852-1B5E-4259-8743-69C4D2D26ACC}"/>
                  </a:ext>
                </a:extLst>
              </p:cNvPr>
              <p:cNvPicPr/>
              <p:nvPr/>
            </p:nvPicPr>
            <p:blipFill>
              <a:blip r:embed="rId187"/>
              <a:stretch>
                <a:fillRect/>
              </a:stretch>
            </p:blipFill>
            <p:spPr>
              <a:xfrm>
                <a:off x="7306493" y="6346507"/>
                <a:ext cx="21960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37" name="Freihand 136">
                <a:extLst>
                  <a:ext uri="{FF2B5EF4-FFF2-40B4-BE49-F238E27FC236}">
                    <a16:creationId xmlns:a16="http://schemas.microsoft.com/office/drawing/2014/main" id="{9E2051B5-9F5F-4A15-B9A6-C78C0695DECC}"/>
                  </a:ext>
                </a:extLst>
              </p14:cNvPr>
              <p14:cNvContentPartPr/>
              <p14:nvPr/>
            </p14:nvContentPartPr>
            <p14:xfrm>
              <a:off x="7541213" y="6365947"/>
              <a:ext cx="151560" cy="173520"/>
            </p14:xfrm>
          </p:contentPart>
        </mc:Choice>
        <mc:Fallback xmlns="">
          <p:pic>
            <p:nvPicPr>
              <p:cNvPr id="137" name="Freihand 136">
                <a:extLst>
                  <a:ext uri="{FF2B5EF4-FFF2-40B4-BE49-F238E27FC236}">
                    <a16:creationId xmlns:a16="http://schemas.microsoft.com/office/drawing/2014/main" id="{9E2051B5-9F5F-4A15-B9A6-C78C0695DECC}"/>
                  </a:ext>
                </a:extLst>
              </p:cNvPr>
              <p:cNvPicPr/>
              <p:nvPr/>
            </p:nvPicPr>
            <p:blipFill>
              <a:blip r:embed="rId189"/>
              <a:stretch>
                <a:fillRect/>
              </a:stretch>
            </p:blipFill>
            <p:spPr>
              <a:xfrm>
                <a:off x="7536893" y="6361627"/>
                <a:ext cx="1602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8" name="Freihand 137">
                <a:extLst>
                  <a:ext uri="{FF2B5EF4-FFF2-40B4-BE49-F238E27FC236}">
                    <a16:creationId xmlns:a16="http://schemas.microsoft.com/office/drawing/2014/main" id="{1C89C08A-EFA4-439C-A059-BE52B0F098CF}"/>
                  </a:ext>
                </a:extLst>
              </p14:cNvPr>
              <p14:cNvContentPartPr/>
              <p14:nvPr/>
            </p14:nvContentPartPr>
            <p14:xfrm>
              <a:off x="7743533" y="6440827"/>
              <a:ext cx="184320" cy="27360"/>
            </p14:xfrm>
          </p:contentPart>
        </mc:Choice>
        <mc:Fallback xmlns="">
          <p:pic>
            <p:nvPicPr>
              <p:cNvPr id="138" name="Freihand 137">
                <a:extLst>
                  <a:ext uri="{FF2B5EF4-FFF2-40B4-BE49-F238E27FC236}">
                    <a16:creationId xmlns:a16="http://schemas.microsoft.com/office/drawing/2014/main" id="{1C89C08A-EFA4-439C-A059-BE52B0F098CF}"/>
                  </a:ext>
                </a:extLst>
              </p:cNvPr>
              <p:cNvPicPr/>
              <p:nvPr/>
            </p:nvPicPr>
            <p:blipFill>
              <a:blip r:embed="rId191"/>
              <a:stretch>
                <a:fillRect/>
              </a:stretch>
            </p:blipFill>
            <p:spPr>
              <a:xfrm>
                <a:off x="7739213" y="6436507"/>
                <a:ext cx="1929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9" name="Freihand 138">
                <a:extLst>
                  <a:ext uri="{FF2B5EF4-FFF2-40B4-BE49-F238E27FC236}">
                    <a16:creationId xmlns:a16="http://schemas.microsoft.com/office/drawing/2014/main" id="{43C6A0C3-1275-4802-9D74-C50265F5F92D}"/>
                  </a:ext>
                </a:extLst>
              </p14:cNvPr>
              <p14:cNvContentPartPr/>
              <p14:nvPr/>
            </p14:nvContentPartPr>
            <p14:xfrm>
              <a:off x="7931093" y="6340027"/>
              <a:ext cx="158400" cy="146160"/>
            </p14:xfrm>
          </p:contentPart>
        </mc:Choice>
        <mc:Fallback xmlns="">
          <p:pic>
            <p:nvPicPr>
              <p:cNvPr id="139" name="Freihand 138">
                <a:extLst>
                  <a:ext uri="{FF2B5EF4-FFF2-40B4-BE49-F238E27FC236}">
                    <a16:creationId xmlns:a16="http://schemas.microsoft.com/office/drawing/2014/main" id="{43C6A0C3-1275-4802-9D74-C50265F5F92D}"/>
                  </a:ext>
                </a:extLst>
              </p:cNvPr>
              <p:cNvPicPr/>
              <p:nvPr/>
            </p:nvPicPr>
            <p:blipFill>
              <a:blip r:embed="rId193"/>
              <a:stretch>
                <a:fillRect/>
              </a:stretch>
            </p:blipFill>
            <p:spPr>
              <a:xfrm>
                <a:off x="7926773" y="6335707"/>
                <a:ext cx="1670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40" name="Freihand 139">
                <a:extLst>
                  <a:ext uri="{FF2B5EF4-FFF2-40B4-BE49-F238E27FC236}">
                    <a16:creationId xmlns:a16="http://schemas.microsoft.com/office/drawing/2014/main" id="{E2444617-6A73-4343-A996-91242CBA4707}"/>
                  </a:ext>
                </a:extLst>
              </p14:cNvPr>
              <p14:cNvContentPartPr/>
              <p14:nvPr/>
            </p14:nvContentPartPr>
            <p14:xfrm>
              <a:off x="8095253" y="6333547"/>
              <a:ext cx="90360" cy="129600"/>
            </p14:xfrm>
          </p:contentPart>
        </mc:Choice>
        <mc:Fallback xmlns="">
          <p:pic>
            <p:nvPicPr>
              <p:cNvPr id="140" name="Freihand 139">
                <a:extLst>
                  <a:ext uri="{FF2B5EF4-FFF2-40B4-BE49-F238E27FC236}">
                    <a16:creationId xmlns:a16="http://schemas.microsoft.com/office/drawing/2014/main" id="{E2444617-6A73-4343-A996-91242CBA4707}"/>
                  </a:ext>
                </a:extLst>
              </p:cNvPr>
              <p:cNvPicPr/>
              <p:nvPr/>
            </p:nvPicPr>
            <p:blipFill>
              <a:blip r:embed="rId195"/>
              <a:stretch>
                <a:fillRect/>
              </a:stretch>
            </p:blipFill>
            <p:spPr>
              <a:xfrm>
                <a:off x="8090933" y="6329227"/>
                <a:ext cx="990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41" name="Freihand 140">
                <a:extLst>
                  <a:ext uri="{FF2B5EF4-FFF2-40B4-BE49-F238E27FC236}">
                    <a16:creationId xmlns:a16="http://schemas.microsoft.com/office/drawing/2014/main" id="{6F7D94FB-662F-463E-AAB3-3791CC667F05}"/>
                  </a:ext>
                </a:extLst>
              </p14:cNvPr>
              <p14:cNvContentPartPr/>
              <p14:nvPr/>
            </p14:nvContentPartPr>
            <p14:xfrm>
              <a:off x="8152493" y="6303307"/>
              <a:ext cx="264240" cy="153720"/>
            </p14:xfrm>
          </p:contentPart>
        </mc:Choice>
        <mc:Fallback xmlns="">
          <p:pic>
            <p:nvPicPr>
              <p:cNvPr id="141" name="Freihand 140">
                <a:extLst>
                  <a:ext uri="{FF2B5EF4-FFF2-40B4-BE49-F238E27FC236}">
                    <a16:creationId xmlns:a16="http://schemas.microsoft.com/office/drawing/2014/main" id="{6F7D94FB-662F-463E-AAB3-3791CC667F05}"/>
                  </a:ext>
                </a:extLst>
              </p:cNvPr>
              <p:cNvPicPr/>
              <p:nvPr/>
            </p:nvPicPr>
            <p:blipFill>
              <a:blip r:embed="rId197"/>
              <a:stretch>
                <a:fillRect/>
              </a:stretch>
            </p:blipFill>
            <p:spPr>
              <a:xfrm>
                <a:off x="8148173" y="6298987"/>
                <a:ext cx="2728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42" name="Freihand 141">
                <a:extLst>
                  <a:ext uri="{FF2B5EF4-FFF2-40B4-BE49-F238E27FC236}">
                    <a16:creationId xmlns:a16="http://schemas.microsoft.com/office/drawing/2014/main" id="{6866D593-EB20-4295-906E-302C11FE813D}"/>
                  </a:ext>
                </a:extLst>
              </p14:cNvPr>
              <p14:cNvContentPartPr/>
              <p14:nvPr/>
            </p14:nvContentPartPr>
            <p14:xfrm>
              <a:off x="8279213" y="6234547"/>
              <a:ext cx="114840" cy="113040"/>
            </p14:xfrm>
          </p:contentPart>
        </mc:Choice>
        <mc:Fallback xmlns="">
          <p:pic>
            <p:nvPicPr>
              <p:cNvPr id="142" name="Freihand 141">
                <a:extLst>
                  <a:ext uri="{FF2B5EF4-FFF2-40B4-BE49-F238E27FC236}">
                    <a16:creationId xmlns:a16="http://schemas.microsoft.com/office/drawing/2014/main" id="{6866D593-EB20-4295-906E-302C11FE813D}"/>
                  </a:ext>
                </a:extLst>
              </p:cNvPr>
              <p:cNvPicPr/>
              <p:nvPr/>
            </p:nvPicPr>
            <p:blipFill>
              <a:blip r:embed="rId199"/>
              <a:stretch>
                <a:fillRect/>
              </a:stretch>
            </p:blipFill>
            <p:spPr>
              <a:xfrm>
                <a:off x="8274893" y="6230227"/>
                <a:ext cx="1234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43" name="Freihand 142">
                <a:extLst>
                  <a:ext uri="{FF2B5EF4-FFF2-40B4-BE49-F238E27FC236}">
                    <a16:creationId xmlns:a16="http://schemas.microsoft.com/office/drawing/2014/main" id="{7DDD7B3C-760D-4F39-91D7-A4E1D564FF51}"/>
                  </a:ext>
                </a:extLst>
              </p14:cNvPr>
              <p14:cNvContentPartPr/>
              <p14:nvPr/>
            </p14:nvContentPartPr>
            <p14:xfrm>
              <a:off x="8350853" y="6360187"/>
              <a:ext cx="81360" cy="97200"/>
            </p14:xfrm>
          </p:contentPart>
        </mc:Choice>
        <mc:Fallback xmlns="">
          <p:pic>
            <p:nvPicPr>
              <p:cNvPr id="143" name="Freihand 142">
                <a:extLst>
                  <a:ext uri="{FF2B5EF4-FFF2-40B4-BE49-F238E27FC236}">
                    <a16:creationId xmlns:a16="http://schemas.microsoft.com/office/drawing/2014/main" id="{7DDD7B3C-760D-4F39-91D7-A4E1D564FF51}"/>
                  </a:ext>
                </a:extLst>
              </p:cNvPr>
              <p:cNvPicPr/>
              <p:nvPr/>
            </p:nvPicPr>
            <p:blipFill>
              <a:blip r:embed="rId201"/>
              <a:stretch>
                <a:fillRect/>
              </a:stretch>
            </p:blipFill>
            <p:spPr>
              <a:xfrm>
                <a:off x="8346533" y="6355867"/>
                <a:ext cx="900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44" name="Freihand 143">
                <a:extLst>
                  <a:ext uri="{FF2B5EF4-FFF2-40B4-BE49-F238E27FC236}">
                    <a16:creationId xmlns:a16="http://schemas.microsoft.com/office/drawing/2014/main" id="{B516C8AC-1EE6-4C60-A117-391DAEB37304}"/>
                  </a:ext>
                </a:extLst>
              </p14:cNvPr>
              <p14:cNvContentPartPr/>
              <p14:nvPr/>
            </p14:nvContentPartPr>
            <p14:xfrm>
              <a:off x="7792493" y="6634867"/>
              <a:ext cx="21960" cy="141120"/>
            </p14:xfrm>
          </p:contentPart>
        </mc:Choice>
        <mc:Fallback xmlns="">
          <p:pic>
            <p:nvPicPr>
              <p:cNvPr id="144" name="Freihand 143">
                <a:extLst>
                  <a:ext uri="{FF2B5EF4-FFF2-40B4-BE49-F238E27FC236}">
                    <a16:creationId xmlns:a16="http://schemas.microsoft.com/office/drawing/2014/main" id="{B516C8AC-1EE6-4C60-A117-391DAEB37304}"/>
                  </a:ext>
                </a:extLst>
              </p:cNvPr>
              <p:cNvPicPr/>
              <p:nvPr/>
            </p:nvPicPr>
            <p:blipFill>
              <a:blip r:embed="rId203"/>
              <a:stretch>
                <a:fillRect/>
              </a:stretch>
            </p:blipFill>
            <p:spPr>
              <a:xfrm>
                <a:off x="7788173" y="6630547"/>
                <a:ext cx="306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45" name="Freihand 144">
                <a:extLst>
                  <a:ext uri="{FF2B5EF4-FFF2-40B4-BE49-F238E27FC236}">
                    <a16:creationId xmlns:a16="http://schemas.microsoft.com/office/drawing/2014/main" id="{D0034F9F-9F9D-45F4-9111-2DA1A5412EB7}"/>
                  </a:ext>
                </a:extLst>
              </p14:cNvPr>
              <p14:cNvContentPartPr/>
              <p14:nvPr/>
            </p14:nvContentPartPr>
            <p14:xfrm>
              <a:off x="7651373" y="6557467"/>
              <a:ext cx="264240" cy="222840"/>
            </p14:xfrm>
          </p:contentPart>
        </mc:Choice>
        <mc:Fallback xmlns="">
          <p:pic>
            <p:nvPicPr>
              <p:cNvPr id="145" name="Freihand 144">
                <a:extLst>
                  <a:ext uri="{FF2B5EF4-FFF2-40B4-BE49-F238E27FC236}">
                    <a16:creationId xmlns:a16="http://schemas.microsoft.com/office/drawing/2014/main" id="{D0034F9F-9F9D-45F4-9111-2DA1A5412EB7}"/>
                  </a:ext>
                </a:extLst>
              </p:cNvPr>
              <p:cNvPicPr/>
              <p:nvPr/>
            </p:nvPicPr>
            <p:blipFill>
              <a:blip r:embed="rId205"/>
              <a:stretch>
                <a:fillRect/>
              </a:stretch>
            </p:blipFill>
            <p:spPr>
              <a:xfrm>
                <a:off x="7647053" y="6553147"/>
                <a:ext cx="27288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46" name="Freihand 145">
                <a:extLst>
                  <a:ext uri="{FF2B5EF4-FFF2-40B4-BE49-F238E27FC236}">
                    <a16:creationId xmlns:a16="http://schemas.microsoft.com/office/drawing/2014/main" id="{BB738B6B-BC2F-4FA6-8E64-E50A1ECBB138}"/>
                  </a:ext>
                </a:extLst>
              </p14:cNvPr>
              <p14:cNvContentPartPr/>
              <p14:nvPr/>
            </p14:nvContentPartPr>
            <p14:xfrm>
              <a:off x="7987973" y="6589507"/>
              <a:ext cx="29160" cy="145800"/>
            </p14:xfrm>
          </p:contentPart>
        </mc:Choice>
        <mc:Fallback xmlns="">
          <p:pic>
            <p:nvPicPr>
              <p:cNvPr id="146" name="Freihand 145">
                <a:extLst>
                  <a:ext uri="{FF2B5EF4-FFF2-40B4-BE49-F238E27FC236}">
                    <a16:creationId xmlns:a16="http://schemas.microsoft.com/office/drawing/2014/main" id="{BB738B6B-BC2F-4FA6-8E64-E50A1ECBB138}"/>
                  </a:ext>
                </a:extLst>
              </p:cNvPr>
              <p:cNvPicPr/>
              <p:nvPr/>
            </p:nvPicPr>
            <p:blipFill>
              <a:blip r:embed="rId207"/>
              <a:stretch>
                <a:fillRect/>
              </a:stretch>
            </p:blipFill>
            <p:spPr>
              <a:xfrm>
                <a:off x="7983653" y="6585187"/>
                <a:ext cx="378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47" name="Freihand 146">
                <a:extLst>
                  <a:ext uri="{FF2B5EF4-FFF2-40B4-BE49-F238E27FC236}">
                    <a16:creationId xmlns:a16="http://schemas.microsoft.com/office/drawing/2014/main" id="{0CD36473-99F5-4435-85A6-16A3F158F4E1}"/>
                  </a:ext>
                </a:extLst>
              </p14:cNvPr>
              <p14:cNvContentPartPr/>
              <p14:nvPr/>
            </p14:nvContentPartPr>
            <p14:xfrm>
              <a:off x="8086253" y="6583027"/>
              <a:ext cx="16560" cy="165960"/>
            </p14:xfrm>
          </p:contentPart>
        </mc:Choice>
        <mc:Fallback xmlns="">
          <p:pic>
            <p:nvPicPr>
              <p:cNvPr id="147" name="Freihand 146">
                <a:extLst>
                  <a:ext uri="{FF2B5EF4-FFF2-40B4-BE49-F238E27FC236}">
                    <a16:creationId xmlns:a16="http://schemas.microsoft.com/office/drawing/2014/main" id="{0CD36473-99F5-4435-85A6-16A3F158F4E1}"/>
                  </a:ext>
                </a:extLst>
              </p:cNvPr>
              <p:cNvPicPr/>
              <p:nvPr/>
            </p:nvPicPr>
            <p:blipFill>
              <a:blip r:embed="rId209"/>
              <a:stretch>
                <a:fillRect/>
              </a:stretch>
            </p:blipFill>
            <p:spPr>
              <a:xfrm>
                <a:off x="8081933" y="6578707"/>
                <a:ext cx="252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48" name="Freihand 147">
                <a:extLst>
                  <a:ext uri="{FF2B5EF4-FFF2-40B4-BE49-F238E27FC236}">
                    <a16:creationId xmlns:a16="http://schemas.microsoft.com/office/drawing/2014/main" id="{306ADE5B-0076-4F7D-91D4-88218DA3A372}"/>
                  </a:ext>
                </a:extLst>
              </p14:cNvPr>
              <p14:cNvContentPartPr/>
              <p14:nvPr/>
            </p14:nvContentPartPr>
            <p14:xfrm>
              <a:off x="7993373" y="6543787"/>
              <a:ext cx="245880" cy="100800"/>
            </p14:xfrm>
          </p:contentPart>
        </mc:Choice>
        <mc:Fallback xmlns="">
          <p:pic>
            <p:nvPicPr>
              <p:cNvPr id="148" name="Freihand 147">
                <a:extLst>
                  <a:ext uri="{FF2B5EF4-FFF2-40B4-BE49-F238E27FC236}">
                    <a16:creationId xmlns:a16="http://schemas.microsoft.com/office/drawing/2014/main" id="{306ADE5B-0076-4F7D-91D4-88218DA3A372}"/>
                  </a:ext>
                </a:extLst>
              </p:cNvPr>
              <p:cNvPicPr/>
              <p:nvPr/>
            </p:nvPicPr>
            <p:blipFill>
              <a:blip r:embed="rId211"/>
              <a:stretch>
                <a:fillRect/>
              </a:stretch>
            </p:blipFill>
            <p:spPr>
              <a:xfrm>
                <a:off x="7989053" y="6539467"/>
                <a:ext cx="2545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49" name="Freihand 148">
                <a:extLst>
                  <a:ext uri="{FF2B5EF4-FFF2-40B4-BE49-F238E27FC236}">
                    <a16:creationId xmlns:a16="http://schemas.microsoft.com/office/drawing/2014/main" id="{9F4C5750-BCE5-463B-867A-182AFF7AF539}"/>
                  </a:ext>
                </a:extLst>
              </p14:cNvPr>
              <p14:cNvContentPartPr/>
              <p14:nvPr/>
            </p14:nvContentPartPr>
            <p14:xfrm>
              <a:off x="7655333" y="6729907"/>
              <a:ext cx="720000" cy="92880"/>
            </p14:xfrm>
          </p:contentPart>
        </mc:Choice>
        <mc:Fallback xmlns="">
          <p:pic>
            <p:nvPicPr>
              <p:cNvPr id="149" name="Freihand 148">
                <a:extLst>
                  <a:ext uri="{FF2B5EF4-FFF2-40B4-BE49-F238E27FC236}">
                    <a16:creationId xmlns:a16="http://schemas.microsoft.com/office/drawing/2014/main" id="{9F4C5750-BCE5-463B-867A-182AFF7AF539}"/>
                  </a:ext>
                </a:extLst>
              </p:cNvPr>
              <p:cNvPicPr/>
              <p:nvPr/>
            </p:nvPicPr>
            <p:blipFill>
              <a:blip r:embed="rId213"/>
              <a:stretch>
                <a:fillRect/>
              </a:stretch>
            </p:blipFill>
            <p:spPr>
              <a:xfrm>
                <a:off x="7651013" y="6725587"/>
                <a:ext cx="7286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51" name="Freihand 150">
                <a:extLst>
                  <a:ext uri="{FF2B5EF4-FFF2-40B4-BE49-F238E27FC236}">
                    <a16:creationId xmlns:a16="http://schemas.microsoft.com/office/drawing/2014/main" id="{F2A50EB5-EFC5-4D50-89B5-64D94AC2106B}"/>
                  </a:ext>
                </a:extLst>
              </p14:cNvPr>
              <p14:cNvContentPartPr/>
              <p14:nvPr/>
            </p14:nvContentPartPr>
            <p14:xfrm>
              <a:off x="574853" y="5321947"/>
              <a:ext cx="6480000" cy="65520"/>
            </p14:xfrm>
          </p:contentPart>
        </mc:Choice>
        <mc:Fallback xmlns="">
          <p:pic>
            <p:nvPicPr>
              <p:cNvPr id="151" name="Freihand 150">
                <a:extLst>
                  <a:ext uri="{FF2B5EF4-FFF2-40B4-BE49-F238E27FC236}">
                    <a16:creationId xmlns:a16="http://schemas.microsoft.com/office/drawing/2014/main" id="{F2A50EB5-EFC5-4D50-89B5-64D94AC2106B}"/>
                  </a:ext>
                </a:extLst>
              </p:cNvPr>
              <p:cNvPicPr/>
              <p:nvPr/>
            </p:nvPicPr>
            <p:blipFill>
              <a:blip r:embed="rId215"/>
              <a:stretch>
                <a:fillRect/>
              </a:stretch>
            </p:blipFill>
            <p:spPr>
              <a:xfrm>
                <a:off x="570533" y="5317627"/>
                <a:ext cx="64886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53" name="Freihand 152">
                <a:extLst>
                  <a:ext uri="{FF2B5EF4-FFF2-40B4-BE49-F238E27FC236}">
                    <a16:creationId xmlns:a16="http://schemas.microsoft.com/office/drawing/2014/main" id="{0713C189-CD45-4506-A1E7-4028CBEA7F8B}"/>
                  </a:ext>
                </a:extLst>
              </p14:cNvPr>
              <p14:cNvContentPartPr/>
              <p14:nvPr/>
            </p14:nvContentPartPr>
            <p14:xfrm>
              <a:off x="667733" y="5304667"/>
              <a:ext cx="3199680" cy="97920"/>
            </p14:xfrm>
          </p:contentPart>
        </mc:Choice>
        <mc:Fallback xmlns="">
          <p:pic>
            <p:nvPicPr>
              <p:cNvPr id="153" name="Freihand 152">
                <a:extLst>
                  <a:ext uri="{FF2B5EF4-FFF2-40B4-BE49-F238E27FC236}">
                    <a16:creationId xmlns:a16="http://schemas.microsoft.com/office/drawing/2014/main" id="{0713C189-CD45-4506-A1E7-4028CBEA7F8B}"/>
                  </a:ext>
                </a:extLst>
              </p:cNvPr>
              <p:cNvPicPr/>
              <p:nvPr/>
            </p:nvPicPr>
            <p:blipFill>
              <a:blip r:embed="rId217"/>
              <a:stretch>
                <a:fillRect/>
              </a:stretch>
            </p:blipFill>
            <p:spPr>
              <a:xfrm>
                <a:off x="663413" y="5300347"/>
                <a:ext cx="32083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54" name="Freihand 153">
                <a:extLst>
                  <a:ext uri="{FF2B5EF4-FFF2-40B4-BE49-F238E27FC236}">
                    <a16:creationId xmlns:a16="http://schemas.microsoft.com/office/drawing/2014/main" id="{CDC8C607-D0C9-4890-97CF-D7B42A3942B0}"/>
                  </a:ext>
                </a:extLst>
              </p14:cNvPr>
              <p14:cNvContentPartPr/>
              <p14:nvPr/>
            </p14:nvContentPartPr>
            <p14:xfrm>
              <a:off x="671333" y="5368387"/>
              <a:ext cx="2568240" cy="83880"/>
            </p14:xfrm>
          </p:contentPart>
        </mc:Choice>
        <mc:Fallback xmlns="">
          <p:pic>
            <p:nvPicPr>
              <p:cNvPr id="154" name="Freihand 153">
                <a:extLst>
                  <a:ext uri="{FF2B5EF4-FFF2-40B4-BE49-F238E27FC236}">
                    <a16:creationId xmlns:a16="http://schemas.microsoft.com/office/drawing/2014/main" id="{CDC8C607-D0C9-4890-97CF-D7B42A3942B0}"/>
                  </a:ext>
                </a:extLst>
              </p:cNvPr>
              <p:cNvPicPr/>
              <p:nvPr/>
            </p:nvPicPr>
            <p:blipFill>
              <a:blip r:embed="rId219"/>
              <a:stretch>
                <a:fillRect/>
              </a:stretch>
            </p:blipFill>
            <p:spPr>
              <a:xfrm>
                <a:off x="667013" y="5364067"/>
                <a:ext cx="2576880" cy="92520"/>
              </a:xfrm>
              <a:prstGeom prst="rect">
                <a:avLst/>
              </a:prstGeom>
            </p:spPr>
          </p:pic>
        </mc:Fallback>
      </mc:AlternateContent>
      <p:grpSp>
        <p:nvGrpSpPr>
          <p:cNvPr id="156" name="Gruppieren 155">
            <a:extLst>
              <a:ext uri="{FF2B5EF4-FFF2-40B4-BE49-F238E27FC236}">
                <a16:creationId xmlns:a16="http://schemas.microsoft.com/office/drawing/2014/main" id="{CE8ED3B5-A967-4F5E-A3AA-71A52B7BE52D}"/>
              </a:ext>
            </a:extLst>
          </p:cNvPr>
          <p:cNvGrpSpPr/>
          <p:nvPr/>
        </p:nvGrpSpPr>
        <p:grpSpPr>
          <a:xfrm>
            <a:off x="4157573" y="4935307"/>
            <a:ext cx="4433760" cy="1275120"/>
            <a:chOff x="4157573" y="4935307"/>
            <a:chExt cx="4433760" cy="1275120"/>
          </a:xfrm>
        </p:grpSpPr>
        <mc:AlternateContent xmlns:mc="http://schemas.openxmlformats.org/markup-compatibility/2006" xmlns:p14="http://schemas.microsoft.com/office/powerpoint/2010/main">
          <mc:Choice Requires="p14">
            <p:contentPart p14:bwMode="auto" r:id="rId220">
              <p14:nvContentPartPr>
                <p14:cNvPr id="104" name="Freihand 103">
                  <a:extLst>
                    <a:ext uri="{FF2B5EF4-FFF2-40B4-BE49-F238E27FC236}">
                      <a16:creationId xmlns:a16="http://schemas.microsoft.com/office/drawing/2014/main" id="{D0D7E379-EA19-4317-A079-424A91A56843}"/>
                    </a:ext>
                  </a:extLst>
                </p14:cNvPr>
                <p14:cNvContentPartPr/>
                <p14:nvPr/>
              </p14:nvContentPartPr>
              <p14:xfrm>
                <a:off x="6582533" y="5098027"/>
                <a:ext cx="360" cy="360"/>
              </p14:xfrm>
            </p:contentPart>
          </mc:Choice>
          <mc:Fallback xmlns="">
            <p:pic>
              <p:nvPicPr>
                <p:cNvPr id="104" name="Freihand 103">
                  <a:extLst>
                    <a:ext uri="{FF2B5EF4-FFF2-40B4-BE49-F238E27FC236}">
                      <a16:creationId xmlns:a16="http://schemas.microsoft.com/office/drawing/2014/main" id="{D0D7E379-EA19-4317-A079-424A91A56843}"/>
                    </a:ext>
                  </a:extLst>
                </p:cNvPr>
                <p:cNvPicPr/>
                <p:nvPr/>
              </p:nvPicPr>
              <p:blipFill>
                <a:blip r:embed="rId136"/>
                <a:stretch>
                  <a:fillRect/>
                </a:stretch>
              </p:blipFill>
              <p:spPr>
                <a:xfrm>
                  <a:off x="6578213" y="50937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05" name="Freihand 104">
                  <a:extLst>
                    <a:ext uri="{FF2B5EF4-FFF2-40B4-BE49-F238E27FC236}">
                      <a16:creationId xmlns:a16="http://schemas.microsoft.com/office/drawing/2014/main" id="{DD69D2D1-6B95-476A-9721-1A54C6239819}"/>
                    </a:ext>
                  </a:extLst>
                </p14:cNvPr>
                <p14:cNvContentPartPr/>
                <p14:nvPr/>
              </p14:nvContentPartPr>
              <p14:xfrm>
                <a:off x="6495773" y="5072827"/>
                <a:ext cx="22680" cy="1800"/>
              </p14:xfrm>
            </p:contentPart>
          </mc:Choice>
          <mc:Fallback xmlns="">
            <p:pic>
              <p:nvPicPr>
                <p:cNvPr id="105" name="Freihand 104">
                  <a:extLst>
                    <a:ext uri="{FF2B5EF4-FFF2-40B4-BE49-F238E27FC236}">
                      <a16:creationId xmlns:a16="http://schemas.microsoft.com/office/drawing/2014/main" id="{DD69D2D1-6B95-476A-9721-1A54C6239819}"/>
                    </a:ext>
                  </a:extLst>
                </p:cNvPr>
                <p:cNvPicPr/>
                <p:nvPr/>
              </p:nvPicPr>
              <p:blipFill>
                <a:blip r:embed="rId222"/>
                <a:stretch>
                  <a:fillRect/>
                </a:stretch>
              </p:blipFill>
              <p:spPr>
                <a:xfrm>
                  <a:off x="6491453" y="5068507"/>
                  <a:ext cx="3132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06" name="Freihand 105">
                  <a:extLst>
                    <a:ext uri="{FF2B5EF4-FFF2-40B4-BE49-F238E27FC236}">
                      <a16:creationId xmlns:a16="http://schemas.microsoft.com/office/drawing/2014/main" id="{59B7C9A4-533A-4273-90F6-86BFC2735745}"/>
                    </a:ext>
                  </a:extLst>
                </p14:cNvPr>
                <p14:cNvContentPartPr/>
                <p14:nvPr/>
              </p14:nvContentPartPr>
              <p14:xfrm>
                <a:off x="6308933" y="4935307"/>
                <a:ext cx="1651680" cy="132480"/>
              </p14:xfrm>
            </p:contentPart>
          </mc:Choice>
          <mc:Fallback xmlns="">
            <p:pic>
              <p:nvPicPr>
                <p:cNvPr id="106" name="Freihand 105">
                  <a:extLst>
                    <a:ext uri="{FF2B5EF4-FFF2-40B4-BE49-F238E27FC236}">
                      <a16:creationId xmlns:a16="http://schemas.microsoft.com/office/drawing/2014/main" id="{59B7C9A4-533A-4273-90F6-86BFC2735745}"/>
                    </a:ext>
                  </a:extLst>
                </p:cNvPr>
                <p:cNvPicPr/>
                <p:nvPr/>
              </p:nvPicPr>
              <p:blipFill>
                <a:blip r:embed="rId224"/>
                <a:stretch>
                  <a:fillRect/>
                </a:stretch>
              </p:blipFill>
              <p:spPr>
                <a:xfrm>
                  <a:off x="6304613" y="4930987"/>
                  <a:ext cx="16603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08" name="Freihand 107">
                  <a:extLst>
                    <a:ext uri="{FF2B5EF4-FFF2-40B4-BE49-F238E27FC236}">
                      <a16:creationId xmlns:a16="http://schemas.microsoft.com/office/drawing/2014/main" id="{5AFEA0B5-9038-4B25-AAEE-E875962DD18B}"/>
                    </a:ext>
                  </a:extLst>
                </p14:cNvPr>
                <p14:cNvContentPartPr/>
                <p14:nvPr/>
              </p14:nvContentPartPr>
              <p14:xfrm>
                <a:off x="7425293" y="5158507"/>
                <a:ext cx="42840" cy="275040"/>
              </p14:xfrm>
            </p:contentPart>
          </mc:Choice>
          <mc:Fallback xmlns="">
            <p:pic>
              <p:nvPicPr>
                <p:cNvPr id="108" name="Freihand 107">
                  <a:extLst>
                    <a:ext uri="{FF2B5EF4-FFF2-40B4-BE49-F238E27FC236}">
                      <a16:creationId xmlns:a16="http://schemas.microsoft.com/office/drawing/2014/main" id="{5AFEA0B5-9038-4B25-AAEE-E875962DD18B}"/>
                    </a:ext>
                  </a:extLst>
                </p:cNvPr>
                <p:cNvPicPr/>
                <p:nvPr/>
              </p:nvPicPr>
              <p:blipFill>
                <a:blip r:embed="rId226"/>
                <a:stretch>
                  <a:fillRect/>
                </a:stretch>
              </p:blipFill>
              <p:spPr>
                <a:xfrm>
                  <a:off x="7420973" y="5154187"/>
                  <a:ext cx="5148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09" name="Freihand 108">
                  <a:extLst>
                    <a:ext uri="{FF2B5EF4-FFF2-40B4-BE49-F238E27FC236}">
                      <a16:creationId xmlns:a16="http://schemas.microsoft.com/office/drawing/2014/main" id="{3F120831-B462-484E-8791-BD2D7E50A35E}"/>
                    </a:ext>
                  </a:extLst>
                </p14:cNvPr>
                <p14:cNvContentPartPr/>
                <p14:nvPr/>
              </p14:nvContentPartPr>
              <p14:xfrm>
                <a:off x="7367333" y="5306467"/>
                <a:ext cx="207000" cy="229680"/>
              </p14:xfrm>
            </p:contentPart>
          </mc:Choice>
          <mc:Fallback xmlns="">
            <p:pic>
              <p:nvPicPr>
                <p:cNvPr id="109" name="Freihand 108">
                  <a:extLst>
                    <a:ext uri="{FF2B5EF4-FFF2-40B4-BE49-F238E27FC236}">
                      <a16:creationId xmlns:a16="http://schemas.microsoft.com/office/drawing/2014/main" id="{3F120831-B462-484E-8791-BD2D7E50A35E}"/>
                    </a:ext>
                  </a:extLst>
                </p:cNvPr>
                <p:cNvPicPr/>
                <p:nvPr/>
              </p:nvPicPr>
              <p:blipFill>
                <a:blip r:embed="rId228"/>
                <a:stretch>
                  <a:fillRect/>
                </a:stretch>
              </p:blipFill>
              <p:spPr>
                <a:xfrm>
                  <a:off x="7363013" y="5302147"/>
                  <a:ext cx="21564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10" name="Freihand 109">
                  <a:extLst>
                    <a:ext uri="{FF2B5EF4-FFF2-40B4-BE49-F238E27FC236}">
                      <a16:creationId xmlns:a16="http://schemas.microsoft.com/office/drawing/2014/main" id="{A3BEDC6A-0B71-4F92-8500-36DA784083C8}"/>
                    </a:ext>
                  </a:extLst>
                </p14:cNvPr>
                <p14:cNvContentPartPr/>
                <p14:nvPr/>
              </p14:nvContentPartPr>
              <p14:xfrm>
                <a:off x="7035413" y="5695267"/>
                <a:ext cx="324360" cy="290880"/>
              </p14:xfrm>
            </p:contentPart>
          </mc:Choice>
          <mc:Fallback xmlns="">
            <p:pic>
              <p:nvPicPr>
                <p:cNvPr id="110" name="Freihand 109">
                  <a:extLst>
                    <a:ext uri="{FF2B5EF4-FFF2-40B4-BE49-F238E27FC236}">
                      <a16:creationId xmlns:a16="http://schemas.microsoft.com/office/drawing/2014/main" id="{A3BEDC6A-0B71-4F92-8500-36DA784083C8}"/>
                    </a:ext>
                  </a:extLst>
                </p:cNvPr>
                <p:cNvPicPr/>
                <p:nvPr/>
              </p:nvPicPr>
              <p:blipFill>
                <a:blip r:embed="rId230"/>
                <a:stretch>
                  <a:fillRect/>
                </a:stretch>
              </p:blipFill>
              <p:spPr>
                <a:xfrm>
                  <a:off x="7031093" y="5690947"/>
                  <a:ext cx="33300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11" name="Freihand 110">
                  <a:extLst>
                    <a:ext uri="{FF2B5EF4-FFF2-40B4-BE49-F238E27FC236}">
                      <a16:creationId xmlns:a16="http://schemas.microsoft.com/office/drawing/2014/main" id="{AC51AA7F-8FF0-4B58-86DD-360178C2D637}"/>
                    </a:ext>
                  </a:extLst>
                </p14:cNvPr>
                <p14:cNvContentPartPr/>
                <p14:nvPr/>
              </p14:nvContentPartPr>
              <p14:xfrm>
                <a:off x="7251773" y="5666827"/>
                <a:ext cx="33120" cy="24480"/>
              </p14:xfrm>
            </p:contentPart>
          </mc:Choice>
          <mc:Fallback xmlns="">
            <p:pic>
              <p:nvPicPr>
                <p:cNvPr id="111" name="Freihand 110">
                  <a:extLst>
                    <a:ext uri="{FF2B5EF4-FFF2-40B4-BE49-F238E27FC236}">
                      <a16:creationId xmlns:a16="http://schemas.microsoft.com/office/drawing/2014/main" id="{AC51AA7F-8FF0-4B58-86DD-360178C2D637}"/>
                    </a:ext>
                  </a:extLst>
                </p:cNvPr>
                <p:cNvPicPr/>
                <p:nvPr/>
              </p:nvPicPr>
              <p:blipFill>
                <a:blip r:embed="rId232"/>
                <a:stretch>
                  <a:fillRect/>
                </a:stretch>
              </p:blipFill>
              <p:spPr>
                <a:xfrm>
                  <a:off x="7247453" y="5662507"/>
                  <a:ext cx="417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14" name="Freihand 113">
                  <a:extLst>
                    <a:ext uri="{FF2B5EF4-FFF2-40B4-BE49-F238E27FC236}">
                      <a16:creationId xmlns:a16="http://schemas.microsoft.com/office/drawing/2014/main" id="{911785F1-DFD6-4B02-822A-11E81D44C104}"/>
                    </a:ext>
                  </a:extLst>
                </p14:cNvPr>
                <p14:cNvContentPartPr/>
                <p14:nvPr/>
              </p14:nvContentPartPr>
              <p14:xfrm>
                <a:off x="7435373" y="5747827"/>
                <a:ext cx="233640" cy="82800"/>
              </p14:xfrm>
            </p:contentPart>
          </mc:Choice>
          <mc:Fallback xmlns="">
            <p:pic>
              <p:nvPicPr>
                <p:cNvPr id="114" name="Freihand 113">
                  <a:extLst>
                    <a:ext uri="{FF2B5EF4-FFF2-40B4-BE49-F238E27FC236}">
                      <a16:creationId xmlns:a16="http://schemas.microsoft.com/office/drawing/2014/main" id="{911785F1-DFD6-4B02-822A-11E81D44C104}"/>
                    </a:ext>
                  </a:extLst>
                </p:cNvPr>
                <p:cNvPicPr/>
                <p:nvPr/>
              </p:nvPicPr>
              <p:blipFill>
                <a:blip r:embed="rId234"/>
                <a:stretch>
                  <a:fillRect/>
                </a:stretch>
              </p:blipFill>
              <p:spPr>
                <a:xfrm>
                  <a:off x="7431053" y="5743507"/>
                  <a:ext cx="2422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15" name="Freihand 114">
                  <a:extLst>
                    <a:ext uri="{FF2B5EF4-FFF2-40B4-BE49-F238E27FC236}">
                      <a16:creationId xmlns:a16="http://schemas.microsoft.com/office/drawing/2014/main" id="{5009925D-7572-4B89-8752-3DB83CAD7790}"/>
                    </a:ext>
                  </a:extLst>
                </p14:cNvPr>
                <p14:cNvContentPartPr/>
                <p14:nvPr/>
              </p14:nvContentPartPr>
              <p14:xfrm>
                <a:off x="7696013" y="5632987"/>
                <a:ext cx="314640" cy="198720"/>
              </p14:xfrm>
            </p:contentPart>
          </mc:Choice>
          <mc:Fallback xmlns="">
            <p:pic>
              <p:nvPicPr>
                <p:cNvPr id="115" name="Freihand 114">
                  <a:extLst>
                    <a:ext uri="{FF2B5EF4-FFF2-40B4-BE49-F238E27FC236}">
                      <a16:creationId xmlns:a16="http://schemas.microsoft.com/office/drawing/2014/main" id="{5009925D-7572-4B89-8752-3DB83CAD7790}"/>
                    </a:ext>
                  </a:extLst>
                </p:cNvPr>
                <p:cNvPicPr/>
                <p:nvPr/>
              </p:nvPicPr>
              <p:blipFill>
                <a:blip r:embed="rId236"/>
                <a:stretch>
                  <a:fillRect/>
                </a:stretch>
              </p:blipFill>
              <p:spPr>
                <a:xfrm>
                  <a:off x="7691693" y="5628667"/>
                  <a:ext cx="3232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16" name="Freihand 115">
                  <a:extLst>
                    <a:ext uri="{FF2B5EF4-FFF2-40B4-BE49-F238E27FC236}">
                      <a16:creationId xmlns:a16="http://schemas.microsoft.com/office/drawing/2014/main" id="{0441999A-AF8F-4B9D-8923-28356133FDA5}"/>
                    </a:ext>
                  </a:extLst>
                </p14:cNvPr>
                <p14:cNvContentPartPr/>
                <p14:nvPr/>
              </p14:nvContentPartPr>
              <p14:xfrm>
                <a:off x="8002013" y="5628667"/>
                <a:ext cx="39960" cy="30240"/>
              </p14:xfrm>
            </p:contentPart>
          </mc:Choice>
          <mc:Fallback xmlns="">
            <p:pic>
              <p:nvPicPr>
                <p:cNvPr id="116" name="Freihand 115">
                  <a:extLst>
                    <a:ext uri="{FF2B5EF4-FFF2-40B4-BE49-F238E27FC236}">
                      <a16:creationId xmlns:a16="http://schemas.microsoft.com/office/drawing/2014/main" id="{0441999A-AF8F-4B9D-8923-28356133FDA5}"/>
                    </a:ext>
                  </a:extLst>
                </p:cNvPr>
                <p:cNvPicPr/>
                <p:nvPr/>
              </p:nvPicPr>
              <p:blipFill>
                <a:blip r:embed="rId238"/>
                <a:stretch>
                  <a:fillRect/>
                </a:stretch>
              </p:blipFill>
              <p:spPr>
                <a:xfrm>
                  <a:off x="7997693" y="5624347"/>
                  <a:ext cx="486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17" name="Freihand 116">
                  <a:extLst>
                    <a:ext uri="{FF2B5EF4-FFF2-40B4-BE49-F238E27FC236}">
                      <a16:creationId xmlns:a16="http://schemas.microsoft.com/office/drawing/2014/main" id="{ABBCED8E-73CD-4457-BA45-801F58841C3C}"/>
                    </a:ext>
                  </a:extLst>
                </p14:cNvPr>
                <p14:cNvContentPartPr/>
                <p14:nvPr/>
              </p14:nvContentPartPr>
              <p14:xfrm>
                <a:off x="8024693" y="5535067"/>
                <a:ext cx="157320" cy="237600"/>
              </p14:xfrm>
            </p:contentPart>
          </mc:Choice>
          <mc:Fallback xmlns="">
            <p:pic>
              <p:nvPicPr>
                <p:cNvPr id="117" name="Freihand 116">
                  <a:extLst>
                    <a:ext uri="{FF2B5EF4-FFF2-40B4-BE49-F238E27FC236}">
                      <a16:creationId xmlns:a16="http://schemas.microsoft.com/office/drawing/2014/main" id="{ABBCED8E-73CD-4457-BA45-801F58841C3C}"/>
                    </a:ext>
                  </a:extLst>
                </p:cNvPr>
                <p:cNvPicPr/>
                <p:nvPr/>
              </p:nvPicPr>
              <p:blipFill>
                <a:blip r:embed="rId240"/>
                <a:stretch>
                  <a:fillRect/>
                </a:stretch>
              </p:blipFill>
              <p:spPr>
                <a:xfrm>
                  <a:off x="8020373" y="5530747"/>
                  <a:ext cx="16596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18" name="Freihand 117">
                  <a:extLst>
                    <a:ext uri="{FF2B5EF4-FFF2-40B4-BE49-F238E27FC236}">
                      <a16:creationId xmlns:a16="http://schemas.microsoft.com/office/drawing/2014/main" id="{C0E7F81A-7059-4C37-8EBF-FBACE85CF28C}"/>
                    </a:ext>
                  </a:extLst>
                </p14:cNvPr>
                <p14:cNvContentPartPr/>
                <p14:nvPr/>
              </p14:nvContentPartPr>
              <p14:xfrm>
                <a:off x="8125853" y="5699227"/>
                <a:ext cx="34560" cy="73800"/>
              </p14:xfrm>
            </p:contentPart>
          </mc:Choice>
          <mc:Fallback xmlns="">
            <p:pic>
              <p:nvPicPr>
                <p:cNvPr id="118" name="Freihand 117">
                  <a:extLst>
                    <a:ext uri="{FF2B5EF4-FFF2-40B4-BE49-F238E27FC236}">
                      <a16:creationId xmlns:a16="http://schemas.microsoft.com/office/drawing/2014/main" id="{C0E7F81A-7059-4C37-8EBF-FBACE85CF28C}"/>
                    </a:ext>
                  </a:extLst>
                </p:cNvPr>
                <p:cNvPicPr/>
                <p:nvPr/>
              </p:nvPicPr>
              <p:blipFill>
                <a:blip r:embed="rId242"/>
                <a:stretch>
                  <a:fillRect/>
                </a:stretch>
              </p:blipFill>
              <p:spPr>
                <a:xfrm>
                  <a:off x="8121533" y="5694907"/>
                  <a:ext cx="432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19" name="Freihand 118">
                  <a:extLst>
                    <a:ext uri="{FF2B5EF4-FFF2-40B4-BE49-F238E27FC236}">
                      <a16:creationId xmlns:a16="http://schemas.microsoft.com/office/drawing/2014/main" id="{6570A614-B301-41FB-ACAB-41B6C221DDFF}"/>
                    </a:ext>
                  </a:extLst>
                </p14:cNvPr>
                <p14:cNvContentPartPr/>
                <p14:nvPr/>
              </p14:nvContentPartPr>
              <p14:xfrm>
                <a:off x="8188133" y="5573947"/>
                <a:ext cx="343080" cy="209520"/>
              </p14:xfrm>
            </p:contentPart>
          </mc:Choice>
          <mc:Fallback xmlns="">
            <p:pic>
              <p:nvPicPr>
                <p:cNvPr id="119" name="Freihand 118">
                  <a:extLst>
                    <a:ext uri="{FF2B5EF4-FFF2-40B4-BE49-F238E27FC236}">
                      <a16:creationId xmlns:a16="http://schemas.microsoft.com/office/drawing/2014/main" id="{6570A614-B301-41FB-ACAB-41B6C221DDFF}"/>
                    </a:ext>
                  </a:extLst>
                </p:cNvPr>
                <p:cNvPicPr/>
                <p:nvPr/>
              </p:nvPicPr>
              <p:blipFill>
                <a:blip r:embed="rId244"/>
                <a:stretch>
                  <a:fillRect/>
                </a:stretch>
              </p:blipFill>
              <p:spPr>
                <a:xfrm>
                  <a:off x="8183813" y="5569627"/>
                  <a:ext cx="3517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20" name="Freihand 119">
                  <a:extLst>
                    <a:ext uri="{FF2B5EF4-FFF2-40B4-BE49-F238E27FC236}">
                      <a16:creationId xmlns:a16="http://schemas.microsoft.com/office/drawing/2014/main" id="{7E3FB4CC-811D-41E6-AF31-2AB93B4BB5FD}"/>
                    </a:ext>
                  </a:extLst>
                </p14:cNvPr>
                <p14:cNvContentPartPr/>
                <p14:nvPr/>
              </p14:nvContentPartPr>
              <p14:xfrm>
                <a:off x="6999413" y="6017827"/>
                <a:ext cx="160920" cy="183960"/>
              </p14:xfrm>
            </p:contentPart>
          </mc:Choice>
          <mc:Fallback xmlns="">
            <p:pic>
              <p:nvPicPr>
                <p:cNvPr id="120" name="Freihand 119">
                  <a:extLst>
                    <a:ext uri="{FF2B5EF4-FFF2-40B4-BE49-F238E27FC236}">
                      <a16:creationId xmlns:a16="http://schemas.microsoft.com/office/drawing/2014/main" id="{7E3FB4CC-811D-41E6-AF31-2AB93B4BB5FD}"/>
                    </a:ext>
                  </a:extLst>
                </p:cNvPr>
                <p:cNvPicPr/>
                <p:nvPr/>
              </p:nvPicPr>
              <p:blipFill>
                <a:blip r:embed="rId246"/>
                <a:stretch>
                  <a:fillRect/>
                </a:stretch>
              </p:blipFill>
              <p:spPr>
                <a:xfrm>
                  <a:off x="6995093" y="6013507"/>
                  <a:ext cx="1695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21" name="Freihand 120">
                  <a:extLst>
                    <a:ext uri="{FF2B5EF4-FFF2-40B4-BE49-F238E27FC236}">
                      <a16:creationId xmlns:a16="http://schemas.microsoft.com/office/drawing/2014/main" id="{654BC013-91FC-4F5B-9893-D1817A96425C}"/>
                    </a:ext>
                  </a:extLst>
                </p14:cNvPr>
                <p14:cNvContentPartPr/>
                <p14:nvPr/>
              </p14:nvContentPartPr>
              <p14:xfrm>
                <a:off x="7124333" y="6119707"/>
                <a:ext cx="119160" cy="90720"/>
              </p14:xfrm>
            </p:contentPart>
          </mc:Choice>
          <mc:Fallback xmlns="">
            <p:pic>
              <p:nvPicPr>
                <p:cNvPr id="121" name="Freihand 120">
                  <a:extLst>
                    <a:ext uri="{FF2B5EF4-FFF2-40B4-BE49-F238E27FC236}">
                      <a16:creationId xmlns:a16="http://schemas.microsoft.com/office/drawing/2014/main" id="{654BC013-91FC-4F5B-9893-D1817A96425C}"/>
                    </a:ext>
                  </a:extLst>
                </p:cNvPr>
                <p:cNvPicPr/>
                <p:nvPr/>
              </p:nvPicPr>
              <p:blipFill>
                <a:blip r:embed="rId248"/>
                <a:stretch>
                  <a:fillRect/>
                </a:stretch>
              </p:blipFill>
              <p:spPr>
                <a:xfrm>
                  <a:off x="7120013" y="6115387"/>
                  <a:ext cx="1278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22" name="Freihand 121">
                  <a:extLst>
                    <a:ext uri="{FF2B5EF4-FFF2-40B4-BE49-F238E27FC236}">
                      <a16:creationId xmlns:a16="http://schemas.microsoft.com/office/drawing/2014/main" id="{40A4C50B-9EDB-4239-B6B6-E920F187B8FF}"/>
                    </a:ext>
                  </a:extLst>
                </p14:cNvPr>
                <p14:cNvContentPartPr/>
                <p14:nvPr/>
              </p14:nvContentPartPr>
              <p14:xfrm>
                <a:off x="7253573" y="6007027"/>
                <a:ext cx="122760" cy="185040"/>
              </p14:xfrm>
            </p:contentPart>
          </mc:Choice>
          <mc:Fallback xmlns="">
            <p:pic>
              <p:nvPicPr>
                <p:cNvPr id="122" name="Freihand 121">
                  <a:extLst>
                    <a:ext uri="{FF2B5EF4-FFF2-40B4-BE49-F238E27FC236}">
                      <a16:creationId xmlns:a16="http://schemas.microsoft.com/office/drawing/2014/main" id="{40A4C50B-9EDB-4239-B6B6-E920F187B8FF}"/>
                    </a:ext>
                  </a:extLst>
                </p:cNvPr>
                <p:cNvPicPr/>
                <p:nvPr/>
              </p:nvPicPr>
              <p:blipFill>
                <a:blip r:embed="rId250"/>
                <a:stretch>
                  <a:fillRect/>
                </a:stretch>
              </p:blipFill>
              <p:spPr>
                <a:xfrm>
                  <a:off x="7249253" y="6002707"/>
                  <a:ext cx="1314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23" name="Freihand 122">
                  <a:extLst>
                    <a:ext uri="{FF2B5EF4-FFF2-40B4-BE49-F238E27FC236}">
                      <a16:creationId xmlns:a16="http://schemas.microsoft.com/office/drawing/2014/main" id="{E4D01358-1C4B-4171-AAB5-438CD36F8416}"/>
                    </a:ext>
                  </a:extLst>
                </p14:cNvPr>
                <p14:cNvContentPartPr/>
                <p14:nvPr/>
              </p14:nvContentPartPr>
              <p14:xfrm>
                <a:off x="7374533" y="5993707"/>
                <a:ext cx="116640" cy="145800"/>
              </p14:xfrm>
            </p:contentPart>
          </mc:Choice>
          <mc:Fallback xmlns="">
            <p:pic>
              <p:nvPicPr>
                <p:cNvPr id="123" name="Freihand 122">
                  <a:extLst>
                    <a:ext uri="{FF2B5EF4-FFF2-40B4-BE49-F238E27FC236}">
                      <a16:creationId xmlns:a16="http://schemas.microsoft.com/office/drawing/2014/main" id="{E4D01358-1C4B-4171-AAB5-438CD36F8416}"/>
                    </a:ext>
                  </a:extLst>
                </p:cNvPr>
                <p:cNvPicPr/>
                <p:nvPr/>
              </p:nvPicPr>
              <p:blipFill>
                <a:blip r:embed="rId252"/>
                <a:stretch>
                  <a:fillRect/>
                </a:stretch>
              </p:blipFill>
              <p:spPr>
                <a:xfrm>
                  <a:off x="7370213" y="5989387"/>
                  <a:ext cx="1252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24" name="Freihand 123">
                  <a:extLst>
                    <a:ext uri="{FF2B5EF4-FFF2-40B4-BE49-F238E27FC236}">
                      <a16:creationId xmlns:a16="http://schemas.microsoft.com/office/drawing/2014/main" id="{1721DAAD-9093-415E-80E7-E5282840EE05}"/>
                    </a:ext>
                  </a:extLst>
                </p14:cNvPr>
                <p14:cNvContentPartPr/>
                <p14:nvPr/>
              </p14:nvContentPartPr>
              <p14:xfrm>
                <a:off x="7417733" y="6091627"/>
                <a:ext cx="71640" cy="42120"/>
              </p14:xfrm>
            </p:contentPart>
          </mc:Choice>
          <mc:Fallback xmlns="">
            <p:pic>
              <p:nvPicPr>
                <p:cNvPr id="124" name="Freihand 123">
                  <a:extLst>
                    <a:ext uri="{FF2B5EF4-FFF2-40B4-BE49-F238E27FC236}">
                      <a16:creationId xmlns:a16="http://schemas.microsoft.com/office/drawing/2014/main" id="{1721DAAD-9093-415E-80E7-E5282840EE05}"/>
                    </a:ext>
                  </a:extLst>
                </p:cNvPr>
                <p:cNvPicPr/>
                <p:nvPr/>
              </p:nvPicPr>
              <p:blipFill>
                <a:blip r:embed="rId254"/>
                <a:stretch>
                  <a:fillRect/>
                </a:stretch>
              </p:blipFill>
              <p:spPr>
                <a:xfrm>
                  <a:off x="7413413" y="6087307"/>
                  <a:ext cx="802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25" name="Freihand 124">
                  <a:extLst>
                    <a:ext uri="{FF2B5EF4-FFF2-40B4-BE49-F238E27FC236}">
                      <a16:creationId xmlns:a16="http://schemas.microsoft.com/office/drawing/2014/main" id="{9F47E939-4CD1-4B2C-98CD-BBAFFA536FD4}"/>
                    </a:ext>
                  </a:extLst>
                </p14:cNvPr>
                <p14:cNvContentPartPr/>
                <p14:nvPr/>
              </p14:nvContentPartPr>
              <p14:xfrm>
                <a:off x="7506293" y="6066787"/>
                <a:ext cx="82080" cy="95040"/>
              </p14:xfrm>
            </p:contentPart>
          </mc:Choice>
          <mc:Fallback xmlns="">
            <p:pic>
              <p:nvPicPr>
                <p:cNvPr id="125" name="Freihand 124">
                  <a:extLst>
                    <a:ext uri="{FF2B5EF4-FFF2-40B4-BE49-F238E27FC236}">
                      <a16:creationId xmlns:a16="http://schemas.microsoft.com/office/drawing/2014/main" id="{9F47E939-4CD1-4B2C-98CD-BBAFFA536FD4}"/>
                    </a:ext>
                  </a:extLst>
                </p:cNvPr>
                <p:cNvPicPr/>
                <p:nvPr/>
              </p:nvPicPr>
              <p:blipFill>
                <a:blip r:embed="rId256"/>
                <a:stretch>
                  <a:fillRect/>
                </a:stretch>
              </p:blipFill>
              <p:spPr>
                <a:xfrm>
                  <a:off x="7501973" y="6062467"/>
                  <a:ext cx="907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26" name="Freihand 125">
                  <a:extLst>
                    <a:ext uri="{FF2B5EF4-FFF2-40B4-BE49-F238E27FC236}">
                      <a16:creationId xmlns:a16="http://schemas.microsoft.com/office/drawing/2014/main" id="{52E34040-E513-4466-A570-211471AD8E0A}"/>
                    </a:ext>
                  </a:extLst>
                </p14:cNvPr>
                <p14:cNvContentPartPr/>
                <p14:nvPr/>
              </p14:nvContentPartPr>
              <p14:xfrm>
                <a:off x="7647773" y="6043027"/>
                <a:ext cx="369720" cy="117720"/>
              </p14:xfrm>
            </p:contentPart>
          </mc:Choice>
          <mc:Fallback xmlns="">
            <p:pic>
              <p:nvPicPr>
                <p:cNvPr id="126" name="Freihand 125">
                  <a:extLst>
                    <a:ext uri="{FF2B5EF4-FFF2-40B4-BE49-F238E27FC236}">
                      <a16:creationId xmlns:a16="http://schemas.microsoft.com/office/drawing/2014/main" id="{52E34040-E513-4466-A570-211471AD8E0A}"/>
                    </a:ext>
                  </a:extLst>
                </p:cNvPr>
                <p:cNvPicPr/>
                <p:nvPr/>
              </p:nvPicPr>
              <p:blipFill>
                <a:blip r:embed="rId258"/>
                <a:stretch>
                  <a:fillRect/>
                </a:stretch>
              </p:blipFill>
              <p:spPr>
                <a:xfrm>
                  <a:off x="7643453" y="6038707"/>
                  <a:ext cx="3783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27" name="Freihand 126">
                  <a:extLst>
                    <a:ext uri="{FF2B5EF4-FFF2-40B4-BE49-F238E27FC236}">
                      <a16:creationId xmlns:a16="http://schemas.microsoft.com/office/drawing/2014/main" id="{8C19EB9F-51DE-4D2C-A61D-74C2B8D98D75}"/>
                    </a:ext>
                  </a:extLst>
                </p14:cNvPr>
                <p14:cNvContentPartPr/>
                <p14:nvPr/>
              </p14:nvContentPartPr>
              <p14:xfrm>
                <a:off x="8015693" y="5939347"/>
                <a:ext cx="85680" cy="178560"/>
              </p14:xfrm>
            </p:contentPart>
          </mc:Choice>
          <mc:Fallback xmlns="">
            <p:pic>
              <p:nvPicPr>
                <p:cNvPr id="127" name="Freihand 126">
                  <a:extLst>
                    <a:ext uri="{FF2B5EF4-FFF2-40B4-BE49-F238E27FC236}">
                      <a16:creationId xmlns:a16="http://schemas.microsoft.com/office/drawing/2014/main" id="{8C19EB9F-51DE-4D2C-A61D-74C2B8D98D75}"/>
                    </a:ext>
                  </a:extLst>
                </p:cNvPr>
                <p:cNvPicPr/>
                <p:nvPr/>
              </p:nvPicPr>
              <p:blipFill>
                <a:blip r:embed="rId260"/>
                <a:stretch>
                  <a:fillRect/>
                </a:stretch>
              </p:blipFill>
              <p:spPr>
                <a:xfrm>
                  <a:off x="8011373" y="5935027"/>
                  <a:ext cx="943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28" name="Freihand 127">
                  <a:extLst>
                    <a:ext uri="{FF2B5EF4-FFF2-40B4-BE49-F238E27FC236}">
                      <a16:creationId xmlns:a16="http://schemas.microsoft.com/office/drawing/2014/main" id="{37B68F3F-F703-4408-8BA1-DB459443BF66}"/>
                    </a:ext>
                  </a:extLst>
                </p14:cNvPr>
                <p14:cNvContentPartPr/>
                <p14:nvPr/>
              </p14:nvContentPartPr>
              <p14:xfrm>
                <a:off x="8064653" y="6019267"/>
                <a:ext cx="73080" cy="78480"/>
              </p14:xfrm>
            </p:contentPart>
          </mc:Choice>
          <mc:Fallback xmlns="">
            <p:pic>
              <p:nvPicPr>
                <p:cNvPr id="128" name="Freihand 127">
                  <a:extLst>
                    <a:ext uri="{FF2B5EF4-FFF2-40B4-BE49-F238E27FC236}">
                      <a16:creationId xmlns:a16="http://schemas.microsoft.com/office/drawing/2014/main" id="{37B68F3F-F703-4408-8BA1-DB459443BF66}"/>
                    </a:ext>
                  </a:extLst>
                </p:cNvPr>
                <p:cNvPicPr/>
                <p:nvPr/>
              </p:nvPicPr>
              <p:blipFill>
                <a:blip r:embed="rId262"/>
                <a:stretch>
                  <a:fillRect/>
                </a:stretch>
              </p:blipFill>
              <p:spPr>
                <a:xfrm>
                  <a:off x="8060333" y="6014947"/>
                  <a:ext cx="817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29" name="Freihand 128">
                  <a:extLst>
                    <a:ext uri="{FF2B5EF4-FFF2-40B4-BE49-F238E27FC236}">
                      <a16:creationId xmlns:a16="http://schemas.microsoft.com/office/drawing/2014/main" id="{3C474C5D-DF23-4B8E-92FE-78498316579D}"/>
                    </a:ext>
                  </a:extLst>
                </p14:cNvPr>
                <p14:cNvContentPartPr/>
                <p14:nvPr/>
              </p14:nvContentPartPr>
              <p14:xfrm>
                <a:off x="8128733" y="5940787"/>
                <a:ext cx="134640" cy="143640"/>
              </p14:xfrm>
            </p:contentPart>
          </mc:Choice>
          <mc:Fallback xmlns="">
            <p:pic>
              <p:nvPicPr>
                <p:cNvPr id="129" name="Freihand 128">
                  <a:extLst>
                    <a:ext uri="{FF2B5EF4-FFF2-40B4-BE49-F238E27FC236}">
                      <a16:creationId xmlns:a16="http://schemas.microsoft.com/office/drawing/2014/main" id="{3C474C5D-DF23-4B8E-92FE-78498316579D}"/>
                    </a:ext>
                  </a:extLst>
                </p:cNvPr>
                <p:cNvPicPr/>
                <p:nvPr/>
              </p:nvPicPr>
              <p:blipFill>
                <a:blip r:embed="rId264"/>
                <a:stretch>
                  <a:fillRect/>
                </a:stretch>
              </p:blipFill>
              <p:spPr>
                <a:xfrm>
                  <a:off x="8124413" y="5936467"/>
                  <a:ext cx="1432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32" name="Freihand 131">
                  <a:extLst>
                    <a:ext uri="{FF2B5EF4-FFF2-40B4-BE49-F238E27FC236}">
                      <a16:creationId xmlns:a16="http://schemas.microsoft.com/office/drawing/2014/main" id="{47B32A4A-7741-406D-A4F1-75F8392DD82A}"/>
                    </a:ext>
                  </a:extLst>
                </p14:cNvPr>
                <p14:cNvContentPartPr/>
                <p14:nvPr/>
              </p14:nvContentPartPr>
              <p14:xfrm>
                <a:off x="8269493" y="5923867"/>
                <a:ext cx="321840" cy="171720"/>
              </p14:xfrm>
            </p:contentPart>
          </mc:Choice>
          <mc:Fallback xmlns="">
            <p:pic>
              <p:nvPicPr>
                <p:cNvPr id="132" name="Freihand 131">
                  <a:extLst>
                    <a:ext uri="{FF2B5EF4-FFF2-40B4-BE49-F238E27FC236}">
                      <a16:creationId xmlns:a16="http://schemas.microsoft.com/office/drawing/2014/main" id="{47B32A4A-7741-406D-A4F1-75F8392DD82A}"/>
                    </a:ext>
                  </a:extLst>
                </p:cNvPr>
                <p:cNvPicPr/>
                <p:nvPr/>
              </p:nvPicPr>
              <p:blipFill>
                <a:blip r:embed="rId266"/>
                <a:stretch>
                  <a:fillRect/>
                </a:stretch>
              </p:blipFill>
              <p:spPr>
                <a:xfrm>
                  <a:off x="8265173" y="5919547"/>
                  <a:ext cx="3304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33" name="Freihand 132">
                  <a:extLst>
                    <a:ext uri="{FF2B5EF4-FFF2-40B4-BE49-F238E27FC236}">
                      <a16:creationId xmlns:a16="http://schemas.microsoft.com/office/drawing/2014/main" id="{3D340DF1-B5EE-43F6-AC42-6AE293EAB14B}"/>
                    </a:ext>
                  </a:extLst>
                </p14:cNvPr>
                <p14:cNvContentPartPr/>
                <p14:nvPr/>
              </p14:nvContentPartPr>
              <p14:xfrm>
                <a:off x="8546693" y="5926027"/>
                <a:ext cx="360" cy="360"/>
              </p14:xfrm>
            </p:contentPart>
          </mc:Choice>
          <mc:Fallback xmlns="">
            <p:pic>
              <p:nvPicPr>
                <p:cNvPr id="133" name="Freihand 132">
                  <a:extLst>
                    <a:ext uri="{FF2B5EF4-FFF2-40B4-BE49-F238E27FC236}">
                      <a16:creationId xmlns:a16="http://schemas.microsoft.com/office/drawing/2014/main" id="{3D340DF1-B5EE-43F6-AC42-6AE293EAB14B}"/>
                    </a:ext>
                  </a:extLst>
                </p:cNvPr>
                <p:cNvPicPr/>
                <p:nvPr/>
              </p:nvPicPr>
              <p:blipFill>
                <a:blip r:embed="rId136"/>
                <a:stretch>
                  <a:fillRect/>
                </a:stretch>
              </p:blipFill>
              <p:spPr>
                <a:xfrm>
                  <a:off x="8542373" y="59217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55" name="Freihand 154">
                  <a:extLst>
                    <a:ext uri="{FF2B5EF4-FFF2-40B4-BE49-F238E27FC236}">
                      <a16:creationId xmlns:a16="http://schemas.microsoft.com/office/drawing/2014/main" id="{1B67794D-FC06-41EF-AB1F-DE246BBD8DF0}"/>
                    </a:ext>
                  </a:extLst>
                </p14:cNvPr>
                <p14:cNvContentPartPr/>
                <p14:nvPr/>
              </p14:nvContentPartPr>
              <p14:xfrm>
                <a:off x="4157573" y="4961227"/>
                <a:ext cx="2968560" cy="655200"/>
              </p14:xfrm>
            </p:contentPart>
          </mc:Choice>
          <mc:Fallback xmlns="">
            <p:pic>
              <p:nvPicPr>
                <p:cNvPr id="155" name="Freihand 154">
                  <a:extLst>
                    <a:ext uri="{FF2B5EF4-FFF2-40B4-BE49-F238E27FC236}">
                      <a16:creationId xmlns:a16="http://schemas.microsoft.com/office/drawing/2014/main" id="{1B67794D-FC06-41EF-AB1F-DE246BBD8DF0}"/>
                    </a:ext>
                  </a:extLst>
                </p:cNvPr>
                <p:cNvPicPr/>
                <p:nvPr/>
              </p:nvPicPr>
              <p:blipFill>
                <a:blip r:embed="rId269"/>
                <a:stretch>
                  <a:fillRect/>
                </a:stretch>
              </p:blipFill>
              <p:spPr>
                <a:xfrm>
                  <a:off x="4153253" y="4956907"/>
                  <a:ext cx="2977200" cy="663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0">
            <p14:nvContentPartPr>
              <p14:cNvPr id="157" name="Freihand 156">
                <a:extLst>
                  <a:ext uri="{FF2B5EF4-FFF2-40B4-BE49-F238E27FC236}">
                    <a16:creationId xmlns:a16="http://schemas.microsoft.com/office/drawing/2014/main" id="{7CD79EDE-932B-41F9-9690-E60FB1091D39}"/>
                  </a:ext>
                </a:extLst>
              </p14:cNvPr>
              <p14:cNvContentPartPr/>
              <p14:nvPr/>
            </p14:nvContentPartPr>
            <p14:xfrm>
              <a:off x="182453" y="3686107"/>
              <a:ext cx="1103400" cy="721800"/>
            </p14:xfrm>
          </p:contentPart>
        </mc:Choice>
        <mc:Fallback xmlns="">
          <p:pic>
            <p:nvPicPr>
              <p:cNvPr id="157" name="Freihand 156">
                <a:extLst>
                  <a:ext uri="{FF2B5EF4-FFF2-40B4-BE49-F238E27FC236}">
                    <a16:creationId xmlns:a16="http://schemas.microsoft.com/office/drawing/2014/main" id="{7CD79EDE-932B-41F9-9690-E60FB1091D39}"/>
                  </a:ext>
                </a:extLst>
              </p:cNvPr>
              <p:cNvPicPr/>
              <p:nvPr/>
            </p:nvPicPr>
            <p:blipFill>
              <a:blip r:embed="rId271"/>
              <a:stretch>
                <a:fillRect/>
              </a:stretch>
            </p:blipFill>
            <p:spPr>
              <a:xfrm>
                <a:off x="178133" y="3681787"/>
                <a:ext cx="1112040" cy="730440"/>
              </a:xfrm>
              <a:prstGeom prst="rect">
                <a:avLst/>
              </a:prstGeom>
            </p:spPr>
          </p:pic>
        </mc:Fallback>
      </mc:AlternateContent>
    </p:spTree>
    <p:extLst>
      <p:ext uri="{BB962C8B-B14F-4D97-AF65-F5344CB8AC3E}">
        <p14:creationId xmlns:p14="http://schemas.microsoft.com/office/powerpoint/2010/main" val="304059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2"/>
          <p:cNvSpPr>
            <a:spLocks noChangeArrowheads="1"/>
          </p:cNvSpPr>
          <p:nvPr/>
        </p:nvSpPr>
        <p:spPr bwMode="auto">
          <a:xfrm>
            <a:off x="3341687" y="260356"/>
            <a:ext cx="653054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Einflussgrößen des Verbraucherpreisindex</a:t>
            </a:r>
          </a:p>
        </p:txBody>
      </p:sp>
      <p:sp>
        <p:nvSpPr>
          <p:cNvPr id="149508" name="Text Box 3"/>
          <p:cNvSpPr txBox="1">
            <a:spLocks noChangeArrowheads="1"/>
          </p:cNvSpPr>
          <p:nvPr/>
        </p:nvSpPr>
        <p:spPr bwMode="auto">
          <a:xfrm>
            <a:off x="538728" y="817007"/>
            <a:ext cx="10907094" cy="16042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400" dirty="0">
                <a:solidFill>
                  <a:srgbClr val="000000"/>
                </a:solidFill>
              </a:rPr>
              <a:t>Die Energiekomponente hat ungefähr einen Anteil von 10% am Gesamtindex.</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Wie hoch ist die Inflationsrate, wenn die Preise für Energie um 15% gegenüber dem Vorjahr fallen und alle anderen Preise gleich bleiben?</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5" name="Rechteck 4">
            <a:extLst>
              <a:ext uri="{FF2B5EF4-FFF2-40B4-BE49-F238E27FC236}">
                <a16:creationId xmlns:a16="http://schemas.microsoft.com/office/drawing/2014/main" id="{57C27A8B-F9C5-4425-BDDB-B473C53FE20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52208837"/>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a:t>Preisindices − Zusammenfassung</a:t>
            </a:r>
            <a:endParaRPr lang="de-DE" sz="3200" baseline="30000" dirty="0"/>
          </a:p>
        </p:txBody>
      </p:sp>
      <p:graphicFrame>
        <p:nvGraphicFramePr>
          <p:cNvPr id="2" name="Tabelle 1">
            <a:extLst>
              <a:ext uri="{FF2B5EF4-FFF2-40B4-BE49-F238E27FC236}">
                <a16:creationId xmlns:a16="http://schemas.microsoft.com/office/drawing/2014/main" id="{8DDC5131-01F3-4BFA-BCD3-A9E325B482A5}"/>
              </a:ext>
            </a:extLst>
          </p:cNvPr>
          <p:cNvGraphicFramePr>
            <a:graphicFrameLocks noGrp="1"/>
          </p:cNvGraphicFramePr>
          <p:nvPr/>
        </p:nvGraphicFramePr>
        <p:xfrm>
          <a:off x="96595" y="686752"/>
          <a:ext cx="8354880" cy="5821680"/>
        </p:xfrm>
        <a:graphic>
          <a:graphicData uri="http://schemas.openxmlformats.org/drawingml/2006/table">
            <a:tbl>
              <a:tblPr firstRow="1" bandRow="1">
                <a:tableStyleId>{5940675A-B579-460E-94D1-54222C63F5DA}</a:tableStyleId>
              </a:tblPr>
              <a:tblGrid>
                <a:gridCol w="2784960">
                  <a:extLst>
                    <a:ext uri="{9D8B030D-6E8A-4147-A177-3AD203B41FA5}">
                      <a16:colId xmlns:a16="http://schemas.microsoft.com/office/drawing/2014/main" val="507985588"/>
                    </a:ext>
                  </a:extLst>
                </a:gridCol>
                <a:gridCol w="2784960">
                  <a:extLst>
                    <a:ext uri="{9D8B030D-6E8A-4147-A177-3AD203B41FA5}">
                      <a16:colId xmlns:a16="http://schemas.microsoft.com/office/drawing/2014/main" val="2170707971"/>
                    </a:ext>
                  </a:extLst>
                </a:gridCol>
                <a:gridCol w="2784960">
                  <a:extLst>
                    <a:ext uri="{9D8B030D-6E8A-4147-A177-3AD203B41FA5}">
                      <a16:colId xmlns:a16="http://schemas.microsoft.com/office/drawing/2014/main" val="296708555"/>
                    </a:ext>
                  </a:extLst>
                </a:gridCol>
              </a:tblGrid>
              <a:tr h="448525">
                <a:tc>
                  <a:txBody>
                    <a:bodyPr/>
                    <a:lstStyle/>
                    <a:p>
                      <a:pPr algn="ctr"/>
                      <a:r>
                        <a:rPr lang="de-DE" sz="2400" b="1" dirty="0"/>
                        <a:t>HVPI</a:t>
                      </a:r>
                    </a:p>
                  </a:txBody>
                  <a:tcPr/>
                </a:tc>
                <a:tc>
                  <a:txBody>
                    <a:bodyPr/>
                    <a:lstStyle/>
                    <a:p>
                      <a:pPr algn="ctr"/>
                      <a:r>
                        <a:rPr lang="de-DE" sz="2400" b="1" dirty="0"/>
                        <a:t>VPI</a:t>
                      </a:r>
                    </a:p>
                  </a:txBody>
                  <a:tcPr/>
                </a:tc>
                <a:tc>
                  <a:txBody>
                    <a:bodyPr/>
                    <a:lstStyle/>
                    <a:p>
                      <a:pPr algn="ctr"/>
                      <a:r>
                        <a:rPr lang="de-DE" sz="2400" b="1" dirty="0"/>
                        <a:t>BIP-</a:t>
                      </a:r>
                      <a:r>
                        <a:rPr lang="de-DE" sz="2400" b="1" dirty="0" err="1"/>
                        <a:t>Deflator</a:t>
                      </a:r>
                      <a:endParaRPr lang="de-DE" sz="2400" b="1" dirty="0"/>
                    </a:p>
                  </a:txBody>
                  <a:tcPr/>
                </a:tc>
                <a:extLst>
                  <a:ext uri="{0D108BD9-81ED-4DB2-BD59-A6C34878D82A}">
                    <a16:rowId xmlns:a16="http://schemas.microsoft.com/office/drawing/2014/main" val="645875652"/>
                  </a:ext>
                </a:extLst>
              </a:tr>
              <a:tr h="2780853">
                <a:tc>
                  <a:txBody>
                    <a:bodyPr/>
                    <a:lstStyle/>
                    <a:p>
                      <a:r>
                        <a:rPr lang="de-DE" sz="1700" b="1" dirty="0"/>
                        <a:t>Kettenindex</a:t>
                      </a:r>
                      <a:r>
                        <a:rPr lang="de-DE" sz="1700" dirty="0"/>
                        <a:t> nach </a:t>
                      </a:r>
                      <a:r>
                        <a:rPr lang="de-DE" sz="1700" b="1" dirty="0" err="1"/>
                        <a:t>Laspeyres</a:t>
                      </a:r>
                      <a:r>
                        <a:rPr lang="de-DE" sz="1700" dirty="0"/>
                        <a:t> </a:t>
                      </a:r>
                    </a:p>
                    <a:p>
                      <a:r>
                        <a:rPr lang="de-DE" sz="1700" dirty="0"/>
                        <a:t>→ jährliche Anpassung des Wägungsschemas (aus Gründen der Datenerhebung sind für die Gewichtung des HVPI seit 2011 die Preise vom Dezember des Vorjahres und die jahresdurchschnittlichen Mengen des Vorvorjahres entscheidend)</a:t>
                      </a:r>
                    </a:p>
                  </a:txBody>
                  <a:tcPr/>
                </a:tc>
                <a:tc>
                  <a:txBody>
                    <a:bodyPr/>
                    <a:lstStyle/>
                    <a:p>
                      <a:r>
                        <a:rPr lang="de-DE" sz="1700" b="1" dirty="0"/>
                        <a:t>Festpreisindex</a:t>
                      </a:r>
                      <a:r>
                        <a:rPr lang="de-DE" sz="1700" dirty="0"/>
                        <a:t> nach </a:t>
                      </a:r>
                      <a:r>
                        <a:rPr lang="de-DE" sz="1700" b="1" dirty="0" err="1"/>
                        <a:t>Laspeyres</a:t>
                      </a:r>
                      <a:endParaRPr lang="de-DE" sz="1700" b="1" dirty="0"/>
                    </a:p>
                    <a:p>
                      <a:r>
                        <a:rPr lang="de-DE" sz="1700" dirty="0"/>
                        <a:t>→ Anpassung des Wägungs- </a:t>
                      </a:r>
                      <a:r>
                        <a:rPr lang="de-DE" sz="1700" dirty="0" err="1"/>
                        <a:t>schemas</a:t>
                      </a:r>
                      <a:r>
                        <a:rPr lang="de-DE" sz="1700" dirty="0"/>
                        <a:t> alle fünf Jahre</a:t>
                      </a:r>
                    </a:p>
                  </a:txBody>
                  <a:tcPr/>
                </a:tc>
                <a:tc>
                  <a:txBody>
                    <a:bodyPr/>
                    <a:lstStyle/>
                    <a:p>
                      <a:r>
                        <a:rPr lang="de-DE" sz="1700" b="1" dirty="0"/>
                        <a:t>Impliziter Preisindex</a:t>
                      </a:r>
                      <a:r>
                        <a:rPr lang="de-DE" sz="1700" dirty="0"/>
                        <a:t> nach </a:t>
                      </a:r>
                      <a:r>
                        <a:rPr lang="de-DE" sz="1700" b="1" dirty="0" err="1"/>
                        <a:t>Paasche</a:t>
                      </a:r>
                      <a:endParaRPr lang="de-DE" sz="1700" b="1" dirty="0"/>
                    </a:p>
                    <a:p>
                      <a:r>
                        <a:rPr lang="de-DE" sz="1700" dirty="0"/>
                        <a:t>→ Berechnung aus der VGR aus dem Kettenindex des nominalen und realen BIP</a:t>
                      </a:r>
                    </a:p>
                  </a:txBody>
                  <a:tcPr/>
                </a:tc>
                <a:extLst>
                  <a:ext uri="{0D108BD9-81ED-4DB2-BD59-A6C34878D82A}">
                    <a16:rowId xmlns:a16="http://schemas.microsoft.com/office/drawing/2014/main" val="2830553349"/>
                  </a:ext>
                </a:extLst>
              </a:tr>
              <a:tr h="2242623">
                <a:tc>
                  <a:txBody>
                    <a:bodyPr/>
                    <a:lstStyle/>
                    <a:p>
                      <a:r>
                        <a:rPr lang="de-DE" sz="1700" dirty="0"/>
                        <a:t>Einheitliche Berechnung in der EU →</a:t>
                      </a:r>
                    </a:p>
                    <a:p>
                      <a:r>
                        <a:rPr lang="de-DE" sz="1700" dirty="0"/>
                        <a:t>Aggregation zu regionalen Index möglich. Insbesondere bildet die jährliche Veränderungsrate des HVPI in der Eurozone die Zielgröße der EZB zur Inflationssteuerung</a:t>
                      </a:r>
                    </a:p>
                  </a:txBody>
                  <a:tcPr/>
                </a:tc>
                <a:tc>
                  <a:txBody>
                    <a:bodyPr/>
                    <a:lstStyle/>
                    <a:p>
                      <a:pPr marL="285750" indent="-285750">
                        <a:buFont typeface="Arial" panose="020B0604020202020204" pitchFamily="34" charset="0"/>
                        <a:buChar char="•"/>
                      </a:pPr>
                      <a:r>
                        <a:rPr lang="de-DE" sz="1700" dirty="0"/>
                        <a:t>Verwendung als Wertsicherungsmaßstab in Rechtsvorschriften</a:t>
                      </a:r>
                    </a:p>
                    <a:p>
                      <a:pPr marL="285750" indent="-285750">
                        <a:buFont typeface="Arial" panose="020B0604020202020204" pitchFamily="34" charset="0"/>
                        <a:buChar char="•"/>
                      </a:pPr>
                      <a:endParaRPr lang="de-DE" sz="1700" dirty="0"/>
                    </a:p>
                    <a:p>
                      <a:pPr marL="285750" indent="-285750">
                        <a:buFont typeface="Arial" panose="020B0604020202020204" pitchFamily="34" charset="0"/>
                        <a:buChar char="•"/>
                      </a:pPr>
                      <a:r>
                        <a:rPr lang="de-DE" sz="1700" dirty="0"/>
                        <a:t>Argumentationsgrundlage in Lohnverhandlungen (Arbeitnehmerseite)</a:t>
                      </a:r>
                    </a:p>
                  </a:txBody>
                  <a:tcPr/>
                </a:tc>
                <a:tc>
                  <a:txBody>
                    <a:bodyPr/>
                    <a:lstStyle/>
                    <a:p>
                      <a:pPr marL="285750" indent="-285750">
                        <a:buFont typeface="Arial" panose="020B0604020202020204" pitchFamily="34" charset="0"/>
                        <a:buChar char="•"/>
                      </a:pPr>
                      <a:r>
                        <a:rPr lang="de-DE" sz="1700" dirty="0"/>
                        <a:t>Bestimmung des realen Wirtschaftswachstums</a:t>
                      </a:r>
                    </a:p>
                    <a:p>
                      <a:pPr marL="285750" indent="-285750">
                        <a:buFont typeface="Arial" panose="020B0604020202020204" pitchFamily="34" charset="0"/>
                        <a:buChar char="•"/>
                      </a:pPr>
                      <a:endParaRPr lang="de-DE" sz="1700" dirty="0"/>
                    </a:p>
                    <a:p>
                      <a:pPr marL="285750" indent="-285750">
                        <a:buFont typeface="Arial" panose="020B0604020202020204" pitchFamily="34" charset="0"/>
                        <a:buChar char="•"/>
                      </a:pPr>
                      <a:endParaRPr lang="de-DE" sz="17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700" dirty="0"/>
                        <a:t>Argumentationsgrundlage in Lohnverhandlungen (Arbeitgeberseite)</a:t>
                      </a:r>
                    </a:p>
                    <a:p>
                      <a:endParaRPr lang="de-DE" sz="1700" dirty="0"/>
                    </a:p>
                  </a:txBody>
                  <a:tcPr/>
                </a:tc>
                <a:extLst>
                  <a:ext uri="{0D108BD9-81ED-4DB2-BD59-A6C34878D82A}">
                    <a16:rowId xmlns:a16="http://schemas.microsoft.com/office/drawing/2014/main" val="1921639084"/>
                  </a:ext>
                </a:extLst>
              </a:tr>
            </a:tbl>
          </a:graphicData>
        </a:graphic>
      </p:graphicFrame>
      <p:sp>
        <p:nvSpPr>
          <p:cNvPr id="6" name="Rechteck 5">
            <a:extLst>
              <a:ext uri="{FF2B5EF4-FFF2-40B4-BE49-F238E27FC236}">
                <a16:creationId xmlns:a16="http://schemas.microsoft.com/office/drawing/2014/main" id="{5FD97CAB-B586-4102-8EA6-C25B270827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44548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Das Bruttoinlandsprodukt</a:t>
            </a:r>
          </a:p>
        </p:txBody>
      </p:sp>
      <p:sp>
        <p:nvSpPr>
          <p:cNvPr id="7" name="Text Box 3"/>
          <p:cNvSpPr txBox="1">
            <a:spLocks noChangeArrowheads="1"/>
          </p:cNvSpPr>
          <p:nvPr/>
        </p:nvSpPr>
        <p:spPr bwMode="auto">
          <a:xfrm>
            <a:off x="283542" y="959545"/>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„Waren und Dienstleistungen“:“</a:t>
            </a:r>
          </a:p>
          <a:p>
            <a:pPr marL="311079" indent="-311079" eaLnBrk="1" hangingPunct="1">
              <a:buClrTx/>
              <a:buFont typeface="Arial" panose="020B0604020202020204" pitchFamily="34" charset="0"/>
              <a:buChar char="•"/>
            </a:pPr>
            <a:r>
              <a:rPr lang="de-DE" altLang="de-DE" sz="2177" dirty="0">
                <a:solidFill>
                  <a:srgbClr val="000000"/>
                </a:solidFill>
              </a:rPr>
              <a:t>Materielle Güter und immaterielle Dienste</a:t>
            </a:r>
          </a:p>
          <a:p>
            <a:pPr eaLnBrk="1" hangingPunct="1">
              <a:buClrTx/>
            </a:pPr>
            <a:endParaRPr lang="de-DE" altLang="de-DE" sz="2177" dirty="0">
              <a:solidFill>
                <a:srgbClr val="000000"/>
              </a:solidFill>
            </a:endParaRPr>
          </a:p>
        </p:txBody>
      </p:sp>
      <p:sp>
        <p:nvSpPr>
          <p:cNvPr id="4" name="Text Box 3"/>
          <p:cNvSpPr txBox="1">
            <a:spLocks noChangeArrowheads="1"/>
          </p:cNvSpPr>
          <p:nvPr/>
        </p:nvSpPr>
        <p:spPr bwMode="auto">
          <a:xfrm>
            <a:off x="283543" y="1511970"/>
            <a:ext cx="8295271" cy="1425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„während einer Periode“</a:t>
            </a:r>
          </a:p>
          <a:p>
            <a:pPr marL="311079" indent="-311079" eaLnBrk="1" hangingPunct="1">
              <a:buClrTx/>
              <a:buFont typeface="Arial" panose="020B0604020202020204" pitchFamily="34" charset="0"/>
              <a:buChar char="•"/>
            </a:pPr>
            <a:r>
              <a:rPr lang="de-DE" altLang="de-DE" sz="2177" dirty="0">
                <a:solidFill>
                  <a:srgbClr val="000000"/>
                </a:solidFill>
              </a:rPr>
              <a:t>Quartal oder Jahr</a:t>
            </a:r>
          </a:p>
          <a:p>
            <a:pPr eaLnBrk="1" hangingPunct="1">
              <a:buClrTx/>
            </a:pPr>
            <a:endParaRPr lang="de-DE" altLang="de-DE" sz="2177" dirty="0">
              <a:solidFill>
                <a:srgbClr val="000000"/>
              </a:solidFill>
            </a:endParaRPr>
          </a:p>
        </p:txBody>
      </p:sp>
      <p:sp>
        <p:nvSpPr>
          <p:cNvPr id="5" name="Text Box 3"/>
          <p:cNvSpPr txBox="1">
            <a:spLocks noChangeArrowheads="1"/>
          </p:cNvSpPr>
          <p:nvPr/>
        </p:nvSpPr>
        <p:spPr bwMode="auto">
          <a:xfrm>
            <a:off x="283542" y="2588770"/>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„in einem Land“</a:t>
            </a:r>
          </a:p>
          <a:p>
            <a:pPr marL="311079" indent="-311079" eaLnBrk="1" hangingPunct="1">
              <a:buClrTx/>
              <a:buFont typeface="Arial" panose="020B0604020202020204" pitchFamily="34" charset="0"/>
              <a:buChar char="•"/>
            </a:pPr>
            <a:r>
              <a:rPr lang="de-DE" altLang="de-DE" sz="2177" dirty="0">
                <a:solidFill>
                  <a:srgbClr val="000000"/>
                </a:solidFill>
              </a:rPr>
              <a:t>Die von In- und Ausländern erzielten Faktorentgelte im Inland</a:t>
            </a:r>
          </a:p>
        </p:txBody>
      </p:sp>
      <p:sp>
        <p:nvSpPr>
          <p:cNvPr id="8" name="Text Box 3"/>
          <p:cNvSpPr txBox="1">
            <a:spLocks noChangeArrowheads="1"/>
          </p:cNvSpPr>
          <p:nvPr/>
        </p:nvSpPr>
        <p:spPr bwMode="auto">
          <a:xfrm>
            <a:off x="283541" y="3548587"/>
            <a:ext cx="8295271" cy="1760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„dem Endverbrauch dienen“</a:t>
            </a:r>
          </a:p>
          <a:p>
            <a:pPr marL="311079" indent="-311079" eaLnBrk="1" hangingPunct="1">
              <a:buClrTx/>
              <a:buFont typeface="Arial" panose="020B0604020202020204" pitchFamily="34" charset="0"/>
              <a:buChar char="•"/>
            </a:pPr>
            <a:r>
              <a:rPr lang="de-DE" altLang="de-DE" sz="2177" dirty="0">
                <a:solidFill>
                  <a:srgbClr val="000000"/>
                </a:solidFill>
              </a:rPr>
              <a:t>Nur die letztliche Wertschöpfung = </a:t>
            </a:r>
          </a:p>
          <a:p>
            <a:pPr eaLnBrk="1" hangingPunct="1">
              <a:buClrTx/>
            </a:pPr>
            <a:r>
              <a:rPr lang="de-DE" altLang="de-DE" sz="2177" dirty="0">
                <a:solidFill>
                  <a:srgbClr val="000000"/>
                </a:solidFill>
              </a:rPr>
              <a:t>		Produktion abzüglich</a:t>
            </a:r>
          </a:p>
          <a:p>
            <a:pPr eaLnBrk="1" hangingPunct="1">
              <a:buClrTx/>
            </a:pPr>
            <a:r>
              <a:rPr lang="de-DE" altLang="de-DE" sz="2177" dirty="0">
                <a:solidFill>
                  <a:srgbClr val="000000"/>
                </a:solidFill>
              </a:rPr>
              <a:t>		der Vorleistungen und dem Saldo aus Steuern und Subventionen</a:t>
            </a:r>
          </a:p>
        </p:txBody>
      </p:sp>
      <p:sp>
        <p:nvSpPr>
          <p:cNvPr id="10" name="Rechteck 9">
            <a:extLst>
              <a:ext uri="{FF2B5EF4-FFF2-40B4-BE49-F238E27FC236}">
                <a16:creationId xmlns:a16="http://schemas.microsoft.com/office/drawing/2014/main" id="{35EB6028-F964-44A6-B422-815F1D33308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3B2A9FEB-9856-46DD-A61A-1056320A9A6B}"/>
                  </a:ext>
                </a:extLst>
              </p14:cNvPr>
              <p14:cNvContentPartPr/>
              <p14:nvPr/>
            </p14:nvContentPartPr>
            <p14:xfrm>
              <a:off x="2689853" y="2597467"/>
              <a:ext cx="551160" cy="702720"/>
            </p14:xfrm>
          </p:contentPart>
        </mc:Choice>
        <mc:Fallback xmlns="">
          <p:pic>
            <p:nvPicPr>
              <p:cNvPr id="2" name="Freihand 1">
                <a:extLst>
                  <a:ext uri="{FF2B5EF4-FFF2-40B4-BE49-F238E27FC236}">
                    <a16:creationId xmlns:a16="http://schemas.microsoft.com/office/drawing/2014/main" id="{3B2A9FEB-9856-46DD-A61A-1056320A9A6B}"/>
                  </a:ext>
                </a:extLst>
              </p:cNvPr>
              <p:cNvPicPr/>
              <p:nvPr/>
            </p:nvPicPr>
            <p:blipFill>
              <a:blip r:embed="rId4"/>
              <a:stretch>
                <a:fillRect/>
              </a:stretch>
            </p:blipFill>
            <p:spPr>
              <a:xfrm>
                <a:off x="2685533" y="2593147"/>
                <a:ext cx="559800" cy="711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540F71C4-5557-4224-8737-F3F9222B777E}"/>
                  </a:ext>
                </a:extLst>
              </p14:cNvPr>
              <p14:cNvContentPartPr/>
              <p14:nvPr/>
            </p14:nvContentPartPr>
            <p14:xfrm>
              <a:off x="547853" y="1298587"/>
              <a:ext cx="3263040" cy="51840"/>
            </p14:xfrm>
          </p:contentPart>
        </mc:Choice>
        <mc:Fallback xmlns="">
          <p:pic>
            <p:nvPicPr>
              <p:cNvPr id="3" name="Freihand 2">
                <a:extLst>
                  <a:ext uri="{FF2B5EF4-FFF2-40B4-BE49-F238E27FC236}">
                    <a16:creationId xmlns:a16="http://schemas.microsoft.com/office/drawing/2014/main" id="{540F71C4-5557-4224-8737-F3F9222B777E}"/>
                  </a:ext>
                </a:extLst>
              </p:cNvPr>
              <p:cNvPicPr/>
              <p:nvPr/>
            </p:nvPicPr>
            <p:blipFill>
              <a:blip r:embed="rId6"/>
              <a:stretch>
                <a:fillRect/>
              </a:stretch>
            </p:blipFill>
            <p:spPr>
              <a:xfrm>
                <a:off x="543533" y="1294267"/>
                <a:ext cx="32716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ECBBD96C-9D78-4565-AC71-651960BCFF40}"/>
                  </a:ext>
                </a:extLst>
              </p14:cNvPr>
              <p14:cNvContentPartPr/>
              <p14:nvPr/>
            </p14:nvContentPartPr>
            <p14:xfrm>
              <a:off x="512573" y="2214427"/>
              <a:ext cx="2924640" cy="43920"/>
            </p14:xfrm>
          </p:contentPart>
        </mc:Choice>
        <mc:Fallback xmlns="">
          <p:pic>
            <p:nvPicPr>
              <p:cNvPr id="9" name="Freihand 8">
                <a:extLst>
                  <a:ext uri="{FF2B5EF4-FFF2-40B4-BE49-F238E27FC236}">
                    <a16:creationId xmlns:a16="http://schemas.microsoft.com/office/drawing/2014/main" id="{ECBBD96C-9D78-4565-AC71-651960BCFF40}"/>
                  </a:ext>
                </a:extLst>
              </p:cNvPr>
              <p:cNvPicPr/>
              <p:nvPr/>
            </p:nvPicPr>
            <p:blipFill>
              <a:blip r:embed="rId8"/>
              <a:stretch>
                <a:fillRect/>
              </a:stretch>
            </p:blipFill>
            <p:spPr>
              <a:xfrm>
                <a:off x="508253" y="2210107"/>
                <a:ext cx="29332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Freihand 10">
                <a:extLst>
                  <a:ext uri="{FF2B5EF4-FFF2-40B4-BE49-F238E27FC236}">
                    <a16:creationId xmlns:a16="http://schemas.microsoft.com/office/drawing/2014/main" id="{EC49E956-FE49-41FA-89F2-2D358728432B}"/>
                  </a:ext>
                </a:extLst>
              </p14:cNvPr>
              <p14:cNvContentPartPr/>
              <p14:nvPr/>
            </p14:nvContentPartPr>
            <p14:xfrm>
              <a:off x="1902533" y="2117587"/>
              <a:ext cx="1035360" cy="505080"/>
            </p14:xfrm>
          </p:contentPart>
        </mc:Choice>
        <mc:Fallback xmlns="">
          <p:pic>
            <p:nvPicPr>
              <p:cNvPr id="11" name="Freihand 10">
                <a:extLst>
                  <a:ext uri="{FF2B5EF4-FFF2-40B4-BE49-F238E27FC236}">
                    <a16:creationId xmlns:a16="http://schemas.microsoft.com/office/drawing/2014/main" id="{EC49E956-FE49-41FA-89F2-2D358728432B}"/>
                  </a:ext>
                </a:extLst>
              </p:cNvPr>
              <p:cNvPicPr/>
              <p:nvPr/>
            </p:nvPicPr>
            <p:blipFill>
              <a:blip r:embed="rId10"/>
              <a:stretch>
                <a:fillRect/>
              </a:stretch>
            </p:blipFill>
            <p:spPr>
              <a:xfrm>
                <a:off x="1898213" y="2113267"/>
                <a:ext cx="1044000" cy="513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Freihand 11">
                <a:extLst>
                  <a:ext uri="{FF2B5EF4-FFF2-40B4-BE49-F238E27FC236}">
                    <a16:creationId xmlns:a16="http://schemas.microsoft.com/office/drawing/2014/main" id="{22A3064B-B7B7-457F-8781-24C5FECD94B7}"/>
                  </a:ext>
                </a:extLst>
              </p14:cNvPr>
              <p14:cNvContentPartPr/>
              <p14:nvPr/>
            </p14:nvContentPartPr>
            <p14:xfrm>
              <a:off x="502853" y="2605387"/>
              <a:ext cx="1191960" cy="116280"/>
            </p14:xfrm>
          </p:contentPart>
        </mc:Choice>
        <mc:Fallback xmlns="">
          <p:pic>
            <p:nvPicPr>
              <p:cNvPr id="12" name="Freihand 11">
                <a:extLst>
                  <a:ext uri="{FF2B5EF4-FFF2-40B4-BE49-F238E27FC236}">
                    <a16:creationId xmlns:a16="http://schemas.microsoft.com/office/drawing/2014/main" id="{22A3064B-B7B7-457F-8781-24C5FECD94B7}"/>
                  </a:ext>
                </a:extLst>
              </p:cNvPr>
              <p:cNvPicPr/>
              <p:nvPr/>
            </p:nvPicPr>
            <p:blipFill>
              <a:blip r:embed="rId12"/>
              <a:stretch>
                <a:fillRect/>
              </a:stretch>
            </p:blipFill>
            <p:spPr>
              <a:xfrm>
                <a:off x="498533" y="2601067"/>
                <a:ext cx="12006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Freihand 12">
                <a:extLst>
                  <a:ext uri="{FF2B5EF4-FFF2-40B4-BE49-F238E27FC236}">
                    <a16:creationId xmlns:a16="http://schemas.microsoft.com/office/drawing/2014/main" id="{976288B8-29A1-4CB0-A646-90498A322E4A}"/>
                  </a:ext>
                </a:extLst>
              </p14:cNvPr>
              <p14:cNvContentPartPr/>
              <p14:nvPr/>
            </p14:nvContentPartPr>
            <p14:xfrm>
              <a:off x="523013" y="3307747"/>
              <a:ext cx="2169000" cy="60480"/>
            </p14:xfrm>
          </p:contentPart>
        </mc:Choice>
        <mc:Fallback xmlns="">
          <p:pic>
            <p:nvPicPr>
              <p:cNvPr id="13" name="Freihand 12">
                <a:extLst>
                  <a:ext uri="{FF2B5EF4-FFF2-40B4-BE49-F238E27FC236}">
                    <a16:creationId xmlns:a16="http://schemas.microsoft.com/office/drawing/2014/main" id="{976288B8-29A1-4CB0-A646-90498A322E4A}"/>
                  </a:ext>
                </a:extLst>
              </p:cNvPr>
              <p:cNvPicPr/>
              <p:nvPr/>
            </p:nvPicPr>
            <p:blipFill>
              <a:blip r:embed="rId14"/>
              <a:stretch>
                <a:fillRect/>
              </a:stretch>
            </p:blipFill>
            <p:spPr>
              <a:xfrm>
                <a:off x="518693" y="3303427"/>
                <a:ext cx="21776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Freihand 13">
                <a:extLst>
                  <a:ext uri="{FF2B5EF4-FFF2-40B4-BE49-F238E27FC236}">
                    <a16:creationId xmlns:a16="http://schemas.microsoft.com/office/drawing/2014/main" id="{6C325D39-10AE-47BE-87B5-F45B0E25BB24}"/>
                  </a:ext>
                </a:extLst>
              </p14:cNvPr>
              <p14:cNvContentPartPr/>
              <p14:nvPr/>
            </p14:nvContentPartPr>
            <p14:xfrm>
              <a:off x="903533" y="3747667"/>
              <a:ext cx="1838160" cy="576000"/>
            </p14:xfrm>
          </p:contentPart>
        </mc:Choice>
        <mc:Fallback xmlns="">
          <p:pic>
            <p:nvPicPr>
              <p:cNvPr id="14" name="Freihand 13">
                <a:extLst>
                  <a:ext uri="{FF2B5EF4-FFF2-40B4-BE49-F238E27FC236}">
                    <a16:creationId xmlns:a16="http://schemas.microsoft.com/office/drawing/2014/main" id="{6C325D39-10AE-47BE-87B5-F45B0E25BB24}"/>
                  </a:ext>
                </a:extLst>
              </p:cNvPr>
              <p:cNvPicPr/>
              <p:nvPr/>
            </p:nvPicPr>
            <p:blipFill>
              <a:blip r:embed="rId16"/>
              <a:stretch>
                <a:fillRect/>
              </a:stretch>
            </p:blipFill>
            <p:spPr>
              <a:xfrm>
                <a:off x="899213" y="3743347"/>
                <a:ext cx="1846800" cy="584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Freihand 14">
                <a:extLst>
                  <a:ext uri="{FF2B5EF4-FFF2-40B4-BE49-F238E27FC236}">
                    <a16:creationId xmlns:a16="http://schemas.microsoft.com/office/drawing/2014/main" id="{6C38B9F5-0F0C-422B-96CF-6A670E8AD3B3}"/>
                  </a:ext>
                </a:extLst>
              </p14:cNvPr>
              <p14:cNvContentPartPr/>
              <p14:nvPr/>
            </p14:nvContentPartPr>
            <p14:xfrm>
              <a:off x="628133" y="4845307"/>
              <a:ext cx="1651680" cy="158040"/>
            </p14:xfrm>
          </p:contentPart>
        </mc:Choice>
        <mc:Fallback xmlns="">
          <p:pic>
            <p:nvPicPr>
              <p:cNvPr id="15" name="Freihand 14">
                <a:extLst>
                  <a:ext uri="{FF2B5EF4-FFF2-40B4-BE49-F238E27FC236}">
                    <a16:creationId xmlns:a16="http://schemas.microsoft.com/office/drawing/2014/main" id="{6C38B9F5-0F0C-422B-96CF-6A670E8AD3B3}"/>
                  </a:ext>
                </a:extLst>
              </p:cNvPr>
              <p:cNvPicPr/>
              <p:nvPr/>
            </p:nvPicPr>
            <p:blipFill>
              <a:blip r:embed="rId18"/>
              <a:stretch>
                <a:fillRect/>
              </a:stretch>
            </p:blipFill>
            <p:spPr>
              <a:xfrm>
                <a:off x="623813" y="4840987"/>
                <a:ext cx="16603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Freihand 15">
                <a:extLst>
                  <a:ext uri="{FF2B5EF4-FFF2-40B4-BE49-F238E27FC236}">
                    <a16:creationId xmlns:a16="http://schemas.microsoft.com/office/drawing/2014/main" id="{33617305-EF53-498E-8567-A42089AF7348}"/>
                  </a:ext>
                </a:extLst>
              </p14:cNvPr>
              <p14:cNvContentPartPr/>
              <p14:nvPr/>
            </p14:nvContentPartPr>
            <p14:xfrm>
              <a:off x="952133" y="5213947"/>
              <a:ext cx="1880640" cy="249480"/>
            </p14:xfrm>
          </p:contentPart>
        </mc:Choice>
        <mc:Fallback xmlns="">
          <p:pic>
            <p:nvPicPr>
              <p:cNvPr id="16" name="Freihand 15">
                <a:extLst>
                  <a:ext uri="{FF2B5EF4-FFF2-40B4-BE49-F238E27FC236}">
                    <a16:creationId xmlns:a16="http://schemas.microsoft.com/office/drawing/2014/main" id="{33617305-EF53-498E-8567-A42089AF7348}"/>
                  </a:ext>
                </a:extLst>
              </p:cNvPr>
              <p:cNvPicPr/>
              <p:nvPr/>
            </p:nvPicPr>
            <p:blipFill>
              <a:blip r:embed="rId20"/>
              <a:stretch>
                <a:fillRect/>
              </a:stretch>
            </p:blipFill>
            <p:spPr>
              <a:xfrm>
                <a:off x="947813" y="5209627"/>
                <a:ext cx="188928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Freihand 16">
                <a:extLst>
                  <a:ext uri="{FF2B5EF4-FFF2-40B4-BE49-F238E27FC236}">
                    <a16:creationId xmlns:a16="http://schemas.microsoft.com/office/drawing/2014/main" id="{A35E8CAE-8A53-47E1-BD49-DFAC3D7CC837}"/>
                  </a:ext>
                </a:extLst>
              </p14:cNvPr>
              <p14:cNvContentPartPr/>
              <p14:nvPr/>
            </p14:nvContentPartPr>
            <p14:xfrm>
              <a:off x="4923653" y="5274427"/>
              <a:ext cx="3446640" cy="173520"/>
            </p14:xfrm>
          </p:contentPart>
        </mc:Choice>
        <mc:Fallback xmlns="">
          <p:pic>
            <p:nvPicPr>
              <p:cNvPr id="17" name="Freihand 16">
                <a:extLst>
                  <a:ext uri="{FF2B5EF4-FFF2-40B4-BE49-F238E27FC236}">
                    <a16:creationId xmlns:a16="http://schemas.microsoft.com/office/drawing/2014/main" id="{A35E8CAE-8A53-47E1-BD49-DFAC3D7CC837}"/>
                  </a:ext>
                </a:extLst>
              </p:cNvPr>
              <p:cNvPicPr/>
              <p:nvPr/>
            </p:nvPicPr>
            <p:blipFill>
              <a:blip r:embed="rId22"/>
              <a:stretch>
                <a:fillRect/>
              </a:stretch>
            </p:blipFill>
            <p:spPr>
              <a:xfrm>
                <a:off x="4919333" y="5270107"/>
                <a:ext cx="3455280" cy="182160"/>
              </a:xfrm>
              <a:prstGeom prst="rect">
                <a:avLst/>
              </a:prstGeom>
            </p:spPr>
          </p:pic>
        </mc:Fallback>
      </mc:AlternateContent>
    </p:spTree>
    <p:extLst>
      <p:ext uri="{BB962C8B-B14F-4D97-AF65-F5344CB8AC3E}">
        <p14:creationId xmlns:p14="http://schemas.microsoft.com/office/powerpoint/2010/main" val="210604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1"/>
          <p:cNvSpPr>
            <a:spLocks noChangeArrowheads="1"/>
          </p:cNvSpPr>
          <p:nvPr/>
        </p:nvSpPr>
        <p:spPr bwMode="auto">
          <a:xfrm>
            <a:off x="2958306" y="118770"/>
            <a:ext cx="62753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Berechnung des Bruttoinlandsprodukts</a:t>
            </a:r>
          </a:p>
        </p:txBody>
      </p:sp>
      <p:sp>
        <p:nvSpPr>
          <p:cNvPr id="48132" name="Text Box 2"/>
          <p:cNvSpPr txBox="1">
            <a:spLocks noChangeArrowheads="1"/>
          </p:cNvSpPr>
          <p:nvPr/>
        </p:nvSpPr>
        <p:spPr bwMode="auto">
          <a:xfrm>
            <a:off x="242454" y="1126549"/>
            <a:ext cx="11007436"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dirty="0">
                <a:solidFill>
                  <a:srgbClr val="000000"/>
                </a:solidFill>
              </a:rPr>
              <a:t>Entstehungsrechnung 	– 	Beitrag der verschiedenen Wirtschaftssektoren zur</a:t>
            </a:r>
          </a:p>
          <a:p>
            <a:pPr eaLnBrk="1" hangingPunct="1">
              <a:buClrTx/>
              <a:buFontTx/>
              <a:buNone/>
            </a:pPr>
            <a:r>
              <a:rPr lang="de-DE" altLang="de-DE" sz="2400" dirty="0">
                <a:solidFill>
                  <a:srgbClr val="000000"/>
                </a:solidFill>
              </a:rPr>
              <a:t>									gesamtwirtschaftlichen Wertschöpfung.</a:t>
            </a:r>
          </a:p>
          <a:p>
            <a:pPr eaLnBrk="1" hangingPunct="1">
              <a:buClrTx/>
              <a:buFontTx/>
              <a:buNone/>
            </a:pPr>
            <a:endParaRPr lang="de-DE" altLang="de-DE" sz="2400" dirty="0">
              <a:solidFill>
                <a:srgbClr val="000000"/>
              </a:solidFill>
            </a:endParaRPr>
          </a:p>
          <a:p>
            <a:pPr eaLnBrk="1" hangingPunct="1">
              <a:buClrTx/>
              <a:buFontTx/>
              <a:buNone/>
            </a:pPr>
            <a:r>
              <a:rPr lang="de-DE" altLang="de-DE" sz="2400" dirty="0">
                <a:solidFill>
                  <a:srgbClr val="000000"/>
                </a:solidFill>
              </a:rPr>
              <a:t>Verwendungsrechnung	– 	Komponenten der gesamtwirtschaftlichen </a:t>
            </a:r>
          </a:p>
          <a:p>
            <a:pPr eaLnBrk="1" hangingPunct="1">
              <a:buClrTx/>
              <a:buFontTx/>
              <a:buNone/>
            </a:pPr>
            <a:r>
              <a:rPr lang="de-DE" altLang="de-DE" sz="2400" dirty="0">
                <a:solidFill>
                  <a:srgbClr val="000000"/>
                </a:solidFill>
              </a:rPr>
              <a:t>									Nachfrage bzw. Einsatz der hergestellten Güter.</a:t>
            </a:r>
          </a:p>
          <a:p>
            <a:pPr eaLnBrk="1" hangingPunct="1">
              <a:buClrTx/>
              <a:buFontTx/>
              <a:buNone/>
            </a:pPr>
            <a:endParaRPr lang="de-DE" altLang="de-DE" sz="2400" dirty="0">
              <a:solidFill>
                <a:srgbClr val="000000"/>
              </a:solidFill>
            </a:endParaRPr>
          </a:p>
          <a:p>
            <a:pPr eaLnBrk="1" hangingPunct="1">
              <a:buClrTx/>
              <a:buFontTx/>
              <a:buNone/>
            </a:pPr>
            <a:r>
              <a:rPr lang="de-DE" altLang="de-DE" sz="2400" dirty="0">
                <a:solidFill>
                  <a:srgbClr val="000000"/>
                </a:solidFill>
              </a:rPr>
              <a:t>Verteilungsrechnung 		–	Verteilung nach den verschiedenen Einkommensarten,</a:t>
            </a:r>
          </a:p>
          <a:p>
            <a:pPr eaLnBrk="1" hangingPunct="1">
              <a:buClrTx/>
              <a:buFontTx/>
              <a:buNone/>
            </a:pPr>
            <a:r>
              <a:rPr lang="de-DE" altLang="de-DE" sz="2400" dirty="0">
                <a:solidFill>
                  <a:srgbClr val="000000"/>
                </a:solidFill>
              </a:rPr>
              <a:t>									insbesondere den Produktionsfaktoren Arbeit und Kapital. </a:t>
            </a:r>
          </a:p>
        </p:txBody>
      </p:sp>
      <p:sp>
        <p:nvSpPr>
          <p:cNvPr id="9" name="Rechteck 8">
            <a:extLst>
              <a:ext uri="{FF2B5EF4-FFF2-40B4-BE49-F238E27FC236}">
                <a16:creationId xmlns:a16="http://schemas.microsoft.com/office/drawing/2014/main" id="{A08EFE30-2376-4480-99CE-CDC8A1B08CE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A2E8631-98B9-4185-A17E-7473BC538FD7}"/>
                  </a:ext>
                </a:extLst>
              </p14:cNvPr>
              <p14:cNvContentPartPr/>
              <p14:nvPr/>
            </p14:nvContentPartPr>
            <p14:xfrm>
              <a:off x="311693" y="1575427"/>
              <a:ext cx="2581560" cy="122760"/>
            </p14:xfrm>
          </p:contentPart>
        </mc:Choice>
        <mc:Fallback xmlns="">
          <p:pic>
            <p:nvPicPr>
              <p:cNvPr id="2" name="Freihand 1">
                <a:extLst>
                  <a:ext uri="{FF2B5EF4-FFF2-40B4-BE49-F238E27FC236}">
                    <a16:creationId xmlns:a16="http://schemas.microsoft.com/office/drawing/2014/main" id="{DA2E8631-98B9-4185-A17E-7473BC538FD7}"/>
                  </a:ext>
                </a:extLst>
              </p:cNvPr>
              <p:cNvPicPr/>
              <p:nvPr/>
            </p:nvPicPr>
            <p:blipFill>
              <a:blip r:embed="rId4"/>
              <a:stretch>
                <a:fillRect/>
              </a:stretch>
            </p:blipFill>
            <p:spPr>
              <a:xfrm>
                <a:off x="307373" y="1571107"/>
                <a:ext cx="25902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ADC87279-7172-4BCE-8CDB-D22306FD0748}"/>
                  </a:ext>
                </a:extLst>
              </p14:cNvPr>
              <p14:cNvContentPartPr/>
              <p14:nvPr/>
            </p14:nvContentPartPr>
            <p14:xfrm>
              <a:off x="7104533" y="1517467"/>
              <a:ext cx="2543400" cy="63360"/>
            </p14:xfrm>
          </p:contentPart>
        </mc:Choice>
        <mc:Fallback xmlns="">
          <p:pic>
            <p:nvPicPr>
              <p:cNvPr id="3" name="Freihand 2">
                <a:extLst>
                  <a:ext uri="{FF2B5EF4-FFF2-40B4-BE49-F238E27FC236}">
                    <a16:creationId xmlns:a16="http://schemas.microsoft.com/office/drawing/2014/main" id="{ADC87279-7172-4BCE-8CDB-D22306FD0748}"/>
                  </a:ext>
                </a:extLst>
              </p:cNvPr>
              <p:cNvPicPr/>
              <p:nvPr/>
            </p:nvPicPr>
            <p:blipFill>
              <a:blip r:embed="rId6"/>
              <a:stretch>
                <a:fillRect/>
              </a:stretch>
            </p:blipFill>
            <p:spPr>
              <a:xfrm>
                <a:off x="7100213" y="1513147"/>
                <a:ext cx="2552040" cy="72000"/>
              </a:xfrm>
              <a:prstGeom prst="rect">
                <a:avLst/>
              </a:prstGeom>
            </p:spPr>
          </p:pic>
        </mc:Fallback>
      </mc:AlternateContent>
      <p:grpSp>
        <p:nvGrpSpPr>
          <p:cNvPr id="49" name="Gruppieren 48">
            <a:extLst>
              <a:ext uri="{FF2B5EF4-FFF2-40B4-BE49-F238E27FC236}">
                <a16:creationId xmlns:a16="http://schemas.microsoft.com/office/drawing/2014/main" id="{CDD90BAB-8C72-47F4-BE12-58B950CDB934}"/>
              </a:ext>
            </a:extLst>
          </p:cNvPr>
          <p:cNvGrpSpPr/>
          <p:nvPr/>
        </p:nvGrpSpPr>
        <p:grpSpPr>
          <a:xfrm>
            <a:off x="9637493" y="115627"/>
            <a:ext cx="1988280" cy="1753560"/>
            <a:chOff x="9637493" y="115627"/>
            <a:chExt cx="1988280" cy="1753560"/>
          </a:xfrm>
        </p:grpSpPr>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93068481-3F19-48C6-B650-478C4260DAAF}"/>
                    </a:ext>
                  </a:extLst>
                </p14:cNvPr>
                <p14:cNvContentPartPr/>
                <p14:nvPr/>
              </p14:nvContentPartPr>
              <p14:xfrm>
                <a:off x="10076333" y="266107"/>
                <a:ext cx="15480" cy="825480"/>
              </p14:xfrm>
            </p:contentPart>
          </mc:Choice>
          <mc:Fallback xmlns="">
            <p:pic>
              <p:nvPicPr>
                <p:cNvPr id="4" name="Freihand 3">
                  <a:extLst>
                    <a:ext uri="{FF2B5EF4-FFF2-40B4-BE49-F238E27FC236}">
                      <a16:creationId xmlns:a16="http://schemas.microsoft.com/office/drawing/2014/main" id="{93068481-3F19-48C6-B650-478C4260DAAF}"/>
                    </a:ext>
                  </a:extLst>
                </p:cNvPr>
                <p:cNvPicPr/>
                <p:nvPr/>
              </p:nvPicPr>
              <p:blipFill>
                <a:blip r:embed="rId8"/>
                <a:stretch>
                  <a:fillRect/>
                </a:stretch>
              </p:blipFill>
              <p:spPr>
                <a:xfrm>
                  <a:off x="10072013" y="261787"/>
                  <a:ext cx="24120" cy="834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92DAAFD3-5E3C-446A-B89D-82C9A06B8079}"/>
                    </a:ext>
                  </a:extLst>
                </p14:cNvPr>
                <p14:cNvContentPartPr/>
                <p14:nvPr/>
              </p14:nvContentPartPr>
              <p14:xfrm>
                <a:off x="9785093" y="1029307"/>
                <a:ext cx="1496520" cy="60120"/>
              </p14:xfrm>
            </p:contentPart>
          </mc:Choice>
          <mc:Fallback xmlns="">
            <p:pic>
              <p:nvPicPr>
                <p:cNvPr id="5" name="Freihand 4">
                  <a:extLst>
                    <a:ext uri="{FF2B5EF4-FFF2-40B4-BE49-F238E27FC236}">
                      <a16:creationId xmlns:a16="http://schemas.microsoft.com/office/drawing/2014/main" id="{92DAAFD3-5E3C-446A-B89D-82C9A06B8079}"/>
                    </a:ext>
                  </a:extLst>
                </p:cNvPr>
                <p:cNvPicPr/>
                <p:nvPr/>
              </p:nvPicPr>
              <p:blipFill>
                <a:blip r:embed="rId10"/>
                <a:stretch>
                  <a:fillRect/>
                </a:stretch>
              </p:blipFill>
              <p:spPr>
                <a:xfrm>
                  <a:off x="9780773" y="1024987"/>
                  <a:ext cx="15051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29BDACC7-D12F-4D16-A9B9-A8123C162A18}"/>
                    </a:ext>
                  </a:extLst>
                </p14:cNvPr>
                <p14:cNvContentPartPr/>
                <p14:nvPr/>
              </p14:nvContentPartPr>
              <p14:xfrm>
                <a:off x="11348573" y="996547"/>
                <a:ext cx="277200" cy="177120"/>
              </p14:xfrm>
            </p:contentPart>
          </mc:Choice>
          <mc:Fallback xmlns="">
            <p:pic>
              <p:nvPicPr>
                <p:cNvPr id="6" name="Freihand 5">
                  <a:extLst>
                    <a:ext uri="{FF2B5EF4-FFF2-40B4-BE49-F238E27FC236}">
                      <a16:creationId xmlns:a16="http://schemas.microsoft.com/office/drawing/2014/main" id="{29BDACC7-D12F-4D16-A9B9-A8123C162A18}"/>
                    </a:ext>
                  </a:extLst>
                </p:cNvPr>
                <p:cNvPicPr/>
                <p:nvPr/>
              </p:nvPicPr>
              <p:blipFill>
                <a:blip r:embed="rId12"/>
                <a:stretch>
                  <a:fillRect/>
                </a:stretch>
              </p:blipFill>
              <p:spPr>
                <a:xfrm>
                  <a:off x="11344253" y="992227"/>
                  <a:ext cx="2858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Freihand 6">
                  <a:extLst>
                    <a:ext uri="{FF2B5EF4-FFF2-40B4-BE49-F238E27FC236}">
                      <a16:creationId xmlns:a16="http://schemas.microsoft.com/office/drawing/2014/main" id="{0812372C-3FA4-45C2-A2D7-3438FC1FAE1F}"/>
                    </a:ext>
                  </a:extLst>
                </p14:cNvPr>
                <p14:cNvContentPartPr/>
                <p14:nvPr/>
              </p14:nvContentPartPr>
              <p14:xfrm>
                <a:off x="9898493" y="126787"/>
                <a:ext cx="295200" cy="214920"/>
              </p14:xfrm>
            </p:contentPart>
          </mc:Choice>
          <mc:Fallback xmlns="">
            <p:pic>
              <p:nvPicPr>
                <p:cNvPr id="7" name="Freihand 6">
                  <a:extLst>
                    <a:ext uri="{FF2B5EF4-FFF2-40B4-BE49-F238E27FC236}">
                      <a16:creationId xmlns:a16="http://schemas.microsoft.com/office/drawing/2014/main" id="{0812372C-3FA4-45C2-A2D7-3438FC1FAE1F}"/>
                    </a:ext>
                  </a:extLst>
                </p:cNvPr>
                <p:cNvPicPr/>
                <p:nvPr/>
              </p:nvPicPr>
              <p:blipFill>
                <a:blip r:embed="rId14"/>
                <a:stretch>
                  <a:fillRect/>
                </a:stretch>
              </p:blipFill>
              <p:spPr>
                <a:xfrm>
                  <a:off x="9894173" y="122467"/>
                  <a:ext cx="30384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Freihand 7">
                  <a:extLst>
                    <a:ext uri="{FF2B5EF4-FFF2-40B4-BE49-F238E27FC236}">
                      <a16:creationId xmlns:a16="http://schemas.microsoft.com/office/drawing/2014/main" id="{4119F132-969B-42A4-95B9-81DA529C5769}"/>
                    </a:ext>
                  </a:extLst>
                </p14:cNvPr>
                <p14:cNvContentPartPr/>
                <p14:nvPr/>
              </p14:nvContentPartPr>
              <p14:xfrm>
                <a:off x="9738293" y="137587"/>
                <a:ext cx="172080" cy="253440"/>
              </p14:xfrm>
            </p:contentPart>
          </mc:Choice>
          <mc:Fallback xmlns="">
            <p:pic>
              <p:nvPicPr>
                <p:cNvPr id="8" name="Freihand 7">
                  <a:extLst>
                    <a:ext uri="{FF2B5EF4-FFF2-40B4-BE49-F238E27FC236}">
                      <a16:creationId xmlns:a16="http://schemas.microsoft.com/office/drawing/2014/main" id="{4119F132-969B-42A4-95B9-81DA529C5769}"/>
                    </a:ext>
                  </a:extLst>
                </p:cNvPr>
                <p:cNvPicPr/>
                <p:nvPr/>
              </p:nvPicPr>
              <p:blipFill>
                <a:blip r:embed="rId16"/>
                <a:stretch>
                  <a:fillRect/>
                </a:stretch>
              </p:blipFill>
              <p:spPr>
                <a:xfrm>
                  <a:off x="9733973" y="133267"/>
                  <a:ext cx="18072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Freihand 9">
                  <a:extLst>
                    <a:ext uri="{FF2B5EF4-FFF2-40B4-BE49-F238E27FC236}">
                      <a16:creationId xmlns:a16="http://schemas.microsoft.com/office/drawing/2014/main" id="{112C4192-0D0E-4E38-AA2E-334A8B2C694C}"/>
                    </a:ext>
                  </a:extLst>
                </p14:cNvPr>
                <p14:cNvContentPartPr/>
                <p14:nvPr/>
              </p14:nvContentPartPr>
              <p14:xfrm>
                <a:off x="11270453" y="1234507"/>
                <a:ext cx="180360" cy="222840"/>
              </p14:xfrm>
            </p:contentPart>
          </mc:Choice>
          <mc:Fallback xmlns="">
            <p:pic>
              <p:nvPicPr>
                <p:cNvPr id="10" name="Freihand 9">
                  <a:extLst>
                    <a:ext uri="{FF2B5EF4-FFF2-40B4-BE49-F238E27FC236}">
                      <a16:creationId xmlns:a16="http://schemas.microsoft.com/office/drawing/2014/main" id="{112C4192-0D0E-4E38-AA2E-334A8B2C694C}"/>
                    </a:ext>
                  </a:extLst>
                </p:cNvPr>
                <p:cNvPicPr/>
                <p:nvPr/>
              </p:nvPicPr>
              <p:blipFill>
                <a:blip r:embed="rId18"/>
                <a:stretch>
                  <a:fillRect/>
                </a:stretch>
              </p:blipFill>
              <p:spPr>
                <a:xfrm>
                  <a:off x="11266133" y="1230187"/>
                  <a:ext cx="18900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Freihand 10">
                  <a:extLst>
                    <a:ext uri="{FF2B5EF4-FFF2-40B4-BE49-F238E27FC236}">
                      <a16:creationId xmlns:a16="http://schemas.microsoft.com/office/drawing/2014/main" id="{3749BA5F-0AF1-410C-9817-149368CB4901}"/>
                    </a:ext>
                  </a:extLst>
                </p14:cNvPr>
                <p14:cNvContentPartPr/>
                <p14:nvPr/>
              </p14:nvContentPartPr>
              <p14:xfrm>
                <a:off x="11332733" y="1285267"/>
                <a:ext cx="180000" cy="75240"/>
              </p14:xfrm>
            </p:contentPart>
          </mc:Choice>
          <mc:Fallback xmlns="">
            <p:pic>
              <p:nvPicPr>
                <p:cNvPr id="11" name="Freihand 10">
                  <a:extLst>
                    <a:ext uri="{FF2B5EF4-FFF2-40B4-BE49-F238E27FC236}">
                      <a16:creationId xmlns:a16="http://schemas.microsoft.com/office/drawing/2014/main" id="{3749BA5F-0AF1-410C-9817-149368CB4901}"/>
                    </a:ext>
                  </a:extLst>
                </p:cNvPr>
                <p:cNvPicPr/>
                <p:nvPr/>
              </p:nvPicPr>
              <p:blipFill>
                <a:blip r:embed="rId20"/>
                <a:stretch>
                  <a:fillRect/>
                </a:stretch>
              </p:blipFill>
              <p:spPr>
                <a:xfrm>
                  <a:off x="11328413" y="1280947"/>
                  <a:ext cx="1886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Freihand 11">
                  <a:extLst>
                    <a:ext uri="{FF2B5EF4-FFF2-40B4-BE49-F238E27FC236}">
                      <a16:creationId xmlns:a16="http://schemas.microsoft.com/office/drawing/2014/main" id="{4B258914-EDA9-48A3-A809-724ED102633D}"/>
                    </a:ext>
                  </a:extLst>
                </p14:cNvPr>
                <p14:cNvContentPartPr/>
                <p14:nvPr/>
              </p14:nvContentPartPr>
              <p14:xfrm>
                <a:off x="10334093" y="325147"/>
                <a:ext cx="882000" cy="541800"/>
              </p14:xfrm>
            </p:contentPart>
          </mc:Choice>
          <mc:Fallback xmlns="">
            <p:pic>
              <p:nvPicPr>
                <p:cNvPr id="12" name="Freihand 11">
                  <a:extLst>
                    <a:ext uri="{FF2B5EF4-FFF2-40B4-BE49-F238E27FC236}">
                      <a16:creationId xmlns:a16="http://schemas.microsoft.com/office/drawing/2014/main" id="{4B258914-EDA9-48A3-A809-724ED102633D}"/>
                    </a:ext>
                  </a:extLst>
                </p:cNvPr>
                <p:cNvPicPr/>
                <p:nvPr/>
              </p:nvPicPr>
              <p:blipFill>
                <a:blip r:embed="rId22"/>
                <a:stretch>
                  <a:fillRect/>
                </a:stretch>
              </p:blipFill>
              <p:spPr>
                <a:xfrm>
                  <a:off x="10329773" y="320827"/>
                  <a:ext cx="890640" cy="550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 name="Freihand 12">
                  <a:extLst>
                    <a:ext uri="{FF2B5EF4-FFF2-40B4-BE49-F238E27FC236}">
                      <a16:creationId xmlns:a16="http://schemas.microsoft.com/office/drawing/2014/main" id="{42403B76-F84F-4141-9CE3-2009535BE4A4}"/>
                    </a:ext>
                  </a:extLst>
                </p14:cNvPr>
                <p14:cNvContentPartPr/>
                <p14:nvPr/>
              </p14:nvContentPartPr>
              <p14:xfrm>
                <a:off x="10407173" y="254947"/>
                <a:ext cx="932040" cy="646200"/>
              </p14:xfrm>
            </p:contentPart>
          </mc:Choice>
          <mc:Fallback xmlns="">
            <p:pic>
              <p:nvPicPr>
                <p:cNvPr id="13" name="Freihand 12">
                  <a:extLst>
                    <a:ext uri="{FF2B5EF4-FFF2-40B4-BE49-F238E27FC236}">
                      <a16:creationId xmlns:a16="http://schemas.microsoft.com/office/drawing/2014/main" id="{42403B76-F84F-4141-9CE3-2009535BE4A4}"/>
                    </a:ext>
                  </a:extLst>
                </p:cNvPr>
                <p:cNvPicPr/>
                <p:nvPr/>
              </p:nvPicPr>
              <p:blipFill>
                <a:blip r:embed="rId24"/>
                <a:stretch>
                  <a:fillRect/>
                </a:stretch>
              </p:blipFill>
              <p:spPr>
                <a:xfrm>
                  <a:off x="10402853" y="250627"/>
                  <a:ext cx="940680" cy="654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Freihand 14">
                  <a:extLst>
                    <a:ext uri="{FF2B5EF4-FFF2-40B4-BE49-F238E27FC236}">
                      <a16:creationId xmlns:a16="http://schemas.microsoft.com/office/drawing/2014/main" id="{1665D0A6-CE14-4AC0-83DC-63F6AB5BCDFC}"/>
                    </a:ext>
                  </a:extLst>
                </p14:cNvPr>
                <p14:cNvContentPartPr/>
                <p14:nvPr/>
              </p14:nvContentPartPr>
              <p14:xfrm>
                <a:off x="11344613" y="211747"/>
                <a:ext cx="127800" cy="142920"/>
              </p14:xfrm>
            </p:contentPart>
          </mc:Choice>
          <mc:Fallback xmlns="">
            <p:pic>
              <p:nvPicPr>
                <p:cNvPr id="15" name="Freihand 14">
                  <a:extLst>
                    <a:ext uri="{FF2B5EF4-FFF2-40B4-BE49-F238E27FC236}">
                      <a16:creationId xmlns:a16="http://schemas.microsoft.com/office/drawing/2014/main" id="{1665D0A6-CE14-4AC0-83DC-63F6AB5BCDFC}"/>
                    </a:ext>
                  </a:extLst>
                </p:cNvPr>
                <p:cNvPicPr/>
                <p:nvPr/>
              </p:nvPicPr>
              <p:blipFill>
                <a:blip r:embed="rId26"/>
                <a:stretch>
                  <a:fillRect/>
                </a:stretch>
              </p:blipFill>
              <p:spPr>
                <a:xfrm>
                  <a:off x="11340293" y="207427"/>
                  <a:ext cx="1364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Freihand 15">
                  <a:extLst>
                    <a:ext uri="{FF2B5EF4-FFF2-40B4-BE49-F238E27FC236}">
                      <a16:creationId xmlns:a16="http://schemas.microsoft.com/office/drawing/2014/main" id="{ECFAE5E3-9D2B-4EFD-963A-0298C5ACA5CB}"/>
                    </a:ext>
                  </a:extLst>
                </p14:cNvPr>
                <p14:cNvContentPartPr/>
                <p14:nvPr/>
              </p14:nvContentPartPr>
              <p14:xfrm>
                <a:off x="11420213" y="230107"/>
                <a:ext cx="48960" cy="144360"/>
              </p14:xfrm>
            </p:contentPart>
          </mc:Choice>
          <mc:Fallback xmlns="">
            <p:pic>
              <p:nvPicPr>
                <p:cNvPr id="16" name="Freihand 15">
                  <a:extLst>
                    <a:ext uri="{FF2B5EF4-FFF2-40B4-BE49-F238E27FC236}">
                      <a16:creationId xmlns:a16="http://schemas.microsoft.com/office/drawing/2014/main" id="{ECFAE5E3-9D2B-4EFD-963A-0298C5ACA5CB}"/>
                    </a:ext>
                  </a:extLst>
                </p:cNvPr>
                <p:cNvPicPr/>
                <p:nvPr/>
              </p:nvPicPr>
              <p:blipFill>
                <a:blip r:embed="rId28"/>
                <a:stretch>
                  <a:fillRect/>
                </a:stretch>
              </p:blipFill>
              <p:spPr>
                <a:xfrm>
                  <a:off x="11415893" y="225787"/>
                  <a:ext cx="576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7" name="Freihand 16">
                  <a:extLst>
                    <a:ext uri="{FF2B5EF4-FFF2-40B4-BE49-F238E27FC236}">
                      <a16:creationId xmlns:a16="http://schemas.microsoft.com/office/drawing/2014/main" id="{8F2DE39E-368C-4FF9-8107-7CF11ADC835A}"/>
                    </a:ext>
                  </a:extLst>
                </p14:cNvPr>
                <p14:cNvContentPartPr/>
                <p14:nvPr/>
              </p14:nvContentPartPr>
              <p14:xfrm>
                <a:off x="11382053" y="302107"/>
                <a:ext cx="93960" cy="2160"/>
              </p14:xfrm>
            </p:contentPart>
          </mc:Choice>
          <mc:Fallback xmlns="">
            <p:pic>
              <p:nvPicPr>
                <p:cNvPr id="17" name="Freihand 16">
                  <a:extLst>
                    <a:ext uri="{FF2B5EF4-FFF2-40B4-BE49-F238E27FC236}">
                      <a16:creationId xmlns:a16="http://schemas.microsoft.com/office/drawing/2014/main" id="{8F2DE39E-368C-4FF9-8107-7CF11ADC835A}"/>
                    </a:ext>
                  </a:extLst>
                </p:cNvPr>
                <p:cNvPicPr/>
                <p:nvPr/>
              </p:nvPicPr>
              <p:blipFill>
                <a:blip r:embed="rId30"/>
                <a:stretch>
                  <a:fillRect/>
                </a:stretch>
              </p:blipFill>
              <p:spPr>
                <a:xfrm>
                  <a:off x="11377733" y="297787"/>
                  <a:ext cx="10260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8" name="Freihand 17">
                  <a:extLst>
                    <a:ext uri="{FF2B5EF4-FFF2-40B4-BE49-F238E27FC236}">
                      <a16:creationId xmlns:a16="http://schemas.microsoft.com/office/drawing/2014/main" id="{E3482E88-FF3A-4FF8-89CD-A4B936132C99}"/>
                    </a:ext>
                  </a:extLst>
                </p14:cNvPr>
                <p14:cNvContentPartPr/>
                <p14:nvPr/>
              </p14:nvContentPartPr>
              <p14:xfrm>
                <a:off x="11396813" y="807907"/>
                <a:ext cx="29160" cy="95760"/>
              </p14:xfrm>
            </p:contentPart>
          </mc:Choice>
          <mc:Fallback xmlns="">
            <p:pic>
              <p:nvPicPr>
                <p:cNvPr id="18" name="Freihand 17">
                  <a:extLst>
                    <a:ext uri="{FF2B5EF4-FFF2-40B4-BE49-F238E27FC236}">
                      <a16:creationId xmlns:a16="http://schemas.microsoft.com/office/drawing/2014/main" id="{E3482E88-FF3A-4FF8-89CD-A4B936132C99}"/>
                    </a:ext>
                  </a:extLst>
                </p:cNvPr>
                <p:cNvPicPr/>
                <p:nvPr/>
              </p:nvPicPr>
              <p:blipFill>
                <a:blip r:embed="rId32"/>
                <a:stretch>
                  <a:fillRect/>
                </a:stretch>
              </p:blipFill>
              <p:spPr>
                <a:xfrm>
                  <a:off x="11392493" y="803587"/>
                  <a:ext cx="378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9" name="Freihand 18">
                  <a:extLst>
                    <a:ext uri="{FF2B5EF4-FFF2-40B4-BE49-F238E27FC236}">
                      <a16:creationId xmlns:a16="http://schemas.microsoft.com/office/drawing/2014/main" id="{1AA8FC32-8391-409C-9416-548908699D0D}"/>
                    </a:ext>
                  </a:extLst>
                </p14:cNvPr>
                <p14:cNvContentPartPr/>
                <p14:nvPr/>
              </p14:nvContentPartPr>
              <p14:xfrm>
                <a:off x="11375933" y="743467"/>
                <a:ext cx="144720" cy="199800"/>
              </p14:xfrm>
            </p:contentPart>
          </mc:Choice>
          <mc:Fallback xmlns="">
            <p:pic>
              <p:nvPicPr>
                <p:cNvPr id="19" name="Freihand 18">
                  <a:extLst>
                    <a:ext uri="{FF2B5EF4-FFF2-40B4-BE49-F238E27FC236}">
                      <a16:creationId xmlns:a16="http://schemas.microsoft.com/office/drawing/2014/main" id="{1AA8FC32-8391-409C-9416-548908699D0D}"/>
                    </a:ext>
                  </a:extLst>
                </p:cNvPr>
                <p:cNvPicPr/>
                <p:nvPr/>
              </p:nvPicPr>
              <p:blipFill>
                <a:blip r:embed="rId34"/>
                <a:stretch>
                  <a:fillRect/>
                </a:stretch>
              </p:blipFill>
              <p:spPr>
                <a:xfrm>
                  <a:off x="11371613" y="739147"/>
                  <a:ext cx="15336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A951A214-A915-475C-B1FE-E8CEE2FE437F}"/>
                    </a:ext>
                  </a:extLst>
                </p14:cNvPr>
                <p14:cNvContentPartPr/>
                <p14:nvPr/>
              </p14:nvContentPartPr>
              <p14:xfrm>
                <a:off x="11193413" y="115627"/>
                <a:ext cx="426600" cy="450000"/>
              </p14:xfrm>
            </p:contentPart>
          </mc:Choice>
          <mc:Fallback xmlns="">
            <p:pic>
              <p:nvPicPr>
                <p:cNvPr id="21" name="Freihand 20">
                  <a:extLst>
                    <a:ext uri="{FF2B5EF4-FFF2-40B4-BE49-F238E27FC236}">
                      <a16:creationId xmlns:a16="http://schemas.microsoft.com/office/drawing/2014/main" id="{A951A214-A915-475C-B1FE-E8CEE2FE437F}"/>
                    </a:ext>
                  </a:extLst>
                </p:cNvPr>
                <p:cNvPicPr/>
                <p:nvPr/>
              </p:nvPicPr>
              <p:blipFill>
                <a:blip r:embed="rId36"/>
                <a:stretch>
                  <a:fillRect/>
                </a:stretch>
              </p:blipFill>
              <p:spPr>
                <a:xfrm>
                  <a:off x="11189093" y="111307"/>
                  <a:ext cx="435240" cy="4586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13ED140B-DB10-448E-A933-BECA816096D9}"/>
                    </a:ext>
                  </a:extLst>
                </p14:cNvPr>
                <p14:cNvContentPartPr/>
                <p14:nvPr/>
              </p14:nvContentPartPr>
              <p14:xfrm>
                <a:off x="11204213" y="674347"/>
                <a:ext cx="419040" cy="408960"/>
              </p14:xfrm>
            </p:contentPart>
          </mc:Choice>
          <mc:Fallback xmlns="">
            <p:pic>
              <p:nvPicPr>
                <p:cNvPr id="22" name="Freihand 21">
                  <a:extLst>
                    <a:ext uri="{FF2B5EF4-FFF2-40B4-BE49-F238E27FC236}">
                      <a16:creationId xmlns:a16="http://schemas.microsoft.com/office/drawing/2014/main" id="{13ED140B-DB10-448E-A933-BECA816096D9}"/>
                    </a:ext>
                  </a:extLst>
                </p:cNvPr>
                <p:cNvPicPr/>
                <p:nvPr/>
              </p:nvPicPr>
              <p:blipFill>
                <a:blip r:embed="rId38"/>
                <a:stretch>
                  <a:fillRect/>
                </a:stretch>
              </p:blipFill>
              <p:spPr>
                <a:xfrm>
                  <a:off x="11199893" y="670027"/>
                  <a:ext cx="427680" cy="4176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6B3C493E-3C23-497C-81DD-07A9A21572AC}"/>
                    </a:ext>
                  </a:extLst>
                </p14:cNvPr>
                <p14:cNvContentPartPr/>
                <p14:nvPr/>
              </p14:nvContentPartPr>
              <p14:xfrm>
                <a:off x="9812813" y="1531147"/>
                <a:ext cx="187920" cy="231840"/>
              </p14:xfrm>
            </p:contentPart>
          </mc:Choice>
          <mc:Fallback xmlns="">
            <p:pic>
              <p:nvPicPr>
                <p:cNvPr id="24" name="Freihand 23">
                  <a:extLst>
                    <a:ext uri="{FF2B5EF4-FFF2-40B4-BE49-F238E27FC236}">
                      <a16:creationId xmlns:a16="http://schemas.microsoft.com/office/drawing/2014/main" id="{6B3C493E-3C23-497C-81DD-07A9A21572AC}"/>
                    </a:ext>
                  </a:extLst>
                </p:cNvPr>
                <p:cNvPicPr/>
                <p:nvPr/>
              </p:nvPicPr>
              <p:blipFill>
                <a:blip r:embed="rId40"/>
                <a:stretch>
                  <a:fillRect/>
                </a:stretch>
              </p:blipFill>
              <p:spPr>
                <a:xfrm>
                  <a:off x="9808493" y="1526827"/>
                  <a:ext cx="19656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Freihand 24">
                  <a:extLst>
                    <a:ext uri="{FF2B5EF4-FFF2-40B4-BE49-F238E27FC236}">
                      <a16:creationId xmlns:a16="http://schemas.microsoft.com/office/drawing/2014/main" id="{0DADBB50-4F9F-484A-BD7A-53CB216E007F}"/>
                    </a:ext>
                  </a:extLst>
                </p14:cNvPr>
                <p14:cNvContentPartPr/>
                <p14:nvPr/>
              </p14:nvContentPartPr>
              <p14:xfrm>
                <a:off x="9891293" y="1516027"/>
                <a:ext cx="159840" cy="231480"/>
              </p14:xfrm>
            </p:contentPart>
          </mc:Choice>
          <mc:Fallback xmlns="">
            <p:pic>
              <p:nvPicPr>
                <p:cNvPr id="25" name="Freihand 24">
                  <a:extLst>
                    <a:ext uri="{FF2B5EF4-FFF2-40B4-BE49-F238E27FC236}">
                      <a16:creationId xmlns:a16="http://schemas.microsoft.com/office/drawing/2014/main" id="{0DADBB50-4F9F-484A-BD7A-53CB216E007F}"/>
                    </a:ext>
                  </a:extLst>
                </p:cNvPr>
                <p:cNvPicPr/>
                <p:nvPr/>
              </p:nvPicPr>
              <p:blipFill>
                <a:blip r:embed="rId42"/>
                <a:stretch>
                  <a:fillRect/>
                </a:stretch>
              </p:blipFill>
              <p:spPr>
                <a:xfrm>
                  <a:off x="9886973" y="1511707"/>
                  <a:ext cx="16848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Freihand 25">
                  <a:extLst>
                    <a:ext uri="{FF2B5EF4-FFF2-40B4-BE49-F238E27FC236}">
                      <a16:creationId xmlns:a16="http://schemas.microsoft.com/office/drawing/2014/main" id="{46E28571-AE03-4D4E-B10C-576CCD449E76}"/>
                    </a:ext>
                  </a:extLst>
                </p14:cNvPr>
                <p14:cNvContentPartPr/>
                <p14:nvPr/>
              </p14:nvContentPartPr>
              <p14:xfrm>
                <a:off x="10102613" y="1623307"/>
                <a:ext cx="164880" cy="106560"/>
              </p14:xfrm>
            </p:contentPart>
          </mc:Choice>
          <mc:Fallback xmlns="">
            <p:pic>
              <p:nvPicPr>
                <p:cNvPr id="26" name="Freihand 25">
                  <a:extLst>
                    <a:ext uri="{FF2B5EF4-FFF2-40B4-BE49-F238E27FC236}">
                      <a16:creationId xmlns:a16="http://schemas.microsoft.com/office/drawing/2014/main" id="{46E28571-AE03-4D4E-B10C-576CCD449E76}"/>
                    </a:ext>
                  </a:extLst>
                </p:cNvPr>
                <p:cNvPicPr/>
                <p:nvPr/>
              </p:nvPicPr>
              <p:blipFill>
                <a:blip r:embed="rId44"/>
                <a:stretch>
                  <a:fillRect/>
                </a:stretch>
              </p:blipFill>
              <p:spPr>
                <a:xfrm>
                  <a:off x="10098293" y="1618987"/>
                  <a:ext cx="1735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Freihand 26">
                  <a:extLst>
                    <a:ext uri="{FF2B5EF4-FFF2-40B4-BE49-F238E27FC236}">
                      <a16:creationId xmlns:a16="http://schemas.microsoft.com/office/drawing/2014/main" id="{A149F753-EF9C-4AC4-B431-68DE79DBC8F6}"/>
                    </a:ext>
                  </a:extLst>
                </p14:cNvPr>
                <p14:cNvContentPartPr/>
                <p14:nvPr/>
              </p14:nvContentPartPr>
              <p14:xfrm>
                <a:off x="10247333" y="1628347"/>
                <a:ext cx="112320" cy="240840"/>
              </p14:xfrm>
            </p:contentPart>
          </mc:Choice>
          <mc:Fallback xmlns="">
            <p:pic>
              <p:nvPicPr>
                <p:cNvPr id="27" name="Freihand 26">
                  <a:extLst>
                    <a:ext uri="{FF2B5EF4-FFF2-40B4-BE49-F238E27FC236}">
                      <a16:creationId xmlns:a16="http://schemas.microsoft.com/office/drawing/2014/main" id="{A149F753-EF9C-4AC4-B431-68DE79DBC8F6}"/>
                    </a:ext>
                  </a:extLst>
                </p:cNvPr>
                <p:cNvPicPr/>
                <p:nvPr/>
              </p:nvPicPr>
              <p:blipFill>
                <a:blip r:embed="rId46"/>
                <a:stretch>
                  <a:fillRect/>
                </a:stretch>
              </p:blipFill>
              <p:spPr>
                <a:xfrm>
                  <a:off x="10243013" y="1624027"/>
                  <a:ext cx="12096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 name="Freihand 27">
                  <a:extLst>
                    <a:ext uri="{FF2B5EF4-FFF2-40B4-BE49-F238E27FC236}">
                      <a16:creationId xmlns:a16="http://schemas.microsoft.com/office/drawing/2014/main" id="{AB6BF58C-1C57-43C8-B693-DE4284EBC6BD}"/>
                    </a:ext>
                  </a:extLst>
                </p14:cNvPr>
                <p14:cNvContentPartPr/>
                <p14:nvPr/>
              </p14:nvContentPartPr>
              <p14:xfrm>
                <a:off x="10364333" y="1617907"/>
                <a:ext cx="138240" cy="79920"/>
              </p14:xfrm>
            </p:contentPart>
          </mc:Choice>
          <mc:Fallback xmlns="">
            <p:pic>
              <p:nvPicPr>
                <p:cNvPr id="28" name="Freihand 27">
                  <a:extLst>
                    <a:ext uri="{FF2B5EF4-FFF2-40B4-BE49-F238E27FC236}">
                      <a16:creationId xmlns:a16="http://schemas.microsoft.com/office/drawing/2014/main" id="{AB6BF58C-1C57-43C8-B693-DE4284EBC6BD}"/>
                    </a:ext>
                  </a:extLst>
                </p:cNvPr>
                <p:cNvPicPr/>
                <p:nvPr/>
              </p:nvPicPr>
              <p:blipFill>
                <a:blip r:embed="rId48"/>
                <a:stretch>
                  <a:fillRect/>
                </a:stretch>
              </p:blipFill>
              <p:spPr>
                <a:xfrm>
                  <a:off x="10360013" y="1613587"/>
                  <a:ext cx="1468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9" name="Freihand 28">
                  <a:extLst>
                    <a:ext uri="{FF2B5EF4-FFF2-40B4-BE49-F238E27FC236}">
                      <a16:creationId xmlns:a16="http://schemas.microsoft.com/office/drawing/2014/main" id="{625372EB-1A62-47B5-A3F3-CDD9F8ADF9C4}"/>
                    </a:ext>
                  </a:extLst>
                </p14:cNvPr>
                <p14:cNvContentPartPr/>
                <p14:nvPr/>
              </p14:nvContentPartPr>
              <p14:xfrm>
                <a:off x="10503653" y="1535827"/>
                <a:ext cx="109800" cy="213480"/>
              </p14:xfrm>
            </p:contentPart>
          </mc:Choice>
          <mc:Fallback xmlns="">
            <p:pic>
              <p:nvPicPr>
                <p:cNvPr id="29" name="Freihand 28">
                  <a:extLst>
                    <a:ext uri="{FF2B5EF4-FFF2-40B4-BE49-F238E27FC236}">
                      <a16:creationId xmlns:a16="http://schemas.microsoft.com/office/drawing/2014/main" id="{625372EB-1A62-47B5-A3F3-CDD9F8ADF9C4}"/>
                    </a:ext>
                  </a:extLst>
                </p:cNvPr>
                <p:cNvPicPr/>
                <p:nvPr/>
              </p:nvPicPr>
              <p:blipFill>
                <a:blip r:embed="rId50"/>
                <a:stretch>
                  <a:fillRect/>
                </a:stretch>
              </p:blipFill>
              <p:spPr>
                <a:xfrm>
                  <a:off x="10499333" y="1531507"/>
                  <a:ext cx="11844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0" name="Freihand 29">
                  <a:extLst>
                    <a:ext uri="{FF2B5EF4-FFF2-40B4-BE49-F238E27FC236}">
                      <a16:creationId xmlns:a16="http://schemas.microsoft.com/office/drawing/2014/main" id="{D01ABA0E-14ED-4AC2-B62C-E16983C807DD}"/>
                    </a:ext>
                  </a:extLst>
                </p14:cNvPr>
                <p14:cNvContentPartPr/>
                <p14:nvPr/>
              </p14:nvContentPartPr>
              <p14:xfrm>
                <a:off x="10614173" y="1508107"/>
                <a:ext cx="364680" cy="229680"/>
              </p14:xfrm>
            </p:contentPart>
          </mc:Choice>
          <mc:Fallback xmlns="">
            <p:pic>
              <p:nvPicPr>
                <p:cNvPr id="30" name="Freihand 29">
                  <a:extLst>
                    <a:ext uri="{FF2B5EF4-FFF2-40B4-BE49-F238E27FC236}">
                      <a16:creationId xmlns:a16="http://schemas.microsoft.com/office/drawing/2014/main" id="{D01ABA0E-14ED-4AC2-B62C-E16983C807DD}"/>
                    </a:ext>
                  </a:extLst>
                </p:cNvPr>
                <p:cNvPicPr/>
                <p:nvPr/>
              </p:nvPicPr>
              <p:blipFill>
                <a:blip r:embed="rId52"/>
                <a:stretch>
                  <a:fillRect/>
                </a:stretch>
              </p:blipFill>
              <p:spPr>
                <a:xfrm>
                  <a:off x="10609853" y="1503787"/>
                  <a:ext cx="37332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2" name="Freihand 31">
                  <a:extLst>
                    <a:ext uri="{FF2B5EF4-FFF2-40B4-BE49-F238E27FC236}">
                      <a16:creationId xmlns:a16="http://schemas.microsoft.com/office/drawing/2014/main" id="{ECE07E38-62DD-43D0-85E2-F52E03612ED3}"/>
                    </a:ext>
                  </a:extLst>
                </p14:cNvPr>
                <p14:cNvContentPartPr/>
                <p14:nvPr/>
              </p14:nvContentPartPr>
              <p14:xfrm>
                <a:off x="10894613" y="1653187"/>
                <a:ext cx="116640" cy="92880"/>
              </p14:xfrm>
            </p:contentPart>
          </mc:Choice>
          <mc:Fallback xmlns="">
            <p:pic>
              <p:nvPicPr>
                <p:cNvPr id="32" name="Freihand 31">
                  <a:extLst>
                    <a:ext uri="{FF2B5EF4-FFF2-40B4-BE49-F238E27FC236}">
                      <a16:creationId xmlns:a16="http://schemas.microsoft.com/office/drawing/2014/main" id="{ECE07E38-62DD-43D0-85E2-F52E03612ED3}"/>
                    </a:ext>
                  </a:extLst>
                </p:cNvPr>
                <p:cNvPicPr/>
                <p:nvPr/>
              </p:nvPicPr>
              <p:blipFill>
                <a:blip r:embed="rId54"/>
                <a:stretch>
                  <a:fillRect/>
                </a:stretch>
              </p:blipFill>
              <p:spPr>
                <a:xfrm>
                  <a:off x="10890293" y="1648867"/>
                  <a:ext cx="1252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3" name="Freihand 32">
                  <a:extLst>
                    <a:ext uri="{FF2B5EF4-FFF2-40B4-BE49-F238E27FC236}">
                      <a16:creationId xmlns:a16="http://schemas.microsoft.com/office/drawing/2014/main" id="{E0653E63-5F1D-4E4C-9DEC-1CD8C4608F2B}"/>
                    </a:ext>
                  </a:extLst>
                </p14:cNvPr>
                <p14:cNvContentPartPr/>
                <p14:nvPr/>
              </p14:nvContentPartPr>
              <p14:xfrm>
                <a:off x="11056613" y="1608187"/>
                <a:ext cx="47520" cy="150840"/>
              </p14:xfrm>
            </p:contentPart>
          </mc:Choice>
          <mc:Fallback xmlns="">
            <p:pic>
              <p:nvPicPr>
                <p:cNvPr id="33" name="Freihand 32">
                  <a:extLst>
                    <a:ext uri="{FF2B5EF4-FFF2-40B4-BE49-F238E27FC236}">
                      <a16:creationId xmlns:a16="http://schemas.microsoft.com/office/drawing/2014/main" id="{E0653E63-5F1D-4E4C-9DEC-1CD8C4608F2B}"/>
                    </a:ext>
                  </a:extLst>
                </p:cNvPr>
                <p:cNvPicPr/>
                <p:nvPr/>
              </p:nvPicPr>
              <p:blipFill>
                <a:blip r:embed="rId56"/>
                <a:stretch>
                  <a:fillRect/>
                </a:stretch>
              </p:blipFill>
              <p:spPr>
                <a:xfrm>
                  <a:off x="11052293" y="1603867"/>
                  <a:ext cx="561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4" name="Freihand 33">
                  <a:extLst>
                    <a:ext uri="{FF2B5EF4-FFF2-40B4-BE49-F238E27FC236}">
                      <a16:creationId xmlns:a16="http://schemas.microsoft.com/office/drawing/2014/main" id="{9FF401C4-BFE3-4E1F-8A9C-8EB951E06D72}"/>
                    </a:ext>
                  </a:extLst>
                </p14:cNvPr>
                <p14:cNvContentPartPr/>
                <p14:nvPr/>
              </p14:nvContentPartPr>
              <p14:xfrm>
                <a:off x="11144093" y="1585147"/>
                <a:ext cx="193320" cy="178920"/>
              </p14:xfrm>
            </p:contentPart>
          </mc:Choice>
          <mc:Fallback xmlns="">
            <p:pic>
              <p:nvPicPr>
                <p:cNvPr id="34" name="Freihand 33">
                  <a:extLst>
                    <a:ext uri="{FF2B5EF4-FFF2-40B4-BE49-F238E27FC236}">
                      <a16:creationId xmlns:a16="http://schemas.microsoft.com/office/drawing/2014/main" id="{9FF401C4-BFE3-4E1F-8A9C-8EB951E06D72}"/>
                    </a:ext>
                  </a:extLst>
                </p:cNvPr>
                <p:cNvPicPr/>
                <p:nvPr/>
              </p:nvPicPr>
              <p:blipFill>
                <a:blip r:embed="rId58"/>
                <a:stretch>
                  <a:fillRect/>
                </a:stretch>
              </p:blipFill>
              <p:spPr>
                <a:xfrm>
                  <a:off x="11139773" y="1580827"/>
                  <a:ext cx="20196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5" name="Freihand 34">
                  <a:extLst>
                    <a:ext uri="{FF2B5EF4-FFF2-40B4-BE49-F238E27FC236}">
                      <a16:creationId xmlns:a16="http://schemas.microsoft.com/office/drawing/2014/main" id="{9396B1AA-FA77-4AB7-B38E-18306234F972}"/>
                    </a:ext>
                  </a:extLst>
                </p14:cNvPr>
                <p14:cNvContentPartPr/>
                <p14:nvPr/>
              </p14:nvContentPartPr>
              <p14:xfrm>
                <a:off x="11341013" y="1577587"/>
                <a:ext cx="146160" cy="193680"/>
              </p14:xfrm>
            </p:contentPart>
          </mc:Choice>
          <mc:Fallback xmlns="">
            <p:pic>
              <p:nvPicPr>
                <p:cNvPr id="35" name="Freihand 34">
                  <a:extLst>
                    <a:ext uri="{FF2B5EF4-FFF2-40B4-BE49-F238E27FC236}">
                      <a16:creationId xmlns:a16="http://schemas.microsoft.com/office/drawing/2014/main" id="{9396B1AA-FA77-4AB7-B38E-18306234F972}"/>
                    </a:ext>
                  </a:extLst>
                </p:cNvPr>
                <p:cNvPicPr/>
                <p:nvPr/>
              </p:nvPicPr>
              <p:blipFill>
                <a:blip r:embed="rId60"/>
                <a:stretch>
                  <a:fillRect/>
                </a:stretch>
              </p:blipFill>
              <p:spPr>
                <a:xfrm>
                  <a:off x="11336693" y="1573267"/>
                  <a:ext cx="15480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6" name="Freihand 35">
                  <a:extLst>
                    <a:ext uri="{FF2B5EF4-FFF2-40B4-BE49-F238E27FC236}">
                      <a16:creationId xmlns:a16="http://schemas.microsoft.com/office/drawing/2014/main" id="{FB1D9009-8E41-40F3-9A9E-11DAF7D26D05}"/>
                    </a:ext>
                  </a:extLst>
                </p14:cNvPr>
                <p14:cNvContentPartPr/>
                <p14:nvPr/>
              </p14:nvContentPartPr>
              <p14:xfrm>
                <a:off x="10446773" y="312187"/>
                <a:ext cx="637920" cy="515520"/>
              </p14:xfrm>
            </p:contentPart>
          </mc:Choice>
          <mc:Fallback xmlns="">
            <p:pic>
              <p:nvPicPr>
                <p:cNvPr id="36" name="Freihand 35">
                  <a:extLst>
                    <a:ext uri="{FF2B5EF4-FFF2-40B4-BE49-F238E27FC236}">
                      <a16:creationId xmlns:a16="http://schemas.microsoft.com/office/drawing/2014/main" id="{FB1D9009-8E41-40F3-9A9E-11DAF7D26D05}"/>
                    </a:ext>
                  </a:extLst>
                </p:cNvPr>
                <p:cNvPicPr/>
                <p:nvPr/>
              </p:nvPicPr>
              <p:blipFill>
                <a:blip r:embed="rId62"/>
                <a:stretch>
                  <a:fillRect/>
                </a:stretch>
              </p:blipFill>
              <p:spPr>
                <a:xfrm>
                  <a:off x="10442453" y="307867"/>
                  <a:ext cx="646560" cy="5241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7" name="Freihand 36">
                  <a:extLst>
                    <a:ext uri="{FF2B5EF4-FFF2-40B4-BE49-F238E27FC236}">
                      <a16:creationId xmlns:a16="http://schemas.microsoft.com/office/drawing/2014/main" id="{CF0C2B6A-4F0A-4519-B626-3C84FDD2EDC5}"/>
                    </a:ext>
                  </a:extLst>
                </p14:cNvPr>
                <p14:cNvContentPartPr/>
                <p14:nvPr/>
              </p14:nvContentPartPr>
              <p14:xfrm>
                <a:off x="9988853" y="589387"/>
                <a:ext cx="277200" cy="8640"/>
              </p14:xfrm>
            </p:contentPart>
          </mc:Choice>
          <mc:Fallback xmlns="">
            <p:pic>
              <p:nvPicPr>
                <p:cNvPr id="37" name="Freihand 36">
                  <a:extLst>
                    <a:ext uri="{FF2B5EF4-FFF2-40B4-BE49-F238E27FC236}">
                      <a16:creationId xmlns:a16="http://schemas.microsoft.com/office/drawing/2014/main" id="{CF0C2B6A-4F0A-4519-B626-3C84FDD2EDC5}"/>
                    </a:ext>
                  </a:extLst>
                </p:cNvPr>
                <p:cNvPicPr/>
                <p:nvPr/>
              </p:nvPicPr>
              <p:blipFill>
                <a:blip r:embed="rId64"/>
                <a:stretch>
                  <a:fillRect/>
                </a:stretch>
              </p:blipFill>
              <p:spPr>
                <a:xfrm>
                  <a:off x="9984533" y="585067"/>
                  <a:ext cx="2858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8" name="Freihand 37">
                  <a:extLst>
                    <a:ext uri="{FF2B5EF4-FFF2-40B4-BE49-F238E27FC236}">
                      <a16:creationId xmlns:a16="http://schemas.microsoft.com/office/drawing/2014/main" id="{38FBDE86-8C9C-4AF8-8DD5-A13D0D9DD785}"/>
                    </a:ext>
                  </a:extLst>
                </p14:cNvPr>
                <p14:cNvContentPartPr/>
                <p14:nvPr/>
              </p14:nvContentPartPr>
              <p14:xfrm>
                <a:off x="10529213" y="557707"/>
                <a:ext cx="269640" cy="57240"/>
              </p14:xfrm>
            </p:contentPart>
          </mc:Choice>
          <mc:Fallback xmlns="">
            <p:pic>
              <p:nvPicPr>
                <p:cNvPr id="38" name="Freihand 37">
                  <a:extLst>
                    <a:ext uri="{FF2B5EF4-FFF2-40B4-BE49-F238E27FC236}">
                      <a16:creationId xmlns:a16="http://schemas.microsoft.com/office/drawing/2014/main" id="{38FBDE86-8C9C-4AF8-8DD5-A13D0D9DD785}"/>
                    </a:ext>
                  </a:extLst>
                </p:cNvPr>
                <p:cNvPicPr/>
                <p:nvPr/>
              </p:nvPicPr>
              <p:blipFill>
                <a:blip r:embed="rId66"/>
                <a:stretch>
                  <a:fillRect/>
                </a:stretch>
              </p:blipFill>
              <p:spPr>
                <a:xfrm>
                  <a:off x="10524893" y="553387"/>
                  <a:ext cx="2782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9" name="Freihand 38">
                  <a:extLst>
                    <a:ext uri="{FF2B5EF4-FFF2-40B4-BE49-F238E27FC236}">
                      <a16:creationId xmlns:a16="http://schemas.microsoft.com/office/drawing/2014/main" id="{F6C061EB-41EC-4318-B9DB-0FC239A8ADB1}"/>
                    </a:ext>
                  </a:extLst>
                </p14:cNvPr>
                <p14:cNvContentPartPr/>
                <p14:nvPr/>
              </p14:nvContentPartPr>
              <p14:xfrm>
                <a:off x="10797053" y="735187"/>
                <a:ext cx="39240" cy="256680"/>
              </p14:xfrm>
            </p:contentPart>
          </mc:Choice>
          <mc:Fallback xmlns="">
            <p:pic>
              <p:nvPicPr>
                <p:cNvPr id="39" name="Freihand 38">
                  <a:extLst>
                    <a:ext uri="{FF2B5EF4-FFF2-40B4-BE49-F238E27FC236}">
                      <a16:creationId xmlns:a16="http://schemas.microsoft.com/office/drawing/2014/main" id="{F6C061EB-41EC-4318-B9DB-0FC239A8ADB1}"/>
                    </a:ext>
                  </a:extLst>
                </p:cNvPr>
                <p:cNvPicPr/>
                <p:nvPr/>
              </p:nvPicPr>
              <p:blipFill>
                <a:blip r:embed="rId68"/>
                <a:stretch>
                  <a:fillRect/>
                </a:stretch>
              </p:blipFill>
              <p:spPr>
                <a:xfrm>
                  <a:off x="10792733" y="730867"/>
                  <a:ext cx="4788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0" name="Freihand 39">
                  <a:extLst>
                    <a:ext uri="{FF2B5EF4-FFF2-40B4-BE49-F238E27FC236}">
                      <a16:creationId xmlns:a16="http://schemas.microsoft.com/office/drawing/2014/main" id="{F439236A-4970-425D-B393-B15FE823349F}"/>
                    </a:ext>
                  </a:extLst>
                </p14:cNvPr>
                <p14:cNvContentPartPr/>
                <p14:nvPr/>
              </p14:nvContentPartPr>
              <p14:xfrm>
                <a:off x="9637493" y="575707"/>
                <a:ext cx="147600" cy="313560"/>
              </p14:xfrm>
            </p:contentPart>
          </mc:Choice>
          <mc:Fallback xmlns="">
            <p:pic>
              <p:nvPicPr>
                <p:cNvPr id="40" name="Freihand 39">
                  <a:extLst>
                    <a:ext uri="{FF2B5EF4-FFF2-40B4-BE49-F238E27FC236}">
                      <a16:creationId xmlns:a16="http://schemas.microsoft.com/office/drawing/2014/main" id="{F439236A-4970-425D-B393-B15FE823349F}"/>
                    </a:ext>
                  </a:extLst>
                </p:cNvPr>
                <p:cNvPicPr/>
                <p:nvPr/>
              </p:nvPicPr>
              <p:blipFill>
                <a:blip r:embed="rId70"/>
                <a:stretch>
                  <a:fillRect/>
                </a:stretch>
              </p:blipFill>
              <p:spPr>
                <a:xfrm>
                  <a:off x="9633173" y="571387"/>
                  <a:ext cx="15624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1" name="Freihand 40">
                  <a:extLst>
                    <a:ext uri="{FF2B5EF4-FFF2-40B4-BE49-F238E27FC236}">
                      <a16:creationId xmlns:a16="http://schemas.microsoft.com/office/drawing/2014/main" id="{8A5FFDBE-3272-4718-9166-A62CE2A2322D}"/>
                    </a:ext>
                  </a:extLst>
                </p14:cNvPr>
                <p14:cNvContentPartPr/>
                <p14:nvPr/>
              </p14:nvContentPartPr>
              <p14:xfrm>
                <a:off x="9804533" y="498667"/>
                <a:ext cx="130320" cy="154440"/>
              </p14:xfrm>
            </p:contentPart>
          </mc:Choice>
          <mc:Fallback xmlns="">
            <p:pic>
              <p:nvPicPr>
                <p:cNvPr id="41" name="Freihand 40">
                  <a:extLst>
                    <a:ext uri="{FF2B5EF4-FFF2-40B4-BE49-F238E27FC236}">
                      <a16:creationId xmlns:a16="http://schemas.microsoft.com/office/drawing/2014/main" id="{8A5FFDBE-3272-4718-9166-A62CE2A2322D}"/>
                    </a:ext>
                  </a:extLst>
                </p:cNvPr>
                <p:cNvPicPr/>
                <p:nvPr/>
              </p:nvPicPr>
              <p:blipFill>
                <a:blip r:embed="rId72"/>
                <a:stretch>
                  <a:fillRect/>
                </a:stretch>
              </p:blipFill>
              <p:spPr>
                <a:xfrm>
                  <a:off x="9800213" y="494347"/>
                  <a:ext cx="1389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3" name="Freihand 42">
                  <a:extLst>
                    <a:ext uri="{FF2B5EF4-FFF2-40B4-BE49-F238E27FC236}">
                      <a16:creationId xmlns:a16="http://schemas.microsoft.com/office/drawing/2014/main" id="{CD4D290F-AC38-463F-8A23-AA6909CA3410}"/>
                    </a:ext>
                  </a:extLst>
                </p14:cNvPr>
                <p14:cNvContentPartPr/>
                <p14:nvPr/>
              </p14:nvContentPartPr>
              <p14:xfrm>
                <a:off x="10664213" y="1194547"/>
                <a:ext cx="160560" cy="172080"/>
              </p14:xfrm>
            </p:contentPart>
          </mc:Choice>
          <mc:Fallback xmlns="">
            <p:pic>
              <p:nvPicPr>
                <p:cNvPr id="43" name="Freihand 42">
                  <a:extLst>
                    <a:ext uri="{FF2B5EF4-FFF2-40B4-BE49-F238E27FC236}">
                      <a16:creationId xmlns:a16="http://schemas.microsoft.com/office/drawing/2014/main" id="{CD4D290F-AC38-463F-8A23-AA6909CA3410}"/>
                    </a:ext>
                  </a:extLst>
                </p:cNvPr>
                <p:cNvPicPr/>
                <p:nvPr/>
              </p:nvPicPr>
              <p:blipFill>
                <a:blip r:embed="rId74"/>
                <a:stretch>
                  <a:fillRect/>
                </a:stretch>
              </p:blipFill>
              <p:spPr>
                <a:xfrm>
                  <a:off x="10659893" y="1190227"/>
                  <a:ext cx="1692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4" name="Freihand 43">
                  <a:extLst>
                    <a:ext uri="{FF2B5EF4-FFF2-40B4-BE49-F238E27FC236}">
                      <a16:creationId xmlns:a16="http://schemas.microsoft.com/office/drawing/2014/main" id="{2ABC00CD-10F5-433F-AEDE-1534D9139D4E}"/>
                    </a:ext>
                  </a:extLst>
                </p14:cNvPr>
                <p14:cNvContentPartPr/>
                <p14:nvPr/>
              </p14:nvContentPartPr>
              <p14:xfrm>
                <a:off x="10705253" y="1195987"/>
                <a:ext cx="153360" cy="93960"/>
              </p14:xfrm>
            </p:contentPart>
          </mc:Choice>
          <mc:Fallback xmlns="">
            <p:pic>
              <p:nvPicPr>
                <p:cNvPr id="44" name="Freihand 43">
                  <a:extLst>
                    <a:ext uri="{FF2B5EF4-FFF2-40B4-BE49-F238E27FC236}">
                      <a16:creationId xmlns:a16="http://schemas.microsoft.com/office/drawing/2014/main" id="{2ABC00CD-10F5-433F-AEDE-1534D9139D4E}"/>
                    </a:ext>
                  </a:extLst>
                </p:cNvPr>
                <p:cNvPicPr/>
                <p:nvPr/>
              </p:nvPicPr>
              <p:blipFill>
                <a:blip r:embed="rId76"/>
                <a:stretch>
                  <a:fillRect/>
                </a:stretch>
              </p:blipFill>
              <p:spPr>
                <a:xfrm>
                  <a:off x="10700933" y="1191667"/>
                  <a:ext cx="1620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5" name="Freihand 44">
                  <a:extLst>
                    <a:ext uri="{FF2B5EF4-FFF2-40B4-BE49-F238E27FC236}">
                      <a16:creationId xmlns:a16="http://schemas.microsoft.com/office/drawing/2014/main" id="{9BDB405E-862A-4FCB-85E6-51834A357D65}"/>
                    </a:ext>
                  </a:extLst>
                </p14:cNvPr>
                <p14:cNvContentPartPr/>
                <p14:nvPr/>
              </p14:nvContentPartPr>
              <p14:xfrm>
                <a:off x="10828013" y="1127587"/>
                <a:ext cx="103680" cy="146160"/>
              </p14:xfrm>
            </p:contentPart>
          </mc:Choice>
          <mc:Fallback xmlns="">
            <p:pic>
              <p:nvPicPr>
                <p:cNvPr id="45" name="Freihand 44">
                  <a:extLst>
                    <a:ext uri="{FF2B5EF4-FFF2-40B4-BE49-F238E27FC236}">
                      <a16:creationId xmlns:a16="http://schemas.microsoft.com/office/drawing/2014/main" id="{9BDB405E-862A-4FCB-85E6-51834A357D65}"/>
                    </a:ext>
                  </a:extLst>
                </p:cNvPr>
                <p:cNvPicPr/>
                <p:nvPr/>
              </p:nvPicPr>
              <p:blipFill>
                <a:blip r:embed="rId78"/>
                <a:stretch>
                  <a:fillRect/>
                </a:stretch>
              </p:blipFill>
              <p:spPr>
                <a:xfrm>
                  <a:off x="10823693" y="1123267"/>
                  <a:ext cx="1123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7" name="Freihand 46">
                  <a:extLst>
                    <a:ext uri="{FF2B5EF4-FFF2-40B4-BE49-F238E27FC236}">
                      <a16:creationId xmlns:a16="http://schemas.microsoft.com/office/drawing/2014/main" id="{36B0DC01-7F47-43D7-AB7D-FA8D62927F1E}"/>
                    </a:ext>
                  </a:extLst>
                </p14:cNvPr>
                <p14:cNvContentPartPr/>
                <p14:nvPr/>
              </p14:nvContentPartPr>
              <p14:xfrm>
                <a:off x="10804973" y="602347"/>
                <a:ext cx="15840" cy="450360"/>
              </p14:xfrm>
            </p:contentPart>
          </mc:Choice>
          <mc:Fallback xmlns="">
            <p:pic>
              <p:nvPicPr>
                <p:cNvPr id="47" name="Freihand 46">
                  <a:extLst>
                    <a:ext uri="{FF2B5EF4-FFF2-40B4-BE49-F238E27FC236}">
                      <a16:creationId xmlns:a16="http://schemas.microsoft.com/office/drawing/2014/main" id="{36B0DC01-7F47-43D7-AB7D-FA8D62927F1E}"/>
                    </a:ext>
                  </a:extLst>
                </p:cNvPr>
                <p:cNvPicPr/>
                <p:nvPr/>
              </p:nvPicPr>
              <p:blipFill>
                <a:blip r:embed="rId80"/>
                <a:stretch>
                  <a:fillRect/>
                </a:stretch>
              </p:blipFill>
              <p:spPr>
                <a:xfrm>
                  <a:off x="10800653" y="598027"/>
                  <a:ext cx="24480" cy="459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8" name="Freihand 47">
                  <a:extLst>
                    <a:ext uri="{FF2B5EF4-FFF2-40B4-BE49-F238E27FC236}">
                      <a16:creationId xmlns:a16="http://schemas.microsoft.com/office/drawing/2014/main" id="{8F8AB0E2-4123-45D9-86DF-BC864553ABF2}"/>
                    </a:ext>
                  </a:extLst>
                </p14:cNvPr>
                <p14:cNvContentPartPr/>
                <p14:nvPr/>
              </p14:nvContentPartPr>
              <p14:xfrm>
                <a:off x="10097213" y="549067"/>
                <a:ext cx="803880" cy="66240"/>
              </p14:xfrm>
            </p:contentPart>
          </mc:Choice>
          <mc:Fallback xmlns="">
            <p:pic>
              <p:nvPicPr>
                <p:cNvPr id="48" name="Freihand 47">
                  <a:extLst>
                    <a:ext uri="{FF2B5EF4-FFF2-40B4-BE49-F238E27FC236}">
                      <a16:creationId xmlns:a16="http://schemas.microsoft.com/office/drawing/2014/main" id="{8F8AB0E2-4123-45D9-86DF-BC864553ABF2}"/>
                    </a:ext>
                  </a:extLst>
                </p:cNvPr>
                <p:cNvPicPr/>
                <p:nvPr/>
              </p:nvPicPr>
              <p:blipFill>
                <a:blip r:embed="rId82"/>
                <a:stretch>
                  <a:fillRect/>
                </a:stretch>
              </p:blipFill>
              <p:spPr>
                <a:xfrm>
                  <a:off x="10092893" y="544747"/>
                  <a:ext cx="812520" cy="74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3">
            <p14:nvContentPartPr>
              <p14:cNvPr id="50" name="Freihand 49">
                <a:extLst>
                  <a:ext uri="{FF2B5EF4-FFF2-40B4-BE49-F238E27FC236}">
                    <a16:creationId xmlns:a16="http://schemas.microsoft.com/office/drawing/2014/main" id="{BED79FA3-3B47-4B55-88D7-2800A289A382}"/>
                  </a:ext>
                </a:extLst>
              </p14:cNvPr>
              <p14:cNvContentPartPr/>
              <p14:nvPr/>
            </p14:nvContentPartPr>
            <p14:xfrm>
              <a:off x="6293813" y="2615827"/>
              <a:ext cx="2695320" cy="29520"/>
            </p14:xfrm>
          </p:contentPart>
        </mc:Choice>
        <mc:Fallback xmlns="">
          <p:pic>
            <p:nvPicPr>
              <p:cNvPr id="50" name="Freihand 49">
                <a:extLst>
                  <a:ext uri="{FF2B5EF4-FFF2-40B4-BE49-F238E27FC236}">
                    <a16:creationId xmlns:a16="http://schemas.microsoft.com/office/drawing/2014/main" id="{BED79FA3-3B47-4B55-88D7-2800A289A382}"/>
                  </a:ext>
                </a:extLst>
              </p:cNvPr>
              <p:cNvPicPr/>
              <p:nvPr/>
            </p:nvPicPr>
            <p:blipFill>
              <a:blip r:embed="rId84"/>
              <a:stretch>
                <a:fillRect/>
              </a:stretch>
            </p:blipFill>
            <p:spPr>
              <a:xfrm>
                <a:off x="6289493" y="2611507"/>
                <a:ext cx="27039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1" name="Freihand 50">
                <a:extLst>
                  <a:ext uri="{FF2B5EF4-FFF2-40B4-BE49-F238E27FC236}">
                    <a16:creationId xmlns:a16="http://schemas.microsoft.com/office/drawing/2014/main" id="{17ED4C4C-145B-4DB5-AA9D-AA1A6ECCCE45}"/>
                  </a:ext>
                </a:extLst>
              </p14:cNvPr>
              <p14:cNvContentPartPr/>
              <p14:nvPr/>
            </p14:nvContentPartPr>
            <p14:xfrm>
              <a:off x="3878573" y="3005347"/>
              <a:ext cx="1773720" cy="65160"/>
            </p14:xfrm>
          </p:contentPart>
        </mc:Choice>
        <mc:Fallback xmlns="">
          <p:pic>
            <p:nvPicPr>
              <p:cNvPr id="51" name="Freihand 50">
                <a:extLst>
                  <a:ext uri="{FF2B5EF4-FFF2-40B4-BE49-F238E27FC236}">
                    <a16:creationId xmlns:a16="http://schemas.microsoft.com/office/drawing/2014/main" id="{17ED4C4C-145B-4DB5-AA9D-AA1A6ECCCE45}"/>
                  </a:ext>
                </a:extLst>
              </p:cNvPr>
              <p:cNvPicPr/>
              <p:nvPr/>
            </p:nvPicPr>
            <p:blipFill>
              <a:blip r:embed="rId86"/>
              <a:stretch>
                <a:fillRect/>
              </a:stretch>
            </p:blipFill>
            <p:spPr>
              <a:xfrm>
                <a:off x="3874253" y="3001027"/>
                <a:ext cx="17823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2" name="Freihand 51">
                <a:extLst>
                  <a:ext uri="{FF2B5EF4-FFF2-40B4-BE49-F238E27FC236}">
                    <a16:creationId xmlns:a16="http://schemas.microsoft.com/office/drawing/2014/main" id="{B2A7A2BA-49D9-494C-92F0-5A6B141F7AEE}"/>
                  </a:ext>
                </a:extLst>
              </p14:cNvPr>
              <p14:cNvContentPartPr/>
              <p14:nvPr/>
            </p14:nvContentPartPr>
            <p14:xfrm>
              <a:off x="282173" y="2618347"/>
              <a:ext cx="3190680" cy="65160"/>
            </p14:xfrm>
          </p:contentPart>
        </mc:Choice>
        <mc:Fallback xmlns="">
          <p:pic>
            <p:nvPicPr>
              <p:cNvPr id="52" name="Freihand 51">
                <a:extLst>
                  <a:ext uri="{FF2B5EF4-FFF2-40B4-BE49-F238E27FC236}">
                    <a16:creationId xmlns:a16="http://schemas.microsoft.com/office/drawing/2014/main" id="{B2A7A2BA-49D9-494C-92F0-5A6B141F7AEE}"/>
                  </a:ext>
                </a:extLst>
              </p:cNvPr>
              <p:cNvPicPr/>
              <p:nvPr/>
            </p:nvPicPr>
            <p:blipFill>
              <a:blip r:embed="rId88"/>
              <a:stretch>
                <a:fillRect/>
              </a:stretch>
            </p:blipFill>
            <p:spPr>
              <a:xfrm>
                <a:off x="277853" y="2614027"/>
                <a:ext cx="3199320" cy="73800"/>
              </a:xfrm>
              <a:prstGeom prst="rect">
                <a:avLst/>
              </a:prstGeom>
            </p:spPr>
          </p:pic>
        </mc:Fallback>
      </mc:AlternateContent>
      <p:grpSp>
        <p:nvGrpSpPr>
          <p:cNvPr id="62" name="Gruppieren 61">
            <a:extLst>
              <a:ext uri="{FF2B5EF4-FFF2-40B4-BE49-F238E27FC236}">
                <a16:creationId xmlns:a16="http://schemas.microsoft.com/office/drawing/2014/main" id="{F3B5B4C1-402F-4CAF-AB40-D367D8B4D0A3}"/>
              </a:ext>
            </a:extLst>
          </p:cNvPr>
          <p:cNvGrpSpPr/>
          <p:nvPr/>
        </p:nvGrpSpPr>
        <p:grpSpPr>
          <a:xfrm>
            <a:off x="9799493" y="2271307"/>
            <a:ext cx="1737000" cy="487800"/>
            <a:chOff x="9799493" y="2271307"/>
            <a:chExt cx="1737000" cy="487800"/>
          </a:xfrm>
        </p:grpSpPr>
        <mc:AlternateContent xmlns:mc="http://schemas.openxmlformats.org/markup-compatibility/2006" xmlns:p14="http://schemas.microsoft.com/office/powerpoint/2010/main">
          <mc:Choice Requires="p14">
            <p:contentPart p14:bwMode="auto" r:id="rId89">
              <p14:nvContentPartPr>
                <p14:cNvPr id="53" name="Freihand 52">
                  <a:extLst>
                    <a:ext uri="{FF2B5EF4-FFF2-40B4-BE49-F238E27FC236}">
                      <a16:creationId xmlns:a16="http://schemas.microsoft.com/office/drawing/2014/main" id="{8B1CBD5F-4355-48FD-BBCA-B3E344B66A26}"/>
                    </a:ext>
                  </a:extLst>
                </p14:cNvPr>
                <p14:cNvContentPartPr/>
                <p14:nvPr/>
              </p14:nvContentPartPr>
              <p14:xfrm>
                <a:off x="9799493" y="2419987"/>
                <a:ext cx="161280" cy="231120"/>
              </p14:xfrm>
            </p:contentPart>
          </mc:Choice>
          <mc:Fallback xmlns="">
            <p:pic>
              <p:nvPicPr>
                <p:cNvPr id="53" name="Freihand 52">
                  <a:extLst>
                    <a:ext uri="{FF2B5EF4-FFF2-40B4-BE49-F238E27FC236}">
                      <a16:creationId xmlns:a16="http://schemas.microsoft.com/office/drawing/2014/main" id="{8B1CBD5F-4355-48FD-BBCA-B3E344B66A26}"/>
                    </a:ext>
                  </a:extLst>
                </p:cNvPr>
                <p:cNvPicPr/>
                <p:nvPr/>
              </p:nvPicPr>
              <p:blipFill>
                <a:blip r:embed="rId90"/>
                <a:stretch>
                  <a:fillRect/>
                </a:stretch>
              </p:blipFill>
              <p:spPr>
                <a:xfrm>
                  <a:off x="9795173" y="2415667"/>
                  <a:ext cx="16992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4" name="Freihand 53">
                  <a:extLst>
                    <a:ext uri="{FF2B5EF4-FFF2-40B4-BE49-F238E27FC236}">
                      <a16:creationId xmlns:a16="http://schemas.microsoft.com/office/drawing/2014/main" id="{1D97D09F-620B-4EDD-881E-A5759D550FE4}"/>
                    </a:ext>
                  </a:extLst>
                </p14:cNvPr>
                <p14:cNvContentPartPr/>
                <p14:nvPr/>
              </p14:nvContentPartPr>
              <p14:xfrm>
                <a:off x="9991373" y="2487307"/>
                <a:ext cx="133560" cy="100800"/>
              </p14:xfrm>
            </p:contentPart>
          </mc:Choice>
          <mc:Fallback xmlns="">
            <p:pic>
              <p:nvPicPr>
                <p:cNvPr id="54" name="Freihand 53">
                  <a:extLst>
                    <a:ext uri="{FF2B5EF4-FFF2-40B4-BE49-F238E27FC236}">
                      <a16:creationId xmlns:a16="http://schemas.microsoft.com/office/drawing/2014/main" id="{1D97D09F-620B-4EDD-881E-A5759D550FE4}"/>
                    </a:ext>
                  </a:extLst>
                </p:cNvPr>
                <p:cNvPicPr/>
                <p:nvPr/>
              </p:nvPicPr>
              <p:blipFill>
                <a:blip r:embed="rId92"/>
                <a:stretch>
                  <a:fillRect/>
                </a:stretch>
              </p:blipFill>
              <p:spPr>
                <a:xfrm>
                  <a:off x="9987053" y="2482987"/>
                  <a:ext cx="1422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5" name="Freihand 54">
                  <a:extLst>
                    <a:ext uri="{FF2B5EF4-FFF2-40B4-BE49-F238E27FC236}">
                      <a16:creationId xmlns:a16="http://schemas.microsoft.com/office/drawing/2014/main" id="{1C948B32-5907-4990-86B3-A7ECE3B48921}"/>
                    </a:ext>
                  </a:extLst>
                </p14:cNvPr>
                <p14:cNvContentPartPr/>
                <p14:nvPr/>
              </p14:nvContentPartPr>
              <p14:xfrm>
                <a:off x="10140053" y="2354107"/>
                <a:ext cx="154440" cy="243720"/>
              </p14:xfrm>
            </p:contentPart>
          </mc:Choice>
          <mc:Fallback xmlns="">
            <p:pic>
              <p:nvPicPr>
                <p:cNvPr id="55" name="Freihand 54">
                  <a:extLst>
                    <a:ext uri="{FF2B5EF4-FFF2-40B4-BE49-F238E27FC236}">
                      <a16:creationId xmlns:a16="http://schemas.microsoft.com/office/drawing/2014/main" id="{1C948B32-5907-4990-86B3-A7ECE3B48921}"/>
                    </a:ext>
                  </a:extLst>
                </p:cNvPr>
                <p:cNvPicPr/>
                <p:nvPr/>
              </p:nvPicPr>
              <p:blipFill>
                <a:blip r:embed="rId94"/>
                <a:stretch>
                  <a:fillRect/>
                </a:stretch>
              </p:blipFill>
              <p:spPr>
                <a:xfrm>
                  <a:off x="10135733" y="2349787"/>
                  <a:ext cx="16308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7" name="Freihand 56">
                  <a:extLst>
                    <a:ext uri="{FF2B5EF4-FFF2-40B4-BE49-F238E27FC236}">
                      <a16:creationId xmlns:a16="http://schemas.microsoft.com/office/drawing/2014/main" id="{120D4822-F050-4080-A71A-3AAFB4594AAC}"/>
                    </a:ext>
                  </a:extLst>
                </p14:cNvPr>
                <p14:cNvContentPartPr/>
                <p14:nvPr/>
              </p14:nvContentPartPr>
              <p14:xfrm>
                <a:off x="10332653" y="2302987"/>
                <a:ext cx="250200" cy="403920"/>
              </p14:xfrm>
            </p:contentPart>
          </mc:Choice>
          <mc:Fallback xmlns="">
            <p:pic>
              <p:nvPicPr>
                <p:cNvPr id="57" name="Freihand 56">
                  <a:extLst>
                    <a:ext uri="{FF2B5EF4-FFF2-40B4-BE49-F238E27FC236}">
                      <a16:creationId xmlns:a16="http://schemas.microsoft.com/office/drawing/2014/main" id="{120D4822-F050-4080-A71A-3AAFB4594AAC}"/>
                    </a:ext>
                  </a:extLst>
                </p:cNvPr>
                <p:cNvPicPr/>
                <p:nvPr/>
              </p:nvPicPr>
              <p:blipFill>
                <a:blip r:embed="rId96"/>
                <a:stretch>
                  <a:fillRect/>
                </a:stretch>
              </p:blipFill>
              <p:spPr>
                <a:xfrm>
                  <a:off x="10328333" y="2298667"/>
                  <a:ext cx="258840" cy="4125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8" name="Freihand 57">
                  <a:extLst>
                    <a:ext uri="{FF2B5EF4-FFF2-40B4-BE49-F238E27FC236}">
                      <a16:creationId xmlns:a16="http://schemas.microsoft.com/office/drawing/2014/main" id="{55B4B6D5-01E7-4722-953E-FE98D0FCF854}"/>
                    </a:ext>
                  </a:extLst>
                </p14:cNvPr>
                <p14:cNvContentPartPr/>
                <p14:nvPr/>
              </p14:nvContentPartPr>
              <p14:xfrm>
                <a:off x="10552613" y="2420707"/>
                <a:ext cx="281880" cy="338400"/>
              </p14:xfrm>
            </p:contentPart>
          </mc:Choice>
          <mc:Fallback xmlns="">
            <p:pic>
              <p:nvPicPr>
                <p:cNvPr id="58" name="Freihand 57">
                  <a:extLst>
                    <a:ext uri="{FF2B5EF4-FFF2-40B4-BE49-F238E27FC236}">
                      <a16:creationId xmlns:a16="http://schemas.microsoft.com/office/drawing/2014/main" id="{55B4B6D5-01E7-4722-953E-FE98D0FCF854}"/>
                    </a:ext>
                  </a:extLst>
                </p:cNvPr>
                <p:cNvPicPr/>
                <p:nvPr/>
              </p:nvPicPr>
              <p:blipFill>
                <a:blip r:embed="rId98"/>
                <a:stretch>
                  <a:fillRect/>
                </a:stretch>
              </p:blipFill>
              <p:spPr>
                <a:xfrm>
                  <a:off x="10548293" y="2416387"/>
                  <a:ext cx="290520" cy="3470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9" name="Freihand 58">
                  <a:extLst>
                    <a:ext uri="{FF2B5EF4-FFF2-40B4-BE49-F238E27FC236}">
                      <a16:creationId xmlns:a16="http://schemas.microsoft.com/office/drawing/2014/main" id="{46DCAB52-3940-4A42-9461-72D82A58D8AD}"/>
                    </a:ext>
                  </a:extLst>
                </p14:cNvPr>
                <p14:cNvContentPartPr/>
                <p14:nvPr/>
              </p14:nvContentPartPr>
              <p14:xfrm>
                <a:off x="10898933" y="2386507"/>
                <a:ext cx="104400" cy="174960"/>
              </p14:xfrm>
            </p:contentPart>
          </mc:Choice>
          <mc:Fallback xmlns="">
            <p:pic>
              <p:nvPicPr>
                <p:cNvPr id="59" name="Freihand 58">
                  <a:extLst>
                    <a:ext uri="{FF2B5EF4-FFF2-40B4-BE49-F238E27FC236}">
                      <a16:creationId xmlns:a16="http://schemas.microsoft.com/office/drawing/2014/main" id="{46DCAB52-3940-4A42-9461-72D82A58D8AD}"/>
                    </a:ext>
                  </a:extLst>
                </p:cNvPr>
                <p:cNvPicPr/>
                <p:nvPr/>
              </p:nvPicPr>
              <p:blipFill>
                <a:blip r:embed="rId100"/>
                <a:stretch>
                  <a:fillRect/>
                </a:stretch>
              </p:blipFill>
              <p:spPr>
                <a:xfrm>
                  <a:off x="10894613" y="2382187"/>
                  <a:ext cx="1130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0" name="Freihand 59">
                  <a:extLst>
                    <a:ext uri="{FF2B5EF4-FFF2-40B4-BE49-F238E27FC236}">
                      <a16:creationId xmlns:a16="http://schemas.microsoft.com/office/drawing/2014/main" id="{246E11FB-7655-4FA2-A6B4-0D6AD7E4BF2B}"/>
                    </a:ext>
                  </a:extLst>
                </p14:cNvPr>
                <p14:cNvContentPartPr/>
                <p14:nvPr/>
              </p14:nvContentPartPr>
              <p14:xfrm>
                <a:off x="11041133" y="2304067"/>
                <a:ext cx="53640" cy="245880"/>
              </p14:xfrm>
            </p:contentPart>
          </mc:Choice>
          <mc:Fallback xmlns="">
            <p:pic>
              <p:nvPicPr>
                <p:cNvPr id="60" name="Freihand 59">
                  <a:extLst>
                    <a:ext uri="{FF2B5EF4-FFF2-40B4-BE49-F238E27FC236}">
                      <a16:creationId xmlns:a16="http://schemas.microsoft.com/office/drawing/2014/main" id="{246E11FB-7655-4FA2-A6B4-0D6AD7E4BF2B}"/>
                    </a:ext>
                  </a:extLst>
                </p:cNvPr>
                <p:cNvPicPr/>
                <p:nvPr/>
              </p:nvPicPr>
              <p:blipFill>
                <a:blip r:embed="rId102"/>
                <a:stretch>
                  <a:fillRect/>
                </a:stretch>
              </p:blipFill>
              <p:spPr>
                <a:xfrm>
                  <a:off x="11036813" y="2299747"/>
                  <a:ext cx="6228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1" name="Freihand 60">
                  <a:extLst>
                    <a:ext uri="{FF2B5EF4-FFF2-40B4-BE49-F238E27FC236}">
                      <a16:creationId xmlns:a16="http://schemas.microsoft.com/office/drawing/2014/main" id="{D4A8AE11-9150-4994-900A-4EC1CCAB45DC}"/>
                    </a:ext>
                  </a:extLst>
                </p14:cNvPr>
                <p14:cNvContentPartPr/>
                <p14:nvPr/>
              </p14:nvContentPartPr>
              <p14:xfrm>
                <a:off x="11129333" y="2271307"/>
                <a:ext cx="407160" cy="283320"/>
              </p14:xfrm>
            </p:contentPart>
          </mc:Choice>
          <mc:Fallback xmlns="">
            <p:pic>
              <p:nvPicPr>
                <p:cNvPr id="61" name="Freihand 60">
                  <a:extLst>
                    <a:ext uri="{FF2B5EF4-FFF2-40B4-BE49-F238E27FC236}">
                      <a16:creationId xmlns:a16="http://schemas.microsoft.com/office/drawing/2014/main" id="{D4A8AE11-9150-4994-900A-4EC1CCAB45DC}"/>
                    </a:ext>
                  </a:extLst>
                </p:cNvPr>
                <p:cNvPicPr/>
                <p:nvPr/>
              </p:nvPicPr>
              <p:blipFill>
                <a:blip r:embed="rId104"/>
                <a:stretch>
                  <a:fillRect/>
                </a:stretch>
              </p:blipFill>
              <p:spPr>
                <a:xfrm>
                  <a:off x="11125013" y="2266987"/>
                  <a:ext cx="415800" cy="291960"/>
                </a:xfrm>
                <a:prstGeom prst="rect">
                  <a:avLst/>
                </a:prstGeom>
              </p:spPr>
            </p:pic>
          </mc:Fallback>
        </mc:AlternateContent>
      </p:grpSp>
      <p:grpSp>
        <p:nvGrpSpPr>
          <p:cNvPr id="48262" name="Gruppieren 48261">
            <a:extLst>
              <a:ext uri="{FF2B5EF4-FFF2-40B4-BE49-F238E27FC236}">
                <a16:creationId xmlns:a16="http://schemas.microsoft.com/office/drawing/2014/main" id="{0C379913-3C1F-4049-8EB6-8857C3E1E2AB}"/>
              </a:ext>
            </a:extLst>
          </p:cNvPr>
          <p:cNvGrpSpPr/>
          <p:nvPr/>
        </p:nvGrpSpPr>
        <p:grpSpPr>
          <a:xfrm>
            <a:off x="358853" y="3666667"/>
            <a:ext cx="7242120" cy="3134160"/>
            <a:chOff x="358853" y="3666667"/>
            <a:chExt cx="7242120" cy="3134160"/>
          </a:xfrm>
        </p:grpSpPr>
        <mc:AlternateContent xmlns:mc="http://schemas.openxmlformats.org/markup-compatibility/2006" xmlns:p14="http://schemas.microsoft.com/office/powerpoint/2010/main">
          <mc:Choice Requires="p14">
            <p:contentPart p14:bwMode="auto" r:id="rId105">
              <p14:nvContentPartPr>
                <p14:cNvPr id="48143" name="Freihand 48142">
                  <a:extLst>
                    <a:ext uri="{FF2B5EF4-FFF2-40B4-BE49-F238E27FC236}">
                      <a16:creationId xmlns:a16="http://schemas.microsoft.com/office/drawing/2014/main" id="{BA9B2B93-C4EC-450C-8567-5482ED4C949A}"/>
                    </a:ext>
                  </a:extLst>
                </p14:cNvPr>
                <p14:cNvContentPartPr/>
                <p14:nvPr/>
              </p14:nvContentPartPr>
              <p14:xfrm>
                <a:off x="4584893" y="4585027"/>
                <a:ext cx="176040" cy="10800"/>
              </p14:xfrm>
            </p:contentPart>
          </mc:Choice>
          <mc:Fallback xmlns="">
            <p:pic>
              <p:nvPicPr>
                <p:cNvPr id="48143" name="Freihand 48142">
                  <a:extLst>
                    <a:ext uri="{FF2B5EF4-FFF2-40B4-BE49-F238E27FC236}">
                      <a16:creationId xmlns:a16="http://schemas.microsoft.com/office/drawing/2014/main" id="{BA9B2B93-C4EC-450C-8567-5482ED4C949A}"/>
                    </a:ext>
                  </a:extLst>
                </p:cNvPr>
                <p:cNvPicPr/>
                <p:nvPr/>
              </p:nvPicPr>
              <p:blipFill>
                <a:blip r:embed="rId106"/>
                <a:stretch>
                  <a:fillRect/>
                </a:stretch>
              </p:blipFill>
              <p:spPr>
                <a:xfrm>
                  <a:off x="4580573" y="4580707"/>
                  <a:ext cx="1846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48144" name="Freihand 48143">
                  <a:extLst>
                    <a:ext uri="{FF2B5EF4-FFF2-40B4-BE49-F238E27FC236}">
                      <a16:creationId xmlns:a16="http://schemas.microsoft.com/office/drawing/2014/main" id="{508EB8AA-7C1C-4342-9A5A-4D220DDDF41F}"/>
                    </a:ext>
                  </a:extLst>
                </p14:cNvPr>
                <p14:cNvContentPartPr/>
                <p14:nvPr/>
              </p14:nvContentPartPr>
              <p14:xfrm>
                <a:off x="5037413" y="4492147"/>
                <a:ext cx="38880" cy="203760"/>
              </p14:xfrm>
            </p:contentPart>
          </mc:Choice>
          <mc:Fallback xmlns="">
            <p:pic>
              <p:nvPicPr>
                <p:cNvPr id="48144" name="Freihand 48143">
                  <a:extLst>
                    <a:ext uri="{FF2B5EF4-FFF2-40B4-BE49-F238E27FC236}">
                      <a16:creationId xmlns:a16="http://schemas.microsoft.com/office/drawing/2014/main" id="{508EB8AA-7C1C-4342-9A5A-4D220DDDF41F}"/>
                    </a:ext>
                  </a:extLst>
                </p:cNvPr>
                <p:cNvPicPr/>
                <p:nvPr/>
              </p:nvPicPr>
              <p:blipFill>
                <a:blip r:embed="rId108"/>
                <a:stretch>
                  <a:fillRect/>
                </a:stretch>
              </p:blipFill>
              <p:spPr>
                <a:xfrm>
                  <a:off x="5033093" y="4487827"/>
                  <a:ext cx="4752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48145" name="Freihand 48144">
                  <a:extLst>
                    <a:ext uri="{FF2B5EF4-FFF2-40B4-BE49-F238E27FC236}">
                      <a16:creationId xmlns:a16="http://schemas.microsoft.com/office/drawing/2014/main" id="{3DE86BB1-BE61-4DB3-AF25-E6C01741A8DB}"/>
                    </a:ext>
                  </a:extLst>
                </p14:cNvPr>
                <p14:cNvContentPartPr/>
                <p14:nvPr/>
              </p14:nvContentPartPr>
              <p14:xfrm>
                <a:off x="4884053" y="4414747"/>
                <a:ext cx="264600" cy="140400"/>
              </p14:xfrm>
            </p:contentPart>
          </mc:Choice>
          <mc:Fallback xmlns="">
            <p:pic>
              <p:nvPicPr>
                <p:cNvPr id="48145" name="Freihand 48144">
                  <a:extLst>
                    <a:ext uri="{FF2B5EF4-FFF2-40B4-BE49-F238E27FC236}">
                      <a16:creationId xmlns:a16="http://schemas.microsoft.com/office/drawing/2014/main" id="{3DE86BB1-BE61-4DB3-AF25-E6C01741A8DB}"/>
                    </a:ext>
                  </a:extLst>
                </p:cNvPr>
                <p:cNvPicPr/>
                <p:nvPr/>
              </p:nvPicPr>
              <p:blipFill>
                <a:blip r:embed="rId110"/>
                <a:stretch>
                  <a:fillRect/>
                </a:stretch>
              </p:blipFill>
              <p:spPr>
                <a:xfrm>
                  <a:off x="4879733" y="4410427"/>
                  <a:ext cx="2732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48146" name="Freihand 48145">
                  <a:extLst>
                    <a:ext uri="{FF2B5EF4-FFF2-40B4-BE49-F238E27FC236}">
                      <a16:creationId xmlns:a16="http://schemas.microsoft.com/office/drawing/2014/main" id="{06E262A1-64B6-4E40-8EC3-18FBC0C5A49D}"/>
                    </a:ext>
                  </a:extLst>
                </p14:cNvPr>
                <p14:cNvContentPartPr/>
                <p14:nvPr/>
              </p14:nvContentPartPr>
              <p14:xfrm>
                <a:off x="5285093" y="4649107"/>
                <a:ext cx="9360" cy="18720"/>
              </p14:xfrm>
            </p:contentPart>
          </mc:Choice>
          <mc:Fallback xmlns="">
            <p:pic>
              <p:nvPicPr>
                <p:cNvPr id="48146" name="Freihand 48145">
                  <a:extLst>
                    <a:ext uri="{FF2B5EF4-FFF2-40B4-BE49-F238E27FC236}">
                      <a16:creationId xmlns:a16="http://schemas.microsoft.com/office/drawing/2014/main" id="{06E262A1-64B6-4E40-8EC3-18FBC0C5A49D}"/>
                    </a:ext>
                  </a:extLst>
                </p:cNvPr>
                <p:cNvPicPr/>
                <p:nvPr/>
              </p:nvPicPr>
              <p:blipFill>
                <a:blip r:embed="rId112"/>
                <a:stretch>
                  <a:fillRect/>
                </a:stretch>
              </p:blipFill>
              <p:spPr>
                <a:xfrm>
                  <a:off x="5280773" y="4644787"/>
                  <a:ext cx="180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48147" name="Freihand 48146">
                  <a:extLst>
                    <a:ext uri="{FF2B5EF4-FFF2-40B4-BE49-F238E27FC236}">
                      <a16:creationId xmlns:a16="http://schemas.microsoft.com/office/drawing/2014/main" id="{8455E405-B213-48EA-A5E0-5790D8853B8C}"/>
                    </a:ext>
                  </a:extLst>
                </p14:cNvPr>
                <p14:cNvContentPartPr/>
                <p14:nvPr/>
              </p14:nvContentPartPr>
              <p14:xfrm>
                <a:off x="5219573" y="4540387"/>
                <a:ext cx="241920" cy="133920"/>
              </p14:xfrm>
            </p:contentPart>
          </mc:Choice>
          <mc:Fallback xmlns="">
            <p:pic>
              <p:nvPicPr>
                <p:cNvPr id="48147" name="Freihand 48146">
                  <a:extLst>
                    <a:ext uri="{FF2B5EF4-FFF2-40B4-BE49-F238E27FC236}">
                      <a16:creationId xmlns:a16="http://schemas.microsoft.com/office/drawing/2014/main" id="{8455E405-B213-48EA-A5E0-5790D8853B8C}"/>
                    </a:ext>
                  </a:extLst>
                </p:cNvPr>
                <p:cNvPicPr/>
                <p:nvPr/>
              </p:nvPicPr>
              <p:blipFill>
                <a:blip r:embed="rId114"/>
                <a:stretch>
                  <a:fillRect/>
                </a:stretch>
              </p:blipFill>
              <p:spPr>
                <a:xfrm>
                  <a:off x="5215253" y="4536067"/>
                  <a:ext cx="2505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48148" name="Freihand 48147">
                  <a:extLst>
                    <a:ext uri="{FF2B5EF4-FFF2-40B4-BE49-F238E27FC236}">
                      <a16:creationId xmlns:a16="http://schemas.microsoft.com/office/drawing/2014/main" id="{715BD6EE-2C39-4F21-82F4-50693EBDB0B6}"/>
                    </a:ext>
                  </a:extLst>
                </p14:cNvPr>
                <p14:cNvContentPartPr/>
                <p14:nvPr/>
              </p14:nvContentPartPr>
              <p14:xfrm>
                <a:off x="5447813" y="4470547"/>
                <a:ext cx="339840" cy="143640"/>
              </p14:xfrm>
            </p:contentPart>
          </mc:Choice>
          <mc:Fallback xmlns="">
            <p:pic>
              <p:nvPicPr>
                <p:cNvPr id="48148" name="Freihand 48147">
                  <a:extLst>
                    <a:ext uri="{FF2B5EF4-FFF2-40B4-BE49-F238E27FC236}">
                      <a16:creationId xmlns:a16="http://schemas.microsoft.com/office/drawing/2014/main" id="{715BD6EE-2C39-4F21-82F4-50693EBDB0B6}"/>
                    </a:ext>
                  </a:extLst>
                </p:cNvPr>
                <p:cNvPicPr/>
                <p:nvPr/>
              </p:nvPicPr>
              <p:blipFill>
                <a:blip r:embed="rId116"/>
                <a:stretch>
                  <a:fillRect/>
                </a:stretch>
              </p:blipFill>
              <p:spPr>
                <a:xfrm>
                  <a:off x="5443493" y="4466227"/>
                  <a:ext cx="3484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48149" name="Freihand 48148">
                  <a:extLst>
                    <a:ext uri="{FF2B5EF4-FFF2-40B4-BE49-F238E27FC236}">
                      <a16:creationId xmlns:a16="http://schemas.microsoft.com/office/drawing/2014/main" id="{5C2A55B1-5F20-4605-A1BE-6B6E2910F8E7}"/>
                    </a:ext>
                  </a:extLst>
                </p14:cNvPr>
                <p14:cNvContentPartPr/>
                <p14:nvPr/>
              </p14:nvContentPartPr>
              <p14:xfrm>
                <a:off x="5870093" y="4387747"/>
                <a:ext cx="136800" cy="212040"/>
              </p14:xfrm>
            </p:contentPart>
          </mc:Choice>
          <mc:Fallback xmlns="">
            <p:pic>
              <p:nvPicPr>
                <p:cNvPr id="48149" name="Freihand 48148">
                  <a:extLst>
                    <a:ext uri="{FF2B5EF4-FFF2-40B4-BE49-F238E27FC236}">
                      <a16:creationId xmlns:a16="http://schemas.microsoft.com/office/drawing/2014/main" id="{5C2A55B1-5F20-4605-A1BE-6B6E2910F8E7}"/>
                    </a:ext>
                  </a:extLst>
                </p:cNvPr>
                <p:cNvPicPr/>
                <p:nvPr/>
              </p:nvPicPr>
              <p:blipFill>
                <a:blip r:embed="rId118"/>
                <a:stretch>
                  <a:fillRect/>
                </a:stretch>
              </p:blipFill>
              <p:spPr>
                <a:xfrm>
                  <a:off x="5865773" y="4383427"/>
                  <a:ext cx="14544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48150" name="Freihand 48149">
                  <a:extLst>
                    <a:ext uri="{FF2B5EF4-FFF2-40B4-BE49-F238E27FC236}">
                      <a16:creationId xmlns:a16="http://schemas.microsoft.com/office/drawing/2014/main" id="{488C196C-B87F-448D-87C2-E77177D42B44}"/>
                    </a:ext>
                  </a:extLst>
                </p14:cNvPr>
                <p14:cNvContentPartPr/>
                <p14:nvPr/>
              </p14:nvContentPartPr>
              <p14:xfrm>
                <a:off x="5906093" y="4543627"/>
                <a:ext cx="128160" cy="50400"/>
              </p14:xfrm>
            </p:contentPart>
          </mc:Choice>
          <mc:Fallback xmlns="">
            <p:pic>
              <p:nvPicPr>
                <p:cNvPr id="48150" name="Freihand 48149">
                  <a:extLst>
                    <a:ext uri="{FF2B5EF4-FFF2-40B4-BE49-F238E27FC236}">
                      <a16:creationId xmlns:a16="http://schemas.microsoft.com/office/drawing/2014/main" id="{488C196C-B87F-448D-87C2-E77177D42B44}"/>
                    </a:ext>
                  </a:extLst>
                </p:cNvPr>
                <p:cNvPicPr/>
                <p:nvPr/>
              </p:nvPicPr>
              <p:blipFill>
                <a:blip r:embed="rId120"/>
                <a:stretch>
                  <a:fillRect/>
                </a:stretch>
              </p:blipFill>
              <p:spPr>
                <a:xfrm>
                  <a:off x="5901773" y="4539307"/>
                  <a:ext cx="13680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48151" name="Freihand 48150">
                  <a:extLst>
                    <a:ext uri="{FF2B5EF4-FFF2-40B4-BE49-F238E27FC236}">
                      <a16:creationId xmlns:a16="http://schemas.microsoft.com/office/drawing/2014/main" id="{C9C710D5-2EF2-4B51-B63A-C6A0C811F4CE}"/>
                    </a:ext>
                  </a:extLst>
                </p14:cNvPr>
                <p14:cNvContentPartPr/>
                <p14:nvPr/>
              </p14:nvContentPartPr>
              <p14:xfrm>
                <a:off x="6036773" y="4410787"/>
                <a:ext cx="187560" cy="182880"/>
              </p14:xfrm>
            </p:contentPart>
          </mc:Choice>
          <mc:Fallback xmlns="">
            <p:pic>
              <p:nvPicPr>
                <p:cNvPr id="48151" name="Freihand 48150">
                  <a:extLst>
                    <a:ext uri="{FF2B5EF4-FFF2-40B4-BE49-F238E27FC236}">
                      <a16:creationId xmlns:a16="http://schemas.microsoft.com/office/drawing/2014/main" id="{C9C710D5-2EF2-4B51-B63A-C6A0C811F4CE}"/>
                    </a:ext>
                  </a:extLst>
                </p:cNvPr>
                <p:cNvPicPr/>
                <p:nvPr/>
              </p:nvPicPr>
              <p:blipFill>
                <a:blip r:embed="rId122"/>
                <a:stretch>
                  <a:fillRect/>
                </a:stretch>
              </p:blipFill>
              <p:spPr>
                <a:xfrm>
                  <a:off x="6032453" y="4406467"/>
                  <a:ext cx="19620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48152" name="Freihand 48151">
                  <a:extLst>
                    <a:ext uri="{FF2B5EF4-FFF2-40B4-BE49-F238E27FC236}">
                      <a16:creationId xmlns:a16="http://schemas.microsoft.com/office/drawing/2014/main" id="{944733FC-E80D-4AA5-8541-303444D9B117}"/>
                    </a:ext>
                  </a:extLst>
                </p14:cNvPr>
                <p14:cNvContentPartPr/>
                <p14:nvPr/>
              </p14:nvContentPartPr>
              <p14:xfrm>
                <a:off x="6225053" y="4425547"/>
                <a:ext cx="33840" cy="42480"/>
              </p14:xfrm>
            </p:contentPart>
          </mc:Choice>
          <mc:Fallback xmlns="">
            <p:pic>
              <p:nvPicPr>
                <p:cNvPr id="48152" name="Freihand 48151">
                  <a:extLst>
                    <a:ext uri="{FF2B5EF4-FFF2-40B4-BE49-F238E27FC236}">
                      <a16:creationId xmlns:a16="http://schemas.microsoft.com/office/drawing/2014/main" id="{944733FC-E80D-4AA5-8541-303444D9B117}"/>
                    </a:ext>
                  </a:extLst>
                </p:cNvPr>
                <p:cNvPicPr/>
                <p:nvPr/>
              </p:nvPicPr>
              <p:blipFill>
                <a:blip r:embed="rId124"/>
                <a:stretch>
                  <a:fillRect/>
                </a:stretch>
              </p:blipFill>
              <p:spPr>
                <a:xfrm>
                  <a:off x="6220733" y="4421227"/>
                  <a:ext cx="4248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48153" name="Freihand 48152">
                  <a:extLst>
                    <a:ext uri="{FF2B5EF4-FFF2-40B4-BE49-F238E27FC236}">
                      <a16:creationId xmlns:a16="http://schemas.microsoft.com/office/drawing/2014/main" id="{84BF599B-A9F4-4815-A818-69BDF2BA6690}"/>
                    </a:ext>
                  </a:extLst>
                </p14:cNvPr>
                <p14:cNvContentPartPr/>
                <p14:nvPr/>
              </p14:nvContentPartPr>
              <p14:xfrm>
                <a:off x="6286253" y="4491427"/>
                <a:ext cx="289080" cy="97920"/>
              </p14:xfrm>
            </p:contentPart>
          </mc:Choice>
          <mc:Fallback xmlns="">
            <p:pic>
              <p:nvPicPr>
                <p:cNvPr id="48153" name="Freihand 48152">
                  <a:extLst>
                    <a:ext uri="{FF2B5EF4-FFF2-40B4-BE49-F238E27FC236}">
                      <a16:creationId xmlns:a16="http://schemas.microsoft.com/office/drawing/2014/main" id="{84BF599B-A9F4-4815-A818-69BDF2BA6690}"/>
                    </a:ext>
                  </a:extLst>
                </p:cNvPr>
                <p:cNvPicPr/>
                <p:nvPr/>
              </p:nvPicPr>
              <p:blipFill>
                <a:blip r:embed="rId126"/>
                <a:stretch>
                  <a:fillRect/>
                </a:stretch>
              </p:blipFill>
              <p:spPr>
                <a:xfrm>
                  <a:off x="6281933" y="4487107"/>
                  <a:ext cx="2977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48154" name="Freihand 48153">
                  <a:extLst>
                    <a:ext uri="{FF2B5EF4-FFF2-40B4-BE49-F238E27FC236}">
                      <a16:creationId xmlns:a16="http://schemas.microsoft.com/office/drawing/2014/main" id="{517B6163-2929-408A-983B-4D17867B8F17}"/>
                    </a:ext>
                  </a:extLst>
                </p14:cNvPr>
                <p14:cNvContentPartPr/>
                <p14:nvPr/>
              </p14:nvContentPartPr>
              <p14:xfrm>
                <a:off x="6617453" y="4371907"/>
                <a:ext cx="347400" cy="271440"/>
              </p14:xfrm>
            </p:contentPart>
          </mc:Choice>
          <mc:Fallback xmlns="">
            <p:pic>
              <p:nvPicPr>
                <p:cNvPr id="48154" name="Freihand 48153">
                  <a:extLst>
                    <a:ext uri="{FF2B5EF4-FFF2-40B4-BE49-F238E27FC236}">
                      <a16:creationId xmlns:a16="http://schemas.microsoft.com/office/drawing/2014/main" id="{517B6163-2929-408A-983B-4D17867B8F17}"/>
                    </a:ext>
                  </a:extLst>
                </p:cNvPr>
                <p:cNvPicPr/>
                <p:nvPr/>
              </p:nvPicPr>
              <p:blipFill>
                <a:blip r:embed="rId128"/>
                <a:stretch>
                  <a:fillRect/>
                </a:stretch>
              </p:blipFill>
              <p:spPr>
                <a:xfrm>
                  <a:off x="6613133" y="4367587"/>
                  <a:ext cx="35604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48155" name="Freihand 48154">
                  <a:extLst>
                    <a:ext uri="{FF2B5EF4-FFF2-40B4-BE49-F238E27FC236}">
                      <a16:creationId xmlns:a16="http://schemas.microsoft.com/office/drawing/2014/main" id="{DD1E99AE-E58D-4863-A6D5-088121652687}"/>
                    </a:ext>
                  </a:extLst>
                </p14:cNvPr>
                <p14:cNvContentPartPr/>
                <p14:nvPr/>
              </p14:nvContentPartPr>
              <p14:xfrm>
                <a:off x="6982493" y="4385227"/>
                <a:ext cx="110160" cy="166320"/>
              </p14:xfrm>
            </p:contentPart>
          </mc:Choice>
          <mc:Fallback xmlns="">
            <p:pic>
              <p:nvPicPr>
                <p:cNvPr id="48155" name="Freihand 48154">
                  <a:extLst>
                    <a:ext uri="{FF2B5EF4-FFF2-40B4-BE49-F238E27FC236}">
                      <a16:creationId xmlns:a16="http://schemas.microsoft.com/office/drawing/2014/main" id="{DD1E99AE-E58D-4863-A6D5-088121652687}"/>
                    </a:ext>
                  </a:extLst>
                </p:cNvPr>
                <p:cNvPicPr/>
                <p:nvPr/>
              </p:nvPicPr>
              <p:blipFill>
                <a:blip r:embed="rId130"/>
                <a:stretch>
                  <a:fillRect/>
                </a:stretch>
              </p:blipFill>
              <p:spPr>
                <a:xfrm>
                  <a:off x="6978173" y="4380907"/>
                  <a:ext cx="1188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48156" name="Freihand 48155">
                  <a:extLst>
                    <a:ext uri="{FF2B5EF4-FFF2-40B4-BE49-F238E27FC236}">
                      <a16:creationId xmlns:a16="http://schemas.microsoft.com/office/drawing/2014/main" id="{3716E1B0-97D4-4E78-9637-7A597FAAB5C0}"/>
                    </a:ext>
                  </a:extLst>
                </p14:cNvPr>
                <p14:cNvContentPartPr/>
                <p14:nvPr/>
              </p14:nvContentPartPr>
              <p14:xfrm>
                <a:off x="7105973" y="4398907"/>
                <a:ext cx="174240" cy="176040"/>
              </p14:xfrm>
            </p:contentPart>
          </mc:Choice>
          <mc:Fallback xmlns="">
            <p:pic>
              <p:nvPicPr>
                <p:cNvPr id="48156" name="Freihand 48155">
                  <a:extLst>
                    <a:ext uri="{FF2B5EF4-FFF2-40B4-BE49-F238E27FC236}">
                      <a16:creationId xmlns:a16="http://schemas.microsoft.com/office/drawing/2014/main" id="{3716E1B0-97D4-4E78-9637-7A597FAAB5C0}"/>
                    </a:ext>
                  </a:extLst>
                </p:cNvPr>
                <p:cNvPicPr/>
                <p:nvPr/>
              </p:nvPicPr>
              <p:blipFill>
                <a:blip r:embed="rId132"/>
                <a:stretch>
                  <a:fillRect/>
                </a:stretch>
              </p:blipFill>
              <p:spPr>
                <a:xfrm>
                  <a:off x="7101653" y="4394587"/>
                  <a:ext cx="1828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48157" name="Freihand 48156">
                  <a:extLst>
                    <a:ext uri="{FF2B5EF4-FFF2-40B4-BE49-F238E27FC236}">
                      <a16:creationId xmlns:a16="http://schemas.microsoft.com/office/drawing/2014/main" id="{3CAFC27B-F994-4EAA-BEE4-F61F42254AE3}"/>
                    </a:ext>
                  </a:extLst>
                </p14:cNvPr>
                <p14:cNvContentPartPr/>
                <p14:nvPr/>
              </p14:nvContentPartPr>
              <p14:xfrm>
                <a:off x="7273013" y="4389187"/>
                <a:ext cx="77040" cy="79200"/>
              </p14:xfrm>
            </p:contentPart>
          </mc:Choice>
          <mc:Fallback xmlns="">
            <p:pic>
              <p:nvPicPr>
                <p:cNvPr id="48157" name="Freihand 48156">
                  <a:extLst>
                    <a:ext uri="{FF2B5EF4-FFF2-40B4-BE49-F238E27FC236}">
                      <a16:creationId xmlns:a16="http://schemas.microsoft.com/office/drawing/2014/main" id="{3CAFC27B-F994-4EAA-BEE4-F61F42254AE3}"/>
                    </a:ext>
                  </a:extLst>
                </p:cNvPr>
                <p:cNvPicPr/>
                <p:nvPr/>
              </p:nvPicPr>
              <p:blipFill>
                <a:blip r:embed="rId134"/>
                <a:stretch>
                  <a:fillRect/>
                </a:stretch>
              </p:blipFill>
              <p:spPr>
                <a:xfrm>
                  <a:off x="7268693" y="4384867"/>
                  <a:ext cx="856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48158" name="Freihand 48157">
                  <a:extLst>
                    <a:ext uri="{FF2B5EF4-FFF2-40B4-BE49-F238E27FC236}">
                      <a16:creationId xmlns:a16="http://schemas.microsoft.com/office/drawing/2014/main" id="{C9E51207-68DD-48E0-864A-31F2AFCD1BD8}"/>
                    </a:ext>
                  </a:extLst>
                </p14:cNvPr>
                <p14:cNvContentPartPr/>
                <p14:nvPr/>
              </p14:nvContentPartPr>
              <p14:xfrm>
                <a:off x="7328093" y="4461547"/>
                <a:ext cx="272880" cy="87120"/>
              </p14:xfrm>
            </p:contentPart>
          </mc:Choice>
          <mc:Fallback xmlns="">
            <p:pic>
              <p:nvPicPr>
                <p:cNvPr id="48158" name="Freihand 48157">
                  <a:extLst>
                    <a:ext uri="{FF2B5EF4-FFF2-40B4-BE49-F238E27FC236}">
                      <a16:creationId xmlns:a16="http://schemas.microsoft.com/office/drawing/2014/main" id="{C9E51207-68DD-48E0-864A-31F2AFCD1BD8}"/>
                    </a:ext>
                  </a:extLst>
                </p:cNvPr>
                <p:cNvPicPr/>
                <p:nvPr/>
              </p:nvPicPr>
              <p:blipFill>
                <a:blip r:embed="rId136"/>
                <a:stretch>
                  <a:fillRect/>
                </a:stretch>
              </p:blipFill>
              <p:spPr>
                <a:xfrm>
                  <a:off x="7323773" y="4457227"/>
                  <a:ext cx="2815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48161" name="Freihand 48160">
                  <a:extLst>
                    <a:ext uri="{FF2B5EF4-FFF2-40B4-BE49-F238E27FC236}">
                      <a16:creationId xmlns:a16="http://schemas.microsoft.com/office/drawing/2014/main" id="{E5CC8039-4BF7-4DA6-BACC-C1671F563954}"/>
                    </a:ext>
                  </a:extLst>
                </p14:cNvPr>
                <p14:cNvContentPartPr/>
                <p14:nvPr/>
              </p14:nvContentPartPr>
              <p14:xfrm>
                <a:off x="2252453" y="4092187"/>
                <a:ext cx="2116440" cy="1026000"/>
              </p14:xfrm>
            </p:contentPart>
          </mc:Choice>
          <mc:Fallback xmlns="">
            <p:pic>
              <p:nvPicPr>
                <p:cNvPr id="48161" name="Freihand 48160">
                  <a:extLst>
                    <a:ext uri="{FF2B5EF4-FFF2-40B4-BE49-F238E27FC236}">
                      <a16:creationId xmlns:a16="http://schemas.microsoft.com/office/drawing/2014/main" id="{E5CC8039-4BF7-4DA6-BACC-C1671F563954}"/>
                    </a:ext>
                  </a:extLst>
                </p:cNvPr>
                <p:cNvPicPr/>
                <p:nvPr/>
              </p:nvPicPr>
              <p:blipFill>
                <a:blip r:embed="rId138"/>
                <a:stretch>
                  <a:fillRect/>
                </a:stretch>
              </p:blipFill>
              <p:spPr>
                <a:xfrm>
                  <a:off x="2248133" y="4087867"/>
                  <a:ext cx="2125080" cy="10346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63" name="Freihand 62">
                  <a:extLst>
                    <a:ext uri="{FF2B5EF4-FFF2-40B4-BE49-F238E27FC236}">
                      <a16:creationId xmlns:a16="http://schemas.microsoft.com/office/drawing/2014/main" id="{0AA35CAC-9BFA-44CF-9F2C-9BF38113D966}"/>
                    </a:ext>
                  </a:extLst>
                </p14:cNvPr>
                <p14:cNvContentPartPr/>
                <p14:nvPr/>
              </p14:nvContentPartPr>
              <p14:xfrm>
                <a:off x="1753853" y="4644787"/>
                <a:ext cx="218880" cy="122760"/>
              </p14:xfrm>
            </p:contentPart>
          </mc:Choice>
          <mc:Fallback xmlns="">
            <p:pic>
              <p:nvPicPr>
                <p:cNvPr id="63" name="Freihand 62">
                  <a:extLst>
                    <a:ext uri="{FF2B5EF4-FFF2-40B4-BE49-F238E27FC236}">
                      <a16:creationId xmlns:a16="http://schemas.microsoft.com/office/drawing/2014/main" id="{0AA35CAC-9BFA-44CF-9F2C-9BF38113D966}"/>
                    </a:ext>
                  </a:extLst>
                </p:cNvPr>
                <p:cNvPicPr/>
                <p:nvPr/>
              </p:nvPicPr>
              <p:blipFill>
                <a:blip r:embed="rId140"/>
                <a:stretch>
                  <a:fillRect/>
                </a:stretch>
              </p:blipFill>
              <p:spPr>
                <a:xfrm>
                  <a:off x="1749533" y="4640467"/>
                  <a:ext cx="2275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48128" name="Freihand 48127">
                  <a:extLst>
                    <a:ext uri="{FF2B5EF4-FFF2-40B4-BE49-F238E27FC236}">
                      <a16:creationId xmlns:a16="http://schemas.microsoft.com/office/drawing/2014/main" id="{5BD58BAD-5394-4754-B723-9A8631D2D75C}"/>
                    </a:ext>
                  </a:extLst>
                </p14:cNvPr>
                <p14:cNvContentPartPr/>
                <p14:nvPr/>
              </p14:nvContentPartPr>
              <p14:xfrm>
                <a:off x="1845653" y="4614547"/>
                <a:ext cx="178560" cy="353880"/>
              </p14:xfrm>
            </p:contentPart>
          </mc:Choice>
          <mc:Fallback xmlns="">
            <p:pic>
              <p:nvPicPr>
                <p:cNvPr id="48128" name="Freihand 48127">
                  <a:extLst>
                    <a:ext uri="{FF2B5EF4-FFF2-40B4-BE49-F238E27FC236}">
                      <a16:creationId xmlns:a16="http://schemas.microsoft.com/office/drawing/2014/main" id="{5BD58BAD-5394-4754-B723-9A8631D2D75C}"/>
                    </a:ext>
                  </a:extLst>
                </p:cNvPr>
                <p:cNvPicPr/>
                <p:nvPr/>
              </p:nvPicPr>
              <p:blipFill>
                <a:blip r:embed="rId142"/>
                <a:stretch>
                  <a:fillRect/>
                </a:stretch>
              </p:blipFill>
              <p:spPr>
                <a:xfrm>
                  <a:off x="1841333" y="4610227"/>
                  <a:ext cx="187200" cy="3625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48129" name="Freihand 48128">
                  <a:extLst>
                    <a:ext uri="{FF2B5EF4-FFF2-40B4-BE49-F238E27FC236}">
                      <a16:creationId xmlns:a16="http://schemas.microsoft.com/office/drawing/2014/main" id="{FE064046-93AA-4C9A-97A8-EB92748728FE}"/>
                    </a:ext>
                  </a:extLst>
                </p14:cNvPr>
                <p14:cNvContentPartPr/>
                <p14:nvPr/>
              </p14:nvContentPartPr>
              <p14:xfrm>
                <a:off x="2169653" y="4706707"/>
                <a:ext cx="250920" cy="30960"/>
              </p14:xfrm>
            </p:contentPart>
          </mc:Choice>
          <mc:Fallback xmlns="">
            <p:pic>
              <p:nvPicPr>
                <p:cNvPr id="48129" name="Freihand 48128">
                  <a:extLst>
                    <a:ext uri="{FF2B5EF4-FFF2-40B4-BE49-F238E27FC236}">
                      <a16:creationId xmlns:a16="http://schemas.microsoft.com/office/drawing/2014/main" id="{FE064046-93AA-4C9A-97A8-EB92748728FE}"/>
                    </a:ext>
                  </a:extLst>
                </p:cNvPr>
                <p:cNvPicPr/>
                <p:nvPr/>
              </p:nvPicPr>
              <p:blipFill>
                <a:blip r:embed="rId144"/>
                <a:stretch>
                  <a:fillRect/>
                </a:stretch>
              </p:blipFill>
              <p:spPr>
                <a:xfrm>
                  <a:off x="2165333" y="4702387"/>
                  <a:ext cx="2595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48130" name="Freihand 48129">
                  <a:extLst>
                    <a:ext uri="{FF2B5EF4-FFF2-40B4-BE49-F238E27FC236}">
                      <a16:creationId xmlns:a16="http://schemas.microsoft.com/office/drawing/2014/main" id="{298CBB46-DA2A-448A-9F36-B9F5EF61C35C}"/>
                    </a:ext>
                  </a:extLst>
                </p14:cNvPr>
                <p14:cNvContentPartPr/>
                <p14:nvPr/>
              </p14:nvContentPartPr>
              <p14:xfrm>
                <a:off x="2211053" y="4760707"/>
                <a:ext cx="246600" cy="43560"/>
              </p14:xfrm>
            </p:contentPart>
          </mc:Choice>
          <mc:Fallback xmlns="">
            <p:pic>
              <p:nvPicPr>
                <p:cNvPr id="48130" name="Freihand 48129">
                  <a:extLst>
                    <a:ext uri="{FF2B5EF4-FFF2-40B4-BE49-F238E27FC236}">
                      <a16:creationId xmlns:a16="http://schemas.microsoft.com/office/drawing/2014/main" id="{298CBB46-DA2A-448A-9F36-B9F5EF61C35C}"/>
                    </a:ext>
                  </a:extLst>
                </p:cNvPr>
                <p:cNvPicPr/>
                <p:nvPr/>
              </p:nvPicPr>
              <p:blipFill>
                <a:blip r:embed="rId146"/>
                <a:stretch>
                  <a:fillRect/>
                </a:stretch>
              </p:blipFill>
              <p:spPr>
                <a:xfrm>
                  <a:off x="2206733" y="4756027"/>
                  <a:ext cx="2552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48133" name="Freihand 48132">
                  <a:extLst>
                    <a:ext uri="{FF2B5EF4-FFF2-40B4-BE49-F238E27FC236}">
                      <a16:creationId xmlns:a16="http://schemas.microsoft.com/office/drawing/2014/main" id="{56429CD5-778F-466A-A8FD-DB966D32447A}"/>
                    </a:ext>
                  </a:extLst>
                </p14:cNvPr>
                <p14:cNvContentPartPr/>
                <p14:nvPr/>
              </p14:nvContentPartPr>
              <p14:xfrm>
                <a:off x="2735573" y="4559107"/>
                <a:ext cx="35280" cy="225720"/>
              </p14:xfrm>
            </p:contentPart>
          </mc:Choice>
          <mc:Fallback xmlns="">
            <p:pic>
              <p:nvPicPr>
                <p:cNvPr id="48133" name="Freihand 48132">
                  <a:extLst>
                    <a:ext uri="{FF2B5EF4-FFF2-40B4-BE49-F238E27FC236}">
                      <a16:creationId xmlns:a16="http://schemas.microsoft.com/office/drawing/2014/main" id="{56429CD5-778F-466A-A8FD-DB966D32447A}"/>
                    </a:ext>
                  </a:extLst>
                </p:cNvPr>
                <p:cNvPicPr/>
                <p:nvPr/>
              </p:nvPicPr>
              <p:blipFill>
                <a:blip r:embed="rId148"/>
                <a:stretch>
                  <a:fillRect/>
                </a:stretch>
              </p:blipFill>
              <p:spPr>
                <a:xfrm>
                  <a:off x="2731253" y="4554787"/>
                  <a:ext cx="4392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48134" name="Freihand 48133">
                  <a:extLst>
                    <a:ext uri="{FF2B5EF4-FFF2-40B4-BE49-F238E27FC236}">
                      <a16:creationId xmlns:a16="http://schemas.microsoft.com/office/drawing/2014/main" id="{2AA3009C-84BD-4E73-A0AB-DEB7081E4156}"/>
                    </a:ext>
                  </a:extLst>
                </p14:cNvPr>
                <p14:cNvContentPartPr/>
                <p14:nvPr/>
              </p14:nvContentPartPr>
              <p14:xfrm>
                <a:off x="2622533" y="4528507"/>
                <a:ext cx="267480" cy="28080"/>
              </p14:xfrm>
            </p:contentPart>
          </mc:Choice>
          <mc:Fallback xmlns="">
            <p:pic>
              <p:nvPicPr>
                <p:cNvPr id="48134" name="Freihand 48133">
                  <a:extLst>
                    <a:ext uri="{FF2B5EF4-FFF2-40B4-BE49-F238E27FC236}">
                      <a16:creationId xmlns:a16="http://schemas.microsoft.com/office/drawing/2014/main" id="{2AA3009C-84BD-4E73-A0AB-DEB7081E4156}"/>
                    </a:ext>
                  </a:extLst>
                </p:cNvPr>
                <p:cNvPicPr/>
                <p:nvPr/>
              </p:nvPicPr>
              <p:blipFill>
                <a:blip r:embed="rId150"/>
                <a:stretch>
                  <a:fillRect/>
                </a:stretch>
              </p:blipFill>
              <p:spPr>
                <a:xfrm>
                  <a:off x="2618213" y="4524187"/>
                  <a:ext cx="2761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48135" name="Freihand 48134">
                  <a:extLst>
                    <a:ext uri="{FF2B5EF4-FFF2-40B4-BE49-F238E27FC236}">
                      <a16:creationId xmlns:a16="http://schemas.microsoft.com/office/drawing/2014/main" id="{ACFD0053-115E-455A-B9BB-49A2A5F2C46E}"/>
                    </a:ext>
                  </a:extLst>
                </p14:cNvPr>
                <p14:cNvContentPartPr/>
                <p14:nvPr/>
              </p14:nvContentPartPr>
              <p14:xfrm>
                <a:off x="2634773" y="4613827"/>
                <a:ext cx="241200" cy="32760"/>
              </p14:xfrm>
            </p:contentPart>
          </mc:Choice>
          <mc:Fallback xmlns="">
            <p:pic>
              <p:nvPicPr>
                <p:cNvPr id="48135" name="Freihand 48134">
                  <a:extLst>
                    <a:ext uri="{FF2B5EF4-FFF2-40B4-BE49-F238E27FC236}">
                      <a16:creationId xmlns:a16="http://schemas.microsoft.com/office/drawing/2014/main" id="{ACFD0053-115E-455A-B9BB-49A2A5F2C46E}"/>
                    </a:ext>
                  </a:extLst>
                </p:cNvPr>
                <p:cNvPicPr/>
                <p:nvPr/>
              </p:nvPicPr>
              <p:blipFill>
                <a:blip r:embed="rId152"/>
                <a:stretch>
                  <a:fillRect/>
                </a:stretch>
              </p:blipFill>
              <p:spPr>
                <a:xfrm>
                  <a:off x="2630453" y="4609507"/>
                  <a:ext cx="2498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48136" name="Freihand 48135">
                  <a:extLst>
                    <a:ext uri="{FF2B5EF4-FFF2-40B4-BE49-F238E27FC236}">
                      <a16:creationId xmlns:a16="http://schemas.microsoft.com/office/drawing/2014/main" id="{9F7B3FBF-FDF0-4686-82E5-29E6F4622F57}"/>
                    </a:ext>
                  </a:extLst>
                </p14:cNvPr>
                <p14:cNvContentPartPr/>
                <p14:nvPr/>
              </p14:nvContentPartPr>
              <p14:xfrm>
                <a:off x="2984333" y="4433107"/>
                <a:ext cx="214560" cy="418320"/>
              </p14:xfrm>
            </p:contentPart>
          </mc:Choice>
          <mc:Fallback xmlns="">
            <p:pic>
              <p:nvPicPr>
                <p:cNvPr id="48136" name="Freihand 48135">
                  <a:extLst>
                    <a:ext uri="{FF2B5EF4-FFF2-40B4-BE49-F238E27FC236}">
                      <a16:creationId xmlns:a16="http://schemas.microsoft.com/office/drawing/2014/main" id="{9F7B3FBF-FDF0-4686-82E5-29E6F4622F57}"/>
                    </a:ext>
                  </a:extLst>
                </p:cNvPr>
                <p:cNvPicPr/>
                <p:nvPr/>
              </p:nvPicPr>
              <p:blipFill>
                <a:blip r:embed="rId154"/>
                <a:stretch>
                  <a:fillRect/>
                </a:stretch>
              </p:blipFill>
              <p:spPr>
                <a:xfrm>
                  <a:off x="2980013" y="4428787"/>
                  <a:ext cx="223200" cy="4269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48138" name="Freihand 48137">
                  <a:extLst>
                    <a:ext uri="{FF2B5EF4-FFF2-40B4-BE49-F238E27FC236}">
                      <a16:creationId xmlns:a16="http://schemas.microsoft.com/office/drawing/2014/main" id="{98EEB537-08AA-461D-8116-A73C70B6328E}"/>
                    </a:ext>
                  </a:extLst>
                </p14:cNvPr>
                <p14:cNvContentPartPr/>
                <p14:nvPr/>
              </p14:nvContentPartPr>
              <p14:xfrm>
                <a:off x="3312293" y="4501867"/>
                <a:ext cx="150120" cy="207360"/>
              </p14:xfrm>
            </p:contentPart>
          </mc:Choice>
          <mc:Fallback xmlns="">
            <p:pic>
              <p:nvPicPr>
                <p:cNvPr id="48138" name="Freihand 48137">
                  <a:extLst>
                    <a:ext uri="{FF2B5EF4-FFF2-40B4-BE49-F238E27FC236}">
                      <a16:creationId xmlns:a16="http://schemas.microsoft.com/office/drawing/2014/main" id="{98EEB537-08AA-461D-8116-A73C70B6328E}"/>
                    </a:ext>
                  </a:extLst>
                </p:cNvPr>
                <p:cNvPicPr/>
                <p:nvPr/>
              </p:nvPicPr>
              <p:blipFill>
                <a:blip r:embed="rId156"/>
                <a:stretch>
                  <a:fillRect/>
                </a:stretch>
              </p:blipFill>
              <p:spPr>
                <a:xfrm>
                  <a:off x="3307973" y="4497547"/>
                  <a:ext cx="1587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48139" name="Freihand 48138">
                  <a:extLst>
                    <a:ext uri="{FF2B5EF4-FFF2-40B4-BE49-F238E27FC236}">
                      <a16:creationId xmlns:a16="http://schemas.microsoft.com/office/drawing/2014/main" id="{F3D9AC86-469F-4B03-8DBC-F1E811968B53}"/>
                    </a:ext>
                  </a:extLst>
                </p14:cNvPr>
                <p14:cNvContentPartPr/>
                <p14:nvPr/>
              </p14:nvContentPartPr>
              <p14:xfrm>
                <a:off x="3395093" y="4654507"/>
                <a:ext cx="104760" cy="49320"/>
              </p14:xfrm>
            </p:contentPart>
          </mc:Choice>
          <mc:Fallback xmlns="">
            <p:pic>
              <p:nvPicPr>
                <p:cNvPr id="48139" name="Freihand 48138">
                  <a:extLst>
                    <a:ext uri="{FF2B5EF4-FFF2-40B4-BE49-F238E27FC236}">
                      <a16:creationId xmlns:a16="http://schemas.microsoft.com/office/drawing/2014/main" id="{F3D9AC86-469F-4B03-8DBC-F1E811968B53}"/>
                    </a:ext>
                  </a:extLst>
                </p:cNvPr>
                <p:cNvPicPr/>
                <p:nvPr/>
              </p:nvPicPr>
              <p:blipFill>
                <a:blip r:embed="rId158"/>
                <a:stretch>
                  <a:fillRect/>
                </a:stretch>
              </p:blipFill>
              <p:spPr>
                <a:xfrm>
                  <a:off x="3390773" y="4650187"/>
                  <a:ext cx="11340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48140" name="Freihand 48139">
                  <a:extLst>
                    <a:ext uri="{FF2B5EF4-FFF2-40B4-BE49-F238E27FC236}">
                      <a16:creationId xmlns:a16="http://schemas.microsoft.com/office/drawing/2014/main" id="{154B9877-ADF8-458E-A108-F3742505044C}"/>
                    </a:ext>
                  </a:extLst>
                </p14:cNvPr>
                <p14:cNvContentPartPr/>
                <p14:nvPr/>
              </p14:nvContentPartPr>
              <p14:xfrm>
                <a:off x="3621173" y="4686907"/>
                <a:ext cx="9360" cy="111960"/>
              </p14:xfrm>
            </p:contentPart>
          </mc:Choice>
          <mc:Fallback xmlns="">
            <p:pic>
              <p:nvPicPr>
                <p:cNvPr id="48140" name="Freihand 48139">
                  <a:extLst>
                    <a:ext uri="{FF2B5EF4-FFF2-40B4-BE49-F238E27FC236}">
                      <a16:creationId xmlns:a16="http://schemas.microsoft.com/office/drawing/2014/main" id="{154B9877-ADF8-458E-A108-F3742505044C}"/>
                    </a:ext>
                  </a:extLst>
                </p:cNvPr>
                <p:cNvPicPr/>
                <p:nvPr/>
              </p:nvPicPr>
              <p:blipFill>
                <a:blip r:embed="rId160"/>
                <a:stretch>
                  <a:fillRect/>
                </a:stretch>
              </p:blipFill>
              <p:spPr>
                <a:xfrm>
                  <a:off x="3616853" y="4682587"/>
                  <a:ext cx="180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48141" name="Freihand 48140">
                  <a:extLst>
                    <a:ext uri="{FF2B5EF4-FFF2-40B4-BE49-F238E27FC236}">
                      <a16:creationId xmlns:a16="http://schemas.microsoft.com/office/drawing/2014/main" id="{C550EC1D-1E54-4B4D-A143-D7B2FCAAE774}"/>
                    </a:ext>
                  </a:extLst>
                </p14:cNvPr>
                <p14:cNvContentPartPr/>
                <p14:nvPr/>
              </p14:nvContentPartPr>
              <p14:xfrm>
                <a:off x="3755093" y="4520587"/>
                <a:ext cx="223920" cy="209160"/>
              </p14:xfrm>
            </p:contentPart>
          </mc:Choice>
          <mc:Fallback xmlns="">
            <p:pic>
              <p:nvPicPr>
                <p:cNvPr id="48141" name="Freihand 48140">
                  <a:extLst>
                    <a:ext uri="{FF2B5EF4-FFF2-40B4-BE49-F238E27FC236}">
                      <a16:creationId xmlns:a16="http://schemas.microsoft.com/office/drawing/2014/main" id="{C550EC1D-1E54-4B4D-A143-D7B2FCAAE774}"/>
                    </a:ext>
                  </a:extLst>
                </p:cNvPr>
                <p:cNvPicPr/>
                <p:nvPr/>
              </p:nvPicPr>
              <p:blipFill>
                <a:blip r:embed="rId162"/>
                <a:stretch>
                  <a:fillRect/>
                </a:stretch>
              </p:blipFill>
              <p:spPr>
                <a:xfrm>
                  <a:off x="3750773" y="4516267"/>
                  <a:ext cx="23256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48142" name="Freihand 48141">
                  <a:extLst>
                    <a:ext uri="{FF2B5EF4-FFF2-40B4-BE49-F238E27FC236}">
                      <a16:creationId xmlns:a16="http://schemas.microsoft.com/office/drawing/2014/main" id="{C4D2CBF1-05B9-48F8-B3ED-21527F24FB33}"/>
                    </a:ext>
                  </a:extLst>
                </p14:cNvPr>
                <p14:cNvContentPartPr/>
                <p14:nvPr/>
              </p14:nvContentPartPr>
              <p14:xfrm>
                <a:off x="3987293" y="4463347"/>
                <a:ext cx="148320" cy="340560"/>
              </p14:xfrm>
            </p:contentPart>
          </mc:Choice>
          <mc:Fallback xmlns="">
            <p:pic>
              <p:nvPicPr>
                <p:cNvPr id="48142" name="Freihand 48141">
                  <a:extLst>
                    <a:ext uri="{FF2B5EF4-FFF2-40B4-BE49-F238E27FC236}">
                      <a16:creationId xmlns:a16="http://schemas.microsoft.com/office/drawing/2014/main" id="{C4D2CBF1-05B9-48F8-B3ED-21527F24FB33}"/>
                    </a:ext>
                  </a:extLst>
                </p:cNvPr>
                <p:cNvPicPr/>
                <p:nvPr/>
              </p:nvPicPr>
              <p:blipFill>
                <a:blip r:embed="rId164"/>
                <a:stretch>
                  <a:fillRect/>
                </a:stretch>
              </p:blipFill>
              <p:spPr>
                <a:xfrm>
                  <a:off x="3982973" y="4459027"/>
                  <a:ext cx="156960" cy="3492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48163" name="Freihand 48162">
                  <a:extLst>
                    <a:ext uri="{FF2B5EF4-FFF2-40B4-BE49-F238E27FC236}">
                      <a16:creationId xmlns:a16="http://schemas.microsoft.com/office/drawing/2014/main" id="{B7C03E68-8005-4C08-BE44-1549C3418564}"/>
                    </a:ext>
                  </a:extLst>
                </p14:cNvPr>
                <p14:cNvContentPartPr/>
                <p14:nvPr/>
              </p14:nvContentPartPr>
              <p14:xfrm>
                <a:off x="2308253" y="4092187"/>
                <a:ext cx="210240" cy="76320"/>
              </p14:xfrm>
            </p:contentPart>
          </mc:Choice>
          <mc:Fallback xmlns="">
            <p:pic>
              <p:nvPicPr>
                <p:cNvPr id="48163" name="Freihand 48162">
                  <a:extLst>
                    <a:ext uri="{FF2B5EF4-FFF2-40B4-BE49-F238E27FC236}">
                      <a16:creationId xmlns:a16="http://schemas.microsoft.com/office/drawing/2014/main" id="{B7C03E68-8005-4C08-BE44-1549C3418564}"/>
                    </a:ext>
                  </a:extLst>
                </p:cNvPr>
                <p:cNvPicPr/>
                <p:nvPr/>
              </p:nvPicPr>
              <p:blipFill>
                <a:blip r:embed="rId166"/>
                <a:stretch>
                  <a:fillRect/>
                </a:stretch>
              </p:blipFill>
              <p:spPr>
                <a:xfrm>
                  <a:off x="2303933" y="4087867"/>
                  <a:ext cx="2188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48164" name="Freihand 48163">
                  <a:extLst>
                    <a:ext uri="{FF2B5EF4-FFF2-40B4-BE49-F238E27FC236}">
                      <a16:creationId xmlns:a16="http://schemas.microsoft.com/office/drawing/2014/main" id="{7E4997EC-8767-4FA2-9F96-B41E8896EE95}"/>
                    </a:ext>
                  </a:extLst>
                </p14:cNvPr>
                <p14:cNvContentPartPr/>
                <p14:nvPr/>
              </p14:nvContentPartPr>
              <p14:xfrm>
                <a:off x="2431013" y="4061947"/>
                <a:ext cx="157680" cy="177480"/>
              </p14:xfrm>
            </p:contentPart>
          </mc:Choice>
          <mc:Fallback xmlns="">
            <p:pic>
              <p:nvPicPr>
                <p:cNvPr id="48164" name="Freihand 48163">
                  <a:extLst>
                    <a:ext uri="{FF2B5EF4-FFF2-40B4-BE49-F238E27FC236}">
                      <a16:creationId xmlns:a16="http://schemas.microsoft.com/office/drawing/2014/main" id="{7E4997EC-8767-4FA2-9F96-B41E8896EE95}"/>
                    </a:ext>
                  </a:extLst>
                </p:cNvPr>
                <p:cNvPicPr/>
                <p:nvPr/>
              </p:nvPicPr>
              <p:blipFill>
                <a:blip r:embed="rId168"/>
                <a:stretch>
                  <a:fillRect/>
                </a:stretch>
              </p:blipFill>
              <p:spPr>
                <a:xfrm>
                  <a:off x="2426693" y="4057627"/>
                  <a:ext cx="1663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48166" name="Freihand 48165">
                  <a:extLst>
                    <a:ext uri="{FF2B5EF4-FFF2-40B4-BE49-F238E27FC236}">
                      <a16:creationId xmlns:a16="http://schemas.microsoft.com/office/drawing/2014/main" id="{C95EC81C-0282-4A05-B700-8872CB03FFFF}"/>
                    </a:ext>
                  </a:extLst>
                </p14:cNvPr>
                <p14:cNvContentPartPr/>
                <p14:nvPr/>
              </p14:nvContentPartPr>
              <p14:xfrm>
                <a:off x="618773" y="3810667"/>
                <a:ext cx="146880" cy="146520"/>
              </p14:xfrm>
            </p:contentPart>
          </mc:Choice>
          <mc:Fallback xmlns="">
            <p:pic>
              <p:nvPicPr>
                <p:cNvPr id="48166" name="Freihand 48165">
                  <a:extLst>
                    <a:ext uri="{FF2B5EF4-FFF2-40B4-BE49-F238E27FC236}">
                      <a16:creationId xmlns:a16="http://schemas.microsoft.com/office/drawing/2014/main" id="{C95EC81C-0282-4A05-B700-8872CB03FFFF}"/>
                    </a:ext>
                  </a:extLst>
                </p:cNvPr>
                <p:cNvPicPr/>
                <p:nvPr/>
              </p:nvPicPr>
              <p:blipFill>
                <a:blip r:embed="rId170"/>
                <a:stretch>
                  <a:fillRect/>
                </a:stretch>
              </p:blipFill>
              <p:spPr>
                <a:xfrm>
                  <a:off x="614453" y="3806347"/>
                  <a:ext cx="1555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48167" name="Freihand 48166">
                  <a:extLst>
                    <a:ext uri="{FF2B5EF4-FFF2-40B4-BE49-F238E27FC236}">
                      <a16:creationId xmlns:a16="http://schemas.microsoft.com/office/drawing/2014/main" id="{02931A21-8EBA-4410-BDDC-AFCB5B84618F}"/>
                    </a:ext>
                  </a:extLst>
                </p14:cNvPr>
                <p14:cNvContentPartPr/>
                <p14:nvPr/>
              </p14:nvContentPartPr>
              <p14:xfrm>
                <a:off x="764213" y="3843067"/>
                <a:ext cx="318240" cy="101520"/>
              </p14:xfrm>
            </p:contentPart>
          </mc:Choice>
          <mc:Fallback xmlns="">
            <p:pic>
              <p:nvPicPr>
                <p:cNvPr id="48167" name="Freihand 48166">
                  <a:extLst>
                    <a:ext uri="{FF2B5EF4-FFF2-40B4-BE49-F238E27FC236}">
                      <a16:creationId xmlns:a16="http://schemas.microsoft.com/office/drawing/2014/main" id="{02931A21-8EBA-4410-BDDC-AFCB5B84618F}"/>
                    </a:ext>
                  </a:extLst>
                </p:cNvPr>
                <p:cNvPicPr/>
                <p:nvPr/>
              </p:nvPicPr>
              <p:blipFill>
                <a:blip r:embed="rId172"/>
                <a:stretch>
                  <a:fillRect/>
                </a:stretch>
              </p:blipFill>
              <p:spPr>
                <a:xfrm>
                  <a:off x="759893" y="3838747"/>
                  <a:ext cx="3268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48169" name="Freihand 48168">
                  <a:extLst>
                    <a:ext uri="{FF2B5EF4-FFF2-40B4-BE49-F238E27FC236}">
                      <a16:creationId xmlns:a16="http://schemas.microsoft.com/office/drawing/2014/main" id="{6A4DAE40-4E93-4E66-861D-718A3ED7E7F6}"/>
                    </a:ext>
                  </a:extLst>
                </p14:cNvPr>
                <p14:cNvContentPartPr/>
                <p14:nvPr/>
              </p14:nvContentPartPr>
              <p14:xfrm>
                <a:off x="607253" y="3904267"/>
                <a:ext cx="450360" cy="4320"/>
              </p14:xfrm>
            </p:contentPart>
          </mc:Choice>
          <mc:Fallback xmlns="">
            <p:pic>
              <p:nvPicPr>
                <p:cNvPr id="48169" name="Freihand 48168">
                  <a:extLst>
                    <a:ext uri="{FF2B5EF4-FFF2-40B4-BE49-F238E27FC236}">
                      <a16:creationId xmlns:a16="http://schemas.microsoft.com/office/drawing/2014/main" id="{6A4DAE40-4E93-4E66-861D-718A3ED7E7F6}"/>
                    </a:ext>
                  </a:extLst>
                </p:cNvPr>
                <p:cNvPicPr/>
                <p:nvPr/>
              </p:nvPicPr>
              <p:blipFill>
                <a:blip r:embed="rId174"/>
                <a:stretch>
                  <a:fillRect/>
                </a:stretch>
              </p:blipFill>
              <p:spPr>
                <a:xfrm>
                  <a:off x="602933" y="3899947"/>
                  <a:ext cx="45900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48170" name="Freihand 48169">
                  <a:extLst>
                    <a:ext uri="{FF2B5EF4-FFF2-40B4-BE49-F238E27FC236}">
                      <a16:creationId xmlns:a16="http://schemas.microsoft.com/office/drawing/2014/main" id="{C9A183A2-995C-4846-B732-915F1AA0FED3}"/>
                    </a:ext>
                  </a:extLst>
                </p14:cNvPr>
                <p14:cNvContentPartPr/>
                <p14:nvPr/>
              </p14:nvContentPartPr>
              <p14:xfrm>
                <a:off x="1207013" y="3799147"/>
                <a:ext cx="322560" cy="135360"/>
              </p14:xfrm>
            </p:contentPart>
          </mc:Choice>
          <mc:Fallback xmlns="">
            <p:pic>
              <p:nvPicPr>
                <p:cNvPr id="48170" name="Freihand 48169">
                  <a:extLst>
                    <a:ext uri="{FF2B5EF4-FFF2-40B4-BE49-F238E27FC236}">
                      <a16:creationId xmlns:a16="http://schemas.microsoft.com/office/drawing/2014/main" id="{C9A183A2-995C-4846-B732-915F1AA0FED3}"/>
                    </a:ext>
                  </a:extLst>
                </p:cNvPr>
                <p:cNvPicPr/>
                <p:nvPr/>
              </p:nvPicPr>
              <p:blipFill>
                <a:blip r:embed="rId176"/>
                <a:stretch>
                  <a:fillRect/>
                </a:stretch>
              </p:blipFill>
              <p:spPr>
                <a:xfrm>
                  <a:off x="1202693" y="3794827"/>
                  <a:ext cx="3312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48171" name="Freihand 48170">
                  <a:extLst>
                    <a:ext uri="{FF2B5EF4-FFF2-40B4-BE49-F238E27FC236}">
                      <a16:creationId xmlns:a16="http://schemas.microsoft.com/office/drawing/2014/main" id="{84A07985-9F00-4572-BE16-5F8CF0163AF5}"/>
                    </a:ext>
                  </a:extLst>
                </p14:cNvPr>
                <p14:cNvContentPartPr/>
                <p14:nvPr/>
              </p14:nvContentPartPr>
              <p14:xfrm>
                <a:off x="1418333" y="3767827"/>
                <a:ext cx="30960" cy="9360"/>
              </p14:xfrm>
            </p:contentPart>
          </mc:Choice>
          <mc:Fallback xmlns="">
            <p:pic>
              <p:nvPicPr>
                <p:cNvPr id="48171" name="Freihand 48170">
                  <a:extLst>
                    <a:ext uri="{FF2B5EF4-FFF2-40B4-BE49-F238E27FC236}">
                      <a16:creationId xmlns:a16="http://schemas.microsoft.com/office/drawing/2014/main" id="{84A07985-9F00-4572-BE16-5F8CF0163AF5}"/>
                    </a:ext>
                  </a:extLst>
                </p:cNvPr>
                <p:cNvPicPr/>
                <p:nvPr/>
              </p:nvPicPr>
              <p:blipFill>
                <a:blip r:embed="rId178"/>
                <a:stretch>
                  <a:fillRect/>
                </a:stretch>
              </p:blipFill>
              <p:spPr>
                <a:xfrm>
                  <a:off x="1414013" y="3763507"/>
                  <a:ext cx="396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48172" name="Freihand 48171">
                  <a:extLst>
                    <a:ext uri="{FF2B5EF4-FFF2-40B4-BE49-F238E27FC236}">
                      <a16:creationId xmlns:a16="http://schemas.microsoft.com/office/drawing/2014/main" id="{93AC71ED-3BE8-4714-AC5A-DD167BC18396}"/>
                    </a:ext>
                  </a:extLst>
                </p14:cNvPr>
                <p14:cNvContentPartPr/>
                <p14:nvPr/>
              </p14:nvContentPartPr>
              <p14:xfrm>
                <a:off x="1699853" y="3785827"/>
                <a:ext cx="279720" cy="123120"/>
              </p14:xfrm>
            </p:contentPart>
          </mc:Choice>
          <mc:Fallback xmlns="">
            <p:pic>
              <p:nvPicPr>
                <p:cNvPr id="48172" name="Freihand 48171">
                  <a:extLst>
                    <a:ext uri="{FF2B5EF4-FFF2-40B4-BE49-F238E27FC236}">
                      <a16:creationId xmlns:a16="http://schemas.microsoft.com/office/drawing/2014/main" id="{93AC71ED-3BE8-4714-AC5A-DD167BC18396}"/>
                    </a:ext>
                  </a:extLst>
                </p:cNvPr>
                <p:cNvPicPr/>
                <p:nvPr/>
              </p:nvPicPr>
              <p:blipFill>
                <a:blip r:embed="rId180"/>
                <a:stretch>
                  <a:fillRect/>
                </a:stretch>
              </p:blipFill>
              <p:spPr>
                <a:xfrm>
                  <a:off x="1695533" y="3781507"/>
                  <a:ext cx="2883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48173" name="Freihand 48172">
                  <a:extLst>
                    <a:ext uri="{FF2B5EF4-FFF2-40B4-BE49-F238E27FC236}">
                      <a16:creationId xmlns:a16="http://schemas.microsoft.com/office/drawing/2014/main" id="{7F778A14-A8A0-43C6-950E-D8A9FBA25606}"/>
                    </a:ext>
                  </a:extLst>
                </p14:cNvPr>
                <p14:cNvContentPartPr/>
                <p14:nvPr/>
              </p14:nvContentPartPr>
              <p14:xfrm>
                <a:off x="1951853" y="3768547"/>
                <a:ext cx="128520" cy="144000"/>
              </p14:xfrm>
            </p:contentPart>
          </mc:Choice>
          <mc:Fallback xmlns="">
            <p:pic>
              <p:nvPicPr>
                <p:cNvPr id="48173" name="Freihand 48172">
                  <a:extLst>
                    <a:ext uri="{FF2B5EF4-FFF2-40B4-BE49-F238E27FC236}">
                      <a16:creationId xmlns:a16="http://schemas.microsoft.com/office/drawing/2014/main" id="{7F778A14-A8A0-43C6-950E-D8A9FBA25606}"/>
                    </a:ext>
                  </a:extLst>
                </p:cNvPr>
                <p:cNvPicPr/>
                <p:nvPr/>
              </p:nvPicPr>
              <p:blipFill>
                <a:blip r:embed="rId182"/>
                <a:stretch>
                  <a:fillRect/>
                </a:stretch>
              </p:blipFill>
              <p:spPr>
                <a:xfrm>
                  <a:off x="1947533" y="3764227"/>
                  <a:ext cx="1371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48174" name="Freihand 48173">
                  <a:extLst>
                    <a:ext uri="{FF2B5EF4-FFF2-40B4-BE49-F238E27FC236}">
                      <a16:creationId xmlns:a16="http://schemas.microsoft.com/office/drawing/2014/main" id="{6A36F9D7-4C16-4E41-93D1-1D4F2461BA98}"/>
                    </a:ext>
                  </a:extLst>
                </p14:cNvPr>
                <p14:cNvContentPartPr/>
                <p14:nvPr/>
              </p14:nvContentPartPr>
              <p14:xfrm>
                <a:off x="2092973" y="3784747"/>
                <a:ext cx="177480" cy="81360"/>
              </p14:xfrm>
            </p:contentPart>
          </mc:Choice>
          <mc:Fallback xmlns="">
            <p:pic>
              <p:nvPicPr>
                <p:cNvPr id="48174" name="Freihand 48173">
                  <a:extLst>
                    <a:ext uri="{FF2B5EF4-FFF2-40B4-BE49-F238E27FC236}">
                      <a16:creationId xmlns:a16="http://schemas.microsoft.com/office/drawing/2014/main" id="{6A36F9D7-4C16-4E41-93D1-1D4F2461BA98}"/>
                    </a:ext>
                  </a:extLst>
                </p:cNvPr>
                <p:cNvPicPr/>
                <p:nvPr/>
              </p:nvPicPr>
              <p:blipFill>
                <a:blip r:embed="rId184"/>
                <a:stretch>
                  <a:fillRect/>
                </a:stretch>
              </p:blipFill>
              <p:spPr>
                <a:xfrm>
                  <a:off x="2088653" y="3780427"/>
                  <a:ext cx="1861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48175" name="Freihand 48174">
                  <a:extLst>
                    <a:ext uri="{FF2B5EF4-FFF2-40B4-BE49-F238E27FC236}">
                      <a16:creationId xmlns:a16="http://schemas.microsoft.com/office/drawing/2014/main" id="{4F95D0F0-3A38-4C12-B29A-E88324C9B280}"/>
                    </a:ext>
                  </a:extLst>
                </p14:cNvPr>
                <p14:cNvContentPartPr/>
                <p14:nvPr/>
              </p14:nvContentPartPr>
              <p14:xfrm>
                <a:off x="753773" y="4095067"/>
                <a:ext cx="15480" cy="165240"/>
              </p14:xfrm>
            </p:contentPart>
          </mc:Choice>
          <mc:Fallback xmlns="">
            <p:pic>
              <p:nvPicPr>
                <p:cNvPr id="48175" name="Freihand 48174">
                  <a:extLst>
                    <a:ext uri="{FF2B5EF4-FFF2-40B4-BE49-F238E27FC236}">
                      <a16:creationId xmlns:a16="http://schemas.microsoft.com/office/drawing/2014/main" id="{4F95D0F0-3A38-4C12-B29A-E88324C9B280}"/>
                    </a:ext>
                  </a:extLst>
                </p:cNvPr>
                <p:cNvPicPr/>
                <p:nvPr/>
              </p:nvPicPr>
              <p:blipFill>
                <a:blip r:embed="rId186"/>
                <a:stretch>
                  <a:fillRect/>
                </a:stretch>
              </p:blipFill>
              <p:spPr>
                <a:xfrm>
                  <a:off x="749453" y="4090747"/>
                  <a:ext cx="241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48176" name="Freihand 48175">
                  <a:extLst>
                    <a:ext uri="{FF2B5EF4-FFF2-40B4-BE49-F238E27FC236}">
                      <a16:creationId xmlns:a16="http://schemas.microsoft.com/office/drawing/2014/main" id="{2FD449F0-DF11-4144-AF12-2EFD3DCAF427}"/>
                    </a:ext>
                  </a:extLst>
                </p14:cNvPr>
                <p14:cNvContentPartPr/>
                <p14:nvPr/>
              </p14:nvContentPartPr>
              <p14:xfrm>
                <a:off x="670253" y="4034227"/>
                <a:ext cx="161640" cy="122400"/>
              </p14:xfrm>
            </p:contentPart>
          </mc:Choice>
          <mc:Fallback xmlns="">
            <p:pic>
              <p:nvPicPr>
                <p:cNvPr id="48176" name="Freihand 48175">
                  <a:extLst>
                    <a:ext uri="{FF2B5EF4-FFF2-40B4-BE49-F238E27FC236}">
                      <a16:creationId xmlns:a16="http://schemas.microsoft.com/office/drawing/2014/main" id="{2FD449F0-DF11-4144-AF12-2EFD3DCAF427}"/>
                    </a:ext>
                  </a:extLst>
                </p:cNvPr>
                <p:cNvPicPr/>
                <p:nvPr/>
              </p:nvPicPr>
              <p:blipFill>
                <a:blip r:embed="rId188"/>
                <a:stretch>
                  <a:fillRect/>
                </a:stretch>
              </p:blipFill>
              <p:spPr>
                <a:xfrm>
                  <a:off x="665933" y="4029907"/>
                  <a:ext cx="1702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48177" name="Freihand 48176">
                  <a:extLst>
                    <a:ext uri="{FF2B5EF4-FFF2-40B4-BE49-F238E27FC236}">
                      <a16:creationId xmlns:a16="http://schemas.microsoft.com/office/drawing/2014/main" id="{E1ADE064-1401-41C5-A0BD-69A420FAA62E}"/>
                    </a:ext>
                  </a:extLst>
                </p14:cNvPr>
                <p14:cNvContentPartPr/>
                <p14:nvPr/>
              </p14:nvContentPartPr>
              <p14:xfrm>
                <a:off x="862853" y="4125667"/>
                <a:ext cx="101520" cy="93600"/>
              </p14:xfrm>
            </p:contentPart>
          </mc:Choice>
          <mc:Fallback xmlns="">
            <p:pic>
              <p:nvPicPr>
                <p:cNvPr id="48177" name="Freihand 48176">
                  <a:extLst>
                    <a:ext uri="{FF2B5EF4-FFF2-40B4-BE49-F238E27FC236}">
                      <a16:creationId xmlns:a16="http://schemas.microsoft.com/office/drawing/2014/main" id="{E1ADE064-1401-41C5-A0BD-69A420FAA62E}"/>
                    </a:ext>
                  </a:extLst>
                </p:cNvPr>
                <p:cNvPicPr/>
                <p:nvPr/>
              </p:nvPicPr>
              <p:blipFill>
                <a:blip r:embed="rId190"/>
                <a:stretch>
                  <a:fillRect/>
                </a:stretch>
              </p:blipFill>
              <p:spPr>
                <a:xfrm>
                  <a:off x="858533" y="4121347"/>
                  <a:ext cx="1101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48178" name="Freihand 48177">
                  <a:extLst>
                    <a:ext uri="{FF2B5EF4-FFF2-40B4-BE49-F238E27FC236}">
                      <a16:creationId xmlns:a16="http://schemas.microsoft.com/office/drawing/2014/main" id="{ED363F10-93E0-4A9B-987A-3BB9BAC2E72C}"/>
                    </a:ext>
                  </a:extLst>
                </p14:cNvPr>
                <p14:cNvContentPartPr/>
                <p14:nvPr/>
              </p14:nvContentPartPr>
              <p14:xfrm>
                <a:off x="942413" y="4133587"/>
                <a:ext cx="114120" cy="87480"/>
              </p14:xfrm>
            </p:contentPart>
          </mc:Choice>
          <mc:Fallback xmlns="">
            <p:pic>
              <p:nvPicPr>
                <p:cNvPr id="48178" name="Freihand 48177">
                  <a:extLst>
                    <a:ext uri="{FF2B5EF4-FFF2-40B4-BE49-F238E27FC236}">
                      <a16:creationId xmlns:a16="http://schemas.microsoft.com/office/drawing/2014/main" id="{ED363F10-93E0-4A9B-987A-3BB9BAC2E72C}"/>
                    </a:ext>
                  </a:extLst>
                </p:cNvPr>
                <p:cNvPicPr/>
                <p:nvPr/>
              </p:nvPicPr>
              <p:blipFill>
                <a:blip r:embed="rId192"/>
                <a:stretch>
                  <a:fillRect/>
                </a:stretch>
              </p:blipFill>
              <p:spPr>
                <a:xfrm>
                  <a:off x="938093" y="4129267"/>
                  <a:ext cx="1227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48179" name="Freihand 48178">
                  <a:extLst>
                    <a:ext uri="{FF2B5EF4-FFF2-40B4-BE49-F238E27FC236}">
                      <a16:creationId xmlns:a16="http://schemas.microsoft.com/office/drawing/2014/main" id="{F6BD61C4-30A2-409E-A4B1-E2C4D3FE5B38}"/>
                    </a:ext>
                  </a:extLst>
                </p14:cNvPr>
                <p14:cNvContentPartPr/>
                <p14:nvPr/>
              </p14:nvContentPartPr>
              <p14:xfrm>
                <a:off x="1052213" y="4067707"/>
                <a:ext cx="269640" cy="101520"/>
              </p14:xfrm>
            </p:contentPart>
          </mc:Choice>
          <mc:Fallback xmlns="">
            <p:pic>
              <p:nvPicPr>
                <p:cNvPr id="48179" name="Freihand 48178">
                  <a:extLst>
                    <a:ext uri="{FF2B5EF4-FFF2-40B4-BE49-F238E27FC236}">
                      <a16:creationId xmlns:a16="http://schemas.microsoft.com/office/drawing/2014/main" id="{F6BD61C4-30A2-409E-A4B1-E2C4D3FE5B38}"/>
                    </a:ext>
                  </a:extLst>
                </p:cNvPr>
                <p:cNvPicPr/>
                <p:nvPr/>
              </p:nvPicPr>
              <p:blipFill>
                <a:blip r:embed="rId194"/>
                <a:stretch>
                  <a:fillRect/>
                </a:stretch>
              </p:blipFill>
              <p:spPr>
                <a:xfrm>
                  <a:off x="1047893" y="4063387"/>
                  <a:ext cx="2782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48181" name="Freihand 48180">
                  <a:extLst>
                    <a:ext uri="{FF2B5EF4-FFF2-40B4-BE49-F238E27FC236}">
                      <a16:creationId xmlns:a16="http://schemas.microsoft.com/office/drawing/2014/main" id="{F79DD2B1-5404-4E24-BDD6-15C1FBCE43CE}"/>
                    </a:ext>
                  </a:extLst>
                </p14:cNvPr>
                <p14:cNvContentPartPr/>
                <p14:nvPr/>
              </p14:nvContentPartPr>
              <p14:xfrm>
                <a:off x="1393133" y="4006147"/>
                <a:ext cx="128160" cy="155880"/>
              </p14:xfrm>
            </p:contentPart>
          </mc:Choice>
          <mc:Fallback xmlns="">
            <p:pic>
              <p:nvPicPr>
                <p:cNvPr id="48181" name="Freihand 48180">
                  <a:extLst>
                    <a:ext uri="{FF2B5EF4-FFF2-40B4-BE49-F238E27FC236}">
                      <a16:creationId xmlns:a16="http://schemas.microsoft.com/office/drawing/2014/main" id="{F79DD2B1-5404-4E24-BDD6-15C1FBCE43CE}"/>
                    </a:ext>
                  </a:extLst>
                </p:cNvPr>
                <p:cNvPicPr/>
                <p:nvPr/>
              </p:nvPicPr>
              <p:blipFill>
                <a:blip r:embed="rId196"/>
                <a:stretch>
                  <a:fillRect/>
                </a:stretch>
              </p:blipFill>
              <p:spPr>
                <a:xfrm>
                  <a:off x="1388813" y="4001827"/>
                  <a:ext cx="1368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48182" name="Freihand 48181">
                  <a:extLst>
                    <a:ext uri="{FF2B5EF4-FFF2-40B4-BE49-F238E27FC236}">
                      <a16:creationId xmlns:a16="http://schemas.microsoft.com/office/drawing/2014/main" id="{35C5AB6C-D73C-41BB-8B44-4BB5541C4350}"/>
                    </a:ext>
                  </a:extLst>
                </p14:cNvPr>
                <p14:cNvContentPartPr/>
                <p14:nvPr/>
              </p14:nvContentPartPr>
              <p14:xfrm>
                <a:off x="1549013" y="3994267"/>
                <a:ext cx="138240" cy="168120"/>
              </p14:xfrm>
            </p:contentPart>
          </mc:Choice>
          <mc:Fallback xmlns="">
            <p:pic>
              <p:nvPicPr>
                <p:cNvPr id="48182" name="Freihand 48181">
                  <a:extLst>
                    <a:ext uri="{FF2B5EF4-FFF2-40B4-BE49-F238E27FC236}">
                      <a16:creationId xmlns:a16="http://schemas.microsoft.com/office/drawing/2014/main" id="{35C5AB6C-D73C-41BB-8B44-4BB5541C4350}"/>
                    </a:ext>
                  </a:extLst>
                </p:cNvPr>
                <p:cNvPicPr/>
                <p:nvPr/>
              </p:nvPicPr>
              <p:blipFill>
                <a:blip r:embed="rId198"/>
                <a:stretch>
                  <a:fillRect/>
                </a:stretch>
              </p:blipFill>
              <p:spPr>
                <a:xfrm>
                  <a:off x="1544693" y="3989947"/>
                  <a:ext cx="1468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48183" name="Freihand 48182">
                  <a:extLst>
                    <a:ext uri="{FF2B5EF4-FFF2-40B4-BE49-F238E27FC236}">
                      <a16:creationId xmlns:a16="http://schemas.microsoft.com/office/drawing/2014/main" id="{4982BD98-6B1E-4D69-B986-235B7987EA04}"/>
                    </a:ext>
                  </a:extLst>
                </p14:cNvPr>
                <p14:cNvContentPartPr/>
                <p14:nvPr/>
              </p14:nvContentPartPr>
              <p14:xfrm>
                <a:off x="1660613" y="4033147"/>
                <a:ext cx="191880" cy="100800"/>
              </p14:xfrm>
            </p:contentPart>
          </mc:Choice>
          <mc:Fallback xmlns="">
            <p:pic>
              <p:nvPicPr>
                <p:cNvPr id="48183" name="Freihand 48182">
                  <a:extLst>
                    <a:ext uri="{FF2B5EF4-FFF2-40B4-BE49-F238E27FC236}">
                      <a16:creationId xmlns:a16="http://schemas.microsoft.com/office/drawing/2014/main" id="{4982BD98-6B1E-4D69-B986-235B7987EA04}"/>
                    </a:ext>
                  </a:extLst>
                </p:cNvPr>
                <p:cNvPicPr/>
                <p:nvPr/>
              </p:nvPicPr>
              <p:blipFill>
                <a:blip r:embed="rId200"/>
                <a:stretch>
                  <a:fillRect/>
                </a:stretch>
              </p:blipFill>
              <p:spPr>
                <a:xfrm>
                  <a:off x="1656293" y="4028827"/>
                  <a:ext cx="2005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48184" name="Freihand 48183">
                  <a:extLst>
                    <a:ext uri="{FF2B5EF4-FFF2-40B4-BE49-F238E27FC236}">
                      <a16:creationId xmlns:a16="http://schemas.microsoft.com/office/drawing/2014/main" id="{10458C84-074C-4F9B-99C4-AE1A22817555}"/>
                    </a:ext>
                  </a:extLst>
                </p14:cNvPr>
                <p14:cNvContentPartPr/>
                <p14:nvPr/>
              </p14:nvContentPartPr>
              <p14:xfrm>
                <a:off x="1864013" y="4067347"/>
                <a:ext cx="69840" cy="91080"/>
              </p14:xfrm>
            </p:contentPart>
          </mc:Choice>
          <mc:Fallback xmlns="">
            <p:pic>
              <p:nvPicPr>
                <p:cNvPr id="48184" name="Freihand 48183">
                  <a:extLst>
                    <a:ext uri="{FF2B5EF4-FFF2-40B4-BE49-F238E27FC236}">
                      <a16:creationId xmlns:a16="http://schemas.microsoft.com/office/drawing/2014/main" id="{10458C84-074C-4F9B-99C4-AE1A22817555}"/>
                    </a:ext>
                  </a:extLst>
                </p:cNvPr>
                <p:cNvPicPr/>
                <p:nvPr/>
              </p:nvPicPr>
              <p:blipFill>
                <a:blip r:embed="rId202"/>
                <a:stretch>
                  <a:fillRect/>
                </a:stretch>
              </p:blipFill>
              <p:spPr>
                <a:xfrm>
                  <a:off x="1859693" y="4063027"/>
                  <a:ext cx="784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48185" name="Freihand 48184">
                  <a:extLst>
                    <a:ext uri="{FF2B5EF4-FFF2-40B4-BE49-F238E27FC236}">
                      <a16:creationId xmlns:a16="http://schemas.microsoft.com/office/drawing/2014/main" id="{121E5C4D-723B-414A-9686-134AC55BA16A}"/>
                    </a:ext>
                  </a:extLst>
                </p14:cNvPr>
                <p14:cNvContentPartPr/>
                <p14:nvPr/>
              </p14:nvContentPartPr>
              <p14:xfrm>
                <a:off x="2038973" y="3994627"/>
                <a:ext cx="169560" cy="156960"/>
              </p14:xfrm>
            </p:contentPart>
          </mc:Choice>
          <mc:Fallback xmlns="">
            <p:pic>
              <p:nvPicPr>
                <p:cNvPr id="48185" name="Freihand 48184">
                  <a:extLst>
                    <a:ext uri="{FF2B5EF4-FFF2-40B4-BE49-F238E27FC236}">
                      <a16:creationId xmlns:a16="http://schemas.microsoft.com/office/drawing/2014/main" id="{121E5C4D-723B-414A-9686-134AC55BA16A}"/>
                    </a:ext>
                  </a:extLst>
                </p:cNvPr>
                <p:cNvPicPr/>
                <p:nvPr/>
              </p:nvPicPr>
              <p:blipFill>
                <a:blip r:embed="rId204"/>
                <a:stretch>
                  <a:fillRect/>
                </a:stretch>
              </p:blipFill>
              <p:spPr>
                <a:xfrm>
                  <a:off x="2034653" y="3990307"/>
                  <a:ext cx="1782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48186" name="Freihand 48185">
                  <a:extLst>
                    <a:ext uri="{FF2B5EF4-FFF2-40B4-BE49-F238E27FC236}">
                      <a16:creationId xmlns:a16="http://schemas.microsoft.com/office/drawing/2014/main" id="{DB6A0EA2-6C0A-43A9-A6C7-001B166FA23A}"/>
                    </a:ext>
                  </a:extLst>
                </p14:cNvPr>
                <p14:cNvContentPartPr/>
                <p14:nvPr/>
              </p14:nvContentPartPr>
              <p14:xfrm>
                <a:off x="2212853" y="3907867"/>
                <a:ext cx="239400" cy="176040"/>
              </p14:xfrm>
            </p:contentPart>
          </mc:Choice>
          <mc:Fallback xmlns="">
            <p:pic>
              <p:nvPicPr>
                <p:cNvPr id="48186" name="Freihand 48185">
                  <a:extLst>
                    <a:ext uri="{FF2B5EF4-FFF2-40B4-BE49-F238E27FC236}">
                      <a16:creationId xmlns:a16="http://schemas.microsoft.com/office/drawing/2014/main" id="{DB6A0EA2-6C0A-43A9-A6C7-001B166FA23A}"/>
                    </a:ext>
                  </a:extLst>
                </p:cNvPr>
                <p:cNvPicPr/>
                <p:nvPr/>
              </p:nvPicPr>
              <p:blipFill>
                <a:blip r:embed="rId206"/>
                <a:stretch>
                  <a:fillRect/>
                </a:stretch>
              </p:blipFill>
              <p:spPr>
                <a:xfrm>
                  <a:off x="2208533" y="3903547"/>
                  <a:ext cx="2480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48187" name="Freihand 48186">
                  <a:extLst>
                    <a:ext uri="{FF2B5EF4-FFF2-40B4-BE49-F238E27FC236}">
                      <a16:creationId xmlns:a16="http://schemas.microsoft.com/office/drawing/2014/main" id="{4F39AD44-94D8-4FBA-877C-51CACFD197CC}"/>
                    </a:ext>
                  </a:extLst>
                </p14:cNvPr>
                <p14:cNvContentPartPr/>
                <p14:nvPr/>
              </p14:nvContentPartPr>
              <p14:xfrm>
                <a:off x="2490413" y="3984547"/>
                <a:ext cx="60840" cy="65880"/>
              </p14:xfrm>
            </p:contentPart>
          </mc:Choice>
          <mc:Fallback xmlns="">
            <p:pic>
              <p:nvPicPr>
                <p:cNvPr id="48187" name="Freihand 48186">
                  <a:extLst>
                    <a:ext uri="{FF2B5EF4-FFF2-40B4-BE49-F238E27FC236}">
                      <a16:creationId xmlns:a16="http://schemas.microsoft.com/office/drawing/2014/main" id="{4F39AD44-94D8-4FBA-877C-51CACFD197CC}"/>
                    </a:ext>
                  </a:extLst>
                </p:cNvPr>
                <p:cNvPicPr/>
                <p:nvPr/>
              </p:nvPicPr>
              <p:blipFill>
                <a:blip r:embed="rId208"/>
                <a:stretch>
                  <a:fillRect/>
                </a:stretch>
              </p:blipFill>
              <p:spPr>
                <a:xfrm>
                  <a:off x="2486093" y="3980227"/>
                  <a:ext cx="694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48188" name="Freihand 48187">
                  <a:extLst>
                    <a:ext uri="{FF2B5EF4-FFF2-40B4-BE49-F238E27FC236}">
                      <a16:creationId xmlns:a16="http://schemas.microsoft.com/office/drawing/2014/main" id="{0B684AC9-06EB-49B6-B827-9FA429CA9168}"/>
                    </a:ext>
                  </a:extLst>
                </p14:cNvPr>
                <p14:cNvContentPartPr/>
                <p14:nvPr/>
              </p14:nvContentPartPr>
              <p14:xfrm>
                <a:off x="2598053" y="3849907"/>
                <a:ext cx="96120" cy="176760"/>
              </p14:xfrm>
            </p:contentPart>
          </mc:Choice>
          <mc:Fallback xmlns="">
            <p:pic>
              <p:nvPicPr>
                <p:cNvPr id="48188" name="Freihand 48187">
                  <a:extLst>
                    <a:ext uri="{FF2B5EF4-FFF2-40B4-BE49-F238E27FC236}">
                      <a16:creationId xmlns:a16="http://schemas.microsoft.com/office/drawing/2014/main" id="{0B684AC9-06EB-49B6-B827-9FA429CA9168}"/>
                    </a:ext>
                  </a:extLst>
                </p:cNvPr>
                <p:cNvPicPr/>
                <p:nvPr/>
              </p:nvPicPr>
              <p:blipFill>
                <a:blip r:embed="rId210"/>
                <a:stretch>
                  <a:fillRect/>
                </a:stretch>
              </p:blipFill>
              <p:spPr>
                <a:xfrm>
                  <a:off x="2593733" y="3845587"/>
                  <a:ext cx="1047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48189" name="Freihand 48188">
                  <a:extLst>
                    <a:ext uri="{FF2B5EF4-FFF2-40B4-BE49-F238E27FC236}">
                      <a16:creationId xmlns:a16="http://schemas.microsoft.com/office/drawing/2014/main" id="{A288AAD2-8D4C-4C90-AE2E-797CB67B63C8}"/>
                    </a:ext>
                  </a:extLst>
                </p14:cNvPr>
                <p14:cNvContentPartPr/>
                <p14:nvPr/>
              </p14:nvContentPartPr>
              <p14:xfrm>
                <a:off x="2662133" y="3911107"/>
                <a:ext cx="370440" cy="192240"/>
              </p14:xfrm>
            </p:contentPart>
          </mc:Choice>
          <mc:Fallback xmlns="">
            <p:pic>
              <p:nvPicPr>
                <p:cNvPr id="48189" name="Freihand 48188">
                  <a:extLst>
                    <a:ext uri="{FF2B5EF4-FFF2-40B4-BE49-F238E27FC236}">
                      <a16:creationId xmlns:a16="http://schemas.microsoft.com/office/drawing/2014/main" id="{A288AAD2-8D4C-4C90-AE2E-797CB67B63C8}"/>
                    </a:ext>
                  </a:extLst>
                </p:cNvPr>
                <p:cNvPicPr/>
                <p:nvPr/>
              </p:nvPicPr>
              <p:blipFill>
                <a:blip r:embed="rId212"/>
                <a:stretch>
                  <a:fillRect/>
                </a:stretch>
              </p:blipFill>
              <p:spPr>
                <a:xfrm>
                  <a:off x="2657813" y="3906787"/>
                  <a:ext cx="37908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48190" name="Freihand 48189">
                  <a:extLst>
                    <a:ext uri="{FF2B5EF4-FFF2-40B4-BE49-F238E27FC236}">
                      <a16:creationId xmlns:a16="http://schemas.microsoft.com/office/drawing/2014/main" id="{222F8DBB-AA51-4735-BAE3-057C1A80FDE9}"/>
                    </a:ext>
                  </a:extLst>
                </p14:cNvPr>
                <p14:cNvContentPartPr/>
                <p14:nvPr/>
              </p14:nvContentPartPr>
              <p14:xfrm>
                <a:off x="2938973" y="3837667"/>
                <a:ext cx="9720" cy="2520"/>
              </p14:xfrm>
            </p:contentPart>
          </mc:Choice>
          <mc:Fallback xmlns="">
            <p:pic>
              <p:nvPicPr>
                <p:cNvPr id="48190" name="Freihand 48189">
                  <a:extLst>
                    <a:ext uri="{FF2B5EF4-FFF2-40B4-BE49-F238E27FC236}">
                      <a16:creationId xmlns:a16="http://schemas.microsoft.com/office/drawing/2014/main" id="{222F8DBB-AA51-4735-BAE3-057C1A80FDE9}"/>
                    </a:ext>
                  </a:extLst>
                </p:cNvPr>
                <p:cNvPicPr/>
                <p:nvPr/>
              </p:nvPicPr>
              <p:blipFill>
                <a:blip r:embed="rId214"/>
                <a:stretch>
                  <a:fillRect/>
                </a:stretch>
              </p:blipFill>
              <p:spPr>
                <a:xfrm>
                  <a:off x="2934653" y="3833347"/>
                  <a:ext cx="1836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48192" name="Freihand 48191">
                  <a:extLst>
                    <a:ext uri="{FF2B5EF4-FFF2-40B4-BE49-F238E27FC236}">
                      <a16:creationId xmlns:a16="http://schemas.microsoft.com/office/drawing/2014/main" id="{6D6E867C-9BF7-41F4-B4D3-8961A4D66D76}"/>
                    </a:ext>
                  </a:extLst>
                </p14:cNvPr>
                <p14:cNvContentPartPr/>
                <p14:nvPr/>
              </p14:nvContentPartPr>
              <p14:xfrm>
                <a:off x="733973" y="4353907"/>
                <a:ext cx="298080" cy="109440"/>
              </p14:xfrm>
            </p:contentPart>
          </mc:Choice>
          <mc:Fallback xmlns="">
            <p:pic>
              <p:nvPicPr>
                <p:cNvPr id="48192" name="Freihand 48191">
                  <a:extLst>
                    <a:ext uri="{FF2B5EF4-FFF2-40B4-BE49-F238E27FC236}">
                      <a16:creationId xmlns:a16="http://schemas.microsoft.com/office/drawing/2014/main" id="{6D6E867C-9BF7-41F4-B4D3-8961A4D66D76}"/>
                    </a:ext>
                  </a:extLst>
                </p:cNvPr>
                <p:cNvPicPr/>
                <p:nvPr/>
              </p:nvPicPr>
              <p:blipFill>
                <a:blip r:embed="rId216"/>
                <a:stretch>
                  <a:fillRect/>
                </a:stretch>
              </p:blipFill>
              <p:spPr>
                <a:xfrm>
                  <a:off x="729653" y="4349587"/>
                  <a:ext cx="3067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48193" name="Freihand 48192">
                  <a:extLst>
                    <a:ext uri="{FF2B5EF4-FFF2-40B4-BE49-F238E27FC236}">
                      <a16:creationId xmlns:a16="http://schemas.microsoft.com/office/drawing/2014/main" id="{DCFAAD9C-5ED2-4B21-A949-5E2F340D08E6}"/>
                    </a:ext>
                  </a:extLst>
                </p14:cNvPr>
                <p14:cNvContentPartPr/>
                <p14:nvPr/>
              </p14:nvContentPartPr>
              <p14:xfrm>
                <a:off x="1009373" y="4300267"/>
                <a:ext cx="69840" cy="22320"/>
              </p14:xfrm>
            </p:contentPart>
          </mc:Choice>
          <mc:Fallback xmlns="">
            <p:pic>
              <p:nvPicPr>
                <p:cNvPr id="48193" name="Freihand 48192">
                  <a:extLst>
                    <a:ext uri="{FF2B5EF4-FFF2-40B4-BE49-F238E27FC236}">
                      <a16:creationId xmlns:a16="http://schemas.microsoft.com/office/drawing/2014/main" id="{DCFAAD9C-5ED2-4B21-A949-5E2F340D08E6}"/>
                    </a:ext>
                  </a:extLst>
                </p:cNvPr>
                <p:cNvPicPr/>
                <p:nvPr/>
              </p:nvPicPr>
              <p:blipFill>
                <a:blip r:embed="rId218"/>
                <a:stretch>
                  <a:fillRect/>
                </a:stretch>
              </p:blipFill>
              <p:spPr>
                <a:xfrm>
                  <a:off x="1005053" y="4295947"/>
                  <a:ext cx="784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48194" name="Freihand 48193">
                  <a:extLst>
                    <a:ext uri="{FF2B5EF4-FFF2-40B4-BE49-F238E27FC236}">
                      <a16:creationId xmlns:a16="http://schemas.microsoft.com/office/drawing/2014/main" id="{060225D4-8D4E-44B0-A34B-E75E9109E6C3}"/>
                    </a:ext>
                  </a:extLst>
                </p14:cNvPr>
                <p14:cNvContentPartPr/>
                <p14:nvPr/>
              </p14:nvContentPartPr>
              <p14:xfrm>
                <a:off x="1061213" y="4286947"/>
                <a:ext cx="138240" cy="133200"/>
              </p14:xfrm>
            </p:contentPart>
          </mc:Choice>
          <mc:Fallback xmlns="">
            <p:pic>
              <p:nvPicPr>
                <p:cNvPr id="48194" name="Freihand 48193">
                  <a:extLst>
                    <a:ext uri="{FF2B5EF4-FFF2-40B4-BE49-F238E27FC236}">
                      <a16:creationId xmlns:a16="http://schemas.microsoft.com/office/drawing/2014/main" id="{060225D4-8D4E-44B0-A34B-E75E9109E6C3}"/>
                    </a:ext>
                  </a:extLst>
                </p:cNvPr>
                <p:cNvPicPr/>
                <p:nvPr/>
              </p:nvPicPr>
              <p:blipFill>
                <a:blip r:embed="rId220"/>
                <a:stretch>
                  <a:fillRect/>
                </a:stretch>
              </p:blipFill>
              <p:spPr>
                <a:xfrm>
                  <a:off x="1056893" y="4282627"/>
                  <a:ext cx="1468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48195" name="Freihand 48194">
                  <a:extLst>
                    <a:ext uri="{FF2B5EF4-FFF2-40B4-BE49-F238E27FC236}">
                      <a16:creationId xmlns:a16="http://schemas.microsoft.com/office/drawing/2014/main" id="{8D8EB74C-8291-4E0F-8584-164C79201899}"/>
                    </a:ext>
                  </a:extLst>
                </p14:cNvPr>
                <p14:cNvContentPartPr/>
                <p14:nvPr/>
              </p14:nvContentPartPr>
              <p14:xfrm>
                <a:off x="1314293" y="4303147"/>
                <a:ext cx="76680" cy="211320"/>
              </p14:xfrm>
            </p:contentPart>
          </mc:Choice>
          <mc:Fallback xmlns="">
            <p:pic>
              <p:nvPicPr>
                <p:cNvPr id="48195" name="Freihand 48194">
                  <a:extLst>
                    <a:ext uri="{FF2B5EF4-FFF2-40B4-BE49-F238E27FC236}">
                      <a16:creationId xmlns:a16="http://schemas.microsoft.com/office/drawing/2014/main" id="{8D8EB74C-8291-4E0F-8584-164C79201899}"/>
                    </a:ext>
                  </a:extLst>
                </p:cNvPr>
                <p:cNvPicPr/>
                <p:nvPr/>
              </p:nvPicPr>
              <p:blipFill>
                <a:blip r:embed="rId222"/>
                <a:stretch>
                  <a:fillRect/>
                </a:stretch>
              </p:blipFill>
              <p:spPr>
                <a:xfrm>
                  <a:off x="1309973" y="4298827"/>
                  <a:ext cx="8532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48196" name="Freihand 48195">
                  <a:extLst>
                    <a:ext uri="{FF2B5EF4-FFF2-40B4-BE49-F238E27FC236}">
                      <a16:creationId xmlns:a16="http://schemas.microsoft.com/office/drawing/2014/main" id="{365A79E4-0177-4F15-9780-FF22BB68B284}"/>
                    </a:ext>
                  </a:extLst>
                </p14:cNvPr>
                <p14:cNvContentPartPr/>
                <p14:nvPr/>
              </p14:nvContentPartPr>
              <p14:xfrm>
                <a:off x="1432013" y="4284787"/>
                <a:ext cx="156600" cy="96840"/>
              </p14:xfrm>
            </p:contentPart>
          </mc:Choice>
          <mc:Fallback xmlns="">
            <p:pic>
              <p:nvPicPr>
                <p:cNvPr id="48196" name="Freihand 48195">
                  <a:extLst>
                    <a:ext uri="{FF2B5EF4-FFF2-40B4-BE49-F238E27FC236}">
                      <a16:creationId xmlns:a16="http://schemas.microsoft.com/office/drawing/2014/main" id="{365A79E4-0177-4F15-9780-FF22BB68B284}"/>
                    </a:ext>
                  </a:extLst>
                </p:cNvPr>
                <p:cNvPicPr/>
                <p:nvPr/>
              </p:nvPicPr>
              <p:blipFill>
                <a:blip r:embed="rId224"/>
                <a:stretch>
                  <a:fillRect/>
                </a:stretch>
              </p:blipFill>
              <p:spPr>
                <a:xfrm>
                  <a:off x="1427693" y="4280467"/>
                  <a:ext cx="1652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48198" name="Freihand 48197">
                  <a:extLst>
                    <a:ext uri="{FF2B5EF4-FFF2-40B4-BE49-F238E27FC236}">
                      <a16:creationId xmlns:a16="http://schemas.microsoft.com/office/drawing/2014/main" id="{8782CA2D-C584-4A72-ACD8-E8C8D8D63DFE}"/>
                    </a:ext>
                  </a:extLst>
                </p14:cNvPr>
                <p14:cNvContentPartPr/>
                <p14:nvPr/>
              </p14:nvContentPartPr>
              <p14:xfrm>
                <a:off x="1588613" y="4230787"/>
                <a:ext cx="241560" cy="128160"/>
              </p14:xfrm>
            </p:contentPart>
          </mc:Choice>
          <mc:Fallback xmlns="">
            <p:pic>
              <p:nvPicPr>
                <p:cNvPr id="48198" name="Freihand 48197">
                  <a:extLst>
                    <a:ext uri="{FF2B5EF4-FFF2-40B4-BE49-F238E27FC236}">
                      <a16:creationId xmlns:a16="http://schemas.microsoft.com/office/drawing/2014/main" id="{8782CA2D-C584-4A72-ACD8-E8C8D8D63DFE}"/>
                    </a:ext>
                  </a:extLst>
                </p:cNvPr>
                <p:cNvPicPr/>
                <p:nvPr/>
              </p:nvPicPr>
              <p:blipFill>
                <a:blip r:embed="rId226"/>
                <a:stretch>
                  <a:fillRect/>
                </a:stretch>
              </p:blipFill>
              <p:spPr>
                <a:xfrm>
                  <a:off x="1584293" y="4226467"/>
                  <a:ext cx="2502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48199" name="Freihand 48198">
                  <a:extLst>
                    <a:ext uri="{FF2B5EF4-FFF2-40B4-BE49-F238E27FC236}">
                      <a16:creationId xmlns:a16="http://schemas.microsoft.com/office/drawing/2014/main" id="{9B887DA3-591B-4A5E-89B2-C385E102575E}"/>
                    </a:ext>
                  </a:extLst>
                </p14:cNvPr>
                <p14:cNvContentPartPr/>
                <p14:nvPr/>
              </p14:nvContentPartPr>
              <p14:xfrm>
                <a:off x="1848173" y="4248427"/>
                <a:ext cx="163440" cy="109440"/>
              </p14:xfrm>
            </p:contentPart>
          </mc:Choice>
          <mc:Fallback xmlns="">
            <p:pic>
              <p:nvPicPr>
                <p:cNvPr id="48199" name="Freihand 48198">
                  <a:extLst>
                    <a:ext uri="{FF2B5EF4-FFF2-40B4-BE49-F238E27FC236}">
                      <a16:creationId xmlns:a16="http://schemas.microsoft.com/office/drawing/2014/main" id="{9B887DA3-591B-4A5E-89B2-C385E102575E}"/>
                    </a:ext>
                  </a:extLst>
                </p:cNvPr>
                <p:cNvPicPr/>
                <p:nvPr/>
              </p:nvPicPr>
              <p:blipFill>
                <a:blip r:embed="rId228"/>
                <a:stretch>
                  <a:fillRect/>
                </a:stretch>
              </p:blipFill>
              <p:spPr>
                <a:xfrm>
                  <a:off x="1843853" y="4244107"/>
                  <a:ext cx="1720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48200" name="Freihand 48199">
                  <a:extLst>
                    <a:ext uri="{FF2B5EF4-FFF2-40B4-BE49-F238E27FC236}">
                      <a16:creationId xmlns:a16="http://schemas.microsoft.com/office/drawing/2014/main" id="{2D801C77-3CAA-4E8C-AB5C-E8FDDA317A0D}"/>
                    </a:ext>
                  </a:extLst>
                </p14:cNvPr>
                <p14:cNvContentPartPr/>
                <p14:nvPr/>
              </p14:nvContentPartPr>
              <p14:xfrm>
                <a:off x="1917653" y="4251667"/>
                <a:ext cx="152640" cy="91800"/>
              </p14:xfrm>
            </p:contentPart>
          </mc:Choice>
          <mc:Fallback xmlns="">
            <p:pic>
              <p:nvPicPr>
                <p:cNvPr id="48200" name="Freihand 48199">
                  <a:extLst>
                    <a:ext uri="{FF2B5EF4-FFF2-40B4-BE49-F238E27FC236}">
                      <a16:creationId xmlns:a16="http://schemas.microsoft.com/office/drawing/2014/main" id="{2D801C77-3CAA-4E8C-AB5C-E8FDDA317A0D}"/>
                    </a:ext>
                  </a:extLst>
                </p:cNvPr>
                <p:cNvPicPr/>
                <p:nvPr/>
              </p:nvPicPr>
              <p:blipFill>
                <a:blip r:embed="rId230"/>
                <a:stretch>
                  <a:fillRect/>
                </a:stretch>
              </p:blipFill>
              <p:spPr>
                <a:xfrm>
                  <a:off x="1913333" y="4247347"/>
                  <a:ext cx="1612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48201" name="Freihand 48200">
                  <a:extLst>
                    <a:ext uri="{FF2B5EF4-FFF2-40B4-BE49-F238E27FC236}">
                      <a16:creationId xmlns:a16="http://schemas.microsoft.com/office/drawing/2014/main" id="{AC526641-82F6-4D91-B7E6-07E05E3E7CCE}"/>
                    </a:ext>
                  </a:extLst>
                </p14:cNvPr>
                <p14:cNvContentPartPr/>
                <p14:nvPr/>
              </p14:nvContentPartPr>
              <p14:xfrm>
                <a:off x="2074973" y="4137907"/>
                <a:ext cx="172440" cy="168120"/>
              </p14:xfrm>
            </p:contentPart>
          </mc:Choice>
          <mc:Fallback xmlns="">
            <p:pic>
              <p:nvPicPr>
                <p:cNvPr id="48201" name="Freihand 48200">
                  <a:extLst>
                    <a:ext uri="{FF2B5EF4-FFF2-40B4-BE49-F238E27FC236}">
                      <a16:creationId xmlns:a16="http://schemas.microsoft.com/office/drawing/2014/main" id="{AC526641-82F6-4D91-B7E6-07E05E3E7CCE}"/>
                    </a:ext>
                  </a:extLst>
                </p:cNvPr>
                <p:cNvPicPr/>
                <p:nvPr/>
              </p:nvPicPr>
              <p:blipFill>
                <a:blip r:embed="rId232"/>
                <a:stretch>
                  <a:fillRect/>
                </a:stretch>
              </p:blipFill>
              <p:spPr>
                <a:xfrm>
                  <a:off x="2070653" y="4133587"/>
                  <a:ext cx="1810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48202" name="Freihand 48201">
                  <a:extLst>
                    <a:ext uri="{FF2B5EF4-FFF2-40B4-BE49-F238E27FC236}">
                      <a16:creationId xmlns:a16="http://schemas.microsoft.com/office/drawing/2014/main" id="{02299737-9229-466E-8C25-38D0AE6F8928}"/>
                    </a:ext>
                  </a:extLst>
                </p14:cNvPr>
                <p14:cNvContentPartPr/>
                <p14:nvPr/>
              </p14:nvContentPartPr>
              <p14:xfrm>
                <a:off x="2175053" y="4117387"/>
                <a:ext cx="360" cy="360"/>
              </p14:xfrm>
            </p:contentPart>
          </mc:Choice>
          <mc:Fallback xmlns="">
            <p:pic>
              <p:nvPicPr>
                <p:cNvPr id="48202" name="Freihand 48201">
                  <a:extLst>
                    <a:ext uri="{FF2B5EF4-FFF2-40B4-BE49-F238E27FC236}">
                      <a16:creationId xmlns:a16="http://schemas.microsoft.com/office/drawing/2014/main" id="{02299737-9229-466E-8C25-38D0AE6F8928}"/>
                    </a:ext>
                  </a:extLst>
                </p:cNvPr>
                <p:cNvPicPr/>
                <p:nvPr/>
              </p:nvPicPr>
              <p:blipFill>
                <a:blip r:embed="rId234"/>
                <a:stretch>
                  <a:fillRect/>
                </a:stretch>
              </p:blipFill>
              <p:spPr>
                <a:xfrm>
                  <a:off x="2170733" y="4113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48203" name="Freihand 48202">
                  <a:extLst>
                    <a:ext uri="{FF2B5EF4-FFF2-40B4-BE49-F238E27FC236}">
                      <a16:creationId xmlns:a16="http://schemas.microsoft.com/office/drawing/2014/main" id="{142E6DB1-CDA9-4ABD-B1B2-D44D2FA4A296}"/>
                    </a:ext>
                  </a:extLst>
                </p14:cNvPr>
                <p14:cNvContentPartPr/>
                <p14:nvPr/>
              </p14:nvContentPartPr>
              <p14:xfrm>
                <a:off x="2534693" y="4860427"/>
                <a:ext cx="759240" cy="705960"/>
              </p14:xfrm>
            </p:contentPart>
          </mc:Choice>
          <mc:Fallback xmlns="">
            <p:pic>
              <p:nvPicPr>
                <p:cNvPr id="48203" name="Freihand 48202">
                  <a:extLst>
                    <a:ext uri="{FF2B5EF4-FFF2-40B4-BE49-F238E27FC236}">
                      <a16:creationId xmlns:a16="http://schemas.microsoft.com/office/drawing/2014/main" id="{142E6DB1-CDA9-4ABD-B1B2-D44D2FA4A296}"/>
                    </a:ext>
                  </a:extLst>
                </p:cNvPr>
                <p:cNvPicPr/>
                <p:nvPr/>
              </p:nvPicPr>
              <p:blipFill>
                <a:blip r:embed="rId236"/>
                <a:stretch>
                  <a:fillRect/>
                </a:stretch>
              </p:blipFill>
              <p:spPr>
                <a:xfrm>
                  <a:off x="2530373" y="4856107"/>
                  <a:ext cx="767880" cy="7146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48204" name="Freihand 48203">
                  <a:extLst>
                    <a:ext uri="{FF2B5EF4-FFF2-40B4-BE49-F238E27FC236}">
                      <a16:creationId xmlns:a16="http://schemas.microsoft.com/office/drawing/2014/main" id="{71D6951F-2EA6-4C30-9353-6ECF0EA0D191}"/>
                    </a:ext>
                  </a:extLst>
                </p14:cNvPr>
                <p14:cNvContentPartPr/>
                <p14:nvPr/>
              </p14:nvContentPartPr>
              <p14:xfrm>
                <a:off x="2362613" y="5324107"/>
                <a:ext cx="351000" cy="336960"/>
              </p14:xfrm>
            </p:contentPart>
          </mc:Choice>
          <mc:Fallback xmlns="">
            <p:pic>
              <p:nvPicPr>
                <p:cNvPr id="48204" name="Freihand 48203">
                  <a:extLst>
                    <a:ext uri="{FF2B5EF4-FFF2-40B4-BE49-F238E27FC236}">
                      <a16:creationId xmlns:a16="http://schemas.microsoft.com/office/drawing/2014/main" id="{71D6951F-2EA6-4C30-9353-6ECF0EA0D191}"/>
                    </a:ext>
                  </a:extLst>
                </p:cNvPr>
                <p:cNvPicPr/>
                <p:nvPr/>
              </p:nvPicPr>
              <p:blipFill>
                <a:blip r:embed="rId238"/>
                <a:stretch>
                  <a:fillRect/>
                </a:stretch>
              </p:blipFill>
              <p:spPr>
                <a:xfrm>
                  <a:off x="2358293" y="5319787"/>
                  <a:ext cx="35964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48205" name="Freihand 48204">
                  <a:extLst>
                    <a:ext uri="{FF2B5EF4-FFF2-40B4-BE49-F238E27FC236}">
                      <a16:creationId xmlns:a16="http://schemas.microsoft.com/office/drawing/2014/main" id="{769C63F7-D460-4791-848D-913F254715EF}"/>
                    </a:ext>
                  </a:extLst>
                </p14:cNvPr>
                <p14:cNvContentPartPr/>
                <p14:nvPr/>
              </p14:nvContentPartPr>
              <p14:xfrm>
                <a:off x="1737653" y="5774827"/>
                <a:ext cx="173520" cy="195120"/>
              </p14:xfrm>
            </p:contentPart>
          </mc:Choice>
          <mc:Fallback xmlns="">
            <p:pic>
              <p:nvPicPr>
                <p:cNvPr id="48205" name="Freihand 48204">
                  <a:extLst>
                    <a:ext uri="{FF2B5EF4-FFF2-40B4-BE49-F238E27FC236}">
                      <a16:creationId xmlns:a16="http://schemas.microsoft.com/office/drawing/2014/main" id="{769C63F7-D460-4791-848D-913F254715EF}"/>
                    </a:ext>
                  </a:extLst>
                </p:cNvPr>
                <p:cNvPicPr/>
                <p:nvPr/>
              </p:nvPicPr>
              <p:blipFill>
                <a:blip r:embed="rId240"/>
                <a:stretch>
                  <a:fillRect/>
                </a:stretch>
              </p:blipFill>
              <p:spPr>
                <a:xfrm>
                  <a:off x="1733333" y="5770507"/>
                  <a:ext cx="18216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48206" name="Freihand 48205">
                  <a:extLst>
                    <a:ext uri="{FF2B5EF4-FFF2-40B4-BE49-F238E27FC236}">
                      <a16:creationId xmlns:a16="http://schemas.microsoft.com/office/drawing/2014/main" id="{13EC5C7D-6C18-456C-B41A-A2EF1DADD5AA}"/>
                    </a:ext>
                  </a:extLst>
                </p14:cNvPr>
                <p14:cNvContentPartPr/>
                <p14:nvPr/>
              </p14:nvContentPartPr>
              <p14:xfrm>
                <a:off x="1824413" y="5882467"/>
                <a:ext cx="88920" cy="47160"/>
              </p14:xfrm>
            </p:contentPart>
          </mc:Choice>
          <mc:Fallback xmlns="">
            <p:pic>
              <p:nvPicPr>
                <p:cNvPr id="48206" name="Freihand 48205">
                  <a:extLst>
                    <a:ext uri="{FF2B5EF4-FFF2-40B4-BE49-F238E27FC236}">
                      <a16:creationId xmlns:a16="http://schemas.microsoft.com/office/drawing/2014/main" id="{13EC5C7D-6C18-456C-B41A-A2EF1DADD5AA}"/>
                    </a:ext>
                  </a:extLst>
                </p:cNvPr>
                <p:cNvPicPr/>
                <p:nvPr/>
              </p:nvPicPr>
              <p:blipFill>
                <a:blip r:embed="rId242"/>
                <a:stretch>
                  <a:fillRect/>
                </a:stretch>
              </p:blipFill>
              <p:spPr>
                <a:xfrm>
                  <a:off x="1820093" y="5878147"/>
                  <a:ext cx="975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48207" name="Freihand 48206">
                  <a:extLst>
                    <a:ext uri="{FF2B5EF4-FFF2-40B4-BE49-F238E27FC236}">
                      <a16:creationId xmlns:a16="http://schemas.microsoft.com/office/drawing/2014/main" id="{B843E80B-29BB-423B-A41F-119CF92C903C}"/>
                    </a:ext>
                  </a:extLst>
                </p14:cNvPr>
                <p14:cNvContentPartPr/>
                <p14:nvPr/>
              </p14:nvContentPartPr>
              <p14:xfrm>
                <a:off x="1901813" y="5832427"/>
                <a:ext cx="121680" cy="118440"/>
              </p14:xfrm>
            </p:contentPart>
          </mc:Choice>
          <mc:Fallback xmlns="">
            <p:pic>
              <p:nvPicPr>
                <p:cNvPr id="48207" name="Freihand 48206">
                  <a:extLst>
                    <a:ext uri="{FF2B5EF4-FFF2-40B4-BE49-F238E27FC236}">
                      <a16:creationId xmlns:a16="http://schemas.microsoft.com/office/drawing/2014/main" id="{B843E80B-29BB-423B-A41F-119CF92C903C}"/>
                    </a:ext>
                  </a:extLst>
                </p:cNvPr>
                <p:cNvPicPr/>
                <p:nvPr/>
              </p:nvPicPr>
              <p:blipFill>
                <a:blip r:embed="rId244"/>
                <a:stretch>
                  <a:fillRect/>
                </a:stretch>
              </p:blipFill>
              <p:spPr>
                <a:xfrm>
                  <a:off x="1897493" y="5828107"/>
                  <a:ext cx="1303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48208" name="Freihand 48207">
                  <a:extLst>
                    <a:ext uri="{FF2B5EF4-FFF2-40B4-BE49-F238E27FC236}">
                      <a16:creationId xmlns:a16="http://schemas.microsoft.com/office/drawing/2014/main" id="{E6BF9C8A-F2A0-443D-9C0C-056E3FC6C014}"/>
                    </a:ext>
                  </a:extLst>
                </p14:cNvPr>
                <p14:cNvContentPartPr/>
                <p14:nvPr/>
              </p14:nvContentPartPr>
              <p14:xfrm>
                <a:off x="2017373" y="5813707"/>
                <a:ext cx="134280" cy="248760"/>
              </p14:xfrm>
            </p:contentPart>
          </mc:Choice>
          <mc:Fallback xmlns="">
            <p:pic>
              <p:nvPicPr>
                <p:cNvPr id="48208" name="Freihand 48207">
                  <a:extLst>
                    <a:ext uri="{FF2B5EF4-FFF2-40B4-BE49-F238E27FC236}">
                      <a16:creationId xmlns:a16="http://schemas.microsoft.com/office/drawing/2014/main" id="{E6BF9C8A-F2A0-443D-9C0C-056E3FC6C014}"/>
                    </a:ext>
                  </a:extLst>
                </p:cNvPr>
                <p:cNvPicPr/>
                <p:nvPr/>
              </p:nvPicPr>
              <p:blipFill>
                <a:blip r:embed="rId246"/>
                <a:stretch>
                  <a:fillRect/>
                </a:stretch>
              </p:blipFill>
              <p:spPr>
                <a:xfrm>
                  <a:off x="2013053" y="5809387"/>
                  <a:ext cx="14292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48209" name="Freihand 48208">
                  <a:extLst>
                    <a:ext uri="{FF2B5EF4-FFF2-40B4-BE49-F238E27FC236}">
                      <a16:creationId xmlns:a16="http://schemas.microsoft.com/office/drawing/2014/main" id="{3EFD2081-0D9E-4EF6-BF87-B50404F20AE1}"/>
                    </a:ext>
                  </a:extLst>
                </p14:cNvPr>
                <p14:cNvContentPartPr/>
                <p14:nvPr/>
              </p14:nvContentPartPr>
              <p14:xfrm>
                <a:off x="2166773" y="5827387"/>
                <a:ext cx="17640" cy="84600"/>
              </p14:xfrm>
            </p:contentPart>
          </mc:Choice>
          <mc:Fallback xmlns="">
            <p:pic>
              <p:nvPicPr>
                <p:cNvPr id="48209" name="Freihand 48208">
                  <a:extLst>
                    <a:ext uri="{FF2B5EF4-FFF2-40B4-BE49-F238E27FC236}">
                      <a16:creationId xmlns:a16="http://schemas.microsoft.com/office/drawing/2014/main" id="{3EFD2081-0D9E-4EF6-BF87-B50404F20AE1}"/>
                    </a:ext>
                  </a:extLst>
                </p:cNvPr>
                <p:cNvPicPr/>
                <p:nvPr/>
              </p:nvPicPr>
              <p:blipFill>
                <a:blip r:embed="rId248"/>
                <a:stretch>
                  <a:fillRect/>
                </a:stretch>
              </p:blipFill>
              <p:spPr>
                <a:xfrm>
                  <a:off x="2162453" y="5823067"/>
                  <a:ext cx="262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48210" name="Freihand 48209">
                  <a:extLst>
                    <a:ext uri="{FF2B5EF4-FFF2-40B4-BE49-F238E27FC236}">
                      <a16:creationId xmlns:a16="http://schemas.microsoft.com/office/drawing/2014/main" id="{73165184-2286-4F58-8071-017C15187723}"/>
                    </a:ext>
                  </a:extLst>
                </p14:cNvPr>
                <p14:cNvContentPartPr/>
                <p14:nvPr/>
              </p14:nvContentPartPr>
              <p14:xfrm>
                <a:off x="2229773" y="5703547"/>
                <a:ext cx="62640" cy="219600"/>
              </p14:xfrm>
            </p:contentPart>
          </mc:Choice>
          <mc:Fallback xmlns="">
            <p:pic>
              <p:nvPicPr>
                <p:cNvPr id="48210" name="Freihand 48209">
                  <a:extLst>
                    <a:ext uri="{FF2B5EF4-FFF2-40B4-BE49-F238E27FC236}">
                      <a16:creationId xmlns:a16="http://schemas.microsoft.com/office/drawing/2014/main" id="{73165184-2286-4F58-8071-017C15187723}"/>
                    </a:ext>
                  </a:extLst>
                </p:cNvPr>
                <p:cNvPicPr/>
                <p:nvPr/>
              </p:nvPicPr>
              <p:blipFill>
                <a:blip r:embed="rId250"/>
                <a:stretch>
                  <a:fillRect/>
                </a:stretch>
              </p:blipFill>
              <p:spPr>
                <a:xfrm>
                  <a:off x="2225453" y="5699227"/>
                  <a:ext cx="7128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48211" name="Freihand 48210">
                  <a:extLst>
                    <a:ext uri="{FF2B5EF4-FFF2-40B4-BE49-F238E27FC236}">
                      <a16:creationId xmlns:a16="http://schemas.microsoft.com/office/drawing/2014/main" id="{38E7F76E-16BD-46E6-95D6-5F6D0947DC76}"/>
                    </a:ext>
                  </a:extLst>
                </p14:cNvPr>
                <p14:cNvContentPartPr/>
                <p14:nvPr/>
              </p14:nvContentPartPr>
              <p14:xfrm>
                <a:off x="2302853" y="5677627"/>
                <a:ext cx="219960" cy="209520"/>
              </p14:xfrm>
            </p:contentPart>
          </mc:Choice>
          <mc:Fallback xmlns="">
            <p:pic>
              <p:nvPicPr>
                <p:cNvPr id="48211" name="Freihand 48210">
                  <a:extLst>
                    <a:ext uri="{FF2B5EF4-FFF2-40B4-BE49-F238E27FC236}">
                      <a16:creationId xmlns:a16="http://schemas.microsoft.com/office/drawing/2014/main" id="{38E7F76E-16BD-46E6-95D6-5F6D0947DC76}"/>
                    </a:ext>
                  </a:extLst>
                </p:cNvPr>
                <p:cNvPicPr/>
                <p:nvPr/>
              </p:nvPicPr>
              <p:blipFill>
                <a:blip r:embed="rId252"/>
                <a:stretch>
                  <a:fillRect/>
                </a:stretch>
              </p:blipFill>
              <p:spPr>
                <a:xfrm>
                  <a:off x="2298533" y="5673307"/>
                  <a:ext cx="22860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48212" name="Freihand 48211">
                  <a:extLst>
                    <a:ext uri="{FF2B5EF4-FFF2-40B4-BE49-F238E27FC236}">
                      <a16:creationId xmlns:a16="http://schemas.microsoft.com/office/drawing/2014/main" id="{E93DC86B-67B3-4DC7-BCDC-342E8D95C8ED}"/>
                    </a:ext>
                  </a:extLst>
                </p14:cNvPr>
                <p14:cNvContentPartPr/>
                <p14:nvPr/>
              </p14:nvContentPartPr>
              <p14:xfrm>
                <a:off x="3975413" y="4890667"/>
                <a:ext cx="593280" cy="420480"/>
              </p14:xfrm>
            </p:contentPart>
          </mc:Choice>
          <mc:Fallback xmlns="">
            <p:pic>
              <p:nvPicPr>
                <p:cNvPr id="48212" name="Freihand 48211">
                  <a:extLst>
                    <a:ext uri="{FF2B5EF4-FFF2-40B4-BE49-F238E27FC236}">
                      <a16:creationId xmlns:a16="http://schemas.microsoft.com/office/drawing/2014/main" id="{E93DC86B-67B3-4DC7-BCDC-342E8D95C8ED}"/>
                    </a:ext>
                  </a:extLst>
                </p:cNvPr>
                <p:cNvPicPr/>
                <p:nvPr/>
              </p:nvPicPr>
              <p:blipFill>
                <a:blip r:embed="rId254"/>
                <a:stretch>
                  <a:fillRect/>
                </a:stretch>
              </p:blipFill>
              <p:spPr>
                <a:xfrm>
                  <a:off x="3971093" y="4886347"/>
                  <a:ext cx="601920" cy="4291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48213" name="Freihand 48212">
                  <a:extLst>
                    <a:ext uri="{FF2B5EF4-FFF2-40B4-BE49-F238E27FC236}">
                      <a16:creationId xmlns:a16="http://schemas.microsoft.com/office/drawing/2014/main" id="{95820648-11C9-4E5D-979F-D44C4BFDD87B}"/>
                    </a:ext>
                  </a:extLst>
                </p14:cNvPr>
                <p14:cNvContentPartPr/>
                <p14:nvPr/>
              </p14:nvContentPartPr>
              <p14:xfrm>
                <a:off x="4511813" y="5175067"/>
                <a:ext cx="175320" cy="222120"/>
              </p14:xfrm>
            </p:contentPart>
          </mc:Choice>
          <mc:Fallback xmlns="">
            <p:pic>
              <p:nvPicPr>
                <p:cNvPr id="48213" name="Freihand 48212">
                  <a:extLst>
                    <a:ext uri="{FF2B5EF4-FFF2-40B4-BE49-F238E27FC236}">
                      <a16:creationId xmlns:a16="http://schemas.microsoft.com/office/drawing/2014/main" id="{95820648-11C9-4E5D-979F-D44C4BFDD87B}"/>
                    </a:ext>
                  </a:extLst>
                </p:cNvPr>
                <p:cNvPicPr/>
                <p:nvPr/>
              </p:nvPicPr>
              <p:blipFill>
                <a:blip r:embed="rId256"/>
                <a:stretch>
                  <a:fillRect/>
                </a:stretch>
              </p:blipFill>
              <p:spPr>
                <a:xfrm>
                  <a:off x="4507493" y="5170747"/>
                  <a:ext cx="18396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48214" name="Freihand 48213">
                  <a:extLst>
                    <a:ext uri="{FF2B5EF4-FFF2-40B4-BE49-F238E27FC236}">
                      <a16:creationId xmlns:a16="http://schemas.microsoft.com/office/drawing/2014/main" id="{C7B41D92-FAF2-45E5-9339-F51FF4A5342C}"/>
                    </a:ext>
                  </a:extLst>
                </p14:cNvPr>
                <p14:cNvContentPartPr/>
                <p14:nvPr/>
              </p14:nvContentPartPr>
              <p14:xfrm>
                <a:off x="4610453" y="5619667"/>
                <a:ext cx="360" cy="360"/>
              </p14:xfrm>
            </p:contentPart>
          </mc:Choice>
          <mc:Fallback xmlns="">
            <p:pic>
              <p:nvPicPr>
                <p:cNvPr id="48214" name="Freihand 48213">
                  <a:extLst>
                    <a:ext uri="{FF2B5EF4-FFF2-40B4-BE49-F238E27FC236}">
                      <a16:creationId xmlns:a16="http://schemas.microsoft.com/office/drawing/2014/main" id="{C7B41D92-FAF2-45E5-9339-F51FF4A5342C}"/>
                    </a:ext>
                  </a:extLst>
                </p:cNvPr>
                <p:cNvPicPr/>
                <p:nvPr/>
              </p:nvPicPr>
              <p:blipFill>
                <a:blip r:embed="rId234"/>
                <a:stretch>
                  <a:fillRect/>
                </a:stretch>
              </p:blipFill>
              <p:spPr>
                <a:xfrm>
                  <a:off x="4606133" y="56153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48217" name="Freihand 48216">
                  <a:extLst>
                    <a:ext uri="{FF2B5EF4-FFF2-40B4-BE49-F238E27FC236}">
                      <a16:creationId xmlns:a16="http://schemas.microsoft.com/office/drawing/2014/main" id="{0D20D8CE-A6A7-440D-8818-A572DEE727D9}"/>
                    </a:ext>
                  </a:extLst>
                </p14:cNvPr>
                <p14:cNvContentPartPr/>
                <p14:nvPr/>
              </p14:nvContentPartPr>
              <p14:xfrm>
                <a:off x="4558973" y="5441827"/>
                <a:ext cx="697680" cy="297720"/>
              </p14:xfrm>
            </p:contentPart>
          </mc:Choice>
          <mc:Fallback xmlns="">
            <p:pic>
              <p:nvPicPr>
                <p:cNvPr id="48217" name="Freihand 48216">
                  <a:extLst>
                    <a:ext uri="{FF2B5EF4-FFF2-40B4-BE49-F238E27FC236}">
                      <a16:creationId xmlns:a16="http://schemas.microsoft.com/office/drawing/2014/main" id="{0D20D8CE-A6A7-440D-8818-A572DEE727D9}"/>
                    </a:ext>
                  </a:extLst>
                </p:cNvPr>
                <p:cNvPicPr/>
                <p:nvPr/>
              </p:nvPicPr>
              <p:blipFill>
                <a:blip r:embed="rId259"/>
                <a:stretch>
                  <a:fillRect/>
                </a:stretch>
              </p:blipFill>
              <p:spPr>
                <a:xfrm>
                  <a:off x="4554653" y="5437507"/>
                  <a:ext cx="70632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48218" name="Freihand 48217">
                  <a:extLst>
                    <a:ext uri="{FF2B5EF4-FFF2-40B4-BE49-F238E27FC236}">
                      <a16:creationId xmlns:a16="http://schemas.microsoft.com/office/drawing/2014/main" id="{5EF4F2CE-77FF-400E-9699-F02544D52282}"/>
                    </a:ext>
                  </a:extLst>
                </p14:cNvPr>
                <p14:cNvContentPartPr/>
                <p14:nvPr/>
              </p14:nvContentPartPr>
              <p14:xfrm>
                <a:off x="5129213" y="5378107"/>
                <a:ext cx="19800" cy="9000"/>
              </p14:xfrm>
            </p:contentPart>
          </mc:Choice>
          <mc:Fallback xmlns="">
            <p:pic>
              <p:nvPicPr>
                <p:cNvPr id="48218" name="Freihand 48217">
                  <a:extLst>
                    <a:ext uri="{FF2B5EF4-FFF2-40B4-BE49-F238E27FC236}">
                      <a16:creationId xmlns:a16="http://schemas.microsoft.com/office/drawing/2014/main" id="{5EF4F2CE-77FF-400E-9699-F02544D52282}"/>
                    </a:ext>
                  </a:extLst>
                </p:cNvPr>
                <p:cNvPicPr/>
                <p:nvPr/>
              </p:nvPicPr>
              <p:blipFill>
                <a:blip r:embed="rId261"/>
                <a:stretch>
                  <a:fillRect/>
                </a:stretch>
              </p:blipFill>
              <p:spPr>
                <a:xfrm>
                  <a:off x="5124893" y="5373787"/>
                  <a:ext cx="284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48220" name="Freihand 48219">
                  <a:extLst>
                    <a:ext uri="{FF2B5EF4-FFF2-40B4-BE49-F238E27FC236}">
                      <a16:creationId xmlns:a16="http://schemas.microsoft.com/office/drawing/2014/main" id="{04BCB16F-E836-41D1-B94E-BF27BF0215BA}"/>
                    </a:ext>
                  </a:extLst>
                </p14:cNvPr>
                <p14:cNvContentPartPr/>
                <p14:nvPr/>
              </p14:nvContentPartPr>
              <p14:xfrm>
                <a:off x="2091173" y="6050227"/>
                <a:ext cx="6840" cy="153360"/>
              </p14:xfrm>
            </p:contentPart>
          </mc:Choice>
          <mc:Fallback xmlns="">
            <p:pic>
              <p:nvPicPr>
                <p:cNvPr id="48220" name="Freihand 48219">
                  <a:extLst>
                    <a:ext uri="{FF2B5EF4-FFF2-40B4-BE49-F238E27FC236}">
                      <a16:creationId xmlns:a16="http://schemas.microsoft.com/office/drawing/2014/main" id="{04BCB16F-E836-41D1-B94E-BF27BF0215BA}"/>
                    </a:ext>
                  </a:extLst>
                </p:cNvPr>
                <p:cNvPicPr/>
                <p:nvPr/>
              </p:nvPicPr>
              <p:blipFill>
                <a:blip r:embed="rId263"/>
                <a:stretch>
                  <a:fillRect/>
                </a:stretch>
              </p:blipFill>
              <p:spPr>
                <a:xfrm>
                  <a:off x="2086853" y="6045907"/>
                  <a:ext cx="154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48221" name="Freihand 48220">
                  <a:extLst>
                    <a:ext uri="{FF2B5EF4-FFF2-40B4-BE49-F238E27FC236}">
                      <a16:creationId xmlns:a16="http://schemas.microsoft.com/office/drawing/2014/main" id="{9D8351E3-E985-4D16-BDC1-9DFAEF2EDFAC}"/>
                    </a:ext>
                  </a:extLst>
                </p14:cNvPr>
                <p14:cNvContentPartPr/>
                <p14:nvPr/>
              </p14:nvContentPartPr>
              <p14:xfrm>
                <a:off x="2023133" y="6135547"/>
                <a:ext cx="191520" cy="119880"/>
              </p14:xfrm>
            </p:contentPart>
          </mc:Choice>
          <mc:Fallback xmlns="">
            <p:pic>
              <p:nvPicPr>
                <p:cNvPr id="48221" name="Freihand 48220">
                  <a:extLst>
                    <a:ext uri="{FF2B5EF4-FFF2-40B4-BE49-F238E27FC236}">
                      <a16:creationId xmlns:a16="http://schemas.microsoft.com/office/drawing/2014/main" id="{9D8351E3-E985-4D16-BDC1-9DFAEF2EDFAC}"/>
                    </a:ext>
                  </a:extLst>
                </p:cNvPr>
                <p:cNvPicPr/>
                <p:nvPr/>
              </p:nvPicPr>
              <p:blipFill>
                <a:blip r:embed="rId265"/>
                <a:stretch>
                  <a:fillRect/>
                </a:stretch>
              </p:blipFill>
              <p:spPr>
                <a:xfrm>
                  <a:off x="2018813" y="6131227"/>
                  <a:ext cx="2001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48223" name="Freihand 48222">
                  <a:extLst>
                    <a:ext uri="{FF2B5EF4-FFF2-40B4-BE49-F238E27FC236}">
                      <a16:creationId xmlns:a16="http://schemas.microsoft.com/office/drawing/2014/main" id="{BA949873-EBE6-4BC4-B8E4-ADCB5C5E5285}"/>
                    </a:ext>
                  </a:extLst>
                </p14:cNvPr>
                <p14:cNvContentPartPr/>
                <p14:nvPr/>
              </p14:nvContentPartPr>
              <p14:xfrm>
                <a:off x="1387733" y="6245707"/>
                <a:ext cx="22680" cy="129600"/>
              </p14:xfrm>
            </p:contentPart>
          </mc:Choice>
          <mc:Fallback xmlns="">
            <p:pic>
              <p:nvPicPr>
                <p:cNvPr id="48223" name="Freihand 48222">
                  <a:extLst>
                    <a:ext uri="{FF2B5EF4-FFF2-40B4-BE49-F238E27FC236}">
                      <a16:creationId xmlns:a16="http://schemas.microsoft.com/office/drawing/2014/main" id="{BA949873-EBE6-4BC4-B8E4-ADCB5C5E5285}"/>
                    </a:ext>
                  </a:extLst>
                </p:cNvPr>
                <p:cNvPicPr/>
                <p:nvPr/>
              </p:nvPicPr>
              <p:blipFill>
                <a:blip r:embed="rId267"/>
                <a:stretch>
                  <a:fillRect/>
                </a:stretch>
              </p:blipFill>
              <p:spPr>
                <a:xfrm>
                  <a:off x="1383413" y="6241387"/>
                  <a:ext cx="313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48224" name="Freihand 48223">
                  <a:extLst>
                    <a:ext uri="{FF2B5EF4-FFF2-40B4-BE49-F238E27FC236}">
                      <a16:creationId xmlns:a16="http://schemas.microsoft.com/office/drawing/2014/main" id="{8DAF57A3-2FEF-46B8-9492-3D20CCB45CC7}"/>
                    </a:ext>
                  </a:extLst>
                </p14:cNvPr>
                <p14:cNvContentPartPr/>
                <p14:nvPr/>
              </p14:nvContentPartPr>
              <p14:xfrm>
                <a:off x="1387733" y="6230227"/>
                <a:ext cx="116640" cy="25560"/>
              </p14:xfrm>
            </p:contentPart>
          </mc:Choice>
          <mc:Fallback xmlns="">
            <p:pic>
              <p:nvPicPr>
                <p:cNvPr id="48224" name="Freihand 48223">
                  <a:extLst>
                    <a:ext uri="{FF2B5EF4-FFF2-40B4-BE49-F238E27FC236}">
                      <a16:creationId xmlns:a16="http://schemas.microsoft.com/office/drawing/2014/main" id="{8DAF57A3-2FEF-46B8-9492-3D20CCB45CC7}"/>
                    </a:ext>
                  </a:extLst>
                </p:cNvPr>
                <p:cNvPicPr/>
                <p:nvPr/>
              </p:nvPicPr>
              <p:blipFill>
                <a:blip r:embed="rId269"/>
                <a:stretch>
                  <a:fillRect/>
                </a:stretch>
              </p:blipFill>
              <p:spPr>
                <a:xfrm>
                  <a:off x="1383413" y="6225907"/>
                  <a:ext cx="1252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48225" name="Freihand 48224">
                  <a:extLst>
                    <a:ext uri="{FF2B5EF4-FFF2-40B4-BE49-F238E27FC236}">
                      <a16:creationId xmlns:a16="http://schemas.microsoft.com/office/drawing/2014/main" id="{33AB2801-DD57-4166-97C0-63380C639036}"/>
                    </a:ext>
                  </a:extLst>
                </p14:cNvPr>
                <p14:cNvContentPartPr/>
                <p14:nvPr/>
              </p14:nvContentPartPr>
              <p14:xfrm>
                <a:off x="1391333" y="6321667"/>
                <a:ext cx="105120" cy="89280"/>
              </p14:xfrm>
            </p:contentPart>
          </mc:Choice>
          <mc:Fallback xmlns="">
            <p:pic>
              <p:nvPicPr>
                <p:cNvPr id="48225" name="Freihand 48224">
                  <a:extLst>
                    <a:ext uri="{FF2B5EF4-FFF2-40B4-BE49-F238E27FC236}">
                      <a16:creationId xmlns:a16="http://schemas.microsoft.com/office/drawing/2014/main" id="{33AB2801-DD57-4166-97C0-63380C639036}"/>
                    </a:ext>
                  </a:extLst>
                </p:cNvPr>
                <p:cNvPicPr/>
                <p:nvPr/>
              </p:nvPicPr>
              <p:blipFill>
                <a:blip r:embed="rId271"/>
                <a:stretch>
                  <a:fillRect/>
                </a:stretch>
              </p:blipFill>
              <p:spPr>
                <a:xfrm>
                  <a:off x="1387013" y="6317347"/>
                  <a:ext cx="1137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48226" name="Freihand 48225">
                  <a:extLst>
                    <a:ext uri="{FF2B5EF4-FFF2-40B4-BE49-F238E27FC236}">
                      <a16:creationId xmlns:a16="http://schemas.microsoft.com/office/drawing/2014/main" id="{EF90DBF3-5D22-4545-A60D-4158A28A254F}"/>
                    </a:ext>
                  </a:extLst>
                </p14:cNvPr>
                <p14:cNvContentPartPr/>
                <p14:nvPr/>
              </p14:nvContentPartPr>
              <p14:xfrm>
                <a:off x="1502573" y="6251827"/>
                <a:ext cx="315000" cy="160920"/>
              </p14:xfrm>
            </p:contentPart>
          </mc:Choice>
          <mc:Fallback xmlns="">
            <p:pic>
              <p:nvPicPr>
                <p:cNvPr id="48226" name="Freihand 48225">
                  <a:extLst>
                    <a:ext uri="{FF2B5EF4-FFF2-40B4-BE49-F238E27FC236}">
                      <a16:creationId xmlns:a16="http://schemas.microsoft.com/office/drawing/2014/main" id="{EF90DBF3-5D22-4545-A60D-4158A28A254F}"/>
                    </a:ext>
                  </a:extLst>
                </p:cNvPr>
                <p:cNvPicPr/>
                <p:nvPr/>
              </p:nvPicPr>
              <p:blipFill>
                <a:blip r:embed="rId273"/>
                <a:stretch>
                  <a:fillRect/>
                </a:stretch>
              </p:blipFill>
              <p:spPr>
                <a:xfrm>
                  <a:off x="1498253" y="6247507"/>
                  <a:ext cx="3236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48227" name="Freihand 48226">
                  <a:extLst>
                    <a:ext uri="{FF2B5EF4-FFF2-40B4-BE49-F238E27FC236}">
                      <a16:creationId xmlns:a16="http://schemas.microsoft.com/office/drawing/2014/main" id="{F902BC88-B555-4998-853E-6D63E215DEFE}"/>
                    </a:ext>
                  </a:extLst>
                </p14:cNvPr>
                <p14:cNvContentPartPr/>
                <p14:nvPr/>
              </p14:nvContentPartPr>
              <p14:xfrm>
                <a:off x="1823333" y="6235987"/>
                <a:ext cx="442800" cy="237240"/>
              </p14:xfrm>
            </p:contentPart>
          </mc:Choice>
          <mc:Fallback xmlns="">
            <p:pic>
              <p:nvPicPr>
                <p:cNvPr id="48227" name="Freihand 48226">
                  <a:extLst>
                    <a:ext uri="{FF2B5EF4-FFF2-40B4-BE49-F238E27FC236}">
                      <a16:creationId xmlns:a16="http://schemas.microsoft.com/office/drawing/2014/main" id="{F902BC88-B555-4998-853E-6D63E215DEFE}"/>
                    </a:ext>
                  </a:extLst>
                </p:cNvPr>
                <p:cNvPicPr/>
                <p:nvPr/>
              </p:nvPicPr>
              <p:blipFill>
                <a:blip r:embed="rId275"/>
                <a:stretch>
                  <a:fillRect/>
                </a:stretch>
              </p:blipFill>
              <p:spPr>
                <a:xfrm>
                  <a:off x="1819013" y="6231667"/>
                  <a:ext cx="45144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48228" name="Freihand 48227">
                  <a:extLst>
                    <a:ext uri="{FF2B5EF4-FFF2-40B4-BE49-F238E27FC236}">
                      <a16:creationId xmlns:a16="http://schemas.microsoft.com/office/drawing/2014/main" id="{617C0095-C4DC-431E-8B2A-B0E5127E9538}"/>
                    </a:ext>
                  </a:extLst>
                </p14:cNvPr>
                <p14:cNvContentPartPr/>
                <p14:nvPr/>
              </p14:nvContentPartPr>
              <p14:xfrm>
                <a:off x="2351453" y="6253267"/>
                <a:ext cx="418320" cy="90000"/>
              </p14:xfrm>
            </p:contentPart>
          </mc:Choice>
          <mc:Fallback xmlns="">
            <p:pic>
              <p:nvPicPr>
                <p:cNvPr id="48228" name="Freihand 48227">
                  <a:extLst>
                    <a:ext uri="{FF2B5EF4-FFF2-40B4-BE49-F238E27FC236}">
                      <a16:creationId xmlns:a16="http://schemas.microsoft.com/office/drawing/2014/main" id="{617C0095-C4DC-431E-8B2A-B0E5127E9538}"/>
                    </a:ext>
                  </a:extLst>
                </p:cNvPr>
                <p:cNvPicPr/>
                <p:nvPr/>
              </p:nvPicPr>
              <p:blipFill>
                <a:blip r:embed="rId277"/>
                <a:stretch>
                  <a:fillRect/>
                </a:stretch>
              </p:blipFill>
              <p:spPr>
                <a:xfrm>
                  <a:off x="2347133" y="6248947"/>
                  <a:ext cx="4269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48229" name="Freihand 48228">
                  <a:extLst>
                    <a:ext uri="{FF2B5EF4-FFF2-40B4-BE49-F238E27FC236}">
                      <a16:creationId xmlns:a16="http://schemas.microsoft.com/office/drawing/2014/main" id="{456F7CEF-41F0-4E92-AE73-C9A8DBF41DD3}"/>
                    </a:ext>
                  </a:extLst>
                </p14:cNvPr>
                <p14:cNvContentPartPr/>
                <p14:nvPr/>
              </p14:nvContentPartPr>
              <p14:xfrm>
                <a:off x="1530653" y="6549907"/>
                <a:ext cx="135720" cy="136080"/>
              </p14:xfrm>
            </p:contentPart>
          </mc:Choice>
          <mc:Fallback xmlns="">
            <p:pic>
              <p:nvPicPr>
                <p:cNvPr id="48229" name="Freihand 48228">
                  <a:extLst>
                    <a:ext uri="{FF2B5EF4-FFF2-40B4-BE49-F238E27FC236}">
                      <a16:creationId xmlns:a16="http://schemas.microsoft.com/office/drawing/2014/main" id="{456F7CEF-41F0-4E92-AE73-C9A8DBF41DD3}"/>
                    </a:ext>
                  </a:extLst>
                </p:cNvPr>
                <p:cNvPicPr/>
                <p:nvPr/>
              </p:nvPicPr>
              <p:blipFill>
                <a:blip r:embed="rId279"/>
                <a:stretch>
                  <a:fillRect/>
                </a:stretch>
              </p:blipFill>
              <p:spPr>
                <a:xfrm>
                  <a:off x="1526333" y="6545587"/>
                  <a:ext cx="1443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48230" name="Freihand 48229">
                  <a:extLst>
                    <a:ext uri="{FF2B5EF4-FFF2-40B4-BE49-F238E27FC236}">
                      <a16:creationId xmlns:a16="http://schemas.microsoft.com/office/drawing/2014/main" id="{4A9B1993-1BC3-4382-96D7-6A39C4A341B0}"/>
                    </a:ext>
                  </a:extLst>
                </p14:cNvPr>
                <p14:cNvContentPartPr/>
                <p14:nvPr/>
              </p14:nvContentPartPr>
              <p14:xfrm>
                <a:off x="1599413" y="6685267"/>
                <a:ext cx="107640" cy="26280"/>
              </p14:xfrm>
            </p:contentPart>
          </mc:Choice>
          <mc:Fallback xmlns="">
            <p:pic>
              <p:nvPicPr>
                <p:cNvPr id="48230" name="Freihand 48229">
                  <a:extLst>
                    <a:ext uri="{FF2B5EF4-FFF2-40B4-BE49-F238E27FC236}">
                      <a16:creationId xmlns:a16="http://schemas.microsoft.com/office/drawing/2014/main" id="{4A9B1993-1BC3-4382-96D7-6A39C4A341B0}"/>
                    </a:ext>
                  </a:extLst>
                </p:cNvPr>
                <p:cNvPicPr/>
                <p:nvPr/>
              </p:nvPicPr>
              <p:blipFill>
                <a:blip r:embed="rId281"/>
                <a:stretch>
                  <a:fillRect/>
                </a:stretch>
              </p:blipFill>
              <p:spPr>
                <a:xfrm>
                  <a:off x="1595093" y="6680947"/>
                  <a:ext cx="1162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48231" name="Freihand 48230">
                  <a:extLst>
                    <a:ext uri="{FF2B5EF4-FFF2-40B4-BE49-F238E27FC236}">
                      <a16:creationId xmlns:a16="http://schemas.microsoft.com/office/drawing/2014/main" id="{72CF8AE5-EF50-47B7-BF9C-5A8AD7302BCD}"/>
                    </a:ext>
                  </a:extLst>
                </p14:cNvPr>
                <p14:cNvContentPartPr/>
                <p14:nvPr/>
              </p14:nvContentPartPr>
              <p14:xfrm>
                <a:off x="1703453" y="6614707"/>
                <a:ext cx="145080" cy="99360"/>
              </p14:xfrm>
            </p:contentPart>
          </mc:Choice>
          <mc:Fallback xmlns="">
            <p:pic>
              <p:nvPicPr>
                <p:cNvPr id="48231" name="Freihand 48230">
                  <a:extLst>
                    <a:ext uri="{FF2B5EF4-FFF2-40B4-BE49-F238E27FC236}">
                      <a16:creationId xmlns:a16="http://schemas.microsoft.com/office/drawing/2014/main" id="{72CF8AE5-EF50-47B7-BF9C-5A8AD7302BCD}"/>
                    </a:ext>
                  </a:extLst>
                </p:cNvPr>
                <p:cNvPicPr/>
                <p:nvPr/>
              </p:nvPicPr>
              <p:blipFill>
                <a:blip r:embed="rId283"/>
                <a:stretch>
                  <a:fillRect/>
                </a:stretch>
              </p:blipFill>
              <p:spPr>
                <a:xfrm>
                  <a:off x="1699133" y="6610387"/>
                  <a:ext cx="1537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48232" name="Freihand 48231">
                  <a:extLst>
                    <a:ext uri="{FF2B5EF4-FFF2-40B4-BE49-F238E27FC236}">
                      <a16:creationId xmlns:a16="http://schemas.microsoft.com/office/drawing/2014/main" id="{DF4BE3F6-0111-4043-A661-EBF21F8DC9FA}"/>
                    </a:ext>
                  </a:extLst>
                </p14:cNvPr>
                <p14:cNvContentPartPr/>
                <p14:nvPr/>
              </p14:nvContentPartPr>
              <p14:xfrm>
                <a:off x="1841333" y="6596707"/>
                <a:ext cx="126360" cy="204120"/>
              </p14:xfrm>
            </p:contentPart>
          </mc:Choice>
          <mc:Fallback xmlns="">
            <p:pic>
              <p:nvPicPr>
                <p:cNvPr id="48232" name="Freihand 48231">
                  <a:extLst>
                    <a:ext uri="{FF2B5EF4-FFF2-40B4-BE49-F238E27FC236}">
                      <a16:creationId xmlns:a16="http://schemas.microsoft.com/office/drawing/2014/main" id="{DF4BE3F6-0111-4043-A661-EBF21F8DC9FA}"/>
                    </a:ext>
                  </a:extLst>
                </p:cNvPr>
                <p:cNvPicPr/>
                <p:nvPr/>
              </p:nvPicPr>
              <p:blipFill>
                <a:blip r:embed="rId285"/>
                <a:stretch>
                  <a:fillRect/>
                </a:stretch>
              </p:blipFill>
              <p:spPr>
                <a:xfrm>
                  <a:off x="1837013" y="6592387"/>
                  <a:ext cx="13500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48233" name="Freihand 48232">
                  <a:extLst>
                    <a:ext uri="{FF2B5EF4-FFF2-40B4-BE49-F238E27FC236}">
                      <a16:creationId xmlns:a16="http://schemas.microsoft.com/office/drawing/2014/main" id="{F92932E4-B994-4709-A963-3F06946700D6}"/>
                    </a:ext>
                  </a:extLst>
                </p14:cNvPr>
                <p14:cNvContentPartPr/>
                <p14:nvPr/>
              </p14:nvContentPartPr>
              <p14:xfrm>
                <a:off x="2005853" y="6602107"/>
                <a:ext cx="79200" cy="70920"/>
              </p14:xfrm>
            </p:contentPart>
          </mc:Choice>
          <mc:Fallback xmlns="">
            <p:pic>
              <p:nvPicPr>
                <p:cNvPr id="48233" name="Freihand 48232">
                  <a:extLst>
                    <a:ext uri="{FF2B5EF4-FFF2-40B4-BE49-F238E27FC236}">
                      <a16:creationId xmlns:a16="http://schemas.microsoft.com/office/drawing/2014/main" id="{F92932E4-B994-4709-A963-3F06946700D6}"/>
                    </a:ext>
                  </a:extLst>
                </p:cNvPr>
                <p:cNvPicPr/>
                <p:nvPr/>
              </p:nvPicPr>
              <p:blipFill>
                <a:blip r:embed="rId287"/>
                <a:stretch>
                  <a:fillRect/>
                </a:stretch>
              </p:blipFill>
              <p:spPr>
                <a:xfrm>
                  <a:off x="2001533" y="6597787"/>
                  <a:ext cx="878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48234" name="Freihand 48233">
                  <a:extLst>
                    <a:ext uri="{FF2B5EF4-FFF2-40B4-BE49-F238E27FC236}">
                      <a16:creationId xmlns:a16="http://schemas.microsoft.com/office/drawing/2014/main" id="{FD5BB200-F71A-4BEF-A73F-BB165A1341B0}"/>
                    </a:ext>
                  </a:extLst>
                </p14:cNvPr>
                <p14:cNvContentPartPr/>
                <p14:nvPr/>
              </p14:nvContentPartPr>
              <p14:xfrm>
                <a:off x="2073173" y="6483667"/>
                <a:ext cx="309600" cy="188640"/>
              </p14:xfrm>
            </p:contentPart>
          </mc:Choice>
          <mc:Fallback xmlns="">
            <p:pic>
              <p:nvPicPr>
                <p:cNvPr id="48234" name="Freihand 48233">
                  <a:extLst>
                    <a:ext uri="{FF2B5EF4-FFF2-40B4-BE49-F238E27FC236}">
                      <a16:creationId xmlns:a16="http://schemas.microsoft.com/office/drawing/2014/main" id="{FD5BB200-F71A-4BEF-A73F-BB165A1341B0}"/>
                    </a:ext>
                  </a:extLst>
                </p:cNvPr>
                <p:cNvPicPr/>
                <p:nvPr/>
              </p:nvPicPr>
              <p:blipFill>
                <a:blip r:embed="rId289"/>
                <a:stretch>
                  <a:fillRect/>
                </a:stretch>
              </p:blipFill>
              <p:spPr>
                <a:xfrm>
                  <a:off x="2068853" y="6479347"/>
                  <a:ext cx="31824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48235" name="Freihand 48234">
                  <a:extLst>
                    <a:ext uri="{FF2B5EF4-FFF2-40B4-BE49-F238E27FC236}">
                      <a16:creationId xmlns:a16="http://schemas.microsoft.com/office/drawing/2014/main" id="{17AE5673-7C1C-43E8-8EE2-B956A58BC071}"/>
                    </a:ext>
                  </a:extLst>
                </p14:cNvPr>
                <p14:cNvContentPartPr/>
                <p14:nvPr/>
              </p14:nvContentPartPr>
              <p14:xfrm>
                <a:off x="2428853" y="6490867"/>
                <a:ext cx="303840" cy="123120"/>
              </p14:xfrm>
            </p:contentPart>
          </mc:Choice>
          <mc:Fallback xmlns="">
            <p:pic>
              <p:nvPicPr>
                <p:cNvPr id="48235" name="Freihand 48234">
                  <a:extLst>
                    <a:ext uri="{FF2B5EF4-FFF2-40B4-BE49-F238E27FC236}">
                      <a16:creationId xmlns:a16="http://schemas.microsoft.com/office/drawing/2014/main" id="{17AE5673-7C1C-43E8-8EE2-B956A58BC071}"/>
                    </a:ext>
                  </a:extLst>
                </p:cNvPr>
                <p:cNvPicPr/>
                <p:nvPr/>
              </p:nvPicPr>
              <p:blipFill>
                <a:blip r:embed="rId291"/>
                <a:stretch>
                  <a:fillRect/>
                </a:stretch>
              </p:blipFill>
              <p:spPr>
                <a:xfrm>
                  <a:off x="2424533" y="6486547"/>
                  <a:ext cx="3124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48236" name="Freihand 48235">
                  <a:extLst>
                    <a:ext uri="{FF2B5EF4-FFF2-40B4-BE49-F238E27FC236}">
                      <a16:creationId xmlns:a16="http://schemas.microsoft.com/office/drawing/2014/main" id="{65E1F4C8-8250-43BC-9F24-16E85EA23FF2}"/>
                    </a:ext>
                  </a:extLst>
                </p14:cNvPr>
                <p14:cNvContentPartPr/>
                <p14:nvPr/>
              </p14:nvContentPartPr>
              <p14:xfrm>
                <a:off x="2666813" y="6423907"/>
                <a:ext cx="22320" cy="11520"/>
              </p14:xfrm>
            </p:contentPart>
          </mc:Choice>
          <mc:Fallback xmlns="">
            <p:pic>
              <p:nvPicPr>
                <p:cNvPr id="48236" name="Freihand 48235">
                  <a:extLst>
                    <a:ext uri="{FF2B5EF4-FFF2-40B4-BE49-F238E27FC236}">
                      <a16:creationId xmlns:a16="http://schemas.microsoft.com/office/drawing/2014/main" id="{65E1F4C8-8250-43BC-9F24-16E85EA23FF2}"/>
                    </a:ext>
                  </a:extLst>
                </p:cNvPr>
                <p:cNvPicPr/>
                <p:nvPr/>
              </p:nvPicPr>
              <p:blipFill>
                <a:blip r:embed="rId293"/>
                <a:stretch>
                  <a:fillRect/>
                </a:stretch>
              </p:blipFill>
              <p:spPr>
                <a:xfrm>
                  <a:off x="2662493" y="6419587"/>
                  <a:ext cx="309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48237" name="Freihand 48236">
                  <a:extLst>
                    <a:ext uri="{FF2B5EF4-FFF2-40B4-BE49-F238E27FC236}">
                      <a16:creationId xmlns:a16="http://schemas.microsoft.com/office/drawing/2014/main" id="{750E015A-7836-4F1F-837E-753D4647CA56}"/>
                    </a:ext>
                  </a:extLst>
                </p14:cNvPr>
                <p14:cNvContentPartPr/>
                <p14:nvPr/>
              </p14:nvContentPartPr>
              <p14:xfrm>
                <a:off x="2745653" y="6397987"/>
                <a:ext cx="143280" cy="154440"/>
              </p14:xfrm>
            </p:contentPart>
          </mc:Choice>
          <mc:Fallback xmlns="">
            <p:pic>
              <p:nvPicPr>
                <p:cNvPr id="48237" name="Freihand 48236">
                  <a:extLst>
                    <a:ext uri="{FF2B5EF4-FFF2-40B4-BE49-F238E27FC236}">
                      <a16:creationId xmlns:a16="http://schemas.microsoft.com/office/drawing/2014/main" id="{750E015A-7836-4F1F-837E-753D4647CA56}"/>
                    </a:ext>
                  </a:extLst>
                </p:cNvPr>
                <p:cNvPicPr/>
                <p:nvPr/>
              </p:nvPicPr>
              <p:blipFill>
                <a:blip r:embed="rId295"/>
                <a:stretch>
                  <a:fillRect/>
                </a:stretch>
              </p:blipFill>
              <p:spPr>
                <a:xfrm>
                  <a:off x="2741333" y="6393667"/>
                  <a:ext cx="1519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48238" name="Freihand 48237">
                  <a:extLst>
                    <a:ext uri="{FF2B5EF4-FFF2-40B4-BE49-F238E27FC236}">
                      <a16:creationId xmlns:a16="http://schemas.microsoft.com/office/drawing/2014/main" id="{A6909384-24C1-487F-9B61-BB8718F43CCB}"/>
                    </a:ext>
                  </a:extLst>
                </p14:cNvPr>
                <p14:cNvContentPartPr/>
                <p14:nvPr/>
              </p14:nvContentPartPr>
              <p14:xfrm>
                <a:off x="2787773" y="6530107"/>
                <a:ext cx="110160" cy="20160"/>
              </p14:xfrm>
            </p:contentPart>
          </mc:Choice>
          <mc:Fallback xmlns="">
            <p:pic>
              <p:nvPicPr>
                <p:cNvPr id="48238" name="Freihand 48237">
                  <a:extLst>
                    <a:ext uri="{FF2B5EF4-FFF2-40B4-BE49-F238E27FC236}">
                      <a16:creationId xmlns:a16="http://schemas.microsoft.com/office/drawing/2014/main" id="{A6909384-24C1-487F-9B61-BB8718F43CCB}"/>
                    </a:ext>
                  </a:extLst>
                </p:cNvPr>
                <p:cNvPicPr/>
                <p:nvPr/>
              </p:nvPicPr>
              <p:blipFill>
                <a:blip r:embed="rId297"/>
                <a:stretch>
                  <a:fillRect/>
                </a:stretch>
              </p:blipFill>
              <p:spPr>
                <a:xfrm>
                  <a:off x="2783453" y="6525787"/>
                  <a:ext cx="1188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48239" name="Freihand 48238">
                  <a:extLst>
                    <a:ext uri="{FF2B5EF4-FFF2-40B4-BE49-F238E27FC236}">
                      <a16:creationId xmlns:a16="http://schemas.microsoft.com/office/drawing/2014/main" id="{3D5EF36F-69F6-4080-B8BF-03B2375A7042}"/>
                    </a:ext>
                  </a:extLst>
                </p14:cNvPr>
                <p14:cNvContentPartPr/>
                <p14:nvPr/>
              </p14:nvContentPartPr>
              <p14:xfrm>
                <a:off x="2886773" y="6479347"/>
                <a:ext cx="344520" cy="88560"/>
              </p14:xfrm>
            </p:contentPart>
          </mc:Choice>
          <mc:Fallback xmlns="">
            <p:pic>
              <p:nvPicPr>
                <p:cNvPr id="48239" name="Freihand 48238">
                  <a:extLst>
                    <a:ext uri="{FF2B5EF4-FFF2-40B4-BE49-F238E27FC236}">
                      <a16:creationId xmlns:a16="http://schemas.microsoft.com/office/drawing/2014/main" id="{3D5EF36F-69F6-4080-B8BF-03B2375A7042}"/>
                    </a:ext>
                  </a:extLst>
                </p:cNvPr>
                <p:cNvPicPr/>
                <p:nvPr/>
              </p:nvPicPr>
              <p:blipFill>
                <a:blip r:embed="rId299"/>
                <a:stretch>
                  <a:fillRect/>
                </a:stretch>
              </p:blipFill>
              <p:spPr>
                <a:xfrm>
                  <a:off x="2882453" y="6475027"/>
                  <a:ext cx="3531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48240" name="Freihand 48239">
                  <a:extLst>
                    <a:ext uri="{FF2B5EF4-FFF2-40B4-BE49-F238E27FC236}">
                      <a16:creationId xmlns:a16="http://schemas.microsoft.com/office/drawing/2014/main" id="{F33EFB63-4CEE-40B0-90E0-E11CFF3D9657}"/>
                    </a:ext>
                  </a:extLst>
                </p14:cNvPr>
                <p14:cNvContentPartPr/>
                <p14:nvPr/>
              </p14:nvContentPartPr>
              <p14:xfrm>
                <a:off x="3265493" y="6472867"/>
                <a:ext cx="350280" cy="94320"/>
              </p14:xfrm>
            </p:contentPart>
          </mc:Choice>
          <mc:Fallback xmlns="">
            <p:pic>
              <p:nvPicPr>
                <p:cNvPr id="48240" name="Freihand 48239">
                  <a:extLst>
                    <a:ext uri="{FF2B5EF4-FFF2-40B4-BE49-F238E27FC236}">
                      <a16:creationId xmlns:a16="http://schemas.microsoft.com/office/drawing/2014/main" id="{F33EFB63-4CEE-40B0-90E0-E11CFF3D9657}"/>
                    </a:ext>
                  </a:extLst>
                </p:cNvPr>
                <p:cNvPicPr/>
                <p:nvPr/>
              </p:nvPicPr>
              <p:blipFill>
                <a:blip r:embed="rId301"/>
                <a:stretch>
                  <a:fillRect/>
                </a:stretch>
              </p:blipFill>
              <p:spPr>
                <a:xfrm>
                  <a:off x="3261173" y="6468547"/>
                  <a:ext cx="3589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48241" name="Freihand 48240">
                  <a:extLst>
                    <a:ext uri="{FF2B5EF4-FFF2-40B4-BE49-F238E27FC236}">
                      <a16:creationId xmlns:a16="http://schemas.microsoft.com/office/drawing/2014/main" id="{21B739F9-3B63-4893-B2F0-7A4CD9B2BEFD}"/>
                    </a:ext>
                  </a:extLst>
                </p14:cNvPr>
                <p14:cNvContentPartPr/>
                <p14:nvPr/>
              </p14:nvContentPartPr>
              <p14:xfrm>
                <a:off x="3653573" y="6486187"/>
                <a:ext cx="179640" cy="110160"/>
              </p14:xfrm>
            </p:contentPart>
          </mc:Choice>
          <mc:Fallback xmlns="">
            <p:pic>
              <p:nvPicPr>
                <p:cNvPr id="48241" name="Freihand 48240">
                  <a:extLst>
                    <a:ext uri="{FF2B5EF4-FFF2-40B4-BE49-F238E27FC236}">
                      <a16:creationId xmlns:a16="http://schemas.microsoft.com/office/drawing/2014/main" id="{21B739F9-3B63-4893-B2F0-7A4CD9B2BEFD}"/>
                    </a:ext>
                  </a:extLst>
                </p:cNvPr>
                <p:cNvPicPr/>
                <p:nvPr/>
              </p:nvPicPr>
              <p:blipFill>
                <a:blip r:embed="rId303"/>
                <a:stretch>
                  <a:fillRect/>
                </a:stretch>
              </p:blipFill>
              <p:spPr>
                <a:xfrm>
                  <a:off x="3649253" y="6481867"/>
                  <a:ext cx="1882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48242" name="Freihand 48241">
                  <a:extLst>
                    <a:ext uri="{FF2B5EF4-FFF2-40B4-BE49-F238E27FC236}">
                      <a16:creationId xmlns:a16="http://schemas.microsoft.com/office/drawing/2014/main" id="{E21686E0-DEFB-47A7-AE6D-DD0428677080}"/>
                    </a:ext>
                  </a:extLst>
                </p14:cNvPr>
                <p14:cNvContentPartPr/>
                <p14:nvPr/>
              </p14:nvContentPartPr>
              <p14:xfrm>
                <a:off x="4935533" y="5852227"/>
                <a:ext cx="28080" cy="189360"/>
              </p14:xfrm>
            </p:contentPart>
          </mc:Choice>
          <mc:Fallback xmlns="">
            <p:pic>
              <p:nvPicPr>
                <p:cNvPr id="48242" name="Freihand 48241">
                  <a:extLst>
                    <a:ext uri="{FF2B5EF4-FFF2-40B4-BE49-F238E27FC236}">
                      <a16:creationId xmlns:a16="http://schemas.microsoft.com/office/drawing/2014/main" id="{E21686E0-DEFB-47A7-AE6D-DD0428677080}"/>
                    </a:ext>
                  </a:extLst>
                </p:cNvPr>
                <p:cNvPicPr/>
                <p:nvPr/>
              </p:nvPicPr>
              <p:blipFill>
                <a:blip r:embed="rId305"/>
                <a:stretch>
                  <a:fillRect/>
                </a:stretch>
              </p:blipFill>
              <p:spPr>
                <a:xfrm>
                  <a:off x="4931213" y="5847907"/>
                  <a:ext cx="367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48243" name="Freihand 48242">
                  <a:extLst>
                    <a:ext uri="{FF2B5EF4-FFF2-40B4-BE49-F238E27FC236}">
                      <a16:creationId xmlns:a16="http://schemas.microsoft.com/office/drawing/2014/main" id="{1513811E-FF18-4DA1-8BF4-F9818F5AA735}"/>
                    </a:ext>
                  </a:extLst>
                </p14:cNvPr>
                <p14:cNvContentPartPr/>
                <p14:nvPr/>
              </p14:nvContentPartPr>
              <p14:xfrm>
                <a:off x="4847693" y="5960227"/>
                <a:ext cx="241560" cy="149760"/>
              </p14:xfrm>
            </p:contentPart>
          </mc:Choice>
          <mc:Fallback xmlns="">
            <p:pic>
              <p:nvPicPr>
                <p:cNvPr id="48243" name="Freihand 48242">
                  <a:extLst>
                    <a:ext uri="{FF2B5EF4-FFF2-40B4-BE49-F238E27FC236}">
                      <a16:creationId xmlns:a16="http://schemas.microsoft.com/office/drawing/2014/main" id="{1513811E-FF18-4DA1-8BF4-F9818F5AA735}"/>
                    </a:ext>
                  </a:extLst>
                </p:cNvPr>
                <p:cNvPicPr/>
                <p:nvPr/>
              </p:nvPicPr>
              <p:blipFill>
                <a:blip r:embed="rId307"/>
                <a:stretch>
                  <a:fillRect/>
                </a:stretch>
              </p:blipFill>
              <p:spPr>
                <a:xfrm>
                  <a:off x="4843373" y="5955907"/>
                  <a:ext cx="2502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48244" name="Freihand 48243">
                  <a:extLst>
                    <a:ext uri="{FF2B5EF4-FFF2-40B4-BE49-F238E27FC236}">
                      <a16:creationId xmlns:a16="http://schemas.microsoft.com/office/drawing/2014/main" id="{12683A28-B1E3-4E36-ABD7-E3BC37BB9DA9}"/>
                    </a:ext>
                  </a:extLst>
                </p14:cNvPr>
                <p14:cNvContentPartPr/>
                <p14:nvPr/>
              </p14:nvContentPartPr>
              <p14:xfrm>
                <a:off x="4644653" y="6298627"/>
                <a:ext cx="128520" cy="198360"/>
              </p14:xfrm>
            </p:contentPart>
          </mc:Choice>
          <mc:Fallback xmlns="">
            <p:pic>
              <p:nvPicPr>
                <p:cNvPr id="48244" name="Freihand 48243">
                  <a:extLst>
                    <a:ext uri="{FF2B5EF4-FFF2-40B4-BE49-F238E27FC236}">
                      <a16:creationId xmlns:a16="http://schemas.microsoft.com/office/drawing/2014/main" id="{12683A28-B1E3-4E36-ABD7-E3BC37BB9DA9}"/>
                    </a:ext>
                  </a:extLst>
                </p:cNvPr>
                <p:cNvPicPr/>
                <p:nvPr/>
              </p:nvPicPr>
              <p:blipFill>
                <a:blip r:embed="rId309"/>
                <a:stretch>
                  <a:fillRect/>
                </a:stretch>
              </p:blipFill>
              <p:spPr>
                <a:xfrm>
                  <a:off x="4640333" y="6294307"/>
                  <a:ext cx="13716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48245" name="Freihand 48244">
                  <a:extLst>
                    <a:ext uri="{FF2B5EF4-FFF2-40B4-BE49-F238E27FC236}">
                      <a16:creationId xmlns:a16="http://schemas.microsoft.com/office/drawing/2014/main" id="{42B5A46F-39DD-4511-B6C9-4BF74BDF6FA8}"/>
                    </a:ext>
                  </a:extLst>
                </p14:cNvPr>
                <p14:cNvContentPartPr/>
                <p14:nvPr/>
              </p14:nvContentPartPr>
              <p14:xfrm>
                <a:off x="4703333" y="6302227"/>
                <a:ext cx="533160" cy="191160"/>
              </p14:xfrm>
            </p:contentPart>
          </mc:Choice>
          <mc:Fallback xmlns="">
            <p:pic>
              <p:nvPicPr>
                <p:cNvPr id="48245" name="Freihand 48244">
                  <a:extLst>
                    <a:ext uri="{FF2B5EF4-FFF2-40B4-BE49-F238E27FC236}">
                      <a16:creationId xmlns:a16="http://schemas.microsoft.com/office/drawing/2014/main" id="{42B5A46F-39DD-4511-B6C9-4BF74BDF6FA8}"/>
                    </a:ext>
                  </a:extLst>
                </p:cNvPr>
                <p:cNvPicPr/>
                <p:nvPr/>
              </p:nvPicPr>
              <p:blipFill>
                <a:blip r:embed="rId311"/>
                <a:stretch>
                  <a:fillRect/>
                </a:stretch>
              </p:blipFill>
              <p:spPr>
                <a:xfrm>
                  <a:off x="4699013" y="6297907"/>
                  <a:ext cx="5418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48246" name="Freihand 48245">
                  <a:extLst>
                    <a:ext uri="{FF2B5EF4-FFF2-40B4-BE49-F238E27FC236}">
                      <a16:creationId xmlns:a16="http://schemas.microsoft.com/office/drawing/2014/main" id="{F2B7B859-1CE9-4B25-89B7-7AA6F1F4852C}"/>
                    </a:ext>
                  </a:extLst>
                </p14:cNvPr>
                <p14:cNvContentPartPr/>
                <p14:nvPr/>
              </p14:nvContentPartPr>
              <p14:xfrm>
                <a:off x="5221013" y="6244267"/>
                <a:ext cx="105840" cy="186840"/>
              </p14:xfrm>
            </p:contentPart>
          </mc:Choice>
          <mc:Fallback xmlns="">
            <p:pic>
              <p:nvPicPr>
                <p:cNvPr id="48246" name="Freihand 48245">
                  <a:extLst>
                    <a:ext uri="{FF2B5EF4-FFF2-40B4-BE49-F238E27FC236}">
                      <a16:creationId xmlns:a16="http://schemas.microsoft.com/office/drawing/2014/main" id="{F2B7B859-1CE9-4B25-89B7-7AA6F1F4852C}"/>
                    </a:ext>
                  </a:extLst>
                </p:cNvPr>
                <p:cNvPicPr/>
                <p:nvPr/>
              </p:nvPicPr>
              <p:blipFill>
                <a:blip r:embed="rId313"/>
                <a:stretch>
                  <a:fillRect/>
                </a:stretch>
              </p:blipFill>
              <p:spPr>
                <a:xfrm>
                  <a:off x="5216693" y="6239947"/>
                  <a:ext cx="1144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48247" name="Freihand 48246">
                  <a:extLst>
                    <a:ext uri="{FF2B5EF4-FFF2-40B4-BE49-F238E27FC236}">
                      <a16:creationId xmlns:a16="http://schemas.microsoft.com/office/drawing/2014/main" id="{A19929CC-5C1D-43B5-A3BD-96C544915B47}"/>
                    </a:ext>
                  </a:extLst>
                </p14:cNvPr>
                <p14:cNvContentPartPr/>
                <p14:nvPr/>
              </p14:nvContentPartPr>
              <p14:xfrm>
                <a:off x="5203013" y="6241747"/>
                <a:ext cx="38880" cy="4320"/>
              </p14:xfrm>
            </p:contentPart>
          </mc:Choice>
          <mc:Fallback xmlns="">
            <p:pic>
              <p:nvPicPr>
                <p:cNvPr id="48247" name="Freihand 48246">
                  <a:extLst>
                    <a:ext uri="{FF2B5EF4-FFF2-40B4-BE49-F238E27FC236}">
                      <a16:creationId xmlns:a16="http://schemas.microsoft.com/office/drawing/2014/main" id="{A19929CC-5C1D-43B5-A3BD-96C544915B47}"/>
                    </a:ext>
                  </a:extLst>
                </p:cNvPr>
                <p:cNvPicPr/>
                <p:nvPr/>
              </p:nvPicPr>
              <p:blipFill>
                <a:blip r:embed="rId315"/>
                <a:stretch>
                  <a:fillRect/>
                </a:stretch>
              </p:blipFill>
              <p:spPr>
                <a:xfrm>
                  <a:off x="5198693" y="6237427"/>
                  <a:ext cx="4752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48248" name="Freihand 48247">
                  <a:extLst>
                    <a:ext uri="{FF2B5EF4-FFF2-40B4-BE49-F238E27FC236}">
                      <a16:creationId xmlns:a16="http://schemas.microsoft.com/office/drawing/2014/main" id="{F236F610-741F-4676-AB88-5FD49DE67F63}"/>
                    </a:ext>
                  </a:extLst>
                </p14:cNvPr>
                <p14:cNvContentPartPr/>
                <p14:nvPr/>
              </p14:nvContentPartPr>
              <p14:xfrm>
                <a:off x="5352773" y="6299347"/>
                <a:ext cx="78840" cy="102240"/>
              </p14:xfrm>
            </p:contentPart>
          </mc:Choice>
          <mc:Fallback xmlns="">
            <p:pic>
              <p:nvPicPr>
                <p:cNvPr id="48248" name="Freihand 48247">
                  <a:extLst>
                    <a:ext uri="{FF2B5EF4-FFF2-40B4-BE49-F238E27FC236}">
                      <a16:creationId xmlns:a16="http://schemas.microsoft.com/office/drawing/2014/main" id="{F236F610-741F-4676-AB88-5FD49DE67F63}"/>
                    </a:ext>
                  </a:extLst>
                </p:cNvPr>
                <p:cNvPicPr/>
                <p:nvPr/>
              </p:nvPicPr>
              <p:blipFill>
                <a:blip r:embed="rId317"/>
                <a:stretch>
                  <a:fillRect/>
                </a:stretch>
              </p:blipFill>
              <p:spPr>
                <a:xfrm>
                  <a:off x="5348453" y="6295027"/>
                  <a:ext cx="874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48252" name="Freihand 48251">
                  <a:extLst>
                    <a:ext uri="{FF2B5EF4-FFF2-40B4-BE49-F238E27FC236}">
                      <a16:creationId xmlns:a16="http://schemas.microsoft.com/office/drawing/2014/main" id="{F1813459-FB33-4340-963D-44243BF34ABF}"/>
                    </a:ext>
                  </a:extLst>
                </p14:cNvPr>
                <p14:cNvContentPartPr/>
                <p14:nvPr/>
              </p14:nvContentPartPr>
              <p14:xfrm>
                <a:off x="5466893" y="6265507"/>
                <a:ext cx="298440" cy="125280"/>
              </p14:xfrm>
            </p:contentPart>
          </mc:Choice>
          <mc:Fallback xmlns="">
            <p:pic>
              <p:nvPicPr>
                <p:cNvPr id="48252" name="Freihand 48251">
                  <a:extLst>
                    <a:ext uri="{FF2B5EF4-FFF2-40B4-BE49-F238E27FC236}">
                      <a16:creationId xmlns:a16="http://schemas.microsoft.com/office/drawing/2014/main" id="{F1813459-FB33-4340-963D-44243BF34ABF}"/>
                    </a:ext>
                  </a:extLst>
                </p:cNvPr>
                <p:cNvPicPr/>
                <p:nvPr/>
              </p:nvPicPr>
              <p:blipFill>
                <a:blip r:embed="rId319"/>
                <a:stretch>
                  <a:fillRect/>
                </a:stretch>
              </p:blipFill>
              <p:spPr>
                <a:xfrm>
                  <a:off x="5462573" y="6261187"/>
                  <a:ext cx="3070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48253" name="Freihand 48252">
                  <a:extLst>
                    <a:ext uri="{FF2B5EF4-FFF2-40B4-BE49-F238E27FC236}">
                      <a16:creationId xmlns:a16="http://schemas.microsoft.com/office/drawing/2014/main" id="{B704F877-2496-4DBC-A61E-547A8D046422}"/>
                    </a:ext>
                  </a:extLst>
                </p14:cNvPr>
                <p14:cNvContentPartPr/>
                <p14:nvPr/>
              </p14:nvContentPartPr>
              <p14:xfrm>
                <a:off x="5741213" y="6193147"/>
                <a:ext cx="41040" cy="9000"/>
              </p14:xfrm>
            </p:contentPart>
          </mc:Choice>
          <mc:Fallback xmlns="">
            <p:pic>
              <p:nvPicPr>
                <p:cNvPr id="48253" name="Freihand 48252">
                  <a:extLst>
                    <a:ext uri="{FF2B5EF4-FFF2-40B4-BE49-F238E27FC236}">
                      <a16:creationId xmlns:a16="http://schemas.microsoft.com/office/drawing/2014/main" id="{B704F877-2496-4DBC-A61E-547A8D046422}"/>
                    </a:ext>
                  </a:extLst>
                </p:cNvPr>
                <p:cNvPicPr/>
                <p:nvPr/>
              </p:nvPicPr>
              <p:blipFill>
                <a:blip r:embed="rId321"/>
                <a:stretch>
                  <a:fillRect/>
                </a:stretch>
              </p:blipFill>
              <p:spPr>
                <a:xfrm>
                  <a:off x="5736893" y="6188827"/>
                  <a:ext cx="496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48254" name="Freihand 48253">
                  <a:extLst>
                    <a:ext uri="{FF2B5EF4-FFF2-40B4-BE49-F238E27FC236}">
                      <a16:creationId xmlns:a16="http://schemas.microsoft.com/office/drawing/2014/main" id="{A016B772-5394-494F-A24E-1B6686115F98}"/>
                    </a:ext>
                  </a:extLst>
                </p14:cNvPr>
                <p14:cNvContentPartPr/>
                <p14:nvPr/>
              </p14:nvContentPartPr>
              <p14:xfrm>
                <a:off x="5811053" y="6165787"/>
                <a:ext cx="140040" cy="195120"/>
              </p14:xfrm>
            </p:contentPart>
          </mc:Choice>
          <mc:Fallback xmlns="">
            <p:pic>
              <p:nvPicPr>
                <p:cNvPr id="48254" name="Freihand 48253">
                  <a:extLst>
                    <a:ext uri="{FF2B5EF4-FFF2-40B4-BE49-F238E27FC236}">
                      <a16:creationId xmlns:a16="http://schemas.microsoft.com/office/drawing/2014/main" id="{A016B772-5394-494F-A24E-1B6686115F98}"/>
                    </a:ext>
                  </a:extLst>
                </p:cNvPr>
                <p:cNvPicPr/>
                <p:nvPr/>
              </p:nvPicPr>
              <p:blipFill>
                <a:blip r:embed="rId323"/>
                <a:stretch>
                  <a:fillRect/>
                </a:stretch>
              </p:blipFill>
              <p:spPr>
                <a:xfrm>
                  <a:off x="5806733" y="6161467"/>
                  <a:ext cx="14868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48255" name="Freihand 48254">
                  <a:extLst>
                    <a:ext uri="{FF2B5EF4-FFF2-40B4-BE49-F238E27FC236}">
                      <a16:creationId xmlns:a16="http://schemas.microsoft.com/office/drawing/2014/main" id="{57FF6A1B-0E20-42A1-8B69-AAE19A304035}"/>
                    </a:ext>
                  </a:extLst>
                </p14:cNvPr>
                <p14:cNvContentPartPr/>
                <p14:nvPr/>
              </p14:nvContentPartPr>
              <p14:xfrm>
                <a:off x="5946053" y="6274147"/>
                <a:ext cx="268560" cy="63360"/>
              </p14:xfrm>
            </p:contentPart>
          </mc:Choice>
          <mc:Fallback xmlns="">
            <p:pic>
              <p:nvPicPr>
                <p:cNvPr id="48255" name="Freihand 48254">
                  <a:extLst>
                    <a:ext uri="{FF2B5EF4-FFF2-40B4-BE49-F238E27FC236}">
                      <a16:creationId xmlns:a16="http://schemas.microsoft.com/office/drawing/2014/main" id="{57FF6A1B-0E20-42A1-8B69-AAE19A304035}"/>
                    </a:ext>
                  </a:extLst>
                </p:cNvPr>
                <p:cNvPicPr/>
                <p:nvPr/>
              </p:nvPicPr>
              <p:blipFill>
                <a:blip r:embed="rId325"/>
                <a:stretch>
                  <a:fillRect/>
                </a:stretch>
              </p:blipFill>
              <p:spPr>
                <a:xfrm>
                  <a:off x="5941733" y="6269827"/>
                  <a:ext cx="2772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48256" name="Freihand 48255">
                  <a:extLst>
                    <a:ext uri="{FF2B5EF4-FFF2-40B4-BE49-F238E27FC236}">
                      <a16:creationId xmlns:a16="http://schemas.microsoft.com/office/drawing/2014/main" id="{812D63B1-EC1B-40A5-931E-270373D1162F}"/>
                    </a:ext>
                  </a:extLst>
                </p14:cNvPr>
                <p14:cNvContentPartPr/>
                <p14:nvPr/>
              </p14:nvContentPartPr>
              <p14:xfrm>
                <a:off x="6275453" y="6239947"/>
                <a:ext cx="204480" cy="73800"/>
              </p14:xfrm>
            </p:contentPart>
          </mc:Choice>
          <mc:Fallback xmlns="">
            <p:pic>
              <p:nvPicPr>
                <p:cNvPr id="48256" name="Freihand 48255">
                  <a:extLst>
                    <a:ext uri="{FF2B5EF4-FFF2-40B4-BE49-F238E27FC236}">
                      <a16:creationId xmlns:a16="http://schemas.microsoft.com/office/drawing/2014/main" id="{812D63B1-EC1B-40A5-931E-270373D1162F}"/>
                    </a:ext>
                  </a:extLst>
                </p:cNvPr>
                <p:cNvPicPr/>
                <p:nvPr/>
              </p:nvPicPr>
              <p:blipFill>
                <a:blip r:embed="rId327"/>
                <a:stretch>
                  <a:fillRect/>
                </a:stretch>
              </p:blipFill>
              <p:spPr>
                <a:xfrm>
                  <a:off x="6271133" y="6235627"/>
                  <a:ext cx="2131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48257" name="Freihand 48256">
                  <a:extLst>
                    <a:ext uri="{FF2B5EF4-FFF2-40B4-BE49-F238E27FC236}">
                      <a16:creationId xmlns:a16="http://schemas.microsoft.com/office/drawing/2014/main" id="{454141BC-08E8-4BA7-A7D9-B5A969DEAAAA}"/>
                    </a:ext>
                  </a:extLst>
                </p14:cNvPr>
                <p14:cNvContentPartPr/>
                <p14:nvPr/>
              </p14:nvContentPartPr>
              <p14:xfrm>
                <a:off x="6493613" y="6211147"/>
                <a:ext cx="265320" cy="110520"/>
              </p14:xfrm>
            </p:contentPart>
          </mc:Choice>
          <mc:Fallback xmlns="">
            <p:pic>
              <p:nvPicPr>
                <p:cNvPr id="48257" name="Freihand 48256">
                  <a:extLst>
                    <a:ext uri="{FF2B5EF4-FFF2-40B4-BE49-F238E27FC236}">
                      <a16:creationId xmlns:a16="http://schemas.microsoft.com/office/drawing/2014/main" id="{454141BC-08E8-4BA7-A7D9-B5A969DEAAAA}"/>
                    </a:ext>
                  </a:extLst>
                </p:cNvPr>
                <p:cNvPicPr/>
                <p:nvPr/>
              </p:nvPicPr>
              <p:blipFill>
                <a:blip r:embed="rId329"/>
                <a:stretch>
                  <a:fillRect/>
                </a:stretch>
              </p:blipFill>
              <p:spPr>
                <a:xfrm>
                  <a:off x="6489293" y="6206827"/>
                  <a:ext cx="2739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48259" name="Freihand 48258">
                  <a:extLst>
                    <a:ext uri="{FF2B5EF4-FFF2-40B4-BE49-F238E27FC236}">
                      <a16:creationId xmlns:a16="http://schemas.microsoft.com/office/drawing/2014/main" id="{4ABEA762-8C27-4FCD-87D5-0B5F7DC4706C}"/>
                    </a:ext>
                  </a:extLst>
                </p14:cNvPr>
                <p14:cNvContentPartPr/>
                <p14:nvPr/>
              </p14:nvContentPartPr>
              <p14:xfrm>
                <a:off x="1541093" y="5428867"/>
                <a:ext cx="4141440" cy="684720"/>
              </p14:xfrm>
            </p:contentPart>
          </mc:Choice>
          <mc:Fallback xmlns="">
            <p:pic>
              <p:nvPicPr>
                <p:cNvPr id="48259" name="Freihand 48258">
                  <a:extLst>
                    <a:ext uri="{FF2B5EF4-FFF2-40B4-BE49-F238E27FC236}">
                      <a16:creationId xmlns:a16="http://schemas.microsoft.com/office/drawing/2014/main" id="{4ABEA762-8C27-4FCD-87D5-0B5F7DC4706C}"/>
                    </a:ext>
                  </a:extLst>
                </p:cNvPr>
                <p:cNvPicPr/>
                <p:nvPr/>
              </p:nvPicPr>
              <p:blipFill>
                <a:blip r:embed="rId331"/>
                <a:stretch>
                  <a:fillRect/>
                </a:stretch>
              </p:blipFill>
              <p:spPr>
                <a:xfrm>
                  <a:off x="1536773" y="5424547"/>
                  <a:ext cx="4150080" cy="6933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48261" name="Freihand 48260">
                  <a:extLst>
                    <a:ext uri="{FF2B5EF4-FFF2-40B4-BE49-F238E27FC236}">
                      <a16:creationId xmlns:a16="http://schemas.microsoft.com/office/drawing/2014/main" id="{3BB00AB6-D0D7-48A1-95BC-24B54DBCD305}"/>
                    </a:ext>
                  </a:extLst>
                </p14:cNvPr>
                <p14:cNvContentPartPr/>
                <p14:nvPr/>
              </p14:nvContentPartPr>
              <p14:xfrm>
                <a:off x="358853" y="3666667"/>
                <a:ext cx="2639160" cy="72000"/>
              </p14:xfrm>
            </p:contentPart>
          </mc:Choice>
          <mc:Fallback xmlns="">
            <p:pic>
              <p:nvPicPr>
                <p:cNvPr id="48261" name="Freihand 48260">
                  <a:extLst>
                    <a:ext uri="{FF2B5EF4-FFF2-40B4-BE49-F238E27FC236}">
                      <a16:creationId xmlns:a16="http://schemas.microsoft.com/office/drawing/2014/main" id="{3BB00AB6-D0D7-48A1-95BC-24B54DBCD305}"/>
                    </a:ext>
                  </a:extLst>
                </p:cNvPr>
                <p:cNvPicPr/>
                <p:nvPr/>
              </p:nvPicPr>
              <p:blipFill>
                <a:blip r:embed="rId333"/>
                <a:stretch>
                  <a:fillRect/>
                </a:stretch>
              </p:blipFill>
              <p:spPr>
                <a:xfrm>
                  <a:off x="354533" y="3662347"/>
                  <a:ext cx="2647800" cy="80640"/>
                </a:xfrm>
                <a:prstGeom prst="rect">
                  <a:avLst/>
                </a:prstGeom>
              </p:spPr>
            </p:pic>
          </mc:Fallback>
        </mc:AlternateContent>
      </p:grpSp>
      <p:grpSp>
        <p:nvGrpSpPr>
          <p:cNvPr id="31" name="Gruppieren 30">
            <a:extLst>
              <a:ext uri="{FF2B5EF4-FFF2-40B4-BE49-F238E27FC236}">
                <a16:creationId xmlns:a16="http://schemas.microsoft.com/office/drawing/2014/main" id="{04F86813-CFF0-42E1-802F-031EFF60E238}"/>
              </a:ext>
            </a:extLst>
          </p:cNvPr>
          <p:cNvGrpSpPr/>
          <p:nvPr/>
        </p:nvGrpSpPr>
        <p:grpSpPr>
          <a:xfrm>
            <a:off x="30533" y="651667"/>
            <a:ext cx="3165840" cy="3459240"/>
            <a:chOff x="30533" y="651667"/>
            <a:chExt cx="3165840" cy="3459240"/>
          </a:xfrm>
        </p:grpSpPr>
        <mc:AlternateContent xmlns:mc="http://schemas.openxmlformats.org/markup-compatibility/2006" xmlns:p14="http://schemas.microsoft.com/office/powerpoint/2010/main">
          <mc:Choice Requires="p14">
            <p:contentPart p14:bwMode="auto" r:id="rId334">
              <p14:nvContentPartPr>
                <p14:cNvPr id="14" name="Freihand 13">
                  <a:extLst>
                    <a:ext uri="{FF2B5EF4-FFF2-40B4-BE49-F238E27FC236}">
                      <a16:creationId xmlns:a16="http://schemas.microsoft.com/office/drawing/2014/main" id="{5A0C4E76-6F0B-45C0-B637-22BAE8F6E789}"/>
                    </a:ext>
                  </a:extLst>
                </p14:cNvPr>
                <p14:cNvContentPartPr/>
                <p14:nvPr/>
              </p14:nvContentPartPr>
              <p14:xfrm>
                <a:off x="32333" y="651667"/>
                <a:ext cx="3075120" cy="1385280"/>
              </p14:xfrm>
            </p:contentPart>
          </mc:Choice>
          <mc:Fallback xmlns="">
            <p:pic>
              <p:nvPicPr>
                <p:cNvPr id="14" name="Freihand 13">
                  <a:extLst>
                    <a:ext uri="{FF2B5EF4-FFF2-40B4-BE49-F238E27FC236}">
                      <a16:creationId xmlns:a16="http://schemas.microsoft.com/office/drawing/2014/main" id="{5A0C4E76-6F0B-45C0-B637-22BAE8F6E789}"/>
                    </a:ext>
                  </a:extLst>
                </p:cNvPr>
                <p:cNvPicPr/>
                <p:nvPr/>
              </p:nvPicPr>
              <p:blipFill>
                <a:blip r:embed="rId335"/>
                <a:stretch>
                  <a:fillRect/>
                </a:stretch>
              </p:blipFill>
              <p:spPr>
                <a:xfrm>
                  <a:off x="28013" y="647347"/>
                  <a:ext cx="3083760" cy="139392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0" name="Freihand 19">
                  <a:extLst>
                    <a:ext uri="{FF2B5EF4-FFF2-40B4-BE49-F238E27FC236}">
                      <a16:creationId xmlns:a16="http://schemas.microsoft.com/office/drawing/2014/main" id="{DECE3FAC-B36C-46A6-8C60-293A116A6AA7}"/>
                    </a:ext>
                  </a:extLst>
                </p14:cNvPr>
                <p14:cNvContentPartPr/>
                <p14:nvPr/>
              </p14:nvContentPartPr>
              <p14:xfrm>
                <a:off x="30533" y="1876387"/>
                <a:ext cx="3161880" cy="1247400"/>
              </p14:xfrm>
            </p:contentPart>
          </mc:Choice>
          <mc:Fallback xmlns="">
            <p:pic>
              <p:nvPicPr>
                <p:cNvPr id="20" name="Freihand 19">
                  <a:extLst>
                    <a:ext uri="{FF2B5EF4-FFF2-40B4-BE49-F238E27FC236}">
                      <a16:creationId xmlns:a16="http://schemas.microsoft.com/office/drawing/2014/main" id="{DECE3FAC-B36C-46A6-8C60-293A116A6AA7}"/>
                    </a:ext>
                  </a:extLst>
                </p:cNvPr>
                <p:cNvPicPr/>
                <p:nvPr/>
              </p:nvPicPr>
              <p:blipFill>
                <a:blip r:embed="rId337"/>
                <a:stretch>
                  <a:fillRect/>
                </a:stretch>
              </p:blipFill>
              <p:spPr>
                <a:xfrm>
                  <a:off x="26213" y="1872067"/>
                  <a:ext cx="3170520" cy="12560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3" name="Freihand 22">
                  <a:extLst>
                    <a:ext uri="{FF2B5EF4-FFF2-40B4-BE49-F238E27FC236}">
                      <a16:creationId xmlns:a16="http://schemas.microsoft.com/office/drawing/2014/main" id="{CAB8DAAF-BEE6-4363-B915-4C501060CF11}"/>
                    </a:ext>
                  </a:extLst>
                </p14:cNvPr>
                <p14:cNvContentPartPr/>
                <p14:nvPr/>
              </p14:nvContentPartPr>
              <p14:xfrm>
                <a:off x="85613" y="3052147"/>
                <a:ext cx="3110760" cy="1058760"/>
              </p14:xfrm>
            </p:contentPart>
          </mc:Choice>
          <mc:Fallback xmlns="">
            <p:pic>
              <p:nvPicPr>
                <p:cNvPr id="23" name="Freihand 22">
                  <a:extLst>
                    <a:ext uri="{FF2B5EF4-FFF2-40B4-BE49-F238E27FC236}">
                      <a16:creationId xmlns:a16="http://schemas.microsoft.com/office/drawing/2014/main" id="{CAB8DAAF-BEE6-4363-B915-4C501060CF11}"/>
                    </a:ext>
                  </a:extLst>
                </p:cNvPr>
                <p:cNvPicPr/>
                <p:nvPr/>
              </p:nvPicPr>
              <p:blipFill>
                <a:blip r:embed="rId339"/>
                <a:stretch>
                  <a:fillRect/>
                </a:stretch>
              </p:blipFill>
              <p:spPr>
                <a:xfrm>
                  <a:off x="81293" y="3047827"/>
                  <a:ext cx="3119400" cy="1067400"/>
                </a:xfrm>
                <a:prstGeom prst="rect">
                  <a:avLst/>
                </a:prstGeom>
              </p:spPr>
            </p:pic>
          </mc:Fallback>
        </mc:AlternateContent>
      </p:gr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1"/>
          <p:cNvSpPr>
            <a:spLocks noChangeArrowheads="1"/>
          </p:cNvSpPr>
          <p:nvPr/>
        </p:nvSpPr>
        <p:spPr bwMode="auto">
          <a:xfrm>
            <a:off x="3990278" y="48768"/>
            <a:ext cx="6275387"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VGR Deutschland 2024</a:t>
            </a:r>
          </a:p>
        </p:txBody>
      </p:sp>
      <p:sp>
        <p:nvSpPr>
          <p:cNvPr id="5" name="Rechteck 4">
            <a:extLst>
              <a:ext uri="{FF2B5EF4-FFF2-40B4-BE49-F238E27FC236}">
                <a16:creationId xmlns:a16="http://schemas.microsoft.com/office/drawing/2014/main" id="{CE0AAC95-B01C-4615-9B29-9CEADEE210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A07238B4-5CD3-6056-56CB-DD1A913ED15C}"/>
              </a:ext>
            </a:extLst>
          </p:cNvPr>
          <p:cNvSpPr txBox="1"/>
          <p:nvPr/>
        </p:nvSpPr>
        <p:spPr>
          <a:xfrm>
            <a:off x="143839" y="4226929"/>
            <a:ext cx="1170320" cy="276999"/>
          </a:xfrm>
          <a:prstGeom prst="rect">
            <a:avLst/>
          </a:prstGeom>
          <a:noFill/>
        </p:spPr>
        <p:txBody>
          <a:bodyPr wrap="none" rtlCol="0">
            <a:spAutoFit/>
          </a:bodyPr>
          <a:lstStyle/>
          <a:p>
            <a:r>
              <a:rPr lang="de-DE" sz="1200"/>
              <a:t>Quelle: Destatis</a:t>
            </a:r>
          </a:p>
        </p:txBody>
      </p:sp>
      <p:pic>
        <p:nvPicPr>
          <p:cNvPr id="7" name="Grafik 6">
            <a:extLst>
              <a:ext uri="{FF2B5EF4-FFF2-40B4-BE49-F238E27FC236}">
                <a16:creationId xmlns:a16="http://schemas.microsoft.com/office/drawing/2014/main" id="{1DDA0E75-4690-C1F6-EE13-5326411423A5}"/>
              </a:ext>
            </a:extLst>
          </p:cNvPr>
          <p:cNvPicPr>
            <a:picLocks noChangeAspect="1"/>
          </p:cNvPicPr>
          <p:nvPr/>
        </p:nvPicPr>
        <p:blipFill>
          <a:blip r:embed="rId3"/>
          <a:stretch>
            <a:fillRect/>
          </a:stretch>
        </p:blipFill>
        <p:spPr>
          <a:xfrm>
            <a:off x="0" y="512317"/>
            <a:ext cx="8762474" cy="3714611"/>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DF43A54C-7329-4B93-ABB7-0F96ECCA2067}"/>
                  </a:ext>
                </a:extLst>
              </p14:cNvPr>
              <p14:cNvContentPartPr/>
              <p14:nvPr/>
            </p14:nvContentPartPr>
            <p14:xfrm>
              <a:off x="6468413" y="1823107"/>
              <a:ext cx="1035000" cy="417240"/>
            </p14:xfrm>
          </p:contentPart>
        </mc:Choice>
        <mc:Fallback xmlns="">
          <p:pic>
            <p:nvPicPr>
              <p:cNvPr id="2" name="Freihand 1">
                <a:extLst>
                  <a:ext uri="{FF2B5EF4-FFF2-40B4-BE49-F238E27FC236}">
                    <a16:creationId xmlns:a16="http://schemas.microsoft.com/office/drawing/2014/main" id="{DF43A54C-7329-4B93-ABB7-0F96ECCA2067}"/>
                  </a:ext>
                </a:extLst>
              </p:cNvPr>
              <p:cNvPicPr/>
              <p:nvPr/>
            </p:nvPicPr>
            <p:blipFill>
              <a:blip r:embed="rId5"/>
              <a:stretch>
                <a:fillRect/>
              </a:stretch>
            </p:blipFill>
            <p:spPr>
              <a:xfrm>
                <a:off x="6464093" y="1818787"/>
                <a:ext cx="1043640" cy="425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8" name="Freihand 17">
                <a:extLst>
                  <a:ext uri="{FF2B5EF4-FFF2-40B4-BE49-F238E27FC236}">
                    <a16:creationId xmlns:a16="http://schemas.microsoft.com/office/drawing/2014/main" id="{F0AFE5A2-BF2B-42DB-A16B-66DF41E2B524}"/>
                  </a:ext>
                </a:extLst>
              </p14:cNvPr>
              <p14:cNvContentPartPr/>
              <p14:nvPr/>
            </p14:nvContentPartPr>
            <p14:xfrm>
              <a:off x="5628173" y="731947"/>
              <a:ext cx="836280" cy="297000"/>
            </p14:xfrm>
          </p:contentPart>
        </mc:Choice>
        <mc:Fallback xmlns="">
          <p:pic>
            <p:nvPicPr>
              <p:cNvPr id="18" name="Freihand 17">
                <a:extLst>
                  <a:ext uri="{FF2B5EF4-FFF2-40B4-BE49-F238E27FC236}">
                    <a16:creationId xmlns:a16="http://schemas.microsoft.com/office/drawing/2014/main" id="{F0AFE5A2-BF2B-42DB-A16B-66DF41E2B524}"/>
                  </a:ext>
                </a:extLst>
              </p:cNvPr>
              <p:cNvPicPr/>
              <p:nvPr/>
            </p:nvPicPr>
            <p:blipFill>
              <a:blip r:embed="rId7"/>
              <a:stretch>
                <a:fillRect/>
              </a:stretch>
            </p:blipFill>
            <p:spPr>
              <a:xfrm>
                <a:off x="5623853" y="727627"/>
                <a:ext cx="84492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9" name="Freihand 18">
                <a:extLst>
                  <a:ext uri="{FF2B5EF4-FFF2-40B4-BE49-F238E27FC236}">
                    <a16:creationId xmlns:a16="http://schemas.microsoft.com/office/drawing/2014/main" id="{275E7DB9-52D7-415A-99D3-F5BFA038FA30}"/>
                  </a:ext>
                </a:extLst>
              </p14:cNvPr>
              <p14:cNvContentPartPr/>
              <p14:nvPr/>
            </p14:nvContentPartPr>
            <p14:xfrm>
              <a:off x="5606933" y="992947"/>
              <a:ext cx="855000" cy="329760"/>
            </p14:xfrm>
          </p:contentPart>
        </mc:Choice>
        <mc:Fallback xmlns="">
          <p:pic>
            <p:nvPicPr>
              <p:cNvPr id="19" name="Freihand 18">
                <a:extLst>
                  <a:ext uri="{FF2B5EF4-FFF2-40B4-BE49-F238E27FC236}">
                    <a16:creationId xmlns:a16="http://schemas.microsoft.com/office/drawing/2014/main" id="{275E7DB9-52D7-415A-99D3-F5BFA038FA30}"/>
                  </a:ext>
                </a:extLst>
              </p:cNvPr>
              <p:cNvPicPr/>
              <p:nvPr/>
            </p:nvPicPr>
            <p:blipFill>
              <a:blip r:embed="rId9"/>
              <a:stretch>
                <a:fillRect/>
              </a:stretch>
            </p:blipFill>
            <p:spPr>
              <a:xfrm>
                <a:off x="5602613" y="988627"/>
                <a:ext cx="86364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1201" name="Freihand 51200">
                <a:extLst>
                  <a:ext uri="{FF2B5EF4-FFF2-40B4-BE49-F238E27FC236}">
                    <a16:creationId xmlns:a16="http://schemas.microsoft.com/office/drawing/2014/main" id="{4B58C0AD-BA23-49A0-A39C-55D6700F4AB0}"/>
                  </a:ext>
                </a:extLst>
              </p14:cNvPr>
              <p14:cNvContentPartPr/>
              <p14:nvPr/>
            </p14:nvContentPartPr>
            <p14:xfrm>
              <a:off x="120173" y="1434307"/>
              <a:ext cx="1803240" cy="68040"/>
            </p14:xfrm>
          </p:contentPart>
        </mc:Choice>
        <mc:Fallback xmlns="">
          <p:pic>
            <p:nvPicPr>
              <p:cNvPr id="51201" name="Freihand 51200">
                <a:extLst>
                  <a:ext uri="{FF2B5EF4-FFF2-40B4-BE49-F238E27FC236}">
                    <a16:creationId xmlns:a16="http://schemas.microsoft.com/office/drawing/2014/main" id="{4B58C0AD-BA23-49A0-A39C-55D6700F4AB0}"/>
                  </a:ext>
                </a:extLst>
              </p:cNvPr>
              <p:cNvPicPr/>
              <p:nvPr/>
            </p:nvPicPr>
            <p:blipFill>
              <a:blip r:embed="rId11"/>
              <a:stretch>
                <a:fillRect/>
              </a:stretch>
            </p:blipFill>
            <p:spPr>
              <a:xfrm>
                <a:off x="115853" y="1429987"/>
                <a:ext cx="18118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1205" name="Freihand 51204">
                <a:extLst>
                  <a:ext uri="{FF2B5EF4-FFF2-40B4-BE49-F238E27FC236}">
                    <a16:creationId xmlns:a16="http://schemas.microsoft.com/office/drawing/2014/main" id="{E4B50630-1663-4607-BEA3-803F9C2BA0B1}"/>
                  </a:ext>
                </a:extLst>
              </p14:cNvPr>
              <p14:cNvContentPartPr/>
              <p14:nvPr/>
            </p14:nvContentPartPr>
            <p14:xfrm>
              <a:off x="-67027" y="1401547"/>
              <a:ext cx="351000" cy="600480"/>
            </p14:xfrm>
          </p:contentPart>
        </mc:Choice>
        <mc:Fallback xmlns="">
          <p:pic>
            <p:nvPicPr>
              <p:cNvPr id="51205" name="Freihand 51204">
                <a:extLst>
                  <a:ext uri="{FF2B5EF4-FFF2-40B4-BE49-F238E27FC236}">
                    <a16:creationId xmlns:a16="http://schemas.microsoft.com/office/drawing/2014/main" id="{E4B50630-1663-4607-BEA3-803F9C2BA0B1}"/>
                  </a:ext>
                </a:extLst>
              </p:cNvPr>
              <p:cNvPicPr/>
              <p:nvPr/>
            </p:nvPicPr>
            <p:blipFill>
              <a:blip r:embed="rId13"/>
              <a:stretch>
                <a:fillRect/>
              </a:stretch>
            </p:blipFill>
            <p:spPr>
              <a:xfrm>
                <a:off x="-71347" y="1397227"/>
                <a:ext cx="359640" cy="609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1206" name="Freihand 51205">
                <a:extLst>
                  <a:ext uri="{FF2B5EF4-FFF2-40B4-BE49-F238E27FC236}">
                    <a16:creationId xmlns:a16="http://schemas.microsoft.com/office/drawing/2014/main" id="{3607A897-43F4-4FAE-80DD-C2FF01B5AF6E}"/>
                  </a:ext>
                </a:extLst>
              </p14:cNvPr>
              <p14:cNvContentPartPr/>
              <p14:nvPr/>
            </p14:nvContentPartPr>
            <p14:xfrm>
              <a:off x="5637533" y="1203547"/>
              <a:ext cx="762120" cy="243000"/>
            </p14:xfrm>
          </p:contentPart>
        </mc:Choice>
        <mc:Fallback xmlns="">
          <p:pic>
            <p:nvPicPr>
              <p:cNvPr id="51206" name="Freihand 51205">
                <a:extLst>
                  <a:ext uri="{FF2B5EF4-FFF2-40B4-BE49-F238E27FC236}">
                    <a16:creationId xmlns:a16="http://schemas.microsoft.com/office/drawing/2014/main" id="{3607A897-43F4-4FAE-80DD-C2FF01B5AF6E}"/>
                  </a:ext>
                </a:extLst>
              </p:cNvPr>
              <p:cNvPicPr/>
              <p:nvPr/>
            </p:nvPicPr>
            <p:blipFill>
              <a:blip r:embed="rId15"/>
              <a:stretch>
                <a:fillRect/>
              </a:stretch>
            </p:blipFill>
            <p:spPr>
              <a:xfrm>
                <a:off x="5633213" y="1199227"/>
                <a:ext cx="77076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1207" name="Freihand 51206">
                <a:extLst>
                  <a:ext uri="{FF2B5EF4-FFF2-40B4-BE49-F238E27FC236}">
                    <a16:creationId xmlns:a16="http://schemas.microsoft.com/office/drawing/2014/main" id="{70F630A3-1DEA-4C7E-99B3-371C3941A119}"/>
                  </a:ext>
                </a:extLst>
              </p14:cNvPr>
              <p14:cNvContentPartPr/>
              <p14:nvPr/>
            </p14:nvContentPartPr>
            <p14:xfrm>
              <a:off x="6588653" y="1899427"/>
              <a:ext cx="939600" cy="358200"/>
            </p14:xfrm>
          </p:contentPart>
        </mc:Choice>
        <mc:Fallback xmlns="">
          <p:pic>
            <p:nvPicPr>
              <p:cNvPr id="51207" name="Freihand 51206">
                <a:extLst>
                  <a:ext uri="{FF2B5EF4-FFF2-40B4-BE49-F238E27FC236}">
                    <a16:creationId xmlns:a16="http://schemas.microsoft.com/office/drawing/2014/main" id="{70F630A3-1DEA-4C7E-99B3-371C3941A119}"/>
                  </a:ext>
                </a:extLst>
              </p:cNvPr>
              <p:cNvPicPr/>
              <p:nvPr/>
            </p:nvPicPr>
            <p:blipFill>
              <a:blip r:embed="rId17"/>
              <a:stretch>
                <a:fillRect/>
              </a:stretch>
            </p:blipFill>
            <p:spPr>
              <a:xfrm>
                <a:off x="6584333" y="1895107"/>
                <a:ext cx="948240" cy="366840"/>
              </a:xfrm>
              <a:prstGeom prst="rect">
                <a:avLst/>
              </a:prstGeom>
            </p:spPr>
          </p:pic>
        </mc:Fallback>
      </mc:AlternateContent>
      <p:grpSp>
        <p:nvGrpSpPr>
          <p:cNvPr id="51210" name="Gruppieren 51209">
            <a:extLst>
              <a:ext uri="{FF2B5EF4-FFF2-40B4-BE49-F238E27FC236}">
                <a16:creationId xmlns:a16="http://schemas.microsoft.com/office/drawing/2014/main" id="{9DF20F23-0006-4490-8A44-016F19F91516}"/>
              </a:ext>
            </a:extLst>
          </p:cNvPr>
          <p:cNvGrpSpPr/>
          <p:nvPr/>
        </p:nvGrpSpPr>
        <p:grpSpPr>
          <a:xfrm>
            <a:off x="6505493" y="3521227"/>
            <a:ext cx="837360" cy="480240"/>
            <a:chOff x="6505493" y="3521227"/>
            <a:chExt cx="837360" cy="480240"/>
          </a:xfrm>
        </p:grpSpPr>
        <mc:AlternateContent xmlns:mc="http://schemas.openxmlformats.org/markup-compatibility/2006" xmlns:p14="http://schemas.microsoft.com/office/powerpoint/2010/main">
          <mc:Choice Requires="p14">
            <p:contentPart p14:bwMode="auto" r:id="rId18">
              <p14:nvContentPartPr>
                <p14:cNvPr id="51208" name="Freihand 51207">
                  <a:extLst>
                    <a:ext uri="{FF2B5EF4-FFF2-40B4-BE49-F238E27FC236}">
                      <a16:creationId xmlns:a16="http://schemas.microsoft.com/office/drawing/2014/main" id="{4F6343B9-3C41-412F-88A1-BA51D567B3A8}"/>
                    </a:ext>
                  </a:extLst>
                </p14:cNvPr>
                <p14:cNvContentPartPr/>
                <p14:nvPr/>
              </p14:nvContentPartPr>
              <p14:xfrm>
                <a:off x="6505493" y="3521227"/>
                <a:ext cx="799200" cy="245160"/>
              </p14:xfrm>
            </p:contentPart>
          </mc:Choice>
          <mc:Fallback xmlns="">
            <p:pic>
              <p:nvPicPr>
                <p:cNvPr id="51208" name="Freihand 51207">
                  <a:extLst>
                    <a:ext uri="{FF2B5EF4-FFF2-40B4-BE49-F238E27FC236}">
                      <a16:creationId xmlns:a16="http://schemas.microsoft.com/office/drawing/2014/main" id="{4F6343B9-3C41-412F-88A1-BA51D567B3A8}"/>
                    </a:ext>
                  </a:extLst>
                </p:cNvPr>
                <p:cNvPicPr/>
                <p:nvPr/>
              </p:nvPicPr>
              <p:blipFill>
                <a:blip r:embed="rId19"/>
                <a:stretch>
                  <a:fillRect/>
                </a:stretch>
              </p:blipFill>
              <p:spPr>
                <a:xfrm>
                  <a:off x="6501173" y="3516907"/>
                  <a:ext cx="80784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1209" name="Freihand 51208">
                  <a:extLst>
                    <a:ext uri="{FF2B5EF4-FFF2-40B4-BE49-F238E27FC236}">
                      <a16:creationId xmlns:a16="http://schemas.microsoft.com/office/drawing/2014/main" id="{14423F44-553E-4871-8090-C20AD7127DD0}"/>
                    </a:ext>
                  </a:extLst>
                </p14:cNvPr>
                <p14:cNvContentPartPr/>
                <p14:nvPr/>
              </p14:nvContentPartPr>
              <p14:xfrm>
                <a:off x="6561293" y="3741187"/>
                <a:ext cx="781560" cy="260280"/>
              </p14:xfrm>
            </p:contentPart>
          </mc:Choice>
          <mc:Fallback xmlns="">
            <p:pic>
              <p:nvPicPr>
                <p:cNvPr id="51209" name="Freihand 51208">
                  <a:extLst>
                    <a:ext uri="{FF2B5EF4-FFF2-40B4-BE49-F238E27FC236}">
                      <a16:creationId xmlns:a16="http://schemas.microsoft.com/office/drawing/2014/main" id="{14423F44-553E-4871-8090-C20AD7127DD0}"/>
                    </a:ext>
                  </a:extLst>
                </p:cNvPr>
                <p:cNvPicPr/>
                <p:nvPr/>
              </p:nvPicPr>
              <p:blipFill>
                <a:blip r:embed="rId21"/>
                <a:stretch>
                  <a:fillRect/>
                </a:stretch>
              </p:blipFill>
              <p:spPr>
                <a:xfrm>
                  <a:off x="6556973" y="3736867"/>
                  <a:ext cx="790200" cy="268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51252" name="Freihand 51251">
                <a:extLst>
                  <a:ext uri="{FF2B5EF4-FFF2-40B4-BE49-F238E27FC236}">
                    <a16:creationId xmlns:a16="http://schemas.microsoft.com/office/drawing/2014/main" id="{B5822C51-0F29-44F2-AA25-599A22F6A215}"/>
                  </a:ext>
                </a:extLst>
              </p14:cNvPr>
              <p14:cNvContentPartPr/>
              <p14:nvPr/>
            </p14:nvContentPartPr>
            <p14:xfrm>
              <a:off x="6488213" y="3231427"/>
              <a:ext cx="927720" cy="360000"/>
            </p14:xfrm>
          </p:contentPart>
        </mc:Choice>
        <mc:Fallback xmlns="">
          <p:pic>
            <p:nvPicPr>
              <p:cNvPr id="51252" name="Freihand 51251">
                <a:extLst>
                  <a:ext uri="{FF2B5EF4-FFF2-40B4-BE49-F238E27FC236}">
                    <a16:creationId xmlns:a16="http://schemas.microsoft.com/office/drawing/2014/main" id="{B5822C51-0F29-44F2-AA25-599A22F6A215}"/>
                  </a:ext>
                </a:extLst>
              </p:cNvPr>
              <p:cNvPicPr/>
              <p:nvPr/>
            </p:nvPicPr>
            <p:blipFill>
              <a:blip r:embed="rId23"/>
              <a:stretch>
                <a:fillRect/>
              </a:stretch>
            </p:blipFill>
            <p:spPr>
              <a:xfrm>
                <a:off x="6483893" y="3227107"/>
                <a:ext cx="936360" cy="3686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1202" name="Freihand 51201">
                <a:extLst>
                  <a:ext uri="{FF2B5EF4-FFF2-40B4-BE49-F238E27FC236}">
                    <a16:creationId xmlns:a16="http://schemas.microsoft.com/office/drawing/2014/main" id="{08BE14F9-0E26-4F51-87EB-C40A10979173}"/>
                  </a:ext>
                </a:extLst>
              </p14:cNvPr>
              <p14:cNvContentPartPr/>
              <p14:nvPr/>
            </p14:nvContentPartPr>
            <p14:xfrm>
              <a:off x="97493" y="1171147"/>
              <a:ext cx="1607760" cy="414720"/>
            </p14:xfrm>
          </p:contentPart>
        </mc:Choice>
        <mc:Fallback xmlns="">
          <p:pic>
            <p:nvPicPr>
              <p:cNvPr id="51202" name="Freihand 51201">
                <a:extLst>
                  <a:ext uri="{FF2B5EF4-FFF2-40B4-BE49-F238E27FC236}">
                    <a16:creationId xmlns:a16="http://schemas.microsoft.com/office/drawing/2014/main" id="{08BE14F9-0E26-4F51-87EB-C40A10979173}"/>
                  </a:ext>
                </a:extLst>
              </p:cNvPr>
              <p:cNvPicPr/>
              <p:nvPr/>
            </p:nvPicPr>
            <p:blipFill>
              <a:blip r:embed="rId25"/>
              <a:stretch>
                <a:fillRect/>
              </a:stretch>
            </p:blipFill>
            <p:spPr>
              <a:xfrm>
                <a:off x="93173" y="1166827"/>
                <a:ext cx="1616400" cy="423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1204" name="Freihand 51203">
                <a:extLst>
                  <a:ext uri="{FF2B5EF4-FFF2-40B4-BE49-F238E27FC236}">
                    <a16:creationId xmlns:a16="http://schemas.microsoft.com/office/drawing/2014/main" id="{20B3193B-6138-41BF-97BD-82F864C9CFDD}"/>
                  </a:ext>
                </a:extLst>
              </p14:cNvPr>
              <p14:cNvContentPartPr/>
              <p14:nvPr/>
            </p14:nvContentPartPr>
            <p14:xfrm>
              <a:off x="1955453" y="1784227"/>
              <a:ext cx="1533600" cy="484920"/>
            </p14:xfrm>
          </p:contentPart>
        </mc:Choice>
        <mc:Fallback xmlns="">
          <p:pic>
            <p:nvPicPr>
              <p:cNvPr id="51204" name="Freihand 51203">
                <a:extLst>
                  <a:ext uri="{FF2B5EF4-FFF2-40B4-BE49-F238E27FC236}">
                    <a16:creationId xmlns:a16="http://schemas.microsoft.com/office/drawing/2014/main" id="{20B3193B-6138-41BF-97BD-82F864C9CFDD}"/>
                  </a:ext>
                </a:extLst>
              </p:cNvPr>
              <p:cNvPicPr/>
              <p:nvPr/>
            </p:nvPicPr>
            <p:blipFill>
              <a:blip r:embed="rId27"/>
              <a:stretch>
                <a:fillRect/>
              </a:stretch>
            </p:blipFill>
            <p:spPr>
              <a:xfrm>
                <a:off x="1951133" y="1779907"/>
                <a:ext cx="1542240" cy="4935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1255" name="Freihand 51254">
                <a:extLst>
                  <a:ext uri="{FF2B5EF4-FFF2-40B4-BE49-F238E27FC236}">
                    <a16:creationId xmlns:a16="http://schemas.microsoft.com/office/drawing/2014/main" id="{FD7AD627-6534-4E7D-9428-56D2C394BA62}"/>
                  </a:ext>
                </a:extLst>
              </p14:cNvPr>
              <p14:cNvContentPartPr/>
              <p14:nvPr/>
            </p14:nvContentPartPr>
            <p14:xfrm>
              <a:off x="1312853" y="1419547"/>
              <a:ext cx="926280" cy="510840"/>
            </p14:xfrm>
          </p:contentPart>
        </mc:Choice>
        <mc:Fallback xmlns="">
          <p:pic>
            <p:nvPicPr>
              <p:cNvPr id="51255" name="Freihand 51254">
                <a:extLst>
                  <a:ext uri="{FF2B5EF4-FFF2-40B4-BE49-F238E27FC236}">
                    <a16:creationId xmlns:a16="http://schemas.microsoft.com/office/drawing/2014/main" id="{FD7AD627-6534-4E7D-9428-56D2C394BA62}"/>
                  </a:ext>
                </a:extLst>
              </p:cNvPr>
              <p:cNvPicPr/>
              <p:nvPr/>
            </p:nvPicPr>
            <p:blipFill>
              <a:blip r:embed="rId29"/>
              <a:stretch>
                <a:fillRect/>
              </a:stretch>
            </p:blipFill>
            <p:spPr>
              <a:xfrm>
                <a:off x="1308533" y="1415227"/>
                <a:ext cx="934920" cy="519480"/>
              </a:xfrm>
              <a:prstGeom prst="rect">
                <a:avLst/>
              </a:prstGeom>
            </p:spPr>
          </p:pic>
        </mc:Fallback>
      </mc:AlternateContent>
      <p:grpSp>
        <p:nvGrpSpPr>
          <p:cNvPr id="51315" name="Gruppieren 51314">
            <a:extLst>
              <a:ext uri="{FF2B5EF4-FFF2-40B4-BE49-F238E27FC236}">
                <a16:creationId xmlns:a16="http://schemas.microsoft.com/office/drawing/2014/main" id="{64EE5A85-222D-40B2-8CA9-D54FA0BB2F19}"/>
              </a:ext>
            </a:extLst>
          </p:cNvPr>
          <p:cNvGrpSpPr/>
          <p:nvPr/>
        </p:nvGrpSpPr>
        <p:grpSpPr>
          <a:xfrm>
            <a:off x="804173" y="4431307"/>
            <a:ext cx="7500960" cy="956520"/>
            <a:chOff x="804173" y="4431307"/>
            <a:chExt cx="7500960" cy="956520"/>
          </a:xfrm>
        </p:grpSpPr>
        <mc:AlternateContent xmlns:mc="http://schemas.openxmlformats.org/markup-compatibility/2006" xmlns:p14="http://schemas.microsoft.com/office/powerpoint/2010/main">
          <mc:Choice Requires="p14">
            <p:contentPart p14:bwMode="auto" r:id="rId30">
              <p14:nvContentPartPr>
                <p14:cNvPr id="51257" name="Freihand 51256">
                  <a:extLst>
                    <a:ext uri="{FF2B5EF4-FFF2-40B4-BE49-F238E27FC236}">
                      <a16:creationId xmlns:a16="http://schemas.microsoft.com/office/drawing/2014/main" id="{503A5797-9847-42CD-B7CD-6563535E3007}"/>
                    </a:ext>
                  </a:extLst>
                </p14:cNvPr>
                <p14:cNvContentPartPr/>
                <p14:nvPr/>
              </p14:nvContentPartPr>
              <p14:xfrm>
                <a:off x="934853" y="4661707"/>
                <a:ext cx="2880" cy="153360"/>
              </p14:xfrm>
            </p:contentPart>
          </mc:Choice>
          <mc:Fallback xmlns="">
            <p:pic>
              <p:nvPicPr>
                <p:cNvPr id="51257" name="Freihand 51256">
                  <a:extLst>
                    <a:ext uri="{FF2B5EF4-FFF2-40B4-BE49-F238E27FC236}">
                      <a16:creationId xmlns:a16="http://schemas.microsoft.com/office/drawing/2014/main" id="{503A5797-9847-42CD-B7CD-6563535E3007}"/>
                    </a:ext>
                  </a:extLst>
                </p:cNvPr>
                <p:cNvPicPr/>
                <p:nvPr/>
              </p:nvPicPr>
              <p:blipFill>
                <a:blip r:embed="rId31"/>
                <a:stretch>
                  <a:fillRect/>
                </a:stretch>
              </p:blipFill>
              <p:spPr>
                <a:xfrm>
                  <a:off x="930533" y="4657387"/>
                  <a:ext cx="115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1258" name="Freihand 51257">
                  <a:extLst>
                    <a:ext uri="{FF2B5EF4-FFF2-40B4-BE49-F238E27FC236}">
                      <a16:creationId xmlns:a16="http://schemas.microsoft.com/office/drawing/2014/main" id="{877AEB2D-823A-48C9-B6B5-069240350979}"/>
                    </a:ext>
                  </a:extLst>
                </p14:cNvPr>
                <p14:cNvContentPartPr/>
                <p14:nvPr/>
              </p14:nvContentPartPr>
              <p14:xfrm>
                <a:off x="804173" y="4598347"/>
                <a:ext cx="182520" cy="237600"/>
              </p14:xfrm>
            </p:contentPart>
          </mc:Choice>
          <mc:Fallback xmlns="">
            <p:pic>
              <p:nvPicPr>
                <p:cNvPr id="51258" name="Freihand 51257">
                  <a:extLst>
                    <a:ext uri="{FF2B5EF4-FFF2-40B4-BE49-F238E27FC236}">
                      <a16:creationId xmlns:a16="http://schemas.microsoft.com/office/drawing/2014/main" id="{877AEB2D-823A-48C9-B6B5-069240350979}"/>
                    </a:ext>
                  </a:extLst>
                </p:cNvPr>
                <p:cNvPicPr/>
                <p:nvPr/>
              </p:nvPicPr>
              <p:blipFill>
                <a:blip r:embed="rId33"/>
                <a:stretch>
                  <a:fillRect/>
                </a:stretch>
              </p:blipFill>
              <p:spPr>
                <a:xfrm>
                  <a:off x="799853" y="4594027"/>
                  <a:ext cx="19116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1259" name="Freihand 51258">
                  <a:extLst>
                    <a:ext uri="{FF2B5EF4-FFF2-40B4-BE49-F238E27FC236}">
                      <a16:creationId xmlns:a16="http://schemas.microsoft.com/office/drawing/2014/main" id="{AE25064C-324A-40CF-920A-C79EF3153333}"/>
                    </a:ext>
                  </a:extLst>
                </p14:cNvPr>
                <p14:cNvContentPartPr/>
                <p14:nvPr/>
              </p14:nvContentPartPr>
              <p14:xfrm>
                <a:off x="1077053" y="4660987"/>
                <a:ext cx="29880" cy="123120"/>
              </p14:xfrm>
            </p:contentPart>
          </mc:Choice>
          <mc:Fallback xmlns="">
            <p:pic>
              <p:nvPicPr>
                <p:cNvPr id="51259" name="Freihand 51258">
                  <a:extLst>
                    <a:ext uri="{FF2B5EF4-FFF2-40B4-BE49-F238E27FC236}">
                      <a16:creationId xmlns:a16="http://schemas.microsoft.com/office/drawing/2014/main" id="{AE25064C-324A-40CF-920A-C79EF3153333}"/>
                    </a:ext>
                  </a:extLst>
                </p:cNvPr>
                <p:cNvPicPr/>
                <p:nvPr/>
              </p:nvPicPr>
              <p:blipFill>
                <a:blip r:embed="rId35"/>
                <a:stretch>
                  <a:fillRect/>
                </a:stretch>
              </p:blipFill>
              <p:spPr>
                <a:xfrm>
                  <a:off x="1072733" y="4656667"/>
                  <a:ext cx="385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1260" name="Freihand 51259">
                  <a:extLst>
                    <a:ext uri="{FF2B5EF4-FFF2-40B4-BE49-F238E27FC236}">
                      <a16:creationId xmlns:a16="http://schemas.microsoft.com/office/drawing/2014/main" id="{D54A8777-656F-4C45-884E-104009BD9152}"/>
                    </a:ext>
                  </a:extLst>
                </p14:cNvPr>
                <p14:cNvContentPartPr/>
                <p14:nvPr/>
              </p14:nvContentPartPr>
              <p14:xfrm>
                <a:off x="1179653" y="4646227"/>
                <a:ext cx="10080" cy="153000"/>
              </p14:xfrm>
            </p:contentPart>
          </mc:Choice>
          <mc:Fallback xmlns="">
            <p:pic>
              <p:nvPicPr>
                <p:cNvPr id="51260" name="Freihand 51259">
                  <a:extLst>
                    <a:ext uri="{FF2B5EF4-FFF2-40B4-BE49-F238E27FC236}">
                      <a16:creationId xmlns:a16="http://schemas.microsoft.com/office/drawing/2014/main" id="{D54A8777-656F-4C45-884E-104009BD9152}"/>
                    </a:ext>
                  </a:extLst>
                </p:cNvPr>
                <p:cNvPicPr/>
                <p:nvPr/>
              </p:nvPicPr>
              <p:blipFill>
                <a:blip r:embed="rId37"/>
                <a:stretch>
                  <a:fillRect/>
                </a:stretch>
              </p:blipFill>
              <p:spPr>
                <a:xfrm>
                  <a:off x="1175333" y="4641907"/>
                  <a:ext cx="187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261" name="Freihand 51260">
                  <a:extLst>
                    <a:ext uri="{FF2B5EF4-FFF2-40B4-BE49-F238E27FC236}">
                      <a16:creationId xmlns:a16="http://schemas.microsoft.com/office/drawing/2014/main" id="{975F0C63-A141-467E-BBA4-2C7F1748E9BF}"/>
                    </a:ext>
                  </a:extLst>
                </p14:cNvPr>
                <p14:cNvContentPartPr/>
                <p14:nvPr/>
              </p14:nvContentPartPr>
              <p14:xfrm>
                <a:off x="1079213" y="4614547"/>
                <a:ext cx="197280" cy="90720"/>
              </p14:xfrm>
            </p:contentPart>
          </mc:Choice>
          <mc:Fallback xmlns="">
            <p:pic>
              <p:nvPicPr>
                <p:cNvPr id="51261" name="Freihand 51260">
                  <a:extLst>
                    <a:ext uri="{FF2B5EF4-FFF2-40B4-BE49-F238E27FC236}">
                      <a16:creationId xmlns:a16="http://schemas.microsoft.com/office/drawing/2014/main" id="{975F0C63-A141-467E-BBA4-2C7F1748E9BF}"/>
                    </a:ext>
                  </a:extLst>
                </p:cNvPr>
                <p:cNvPicPr/>
                <p:nvPr/>
              </p:nvPicPr>
              <p:blipFill>
                <a:blip r:embed="rId39"/>
                <a:stretch>
                  <a:fillRect/>
                </a:stretch>
              </p:blipFill>
              <p:spPr>
                <a:xfrm>
                  <a:off x="1074893" y="4610227"/>
                  <a:ext cx="2059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1263" name="Freihand 51262">
                  <a:extLst>
                    <a:ext uri="{FF2B5EF4-FFF2-40B4-BE49-F238E27FC236}">
                      <a16:creationId xmlns:a16="http://schemas.microsoft.com/office/drawing/2014/main" id="{F0192388-6FF9-472A-A43E-346D0A38B433}"/>
                    </a:ext>
                  </a:extLst>
                </p14:cNvPr>
                <p14:cNvContentPartPr/>
                <p14:nvPr/>
              </p14:nvContentPartPr>
              <p14:xfrm>
                <a:off x="1591493" y="4634347"/>
                <a:ext cx="41040" cy="123840"/>
              </p14:xfrm>
            </p:contentPart>
          </mc:Choice>
          <mc:Fallback xmlns="">
            <p:pic>
              <p:nvPicPr>
                <p:cNvPr id="51263" name="Freihand 51262">
                  <a:extLst>
                    <a:ext uri="{FF2B5EF4-FFF2-40B4-BE49-F238E27FC236}">
                      <a16:creationId xmlns:a16="http://schemas.microsoft.com/office/drawing/2014/main" id="{F0192388-6FF9-472A-A43E-346D0A38B433}"/>
                    </a:ext>
                  </a:extLst>
                </p:cNvPr>
                <p:cNvPicPr/>
                <p:nvPr/>
              </p:nvPicPr>
              <p:blipFill>
                <a:blip r:embed="rId41"/>
                <a:stretch>
                  <a:fillRect/>
                </a:stretch>
              </p:blipFill>
              <p:spPr>
                <a:xfrm>
                  <a:off x="1587173" y="4630027"/>
                  <a:ext cx="496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1264" name="Freihand 51263">
                  <a:extLst>
                    <a:ext uri="{FF2B5EF4-FFF2-40B4-BE49-F238E27FC236}">
                      <a16:creationId xmlns:a16="http://schemas.microsoft.com/office/drawing/2014/main" id="{0254F8A9-20A7-448E-A75B-52D567D9A4DB}"/>
                    </a:ext>
                  </a:extLst>
                </p14:cNvPr>
                <p14:cNvContentPartPr/>
                <p14:nvPr/>
              </p14:nvContentPartPr>
              <p14:xfrm>
                <a:off x="1535693" y="4586107"/>
                <a:ext cx="152640" cy="213120"/>
              </p14:xfrm>
            </p:contentPart>
          </mc:Choice>
          <mc:Fallback xmlns="">
            <p:pic>
              <p:nvPicPr>
                <p:cNvPr id="51264" name="Freihand 51263">
                  <a:extLst>
                    <a:ext uri="{FF2B5EF4-FFF2-40B4-BE49-F238E27FC236}">
                      <a16:creationId xmlns:a16="http://schemas.microsoft.com/office/drawing/2014/main" id="{0254F8A9-20A7-448E-A75B-52D567D9A4DB}"/>
                    </a:ext>
                  </a:extLst>
                </p:cNvPr>
                <p:cNvPicPr/>
                <p:nvPr/>
              </p:nvPicPr>
              <p:blipFill>
                <a:blip r:embed="rId43"/>
                <a:stretch>
                  <a:fillRect/>
                </a:stretch>
              </p:blipFill>
              <p:spPr>
                <a:xfrm>
                  <a:off x="1531373" y="4581787"/>
                  <a:ext cx="16128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1265" name="Freihand 51264">
                  <a:extLst>
                    <a:ext uri="{FF2B5EF4-FFF2-40B4-BE49-F238E27FC236}">
                      <a16:creationId xmlns:a16="http://schemas.microsoft.com/office/drawing/2014/main" id="{B8ED355B-22C5-4C21-80D2-50C8A8DDC5E9}"/>
                    </a:ext>
                  </a:extLst>
                </p14:cNvPr>
                <p14:cNvContentPartPr/>
                <p14:nvPr/>
              </p14:nvContentPartPr>
              <p14:xfrm>
                <a:off x="1736213" y="4628947"/>
                <a:ext cx="185400" cy="127800"/>
              </p14:xfrm>
            </p:contentPart>
          </mc:Choice>
          <mc:Fallback xmlns="">
            <p:pic>
              <p:nvPicPr>
                <p:cNvPr id="51265" name="Freihand 51264">
                  <a:extLst>
                    <a:ext uri="{FF2B5EF4-FFF2-40B4-BE49-F238E27FC236}">
                      <a16:creationId xmlns:a16="http://schemas.microsoft.com/office/drawing/2014/main" id="{B8ED355B-22C5-4C21-80D2-50C8A8DDC5E9}"/>
                    </a:ext>
                  </a:extLst>
                </p:cNvPr>
                <p:cNvPicPr/>
                <p:nvPr/>
              </p:nvPicPr>
              <p:blipFill>
                <a:blip r:embed="rId45"/>
                <a:stretch>
                  <a:fillRect/>
                </a:stretch>
              </p:blipFill>
              <p:spPr>
                <a:xfrm>
                  <a:off x="1731893" y="4624627"/>
                  <a:ext cx="1940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1267" name="Freihand 51266">
                  <a:extLst>
                    <a:ext uri="{FF2B5EF4-FFF2-40B4-BE49-F238E27FC236}">
                      <a16:creationId xmlns:a16="http://schemas.microsoft.com/office/drawing/2014/main" id="{F12FA0EE-05AF-4587-9051-F8CDCB658E4B}"/>
                    </a:ext>
                  </a:extLst>
                </p14:cNvPr>
                <p14:cNvContentPartPr/>
                <p14:nvPr/>
              </p14:nvContentPartPr>
              <p14:xfrm>
                <a:off x="1978493" y="4603387"/>
                <a:ext cx="145440" cy="163080"/>
              </p14:xfrm>
            </p:contentPart>
          </mc:Choice>
          <mc:Fallback xmlns="">
            <p:pic>
              <p:nvPicPr>
                <p:cNvPr id="51267" name="Freihand 51266">
                  <a:extLst>
                    <a:ext uri="{FF2B5EF4-FFF2-40B4-BE49-F238E27FC236}">
                      <a16:creationId xmlns:a16="http://schemas.microsoft.com/office/drawing/2014/main" id="{F12FA0EE-05AF-4587-9051-F8CDCB658E4B}"/>
                    </a:ext>
                  </a:extLst>
                </p:cNvPr>
                <p:cNvPicPr/>
                <p:nvPr/>
              </p:nvPicPr>
              <p:blipFill>
                <a:blip r:embed="rId47"/>
                <a:stretch>
                  <a:fillRect/>
                </a:stretch>
              </p:blipFill>
              <p:spPr>
                <a:xfrm>
                  <a:off x="1974173" y="4599067"/>
                  <a:ext cx="1540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1269" name="Freihand 51268">
                  <a:extLst>
                    <a:ext uri="{FF2B5EF4-FFF2-40B4-BE49-F238E27FC236}">
                      <a16:creationId xmlns:a16="http://schemas.microsoft.com/office/drawing/2014/main" id="{49886263-A5B6-4B4C-A821-3E3C05949D4A}"/>
                    </a:ext>
                  </a:extLst>
                </p14:cNvPr>
                <p14:cNvContentPartPr/>
                <p14:nvPr/>
              </p14:nvContentPartPr>
              <p14:xfrm>
                <a:off x="2324813" y="4645867"/>
                <a:ext cx="226800" cy="85680"/>
              </p14:xfrm>
            </p:contentPart>
          </mc:Choice>
          <mc:Fallback xmlns="">
            <p:pic>
              <p:nvPicPr>
                <p:cNvPr id="51269" name="Freihand 51268">
                  <a:extLst>
                    <a:ext uri="{FF2B5EF4-FFF2-40B4-BE49-F238E27FC236}">
                      <a16:creationId xmlns:a16="http://schemas.microsoft.com/office/drawing/2014/main" id="{49886263-A5B6-4B4C-A821-3E3C05949D4A}"/>
                    </a:ext>
                  </a:extLst>
                </p:cNvPr>
                <p:cNvPicPr/>
                <p:nvPr/>
              </p:nvPicPr>
              <p:blipFill>
                <a:blip r:embed="rId49"/>
                <a:stretch>
                  <a:fillRect/>
                </a:stretch>
              </p:blipFill>
              <p:spPr>
                <a:xfrm>
                  <a:off x="2320493" y="4641547"/>
                  <a:ext cx="2354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1270" name="Freihand 51269">
                  <a:extLst>
                    <a:ext uri="{FF2B5EF4-FFF2-40B4-BE49-F238E27FC236}">
                      <a16:creationId xmlns:a16="http://schemas.microsoft.com/office/drawing/2014/main" id="{5550CD6B-87DB-4AE8-90BE-19D690A12488}"/>
                    </a:ext>
                  </a:extLst>
                </p14:cNvPr>
                <p14:cNvContentPartPr/>
                <p14:nvPr/>
              </p14:nvContentPartPr>
              <p14:xfrm>
                <a:off x="2583293" y="4575307"/>
                <a:ext cx="158040" cy="127080"/>
              </p14:xfrm>
            </p:contentPart>
          </mc:Choice>
          <mc:Fallback xmlns="">
            <p:pic>
              <p:nvPicPr>
                <p:cNvPr id="51270" name="Freihand 51269">
                  <a:extLst>
                    <a:ext uri="{FF2B5EF4-FFF2-40B4-BE49-F238E27FC236}">
                      <a16:creationId xmlns:a16="http://schemas.microsoft.com/office/drawing/2014/main" id="{5550CD6B-87DB-4AE8-90BE-19D690A12488}"/>
                    </a:ext>
                  </a:extLst>
                </p:cNvPr>
                <p:cNvPicPr/>
                <p:nvPr/>
              </p:nvPicPr>
              <p:blipFill>
                <a:blip r:embed="rId51"/>
                <a:stretch>
                  <a:fillRect/>
                </a:stretch>
              </p:blipFill>
              <p:spPr>
                <a:xfrm>
                  <a:off x="2578973" y="4570987"/>
                  <a:ext cx="1666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1271" name="Freihand 51270">
                  <a:extLst>
                    <a:ext uri="{FF2B5EF4-FFF2-40B4-BE49-F238E27FC236}">
                      <a16:creationId xmlns:a16="http://schemas.microsoft.com/office/drawing/2014/main" id="{01BF6102-CC3D-4F73-8BFD-BA8F94101649}"/>
                    </a:ext>
                  </a:extLst>
                </p14:cNvPr>
                <p14:cNvContentPartPr/>
                <p14:nvPr/>
              </p14:nvContentPartPr>
              <p14:xfrm>
                <a:off x="3042653" y="4667467"/>
                <a:ext cx="360" cy="360"/>
              </p14:xfrm>
            </p:contentPart>
          </mc:Choice>
          <mc:Fallback xmlns="">
            <p:pic>
              <p:nvPicPr>
                <p:cNvPr id="51271" name="Freihand 51270">
                  <a:extLst>
                    <a:ext uri="{FF2B5EF4-FFF2-40B4-BE49-F238E27FC236}">
                      <a16:creationId xmlns:a16="http://schemas.microsoft.com/office/drawing/2014/main" id="{01BF6102-CC3D-4F73-8BFD-BA8F94101649}"/>
                    </a:ext>
                  </a:extLst>
                </p:cNvPr>
                <p:cNvPicPr/>
                <p:nvPr/>
              </p:nvPicPr>
              <p:blipFill>
                <a:blip r:embed="rId53"/>
                <a:stretch>
                  <a:fillRect/>
                </a:stretch>
              </p:blipFill>
              <p:spPr>
                <a:xfrm>
                  <a:off x="3038333" y="46631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1272" name="Freihand 51271">
                  <a:extLst>
                    <a:ext uri="{FF2B5EF4-FFF2-40B4-BE49-F238E27FC236}">
                      <a16:creationId xmlns:a16="http://schemas.microsoft.com/office/drawing/2014/main" id="{6E5628DC-A09D-4835-9E06-D1ABE1031784}"/>
                    </a:ext>
                  </a:extLst>
                </p14:cNvPr>
                <p14:cNvContentPartPr/>
                <p14:nvPr/>
              </p14:nvContentPartPr>
              <p14:xfrm>
                <a:off x="2984333" y="4536067"/>
                <a:ext cx="142200" cy="143280"/>
              </p14:xfrm>
            </p:contentPart>
          </mc:Choice>
          <mc:Fallback xmlns="">
            <p:pic>
              <p:nvPicPr>
                <p:cNvPr id="51272" name="Freihand 51271">
                  <a:extLst>
                    <a:ext uri="{FF2B5EF4-FFF2-40B4-BE49-F238E27FC236}">
                      <a16:creationId xmlns:a16="http://schemas.microsoft.com/office/drawing/2014/main" id="{6E5628DC-A09D-4835-9E06-D1ABE1031784}"/>
                    </a:ext>
                  </a:extLst>
                </p:cNvPr>
                <p:cNvPicPr/>
                <p:nvPr/>
              </p:nvPicPr>
              <p:blipFill>
                <a:blip r:embed="rId55"/>
                <a:stretch>
                  <a:fillRect/>
                </a:stretch>
              </p:blipFill>
              <p:spPr>
                <a:xfrm>
                  <a:off x="2980013" y="4531747"/>
                  <a:ext cx="1508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1273" name="Freihand 51272">
                  <a:extLst>
                    <a:ext uri="{FF2B5EF4-FFF2-40B4-BE49-F238E27FC236}">
                      <a16:creationId xmlns:a16="http://schemas.microsoft.com/office/drawing/2014/main" id="{9113E0CE-9AAB-4F51-A546-B07B6EB71A5C}"/>
                    </a:ext>
                  </a:extLst>
                </p14:cNvPr>
                <p14:cNvContentPartPr/>
                <p14:nvPr/>
              </p14:nvContentPartPr>
              <p14:xfrm>
                <a:off x="3119333" y="4604467"/>
                <a:ext cx="110520" cy="83160"/>
              </p14:xfrm>
            </p:contentPart>
          </mc:Choice>
          <mc:Fallback xmlns="">
            <p:pic>
              <p:nvPicPr>
                <p:cNvPr id="51273" name="Freihand 51272">
                  <a:extLst>
                    <a:ext uri="{FF2B5EF4-FFF2-40B4-BE49-F238E27FC236}">
                      <a16:creationId xmlns:a16="http://schemas.microsoft.com/office/drawing/2014/main" id="{9113E0CE-9AAB-4F51-A546-B07B6EB71A5C}"/>
                    </a:ext>
                  </a:extLst>
                </p:cNvPr>
                <p:cNvPicPr/>
                <p:nvPr/>
              </p:nvPicPr>
              <p:blipFill>
                <a:blip r:embed="rId57"/>
                <a:stretch>
                  <a:fillRect/>
                </a:stretch>
              </p:blipFill>
              <p:spPr>
                <a:xfrm>
                  <a:off x="3115013" y="4600147"/>
                  <a:ext cx="1191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1274" name="Freihand 51273">
                  <a:extLst>
                    <a:ext uri="{FF2B5EF4-FFF2-40B4-BE49-F238E27FC236}">
                      <a16:creationId xmlns:a16="http://schemas.microsoft.com/office/drawing/2014/main" id="{CB6E74E7-DCE8-4DDC-BCE1-86893603AC37}"/>
                    </a:ext>
                  </a:extLst>
                </p14:cNvPr>
                <p14:cNvContentPartPr/>
                <p14:nvPr/>
              </p14:nvContentPartPr>
              <p14:xfrm>
                <a:off x="3268373" y="4495027"/>
                <a:ext cx="39600" cy="177480"/>
              </p14:xfrm>
            </p:contentPart>
          </mc:Choice>
          <mc:Fallback xmlns="">
            <p:pic>
              <p:nvPicPr>
                <p:cNvPr id="51274" name="Freihand 51273">
                  <a:extLst>
                    <a:ext uri="{FF2B5EF4-FFF2-40B4-BE49-F238E27FC236}">
                      <a16:creationId xmlns:a16="http://schemas.microsoft.com/office/drawing/2014/main" id="{CB6E74E7-DCE8-4DDC-BCE1-86893603AC37}"/>
                    </a:ext>
                  </a:extLst>
                </p:cNvPr>
                <p:cNvPicPr/>
                <p:nvPr/>
              </p:nvPicPr>
              <p:blipFill>
                <a:blip r:embed="rId59"/>
                <a:stretch>
                  <a:fillRect/>
                </a:stretch>
              </p:blipFill>
              <p:spPr>
                <a:xfrm>
                  <a:off x="3264053" y="4490707"/>
                  <a:ext cx="4824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1275" name="Freihand 51274">
                  <a:extLst>
                    <a:ext uri="{FF2B5EF4-FFF2-40B4-BE49-F238E27FC236}">
                      <a16:creationId xmlns:a16="http://schemas.microsoft.com/office/drawing/2014/main" id="{D006C427-DBE7-4977-8B0A-FECE4C1F12DC}"/>
                    </a:ext>
                  </a:extLst>
                </p14:cNvPr>
                <p14:cNvContentPartPr/>
                <p14:nvPr/>
              </p14:nvContentPartPr>
              <p14:xfrm>
                <a:off x="3344333" y="4492867"/>
                <a:ext cx="128520" cy="173520"/>
              </p14:xfrm>
            </p:contentPart>
          </mc:Choice>
          <mc:Fallback xmlns="">
            <p:pic>
              <p:nvPicPr>
                <p:cNvPr id="51275" name="Freihand 51274">
                  <a:extLst>
                    <a:ext uri="{FF2B5EF4-FFF2-40B4-BE49-F238E27FC236}">
                      <a16:creationId xmlns:a16="http://schemas.microsoft.com/office/drawing/2014/main" id="{D006C427-DBE7-4977-8B0A-FECE4C1F12DC}"/>
                    </a:ext>
                  </a:extLst>
                </p:cNvPr>
                <p:cNvPicPr/>
                <p:nvPr/>
              </p:nvPicPr>
              <p:blipFill>
                <a:blip r:embed="rId61"/>
                <a:stretch>
                  <a:fillRect/>
                </a:stretch>
              </p:blipFill>
              <p:spPr>
                <a:xfrm>
                  <a:off x="3340013" y="4488547"/>
                  <a:ext cx="1371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1276" name="Freihand 51275">
                  <a:extLst>
                    <a:ext uri="{FF2B5EF4-FFF2-40B4-BE49-F238E27FC236}">
                      <a16:creationId xmlns:a16="http://schemas.microsoft.com/office/drawing/2014/main" id="{5B32D8A3-9C54-4222-AED0-1C0316F82652}"/>
                    </a:ext>
                  </a:extLst>
                </p14:cNvPr>
                <p14:cNvContentPartPr/>
                <p14:nvPr/>
              </p14:nvContentPartPr>
              <p14:xfrm>
                <a:off x="3392213" y="4649467"/>
                <a:ext cx="71640" cy="24120"/>
              </p14:xfrm>
            </p:contentPart>
          </mc:Choice>
          <mc:Fallback xmlns="">
            <p:pic>
              <p:nvPicPr>
                <p:cNvPr id="51276" name="Freihand 51275">
                  <a:extLst>
                    <a:ext uri="{FF2B5EF4-FFF2-40B4-BE49-F238E27FC236}">
                      <a16:creationId xmlns:a16="http://schemas.microsoft.com/office/drawing/2014/main" id="{5B32D8A3-9C54-4222-AED0-1C0316F82652}"/>
                    </a:ext>
                  </a:extLst>
                </p:cNvPr>
                <p:cNvPicPr/>
                <p:nvPr/>
              </p:nvPicPr>
              <p:blipFill>
                <a:blip r:embed="rId63"/>
                <a:stretch>
                  <a:fillRect/>
                </a:stretch>
              </p:blipFill>
              <p:spPr>
                <a:xfrm>
                  <a:off x="3387893" y="4645147"/>
                  <a:ext cx="802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1277" name="Freihand 51276">
                  <a:extLst>
                    <a:ext uri="{FF2B5EF4-FFF2-40B4-BE49-F238E27FC236}">
                      <a16:creationId xmlns:a16="http://schemas.microsoft.com/office/drawing/2014/main" id="{42352021-242D-4D0F-9824-52E4F4EBFD1C}"/>
                    </a:ext>
                  </a:extLst>
                </p14:cNvPr>
                <p14:cNvContentPartPr/>
                <p14:nvPr/>
              </p14:nvContentPartPr>
              <p14:xfrm>
                <a:off x="3477893" y="4571707"/>
                <a:ext cx="99000" cy="108360"/>
              </p14:xfrm>
            </p:contentPart>
          </mc:Choice>
          <mc:Fallback xmlns="">
            <p:pic>
              <p:nvPicPr>
                <p:cNvPr id="51277" name="Freihand 51276">
                  <a:extLst>
                    <a:ext uri="{FF2B5EF4-FFF2-40B4-BE49-F238E27FC236}">
                      <a16:creationId xmlns:a16="http://schemas.microsoft.com/office/drawing/2014/main" id="{42352021-242D-4D0F-9824-52E4F4EBFD1C}"/>
                    </a:ext>
                  </a:extLst>
                </p:cNvPr>
                <p:cNvPicPr/>
                <p:nvPr/>
              </p:nvPicPr>
              <p:blipFill>
                <a:blip r:embed="rId65"/>
                <a:stretch>
                  <a:fillRect/>
                </a:stretch>
              </p:blipFill>
              <p:spPr>
                <a:xfrm>
                  <a:off x="3473573" y="4567387"/>
                  <a:ext cx="1076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1278" name="Freihand 51277">
                  <a:extLst>
                    <a:ext uri="{FF2B5EF4-FFF2-40B4-BE49-F238E27FC236}">
                      <a16:creationId xmlns:a16="http://schemas.microsoft.com/office/drawing/2014/main" id="{9BF0E315-83C7-4079-9284-BCF53B2A0EAD}"/>
                    </a:ext>
                  </a:extLst>
                </p14:cNvPr>
                <p14:cNvContentPartPr/>
                <p14:nvPr/>
              </p14:nvContentPartPr>
              <p14:xfrm>
                <a:off x="3554573" y="4544347"/>
                <a:ext cx="321840" cy="135360"/>
              </p14:xfrm>
            </p:contentPart>
          </mc:Choice>
          <mc:Fallback xmlns="">
            <p:pic>
              <p:nvPicPr>
                <p:cNvPr id="51278" name="Freihand 51277">
                  <a:extLst>
                    <a:ext uri="{FF2B5EF4-FFF2-40B4-BE49-F238E27FC236}">
                      <a16:creationId xmlns:a16="http://schemas.microsoft.com/office/drawing/2014/main" id="{9BF0E315-83C7-4079-9284-BCF53B2A0EAD}"/>
                    </a:ext>
                  </a:extLst>
                </p:cNvPr>
                <p:cNvPicPr/>
                <p:nvPr/>
              </p:nvPicPr>
              <p:blipFill>
                <a:blip r:embed="rId67"/>
                <a:stretch>
                  <a:fillRect/>
                </a:stretch>
              </p:blipFill>
              <p:spPr>
                <a:xfrm>
                  <a:off x="3550253" y="4540027"/>
                  <a:ext cx="3304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1279" name="Freihand 51278">
                  <a:extLst>
                    <a:ext uri="{FF2B5EF4-FFF2-40B4-BE49-F238E27FC236}">
                      <a16:creationId xmlns:a16="http://schemas.microsoft.com/office/drawing/2014/main" id="{62AEF5E0-4772-462A-9079-6AF832EB4151}"/>
                    </a:ext>
                  </a:extLst>
                </p14:cNvPr>
                <p14:cNvContentPartPr/>
                <p14:nvPr/>
              </p14:nvContentPartPr>
              <p14:xfrm>
                <a:off x="3860213" y="4490347"/>
                <a:ext cx="360" cy="360"/>
              </p14:xfrm>
            </p:contentPart>
          </mc:Choice>
          <mc:Fallback xmlns="">
            <p:pic>
              <p:nvPicPr>
                <p:cNvPr id="51279" name="Freihand 51278">
                  <a:extLst>
                    <a:ext uri="{FF2B5EF4-FFF2-40B4-BE49-F238E27FC236}">
                      <a16:creationId xmlns:a16="http://schemas.microsoft.com/office/drawing/2014/main" id="{62AEF5E0-4772-462A-9079-6AF832EB4151}"/>
                    </a:ext>
                  </a:extLst>
                </p:cNvPr>
                <p:cNvPicPr/>
                <p:nvPr/>
              </p:nvPicPr>
              <p:blipFill>
                <a:blip r:embed="rId53"/>
                <a:stretch>
                  <a:fillRect/>
                </a:stretch>
              </p:blipFill>
              <p:spPr>
                <a:xfrm>
                  <a:off x="3855893" y="44860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1280" name="Freihand 51279">
                  <a:extLst>
                    <a:ext uri="{FF2B5EF4-FFF2-40B4-BE49-F238E27FC236}">
                      <a16:creationId xmlns:a16="http://schemas.microsoft.com/office/drawing/2014/main" id="{27301984-724A-42DE-9048-FC5B3C74E571}"/>
                    </a:ext>
                  </a:extLst>
                </p14:cNvPr>
                <p14:cNvContentPartPr/>
                <p14:nvPr/>
              </p14:nvContentPartPr>
              <p14:xfrm>
                <a:off x="3907733" y="4446427"/>
                <a:ext cx="144360" cy="163440"/>
              </p14:xfrm>
            </p:contentPart>
          </mc:Choice>
          <mc:Fallback xmlns="">
            <p:pic>
              <p:nvPicPr>
                <p:cNvPr id="51280" name="Freihand 51279">
                  <a:extLst>
                    <a:ext uri="{FF2B5EF4-FFF2-40B4-BE49-F238E27FC236}">
                      <a16:creationId xmlns:a16="http://schemas.microsoft.com/office/drawing/2014/main" id="{27301984-724A-42DE-9048-FC5B3C74E571}"/>
                    </a:ext>
                  </a:extLst>
                </p:cNvPr>
                <p:cNvPicPr/>
                <p:nvPr/>
              </p:nvPicPr>
              <p:blipFill>
                <a:blip r:embed="rId70"/>
                <a:stretch>
                  <a:fillRect/>
                </a:stretch>
              </p:blipFill>
              <p:spPr>
                <a:xfrm>
                  <a:off x="3903413" y="4442107"/>
                  <a:ext cx="1530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1281" name="Freihand 51280">
                  <a:extLst>
                    <a:ext uri="{FF2B5EF4-FFF2-40B4-BE49-F238E27FC236}">
                      <a16:creationId xmlns:a16="http://schemas.microsoft.com/office/drawing/2014/main" id="{1D23C7B6-1EC3-460D-9640-57B7CFC2AEB7}"/>
                    </a:ext>
                  </a:extLst>
                </p14:cNvPr>
                <p14:cNvContentPartPr/>
                <p14:nvPr/>
              </p14:nvContentPartPr>
              <p14:xfrm>
                <a:off x="3973253" y="4560907"/>
                <a:ext cx="632520" cy="73080"/>
              </p14:xfrm>
            </p:contentPart>
          </mc:Choice>
          <mc:Fallback xmlns="">
            <p:pic>
              <p:nvPicPr>
                <p:cNvPr id="51281" name="Freihand 51280">
                  <a:extLst>
                    <a:ext uri="{FF2B5EF4-FFF2-40B4-BE49-F238E27FC236}">
                      <a16:creationId xmlns:a16="http://schemas.microsoft.com/office/drawing/2014/main" id="{1D23C7B6-1EC3-460D-9640-57B7CFC2AEB7}"/>
                    </a:ext>
                  </a:extLst>
                </p:cNvPr>
                <p:cNvPicPr/>
                <p:nvPr/>
              </p:nvPicPr>
              <p:blipFill>
                <a:blip r:embed="rId72"/>
                <a:stretch>
                  <a:fillRect/>
                </a:stretch>
              </p:blipFill>
              <p:spPr>
                <a:xfrm>
                  <a:off x="3968933" y="4556587"/>
                  <a:ext cx="6411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1282" name="Freihand 51281">
                  <a:extLst>
                    <a:ext uri="{FF2B5EF4-FFF2-40B4-BE49-F238E27FC236}">
                      <a16:creationId xmlns:a16="http://schemas.microsoft.com/office/drawing/2014/main" id="{D025C329-52AC-4639-AAEA-4E6755A4B8D0}"/>
                    </a:ext>
                  </a:extLst>
                </p14:cNvPr>
                <p14:cNvContentPartPr/>
                <p14:nvPr/>
              </p14:nvContentPartPr>
              <p14:xfrm>
                <a:off x="4635293" y="4543627"/>
                <a:ext cx="196920" cy="84600"/>
              </p14:xfrm>
            </p:contentPart>
          </mc:Choice>
          <mc:Fallback xmlns="">
            <p:pic>
              <p:nvPicPr>
                <p:cNvPr id="51282" name="Freihand 51281">
                  <a:extLst>
                    <a:ext uri="{FF2B5EF4-FFF2-40B4-BE49-F238E27FC236}">
                      <a16:creationId xmlns:a16="http://schemas.microsoft.com/office/drawing/2014/main" id="{D025C329-52AC-4639-AAEA-4E6755A4B8D0}"/>
                    </a:ext>
                  </a:extLst>
                </p:cNvPr>
                <p:cNvPicPr/>
                <p:nvPr/>
              </p:nvPicPr>
              <p:blipFill>
                <a:blip r:embed="rId74"/>
                <a:stretch>
                  <a:fillRect/>
                </a:stretch>
              </p:blipFill>
              <p:spPr>
                <a:xfrm>
                  <a:off x="4630973" y="4539307"/>
                  <a:ext cx="2055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1283" name="Freihand 51282">
                  <a:extLst>
                    <a:ext uri="{FF2B5EF4-FFF2-40B4-BE49-F238E27FC236}">
                      <a16:creationId xmlns:a16="http://schemas.microsoft.com/office/drawing/2014/main" id="{23115B10-6E84-4871-B0FD-CAE9F00F0936}"/>
                    </a:ext>
                  </a:extLst>
                </p14:cNvPr>
                <p14:cNvContentPartPr/>
                <p14:nvPr/>
              </p14:nvContentPartPr>
              <p14:xfrm>
                <a:off x="5107253" y="4559467"/>
                <a:ext cx="474480" cy="112320"/>
              </p14:xfrm>
            </p:contentPart>
          </mc:Choice>
          <mc:Fallback xmlns="">
            <p:pic>
              <p:nvPicPr>
                <p:cNvPr id="51283" name="Freihand 51282">
                  <a:extLst>
                    <a:ext uri="{FF2B5EF4-FFF2-40B4-BE49-F238E27FC236}">
                      <a16:creationId xmlns:a16="http://schemas.microsoft.com/office/drawing/2014/main" id="{23115B10-6E84-4871-B0FD-CAE9F00F0936}"/>
                    </a:ext>
                  </a:extLst>
                </p:cNvPr>
                <p:cNvPicPr/>
                <p:nvPr/>
              </p:nvPicPr>
              <p:blipFill>
                <a:blip r:embed="rId76"/>
                <a:stretch>
                  <a:fillRect/>
                </a:stretch>
              </p:blipFill>
              <p:spPr>
                <a:xfrm>
                  <a:off x="5102933" y="4555147"/>
                  <a:ext cx="4831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1284" name="Freihand 51283">
                  <a:extLst>
                    <a:ext uri="{FF2B5EF4-FFF2-40B4-BE49-F238E27FC236}">
                      <a16:creationId xmlns:a16="http://schemas.microsoft.com/office/drawing/2014/main" id="{1878A170-E113-43D2-A1D0-EBAB1DAB3229}"/>
                    </a:ext>
                  </a:extLst>
                </p14:cNvPr>
                <p14:cNvContentPartPr/>
                <p14:nvPr/>
              </p14:nvContentPartPr>
              <p14:xfrm>
                <a:off x="5583533" y="4498627"/>
                <a:ext cx="300240" cy="132480"/>
              </p14:xfrm>
            </p:contentPart>
          </mc:Choice>
          <mc:Fallback xmlns="">
            <p:pic>
              <p:nvPicPr>
                <p:cNvPr id="51284" name="Freihand 51283">
                  <a:extLst>
                    <a:ext uri="{FF2B5EF4-FFF2-40B4-BE49-F238E27FC236}">
                      <a16:creationId xmlns:a16="http://schemas.microsoft.com/office/drawing/2014/main" id="{1878A170-E113-43D2-A1D0-EBAB1DAB3229}"/>
                    </a:ext>
                  </a:extLst>
                </p:cNvPr>
                <p:cNvPicPr/>
                <p:nvPr/>
              </p:nvPicPr>
              <p:blipFill>
                <a:blip r:embed="rId78"/>
                <a:stretch>
                  <a:fillRect/>
                </a:stretch>
              </p:blipFill>
              <p:spPr>
                <a:xfrm>
                  <a:off x="5579213" y="4494307"/>
                  <a:ext cx="3088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1285" name="Freihand 51284">
                  <a:extLst>
                    <a:ext uri="{FF2B5EF4-FFF2-40B4-BE49-F238E27FC236}">
                      <a16:creationId xmlns:a16="http://schemas.microsoft.com/office/drawing/2014/main" id="{0EBDF89A-9514-4C77-A415-AA7A01A5D821}"/>
                    </a:ext>
                  </a:extLst>
                </p14:cNvPr>
                <p14:cNvContentPartPr/>
                <p14:nvPr/>
              </p14:nvContentPartPr>
              <p14:xfrm>
                <a:off x="6123173" y="4475947"/>
                <a:ext cx="319680" cy="331920"/>
              </p14:xfrm>
            </p:contentPart>
          </mc:Choice>
          <mc:Fallback xmlns="">
            <p:pic>
              <p:nvPicPr>
                <p:cNvPr id="51285" name="Freihand 51284">
                  <a:extLst>
                    <a:ext uri="{FF2B5EF4-FFF2-40B4-BE49-F238E27FC236}">
                      <a16:creationId xmlns:a16="http://schemas.microsoft.com/office/drawing/2014/main" id="{0EBDF89A-9514-4C77-A415-AA7A01A5D821}"/>
                    </a:ext>
                  </a:extLst>
                </p:cNvPr>
                <p:cNvPicPr/>
                <p:nvPr/>
              </p:nvPicPr>
              <p:blipFill>
                <a:blip r:embed="rId80"/>
                <a:stretch>
                  <a:fillRect/>
                </a:stretch>
              </p:blipFill>
              <p:spPr>
                <a:xfrm>
                  <a:off x="6118853" y="4471627"/>
                  <a:ext cx="32832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1286" name="Freihand 51285">
                  <a:extLst>
                    <a:ext uri="{FF2B5EF4-FFF2-40B4-BE49-F238E27FC236}">
                      <a16:creationId xmlns:a16="http://schemas.microsoft.com/office/drawing/2014/main" id="{95AE3B80-0AE5-49D7-BF30-87D73F551AA6}"/>
                    </a:ext>
                  </a:extLst>
                </p14:cNvPr>
                <p14:cNvContentPartPr/>
                <p14:nvPr/>
              </p14:nvContentPartPr>
              <p14:xfrm>
                <a:off x="6451853" y="4431307"/>
                <a:ext cx="171720" cy="237960"/>
              </p14:xfrm>
            </p:contentPart>
          </mc:Choice>
          <mc:Fallback xmlns="">
            <p:pic>
              <p:nvPicPr>
                <p:cNvPr id="51286" name="Freihand 51285">
                  <a:extLst>
                    <a:ext uri="{FF2B5EF4-FFF2-40B4-BE49-F238E27FC236}">
                      <a16:creationId xmlns:a16="http://schemas.microsoft.com/office/drawing/2014/main" id="{95AE3B80-0AE5-49D7-BF30-87D73F551AA6}"/>
                    </a:ext>
                  </a:extLst>
                </p:cNvPr>
                <p:cNvPicPr/>
                <p:nvPr/>
              </p:nvPicPr>
              <p:blipFill>
                <a:blip r:embed="rId82"/>
                <a:stretch>
                  <a:fillRect/>
                </a:stretch>
              </p:blipFill>
              <p:spPr>
                <a:xfrm>
                  <a:off x="6447533" y="4426987"/>
                  <a:ext cx="18036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1288" name="Freihand 51287">
                  <a:extLst>
                    <a:ext uri="{FF2B5EF4-FFF2-40B4-BE49-F238E27FC236}">
                      <a16:creationId xmlns:a16="http://schemas.microsoft.com/office/drawing/2014/main" id="{CEF9E058-109F-4CE7-845D-3776B2E7B757}"/>
                    </a:ext>
                  </a:extLst>
                </p14:cNvPr>
                <p14:cNvContentPartPr/>
                <p14:nvPr/>
              </p14:nvContentPartPr>
              <p14:xfrm>
                <a:off x="978053" y="5028907"/>
                <a:ext cx="113400" cy="197280"/>
              </p14:xfrm>
            </p:contentPart>
          </mc:Choice>
          <mc:Fallback xmlns="">
            <p:pic>
              <p:nvPicPr>
                <p:cNvPr id="51288" name="Freihand 51287">
                  <a:extLst>
                    <a:ext uri="{FF2B5EF4-FFF2-40B4-BE49-F238E27FC236}">
                      <a16:creationId xmlns:a16="http://schemas.microsoft.com/office/drawing/2014/main" id="{CEF9E058-109F-4CE7-845D-3776B2E7B757}"/>
                    </a:ext>
                  </a:extLst>
                </p:cNvPr>
                <p:cNvPicPr/>
                <p:nvPr/>
              </p:nvPicPr>
              <p:blipFill>
                <a:blip r:embed="rId84"/>
                <a:stretch>
                  <a:fillRect/>
                </a:stretch>
              </p:blipFill>
              <p:spPr>
                <a:xfrm>
                  <a:off x="973733" y="5024587"/>
                  <a:ext cx="12204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1289" name="Freihand 51288">
                  <a:extLst>
                    <a:ext uri="{FF2B5EF4-FFF2-40B4-BE49-F238E27FC236}">
                      <a16:creationId xmlns:a16="http://schemas.microsoft.com/office/drawing/2014/main" id="{5E6F2CD4-164A-40EE-B816-EB07DD2BBECF}"/>
                    </a:ext>
                  </a:extLst>
                </p14:cNvPr>
                <p14:cNvContentPartPr/>
                <p14:nvPr/>
              </p14:nvContentPartPr>
              <p14:xfrm>
                <a:off x="1147253" y="5083987"/>
                <a:ext cx="238680" cy="303840"/>
              </p14:xfrm>
            </p:contentPart>
          </mc:Choice>
          <mc:Fallback xmlns="">
            <p:pic>
              <p:nvPicPr>
                <p:cNvPr id="51289" name="Freihand 51288">
                  <a:extLst>
                    <a:ext uri="{FF2B5EF4-FFF2-40B4-BE49-F238E27FC236}">
                      <a16:creationId xmlns:a16="http://schemas.microsoft.com/office/drawing/2014/main" id="{5E6F2CD4-164A-40EE-B816-EB07DD2BBECF}"/>
                    </a:ext>
                  </a:extLst>
                </p:cNvPr>
                <p:cNvPicPr/>
                <p:nvPr/>
              </p:nvPicPr>
              <p:blipFill>
                <a:blip r:embed="rId86"/>
                <a:stretch>
                  <a:fillRect/>
                </a:stretch>
              </p:blipFill>
              <p:spPr>
                <a:xfrm>
                  <a:off x="1142933" y="5079667"/>
                  <a:ext cx="24732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1290" name="Freihand 51289">
                  <a:extLst>
                    <a:ext uri="{FF2B5EF4-FFF2-40B4-BE49-F238E27FC236}">
                      <a16:creationId xmlns:a16="http://schemas.microsoft.com/office/drawing/2014/main" id="{D19E0EEF-9A76-4EE4-8428-FF04A16458A7}"/>
                    </a:ext>
                  </a:extLst>
                </p14:cNvPr>
                <p14:cNvContentPartPr/>
                <p14:nvPr/>
              </p14:nvContentPartPr>
              <p14:xfrm>
                <a:off x="1389893" y="5087587"/>
                <a:ext cx="290520" cy="93960"/>
              </p14:xfrm>
            </p:contentPart>
          </mc:Choice>
          <mc:Fallback xmlns="">
            <p:pic>
              <p:nvPicPr>
                <p:cNvPr id="51290" name="Freihand 51289">
                  <a:extLst>
                    <a:ext uri="{FF2B5EF4-FFF2-40B4-BE49-F238E27FC236}">
                      <a16:creationId xmlns:a16="http://schemas.microsoft.com/office/drawing/2014/main" id="{D19E0EEF-9A76-4EE4-8428-FF04A16458A7}"/>
                    </a:ext>
                  </a:extLst>
                </p:cNvPr>
                <p:cNvPicPr/>
                <p:nvPr/>
              </p:nvPicPr>
              <p:blipFill>
                <a:blip r:embed="rId88"/>
                <a:stretch>
                  <a:fillRect/>
                </a:stretch>
              </p:blipFill>
              <p:spPr>
                <a:xfrm>
                  <a:off x="1385573" y="5083267"/>
                  <a:ext cx="2991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1291" name="Freihand 51290">
                  <a:extLst>
                    <a:ext uri="{FF2B5EF4-FFF2-40B4-BE49-F238E27FC236}">
                      <a16:creationId xmlns:a16="http://schemas.microsoft.com/office/drawing/2014/main" id="{53452798-D91F-4907-828D-8A8E617909A1}"/>
                    </a:ext>
                  </a:extLst>
                </p14:cNvPr>
                <p14:cNvContentPartPr/>
                <p14:nvPr/>
              </p14:nvContentPartPr>
              <p14:xfrm>
                <a:off x="1736213" y="5087947"/>
                <a:ext cx="369720" cy="259560"/>
              </p14:xfrm>
            </p:contentPart>
          </mc:Choice>
          <mc:Fallback xmlns="">
            <p:pic>
              <p:nvPicPr>
                <p:cNvPr id="51291" name="Freihand 51290">
                  <a:extLst>
                    <a:ext uri="{FF2B5EF4-FFF2-40B4-BE49-F238E27FC236}">
                      <a16:creationId xmlns:a16="http://schemas.microsoft.com/office/drawing/2014/main" id="{53452798-D91F-4907-828D-8A8E617909A1}"/>
                    </a:ext>
                  </a:extLst>
                </p:cNvPr>
                <p:cNvPicPr/>
                <p:nvPr/>
              </p:nvPicPr>
              <p:blipFill>
                <a:blip r:embed="rId90"/>
                <a:stretch>
                  <a:fillRect/>
                </a:stretch>
              </p:blipFill>
              <p:spPr>
                <a:xfrm>
                  <a:off x="1731893" y="5083627"/>
                  <a:ext cx="37836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1292" name="Freihand 51291">
                  <a:extLst>
                    <a:ext uri="{FF2B5EF4-FFF2-40B4-BE49-F238E27FC236}">
                      <a16:creationId xmlns:a16="http://schemas.microsoft.com/office/drawing/2014/main" id="{3EA06A1A-EF8C-4E05-A616-B1C8D4538677}"/>
                    </a:ext>
                  </a:extLst>
                </p14:cNvPr>
                <p14:cNvContentPartPr/>
                <p14:nvPr/>
              </p14:nvContentPartPr>
              <p14:xfrm>
                <a:off x="2348213" y="4934587"/>
                <a:ext cx="200880" cy="328320"/>
              </p14:xfrm>
            </p:contentPart>
          </mc:Choice>
          <mc:Fallback xmlns="">
            <p:pic>
              <p:nvPicPr>
                <p:cNvPr id="51292" name="Freihand 51291">
                  <a:extLst>
                    <a:ext uri="{FF2B5EF4-FFF2-40B4-BE49-F238E27FC236}">
                      <a16:creationId xmlns:a16="http://schemas.microsoft.com/office/drawing/2014/main" id="{3EA06A1A-EF8C-4E05-A616-B1C8D4538677}"/>
                    </a:ext>
                  </a:extLst>
                </p:cNvPr>
                <p:cNvPicPr/>
                <p:nvPr/>
              </p:nvPicPr>
              <p:blipFill>
                <a:blip r:embed="rId92"/>
                <a:stretch>
                  <a:fillRect/>
                </a:stretch>
              </p:blipFill>
              <p:spPr>
                <a:xfrm>
                  <a:off x="2343893" y="4930267"/>
                  <a:ext cx="209520" cy="3369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1293" name="Freihand 51292">
                  <a:extLst>
                    <a:ext uri="{FF2B5EF4-FFF2-40B4-BE49-F238E27FC236}">
                      <a16:creationId xmlns:a16="http://schemas.microsoft.com/office/drawing/2014/main" id="{C55A2C6E-D830-42D6-B8C8-88A300531E24}"/>
                    </a:ext>
                  </a:extLst>
                </p14:cNvPr>
                <p14:cNvContentPartPr/>
                <p14:nvPr/>
              </p14:nvContentPartPr>
              <p14:xfrm>
                <a:off x="2506613" y="5033587"/>
                <a:ext cx="225720" cy="110160"/>
              </p14:xfrm>
            </p:contentPart>
          </mc:Choice>
          <mc:Fallback xmlns="">
            <p:pic>
              <p:nvPicPr>
                <p:cNvPr id="51293" name="Freihand 51292">
                  <a:extLst>
                    <a:ext uri="{FF2B5EF4-FFF2-40B4-BE49-F238E27FC236}">
                      <a16:creationId xmlns:a16="http://schemas.microsoft.com/office/drawing/2014/main" id="{C55A2C6E-D830-42D6-B8C8-88A300531E24}"/>
                    </a:ext>
                  </a:extLst>
                </p:cNvPr>
                <p:cNvPicPr/>
                <p:nvPr/>
              </p:nvPicPr>
              <p:blipFill>
                <a:blip r:embed="rId94"/>
                <a:stretch>
                  <a:fillRect/>
                </a:stretch>
              </p:blipFill>
              <p:spPr>
                <a:xfrm>
                  <a:off x="2502293" y="5029267"/>
                  <a:ext cx="2343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1294" name="Freihand 51293">
                  <a:extLst>
                    <a:ext uri="{FF2B5EF4-FFF2-40B4-BE49-F238E27FC236}">
                      <a16:creationId xmlns:a16="http://schemas.microsoft.com/office/drawing/2014/main" id="{30D57C6C-B20A-4909-8522-2E19BCE0E182}"/>
                    </a:ext>
                  </a:extLst>
                </p14:cNvPr>
                <p14:cNvContentPartPr/>
                <p14:nvPr/>
              </p14:nvContentPartPr>
              <p14:xfrm>
                <a:off x="2634773" y="4933147"/>
                <a:ext cx="73800" cy="13680"/>
              </p14:xfrm>
            </p:contentPart>
          </mc:Choice>
          <mc:Fallback xmlns="">
            <p:pic>
              <p:nvPicPr>
                <p:cNvPr id="51294" name="Freihand 51293">
                  <a:extLst>
                    <a:ext uri="{FF2B5EF4-FFF2-40B4-BE49-F238E27FC236}">
                      <a16:creationId xmlns:a16="http://schemas.microsoft.com/office/drawing/2014/main" id="{30D57C6C-B20A-4909-8522-2E19BCE0E182}"/>
                    </a:ext>
                  </a:extLst>
                </p:cNvPr>
                <p:cNvPicPr/>
                <p:nvPr/>
              </p:nvPicPr>
              <p:blipFill>
                <a:blip r:embed="rId96"/>
                <a:stretch>
                  <a:fillRect/>
                </a:stretch>
              </p:blipFill>
              <p:spPr>
                <a:xfrm>
                  <a:off x="2630453" y="4928827"/>
                  <a:ext cx="824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1295" name="Freihand 51294">
                  <a:extLst>
                    <a:ext uri="{FF2B5EF4-FFF2-40B4-BE49-F238E27FC236}">
                      <a16:creationId xmlns:a16="http://schemas.microsoft.com/office/drawing/2014/main" id="{C59461A1-6AA3-4FDF-B14E-EB036CDEB81D}"/>
                    </a:ext>
                  </a:extLst>
                </p14:cNvPr>
                <p14:cNvContentPartPr/>
                <p14:nvPr/>
              </p14:nvContentPartPr>
              <p14:xfrm>
                <a:off x="3027173" y="4998667"/>
                <a:ext cx="234000" cy="323280"/>
              </p14:xfrm>
            </p:contentPart>
          </mc:Choice>
          <mc:Fallback xmlns="">
            <p:pic>
              <p:nvPicPr>
                <p:cNvPr id="51295" name="Freihand 51294">
                  <a:extLst>
                    <a:ext uri="{FF2B5EF4-FFF2-40B4-BE49-F238E27FC236}">
                      <a16:creationId xmlns:a16="http://schemas.microsoft.com/office/drawing/2014/main" id="{C59461A1-6AA3-4FDF-B14E-EB036CDEB81D}"/>
                    </a:ext>
                  </a:extLst>
                </p:cNvPr>
                <p:cNvPicPr/>
                <p:nvPr/>
              </p:nvPicPr>
              <p:blipFill>
                <a:blip r:embed="rId98"/>
                <a:stretch>
                  <a:fillRect/>
                </a:stretch>
              </p:blipFill>
              <p:spPr>
                <a:xfrm>
                  <a:off x="3022853" y="4994347"/>
                  <a:ext cx="24264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1296" name="Freihand 51295">
                  <a:extLst>
                    <a:ext uri="{FF2B5EF4-FFF2-40B4-BE49-F238E27FC236}">
                      <a16:creationId xmlns:a16="http://schemas.microsoft.com/office/drawing/2014/main" id="{EC4ADC14-AA5C-4532-9BB4-D36255375370}"/>
                    </a:ext>
                  </a:extLst>
                </p14:cNvPr>
                <p14:cNvContentPartPr/>
                <p14:nvPr/>
              </p14:nvContentPartPr>
              <p14:xfrm>
                <a:off x="3269813" y="4975627"/>
                <a:ext cx="100440" cy="133920"/>
              </p14:xfrm>
            </p:contentPart>
          </mc:Choice>
          <mc:Fallback xmlns="">
            <p:pic>
              <p:nvPicPr>
                <p:cNvPr id="51296" name="Freihand 51295">
                  <a:extLst>
                    <a:ext uri="{FF2B5EF4-FFF2-40B4-BE49-F238E27FC236}">
                      <a16:creationId xmlns:a16="http://schemas.microsoft.com/office/drawing/2014/main" id="{EC4ADC14-AA5C-4532-9BB4-D36255375370}"/>
                    </a:ext>
                  </a:extLst>
                </p:cNvPr>
                <p:cNvPicPr/>
                <p:nvPr/>
              </p:nvPicPr>
              <p:blipFill>
                <a:blip r:embed="rId100"/>
                <a:stretch>
                  <a:fillRect/>
                </a:stretch>
              </p:blipFill>
              <p:spPr>
                <a:xfrm>
                  <a:off x="3265493" y="4971307"/>
                  <a:ext cx="1090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1297" name="Freihand 51296">
                  <a:extLst>
                    <a:ext uri="{FF2B5EF4-FFF2-40B4-BE49-F238E27FC236}">
                      <a16:creationId xmlns:a16="http://schemas.microsoft.com/office/drawing/2014/main" id="{DF26C445-BFC2-48FC-AA60-F02333658650}"/>
                    </a:ext>
                  </a:extLst>
                </p14:cNvPr>
                <p14:cNvContentPartPr/>
                <p14:nvPr/>
              </p14:nvContentPartPr>
              <p14:xfrm>
                <a:off x="3384653" y="4885987"/>
                <a:ext cx="471960" cy="203760"/>
              </p14:xfrm>
            </p:contentPart>
          </mc:Choice>
          <mc:Fallback xmlns="">
            <p:pic>
              <p:nvPicPr>
                <p:cNvPr id="51297" name="Freihand 51296">
                  <a:extLst>
                    <a:ext uri="{FF2B5EF4-FFF2-40B4-BE49-F238E27FC236}">
                      <a16:creationId xmlns:a16="http://schemas.microsoft.com/office/drawing/2014/main" id="{DF26C445-BFC2-48FC-AA60-F02333658650}"/>
                    </a:ext>
                  </a:extLst>
                </p:cNvPr>
                <p:cNvPicPr/>
                <p:nvPr/>
              </p:nvPicPr>
              <p:blipFill>
                <a:blip r:embed="rId102"/>
                <a:stretch>
                  <a:fillRect/>
                </a:stretch>
              </p:blipFill>
              <p:spPr>
                <a:xfrm>
                  <a:off x="3380333" y="4881667"/>
                  <a:ext cx="48060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1298" name="Freihand 51297">
                  <a:extLst>
                    <a:ext uri="{FF2B5EF4-FFF2-40B4-BE49-F238E27FC236}">
                      <a16:creationId xmlns:a16="http://schemas.microsoft.com/office/drawing/2014/main" id="{140C782E-D569-4FCF-B808-E49F883AE499}"/>
                    </a:ext>
                  </a:extLst>
                </p14:cNvPr>
                <p14:cNvContentPartPr/>
                <p14:nvPr/>
              </p14:nvContentPartPr>
              <p14:xfrm>
                <a:off x="3871733" y="4948267"/>
                <a:ext cx="370080" cy="118800"/>
              </p14:xfrm>
            </p:contentPart>
          </mc:Choice>
          <mc:Fallback xmlns="">
            <p:pic>
              <p:nvPicPr>
                <p:cNvPr id="51298" name="Freihand 51297">
                  <a:extLst>
                    <a:ext uri="{FF2B5EF4-FFF2-40B4-BE49-F238E27FC236}">
                      <a16:creationId xmlns:a16="http://schemas.microsoft.com/office/drawing/2014/main" id="{140C782E-D569-4FCF-B808-E49F883AE499}"/>
                    </a:ext>
                  </a:extLst>
                </p:cNvPr>
                <p:cNvPicPr/>
                <p:nvPr/>
              </p:nvPicPr>
              <p:blipFill>
                <a:blip r:embed="rId104"/>
                <a:stretch>
                  <a:fillRect/>
                </a:stretch>
              </p:blipFill>
              <p:spPr>
                <a:xfrm>
                  <a:off x="3867413" y="4943947"/>
                  <a:ext cx="3787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1299" name="Freihand 51298">
                  <a:extLst>
                    <a:ext uri="{FF2B5EF4-FFF2-40B4-BE49-F238E27FC236}">
                      <a16:creationId xmlns:a16="http://schemas.microsoft.com/office/drawing/2014/main" id="{E7A77F85-A38E-407C-8AAD-F66FCF03B094}"/>
                    </a:ext>
                  </a:extLst>
                </p14:cNvPr>
                <p14:cNvContentPartPr/>
                <p14:nvPr/>
              </p14:nvContentPartPr>
              <p14:xfrm>
                <a:off x="4188533" y="4851067"/>
                <a:ext cx="209160" cy="192600"/>
              </p14:xfrm>
            </p:contentPart>
          </mc:Choice>
          <mc:Fallback xmlns="">
            <p:pic>
              <p:nvPicPr>
                <p:cNvPr id="51299" name="Freihand 51298">
                  <a:extLst>
                    <a:ext uri="{FF2B5EF4-FFF2-40B4-BE49-F238E27FC236}">
                      <a16:creationId xmlns:a16="http://schemas.microsoft.com/office/drawing/2014/main" id="{E7A77F85-A38E-407C-8AAD-F66FCF03B094}"/>
                    </a:ext>
                  </a:extLst>
                </p:cNvPr>
                <p:cNvPicPr/>
                <p:nvPr/>
              </p:nvPicPr>
              <p:blipFill>
                <a:blip r:embed="rId106"/>
                <a:stretch>
                  <a:fillRect/>
                </a:stretch>
              </p:blipFill>
              <p:spPr>
                <a:xfrm>
                  <a:off x="4184213" y="4846747"/>
                  <a:ext cx="2178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1300" name="Freihand 51299">
                  <a:extLst>
                    <a:ext uri="{FF2B5EF4-FFF2-40B4-BE49-F238E27FC236}">
                      <a16:creationId xmlns:a16="http://schemas.microsoft.com/office/drawing/2014/main" id="{2758DBB5-FEF9-4F07-B300-EDBCC11EC0C2}"/>
                    </a:ext>
                  </a:extLst>
                </p14:cNvPr>
                <p14:cNvContentPartPr/>
                <p14:nvPr/>
              </p14:nvContentPartPr>
              <p14:xfrm>
                <a:off x="4394453" y="4932787"/>
                <a:ext cx="74520" cy="90000"/>
              </p14:xfrm>
            </p:contentPart>
          </mc:Choice>
          <mc:Fallback xmlns="">
            <p:pic>
              <p:nvPicPr>
                <p:cNvPr id="51300" name="Freihand 51299">
                  <a:extLst>
                    <a:ext uri="{FF2B5EF4-FFF2-40B4-BE49-F238E27FC236}">
                      <a16:creationId xmlns:a16="http://schemas.microsoft.com/office/drawing/2014/main" id="{2758DBB5-FEF9-4F07-B300-EDBCC11EC0C2}"/>
                    </a:ext>
                  </a:extLst>
                </p:cNvPr>
                <p:cNvPicPr/>
                <p:nvPr/>
              </p:nvPicPr>
              <p:blipFill>
                <a:blip r:embed="rId108"/>
                <a:stretch>
                  <a:fillRect/>
                </a:stretch>
              </p:blipFill>
              <p:spPr>
                <a:xfrm>
                  <a:off x="4390133" y="4928467"/>
                  <a:ext cx="831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1301" name="Freihand 51300">
                  <a:extLst>
                    <a:ext uri="{FF2B5EF4-FFF2-40B4-BE49-F238E27FC236}">
                      <a16:creationId xmlns:a16="http://schemas.microsoft.com/office/drawing/2014/main" id="{9F3B67D3-EFA6-4665-B767-CDDC22265836}"/>
                    </a:ext>
                  </a:extLst>
                </p14:cNvPr>
                <p14:cNvContentPartPr/>
                <p14:nvPr/>
              </p14:nvContentPartPr>
              <p14:xfrm>
                <a:off x="4502453" y="4820827"/>
                <a:ext cx="142560" cy="179640"/>
              </p14:xfrm>
            </p:contentPart>
          </mc:Choice>
          <mc:Fallback xmlns="">
            <p:pic>
              <p:nvPicPr>
                <p:cNvPr id="51301" name="Freihand 51300">
                  <a:extLst>
                    <a:ext uri="{FF2B5EF4-FFF2-40B4-BE49-F238E27FC236}">
                      <a16:creationId xmlns:a16="http://schemas.microsoft.com/office/drawing/2014/main" id="{9F3B67D3-EFA6-4665-B767-CDDC22265836}"/>
                    </a:ext>
                  </a:extLst>
                </p:cNvPr>
                <p:cNvPicPr/>
                <p:nvPr/>
              </p:nvPicPr>
              <p:blipFill>
                <a:blip r:embed="rId110"/>
                <a:stretch>
                  <a:fillRect/>
                </a:stretch>
              </p:blipFill>
              <p:spPr>
                <a:xfrm>
                  <a:off x="4498133" y="4816507"/>
                  <a:ext cx="1512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1302" name="Freihand 51301">
                  <a:extLst>
                    <a:ext uri="{FF2B5EF4-FFF2-40B4-BE49-F238E27FC236}">
                      <a16:creationId xmlns:a16="http://schemas.microsoft.com/office/drawing/2014/main" id="{1D35F49E-0A77-423E-BD3D-425A717C9443}"/>
                    </a:ext>
                  </a:extLst>
                </p14:cNvPr>
                <p14:cNvContentPartPr/>
                <p14:nvPr/>
              </p14:nvContentPartPr>
              <p14:xfrm>
                <a:off x="4675253" y="4781947"/>
                <a:ext cx="516960" cy="273600"/>
              </p14:xfrm>
            </p:contentPart>
          </mc:Choice>
          <mc:Fallback xmlns="">
            <p:pic>
              <p:nvPicPr>
                <p:cNvPr id="51302" name="Freihand 51301">
                  <a:extLst>
                    <a:ext uri="{FF2B5EF4-FFF2-40B4-BE49-F238E27FC236}">
                      <a16:creationId xmlns:a16="http://schemas.microsoft.com/office/drawing/2014/main" id="{1D35F49E-0A77-423E-BD3D-425A717C9443}"/>
                    </a:ext>
                  </a:extLst>
                </p:cNvPr>
                <p:cNvPicPr/>
                <p:nvPr/>
              </p:nvPicPr>
              <p:blipFill>
                <a:blip r:embed="rId112"/>
                <a:stretch>
                  <a:fillRect/>
                </a:stretch>
              </p:blipFill>
              <p:spPr>
                <a:xfrm>
                  <a:off x="4670933" y="4777627"/>
                  <a:ext cx="52560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1303" name="Freihand 51302">
                  <a:extLst>
                    <a:ext uri="{FF2B5EF4-FFF2-40B4-BE49-F238E27FC236}">
                      <a16:creationId xmlns:a16="http://schemas.microsoft.com/office/drawing/2014/main" id="{E1DB7815-FA3B-4C2C-8A04-E30AAAE0D4C9}"/>
                    </a:ext>
                  </a:extLst>
                </p14:cNvPr>
                <p14:cNvContentPartPr/>
                <p14:nvPr/>
              </p14:nvContentPartPr>
              <p14:xfrm>
                <a:off x="5191853" y="4762147"/>
                <a:ext cx="11160" cy="16920"/>
              </p14:xfrm>
            </p:contentPart>
          </mc:Choice>
          <mc:Fallback xmlns="">
            <p:pic>
              <p:nvPicPr>
                <p:cNvPr id="51303" name="Freihand 51302">
                  <a:extLst>
                    <a:ext uri="{FF2B5EF4-FFF2-40B4-BE49-F238E27FC236}">
                      <a16:creationId xmlns:a16="http://schemas.microsoft.com/office/drawing/2014/main" id="{E1DB7815-FA3B-4C2C-8A04-E30AAAE0D4C9}"/>
                    </a:ext>
                  </a:extLst>
                </p:cNvPr>
                <p:cNvPicPr/>
                <p:nvPr/>
              </p:nvPicPr>
              <p:blipFill>
                <a:blip r:embed="rId114"/>
                <a:stretch>
                  <a:fillRect/>
                </a:stretch>
              </p:blipFill>
              <p:spPr>
                <a:xfrm>
                  <a:off x="5187533" y="4757827"/>
                  <a:ext cx="198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51304" name="Freihand 51303">
                  <a:extLst>
                    <a:ext uri="{FF2B5EF4-FFF2-40B4-BE49-F238E27FC236}">
                      <a16:creationId xmlns:a16="http://schemas.microsoft.com/office/drawing/2014/main" id="{9437FCF5-1B46-4697-905A-6C101FE76020}"/>
                    </a:ext>
                  </a:extLst>
                </p14:cNvPr>
                <p14:cNvContentPartPr/>
                <p14:nvPr/>
              </p14:nvContentPartPr>
              <p14:xfrm>
                <a:off x="5172413" y="4745947"/>
                <a:ext cx="206280" cy="226080"/>
              </p14:xfrm>
            </p:contentPart>
          </mc:Choice>
          <mc:Fallback xmlns="">
            <p:pic>
              <p:nvPicPr>
                <p:cNvPr id="51304" name="Freihand 51303">
                  <a:extLst>
                    <a:ext uri="{FF2B5EF4-FFF2-40B4-BE49-F238E27FC236}">
                      <a16:creationId xmlns:a16="http://schemas.microsoft.com/office/drawing/2014/main" id="{9437FCF5-1B46-4697-905A-6C101FE76020}"/>
                    </a:ext>
                  </a:extLst>
                </p:cNvPr>
                <p:cNvPicPr/>
                <p:nvPr/>
              </p:nvPicPr>
              <p:blipFill>
                <a:blip r:embed="rId116"/>
                <a:stretch>
                  <a:fillRect/>
                </a:stretch>
              </p:blipFill>
              <p:spPr>
                <a:xfrm>
                  <a:off x="5168093" y="4741627"/>
                  <a:ext cx="21492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51305" name="Freihand 51304">
                  <a:extLst>
                    <a:ext uri="{FF2B5EF4-FFF2-40B4-BE49-F238E27FC236}">
                      <a16:creationId xmlns:a16="http://schemas.microsoft.com/office/drawing/2014/main" id="{3B90418B-8720-4907-AE74-C9DF5B56497D}"/>
                    </a:ext>
                  </a:extLst>
                </p14:cNvPr>
                <p14:cNvContentPartPr/>
                <p14:nvPr/>
              </p14:nvContentPartPr>
              <p14:xfrm>
                <a:off x="5446373" y="4866907"/>
                <a:ext cx="104040" cy="89280"/>
              </p14:xfrm>
            </p:contentPart>
          </mc:Choice>
          <mc:Fallback xmlns="">
            <p:pic>
              <p:nvPicPr>
                <p:cNvPr id="51305" name="Freihand 51304">
                  <a:extLst>
                    <a:ext uri="{FF2B5EF4-FFF2-40B4-BE49-F238E27FC236}">
                      <a16:creationId xmlns:a16="http://schemas.microsoft.com/office/drawing/2014/main" id="{3B90418B-8720-4907-AE74-C9DF5B56497D}"/>
                    </a:ext>
                  </a:extLst>
                </p:cNvPr>
                <p:cNvPicPr/>
                <p:nvPr/>
              </p:nvPicPr>
              <p:blipFill>
                <a:blip r:embed="rId118"/>
                <a:stretch>
                  <a:fillRect/>
                </a:stretch>
              </p:blipFill>
              <p:spPr>
                <a:xfrm>
                  <a:off x="5442053" y="4862587"/>
                  <a:ext cx="1126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51306" name="Freihand 51305">
                  <a:extLst>
                    <a:ext uri="{FF2B5EF4-FFF2-40B4-BE49-F238E27FC236}">
                      <a16:creationId xmlns:a16="http://schemas.microsoft.com/office/drawing/2014/main" id="{3CFB8896-0F3E-4D94-BB50-037C35D8C0AE}"/>
                    </a:ext>
                  </a:extLst>
                </p14:cNvPr>
                <p14:cNvContentPartPr/>
                <p14:nvPr/>
              </p14:nvContentPartPr>
              <p14:xfrm>
                <a:off x="5699813" y="4781227"/>
                <a:ext cx="160920" cy="242280"/>
              </p14:xfrm>
            </p:contentPart>
          </mc:Choice>
          <mc:Fallback xmlns="">
            <p:pic>
              <p:nvPicPr>
                <p:cNvPr id="51306" name="Freihand 51305">
                  <a:extLst>
                    <a:ext uri="{FF2B5EF4-FFF2-40B4-BE49-F238E27FC236}">
                      <a16:creationId xmlns:a16="http://schemas.microsoft.com/office/drawing/2014/main" id="{3CFB8896-0F3E-4D94-BB50-037C35D8C0AE}"/>
                    </a:ext>
                  </a:extLst>
                </p:cNvPr>
                <p:cNvPicPr/>
                <p:nvPr/>
              </p:nvPicPr>
              <p:blipFill>
                <a:blip r:embed="rId120"/>
                <a:stretch>
                  <a:fillRect/>
                </a:stretch>
              </p:blipFill>
              <p:spPr>
                <a:xfrm>
                  <a:off x="5695493" y="4776907"/>
                  <a:ext cx="16956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51308" name="Freihand 51307">
                  <a:extLst>
                    <a:ext uri="{FF2B5EF4-FFF2-40B4-BE49-F238E27FC236}">
                      <a16:creationId xmlns:a16="http://schemas.microsoft.com/office/drawing/2014/main" id="{EBAC54C5-75BC-4355-87A7-EA0D367BD088}"/>
                    </a:ext>
                  </a:extLst>
                </p14:cNvPr>
                <p14:cNvContentPartPr/>
                <p14:nvPr/>
              </p14:nvContentPartPr>
              <p14:xfrm>
                <a:off x="5862893" y="4862227"/>
                <a:ext cx="210600" cy="119160"/>
              </p14:xfrm>
            </p:contentPart>
          </mc:Choice>
          <mc:Fallback xmlns="">
            <p:pic>
              <p:nvPicPr>
                <p:cNvPr id="51308" name="Freihand 51307">
                  <a:extLst>
                    <a:ext uri="{FF2B5EF4-FFF2-40B4-BE49-F238E27FC236}">
                      <a16:creationId xmlns:a16="http://schemas.microsoft.com/office/drawing/2014/main" id="{EBAC54C5-75BC-4355-87A7-EA0D367BD088}"/>
                    </a:ext>
                  </a:extLst>
                </p:cNvPr>
                <p:cNvPicPr/>
                <p:nvPr/>
              </p:nvPicPr>
              <p:blipFill>
                <a:blip r:embed="rId122"/>
                <a:stretch>
                  <a:fillRect/>
                </a:stretch>
              </p:blipFill>
              <p:spPr>
                <a:xfrm>
                  <a:off x="5858573" y="4857907"/>
                  <a:ext cx="2192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51309" name="Freihand 51308">
                  <a:extLst>
                    <a:ext uri="{FF2B5EF4-FFF2-40B4-BE49-F238E27FC236}">
                      <a16:creationId xmlns:a16="http://schemas.microsoft.com/office/drawing/2014/main" id="{802C7675-F656-49AB-B121-4191940755BA}"/>
                    </a:ext>
                  </a:extLst>
                </p14:cNvPr>
                <p14:cNvContentPartPr/>
                <p14:nvPr/>
              </p14:nvContentPartPr>
              <p14:xfrm>
                <a:off x="6045773" y="4753507"/>
                <a:ext cx="47880" cy="49680"/>
              </p14:xfrm>
            </p:contentPart>
          </mc:Choice>
          <mc:Fallback xmlns="">
            <p:pic>
              <p:nvPicPr>
                <p:cNvPr id="51309" name="Freihand 51308">
                  <a:extLst>
                    <a:ext uri="{FF2B5EF4-FFF2-40B4-BE49-F238E27FC236}">
                      <a16:creationId xmlns:a16="http://schemas.microsoft.com/office/drawing/2014/main" id="{802C7675-F656-49AB-B121-4191940755BA}"/>
                    </a:ext>
                  </a:extLst>
                </p:cNvPr>
                <p:cNvPicPr/>
                <p:nvPr/>
              </p:nvPicPr>
              <p:blipFill>
                <a:blip r:embed="rId124"/>
                <a:stretch>
                  <a:fillRect/>
                </a:stretch>
              </p:blipFill>
              <p:spPr>
                <a:xfrm>
                  <a:off x="6041453" y="4749187"/>
                  <a:ext cx="5652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51310" name="Freihand 51309">
                  <a:extLst>
                    <a:ext uri="{FF2B5EF4-FFF2-40B4-BE49-F238E27FC236}">
                      <a16:creationId xmlns:a16="http://schemas.microsoft.com/office/drawing/2014/main" id="{AD4C60CC-FC49-4CB7-B895-07A72DDE6BE2}"/>
                    </a:ext>
                  </a:extLst>
                </p14:cNvPr>
                <p14:cNvContentPartPr/>
                <p14:nvPr/>
              </p14:nvContentPartPr>
              <p14:xfrm>
                <a:off x="6068813" y="4844587"/>
                <a:ext cx="140400" cy="136080"/>
              </p14:xfrm>
            </p:contentPart>
          </mc:Choice>
          <mc:Fallback xmlns="">
            <p:pic>
              <p:nvPicPr>
                <p:cNvPr id="51310" name="Freihand 51309">
                  <a:extLst>
                    <a:ext uri="{FF2B5EF4-FFF2-40B4-BE49-F238E27FC236}">
                      <a16:creationId xmlns:a16="http://schemas.microsoft.com/office/drawing/2014/main" id="{AD4C60CC-FC49-4CB7-B895-07A72DDE6BE2}"/>
                    </a:ext>
                  </a:extLst>
                </p:cNvPr>
                <p:cNvPicPr/>
                <p:nvPr/>
              </p:nvPicPr>
              <p:blipFill>
                <a:blip r:embed="rId126"/>
                <a:stretch>
                  <a:fillRect/>
                </a:stretch>
              </p:blipFill>
              <p:spPr>
                <a:xfrm>
                  <a:off x="6064493" y="4840267"/>
                  <a:ext cx="1490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51311" name="Freihand 51310">
                  <a:extLst>
                    <a:ext uri="{FF2B5EF4-FFF2-40B4-BE49-F238E27FC236}">
                      <a16:creationId xmlns:a16="http://schemas.microsoft.com/office/drawing/2014/main" id="{B1F45D5A-C2EE-40F1-9167-65EE179F1475}"/>
                    </a:ext>
                  </a:extLst>
                </p14:cNvPr>
                <p14:cNvContentPartPr/>
                <p14:nvPr/>
              </p14:nvContentPartPr>
              <p14:xfrm>
                <a:off x="6237653" y="4790227"/>
                <a:ext cx="525600" cy="408600"/>
              </p14:xfrm>
            </p:contentPart>
          </mc:Choice>
          <mc:Fallback xmlns="">
            <p:pic>
              <p:nvPicPr>
                <p:cNvPr id="51311" name="Freihand 51310">
                  <a:extLst>
                    <a:ext uri="{FF2B5EF4-FFF2-40B4-BE49-F238E27FC236}">
                      <a16:creationId xmlns:a16="http://schemas.microsoft.com/office/drawing/2014/main" id="{B1F45D5A-C2EE-40F1-9167-65EE179F1475}"/>
                    </a:ext>
                  </a:extLst>
                </p:cNvPr>
                <p:cNvPicPr/>
                <p:nvPr/>
              </p:nvPicPr>
              <p:blipFill>
                <a:blip r:embed="rId128"/>
                <a:stretch>
                  <a:fillRect/>
                </a:stretch>
              </p:blipFill>
              <p:spPr>
                <a:xfrm>
                  <a:off x="6233333" y="4785907"/>
                  <a:ext cx="534240" cy="4172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51312" name="Freihand 51311">
                  <a:extLst>
                    <a:ext uri="{FF2B5EF4-FFF2-40B4-BE49-F238E27FC236}">
                      <a16:creationId xmlns:a16="http://schemas.microsoft.com/office/drawing/2014/main" id="{022CDD7C-34E2-4890-8E18-1C1E86562156}"/>
                    </a:ext>
                  </a:extLst>
                </p14:cNvPr>
                <p14:cNvContentPartPr/>
                <p14:nvPr/>
              </p14:nvContentPartPr>
              <p14:xfrm>
                <a:off x="6914453" y="4816867"/>
                <a:ext cx="837720" cy="185040"/>
              </p14:xfrm>
            </p:contentPart>
          </mc:Choice>
          <mc:Fallback xmlns="">
            <p:pic>
              <p:nvPicPr>
                <p:cNvPr id="51312" name="Freihand 51311">
                  <a:extLst>
                    <a:ext uri="{FF2B5EF4-FFF2-40B4-BE49-F238E27FC236}">
                      <a16:creationId xmlns:a16="http://schemas.microsoft.com/office/drawing/2014/main" id="{022CDD7C-34E2-4890-8E18-1C1E86562156}"/>
                    </a:ext>
                  </a:extLst>
                </p:cNvPr>
                <p:cNvPicPr/>
                <p:nvPr/>
              </p:nvPicPr>
              <p:blipFill>
                <a:blip r:embed="rId130"/>
                <a:stretch>
                  <a:fillRect/>
                </a:stretch>
              </p:blipFill>
              <p:spPr>
                <a:xfrm>
                  <a:off x="6910133" y="4812547"/>
                  <a:ext cx="84636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51314" name="Freihand 51313">
                  <a:extLst>
                    <a:ext uri="{FF2B5EF4-FFF2-40B4-BE49-F238E27FC236}">
                      <a16:creationId xmlns:a16="http://schemas.microsoft.com/office/drawing/2014/main" id="{0292F313-E3EA-4AB6-8970-238B841EEB76}"/>
                    </a:ext>
                  </a:extLst>
                </p14:cNvPr>
                <p14:cNvContentPartPr/>
                <p14:nvPr/>
              </p14:nvContentPartPr>
              <p14:xfrm>
                <a:off x="7780613" y="4745947"/>
                <a:ext cx="524520" cy="195840"/>
              </p14:xfrm>
            </p:contentPart>
          </mc:Choice>
          <mc:Fallback xmlns="">
            <p:pic>
              <p:nvPicPr>
                <p:cNvPr id="51314" name="Freihand 51313">
                  <a:extLst>
                    <a:ext uri="{FF2B5EF4-FFF2-40B4-BE49-F238E27FC236}">
                      <a16:creationId xmlns:a16="http://schemas.microsoft.com/office/drawing/2014/main" id="{0292F313-E3EA-4AB6-8970-238B841EEB76}"/>
                    </a:ext>
                  </a:extLst>
                </p:cNvPr>
                <p:cNvPicPr/>
                <p:nvPr/>
              </p:nvPicPr>
              <p:blipFill>
                <a:blip r:embed="rId132"/>
                <a:stretch>
                  <a:fillRect/>
                </a:stretch>
              </p:blipFill>
              <p:spPr>
                <a:xfrm>
                  <a:off x="7776293" y="4741627"/>
                  <a:ext cx="533160" cy="204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3">
            <p14:nvContentPartPr>
              <p14:cNvPr id="51316" name="Freihand 51315">
                <a:extLst>
                  <a:ext uri="{FF2B5EF4-FFF2-40B4-BE49-F238E27FC236}">
                    <a16:creationId xmlns:a16="http://schemas.microsoft.com/office/drawing/2014/main" id="{5E195C07-040A-49C7-B237-05A0993875AA}"/>
                  </a:ext>
                </a:extLst>
              </p14:cNvPr>
              <p14:cNvContentPartPr/>
              <p14:nvPr/>
            </p14:nvContentPartPr>
            <p14:xfrm>
              <a:off x="9224933" y="4082827"/>
              <a:ext cx="3960" cy="5040"/>
            </p14:xfrm>
          </p:contentPart>
        </mc:Choice>
        <mc:Fallback xmlns="">
          <p:pic>
            <p:nvPicPr>
              <p:cNvPr id="51316" name="Freihand 51315">
                <a:extLst>
                  <a:ext uri="{FF2B5EF4-FFF2-40B4-BE49-F238E27FC236}">
                    <a16:creationId xmlns:a16="http://schemas.microsoft.com/office/drawing/2014/main" id="{5E195C07-040A-49C7-B237-05A0993875AA}"/>
                  </a:ext>
                </a:extLst>
              </p:cNvPr>
              <p:cNvPicPr/>
              <p:nvPr/>
            </p:nvPicPr>
            <p:blipFill>
              <a:blip r:embed="rId134"/>
              <a:stretch>
                <a:fillRect/>
              </a:stretch>
            </p:blipFill>
            <p:spPr>
              <a:xfrm>
                <a:off x="9220613" y="4078507"/>
                <a:ext cx="126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51318" name="Freihand 51317">
                <a:extLst>
                  <a:ext uri="{FF2B5EF4-FFF2-40B4-BE49-F238E27FC236}">
                    <a16:creationId xmlns:a16="http://schemas.microsoft.com/office/drawing/2014/main" id="{B59A5B75-7638-4C95-A273-B8D78EACFB0D}"/>
                  </a:ext>
                </a:extLst>
              </p14:cNvPr>
              <p14:cNvContentPartPr/>
              <p14:nvPr/>
            </p14:nvContentPartPr>
            <p14:xfrm>
              <a:off x="6554093" y="3306667"/>
              <a:ext cx="931680" cy="284040"/>
            </p14:xfrm>
          </p:contentPart>
        </mc:Choice>
        <mc:Fallback xmlns="">
          <p:pic>
            <p:nvPicPr>
              <p:cNvPr id="51318" name="Freihand 51317">
                <a:extLst>
                  <a:ext uri="{FF2B5EF4-FFF2-40B4-BE49-F238E27FC236}">
                    <a16:creationId xmlns:a16="http://schemas.microsoft.com/office/drawing/2014/main" id="{B59A5B75-7638-4C95-A273-B8D78EACFB0D}"/>
                  </a:ext>
                </a:extLst>
              </p:cNvPr>
              <p:cNvPicPr/>
              <p:nvPr/>
            </p:nvPicPr>
            <p:blipFill>
              <a:blip r:embed="rId136"/>
              <a:stretch>
                <a:fillRect/>
              </a:stretch>
            </p:blipFill>
            <p:spPr>
              <a:xfrm>
                <a:off x="6549773" y="3302347"/>
                <a:ext cx="94032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51319" name="Freihand 51318">
                <a:extLst>
                  <a:ext uri="{FF2B5EF4-FFF2-40B4-BE49-F238E27FC236}">
                    <a16:creationId xmlns:a16="http://schemas.microsoft.com/office/drawing/2014/main" id="{9157F66D-518D-4978-832E-AEF153B34C4A}"/>
                  </a:ext>
                </a:extLst>
              </p14:cNvPr>
              <p14:cNvContentPartPr/>
              <p14:nvPr/>
            </p14:nvContentPartPr>
            <p14:xfrm>
              <a:off x="3521813" y="3241507"/>
              <a:ext cx="20520" cy="11880"/>
            </p14:xfrm>
          </p:contentPart>
        </mc:Choice>
        <mc:Fallback xmlns="">
          <p:pic>
            <p:nvPicPr>
              <p:cNvPr id="51319" name="Freihand 51318">
                <a:extLst>
                  <a:ext uri="{FF2B5EF4-FFF2-40B4-BE49-F238E27FC236}">
                    <a16:creationId xmlns:a16="http://schemas.microsoft.com/office/drawing/2014/main" id="{9157F66D-518D-4978-832E-AEF153B34C4A}"/>
                  </a:ext>
                </a:extLst>
              </p:cNvPr>
              <p:cNvPicPr/>
              <p:nvPr/>
            </p:nvPicPr>
            <p:blipFill>
              <a:blip r:embed="rId138"/>
              <a:stretch>
                <a:fillRect/>
              </a:stretch>
            </p:blipFill>
            <p:spPr>
              <a:xfrm>
                <a:off x="3517493" y="3237187"/>
                <a:ext cx="29160" cy="20520"/>
              </a:xfrm>
              <a:prstGeom prst="rect">
                <a:avLst/>
              </a:prstGeom>
            </p:spPr>
          </p:pic>
        </mc:Fallback>
      </mc:AlternateContent>
      <p:grpSp>
        <p:nvGrpSpPr>
          <p:cNvPr id="51321" name="Gruppieren 51320">
            <a:extLst>
              <a:ext uri="{FF2B5EF4-FFF2-40B4-BE49-F238E27FC236}">
                <a16:creationId xmlns:a16="http://schemas.microsoft.com/office/drawing/2014/main" id="{1177F9D0-446F-4F47-8963-FF994B271D5D}"/>
              </a:ext>
            </a:extLst>
          </p:cNvPr>
          <p:cNvGrpSpPr/>
          <p:nvPr/>
        </p:nvGrpSpPr>
        <p:grpSpPr>
          <a:xfrm>
            <a:off x="1835213" y="2106787"/>
            <a:ext cx="1755720" cy="1470960"/>
            <a:chOff x="1835213" y="2106787"/>
            <a:chExt cx="1755720" cy="1470960"/>
          </a:xfrm>
        </p:grpSpPr>
        <mc:AlternateContent xmlns:mc="http://schemas.openxmlformats.org/markup-compatibility/2006" xmlns:p14="http://schemas.microsoft.com/office/powerpoint/2010/main">
          <mc:Choice Requires="p14">
            <p:contentPart p14:bwMode="auto" r:id="rId139">
              <p14:nvContentPartPr>
                <p14:cNvPr id="51253" name="Freihand 51252">
                  <a:extLst>
                    <a:ext uri="{FF2B5EF4-FFF2-40B4-BE49-F238E27FC236}">
                      <a16:creationId xmlns:a16="http://schemas.microsoft.com/office/drawing/2014/main" id="{D0BCF059-2485-4F29-A309-388187A9513A}"/>
                    </a:ext>
                  </a:extLst>
                </p14:cNvPr>
                <p14:cNvContentPartPr/>
                <p14:nvPr/>
              </p14:nvContentPartPr>
              <p14:xfrm>
                <a:off x="1835213" y="3205867"/>
                <a:ext cx="1755720" cy="371880"/>
              </p14:xfrm>
            </p:contentPart>
          </mc:Choice>
          <mc:Fallback xmlns="">
            <p:pic>
              <p:nvPicPr>
                <p:cNvPr id="51253" name="Freihand 51252">
                  <a:extLst>
                    <a:ext uri="{FF2B5EF4-FFF2-40B4-BE49-F238E27FC236}">
                      <a16:creationId xmlns:a16="http://schemas.microsoft.com/office/drawing/2014/main" id="{D0BCF059-2485-4F29-A309-388187A9513A}"/>
                    </a:ext>
                  </a:extLst>
                </p:cNvPr>
                <p:cNvPicPr/>
                <p:nvPr/>
              </p:nvPicPr>
              <p:blipFill>
                <a:blip r:embed="rId140"/>
                <a:stretch>
                  <a:fillRect/>
                </a:stretch>
              </p:blipFill>
              <p:spPr>
                <a:xfrm>
                  <a:off x="1830893" y="3201547"/>
                  <a:ext cx="1764360" cy="3805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51254" name="Freihand 51253">
                  <a:extLst>
                    <a:ext uri="{FF2B5EF4-FFF2-40B4-BE49-F238E27FC236}">
                      <a16:creationId xmlns:a16="http://schemas.microsoft.com/office/drawing/2014/main" id="{87BC016F-0E0F-4BF2-9258-B081F5F397D6}"/>
                    </a:ext>
                  </a:extLst>
                </p14:cNvPr>
                <p14:cNvContentPartPr/>
                <p14:nvPr/>
              </p14:nvContentPartPr>
              <p14:xfrm>
                <a:off x="2625773" y="2106787"/>
                <a:ext cx="150480" cy="1003320"/>
              </p14:xfrm>
            </p:contentPart>
          </mc:Choice>
          <mc:Fallback xmlns="">
            <p:pic>
              <p:nvPicPr>
                <p:cNvPr id="51254" name="Freihand 51253">
                  <a:extLst>
                    <a:ext uri="{FF2B5EF4-FFF2-40B4-BE49-F238E27FC236}">
                      <a16:creationId xmlns:a16="http://schemas.microsoft.com/office/drawing/2014/main" id="{87BC016F-0E0F-4BF2-9258-B081F5F397D6}"/>
                    </a:ext>
                  </a:extLst>
                </p:cNvPr>
                <p:cNvPicPr/>
                <p:nvPr/>
              </p:nvPicPr>
              <p:blipFill>
                <a:blip r:embed="rId142"/>
                <a:stretch>
                  <a:fillRect/>
                </a:stretch>
              </p:blipFill>
              <p:spPr>
                <a:xfrm>
                  <a:off x="2621453" y="2102467"/>
                  <a:ext cx="159120" cy="10119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51320" name="Freihand 51319">
                  <a:extLst>
                    <a:ext uri="{FF2B5EF4-FFF2-40B4-BE49-F238E27FC236}">
                      <a16:creationId xmlns:a16="http://schemas.microsoft.com/office/drawing/2014/main" id="{C90FEE4F-0B53-481A-8BD3-D7DF14F9F335}"/>
                    </a:ext>
                  </a:extLst>
                </p14:cNvPr>
                <p14:cNvContentPartPr/>
                <p14:nvPr/>
              </p14:nvContentPartPr>
              <p14:xfrm>
                <a:off x="1881293" y="3053587"/>
                <a:ext cx="1376280" cy="64800"/>
              </p14:xfrm>
            </p:contentPart>
          </mc:Choice>
          <mc:Fallback xmlns="">
            <p:pic>
              <p:nvPicPr>
                <p:cNvPr id="51320" name="Freihand 51319">
                  <a:extLst>
                    <a:ext uri="{FF2B5EF4-FFF2-40B4-BE49-F238E27FC236}">
                      <a16:creationId xmlns:a16="http://schemas.microsoft.com/office/drawing/2014/main" id="{C90FEE4F-0B53-481A-8BD3-D7DF14F9F335}"/>
                    </a:ext>
                  </a:extLst>
                </p:cNvPr>
                <p:cNvPicPr/>
                <p:nvPr/>
              </p:nvPicPr>
              <p:blipFill>
                <a:blip r:embed="rId144"/>
                <a:stretch>
                  <a:fillRect/>
                </a:stretch>
              </p:blipFill>
              <p:spPr>
                <a:xfrm>
                  <a:off x="1876973" y="3049267"/>
                  <a:ext cx="1384920" cy="73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5">
            <p14:nvContentPartPr>
              <p14:cNvPr id="51322" name="Freihand 51321">
                <a:extLst>
                  <a:ext uri="{FF2B5EF4-FFF2-40B4-BE49-F238E27FC236}">
                    <a16:creationId xmlns:a16="http://schemas.microsoft.com/office/drawing/2014/main" id="{B599C7FE-C83A-477C-97C9-4308094CEB7E}"/>
                  </a:ext>
                </a:extLst>
              </p14:cNvPr>
              <p14:cNvContentPartPr/>
              <p14:nvPr/>
            </p14:nvContentPartPr>
            <p14:xfrm>
              <a:off x="6633293" y="2614387"/>
              <a:ext cx="748080" cy="262080"/>
            </p14:xfrm>
          </p:contentPart>
        </mc:Choice>
        <mc:Fallback xmlns="">
          <p:pic>
            <p:nvPicPr>
              <p:cNvPr id="51322" name="Freihand 51321">
                <a:extLst>
                  <a:ext uri="{FF2B5EF4-FFF2-40B4-BE49-F238E27FC236}">
                    <a16:creationId xmlns:a16="http://schemas.microsoft.com/office/drawing/2014/main" id="{B599C7FE-C83A-477C-97C9-4308094CEB7E}"/>
                  </a:ext>
                </a:extLst>
              </p:cNvPr>
              <p:cNvPicPr/>
              <p:nvPr/>
            </p:nvPicPr>
            <p:blipFill>
              <a:blip r:embed="rId146"/>
              <a:stretch>
                <a:fillRect/>
              </a:stretch>
            </p:blipFill>
            <p:spPr>
              <a:xfrm>
                <a:off x="6628973" y="2610067"/>
                <a:ext cx="75672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51421" name="Freihand 51420">
                <a:extLst>
                  <a:ext uri="{FF2B5EF4-FFF2-40B4-BE49-F238E27FC236}">
                    <a16:creationId xmlns:a16="http://schemas.microsoft.com/office/drawing/2014/main" id="{E15DDBE9-F2E2-42D2-BBE9-D3E4775940AF}"/>
                  </a:ext>
                </a:extLst>
              </p14:cNvPr>
              <p14:cNvContentPartPr/>
              <p14:nvPr/>
            </p14:nvContentPartPr>
            <p14:xfrm>
              <a:off x="9606533" y="1749667"/>
              <a:ext cx="1339200" cy="568440"/>
            </p14:xfrm>
          </p:contentPart>
        </mc:Choice>
        <mc:Fallback xmlns="">
          <p:pic>
            <p:nvPicPr>
              <p:cNvPr id="51421" name="Freihand 51420">
                <a:extLst>
                  <a:ext uri="{FF2B5EF4-FFF2-40B4-BE49-F238E27FC236}">
                    <a16:creationId xmlns:a16="http://schemas.microsoft.com/office/drawing/2014/main" id="{E15DDBE9-F2E2-42D2-BBE9-D3E4775940AF}"/>
                  </a:ext>
                </a:extLst>
              </p:cNvPr>
              <p:cNvPicPr/>
              <p:nvPr/>
            </p:nvPicPr>
            <p:blipFill>
              <a:blip r:embed="rId148"/>
              <a:stretch>
                <a:fillRect/>
              </a:stretch>
            </p:blipFill>
            <p:spPr>
              <a:xfrm>
                <a:off x="9602213" y="1745347"/>
                <a:ext cx="1347840" cy="5770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51406" name="Freihand 51405">
                <a:extLst>
                  <a:ext uri="{FF2B5EF4-FFF2-40B4-BE49-F238E27FC236}">
                    <a16:creationId xmlns:a16="http://schemas.microsoft.com/office/drawing/2014/main" id="{217235F1-483C-491B-883E-0765DBCD53EA}"/>
                  </a:ext>
                </a:extLst>
              </p14:cNvPr>
              <p14:cNvContentPartPr/>
              <p14:nvPr/>
            </p14:nvContentPartPr>
            <p14:xfrm>
              <a:off x="8836853" y="1615387"/>
              <a:ext cx="93960" cy="92880"/>
            </p14:xfrm>
          </p:contentPart>
        </mc:Choice>
        <mc:Fallback xmlns="">
          <p:pic>
            <p:nvPicPr>
              <p:cNvPr id="51406" name="Freihand 51405">
                <a:extLst>
                  <a:ext uri="{FF2B5EF4-FFF2-40B4-BE49-F238E27FC236}">
                    <a16:creationId xmlns:a16="http://schemas.microsoft.com/office/drawing/2014/main" id="{217235F1-483C-491B-883E-0765DBCD53EA}"/>
                  </a:ext>
                </a:extLst>
              </p:cNvPr>
              <p:cNvPicPr/>
              <p:nvPr/>
            </p:nvPicPr>
            <p:blipFill>
              <a:blip r:embed="rId150"/>
              <a:stretch>
                <a:fillRect/>
              </a:stretch>
            </p:blipFill>
            <p:spPr>
              <a:xfrm>
                <a:off x="8832533" y="1611067"/>
                <a:ext cx="1026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51407" name="Freihand 51406">
                <a:extLst>
                  <a:ext uri="{FF2B5EF4-FFF2-40B4-BE49-F238E27FC236}">
                    <a16:creationId xmlns:a16="http://schemas.microsoft.com/office/drawing/2014/main" id="{00EECD1F-4FE6-460C-8F5C-B478847370C6}"/>
                  </a:ext>
                </a:extLst>
              </p14:cNvPr>
              <p14:cNvContentPartPr/>
              <p14:nvPr/>
            </p14:nvContentPartPr>
            <p14:xfrm>
              <a:off x="8944493" y="1650667"/>
              <a:ext cx="129240" cy="61920"/>
            </p14:xfrm>
          </p:contentPart>
        </mc:Choice>
        <mc:Fallback xmlns="">
          <p:pic>
            <p:nvPicPr>
              <p:cNvPr id="51407" name="Freihand 51406">
                <a:extLst>
                  <a:ext uri="{FF2B5EF4-FFF2-40B4-BE49-F238E27FC236}">
                    <a16:creationId xmlns:a16="http://schemas.microsoft.com/office/drawing/2014/main" id="{00EECD1F-4FE6-460C-8F5C-B478847370C6}"/>
                  </a:ext>
                </a:extLst>
              </p:cNvPr>
              <p:cNvPicPr/>
              <p:nvPr/>
            </p:nvPicPr>
            <p:blipFill>
              <a:blip r:embed="rId152"/>
              <a:stretch>
                <a:fillRect/>
              </a:stretch>
            </p:blipFill>
            <p:spPr>
              <a:xfrm>
                <a:off x="8940173" y="1646347"/>
                <a:ext cx="1378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51408" name="Freihand 51407">
                <a:extLst>
                  <a:ext uri="{FF2B5EF4-FFF2-40B4-BE49-F238E27FC236}">
                    <a16:creationId xmlns:a16="http://schemas.microsoft.com/office/drawing/2014/main" id="{A49E205D-DCB9-4690-8F92-F6E3BA7C3614}"/>
                  </a:ext>
                </a:extLst>
              </p14:cNvPr>
              <p14:cNvContentPartPr/>
              <p14:nvPr/>
            </p14:nvContentPartPr>
            <p14:xfrm>
              <a:off x="9090653" y="1589827"/>
              <a:ext cx="37080" cy="97920"/>
            </p14:xfrm>
          </p:contentPart>
        </mc:Choice>
        <mc:Fallback xmlns="">
          <p:pic>
            <p:nvPicPr>
              <p:cNvPr id="51408" name="Freihand 51407">
                <a:extLst>
                  <a:ext uri="{FF2B5EF4-FFF2-40B4-BE49-F238E27FC236}">
                    <a16:creationId xmlns:a16="http://schemas.microsoft.com/office/drawing/2014/main" id="{A49E205D-DCB9-4690-8F92-F6E3BA7C3614}"/>
                  </a:ext>
                </a:extLst>
              </p:cNvPr>
              <p:cNvPicPr/>
              <p:nvPr/>
            </p:nvPicPr>
            <p:blipFill>
              <a:blip r:embed="rId154"/>
              <a:stretch>
                <a:fillRect/>
              </a:stretch>
            </p:blipFill>
            <p:spPr>
              <a:xfrm>
                <a:off x="9086333" y="1585507"/>
                <a:ext cx="457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51409" name="Freihand 51408">
                <a:extLst>
                  <a:ext uri="{FF2B5EF4-FFF2-40B4-BE49-F238E27FC236}">
                    <a16:creationId xmlns:a16="http://schemas.microsoft.com/office/drawing/2014/main" id="{62D4CFB7-73D2-4CF3-9500-A8136A5B50DF}"/>
                  </a:ext>
                </a:extLst>
              </p14:cNvPr>
              <p14:cNvContentPartPr/>
              <p14:nvPr/>
            </p14:nvContentPartPr>
            <p14:xfrm>
              <a:off x="9187133" y="1564267"/>
              <a:ext cx="2160" cy="19440"/>
            </p14:xfrm>
          </p:contentPart>
        </mc:Choice>
        <mc:Fallback xmlns="">
          <p:pic>
            <p:nvPicPr>
              <p:cNvPr id="51409" name="Freihand 51408">
                <a:extLst>
                  <a:ext uri="{FF2B5EF4-FFF2-40B4-BE49-F238E27FC236}">
                    <a16:creationId xmlns:a16="http://schemas.microsoft.com/office/drawing/2014/main" id="{62D4CFB7-73D2-4CF3-9500-A8136A5B50DF}"/>
                  </a:ext>
                </a:extLst>
              </p:cNvPr>
              <p:cNvPicPr/>
              <p:nvPr/>
            </p:nvPicPr>
            <p:blipFill>
              <a:blip r:embed="rId156"/>
              <a:stretch>
                <a:fillRect/>
              </a:stretch>
            </p:blipFill>
            <p:spPr>
              <a:xfrm>
                <a:off x="9182813" y="1559947"/>
                <a:ext cx="108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51410" name="Freihand 51409">
                <a:extLst>
                  <a:ext uri="{FF2B5EF4-FFF2-40B4-BE49-F238E27FC236}">
                    <a16:creationId xmlns:a16="http://schemas.microsoft.com/office/drawing/2014/main" id="{8BB723B4-2EA4-4F24-9759-F4EA2328EE77}"/>
                  </a:ext>
                </a:extLst>
              </p14:cNvPr>
              <p14:cNvContentPartPr/>
              <p14:nvPr/>
            </p14:nvContentPartPr>
            <p14:xfrm>
              <a:off x="9147533" y="1589107"/>
              <a:ext cx="95760" cy="96480"/>
            </p14:xfrm>
          </p:contentPart>
        </mc:Choice>
        <mc:Fallback xmlns="">
          <p:pic>
            <p:nvPicPr>
              <p:cNvPr id="51410" name="Freihand 51409">
                <a:extLst>
                  <a:ext uri="{FF2B5EF4-FFF2-40B4-BE49-F238E27FC236}">
                    <a16:creationId xmlns:a16="http://schemas.microsoft.com/office/drawing/2014/main" id="{8BB723B4-2EA4-4F24-9759-F4EA2328EE77}"/>
                  </a:ext>
                </a:extLst>
              </p:cNvPr>
              <p:cNvPicPr/>
              <p:nvPr/>
            </p:nvPicPr>
            <p:blipFill>
              <a:blip r:embed="rId158"/>
              <a:stretch>
                <a:fillRect/>
              </a:stretch>
            </p:blipFill>
            <p:spPr>
              <a:xfrm>
                <a:off x="9143213" y="1584787"/>
                <a:ext cx="1044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51411" name="Freihand 51410">
                <a:extLst>
                  <a:ext uri="{FF2B5EF4-FFF2-40B4-BE49-F238E27FC236}">
                    <a16:creationId xmlns:a16="http://schemas.microsoft.com/office/drawing/2014/main" id="{7BD2A87D-F1FE-48B1-8A80-1E134710410C}"/>
                  </a:ext>
                </a:extLst>
              </p14:cNvPr>
              <p14:cNvContentPartPr/>
              <p14:nvPr/>
            </p14:nvContentPartPr>
            <p14:xfrm>
              <a:off x="9259133" y="1645267"/>
              <a:ext cx="63360" cy="50760"/>
            </p14:xfrm>
          </p:contentPart>
        </mc:Choice>
        <mc:Fallback xmlns="">
          <p:pic>
            <p:nvPicPr>
              <p:cNvPr id="51411" name="Freihand 51410">
                <a:extLst>
                  <a:ext uri="{FF2B5EF4-FFF2-40B4-BE49-F238E27FC236}">
                    <a16:creationId xmlns:a16="http://schemas.microsoft.com/office/drawing/2014/main" id="{7BD2A87D-F1FE-48B1-8A80-1E134710410C}"/>
                  </a:ext>
                </a:extLst>
              </p:cNvPr>
              <p:cNvPicPr/>
              <p:nvPr/>
            </p:nvPicPr>
            <p:blipFill>
              <a:blip r:embed="rId160"/>
              <a:stretch>
                <a:fillRect/>
              </a:stretch>
            </p:blipFill>
            <p:spPr>
              <a:xfrm>
                <a:off x="9254813" y="1640947"/>
                <a:ext cx="7200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51413" name="Freihand 51412">
                <a:extLst>
                  <a:ext uri="{FF2B5EF4-FFF2-40B4-BE49-F238E27FC236}">
                    <a16:creationId xmlns:a16="http://schemas.microsoft.com/office/drawing/2014/main" id="{6C949DB0-F90D-45B6-95FF-DD22E7B1E11B}"/>
                  </a:ext>
                </a:extLst>
              </p14:cNvPr>
              <p14:cNvContentPartPr/>
              <p14:nvPr/>
            </p14:nvContentPartPr>
            <p14:xfrm>
              <a:off x="9535613" y="1630147"/>
              <a:ext cx="72360" cy="56520"/>
            </p14:xfrm>
          </p:contentPart>
        </mc:Choice>
        <mc:Fallback xmlns="">
          <p:pic>
            <p:nvPicPr>
              <p:cNvPr id="51413" name="Freihand 51412">
                <a:extLst>
                  <a:ext uri="{FF2B5EF4-FFF2-40B4-BE49-F238E27FC236}">
                    <a16:creationId xmlns:a16="http://schemas.microsoft.com/office/drawing/2014/main" id="{6C949DB0-F90D-45B6-95FF-DD22E7B1E11B}"/>
                  </a:ext>
                </a:extLst>
              </p:cNvPr>
              <p:cNvPicPr/>
              <p:nvPr/>
            </p:nvPicPr>
            <p:blipFill>
              <a:blip r:embed="rId162"/>
              <a:stretch>
                <a:fillRect/>
              </a:stretch>
            </p:blipFill>
            <p:spPr>
              <a:xfrm>
                <a:off x="9531293" y="1625827"/>
                <a:ext cx="810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51414" name="Freihand 51413">
                <a:extLst>
                  <a:ext uri="{FF2B5EF4-FFF2-40B4-BE49-F238E27FC236}">
                    <a16:creationId xmlns:a16="http://schemas.microsoft.com/office/drawing/2014/main" id="{1640C755-29B8-4158-A93F-F8C5CC050989}"/>
                  </a:ext>
                </a:extLst>
              </p14:cNvPr>
              <p14:cNvContentPartPr/>
              <p14:nvPr/>
            </p14:nvContentPartPr>
            <p14:xfrm>
              <a:off x="9623813" y="1625107"/>
              <a:ext cx="97200" cy="57960"/>
            </p14:xfrm>
          </p:contentPart>
        </mc:Choice>
        <mc:Fallback xmlns="">
          <p:pic>
            <p:nvPicPr>
              <p:cNvPr id="51414" name="Freihand 51413">
                <a:extLst>
                  <a:ext uri="{FF2B5EF4-FFF2-40B4-BE49-F238E27FC236}">
                    <a16:creationId xmlns:a16="http://schemas.microsoft.com/office/drawing/2014/main" id="{1640C755-29B8-4158-A93F-F8C5CC050989}"/>
                  </a:ext>
                </a:extLst>
              </p:cNvPr>
              <p:cNvPicPr/>
              <p:nvPr/>
            </p:nvPicPr>
            <p:blipFill>
              <a:blip r:embed="rId164"/>
              <a:stretch>
                <a:fillRect/>
              </a:stretch>
            </p:blipFill>
            <p:spPr>
              <a:xfrm>
                <a:off x="9619493" y="1620787"/>
                <a:ext cx="1058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51415" name="Freihand 51414">
                <a:extLst>
                  <a:ext uri="{FF2B5EF4-FFF2-40B4-BE49-F238E27FC236}">
                    <a16:creationId xmlns:a16="http://schemas.microsoft.com/office/drawing/2014/main" id="{8E30BC24-5A79-4C47-A1E2-85EEDB10575D}"/>
                  </a:ext>
                </a:extLst>
              </p14:cNvPr>
              <p14:cNvContentPartPr/>
              <p14:nvPr/>
            </p14:nvContentPartPr>
            <p14:xfrm>
              <a:off x="9843773" y="1586227"/>
              <a:ext cx="94680" cy="104760"/>
            </p14:xfrm>
          </p:contentPart>
        </mc:Choice>
        <mc:Fallback xmlns="">
          <p:pic>
            <p:nvPicPr>
              <p:cNvPr id="51415" name="Freihand 51414">
                <a:extLst>
                  <a:ext uri="{FF2B5EF4-FFF2-40B4-BE49-F238E27FC236}">
                    <a16:creationId xmlns:a16="http://schemas.microsoft.com/office/drawing/2014/main" id="{8E30BC24-5A79-4C47-A1E2-85EEDB10575D}"/>
                  </a:ext>
                </a:extLst>
              </p:cNvPr>
              <p:cNvPicPr/>
              <p:nvPr/>
            </p:nvPicPr>
            <p:blipFill>
              <a:blip r:embed="rId166"/>
              <a:stretch>
                <a:fillRect/>
              </a:stretch>
            </p:blipFill>
            <p:spPr>
              <a:xfrm>
                <a:off x="9839453" y="1581907"/>
                <a:ext cx="1033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51416" name="Freihand 51415">
                <a:extLst>
                  <a:ext uri="{FF2B5EF4-FFF2-40B4-BE49-F238E27FC236}">
                    <a16:creationId xmlns:a16="http://schemas.microsoft.com/office/drawing/2014/main" id="{E97588ED-CC7B-4E93-B633-C37C4EA00CFA}"/>
                  </a:ext>
                </a:extLst>
              </p14:cNvPr>
              <p14:cNvContentPartPr/>
              <p14:nvPr/>
            </p14:nvContentPartPr>
            <p14:xfrm>
              <a:off x="9888773" y="1548067"/>
              <a:ext cx="98640" cy="4680"/>
            </p14:xfrm>
          </p:contentPart>
        </mc:Choice>
        <mc:Fallback xmlns="">
          <p:pic>
            <p:nvPicPr>
              <p:cNvPr id="51416" name="Freihand 51415">
                <a:extLst>
                  <a:ext uri="{FF2B5EF4-FFF2-40B4-BE49-F238E27FC236}">
                    <a16:creationId xmlns:a16="http://schemas.microsoft.com/office/drawing/2014/main" id="{E97588ED-CC7B-4E93-B633-C37C4EA00CFA}"/>
                  </a:ext>
                </a:extLst>
              </p:cNvPr>
              <p:cNvPicPr/>
              <p:nvPr/>
            </p:nvPicPr>
            <p:blipFill>
              <a:blip r:embed="rId168"/>
              <a:stretch>
                <a:fillRect/>
              </a:stretch>
            </p:blipFill>
            <p:spPr>
              <a:xfrm>
                <a:off x="9884453" y="1543747"/>
                <a:ext cx="1072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51417" name="Freihand 51416">
                <a:extLst>
                  <a:ext uri="{FF2B5EF4-FFF2-40B4-BE49-F238E27FC236}">
                    <a16:creationId xmlns:a16="http://schemas.microsoft.com/office/drawing/2014/main" id="{426A0AB1-6A62-40A6-8C4C-AC24FA3C1492}"/>
                  </a:ext>
                </a:extLst>
              </p14:cNvPr>
              <p14:cNvContentPartPr/>
              <p14:nvPr/>
            </p14:nvContentPartPr>
            <p14:xfrm>
              <a:off x="10072013" y="1571107"/>
              <a:ext cx="99360" cy="97200"/>
            </p14:xfrm>
          </p:contentPart>
        </mc:Choice>
        <mc:Fallback xmlns="">
          <p:pic>
            <p:nvPicPr>
              <p:cNvPr id="51417" name="Freihand 51416">
                <a:extLst>
                  <a:ext uri="{FF2B5EF4-FFF2-40B4-BE49-F238E27FC236}">
                    <a16:creationId xmlns:a16="http://schemas.microsoft.com/office/drawing/2014/main" id="{426A0AB1-6A62-40A6-8C4C-AC24FA3C1492}"/>
                  </a:ext>
                </a:extLst>
              </p:cNvPr>
              <p:cNvPicPr/>
              <p:nvPr/>
            </p:nvPicPr>
            <p:blipFill>
              <a:blip r:embed="rId170"/>
              <a:stretch>
                <a:fillRect/>
              </a:stretch>
            </p:blipFill>
            <p:spPr>
              <a:xfrm>
                <a:off x="10067693" y="1566787"/>
                <a:ext cx="1080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51418" name="Freihand 51417">
                <a:extLst>
                  <a:ext uri="{FF2B5EF4-FFF2-40B4-BE49-F238E27FC236}">
                    <a16:creationId xmlns:a16="http://schemas.microsoft.com/office/drawing/2014/main" id="{A821F355-9C7B-472A-81D7-7AB4615C2D30}"/>
                  </a:ext>
                </a:extLst>
              </p14:cNvPr>
              <p14:cNvContentPartPr/>
              <p14:nvPr/>
            </p14:nvContentPartPr>
            <p14:xfrm>
              <a:off x="10043933" y="1496947"/>
              <a:ext cx="84600" cy="87120"/>
            </p14:xfrm>
          </p:contentPart>
        </mc:Choice>
        <mc:Fallback xmlns="">
          <p:pic>
            <p:nvPicPr>
              <p:cNvPr id="51418" name="Freihand 51417">
                <a:extLst>
                  <a:ext uri="{FF2B5EF4-FFF2-40B4-BE49-F238E27FC236}">
                    <a16:creationId xmlns:a16="http://schemas.microsoft.com/office/drawing/2014/main" id="{A821F355-9C7B-472A-81D7-7AB4615C2D30}"/>
                  </a:ext>
                </a:extLst>
              </p:cNvPr>
              <p:cNvPicPr/>
              <p:nvPr/>
            </p:nvPicPr>
            <p:blipFill>
              <a:blip r:embed="rId172"/>
              <a:stretch>
                <a:fillRect/>
              </a:stretch>
            </p:blipFill>
            <p:spPr>
              <a:xfrm>
                <a:off x="10039613" y="1492627"/>
                <a:ext cx="932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51419" name="Freihand 51418">
                <a:extLst>
                  <a:ext uri="{FF2B5EF4-FFF2-40B4-BE49-F238E27FC236}">
                    <a16:creationId xmlns:a16="http://schemas.microsoft.com/office/drawing/2014/main" id="{046B9F1D-CFF5-4541-A18D-71B7E0885F92}"/>
                  </a:ext>
                </a:extLst>
              </p14:cNvPr>
              <p14:cNvContentPartPr/>
              <p14:nvPr/>
            </p14:nvContentPartPr>
            <p14:xfrm>
              <a:off x="10142933" y="1607107"/>
              <a:ext cx="90720" cy="61560"/>
            </p14:xfrm>
          </p:contentPart>
        </mc:Choice>
        <mc:Fallback xmlns="">
          <p:pic>
            <p:nvPicPr>
              <p:cNvPr id="51419" name="Freihand 51418">
                <a:extLst>
                  <a:ext uri="{FF2B5EF4-FFF2-40B4-BE49-F238E27FC236}">
                    <a16:creationId xmlns:a16="http://schemas.microsoft.com/office/drawing/2014/main" id="{046B9F1D-CFF5-4541-A18D-71B7E0885F92}"/>
                  </a:ext>
                </a:extLst>
              </p:cNvPr>
              <p:cNvPicPr/>
              <p:nvPr/>
            </p:nvPicPr>
            <p:blipFill>
              <a:blip r:embed="rId174"/>
              <a:stretch>
                <a:fillRect/>
              </a:stretch>
            </p:blipFill>
            <p:spPr>
              <a:xfrm>
                <a:off x="10138613" y="1602787"/>
                <a:ext cx="993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51423" name="Freihand 51422">
                <a:extLst>
                  <a:ext uri="{FF2B5EF4-FFF2-40B4-BE49-F238E27FC236}">
                    <a16:creationId xmlns:a16="http://schemas.microsoft.com/office/drawing/2014/main" id="{82311274-458B-46CA-A31C-28DB615EB4E4}"/>
                  </a:ext>
                </a:extLst>
              </p14:cNvPr>
              <p14:cNvContentPartPr/>
              <p14:nvPr/>
            </p14:nvContentPartPr>
            <p14:xfrm>
              <a:off x="9545333" y="515947"/>
              <a:ext cx="2181240" cy="1238040"/>
            </p14:xfrm>
          </p:contentPart>
        </mc:Choice>
        <mc:Fallback xmlns="">
          <p:pic>
            <p:nvPicPr>
              <p:cNvPr id="51423" name="Freihand 51422">
                <a:extLst>
                  <a:ext uri="{FF2B5EF4-FFF2-40B4-BE49-F238E27FC236}">
                    <a16:creationId xmlns:a16="http://schemas.microsoft.com/office/drawing/2014/main" id="{82311274-458B-46CA-A31C-28DB615EB4E4}"/>
                  </a:ext>
                </a:extLst>
              </p:cNvPr>
              <p:cNvPicPr/>
              <p:nvPr/>
            </p:nvPicPr>
            <p:blipFill>
              <a:blip r:embed="rId176"/>
              <a:stretch>
                <a:fillRect/>
              </a:stretch>
            </p:blipFill>
            <p:spPr>
              <a:xfrm>
                <a:off x="9541013" y="511627"/>
                <a:ext cx="2189880" cy="1246680"/>
              </a:xfrm>
              <a:prstGeom prst="rect">
                <a:avLst/>
              </a:prstGeom>
            </p:spPr>
          </p:pic>
        </mc:Fallback>
      </mc:AlternateContent>
      <p:grpSp>
        <p:nvGrpSpPr>
          <p:cNvPr id="51425" name="Gruppieren 51424">
            <a:extLst>
              <a:ext uri="{FF2B5EF4-FFF2-40B4-BE49-F238E27FC236}">
                <a16:creationId xmlns:a16="http://schemas.microsoft.com/office/drawing/2014/main" id="{BFFAAAD1-EDAF-441F-ACA9-0253EAC5FBFF}"/>
              </a:ext>
            </a:extLst>
          </p:cNvPr>
          <p:cNvGrpSpPr/>
          <p:nvPr/>
        </p:nvGrpSpPr>
        <p:grpSpPr>
          <a:xfrm>
            <a:off x="8850173" y="2437987"/>
            <a:ext cx="2400480" cy="573120"/>
            <a:chOff x="8850173" y="2437987"/>
            <a:chExt cx="2400480" cy="573120"/>
          </a:xfrm>
        </p:grpSpPr>
        <mc:AlternateContent xmlns:mc="http://schemas.openxmlformats.org/markup-compatibility/2006" xmlns:p14="http://schemas.microsoft.com/office/powerpoint/2010/main">
          <mc:Choice Requires="p14">
            <p:contentPart p14:bwMode="auto" r:id="rId177">
              <p14:nvContentPartPr>
                <p14:cNvPr id="51323" name="Freihand 51322">
                  <a:extLst>
                    <a:ext uri="{FF2B5EF4-FFF2-40B4-BE49-F238E27FC236}">
                      <a16:creationId xmlns:a16="http://schemas.microsoft.com/office/drawing/2014/main" id="{415CC52F-B274-4E87-98EF-DEAA43659AB9}"/>
                    </a:ext>
                  </a:extLst>
                </p14:cNvPr>
                <p14:cNvContentPartPr/>
                <p14:nvPr/>
              </p14:nvContentPartPr>
              <p14:xfrm>
                <a:off x="8850173" y="2646427"/>
                <a:ext cx="104760" cy="92520"/>
              </p14:xfrm>
            </p:contentPart>
          </mc:Choice>
          <mc:Fallback xmlns="">
            <p:pic>
              <p:nvPicPr>
                <p:cNvPr id="51323" name="Freihand 51322">
                  <a:extLst>
                    <a:ext uri="{FF2B5EF4-FFF2-40B4-BE49-F238E27FC236}">
                      <a16:creationId xmlns:a16="http://schemas.microsoft.com/office/drawing/2014/main" id="{415CC52F-B274-4E87-98EF-DEAA43659AB9}"/>
                    </a:ext>
                  </a:extLst>
                </p:cNvPr>
                <p:cNvPicPr/>
                <p:nvPr/>
              </p:nvPicPr>
              <p:blipFill>
                <a:blip r:embed="rId178"/>
                <a:stretch>
                  <a:fillRect/>
                </a:stretch>
              </p:blipFill>
              <p:spPr>
                <a:xfrm>
                  <a:off x="8845853" y="2642107"/>
                  <a:ext cx="1134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51324" name="Freihand 51323">
                  <a:extLst>
                    <a:ext uri="{FF2B5EF4-FFF2-40B4-BE49-F238E27FC236}">
                      <a16:creationId xmlns:a16="http://schemas.microsoft.com/office/drawing/2014/main" id="{E0CA2845-0562-42E7-88A7-64123B9F0B10}"/>
                    </a:ext>
                  </a:extLst>
                </p14:cNvPr>
                <p14:cNvContentPartPr/>
                <p14:nvPr/>
              </p14:nvContentPartPr>
              <p14:xfrm>
                <a:off x="9007133" y="2673427"/>
                <a:ext cx="109080" cy="97920"/>
              </p14:xfrm>
            </p:contentPart>
          </mc:Choice>
          <mc:Fallback xmlns="">
            <p:pic>
              <p:nvPicPr>
                <p:cNvPr id="51324" name="Freihand 51323">
                  <a:extLst>
                    <a:ext uri="{FF2B5EF4-FFF2-40B4-BE49-F238E27FC236}">
                      <a16:creationId xmlns:a16="http://schemas.microsoft.com/office/drawing/2014/main" id="{E0CA2845-0562-42E7-88A7-64123B9F0B10}"/>
                    </a:ext>
                  </a:extLst>
                </p:cNvPr>
                <p:cNvPicPr/>
                <p:nvPr/>
              </p:nvPicPr>
              <p:blipFill>
                <a:blip r:embed="rId180"/>
                <a:stretch>
                  <a:fillRect/>
                </a:stretch>
              </p:blipFill>
              <p:spPr>
                <a:xfrm>
                  <a:off x="9002813" y="2669107"/>
                  <a:ext cx="1177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51326" name="Freihand 51325">
                  <a:extLst>
                    <a:ext uri="{FF2B5EF4-FFF2-40B4-BE49-F238E27FC236}">
                      <a16:creationId xmlns:a16="http://schemas.microsoft.com/office/drawing/2014/main" id="{41C03663-4E20-4908-9D8F-5B71A324D774}"/>
                    </a:ext>
                  </a:extLst>
                </p14:cNvPr>
                <p14:cNvContentPartPr/>
                <p14:nvPr/>
              </p14:nvContentPartPr>
              <p14:xfrm>
                <a:off x="9305573" y="2592067"/>
                <a:ext cx="96840" cy="135720"/>
              </p14:xfrm>
            </p:contentPart>
          </mc:Choice>
          <mc:Fallback xmlns="">
            <p:pic>
              <p:nvPicPr>
                <p:cNvPr id="51326" name="Freihand 51325">
                  <a:extLst>
                    <a:ext uri="{FF2B5EF4-FFF2-40B4-BE49-F238E27FC236}">
                      <a16:creationId xmlns:a16="http://schemas.microsoft.com/office/drawing/2014/main" id="{41C03663-4E20-4908-9D8F-5B71A324D774}"/>
                    </a:ext>
                  </a:extLst>
                </p:cNvPr>
                <p:cNvPicPr/>
                <p:nvPr/>
              </p:nvPicPr>
              <p:blipFill>
                <a:blip r:embed="rId182"/>
                <a:stretch>
                  <a:fillRect/>
                </a:stretch>
              </p:blipFill>
              <p:spPr>
                <a:xfrm>
                  <a:off x="9301253" y="2587747"/>
                  <a:ext cx="1054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51327" name="Freihand 51326">
                  <a:extLst>
                    <a:ext uri="{FF2B5EF4-FFF2-40B4-BE49-F238E27FC236}">
                      <a16:creationId xmlns:a16="http://schemas.microsoft.com/office/drawing/2014/main" id="{32C0B7C3-18AB-493B-99E7-69C2EC1BD477}"/>
                    </a:ext>
                  </a:extLst>
                </p14:cNvPr>
                <p14:cNvContentPartPr/>
                <p14:nvPr/>
              </p14:nvContentPartPr>
              <p14:xfrm>
                <a:off x="9448133" y="2610787"/>
                <a:ext cx="113040" cy="106920"/>
              </p14:xfrm>
            </p:contentPart>
          </mc:Choice>
          <mc:Fallback xmlns="">
            <p:pic>
              <p:nvPicPr>
                <p:cNvPr id="51327" name="Freihand 51326">
                  <a:extLst>
                    <a:ext uri="{FF2B5EF4-FFF2-40B4-BE49-F238E27FC236}">
                      <a16:creationId xmlns:a16="http://schemas.microsoft.com/office/drawing/2014/main" id="{32C0B7C3-18AB-493B-99E7-69C2EC1BD477}"/>
                    </a:ext>
                  </a:extLst>
                </p:cNvPr>
                <p:cNvPicPr/>
                <p:nvPr/>
              </p:nvPicPr>
              <p:blipFill>
                <a:blip r:embed="rId184"/>
                <a:stretch>
                  <a:fillRect/>
                </a:stretch>
              </p:blipFill>
              <p:spPr>
                <a:xfrm>
                  <a:off x="9443813" y="2606467"/>
                  <a:ext cx="1216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51328" name="Freihand 51327">
                  <a:extLst>
                    <a:ext uri="{FF2B5EF4-FFF2-40B4-BE49-F238E27FC236}">
                      <a16:creationId xmlns:a16="http://schemas.microsoft.com/office/drawing/2014/main" id="{A4B11ACB-43CF-4231-B6E0-FC577BB03AB1}"/>
                    </a:ext>
                  </a:extLst>
                </p14:cNvPr>
                <p14:cNvContentPartPr/>
                <p14:nvPr/>
              </p14:nvContentPartPr>
              <p14:xfrm>
                <a:off x="9697613" y="2615827"/>
                <a:ext cx="78120" cy="115920"/>
              </p14:xfrm>
            </p:contentPart>
          </mc:Choice>
          <mc:Fallback xmlns="">
            <p:pic>
              <p:nvPicPr>
                <p:cNvPr id="51328" name="Freihand 51327">
                  <a:extLst>
                    <a:ext uri="{FF2B5EF4-FFF2-40B4-BE49-F238E27FC236}">
                      <a16:creationId xmlns:a16="http://schemas.microsoft.com/office/drawing/2014/main" id="{A4B11ACB-43CF-4231-B6E0-FC577BB03AB1}"/>
                    </a:ext>
                  </a:extLst>
                </p:cNvPr>
                <p:cNvPicPr/>
                <p:nvPr/>
              </p:nvPicPr>
              <p:blipFill>
                <a:blip r:embed="rId186"/>
                <a:stretch>
                  <a:fillRect/>
                </a:stretch>
              </p:blipFill>
              <p:spPr>
                <a:xfrm>
                  <a:off x="9693293" y="2611507"/>
                  <a:ext cx="867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51329" name="Freihand 51328">
                  <a:extLst>
                    <a:ext uri="{FF2B5EF4-FFF2-40B4-BE49-F238E27FC236}">
                      <a16:creationId xmlns:a16="http://schemas.microsoft.com/office/drawing/2014/main" id="{EA5ED2DD-8E85-4088-9DB7-34ABAAB6D601}"/>
                    </a:ext>
                  </a:extLst>
                </p14:cNvPr>
                <p14:cNvContentPartPr/>
                <p14:nvPr/>
              </p14:nvContentPartPr>
              <p14:xfrm>
                <a:off x="9633533" y="2543467"/>
                <a:ext cx="103680" cy="82080"/>
              </p14:xfrm>
            </p:contentPart>
          </mc:Choice>
          <mc:Fallback xmlns="">
            <p:pic>
              <p:nvPicPr>
                <p:cNvPr id="51329" name="Freihand 51328">
                  <a:extLst>
                    <a:ext uri="{FF2B5EF4-FFF2-40B4-BE49-F238E27FC236}">
                      <a16:creationId xmlns:a16="http://schemas.microsoft.com/office/drawing/2014/main" id="{EA5ED2DD-8E85-4088-9DB7-34ABAAB6D601}"/>
                    </a:ext>
                  </a:extLst>
                </p:cNvPr>
                <p:cNvPicPr/>
                <p:nvPr/>
              </p:nvPicPr>
              <p:blipFill>
                <a:blip r:embed="rId188"/>
                <a:stretch>
                  <a:fillRect/>
                </a:stretch>
              </p:blipFill>
              <p:spPr>
                <a:xfrm>
                  <a:off x="9629213" y="2539147"/>
                  <a:ext cx="1123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51330" name="Freihand 51329">
                  <a:extLst>
                    <a:ext uri="{FF2B5EF4-FFF2-40B4-BE49-F238E27FC236}">
                      <a16:creationId xmlns:a16="http://schemas.microsoft.com/office/drawing/2014/main" id="{D469E117-3E43-4D0D-806C-87C60405B25E}"/>
                    </a:ext>
                  </a:extLst>
                </p14:cNvPr>
                <p14:cNvContentPartPr/>
                <p14:nvPr/>
              </p14:nvContentPartPr>
              <p14:xfrm>
                <a:off x="9786173" y="2647867"/>
                <a:ext cx="78480" cy="87480"/>
              </p14:xfrm>
            </p:contentPart>
          </mc:Choice>
          <mc:Fallback xmlns="">
            <p:pic>
              <p:nvPicPr>
                <p:cNvPr id="51330" name="Freihand 51329">
                  <a:extLst>
                    <a:ext uri="{FF2B5EF4-FFF2-40B4-BE49-F238E27FC236}">
                      <a16:creationId xmlns:a16="http://schemas.microsoft.com/office/drawing/2014/main" id="{D469E117-3E43-4D0D-806C-87C60405B25E}"/>
                    </a:ext>
                  </a:extLst>
                </p:cNvPr>
                <p:cNvPicPr/>
                <p:nvPr/>
              </p:nvPicPr>
              <p:blipFill>
                <a:blip r:embed="rId190"/>
                <a:stretch>
                  <a:fillRect/>
                </a:stretch>
              </p:blipFill>
              <p:spPr>
                <a:xfrm>
                  <a:off x="9781853" y="2643547"/>
                  <a:ext cx="871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51332" name="Freihand 51331">
                  <a:extLst>
                    <a:ext uri="{FF2B5EF4-FFF2-40B4-BE49-F238E27FC236}">
                      <a16:creationId xmlns:a16="http://schemas.microsoft.com/office/drawing/2014/main" id="{88FD9AEB-5AB3-473C-81B8-4D73FB8B517C}"/>
                    </a:ext>
                  </a:extLst>
                </p14:cNvPr>
                <p14:cNvContentPartPr/>
                <p14:nvPr/>
              </p14:nvContentPartPr>
              <p14:xfrm>
                <a:off x="10047533" y="2535907"/>
                <a:ext cx="159120" cy="162720"/>
              </p14:xfrm>
            </p:contentPart>
          </mc:Choice>
          <mc:Fallback xmlns="">
            <p:pic>
              <p:nvPicPr>
                <p:cNvPr id="51332" name="Freihand 51331">
                  <a:extLst>
                    <a:ext uri="{FF2B5EF4-FFF2-40B4-BE49-F238E27FC236}">
                      <a16:creationId xmlns:a16="http://schemas.microsoft.com/office/drawing/2014/main" id="{88FD9AEB-5AB3-473C-81B8-4D73FB8B517C}"/>
                    </a:ext>
                  </a:extLst>
                </p:cNvPr>
                <p:cNvPicPr/>
                <p:nvPr/>
              </p:nvPicPr>
              <p:blipFill>
                <a:blip r:embed="rId192"/>
                <a:stretch>
                  <a:fillRect/>
                </a:stretch>
              </p:blipFill>
              <p:spPr>
                <a:xfrm>
                  <a:off x="10043213" y="2531587"/>
                  <a:ext cx="1677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51333" name="Freihand 51332">
                  <a:extLst>
                    <a:ext uri="{FF2B5EF4-FFF2-40B4-BE49-F238E27FC236}">
                      <a16:creationId xmlns:a16="http://schemas.microsoft.com/office/drawing/2014/main" id="{177C0B24-923E-4F1F-9630-3414A5CFBCB9}"/>
                    </a:ext>
                  </a:extLst>
                </p14:cNvPr>
                <p14:cNvContentPartPr/>
                <p14:nvPr/>
              </p14:nvContentPartPr>
              <p14:xfrm>
                <a:off x="10232213" y="2586667"/>
                <a:ext cx="65160" cy="91080"/>
              </p14:xfrm>
            </p:contentPart>
          </mc:Choice>
          <mc:Fallback xmlns="">
            <p:pic>
              <p:nvPicPr>
                <p:cNvPr id="51333" name="Freihand 51332">
                  <a:extLst>
                    <a:ext uri="{FF2B5EF4-FFF2-40B4-BE49-F238E27FC236}">
                      <a16:creationId xmlns:a16="http://schemas.microsoft.com/office/drawing/2014/main" id="{177C0B24-923E-4F1F-9630-3414A5CFBCB9}"/>
                    </a:ext>
                  </a:extLst>
                </p:cNvPr>
                <p:cNvPicPr/>
                <p:nvPr/>
              </p:nvPicPr>
              <p:blipFill>
                <a:blip r:embed="rId194"/>
                <a:stretch>
                  <a:fillRect/>
                </a:stretch>
              </p:blipFill>
              <p:spPr>
                <a:xfrm>
                  <a:off x="10227893" y="2582347"/>
                  <a:ext cx="738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51334" name="Freihand 51333">
                  <a:extLst>
                    <a:ext uri="{FF2B5EF4-FFF2-40B4-BE49-F238E27FC236}">
                      <a16:creationId xmlns:a16="http://schemas.microsoft.com/office/drawing/2014/main" id="{3A749B4F-5966-4E6D-89DC-FB657B3A1724}"/>
                    </a:ext>
                  </a:extLst>
                </p14:cNvPr>
                <p14:cNvContentPartPr/>
                <p14:nvPr/>
              </p14:nvContentPartPr>
              <p14:xfrm>
                <a:off x="10313573" y="2560027"/>
                <a:ext cx="88200" cy="132120"/>
              </p14:xfrm>
            </p:contentPart>
          </mc:Choice>
          <mc:Fallback xmlns="">
            <p:pic>
              <p:nvPicPr>
                <p:cNvPr id="51334" name="Freihand 51333">
                  <a:extLst>
                    <a:ext uri="{FF2B5EF4-FFF2-40B4-BE49-F238E27FC236}">
                      <a16:creationId xmlns:a16="http://schemas.microsoft.com/office/drawing/2014/main" id="{3A749B4F-5966-4E6D-89DC-FB657B3A1724}"/>
                    </a:ext>
                  </a:extLst>
                </p:cNvPr>
                <p:cNvPicPr/>
                <p:nvPr/>
              </p:nvPicPr>
              <p:blipFill>
                <a:blip r:embed="rId196"/>
                <a:stretch>
                  <a:fillRect/>
                </a:stretch>
              </p:blipFill>
              <p:spPr>
                <a:xfrm>
                  <a:off x="10309253" y="2555707"/>
                  <a:ext cx="968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51335" name="Freihand 51334">
                  <a:extLst>
                    <a:ext uri="{FF2B5EF4-FFF2-40B4-BE49-F238E27FC236}">
                      <a16:creationId xmlns:a16="http://schemas.microsoft.com/office/drawing/2014/main" id="{E94EBC04-36D8-47DA-8409-F7D4256B19EC}"/>
                    </a:ext>
                  </a:extLst>
                </p14:cNvPr>
                <p14:cNvContentPartPr/>
                <p14:nvPr/>
              </p14:nvContentPartPr>
              <p14:xfrm>
                <a:off x="10682933" y="2557867"/>
                <a:ext cx="38880" cy="119160"/>
              </p14:xfrm>
            </p:contentPart>
          </mc:Choice>
          <mc:Fallback xmlns="">
            <p:pic>
              <p:nvPicPr>
                <p:cNvPr id="51335" name="Freihand 51334">
                  <a:extLst>
                    <a:ext uri="{FF2B5EF4-FFF2-40B4-BE49-F238E27FC236}">
                      <a16:creationId xmlns:a16="http://schemas.microsoft.com/office/drawing/2014/main" id="{E94EBC04-36D8-47DA-8409-F7D4256B19EC}"/>
                    </a:ext>
                  </a:extLst>
                </p:cNvPr>
                <p:cNvPicPr/>
                <p:nvPr/>
              </p:nvPicPr>
              <p:blipFill>
                <a:blip r:embed="rId198"/>
                <a:stretch>
                  <a:fillRect/>
                </a:stretch>
              </p:blipFill>
              <p:spPr>
                <a:xfrm>
                  <a:off x="10678613" y="2553547"/>
                  <a:ext cx="475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51336" name="Freihand 51335">
                  <a:extLst>
                    <a:ext uri="{FF2B5EF4-FFF2-40B4-BE49-F238E27FC236}">
                      <a16:creationId xmlns:a16="http://schemas.microsoft.com/office/drawing/2014/main" id="{5F6C6ED6-936D-4431-A8F0-296E885D9214}"/>
                    </a:ext>
                  </a:extLst>
                </p14:cNvPr>
                <p14:cNvContentPartPr/>
                <p14:nvPr/>
              </p14:nvContentPartPr>
              <p14:xfrm>
                <a:off x="10613813" y="2490187"/>
                <a:ext cx="190080" cy="178560"/>
              </p14:xfrm>
            </p:contentPart>
          </mc:Choice>
          <mc:Fallback xmlns="">
            <p:pic>
              <p:nvPicPr>
                <p:cNvPr id="51336" name="Freihand 51335">
                  <a:extLst>
                    <a:ext uri="{FF2B5EF4-FFF2-40B4-BE49-F238E27FC236}">
                      <a16:creationId xmlns:a16="http://schemas.microsoft.com/office/drawing/2014/main" id="{5F6C6ED6-936D-4431-A8F0-296E885D9214}"/>
                    </a:ext>
                  </a:extLst>
                </p:cNvPr>
                <p:cNvPicPr/>
                <p:nvPr/>
              </p:nvPicPr>
              <p:blipFill>
                <a:blip r:embed="rId200"/>
                <a:stretch>
                  <a:fillRect/>
                </a:stretch>
              </p:blipFill>
              <p:spPr>
                <a:xfrm>
                  <a:off x="10609493" y="2485867"/>
                  <a:ext cx="1987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51337" name="Freihand 51336">
                  <a:extLst>
                    <a:ext uri="{FF2B5EF4-FFF2-40B4-BE49-F238E27FC236}">
                      <a16:creationId xmlns:a16="http://schemas.microsoft.com/office/drawing/2014/main" id="{9968B3C0-8433-4178-8349-BC180F555983}"/>
                    </a:ext>
                  </a:extLst>
                </p14:cNvPr>
                <p14:cNvContentPartPr/>
                <p14:nvPr/>
              </p14:nvContentPartPr>
              <p14:xfrm>
                <a:off x="10903253" y="2522587"/>
                <a:ext cx="51120" cy="123120"/>
              </p14:xfrm>
            </p:contentPart>
          </mc:Choice>
          <mc:Fallback xmlns="">
            <p:pic>
              <p:nvPicPr>
                <p:cNvPr id="51337" name="Freihand 51336">
                  <a:extLst>
                    <a:ext uri="{FF2B5EF4-FFF2-40B4-BE49-F238E27FC236}">
                      <a16:creationId xmlns:a16="http://schemas.microsoft.com/office/drawing/2014/main" id="{9968B3C0-8433-4178-8349-BC180F555983}"/>
                    </a:ext>
                  </a:extLst>
                </p:cNvPr>
                <p:cNvPicPr/>
                <p:nvPr/>
              </p:nvPicPr>
              <p:blipFill>
                <a:blip r:embed="rId202"/>
                <a:stretch>
                  <a:fillRect/>
                </a:stretch>
              </p:blipFill>
              <p:spPr>
                <a:xfrm>
                  <a:off x="10898933" y="2518267"/>
                  <a:ext cx="597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51338" name="Freihand 51337">
                  <a:extLst>
                    <a:ext uri="{FF2B5EF4-FFF2-40B4-BE49-F238E27FC236}">
                      <a16:creationId xmlns:a16="http://schemas.microsoft.com/office/drawing/2014/main" id="{26CA1C38-04BB-44BE-B596-6D9CB6DBE878}"/>
                    </a:ext>
                  </a:extLst>
                </p14:cNvPr>
                <p14:cNvContentPartPr/>
                <p14:nvPr/>
              </p14:nvContentPartPr>
              <p14:xfrm>
                <a:off x="11018813" y="2473987"/>
                <a:ext cx="47520" cy="171720"/>
              </p14:xfrm>
            </p:contentPart>
          </mc:Choice>
          <mc:Fallback xmlns="">
            <p:pic>
              <p:nvPicPr>
                <p:cNvPr id="51338" name="Freihand 51337">
                  <a:extLst>
                    <a:ext uri="{FF2B5EF4-FFF2-40B4-BE49-F238E27FC236}">
                      <a16:creationId xmlns:a16="http://schemas.microsoft.com/office/drawing/2014/main" id="{26CA1C38-04BB-44BE-B596-6D9CB6DBE878}"/>
                    </a:ext>
                  </a:extLst>
                </p:cNvPr>
                <p:cNvPicPr/>
                <p:nvPr/>
              </p:nvPicPr>
              <p:blipFill>
                <a:blip r:embed="rId204"/>
                <a:stretch>
                  <a:fillRect/>
                </a:stretch>
              </p:blipFill>
              <p:spPr>
                <a:xfrm>
                  <a:off x="11014493" y="2469667"/>
                  <a:ext cx="561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51339" name="Freihand 51338">
                  <a:extLst>
                    <a:ext uri="{FF2B5EF4-FFF2-40B4-BE49-F238E27FC236}">
                      <a16:creationId xmlns:a16="http://schemas.microsoft.com/office/drawing/2014/main" id="{93CAF890-6696-4317-9C9D-5B5AD28683EF}"/>
                    </a:ext>
                  </a:extLst>
                </p14:cNvPr>
                <p14:cNvContentPartPr/>
                <p14:nvPr/>
              </p14:nvContentPartPr>
              <p14:xfrm>
                <a:off x="10959773" y="2437987"/>
                <a:ext cx="204120" cy="100080"/>
              </p14:xfrm>
            </p:contentPart>
          </mc:Choice>
          <mc:Fallback xmlns="">
            <p:pic>
              <p:nvPicPr>
                <p:cNvPr id="51339" name="Freihand 51338">
                  <a:extLst>
                    <a:ext uri="{FF2B5EF4-FFF2-40B4-BE49-F238E27FC236}">
                      <a16:creationId xmlns:a16="http://schemas.microsoft.com/office/drawing/2014/main" id="{93CAF890-6696-4317-9C9D-5B5AD28683EF}"/>
                    </a:ext>
                  </a:extLst>
                </p:cNvPr>
                <p:cNvPicPr/>
                <p:nvPr/>
              </p:nvPicPr>
              <p:blipFill>
                <a:blip r:embed="rId206"/>
                <a:stretch>
                  <a:fillRect/>
                </a:stretch>
              </p:blipFill>
              <p:spPr>
                <a:xfrm>
                  <a:off x="10955453" y="2433667"/>
                  <a:ext cx="2127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51342" name="Freihand 51341">
                  <a:extLst>
                    <a:ext uri="{FF2B5EF4-FFF2-40B4-BE49-F238E27FC236}">
                      <a16:creationId xmlns:a16="http://schemas.microsoft.com/office/drawing/2014/main" id="{5198879D-7543-4198-B9CD-B575346BD2A4}"/>
                    </a:ext>
                  </a:extLst>
                </p14:cNvPr>
                <p14:cNvContentPartPr/>
                <p14:nvPr/>
              </p14:nvContentPartPr>
              <p14:xfrm>
                <a:off x="9118013" y="2868187"/>
                <a:ext cx="88920" cy="112680"/>
              </p14:xfrm>
            </p:contentPart>
          </mc:Choice>
          <mc:Fallback xmlns="">
            <p:pic>
              <p:nvPicPr>
                <p:cNvPr id="51342" name="Freihand 51341">
                  <a:extLst>
                    <a:ext uri="{FF2B5EF4-FFF2-40B4-BE49-F238E27FC236}">
                      <a16:creationId xmlns:a16="http://schemas.microsoft.com/office/drawing/2014/main" id="{5198879D-7543-4198-B9CD-B575346BD2A4}"/>
                    </a:ext>
                  </a:extLst>
                </p:cNvPr>
                <p:cNvPicPr/>
                <p:nvPr/>
              </p:nvPicPr>
              <p:blipFill>
                <a:blip r:embed="rId208"/>
                <a:stretch>
                  <a:fillRect/>
                </a:stretch>
              </p:blipFill>
              <p:spPr>
                <a:xfrm>
                  <a:off x="9113693" y="2863867"/>
                  <a:ext cx="975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51343" name="Freihand 51342">
                  <a:extLst>
                    <a:ext uri="{FF2B5EF4-FFF2-40B4-BE49-F238E27FC236}">
                      <a16:creationId xmlns:a16="http://schemas.microsoft.com/office/drawing/2014/main" id="{FD844C4C-BBC0-4F4E-A190-463A37B89EB1}"/>
                    </a:ext>
                  </a:extLst>
                </p14:cNvPr>
                <p14:cNvContentPartPr/>
                <p14:nvPr/>
              </p14:nvContentPartPr>
              <p14:xfrm>
                <a:off x="9229973" y="2906347"/>
                <a:ext cx="194040" cy="63360"/>
              </p14:xfrm>
            </p:contentPart>
          </mc:Choice>
          <mc:Fallback xmlns="">
            <p:pic>
              <p:nvPicPr>
                <p:cNvPr id="51343" name="Freihand 51342">
                  <a:extLst>
                    <a:ext uri="{FF2B5EF4-FFF2-40B4-BE49-F238E27FC236}">
                      <a16:creationId xmlns:a16="http://schemas.microsoft.com/office/drawing/2014/main" id="{FD844C4C-BBC0-4F4E-A190-463A37B89EB1}"/>
                    </a:ext>
                  </a:extLst>
                </p:cNvPr>
                <p:cNvPicPr/>
                <p:nvPr/>
              </p:nvPicPr>
              <p:blipFill>
                <a:blip r:embed="rId210"/>
                <a:stretch>
                  <a:fillRect/>
                </a:stretch>
              </p:blipFill>
              <p:spPr>
                <a:xfrm>
                  <a:off x="9225653" y="2902027"/>
                  <a:ext cx="2026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51344" name="Freihand 51343">
                  <a:extLst>
                    <a:ext uri="{FF2B5EF4-FFF2-40B4-BE49-F238E27FC236}">
                      <a16:creationId xmlns:a16="http://schemas.microsoft.com/office/drawing/2014/main" id="{0B7701F4-0470-4C6B-983D-1EC62A16CCEA}"/>
                    </a:ext>
                  </a:extLst>
                </p14:cNvPr>
                <p14:cNvContentPartPr/>
                <p14:nvPr/>
              </p14:nvContentPartPr>
              <p14:xfrm>
                <a:off x="9413933" y="2842987"/>
                <a:ext cx="52200" cy="28440"/>
              </p14:xfrm>
            </p:contentPart>
          </mc:Choice>
          <mc:Fallback xmlns="">
            <p:pic>
              <p:nvPicPr>
                <p:cNvPr id="51344" name="Freihand 51343">
                  <a:extLst>
                    <a:ext uri="{FF2B5EF4-FFF2-40B4-BE49-F238E27FC236}">
                      <a16:creationId xmlns:a16="http://schemas.microsoft.com/office/drawing/2014/main" id="{0B7701F4-0470-4C6B-983D-1EC62A16CCEA}"/>
                    </a:ext>
                  </a:extLst>
                </p:cNvPr>
                <p:cNvPicPr/>
                <p:nvPr/>
              </p:nvPicPr>
              <p:blipFill>
                <a:blip r:embed="rId212"/>
                <a:stretch>
                  <a:fillRect/>
                </a:stretch>
              </p:blipFill>
              <p:spPr>
                <a:xfrm>
                  <a:off x="9409613" y="2838667"/>
                  <a:ext cx="608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51345" name="Freihand 51344">
                  <a:extLst>
                    <a:ext uri="{FF2B5EF4-FFF2-40B4-BE49-F238E27FC236}">
                      <a16:creationId xmlns:a16="http://schemas.microsoft.com/office/drawing/2014/main" id="{CB12AAB2-5C12-456E-A8E1-DBF76F67F79C}"/>
                    </a:ext>
                  </a:extLst>
                </p14:cNvPr>
                <p14:cNvContentPartPr/>
                <p14:nvPr/>
              </p14:nvContentPartPr>
              <p14:xfrm>
                <a:off x="9473333" y="2831827"/>
                <a:ext cx="129600" cy="131040"/>
              </p14:xfrm>
            </p:contentPart>
          </mc:Choice>
          <mc:Fallback xmlns="">
            <p:pic>
              <p:nvPicPr>
                <p:cNvPr id="51345" name="Freihand 51344">
                  <a:extLst>
                    <a:ext uri="{FF2B5EF4-FFF2-40B4-BE49-F238E27FC236}">
                      <a16:creationId xmlns:a16="http://schemas.microsoft.com/office/drawing/2014/main" id="{CB12AAB2-5C12-456E-A8E1-DBF76F67F79C}"/>
                    </a:ext>
                  </a:extLst>
                </p:cNvPr>
                <p:cNvPicPr/>
                <p:nvPr/>
              </p:nvPicPr>
              <p:blipFill>
                <a:blip r:embed="rId214"/>
                <a:stretch>
                  <a:fillRect/>
                </a:stretch>
              </p:blipFill>
              <p:spPr>
                <a:xfrm>
                  <a:off x="9469013" y="2827507"/>
                  <a:ext cx="1382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51346" name="Freihand 51345">
                  <a:extLst>
                    <a:ext uri="{FF2B5EF4-FFF2-40B4-BE49-F238E27FC236}">
                      <a16:creationId xmlns:a16="http://schemas.microsoft.com/office/drawing/2014/main" id="{D6B0A557-B918-4274-9C0F-26109B2A0743}"/>
                    </a:ext>
                  </a:extLst>
                </p14:cNvPr>
                <p14:cNvContentPartPr/>
                <p14:nvPr/>
              </p14:nvContentPartPr>
              <p14:xfrm>
                <a:off x="9834773" y="2833987"/>
                <a:ext cx="130320" cy="145800"/>
              </p14:xfrm>
            </p:contentPart>
          </mc:Choice>
          <mc:Fallback xmlns="">
            <p:pic>
              <p:nvPicPr>
                <p:cNvPr id="51346" name="Freihand 51345">
                  <a:extLst>
                    <a:ext uri="{FF2B5EF4-FFF2-40B4-BE49-F238E27FC236}">
                      <a16:creationId xmlns:a16="http://schemas.microsoft.com/office/drawing/2014/main" id="{D6B0A557-B918-4274-9C0F-26109B2A0743}"/>
                    </a:ext>
                  </a:extLst>
                </p:cNvPr>
                <p:cNvPicPr/>
                <p:nvPr/>
              </p:nvPicPr>
              <p:blipFill>
                <a:blip r:embed="rId216"/>
                <a:stretch>
                  <a:fillRect/>
                </a:stretch>
              </p:blipFill>
              <p:spPr>
                <a:xfrm>
                  <a:off x="9830453" y="2829667"/>
                  <a:ext cx="1389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51347" name="Freihand 51346">
                  <a:extLst>
                    <a:ext uri="{FF2B5EF4-FFF2-40B4-BE49-F238E27FC236}">
                      <a16:creationId xmlns:a16="http://schemas.microsoft.com/office/drawing/2014/main" id="{7125F463-BCCC-4274-86D1-1E4AB016F851}"/>
                    </a:ext>
                  </a:extLst>
                </p14:cNvPr>
                <p14:cNvContentPartPr/>
                <p14:nvPr/>
              </p14:nvContentPartPr>
              <p14:xfrm>
                <a:off x="9988493" y="2824267"/>
                <a:ext cx="109800" cy="147960"/>
              </p14:xfrm>
            </p:contentPart>
          </mc:Choice>
          <mc:Fallback xmlns="">
            <p:pic>
              <p:nvPicPr>
                <p:cNvPr id="51347" name="Freihand 51346">
                  <a:extLst>
                    <a:ext uri="{FF2B5EF4-FFF2-40B4-BE49-F238E27FC236}">
                      <a16:creationId xmlns:a16="http://schemas.microsoft.com/office/drawing/2014/main" id="{7125F463-BCCC-4274-86D1-1E4AB016F851}"/>
                    </a:ext>
                  </a:extLst>
                </p:cNvPr>
                <p:cNvPicPr/>
                <p:nvPr/>
              </p:nvPicPr>
              <p:blipFill>
                <a:blip r:embed="rId218"/>
                <a:stretch>
                  <a:fillRect/>
                </a:stretch>
              </p:blipFill>
              <p:spPr>
                <a:xfrm>
                  <a:off x="9984173" y="2819947"/>
                  <a:ext cx="1184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51348" name="Freihand 51347">
                  <a:extLst>
                    <a:ext uri="{FF2B5EF4-FFF2-40B4-BE49-F238E27FC236}">
                      <a16:creationId xmlns:a16="http://schemas.microsoft.com/office/drawing/2014/main" id="{A06788D1-3C88-4914-BFC8-A0F42A712FE8}"/>
                    </a:ext>
                  </a:extLst>
                </p14:cNvPr>
                <p14:cNvContentPartPr/>
                <p14:nvPr/>
              </p14:nvContentPartPr>
              <p14:xfrm>
                <a:off x="10089653" y="2876827"/>
                <a:ext cx="101160" cy="79200"/>
              </p14:xfrm>
            </p:contentPart>
          </mc:Choice>
          <mc:Fallback xmlns="">
            <p:pic>
              <p:nvPicPr>
                <p:cNvPr id="51348" name="Freihand 51347">
                  <a:extLst>
                    <a:ext uri="{FF2B5EF4-FFF2-40B4-BE49-F238E27FC236}">
                      <a16:creationId xmlns:a16="http://schemas.microsoft.com/office/drawing/2014/main" id="{A06788D1-3C88-4914-BFC8-A0F42A712FE8}"/>
                    </a:ext>
                  </a:extLst>
                </p:cNvPr>
                <p:cNvPicPr/>
                <p:nvPr/>
              </p:nvPicPr>
              <p:blipFill>
                <a:blip r:embed="rId220"/>
                <a:stretch>
                  <a:fillRect/>
                </a:stretch>
              </p:blipFill>
              <p:spPr>
                <a:xfrm>
                  <a:off x="10085333" y="2872507"/>
                  <a:ext cx="1098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51349" name="Freihand 51348">
                  <a:extLst>
                    <a:ext uri="{FF2B5EF4-FFF2-40B4-BE49-F238E27FC236}">
                      <a16:creationId xmlns:a16="http://schemas.microsoft.com/office/drawing/2014/main" id="{AF30C225-D2F8-4D80-A5E8-1A7FC32A5487}"/>
                    </a:ext>
                  </a:extLst>
                </p14:cNvPr>
                <p14:cNvContentPartPr/>
                <p14:nvPr/>
              </p14:nvContentPartPr>
              <p14:xfrm>
                <a:off x="10200173" y="2805907"/>
                <a:ext cx="303480" cy="138960"/>
              </p14:xfrm>
            </p:contentPart>
          </mc:Choice>
          <mc:Fallback xmlns="">
            <p:pic>
              <p:nvPicPr>
                <p:cNvPr id="51349" name="Freihand 51348">
                  <a:extLst>
                    <a:ext uri="{FF2B5EF4-FFF2-40B4-BE49-F238E27FC236}">
                      <a16:creationId xmlns:a16="http://schemas.microsoft.com/office/drawing/2014/main" id="{AF30C225-D2F8-4D80-A5E8-1A7FC32A5487}"/>
                    </a:ext>
                  </a:extLst>
                </p:cNvPr>
                <p:cNvPicPr/>
                <p:nvPr/>
              </p:nvPicPr>
              <p:blipFill>
                <a:blip r:embed="rId222"/>
                <a:stretch>
                  <a:fillRect/>
                </a:stretch>
              </p:blipFill>
              <p:spPr>
                <a:xfrm>
                  <a:off x="10195853" y="2801587"/>
                  <a:ext cx="3121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51350" name="Freihand 51349">
                  <a:extLst>
                    <a:ext uri="{FF2B5EF4-FFF2-40B4-BE49-F238E27FC236}">
                      <a16:creationId xmlns:a16="http://schemas.microsoft.com/office/drawing/2014/main" id="{CAA9EF82-A919-4E2D-9752-03471C950E8A}"/>
                    </a:ext>
                  </a:extLst>
                </p14:cNvPr>
                <p14:cNvContentPartPr/>
                <p14:nvPr/>
              </p14:nvContentPartPr>
              <p14:xfrm>
                <a:off x="10535693" y="2766307"/>
                <a:ext cx="1440" cy="18000"/>
              </p14:xfrm>
            </p:contentPart>
          </mc:Choice>
          <mc:Fallback xmlns="">
            <p:pic>
              <p:nvPicPr>
                <p:cNvPr id="51350" name="Freihand 51349">
                  <a:extLst>
                    <a:ext uri="{FF2B5EF4-FFF2-40B4-BE49-F238E27FC236}">
                      <a16:creationId xmlns:a16="http://schemas.microsoft.com/office/drawing/2014/main" id="{CAA9EF82-A919-4E2D-9752-03471C950E8A}"/>
                    </a:ext>
                  </a:extLst>
                </p:cNvPr>
                <p:cNvPicPr/>
                <p:nvPr/>
              </p:nvPicPr>
              <p:blipFill>
                <a:blip r:embed="rId224"/>
                <a:stretch>
                  <a:fillRect/>
                </a:stretch>
              </p:blipFill>
              <p:spPr>
                <a:xfrm>
                  <a:off x="10531373" y="2761987"/>
                  <a:ext cx="100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51351" name="Freihand 51350">
                  <a:extLst>
                    <a:ext uri="{FF2B5EF4-FFF2-40B4-BE49-F238E27FC236}">
                      <a16:creationId xmlns:a16="http://schemas.microsoft.com/office/drawing/2014/main" id="{4CFCDB22-0847-4503-B0AD-637323380E5D}"/>
                    </a:ext>
                  </a:extLst>
                </p14:cNvPr>
                <p14:cNvContentPartPr/>
                <p14:nvPr/>
              </p14:nvContentPartPr>
              <p14:xfrm>
                <a:off x="10507253" y="2755147"/>
                <a:ext cx="121320" cy="164160"/>
              </p14:xfrm>
            </p:contentPart>
          </mc:Choice>
          <mc:Fallback xmlns="">
            <p:pic>
              <p:nvPicPr>
                <p:cNvPr id="51351" name="Freihand 51350">
                  <a:extLst>
                    <a:ext uri="{FF2B5EF4-FFF2-40B4-BE49-F238E27FC236}">
                      <a16:creationId xmlns:a16="http://schemas.microsoft.com/office/drawing/2014/main" id="{4CFCDB22-0847-4503-B0AD-637323380E5D}"/>
                    </a:ext>
                  </a:extLst>
                </p:cNvPr>
                <p:cNvPicPr/>
                <p:nvPr/>
              </p:nvPicPr>
              <p:blipFill>
                <a:blip r:embed="rId226"/>
                <a:stretch>
                  <a:fillRect/>
                </a:stretch>
              </p:blipFill>
              <p:spPr>
                <a:xfrm>
                  <a:off x="10502933" y="2750827"/>
                  <a:ext cx="1299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51352" name="Freihand 51351">
                  <a:extLst>
                    <a:ext uri="{FF2B5EF4-FFF2-40B4-BE49-F238E27FC236}">
                      <a16:creationId xmlns:a16="http://schemas.microsoft.com/office/drawing/2014/main" id="{CB1F6AEC-EB2F-406D-A182-E268C034B130}"/>
                    </a:ext>
                  </a:extLst>
                </p14:cNvPr>
                <p14:cNvContentPartPr/>
                <p14:nvPr/>
              </p14:nvContentPartPr>
              <p14:xfrm>
                <a:off x="10663133" y="2776387"/>
                <a:ext cx="587520" cy="210960"/>
              </p14:xfrm>
            </p:contentPart>
          </mc:Choice>
          <mc:Fallback xmlns="">
            <p:pic>
              <p:nvPicPr>
                <p:cNvPr id="51352" name="Freihand 51351">
                  <a:extLst>
                    <a:ext uri="{FF2B5EF4-FFF2-40B4-BE49-F238E27FC236}">
                      <a16:creationId xmlns:a16="http://schemas.microsoft.com/office/drawing/2014/main" id="{CB1F6AEC-EB2F-406D-A182-E268C034B130}"/>
                    </a:ext>
                  </a:extLst>
                </p:cNvPr>
                <p:cNvPicPr/>
                <p:nvPr/>
              </p:nvPicPr>
              <p:blipFill>
                <a:blip r:embed="rId228"/>
                <a:stretch>
                  <a:fillRect/>
                </a:stretch>
              </p:blipFill>
              <p:spPr>
                <a:xfrm>
                  <a:off x="10658813" y="2772067"/>
                  <a:ext cx="59616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51424" name="Freihand 51423">
                  <a:extLst>
                    <a:ext uri="{FF2B5EF4-FFF2-40B4-BE49-F238E27FC236}">
                      <a16:creationId xmlns:a16="http://schemas.microsoft.com/office/drawing/2014/main" id="{A28B583D-86C8-4047-BD8F-FAB9F38B95FC}"/>
                    </a:ext>
                  </a:extLst>
                </p14:cNvPr>
                <p14:cNvContentPartPr/>
                <p14:nvPr/>
              </p14:nvContentPartPr>
              <p14:xfrm>
                <a:off x="9227813" y="2455627"/>
                <a:ext cx="841680" cy="555480"/>
              </p14:xfrm>
            </p:contentPart>
          </mc:Choice>
          <mc:Fallback xmlns="">
            <p:pic>
              <p:nvPicPr>
                <p:cNvPr id="51424" name="Freihand 51423">
                  <a:extLst>
                    <a:ext uri="{FF2B5EF4-FFF2-40B4-BE49-F238E27FC236}">
                      <a16:creationId xmlns:a16="http://schemas.microsoft.com/office/drawing/2014/main" id="{A28B583D-86C8-4047-BD8F-FAB9F38B95FC}"/>
                    </a:ext>
                  </a:extLst>
                </p:cNvPr>
                <p:cNvPicPr/>
                <p:nvPr/>
              </p:nvPicPr>
              <p:blipFill>
                <a:blip r:embed="rId230"/>
                <a:stretch>
                  <a:fillRect/>
                </a:stretch>
              </p:blipFill>
              <p:spPr>
                <a:xfrm>
                  <a:off x="9223493" y="2451307"/>
                  <a:ext cx="850320" cy="564120"/>
                </a:xfrm>
                <a:prstGeom prst="rect">
                  <a:avLst/>
                </a:prstGeom>
              </p:spPr>
            </p:pic>
          </mc:Fallback>
        </mc:AlternateContent>
      </p:grpSp>
      <p:grpSp>
        <p:nvGrpSpPr>
          <p:cNvPr id="51430" name="Gruppieren 51429">
            <a:extLst>
              <a:ext uri="{FF2B5EF4-FFF2-40B4-BE49-F238E27FC236}">
                <a16:creationId xmlns:a16="http://schemas.microsoft.com/office/drawing/2014/main" id="{3CCC505D-C105-4A7E-80CB-A7F80B052D2D}"/>
              </a:ext>
            </a:extLst>
          </p:cNvPr>
          <p:cNvGrpSpPr/>
          <p:nvPr/>
        </p:nvGrpSpPr>
        <p:grpSpPr>
          <a:xfrm>
            <a:off x="8724533" y="3254107"/>
            <a:ext cx="3043800" cy="1056600"/>
            <a:chOff x="8724533" y="3254107"/>
            <a:chExt cx="3043800" cy="1056600"/>
          </a:xfrm>
        </p:grpSpPr>
        <mc:AlternateContent xmlns:mc="http://schemas.openxmlformats.org/markup-compatibility/2006" xmlns:p14="http://schemas.microsoft.com/office/powerpoint/2010/main">
          <mc:Choice Requires="p14">
            <p:contentPart p14:bwMode="auto" r:id="rId231">
              <p14:nvContentPartPr>
                <p14:cNvPr id="51211" name="Freihand 51210">
                  <a:extLst>
                    <a:ext uri="{FF2B5EF4-FFF2-40B4-BE49-F238E27FC236}">
                      <a16:creationId xmlns:a16="http://schemas.microsoft.com/office/drawing/2014/main" id="{EDA0D90C-F974-40C9-BB25-41045A07C328}"/>
                    </a:ext>
                  </a:extLst>
                </p14:cNvPr>
                <p14:cNvContentPartPr/>
                <p14:nvPr/>
              </p14:nvContentPartPr>
              <p14:xfrm>
                <a:off x="8776373" y="3706987"/>
                <a:ext cx="143280" cy="61920"/>
              </p14:xfrm>
            </p:contentPart>
          </mc:Choice>
          <mc:Fallback xmlns="">
            <p:pic>
              <p:nvPicPr>
                <p:cNvPr id="51211" name="Freihand 51210">
                  <a:extLst>
                    <a:ext uri="{FF2B5EF4-FFF2-40B4-BE49-F238E27FC236}">
                      <a16:creationId xmlns:a16="http://schemas.microsoft.com/office/drawing/2014/main" id="{EDA0D90C-F974-40C9-BB25-41045A07C328}"/>
                    </a:ext>
                  </a:extLst>
                </p:cNvPr>
                <p:cNvPicPr/>
                <p:nvPr/>
              </p:nvPicPr>
              <p:blipFill>
                <a:blip r:embed="rId232"/>
                <a:stretch>
                  <a:fillRect/>
                </a:stretch>
              </p:blipFill>
              <p:spPr>
                <a:xfrm>
                  <a:off x="8772053" y="3702667"/>
                  <a:ext cx="1519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51212" name="Freihand 51211">
                  <a:extLst>
                    <a:ext uri="{FF2B5EF4-FFF2-40B4-BE49-F238E27FC236}">
                      <a16:creationId xmlns:a16="http://schemas.microsoft.com/office/drawing/2014/main" id="{677B5CA5-7DF1-4AF3-91BB-55C05DE3E2DC}"/>
                    </a:ext>
                  </a:extLst>
                </p14:cNvPr>
                <p14:cNvContentPartPr/>
                <p14:nvPr/>
              </p14:nvContentPartPr>
              <p14:xfrm>
                <a:off x="8724533" y="3668107"/>
                <a:ext cx="187200" cy="122400"/>
              </p14:xfrm>
            </p:contentPart>
          </mc:Choice>
          <mc:Fallback xmlns="">
            <p:pic>
              <p:nvPicPr>
                <p:cNvPr id="51212" name="Freihand 51211">
                  <a:extLst>
                    <a:ext uri="{FF2B5EF4-FFF2-40B4-BE49-F238E27FC236}">
                      <a16:creationId xmlns:a16="http://schemas.microsoft.com/office/drawing/2014/main" id="{677B5CA5-7DF1-4AF3-91BB-55C05DE3E2DC}"/>
                    </a:ext>
                  </a:extLst>
                </p:cNvPr>
                <p:cNvPicPr/>
                <p:nvPr/>
              </p:nvPicPr>
              <p:blipFill>
                <a:blip r:embed="rId234"/>
                <a:stretch>
                  <a:fillRect/>
                </a:stretch>
              </p:blipFill>
              <p:spPr>
                <a:xfrm>
                  <a:off x="8720213" y="3663787"/>
                  <a:ext cx="1958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51213" name="Freihand 51212">
                  <a:extLst>
                    <a:ext uri="{FF2B5EF4-FFF2-40B4-BE49-F238E27FC236}">
                      <a16:creationId xmlns:a16="http://schemas.microsoft.com/office/drawing/2014/main" id="{DAD2F985-F207-4F7F-B08F-91A3BFEBF369}"/>
                    </a:ext>
                  </a:extLst>
                </p14:cNvPr>
                <p14:cNvContentPartPr/>
                <p14:nvPr/>
              </p14:nvContentPartPr>
              <p14:xfrm>
                <a:off x="9095693" y="3521587"/>
                <a:ext cx="412920" cy="218880"/>
              </p14:xfrm>
            </p:contentPart>
          </mc:Choice>
          <mc:Fallback xmlns="">
            <p:pic>
              <p:nvPicPr>
                <p:cNvPr id="51213" name="Freihand 51212">
                  <a:extLst>
                    <a:ext uri="{FF2B5EF4-FFF2-40B4-BE49-F238E27FC236}">
                      <a16:creationId xmlns:a16="http://schemas.microsoft.com/office/drawing/2014/main" id="{DAD2F985-F207-4F7F-B08F-91A3BFEBF369}"/>
                    </a:ext>
                  </a:extLst>
                </p:cNvPr>
                <p:cNvPicPr/>
                <p:nvPr/>
              </p:nvPicPr>
              <p:blipFill>
                <a:blip r:embed="rId236"/>
                <a:stretch>
                  <a:fillRect/>
                </a:stretch>
              </p:blipFill>
              <p:spPr>
                <a:xfrm>
                  <a:off x="9091373" y="3517267"/>
                  <a:ext cx="42156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51214" name="Freihand 51213">
                  <a:extLst>
                    <a:ext uri="{FF2B5EF4-FFF2-40B4-BE49-F238E27FC236}">
                      <a16:creationId xmlns:a16="http://schemas.microsoft.com/office/drawing/2014/main" id="{B5A0AE36-2A06-41BC-913A-24AFDD1E3753}"/>
                    </a:ext>
                  </a:extLst>
                </p14:cNvPr>
                <p14:cNvContentPartPr/>
                <p14:nvPr/>
              </p14:nvContentPartPr>
              <p14:xfrm>
                <a:off x="9470453" y="3460747"/>
                <a:ext cx="54000" cy="214560"/>
              </p14:xfrm>
            </p:contentPart>
          </mc:Choice>
          <mc:Fallback xmlns="">
            <p:pic>
              <p:nvPicPr>
                <p:cNvPr id="51214" name="Freihand 51213">
                  <a:extLst>
                    <a:ext uri="{FF2B5EF4-FFF2-40B4-BE49-F238E27FC236}">
                      <a16:creationId xmlns:a16="http://schemas.microsoft.com/office/drawing/2014/main" id="{B5A0AE36-2A06-41BC-913A-24AFDD1E3753}"/>
                    </a:ext>
                  </a:extLst>
                </p:cNvPr>
                <p:cNvPicPr/>
                <p:nvPr/>
              </p:nvPicPr>
              <p:blipFill>
                <a:blip r:embed="rId238"/>
                <a:stretch>
                  <a:fillRect/>
                </a:stretch>
              </p:blipFill>
              <p:spPr>
                <a:xfrm>
                  <a:off x="9466133" y="3456427"/>
                  <a:ext cx="6264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51215" name="Freihand 51214">
                  <a:extLst>
                    <a:ext uri="{FF2B5EF4-FFF2-40B4-BE49-F238E27FC236}">
                      <a16:creationId xmlns:a16="http://schemas.microsoft.com/office/drawing/2014/main" id="{A51632CC-CC13-44DD-99CF-7C8A1765AAEA}"/>
                    </a:ext>
                  </a:extLst>
                </p14:cNvPr>
                <p14:cNvContentPartPr/>
                <p14:nvPr/>
              </p14:nvContentPartPr>
              <p14:xfrm>
                <a:off x="9453533" y="3528787"/>
                <a:ext cx="58680" cy="13680"/>
              </p14:xfrm>
            </p:contentPart>
          </mc:Choice>
          <mc:Fallback xmlns="">
            <p:pic>
              <p:nvPicPr>
                <p:cNvPr id="51215" name="Freihand 51214">
                  <a:extLst>
                    <a:ext uri="{FF2B5EF4-FFF2-40B4-BE49-F238E27FC236}">
                      <a16:creationId xmlns:a16="http://schemas.microsoft.com/office/drawing/2014/main" id="{A51632CC-CC13-44DD-99CF-7C8A1765AAEA}"/>
                    </a:ext>
                  </a:extLst>
                </p:cNvPr>
                <p:cNvPicPr/>
                <p:nvPr/>
              </p:nvPicPr>
              <p:blipFill>
                <a:blip r:embed="rId240"/>
                <a:stretch>
                  <a:fillRect/>
                </a:stretch>
              </p:blipFill>
              <p:spPr>
                <a:xfrm>
                  <a:off x="9449213" y="3524467"/>
                  <a:ext cx="673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51216" name="Freihand 51215">
                  <a:extLst>
                    <a:ext uri="{FF2B5EF4-FFF2-40B4-BE49-F238E27FC236}">
                      <a16:creationId xmlns:a16="http://schemas.microsoft.com/office/drawing/2014/main" id="{381F2D69-5988-4793-8ED8-142DE9ACF1AB}"/>
                    </a:ext>
                  </a:extLst>
                </p14:cNvPr>
                <p14:cNvContentPartPr/>
                <p14:nvPr/>
              </p14:nvContentPartPr>
              <p14:xfrm>
                <a:off x="9520853" y="3566227"/>
                <a:ext cx="62280" cy="94320"/>
              </p14:xfrm>
            </p:contentPart>
          </mc:Choice>
          <mc:Fallback xmlns="">
            <p:pic>
              <p:nvPicPr>
                <p:cNvPr id="51216" name="Freihand 51215">
                  <a:extLst>
                    <a:ext uri="{FF2B5EF4-FFF2-40B4-BE49-F238E27FC236}">
                      <a16:creationId xmlns:a16="http://schemas.microsoft.com/office/drawing/2014/main" id="{381F2D69-5988-4793-8ED8-142DE9ACF1AB}"/>
                    </a:ext>
                  </a:extLst>
                </p:cNvPr>
                <p:cNvPicPr/>
                <p:nvPr/>
              </p:nvPicPr>
              <p:blipFill>
                <a:blip r:embed="rId242"/>
                <a:stretch>
                  <a:fillRect/>
                </a:stretch>
              </p:blipFill>
              <p:spPr>
                <a:xfrm>
                  <a:off x="9516533" y="3561907"/>
                  <a:ext cx="709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51217" name="Freihand 51216">
                  <a:extLst>
                    <a:ext uri="{FF2B5EF4-FFF2-40B4-BE49-F238E27FC236}">
                      <a16:creationId xmlns:a16="http://schemas.microsoft.com/office/drawing/2014/main" id="{BA863CFE-B60A-48F3-9FC1-28AC3CFDEAFB}"/>
                    </a:ext>
                  </a:extLst>
                </p14:cNvPr>
                <p14:cNvContentPartPr/>
                <p14:nvPr/>
              </p14:nvContentPartPr>
              <p14:xfrm>
                <a:off x="9606533" y="3538147"/>
                <a:ext cx="256320" cy="114840"/>
              </p14:xfrm>
            </p:contentPart>
          </mc:Choice>
          <mc:Fallback xmlns="">
            <p:pic>
              <p:nvPicPr>
                <p:cNvPr id="51217" name="Freihand 51216">
                  <a:extLst>
                    <a:ext uri="{FF2B5EF4-FFF2-40B4-BE49-F238E27FC236}">
                      <a16:creationId xmlns:a16="http://schemas.microsoft.com/office/drawing/2014/main" id="{BA863CFE-B60A-48F3-9FC1-28AC3CFDEAFB}"/>
                    </a:ext>
                  </a:extLst>
                </p:cNvPr>
                <p:cNvPicPr/>
                <p:nvPr/>
              </p:nvPicPr>
              <p:blipFill>
                <a:blip r:embed="rId244"/>
                <a:stretch>
                  <a:fillRect/>
                </a:stretch>
              </p:blipFill>
              <p:spPr>
                <a:xfrm>
                  <a:off x="9602213" y="3533827"/>
                  <a:ext cx="2649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51218" name="Freihand 51217">
                  <a:extLst>
                    <a:ext uri="{FF2B5EF4-FFF2-40B4-BE49-F238E27FC236}">
                      <a16:creationId xmlns:a16="http://schemas.microsoft.com/office/drawing/2014/main" id="{FE2588E7-1556-49ED-93DD-162A74213F68}"/>
                    </a:ext>
                  </a:extLst>
                </p14:cNvPr>
                <p14:cNvContentPartPr/>
                <p14:nvPr/>
              </p14:nvContentPartPr>
              <p14:xfrm>
                <a:off x="9835853" y="3444547"/>
                <a:ext cx="20880" cy="15480"/>
              </p14:xfrm>
            </p:contentPart>
          </mc:Choice>
          <mc:Fallback xmlns="">
            <p:pic>
              <p:nvPicPr>
                <p:cNvPr id="51218" name="Freihand 51217">
                  <a:extLst>
                    <a:ext uri="{FF2B5EF4-FFF2-40B4-BE49-F238E27FC236}">
                      <a16:creationId xmlns:a16="http://schemas.microsoft.com/office/drawing/2014/main" id="{FE2588E7-1556-49ED-93DD-162A74213F68}"/>
                    </a:ext>
                  </a:extLst>
                </p:cNvPr>
                <p:cNvPicPr/>
                <p:nvPr/>
              </p:nvPicPr>
              <p:blipFill>
                <a:blip r:embed="rId246"/>
                <a:stretch>
                  <a:fillRect/>
                </a:stretch>
              </p:blipFill>
              <p:spPr>
                <a:xfrm>
                  <a:off x="9831533" y="3440227"/>
                  <a:ext cx="295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51219" name="Freihand 51218">
                  <a:extLst>
                    <a:ext uri="{FF2B5EF4-FFF2-40B4-BE49-F238E27FC236}">
                      <a16:creationId xmlns:a16="http://schemas.microsoft.com/office/drawing/2014/main" id="{869FCFC5-5F36-4DDD-A188-E5745133A0EF}"/>
                    </a:ext>
                  </a:extLst>
                </p14:cNvPr>
                <p14:cNvContentPartPr/>
                <p14:nvPr/>
              </p14:nvContentPartPr>
              <p14:xfrm>
                <a:off x="9894893" y="3440227"/>
                <a:ext cx="131040" cy="192240"/>
              </p14:xfrm>
            </p:contentPart>
          </mc:Choice>
          <mc:Fallback xmlns="">
            <p:pic>
              <p:nvPicPr>
                <p:cNvPr id="51219" name="Freihand 51218">
                  <a:extLst>
                    <a:ext uri="{FF2B5EF4-FFF2-40B4-BE49-F238E27FC236}">
                      <a16:creationId xmlns:a16="http://schemas.microsoft.com/office/drawing/2014/main" id="{869FCFC5-5F36-4DDD-A188-E5745133A0EF}"/>
                    </a:ext>
                  </a:extLst>
                </p:cNvPr>
                <p:cNvPicPr/>
                <p:nvPr/>
              </p:nvPicPr>
              <p:blipFill>
                <a:blip r:embed="rId248"/>
                <a:stretch>
                  <a:fillRect/>
                </a:stretch>
              </p:blipFill>
              <p:spPr>
                <a:xfrm>
                  <a:off x="9890573" y="3435907"/>
                  <a:ext cx="13968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51220" name="Freihand 51219">
                  <a:extLst>
                    <a:ext uri="{FF2B5EF4-FFF2-40B4-BE49-F238E27FC236}">
                      <a16:creationId xmlns:a16="http://schemas.microsoft.com/office/drawing/2014/main" id="{66316FC1-0F72-48A1-AC37-988D6DCF3D83}"/>
                    </a:ext>
                  </a:extLst>
                </p14:cNvPr>
                <p14:cNvContentPartPr/>
                <p14:nvPr/>
              </p14:nvContentPartPr>
              <p14:xfrm>
                <a:off x="10040693" y="3546067"/>
                <a:ext cx="455040" cy="62280"/>
              </p14:xfrm>
            </p:contentPart>
          </mc:Choice>
          <mc:Fallback xmlns="">
            <p:pic>
              <p:nvPicPr>
                <p:cNvPr id="51220" name="Freihand 51219">
                  <a:extLst>
                    <a:ext uri="{FF2B5EF4-FFF2-40B4-BE49-F238E27FC236}">
                      <a16:creationId xmlns:a16="http://schemas.microsoft.com/office/drawing/2014/main" id="{66316FC1-0F72-48A1-AC37-988D6DCF3D83}"/>
                    </a:ext>
                  </a:extLst>
                </p:cNvPr>
                <p:cNvPicPr/>
                <p:nvPr/>
              </p:nvPicPr>
              <p:blipFill>
                <a:blip r:embed="rId250"/>
                <a:stretch>
                  <a:fillRect/>
                </a:stretch>
              </p:blipFill>
              <p:spPr>
                <a:xfrm>
                  <a:off x="10036373" y="3541747"/>
                  <a:ext cx="4636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51221" name="Freihand 51220">
                  <a:extLst>
                    <a:ext uri="{FF2B5EF4-FFF2-40B4-BE49-F238E27FC236}">
                      <a16:creationId xmlns:a16="http://schemas.microsoft.com/office/drawing/2014/main" id="{32D758C0-F941-43D1-901F-C2BB06C50B7E}"/>
                    </a:ext>
                  </a:extLst>
                </p14:cNvPr>
                <p14:cNvContentPartPr/>
                <p14:nvPr/>
              </p14:nvContentPartPr>
              <p14:xfrm>
                <a:off x="10558373" y="3472987"/>
                <a:ext cx="232200" cy="122400"/>
              </p14:xfrm>
            </p:contentPart>
          </mc:Choice>
          <mc:Fallback xmlns="">
            <p:pic>
              <p:nvPicPr>
                <p:cNvPr id="51221" name="Freihand 51220">
                  <a:extLst>
                    <a:ext uri="{FF2B5EF4-FFF2-40B4-BE49-F238E27FC236}">
                      <a16:creationId xmlns:a16="http://schemas.microsoft.com/office/drawing/2014/main" id="{32D758C0-F941-43D1-901F-C2BB06C50B7E}"/>
                    </a:ext>
                  </a:extLst>
                </p:cNvPr>
                <p:cNvPicPr/>
                <p:nvPr/>
              </p:nvPicPr>
              <p:blipFill>
                <a:blip r:embed="rId252"/>
                <a:stretch>
                  <a:fillRect/>
                </a:stretch>
              </p:blipFill>
              <p:spPr>
                <a:xfrm>
                  <a:off x="10554053" y="3468667"/>
                  <a:ext cx="2408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51222" name="Freihand 51221">
                  <a:extLst>
                    <a:ext uri="{FF2B5EF4-FFF2-40B4-BE49-F238E27FC236}">
                      <a16:creationId xmlns:a16="http://schemas.microsoft.com/office/drawing/2014/main" id="{B5B505D4-312F-4E74-8DE9-7685202ABC25}"/>
                    </a:ext>
                  </a:extLst>
                </p14:cNvPr>
                <p14:cNvContentPartPr/>
                <p14:nvPr/>
              </p14:nvContentPartPr>
              <p14:xfrm>
                <a:off x="10961933" y="3483787"/>
                <a:ext cx="126360" cy="70920"/>
              </p14:xfrm>
            </p:contentPart>
          </mc:Choice>
          <mc:Fallback xmlns="">
            <p:pic>
              <p:nvPicPr>
                <p:cNvPr id="51222" name="Freihand 51221">
                  <a:extLst>
                    <a:ext uri="{FF2B5EF4-FFF2-40B4-BE49-F238E27FC236}">
                      <a16:creationId xmlns:a16="http://schemas.microsoft.com/office/drawing/2014/main" id="{B5B505D4-312F-4E74-8DE9-7685202ABC25}"/>
                    </a:ext>
                  </a:extLst>
                </p:cNvPr>
                <p:cNvPicPr/>
                <p:nvPr/>
              </p:nvPicPr>
              <p:blipFill>
                <a:blip r:embed="rId254"/>
                <a:stretch>
                  <a:fillRect/>
                </a:stretch>
              </p:blipFill>
              <p:spPr>
                <a:xfrm>
                  <a:off x="10957613" y="3479467"/>
                  <a:ext cx="1350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51223" name="Freihand 51222">
                  <a:extLst>
                    <a:ext uri="{FF2B5EF4-FFF2-40B4-BE49-F238E27FC236}">
                      <a16:creationId xmlns:a16="http://schemas.microsoft.com/office/drawing/2014/main" id="{ECAAE9CE-2C20-4616-BA88-6C9C2C6390D4}"/>
                    </a:ext>
                  </a:extLst>
                </p14:cNvPr>
                <p14:cNvContentPartPr/>
                <p14:nvPr/>
              </p14:nvContentPartPr>
              <p14:xfrm>
                <a:off x="11071373" y="3478387"/>
                <a:ext cx="125640" cy="90000"/>
              </p14:xfrm>
            </p:contentPart>
          </mc:Choice>
          <mc:Fallback xmlns="">
            <p:pic>
              <p:nvPicPr>
                <p:cNvPr id="51223" name="Freihand 51222">
                  <a:extLst>
                    <a:ext uri="{FF2B5EF4-FFF2-40B4-BE49-F238E27FC236}">
                      <a16:creationId xmlns:a16="http://schemas.microsoft.com/office/drawing/2014/main" id="{ECAAE9CE-2C20-4616-BA88-6C9C2C6390D4}"/>
                    </a:ext>
                  </a:extLst>
                </p:cNvPr>
                <p:cNvPicPr/>
                <p:nvPr/>
              </p:nvPicPr>
              <p:blipFill>
                <a:blip r:embed="rId256"/>
                <a:stretch>
                  <a:fillRect/>
                </a:stretch>
              </p:blipFill>
              <p:spPr>
                <a:xfrm>
                  <a:off x="11067053" y="3474067"/>
                  <a:ext cx="1342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51225" name="Freihand 51224">
                  <a:extLst>
                    <a:ext uri="{FF2B5EF4-FFF2-40B4-BE49-F238E27FC236}">
                      <a16:creationId xmlns:a16="http://schemas.microsoft.com/office/drawing/2014/main" id="{6A4A5F0A-60A6-4FFF-9E79-B286C63AF2D4}"/>
                    </a:ext>
                  </a:extLst>
                </p14:cNvPr>
                <p14:cNvContentPartPr/>
                <p14:nvPr/>
              </p14:nvContentPartPr>
              <p14:xfrm>
                <a:off x="11298533" y="3567307"/>
                <a:ext cx="41760" cy="18000"/>
              </p14:xfrm>
            </p:contentPart>
          </mc:Choice>
          <mc:Fallback xmlns="">
            <p:pic>
              <p:nvPicPr>
                <p:cNvPr id="51225" name="Freihand 51224">
                  <a:extLst>
                    <a:ext uri="{FF2B5EF4-FFF2-40B4-BE49-F238E27FC236}">
                      <a16:creationId xmlns:a16="http://schemas.microsoft.com/office/drawing/2014/main" id="{6A4A5F0A-60A6-4FFF-9E79-B286C63AF2D4}"/>
                    </a:ext>
                  </a:extLst>
                </p:cNvPr>
                <p:cNvPicPr/>
                <p:nvPr/>
              </p:nvPicPr>
              <p:blipFill>
                <a:blip r:embed="rId258"/>
                <a:stretch>
                  <a:fillRect/>
                </a:stretch>
              </p:blipFill>
              <p:spPr>
                <a:xfrm>
                  <a:off x="11294213" y="3562987"/>
                  <a:ext cx="504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51226" name="Freihand 51225">
                  <a:extLst>
                    <a:ext uri="{FF2B5EF4-FFF2-40B4-BE49-F238E27FC236}">
                      <a16:creationId xmlns:a16="http://schemas.microsoft.com/office/drawing/2014/main" id="{7825D01A-077C-4DD5-A1A5-9021540A86DA}"/>
                    </a:ext>
                  </a:extLst>
                </p14:cNvPr>
                <p14:cNvContentPartPr/>
                <p14:nvPr/>
              </p14:nvContentPartPr>
              <p14:xfrm>
                <a:off x="9132413" y="3791947"/>
                <a:ext cx="137520" cy="147960"/>
              </p14:xfrm>
            </p:contentPart>
          </mc:Choice>
          <mc:Fallback xmlns="">
            <p:pic>
              <p:nvPicPr>
                <p:cNvPr id="51226" name="Freihand 51225">
                  <a:extLst>
                    <a:ext uri="{FF2B5EF4-FFF2-40B4-BE49-F238E27FC236}">
                      <a16:creationId xmlns:a16="http://schemas.microsoft.com/office/drawing/2014/main" id="{7825D01A-077C-4DD5-A1A5-9021540A86DA}"/>
                    </a:ext>
                  </a:extLst>
                </p:cNvPr>
                <p:cNvPicPr/>
                <p:nvPr/>
              </p:nvPicPr>
              <p:blipFill>
                <a:blip r:embed="rId260"/>
                <a:stretch>
                  <a:fillRect/>
                </a:stretch>
              </p:blipFill>
              <p:spPr>
                <a:xfrm>
                  <a:off x="9128093" y="3787627"/>
                  <a:ext cx="1461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51227" name="Freihand 51226">
                  <a:extLst>
                    <a:ext uri="{FF2B5EF4-FFF2-40B4-BE49-F238E27FC236}">
                      <a16:creationId xmlns:a16="http://schemas.microsoft.com/office/drawing/2014/main" id="{E99DD064-B1C8-46D7-90AA-80DA008B04D9}"/>
                    </a:ext>
                  </a:extLst>
                </p14:cNvPr>
                <p14:cNvContentPartPr/>
                <p14:nvPr/>
              </p14:nvContentPartPr>
              <p14:xfrm>
                <a:off x="9246893" y="3845227"/>
                <a:ext cx="186120" cy="178200"/>
              </p14:xfrm>
            </p:contentPart>
          </mc:Choice>
          <mc:Fallback xmlns="">
            <p:pic>
              <p:nvPicPr>
                <p:cNvPr id="51227" name="Freihand 51226">
                  <a:extLst>
                    <a:ext uri="{FF2B5EF4-FFF2-40B4-BE49-F238E27FC236}">
                      <a16:creationId xmlns:a16="http://schemas.microsoft.com/office/drawing/2014/main" id="{E99DD064-B1C8-46D7-90AA-80DA008B04D9}"/>
                    </a:ext>
                  </a:extLst>
                </p:cNvPr>
                <p:cNvPicPr/>
                <p:nvPr/>
              </p:nvPicPr>
              <p:blipFill>
                <a:blip r:embed="rId262"/>
                <a:stretch>
                  <a:fillRect/>
                </a:stretch>
              </p:blipFill>
              <p:spPr>
                <a:xfrm>
                  <a:off x="9242573" y="3840907"/>
                  <a:ext cx="1947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51228" name="Freihand 51227">
                  <a:extLst>
                    <a:ext uri="{FF2B5EF4-FFF2-40B4-BE49-F238E27FC236}">
                      <a16:creationId xmlns:a16="http://schemas.microsoft.com/office/drawing/2014/main" id="{E2C887BC-D022-4359-89A4-A5702B8B0A65}"/>
                    </a:ext>
                  </a:extLst>
                </p14:cNvPr>
                <p14:cNvContentPartPr/>
                <p14:nvPr/>
              </p14:nvContentPartPr>
              <p14:xfrm>
                <a:off x="9416813" y="3833347"/>
                <a:ext cx="99360" cy="187920"/>
              </p14:xfrm>
            </p:contentPart>
          </mc:Choice>
          <mc:Fallback xmlns="">
            <p:pic>
              <p:nvPicPr>
                <p:cNvPr id="51228" name="Freihand 51227">
                  <a:extLst>
                    <a:ext uri="{FF2B5EF4-FFF2-40B4-BE49-F238E27FC236}">
                      <a16:creationId xmlns:a16="http://schemas.microsoft.com/office/drawing/2014/main" id="{E2C887BC-D022-4359-89A4-A5702B8B0A65}"/>
                    </a:ext>
                  </a:extLst>
                </p:cNvPr>
                <p:cNvPicPr/>
                <p:nvPr/>
              </p:nvPicPr>
              <p:blipFill>
                <a:blip r:embed="rId264"/>
                <a:stretch>
                  <a:fillRect/>
                </a:stretch>
              </p:blipFill>
              <p:spPr>
                <a:xfrm>
                  <a:off x="9412493" y="3829027"/>
                  <a:ext cx="10800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51229" name="Freihand 51228">
                  <a:extLst>
                    <a:ext uri="{FF2B5EF4-FFF2-40B4-BE49-F238E27FC236}">
                      <a16:creationId xmlns:a16="http://schemas.microsoft.com/office/drawing/2014/main" id="{97E9D6B7-D850-415E-BD14-2E04F1D58174}"/>
                    </a:ext>
                  </a:extLst>
                </p14:cNvPr>
                <p14:cNvContentPartPr/>
                <p14:nvPr/>
              </p14:nvContentPartPr>
              <p14:xfrm>
                <a:off x="9544613" y="3751267"/>
                <a:ext cx="201240" cy="156960"/>
              </p14:xfrm>
            </p:contentPart>
          </mc:Choice>
          <mc:Fallback xmlns="">
            <p:pic>
              <p:nvPicPr>
                <p:cNvPr id="51229" name="Freihand 51228">
                  <a:extLst>
                    <a:ext uri="{FF2B5EF4-FFF2-40B4-BE49-F238E27FC236}">
                      <a16:creationId xmlns:a16="http://schemas.microsoft.com/office/drawing/2014/main" id="{97E9D6B7-D850-415E-BD14-2E04F1D58174}"/>
                    </a:ext>
                  </a:extLst>
                </p:cNvPr>
                <p:cNvPicPr/>
                <p:nvPr/>
              </p:nvPicPr>
              <p:blipFill>
                <a:blip r:embed="rId266"/>
                <a:stretch>
                  <a:fillRect/>
                </a:stretch>
              </p:blipFill>
              <p:spPr>
                <a:xfrm>
                  <a:off x="9539933" y="3746947"/>
                  <a:ext cx="2098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51230" name="Freihand 51229">
                  <a:extLst>
                    <a:ext uri="{FF2B5EF4-FFF2-40B4-BE49-F238E27FC236}">
                      <a16:creationId xmlns:a16="http://schemas.microsoft.com/office/drawing/2014/main" id="{7FFB6DFF-C64C-4A25-AF2D-4C34A4899C23}"/>
                    </a:ext>
                  </a:extLst>
                </p14:cNvPr>
                <p14:cNvContentPartPr/>
                <p14:nvPr/>
              </p14:nvContentPartPr>
              <p14:xfrm>
                <a:off x="9957533" y="3867907"/>
                <a:ext cx="360" cy="360"/>
              </p14:xfrm>
            </p:contentPart>
          </mc:Choice>
          <mc:Fallback xmlns="">
            <p:pic>
              <p:nvPicPr>
                <p:cNvPr id="51230" name="Freihand 51229">
                  <a:extLst>
                    <a:ext uri="{FF2B5EF4-FFF2-40B4-BE49-F238E27FC236}">
                      <a16:creationId xmlns:a16="http://schemas.microsoft.com/office/drawing/2014/main" id="{7FFB6DFF-C64C-4A25-AF2D-4C34A4899C23}"/>
                    </a:ext>
                  </a:extLst>
                </p:cNvPr>
                <p:cNvPicPr/>
                <p:nvPr/>
              </p:nvPicPr>
              <p:blipFill>
                <a:blip r:embed="rId53"/>
                <a:stretch>
                  <a:fillRect/>
                </a:stretch>
              </p:blipFill>
              <p:spPr>
                <a:xfrm>
                  <a:off x="9953213" y="38635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51231" name="Freihand 51230">
                  <a:extLst>
                    <a:ext uri="{FF2B5EF4-FFF2-40B4-BE49-F238E27FC236}">
                      <a16:creationId xmlns:a16="http://schemas.microsoft.com/office/drawing/2014/main" id="{DE06DE29-3C74-4728-92AC-DB423F0E68FA}"/>
                    </a:ext>
                  </a:extLst>
                </p14:cNvPr>
                <p14:cNvContentPartPr/>
                <p14:nvPr/>
              </p14:nvContentPartPr>
              <p14:xfrm>
                <a:off x="9895613" y="3804907"/>
                <a:ext cx="92880" cy="91800"/>
              </p14:xfrm>
            </p:contentPart>
          </mc:Choice>
          <mc:Fallback xmlns="">
            <p:pic>
              <p:nvPicPr>
                <p:cNvPr id="51231" name="Freihand 51230">
                  <a:extLst>
                    <a:ext uri="{FF2B5EF4-FFF2-40B4-BE49-F238E27FC236}">
                      <a16:creationId xmlns:a16="http://schemas.microsoft.com/office/drawing/2014/main" id="{DE06DE29-3C74-4728-92AC-DB423F0E68FA}"/>
                    </a:ext>
                  </a:extLst>
                </p:cNvPr>
                <p:cNvPicPr/>
                <p:nvPr/>
              </p:nvPicPr>
              <p:blipFill>
                <a:blip r:embed="rId269"/>
                <a:stretch>
                  <a:fillRect/>
                </a:stretch>
              </p:blipFill>
              <p:spPr>
                <a:xfrm>
                  <a:off x="9891293" y="3800587"/>
                  <a:ext cx="1015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51232" name="Freihand 51231">
                  <a:extLst>
                    <a:ext uri="{FF2B5EF4-FFF2-40B4-BE49-F238E27FC236}">
                      <a16:creationId xmlns:a16="http://schemas.microsoft.com/office/drawing/2014/main" id="{E1B8F97E-6D5C-4E76-9ED9-3BC6C155BA0E}"/>
                    </a:ext>
                  </a:extLst>
                </p14:cNvPr>
                <p14:cNvContentPartPr/>
                <p14:nvPr/>
              </p14:nvContentPartPr>
              <p14:xfrm>
                <a:off x="10015493" y="3820387"/>
                <a:ext cx="51480" cy="48960"/>
              </p14:xfrm>
            </p:contentPart>
          </mc:Choice>
          <mc:Fallback xmlns="">
            <p:pic>
              <p:nvPicPr>
                <p:cNvPr id="51232" name="Freihand 51231">
                  <a:extLst>
                    <a:ext uri="{FF2B5EF4-FFF2-40B4-BE49-F238E27FC236}">
                      <a16:creationId xmlns:a16="http://schemas.microsoft.com/office/drawing/2014/main" id="{E1B8F97E-6D5C-4E76-9ED9-3BC6C155BA0E}"/>
                    </a:ext>
                  </a:extLst>
                </p:cNvPr>
                <p:cNvPicPr/>
                <p:nvPr/>
              </p:nvPicPr>
              <p:blipFill>
                <a:blip r:embed="rId271"/>
                <a:stretch>
                  <a:fillRect/>
                </a:stretch>
              </p:blipFill>
              <p:spPr>
                <a:xfrm>
                  <a:off x="10011173" y="3816067"/>
                  <a:ext cx="601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51233" name="Freihand 51232">
                  <a:extLst>
                    <a:ext uri="{FF2B5EF4-FFF2-40B4-BE49-F238E27FC236}">
                      <a16:creationId xmlns:a16="http://schemas.microsoft.com/office/drawing/2014/main" id="{05F1FD51-AB07-4513-B957-BBA3F3FB6F88}"/>
                    </a:ext>
                  </a:extLst>
                </p14:cNvPr>
                <p14:cNvContentPartPr/>
                <p14:nvPr/>
              </p14:nvContentPartPr>
              <p14:xfrm>
                <a:off x="10159493" y="3818947"/>
                <a:ext cx="177840" cy="199440"/>
              </p14:xfrm>
            </p:contentPart>
          </mc:Choice>
          <mc:Fallback xmlns="">
            <p:pic>
              <p:nvPicPr>
                <p:cNvPr id="51233" name="Freihand 51232">
                  <a:extLst>
                    <a:ext uri="{FF2B5EF4-FFF2-40B4-BE49-F238E27FC236}">
                      <a16:creationId xmlns:a16="http://schemas.microsoft.com/office/drawing/2014/main" id="{05F1FD51-AB07-4513-B957-BBA3F3FB6F88}"/>
                    </a:ext>
                  </a:extLst>
                </p:cNvPr>
                <p:cNvPicPr/>
                <p:nvPr/>
              </p:nvPicPr>
              <p:blipFill>
                <a:blip r:embed="rId273"/>
                <a:stretch>
                  <a:fillRect/>
                </a:stretch>
              </p:blipFill>
              <p:spPr>
                <a:xfrm>
                  <a:off x="10155173" y="3814627"/>
                  <a:ext cx="18648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51234" name="Freihand 51233">
                  <a:extLst>
                    <a:ext uri="{FF2B5EF4-FFF2-40B4-BE49-F238E27FC236}">
                      <a16:creationId xmlns:a16="http://schemas.microsoft.com/office/drawing/2014/main" id="{D2C91DD4-D98B-4662-BDC8-89D1EABC9B85}"/>
                    </a:ext>
                  </a:extLst>
                </p14:cNvPr>
                <p14:cNvContentPartPr/>
                <p14:nvPr/>
              </p14:nvContentPartPr>
              <p14:xfrm>
                <a:off x="10363613" y="3722827"/>
                <a:ext cx="222480" cy="244800"/>
              </p14:xfrm>
            </p:contentPart>
          </mc:Choice>
          <mc:Fallback xmlns="">
            <p:pic>
              <p:nvPicPr>
                <p:cNvPr id="51234" name="Freihand 51233">
                  <a:extLst>
                    <a:ext uri="{FF2B5EF4-FFF2-40B4-BE49-F238E27FC236}">
                      <a16:creationId xmlns:a16="http://schemas.microsoft.com/office/drawing/2014/main" id="{D2C91DD4-D98B-4662-BDC8-89D1EABC9B85}"/>
                    </a:ext>
                  </a:extLst>
                </p:cNvPr>
                <p:cNvPicPr/>
                <p:nvPr/>
              </p:nvPicPr>
              <p:blipFill>
                <a:blip r:embed="rId275"/>
                <a:stretch>
                  <a:fillRect/>
                </a:stretch>
              </p:blipFill>
              <p:spPr>
                <a:xfrm>
                  <a:off x="10359293" y="3718507"/>
                  <a:ext cx="23112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51236" name="Freihand 51235">
                  <a:extLst>
                    <a:ext uri="{FF2B5EF4-FFF2-40B4-BE49-F238E27FC236}">
                      <a16:creationId xmlns:a16="http://schemas.microsoft.com/office/drawing/2014/main" id="{C07BA787-939C-4662-B7FA-EF977EB9218C}"/>
                    </a:ext>
                  </a:extLst>
                </p14:cNvPr>
                <p14:cNvContentPartPr/>
                <p14:nvPr/>
              </p14:nvContentPartPr>
              <p14:xfrm>
                <a:off x="10691933" y="3757027"/>
                <a:ext cx="362520" cy="112320"/>
              </p14:xfrm>
            </p:contentPart>
          </mc:Choice>
          <mc:Fallback xmlns="">
            <p:pic>
              <p:nvPicPr>
                <p:cNvPr id="51236" name="Freihand 51235">
                  <a:extLst>
                    <a:ext uri="{FF2B5EF4-FFF2-40B4-BE49-F238E27FC236}">
                      <a16:creationId xmlns:a16="http://schemas.microsoft.com/office/drawing/2014/main" id="{C07BA787-939C-4662-B7FA-EF977EB9218C}"/>
                    </a:ext>
                  </a:extLst>
                </p:cNvPr>
                <p:cNvPicPr/>
                <p:nvPr/>
              </p:nvPicPr>
              <p:blipFill>
                <a:blip r:embed="rId277"/>
                <a:stretch>
                  <a:fillRect/>
                </a:stretch>
              </p:blipFill>
              <p:spPr>
                <a:xfrm>
                  <a:off x="10687613" y="3752707"/>
                  <a:ext cx="3711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51237" name="Freihand 51236">
                  <a:extLst>
                    <a:ext uri="{FF2B5EF4-FFF2-40B4-BE49-F238E27FC236}">
                      <a16:creationId xmlns:a16="http://schemas.microsoft.com/office/drawing/2014/main" id="{CAC137F4-9F5B-4589-8B6B-CC430541927F}"/>
                    </a:ext>
                  </a:extLst>
                </p14:cNvPr>
                <p14:cNvContentPartPr/>
                <p14:nvPr/>
              </p14:nvContentPartPr>
              <p14:xfrm>
                <a:off x="10965533" y="3663067"/>
                <a:ext cx="8280" cy="22320"/>
              </p14:xfrm>
            </p:contentPart>
          </mc:Choice>
          <mc:Fallback xmlns="">
            <p:pic>
              <p:nvPicPr>
                <p:cNvPr id="51237" name="Freihand 51236">
                  <a:extLst>
                    <a:ext uri="{FF2B5EF4-FFF2-40B4-BE49-F238E27FC236}">
                      <a16:creationId xmlns:a16="http://schemas.microsoft.com/office/drawing/2014/main" id="{CAC137F4-9F5B-4589-8B6B-CC430541927F}"/>
                    </a:ext>
                  </a:extLst>
                </p:cNvPr>
                <p:cNvPicPr/>
                <p:nvPr/>
              </p:nvPicPr>
              <p:blipFill>
                <a:blip r:embed="rId279"/>
                <a:stretch>
                  <a:fillRect/>
                </a:stretch>
              </p:blipFill>
              <p:spPr>
                <a:xfrm>
                  <a:off x="10961213" y="3658747"/>
                  <a:ext cx="169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51238" name="Freihand 51237">
                  <a:extLst>
                    <a:ext uri="{FF2B5EF4-FFF2-40B4-BE49-F238E27FC236}">
                      <a16:creationId xmlns:a16="http://schemas.microsoft.com/office/drawing/2014/main" id="{C803B156-FCA4-474A-9EE9-3BB13E1D3E03}"/>
                    </a:ext>
                  </a:extLst>
                </p14:cNvPr>
                <p14:cNvContentPartPr/>
                <p14:nvPr/>
              </p14:nvContentPartPr>
              <p14:xfrm>
                <a:off x="11140853" y="3706987"/>
                <a:ext cx="238320" cy="129960"/>
              </p14:xfrm>
            </p:contentPart>
          </mc:Choice>
          <mc:Fallback xmlns="">
            <p:pic>
              <p:nvPicPr>
                <p:cNvPr id="51238" name="Freihand 51237">
                  <a:extLst>
                    <a:ext uri="{FF2B5EF4-FFF2-40B4-BE49-F238E27FC236}">
                      <a16:creationId xmlns:a16="http://schemas.microsoft.com/office/drawing/2014/main" id="{C803B156-FCA4-474A-9EE9-3BB13E1D3E03}"/>
                    </a:ext>
                  </a:extLst>
                </p:cNvPr>
                <p:cNvPicPr/>
                <p:nvPr/>
              </p:nvPicPr>
              <p:blipFill>
                <a:blip r:embed="rId281"/>
                <a:stretch>
                  <a:fillRect/>
                </a:stretch>
              </p:blipFill>
              <p:spPr>
                <a:xfrm>
                  <a:off x="11136533" y="3702667"/>
                  <a:ext cx="2469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51239" name="Freihand 51238">
                  <a:extLst>
                    <a:ext uri="{FF2B5EF4-FFF2-40B4-BE49-F238E27FC236}">
                      <a16:creationId xmlns:a16="http://schemas.microsoft.com/office/drawing/2014/main" id="{A95AE07B-E084-446E-939E-C1D24CE81ED7}"/>
                    </a:ext>
                  </a:extLst>
                </p14:cNvPr>
                <p14:cNvContentPartPr/>
                <p14:nvPr/>
              </p14:nvContentPartPr>
              <p14:xfrm>
                <a:off x="11339213" y="3630667"/>
                <a:ext cx="21240" cy="5040"/>
              </p14:xfrm>
            </p:contentPart>
          </mc:Choice>
          <mc:Fallback xmlns="">
            <p:pic>
              <p:nvPicPr>
                <p:cNvPr id="51239" name="Freihand 51238">
                  <a:extLst>
                    <a:ext uri="{FF2B5EF4-FFF2-40B4-BE49-F238E27FC236}">
                      <a16:creationId xmlns:a16="http://schemas.microsoft.com/office/drawing/2014/main" id="{A95AE07B-E084-446E-939E-C1D24CE81ED7}"/>
                    </a:ext>
                  </a:extLst>
                </p:cNvPr>
                <p:cNvPicPr/>
                <p:nvPr/>
              </p:nvPicPr>
              <p:blipFill>
                <a:blip r:embed="rId283"/>
                <a:stretch>
                  <a:fillRect/>
                </a:stretch>
              </p:blipFill>
              <p:spPr>
                <a:xfrm>
                  <a:off x="11334893" y="3626347"/>
                  <a:ext cx="2988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51240" name="Freihand 51239">
                  <a:extLst>
                    <a:ext uri="{FF2B5EF4-FFF2-40B4-BE49-F238E27FC236}">
                      <a16:creationId xmlns:a16="http://schemas.microsoft.com/office/drawing/2014/main" id="{D45DDD63-0433-4539-B66F-68BBFA464358}"/>
                    </a:ext>
                  </a:extLst>
                </p14:cNvPr>
                <p14:cNvContentPartPr/>
                <p14:nvPr/>
              </p14:nvContentPartPr>
              <p14:xfrm>
                <a:off x="10028453" y="4019827"/>
                <a:ext cx="132120" cy="134280"/>
              </p14:xfrm>
            </p:contentPart>
          </mc:Choice>
          <mc:Fallback xmlns="">
            <p:pic>
              <p:nvPicPr>
                <p:cNvPr id="51240" name="Freihand 51239">
                  <a:extLst>
                    <a:ext uri="{FF2B5EF4-FFF2-40B4-BE49-F238E27FC236}">
                      <a16:creationId xmlns:a16="http://schemas.microsoft.com/office/drawing/2014/main" id="{D45DDD63-0433-4539-B66F-68BBFA464358}"/>
                    </a:ext>
                  </a:extLst>
                </p:cNvPr>
                <p:cNvPicPr/>
                <p:nvPr/>
              </p:nvPicPr>
              <p:blipFill>
                <a:blip r:embed="rId285"/>
                <a:stretch>
                  <a:fillRect/>
                </a:stretch>
              </p:blipFill>
              <p:spPr>
                <a:xfrm>
                  <a:off x="10024133" y="4015507"/>
                  <a:ext cx="1407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51241" name="Freihand 51240">
                  <a:extLst>
                    <a:ext uri="{FF2B5EF4-FFF2-40B4-BE49-F238E27FC236}">
                      <a16:creationId xmlns:a16="http://schemas.microsoft.com/office/drawing/2014/main" id="{CAC6ED0D-4D2B-4B3A-9678-82940395A19E}"/>
                    </a:ext>
                  </a:extLst>
                </p14:cNvPr>
                <p14:cNvContentPartPr/>
                <p14:nvPr/>
              </p14:nvContentPartPr>
              <p14:xfrm>
                <a:off x="10112693" y="4088587"/>
                <a:ext cx="87840" cy="50400"/>
              </p14:xfrm>
            </p:contentPart>
          </mc:Choice>
          <mc:Fallback xmlns="">
            <p:pic>
              <p:nvPicPr>
                <p:cNvPr id="51241" name="Freihand 51240">
                  <a:extLst>
                    <a:ext uri="{FF2B5EF4-FFF2-40B4-BE49-F238E27FC236}">
                      <a16:creationId xmlns:a16="http://schemas.microsoft.com/office/drawing/2014/main" id="{CAC6ED0D-4D2B-4B3A-9678-82940395A19E}"/>
                    </a:ext>
                  </a:extLst>
                </p:cNvPr>
                <p:cNvPicPr/>
                <p:nvPr/>
              </p:nvPicPr>
              <p:blipFill>
                <a:blip r:embed="rId287"/>
                <a:stretch>
                  <a:fillRect/>
                </a:stretch>
              </p:blipFill>
              <p:spPr>
                <a:xfrm>
                  <a:off x="10108373" y="4084267"/>
                  <a:ext cx="964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51242" name="Freihand 51241">
                  <a:extLst>
                    <a:ext uri="{FF2B5EF4-FFF2-40B4-BE49-F238E27FC236}">
                      <a16:creationId xmlns:a16="http://schemas.microsoft.com/office/drawing/2014/main" id="{7D0C4146-151D-4E1D-AAA4-5E1F2AB5C48E}"/>
                    </a:ext>
                  </a:extLst>
                </p14:cNvPr>
                <p14:cNvContentPartPr/>
                <p14:nvPr/>
              </p14:nvContentPartPr>
              <p14:xfrm>
                <a:off x="10188293" y="4066267"/>
                <a:ext cx="138960" cy="176400"/>
              </p14:xfrm>
            </p:contentPart>
          </mc:Choice>
          <mc:Fallback xmlns="">
            <p:pic>
              <p:nvPicPr>
                <p:cNvPr id="51242" name="Freihand 51241">
                  <a:extLst>
                    <a:ext uri="{FF2B5EF4-FFF2-40B4-BE49-F238E27FC236}">
                      <a16:creationId xmlns:a16="http://schemas.microsoft.com/office/drawing/2014/main" id="{7D0C4146-151D-4E1D-AAA4-5E1F2AB5C48E}"/>
                    </a:ext>
                  </a:extLst>
                </p:cNvPr>
                <p:cNvPicPr/>
                <p:nvPr/>
              </p:nvPicPr>
              <p:blipFill>
                <a:blip r:embed="rId289"/>
                <a:stretch>
                  <a:fillRect/>
                </a:stretch>
              </p:blipFill>
              <p:spPr>
                <a:xfrm>
                  <a:off x="10183973" y="4061947"/>
                  <a:ext cx="1476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51243" name="Freihand 51242">
                  <a:extLst>
                    <a:ext uri="{FF2B5EF4-FFF2-40B4-BE49-F238E27FC236}">
                      <a16:creationId xmlns:a16="http://schemas.microsoft.com/office/drawing/2014/main" id="{E012F2EF-7C43-412E-952A-33548B2780AC}"/>
                    </a:ext>
                  </a:extLst>
                </p14:cNvPr>
                <p14:cNvContentPartPr/>
                <p14:nvPr/>
              </p14:nvContentPartPr>
              <p14:xfrm>
                <a:off x="10341293" y="4079587"/>
                <a:ext cx="34560" cy="61920"/>
              </p14:xfrm>
            </p:contentPart>
          </mc:Choice>
          <mc:Fallback xmlns="">
            <p:pic>
              <p:nvPicPr>
                <p:cNvPr id="51243" name="Freihand 51242">
                  <a:extLst>
                    <a:ext uri="{FF2B5EF4-FFF2-40B4-BE49-F238E27FC236}">
                      <a16:creationId xmlns:a16="http://schemas.microsoft.com/office/drawing/2014/main" id="{E012F2EF-7C43-412E-952A-33548B2780AC}"/>
                    </a:ext>
                  </a:extLst>
                </p:cNvPr>
                <p:cNvPicPr/>
                <p:nvPr/>
              </p:nvPicPr>
              <p:blipFill>
                <a:blip r:embed="rId291"/>
                <a:stretch>
                  <a:fillRect/>
                </a:stretch>
              </p:blipFill>
              <p:spPr>
                <a:xfrm>
                  <a:off x="10336973" y="4075267"/>
                  <a:ext cx="432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51244" name="Freihand 51243">
                  <a:extLst>
                    <a:ext uri="{FF2B5EF4-FFF2-40B4-BE49-F238E27FC236}">
                      <a16:creationId xmlns:a16="http://schemas.microsoft.com/office/drawing/2014/main" id="{780F919A-EFBD-45A4-8616-095CD8512D34}"/>
                    </a:ext>
                  </a:extLst>
                </p14:cNvPr>
                <p14:cNvContentPartPr/>
                <p14:nvPr/>
              </p14:nvContentPartPr>
              <p14:xfrm>
                <a:off x="10375493" y="3974107"/>
                <a:ext cx="236880" cy="170280"/>
              </p14:xfrm>
            </p:contentPart>
          </mc:Choice>
          <mc:Fallback xmlns="">
            <p:pic>
              <p:nvPicPr>
                <p:cNvPr id="51244" name="Freihand 51243">
                  <a:extLst>
                    <a:ext uri="{FF2B5EF4-FFF2-40B4-BE49-F238E27FC236}">
                      <a16:creationId xmlns:a16="http://schemas.microsoft.com/office/drawing/2014/main" id="{780F919A-EFBD-45A4-8616-095CD8512D34}"/>
                    </a:ext>
                  </a:extLst>
                </p:cNvPr>
                <p:cNvPicPr/>
                <p:nvPr/>
              </p:nvPicPr>
              <p:blipFill>
                <a:blip r:embed="rId293"/>
                <a:stretch>
                  <a:fillRect/>
                </a:stretch>
              </p:blipFill>
              <p:spPr>
                <a:xfrm>
                  <a:off x="10371173" y="3969787"/>
                  <a:ext cx="2455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51245" name="Freihand 51244">
                  <a:extLst>
                    <a:ext uri="{FF2B5EF4-FFF2-40B4-BE49-F238E27FC236}">
                      <a16:creationId xmlns:a16="http://schemas.microsoft.com/office/drawing/2014/main" id="{628DDA4D-8751-4A74-8FB5-FB186F16DB4F}"/>
                    </a:ext>
                  </a:extLst>
                </p14:cNvPr>
                <p14:cNvContentPartPr/>
                <p14:nvPr/>
              </p14:nvContentPartPr>
              <p14:xfrm>
                <a:off x="10637933" y="4017667"/>
                <a:ext cx="244800" cy="99360"/>
              </p14:xfrm>
            </p:contentPart>
          </mc:Choice>
          <mc:Fallback xmlns="">
            <p:pic>
              <p:nvPicPr>
                <p:cNvPr id="51245" name="Freihand 51244">
                  <a:extLst>
                    <a:ext uri="{FF2B5EF4-FFF2-40B4-BE49-F238E27FC236}">
                      <a16:creationId xmlns:a16="http://schemas.microsoft.com/office/drawing/2014/main" id="{628DDA4D-8751-4A74-8FB5-FB186F16DB4F}"/>
                    </a:ext>
                  </a:extLst>
                </p:cNvPr>
                <p:cNvPicPr/>
                <p:nvPr/>
              </p:nvPicPr>
              <p:blipFill>
                <a:blip r:embed="rId295"/>
                <a:stretch>
                  <a:fillRect/>
                </a:stretch>
              </p:blipFill>
              <p:spPr>
                <a:xfrm>
                  <a:off x="10633613" y="4013347"/>
                  <a:ext cx="2534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51246" name="Freihand 51245">
                  <a:extLst>
                    <a:ext uri="{FF2B5EF4-FFF2-40B4-BE49-F238E27FC236}">
                      <a16:creationId xmlns:a16="http://schemas.microsoft.com/office/drawing/2014/main" id="{759F0896-41A4-4B3D-BFE8-DDE29015E0CC}"/>
                    </a:ext>
                  </a:extLst>
                </p14:cNvPr>
                <p14:cNvContentPartPr/>
                <p14:nvPr/>
              </p14:nvContentPartPr>
              <p14:xfrm>
                <a:off x="10859333" y="3964387"/>
                <a:ext cx="37080" cy="4320"/>
              </p14:xfrm>
            </p:contentPart>
          </mc:Choice>
          <mc:Fallback xmlns="">
            <p:pic>
              <p:nvPicPr>
                <p:cNvPr id="51246" name="Freihand 51245">
                  <a:extLst>
                    <a:ext uri="{FF2B5EF4-FFF2-40B4-BE49-F238E27FC236}">
                      <a16:creationId xmlns:a16="http://schemas.microsoft.com/office/drawing/2014/main" id="{759F0896-41A4-4B3D-BFE8-DDE29015E0CC}"/>
                    </a:ext>
                  </a:extLst>
                </p:cNvPr>
                <p:cNvPicPr/>
                <p:nvPr/>
              </p:nvPicPr>
              <p:blipFill>
                <a:blip r:embed="rId297"/>
                <a:stretch>
                  <a:fillRect/>
                </a:stretch>
              </p:blipFill>
              <p:spPr>
                <a:xfrm>
                  <a:off x="10855013" y="3960067"/>
                  <a:ext cx="4572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51247" name="Freihand 51246">
                  <a:extLst>
                    <a:ext uri="{FF2B5EF4-FFF2-40B4-BE49-F238E27FC236}">
                      <a16:creationId xmlns:a16="http://schemas.microsoft.com/office/drawing/2014/main" id="{16C4ADC4-C3D5-4F26-AA05-B588B27BACFA}"/>
                    </a:ext>
                  </a:extLst>
                </p14:cNvPr>
                <p14:cNvContentPartPr/>
                <p14:nvPr/>
              </p14:nvContentPartPr>
              <p14:xfrm>
                <a:off x="10927373" y="3947107"/>
                <a:ext cx="131400" cy="158400"/>
              </p14:xfrm>
            </p:contentPart>
          </mc:Choice>
          <mc:Fallback xmlns="">
            <p:pic>
              <p:nvPicPr>
                <p:cNvPr id="51247" name="Freihand 51246">
                  <a:extLst>
                    <a:ext uri="{FF2B5EF4-FFF2-40B4-BE49-F238E27FC236}">
                      <a16:creationId xmlns:a16="http://schemas.microsoft.com/office/drawing/2014/main" id="{16C4ADC4-C3D5-4F26-AA05-B588B27BACFA}"/>
                    </a:ext>
                  </a:extLst>
                </p:cNvPr>
                <p:cNvPicPr/>
                <p:nvPr/>
              </p:nvPicPr>
              <p:blipFill>
                <a:blip r:embed="rId299"/>
                <a:stretch>
                  <a:fillRect/>
                </a:stretch>
              </p:blipFill>
              <p:spPr>
                <a:xfrm>
                  <a:off x="10923053" y="3942787"/>
                  <a:ext cx="1400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51248" name="Freihand 51247">
                  <a:extLst>
                    <a:ext uri="{FF2B5EF4-FFF2-40B4-BE49-F238E27FC236}">
                      <a16:creationId xmlns:a16="http://schemas.microsoft.com/office/drawing/2014/main" id="{60628354-0662-4FB7-B90C-7F7A2259E5B7}"/>
                    </a:ext>
                  </a:extLst>
                </p14:cNvPr>
                <p14:cNvContentPartPr/>
                <p14:nvPr/>
              </p14:nvContentPartPr>
              <p14:xfrm>
                <a:off x="11024573" y="4011547"/>
                <a:ext cx="291240" cy="73800"/>
              </p14:xfrm>
            </p:contentPart>
          </mc:Choice>
          <mc:Fallback xmlns="">
            <p:pic>
              <p:nvPicPr>
                <p:cNvPr id="51248" name="Freihand 51247">
                  <a:extLst>
                    <a:ext uri="{FF2B5EF4-FFF2-40B4-BE49-F238E27FC236}">
                      <a16:creationId xmlns:a16="http://schemas.microsoft.com/office/drawing/2014/main" id="{60628354-0662-4FB7-B90C-7F7A2259E5B7}"/>
                    </a:ext>
                  </a:extLst>
                </p:cNvPr>
                <p:cNvPicPr/>
                <p:nvPr/>
              </p:nvPicPr>
              <p:blipFill>
                <a:blip r:embed="rId301"/>
                <a:stretch>
                  <a:fillRect/>
                </a:stretch>
              </p:blipFill>
              <p:spPr>
                <a:xfrm>
                  <a:off x="11020253" y="4007227"/>
                  <a:ext cx="2998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51249" name="Freihand 51248">
                  <a:extLst>
                    <a:ext uri="{FF2B5EF4-FFF2-40B4-BE49-F238E27FC236}">
                      <a16:creationId xmlns:a16="http://schemas.microsoft.com/office/drawing/2014/main" id="{8F7E79C3-B96F-489F-A10B-AED2D55A9A2F}"/>
                    </a:ext>
                  </a:extLst>
                </p14:cNvPr>
                <p14:cNvContentPartPr/>
                <p14:nvPr/>
              </p14:nvContentPartPr>
              <p14:xfrm>
                <a:off x="11339213" y="4003987"/>
                <a:ext cx="160920" cy="63000"/>
              </p14:xfrm>
            </p:contentPart>
          </mc:Choice>
          <mc:Fallback xmlns="">
            <p:pic>
              <p:nvPicPr>
                <p:cNvPr id="51249" name="Freihand 51248">
                  <a:extLst>
                    <a:ext uri="{FF2B5EF4-FFF2-40B4-BE49-F238E27FC236}">
                      <a16:creationId xmlns:a16="http://schemas.microsoft.com/office/drawing/2014/main" id="{8F7E79C3-B96F-489F-A10B-AED2D55A9A2F}"/>
                    </a:ext>
                  </a:extLst>
                </p:cNvPr>
                <p:cNvPicPr/>
                <p:nvPr/>
              </p:nvPicPr>
              <p:blipFill>
                <a:blip r:embed="rId303"/>
                <a:stretch>
                  <a:fillRect/>
                </a:stretch>
              </p:blipFill>
              <p:spPr>
                <a:xfrm>
                  <a:off x="11334893" y="3999667"/>
                  <a:ext cx="1695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51250" name="Freihand 51249">
                  <a:extLst>
                    <a:ext uri="{FF2B5EF4-FFF2-40B4-BE49-F238E27FC236}">
                      <a16:creationId xmlns:a16="http://schemas.microsoft.com/office/drawing/2014/main" id="{D0508EC7-EBEE-4CF5-9CAF-E660D218F539}"/>
                    </a:ext>
                  </a:extLst>
                </p14:cNvPr>
                <p14:cNvContentPartPr/>
                <p14:nvPr/>
              </p14:nvContentPartPr>
              <p14:xfrm>
                <a:off x="11528573" y="4002187"/>
                <a:ext cx="204480" cy="68760"/>
              </p14:xfrm>
            </p:contentPart>
          </mc:Choice>
          <mc:Fallback xmlns="">
            <p:pic>
              <p:nvPicPr>
                <p:cNvPr id="51250" name="Freihand 51249">
                  <a:extLst>
                    <a:ext uri="{FF2B5EF4-FFF2-40B4-BE49-F238E27FC236}">
                      <a16:creationId xmlns:a16="http://schemas.microsoft.com/office/drawing/2014/main" id="{D0508EC7-EBEE-4CF5-9CAF-E660D218F539}"/>
                    </a:ext>
                  </a:extLst>
                </p:cNvPr>
                <p:cNvPicPr/>
                <p:nvPr/>
              </p:nvPicPr>
              <p:blipFill>
                <a:blip r:embed="rId305"/>
                <a:stretch>
                  <a:fillRect/>
                </a:stretch>
              </p:blipFill>
              <p:spPr>
                <a:xfrm>
                  <a:off x="11524253" y="3997867"/>
                  <a:ext cx="2131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51427" name="Freihand 51426">
                  <a:extLst>
                    <a:ext uri="{FF2B5EF4-FFF2-40B4-BE49-F238E27FC236}">
                      <a16:creationId xmlns:a16="http://schemas.microsoft.com/office/drawing/2014/main" id="{EC2C35A0-7D1A-4821-8ECF-51A3DFBD7117}"/>
                    </a:ext>
                  </a:extLst>
                </p14:cNvPr>
                <p14:cNvContentPartPr/>
                <p14:nvPr/>
              </p14:nvContentPartPr>
              <p14:xfrm>
                <a:off x="8932973" y="3254107"/>
                <a:ext cx="2835360" cy="1056600"/>
              </p14:xfrm>
            </p:contentPart>
          </mc:Choice>
          <mc:Fallback xmlns="">
            <p:pic>
              <p:nvPicPr>
                <p:cNvPr id="51427" name="Freihand 51426">
                  <a:extLst>
                    <a:ext uri="{FF2B5EF4-FFF2-40B4-BE49-F238E27FC236}">
                      <a16:creationId xmlns:a16="http://schemas.microsoft.com/office/drawing/2014/main" id="{EC2C35A0-7D1A-4821-8ECF-51A3DFBD7117}"/>
                    </a:ext>
                  </a:extLst>
                </p:cNvPr>
                <p:cNvPicPr/>
                <p:nvPr/>
              </p:nvPicPr>
              <p:blipFill>
                <a:blip r:embed="rId307"/>
                <a:stretch>
                  <a:fillRect/>
                </a:stretch>
              </p:blipFill>
              <p:spPr>
                <a:xfrm>
                  <a:off x="8928653" y="3249787"/>
                  <a:ext cx="2844000" cy="1065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8">
            <p14:nvContentPartPr>
              <p14:cNvPr id="20" name="Freihand 19">
                <a:extLst>
                  <a:ext uri="{FF2B5EF4-FFF2-40B4-BE49-F238E27FC236}">
                    <a16:creationId xmlns:a16="http://schemas.microsoft.com/office/drawing/2014/main" id="{2249B003-4F8E-4845-B8E0-C649D99CBEA2}"/>
                  </a:ext>
                </a:extLst>
              </p14:cNvPr>
              <p14:cNvContentPartPr/>
              <p14:nvPr/>
            </p14:nvContentPartPr>
            <p14:xfrm>
              <a:off x="6713213" y="231547"/>
              <a:ext cx="744840" cy="568080"/>
            </p14:xfrm>
          </p:contentPart>
        </mc:Choice>
        <mc:Fallback xmlns="">
          <p:pic>
            <p:nvPicPr>
              <p:cNvPr id="20" name="Freihand 19">
                <a:extLst>
                  <a:ext uri="{FF2B5EF4-FFF2-40B4-BE49-F238E27FC236}">
                    <a16:creationId xmlns:a16="http://schemas.microsoft.com/office/drawing/2014/main" id="{2249B003-4F8E-4845-B8E0-C649D99CBEA2}"/>
                  </a:ext>
                </a:extLst>
              </p:cNvPr>
              <p:cNvPicPr/>
              <p:nvPr/>
            </p:nvPicPr>
            <p:blipFill>
              <a:blip r:embed="rId309"/>
              <a:stretch>
                <a:fillRect/>
              </a:stretch>
            </p:blipFill>
            <p:spPr>
              <a:xfrm>
                <a:off x="6708893" y="227227"/>
                <a:ext cx="753480" cy="5767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1" name="Freihand 20">
                <a:extLst>
                  <a:ext uri="{FF2B5EF4-FFF2-40B4-BE49-F238E27FC236}">
                    <a16:creationId xmlns:a16="http://schemas.microsoft.com/office/drawing/2014/main" id="{907D21B0-AA86-4519-AD2F-316AC0585821}"/>
                  </a:ext>
                </a:extLst>
              </p14:cNvPr>
              <p14:cNvContentPartPr/>
              <p14:nvPr/>
            </p14:nvContentPartPr>
            <p14:xfrm>
              <a:off x="7759373" y="134347"/>
              <a:ext cx="4680" cy="127080"/>
            </p14:xfrm>
          </p:contentPart>
        </mc:Choice>
        <mc:Fallback xmlns="">
          <p:pic>
            <p:nvPicPr>
              <p:cNvPr id="21" name="Freihand 20">
                <a:extLst>
                  <a:ext uri="{FF2B5EF4-FFF2-40B4-BE49-F238E27FC236}">
                    <a16:creationId xmlns:a16="http://schemas.microsoft.com/office/drawing/2014/main" id="{907D21B0-AA86-4519-AD2F-316AC0585821}"/>
                  </a:ext>
                </a:extLst>
              </p:cNvPr>
              <p:cNvPicPr/>
              <p:nvPr/>
            </p:nvPicPr>
            <p:blipFill>
              <a:blip r:embed="rId311"/>
              <a:stretch>
                <a:fillRect/>
              </a:stretch>
            </p:blipFill>
            <p:spPr>
              <a:xfrm>
                <a:off x="7755053" y="130027"/>
                <a:ext cx="133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2" name="Freihand 21">
                <a:extLst>
                  <a:ext uri="{FF2B5EF4-FFF2-40B4-BE49-F238E27FC236}">
                    <a16:creationId xmlns:a16="http://schemas.microsoft.com/office/drawing/2014/main" id="{47FC6862-3814-402C-A92F-699DA42D04B4}"/>
                  </a:ext>
                </a:extLst>
              </p14:cNvPr>
              <p14:cNvContentPartPr/>
              <p14:nvPr/>
            </p14:nvContentPartPr>
            <p14:xfrm>
              <a:off x="7654613" y="51907"/>
              <a:ext cx="160560" cy="118440"/>
            </p14:xfrm>
          </p:contentPart>
        </mc:Choice>
        <mc:Fallback xmlns="">
          <p:pic>
            <p:nvPicPr>
              <p:cNvPr id="22" name="Freihand 21">
                <a:extLst>
                  <a:ext uri="{FF2B5EF4-FFF2-40B4-BE49-F238E27FC236}">
                    <a16:creationId xmlns:a16="http://schemas.microsoft.com/office/drawing/2014/main" id="{47FC6862-3814-402C-A92F-699DA42D04B4}"/>
                  </a:ext>
                </a:extLst>
              </p:cNvPr>
              <p:cNvPicPr/>
              <p:nvPr/>
            </p:nvPicPr>
            <p:blipFill>
              <a:blip r:embed="rId313"/>
              <a:stretch>
                <a:fillRect/>
              </a:stretch>
            </p:blipFill>
            <p:spPr>
              <a:xfrm>
                <a:off x="7650293" y="47587"/>
                <a:ext cx="1692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3" name="Freihand 22">
                <a:extLst>
                  <a:ext uri="{FF2B5EF4-FFF2-40B4-BE49-F238E27FC236}">
                    <a16:creationId xmlns:a16="http://schemas.microsoft.com/office/drawing/2014/main" id="{8A4B5A01-534A-4F0D-83DC-4D20C2677450}"/>
                  </a:ext>
                </a:extLst>
              </p14:cNvPr>
              <p14:cNvContentPartPr/>
              <p14:nvPr/>
            </p14:nvContentPartPr>
            <p14:xfrm>
              <a:off x="7854773" y="172147"/>
              <a:ext cx="84240" cy="98280"/>
            </p14:xfrm>
          </p:contentPart>
        </mc:Choice>
        <mc:Fallback xmlns="">
          <p:pic>
            <p:nvPicPr>
              <p:cNvPr id="23" name="Freihand 22">
                <a:extLst>
                  <a:ext uri="{FF2B5EF4-FFF2-40B4-BE49-F238E27FC236}">
                    <a16:creationId xmlns:a16="http://schemas.microsoft.com/office/drawing/2014/main" id="{8A4B5A01-534A-4F0D-83DC-4D20C2677450}"/>
                  </a:ext>
                </a:extLst>
              </p:cNvPr>
              <p:cNvPicPr/>
              <p:nvPr/>
            </p:nvPicPr>
            <p:blipFill>
              <a:blip r:embed="rId315"/>
              <a:stretch>
                <a:fillRect/>
              </a:stretch>
            </p:blipFill>
            <p:spPr>
              <a:xfrm>
                <a:off x="7850453" y="167827"/>
                <a:ext cx="928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4" name="Freihand 23">
                <a:extLst>
                  <a:ext uri="{FF2B5EF4-FFF2-40B4-BE49-F238E27FC236}">
                    <a16:creationId xmlns:a16="http://schemas.microsoft.com/office/drawing/2014/main" id="{421054FD-8480-4B31-A288-2727CE95215B}"/>
                  </a:ext>
                </a:extLst>
              </p14:cNvPr>
              <p14:cNvContentPartPr/>
              <p14:nvPr/>
            </p14:nvContentPartPr>
            <p14:xfrm>
              <a:off x="7941533" y="173227"/>
              <a:ext cx="85320" cy="61920"/>
            </p14:xfrm>
          </p:contentPart>
        </mc:Choice>
        <mc:Fallback xmlns="">
          <p:pic>
            <p:nvPicPr>
              <p:cNvPr id="24" name="Freihand 23">
                <a:extLst>
                  <a:ext uri="{FF2B5EF4-FFF2-40B4-BE49-F238E27FC236}">
                    <a16:creationId xmlns:a16="http://schemas.microsoft.com/office/drawing/2014/main" id="{421054FD-8480-4B31-A288-2727CE95215B}"/>
                  </a:ext>
                </a:extLst>
              </p:cNvPr>
              <p:cNvPicPr/>
              <p:nvPr/>
            </p:nvPicPr>
            <p:blipFill>
              <a:blip r:embed="rId317"/>
              <a:stretch>
                <a:fillRect/>
              </a:stretch>
            </p:blipFill>
            <p:spPr>
              <a:xfrm>
                <a:off x="7937213" y="168907"/>
                <a:ext cx="939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5" name="Freihand 24">
                <a:extLst>
                  <a:ext uri="{FF2B5EF4-FFF2-40B4-BE49-F238E27FC236}">
                    <a16:creationId xmlns:a16="http://schemas.microsoft.com/office/drawing/2014/main" id="{F5576FBF-95A1-4B69-AFCB-6DE98416E581}"/>
                  </a:ext>
                </a:extLst>
              </p14:cNvPr>
              <p14:cNvContentPartPr/>
              <p14:nvPr/>
            </p14:nvContentPartPr>
            <p14:xfrm>
              <a:off x="8058533" y="122107"/>
              <a:ext cx="311040" cy="116640"/>
            </p14:xfrm>
          </p:contentPart>
        </mc:Choice>
        <mc:Fallback xmlns="">
          <p:pic>
            <p:nvPicPr>
              <p:cNvPr id="25" name="Freihand 24">
                <a:extLst>
                  <a:ext uri="{FF2B5EF4-FFF2-40B4-BE49-F238E27FC236}">
                    <a16:creationId xmlns:a16="http://schemas.microsoft.com/office/drawing/2014/main" id="{F5576FBF-95A1-4B69-AFCB-6DE98416E581}"/>
                  </a:ext>
                </a:extLst>
              </p:cNvPr>
              <p:cNvPicPr/>
              <p:nvPr/>
            </p:nvPicPr>
            <p:blipFill>
              <a:blip r:embed="rId319"/>
              <a:stretch>
                <a:fillRect/>
              </a:stretch>
            </p:blipFill>
            <p:spPr>
              <a:xfrm>
                <a:off x="8054213" y="117787"/>
                <a:ext cx="3196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6" name="Freihand 25">
                <a:extLst>
                  <a:ext uri="{FF2B5EF4-FFF2-40B4-BE49-F238E27FC236}">
                    <a16:creationId xmlns:a16="http://schemas.microsoft.com/office/drawing/2014/main" id="{2C362E2D-FF4D-45EC-A2BE-AEE0928FC212}"/>
                  </a:ext>
                </a:extLst>
              </p14:cNvPr>
              <p14:cNvContentPartPr/>
              <p14:nvPr/>
            </p14:nvContentPartPr>
            <p14:xfrm>
              <a:off x="8349413" y="211027"/>
              <a:ext cx="52560" cy="49320"/>
            </p14:xfrm>
          </p:contentPart>
        </mc:Choice>
        <mc:Fallback xmlns="">
          <p:pic>
            <p:nvPicPr>
              <p:cNvPr id="26" name="Freihand 25">
                <a:extLst>
                  <a:ext uri="{FF2B5EF4-FFF2-40B4-BE49-F238E27FC236}">
                    <a16:creationId xmlns:a16="http://schemas.microsoft.com/office/drawing/2014/main" id="{2C362E2D-FF4D-45EC-A2BE-AEE0928FC212}"/>
                  </a:ext>
                </a:extLst>
              </p:cNvPr>
              <p:cNvPicPr/>
              <p:nvPr/>
            </p:nvPicPr>
            <p:blipFill>
              <a:blip r:embed="rId321"/>
              <a:stretch>
                <a:fillRect/>
              </a:stretch>
            </p:blipFill>
            <p:spPr>
              <a:xfrm>
                <a:off x="8345093" y="206707"/>
                <a:ext cx="6120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8" name="Freihand 27">
                <a:extLst>
                  <a:ext uri="{FF2B5EF4-FFF2-40B4-BE49-F238E27FC236}">
                    <a16:creationId xmlns:a16="http://schemas.microsoft.com/office/drawing/2014/main" id="{5084227F-8B6D-4ADE-90C3-0CB167AF50CC}"/>
                  </a:ext>
                </a:extLst>
              </p14:cNvPr>
              <p14:cNvContentPartPr/>
              <p14:nvPr/>
            </p14:nvContentPartPr>
            <p14:xfrm>
              <a:off x="8447333" y="115987"/>
              <a:ext cx="141120" cy="139320"/>
            </p14:xfrm>
          </p:contentPart>
        </mc:Choice>
        <mc:Fallback xmlns="">
          <p:pic>
            <p:nvPicPr>
              <p:cNvPr id="28" name="Freihand 27">
                <a:extLst>
                  <a:ext uri="{FF2B5EF4-FFF2-40B4-BE49-F238E27FC236}">
                    <a16:creationId xmlns:a16="http://schemas.microsoft.com/office/drawing/2014/main" id="{5084227F-8B6D-4ADE-90C3-0CB167AF50CC}"/>
                  </a:ext>
                </a:extLst>
              </p:cNvPr>
              <p:cNvPicPr/>
              <p:nvPr/>
            </p:nvPicPr>
            <p:blipFill>
              <a:blip r:embed="rId323"/>
              <a:stretch>
                <a:fillRect/>
              </a:stretch>
            </p:blipFill>
            <p:spPr>
              <a:xfrm>
                <a:off x="8443013" y="111667"/>
                <a:ext cx="1497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9" name="Freihand 28">
                <a:extLst>
                  <a:ext uri="{FF2B5EF4-FFF2-40B4-BE49-F238E27FC236}">
                    <a16:creationId xmlns:a16="http://schemas.microsoft.com/office/drawing/2014/main" id="{53A0859A-0379-4396-8A93-B4B2A6BB582F}"/>
                  </a:ext>
                </a:extLst>
              </p14:cNvPr>
              <p14:cNvContentPartPr/>
              <p14:nvPr/>
            </p14:nvContentPartPr>
            <p14:xfrm>
              <a:off x="8565773" y="110587"/>
              <a:ext cx="15120" cy="34200"/>
            </p14:xfrm>
          </p:contentPart>
        </mc:Choice>
        <mc:Fallback xmlns="">
          <p:pic>
            <p:nvPicPr>
              <p:cNvPr id="29" name="Freihand 28">
                <a:extLst>
                  <a:ext uri="{FF2B5EF4-FFF2-40B4-BE49-F238E27FC236}">
                    <a16:creationId xmlns:a16="http://schemas.microsoft.com/office/drawing/2014/main" id="{53A0859A-0379-4396-8A93-B4B2A6BB582F}"/>
                  </a:ext>
                </a:extLst>
              </p:cNvPr>
              <p:cNvPicPr/>
              <p:nvPr/>
            </p:nvPicPr>
            <p:blipFill>
              <a:blip r:embed="rId325"/>
              <a:stretch>
                <a:fillRect/>
              </a:stretch>
            </p:blipFill>
            <p:spPr>
              <a:xfrm>
                <a:off x="8561453" y="106267"/>
                <a:ext cx="237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30" name="Freihand 29">
                <a:extLst>
                  <a:ext uri="{FF2B5EF4-FFF2-40B4-BE49-F238E27FC236}">
                    <a16:creationId xmlns:a16="http://schemas.microsoft.com/office/drawing/2014/main" id="{EFC6A0C6-9E87-49BE-B8C5-B9481B713A1F}"/>
                  </a:ext>
                </a:extLst>
              </p14:cNvPr>
              <p14:cNvContentPartPr/>
              <p14:nvPr/>
            </p14:nvContentPartPr>
            <p14:xfrm>
              <a:off x="8621573" y="181507"/>
              <a:ext cx="198360" cy="77040"/>
            </p14:xfrm>
          </p:contentPart>
        </mc:Choice>
        <mc:Fallback xmlns="">
          <p:pic>
            <p:nvPicPr>
              <p:cNvPr id="30" name="Freihand 29">
                <a:extLst>
                  <a:ext uri="{FF2B5EF4-FFF2-40B4-BE49-F238E27FC236}">
                    <a16:creationId xmlns:a16="http://schemas.microsoft.com/office/drawing/2014/main" id="{EFC6A0C6-9E87-49BE-B8C5-B9481B713A1F}"/>
                  </a:ext>
                </a:extLst>
              </p:cNvPr>
              <p:cNvPicPr/>
              <p:nvPr/>
            </p:nvPicPr>
            <p:blipFill>
              <a:blip r:embed="rId327"/>
              <a:stretch>
                <a:fillRect/>
              </a:stretch>
            </p:blipFill>
            <p:spPr>
              <a:xfrm>
                <a:off x="8617253" y="177187"/>
                <a:ext cx="2070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31" name="Freihand 30">
                <a:extLst>
                  <a:ext uri="{FF2B5EF4-FFF2-40B4-BE49-F238E27FC236}">
                    <a16:creationId xmlns:a16="http://schemas.microsoft.com/office/drawing/2014/main" id="{0F256F46-76D1-4723-A3E3-A0D7B3CEC0DC}"/>
                  </a:ext>
                </a:extLst>
              </p14:cNvPr>
              <p14:cNvContentPartPr/>
              <p14:nvPr/>
            </p14:nvContentPartPr>
            <p14:xfrm>
              <a:off x="8802293" y="212467"/>
              <a:ext cx="57600" cy="91440"/>
            </p14:xfrm>
          </p:contentPart>
        </mc:Choice>
        <mc:Fallback xmlns="">
          <p:pic>
            <p:nvPicPr>
              <p:cNvPr id="31" name="Freihand 30">
                <a:extLst>
                  <a:ext uri="{FF2B5EF4-FFF2-40B4-BE49-F238E27FC236}">
                    <a16:creationId xmlns:a16="http://schemas.microsoft.com/office/drawing/2014/main" id="{0F256F46-76D1-4723-A3E3-A0D7B3CEC0DC}"/>
                  </a:ext>
                </a:extLst>
              </p:cNvPr>
              <p:cNvPicPr/>
              <p:nvPr/>
            </p:nvPicPr>
            <p:blipFill>
              <a:blip r:embed="rId329"/>
              <a:stretch>
                <a:fillRect/>
              </a:stretch>
            </p:blipFill>
            <p:spPr>
              <a:xfrm>
                <a:off x="8797973" y="208147"/>
                <a:ext cx="662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32" name="Freihand 31">
                <a:extLst>
                  <a:ext uri="{FF2B5EF4-FFF2-40B4-BE49-F238E27FC236}">
                    <a16:creationId xmlns:a16="http://schemas.microsoft.com/office/drawing/2014/main" id="{CC2FE5B1-BB56-4C8D-9A3F-8DD571C8549B}"/>
                  </a:ext>
                </a:extLst>
              </p14:cNvPr>
              <p14:cNvContentPartPr/>
              <p14:nvPr/>
            </p14:nvContentPartPr>
            <p14:xfrm>
              <a:off x="8907053" y="143347"/>
              <a:ext cx="361800" cy="123840"/>
            </p14:xfrm>
          </p:contentPart>
        </mc:Choice>
        <mc:Fallback xmlns="">
          <p:pic>
            <p:nvPicPr>
              <p:cNvPr id="32" name="Freihand 31">
                <a:extLst>
                  <a:ext uri="{FF2B5EF4-FFF2-40B4-BE49-F238E27FC236}">
                    <a16:creationId xmlns:a16="http://schemas.microsoft.com/office/drawing/2014/main" id="{CC2FE5B1-BB56-4C8D-9A3F-8DD571C8549B}"/>
                  </a:ext>
                </a:extLst>
              </p:cNvPr>
              <p:cNvPicPr/>
              <p:nvPr/>
            </p:nvPicPr>
            <p:blipFill>
              <a:blip r:embed="rId331"/>
              <a:stretch>
                <a:fillRect/>
              </a:stretch>
            </p:blipFill>
            <p:spPr>
              <a:xfrm>
                <a:off x="8902733" y="139027"/>
                <a:ext cx="3704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33" name="Freihand 32">
                <a:extLst>
                  <a:ext uri="{FF2B5EF4-FFF2-40B4-BE49-F238E27FC236}">
                    <a16:creationId xmlns:a16="http://schemas.microsoft.com/office/drawing/2014/main" id="{CBA34B16-CF6E-46A6-AA90-7D2E10AFB6FA}"/>
                  </a:ext>
                </a:extLst>
              </p14:cNvPr>
              <p14:cNvContentPartPr/>
              <p14:nvPr/>
            </p14:nvContentPartPr>
            <p14:xfrm>
              <a:off x="9238253" y="91507"/>
              <a:ext cx="105120" cy="132840"/>
            </p14:xfrm>
          </p:contentPart>
        </mc:Choice>
        <mc:Fallback xmlns="">
          <p:pic>
            <p:nvPicPr>
              <p:cNvPr id="33" name="Freihand 32">
                <a:extLst>
                  <a:ext uri="{FF2B5EF4-FFF2-40B4-BE49-F238E27FC236}">
                    <a16:creationId xmlns:a16="http://schemas.microsoft.com/office/drawing/2014/main" id="{CBA34B16-CF6E-46A6-AA90-7D2E10AFB6FA}"/>
                  </a:ext>
                </a:extLst>
              </p:cNvPr>
              <p:cNvPicPr/>
              <p:nvPr/>
            </p:nvPicPr>
            <p:blipFill>
              <a:blip r:embed="rId333"/>
              <a:stretch>
                <a:fillRect/>
              </a:stretch>
            </p:blipFill>
            <p:spPr>
              <a:xfrm>
                <a:off x="9233933" y="87187"/>
                <a:ext cx="1137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34" name="Freihand 33">
                <a:extLst>
                  <a:ext uri="{FF2B5EF4-FFF2-40B4-BE49-F238E27FC236}">
                    <a16:creationId xmlns:a16="http://schemas.microsoft.com/office/drawing/2014/main" id="{019AFAF9-894E-447F-AD4B-55502EEA215F}"/>
                  </a:ext>
                </a:extLst>
              </p14:cNvPr>
              <p14:cNvContentPartPr/>
              <p14:nvPr/>
            </p14:nvContentPartPr>
            <p14:xfrm>
              <a:off x="9529133" y="151987"/>
              <a:ext cx="89640" cy="81360"/>
            </p14:xfrm>
          </p:contentPart>
        </mc:Choice>
        <mc:Fallback xmlns="">
          <p:pic>
            <p:nvPicPr>
              <p:cNvPr id="34" name="Freihand 33">
                <a:extLst>
                  <a:ext uri="{FF2B5EF4-FFF2-40B4-BE49-F238E27FC236}">
                    <a16:creationId xmlns:a16="http://schemas.microsoft.com/office/drawing/2014/main" id="{019AFAF9-894E-447F-AD4B-55502EEA215F}"/>
                  </a:ext>
                </a:extLst>
              </p:cNvPr>
              <p:cNvPicPr/>
              <p:nvPr/>
            </p:nvPicPr>
            <p:blipFill>
              <a:blip r:embed="rId335"/>
              <a:stretch>
                <a:fillRect/>
              </a:stretch>
            </p:blipFill>
            <p:spPr>
              <a:xfrm>
                <a:off x="9524813" y="147667"/>
                <a:ext cx="982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35" name="Freihand 34">
                <a:extLst>
                  <a:ext uri="{FF2B5EF4-FFF2-40B4-BE49-F238E27FC236}">
                    <a16:creationId xmlns:a16="http://schemas.microsoft.com/office/drawing/2014/main" id="{ECF2EA5C-6747-45C3-8792-BF06BBB348A1}"/>
                  </a:ext>
                </a:extLst>
              </p14:cNvPr>
              <p14:cNvContentPartPr/>
              <p14:nvPr/>
            </p14:nvContentPartPr>
            <p14:xfrm>
              <a:off x="9636053" y="150547"/>
              <a:ext cx="150480" cy="104040"/>
            </p14:xfrm>
          </p:contentPart>
        </mc:Choice>
        <mc:Fallback xmlns="">
          <p:pic>
            <p:nvPicPr>
              <p:cNvPr id="35" name="Freihand 34">
                <a:extLst>
                  <a:ext uri="{FF2B5EF4-FFF2-40B4-BE49-F238E27FC236}">
                    <a16:creationId xmlns:a16="http://schemas.microsoft.com/office/drawing/2014/main" id="{ECF2EA5C-6747-45C3-8792-BF06BBB348A1}"/>
                  </a:ext>
                </a:extLst>
              </p:cNvPr>
              <p:cNvPicPr/>
              <p:nvPr/>
            </p:nvPicPr>
            <p:blipFill>
              <a:blip r:embed="rId337"/>
              <a:stretch>
                <a:fillRect/>
              </a:stretch>
            </p:blipFill>
            <p:spPr>
              <a:xfrm>
                <a:off x="9631733" y="146227"/>
                <a:ext cx="1591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37" name="Freihand 36">
                <a:extLst>
                  <a:ext uri="{FF2B5EF4-FFF2-40B4-BE49-F238E27FC236}">
                    <a16:creationId xmlns:a16="http://schemas.microsoft.com/office/drawing/2014/main" id="{140122C8-919E-45BD-B521-60C43320C5EF}"/>
                  </a:ext>
                </a:extLst>
              </p14:cNvPr>
              <p14:cNvContentPartPr/>
              <p14:nvPr/>
            </p14:nvContentPartPr>
            <p14:xfrm>
              <a:off x="10002533" y="95107"/>
              <a:ext cx="147240" cy="149400"/>
            </p14:xfrm>
          </p:contentPart>
        </mc:Choice>
        <mc:Fallback xmlns="">
          <p:pic>
            <p:nvPicPr>
              <p:cNvPr id="37" name="Freihand 36">
                <a:extLst>
                  <a:ext uri="{FF2B5EF4-FFF2-40B4-BE49-F238E27FC236}">
                    <a16:creationId xmlns:a16="http://schemas.microsoft.com/office/drawing/2014/main" id="{140122C8-919E-45BD-B521-60C43320C5EF}"/>
                  </a:ext>
                </a:extLst>
              </p:cNvPr>
              <p:cNvPicPr/>
              <p:nvPr/>
            </p:nvPicPr>
            <p:blipFill>
              <a:blip r:embed="rId339"/>
              <a:stretch>
                <a:fillRect/>
              </a:stretch>
            </p:blipFill>
            <p:spPr>
              <a:xfrm>
                <a:off x="9998213" y="90787"/>
                <a:ext cx="1558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38" name="Freihand 37">
                <a:extLst>
                  <a:ext uri="{FF2B5EF4-FFF2-40B4-BE49-F238E27FC236}">
                    <a16:creationId xmlns:a16="http://schemas.microsoft.com/office/drawing/2014/main" id="{8B957594-8355-4D20-9CB4-ABFC4B174ADE}"/>
                  </a:ext>
                </a:extLst>
              </p14:cNvPr>
              <p14:cNvContentPartPr/>
              <p14:nvPr/>
            </p14:nvContentPartPr>
            <p14:xfrm>
              <a:off x="10153733" y="130387"/>
              <a:ext cx="81000" cy="93240"/>
            </p14:xfrm>
          </p:contentPart>
        </mc:Choice>
        <mc:Fallback xmlns="">
          <p:pic>
            <p:nvPicPr>
              <p:cNvPr id="38" name="Freihand 37">
                <a:extLst>
                  <a:ext uri="{FF2B5EF4-FFF2-40B4-BE49-F238E27FC236}">
                    <a16:creationId xmlns:a16="http://schemas.microsoft.com/office/drawing/2014/main" id="{8B957594-8355-4D20-9CB4-ABFC4B174ADE}"/>
                  </a:ext>
                </a:extLst>
              </p:cNvPr>
              <p:cNvPicPr/>
              <p:nvPr/>
            </p:nvPicPr>
            <p:blipFill>
              <a:blip r:embed="rId341"/>
              <a:stretch>
                <a:fillRect/>
              </a:stretch>
            </p:blipFill>
            <p:spPr>
              <a:xfrm>
                <a:off x="10149413" y="126067"/>
                <a:ext cx="896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39" name="Freihand 38">
                <a:extLst>
                  <a:ext uri="{FF2B5EF4-FFF2-40B4-BE49-F238E27FC236}">
                    <a16:creationId xmlns:a16="http://schemas.microsoft.com/office/drawing/2014/main" id="{04FEA94C-E68E-4A69-9FF1-F4FE7F479EAF}"/>
                  </a:ext>
                </a:extLst>
              </p14:cNvPr>
              <p14:cNvContentPartPr/>
              <p14:nvPr/>
            </p14:nvContentPartPr>
            <p14:xfrm>
              <a:off x="10228613" y="133987"/>
              <a:ext cx="108360" cy="166680"/>
            </p14:xfrm>
          </p:contentPart>
        </mc:Choice>
        <mc:Fallback xmlns="">
          <p:pic>
            <p:nvPicPr>
              <p:cNvPr id="39" name="Freihand 38">
                <a:extLst>
                  <a:ext uri="{FF2B5EF4-FFF2-40B4-BE49-F238E27FC236}">
                    <a16:creationId xmlns:a16="http://schemas.microsoft.com/office/drawing/2014/main" id="{04FEA94C-E68E-4A69-9FF1-F4FE7F479EAF}"/>
                  </a:ext>
                </a:extLst>
              </p:cNvPr>
              <p:cNvPicPr/>
              <p:nvPr/>
            </p:nvPicPr>
            <p:blipFill>
              <a:blip r:embed="rId343"/>
              <a:stretch>
                <a:fillRect/>
              </a:stretch>
            </p:blipFill>
            <p:spPr>
              <a:xfrm>
                <a:off x="10224293" y="129667"/>
                <a:ext cx="1170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40" name="Freihand 39">
                <a:extLst>
                  <a:ext uri="{FF2B5EF4-FFF2-40B4-BE49-F238E27FC236}">
                    <a16:creationId xmlns:a16="http://schemas.microsoft.com/office/drawing/2014/main" id="{B3879CC3-1B15-48FF-AA7B-C603A9C40F51}"/>
                  </a:ext>
                </a:extLst>
              </p14:cNvPr>
              <p14:cNvContentPartPr/>
              <p14:nvPr/>
            </p14:nvContentPartPr>
            <p14:xfrm>
              <a:off x="10302773" y="123907"/>
              <a:ext cx="85680" cy="176400"/>
            </p14:xfrm>
          </p:contentPart>
        </mc:Choice>
        <mc:Fallback xmlns="">
          <p:pic>
            <p:nvPicPr>
              <p:cNvPr id="40" name="Freihand 39">
                <a:extLst>
                  <a:ext uri="{FF2B5EF4-FFF2-40B4-BE49-F238E27FC236}">
                    <a16:creationId xmlns:a16="http://schemas.microsoft.com/office/drawing/2014/main" id="{B3879CC3-1B15-48FF-AA7B-C603A9C40F51}"/>
                  </a:ext>
                </a:extLst>
              </p:cNvPr>
              <p:cNvPicPr/>
              <p:nvPr/>
            </p:nvPicPr>
            <p:blipFill>
              <a:blip r:embed="rId345"/>
              <a:stretch>
                <a:fillRect/>
              </a:stretch>
            </p:blipFill>
            <p:spPr>
              <a:xfrm>
                <a:off x="10298453" y="119587"/>
                <a:ext cx="943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42" name="Freihand 41">
                <a:extLst>
                  <a:ext uri="{FF2B5EF4-FFF2-40B4-BE49-F238E27FC236}">
                    <a16:creationId xmlns:a16="http://schemas.microsoft.com/office/drawing/2014/main" id="{0075370E-88F4-4423-985B-A9B7B0B4FC93}"/>
                  </a:ext>
                </a:extLst>
              </p14:cNvPr>
              <p14:cNvContentPartPr/>
              <p14:nvPr/>
            </p14:nvContentPartPr>
            <p14:xfrm>
              <a:off x="10417253" y="42907"/>
              <a:ext cx="193680" cy="166320"/>
            </p14:xfrm>
          </p:contentPart>
        </mc:Choice>
        <mc:Fallback xmlns="">
          <p:pic>
            <p:nvPicPr>
              <p:cNvPr id="42" name="Freihand 41">
                <a:extLst>
                  <a:ext uri="{FF2B5EF4-FFF2-40B4-BE49-F238E27FC236}">
                    <a16:creationId xmlns:a16="http://schemas.microsoft.com/office/drawing/2014/main" id="{0075370E-88F4-4423-985B-A9B7B0B4FC93}"/>
                  </a:ext>
                </a:extLst>
              </p:cNvPr>
              <p:cNvPicPr/>
              <p:nvPr/>
            </p:nvPicPr>
            <p:blipFill>
              <a:blip r:embed="rId347"/>
              <a:stretch>
                <a:fillRect/>
              </a:stretch>
            </p:blipFill>
            <p:spPr>
              <a:xfrm>
                <a:off x="10412933" y="38587"/>
                <a:ext cx="2023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43" name="Freihand 42">
                <a:extLst>
                  <a:ext uri="{FF2B5EF4-FFF2-40B4-BE49-F238E27FC236}">
                    <a16:creationId xmlns:a16="http://schemas.microsoft.com/office/drawing/2014/main" id="{24A9478F-1179-4319-9A1E-95DFA7C83593}"/>
                  </a:ext>
                </a:extLst>
              </p14:cNvPr>
              <p14:cNvContentPartPr/>
              <p14:nvPr/>
            </p14:nvContentPartPr>
            <p14:xfrm>
              <a:off x="10721453" y="85387"/>
              <a:ext cx="79200" cy="90360"/>
            </p14:xfrm>
          </p:contentPart>
        </mc:Choice>
        <mc:Fallback xmlns="">
          <p:pic>
            <p:nvPicPr>
              <p:cNvPr id="43" name="Freihand 42">
                <a:extLst>
                  <a:ext uri="{FF2B5EF4-FFF2-40B4-BE49-F238E27FC236}">
                    <a16:creationId xmlns:a16="http://schemas.microsoft.com/office/drawing/2014/main" id="{24A9478F-1179-4319-9A1E-95DFA7C83593}"/>
                  </a:ext>
                </a:extLst>
              </p:cNvPr>
              <p:cNvPicPr/>
              <p:nvPr/>
            </p:nvPicPr>
            <p:blipFill>
              <a:blip r:embed="rId349"/>
              <a:stretch>
                <a:fillRect/>
              </a:stretch>
            </p:blipFill>
            <p:spPr>
              <a:xfrm>
                <a:off x="10717133" y="81067"/>
                <a:ext cx="878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44" name="Freihand 43">
                <a:extLst>
                  <a:ext uri="{FF2B5EF4-FFF2-40B4-BE49-F238E27FC236}">
                    <a16:creationId xmlns:a16="http://schemas.microsoft.com/office/drawing/2014/main" id="{8FB685DA-D9BF-4850-AD55-E49A58096FE1}"/>
                  </a:ext>
                </a:extLst>
              </p14:cNvPr>
              <p14:cNvContentPartPr/>
              <p14:nvPr/>
            </p14:nvContentPartPr>
            <p14:xfrm>
              <a:off x="10817573" y="113467"/>
              <a:ext cx="75240" cy="66960"/>
            </p14:xfrm>
          </p:contentPart>
        </mc:Choice>
        <mc:Fallback xmlns="">
          <p:pic>
            <p:nvPicPr>
              <p:cNvPr id="44" name="Freihand 43">
                <a:extLst>
                  <a:ext uri="{FF2B5EF4-FFF2-40B4-BE49-F238E27FC236}">
                    <a16:creationId xmlns:a16="http://schemas.microsoft.com/office/drawing/2014/main" id="{8FB685DA-D9BF-4850-AD55-E49A58096FE1}"/>
                  </a:ext>
                </a:extLst>
              </p:cNvPr>
              <p:cNvPicPr/>
              <p:nvPr/>
            </p:nvPicPr>
            <p:blipFill>
              <a:blip r:embed="rId351"/>
              <a:stretch>
                <a:fillRect/>
              </a:stretch>
            </p:blipFill>
            <p:spPr>
              <a:xfrm>
                <a:off x="10813253" y="109147"/>
                <a:ext cx="838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45" name="Freihand 44">
                <a:extLst>
                  <a:ext uri="{FF2B5EF4-FFF2-40B4-BE49-F238E27FC236}">
                    <a16:creationId xmlns:a16="http://schemas.microsoft.com/office/drawing/2014/main" id="{9B27D6C3-8B5F-4A4D-8D67-88038A6A2E17}"/>
                  </a:ext>
                </a:extLst>
              </p14:cNvPr>
              <p14:cNvContentPartPr/>
              <p14:nvPr/>
            </p14:nvContentPartPr>
            <p14:xfrm>
              <a:off x="10907933" y="118507"/>
              <a:ext cx="191160" cy="177120"/>
            </p14:xfrm>
          </p:contentPart>
        </mc:Choice>
        <mc:Fallback xmlns="">
          <p:pic>
            <p:nvPicPr>
              <p:cNvPr id="45" name="Freihand 44">
                <a:extLst>
                  <a:ext uri="{FF2B5EF4-FFF2-40B4-BE49-F238E27FC236}">
                    <a16:creationId xmlns:a16="http://schemas.microsoft.com/office/drawing/2014/main" id="{9B27D6C3-8B5F-4A4D-8D67-88038A6A2E17}"/>
                  </a:ext>
                </a:extLst>
              </p:cNvPr>
              <p:cNvPicPr/>
              <p:nvPr/>
            </p:nvPicPr>
            <p:blipFill>
              <a:blip r:embed="rId353"/>
              <a:stretch>
                <a:fillRect/>
              </a:stretch>
            </p:blipFill>
            <p:spPr>
              <a:xfrm>
                <a:off x="10903613" y="114187"/>
                <a:ext cx="1998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46" name="Freihand 45">
                <a:extLst>
                  <a:ext uri="{FF2B5EF4-FFF2-40B4-BE49-F238E27FC236}">
                    <a16:creationId xmlns:a16="http://schemas.microsoft.com/office/drawing/2014/main" id="{B18C5B2E-CD19-49E2-90E7-75B6CAB875EA}"/>
                  </a:ext>
                </a:extLst>
              </p14:cNvPr>
              <p14:cNvContentPartPr/>
              <p14:nvPr/>
            </p14:nvContentPartPr>
            <p14:xfrm>
              <a:off x="11106653" y="71707"/>
              <a:ext cx="178200" cy="196200"/>
            </p14:xfrm>
          </p:contentPart>
        </mc:Choice>
        <mc:Fallback xmlns="">
          <p:pic>
            <p:nvPicPr>
              <p:cNvPr id="46" name="Freihand 45">
                <a:extLst>
                  <a:ext uri="{FF2B5EF4-FFF2-40B4-BE49-F238E27FC236}">
                    <a16:creationId xmlns:a16="http://schemas.microsoft.com/office/drawing/2014/main" id="{B18C5B2E-CD19-49E2-90E7-75B6CAB875EA}"/>
                  </a:ext>
                </a:extLst>
              </p:cNvPr>
              <p:cNvPicPr/>
              <p:nvPr/>
            </p:nvPicPr>
            <p:blipFill>
              <a:blip r:embed="rId355"/>
              <a:stretch>
                <a:fillRect/>
              </a:stretch>
            </p:blipFill>
            <p:spPr>
              <a:xfrm>
                <a:off x="11102333" y="67387"/>
                <a:ext cx="18684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47" name="Freihand 46">
                <a:extLst>
                  <a:ext uri="{FF2B5EF4-FFF2-40B4-BE49-F238E27FC236}">
                    <a16:creationId xmlns:a16="http://schemas.microsoft.com/office/drawing/2014/main" id="{A927EE62-1631-45E9-85F5-81A71D9AA273}"/>
                  </a:ext>
                </a:extLst>
              </p14:cNvPr>
              <p14:cNvContentPartPr/>
              <p14:nvPr/>
            </p14:nvContentPartPr>
            <p14:xfrm>
              <a:off x="11397533" y="85747"/>
              <a:ext cx="360360" cy="91800"/>
            </p14:xfrm>
          </p:contentPart>
        </mc:Choice>
        <mc:Fallback xmlns="">
          <p:pic>
            <p:nvPicPr>
              <p:cNvPr id="47" name="Freihand 46">
                <a:extLst>
                  <a:ext uri="{FF2B5EF4-FFF2-40B4-BE49-F238E27FC236}">
                    <a16:creationId xmlns:a16="http://schemas.microsoft.com/office/drawing/2014/main" id="{A927EE62-1631-45E9-85F5-81A71D9AA273}"/>
                  </a:ext>
                </a:extLst>
              </p:cNvPr>
              <p:cNvPicPr/>
              <p:nvPr/>
            </p:nvPicPr>
            <p:blipFill>
              <a:blip r:embed="rId357"/>
              <a:stretch>
                <a:fillRect/>
              </a:stretch>
            </p:blipFill>
            <p:spPr>
              <a:xfrm>
                <a:off x="11393213" y="81427"/>
                <a:ext cx="3690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48" name="Freihand 47">
                <a:extLst>
                  <a:ext uri="{FF2B5EF4-FFF2-40B4-BE49-F238E27FC236}">
                    <a16:creationId xmlns:a16="http://schemas.microsoft.com/office/drawing/2014/main" id="{E3FA883E-767A-41FC-B26D-05D0AA97A31E}"/>
                  </a:ext>
                </a:extLst>
              </p14:cNvPr>
              <p14:cNvContentPartPr/>
              <p14:nvPr/>
            </p14:nvContentPartPr>
            <p14:xfrm>
              <a:off x="11668613" y="43987"/>
              <a:ext cx="360" cy="360"/>
            </p14:xfrm>
          </p:contentPart>
        </mc:Choice>
        <mc:Fallback xmlns="">
          <p:pic>
            <p:nvPicPr>
              <p:cNvPr id="48" name="Freihand 47">
                <a:extLst>
                  <a:ext uri="{FF2B5EF4-FFF2-40B4-BE49-F238E27FC236}">
                    <a16:creationId xmlns:a16="http://schemas.microsoft.com/office/drawing/2014/main" id="{E3FA883E-767A-41FC-B26D-05D0AA97A31E}"/>
                  </a:ext>
                </a:extLst>
              </p:cNvPr>
              <p:cNvPicPr/>
              <p:nvPr/>
            </p:nvPicPr>
            <p:blipFill>
              <a:blip r:embed="rId53"/>
              <a:stretch>
                <a:fillRect/>
              </a:stretch>
            </p:blipFill>
            <p:spPr>
              <a:xfrm>
                <a:off x="11664293" y="396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50" name="Freihand 49">
                <a:extLst>
                  <a:ext uri="{FF2B5EF4-FFF2-40B4-BE49-F238E27FC236}">
                    <a16:creationId xmlns:a16="http://schemas.microsoft.com/office/drawing/2014/main" id="{B2265D8C-75FA-4CFA-B48C-5AC5D2EDB653}"/>
                  </a:ext>
                </a:extLst>
              </p14:cNvPr>
              <p14:cNvContentPartPr/>
              <p14:nvPr/>
            </p14:nvContentPartPr>
            <p14:xfrm>
              <a:off x="9759893" y="377347"/>
              <a:ext cx="144360" cy="129240"/>
            </p14:xfrm>
          </p:contentPart>
        </mc:Choice>
        <mc:Fallback xmlns="">
          <p:pic>
            <p:nvPicPr>
              <p:cNvPr id="50" name="Freihand 49">
                <a:extLst>
                  <a:ext uri="{FF2B5EF4-FFF2-40B4-BE49-F238E27FC236}">
                    <a16:creationId xmlns:a16="http://schemas.microsoft.com/office/drawing/2014/main" id="{B2265D8C-75FA-4CFA-B48C-5AC5D2EDB653}"/>
                  </a:ext>
                </a:extLst>
              </p:cNvPr>
              <p:cNvPicPr/>
              <p:nvPr/>
            </p:nvPicPr>
            <p:blipFill>
              <a:blip r:embed="rId360"/>
              <a:stretch>
                <a:fillRect/>
              </a:stretch>
            </p:blipFill>
            <p:spPr>
              <a:xfrm>
                <a:off x="9755573" y="373027"/>
                <a:ext cx="1530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51" name="Freihand 50">
                <a:extLst>
                  <a:ext uri="{FF2B5EF4-FFF2-40B4-BE49-F238E27FC236}">
                    <a16:creationId xmlns:a16="http://schemas.microsoft.com/office/drawing/2014/main" id="{778A3718-411C-482C-9B02-6AAC3ECD6467}"/>
                  </a:ext>
                </a:extLst>
              </p14:cNvPr>
              <p14:cNvContentPartPr/>
              <p14:nvPr/>
            </p14:nvContentPartPr>
            <p14:xfrm>
              <a:off x="9930893" y="410467"/>
              <a:ext cx="64080" cy="95040"/>
            </p14:xfrm>
          </p:contentPart>
        </mc:Choice>
        <mc:Fallback xmlns="">
          <p:pic>
            <p:nvPicPr>
              <p:cNvPr id="51" name="Freihand 50">
                <a:extLst>
                  <a:ext uri="{FF2B5EF4-FFF2-40B4-BE49-F238E27FC236}">
                    <a16:creationId xmlns:a16="http://schemas.microsoft.com/office/drawing/2014/main" id="{778A3718-411C-482C-9B02-6AAC3ECD6467}"/>
                  </a:ext>
                </a:extLst>
              </p:cNvPr>
              <p:cNvPicPr/>
              <p:nvPr/>
            </p:nvPicPr>
            <p:blipFill>
              <a:blip r:embed="rId362"/>
              <a:stretch>
                <a:fillRect/>
              </a:stretch>
            </p:blipFill>
            <p:spPr>
              <a:xfrm>
                <a:off x="9926573" y="406147"/>
                <a:ext cx="727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52" name="Freihand 51">
                <a:extLst>
                  <a:ext uri="{FF2B5EF4-FFF2-40B4-BE49-F238E27FC236}">
                    <a16:creationId xmlns:a16="http://schemas.microsoft.com/office/drawing/2014/main" id="{99FB071C-2B22-4FD0-B921-9B8630530533}"/>
                  </a:ext>
                </a:extLst>
              </p14:cNvPr>
              <p14:cNvContentPartPr/>
              <p14:nvPr/>
            </p14:nvContentPartPr>
            <p14:xfrm>
              <a:off x="10035293" y="394627"/>
              <a:ext cx="93600" cy="108000"/>
            </p14:xfrm>
          </p:contentPart>
        </mc:Choice>
        <mc:Fallback xmlns="">
          <p:pic>
            <p:nvPicPr>
              <p:cNvPr id="52" name="Freihand 51">
                <a:extLst>
                  <a:ext uri="{FF2B5EF4-FFF2-40B4-BE49-F238E27FC236}">
                    <a16:creationId xmlns:a16="http://schemas.microsoft.com/office/drawing/2014/main" id="{99FB071C-2B22-4FD0-B921-9B8630530533}"/>
                  </a:ext>
                </a:extLst>
              </p:cNvPr>
              <p:cNvPicPr/>
              <p:nvPr/>
            </p:nvPicPr>
            <p:blipFill>
              <a:blip r:embed="rId364"/>
              <a:stretch>
                <a:fillRect/>
              </a:stretch>
            </p:blipFill>
            <p:spPr>
              <a:xfrm>
                <a:off x="10030973" y="390307"/>
                <a:ext cx="1022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53" name="Freihand 52">
                <a:extLst>
                  <a:ext uri="{FF2B5EF4-FFF2-40B4-BE49-F238E27FC236}">
                    <a16:creationId xmlns:a16="http://schemas.microsoft.com/office/drawing/2014/main" id="{6D8DBC8C-BDA5-4BDF-9FB7-C11EE0BAD021}"/>
                  </a:ext>
                </a:extLst>
              </p14:cNvPr>
              <p14:cNvContentPartPr/>
              <p14:nvPr/>
            </p14:nvContentPartPr>
            <p14:xfrm>
              <a:off x="10335173" y="366907"/>
              <a:ext cx="25200" cy="156960"/>
            </p14:xfrm>
          </p:contentPart>
        </mc:Choice>
        <mc:Fallback xmlns="">
          <p:pic>
            <p:nvPicPr>
              <p:cNvPr id="53" name="Freihand 52">
                <a:extLst>
                  <a:ext uri="{FF2B5EF4-FFF2-40B4-BE49-F238E27FC236}">
                    <a16:creationId xmlns:a16="http://schemas.microsoft.com/office/drawing/2014/main" id="{6D8DBC8C-BDA5-4BDF-9FB7-C11EE0BAD021}"/>
                  </a:ext>
                </a:extLst>
              </p:cNvPr>
              <p:cNvPicPr/>
              <p:nvPr/>
            </p:nvPicPr>
            <p:blipFill>
              <a:blip r:embed="rId366"/>
              <a:stretch>
                <a:fillRect/>
              </a:stretch>
            </p:blipFill>
            <p:spPr>
              <a:xfrm>
                <a:off x="10330853" y="362587"/>
                <a:ext cx="338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54" name="Freihand 53">
                <a:extLst>
                  <a:ext uri="{FF2B5EF4-FFF2-40B4-BE49-F238E27FC236}">
                    <a16:creationId xmlns:a16="http://schemas.microsoft.com/office/drawing/2014/main" id="{7ADC9F51-EB29-4694-85A4-D124BD216D04}"/>
                  </a:ext>
                </a:extLst>
              </p14:cNvPr>
              <p14:cNvContentPartPr/>
              <p14:nvPr/>
            </p14:nvContentPartPr>
            <p14:xfrm>
              <a:off x="10251293" y="333427"/>
              <a:ext cx="180360" cy="168480"/>
            </p14:xfrm>
          </p:contentPart>
        </mc:Choice>
        <mc:Fallback xmlns="">
          <p:pic>
            <p:nvPicPr>
              <p:cNvPr id="54" name="Freihand 53">
                <a:extLst>
                  <a:ext uri="{FF2B5EF4-FFF2-40B4-BE49-F238E27FC236}">
                    <a16:creationId xmlns:a16="http://schemas.microsoft.com/office/drawing/2014/main" id="{7ADC9F51-EB29-4694-85A4-D124BD216D04}"/>
                  </a:ext>
                </a:extLst>
              </p:cNvPr>
              <p:cNvPicPr/>
              <p:nvPr/>
            </p:nvPicPr>
            <p:blipFill>
              <a:blip r:embed="rId368"/>
              <a:stretch>
                <a:fillRect/>
              </a:stretch>
            </p:blipFill>
            <p:spPr>
              <a:xfrm>
                <a:off x="10246973" y="329107"/>
                <a:ext cx="1890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55" name="Freihand 54">
                <a:extLst>
                  <a:ext uri="{FF2B5EF4-FFF2-40B4-BE49-F238E27FC236}">
                    <a16:creationId xmlns:a16="http://schemas.microsoft.com/office/drawing/2014/main" id="{8D7C8A72-B8A6-4BA2-9A00-5FF7CC86DC89}"/>
                  </a:ext>
                </a:extLst>
              </p14:cNvPr>
              <p14:cNvContentPartPr/>
              <p14:nvPr/>
            </p14:nvContentPartPr>
            <p14:xfrm>
              <a:off x="10515893" y="326227"/>
              <a:ext cx="38520" cy="143640"/>
            </p14:xfrm>
          </p:contentPart>
        </mc:Choice>
        <mc:Fallback xmlns="">
          <p:pic>
            <p:nvPicPr>
              <p:cNvPr id="55" name="Freihand 54">
                <a:extLst>
                  <a:ext uri="{FF2B5EF4-FFF2-40B4-BE49-F238E27FC236}">
                    <a16:creationId xmlns:a16="http://schemas.microsoft.com/office/drawing/2014/main" id="{8D7C8A72-B8A6-4BA2-9A00-5FF7CC86DC89}"/>
                  </a:ext>
                </a:extLst>
              </p:cNvPr>
              <p:cNvPicPr/>
              <p:nvPr/>
            </p:nvPicPr>
            <p:blipFill>
              <a:blip r:embed="rId370"/>
              <a:stretch>
                <a:fillRect/>
              </a:stretch>
            </p:blipFill>
            <p:spPr>
              <a:xfrm>
                <a:off x="10511573" y="321907"/>
                <a:ext cx="471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56" name="Freihand 55">
                <a:extLst>
                  <a:ext uri="{FF2B5EF4-FFF2-40B4-BE49-F238E27FC236}">
                    <a16:creationId xmlns:a16="http://schemas.microsoft.com/office/drawing/2014/main" id="{DBCAAA76-5461-43D4-8007-D2B0D2B7A29B}"/>
                  </a:ext>
                </a:extLst>
              </p14:cNvPr>
              <p14:cNvContentPartPr/>
              <p14:nvPr/>
            </p14:nvContentPartPr>
            <p14:xfrm>
              <a:off x="10602653" y="337387"/>
              <a:ext cx="4320" cy="145080"/>
            </p14:xfrm>
          </p:contentPart>
        </mc:Choice>
        <mc:Fallback xmlns="">
          <p:pic>
            <p:nvPicPr>
              <p:cNvPr id="56" name="Freihand 55">
                <a:extLst>
                  <a:ext uri="{FF2B5EF4-FFF2-40B4-BE49-F238E27FC236}">
                    <a16:creationId xmlns:a16="http://schemas.microsoft.com/office/drawing/2014/main" id="{DBCAAA76-5461-43D4-8007-D2B0D2B7A29B}"/>
                  </a:ext>
                </a:extLst>
              </p:cNvPr>
              <p:cNvPicPr/>
              <p:nvPr/>
            </p:nvPicPr>
            <p:blipFill>
              <a:blip r:embed="rId372"/>
              <a:stretch>
                <a:fillRect/>
              </a:stretch>
            </p:blipFill>
            <p:spPr>
              <a:xfrm>
                <a:off x="10598333" y="333067"/>
                <a:ext cx="129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57" name="Freihand 56">
                <a:extLst>
                  <a:ext uri="{FF2B5EF4-FFF2-40B4-BE49-F238E27FC236}">
                    <a16:creationId xmlns:a16="http://schemas.microsoft.com/office/drawing/2014/main" id="{E37B811D-D945-420D-B5CD-ADC6329D4C48}"/>
                  </a:ext>
                </a:extLst>
              </p14:cNvPr>
              <p14:cNvContentPartPr/>
              <p14:nvPr/>
            </p14:nvContentPartPr>
            <p14:xfrm>
              <a:off x="10515893" y="299947"/>
              <a:ext cx="196920" cy="103320"/>
            </p14:xfrm>
          </p:contentPart>
        </mc:Choice>
        <mc:Fallback xmlns="">
          <p:pic>
            <p:nvPicPr>
              <p:cNvPr id="57" name="Freihand 56">
                <a:extLst>
                  <a:ext uri="{FF2B5EF4-FFF2-40B4-BE49-F238E27FC236}">
                    <a16:creationId xmlns:a16="http://schemas.microsoft.com/office/drawing/2014/main" id="{E37B811D-D945-420D-B5CD-ADC6329D4C48}"/>
                  </a:ext>
                </a:extLst>
              </p:cNvPr>
              <p:cNvPicPr/>
              <p:nvPr/>
            </p:nvPicPr>
            <p:blipFill>
              <a:blip r:embed="rId374"/>
              <a:stretch>
                <a:fillRect/>
              </a:stretch>
            </p:blipFill>
            <p:spPr>
              <a:xfrm>
                <a:off x="10511573" y="295627"/>
                <a:ext cx="2055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58" name="Freihand 57">
                <a:extLst>
                  <a:ext uri="{FF2B5EF4-FFF2-40B4-BE49-F238E27FC236}">
                    <a16:creationId xmlns:a16="http://schemas.microsoft.com/office/drawing/2014/main" id="{8BF4E3D1-7FFD-4CA3-80C7-A7C168627636}"/>
                  </a:ext>
                </a:extLst>
              </p14:cNvPr>
              <p14:cNvContentPartPr/>
              <p14:nvPr/>
            </p14:nvContentPartPr>
            <p14:xfrm>
              <a:off x="10758893" y="304987"/>
              <a:ext cx="117720" cy="178560"/>
            </p14:xfrm>
          </p:contentPart>
        </mc:Choice>
        <mc:Fallback xmlns="">
          <p:pic>
            <p:nvPicPr>
              <p:cNvPr id="58" name="Freihand 57">
                <a:extLst>
                  <a:ext uri="{FF2B5EF4-FFF2-40B4-BE49-F238E27FC236}">
                    <a16:creationId xmlns:a16="http://schemas.microsoft.com/office/drawing/2014/main" id="{8BF4E3D1-7FFD-4CA3-80C7-A7C168627636}"/>
                  </a:ext>
                </a:extLst>
              </p:cNvPr>
              <p:cNvPicPr/>
              <p:nvPr/>
            </p:nvPicPr>
            <p:blipFill>
              <a:blip r:embed="rId376"/>
              <a:stretch>
                <a:fillRect/>
              </a:stretch>
            </p:blipFill>
            <p:spPr>
              <a:xfrm>
                <a:off x="10754573" y="300667"/>
                <a:ext cx="1263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59" name="Freihand 58">
                <a:extLst>
                  <a:ext uri="{FF2B5EF4-FFF2-40B4-BE49-F238E27FC236}">
                    <a16:creationId xmlns:a16="http://schemas.microsoft.com/office/drawing/2014/main" id="{3C37F7CE-B956-419A-8464-56E11C24F2F6}"/>
                  </a:ext>
                </a:extLst>
              </p14:cNvPr>
              <p14:cNvContentPartPr/>
              <p14:nvPr/>
            </p14:nvContentPartPr>
            <p14:xfrm>
              <a:off x="10893533" y="363307"/>
              <a:ext cx="271080" cy="115920"/>
            </p14:xfrm>
          </p:contentPart>
        </mc:Choice>
        <mc:Fallback xmlns="">
          <p:pic>
            <p:nvPicPr>
              <p:cNvPr id="59" name="Freihand 58">
                <a:extLst>
                  <a:ext uri="{FF2B5EF4-FFF2-40B4-BE49-F238E27FC236}">
                    <a16:creationId xmlns:a16="http://schemas.microsoft.com/office/drawing/2014/main" id="{3C37F7CE-B956-419A-8464-56E11C24F2F6}"/>
                  </a:ext>
                </a:extLst>
              </p:cNvPr>
              <p:cNvPicPr/>
              <p:nvPr/>
            </p:nvPicPr>
            <p:blipFill>
              <a:blip r:embed="rId378"/>
              <a:stretch>
                <a:fillRect/>
              </a:stretch>
            </p:blipFill>
            <p:spPr>
              <a:xfrm>
                <a:off x="10889213" y="358987"/>
                <a:ext cx="2797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60" name="Freihand 59">
                <a:extLst>
                  <a:ext uri="{FF2B5EF4-FFF2-40B4-BE49-F238E27FC236}">
                    <a16:creationId xmlns:a16="http://schemas.microsoft.com/office/drawing/2014/main" id="{B81290C4-9C60-4723-9959-D8150087BADD}"/>
                  </a:ext>
                </a:extLst>
              </p14:cNvPr>
              <p14:cNvContentPartPr/>
              <p14:nvPr/>
            </p14:nvContentPartPr>
            <p14:xfrm>
              <a:off x="11311133" y="318307"/>
              <a:ext cx="16200" cy="131760"/>
            </p14:xfrm>
          </p:contentPart>
        </mc:Choice>
        <mc:Fallback xmlns="">
          <p:pic>
            <p:nvPicPr>
              <p:cNvPr id="60" name="Freihand 59">
                <a:extLst>
                  <a:ext uri="{FF2B5EF4-FFF2-40B4-BE49-F238E27FC236}">
                    <a16:creationId xmlns:a16="http://schemas.microsoft.com/office/drawing/2014/main" id="{B81290C4-9C60-4723-9959-D8150087BADD}"/>
                  </a:ext>
                </a:extLst>
              </p:cNvPr>
              <p:cNvPicPr/>
              <p:nvPr/>
            </p:nvPicPr>
            <p:blipFill>
              <a:blip r:embed="rId380"/>
              <a:stretch>
                <a:fillRect/>
              </a:stretch>
            </p:blipFill>
            <p:spPr>
              <a:xfrm>
                <a:off x="11306813" y="313987"/>
                <a:ext cx="248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61" name="Freihand 60">
                <a:extLst>
                  <a:ext uri="{FF2B5EF4-FFF2-40B4-BE49-F238E27FC236}">
                    <a16:creationId xmlns:a16="http://schemas.microsoft.com/office/drawing/2014/main" id="{5C569B5A-50FE-4FBA-B966-09372682B24B}"/>
                  </a:ext>
                </a:extLst>
              </p14:cNvPr>
              <p14:cNvContentPartPr/>
              <p14:nvPr/>
            </p14:nvContentPartPr>
            <p14:xfrm>
              <a:off x="11215373" y="285907"/>
              <a:ext cx="171720" cy="183600"/>
            </p14:xfrm>
          </p:contentPart>
        </mc:Choice>
        <mc:Fallback xmlns="">
          <p:pic>
            <p:nvPicPr>
              <p:cNvPr id="61" name="Freihand 60">
                <a:extLst>
                  <a:ext uri="{FF2B5EF4-FFF2-40B4-BE49-F238E27FC236}">
                    <a16:creationId xmlns:a16="http://schemas.microsoft.com/office/drawing/2014/main" id="{5C569B5A-50FE-4FBA-B966-09372682B24B}"/>
                  </a:ext>
                </a:extLst>
              </p:cNvPr>
              <p:cNvPicPr/>
              <p:nvPr/>
            </p:nvPicPr>
            <p:blipFill>
              <a:blip r:embed="rId382"/>
              <a:stretch>
                <a:fillRect/>
              </a:stretch>
            </p:blipFill>
            <p:spPr>
              <a:xfrm>
                <a:off x="11211053" y="281587"/>
                <a:ext cx="1803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62" name="Freihand 61">
                <a:extLst>
                  <a:ext uri="{FF2B5EF4-FFF2-40B4-BE49-F238E27FC236}">
                    <a16:creationId xmlns:a16="http://schemas.microsoft.com/office/drawing/2014/main" id="{E66BC5E1-BDDA-4B99-A612-5022472FE1F6}"/>
                  </a:ext>
                </a:extLst>
              </p14:cNvPr>
              <p14:cNvContentPartPr/>
              <p14:nvPr/>
            </p14:nvContentPartPr>
            <p14:xfrm>
              <a:off x="11451893" y="272587"/>
              <a:ext cx="190800" cy="144720"/>
            </p14:xfrm>
          </p:contentPart>
        </mc:Choice>
        <mc:Fallback xmlns="">
          <p:pic>
            <p:nvPicPr>
              <p:cNvPr id="62" name="Freihand 61">
                <a:extLst>
                  <a:ext uri="{FF2B5EF4-FFF2-40B4-BE49-F238E27FC236}">
                    <a16:creationId xmlns:a16="http://schemas.microsoft.com/office/drawing/2014/main" id="{E66BC5E1-BDDA-4B99-A612-5022472FE1F6}"/>
                  </a:ext>
                </a:extLst>
              </p:cNvPr>
              <p:cNvPicPr/>
              <p:nvPr/>
            </p:nvPicPr>
            <p:blipFill>
              <a:blip r:embed="rId384"/>
              <a:stretch>
                <a:fillRect/>
              </a:stretch>
            </p:blipFill>
            <p:spPr>
              <a:xfrm>
                <a:off x="11447573" y="268267"/>
                <a:ext cx="1994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63" name="Freihand 62">
                <a:extLst>
                  <a:ext uri="{FF2B5EF4-FFF2-40B4-BE49-F238E27FC236}">
                    <a16:creationId xmlns:a16="http://schemas.microsoft.com/office/drawing/2014/main" id="{3CDBA53B-EB7E-406D-9699-C99057DFD240}"/>
                  </a:ext>
                </a:extLst>
              </p14:cNvPr>
              <p14:cNvContentPartPr/>
              <p14:nvPr/>
            </p14:nvContentPartPr>
            <p14:xfrm>
              <a:off x="11625053" y="258547"/>
              <a:ext cx="176400" cy="183960"/>
            </p14:xfrm>
          </p:contentPart>
        </mc:Choice>
        <mc:Fallback xmlns="">
          <p:pic>
            <p:nvPicPr>
              <p:cNvPr id="63" name="Freihand 62">
                <a:extLst>
                  <a:ext uri="{FF2B5EF4-FFF2-40B4-BE49-F238E27FC236}">
                    <a16:creationId xmlns:a16="http://schemas.microsoft.com/office/drawing/2014/main" id="{3CDBA53B-EB7E-406D-9699-C99057DFD240}"/>
                  </a:ext>
                </a:extLst>
              </p:cNvPr>
              <p:cNvPicPr/>
              <p:nvPr/>
            </p:nvPicPr>
            <p:blipFill>
              <a:blip r:embed="rId386"/>
              <a:stretch>
                <a:fillRect/>
              </a:stretch>
            </p:blipFill>
            <p:spPr>
              <a:xfrm>
                <a:off x="11620733" y="254227"/>
                <a:ext cx="1850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51354" name="Freihand 51353">
                <a:extLst>
                  <a:ext uri="{FF2B5EF4-FFF2-40B4-BE49-F238E27FC236}">
                    <a16:creationId xmlns:a16="http://schemas.microsoft.com/office/drawing/2014/main" id="{F3EE9FD8-9DEA-4C89-91CE-FFEECA7AEE6F}"/>
                  </a:ext>
                </a:extLst>
              </p14:cNvPr>
              <p14:cNvContentPartPr/>
              <p14:nvPr/>
            </p14:nvContentPartPr>
            <p14:xfrm>
              <a:off x="7465613" y="964147"/>
              <a:ext cx="630000" cy="27720"/>
            </p14:xfrm>
          </p:contentPart>
        </mc:Choice>
        <mc:Fallback xmlns="">
          <p:pic>
            <p:nvPicPr>
              <p:cNvPr id="51354" name="Freihand 51353">
                <a:extLst>
                  <a:ext uri="{FF2B5EF4-FFF2-40B4-BE49-F238E27FC236}">
                    <a16:creationId xmlns:a16="http://schemas.microsoft.com/office/drawing/2014/main" id="{F3EE9FD8-9DEA-4C89-91CE-FFEECA7AEE6F}"/>
                  </a:ext>
                </a:extLst>
              </p:cNvPr>
              <p:cNvPicPr/>
              <p:nvPr/>
            </p:nvPicPr>
            <p:blipFill>
              <a:blip r:embed="rId388"/>
              <a:stretch>
                <a:fillRect/>
              </a:stretch>
            </p:blipFill>
            <p:spPr>
              <a:xfrm>
                <a:off x="7461293" y="959827"/>
                <a:ext cx="6386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51428" name="Freihand 51427">
                <a:extLst>
                  <a:ext uri="{FF2B5EF4-FFF2-40B4-BE49-F238E27FC236}">
                    <a16:creationId xmlns:a16="http://schemas.microsoft.com/office/drawing/2014/main" id="{47B8085D-49F6-442A-919A-DE3A382F0BE0}"/>
                  </a:ext>
                </a:extLst>
              </p14:cNvPr>
              <p14:cNvContentPartPr/>
              <p14:nvPr/>
            </p14:nvContentPartPr>
            <p14:xfrm>
              <a:off x="7469573" y="-22973"/>
              <a:ext cx="4487040" cy="771480"/>
            </p14:xfrm>
          </p:contentPart>
        </mc:Choice>
        <mc:Fallback xmlns="">
          <p:pic>
            <p:nvPicPr>
              <p:cNvPr id="51428" name="Freihand 51427">
                <a:extLst>
                  <a:ext uri="{FF2B5EF4-FFF2-40B4-BE49-F238E27FC236}">
                    <a16:creationId xmlns:a16="http://schemas.microsoft.com/office/drawing/2014/main" id="{47B8085D-49F6-442A-919A-DE3A382F0BE0}"/>
                  </a:ext>
                </a:extLst>
              </p:cNvPr>
              <p:cNvPicPr/>
              <p:nvPr/>
            </p:nvPicPr>
            <p:blipFill>
              <a:blip r:embed="rId390"/>
              <a:stretch>
                <a:fillRect/>
              </a:stretch>
            </p:blipFill>
            <p:spPr>
              <a:xfrm>
                <a:off x="7465253" y="-27293"/>
                <a:ext cx="4495680" cy="780120"/>
              </a:xfrm>
              <a:prstGeom prst="rect">
                <a:avLst/>
              </a:prstGeom>
            </p:spPr>
          </p:pic>
        </mc:Fallback>
      </mc:AlternateContent>
      <p:grpSp>
        <p:nvGrpSpPr>
          <p:cNvPr id="51432" name="Gruppieren 51431">
            <a:extLst>
              <a:ext uri="{FF2B5EF4-FFF2-40B4-BE49-F238E27FC236}">
                <a16:creationId xmlns:a16="http://schemas.microsoft.com/office/drawing/2014/main" id="{662E2392-9A8F-44A0-8728-D40C4AE51F23}"/>
              </a:ext>
            </a:extLst>
          </p:cNvPr>
          <p:cNvGrpSpPr/>
          <p:nvPr/>
        </p:nvGrpSpPr>
        <p:grpSpPr>
          <a:xfrm>
            <a:off x="9177413" y="1859827"/>
            <a:ext cx="1588680" cy="391680"/>
            <a:chOff x="9177413" y="1859827"/>
            <a:chExt cx="1588680" cy="391680"/>
          </a:xfrm>
        </p:grpSpPr>
        <mc:AlternateContent xmlns:mc="http://schemas.openxmlformats.org/markup-compatibility/2006" xmlns:p14="http://schemas.microsoft.com/office/powerpoint/2010/main">
          <mc:Choice Requires="p14">
            <p:contentPart p14:bwMode="auto" r:id="rId391">
              <p14:nvContentPartPr>
                <p14:cNvPr id="3" name="Freihand 2">
                  <a:extLst>
                    <a:ext uri="{FF2B5EF4-FFF2-40B4-BE49-F238E27FC236}">
                      <a16:creationId xmlns:a16="http://schemas.microsoft.com/office/drawing/2014/main" id="{6D6930B6-91F5-44DC-8ED2-07BDD2CB4884}"/>
                    </a:ext>
                  </a:extLst>
                </p14:cNvPr>
                <p14:cNvContentPartPr/>
                <p14:nvPr/>
              </p14:nvContentPartPr>
              <p14:xfrm>
                <a:off x="9177413" y="1937587"/>
                <a:ext cx="411480" cy="313920"/>
              </p14:xfrm>
            </p:contentPart>
          </mc:Choice>
          <mc:Fallback xmlns="">
            <p:pic>
              <p:nvPicPr>
                <p:cNvPr id="3" name="Freihand 2">
                  <a:extLst>
                    <a:ext uri="{FF2B5EF4-FFF2-40B4-BE49-F238E27FC236}">
                      <a16:creationId xmlns:a16="http://schemas.microsoft.com/office/drawing/2014/main" id="{6D6930B6-91F5-44DC-8ED2-07BDD2CB4884}"/>
                    </a:ext>
                  </a:extLst>
                </p:cNvPr>
                <p:cNvPicPr/>
                <p:nvPr/>
              </p:nvPicPr>
              <p:blipFill>
                <a:blip r:embed="rId392"/>
                <a:stretch>
                  <a:fillRect/>
                </a:stretch>
              </p:blipFill>
              <p:spPr>
                <a:xfrm>
                  <a:off x="9173093" y="1933267"/>
                  <a:ext cx="42012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6" name="Freihand 5">
                  <a:extLst>
                    <a:ext uri="{FF2B5EF4-FFF2-40B4-BE49-F238E27FC236}">
                      <a16:creationId xmlns:a16="http://schemas.microsoft.com/office/drawing/2014/main" id="{520181CE-79F9-4CFB-9EFE-B4223C5BCF96}"/>
                    </a:ext>
                  </a:extLst>
                </p14:cNvPr>
                <p14:cNvContentPartPr/>
                <p14:nvPr/>
              </p14:nvContentPartPr>
              <p14:xfrm>
                <a:off x="9786893" y="1910587"/>
                <a:ext cx="109800" cy="119160"/>
              </p14:xfrm>
            </p:contentPart>
          </mc:Choice>
          <mc:Fallback xmlns="">
            <p:pic>
              <p:nvPicPr>
                <p:cNvPr id="6" name="Freihand 5">
                  <a:extLst>
                    <a:ext uri="{FF2B5EF4-FFF2-40B4-BE49-F238E27FC236}">
                      <a16:creationId xmlns:a16="http://schemas.microsoft.com/office/drawing/2014/main" id="{520181CE-79F9-4CFB-9EFE-B4223C5BCF96}"/>
                    </a:ext>
                  </a:extLst>
                </p:cNvPr>
                <p:cNvPicPr/>
                <p:nvPr/>
              </p:nvPicPr>
              <p:blipFill>
                <a:blip r:embed="rId394"/>
                <a:stretch>
                  <a:fillRect/>
                </a:stretch>
              </p:blipFill>
              <p:spPr>
                <a:xfrm>
                  <a:off x="9782573" y="1906267"/>
                  <a:ext cx="1184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8" name="Freihand 7">
                  <a:extLst>
                    <a:ext uri="{FF2B5EF4-FFF2-40B4-BE49-F238E27FC236}">
                      <a16:creationId xmlns:a16="http://schemas.microsoft.com/office/drawing/2014/main" id="{12FA2C31-FAAB-46BE-9737-3C83D6B11DB9}"/>
                    </a:ext>
                  </a:extLst>
                </p14:cNvPr>
                <p14:cNvContentPartPr/>
                <p14:nvPr/>
              </p14:nvContentPartPr>
              <p14:xfrm>
                <a:off x="9854573" y="1936507"/>
                <a:ext cx="204840" cy="128880"/>
              </p14:xfrm>
            </p:contentPart>
          </mc:Choice>
          <mc:Fallback xmlns="">
            <p:pic>
              <p:nvPicPr>
                <p:cNvPr id="8" name="Freihand 7">
                  <a:extLst>
                    <a:ext uri="{FF2B5EF4-FFF2-40B4-BE49-F238E27FC236}">
                      <a16:creationId xmlns:a16="http://schemas.microsoft.com/office/drawing/2014/main" id="{12FA2C31-FAAB-46BE-9737-3C83D6B11DB9}"/>
                    </a:ext>
                  </a:extLst>
                </p:cNvPr>
                <p:cNvPicPr/>
                <p:nvPr/>
              </p:nvPicPr>
              <p:blipFill>
                <a:blip r:embed="rId396"/>
                <a:stretch>
                  <a:fillRect/>
                </a:stretch>
              </p:blipFill>
              <p:spPr>
                <a:xfrm>
                  <a:off x="9850253" y="1932187"/>
                  <a:ext cx="2134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9" name="Freihand 8">
                  <a:extLst>
                    <a:ext uri="{FF2B5EF4-FFF2-40B4-BE49-F238E27FC236}">
                      <a16:creationId xmlns:a16="http://schemas.microsoft.com/office/drawing/2014/main" id="{29A19FD2-6A01-4219-A944-A5C2DC36037F}"/>
                    </a:ext>
                  </a:extLst>
                </p14:cNvPr>
                <p14:cNvContentPartPr/>
                <p14:nvPr/>
              </p14:nvContentPartPr>
              <p14:xfrm>
                <a:off x="9950333" y="1908427"/>
                <a:ext cx="151560" cy="179280"/>
              </p14:xfrm>
            </p:contentPart>
          </mc:Choice>
          <mc:Fallback xmlns="">
            <p:pic>
              <p:nvPicPr>
                <p:cNvPr id="9" name="Freihand 8">
                  <a:extLst>
                    <a:ext uri="{FF2B5EF4-FFF2-40B4-BE49-F238E27FC236}">
                      <a16:creationId xmlns:a16="http://schemas.microsoft.com/office/drawing/2014/main" id="{29A19FD2-6A01-4219-A944-A5C2DC36037F}"/>
                    </a:ext>
                  </a:extLst>
                </p:cNvPr>
                <p:cNvPicPr/>
                <p:nvPr/>
              </p:nvPicPr>
              <p:blipFill>
                <a:blip r:embed="rId398"/>
                <a:stretch>
                  <a:fillRect/>
                </a:stretch>
              </p:blipFill>
              <p:spPr>
                <a:xfrm>
                  <a:off x="9946013" y="1904107"/>
                  <a:ext cx="1602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10" name="Freihand 9">
                  <a:extLst>
                    <a:ext uri="{FF2B5EF4-FFF2-40B4-BE49-F238E27FC236}">
                      <a16:creationId xmlns:a16="http://schemas.microsoft.com/office/drawing/2014/main" id="{01C7C2C2-2483-43B6-96EC-5390A5DB1B18}"/>
                    </a:ext>
                  </a:extLst>
                </p14:cNvPr>
                <p14:cNvContentPartPr/>
                <p14:nvPr/>
              </p14:nvContentPartPr>
              <p14:xfrm>
                <a:off x="10138613" y="1950187"/>
                <a:ext cx="12240" cy="120240"/>
              </p14:xfrm>
            </p:contentPart>
          </mc:Choice>
          <mc:Fallback xmlns="">
            <p:pic>
              <p:nvPicPr>
                <p:cNvPr id="10" name="Freihand 9">
                  <a:extLst>
                    <a:ext uri="{FF2B5EF4-FFF2-40B4-BE49-F238E27FC236}">
                      <a16:creationId xmlns:a16="http://schemas.microsoft.com/office/drawing/2014/main" id="{01C7C2C2-2483-43B6-96EC-5390A5DB1B18}"/>
                    </a:ext>
                  </a:extLst>
                </p:cNvPr>
                <p:cNvPicPr/>
                <p:nvPr/>
              </p:nvPicPr>
              <p:blipFill>
                <a:blip r:embed="rId400"/>
                <a:stretch>
                  <a:fillRect/>
                </a:stretch>
              </p:blipFill>
              <p:spPr>
                <a:xfrm>
                  <a:off x="10134293" y="1945867"/>
                  <a:ext cx="208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11" name="Freihand 10">
                  <a:extLst>
                    <a:ext uri="{FF2B5EF4-FFF2-40B4-BE49-F238E27FC236}">
                      <a16:creationId xmlns:a16="http://schemas.microsoft.com/office/drawing/2014/main" id="{46F0D7DF-7027-4E64-B8C0-D714762F9530}"/>
                    </a:ext>
                  </a:extLst>
                </p14:cNvPr>
                <p14:cNvContentPartPr/>
                <p14:nvPr/>
              </p14:nvContentPartPr>
              <p14:xfrm>
                <a:off x="10148693" y="1999867"/>
                <a:ext cx="108360" cy="78480"/>
              </p14:xfrm>
            </p:contentPart>
          </mc:Choice>
          <mc:Fallback xmlns="">
            <p:pic>
              <p:nvPicPr>
                <p:cNvPr id="11" name="Freihand 10">
                  <a:extLst>
                    <a:ext uri="{FF2B5EF4-FFF2-40B4-BE49-F238E27FC236}">
                      <a16:creationId xmlns:a16="http://schemas.microsoft.com/office/drawing/2014/main" id="{46F0D7DF-7027-4E64-B8C0-D714762F9530}"/>
                    </a:ext>
                  </a:extLst>
                </p:cNvPr>
                <p:cNvPicPr/>
                <p:nvPr/>
              </p:nvPicPr>
              <p:blipFill>
                <a:blip r:embed="rId402"/>
                <a:stretch>
                  <a:fillRect/>
                </a:stretch>
              </p:blipFill>
              <p:spPr>
                <a:xfrm>
                  <a:off x="10144373" y="1995547"/>
                  <a:ext cx="1170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12" name="Freihand 11">
                  <a:extLst>
                    <a:ext uri="{FF2B5EF4-FFF2-40B4-BE49-F238E27FC236}">
                      <a16:creationId xmlns:a16="http://schemas.microsoft.com/office/drawing/2014/main" id="{D599E367-F7DC-4BEC-A2B6-5C5E9D93C882}"/>
                    </a:ext>
                  </a:extLst>
                </p14:cNvPr>
                <p14:cNvContentPartPr/>
                <p14:nvPr/>
              </p14:nvContentPartPr>
              <p14:xfrm>
                <a:off x="9699413" y="2129827"/>
                <a:ext cx="779040" cy="83880"/>
              </p14:xfrm>
            </p:contentPart>
          </mc:Choice>
          <mc:Fallback xmlns="">
            <p:pic>
              <p:nvPicPr>
                <p:cNvPr id="12" name="Freihand 11">
                  <a:extLst>
                    <a:ext uri="{FF2B5EF4-FFF2-40B4-BE49-F238E27FC236}">
                      <a16:creationId xmlns:a16="http://schemas.microsoft.com/office/drawing/2014/main" id="{D599E367-F7DC-4BEC-A2B6-5C5E9D93C882}"/>
                    </a:ext>
                  </a:extLst>
                </p:cNvPr>
                <p:cNvPicPr/>
                <p:nvPr/>
              </p:nvPicPr>
              <p:blipFill>
                <a:blip r:embed="rId404"/>
                <a:stretch>
                  <a:fillRect/>
                </a:stretch>
              </p:blipFill>
              <p:spPr>
                <a:xfrm>
                  <a:off x="9695093" y="2125507"/>
                  <a:ext cx="7876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14" name="Freihand 13">
                  <a:extLst>
                    <a:ext uri="{FF2B5EF4-FFF2-40B4-BE49-F238E27FC236}">
                      <a16:creationId xmlns:a16="http://schemas.microsoft.com/office/drawing/2014/main" id="{EAEBFACF-1D2F-46BF-9A31-40E6DB26A09E}"/>
                    </a:ext>
                  </a:extLst>
                </p14:cNvPr>
                <p14:cNvContentPartPr/>
                <p14:nvPr/>
              </p14:nvContentPartPr>
              <p14:xfrm>
                <a:off x="10522373" y="1859827"/>
                <a:ext cx="243720" cy="199080"/>
              </p14:xfrm>
            </p:contentPart>
          </mc:Choice>
          <mc:Fallback xmlns="">
            <p:pic>
              <p:nvPicPr>
                <p:cNvPr id="14" name="Freihand 13">
                  <a:extLst>
                    <a:ext uri="{FF2B5EF4-FFF2-40B4-BE49-F238E27FC236}">
                      <a16:creationId xmlns:a16="http://schemas.microsoft.com/office/drawing/2014/main" id="{EAEBFACF-1D2F-46BF-9A31-40E6DB26A09E}"/>
                    </a:ext>
                  </a:extLst>
                </p:cNvPr>
                <p:cNvPicPr/>
                <p:nvPr/>
              </p:nvPicPr>
              <p:blipFill>
                <a:blip r:embed="rId406"/>
                <a:stretch>
                  <a:fillRect/>
                </a:stretch>
              </p:blipFill>
              <p:spPr>
                <a:xfrm>
                  <a:off x="10518053" y="1855507"/>
                  <a:ext cx="2523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15" name="Freihand 14">
                  <a:extLst>
                    <a:ext uri="{FF2B5EF4-FFF2-40B4-BE49-F238E27FC236}">
                      <a16:creationId xmlns:a16="http://schemas.microsoft.com/office/drawing/2014/main" id="{1EAF94E2-F6E1-4529-8F17-86FA3B42F7BB}"/>
                    </a:ext>
                  </a:extLst>
                </p14:cNvPr>
                <p14:cNvContentPartPr/>
                <p14:nvPr/>
              </p14:nvContentPartPr>
              <p14:xfrm>
                <a:off x="10460453" y="1918147"/>
                <a:ext cx="282960" cy="42120"/>
              </p14:xfrm>
            </p:contentPart>
          </mc:Choice>
          <mc:Fallback xmlns="">
            <p:pic>
              <p:nvPicPr>
                <p:cNvPr id="15" name="Freihand 14">
                  <a:extLst>
                    <a:ext uri="{FF2B5EF4-FFF2-40B4-BE49-F238E27FC236}">
                      <a16:creationId xmlns:a16="http://schemas.microsoft.com/office/drawing/2014/main" id="{1EAF94E2-F6E1-4529-8F17-86FA3B42F7BB}"/>
                    </a:ext>
                  </a:extLst>
                </p:cNvPr>
                <p:cNvPicPr/>
                <p:nvPr/>
              </p:nvPicPr>
              <p:blipFill>
                <a:blip r:embed="rId408"/>
                <a:stretch>
                  <a:fillRect/>
                </a:stretch>
              </p:blipFill>
              <p:spPr>
                <a:xfrm>
                  <a:off x="10456133" y="1913827"/>
                  <a:ext cx="29160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16" name="Freihand 15">
                  <a:extLst>
                    <a:ext uri="{FF2B5EF4-FFF2-40B4-BE49-F238E27FC236}">
                      <a16:creationId xmlns:a16="http://schemas.microsoft.com/office/drawing/2014/main" id="{C3C594A3-5168-451C-912B-709B72248A8D}"/>
                    </a:ext>
                  </a:extLst>
                </p14:cNvPr>
                <p14:cNvContentPartPr/>
                <p14:nvPr/>
              </p14:nvContentPartPr>
              <p14:xfrm>
                <a:off x="10405013" y="1992307"/>
                <a:ext cx="293040" cy="23760"/>
              </p14:xfrm>
            </p:contentPart>
          </mc:Choice>
          <mc:Fallback xmlns="">
            <p:pic>
              <p:nvPicPr>
                <p:cNvPr id="16" name="Freihand 15">
                  <a:extLst>
                    <a:ext uri="{FF2B5EF4-FFF2-40B4-BE49-F238E27FC236}">
                      <a16:creationId xmlns:a16="http://schemas.microsoft.com/office/drawing/2014/main" id="{C3C594A3-5168-451C-912B-709B72248A8D}"/>
                    </a:ext>
                  </a:extLst>
                </p:cNvPr>
                <p:cNvPicPr/>
                <p:nvPr/>
              </p:nvPicPr>
              <p:blipFill>
                <a:blip r:embed="rId410"/>
                <a:stretch>
                  <a:fillRect/>
                </a:stretch>
              </p:blipFill>
              <p:spPr>
                <a:xfrm>
                  <a:off x="10400693" y="1987987"/>
                  <a:ext cx="3016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51431" name="Freihand 51430">
                  <a:extLst>
                    <a:ext uri="{FF2B5EF4-FFF2-40B4-BE49-F238E27FC236}">
                      <a16:creationId xmlns:a16="http://schemas.microsoft.com/office/drawing/2014/main" id="{1CF0E41F-ADA9-483A-B785-5D489AA50967}"/>
                    </a:ext>
                  </a:extLst>
                </p14:cNvPr>
                <p14:cNvContentPartPr/>
                <p14:nvPr/>
              </p14:nvContentPartPr>
              <p14:xfrm>
                <a:off x="9659093" y="2118480"/>
                <a:ext cx="810000" cy="129960"/>
              </p14:xfrm>
            </p:contentPart>
          </mc:Choice>
          <mc:Fallback xmlns="">
            <p:pic>
              <p:nvPicPr>
                <p:cNvPr id="51431" name="Freihand 51430">
                  <a:extLst>
                    <a:ext uri="{FF2B5EF4-FFF2-40B4-BE49-F238E27FC236}">
                      <a16:creationId xmlns:a16="http://schemas.microsoft.com/office/drawing/2014/main" id="{1CF0E41F-ADA9-483A-B785-5D489AA50967}"/>
                    </a:ext>
                  </a:extLst>
                </p:cNvPr>
                <p:cNvPicPr/>
                <p:nvPr/>
              </p:nvPicPr>
              <p:blipFill>
                <a:blip r:embed="rId412"/>
                <a:stretch>
                  <a:fillRect/>
                </a:stretch>
              </p:blipFill>
              <p:spPr>
                <a:xfrm>
                  <a:off x="9654773" y="2114160"/>
                  <a:ext cx="818640" cy="138600"/>
                </a:xfrm>
                <a:prstGeom prst="rect">
                  <a:avLst/>
                </a:prstGeom>
              </p:spPr>
            </p:pic>
          </mc:Fallback>
        </mc:AlternateContent>
      </p:grpSp>
      <p:grpSp>
        <p:nvGrpSpPr>
          <p:cNvPr id="51434" name="Gruppieren 51433">
            <a:extLst>
              <a:ext uri="{FF2B5EF4-FFF2-40B4-BE49-F238E27FC236}">
                <a16:creationId xmlns:a16="http://schemas.microsoft.com/office/drawing/2014/main" id="{FCD71E4F-65C9-4842-B741-BD173F423909}"/>
              </a:ext>
            </a:extLst>
          </p:cNvPr>
          <p:cNvGrpSpPr/>
          <p:nvPr/>
        </p:nvGrpSpPr>
        <p:grpSpPr>
          <a:xfrm>
            <a:off x="8857373" y="597307"/>
            <a:ext cx="2453760" cy="862013"/>
            <a:chOff x="8857373" y="597307"/>
            <a:chExt cx="2453760" cy="862013"/>
          </a:xfrm>
        </p:grpSpPr>
        <mc:AlternateContent xmlns:mc="http://schemas.openxmlformats.org/markup-compatibility/2006" xmlns:p14="http://schemas.microsoft.com/office/powerpoint/2010/main">
          <mc:Choice Requires="p14">
            <p:contentPart p14:bwMode="auto" r:id="rId413">
              <p14:nvContentPartPr>
                <p14:cNvPr id="51355" name="Freihand 51354">
                  <a:extLst>
                    <a:ext uri="{FF2B5EF4-FFF2-40B4-BE49-F238E27FC236}">
                      <a16:creationId xmlns:a16="http://schemas.microsoft.com/office/drawing/2014/main" id="{F4EDF043-E8E3-449C-97DE-67D8B2726800}"/>
                    </a:ext>
                  </a:extLst>
                </p14:cNvPr>
                <p14:cNvContentPartPr/>
                <p14:nvPr/>
              </p14:nvContentPartPr>
              <p14:xfrm>
                <a:off x="8857373" y="797107"/>
                <a:ext cx="77400" cy="187200"/>
              </p14:xfrm>
            </p:contentPart>
          </mc:Choice>
          <mc:Fallback xmlns="">
            <p:pic>
              <p:nvPicPr>
                <p:cNvPr id="51355" name="Freihand 51354">
                  <a:extLst>
                    <a:ext uri="{FF2B5EF4-FFF2-40B4-BE49-F238E27FC236}">
                      <a16:creationId xmlns:a16="http://schemas.microsoft.com/office/drawing/2014/main" id="{F4EDF043-E8E3-449C-97DE-67D8B2726800}"/>
                    </a:ext>
                  </a:extLst>
                </p:cNvPr>
                <p:cNvPicPr/>
                <p:nvPr/>
              </p:nvPicPr>
              <p:blipFill>
                <a:blip r:embed="rId414"/>
                <a:stretch>
                  <a:fillRect/>
                </a:stretch>
              </p:blipFill>
              <p:spPr>
                <a:xfrm>
                  <a:off x="8853053" y="792787"/>
                  <a:ext cx="8604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51356" name="Freihand 51355">
                  <a:extLst>
                    <a:ext uri="{FF2B5EF4-FFF2-40B4-BE49-F238E27FC236}">
                      <a16:creationId xmlns:a16="http://schemas.microsoft.com/office/drawing/2014/main" id="{B04DBA07-8C92-47DF-AB75-3C4ED281CCDD}"/>
                    </a:ext>
                  </a:extLst>
                </p14:cNvPr>
                <p14:cNvContentPartPr/>
                <p14:nvPr/>
              </p14:nvContentPartPr>
              <p14:xfrm>
                <a:off x="8957813" y="787387"/>
                <a:ext cx="158400" cy="90720"/>
              </p14:xfrm>
            </p:contentPart>
          </mc:Choice>
          <mc:Fallback xmlns="">
            <p:pic>
              <p:nvPicPr>
                <p:cNvPr id="51356" name="Freihand 51355">
                  <a:extLst>
                    <a:ext uri="{FF2B5EF4-FFF2-40B4-BE49-F238E27FC236}">
                      <a16:creationId xmlns:a16="http://schemas.microsoft.com/office/drawing/2014/main" id="{B04DBA07-8C92-47DF-AB75-3C4ED281CCDD}"/>
                    </a:ext>
                  </a:extLst>
                </p:cNvPr>
                <p:cNvPicPr/>
                <p:nvPr/>
              </p:nvPicPr>
              <p:blipFill>
                <a:blip r:embed="rId416"/>
                <a:stretch>
                  <a:fillRect/>
                </a:stretch>
              </p:blipFill>
              <p:spPr>
                <a:xfrm>
                  <a:off x="8953493" y="783067"/>
                  <a:ext cx="1670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51357" name="Freihand 51356">
                  <a:extLst>
                    <a:ext uri="{FF2B5EF4-FFF2-40B4-BE49-F238E27FC236}">
                      <a16:creationId xmlns:a16="http://schemas.microsoft.com/office/drawing/2014/main" id="{A51F3FE8-4AAD-42E7-8FC0-B8DC29241595}"/>
                    </a:ext>
                  </a:extLst>
                </p14:cNvPr>
                <p14:cNvContentPartPr/>
                <p14:nvPr/>
              </p14:nvContentPartPr>
              <p14:xfrm>
                <a:off x="9116573" y="730507"/>
                <a:ext cx="251280" cy="124920"/>
              </p14:xfrm>
            </p:contentPart>
          </mc:Choice>
          <mc:Fallback xmlns="">
            <p:pic>
              <p:nvPicPr>
                <p:cNvPr id="51357" name="Freihand 51356">
                  <a:extLst>
                    <a:ext uri="{FF2B5EF4-FFF2-40B4-BE49-F238E27FC236}">
                      <a16:creationId xmlns:a16="http://schemas.microsoft.com/office/drawing/2014/main" id="{A51F3FE8-4AAD-42E7-8FC0-B8DC29241595}"/>
                    </a:ext>
                  </a:extLst>
                </p:cNvPr>
                <p:cNvPicPr/>
                <p:nvPr/>
              </p:nvPicPr>
              <p:blipFill>
                <a:blip r:embed="rId418"/>
                <a:stretch>
                  <a:fillRect/>
                </a:stretch>
              </p:blipFill>
              <p:spPr>
                <a:xfrm>
                  <a:off x="9112253" y="726187"/>
                  <a:ext cx="2599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51358" name="Freihand 51357">
                  <a:extLst>
                    <a:ext uri="{FF2B5EF4-FFF2-40B4-BE49-F238E27FC236}">
                      <a16:creationId xmlns:a16="http://schemas.microsoft.com/office/drawing/2014/main" id="{9FDCD03F-350A-4ECC-9D0C-9643CBC9A324}"/>
                    </a:ext>
                  </a:extLst>
                </p14:cNvPr>
                <p14:cNvContentPartPr/>
                <p14:nvPr/>
              </p14:nvContentPartPr>
              <p14:xfrm>
                <a:off x="9488453" y="696667"/>
                <a:ext cx="102960" cy="111240"/>
              </p14:xfrm>
            </p:contentPart>
          </mc:Choice>
          <mc:Fallback xmlns="">
            <p:pic>
              <p:nvPicPr>
                <p:cNvPr id="51358" name="Freihand 51357">
                  <a:extLst>
                    <a:ext uri="{FF2B5EF4-FFF2-40B4-BE49-F238E27FC236}">
                      <a16:creationId xmlns:a16="http://schemas.microsoft.com/office/drawing/2014/main" id="{9FDCD03F-350A-4ECC-9D0C-9643CBC9A324}"/>
                    </a:ext>
                  </a:extLst>
                </p:cNvPr>
                <p:cNvPicPr/>
                <p:nvPr/>
              </p:nvPicPr>
              <p:blipFill>
                <a:blip r:embed="rId420"/>
                <a:stretch>
                  <a:fillRect/>
                </a:stretch>
              </p:blipFill>
              <p:spPr>
                <a:xfrm>
                  <a:off x="9484133" y="692347"/>
                  <a:ext cx="1116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51359" name="Freihand 51358">
                  <a:extLst>
                    <a:ext uri="{FF2B5EF4-FFF2-40B4-BE49-F238E27FC236}">
                      <a16:creationId xmlns:a16="http://schemas.microsoft.com/office/drawing/2014/main" id="{97B5AC82-12CE-4A1E-A7E7-DC6B1C034877}"/>
                    </a:ext>
                  </a:extLst>
                </p14:cNvPr>
                <p14:cNvContentPartPr/>
                <p14:nvPr/>
              </p14:nvContentPartPr>
              <p14:xfrm>
                <a:off x="9533453" y="797107"/>
                <a:ext cx="77400" cy="10080"/>
              </p14:xfrm>
            </p:contentPart>
          </mc:Choice>
          <mc:Fallback xmlns="">
            <p:pic>
              <p:nvPicPr>
                <p:cNvPr id="51359" name="Freihand 51358">
                  <a:extLst>
                    <a:ext uri="{FF2B5EF4-FFF2-40B4-BE49-F238E27FC236}">
                      <a16:creationId xmlns:a16="http://schemas.microsoft.com/office/drawing/2014/main" id="{97B5AC82-12CE-4A1E-A7E7-DC6B1C034877}"/>
                    </a:ext>
                  </a:extLst>
                </p:cNvPr>
                <p:cNvPicPr/>
                <p:nvPr/>
              </p:nvPicPr>
              <p:blipFill>
                <a:blip r:embed="rId422"/>
                <a:stretch>
                  <a:fillRect/>
                </a:stretch>
              </p:blipFill>
              <p:spPr>
                <a:xfrm>
                  <a:off x="9529133" y="792787"/>
                  <a:ext cx="860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51360" name="Freihand 51359">
                  <a:extLst>
                    <a:ext uri="{FF2B5EF4-FFF2-40B4-BE49-F238E27FC236}">
                      <a16:creationId xmlns:a16="http://schemas.microsoft.com/office/drawing/2014/main" id="{5E5634E0-D2FD-416C-A3EF-78669021877B}"/>
                    </a:ext>
                  </a:extLst>
                </p14:cNvPr>
                <p14:cNvContentPartPr/>
                <p14:nvPr/>
              </p14:nvContentPartPr>
              <p14:xfrm>
                <a:off x="9618773" y="745627"/>
                <a:ext cx="306360" cy="64800"/>
              </p14:xfrm>
            </p:contentPart>
          </mc:Choice>
          <mc:Fallback xmlns="">
            <p:pic>
              <p:nvPicPr>
                <p:cNvPr id="51360" name="Freihand 51359">
                  <a:extLst>
                    <a:ext uri="{FF2B5EF4-FFF2-40B4-BE49-F238E27FC236}">
                      <a16:creationId xmlns:a16="http://schemas.microsoft.com/office/drawing/2014/main" id="{5E5634E0-D2FD-416C-A3EF-78669021877B}"/>
                    </a:ext>
                  </a:extLst>
                </p:cNvPr>
                <p:cNvPicPr/>
                <p:nvPr/>
              </p:nvPicPr>
              <p:blipFill>
                <a:blip r:embed="rId424"/>
                <a:stretch>
                  <a:fillRect/>
                </a:stretch>
              </p:blipFill>
              <p:spPr>
                <a:xfrm>
                  <a:off x="9614453" y="741307"/>
                  <a:ext cx="3150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51361" name="Freihand 51360">
                  <a:extLst>
                    <a:ext uri="{FF2B5EF4-FFF2-40B4-BE49-F238E27FC236}">
                      <a16:creationId xmlns:a16="http://schemas.microsoft.com/office/drawing/2014/main" id="{758D3E0E-F272-4CCE-B315-17CA9D97AD9A}"/>
                    </a:ext>
                  </a:extLst>
                </p14:cNvPr>
                <p14:cNvContentPartPr/>
                <p14:nvPr/>
              </p14:nvContentPartPr>
              <p14:xfrm>
                <a:off x="9964013" y="757867"/>
                <a:ext cx="252360" cy="40680"/>
              </p14:xfrm>
            </p:contentPart>
          </mc:Choice>
          <mc:Fallback xmlns="">
            <p:pic>
              <p:nvPicPr>
                <p:cNvPr id="51361" name="Freihand 51360">
                  <a:extLst>
                    <a:ext uri="{FF2B5EF4-FFF2-40B4-BE49-F238E27FC236}">
                      <a16:creationId xmlns:a16="http://schemas.microsoft.com/office/drawing/2014/main" id="{758D3E0E-F272-4CCE-B315-17CA9D97AD9A}"/>
                    </a:ext>
                  </a:extLst>
                </p:cNvPr>
                <p:cNvPicPr/>
                <p:nvPr/>
              </p:nvPicPr>
              <p:blipFill>
                <a:blip r:embed="rId426"/>
                <a:stretch>
                  <a:fillRect/>
                </a:stretch>
              </p:blipFill>
              <p:spPr>
                <a:xfrm>
                  <a:off x="9959693" y="753547"/>
                  <a:ext cx="2610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51362" name="Freihand 51361">
                  <a:extLst>
                    <a:ext uri="{FF2B5EF4-FFF2-40B4-BE49-F238E27FC236}">
                      <a16:creationId xmlns:a16="http://schemas.microsoft.com/office/drawing/2014/main" id="{40E86CCE-EEFA-454A-92A4-E2C35917DF94}"/>
                    </a:ext>
                  </a:extLst>
                </p14:cNvPr>
                <p14:cNvContentPartPr/>
                <p14:nvPr/>
              </p14:nvContentPartPr>
              <p14:xfrm>
                <a:off x="10434173" y="739147"/>
                <a:ext cx="60840" cy="52200"/>
              </p14:xfrm>
            </p:contentPart>
          </mc:Choice>
          <mc:Fallback xmlns="">
            <p:pic>
              <p:nvPicPr>
                <p:cNvPr id="51362" name="Freihand 51361">
                  <a:extLst>
                    <a:ext uri="{FF2B5EF4-FFF2-40B4-BE49-F238E27FC236}">
                      <a16:creationId xmlns:a16="http://schemas.microsoft.com/office/drawing/2014/main" id="{40E86CCE-EEFA-454A-92A4-E2C35917DF94}"/>
                    </a:ext>
                  </a:extLst>
                </p:cNvPr>
                <p:cNvPicPr/>
                <p:nvPr/>
              </p:nvPicPr>
              <p:blipFill>
                <a:blip r:embed="rId428"/>
                <a:stretch>
                  <a:fillRect/>
                </a:stretch>
              </p:blipFill>
              <p:spPr>
                <a:xfrm>
                  <a:off x="10429853" y="734827"/>
                  <a:ext cx="694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51363" name="Freihand 51362">
                  <a:extLst>
                    <a:ext uri="{FF2B5EF4-FFF2-40B4-BE49-F238E27FC236}">
                      <a16:creationId xmlns:a16="http://schemas.microsoft.com/office/drawing/2014/main" id="{101E8B55-9502-4E2D-8261-CEDD08DA199A}"/>
                    </a:ext>
                  </a:extLst>
                </p14:cNvPr>
                <p14:cNvContentPartPr/>
                <p14:nvPr/>
              </p14:nvContentPartPr>
              <p14:xfrm>
                <a:off x="10530653" y="738787"/>
                <a:ext cx="127800" cy="63360"/>
              </p14:xfrm>
            </p:contentPart>
          </mc:Choice>
          <mc:Fallback xmlns="">
            <p:pic>
              <p:nvPicPr>
                <p:cNvPr id="51363" name="Freihand 51362">
                  <a:extLst>
                    <a:ext uri="{FF2B5EF4-FFF2-40B4-BE49-F238E27FC236}">
                      <a16:creationId xmlns:a16="http://schemas.microsoft.com/office/drawing/2014/main" id="{101E8B55-9502-4E2D-8261-CEDD08DA199A}"/>
                    </a:ext>
                  </a:extLst>
                </p:cNvPr>
                <p:cNvPicPr/>
                <p:nvPr/>
              </p:nvPicPr>
              <p:blipFill>
                <a:blip r:embed="rId430"/>
                <a:stretch>
                  <a:fillRect/>
                </a:stretch>
              </p:blipFill>
              <p:spPr>
                <a:xfrm>
                  <a:off x="10526333" y="734467"/>
                  <a:ext cx="1364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51364" name="Freihand 51363">
                  <a:extLst>
                    <a:ext uri="{FF2B5EF4-FFF2-40B4-BE49-F238E27FC236}">
                      <a16:creationId xmlns:a16="http://schemas.microsoft.com/office/drawing/2014/main" id="{76A6D5FE-D550-40F1-B439-DE4799EE560F}"/>
                    </a:ext>
                  </a:extLst>
                </p14:cNvPr>
                <p14:cNvContentPartPr/>
                <p14:nvPr/>
              </p14:nvContentPartPr>
              <p14:xfrm>
                <a:off x="10808213" y="669667"/>
                <a:ext cx="101160" cy="106920"/>
              </p14:xfrm>
            </p:contentPart>
          </mc:Choice>
          <mc:Fallback xmlns="">
            <p:pic>
              <p:nvPicPr>
                <p:cNvPr id="51364" name="Freihand 51363">
                  <a:extLst>
                    <a:ext uri="{FF2B5EF4-FFF2-40B4-BE49-F238E27FC236}">
                      <a16:creationId xmlns:a16="http://schemas.microsoft.com/office/drawing/2014/main" id="{76A6D5FE-D550-40F1-B439-DE4799EE560F}"/>
                    </a:ext>
                  </a:extLst>
                </p:cNvPr>
                <p:cNvPicPr/>
                <p:nvPr/>
              </p:nvPicPr>
              <p:blipFill>
                <a:blip r:embed="rId432"/>
                <a:stretch>
                  <a:fillRect/>
                </a:stretch>
              </p:blipFill>
              <p:spPr>
                <a:xfrm>
                  <a:off x="10803893" y="665347"/>
                  <a:ext cx="1098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51365" name="Freihand 51364">
                  <a:extLst>
                    <a:ext uri="{FF2B5EF4-FFF2-40B4-BE49-F238E27FC236}">
                      <a16:creationId xmlns:a16="http://schemas.microsoft.com/office/drawing/2014/main" id="{1B605947-D83A-426D-ADAD-D05BCF408F14}"/>
                    </a:ext>
                  </a:extLst>
                </p14:cNvPr>
                <p14:cNvContentPartPr/>
                <p14:nvPr/>
              </p14:nvContentPartPr>
              <p14:xfrm>
                <a:off x="10842773" y="661027"/>
                <a:ext cx="94680" cy="9000"/>
              </p14:xfrm>
            </p:contentPart>
          </mc:Choice>
          <mc:Fallback xmlns="">
            <p:pic>
              <p:nvPicPr>
                <p:cNvPr id="51365" name="Freihand 51364">
                  <a:extLst>
                    <a:ext uri="{FF2B5EF4-FFF2-40B4-BE49-F238E27FC236}">
                      <a16:creationId xmlns:a16="http://schemas.microsoft.com/office/drawing/2014/main" id="{1B605947-D83A-426D-ADAD-D05BCF408F14}"/>
                    </a:ext>
                  </a:extLst>
                </p:cNvPr>
                <p:cNvPicPr/>
                <p:nvPr/>
              </p:nvPicPr>
              <p:blipFill>
                <a:blip r:embed="rId434"/>
                <a:stretch>
                  <a:fillRect/>
                </a:stretch>
              </p:blipFill>
              <p:spPr>
                <a:xfrm>
                  <a:off x="10838453" y="656707"/>
                  <a:ext cx="1033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51366" name="Freihand 51365">
                  <a:extLst>
                    <a:ext uri="{FF2B5EF4-FFF2-40B4-BE49-F238E27FC236}">
                      <a16:creationId xmlns:a16="http://schemas.microsoft.com/office/drawing/2014/main" id="{26F21954-47D1-4267-830B-3D3E2959E382}"/>
                    </a:ext>
                  </a:extLst>
                </p14:cNvPr>
                <p14:cNvContentPartPr/>
                <p14:nvPr/>
              </p14:nvContentPartPr>
              <p14:xfrm>
                <a:off x="10959413" y="652747"/>
                <a:ext cx="282240" cy="105120"/>
              </p14:xfrm>
            </p:contentPart>
          </mc:Choice>
          <mc:Fallback xmlns="">
            <p:pic>
              <p:nvPicPr>
                <p:cNvPr id="51366" name="Freihand 51365">
                  <a:extLst>
                    <a:ext uri="{FF2B5EF4-FFF2-40B4-BE49-F238E27FC236}">
                      <a16:creationId xmlns:a16="http://schemas.microsoft.com/office/drawing/2014/main" id="{26F21954-47D1-4267-830B-3D3E2959E382}"/>
                    </a:ext>
                  </a:extLst>
                </p:cNvPr>
                <p:cNvPicPr/>
                <p:nvPr/>
              </p:nvPicPr>
              <p:blipFill>
                <a:blip r:embed="rId436"/>
                <a:stretch>
                  <a:fillRect/>
                </a:stretch>
              </p:blipFill>
              <p:spPr>
                <a:xfrm>
                  <a:off x="10955093" y="648427"/>
                  <a:ext cx="2908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51367" name="Freihand 51366">
                  <a:extLst>
                    <a:ext uri="{FF2B5EF4-FFF2-40B4-BE49-F238E27FC236}">
                      <a16:creationId xmlns:a16="http://schemas.microsoft.com/office/drawing/2014/main" id="{3AEBE441-DB04-4A31-9187-D06E9D486E3B}"/>
                    </a:ext>
                  </a:extLst>
                </p14:cNvPr>
                <p14:cNvContentPartPr/>
                <p14:nvPr/>
              </p14:nvContentPartPr>
              <p14:xfrm>
                <a:off x="11114573" y="597307"/>
                <a:ext cx="84960" cy="54360"/>
              </p14:xfrm>
            </p:contentPart>
          </mc:Choice>
          <mc:Fallback xmlns="">
            <p:pic>
              <p:nvPicPr>
                <p:cNvPr id="51367" name="Freihand 51366">
                  <a:extLst>
                    <a:ext uri="{FF2B5EF4-FFF2-40B4-BE49-F238E27FC236}">
                      <a16:creationId xmlns:a16="http://schemas.microsoft.com/office/drawing/2014/main" id="{3AEBE441-DB04-4A31-9187-D06E9D486E3B}"/>
                    </a:ext>
                  </a:extLst>
                </p:cNvPr>
                <p:cNvPicPr/>
                <p:nvPr/>
              </p:nvPicPr>
              <p:blipFill>
                <a:blip r:embed="rId438"/>
                <a:stretch>
                  <a:fillRect/>
                </a:stretch>
              </p:blipFill>
              <p:spPr>
                <a:xfrm>
                  <a:off x="11110253" y="592987"/>
                  <a:ext cx="9360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51368" name="Freihand 51367">
                  <a:extLst>
                    <a:ext uri="{FF2B5EF4-FFF2-40B4-BE49-F238E27FC236}">
                      <a16:creationId xmlns:a16="http://schemas.microsoft.com/office/drawing/2014/main" id="{6444D543-6524-4C3C-9E1E-8EF1DE461780}"/>
                    </a:ext>
                  </a:extLst>
                </p14:cNvPr>
                <p14:cNvContentPartPr/>
                <p14:nvPr/>
              </p14:nvContentPartPr>
              <p14:xfrm>
                <a:off x="11218253" y="699547"/>
                <a:ext cx="79560" cy="54000"/>
              </p14:xfrm>
            </p:contentPart>
          </mc:Choice>
          <mc:Fallback xmlns="">
            <p:pic>
              <p:nvPicPr>
                <p:cNvPr id="51368" name="Freihand 51367">
                  <a:extLst>
                    <a:ext uri="{FF2B5EF4-FFF2-40B4-BE49-F238E27FC236}">
                      <a16:creationId xmlns:a16="http://schemas.microsoft.com/office/drawing/2014/main" id="{6444D543-6524-4C3C-9E1E-8EF1DE461780}"/>
                    </a:ext>
                  </a:extLst>
                </p:cNvPr>
                <p:cNvPicPr/>
                <p:nvPr/>
              </p:nvPicPr>
              <p:blipFill>
                <a:blip r:embed="rId440"/>
                <a:stretch>
                  <a:fillRect/>
                </a:stretch>
              </p:blipFill>
              <p:spPr>
                <a:xfrm>
                  <a:off x="11213933" y="695227"/>
                  <a:ext cx="882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51371" name="Freihand 51370">
                  <a:extLst>
                    <a:ext uri="{FF2B5EF4-FFF2-40B4-BE49-F238E27FC236}">
                      <a16:creationId xmlns:a16="http://schemas.microsoft.com/office/drawing/2014/main" id="{BCACBFA8-1C85-4163-9A9C-8BE2977B3388}"/>
                    </a:ext>
                  </a:extLst>
                </p14:cNvPr>
                <p14:cNvContentPartPr/>
                <p14:nvPr/>
              </p14:nvContentPartPr>
              <p14:xfrm>
                <a:off x="8864933" y="1074307"/>
                <a:ext cx="63360" cy="92520"/>
              </p14:xfrm>
            </p:contentPart>
          </mc:Choice>
          <mc:Fallback xmlns="">
            <p:pic>
              <p:nvPicPr>
                <p:cNvPr id="51371" name="Freihand 51370">
                  <a:extLst>
                    <a:ext uri="{FF2B5EF4-FFF2-40B4-BE49-F238E27FC236}">
                      <a16:creationId xmlns:a16="http://schemas.microsoft.com/office/drawing/2014/main" id="{BCACBFA8-1C85-4163-9A9C-8BE2977B3388}"/>
                    </a:ext>
                  </a:extLst>
                </p:cNvPr>
                <p:cNvPicPr/>
                <p:nvPr/>
              </p:nvPicPr>
              <p:blipFill>
                <a:blip r:embed="rId442"/>
                <a:stretch>
                  <a:fillRect/>
                </a:stretch>
              </p:blipFill>
              <p:spPr>
                <a:xfrm>
                  <a:off x="8860613" y="1069987"/>
                  <a:ext cx="720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51372" name="Freihand 51371">
                  <a:extLst>
                    <a:ext uri="{FF2B5EF4-FFF2-40B4-BE49-F238E27FC236}">
                      <a16:creationId xmlns:a16="http://schemas.microsoft.com/office/drawing/2014/main" id="{04A79DEF-59A2-4D4F-8939-A1007B13DBC4}"/>
                    </a:ext>
                  </a:extLst>
                </p14:cNvPr>
                <p14:cNvContentPartPr/>
                <p14:nvPr/>
              </p14:nvContentPartPr>
              <p14:xfrm>
                <a:off x="8958533" y="1017067"/>
                <a:ext cx="55440" cy="137160"/>
              </p14:xfrm>
            </p:contentPart>
          </mc:Choice>
          <mc:Fallback xmlns="">
            <p:pic>
              <p:nvPicPr>
                <p:cNvPr id="51372" name="Freihand 51371">
                  <a:extLst>
                    <a:ext uri="{FF2B5EF4-FFF2-40B4-BE49-F238E27FC236}">
                      <a16:creationId xmlns:a16="http://schemas.microsoft.com/office/drawing/2014/main" id="{04A79DEF-59A2-4D4F-8939-A1007B13DBC4}"/>
                    </a:ext>
                  </a:extLst>
                </p:cNvPr>
                <p:cNvPicPr/>
                <p:nvPr/>
              </p:nvPicPr>
              <p:blipFill>
                <a:blip r:embed="rId444"/>
                <a:stretch>
                  <a:fillRect/>
                </a:stretch>
              </p:blipFill>
              <p:spPr>
                <a:xfrm>
                  <a:off x="8954213" y="1012747"/>
                  <a:ext cx="640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51373" name="Freihand 51372">
                  <a:extLst>
                    <a:ext uri="{FF2B5EF4-FFF2-40B4-BE49-F238E27FC236}">
                      <a16:creationId xmlns:a16="http://schemas.microsoft.com/office/drawing/2014/main" id="{1BE400AA-47C8-49A5-A831-11F467687DEC}"/>
                    </a:ext>
                  </a:extLst>
                </p14:cNvPr>
                <p14:cNvContentPartPr/>
                <p14:nvPr/>
              </p14:nvContentPartPr>
              <p14:xfrm>
                <a:off x="9023693" y="970987"/>
                <a:ext cx="364680" cy="197280"/>
              </p14:xfrm>
            </p:contentPart>
          </mc:Choice>
          <mc:Fallback xmlns="">
            <p:pic>
              <p:nvPicPr>
                <p:cNvPr id="51373" name="Freihand 51372">
                  <a:extLst>
                    <a:ext uri="{FF2B5EF4-FFF2-40B4-BE49-F238E27FC236}">
                      <a16:creationId xmlns:a16="http://schemas.microsoft.com/office/drawing/2014/main" id="{1BE400AA-47C8-49A5-A831-11F467687DEC}"/>
                    </a:ext>
                  </a:extLst>
                </p:cNvPr>
                <p:cNvPicPr/>
                <p:nvPr/>
              </p:nvPicPr>
              <p:blipFill>
                <a:blip r:embed="rId446"/>
                <a:stretch>
                  <a:fillRect/>
                </a:stretch>
              </p:blipFill>
              <p:spPr>
                <a:xfrm>
                  <a:off x="9019373" y="966667"/>
                  <a:ext cx="37332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51374" name="Freihand 51373">
                  <a:extLst>
                    <a:ext uri="{FF2B5EF4-FFF2-40B4-BE49-F238E27FC236}">
                      <a16:creationId xmlns:a16="http://schemas.microsoft.com/office/drawing/2014/main" id="{2C9C002B-3C66-4A63-B2E9-EAF2B3943C45}"/>
                    </a:ext>
                  </a:extLst>
                </p14:cNvPr>
                <p14:cNvContentPartPr/>
                <p14:nvPr/>
              </p14:nvContentPartPr>
              <p14:xfrm>
                <a:off x="9390173" y="1004827"/>
                <a:ext cx="5400" cy="10080"/>
              </p14:xfrm>
            </p:contentPart>
          </mc:Choice>
          <mc:Fallback xmlns="">
            <p:pic>
              <p:nvPicPr>
                <p:cNvPr id="51374" name="Freihand 51373">
                  <a:extLst>
                    <a:ext uri="{FF2B5EF4-FFF2-40B4-BE49-F238E27FC236}">
                      <a16:creationId xmlns:a16="http://schemas.microsoft.com/office/drawing/2014/main" id="{2C9C002B-3C66-4A63-B2E9-EAF2B3943C45}"/>
                    </a:ext>
                  </a:extLst>
                </p:cNvPr>
                <p:cNvPicPr/>
                <p:nvPr/>
              </p:nvPicPr>
              <p:blipFill>
                <a:blip r:embed="rId448"/>
                <a:stretch>
                  <a:fillRect/>
                </a:stretch>
              </p:blipFill>
              <p:spPr>
                <a:xfrm>
                  <a:off x="9385853" y="1000507"/>
                  <a:ext cx="140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51375" name="Freihand 51374">
                  <a:extLst>
                    <a:ext uri="{FF2B5EF4-FFF2-40B4-BE49-F238E27FC236}">
                      <a16:creationId xmlns:a16="http://schemas.microsoft.com/office/drawing/2014/main" id="{B4DADC99-2222-4F7E-B9CC-4F75E09B955B}"/>
                    </a:ext>
                  </a:extLst>
                </p14:cNvPr>
                <p14:cNvContentPartPr/>
                <p14:nvPr/>
              </p14:nvContentPartPr>
              <p14:xfrm>
                <a:off x="9412493" y="983587"/>
                <a:ext cx="119880" cy="139320"/>
              </p14:xfrm>
            </p:contentPart>
          </mc:Choice>
          <mc:Fallback xmlns="">
            <p:pic>
              <p:nvPicPr>
                <p:cNvPr id="51375" name="Freihand 51374">
                  <a:extLst>
                    <a:ext uri="{FF2B5EF4-FFF2-40B4-BE49-F238E27FC236}">
                      <a16:creationId xmlns:a16="http://schemas.microsoft.com/office/drawing/2014/main" id="{B4DADC99-2222-4F7E-B9CC-4F75E09B955B}"/>
                    </a:ext>
                  </a:extLst>
                </p:cNvPr>
                <p:cNvPicPr/>
                <p:nvPr/>
              </p:nvPicPr>
              <p:blipFill>
                <a:blip r:embed="rId450"/>
                <a:stretch>
                  <a:fillRect/>
                </a:stretch>
              </p:blipFill>
              <p:spPr>
                <a:xfrm>
                  <a:off x="9408173" y="979267"/>
                  <a:ext cx="1285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51376" name="Freihand 51375">
                  <a:extLst>
                    <a:ext uri="{FF2B5EF4-FFF2-40B4-BE49-F238E27FC236}">
                      <a16:creationId xmlns:a16="http://schemas.microsoft.com/office/drawing/2014/main" id="{B42C537F-9434-4B98-9B4D-080A0BD21155}"/>
                    </a:ext>
                  </a:extLst>
                </p14:cNvPr>
                <p14:cNvContentPartPr/>
                <p14:nvPr/>
              </p14:nvContentPartPr>
              <p14:xfrm>
                <a:off x="9564413" y="1055947"/>
                <a:ext cx="74520" cy="45720"/>
              </p14:xfrm>
            </p:contentPart>
          </mc:Choice>
          <mc:Fallback xmlns="">
            <p:pic>
              <p:nvPicPr>
                <p:cNvPr id="51376" name="Freihand 51375">
                  <a:extLst>
                    <a:ext uri="{FF2B5EF4-FFF2-40B4-BE49-F238E27FC236}">
                      <a16:creationId xmlns:a16="http://schemas.microsoft.com/office/drawing/2014/main" id="{B42C537F-9434-4B98-9B4D-080A0BD21155}"/>
                    </a:ext>
                  </a:extLst>
                </p:cNvPr>
                <p:cNvPicPr/>
                <p:nvPr/>
              </p:nvPicPr>
              <p:blipFill>
                <a:blip r:embed="rId452"/>
                <a:stretch>
                  <a:fillRect/>
                </a:stretch>
              </p:blipFill>
              <p:spPr>
                <a:xfrm>
                  <a:off x="9560093" y="1051627"/>
                  <a:ext cx="831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51377" name="Freihand 51376">
                  <a:extLst>
                    <a:ext uri="{FF2B5EF4-FFF2-40B4-BE49-F238E27FC236}">
                      <a16:creationId xmlns:a16="http://schemas.microsoft.com/office/drawing/2014/main" id="{0D2634F4-26E8-4A8E-BF0B-86139A6BD89A}"/>
                    </a:ext>
                  </a:extLst>
                </p14:cNvPr>
                <p14:cNvContentPartPr/>
                <p14:nvPr/>
              </p14:nvContentPartPr>
              <p14:xfrm>
                <a:off x="9781133" y="981067"/>
                <a:ext cx="111240" cy="106200"/>
              </p14:xfrm>
            </p:contentPart>
          </mc:Choice>
          <mc:Fallback xmlns="">
            <p:pic>
              <p:nvPicPr>
                <p:cNvPr id="51377" name="Freihand 51376">
                  <a:extLst>
                    <a:ext uri="{FF2B5EF4-FFF2-40B4-BE49-F238E27FC236}">
                      <a16:creationId xmlns:a16="http://schemas.microsoft.com/office/drawing/2014/main" id="{0D2634F4-26E8-4A8E-BF0B-86139A6BD89A}"/>
                    </a:ext>
                  </a:extLst>
                </p:cNvPr>
                <p:cNvPicPr/>
                <p:nvPr/>
              </p:nvPicPr>
              <p:blipFill>
                <a:blip r:embed="rId454"/>
                <a:stretch>
                  <a:fillRect/>
                </a:stretch>
              </p:blipFill>
              <p:spPr>
                <a:xfrm>
                  <a:off x="9776813" y="976747"/>
                  <a:ext cx="1198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51378" name="Freihand 51377">
                  <a:extLst>
                    <a:ext uri="{FF2B5EF4-FFF2-40B4-BE49-F238E27FC236}">
                      <a16:creationId xmlns:a16="http://schemas.microsoft.com/office/drawing/2014/main" id="{65908340-3391-456B-A1E4-41BA0397CC4B}"/>
                    </a:ext>
                  </a:extLst>
                </p14:cNvPr>
                <p14:cNvContentPartPr/>
                <p14:nvPr/>
              </p14:nvContentPartPr>
              <p14:xfrm>
                <a:off x="9848813" y="1035427"/>
                <a:ext cx="254160" cy="42840"/>
              </p14:xfrm>
            </p:contentPart>
          </mc:Choice>
          <mc:Fallback xmlns="">
            <p:pic>
              <p:nvPicPr>
                <p:cNvPr id="51378" name="Freihand 51377">
                  <a:extLst>
                    <a:ext uri="{FF2B5EF4-FFF2-40B4-BE49-F238E27FC236}">
                      <a16:creationId xmlns:a16="http://schemas.microsoft.com/office/drawing/2014/main" id="{65908340-3391-456B-A1E4-41BA0397CC4B}"/>
                    </a:ext>
                  </a:extLst>
                </p:cNvPr>
                <p:cNvPicPr/>
                <p:nvPr/>
              </p:nvPicPr>
              <p:blipFill>
                <a:blip r:embed="rId456"/>
                <a:stretch>
                  <a:fillRect/>
                </a:stretch>
              </p:blipFill>
              <p:spPr>
                <a:xfrm>
                  <a:off x="9844493" y="1031107"/>
                  <a:ext cx="2628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51379" name="Freihand 51378">
                  <a:extLst>
                    <a:ext uri="{FF2B5EF4-FFF2-40B4-BE49-F238E27FC236}">
                      <a16:creationId xmlns:a16="http://schemas.microsoft.com/office/drawing/2014/main" id="{D2BCCB8A-F1C6-4C10-AF0D-135350B9D97E}"/>
                    </a:ext>
                  </a:extLst>
                </p14:cNvPr>
                <p14:cNvContentPartPr/>
                <p14:nvPr/>
              </p14:nvContentPartPr>
              <p14:xfrm>
                <a:off x="10129253" y="1014547"/>
                <a:ext cx="322920" cy="82800"/>
              </p14:xfrm>
            </p:contentPart>
          </mc:Choice>
          <mc:Fallback xmlns="">
            <p:pic>
              <p:nvPicPr>
                <p:cNvPr id="51379" name="Freihand 51378">
                  <a:extLst>
                    <a:ext uri="{FF2B5EF4-FFF2-40B4-BE49-F238E27FC236}">
                      <a16:creationId xmlns:a16="http://schemas.microsoft.com/office/drawing/2014/main" id="{D2BCCB8A-F1C6-4C10-AF0D-135350B9D97E}"/>
                    </a:ext>
                  </a:extLst>
                </p:cNvPr>
                <p:cNvPicPr/>
                <p:nvPr/>
              </p:nvPicPr>
              <p:blipFill>
                <a:blip r:embed="rId458"/>
                <a:stretch>
                  <a:fillRect/>
                </a:stretch>
              </p:blipFill>
              <p:spPr>
                <a:xfrm>
                  <a:off x="10124933" y="1010227"/>
                  <a:ext cx="3315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51381" name="Freihand 51380">
                  <a:extLst>
                    <a:ext uri="{FF2B5EF4-FFF2-40B4-BE49-F238E27FC236}">
                      <a16:creationId xmlns:a16="http://schemas.microsoft.com/office/drawing/2014/main" id="{3936513C-9A6D-41DB-86C0-157E176379C3}"/>
                    </a:ext>
                  </a:extLst>
                </p14:cNvPr>
                <p14:cNvContentPartPr/>
                <p14:nvPr/>
              </p14:nvContentPartPr>
              <p14:xfrm>
                <a:off x="10559813" y="1002307"/>
                <a:ext cx="70560" cy="70560"/>
              </p14:xfrm>
            </p:contentPart>
          </mc:Choice>
          <mc:Fallback xmlns="">
            <p:pic>
              <p:nvPicPr>
                <p:cNvPr id="51381" name="Freihand 51380">
                  <a:extLst>
                    <a:ext uri="{FF2B5EF4-FFF2-40B4-BE49-F238E27FC236}">
                      <a16:creationId xmlns:a16="http://schemas.microsoft.com/office/drawing/2014/main" id="{3936513C-9A6D-41DB-86C0-157E176379C3}"/>
                    </a:ext>
                  </a:extLst>
                </p:cNvPr>
                <p:cNvPicPr/>
                <p:nvPr/>
              </p:nvPicPr>
              <p:blipFill>
                <a:blip r:embed="rId460"/>
                <a:stretch>
                  <a:fillRect/>
                </a:stretch>
              </p:blipFill>
              <p:spPr>
                <a:xfrm>
                  <a:off x="10555493" y="997987"/>
                  <a:ext cx="792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51382" name="Freihand 51381">
                  <a:extLst>
                    <a:ext uri="{FF2B5EF4-FFF2-40B4-BE49-F238E27FC236}">
                      <a16:creationId xmlns:a16="http://schemas.microsoft.com/office/drawing/2014/main" id="{DC2C5452-BB69-40EE-90F8-6B17478A86A5}"/>
                    </a:ext>
                  </a:extLst>
                </p14:cNvPr>
                <p14:cNvContentPartPr/>
                <p14:nvPr/>
              </p14:nvContentPartPr>
              <p14:xfrm>
                <a:off x="10656653" y="1013107"/>
                <a:ext cx="93960" cy="73080"/>
              </p14:xfrm>
            </p:contentPart>
          </mc:Choice>
          <mc:Fallback xmlns="">
            <p:pic>
              <p:nvPicPr>
                <p:cNvPr id="51382" name="Freihand 51381">
                  <a:extLst>
                    <a:ext uri="{FF2B5EF4-FFF2-40B4-BE49-F238E27FC236}">
                      <a16:creationId xmlns:a16="http://schemas.microsoft.com/office/drawing/2014/main" id="{DC2C5452-BB69-40EE-90F8-6B17478A86A5}"/>
                    </a:ext>
                  </a:extLst>
                </p:cNvPr>
                <p:cNvPicPr/>
                <p:nvPr/>
              </p:nvPicPr>
              <p:blipFill>
                <a:blip r:embed="rId462"/>
                <a:stretch>
                  <a:fillRect/>
                </a:stretch>
              </p:blipFill>
              <p:spPr>
                <a:xfrm>
                  <a:off x="10652333" y="1008787"/>
                  <a:ext cx="1026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51384" name="Freihand 51383">
                  <a:extLst>
                    <a:ext uri="{FF2B5EF4-FFF2-40B4-BE49-F238E27FC236}">
                      <a16:creationId xmlns:a16="http://schemas.microsoft.com/office/drawing/2014/main" id="{8CE2F265-34CE-4CC4-B396-A4BA5ACFE2DF}"/>
                    </a:ext>
                  </a:extLst>
                </p14:cNvPr>
                <p14:cNvContentPartPr/>
                <p14:nvPr/>
              </p14:nvContentPartPr>
              <p14:xfrm>
                <a:off x="10881653" y="947947"/>
                <a:ext cx="94320" cy="95760"/>
              </p14:xfrm>
            </p:contentPart>
          </mc:Choice>
          <mc:Fallback xmlns="">
            <p:pic>
              <p:nvPicPr>
                <p:cNvPr id="51384" name="Freihand 51383">
                  <a:extLst>
                    <a:ext uri="{FF2B5EF4-FFF2-40B4-BE49-F238E27FC236}">
                      <a16:creationId xmlns:a16="http://schemas.microsoft.com/office/drawing/2014/main" id="{8CE2F265-34CE-4CC4-B396-A4BA5ACFE2DF}"/>
                    </a:ext>
                  </a:extLst>
                </p:cNvPr>
                <p:cNvPicPr/>
                <p:nvPr/>
              </p:nvPicPr>
              <p:blipFill>
                <a:blip r:embed="rId464"/>
                <a:stretch>
                  <a:fillRect/>
                </a:stretch>
              </p:blipFill>
              <p:spPr>
                <a:xfrm>
                  <a:off x="10877333" y="943627"/>
                  <a:ext cx="1029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51385" name="Freihand 51384">
                  <a:extLst>
                    <a:ext uri="{FF2B5EF4-FFF2-40B4-BE49-F238E27FC236}">
                      <a16:creationId xmlns:a16="http://schemas.microsoft.com/office/drawing/2014/main" id="{B0BC6E36-C52F-4867-BF38-27A8206F6F1A}"/>
                    </a:ext>
                  </a:extLst>
                </p14:cNvPr>
                <p14:cNvContentPartPr/>
                <p14:nvPr/>
              </p14:nvContentPartPr>
              <p14:xfrm>
                <a:off x="11000453" y="937147"/>
                <a:ext cx="94680" cy="110520"/>
              </p14:xfrm>
            </p:contentPart>
          </mc:Choice>
          <mc:Fallback xmlns="">
            <p:pic>
              <p:nvPicPr>
                <p:cNvPr id="51385" name="Freihand 51384">
                  <a:extLst>
                    <a:ext uri="{FF2B5EF4-FFF2-40B4-BE49-F238E27FC236}">
                      <a16:creationId xmlns:a16="http://schemas.microsoft.com/office/drawing/2014/main" id="{B0BC6E36-C52F-4867-BF38-27A8206F6F1A}"/>
                    </a:ext>
                  </a:extLst>
                </p:cNvPr>
                <p:cNvPicPr/>
                <p:nvPr/>
              </p:nvPicPr>
              <p:blipFill>
                <a:blip r:embed="rId466"/>
                <a:stretch>
                  <a:fillRect/>
                </a:stretch>
              </p:blipFill>
              <p:spPr>
                <a:xfrm>
                  <a:off x="10996133" y="932827"/>
                  <a:ext cx="1033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51386" name="Freihand 51385">
                  <a:extLst>
                    <a:ext uri="{FF2B5EF4-FFF2-40B4-BE49-F238E27FC236}">
                      <a16:creationId xmlns:a16="http://schemas.microsoft.com/office/drawing/2014/main" id="{C727AABA-423A-4E3E-B4C5-3F50AA41F23A}"/>
                    </a:ext>
                  </a:extLst>
                </p14:cNvPr>
                <p14:cNvContentPartPr/>
                <p14:nvPr/>
              </p14:nvContentPartPr>
              <p14:xfrm>
                <a:off x="11214293" y="948667"/>
                <a:ext cx="82080" cy="85320"/>
              </p14:xfrm>
            </p:contentPart>
          </mc:Choice>
          <mc:Fallback xmlns="">
            <p:pic>
              <p:nvPicPr>
                <p:cNvPr id="51386" name="Freihand 51385">
                  <a:extLst>
                    <a:ext uri="{FF2B5EF4-FFF2-40B4-BE49-F238E27FC236}">
                      <a16:creationId xmlns:a16="http://schemas.microsoft.com/office/drawing/2014/main" id="{C727AABA-423A-4E3E-B4C5-3F50AA41F23A}"/>
                    </a:ext>
                  </a:extLst>
                </p:cNvPr>
                <p:cNvPicPr/>
                <p:nvPr/>
              </p:nvPicPr>
              <p:blipFill>
                <a:blip r:embed="rId468"/>
                <a:stretch>
                  <a:fillRect/>
                </a:stretch>
              </p:blipFill>
              <p:spPr>
                <a:xfrm>
                  <a:off x="11209973" y="944347"/>
                  <a:ext cx="907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51387" name="Freihand 51386">
                  <a:extLst>
                    <a:ext uri="{FF2B5EF4-FFF2-40B4-BE49-F238E27FC236}">
                      <a16:creationId xmlns:a16="http://schemas.microsoft.com/office/drawing/2014/main" id="{14EC8F23-F4C3-43AE-BA91-89A7748ABA7C}"/>
                    </a:ext>
                  </a:extLst>
                </p14:cNvPr>
                <p14:cNvContentPartPr/>
                <p14:nvPr/>
              </p14:nvContentPartPr>
              <p14:xfrm>
                <a:off x="11159933" y="894307"/>
                <a:ext cx="62640" cy="76680"/>
              </p14:xfrm>
            </p:contentPart>
          </mc:Choice>
          <mc:Fallback xmlns="">
            <p:pic>
              <p:nvPicPr>
                <p:cNvPr id="51387" name="Freihand 51386">
                  <a:extLst>
                    <a:ext uri="{FF2B5EF4-FFF2-40B4-BE49-F238E27FC236}">
                      <a16:creationId xmlns:a16="http://schemas.microsoft.com/office/drawing/2014/main" id="{14EC8F23-F4C3-43AE-BA91-89A7748ABA7C}"/>
                    </a:ext>
                  </a:extLst>
                </p:cNvPr>
                <p:cNvPicPr/>
                <p:nvPr/>
              </p:nvPicPr>
              <p:blipFill>
                <a:blip r:embed="rId470"/>
                <a:stretch>
                  <a:fillRect/>
                </a:stretch>
              </p:blipFill>
              <p:spPr>
                <a:xfrm>
                  <a:off x="11155613" y="889987"/>
                  <a:ext cx="712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51388" name="Freihand 51387">
                  <a:extLst>
                    <a:ext uri="{FF2B5EF4-FFF2-40B4-BE49-F238E27FC236}">
                      <a16:creationId xmlns:a16="http://schemas.microsoft.com/office/drawing/2014/main" id="{28109BEF-DDD7-465B-9649-B4BC531C859C}"/>
                    </a:ext>
                  </a:extLst>
                </p14:cNvPr>
                <p14:cNvContentPartPr/>
                <p14:nvPr/>
              </p14:nvContentPartPr>
              <p14:xfrm>
                <a:off x="11252813" y="982867"/>
                <a:ext cx="58320" cy="63360"/>
              </p14:xfrm>
            </p:contentPart>
          </mc:Choice>
          <mc:Fallback xmlns="">
            <p:pic>
              <p:nvPicPr>
                <p:cNvPr id="51388" name="Freihand 51387">
                  <a:extLst>
                    <a:ext uri="{FF2B5EF4-FFF2-40B4-BE49-F238E27FC236}">
                      <a16:creationId xmlns:a16="http://schemas.microsoft.com/office/drawing/2014/main" id="{28109BEF-DDD7-465B-9649-B4BC531C859C}"/>
                    </a:ext>
                  </a:extLst>
                </p:cNvPr>
                <p:cNvPicPr/>
                <p:nvPr/>
              </p:nvPicPr>
              <p:blipFill>
                <a:blip r:embed="rId472"/>
                <a:stretch>
                  <a:fillRect/>
                </a:stretch>
              </p:blipFill>
              <p:spPr>
                <a:xfrm>
                  <a:off x="11248493" y="978547"/>
                  <a:ext cx="669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51390" name="Freihand 51389">
                  <a:extLst>
                    <a:ext uri="{FF2B5EF4-FFF2-40B4-BE49-F238E27FC236}">
                      <a16:creationId xmlns:a16="http://schemas.microsoft.com/office/drawing/2014/main" id="{A96FCEB4-45DF-41A4-8F28-92C7371D6048}"/>
                    </a:ext>
                  </a:extLst>
                </p14:cNvPr>
                <p14:cNvContentPartPr/>
                <p14:nvPr/>
              </p14:nvContentPartPr>
              <p14:xfrm>
                <a:off x="9013613" y="1320187"/>
                <a:ext cx="12240" cy="100440"/>
              </p14:xfrm>
            </p:contentPart>
          </mc:Choice>
          <mc:Fallback xmlns="">
            <p:pic>
              <p:nvPicPr>
                <p:cNvPr id="51390" name="Freihand 51389">
                  <a:extLst>
                    <a:ext uri="{FF2B5EF4-FFF2-40B4-BE49-F238E27FC236}">
                      <a16:creationId xmlns:a16="http://schemas.microsoft.com/office/drawing/2014/main" id="{A96FCEB4-45DF-41A4-8F28-92C7371D6048}"/>
                    </a:ext>
                  </a:extLst>
                </p:cNvPr>
                <p:cNvPicPr/>
                <p:nvPr/>
              </p:nvPicPr>
              <p:blipFill>
                <a:blip r:embed="rId474"/>
                <a:stretch>
                  <a:fillRect/>
                </a:stretch>
              </p:blipFill>
              <p:spPr>
                <a:xfrm>
                  <a:off x="9009293" y="1315867"/>
                  <a:ext cx="208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51391" name="Freihand 51390">
                  <a:extLst>
                    <a:ext uri="{FF2B5EF4-FFF2-40B4-BE49-F238E27FC236}">
                      <a16:creationId xmlns:a16="http://schemas.microsoft.com/office/drawing/2014/main" id="{C8A35607-5814-4680-81E2-F5EE942E4EDA}"/>
                    </a:ext>
                  </a:extLst>
                </p14:cNvPr>
                <p14:cNvContentPartPr/>
                <p14:nvPr/>
              </p14:nvContentPartPr>
              <p14:xfrm>
                <a:off x="8937293" y="1411627"/>
                <a:ext cx="109800" cy="23040"/>
              </p14:xfrm>
            </p:contentPart>
          </mc:Choice>
          <mc:Fallback xmlns="">
            <p:pic>
              <p:nvPicPr>
                <p:cNvPr id="51391" name="Freihand 51390">
                  <a:extLst>
                    <a:ext uri="{FF2B5EF4-FFF2-40B4-BE49-F238E27FC236}">
                      <a16:creationId xmlns:a16="http://schemas.microsoft.com/office/drawing/2014/main" id="{C8A35607-5814-4680-81E2-F5EE942E4EDA}"/>
                    </a:ext>
                  </a:extLst>
                </p:cNvPr>
                <p:cNvPicPr/>
                <p:nvPr/>
              </p:nvPicPr>
              <p:blipFill>
                <a:blip r:embed="rId476"/>
                <a:stretch>
                  <a:fillRect/>
                </a:stretch>
              </p:blipFill>
              <p:spPr>
                <a:xfrm>
                  <a:off x="8932973" y="1407307"/>
                  <a:ext cx="1184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51392" name="Freihand 51391">
                  <a:extLst>
                    <a:ext uri="{FF2B5EF4-FFF2-40B4-BE49-F238E27FC236}">
                      <a16:creationId xmlns:a16="http://schemas.microsoft.com/office/drawing/2014/main" id="{92E59A91-D526-480A-A3ED-BD2FF0B26499}"/>
                    </a:ext>
                  </a:extLst>
                </p14:cNvPr>
                <p14:cNvContentPartPr/>
                <p14:nvPr/>
              </p14:nvContentPartPr>
              <p14:xfrm>
                <a:off x="8902013" y="1311907"/>
                <a:ext cx="262080" cy="110160"/>
              </p14:xfrm>
            </p:contentPart>
          </mc:Choice>
          <mc:Fallback xmlns="">
            <p:pic>
              <p:nvPicPr>
                <p:cNvPr id="51392" name="Freihand 51391">
                  <a:extLst>
                    <a:ext uri="{FF2B5EF4-FFF2-40B4-BE49-F238E27FC236}">
                      <a16:creationId xmlns:a16="http://schemas.microsoft.com/office/drawing/2014/main" id="{92E59A91-D526-480A-A3ED-BD2FF0B26499}"/>
                    </a:ext>
                  </a:extLst>
                </p:cNvPr>
                <p:cNvPicPr/>
                <p:nvPr/>
              </p:nvPicPr>
              <p:blipFill>
                <a:blip r:embed="rId478"/>
                <a:stretch>
                  <a:fillRect/>
                </a:stretch>
              </p:blipFill>
              <p:spPr>
                <a:xfrm>
                  <a:off x="8897693" y="1307587"/>
                  <a:ext cx="2707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51393" name="Freihand 51392">
                  <a:extLst>
                    <a:ext uri="{FF2B5EF4-FFF2-40B4-BE49-F238E27FC236}">
                      <a16:creationId xmlns:a16="http://schemas.microsoft.com/office/drawing/2014/main" id="{B1981C53-7456-41F5-9DC0-BAFD25FA091A}"/>
                    </a:ext>
                  </a:extLst>
                </p14:cNvPr>
                <p14:cNvContentPartPr/>
                <p14:nvPr/>
              </p14:nvContentPartPr>
              <p14:xfrm>
                <a:off x="9182453" y="1333507"/>
                <a:ext cx="230400" cy="82080"/>
              </p14:xfrm>
            </p:contentPart>
          </mc:Choice>
          <mc:Fallback xmlns="">
            <p:pic>
              <p:nvPicPr>
                <p:cNvPr id="51393" name="Freihand 51392">
                  <a:extLst>
                    <a:ext uri="{FF2B5EF4-FFF2-40B4-BE49-F238E27FC236}">
                      <a16:creationId xmlns:a16="http://schemas.microsoft.com/office/drawing/2014/main" id="{B1981C53-7456-41F5-9DC0-BAFD25FA091A}"/>
                    </a:ext>
                  </a:extLst>
                </p:cNvPr>
                <p:cNvPicPr/>
                <p:nvPr/>
              </p:nvPicPr>
              <p:blipFill>
                <a:blip r:embed="rId480"/>
                <a:stretch>
                  <a:fillRect/>
                </a:stretch>
              </p:blipFill>
              <p:spPr>
                <a:xfrm>
                  <a:off x="9178133" y="1329187"/>
                  <a:ext cx="2390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51394" name="Freihand 51393">
                  <a:extLst>
                    <a:ext uri="{FF2B5EF4-FFF2-40B4-BE49-F238E27FC236}">
                      <a16:creationId xmlns:a16="http://schemas.microsoft.com/office/drawing/2014/main" id="{C2D7CADB-8A2B-4DA4-8852-24A27C43F54F}"/>
                    </a:ext>
                  </a:extLst>
                </p14:cNvPr>
                <p14:cNvContentPartPr/>
                <p14:nvPr/>
              </p14:nvContentPartPr>
              <p14:xfrm>
                <a:off x="9433373" y="1251427"/>
                <a:ext cx="132480" cy="113040"/>
              </p14:xfrm>
            </p:contentPart>
          </mc:Choice>
          <mc:Fallback xmlns="">
            <p:pic>
              <p:nvPicPr>
                <p:cNvPr id="51394" name="Freihand 51393">
                  <a:extLst>
                    <a:ext uri="{FF2B5EF4-FFF2-40B4-BE49-F238E27FC236}">
                      <a16:creationId xmlns:a16="http://schemas.microsoft.com/office/drawing/2014/main" id="{C2D7CADB-8A2B-4DA4-8852-24A27C43F54F}"/>
                    </a:ext>
                  </a:extLst>
                </p:cNvPr>
                <p:cNvPicPr/>
                <p:nvPr/>
              </p:nvPicPr>
              <p:blipFill>
                <a:blip r:embed="rId482"/>
                <a:stretch>
                  <a:fillRect/>
                </a:stretch>
              </p:blipFill>
              <p:spPr>
                <a:xfrm>
                  <a:off x="9429053" y="1247107"/>
                  <a:ext cx="1411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51395" name="Freihand 51394">
                  <a:extLst>
                    <a:ext uri="{FF2B5EF4-FFF2-40B4-BE49-F238E27FC236}">
                      <a16:creationId xmlns:a16="http://schemas.microsoft.com/office/drawing/2014/main" id="{A1FD94D6-2819-4C7B-A645-EC0EDDF03A17}"/>
                    </a:ext>
                  </a:extLst>
                </p14:cNvPr>
                <p14:cNvContentPartPr/>
                <p14:nvPr/>
              </p14:nvContentPartPr>
              <p14:xfrm>
                <a:off x="9567293" y="1279867"/>
                <a:ext cx="301320" cy="84960"/>
              </p14:xfrm>
            </p:contentPart>
          </mc:Choice>
          <mc:Fallback xmlns="">
            <p:pic>
              <p:nvPicPr>
                <p:cNvPr id="51395" name="Freihand 51394">
                  <a:extLst>
                    <a:ext uri="{FF2B5EF4-FFF2-40B4-BE49-F238E27FC236}">
                      <a16:creationId xmlns:a16="http://schemas.microsoft.com/office/drawing/2014/main" id="{A1FD94D6-2819-4C7B-A645-EC0EDDF03A17}"/>
                    </a:ext>
                  </a:extLst>
                </p:cNvPr>
                <p:cNvPicPr/>
                <p:nvPr/>
              </p:nvPicPr>
              <p:blipFill>
                <a:blip r:embed="rId484"/>
                <a:stretch>
                  <a:fillRect/>
                </a:stretch>
              </p:blipFill>
              <p:spPr>
                <a:xfrm>
                  <a:off x="9562973" y="1275547"/>
                  <a:ext cx="3099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51397" name="Freihand 51396">
                  <a:extLst>
                    <a:ext uri="{FF2B5EF4-FFF2-40B4-BE49-F238E27FC236}">
                      <a16:creationId xmlns:a16="http://schemas.microsoft.com/office/drawing/2014/main" id="{8D470C13-2F0B-4634-ACAD-7B2ECDAA96EC}"/>
                    </a:ext>
                  </a:extLst>
                </p14:cNvPr>
                <p14:cNvContentPartPr/>
                <p14:nvPr/>
              </p14:nvContentPartPr>
              <p14:xfrm>
                <a:off x="10159493" y="1254307"/>
                <a:ext cx="73080" cy="55080"/>
              </p14:xfrm>
            </p:contentPart>
          </mc:Choice>
          <mc:Fallback xmlns="">
            <p:pic>
              <p:nvPicPr>
                <p:cNvPr id="51397" name="Freihand 51396">
                  <a:extLst>
                    <a:ext uri="{FF2B5EF4-FFF2-40B4-BE49-F238E27FC236}">
                      <a16:creationId xmlns:a16="http://schemas.microsoft.com/office/drawing/2014/main" id="{8D470C13-2F0B-4634-ACAD-7B2ECDAA96EC}"/>
                    </a:ext>
                  </a:extLst>
                </p:cNvPr>
                <p:cNvPicPr/>
                <p:nvPr/>
              </p:nvPicPr>
              <p:blipFill>
                <a:blip r:embed="rId486"/>
                <a:stretch>
                  <a:fillRect/>
                </a:stretch>
              </p:blipFill>
              <p:spPr>
                <a:xfrm>
                  <a:off x="10155173" y="1249987"/>
                  <a:ext cx="817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51398" name="Freihand 51397">
                  <a:extLst>
                    <a:ext uri="{FF2B5EF4-FFF2-40B4-BE49-F238E27FC236}">
                      <a16:creationId xmlns:a16="http://schemas.microsoft.com/office/drawing/2014/main" id="{4AD694FB-79B9-4A63-871A-C7C2A3219FB4}"/>
                    </a:ext>
                  </a:extLst>
                </p14:cNvPr>
                <p14:cNvContentPartPr/>
                <p14:nvPr/>
              </p14:nvContentPartPr>
              <p14:xfrm>
                <a:off x="10249493" y="1265827"/>
                <a:ext cx="85680" cy="55800"/>
              </p14:xfrm>
            </p:contentPart>
          </mc:Choice>
          <mc:Fallback xmlns="">
            <p:pic>
              <p:nvPicPr>
                <p:cNvPr id="51398" name="Freihand 51397">
                  <a:extLst>
                    <a:ext uri="{FF2B5EF4-FFF2-40B4-BE49-F238E27FC236}">
                      <a16:creationId xmlns:a16="http://schemas.microsoft.com/office/drawing/2014/main" id="{4AD694FB-79B9-4A63-871A-C7C2A3219FB4}"/>
                    </a:ext>
                  </a:extLst>
                </p:cNvPr>
                <p:cNvPicPr/>
                <p:nvPr/>
              </p:nvPicPr>
              <p:blipFill>
                <a:blip r:embed="rId488"/>
                <a:stretch>
                  <a:fillRect/>
                </a:stretch>
              </p:blipFill>
              <p:spPr>
                <a:xfrm>
                  <a:off x="10245173" y="1261507"/>
                  <a:ext cx="943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51399" name="Freihand 51398">
                  <a:extLst>
                    <a:ext uri="{FF2B5EF4-FFF2-40B4-BE49-F238E27FC236}">
                      <a16:creationId xmlns:a16="http://schemas.microsoft.com/office/drawing/2014/main" id="{9C2CA46F-10EE-4BED-B863-BC8A76E55CCA}"/>
                    </a:ext>
                  </a:extLst>
                </p14:cNvPr>
                <p14:cNvContentPartPr/>
                <p14:nvPr/>
              </p14:nvContentPartPr>
              <p14:xfrm>
                <a:off x="10494653" y="1231627"/>
                <a:ext cx="53640" cy="69480"/>
              </p14:xfrm>
            </p:contentPart>
          </mc:Choice>
          <mc:Fallback xmlns="">
            <p:pic>
              <p:nvPicPr>
                <p:cNvPr id="51399" name="Freihand 51398">
                  <a:extLst>
                    <a:ext uri="{FF2B5EF4-FFF2-40B4-BE49-F238E27FC236}">
                      <a16:creationId xmlns:a16="http://schemas.microsoft.com/office/drawing/2014/main" id="{9C2CA46F-10EE-4BED-B863-BC8A76E55CCA}"/>
                    </a:ext>
                  </a:extLst>
                </p:cNvPr>
                <p:cNvPicPr/>
                <p:nvPr/>
              </p:nvPicPr>
              <p:blipFill>
                <a:blip r:embed="rId490"/>
                <a:stretch>
                  <a:fillRect/>
                </a:stretch>
              </p:blipFill>
              <p:spPr>
                <a:xfrm>
                  <a:off x="10490333" y="1227307"/>
                  <a:ext cx="622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51401" name="Freihand 51400">
                  <a:extLst>
                    <a:ext uri="{FF2B5EF4-FFF2-40B4-BE49-F238E27FC236}">
                      <a16:creationId xmlns:a16="http://schemas.microsoft.com/office/drawing/2014/main" id="{E8C598C2-94E9-4A77-B5FB-CA98DBC20F6E}"/>
                    </a:ext>
                  </a:extLst>
                </p14:cNvPr>
                <p14:cNvContentPartPr/>
                <p14:nvPr/>
              </p14:nvContentPartPr>
              <p14:xfrm>
                <a:off x="10589333" y="1221187"/>
                <a:ext cx="71640" cy="79560"/>
              </p14:xfrm>
            </p:contentPart>
          </mc:Choice>
          <mc:Fallback xmlns="">
            <p:pic>
              <p:nvPicPr>
                <p:cNvPr id="51401" name="Freihand 51400">
                  <a:extLst>
                    <a:ext uri="{FF2B5EF4-FFF2-40B4-BE49-F238E27FC236}">
                      <a16:creationId xmlns:a16="http://schemas.microsoft.com/office/drawing/2014/main" id="{E8C598C2-94E9-4A77-B5FB-CA98DBC20F6E}"/>
                    </a:ext>
                  </a:extLst>
                </p:cNvPr>
                <p:cNvPicPr/>
                <p:nvPr/>
              </p:nvPicPr>
              <p:blipFill>
                <a:blip r:embed="rId492"/>
                <a:stretch>
                  <a:fillRect/>
                </a:stretch>
              </p:blipFill>
              <p:spPr>
                <a:xfrm>
                  <a:off x="10585013" y="1216867"/>
                  <a:ext cx="802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51402" name="Freihand 51401">
                  <a:extLst>
                    <a:ext uri="{FF2B5EF4-FFF2-40B4-BE49-F238E27FC236}">
                      <a16:creationId xmlns:a16="http://schemas.microsoft.com/office/drawing/2014/main" id="{1AEE6FE6-0C9A-4764-8DE4-B153C27C4A76}"/>
                    </a:ext>
                  </a:extLst>
                </p14:cNvPr>
                <p14:cNvContentPartPr/>
                <p14:nvPr/>
              </p14:nvContentPartPr>
              <p14:xfrm>
                <a:off x="10743053" y="1236307"/>
                <a:ext cx="66960" cy="57600"/>
              </p14:xfrm>
            </p:contentPart>
          </mc:Choice>
          <mc:Fallback xmlns="">
            <p:pic>
              <p:nvPicPr>
                <p:cNvPr id="51402" name="Freihand 51401">
                  <a:extLst>
                    <a:ext uri="{FF2B5EF4-FFF2-40B4-BE49-F238E27FC236}">
                      <a16:creationId xmlns:a16="http://schemas.microsoft.com/office/drawing/2014/main" id="{1AEE6FE6-0C9A-4764-8DE4-B153C27C4A76}"/>
                    </a:ext>
                  </a:extLst>
                </p:cNvPr>
                <p:cNvPicPr/>
                <p:nvPr/>
              </p:nvPicPr>
              <p:blipFill>
                <a:blip r:embed="rId494"/>
                <a:stretch>
                  <a:fillRect/>
                </a:stretch>
              </p:blipFill>
              <p:spPr>
                <a:xfrm>
                  <a:off x="10738733" y="1231987"/>
                  <a:ext cx="756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51403" name="Freihand 51402">
                  <a:extLst>
                    <a:ext uri="{FF2B5EF4-FFF2-40B4-BE49-F238E27FC236}">
                      <a16:creationId xmlns:a16="http://schemas.microsoft.com/office/drawing/2014/main" id="{7A126BF8-BC56-4139-9625-91F1B3A1DF4A}"/>
                    </a:ext>
                  </a:extLst>
                </p14:cNvPr>
                <p14:cNvContentPartPr/>
                <p14:nvPr/>
              </p14:nvContentPartPr>
              <p14:xfrm>
                <a:off x="10696613" y="1183747"/>
                <a:ext cx="70560" cy="74160"/>
              </p14:xfrm>
            </p:contentPart>
          </mc:Choice>
          <mc:Fallback xmlns="">
            <p:pic>
              <p:nvPicPr>
                <p:cNvPr id="51403" name="Freihand 51402">
                  <a:extLst>
                    <a:ext uri="{FF2B5EF4-FFF2-40B4-BE49-F238E27FC236}">
                      <a16:creationId xmlns:a16="http://schemas.microsoft.com/office/drawing/2014/main" id="{7A126BF8-BC56-4139-9625-91F1B3A1DF4A}"/>
                    </a:ext>
                  </a:extLst>
                </p:cNvPr>
                <p:cNvPicPr/>
                <p:nvPr/>
              </p:nvPicPr>
              <p:blipFill>
                <a:blip r:embed="rId496"/>
                <a:stretch>
                  <a:fillRect/>
                </a:stretch>
              </p:blipFill>
              <p:spPr>
                <a:xfrm>
                  <a:off x="10692293" y="1179427"/>
                  <a:ext cx="792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51404" name="Freihand 51403">
                  <a:extLst>
                    <a:ext uri="{FF2B5EF4-FFF2-40B4-BE49-F238E27FC236}">
                      <a16:creationId xmlns:a16="http://schemas.microsoft.com/office/drawing/2014/main" id="{86304B94-E8AA-4052-BC17-6A0AAEDDBEFD}"/>
                    </a:ext>
                  </a:extLst>
                </p14:cNvPr>
                <p14:cNvContentPartPr/>
                <p14:nvPr/>
              </p14:nvContentPartPr>
              <p14:xfrm>
                <a:off x="10785173" y="1271947"/>
                <a:ext cx="28800" cy="23400"/>
              </p14:xfrm>
            </p:contentPart>
          </mc:Choice>
          <mc:Fallback xmlns="">
            <p:pic>
              <p:nvPicPr>
                <p:cNvPr id="51404" name="Freihand 51403">
                  <a:extLst>
                    <a:ext uri="{FF2B5EF4-FFF2-40B4-BE49-F238E27FC236}">
                      <a16:creationId xmlns:a16="http://schemas.microsoft.com/office/drawing/2014/main" id="{86304B94-E8AA-4052-BC17-6A0AAEDDBEFD}"/>
                    </a:ext>
                  </a:extLst>
                </p:cNvPr>
                <p:cNvPicPr/>
                <p:nvPr/>
              </p:nvPicPr>
              <p:blipFill>
                <a:blip r:embed="rId498"/>
                <a:stretch>
                  <a:fillRect/>
                </a:stretch>
              </p:blipFill>
              <p:spPr>
                <a:xfrm>
                  <a:off x="10780853" y="1267627"/>
                  <a:ext cx="374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51433" name="Freihand 51432">
                  <a:extLst>
                    <a:ext uri="{FF2B5EF4-FFF2-40B4-BE49-F238E27FC236}">
                      <a16:creationId xmlns:a16="http://schemas.microsoft.com/office/drawing/2014/main" id="{5B1C4A70-E6D8-46F3-8C86-88775EE34806}"/>
                    </a:ext>
                  </a:extLst>
                </p14:cNvPr>
                <p14:cNvContentPartPr/>
                <p14:nvPr/>
              </p14:nvContentPartPr>
              <p14:xfrm>
                <a:off x="10284053" y="1139640"/>
                <a:ext cx="592200" cy="319680"/>
              </p14:xfrm>
            </p:contentPart>
          </mc:Choice>
          <mc:Fallback xmlns="">
            <p:pic>
              <p:nvPicPr>
                <p:cNvPr id="51433" name="Freihand 51432">
                  <a:extLst>
                    <a:ext uri="{FF2B5EF4-FFF2-40B4-BE49-F238E27FC236}">
                      <a16:creationId xmlns:a16="http://schemas.microsoft.com/office/drawing/2014/main" id="{5B1C4A70-E6D8-46F3-8C86-88775EE34806}"/>
                    </a:ext>
                  </a:extLst>
                </p:cNvPr>
                <p:cNvPicPr/>
                <p:nvPr/>
              </p:nvPicPr>
              <p:blipFill>
                <a:blip r:embed="rId500"/>
                <a:stretch>
                  <a:fillRect/>
                </a:stretch>
              </p:blipFill>
              <p:spPr>
                <a:xfrm>
                  <a:off x="10279733" y="1135320"/>
                  <a:ext cx="600840" cy="328320"/>
                </a:xfrm>
                <a:prstGeom prst="rect">
                  <a:avLst/>
                </a:prstGeom>
              </p:spPr>
            </p:pic>
          </mc:Fallback>
        </mc:AlternateContent>
      </p:grpSp>
      <p:grpSp>
        <p:nvGrpSpPr>
          <p:cNvPr id="51437" name="Gruppieren 51436">
            <a:extLst>
              <a:ext uri="{FF2B5EF4-FFF2-40B4-BE49-F238E27FC236}">
                <a16:creationId xmlns:a16="http://schemas.microsoft.com/office/drawing/2014/main" id="{56BACA2E-2963-4AB2-87F9-A0B11FF65CC2}"/>
              </a:ext>
            </a:extLst>
          </p:cNvPr>
          <p:cNvGrpSpPr/>
          <p:nvPr/>
        </p:nvGrpSpPr>
        <p:grpSpPr>
          <a:xfrm>
            <a:off x="7463453" y="1236120"/>
            <a:ext cx="685080" cy="186120"/>
            <a:chOff x="7463453" y="1236120"/>
            <a:chExt cx="685080" cy="186120"/>
          </a:xfrm>
        </p:grpSpPr>
        <mc:AlternateContent xmlns:mc="http://schemas.openxmlformats.org/markup-compatibility/2006" xmlns:p14="http://schemas.microsoft.com/office/powerpoint/2010/main">
          <mc:Choice Requires="p14">
            <p:contentPart p14:bwMode="auto" r:id="rId501">
              <p14:nvContentPartPr>
                <p14:cNvPr id="51435" name="Freihand 51434">
                  <a:extLst>
                    <a:ext uri="{FF2B5EF4-FFF2-40B4-BE49-F238E27FC236}">
                      <a16:creationId xmlns:a16="http://schemas.microsoft.com/office/drawing/2014/main" id="{C280C4DF-B778-4639-AC06-37A008864508}"/>
                    </a:ext>
                  </a:extLst>
                </p14:cNvPr>
                <p14:cNvContentPartPr/>
                <p14:nvPr/>
              </p14:nvContentPartPr>
              <p14:xfrm>
                <a:off x="7990853" y="1284360"/>
                <a:ext cx="20160" cy="13680"/>
              </p14:xfrm>
            </p:contentPart>
          </mc:Choice>
          <mc:Fallback xmlns="">
            <p:pic>
              <p:nvPicPr>
                <p:cNvPr id="51435" name="Freihand 51434">
                  <a:extLst>
                    <a:ext uri="{FF2B5EF4-FFF2-40B4-BE49-F238E27FC236}">
                      <a16:creationId xmlns:a16="http://schemas.microsoft.com/office/drawing/2014/main" id="{C280C4DF-B778-4639-AC06-37A008864508}"/>
                    </a:ext>
                  </a:extLst>
                </p:cNvPr>
                <p:cNvPicPr/>
                <p:nvPr/>
              </p:nvPicPr>
              <p:blipFill>
                <a:blip r:embed="rId502"/>
                <a:stretch>
                  <a:fillRect/>
                </a:stretch>
              </p:blipFill>
              <p:spPr>
                <a:xfrm>
                  <a:off x="7986533" y="1280040"/>
                  <a:ext cx="288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51436" name="Freihand 51435">
                  <a:extLst>
                    <a:ext uri="{FF2B5EF4-FFF2-40B4-BE49-F238E27FC236}">
                      <a16:creationId xmlns:a16="http://schemas.microsoft.com/office/drawing/2014/main" id="{061A77FD-FCC9-450D-93B7-28CC6714121D}"/>
                    </a:ext>
                  </a:extLst>
                </p14:cNvPr>
                <p14:cNvContentPartPr/>
                <p14:nvPr/>
              </p14:nvContentPartPr>
              <p14:xfrm>
                <a:off x="7463453" y="1236120"/>
                <a:ext cx="685080" cy="186120"/>
              </p14:xfrm>
            </p:contentPart>
          </mc:Choice>
          <mc:Fallback xmlns="">
            <p:pic>
              <p:nvPicPr>
                <p:cNvPr id="51436" name="Freihand 51435">
                  <a:extLst>
                    <a:ext uri="{FF2B5EF4-FFF2-40B4-BE49-F238E27FC236}">
                      <a16:creationId xmlns:a16="http://schemas.microsoft.com/office/drawing/2014/main" id="{061A77FD-FCC9-450D-93B7-28CC6714121D}"/>
                    </a:ext>
                  </a:extLst>
                </p:cNvPr>
                <p:cNvPicPr/>
                <p:nvPr/>
              </p:nvPicPr>
              <p:blipFill>
                <a:blip r:embed="rId504"/>
                <a:stretch>
                  <a:fillRect/>
                </a:stretch>
              </p:blipFill>
              <p:spPr>
                <a:xfrm>
                  <a:off x="7459133" y="1231800"/>
                  <a:ext cx="693720" cy="194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5">
            <p14:nvContentPartPr>
              <p14:cNvPr id="13" name="Freihand 12">
                <a:extLst>
                  <a:ext uri="{FF2B5EF4-FFF2-40B4-BE49-F238E27FC236}">
                    <a16:creationId xmlns:a16="http://schemas.microsoft.com/office/drawing/2014/main" id="{0CFA83F4-96F0-4BDF-AE9D-D431BE708EDC}"/>
                  </a:ext>
                </a:extLst>
              </p14:cNvPr>
              <p14:cNvContentPartPr/>
              <p14:nvPr/>
            </p14:nvContentPartPr>
            <p14:xfrm>
              <a:off x="9687893" y="548520"/>
              <a:ext cx="1821600" cy="1273320"/>
            </p14:xfrm>
          </p:contentPart>
        </mc:Choice>
        <mc:Fallback xmlns="">
          <p:pic>
            <p:nvPicPr>
              <p:cNvPr id="13" name="Freihand 12">
                <a:extLst>
                  <a:ext uri="{FF2B5EF4-FFF2-40B4-BE49-F238E27FC236}">
                    <a16:creationId xmlns:a16="http://schemas.microsoft.com/office/drawing/2014/main" id="{0CFA83F4-96F0-4BDF-AE9D-D431BE708EDC}"/>
                  </a:ext>
                </a:extLst>
              </p:cNvPr>
              <p:cNvPicPr/>
              <p:nvPr/>
            </p:nvPicPr>
            <p:blipFill>
              <a:blip r:embed="rId506"/>
              <a:stretch>
                <a:fillRect/>
              </a:stretch>
            </p:blipFill>
            <p:spPr>
              <a:xfrm>
                <a:off x="9683573" y="544200"/>
                <a:ext cx="1830240" cy="128196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ChangeArrowheads="1"/>
          </p:cNvSpPr>
          <p:nvPr/>
        </p:nvSpPr>
        <p:spPr bwMode="auto">
          <a:xfrm>
            <a:off x="4267201" y="115999"/>
            <a:ext cx="370747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Entstehungsrechnung</a:t>
            </a:r>
          </a:p>
        </p:txBody>
      </p:sp>
      <p:pic>
        <p:nvPicPr>
          <p:cNvPr id="5222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353" y="755419"/>
            <a:ext cx="8456613" cy="55578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hteck 7">
            <a:extLst>
              <a:ext uri="{FF2B5EF4-FFF2-40B4-BE49-F238E27FC236}">
                <a16:creationId xmlns:a16="http://schemas.microsoft.com/office/drawing/2014/main" id="{289B4D48-7ED3-4BE9-8CAD-4BBCEBCE1C4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DDB6363D-A1EF-4A1E-8CC6-C527403A7C8C}"/>
                  </a:ext>
                </a:extLst>
              </p14:cNvPr>
              <p14:cNvContentPartPr/>
              <p14:nvPr/>
            </p14:nvContentPartPr>
            <p14:xfrm>
              <a:off x="8110013" y="951187"/>
              <a:ext cx="4680" cy="3600"/>
            </p14:xfrm>
          </p:contentPart>
        </mc:Choice>
        <mc:Fallback xmlns="">
          <p:pic>
            <p:nvPicPr>
              <p:cNvPr id="2" name="Freihand 1">
                <a:extLst>
                  <a:ext uri="{FF2B5EF4-FFF2-40B4-BE49-F238E27FC236}">
                    <a16:creationId xmlns:a16="http://schemas.microsoft.com/office/drawing/2014/main" id="{DDB6363D-A1EF-4A1E-8CC6-C527403A7C8C}"/>
                  </a:ext>
                </a:extLst>
              </p:cNvPr>
              <p:cNvPicPr/>
              <p:nvPr/>
            </p:nvPicPr>
            <p:blipFill>
              <a:blip r:embed="rId5"/>
              <a:stretch>
                <a:fillRect/>
              </a:stretch>
            </p:blipFill>
            <p:spPr>
              <a:xfrm>
                <a:off x="8105693" y="946867"/>
                <a:ext cx="1332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98D7266D-3CC5-4DE0-B413-FA0DC29CCE11}"/>
                  </a:ext>
                </a:extLst>
              </p14:cNvPr>
              <p14:cNvContentPartPr/>
              <p14:nvPr/>
            </p14:nvContentPartPr>
            <p14:xfrm>
              <a:off x="8180933" y="1408387"/>
              <a:ext cx="360" cy="360"/>
            </p14:xfrm>
          </p:contentPart>
        </mc:Choice>
        <mc:Fallback xmlns="">
          <p:pic>
            <p:nvPicPr>
              <p:cNvPr id="3" name="Freihand 2">
                <a:extLst>
                  <a:ext uri="{FF2B5EF4-FFF2-40B4-BE49-F238E27FC236}">
                    <a16:creationId xmlns:a16="http://schemas.microsoft.com/office/drawing/2014/main" id="{98D7266D-3CC5-4DE0-B413-FA0DC29CCE11}"/>
                  </a:ext>
                </a:extLst>
              </p:cNvPr>
              <p:cNvPicPr/>
              <p:nvPr/>
            </p:nvPicPr>
            <p:blipFill>
              <a:blip r:embed="rId7"/>
              <a:stretch>
                <a:fillRect/>
              </a:stretch>
            </p:blipFill>
            <p:spPr>
              <a:xfrm>
                <a:off x="8176613" y="1404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944401A2-A766-4E0F-B894-E8132B97AE97}"/>
                  </a:ext>
                </a:extLst>
              </p14:cNvPr>
              <p14:cNvContentPartPr/>
              <p14:nvPr/>
            </p14:nvContentPartPr>
            <p14:xfrm>
              <a:off x="8140253" y="1747507"/>
              <a:ext cx="360" cy="360"/>
            </p14:xfrm>
          </p:contentPart>
        </mc:Choice>
        <mc:Fallback xmlns="">
          <p:pic>
            <p:nvPicPr>
              <p:cNvPr id="4" name="Freihand 3">
                <a:extLst>
                  <a:ext uri="{FF2B5EF4-FFF2-40B4-BE49-F238E27FC236}">
                    <a16:creationId xmlns:a16="http://schemas.microsoft.com/office/drawing/2014/main" id="{944401A2-A766-4E0F-B894-E8132B97AE97}"/>
                  </a:ext>
                </a:extLst>
              </p:cNvPr>
              <p:cNvPicPr/>
              <p:nvPr/>
            </p:nvPicPr>
            <p:blipFill>
              <a:blip r:embed="rId7"/>
              <a:stretch>
                <a:fillRect/>
              </a:stretch>
            </p:blipFill>
            <p:spPr>
              <a:xfrm>
                <a:off x="8135933" y="17431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34EFE1D1-00B5-4C4D-9F5E-3729443EA1F5}"/>
                  </a:ext>
                </a:extLst>
              </p14:cNvPr>
              <p14:cNvContentPartPr/>
              <p14:nvPr/>
            </p14:nvContentPartPr>
            <p14:xfrm>
              <a:off x="8245373" y="2159347"/>
              <a:ext cx="360" cy="360"/>
            </p14:xfrm>
          </p:contentPart>
        </mc:Choice>
        <mc:Fallback xmlns="">
          <p:pic>
            <p:nvPicPr>
              <p:cNvPr id="5" name="Freihand 4">
                <a:extLst>
                  <a:ext uri="{FF2B5EF4-FFF2-40B4-BE49-F238E27FC236}">
                    <a16:creationId xmlns:a16="http://schemas.microsoft.com/office/drawing/2014/main" id="{34EFE1D1-00B5-4C4D-9F5E-3729443EA1F5}"/>
                  </a:ext>
                </a:extLst>
              </p:cNvPr>
              <p:cNvPicPr/>
              <p:nvPr/>
            </p:nvPicPr>
            <p:blipFill>
              <a:blip r:embed="rId7"/>
              <a:stretch>
                <a:fillRect/>
              </a:stretch>
            </p:blipFill>
            <p:spPr>
              <a:xfrm>
                <a:off x="8241053" y="21550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Freihand 5">
                <a:extLst>
                  <a:ext uri="{FF2B5EF4-FFF2-40B4-BE49-F238E27FC236}">
                    <a16:creationId xmlns:a16="http://schemas.microsoft.com/office/drawing/2014/main" id="{BC0E2A27-96F1-4E54-A2D6-5D8A59CAD1F3}"/>
                  </a:ext>
                </a:extLst>
              </p14:cNvPr>
              <p14:cNvContentPartPr/>
              <p14:nvPr/>
            </p14:nvContentPartPr>
            <p14:xfrm>
              <a:off x="8378573" y="2575507"/>
              <a:ext cx="21600" cy="37080"/>
            </p14:xfrm>
          </p:contentPart>
        </mc:Choice>
        <mc:Fallback xmlns="">
          <p:pic>
            <p:nvPicPr>
              <p:cNvPr id="6" name="Freihand 5">
                <a:extLst>
                  <a:ext uri="{FF2B5EF4-FFF2-40B4-BE49-F238E27FC236}">
                    <a16:creationId xmlns:a16="http://schemas.microsoft.com/office/drawing/2014/main" id="{BC0E2A27-96F1-4E54-A2D6-5D8A59CAD1F3}"/>
                  </a:ext>
                </a:extLst>
              </p:cNvPr>
              <p:cNvPicPr/>
              <p:nvPr/>
            </p:nvPicPr>
            <p:blipFill>
              <a:blip r:embed="rId11"/>
              <a:stretch>
                <a:fillRect/>
              </a:stretch>
            </p:blipFill>
            <p:spPr>
              <a:xfrm>
                <a:off x="8374253" y="2571187"/>
                <a:ext cx="302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Freihand 6">
                <a:extLst>
                  <a:ext uri="{FF2B5EF4-FFF2-40B4-BE49-F238E27FC236}">
                    <a16:creationId xmlns:a16="http://schemas.microsoft.com/office/drawing/2014/main" id="{2498A7F0-D20B-4E26-BB59-4F97F5D14435}"/>
                  </a:ext>
                </a:extLst>
              </p14:cNvPr>
              <p14:cNvContentPartPr/>
              <p14:nvPr/>
            </p14:nvContentPartPr>
            <p14:xfrm>
              <a:off x="8317013" y="2988787"/>
              <a:ext cx="8280" cy="34560"/>
            </p14:xfrm>
          </p:contentPart>
        </mc:Choice>
        <mc:Fallback xmlns="">
          <p:pic>
            <p:nvPicPr>
              <p:cNvPr id="7" name="Freihand 6">
                <a:extLst>
                  <a:ext uri="{FF2B5EF4-FFF2-40B4-BE49-F238E27FC236}">
                    <a16:creationId xmlns:a16="http://schemas.microsoft.com/office/drawing/2014/main" id="{2498A7F0-D20B-4E26-BB59-4F97F5D14435}"/>
                  </a:ext>
                </a:extLst>
              </p:cNvPr>
              <p:cNvPicPr/>
              <p:nvPr/>
            </p:nvPicPr>
            <p:blipFill>
              <a:blip r:embed="rId13"/>
              <a:stretch>
                <a:fillRect/>
              </a:stretch>
            </p:blipFill>
            <p:spPr>
              <a:xfrm>
                <a:off x="8312693" y="2984467"/>
                <a:ext cx="169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Freihand 8">
                <a:extLst>
                  <a:ext uri="{FF2B5EF4-FFF2-40B4-BE49-F238E27FC236}">
                    <a16:creationId xmlns:a16="http://schemas.microsoft.com/office/drawing/2014/main" id="{E1E687FC-A587-490C-A043-0FC431270DFC}"/>
                  </a:ext>
                </a:extLst>
              </p14:cNvPr>
              <p14:cNvContentPartPr/>
              <p14:nvPr/>
            </p14:nvContentPartPr>
            <p14:xfrm>
              <a:off x="8222693" y="3370027"/>
              <a:ext cx="51840" cy="17640"/>
            </p14:xfrm>
          </p:contentPart>
        </mc:Choice>
        <mc:Fallback xmlns="">
          <p:pic>
            <p:nvPicPr>
              <p:cNvPr id="9" name="Freihand 8">
                <a:extLst>
                  <a:ext uri="{FF2B5EF4-FFF2-40B4-BE49-F238E27FC236}">
                    <a16:creationId xmlns:a16="http://schemas.microsoft.com/office/drawing/2014/main" id="{E1E687FC-A587-490C-A043-0FC431270DFC}"/>
                  </a:ext>
                </a:extLst>
              </p:cNvPr>
              <p:cNvPicPr/>
              <p:nvPr/>
            </p:nvPicPr>
            <p:blipFill>
              <a:blip r:embed="rId15"/>
              <a:stretch>
                <a:fillRect/>
              </a:stretch>
            </p:blipFill>
            <p:spPr>
              <a:xfrm>
                <a:off x="8218373" y="3365707"/>
                <a:ext cx="604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Freihand 9">
                <a:extLst>
                  <a:ext uri="{FF2B5EF4-FFF2-40B4-BE49-F238E27FC236}">
                    <a16:creationId xmlns:a16="http://schemas.microsoft.com/office/drawing/2014/main" id="{C0F50C37-9919-4B53-83D5-440115A6D182}"/>
                  </a:ext>
                </a:extLst>
              </p14:cNvPr>
              <p14:cNvContentPartPr/>
              <p14:nvPr/>
            </p14:nvContentPartPr>
            <p14:xfrm>
              <a:off x="8210813" y="3778627"/>
              <a:ext cx="23760" cy="13680"/>
            </p14:xfrm>
          </p:contentPart>
        </mc:Choice>
        <mc:Fallback xmlns="">
          <p:pic>
            <p:nvPicPr>
              <p:cNvPr id="10" name="Freihand 9">
                <a:extLst>
                  <a:ext uri="{FF2B5EF4-FFF2-40B4-BE49-F238E27FC236}">
                    <a16:creationId xmlns:a16="http://schemas.microsoft.com/office/drawing/2014/main" id="{C0F50C37-9919-4B53-83D5-440115A6D182}"/>
                  </a:ext>
                </a:extLst>
              </p:cNvPr>
              <p:cNvPicPr/>
              <p:nvPr/>
            </p:nvPicPr>
            <p:blipFill>
              <a:blip r:embed="rId17"/>
              <a:stretch>
                <a:fillRect/>
              </a:stretch>
            </p:blipFill>
            <p:spPr>
              <a:xfrm>
                <a:off x="8206493" y="3774307"/>
                <a:ext cx="324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Freihand 10">
                <a:extLst>
                  <a:ext uri="{FF2B5EF4-FFF2-40B4-BE49-F238E27FC236}">
                    <a16:creationId xmlns:a16="http://schemas.microsoft.com/office/drawing/2014/main" id="{9B489733-133F-4B57-B8D0-BB441A12B0BB}"/>
                  </a:ext>
                </a:extLst>
              </p14:cNvPr>
              <p14:cNvContentPartPr/>
              <p14:nvPr/>
            </p14:nvContentPartPr>
            <p14:xfrm>
              <a:off x="8213333" y="4253827"/>
              <a:ext cx="23760" cy="11520"/>
            </p14:xfrm>
          </p:contentPart>
        </mc:Choice>
        <mc:Fallback xmlns="">
          <p:pic>
            <p:nvPicPr>
              <p:cNvPr id="11" name="Freihand 10">
                <a:extLst>
                  <a:ext uri="{FF2B5EF4-FFF2-40B4-BE49-F238E27FC236}">
                    <a16:creationId xmlns:a16="http://schemas.microsoft.com/office/drawing/2014/main" id="{9B489733-133F-4B57-B8D0-BB441A12B0BB}"/>
                  </a:ext>
                </a:extLst>
              </p:cNvPr>
              <p:cNvPicPr/>
              <p:nvPr/>
            </p:nvPicPr>
            <p:blipFill>
              <a:blip r:embed="rId19"/>
              <a:stretch>
                <a:fillRect/>
              </a:stretch>
            </p:blipFill>
            <p:spPr>
              <a:xfrm>
                <a:off x="8209013" y="4249507"/>
                <a:ext cx="324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Freihand 11">
                <a:extLst>
                  <a:ext uri="{FF2B5EF4-FFF2-40B4-BE49-F238E27FC236}">
                    <a16:creationId xmlns:a16="http://schemas.microsoft.com/office/drawing/2014/main" id="{68E193B3-5D28-4BB3-B07F-1C9749B4410A}"/>
                  </a:ext>
                </a:extLst>
              </p14:cNvPr>
              <p14:cNvContentPartPr/>
              <p14:nvPr/>
            </p14:nvContentPartPr>
            <p14:xfrm>
              <a:off x="8140973" y="4582867"/>
              <a:ext cx="36720" cy="6120"/>
            </p14:xfrm>
          </p:contentPart>
        </mc:Choice>
        <mc:Fallback xmlns="">
          <p:pic>
            <p:nvPicPr>
              <p:cNvPr id="12" name="Freihand 11">
                <a:extLst>
                  <a:ext uri="{FF2B5EF4-FFF2-40B4-BE49-F238E27FC236}">
                    <a16:creationId xmlns:a16="http://schemas.microsoft.com/office/drawing/2014/main" id="{68E193B3-5D28-4BB3-B07F-1C9749B4410A}"/>
                  </a:ext>
                </a:extLst>
              </p:cNvPr>
              <p:cNvPicPr/>
              <p:nvPr/>
            </p:nvPicPr>
            <p:blipFill>
              <a:blip r:embed="rId21"/>
              <a:stretch>
                <a:fillRect/>
              </a:stretch>
            </p:blipFill>
            <p:spPr>
              <a:xfrm>
                <a:off x="8136653" y="4578547"/>
                <a:ext cx="4536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Freihand 12">
                <a:extLst>
                  <a:ext uri="{FF2B5EF4-FFF2-40B4-BE49-F238E27FC236}">
                    <a16:creationId xmlns:a16="http://schemas.microsoft.com/office/drawing/2014/main" id="{C45F8290-3077-4F7B-AB0E-5BA51E933C73}"/>
                  </a:ext>
                </a:extLst>
              </p14:cNvPr>
              <p14:cNvContentPartPr/>
              <p14:nvPr/>
            </p14:nvContentPartPr>
            <p14:xfrm>
              <a:off x="8148893" y="4898947"/>
              <a:ext cx="360" cy="360"/>
            </p14:xfrm>
          </p:contentPart>
        </mc:Choice>
        <mc:Fallback xmlns="">
          <p:pic>
            <p:nvPicPr>
              <p:cNvPr id="13" name="Freihand 12">
                <a:extLst>
                  <a:ext uri="{FF2B5EF4-FFF2-40B4-BE49-F238E27FC236}">
                    <a16:creationId xmlns:a16="http://schemas.microsoft.com/office/drawing/2014/main" id="{C45F8290-3077-4F7B-AB0E-5BA51E933C73}"/>
                  </a:ext>
                </a:extLst>
              </p:cNvPr>
              <p:cNvPicPr/>
              <p:nvPr/>
            </p:nvPicPr>
            <p:blipFill>
              <a:blip r:embed="rId7"/>
              <a:stretch>
                <a:fillRect/>
              </a:stretch>
            </p:blipFill>
            <p:spPr>
              <a:xfrm>
                <a:off x="8144573" y="48946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Freihand 13">
                <a:extLst>
                  <a:ext uri="{FF2B5EF4-FFF2-40B4-BE49-F238E27FC236}">
                    <a16:creationId xmlns:a16="http://schemas.microsoft.com/office/drawing/2014/main" id="{8B367B37-973D-4E1E-A08E-0B87487BEA3A}"/>
                  </a:ext>
                </a:extLst>
              </p14:cNvPr>
              <p14:cNvContentPartPr/>
              <p14:nvPr/>
            </p14:nvContentPartPr>
            <p14:xfrm>
              <a:off x="8183813" y="3682867"/>
              <a:ext cx="757800" cy="118800"/>
            </p14:xfrm>
          </p:contentPart>
        </mc:Choice>
        <mc:Fallback xmlns="">
          <p:pic>
            <p:nvPicPr>
              <p:cNvPr id="14" name="Freihand 13">
                <a:extLst>
                  <a:ext uri="{FF2B5EF4-FFF2-40B4-BE49-F238E27FC236}">
                    <a16:creationId xmlns:a16="http://schemas.microsoft.com/office/drawing/2014/main" id="{8B367B37-973D-4E1E-A08E-0B87487BEA3A}"/>
                  </a:ext>
                </a:extLst>
              </p:cNvPr>
              <p:cNvPicPr/>
              <p:nvPr/>
            </p:nvPicPr>
            <p:blipFill>
              <a:blip r:embed="rId24"/>
              <a:stretch>
                <a:fillRect/>
              </a:stretch>
            </p:blipFill>
            <p:spPr>
              <a:xfrm>
                <a:off x="8179493" y="3678547"/>
                <a:ext cx="766440" cy="127440"/>
              </a:xfrm>
              <a:prstGeom prst="rect">
                <a:avLst/>
              </a:prstGeom>
            </p:spPr>
          </p:pic>
        </mc:Fallback>
      </mc:AlternateContent>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ChangeArrowheads="1"/>
          </p:cNvSpPr>
          <p:nvPr/>
        </p:nvSpPr>
        <p:spPr bwMode="auto">
          <a:xfrm>
            <a:off x="2937908" y="136525"/>
            <a:ext cx="620609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Bruttowertschöpfung Deutschland 2024</a:t>
            </a:r>
          </a:p>
        </p:txBody>
      </p:sp>
      <p:sp>
        <p:nvSpPr>
          <p:cNvPr id="53252" name="Text Box 4"/>
          <p:cNvSpPr txBox="1">
            <a:spLocks noChangeArrowheads="1"/>
          </p:cNvSpPr>
          <p:nvPr/>
        </p:nvSpPr>
        <p:spPr bwMode="auto">
          <a:xfrm>
            <a:off x="1703388" y="6509483"/>
            <a:ext cx="3408362" cy="3079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Destatis, jeweilige Preise, Mrd. Euro</a:t>
            </a:r>
          </a:p>
        </p:txBody>
      </p:sp>
      <p:sp>
        <p:nvSpPr>
          <p:cNvPr id="9" name="Rechteck 8">
            <a:extLst>
              <a:ext uri="{FF2B5EF4-FFF2-40B4-BE49-F238E27FC236}">
                <a16:creationId xmlns:a16="http://schemas.microsoft.com/office/drawing/2014/main" id="{BD2E68E0-160E-427C-8A27-F3109F5B96E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2FC4105E-6EA4-5F32-CB7B-B29375EC50C0}"/>
              </a:ext>
            </a:extLst>
          </p:cNvPr>
          <p:cNvPicPr>
            <a:picLocks noChangeAspect="1"/>
          </p:cNvPicPr>
          <p:nvPr/>
        </p:nvPicPr>
        <p:blipFill>
          <a:blip r:embed="rId3"/>
          <a:stretch>
            <a:fillRect/>
          </a:stretch>
        </p:blipFill>
        <p:spPr>
          <a:xfrm>
            <a:off x="808184" y="811489"/>
            <a:ext cx="8039995" cy="4823998"/>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C23A0307-2145-47EA-8E0D-BF8968355845}"/>
                  </a:ext>
                </a:extLst>
              </p14:cNvPr>
              <p14:cNvContentPartPr/>
              <p14:nvPr/>
            </p14:nvContentPartPr>
            <p14:xfrm>
              <a:off x="4876133" y="1305613"/>
              <a:ext cx="1819440" cy="692280"/>
            </p14:xfrm>
          </p:contentPart>
        </mc:Choice>
        <mc:Fallback xmlns="">
          <p:pic>
            <p:nvPicPr>
              <p:cNvPr id="2" name="Freihand 1">
                <a:extLst>
                  <a:ext uri="{FF2B5EF4-FFF2-40B4-BE49-F238E27FC236}">
                    <a16:creationId xmlns:a16="http://schemas.microsoft.com/office/drawing/2014/main" id="{C23A0307-2145-47EA-8E0D-BF8968355845}"/>
                  </a:ext>
                </a:extLst>
              </p:cNvPr>
              <p:cNvPicPr/>
              <p:nvPr/>
            </p:nvPicPr>
            <p:blipFill>
              <a:blip r:embed="rId5"/>
              <a:stretch>
                <a:fillRect/>
              </a:stretch>
            </p:blipFill>
            <p:spPr>
              <a:xfrm>
                <a:off x="4871813" y="1301293"/>
                <a:ext cx="1828080" cy="700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7EAD3E49-5EE5-4942-8A74-A17B1BA580B6}"/>
                  </a:ext>
                </a:extLst>
              </p14:cNvPr>
              <p14:cNvContentPartPr/>
              <p14:nvPr/>
            </p14:nvContentPartPr>
            <p14:xfrm>
              <a:off x="2771933" y="511813"/>
              <a:ext cx="3210480" cy="193680"/>
            </p14:xfrm>
          </p:contentPart>
        </mc:Choice>
        <mc:Fallback xmlns="">
          <p:pic>
            <p:nvPicPr>
              <p:cNvPr id="4" name="Freihand 3">
                <a:extLst>
                  <a:ext uri="{FF2B5EF4-FFF2-40B4-BE49-F238E27FC236}">
                    <a16:creationId xmlns:a16="http://schemas.microsoft.com/office/drawing/2014/main" id="{7EAD3E49-5EE5-4942-8A74-A17B1BA580B6}"/>
                  </a:ext>
                </a:extLst>
              </p:cNvPr>
              <p:cNvPicPr/>
              <p:nvPr/>
            </p:nvPicPr>
            <p:blipFill>
              <a:blip r:embed="rId7"/>
              <a:stretch>
                <a:fillRect/>
              </a:stretch>
            </p:blipFill>
            <p:spPr>
              <a:xfrm>
                <a:off x="2767613" y="507493"/>
                <a:ext cx="321912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BDFC1C7F-28D1-404B-9CF5-30DDA0D6494F}"/>
                  </a:ext>
                </a:extLst>
              </p14:cNvPr>
              <p14:cNvContentPartPr/>
              <p14:nvPr/>
            </p14:nvContentPartPr>
            <p14:xfrm>
              <a:off x="6234773" y="2070973"/>
              <a:ext cx="1871280" cy="947880"/>
            </p14:xfrm>
          </p:contentPart>
        </mc:Choice>
        <mc:Fallback xmlns="">
          <p:pic>
            <p:nvPicPr>
              <p:cNvPr id="5" name="Freihand 4">
                <a:extLst>
                  <a:ext uri="{FF2B5EF4-FFF2-40B4-BE49-F238E27FC236}">
                    <a16:creationId xmlns:a16="http://schemas.microsoft.com/office/drawing/2014/main" id="{BDFC1C7F-28D1-404B-9CF5-30DDA0D6494F}"/>
                  </a:ext>
                </a:extLst>
              </p:cNvPr>
              <p:cNvPicPr/>
              <p:nvPr/>
            </p:nvPicPr>
            <p:blipFill>
              <a:blip r:embed="rId9"/>
              <a:stretch>
                <a:fillRect/>
              </a:stretch>
            </p:blipFill>
            <p:spPr>
              <a:xfrm>
                <a:off x="6230453" y="2066653"/>
                <a:ext cx="1879920" cy="956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Freihand 14">
                <a:extLst>
                  <a:ext uri="{FF2B5EF4-FFF2-40B4-BE49-F238E27FC236}">
                    <a16:creationId xmlns:a16="http://schemas.microsoft.com/office/drawing/2014/main" id="{5756E8F5-2CB4-4A0D-BD2B-B306D2787089}"/>
                  </a:ext>
                </a:extLst>
              </p14:cNvPr>
              <p14:cNvContentPartPr/>
              <p14:nvPr/>
            </p14:nvContentPartPr>
            <p14:xfrm>
              <a:off x="6720053" y="3886813"/>
              <a:ext cx="1551960" cy="805320"/>
            </p14:xfrm>
          </p:contentPart>
        </mc:Choice>
        <mc:Fallback xmlns="">
          <p:pic>
            <p:nvPicPr>
              <p:cNvPr id="15" name="Freihand 14">
                <a:extLst>
                  <a:ext uri="{FF2B5EF4-FFF2-40B4-BE49-F238E27FC236}">
                    <a16:creationId xmlns:a16="http://schemas.microsoft.com/office/drawing/2014/main" id="{5756E8F5-2CB4-4A0D-BD2B-B306D2787089}"/>
                  </a:ext>
                </a:extLst>
              </p:cNvPr>
              <p:cNvPicPr/>
              <p:nvPr/>
            </p:nvPicPr>
            <p:blipFill>
              <a:blip r:embed="rId11"/>
              <a:stretch>
                <a:fillRect/>
              </a:stretch>
            </p:blipFill>
            <p:spPr>
              <a:xfrm>
                <a:off x="6715733" y="3882493"/>
                <a:ext cx="1560600" cy="813960"/>
              </a:xfrm>
              <a:prstGeom prst="rect">
                <a:avLst/>
              </a:prstGeom>
            </p:spPr>
          </p:pic>
        </mc:Fallback>
      </mc:AlternateContent>
      <p:grpSp>
        <p:nvGrpSpPr>
          <p:cNvPr id="32" name="Gruppieren 31">
            <a:extLst>
              <a:ext uri="{FF2B5EF4-FFF2-40B4-BE49-F238E27FC236}">
                <a16:creationId xmlns:a16="http://schemas.microsoft.com/office/drawing/2014/main" id="{1786EF6F-9FE4-4155-93BA-8CDD5AC7780D}"/>
              </a:ext>
            </a:extLst>
          </p:cNvPr>
          <p:cNvGrpSpPr/>
          <p:nvPr/>
        </p:nvGrpSpPr>
        <p:grpSpPr>
          <a:xfrm>
            <a:off x="4844453" y="5598973"/>
            <a:ext cx="787320" cy="205200"/>
            <a:chOff x="4844453" y="5598973"/>
            <a:chExt cx="787320" cy="205200"/>
          </a:xfrm>
        </p:grpSpPr>
        <mc:AlternateContent xmlns:mc="http://schemas.openxmlformats.org/markup-compatibility/2006" xmlns:p14="http://schemas.microsoft.com/office/powerpoint/2010/main">
          <mc:Choice Requires="p14">
            <p:contentPart p14:bwMode="auto" r:id="rId12">
              <p14:nvContentPartPr>
                <p14:cNvPr id="26" name="Freihand 25">
                  <a:extLst>
                    <a:ext uri="{FF2B5EF4-FFF2-40B4-BE49-F238E27FC236}">
                      <a16:creationId xmlns:a16="http://schemas.microsoft.com/office/drawing/2014/main" id="{43744407-7317-4271-B835-18AEDAC4EC43}"/>
                    </a:ext>
                  </a:extLst>
                </p14:cNvPr>
                <p14:cNvContentPartPr/>
                <p14:nvPr/>
              </p14:nvContentPartPr>
              <p14:xfrm>
                <a:off x="4844453" y="5694733"/>
                <a:ext cx="128160" cy="94680"/>
              </p14:xfrm>
            </p:contentPart>
          </mc:Choice>
          <mc:Fallback xmlns="">
            <p:pic>
              <p:nvPicPr>
                <p:cNvPr id="26" name="Freihand 25">
                  <a:extLst>
                    <a:ext uri="{FF2B5EF4-FFF2-40B4-BE49-F238E27FC236}">
                      <a16:creationId xmlns:a16="http://schemas.microsoft.com/office/drawing/2014/main" id="{43744407-7317-4271-B835-18AEDAC4EC43}"/>
                    </a:ext>
                  </a:extLst>
                </p:cNvPr>
                <p:cNvPicPr/>
                <p:nvPr/>
              </p:nvPicPr>
              <p:blipFill>
                <a:blip r:embed="rId13"/>
                <a:stretch>
                  <a:fillRect/>
                </a:stretch>
              </p:blipFill>
              <p:spPr>
                <a:xfrm>
                  <a:off x="4840133" y="5690413"/>
                  <a:ext cx="1368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7" name="Freihand 26">
                  <a:extLst>
                    <a:ext uri="{FF2B5EF4-FFF2-40B4-BE49-F238E27FC236}">
                      <a16:creationId xmlns:a16="http://schemas.microsoft.com/office/drawing/2014/main" id="{24A3BC82-40CE-467D-B2F9-A94935238018}"/>
                    </a:ext>
                  </a:extLst>
                </p14:cNvPr>
                <p14:cNvContentPartPr/>
                <p14:nvPr/>
              </p14:nvContentPartPr>
              <p14:xfrm>
                <a:off x="4966853" y="5721733"/>
                <a:ext cx="142200" cy="56160"/>
              </p14:xfrm>
            </p:contentPart>
          </mc:Choice>
          <mc:Fallback xmlns="">
            <p:pic>
              <p:nvPicPr>
                <p:cNvPr id="27" name="Freihand 26">
                  <a:extLst>
                    <a:ext uri="{FF2B5EF4-FFF2-40B4-BE49-F238E27FC236}">
                      <a16:creationId xmlns:a16="http://schemas.microsoft.com/office/drawing/2014/main" id="{24A3BC82-40CE-467D-B2F9-A94935238018}"/>
                    </a:ext>
                  </a:extLst>
                </p:cNvPr>
                <p:cNvPicPr/>
                <p:nvPr/>
              </p:nvPicPr>
              <p:blipFill>
                <a:blip r:embed="rId15"/>
                <a:stretch>
                  <a:fillRect/>
                </a:stretch>
              </p:blipFill>
              <p:spPr>
                <a:xfrm>
                  <a:off x="4962533" y="5717413"/>
                  <a:ext cx="1508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8" name="Freihand 27">
                  <a:extLst>
                    <a:ext uri="{FF2B5EF4-FFF2-40B4-BE49-F238E27FC236}">
                      <a16:creationId xmlns:a16="http://schemas.microsoft.com/office/drawing/2014/main" id="{4611CB9B-BE73-4034-84B3-8D5BEACF0745}"/>
                    </a:ext>
                  </a:extLst>
                </p14:cNvPr>
                <p14:cNvContentPartPr/>
                <p14:nvPr/>
              </p14:nvContentPartPr>
              <p14:xfrm>
                <a:off x="5237933" y="5659093"/>
                <a:ext cx="101880" cy="114480"/>
              </p14:xfrm>
            </p:contentPart>
          </mc:Choice>
          <mc:Fallback xmlns="">
            <p:pic>
              <p:nvPicPr>
                <p:cNvPr id="28" name="Freihand 27">
                  <a:extLst>
                    <a:ext uri="{FF2B5EF4-FFF2-40B4-BE49-F238E27FC236}">
                      <a16:creationId xmlns:a16="http://schemas.microsoft.com/office/drawing/2014/main" id="{4611CB9B-BE73-4034-84B3-8D5BEACF0745}"/>
                    </a:ext>
                  </a:extLst>
                </p:cNvPr>
                <p:cNvPicPr/>
                <p:nvPr/>
              </p:nvPicPr>
              <p:blipFill>
                <a:blip r:embed="rId17"/>
                <a:stretch>
                  <a:fillRect/>
                </a:stretch>
              </p:blipFill>
              <p:spPr>
                <a:xfrm>
                  <a:off x="5233613" y="5654773"/>
                  <a:ext cx="1105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9" name="Freihand 28">
                  <a:extLst>
                    <a:ext uri="{FF2B5EF4-FFF2-40B4-BE49-F238E27FC236}">
                      <a16:creationId xmlns:a16="http://schemas.microsoft.com/office/drawing/2014/main" id="{51627696-3564-444C-81FC-30800E42F1DA}"/>
                    </a:ext>
                  </a:extLst>
                </p14:cNvPr>
                <p14:cNvContentPartPr/>
                <p14:nvPr/>
              </p14:nvContentPartPr>
              <p14:xfrm>
                <a:off x="5242613" y="5642173"/>
                <a:ext cx="274320" cy="123120"/>
              </p14:xfrm>
            </p:contentPart>
          </mc:Choice>
          <mc:Fallback xmlns="">
            <p:pic>
              <p:nvPicPr>
                <p:cNvPr id="29" name="Freihand 28">
                  <a:extLst>
                    <a:ext uri="{FF2B5EF4-FFF2-40B4-BE49-F238E27FC236}">
                      <a16:creationId xmlns:a16="http://schemas.microsoft.com/office/drawing/2014/main" id="{51627696-3564-444C-81FC-30800E42F1DA}"/>
                    </a:ext>
                  </a:extLst>
                </p:cNvPr>
                <p:cNvPicPr/>
                <p:nvPr/>
              </p:nvPicPr>
              <p:blipFill>
                <a:blip r:embed="rId19"/>
                <a:stretch>
                  <a:fillRect/>
                </a:stretch>
              </p:blipFill>
              <p:spPr>
                <a:xfrm>
                  <a:off x="5238293" y="5637853"/>
                  <a:ext cx="2829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0" name="Freihand 29">
                  <a:extLst>
                    <a:ext uri="{FF2B5EF4-FFF2-40B4-BE49-F238E27FC236}">
                      <a16:creationId xmlns:a16="http://schemas.microsoft.com/office/drawing/2014/main" id="{8D76DB8B-5EBD-40B4-B7C2-54D76A33EB01}"/>
                    </a:ext>
                  </a:extLst>
                </p14:cNvPr>
                <p14:cNvContentPartPr/>
                <p14:nvPr/>
              </p14:nvContentPartPr>
              <p14:xfrm>
                <a:off x="5401373" y="5598973"/>
                <a:ext cx="87120" cy="50040"/>
              </p14:xfrm>
            </p:contentPart>
          </mc:Choice>
          <mc:Fallback xmlns="">
            <p:pic>
              <p:nvPicPr>
                <p:cNvPr id="30" name="Freihand 29">
                  <a:extLst>
                    <a:ext uri="{FF2B5EF4-FFF2-40B4-BE49-F238E27FC236}">
                      <a16:creationId xmlns:a16="http://schemas.microsoft.com/office/drawing/2014/main" id="{8D76DB8B-5EBD-40B4-B7C2-54D76A33EB01}"/>
                    </a:ext>
                  </a:extLst>
                </p:cNvPr>
                <p:cNvPicPr/>
                <p:nvPr/>
              </p:nvPicPr>
              <p:blipFill>
                <a:blip r:embed="rId21"/>
                <a:stretch>
                  <a:fillRect/>
                </a:stretch>
              </p:blipFill>
              <p:spPr>
                <a:xfrm>
                  <a:off x="5397053" y="5594653"/>
                  <a:ext cx="957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1" name="Freihand 30">
                  <a:extLst>
                    <a:ext uri="{FF2B5EF4-FFF2-40B4-BE49-F238E27FC236}">
                      <a16:creationId xmlns:a16="http://schemas.microsoft.com/office/drawing/2014/main" id="{8DAE5DDF-8D29-4CA2-90EF-40E451953BE9}"/>
                    </a:ext>
                  </a:extLst>
                </p14:cNvPr>
                <p14:cNvContentPartPr/>
                <p14:nvPr/>
              </p14:nvContentPartPr>
              <p14:xfrm>
                <a:off x="5533853" y="5732533"/>
                <a:ext cx="97920" cy="71640"/>
              </p14:xfrm>
            </p:contentPart>
          </mc:Choice>
          <mc:Fallback xmlns="">
            <p:pic>
              <p:nvPicPr>
                <p:cNvPr id="31" name="Freihand 30">
                  <a:extLst>
                    <a:ext uri="{FF2B5EF4-FFF2-40B4-BE49-F238E27FC236}">
                      <a16:creationId xmlns:a16="http://schemas.microsoft.com/office/drawing/2014/main" id="{8DAE5DDF-8D29-4CA2-90EF-40E451953BE9}"/>
                    </a:ext>
                  </a:extLst>
                </p:cNvPr>
                <p:cNvPicPr/>
                <p:nvPr/>
              </p:nvPicPr>
              <p:blipFill>
                <a:blip r:embed="rId23"/>
                <a:stretch>
                  <a:fillRect/>
                </a:stretch>
              </p:blipFill>
              <p:spPr>
                <a:xfrm>
                  <a:off x="5529533" y="5728213"/>
                  <a:ext cx="106560" cy="80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41" name="Freihand 40">
                <a:extLst>
                  <a:ext uri="{FF2B5EF4-FFF2-40B4-BE49-F238E27FC236}">
                    <a16:creationId xmlns:a16="http://schemas.microsoft.com/office/drawing/2014/main" id="{7D76D840-A26C-4454-ABEE-87FE59FBF299}"/>
                  </a:ext>
                </a:extLst>
              </p14:cNvPr>
              <p14:cNvContentPartPr/>
              <p14:nvPr/>
            </p14:nvContentPartPr>
            <p14:xfrm>
              <a:off x="3301493" y="1955773"/>
              <a:ext cx="622440" cy="321840"/>
            </p14:xfrm>
          </p:contentPart>
        </mc:Choice>
        <mc:Fallback xmlns="">
          <p:pic>
            <p:nvPicPr>
              <p:cNvPr id="41" name="Freihand 40">
                <a:extLst>
                  <a:ext uri="{FF2B5EF4-FFF2-40B4-BE49-F238E27FC236}">
                    <a16:creationId xmlns:a16="http://schemas.microsoft.com/office/drawing/2014/main" id="{7D76D840-A26C-4454-ABEE-87FE59FBF299}"/>
                  </a:ext>
                </a:extLst>
              </p:cNvPr>
              <p:cNvPicPr/>
              <p:nvPr/>
            </p:nvPicPr>
            <p:blipFill>
              <a:blip r:embed="rId25"/>
              <a:stretch>
                <a:fillRect/>
              </a:stretch>
            </p:blipFill>
            <p:spPr>
              <a:xfrm>
                <a:off x="3297173" y="1951453"/>
                <a:ext cx="631080" cy="330480"/>
              </a:xfrm>
              <a:prstGeom prst="rect">
                <a:avLst/>
              </a:prstGeom>
            </p:spPr>
          </p:pic>
        </mc:Fallback>
      </mc:AlternateContent>
      <p:grpSp>
        <p:nvGrpSpPr>
          <p:cNvPr id="53253" name="Gruppieren 53252">
            <a:extLst>
              <a:ext uri="{FF2B5EF4-FFF2-40B4-BE49-F238E27FC236}">
                <a16:creationId xmlns:a16="http://schemas.microsoft.com/office/drawing/2014/main" id="{12B4431D-F920-4A04-A98E-35B0AED1FDF1}"/>
              </a:ext>
            </a:extLst>
          </p:cNvPr>
          <p:cNvGrpSpPr/>
          <p:nvPr/>
        </p:nvGrpSpPr>
        <p:grpSpPr>
          <a:xfrm>
            <a:off x="8436173" y="2273653"/>
            <a:ext cx="1710000" cy="401760"/>
            <a:chOff x="8436173" y="2273653"/>
            <a:chExt cx="1710000" cy="401760"/>
          </a:xfrm>
        </p:grpSpPr>
        <mc:AlternateContent xmlns:mc="http://schemas.openxmlformats.org/markup-compatibility/2006" xmlns:p14="http://schemas.microsoft.com/office/powerpoint/2010/main">
          <mc:Choice Requires="p14">
            <p:contentPart p14:bwMode="auto" r:id="rId26">
              <p14:nvContentPartPr>
                <p14:cNvPr id="6" name="Freihand 5">
                  <a:extLst>
                    <a:ext uri="{FF2B5EF4-FFF2-40B4-BE49-F238E27FC236}">
                      <a16:creationId xmlns:a16="http://schemas.microsoft.com/office/drawing/2014/main" id="{F565CCD8-0C56-4C43-9764-C60D5400BA4B}"/>
                    </a:ext>
                  </a:extLst>
                </p14:cNvPr>
                <p14:cNvContentPartPr/>
                <p14:nvPr/>
              </p14:nvContentPartPr>
              <p14:xfrm>
                <a:off x="8436173" y="2434213"/>
                <a:ext cx="92520" cy="99720"/>
              </p14:xfrm>
            </p:contentPart>
          </mc:Choice>
          <mc:Fallback xmlns="">
            <p:pic>
              <p:nvPicPr>
                <p:cNvPr id="6" name="Freihand 5">
                  <a:extLst>
                    <a:ext uri="{FF2B5EF4-FFF2-40B4-BE49-F238E27FC236}">
                      <a16:creationId xmlns:a16="http://schemas.microsoft.com/office/drawing/2014/main" id="{F565CCD8-0C56-4C43-9764-C60D5400BA4B}"/>
                    </a:ext>
                  </a:extLst>
                </p:cNvPr>
                <p:cNvPicPr/>
                <p:nvPr/>
              </p:nvPicPr>
              <p:blipFill>
                <a:blip r:embed="rId27"/>
                <a:stretch>
                  <a:fillRect/>
                </a:stretch>
              </p:blipFill>
              <p:spPr>
                <a:xfrm>
                  <a:off x="8431853" y="2429893"/>
                  <a:ext cx="1011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 name="Freihand 6">
                  <a:extLst>
                    <a:ext uri="{FF2B5EF4-FFF2-40B4-BE49-F238E27FC236}">
                      <a16:creationId xmlns:a16="http://schemas.microsoft.com/office/drawing/2014/main" id="{AB0C09FA-44BE-42FA-BCAD-1E349AE2E637}"/>
                    </a:ext>
                  </a:extLst>
                </p14:cNvPr>
                <p14:cNvContentPartPr/>
                <p14:nvPr/>
              </p14:nvContentPartPr>
              <p14:xfrm>
                <a:off x="8590973" y="2453293"/>
                <a:ext cx="125640" cy="74880"/>
              </p14:xfrm>
            </p:contentPart>
          </mc:Choice>
          <mc:Fallback xmlns="">
            <p:pic>
              <p:nvPicPr>
                <p:cNvPr id="7" name="Freihand 6">
                  <a:extLst>
                    <a:ext uri="{FF2B5EF4-FFF2-40B4-BE49-F238E27FC236}">
                      <a16:creationId xmlns:a16="http://schemas.microsoft.com/office/drawing/2014/main" id="{AB0C09FA-44BE-42FA-BCAD-1E349AE2E637}"/>
                    </a:ext>
                  </a:extLst>
                </p:cNvPr>
                <p:cNvPicPr/>
                <p:nvPr/>
              </p:nvPicPr>
              <p:blipFill>
                <a:blip r:embed="rId29"/>
                <a:stretch>
                  <a:fillRect/>
                </a:stretch>
              </p:blipFill>
              <p:spPr>
                <a:xfrm>
                  <a:off x="8586653" y="2448973"/>
                  <a:ext cx="1342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8" name="Freihand 7">
                  <a:extLst>
                    <a:ext uri="{FF2B5EF4-FFF2-40B4-BE49-F238E27FC236}">
                      <a16:creationId xmlns:a16="http://schemas.microsoft.com/office/drawing/2014/main" id="{8CC0C661-9EEF-4332-BE5D-8A7D9DFD0631}"/>
                    </a:ext>
                  </a:extLst>
                </p14:cNvPr>
                <p14:cNvContentPartPr/>
                <p14:nvPr/>
              </p14:nvContentPartPr>
              <p14:xfrm>
                <a:off x="8952413" y="2323693"/>
                <a:ext cx="110160" cy="141840"/>
              </p14:xfrm>
            </p:contentPart>
          </mc:Choice>
          <mc:Fallback xmlns="">
            <p:pic>
              <p:nvPicPr>
                <p:cNvPr id="8" name="Freihand 7">
                  <a:extLst>
                    <a:ext uri="{FF2B5EF4-FFF2-40B4-BE49-F238E27FC236}">
                      <a16:creationId xmlns:a16="http://schemas.microsoft.com/office/drawing/2014/main" id="{8CC0C661-9EEF-4332-BE5D-8A7D9DFD0631}"/>
                    </a:ext>
                  </a:extLst>
                </p:cNvPr>
                <p:cNvPicPr/>
                <p:nvPr/>
              </p:nvPicPr>
              <p:blipFill>
                <a:blip r:embed="rId31"/>
                <a:stretch>
                  <a:fillRect/>
                </a:stretch>
              </p:blipFill>
              <p:spPr>
                <a:xfrm>
                  <a:off x="8948093" y="2319373"/>
                  <a:ext cx="1188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0" name="Freihand 9">
                  <a:extLst>
                    <a:ext uri="{FF2B5EF4-FFF2-40B4-BE49-F238E27FC236}">
                      <a16:creationId xmlns:a16="http://schemas.microsoft.com/office/drawing/2014/main" id="{87FA0433-A1E8-4BE2-94BB-55F83287F9DC}"/>
                    </a:ext>
                  </a:extLst>
                </p14:cNvPr>
                <p14:cNvContentPartPr/>
                <p14:nvPr/>
              </p14:nvContentPartPr>
              <p14:xfrm>
                <a:off x="9160133" y="2376613"/>
                <a:ext cx="87120" cy="100080"/>
              </p14:xfrm>
            </p:contentPart>
          </mc:Choice>
          <mc:Fallback xmlns="">
            <p:pic>
              <p:nvPicPr>
                <p:cNvPr id="10" name="Freihand 9">
                  <a:extLst>
                    <a:ext uri="{FF2B5EF4-FFF2-40B4-BE49-F238E27FC236}">
                      <a16:creationId xmlns:a16="http://schemas.microsoft.com/office/drawing/2014/main" id="{87FA0433-A1E8-4BE2-94BB-55F83287F9DC}"/>
                    </a:ext>
                  </a:extLst>
                </p:cNvPr>
                <p:cNvPicPr/>
                <p:nvPr/>
              </p:nvPicPr>
              <p:blipFill>
                <a:blip r:embed="rId33"/>
                <a:stretch>
                  <a:fillRect/>
                </a:stretch>
              </p:blipFill>
              <p:spPr>
                <a:xfrm>
                  <a:off x="9155813" y="2371933"/>
                  <a:ext cx="957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 name="Freihand 10">
                  <a:extLst>
                    <a:ext uri="{FF2B5EF4-FFF2-40B4-BE49-F238E27FC236}">
                      <a16:creationId xmlns:a16="http://schemas.microsoft.com/office/drawing/2014/main" id="{E639B713-A380-44B5-967E-70F4AC766202}"/>
                    </a:ext>
                  </a:extLst>
                </p14:cNvPr>
                <p14:cNvContentPartPr/>
                <p14:nvPr/>
              </p14:nvContentPartPr>
              <p14:xfrm>
                <a:off x="9379733" y="2355373"/>
                <a:ext cx="103680" cy="132120"/>
              </p14:xfrm>
            </p:contentPart>
          </mc:Choice>
          <mc:Fallback xmlns="">
            <p:pic>
              <p:nvPicPr>
                <p:cNvPr id="11" name="Freihand 10">
                  <a:extLst>
                    <a:ext uri="{FF2B5EF4-FFF2-40B4-BE49-F238E27FC236}">
                      <a16:creationId xmlns:a16="http://schemas.microsoft.com/office/drawing/2014/main" id="{E639B713-A380-44B5-967E-70F4AC766202}"/>
                    </a:ext>
                  </a:extLst>
                </p:cNvPr>
                <p:cNvPicPr/>
                <p:nvPr/>
              </p:nvPicPr>
              <p:blipFill>
                <a:blip r:embed="rId35"/>
                <a:stretch>
                  <a:fillRect/>
                </a:stretch>
              </p:blipFill>
              <p:spPr>
                <a:xfrm>
                  <a:off x="9375413" y="2351053"/>
                  <a:ext cx="1123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2" name="Freihand 11">
                  <a:extLst>
                    <a:ext uri="{FF2B5EF4-FFF2-40B4-BE49-F238E27FC236}">
                      <a16:creationId xmlns:a16="http://schemas.microsoft.com/office/drawing/2014/main" id="{F0AC3888-858D-4AA9-939D-FC9BCA2D986C}"/>
                    </a:ext>
                  </a:extLst>
                </p14:cNvPr>
                <p14:cNvContentPartPr/>
                <p14:nvPr/>
              </p14:nvContentPartPr>
              <p14:xfrm>
                <a:off x="9269933" y="2273653"/>
                <a:ext cx="150480" cy="89280"/>
              </p14:xfrm>
            </p:contentPart>
          </mc:Choice>
          <mc:Fallback xmlns="">
            <p:pic>
              <p:nvPicPr>
                <p:cNvPr id="12" name="Freihand 11">
                  <a:extLst>
                    <a:ext uri="{FF2B5EF4-FFF2-40B4-BE49-F238E27FC236}">
                      <a16:creationId xmlns:a16="http://schemas.microsoft.com/office/drawing/2014/main" id="{F0AC3888-858D-4AA9-939D-FC9BCA2D986C}"/>
                    </a:ext>
                  </a:extLst>
                </p:cNvPr>
                <p:cNvPicPr/>
                <p:nvPr/>
              </p:nvPicPr>
              <p:blipFill>
                <a:blip r:embed="rId37"/>
                <a:stretch>
                  <a:fillRect/>
                </a:stretch>
              </p:blipFill>
              <p:spPr>
                <a:xfrm>
                  <a:off x="9265613" y="2269333"/>
                  <a:ext cx="1591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3" name="Freihand 12">
                  <a:extLst>
                    <a:ext uri="{FF2B5EF4-FFF2-40B4-BE49-F238E27FC236}">
                      <a16:creationId xmlns:a16="http://schemas.microsoft.com/office/drawing/2014/main" id="{DE55C2DB-25D7-462C-8644-1CAE03CADC74}"/>
                    </a:ext>
                  </a:extLst>
                </p14:cNvPr>
                <p14:cNvContentPartPr/>
                <p14:nvPr/>
              </p14:nvContentPartPr>
              <p14:xfrm>
                <a:off x="9500693" y="2428453"/>
                <a:ext cx="111240" cy="87480"/>
              </p14:xfrm>
            </p:contentPart>
          </mc:Choice>
          <mc:Fallback xmlns="">
            <p:pic>
              <p:nvPicPr>
                <p:cNvPr id="13" name="Freihand 12">
                  <a:extLst>
                    <a:ext uri="{FF2B5EF4-FFF2-40B4-BE49-F238E27FC236}">
                      <a16:creationId xmlns:a16="http://schemas.microsoft.com/office/drawing/2014/main" id="{DE55C2DB-25D7-462C-8644-1CAE03CADC74}"/>
                    </a:ext>
                  </a:extLst>
                </p:cNvPr>
                <p:cNvPicPr/>
                <p:nvPr/>
              </p:nvPicPr>
              <p:blipFill>
                <a:blip r:embed="rId39"/>
                <a:stretch>
                  <a:fillRect/>
                </a:stretch>
              </p:blipFill>
              <p:spPr>
                <a:xfrm>
                  <a:off x="9496373" y="2424133"/>
                  <a:ext cx="1198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9" name="Freihand 58">
                  <a:extLst>
                    <a:ext uri="{FF2B5EF4-FFF2-40B4-BE49-F238E27FC236}">
                      <a16:creationId xmlns:a16="http://schemas.microsoft.com/office/drawing/2014/main" id="{2A7DFD57-6343-4445-8EAE-CA48385A2EAF}"/>
                    </a:ext>
                  </a:extLst>
                </p14:cNvPr>
                <p14:cNvContentPartPr/>
                <p14:nvPr/>
              </p14:nvContentPartPr>
              <p14:xfrm>
                <a:off x="8560373" y="2539693"/>
                <a:ext cx="1585800" cy="135720"/>
              </p14:xfrm>
            </p:contentPart>
          </mc:Choice>
          <mc:Fallback xmlns="">
            <p:pic>
              <p:nvPicPr>
                <p:cNvPr id="59" name="Freihand 58">
                  <a:extLst>
                    <a:ext uri="{FF2B5EF4-FFF2-40B4-BE49-F238E27FC236}">
                      <a16:creationId xmlns:a16="http://schemas.microsoft.com/office/drawing/2014/main" id="{2A7DFD57-6343-4445-8EAE-CA48385A2EAF}"/>
                    </a:ext>
                  </a:extLst>
                </p:cNvPr>
                <p:cNvPicPr/>
                <p:nvPr/>
              </p:nvPicPr>
              <p:blipFill>
                <a:blip r:embed="rId41"/>
                <a:stretch>
                  <a:fillRect/>
                </a:stretch>
              </p:blipFill>
              <p:spPr>
                <a:xfrm>
                  <a:off x="8556053" y="2535373"/>
                  <a:ext cx="1594440" cy="144360"/>
                </a:xfrm>
                <a:prstGeom prst="rect">
                  <a:avLst/>
                </a:prstGeom>
              </p:spPr>
            </p:pic>
          </mc:Fallback>
        </mc:AlternateContent>
      </p:grpSp>
      <p:grpSp>
        <p:nvGrpSpPr>
          <p:cNvPr id="53250" name="Gruppieren 53249">
            <a:extLst>
              <a:ext uri="{FF2B5EF4-FFF2-40B4-BE49-F238E27FC236}">
                <a16:creationId xmlns:a16="http://schemas.microsoft.com/office/drawing/2014/main" id="{A573C0A9-F246-42CA-A1EF-22A6444C6F1A}"/>
              </a:ext>
            </a:extLst>
          </p:cNvPr>
          <p:cNvGrpSpPr/>
          <p:nvPr/>
        </p:nvGrpSpPr>
        <p:grpSpPr>
          <a:xfrm>
            <a:off x="7265093" y="4801573"/>
            <a:ext cx="1112040" cy="393840"/>
            <a:chOff x="7265093" y="4801573"/>
            <a:chExt cx="1112040" cy="393840"/>
          </a:xfrm>
        </p:grpSpPr>
        <mc:AlternateContent xmlns:mc="http://schemas.openxmlformats.org/markup-compatibility/2006" xmlns:p14="http://schemas.microsoft.com/office/powerpoint/2010/main">
          <mc:Choice Requires="p14">
            <p:contentPart p14:bwMode="auto" r:id="rId42">
              <p14:nvContentPartPr>
                <p14:cNvPr id="16" name="Freihand 15">
                  <a:extLst>
                    <a:ext uri="{FF2B5EF4-FFF2-40B4-BE49-F238E27FC236}">
                      <a16:creationId xmlns:a16="http://schemas.microsoft.com/office/drawing/2014/main" id="{900140A7-66D6-44DA-A308-EBD39E31B060}"/>
                    </a:ext>
                  </a:extLst>
                </p14:cNvPr>
                <p14:cNvContentPartPr/>
                <p14:nvPr/>
              </p14:nvContentPartPr>
              <p14:xfrm>
                <a:off x="7265093" y="4949173"/>
                <a:ext cx="153360" cy="100800"/>
              </p14:xfrm>
            </p:contentPart>
          </mc:Choice>
          <mc:Fallback xmlns="">
            <p:pic>
              <p:nvPicPr>
                <p:cNvPr id="16" name="Freihand 15">
                  <a:extLst>
                    <a:ext uri="{FF2B5EF4-FFF2-40B4-BE49-F238E27FC236}">
                      <a16:creationId xmlns:a16="http://schemas.microsoft.com/office/drawing/2014/main" id="{900140A7-66D6-44DA-A308-EBD39E31B060}"/>
                    </a:ext>
                  </a:extLst>
                </p:cNvPr>
                <p:cNvPicPr/>
                <p:nvPr/>
              </p:nvPicPr>
              <p:blipFill>
                <a:blip r:embed="rId43"/>
                <a:stretch>
                  <a:fillRect/>
                </a:stretch>
              </p:blipFill>
              <p:spPr>
                <a:xfrm>
                  <a:off x="7260773" y="4944853"/>
                  <a:ext cx="1620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7" name="Freihand 16">
                  <a:extLst>
                    <a:ext uri="{FF2B5EF4-FFF2-40B4-BE49-F238E27FC236}">
                      <a16:creationId xmlns:a16="http://schemas.microsoft.com/office/drawing/2014/main" id="{0FF5AC7D-7BC2-4D56-B21B-D4718D624661}"/>
                    </a:ext>
                  </a:extLst>
                </p14:cNvPr>
                <p14:cNvContentPartPr/>
                <p14:nvPr/>
              </p14:nvContentPartPr>
              <p14:xfrm>
                <a:off x="7426373" y="4977613"/>
                <a:ext cx="44640" cy="16560"/>
              </p14:xfrm>
            </p:contentPart>
          </mc:Choice>
          <mc:Fallback xmlns="">
            <p:pic>
              <p:nvPicPr>
                <p:cNvPr id="17" name="Freihand 16">
                  <a:extLst>
                    <a:ext uri="{FF2B5EF4-FFF2-40B4-BE49-F238E27FC236}">
                      <a16:creationId xmlns:a16="http://schemas.microsoft.com/office/drawing/2014/main" id="{0FF5AC7D-7BC2-4D56-B21B-D4718D624661}"/>
                    </a:ext>
                  </a:extLst>
                </p:cNvPr>
                <p:cNvPicPr/>
                <p:nvPr/>
              </p:nvPicPr>
              <p:blipFill>
                <a:blip r:embed="rId45"/>
                <a:stretch>
                  <a:fillRect/>
                </a:stretch>
              </p:blipFill>
              <p:spPr>
                <a:xfrm>
                  <a:off x="7422053" y="4973293"/>
                  <a:ext cx="532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8" name="Freihand 17">
                  <a:extLst>
                    <a:ext uri="{FF2B5EF4-FFF2-40B4-BE49-F238E27FC236}">
                      <a16:creationId xmlns:a16="http://schemas.microsoft.com/office/drawing/2014/main" id="{56E3849E-3411-4380-9874-8B1E4923EE56}"/>
                    </a:ext>
                  </a:extLst>
                </p14:cNvPr>
                <p14:cNvContentPartPr/>
                <p14:nvPr/>
              </p14:nvContentPartPr>
              <p14:xfrm>
                <a:off x="7407653" y="4964653"/>
                <a:ext cx="109440" cy="82080"/>
              </p14:xfrm>
            </p:contentPart>
          </mc:Choice>
          <mc:Fallback xmlns="">
            <p:pic>
              <p:nvPicPr>
                <p:cNvPr id="18" name="Freihand 17">
                  <a:extLst>
                    <a:ext uri="{FF2B5EF4-FFF2-40B4-BE49-F238E27FC236}">
                      <a16:creationId xmlns:a16="http://schemas.microsoft.com/office/drawing/2014/main" id="{56E3849E-3411-4380-9874-8B1E4923EE56}"/>
                    </a:ext>
                  </a:extLst>
                </p:cNvPr>
                <p:cNvPicPr/>
                <p:nvPr/>
              </p:nvPicPr>
              <p:blipFill>
                <a:blip r:embed="rId47"/>
                <a:stretch>
                  <a:fillRect/>
                </a:stretch>
              </p:blipFill>
              <p:spPr>
                <a:xfrm>
                  <a:off x="7403333" y="4960333"/>
                  <a:ext cx="1180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9" name="Freihand 18">
                  <a:extLst>
                    <a:ext uri="{FF2B5EF4-FFF2-40B4-BE49-F238E27FC236}">
                      <a16:creationId xmlns:a16="http://schemas.microsoft.com/office/drawing/2014/main" id="{11208E4F-3248-412C-ADE8-A57DB7E2899F}"/>
                    </a:ext>
                  </a:extLst>
                </p14:cNvPr>
                <p14:cNvContentPartPr/>
                <p14:nvPr/>
              </p14:nvContentPartPr>
              <p14:xfrm>
                <a:off x="7581173" y="5043493"/>
                <a:ext cx="15120" cy="12600"/>
              </p14:xfrm>
            </p:contentPart>
          </mc:Choice>
          <mc:Fallback xmlns="">
            <p:pic>
              <p:nvPicPr>
                <p:cNvPr id="19" name="Freihand 18">
                  <a:extLst>
                    <a:ext uri="{FF2B5EF4-FFF2-40B4-BE49-F238E27FC236}">
                      <a16:creationId xmlns:a16="http://schemas.microsoft.com/office/drawing/2014/main" id="{11208E4F-3248-412C-ADE8-A57DB7E2899F}"/>
                    </a:ext>
                  </a:extLst>
                </p:cNvPr>
                <p:cNvPicPr/>
                <p:nvPr/>
              </p:nvPicPr>
              <p:blipFill>
                <a:blip r:embed="rId49"/>
                <a:stretch>
                  <a:fillRect/>
                </a:stretch>
              </p:blipFill>
              <p:spPr>
                <a:xfrm>
                  <a:off x="7576853" y="5039173"/>
                  <a:ext cx="237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0" name="Freihand 19">
                  <a:extLst>
                    <a:ext uri="{FF2B5EF4-FFF2-40B4-BE49-F238E27FC236}">
                      <a16:creationId xmlns:a16="http://schemas.microsoft.com/office/drawing/2014/main" id="{77FA2206-BE35-4CAC-9AB6-93E9EBD90462}"/>
                    </a:ext>
                  </a:extLst>
                </p14:cNvPr>
                <p14:cNvContentPartPr/>
                <p14:nvPr/>
              </p14:nvContentPartPr>
              <p14:xfrm>
                <a:off x="7710053" y="4902013"/>
                <a:ext cx="153000" cy="123120"/>
              </p14:xfrm>
            </p:contentPart>
          </mc:Choice>
          <mc:Fallback xmlns="">
            <p:pic>
              <p:nvPicPr>
                <p:cNvPr id="20" name="Freihand 19">
                  <a:extLst>
                    <a:ext uri="{FF2B5EF4-FFF2-40B4-BE49-F238E27FC236}">
                      <a16:creationId xmlns:a16="http://schemas.microsoft.com/office/drawing/2014/main" id="{77FA2206-BE35-4CAC-9AB6-93E9EBD90462}"/>
                    </a:ext>
                  </a:extLst>
                </p:cNvPr>
                <p:cNvPicPr/>
                <p:nvPr/>
              </p:nvPicPr>
              <p:blipFill>
                <a:blip r:embed="rId51"/>
                <a:stretch>
                  <a:fillRect/>
                </a:stretch>
              </p:blipFill>
              <p:spPr>
                <a:xfrm>
                  <a:off x="7705733" y="4897693"/>
                  <a:ext cx="1616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1" name="Freihand 20">
                  <a:extLst>
                    <a:ext uri="{FF2B5EF4-FFF2-40B4-BE49-F238E27FC236}">
                      <a16:creationId xmlns:a16="http://schemas.microsoft.com/office/drawing/2014/main" id="{DC5F7544-B975-49AE-8861-8F687CB81ADE}"/>
                    </a:ext>
                  </a:extLst>
                </p14:cNvPr>
                <p14:cNvContentPartPr/>
                <p14:nvPr/>
              </p14:nvContentPartPr>
              <p14:xfrm>
                <a:off x="7892933" y="4904893"/>
                <a:ext cx="110160" cy="104760"/>
              </p14:xfrm>
            </p:contentPart>
          </mc:Choice>
          <mc:Fallback xmlns="">
            <p:pic>
              <p:nvPicPr>
                <p:cNvPr id="21" name="Freihand 20">
                  <a:extLst>
                    <a:ext uri="{FF2B5EF4-FFF2-40B4-BE49-F238E27FC236}">
                      <a16:creationId xmlns:a16="http://schemas.microsoft.com/office/drawing/2014/main" id="{DC5F7544-B975-49AE-8861-8F687CB81ADE}"/>
                    </a:ext>
                  </a:extLst>
                </p:cNvPr>
                <p:cNvPicPr/>
                <p:nvPr/>
              </p:nvPicPr>
              <p:blipFill>
                <a:blip r:embed="rId53"/>
                <a:stretch>
                  <a:fillRect/>
                </a:stretch>
              </p:blipFill>
              <p:spPr>
                <a:xfrm>
                  <a:off x="7888613" y="4900573"/>
                  <a:ext cx="1188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2" name="Freihand 21">
                  <a:extLst>
                    <a:ext uri="{FF2B5EF4-FFF2-40B4-BE49-F238E27FC236}">
                      <a16:creationId xmlns:a16="http://schemas.microsoft.com/office/drawing/2014/main" id="{B0E7B2B9-34CF-4C87-AF20-4E71C0B62F1F}"/>
                    </a:ext>
                  </a:extLst>
                </p14:cNvPr>
                <p14:cNvContentPartPr/>
                <p14:nvPr/>
              </p14:nvContentPartPr>
              <p14:xfrm>
                <a:off x="7930013" y="4876093"/>
                <a:ext cx="295200" cy="131400"/>
              </p14:xfrm>
            </p:contentPart>
          </mc:Choice>
          <mc:Fallback xmlns="">
            <p:pic>
              <p:nvPicPr>
                <p:cNvPr id="22" name="Freihand 21">
                  <a:extLst>
                    <a:ext uri="{FF2B5EF4-FFF2-40B4-BE49-F238E27FC236}">
                      <a16:creationId xmlns:a16="http://schemas.microsoft.com/office/drawing/2014/main" id="{B0E7B2B9-34CF-4C87-AF20-4E71C0B62F1F}"/>
                    </a:ext>
                  </a:extLst>
                </p:cNvPr>
                <p:cNvPicPr/>
                <p:nvPr/>
              </p:nvPicPr>
              <p:blipFill>
                <a:blip r:embed="rId55"/>
                <a:stretch>
                  <a:fillRect/>
                </a:stretch>
              </p:blipFill>
              <p:spPr>
                <a:xfrm>
                  <a:off x="7925693" y="4871773"/>
                  <a:ext cx="3038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3" name="Freihand 22">
                  <a:extLst>
                    <a:ext uri="{FF2B5EF4-FFF2-40B4-BE49-F238E27FC236}">
                      <a16:creationId xmlns:a16="http://schemas.microsoft.com/office/drawing/2014/main" id="{7214C4C0-D093-4E47-AA84-3F32FDFF1BDE}"/>
                    </a:ext>
                  </a:extLst>
                </p14:cNvPr>
                <p14:cNvContentPartPr/>
                <p14:nvPr/>
              </p14:nvContentPartPr>
              <p14:xfrm>
                <a:off x="8074733" y="4801573"/>
                <a:ext cx="118800" cy="81720"/>
              </p14:xfrm>
            </p:contentPart>
          </mc:Choice>
          <mc:Fallback xmlns="">
            <p:pic>
              <p:nvPicPr>
                <p:cNvPr id="23" name="Freihand 22">
                  <a:extLst>
                    <a:ext uri="{FF2B5EF4-FFF2-40B4-BE49-F238E27FC236}">
                      <a16:creationId xmlns:a16="http://schemas.microsoft.com/office/drawing/2014/main" id="{7214C4C0-D093-4E47-AA84-3F32FDFF1BDE}"/>
                    </a:ext>
                  </a:extLst>
                </p:cNvPr>
                <p:cNvPicPr/>
                <p:nvPr/>
              </p:nvPicPr>
              <p:blipFill>
                <a:blip r:embed="rId57"/>
                <a:stretch>
                  <a:fillRect/>
                </a:stretch>
              </p:blipFill>
              <p:spPr>
                <a:xfrm>
                  <a:off x="8070413" y="4797253"/>
                  <a:ext cx="1274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4" name="Freihand 23">
                  <a:extLst>
                    <a:ext uri="{FF2B5EF4-FFF2-40B4-BE49-F238E27FC236}">
                      <a16:creationId xmlns:a16="http://schemas.microsoft.com/office/drawing/2014/main" id="{B941E57E-74CA-4D6F-8103-CAC405261658}"/>
                    </a:ext>
                  </a:extLst>
                </p14:cNvPr>
                <p14:cNvContentPartPr/>
                <p14:nvPr/>
              </p14:nvContentPartPr>
              <p14:xfrm>
                <a:off x="8196053" y="4953493"/>
                <a:ext cx="90000" cy="66960"/>
              </p14:xfrm>
            </p:contentPart>
          </mc:Choice>
          <mc:Fallback xmlns="">
            <p:pic>
              <p:nvPicPr>
                <p:cNvPr id="24" name="Freihand 23">
                  <a:extLst>
                    <a:ext uri="{FF2B5EF4-FFF2-40B4-BE49-F238E27FC236}">
                      <a16:creationId xmlns:a16="http://schemas.microsoft.com/office/drawing/2014/main" id="{B941E57E-74CA-4D6F-8103-CAC405261658}"/>
                    </a:ext>
                  </a:extLst>
                </p:cNvPr>
                <p:cNvPicPr/>
                <p:nvPr/>
              </p:nvPicPr>
              <p:blipFill>
                <a:blip r:embed="rId59"/>
                <a:stretch>
                  <a:fillRect/>
                </a:stretch>
              </p:blipFill>
              <p:spPr>
                <a:xfrm>
                  <a:off x="8191733" y="4949173"/>
                  <a:ext cx="986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0" name="Freihand 59">
                  <a:extLst>
                    <a:ext uri="{FF2B5EF4-FFF2-40B4-BE49-F238E27FC236}">
                      <a16:creationId xmlns:a16="http://schemas.microsoft.com/office/drawing/2014/main" id="{B61DDF7B-C858-4036-951F-07EF36D52A13}"/>
                    </a:ext>
                  </a:extLst>
                </p14:cNvPr>
                <p14:cNvContentPartPr/>
                <p14:nvPr/>
              </p14:nvContentPartPr>
              <p14:xfrm>
                <a:off x="7349693" y="5096413"/>
                <a:ext cx="1027440" cy="99000"/>
              </p14:xfrm>
            </p:contentPart>
          </mc:Choice>
          <mc:Fallback xmlns="">
            <p:pic>
              <p:nvPicPr>
                <p:cNvPr id="60" name="Freihand 59">
                  <a:extLst>
                    <a:ext uri="{FF2B5EF4-FFF2-40B4-BE49-F238E27FC236}">
                      <a16:creationId xmlns:a16="http://schemas.microsoft.com/office/drawing/2014/main" id="{B61DDF7B-C858-4036-951F-07EF36D52A13}"/>
                    </a:ext>
                  </a:extLst>
                </p:cNvPr>
                <p:cNvPicPr/>
                <p:nvPr/>
              </p:nvPicPr>
              <p:blipFill>
                <a:blip r:embed="rId61"/>
                <a:stretch>
                  <a:fillRect/>
                </a:stretch>
              </p:blipFill>
              <p:spPr>
                <a:xfrm>
                  <a:off x="7345373" y="5092093"/>
                  <a:ext cx="1036080" cy="107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2">
            <p14:nvContentPartPr>
              <p14:cNvPr id="61" name="Freihand 60">
                <a:extLst>
                  <a:ext uri="{FF2B5EF4-FFF2-40B4-BE49-F238E27FC236}">
                    <a16:creationId xmlns:a16="http://schemas.microsoft.com/office/drawing/2014/main" id="{414C0916-63A3-4A5F-A5CA-D02A73AD1F15}"/>
                  </a:ext>
                </a:extLst>
              </p14:cNvPr>
              <p14:cNvContentPartPr/>
              <p14:nvPr/>
            </p14:nvContentPartPr>
            <p14:xfrm>
              <a:off x="4836533" y="5890573"/>
              <a:ext cx="1009080" cy="93960"/>
            </p14:xfrm>
          </p:contentPart>
        </mc:Choice>
        <mc:Fallback xmlns="">
          <p:pic>
            <p:nvPicPr>
              <p:cNvPr id="61" name="Freihand 60">
                <a:extLst>
                  <a:ext uri="{FF2B5EF4-FFF2-40B4-BE49-F238E27FC236}">
                    <a16:creationId xmlns:a16="http://schemas.microsoft.com/office/drawing/2014/main" id="{414C0916-63A3-4A5F-A5CA-D02A73AD1F15}"/>
                  </a:ext>
                </a:extLst>
              </p:cNvPr>
              <p:cNvPicPr/>
              <p:nvPr/>
            </p:nvPicPr>
            <p:blipFill>
              <a:blip r:embed="rId63"/>
              <a:stretch>
                <a:fillRect/>
              </a:stretch>
            </p:blipFill>
            <p:spPr>
              <a:xfrm>
                <a:off x="4832213" y="5886253"/>
                <a:ext cx="1017720" cy="102600"/>
              </a:xfrm>
              <a:prstGeom prst="rect">
                <a:avLst/>
              </a:prstGeom>
            </p:spPr>
          </p:pic>
        </mc:Fallback>
      </mc:AlternateContent>
      <p:grpSp>
        <p:nvGrpSpPr>
          <p:cNvPr id="53249" name="Gruppieren 53248">
            <a:extLst>
              <a:ext uri="{FF2B5EF4-FFF2-40B4-BE49-F238E27FC236}">
                <a16:creationId xmlns:a16="http://schemas.microsoft.com/office/drawing/2014/main" id="{0E8947D5-D653-4043-989A-D9EE8DF13D76}"/>
              </a:ext>
            </a:extLst>
          </p:cNvPr>
          <p:cNvGrpSpPr/>
          <p:nvPr/>
        </p:nvGrpSpPr>
        <p:grpSpPr>
          <a:xfrm>
            <a:off x="2362613" y="5062573"/>
            <a:ext cx="1035000" cy="478440"/>
            <a:chOff x="2362613" y="5062573"/>
            <a:chExt cx="1035000" cy="478440"/>
          </a:xfrm>
        </p:grpSpPr>
        <mc:AlternateContent xmlns:mc="http://schemas.openxmlformats.org/markup-compatibility/2006" xmlns:p14="http://schemas.microsoft.com/office/powerpoint/2010/main">
          <mc:Choice Requires="p14">
            <p:contentPart p14:bwMode="auto" r:id="rId64">
              <p14:nvContentPartPr>
                <p14:cNvPr id="33" name="Freihand 32">
                  <a:extLst>
                    <a:ext uri="{FF2B5EF4-FFF2-40B4-BE49-F238E27FC236}">
                      <a16:creationId xmlns:a16="http://schemas.microsoft.com/office/drawing/2014/main" id="{E17813CD-3C23-4AA7-BCC8-622FA9EA5B12}"/>
                    </a:ext>
                  </a:extLst>
                </p14:cNvPr>
                <p14:cNvContentPartPr/>
                <p14:nvPr/>
              </p14:nvContentPartPr>
              <p14:xfrm>
                <a:off x="2362613" y="5213413"/>
                <a:ext cx="125640" cy="81720"/>
              </p14:xfrm>
            </p:contentPart>
          </mc:Choice>
          <mc:Fallback xmlns="">
            <p:pic>
              <p:nvPicPr>
                <p:cNvPr id="33" name="Freihand 32">
                  <a:extLst>
                    <a:ext uri="{FF2B5EF4-FFF2-40B4-BE49-F238E27FC236}">
                      <a16:creationId xmlns:a16="http://schemas.microsoft.com/office/drawing/2014/main" id="{E17813CD-3C23-4AA7-BCC8-622FA9EA5B12}"/>
                    </a:ext>
                  </a:extLst>
                </p:cNvPr>
                <p:cNvPicPr/>
                <p:nvPr/>
              </p:nvPicPr>
              <p:blipFill>
                <a:blip r:embed="rId65"/>
                <a:stretch>
                  <a:fillRect/>
                </a:stretch>
              </p:blipFill>
              <p:spPr>
                <a:xfrm>
                  <a:off x="2358293" y="5209093"/>
                  <a:ext cx="1342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4" name="Freihand 33">
                  <a:extLst>
                    <a:ext uri="{FF2B5EF4-FFF2-40B4-BE49-F238E27FC236}">
                      <a16:creationId xmlns:a16="http://schemas.microsoft.com/office/drawing/2014/main" id="{BE9EEBD0-0FEB-4B90-8765-9369A1080878}"/>
                    </a:ext>
                  </a:extLst>
                </p14:cNvPr>
                <p14:cNvContentPartPr/>
                <p14:nvPr/>
              </p14:nvContentPartPr>
              <p14:xfrm>
                <a:off x="2483213" y="5215573"/>
                <a:ext cx="158400" cy="78120"/>
              </p14:xfrm>
            </p:contentPart>
          </mc:Choice>
          <mc:Fallback xmlns="">
            <p:pic>
              <p:nvPicPr>
                <p:cNvPr id="34" name="Freihand 33">
                  <a:extLst>
                    <a:ext uri="{FF2B5EF4-FFF2-40B4-BE49-F238E27FC236}">
                      <a16:creationId xmlns:a16="http://schemas.microsoft.com/office/drawing/2014/main" id="{BE9EEBD0-0FEB-4B90-8765-9369A1080878}"/>
                    </a:ext>
                  </a:extLst>
                </p:cNvPr>
                <p:cNvPicPr/>
                <p:nvPr/>
              </p:nvPicPr>
              <p:blipFill>
                <a:blip r:embed="rId67"/>
                <a:stretch>
                  <a:fillRect/>
                </a:stretch>
              </p:blipFill>
              <p:spPr>
                <a:xfrm>
                  <a:off x="2478893" y="5211253"/>
                  <a:ext cx="1670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6" name="Freihand 35">
                  <a:extLst>
                    <a:ext uri="{FF2B5EF4-FFF2-40B4-BE49-F238E27FC236}">
                      <a16:creationId xmlns:a16="http://schemas.microsoft.com/office/drawing/2014/main" id="{A322F217-5ACA-4169-AD24-A9D90B499757}"/>
                    </a:ext>
                  </a:extLst>
                </p14:cNvPr>
                <p14:cNvContentPartPr/>
                <p14:nvPr/>
              </p14:nvContentPartPr>
              <p14:xfrm>
                <a:off x="2746013" y="5128813"/>
                <a:ext cx="107640" cy="130320"/>
              </p14:xfrm>
            </p:contentPart>
          </mc:Choice>
          <mc:Fallback xmlns="">
            <p:pic>
              <p:nvPicPr>
                <p:cNvPr id="36" name="Freihand 35">
                  <a:extLst>
                    <a:ext uri="{FF2B5EF4-FFF2-40B4-BE49-F238E27FC236}">
                      <a16:creationId xmlns:a16="http://schemas.microsoft.com/office/drawing/2014/main" id="{A322F217-5ACA-4169-AD24-A9D90B499757}"/>
                    </a:ext>
                  </a:extLst>
                </p:cNvPr>
                <p:cNvPicPr/>
                <p:nvPr/>
              </p:nvPicPr>
              <p:blipFill>
                <a:blip r:embed="rId69"/>
                <a:stretch>
                  <a:fillRect/>
                </a:stretch>
              </p:blipFill>
              <p:spPr>
                <a:xfrm>
                  <a:off x="2741693" y="5124493"/>
                  <a:ext cx="1162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7" name="Freihand 36">
                  <a:extLst>
                    <a:ext uri="{FF2B5EF4-FFF2-40B4-BE49-F238E27FC236}">
                      <a16:creationId xmlns:a16="http://schemas.microsoft.com/office/drawing/2014/main" id="{D42BD10E-8658-4379-B64F-62F6BF97F8BD}"/>
                    </a:ext>
                  </a:extLst>
                </p14:cNvPr>
                <p14:cNvContentPartPr/>
                <p14:nvPr/>
              </p14:nvContentPartPr>
              <p14:xfrm>
                <a:off x="2938613" y="5117293"/>
                <a:ext cx="122760" cy="96120"/>
              </p14:xfrm>
            </p:contentPart>
          </mc:Choice>
          <mc:Fallback xmlns="">
            <p:pic>
              <p:nvPicPr>
                <p:cNvPr id="37" name="Freihand 36">
                  <a:extLst>
                    <a:ext uri="{FF2B5EF4-FFF2-40B4-BE49-F238E27FC236}">
                      <a16:creationId xmlns:a16="http://schemas.microsoft.com/office/drawing/2014/main" id="{D42BD10E-8658-4379-B64F-62F6BF97F8BD}"/>
                    </a:ext>
                  </a:extLst>
                </p:cNvPr>
                <p:cNvPicPr/>
                <p:nvPr/>
              </p:nvPicPr>
              <p:blipFill>
                <a:blip r:embed="rId71"/>
                <a:stretch>
                  <a:fillRect/>
                </a:stretch>
              </p:blipFill>
              <p:spPr>
                <a:xfrm>
                  <a:off x="2934293" y="5112973"/>
                  <a:ext cx="1314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8" name="Freihand 37">
                  <a:extLst>
                    <a:ext uri="{FF2B5EF4-FFF2-40B4-BE49-F238E27FC236}">
                      <a16:creationId xmlns:a16="http://schemas.microsoft.com/office/drawing/2014/main" id="{26534452-9E63-4EBC-8EC3-6FEBDE4FE741}"/>
                    </a:ext>
                  </a:extLst>
                </p14:cNvPr>
                <p14:cNvContentPartPr/>
                <p14:nvPr/>
              </p14:nvContentPartPr>
              <p14:xfrm>
                <a:off x="3156773" y="5127013"/>
                <a:ext cx="59760" cy="101880"/>
              </p14:xfrm>
            </p:contentPart>
          </mc:Choice>
          <mc:Fallback xmlns="">
            <p:pic>
              <p:nvPicPr>
                <p:cNvPr id="38" name="Freihand 37">
                  <a:extLst>
                    <a:ext uri="{FF2B5EF4-FFF2-40B4-BE49-F238E27FC236}">
                      <a16:creationId xmlns:a16="http://schemas.microsoft.com/office/drawing/2014/main" id="{26534452-9E63-4EBC-8EC3-6FEBDE4FE741}"/>
                    </a:ext>
                  </a:extLst>
                </p:cNvPr>
                <p:cNvPicPr/>
                <p:nvPr/>
              </p:nvPicPr>
              <p:blipFill>
                <a:blip r:embed="rId73"/>
                <a:stretch>
                  <a:fillRect/>
                </a:stretch>
              </p:blipFill>
              <p:spPr>
                <a:xfrm>
                  <a:off x="3152453" y="5122693"/>
                  <a:ext cx="684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9" name="Freihand 38">
                  <a:extLst>
                    <a:ext uri="{FF2B5EF4-FFF2-40B4-BE49-F238E27FC236}">
                      <a16:creationId xmlns:a16="http://schemas.microsoft.com/office/drawing/2014/main" id="{0A2C2B28-BF68-431A-AB52-CD67152D2AE4}"/>
                    </a:ext>
                  </a:extLst>
                </p14:cNvPr>
                <p14:cNvContentPartPr/>
                <p14:nvPr/>
              </p14:nvContentPartPr>
              <p14:xfrm>
                <a:off x="3103493" y="5062573"/>
                <a:ext cx="134280" cy="54000"/>
              </p14:xfrm>
            </p:contentPart>
          </mc:Choice>
          <mc:Fallback xmlns="">
            <p:pic>
              <p:nvPicPr>
                <p:cNvPr id="39" name="Freihand 38">
                  <a:extLst>
                    <a:ext uri="{FF2B5EF4-FFF2-40B4-BE49-F238E27FC236}">
                      <a16:creationId xmlns:a16="http://schemas.microsoft.com/office/drawing/2014/main" id="{0A2C2B28-BF68-431A-AB52-CD67152D2AE4}"/>
                    </a:ext>
                  </a:extLst>
                </p:cNvPr>
                <p:cNvPicPr/>
                <p:nvPr/>
              </p:nvPicPr>
              <p:blipFill>
                <a:blip r:embed="rId75"/>
                <a:stretch>
                  <a:fillRect/>
                </a:stretch>
              </p:blipFill>
              <p:spPr>
                <a:xfrm>
                  <a:off x="3099173" y="5058253"/>
                  <a:ext cx="1429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0" name="Freihand 39">
                  <a:extLst>
                    <a:ext uri="{FF2B5EF4-FFF2-40B4-BE49-F238E27FC236}">
                      <a16:creationId xmlns:a16="http://schemas.microsoft.com/office/drawing/2014/main" id="{9CE0F50D-25EB-4B66-B0E2-DE3E3012FD83}"/>
                    </a:ext>
                  </a:extLst>
                </p14:cNvPr>
                <p14:cNvContentPartPr/>
                <p14:nvPr/>
              </p14:nvContentPartPr>
              <p14:xfrm>
                <a:off x="3251093" y="5184253"/>
                <a:ext cx="146520" cy="79200"/>
              </p14:xfrm>
            </p:contentPart>
          </mc:Choice>
          <mc:Fallback xmlns="">
            <p:pic>
              <p:nvPicPr>
                <p:cNvPr id="40" name="Freihand 39">
                  <a:extLst>
                    <a:ext uri="{FF2B5EF4-FFF2-40B4-BE49-F238E27FC236}">
                      <a16:creationId xmlns:a16="http://schemas.microsoft.com/office/drawing/2014/main" id="{9CE0F50D-25EB-4B66-B0E2-DE3E3012FD83}"/>
                    </a:ext>
                  </a:extLst>
                </p:cNvPr>
                <p:cNvPicPr/>
                <p:nvPr/>
              </p:nvPicPr>
              <p:blipFill>
                <a:blip r:embed="rId77"/>
                <a:stretch>
                  <a:fillRect/>
                </a:stretch>
              </p:blipFill>
              <p:spPr>
                <a:xfrm>
                  <a:off x="3246773" y="5179933"/>
                  <a:ext cx="1551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2" name="Freihand 61">
                  <a:extLst>
                    <a:ext uri="{FF2B5EF4-FFF2-40B4-BE49-F238E27FC236}">
                      <a16:creationId xmlns:a16="http://schemas.microsoft.com/office/drawing/2014/main" id="{2EF760F6-7581-474C-BD55-6D400A646083}"/>
                    </a:ext>
                  </a:extLst>
                </p14:cNvPr>
                <p14:cNvContentPartPr/>
                <p14:nvPr/>
              </p14:nvContentPartPr>
              <p14:xfrm>
                <a:off x="2648453" y="5306653"/>
                <a:ext cx="743760" cy="234360"/>
              </p14:xfrm>
            </p:contentPart>
          </mc:Choice>
          <mc:Fallback xmlns="">
            <p:pic>
              <p:nvPicPr>
                <p:cNvPr id="62" name="Freihand 61">
                  <a:extLst>
                    <a:ext uri="{FF2B5EF4-FFF2-40B4-BE49-F238E27FC236}">
                      <a16:creationId xmlns:a16="http://schemas.microsoft.com/office/drawing/2014/main" id="{2EF760F6-7581-474C-BD55-6D400A646083}"/>
                    </a:ext>
                  </a:extLst>
                </p:cNvPr>
                <p:cNvPicPr/>
                <p:nvPr/>
              </p:nvPicPr>
              <p:blipFill>
                <a:blip r:embed="rId79"/>
                <a:stretch>
                  <a:fillRect/>
                </a:stretch>
              </p:blipFill>
              <p:spPr>
                <a:xfrm>
                  <a:off x="2644133" y="5302333"/>
                  <a:ext cx="752400" cy="243000"/>
                </a:xfrm>
                <a:prstGeom prst="rect">
                  <a:avLst/>
                </a:prstGeom>
              </p:spPr>
            </p:pic>
          </mc:Fallback>
        </mc:AlternateContent>
      </p:grpSp>
      <p:grpSp>
        <p:nvGrpSpPr>
          <p:cNvPr id="53248" name="Gruppieren 53247">
            <a:extLst>
              <a:ext uri="{FF2B5EF4-FFF2-40B4-BE49-F238E27FC236}">
                <a16:creationId xmlns:a16="http://schemas.microsoft.com/office/drawing/2014/main" id="{A9639375-B94C-44EA-A2A6-FDF40A807A65}"/>
              </a:ext>
            </a:extLst>
          </p:cNvPr>
          <p:cNvGrpSpPr/>
          <p:nvPr/>
        </p:nvGrpSpPr>
        <p:grpSpPr>
          <a:xfrm>
            <a:off x="601493" y="2677573"/>
            <a:ext cx="1739520" cy="1036800"/>
            <a:chOff x="601493" y="2677573"/>
            <a:chExt cx="1739520" cy="1036800"/>
          </a:xfrm>
        </p:grpSpPr>
        <mc:AlternateContent xmlns:mc="http://schemas.openxmlformats.org/markup-compatibility/2006" xmlns:p14="http://schemas.microsoft.com/office/powerpoint/2010/main">
          <mc:Choice Requires="p14">
            <p:contentPart p14:bwMode="auto" r:id="rId80">
              <p14:nvContentPartPr>
                <p14:cNvPr id="43" name="Freihand 42">
                  <a:extLst>
                    <a:ext uri="{FF2B5EF4-FFF2-40B4-BE49-F238E27FC236}">
                      <a16:creationId xmlns:a16="http://schemas.microsoft.com/office/drawing/2014/main" id="{594C9DC8-DB19-49D7-8B06-D3814F0B3D04}"/>
                    </a:ext>
                  </a:extLst>
                </p14:cNvPr>
                <p14:cNvContentPartPr/>
                <p14:nvPr/>
              </p14:nvContentPartPr>
              <p14:xfrm>
                <a:off x="790853" y="2798533"/>
                <a:ext cx="6840" cy="213840"/>
              </p14:xfrm>
            </p:contentPart>
          </mc:Choice>
          <mc:Fallback xmlns="">
            <p:pic>
              <p:nvPicPr>
                <p:cNvPr id="43" name="Freihand 42">
                  <a:extLst>
                    <a:ext uri="{FF2B5EF4-FFF2-40B4-BE49-F238E27FC236}">
                      <a16:creationId xmlns:a16="http://schemas.microsoft.com/office/drawing/2014/main" id="{594C9DC8-DB19-49D7-8B06-D3814F0B3D04}"/>
                    </a:ext>
                  </a:extLst>
                </p:cNvPr>
                <p:cNvPicPr/>
                <p:nvPr/>
              </p:nvPicPr>
              <p:blipFill>
                <a:blip r:embed="rId81"/>
                <a:stretch>
                  <a:fillRect/>
                </a:stretch>
              </p:blipFill>
              <p:spPr>
                <a:xfrm>
                  <a:off x="786533" y="2794213"/>
                  <a:ext cx="1548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4" name="Freihand 43">
                  <a:extLst>
                    <a:ext uri="{FF2B5EF4-FFF2-40B4-BE49-F238E27FC236}">
                      <a16:creationId xmlns:a16="http://schemas.microsoft.com/office/drawing/2014/main" id="{ADE2546F-50AC-40E5-B11A-8BC321724D39}"/>
                    </a:ext>
                  </a:extLst>
                </p14:cNvPr>
                <p14:cNvContentPartPr/>
                <p14:nvPr/>
              </p14:nvContentPartPr>
              <p14:xfrm>
                <a:off x="601493" y="2757133"/>
                <a:ext cx="246600" cy="231480"/>
              </p14:xfrm>
            </p:contentPart>
          </mc:Choice>
          <mc:Fallback xmlns="">
            <p:pic>
              <p:nvPicPr>
                <p:cNvPr id="44" name="Freihand 43">
                  <a:extLst>
                    <a:ext uri="{FF2B5EF4-FFF2-40B4-BE49-F238E27FC236}">
                      <a16:creationId xmlns:a16="http://schemas.microsoft.com/office/drawing/2014/main" id="{ADE2546F-50AC-40E5-B11A-8BC321724D39}"/>
                    </a:ext>
                  </a:extLst>
                </p:cNvPr>
                <p:cNvPicPr/>
                <p:nvPr/>
              </p:nvPicPr>
              <p:blipFill>
                <a:blip r:embed="rId83"/>
                <a:stretch>
                  <a:fillRect/>
                </a:stretch>
              </p:blipFill>
              <p:spPr>
                <a:xfrm>
                  <a:off x="597173" y="2752813"/>
                  <a:ext cx="25524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5" name="Freihand 44">
                  <a:extLst>
                    <a:ext uri="{FF2B5EF4-FFF2-40B4-BE49-F238E27FC236}">
                      <a16:creationId xmlns:a16="http://schemas.microsoft.com/office/drawing/2014/main" id="{50994260-69B6-45D6-AED3-BE94E207AE6E}"/>
                    </a:ext>
                  </a:extLst>
                </p14:cNvPr>
                <p14:cNvContentPartPr/>
                <p14:nvPr/>
              </p14:nvContentPartPr>
              <p14:xfrm>
                <a:off x="904973" y="2859013"/>
                <a:ext cx="34560" cy="96480"/>
              </p14:xfrm>
            </p:contentPart>
          </mc:Choice>
          <mc:Fallback xmlns="">
            <p:pic>
              <p:nvPicPr>
                <p:cNvPr id="45" name="Freihand 44">
                  <a:extLst>
                    <a:ext uri="{FF2B5EF4-FFF2-40B4-BE49-F238E27FC236}">
                      <a16:creationId xmlns:a16="http://schemas.microsoft.com/office/drawing/2014/main" id="{50994260-69B6-45D6-AED3-BE94E207AE6E}"/>
                    </a:ext>
                  </a:extLst>
                </p:cNvPr>
                <p:cNvPicPr/>
                <p:nvPr/>
              </p:nvPicPr>
              <p:blipFill>
                <a:blip r:embed="rId85"/>
                <a:stretch>
                  <a:fillRect/>
                </a:stretch>
              </p:blipFill>
              <p:spPr>
                <a:xfrm>
                  <a:off x="900653" y="2854693"/>
                  <a:ext cx="432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6" name="Freihand 45">
                  <a:extLst>
                    <a:ext uri="{FF2B5EF4-FFF2-40B4-BE49-F238E27FC236}">
                      <a16:creationId xmlns:a16="http://schemas.microsoft.com/office/drawing/2014/main" id="{4CC8FA81-5653-4233-95C5-AA77C652CAEB}"/>
                    </a:ext>
                  </a:extLst>
                </p14:cNvPr>
                <p14:cNvContentPartPr/>
                <p14:nvPr/>
              </p14:nvContentPartPr>
              <p14:xfrm>
                <a:off x="977333" y="2817613"/>
                <a:ext cx="151560" cy="104760"/>
              </p14:xfrm>
            </p:contentPart>
          </mc:Choice>
          <mc:Fallback xmlns="">
            <p:pic>
              <p:nvPicPr>
                <p:cNvPr id="46" name="Freihand 45">
                  <a:extLst>
                    <a:ext uri="{FF2B5EF4-FFF2-40B4-BE49-F238E27FC236}">
                      <a16:creationId xmlns:a16="http://schemas.microsoft.com/office/drawing/2014/main" id="{4CC8FA81-5653-4233-95C5-AA77C652CAEB}"/>
                    </a:ext>
                  </a:extLst>
                </p:cNvPr>
                <p:cNvPicPr/>
                <p:nvPr/>
              </p:nvPicPr>
              <p:blipFill>
                <a:blip r:embed="rId87"/>
                <a:stretch>
                  <a:fillRect/>
                </a:stretch>
              </p:blipFill>
              <p:spPr>
                <a:xfrm>
                  <a:off x="973013" y="2813293"/>
                  <a:ext cx="1602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7" name="Freihand 46">
                  <a:extLst>
                    <a:ext uri="{FF2B5EF4-FFF2-40B4-BE49-F238E27FC236}">
                      <a16:creationId xmlns:a16="http://schemas.microsoft.com/office/drawing/2014/main" id="{40FBB156-395A-417D-9893-E1B0CDD4E790}"/>
                    </a:ext>
                  </a:extLst>
                </p14:cNvPr>
                <p14:cNvContentPartPr/>
                <p14:nvPr/>
              </p14:nvContentPartPr>
              <p14:xfrm>
                <a:off x="1109813" y="2767933"/>
                <a:ext cx="114840" cy="30960"/>
              </p14:xfrm>
            </p:contentPart>
          </mc:Choice>
          <mc:Fallback xmlns="">
            <p:pic>
              <p:nvPicPr>
                <p:cNvPr id="47" name="Freihand 46">
                  <a:extLst>
                    <a:ext uri="{FF2B5EF4-FFF2-40B4-BE49-F238E27FC236}">
                      <a16:creationId xmlns:a16="http://schemas.microsoft.com/office/drawing/2014/main" id="{40FBB156-395A-417D-9893-E1B0CDD4E790}"/>
                    </a:ext>
                  </a:extLst>
                </p:cNvPr>
                <p:cNvPicPr/>
                <p:nvPr/>
              </p:nvPicPr>
              <p:blipFill>
                <a:blip r:embed="rId89"/>
                <a:stretch>
                  <a:fillRect/>
                </a:stretch>
              </p:blipFill>
              <p:spPr>
                <a:xfrm>
                  <a:off x="1105493" y="2763613"/>
                  <a:ext cx="1234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8" name="Freihand 47">
                  <a:extLst>
                    <a:ext uri="{FF2B5EF4-FFF2-40B4-BE49-F238E27FC236}">
                      <a16:creationId xmlns:a16="http://schemas.microsoft.com/office/drawing/2014/main" id="{2053E832-379D-4125-8D9B-3271D840B55D}"/>
                    </a:ext>
                  </a:extLst>
                </p14:cNvPr>
                <p14:cNvContentPartPr/>
                <p14:nvPr/>
              </p14:nvContentPartPr>
              <p14:xfrm>
                <a:off x="1199813" y="2798533"/>
                <a:ext cx="69120" cy="101160"/>
              </p14:xfrm>
            </p:contentPart>
          </mc:Choice>
          <mc:Fallback xmlns="">
            <p:pic>
              <p:nvPicPr>
                <p:cNvPr id="48" name="Freihand 47">
                  <a:extLst>
                    <a:ext uri="{FF2B5EF4-FFF2-40B4-BE49-F238E27FC236}">
                      <a16:creationId xmlns:a16="http://schemas.microsoft.com/office/drawing/2014/main" id="{2053E832-379D-4125-8D9B-3271D840B55D}"/>
                    </a:ext>
                  </a:extLst>
                </p:cNvPr>
                <p:cNvPicPr/>
                <p:nvPr/>
              </p:nvPicPr>
              <p:blipFill>
                <a:blip r:embed="rId91"/>
                <a:stretch>
                  <a:fillRect/>
                </a:stretch>
              </p:blipFill>
              <p:spPr>
                <a:xfrm>
                  <a:off x="1195493" y="2794213"/>
                  <a:ext cx="777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49" name="Freihand 48">
                  <a:extLst>
                    <a:ext uri="{FF2B5EF4-FFF2-40B4-BE49-F238E27FC236}">
                      <a16:creationId xmlns:a16="http://schemas.microsoft.com/office/drawing/2014/main" id="{6821761E-72CF-48E0-9FC1-D6903F5D24A7}"/>
                    </a:ext>
                  </a:extLst>
                </p14:cNvPr>
                <p14:cNvContentPartPr/>
                <p14:nvPr/>
              </p14:nvContentPartPr>
              <p14:xfrm>
                <a:off x="1311053" y="2677573"/>
                <a:ext cx="218520" cy="174600"/>
              </p14:xfrm>
            </p:contentPart>
          </mc:Choice>
          <mc:Fallback xmlns="">
            <p:pic>
              <p:nvPicPr>
                <p:cNvPr id="49" name="Freihand 48">
                  <a:extLst>
                    <a:ext uri="{FF2B5EF4-FFF2-40B4-BE49-F238E27FC236}">
                      <a16:creationId xmlns:a16="http://schemas.microsoft.com/office/drawing/2014/main" id="{6821761E-72CF-48E0-9FC1-D6903F5D24A7}"/>
                    </a:ext>
                  </a:extLst>
                </p:cNvPr>
                <p:cNvPicPr/>
                <p:nvPr/>
              </p:nvPicPr>
              <p:blipFill>
                <a:blip r:embed="rId93"/>
                <a:stretch>
                  <a:fillRect/>
                </a:stretch>
              </p:blipFill>
              <p:spPr>
                <a:xfrm>
                  <a:off x="1306733" y="2673253"/>
                  <a:ext cx="2271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0" name="Freihand 49">
                  <a:extLst>
                    <a:ext uri="{FF2B5EF4-FFF2-40B4-BE49-F238E27FC236}">
                      <a16:creationId xmlns:a16="http://schemas.microsoft.com/office/drawing/2014/main" id="{B6DC8394-4A9F-46FA-999B-D9A86A5C6165}"/>
                    </a:ext>
                  </a:extLst>
                </p14:cNvPr>
                <p14:cNvContentPartPr/>
                <p14:nvPr/>
              </p14:nvContentPartPr>
              <p14:xfrm>
                <a:off x="930173" y="3151333"/>
                <a:ext cx="138600" cy="122760"/>
              </p14:xfrm>
            </p:contentPart>
          </mc:Choice>
          <mc:Fallback xmlns="">
            <p:pic>
              <p:nvPicPr>
                <p:cNvPr id="50" name="Freihand 49">
                  <a:extLst>
                    <a:ext uri="{FF2B5EF4-FFF2-40B4-BE49-F238E27FC236}">
                      <a16:creationId xmlns:a16="http://schemas.microsoft.com/office/drawing/2014/main" id="{B6DC8394-4A9F-46FA-999B-D9A86A5C6165}"/>
                    </a:ext>
                  </a:extLst>
                </p:cNvPr>
                <p:cNvPicPr/>
                <p:nvPr/>
              </p:nvPicPr>
              <p:blipFill>
                <a:blip r:embed="rId95"/>
                <a:stretch>
                  <a:fillRect/>
                </a:stretch>
              </p:blipFill>
              <p:spPr>
                <a:xfrm>
                  <a:off x="925853" y="3147013"/>
                  <a:ext cx="1472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1" name="Freihand 50">
                  <a:extLst>
                    <a:ext uri="{FF2B5EF4-FFF2-40B4-BE49-F238E27FC236}">
                      <a16:creationId xmlns:a16="http://schemas.microsoft.com/office/drawing/2014/main" id="{3A3E20A0-4429-48D1-AAD8-D7E2AEDF1333}"/>
                    </a:ext>
                  </a:extLst>
                </p14:cNvPr>
                <p14:cNvContentPartPr/>
                <p14:nvPr/>
              </p14:nvContentPartPr>
              <p14:xfrm>
                <a:off x="1085693" y="3150613"/>
                <a:ext cx="120960" cy="96120"/>
              </p14:xfrm>
            </p:contentPart>
          </mc:Choice>
          <mc:Fallback xmlns="">
            <p:pic>
              <p:nvPicPr>
                <p:cNvPr id="51" name="Freihand 50">
                  <a:extLst>
                    <a:ext uri="{FF2B5EF4-FFF2-40B4-BE49-F238E27FC236}">
                      <a16:creationId xmlns:a16="http://schemas.microsoft.com/office/drawing/2014/main" id="{3A3E20A0-4429-48D1-AAD8-D7E2AEDF1333}"/>
                    </a:ext>
                  </a:extLst>
                </p:cNvPr>
                <p:cNvPicPr/>
                <p:nvPr/>
              </p:nvPicPr>
              <p:blipFill>
                <a:blip r:embed="rId97"/>
                <a:stretch>
                  <a:fillRect/>
                </a:stretch>
              </p:blipFill>
              <p:spPr>
                <a:xfrm>
                  <a:off x="1081373" y="3146293"/>
                  <a:ext cx="1296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2" name="Freihand 51">
                  <a:extLst>
                    <a:ext uri="{FF2B5EF4-FFF2-40B4-BE49-F238E27FC236}">
                      <a16:creationId xmlns:a16="http://schemas.microsoft.com/office/drawing/2014/main" id="{7E765ADA-BE47-4D57-B2E8-9B26A0E7AD0D}"/>
                    </a:ext>
                  </a:extLst>
                </p14:cNvPr>
                <p14:cNvContentPartPr/>
                <p14:nvPr/>
              </p14:nvContentPartPr>
              <p14:xfrm>
                <a:off x="1246613" y="3197773"/>
                <a:ext cx="35280" cy="29880"/>
              </p14:xfrm>
            </p:contentPart>
          </mc:Choice>
          <mc:Fallback xmlns="">
            <p:pic>
              <p:nvPicPr>
                <p:cNvPr id="52" name="Freihand 51">
                  <a:extLst>
                    <a:ext uri="{FF2B5EF4-FFF2-40B4-BE49-F238E27FC236}">
                      <a16:creationId xmlns:a16="http://schemas.microsoft.com/office/drawing/2014/main" id="{7E765ADA-BE47-4D57-B2E8-9B26A0E7AD0D}"/>
                    </a:ext>
                  </a:extLst>
                </p:cNvPr>
                <p:cNvPicPr/>
                <p:nvPr/>
              </p:nvPicPr>
              <p:blipFill>
                <a:blip r:embed="rId99"/>
                <a:stretch>
                  <a:fillRect/>
                </a:stretch>
              </p:blipFill>
              <p:spPr>
                <a:xfrm>
                  <a:off x="1242293" y="3193453"/>
                  <a:ext cx="439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3" name="Freihand 52">
                  <a:extLst>
                    <a:ext uri="{FF2B5EF4-FFF2-40B4-BE49-F238E27FC236}">
                      <a16:creationId xmlns:a16="http://schemas.microsoft.com/office/drawing/2014/main" id="{57B11D18-E320-4ADA-BFDD-6C42F4C2A632}"/>
                    </a:ext>
                  </a:extLst>
                </p14:cNvPr>
                <p14:cNvContentPartPr/>
                <p14:nvPr/>
              </p14:nvContentPartPr>
              <p14:xfrm>
                <a:off x="1365773" y="3062773"/>
                <a:ext cx="106200" cy="128880"/>
              </p14:xfrm>
            </p:contentPart>
          </mc:Choice>
          <mc:Fallback xmlns="">
            <p:pic>
              <p:nvPicPr>
                <p:cNvPr id="53" name="Freihand 52">
                  <a:extLst>
                    <a:ext uri="{FF2B5EF4-FFF2-40B4-BE49-F238E27FC236}">
                      <a16:creationId xmlns:a16="http://schemas.microsoft.com/office/drawing/2014/main" id="{57B11D18-E320-4ADA-BFDD-6C42F4C2A632}"/>
                    </a:ext>
                  </a:extLst>
                </p:cNvPr>
                <p:cNvPicPr/>
                <p:nvPr/>
              </p:nvPicPr>
              <p:blipFill>
                <a:blip r:embed="rId101"/>
                <a:stretch>
                  <a:fillRect/>
                </a:stretch>
              </p:blipFill>
              <p:spPr>
                <a:xfrm>
                  <a:off x="1361453" y="3058453"/>
                  <a:ext cx="1148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4" name="Freihand 53">
                  <a:extLst>
                    <a:ext uri="{FF2B5EF4-FFF2-40B4-BE49-F238E27FC236}">
                      <a16:creationId xmlns:a16="http://schemas.microsoft.com/office/drawing/2014/main" id="{89E2AB21-6E49-4E89-B5D0-28389FF451C3}"/>
                    </a:ext>
                  </a:extLst>
                </p14:cNvPr>
                <p14:cNvContentPartPr/>
                <p14:nvPr/>
              </p14:nvContentPartPr>
              <p14:xfrm>
                <a:off x="1422293" y="3019573"/>
                <a:ext cx="236520" cy="98640"/>
              </p14:xfrm>
            </p:contentPart>
          </mc:Choice>
          <mc:Fallback xmlns="">
            <p:pic>
              <p:nvPicPr>
                <p:cNvPr id="54" name="Freihand 53">
                  <a:extLst>
                    <a:ext uri="{FF2B5EF4-FFF2-40B4-BE49-F238E27FC236}">
                      <a16:creationId xmlns:a16="http://schemas.microsoft.com/office/drawing/2014/main" id="{89E2AB21-6E49-4E89-B5D0-28389FF451C3}"/>
                    </a:ext>
                  </a:extLst>
                </p:cNvPr>
                <p:cNvPicPr/>
                <p:nvPr/>
              </p:nvPicPr>
              <p:blipFill>
                <a:blip r:embed="rId103"/>
                <a:stretch>
                  <a:fillRect/>
                </a:stretch>
              </p:blipFill>
              <p:spPr>
                <a:xfrm>
                  <a:off x="1417973" y="3015253"/>
                  <a:ext cx="2451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5" name="Freihand 54">
                  <a:extLst>
                    <a:ext uri="{FF2B5EF4-FFF2-40B4-BE49-F238E27FC236}">
                      <a16:creationId xmlns:a16="http://schemas.microsoft.com/office/drawing/2014/main" id="{AC8AC4D4-F9CA-4442-8671-670E835A5F15}"/>
                    </a:ext>
                  </a:extLst>
                </p14:cNvPr>
                <p14:cNvContentPartPr/>
                <p14:nvPr/>
              </p14:nvContentPartPr>
              <p14:xfrm>
                <a:off x="1758893" y="2954773"/>
                <a:ext cx="65880" cy="131760"/>
              </p14:xfrm>
            </p:contentPart>
          </mc:Choice>
          <mc:Fallback xmlns="">
            <p:pic>
              <p:nvPicPr>
                <p:cNvPr id="55" name="Freihand 54">
                  <a:extLst>
                    <a:ext uri="{FF2B5EF4-FFF2-40B4-BE49-F238E27FC236}">
                      <a16:creationId xmlns:a16="http://schemas.microsoft.com/office/drawing/2014/main" id="{AC8AC4D4-F9CA-4442-8671-670E835A5F15}"/>
                    </a:ext>
                  </a:extLst>
                </p:cNvPr>
                <p:cNvPicPr/>
                <p:nvPr/>
              </p:nvPicPr>
              <p:blipFill>
                <a:blip r:embed="rId105"/>
                <a:stretch>
                  <a:fillRect/>
                </a:stretch>
              </p:blipFill>
              <p:spPr>
                <a:xfrm>
                  <a:off x="1754573" y="2950453"/>
                  <a:ext cx="745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6" name="Freihand 55">
                  <a:extLst>
                    <a:ext uri="{FF2B5EF4-FFF2-40B4-BE49-F238E27FC236}">
                      <a16:creationId xmlns:a16="http://schemas.microsoft.com/office/drawing/2014/main" id="{4C9F79D2-B978-4B1B-B319-AB73DFD8D25F}"/>
                    </a:ext>
                  </a:extLst>
                </p14:cNvPr>
                <p14:cNvContentPartPr/>
                <p14:nvPr/>
              </p14:nvContentPartPr>
              <p14:xfrm>
                <a:off x="1681493" y="2923813"/>
                <a:ext cx="92520" cy="73440"/>
              </p14:xfrm>
            </p:contentPart>
          </mc:Choice>
          <mc:Fallback xmlns="">
            <p:pic>
              <p:nvPicPr>
                <p:cNvPr id="56" name="Freihand 55">
                  <a:extLst>
                    <a:ext uri="{FF2B5EF4-FFF2-40B4-BE49-F238E27FC236}">
                      <a16:creationId xmlns:a16="http://schemas.microsoft.com/office/drawing/2014/main" id="{4C9F79D2-B978-4B1B-B319-AB73DFD8D25F}"/>
                    </a:ext>
                  </a:extLst>
                </p:cNvPr>
                <p:cNvPicPr/>
                <p:nvPr/>
              </p:nvPicPr>
              <p:blipFill>
                <a:blip r:embed="rId107"/>
                <a:stretch>
                  <a:fillRect/>
                </a:stretch>
              </p:blipFill>
              <p:spPr>
                <a:xfrm>
                  <a:off x="1677173" y="2919493"/>
                  <a:ext cx="1011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7" name="Freihand 56">
                  <a:extLst>
                    <a:ext uri="{FF2B5EF4-FFF2-40B4-BE49-F238E27FC236}">
                      <a16:creationId xmlns:a16="http://schemas.microsoft.com/office/drawing/2014/main" id="{A666B2C8-20E0-4AA5-8677-C6AA66FFEF57}"/>
                    </a:ext>
                  </a:extLst>
                </p14:cNvPr>
                <p14:cNvContentPartPr/>
                <p14:nvPr/>
              </p14:nvContentPartPr>
              <p14:xfrm>
                <a:off x="1811813" y="3035053"/>
                <a:ext cx="109800" cy="63720"/>
              </p14:xfrm>
            </p:contentPart>
          </mc:Choice>
          <mc:Fallback xmlns="">
            <p:pic>
              <p:nvPicPr>
                <p:cNvPr id="57" name="Freihand 56">
                  <a:extLst>
                    <a:ext uri="{FF2B5EF4-FFF2-40B4-BE49-F238E27FC236}">
                      <a16:creationId xmlns:a16="http://schemas.microsoft.com/office/drawing/2014/main" id="{A666B2C8-20E0-4AA5-8677-C6AA66FFEF57}"/>
                    </a:ext>
                  </a:extLst>
                </p:cNvPr>
                <p:cNvPicPr/>
                <p:nvPr/>
              </p:nvPicPr>
              <p:blipFill>
                <a:blip r:embed="rId109"/>
                <a:stretch>
                  <a:fillRect/>
                </a:stretch>
              </p:blipFill>
              <p:spPr>
                <a:xfrm>
                  <a:off x="1807493" y="3030733"/>
                  <a:ext cx="1184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3" name="Freihand 62">
                  <a:extLst>
                    <a:ext uri="{FF2B5EF4-FFF2-40B4-BE49-F238E27FC236}">
                      <a16:creationId xmlns:a16="http://schemas.microsoft.com/office/drawing/2014/main" id="{C5D22BAB-AD23-4AEA-9B10-7B3D372F4FF0}"/>
                    </a:ext>
                  </a:extLst>
                </p14:cNvPr>
                <p14:cNvContentPartPr/>
                <p14:nvPr/>
              </p14:nvContentPartPr>
              <p14:xfrm>
                <a:off x="883013" y="3183013"/>
                <a:ext cx="1458000" cy="531360"/>
              </p14:xfrm>
            </p:contentPart>
          </mc:Choice>
          <mc:Fallback xmlns="">
            <p:pic>
              <p:nvPicPr>
                <p:cNvPr id="63" name="Freihand 62">
                  <a:extLst>
                    <a:ext uri="{FF2B5EF4-FFF2-40B4-BE49-F238E27FC236}">
                      <a16:creationId xmlns:a16="http://schemas.microsoft.com/office/drawing/2014/main" id="{C5D22BAB-AD23-4AEA-9B10-7B3D372F4FF0}"/>
                    </a:ext>
                  </a:extLst>
                </p:cNvPr>
                <p:cNvPicPr/>
                <p:nvPr/>
              </p:nvPicPr>
              <p:blipFill>
                <a:blip r:embed="rId111"/>
                <a:stretch>
                  <a:fillRect/>
                </a:stretch>
              </p:blipFill>
              <p:spPr>
                <a:xfrm>
                  <a:off x="878693" y="3178693"/>
                  <a:ext cx="1466640" cy="540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2">
            <p14:nvContentPartPr>
              <p14:cNvPr id="53254" name="Freihand 53253">
                <a:extLst>
                  <a:ext uri="{FF2B5EF4-FFF2-40B4-BE49-F238E27FC236}">
                    <a16:creationId xmlns:a16="http://schemas.microsoft.com/office/drawing/2014/main" id="{72F302E1-51FB-4336-8EB8-0170D7A30D25}"/>
                  </a:ext>
                </a:extLst>
              </p14:cNvPr>
              <p14:cNvContentPartPr/>
              <p14:nvPr/>
            </p14:nvContentPartPr>
            <p14:xfrm>
              <a:off x="6437453" y="2725453"/>
              <a:ext cx="1037160" cy="74160"/>
            </p14:xfrm>
          </p:contentPart>
        </mc:Choice>
        <mc:Fallback xmlns="">
          <p:pic>
            <p:nvPicPr>
              <p:cNvPr id="53254" name="Freihand 53253">
                <a:extLst>
                  <a:ext uri="{FF2B5EF4-FFF2-40B4-BE49-F238E27FC236}">
                    <a16:creationId xmlns:a16="http://schemas.microsoft.com/office/drawing/2014/main" id="{72F302E1-51FB-4336-8EB8-0170D7A30D25}"/>
                  </a:ext>
                </a:extLst>
              </p:cNvPr>
              <p:cNvPicPr/>
              <p:nvPr/>
            </p:nvPicPr>
            <p:blipFill>
              <a:blip r:embed="rId113"/>
              <a:stretch>
                <a:fillRect/>
              </a:stretch>
            </p:blipFill>
            <p:spPr>
              <a:xfrm>
                <a:off x="6433133" y="2721133"/>
                <a:ext cx="1045800" cy="82800"/>
              </a:xfrm>
              <a:prstGeom prst="rect">
                <a:avLst/>
              </a:prstGeom>
            </p:spPr>
          </p:pic>
        </mc:Fallback>
      </mc:AlternateContent>
    </p:spTree>
  </p:cSld>
  <p:clrMapOvr>
    <a:masterClrMapping/>
  </p:clrMapOvr>
  <p:transition spd="med"/>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1990</Words>
  <Application>Microsoft Office PowerPoint</Application>
  <PresentationFormat>Breitbild</PresentationFormat>
  <Paragraphs>309</Paragraphs>
  <Slides>41</Slides>
  <Notes>40</Notes>
  <HiddenSlides>0</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2</vt:i4>
      </vt:variant>
      <vt:variant>
        <vt:lpstr>Folientitel</vt:lpstr>
      </vt:variant>
      <vt:variant>
        <vt:i4>41</vt:i4>
      </vt:variant>
    </vt:vector>
  </HeadingPairs>
  <TitlesOfParts>
    <vt:vector size="51" baseType="lpstr">
      <vt:lpstr>Arial</vt:lpstr>
      <vt:lpstr>Calibri</vt:lpstr>
      <vt:lpstr>Calibri Light</vt:lpstr>
      <vt:lpstr>Cambria Math</vt:lpstr>
      <vt:lpstr>Sparkasse Rg</vt:lpstr>
      <vt:lpstr>Symbol</vt:lpstr>
      <vt:lpstr>Times New Roman</vt:lpstr>
      <vt:lpstr>Office</vt:lpstr>
      <vt:lpstr>Microsoft Excel-Arbeitsblatt</vt:lpstr>
      <vt:lpstr>Arbeitsblatt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167</cp:revision>
  <cp:lastPrinted>2022-03-02T20:18:27Z</cp:lastPrinted>
  <dcterms:created xsi:type="dcterms:W3CDTF">2022-03-01T20:52:11Z</dcterms:created>
  <dcterms:modified xsi:type="dcterms:W3CDTF">2025-03-27T08:46:35Z</dcterms:modified>
</cp:coreProperties>
</file>